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68" r:id="rId6"/>
    <p:sldId id="273" r:id="rId7"/>
    <p:sldId id="269" r:id="rId8"/>
    <p:sldId id="270" r:id="rId9"/>
    <p:sldId id="271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653140-8D27-BE94-2B60-223BE3E9BD8B}" v="205" dt="2020-05-03T20:08:31.542"/>
    <p1510:client id="{BBE569B8-7BB8-46B2-BB6C-892BEA0BA81F}" v="2" dt="2020-05-04T17:51:12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522" autoAdjust="0"/>
  </p:normalViewPr>
  <p:slideViewPr>
    <p:cSldViewPr snapToGrid="0">
      <p:cViewPr varScale="1">
        <p:scale>
          <a:sx n="82" d="100"/>
          <a:sy n="82" d="100"/>
        </p:scale>
        <p:origin x="4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AA653140-8D27-BE94-2B60-223BE3E9BD8B}"/>
    <pc:docChg chg="addSld delSld modSld sldOrd">
      <pc:chgData name="Chad Vidden" userId="S::cvidden@uwlax.edu::fa919fd6-03f8-48d0-9b95-10ac8c9672df" providerId="AD" clId="Web-{AA653140-8D27-BE94-2B60-223BE3E9BD8B}" dt="2020-05-03T20:08:31.542" v="331" actId="20577"/>
      <pc:docMkLst>
        <pc:docMk/>
      </pc:docMkLst>
      <pc:sldChg chg="modSp">
        <pc:chgData name="Chad Vidden" userId="S::cvidden@uwlax.edu::fa919fd6-03f8-48d0-9b95-10ac8c9672df" providerId="AD" clId="Web-{AA653140-8D27-BE94-2B60-223BE3E9BD8B}" dt="2020-05-03T20:01:27.367" v="38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AA653140-8D27-BE94-2B60-223BE3E9BD8B}" dt="2020-05-03T20:01:18.164" v="21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AA653140-8D27-BE94-2B60-223BE3E9BD8B}" dt="2020-05-03T20:01:27.367" v="38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del">
        <pc:chgData name="Chad Vidden" userId="S::cvidden@uwlax.edu::fa919fd6-03f8-48d0-9b95-10ac8c9672df" providerId="AD" clId="Web-{AA653140-8D27-BE94-2B60-223BE3E9BD8B}" dt="2020-05-03T20:01:30.460" v="40"/>
        <pc:sldMkLst>
          <pc:docMk/>
          <pc:sldMk cId="2794664127" sldId="258"/>
        </pc:sldMkLst>
      </pc:sldChg>
      <pc:sldChg chg="modSp">
        <pc:chgData name="Chad Vidden" userId="S::cvidden@uwlax.edu::fa919fd6-03f8-48d0-9b95-10ac8c9672df" providerId="AD" clId="Web-{AA653140-8D27-BE94-2B60-223BE3E9BD8B}" dt="2020-05-03T20:08:31.542" v="330" actId="20577"/>
        <pc:sldMkLst>
          <pc:docMk/>
          <pc:sldMk cId="2061835111" sldId="267"/>
        </pc:sldMkLst>
        <pc:spChg chg="mod">
          <ac:chgData name="Chad Vidden" userId="S::cvidden@uwlax.edu::fa919fd6-03f8-48d0-9b95-10ac8c9672df" providerId="AD" clId="Web-{AA653140-8D27-BE94-2B60-223BE3E9BD8B}" dt="2020-05-03T20:01:39.507" v="48" actId="20577"/>
          <ac:spMkLst>
            <pc:docMk/>
            <pc:sldMk cId="2061835111" sldId="267"/>
            <ac:spMk id="2" creationId="{29F2A634-13AD-4ACB-81D3-4F1EA2FA9D4E}"/>
          </ac:spMkLst>
        </pc:spChg>
        <pc:spChg chg="mod">
          <ac:chgData name="Chad Vidden" userId="S::cvidden@uwlax.edu::fa919fd6-03f8-48d0-9b95-10ac8c9672df" providerId="AD" clId="Web-{AA653140-8D27-BE94-2B60-223BE3E9BD8B}" dt="2020-05-03T20:08:31.542" v="330" actId="20577"/>
          <ac:spMkLst>
            <pc:docMk/>
            <pc:sldMk cId="2061835111" sldId="267"/>
            <ac:spMk id="3" creationId="{2B084726-8F71-4729-8ACC-8E4AC2D5D4FD}"/>
          </ac:spMkLst>
        </pc:spChg>
      </pc:sldChg>
      <pc:sldChg chg="del">
        <pc:chgData name="Chad Vidden" userId="S::cvidden@uwlax.edu::fa919fd6-03f8-48d0-9b95-10ac8c9672df" providerId="AD" clId="Web-{AA653140-8D27-BE94-2B60-223BE3E9BD8B}" dt="2020-05-03T20:01:36.148" v="45"/>
        <pc:sldMkLst>
          <pc:docMk/>
          <pc:sldMk cId="1275070228" sldId="268"/>
        </pc:sldMkLst>
      </pc:sldChg>
      <pc:sldChg chg="modSp new modNotes">
        <pc:chgData name="Chad Vidden" userId="S::cvidden@uwlax.edu::fa919fd6-03f8-48d0-9b95-10ac8c9672df" providerId="AD" clId="Web-{AA653140-8D27-BE94-2B60-223BE3E9BD8B}" dt="2020-05-03T20:02:11.273" v="83"/>
        <pc:sldMkLst>
          <pc:docMk/>
          <pc:sldMk cId="2989382390" sldId="268"/>
        </pc:sldMkLst>
        <pc:spChg chg="mod">
          <ac:chgData name="Chad Vidden" userId="S::cvidden@uwlax.edu::fa919fd6-03f8-48d0-9b95-10ac8c9672df" providerId="AD" clId="Web-{AA653140-8D27-BE94-2B60-223BE3E9BD8B}" dt="2020-05-03T20:01:55.007" v="59" actId="20577"/>
          <ac:spMkLst>
            <pc:docMk/>
            <pc:sldMk cId="2989382390" sldId="268"/>
            <ac:spMk id="2" creationId="{83B7FDEA-479A-4C59-85B4-466EB3BE7350}"/>
          </ac:spMkLst>
        </pc:spChg>
      </pc:sldChg>
      <pc:sldChg chg="del">
        <pc:chgData name="Chad Vidden" userId="S::cvidden@uwlax.edu::fa919fd6-03f8-48d0-9b95-10ac8c9672df" providerId="AD" clId="Web-{AA653140-8D27-BE94-2B60-223BE3E9BD8B}" dt="2020-05-03T20:01:36.148" v="44"/>
        <pc:sldMkLst>
          <pc:docMk/>
          <pc:sldMk cId="1624675355" sldId="269"/>
        </pc:sldMkLst>
      </pc:sldChg>
      <pc:sldChg chg="modSp new modNotes">
        <pc:chgData name="Chad Vidden" userId="S::cvidden@uwlax.edu::fa919fd6-03f8-48d0-9b95-10ac8c9672df" providerId="AD" clId="Web-{AA653140-8D27-BE94-2B60-223BE3E9BD8B}" dt="2020-05-03T20:03:20.711" v="172"/>
        <pc:sldMkLst>
          <pc:docMk/>
          <pc:sldMk cId="3689398352" sldId="269"/>
        </pc:sldMkLst>
        <pc:spChg chg="mod">
          <ac:chgData name="Chad Vidden" userId="S::cvidden@uwlax.edu::fa919fd6-03f8-48d0-9b95-10ac8c9672df" providerId="AD" clId="Web-{AA653140-8D27-BE94-2B60-223BE3E9BD8B}" dt="2020-05-03T20:02:19.898" v="87" actId="20577"/>
          <ac:spMkLst>
            <pc:docMk/>
            <pc:sldMk cId="3689398352" sldId="269"/>
            <ac:spMk id="2" creationId="{FDF8F62F-3F82-48A0-B12E-F9D005022DC4}"/>
          </ac:spMkLst>
        </pc:spChg>
      </pc:sldChg>
      <pc:sldChg chg="del">
        <pc:chgData name="Chad Vidden" userId="S::cvidden@uwlax.edu::fa919fd6-03f8-48d0-9b95-10ac8c9672df" providerId="AD" clId="Web-{AA653140-8D27-BE94-2B60-223BE3E9BD8B}" dt="2020-05-03T20:01:36.148" v="43"/>
        <pc:sldMkLst>
          <pc:docMk/>
          <pc:sldMk cId="893104109" sldId="270"/>
        </pc:sldMkLst>
      </pc:sldChg>
      <pc:sldChg chg="modSp new">
        <pc:chgData name="Chad Vidden" userId="S::cvidden@uwlax.edu::fa919fd6-03f8-48d0-9b95-10ac8c9672df" providerId="AD" clId="Web-{AA653140-8D27-BE94-2B60-223BE3E9BD8B}" dt="2020-05-03T20:03:28.164" v="205" actId="20577"/>
        <pc:sldMkLst>
          <pc:docMk/>
          <pc:sldMk cId="1458064588" sldId="270"/>
        </pc:sldMkLst>
        <pc:spChg chg="mod">
          <ac:chgData name="Chad Vidden" userId="S::cvidden@uwlax.edu::fa919fd6-03f8-48d0-9b95-10ac8c9672df" providerId="AD" clId="Web-{AA653140-8D27-BE94-2B60-223BE3E9BD8B}" dt="2020-05-03T20:03:28.164" v="205" actId="20577"/>
          <ac:spMkLst>
            <pc:docMk/>
            <pc:sldMk cId="1458064588" sldId="270"/>
            <ac:spMk id="2" creationId="{72E25DA0-5D2C-44C0-8B20-3EEE4D813B57}"/>
          </ac:spMkLst>
        </pc:spChg>
      </pc:sldChg>
      <pc:sldChg chg="del">
        <pc:chgData name="Chad Vidden" userId="S::cvidden@uwlax.edu::fa919fd6-03f8-48d0-9b95-10ac8c9672df" providerId="AD" clId="Web-{AA653140-8D27-BE94-2B60-223BE3E9BD8B}" dt="2020-05-03T20:01:36.148" v="42"/>
        <pc:sldMkLst>
          <pc:docMk/>
          <pc:sldMk cId="1099263212" sldId="271"/>
        </pc:sldMkLst>
      </pc:sldChg>
      <pc:sldChg chg="add ord replId modNotes">
        <pc:chgData name="Chad Vidden" userId="S::cvidden@uwlax.edu::fa919fd6-03f8-48d0-9b95-10ac8c9672df" providerId="AD" clId="Web-{AA653140-8D27-BE94-2B60-223BE3E9BD8B}" dt="2020-05-03T20:06:02.619" v="239"/>
        <pc:sldMkLst>
          <pc:docMk/>
          <pc:sldMk cId="2478991660" sldId="271"/>
        </pc:sldMkLst>
      </pc:sldChg>
      <pc:sldChg chg="del">
        <pc:chgData name="Chad Vidden" userId="S::cvidden@uwlax.edu::fa919fd6-03f8-48d0-9b95-10ac8c9672df" providerId="AD" clId="Web-{AA653140-8D27-BE94-2B60-223BE3E9BD8B}" dt="2020-05-03T20:01:36.148" v="41"/>
        <pc:sldMkLst>
          <pc:docMk/>
          <pc:sldMk cId="1071297124" sldId="272"/>
        </pc:sldMkLst>
      </pc:sldChg>
    </pc:docChg>
  </pc:docChgLst>
  <pc:docChgLst>
    <pc:chgData name="Chad Vidden" userId="S::cvidden@uwlax.edu::fa919fd6-03f8-48d0-9b95-10ac8c9672df" providerId="AD" clId="Web-{37904B6A-ADA4-F11B-A7A7-CEB7D000A839}"/>
    <pc:docChg chg="addSld delSld modSld">
      <pc:chgData name="Chad Vidden" userId="S::cvidden@uwlax.edu::fa919fd6-03f8-48d0-9b95-10ac8c9672df" providerId="AD" clId="Web-{37904B6A-ADA4-F11B-A7A7-CEB7D000A839}" dt="2020-04-28T01:33:26.530" v="471"/>
      <pc:docMkLst>
        <pc:docMk/>
      </pc:docMkLst>
      <pc:sldChg chg="delSp modSp">
        <pc:chgData name="Chad Vidden" userId="S::cvidden@uwlax.edu::fa919fd6-03f8-48d0-9b95-10ac8c9672df" providerId="AD" clId="Web-{37904B6A-ADA4-F11B-A7A7-CEB7D000A839}" dt="2020-04-28T01:20:47.377" v="63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37904B6A-ADA4-F11B-A7A7-CEB7D000A839}" dt="2020-04-28T01:17:20.716" v="22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37904B6A-ADA4-F11B-A7A7-CEB7D000A839}" dt="2020-04-28T01:20:47.377" v="63" actId="20577"/>
          <ac:spMkLst>
            <pc:docMk/>
            <pc:sldMk cId="650494771" sldId="256"/>
            <ac:spMk id="3" creationId="{A9E7664B-FF9F-4B13-8597-43EA9CC3F60B}"/>
          </ac:spMkLst>
        </pc:spChg>
        <pc:inkChg chg="del">
          <ac:chgData name="Chad Vidden" userId="S::cvidden@uwlax.edu::fa919fd6-03f8-48d0-9b95-10ac8c9672df" providerId="AD" clId="Web-{37904B6A-ADA4-F11B-A7A7-CEB7D000A839}" dt="2020-04-28T01:17:07.075" v="0"/>
          <ac:inkMkLst>
            <pc:docMk/>
            <pc:sldMk cId="650494771" sldId="256"/>
            <ac:inkMk id="4" creationId="{BE9E6481-A3E3-4581-B859-B916A879F7B3}"/>
          </ac:inkMkLst>
        </pc:inkChg>
      </pc:sldChg>
      <pc:sldChg chg="delSp">
        <pc:chgData name="Chad Vidden" userId="S::cvidden@uwlax.edu::fa919fd6-03f8-48d0-9b95-10ac8c9672df" providerId="AD" clId="Web-{37904B6A-ADA4-F11B-A7A7-CEB7D000A839}" dt="2020-04-28T01:17:39.498" v="33"/>
        <pc:sldMkLst>
          <pc:docMk/>
          <pc:sldMk cId="2794664127" sldId="258"/>
        </pc:sldMkLst>
        <pc:inkChg chg="del">
          <ac:chgData name="Chad Vidden" userId="S::cvidden@uwlax.edu::fa919fd6-03f8-48d0-9b95-10ac8c9672df" providerId="AD" clId="Web-{37904B6A-ADA4-F11B-A7A7-CEB7D000A839}" dt="2020-04-28T01:17:39.498" v="33"/>
          <ac:inkMkLst>
            <pc:docMk/>
            <pc:sldMk cId="2794664127" sldId="258"/>
            <ac:inkMk id="3" creationId="{2404CFA5-0EC3-4A82-98FC-7001A963CBDF}"/>
          </ac:inkMkLst>
        </pc:inkChg>
      </pc:sldChg>
      <pc:sldChg chg="modSp new modNotes">
        <pc:chgData name="Chad Vidden" userId="S::cvidden@uwlax.edu::fa919fd6-03f8-48d0-9b95-10ac8c9672df" providerId="AD" clId="Web-{37904B6A-ADA4-F11B-A7A7-CEB7D000A839}" dt="2020-04-28T01:25:14.991" v="250"/>
        <pc:sldMkLst>
          <pc:docMk/>
          <pc:sldMk cId="868198141" sldId="259"/>
        </pc:sldMkLst>
        <pc:spChg chg="mod">
          <ac:chgData name="Chad Vidden" userId="S::cvidden@uwlax.edu::fa919fd6-03f8-48d0-9b95-10ac8c9672df" providerId="AD" clId="Web-{37904B6A-ADA4-F11B-A7A7-CEB7D000A839}" dt="2020-04-28T01:20:56.799" v="79" actId="20577"/>
          <ac:spMkLst>
            <pc:docMk/>
            <pc:sldMk cId="868198141" sldId="259"/>
            <ac:spMk id="2" creationId="{E5AF08C3-522D-4B53-81D0-6D594771E0F9}"/>
          </ac:spMkLst>
        </pc:spChg>
      </pc:sldChg>
      <pc:sldChg chg="delSp modSp new modNotes">
        <pc:chgData name="Chad Vidden" userId="S::cvidden@uwlax.edu::fa919fd6-03f8-48d0-9b95-10ac8c9672df" providerId="AD" clId="Web-{37904B6A-ADA4-F11B-A7A7-CEB7D000A839}" dt="2020-04-28T01:24:07.208" v="208"/>
        <pc:sldMkLst>
          <pc:docMk/>
          <pc:sldMk cId="122329761" sldId="260"/>
        </pc:sldMkLst>
        <pc:spChg chg="mod">
          <ac:chgData name="Chad Vidden" userId="S::cvidden@uwlax.edu::fa919fd6-03f8-48d0-9b95-10ac8c9672df" providerId="AD" clId="Web-{37904B6A-ADA4-F11B-A7A7-CEB7D000A839}" dt="2020-04-28T01:22:29.144" v="109" actId="20577"/>
          <ac:spMkLst>
            <pc:docMk/>
            <pc:sldMk cId="122329761" sldId="260"/>
            <ac:spMk id="2" creationId="{50B7DAF0-0152-4859-8E7F-1FA6C78BFBB9}"/>
          </ac:spMkLst>
        </pc:spChg>
        <pc:spChg chg="del">
          <ac:chgData name="Chad Vidden" userId="S::cvidden@uwlax.edu::fa919fd6-03f8-48d0-9b95-10ac8c9672df" providerId="AD" clId="Web-{37904B6A-ADA4-F11B-A7A7-CEB7D000A839}" dt="2020-04-28T01:22:41.582" v="112"/>
          <ac:spMkLst>
            <pc:docMk/>
            <pc:sldMk cId="122329761" sldId="260"/>
            <ac:spMk id="3" creationId="{E88420E0-55A0-415D-B40C-E820283604C9}"/>
          </ac:spMkLst>
        </pc:spChg>
      </pc:sldChg>
      <pc:sldChg chg="modSp new modNotes">
        <pc:chgData name="Chad Vidden" userId="S::cvidden@uwlax.edu::fa919fd6-03f8-48d0-9b95-10ac8c9672df" providerId="AD" clId="Web-{37904B6A-ADA4-F11B-A7A7-CEB7D000A839}" dt="2020-04-28T01:25:53.897" v="334"/>
        <pc:sldMkLst>
          <pc:docMk/>
          <pc:sldMk cId="1817800518" sldId="261"/>
        </pc:sldMkLst>
        <pc:spChg chg="mod">
          <ac:chgData name="Chad Vidden" userId="S::cvidden@uwlax.edu::fa919fd6-03f8-48d0-9b95-10ac8c9672df" providerId="AD" clId="Web-{37904B6A-ADA4-F11B-A7A7-CEB7D000A839}" dt="2020-04-28T01:25:24.100" v="287" actId="20577"/>
          <ac:spMkLst>
            <pc:docMk/>
            <pc:sldMk cId="1817800518" sldId="261"/>
            <ac:spMk id="2" creationId="{A3250A13-5878-42DB-BD3B-BED0A8A77494}"/>
          </ac:spMkLst>
        </pc:spChg>
      </pc:sldChg>
      <pc:sldChg chg="modSp new modNotes">
        <pc:chgData name="Chad Vidden" userId="S::cvidden@uwlax.edu::fa919fd6-03f8-48d0-9b95-10ac8c9672df" providerId="AD" clId="Web-{37904B6A-ADA4-F11B-A7A7-CEB7D000A839}" dt="2020-04-28T01:29:22.979" v="397"/>
        <pc:sldMkLst>
          <pc:docMk/>
          <pc:sldMk cId="1805296747" sldId="262"/>
        </pc:sldMkLst>
        <pc:spChg chg="mod">
          <ac:chgData name="Chad Vidden" userId="S::cvidden@uwlax.edu::fa919fd6-03f8-48d0-9b95-10ac8c9672df" providerId="AD" clId="Web-{37904B6A-ADA4-F11B-A7A7-CEB7D000A839}" dt="2020-04-28T01:29:19.995" v="393" actId="20577"/>
          <ac:spMkLst>
            <pc:docMk/>
            <pc:sldMk cId="1805296747" sldId="262"/>
            <ac:spMk id="2" creationId="{39D1BFB2-A951-4F15-A430-CCA6FAA7F2B6}"/>
          </ac:spMkLst>
        </pc:spChg>
      </pc:sldChg>
      <pc:sldChg chg="del">
        <pc:chgData name="Chad Vidden" userId="S::cvidden@uwlax.edu::fa919fd6-03f8-48d0-9b95-10ac8c9672df" providerId="AD" clId="Web-{37904B6A-ADA4-F11B-A7A7-CEB7D000A839}" dt="2020-04-28T01:17:31.138" v="32"/>
        <pc:sldMkLst>
          <pc:docMk/>
          <pc:sldMk cId="1831996118" sldId="262"/>
        </pc:sldMkLst>
      </pc:sldChg>
      <pc:sldChg chg="modSp new modNotes">
        <pc:chgData name="Chad Vidden" userId="S::cvidden@uwlax.edu::fa919fd6-03f8-48d0-9b95-10ac8c9672df" providerId="AD" clId="Web-{37904B6A-ADA4-F11B-A7A7-CEB7D000A839}" dt="2020-04-28T01:32:20.904" v="434"/>
        <pc:sldMkLst>
          <pc:docMk/>
          <pc:sldMk cId="1429019538" sldId="263"/>
        </pc:sldMkLst>
        <pc:spChg chg="mod">
          <ac:chgData name="Chad Vidden" userId="S::cvidden@uwlax.edu::fa919fd6-03f8-48d0-9b95-10ac8c9672df" providerId="AD" clId="Web-{37904B6A-ADA4-F11B-A7A7-CEB7D000A839}" dt="2020-04-28T01:28:59.494" v="357" actId="20577"/>
          <ac:spMkLst>
            <pc:docMk/>
            <pc:sldMk cId="1429019538" sldId="263"/>
            <ac:spMk id="2" creationId="{1757D65A-3EB0-4CD0-8F4E-8C384B562D67}"/>
          </ac:spMkLst>
        </pc:spChg>
      </pc:sldChg>
      <pc:sldChg chg="del">
        <pc:chgData name="Chad Vidden" userId="S::cvidden@uwlax.edu::fa919fd6-03f8-48d0-9b95-10ac8c9672df" providerId="AD" clId="Web-{37904B6A-ADA4-F11B-A7A7-CEB7D000A839}" dt="2020-04-28T01:17:31.123" v="31"/>
        <pc:sldMkLst>
          <pc:docMk/>
          <pc:sldMk cId="3820838845" sldId="263"/>
        </pc:sldMkLst>
      </pc:sldChg>
      <pc:sldChg chg="del">
        <pc:chgData name="Chad Vidden" userId="S::cvidden@uwlax.edu::fa919fd6-03f8-48d0-9b95-10ac8c9672df" providerId="AD" clId="Web-{37904B6A-ADA4-F11B-A7A7-CEB7D000A839}" dt="2020-04-28T01:17:31.091" v="30"/>
        <pc:sldMkLst>
          <pc:docMk/>
          <pc:sldMk cId="1646216611" sldId="264"/>
        </pc:sldMkLst>
      </pc:sldChg>
      <pc:sldChg chg="modSp new">
        <pc:chgData name="Chad Vidden" userId="S::cvidden@uwlax.edu::fa919fd6-03f8-48d0-9b95-10ac8c9672df" providerId="AD" clId="Web-{37904B6A-ADA4-F11B-A7A7-CEB7D000A839}" dt="2020-04-28T01:29:47.495" v="418" actId="20577"/>
        <pc:sldMkLst>
          <pc:docMk/>
          <pc:sldMk cId="4223461431" sldId="264"/>
        </pc:sldMkLst>
        <pc:spChg chg="mod">
          <ac:chgData name="Chad Vidden" userId="S::cvidden@uwlax.edu::fa919fd6-03f8-48d0-9b95-10ac8c9672df" providerId="AD" clId="Web-{37904B6A-ADA4-F11B-A7A7-CEB7D000A839}" dt="2020-04-28T01:29:47.495" v="418" actId="20577"/>
          <ac:spMkLst>
            <pc:docMk/>
            <pc:sldMk cId="4223461431" sldId="264"/>
            <ac:spMk id="2" creationId="{2F4BFF16-C327-4225-8F2E-D2E05D3C6F67}"/>
          </ac:spMkLst>
        </pc:spChg>
      </pc:sldChg>
      <pc:sldChg chg="del">
        <pc:chgData name="Chad Vidden" userId="S::cvidden@uwlax.edu::fa919fd6-03f8-48d0-9b95-10ac8c9672df" providerId="AD" clId="Web-{37904B6A-ADA4-F11B-A7A7-CEB7D000A839}" dt="2020-04-28T01:17:31.076" v="29"/>
        <pc:sldMkLst>
          <pc:docMk/>
          <pc:sldMk cId="157639163" sldId="265"/>
        </pc:sldMkLst>
      </pc:sldChg>
      <pc:sldChg chg="modSp new modNotes">
        <pc:chgData name="Chad Vidden" userId="S::cvidden@uwlax.edu::fa919fd6-03f8-48d0-9b95-10ac8c9672df" providerId="AD" clId="Web-{37904B6A-ADA4-F11B-A7A7-CEB7D000A839}" dt="2020-04-28T01:33:26.530" v="471"/>
        <pc:sldMkLst>
          <pc:docMk/>
          <pc:sldMk cId="3452759372" sldId="265"/>
        </pc:sldMkLst>
        <pc:spChg chg="mod">
          <ac:chgData name="Chad Vidden" userId="S::cvidden@uwlax.edu::fa919fd6-03f8-48d0-9b95-10ac8c9672df" providerId="AD" clId="Web-{37904B6A-ADA4-F11B-A7A7-CEB7D000A839}" dt="2020-04-28T01:32:27.295" v="448" actId="20577"/>
          <ac:spMkLst>
            <pc:docMk/>
            <pc:sldMk cId="3452759372" sldId="265"/>
            <ac:spMk id="2" creationId="{2F237E00-2118-4681-A49C-831CEC2F6A67}"/>
          </ac:spMkLst>
        </pc:spChg>
      </pc:sldChg>
      <pc:sldChg chg="del">
        <pc:chgData name="Chad Vidden" userId="S::cvidden@uwlax.edu::fa919fd6-03f8-48d0-9b95-10ac8c9672df" providerId="AD" clId="Web-{37904B6A-ADA4-F11B-A7A7-CEB7D000A839}" dt="2020-04-28T01:17:31.044" v="28"/>
        <pc:sldMkLst>
          <pc:docMk/>
          <pc:sldMk cId="1580263376" sldId="266"/>
        </pc:sldMkLst>
      </pc:sldChg>
      <pc:sldChg chg="del">
        <pc:chgData name="Chad Vidden" userId="S::cvidden@uwlax.edu::fa919fd6-03f8-48d0-9b95-10ac8c9672df" providerId="AD" clId="Web-{37904B6A-ADA4-F11B-A7A7-CEB7D000A839}" dt="2020-04-28T01:17:31.029" v="27"/>
        <pc:sldMkLst>
          <pc:docMk/>
          <pc:sldMk cId="36125668" sldId="267"/>
        </pc:sldMkLst>
      </pc:sldChg>
    </pc:docChg>
  </pc:docChgLst>
  <pc:docChgLst>
    <pc:chgData name="Chad Vidden" userId="S::cvidden@uwlax.edu::fa919fd6-03f8-48d0-9b95-10ac8c9672df" providerId="AD" clId="Web-{E8D5A273-C588-0EF4-BF68-29D4BE71FD35}"/>
    <pc:docChg chg="addSld delSld modSld">
      <pc:chgData name="Chad Vidden" userId="S::cvidden@uwlax.edu::fa919fd6-03f8-48d0-9b95-10ac8c9672df" providerId="AD" clId="Web-{E8D5A273-C588-0EF4-BF68-29D4BE71FD35}" dt="2020-04-14T03:38:12.404" v="345"/>
      <pc:docMkLst>
        <pc:docMk/>
      </pc:docMkLst>
      <pc:sldChg chg="modSp">
        <pc:chgData name="Chad Vidden" userId="S::cvidden@uwlax.edu::fa919fd6-03f8-48d0-9b95-10ac8c9672df" providerId="AD" clId="Web-{E8D5A273-C588-0EF4-BF68-29D4BE71FD35}" dt="2020-04-14T03:33:30.466" v="51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E8D5A273-C588-0EF4-BF68-29D4BE71FD35}" dt="2020-04-14T03:33:23.763" v="35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E8D5A273-C588-0EF4-BF68-29D4BE71FD35}" dt="2020-04-14T03:33:30.466" v="51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delSp">
        <pc:chgData name="Chad Vidden" userId="S::cvidden@uwlax.edu::fa919fd6-03f8-48d0-9b95-10ac8c9672df" providerId="AD" clId="Web-{E8D5A273-C588-0EF4-BF68-29D4BE71FD35}" dt="2020-04-14T03:33:35.403" v="54"/>
        <pc:sldMkLst>
          <pc:docMk/>
          <pc:sldMk cId="2794664127" sldId="258"/>
        </pc:sldMkLst>
        <pc:inkChg chg="del">
          <ac:chgData name="Chad Vidden" userId="S::cvidden@uwlax.edu::fa919fd6-03f8-48d0-9b95-10ac8c9672df" providerId="AD" clId="Web-{E8D5A273-C588-0EF4-BF68-29D4BE71FD35}" dt="2020-04-14T03:33:35.403" v="54"/>
          <ac:inkMkLst>
            <pc:docMk/>
            <pc:sldMk cId="2794664127" sldId="258"/>
            <ac:inkMk id="3" creationId="{98EEC423-B973-434B-919D-11CC2B5E5250}"/>
          </ac:inkMkLst>
        </pc:inkChg>
      </pc:sldChg>
      <pc:sldChg chg="del">
        <pc:chgData name="Chad Vidden" userId="S::cvidden@uwlax.edu::fa919fd6-03f8-48d0-9b95-10ac8c9672df" providerId="AD" clId="Web-{E8D5A273-C588-0EF4-BF68-29D4BE71FD35}" dt="2020-04-14T03:34:43.966" v="129"/>
        <pc:sldMkLst>
          <pc:docMk/>
          <pc:sldMk cId="731333022" sldId="259"/>
        </pc:sldMkLst>
      </pc:sldChg>
      <pc:sldChg chg="del">
        <pc:chgData name="Chad Vidden" userId="S::cvidden@uwlax.edu::fa919fd6-03f8-48d0-9b95-10ac8c9672df" providerId="AD" clId="Web-{E8D5A273-C588-0EF4-BF68-29D4BE71FD35}" dt="2020-04-14T03:34:43.935" v="128"/>
        <pc:sldMkLst>
          <pc:docMk/>
          <pc:sldMk cId="3419939895" sldId="260"/>
        </pc:sldMkLst>
      </pc:sldChg>
      <pc:sldChg chg="del">
        <pc:chgData name="Chad Vidden" userId="S::cvidden@uwlax.edu::fa919fd6-03f8-48d0-9b95-10ac8c9672df" providerId="AD" clId="Web-{E8D5A273-C588-0EF4-BF68-29D4BE71FD35}" dt="2020-04-14T03:34:43.904" v="127"/>
        <pc:sldMkLst>
          <pc:docMk/>
          <pc:sldMk cId="2008025006" sldId="261"/>
        </pc:sldMkLst>
      </pc:sldChg>
      <pc:sldChg chg="delSp modSp modNotes">
        <pc:chgData name="Chad Vidden" userId="S::cvidden@uwlax.edu::fa919fd6-03f8-48d0-9b95-10ac8c9672df" providerId="AD" clId="Web-{E8D5A273-C588-0EF4-BF68-29D4BE71FD35}" dt="2020-04-14T03:34:36.154" v="126"/>
        <pc:sldMkLst>
          <pc:docMk/>
          <pc:sldMk cId="1831996118" sldId="262"/>
        </pc:sldMkLst>
        <pc:inkChg chg="del mod">
          <ac:chgData name="Chad Vidden" userId="S::cvidden@uwlax.edu::fa919fd6-03f8-48d0-9b95-10ac8c9672df" providerId="AD" clId="Web-{E8D5A273-C588-0EF4-BF68-29D4BE71FD35}" dt="2020-04-14T03:33:56.122" v="56"/>
          <ac:inkMkLst>
            <pc:docMk/>
            <pc:sldMk cId="1831996118" sldId="262"/>
            <ac:inkMk id="3" creationId="{87CB99F5-DB17-4A59-B7A1-85CEF5E1F7C3}"/>
          </ac:inkMkLst>
        </pc:inkChg>
      </pc:sldChg>
      <pc:sldChg chg="modSp new modNotes">
        <pc:chgData name="Chad Vidden" userId="S::cvidden@uwlax.edu::fa919fd6-03f8-48d0-9b95-10ac8c9672df" providerId="AD" clId="Web-{E8D5A273-C588-0EF4-BF68-29D4BE71FD35}" dt="2020-04-14T03:36:37.044" v="269"/>
        <pc:sldMkLst>
          <pc:docMk/>
          <pc:sldMk cId="429052514" sldId="263"/>
        </pc:sldMkLst>
        <pc:spChg chg="mod">
          <ac:chgData name="Chad Vidden" userId="S::cvidden@uwlax.edu::fa919fd6-03f8-48d0-9b95-10ac8c9672df" providerId="AD" clId="Web-{E8D5A273-C588-0EF4-BF68-29D4BE71FD35}" dt="2020-04-14T03:35:11.138" v="153" actId="20577"/>
          <ac:spMkLst>
            <pc:docMk/>
            <pc:sldMk cId="429052514" sldId="263"/>
            <ac:spMk id="2" creationId="{F1B94F62-5CF0-4C7F-BABE-B0FE9B5A1426}"/>
          </ac:spMkLst>
        </pc:spChg>
      </pc:sldChg>
      <pc:sldChg chg="modSp new modNotes">
        <pc:chgData name="Chad Vidden" userId="S::cvidden@uwlax.edu::fa919fd6-03f8-48d0-9b95-10ac8c9672df" providerId="AD" clId="Web-{E8D5A273-C588-0EF4-BF68-29D4BE71FD35}" dt="2020-04-14T03:38:12.404" v="345"/>
        <pc:sldMkLst>
          <pc:docMk/>
          <pc:sldMk cId="1136512266" sldId="264"/>
        </pc:sldMkLst>
        <pc:spChg chg="mod">
          <ac:chgData name="Chad Vidden" userId="S::cvidden@uwlax.edu::fa919fd6-03f8-48d0-9b95-10ac8c9672df" providerId="AD" clId="Web-{E8D5A273-C588-0EF4-BF68-29D4BE71FD35}" dt="2020-04-14T03:36:40.779" v="275" actId="20577"/>
          <ac:spMkLst>
            <pc:docMk/>
            <pc:sldMk cId="1136512266" sldId="264"/>
            <ac:spMk id="2" creationId="{8938F6DF-54DD-4B96-9509-AAED97A6CADC}"/>
          </ac:spMkLst>
        </pc:spChg>
      </pc:sldChg>
    </pc:docChg>
  </pc:docChgLst>
  <pc:docChgLst>
    <pc:chgData name="Chad Vidden" userId="S::cvidden@uwlax.edu::fa919fd6-03f8-48d0-9b95-10ac8c9672df" providerId="AD" clId="Web-{2866078A-D5BA-4A86-8251-588E31CBD019}"/>
    <pc:docChg chg="addSld delSld modSld">
      <pc:chgData name="Chad Vidden" userId="S::cvidden@uwlax.edu::fa919fd6-03f8-48d0-9b95-10ac8c9672df" providerId="AD" clId="Web-{2866078A-D5BA-4A86-8251-588E31CBD019}" dt="2020-04-23T15:40:02.397" v="521"/>
      <pc:docMkLst>
        <pc:docMk/>
      </pc:docMkLst>
      <pc:sldChg chg="modSp">
        <pc:chgData name="Chad Vidden" userId="S::cvidden@uwlax.edu::fa919fd6-03f8-48d0-9b95-10ac8c9672df" providerId="AD" clId="Web-{2866078A-D5BA-4A86-8251-588E31CBD019}" dt="2020-04-23T15:15:51.734" v="53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2866078A-D5BA-4A86-8251-588E31CBD019}" dt="2020-04-23T15:15:47.874" v="50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2866078A-D5BA-4A86-8251-588E31CBD019}" dt="2020-04-23T15:15:51.734" v="53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delSp">
        <pc:chgData name="Chad Vidden" userId="S::cvidden@uwlax.edu::fa919fd6-03f8-48d0-9b95-10ac8c9672df" providerId="AD" clId="Web-{2866078A-D5BA-4A86-8251-588E31CBD019}" dt="2020-04-23T15:15:55.703" v="56"/>
        <pc:sldMkLst>
          <pc:docMk/>
          <pc:sldMk cId="2794664127" sldId="258"/>
        </pc:sldMkLst>
        <pc:inkChg chg="del">
          <ac:chgData name="Chad Vidden" userId="S::cvidden@uwlax.edu::fa919fd6-03f8-48d0-9b95-10ac8c9672df" providerId="AD" clId="Web-{2866078A-D5BA-4A86-8251-588E31CBD019}" dt="2020-04-23T15:15:55.703" v="56"/>
          <ac:inkMkLst>
            <pc:docMk/>
            <pc:sldMk cId="2794664127" sldId="258"/>
            <ac:inkMk id="3" creationId="{F76C21F4-B4DB-4B73-8BFF-E31F21AD7E16}"/>
          </ac:inkMkLst>
        </pc:inkChg>
      </pc:sldChg>
      <pc:sldChg chg="delSp modNotes">
        <pc:chgData name="Chad Vidden" userId="S::cvidden@uwlax.edu::fa919fd6-03f8-48d0-9b95-10ac8c9672df" providerId="AD" clId="Web-{2866078A-D5BA-4A86-8251-588E31CBD019}" dt="2020-04-23T15:25:59.757" v="83"/>
        <pc:sldMkLst>
          <pc:docMk/>
          <pc:sldMk cId="1831996118" sldId="262"/>
        </pc:sldMkLst>
        <pc:inkChg chg="del">
          <ac:chgData name="Chad Vidden" userId="S::cvidden@uwlax.edu::fa919fd6-03f8-48d0-9b95-10ac8c9672df" providerId="AD" clId="Web-{2866078A-D5BA-4A86-8251-588E31CBD019}" dt="2020-04-23T15:16:08.859" v="57"/>
          <ac:inkMkLst>
            <pc:docMk/>
            <pc:sldMk cId="1831996118" sldId="262"/>
            <ac:inkMk id="3" creationId="{B213790B-AE2C-401A-94AF-77AAF07966D7}"/>
          </ac:inkMkLst>
        </pc:inkChg>
      </pc:sldChg>
      <pc:sldChg chg="del">
        <pc:chgData name="Chad Vidden" userId="S::cvidden@uwlax.edu::fa919fd6-03f8-48d0-9b95-10ac8c9672df" providerId="AD" clId="Web-{2866078A-D5BA-4A86-8251-588E31CBD019}" dt="2020-04-23T15:16:16.938" v="59"/>
        <pc:sldMkLst>
          <pc:docMk/>
          <pc:sldMk cId="429052514" sldId="263"/>
        </pc:sldMkLst>
      </pc:sldChg>
      <pc:sldChg chg="modSp new modNotes">
        <pc:chgData name="Chad Vidden" userId="S::cvidden@uwlax.edu::fa919fd6-03f8-48d0-9b95-10ac8c9672df" providerId="AD" clId="Web-{2866078A-D5BA-4A86-8251-588E31CBD019}" dt="2020-04-23T15:29:35.734" v="226" actId="20577"/>
        <pc:sldMkLst>
          <pc:docMk/>
          <pc:sldMk cId="3820838845" sldId="263"/>
        </pc:sldMkLst>
        <pc:spChg chg="mod">
          <ac:chgData name="Chad Vidden" userId="S::cvidden@uwlax.edu::fa919fd6-03f8-48d0-9b95-10ac8c9672df" providerId="AD" clId="Web-{2866078A-D5BA-4A86-8251-588E31CBD019}" dt="2020-04-23T15:29:35.734" v="226" actId="20577"/>
          <ac:spMkLst>
            <pc:docMk/>
            <pc:sldMk cId="3820838845" sldId="263"/>
            <ac:spMk id="2" creationId="{AA978893-C7AE-4473-BAA8-C5CEFF314703}"/>
          </ac:spMkLst>
        </pc:spChg>
      </pc:sldChg>
      <pc:sldChg chg="del">
        <pc:chgData name="Chad Vidden" userId="S::cvidden@uwlax.edu::fa919fd6-03f8-48d0-9b95-10ac8c9672df" providerId="AD" clId="Web-{2866078A-D5BA-4A86-8251-588E31CBD019}" dt="2020-04-23T15:16:16.907" v="58"/>
        <pc:sldMkLst>
          <pc:docMk/>
          <pc:sldMk cId="1136512266" sldId="264"/>
        </pc:sldMkLst>
      </pc:sldChg>
      <pc:sldChg chg="modSp new modNotes">
        <pc:chgData name="Chad Vidden" userId="S::cvidden@uwlax.edu::fa919fd6-03f8-48d0-9b95-10ac8c9672df" providerId="AD" clId="Web-{2866078A-D5BA-4A86-8251-588E31CBD019}" dt="2020-04-23T15:32:40.037" v="294"/>
        <pc:sldMkLst>
          <pc:docMk/>
          <pc:sldMk cId="1646216611" sldId="264"/>
        </pc:sldMkLst>
        <pc:spChg chg="mod">
          <ac:chgData name="Chad Vidden" userId="S::cvidden@uwlax.edu::fa919fd6-03f8-48d0-9b95-10ac8c9672df" providerId="AD" clId="Web-{2866078A-D5BA-4A86-8251-588E31CBD019}" dt="2020-04-23T15:29:52.203" v="266" actId="20577"/>
          <ac:spMkLst>
            <pc:docMk/>
            <pc:sldMk cId="1646216611" sldId="264"/>
            <ac:spMk id="2" creationId="{4E65FC09-D0AF-4853-B6D5-AC7D5D5C8C2B}"/>
          </ac:spMkLst>
        </pc:spChg>
      </pc:sldChg>
      <pc:sldChg chg="modSp new modNotes">
        <pc:chgData name="Chad Vidden" userId="S::cvidden@uwlax.edu::fa919fd6-03f8-48d0-9b95-10ac8c9672df" providerId="AD" clId="Web-{2866078A-D5BA-4A86-8251-588E31CBD019}" dt="2020-04-23T15:36:05.232" v="330"/>
        <pc:sldMkLst>
          <pc:docMk/>
          <pc:sldMk cId="157639163" sldId="265"/>
        </pc:sldMkLst>
        <pc:spChg chg="mod">
          <ac:chgData name="Chad Vidden" userId="S::cvidden@uwlax.edu::fa919fd6-03f8-48d0-9b95-10ac8c9672df" providerId="AD" clId="Web-{2866078A-D5BA-4A86-8251-588E31CBD019}" dt="2020-04-23T15:32:45.475" v="300" actId="20577"/>
          <ac:spMkLst>
            <pc:docMk/>
            <pc:sldMk cId="157639163" sldId="265"/>
            <ac:spMk id="2" creationId="{57C02D0F-0C51-4910-9C3E-70530227782A}"/>
          </ac:spMkLst>
        </pc:spChg>
      </pc:sldChg>
      <pc:sldChg chg="modSp new modNotes">
        <pc:chgData name="Chad Vidden" userId="S::cvidden@uwlax.edu::fa919fd6-03f8-48d0-9b95-10ac8c9672df" providerId="AD" clId="Web-{2866078A-D5BA-4A86-8251-588E31CBD019}" dt="2020-04-23T15:37:21.954" v="382"/>
        <pc:sldMkLst>
          <pc:docMk/>
          <pc:sldMk cId="1580263376" sldId="266"/>
        </pc:sldMkLst>
        <pc:spChg chg="mod">
          <ac:chgData name="Chad Vidden" userId="S::cvidden@uwlax.edu::fa919fd6-03f8-48d0-9b95-10ac8c9672df" providerId="AD" clId="Web-{2866078A-D5BA-4A86-8251-588E31CBD019}" dt="2020-04-23T15:36:13.561" v="335" actId="20577"/>
          <ac:spMkLst>
            <pc:docMk/>
            <pc:sldMk cId="1580263376" sldId="266"/>
            <ac:spMk id="2" creationId="{BA1EF0C4-2B2E-4ABC-BD24-0B819C9B943F}"/>
          </ac:spMkLst>
        </pc:spChg>
      </pc:sldChg>
      <pc:sldChg chg="modSp new modNotes">
        <pc:chgData name="Chad Vidden" userId="S::cvidden@uwlax.edu::fa919fd6-03f8-48d0-9b95-10ac8c9672df" providerId="AD" clId="Web-{2866078A-D5BA-4A86-8251-588E31CBD019}" dt="2020-04-23T15:40:02.397" v="521"/>
        <pc:sldMkLst>
          <pc:docMk/>
          <pc:sldMk cId="36125668" sldId="267"/>
        </pc:sldMkLst>
        <pc:spChg chg="mod">
          <ac:chgData name="Chad Vidden" userId="S::cvidden@uwlax.edu::fa919fd6-03f8-48d0-9b95-10ac8c9672df" providerId="AD" clId="Web-{2866078A-D5BA-4A86-8251-588E31CBD019}" dt="2020-04-23T15:37:38.830" v="416" actId="20577"/>
          <ac:spMkLst>
            <pc:docMk/>
            <pc:sldMk cId="36125668" sldId="267"/>
            <ac:spMk id="2" creationId="{D500BFB5-2797-45C4-8527-2E153B90A570}"/>
          </ac:spMkLst>
        </pc:spChg>
      </pc:sldChg>
    </pc:docChg>
  </pc:docChgLst>
  <pc:docChgLst>
    <pc:chgData name="Chad Vidden" userId="S::cvidden@uwlax.edu::fa919fd6-03f8-48d0-9b95-10ac8c9672df" providerId="AD" clId="Web-{6A620351-FE46-3C2C-63F1-989A01CF2742}"/>
    <pc:docChg chg="addSld delSld modSld">
      <pc:chgData name="Chad Vidden" userId="S::cvidden@uwlax.edu::fa919fd6-03f8-48d0-9b95-10ac8c9672df" providerId="AD" clId="Web-{6A620351-FE46-3C2C-63F1-989A01CF2742}" dt="2020-04-30T15:37:57.378" v="581" actId="20577"/>
      <pc:docMkLst>
        <pc:docMk/>
      </pc:docMkLst>
      <pc:sldChg chg="delSp modSp">
        <pc:chgData name="Chad Vidden" userId="S::cvidden@uwlax.edu::fa919fd6-03f8-48d0-9b95-10ac8c9672df" providerId="AD" clId="Web-{6A620351-FE46-3C2C-63F1-989A01CF2742}" dt="2020-04-30T15:20:43.094" v="60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6A620351-FE46-3C2C-63F1-989A01CF2742}" dt="2020-04-30T15:20:20.922" v="52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6A620351-FE46-3C2C-63F1-989A01CF2742}" dt="2020-04-30T15:20:43.094" v="60" actId="20577"/>
          <ac:spMkLst>
            <pc:docMk/>
            <pc:sldMk cId="650494771" sldId="256"/>
            <ac:spMk id="3" creationId="{A9E7664B-FF9F-4B13-8597-43EA9CC3F60B}"/>
          </ac:spMkLst>
        </pc:spChg>
        <pc:inkChg chg="del">
          <ac:chgData name="Chad Vidden" userId="S::cvidden@uwlax.edu::fa919fd6-03f8-48d0-9b95-10ac8c9672df" providerId="AD" clId="Web-{6A620351-FE46-3C2C-63F1-989A01CF2742}" dt="2020-04-30T15:19:23.781" v="0"/>
          <ac:inkMkLst>
            <pc:docMk/>
            <pc:sldMk cId="650494771" sldId="256"/>
            <ac:inkMk id="4" creationId="{2CD058FC-5F5A-471B-A731-4E8312C58441}"/>
          </ac:inkMkLst>
        </pc:inkChg>
      </pc:sldChg>
      <pc:sldChg chg="delSp">
        <pc:chgData name="Chad Vidden" userId="S::cvidden@uwlax.edu::fa919fd6-03f8-48d0-9b95-10ac8c9672df" providerId="AD" clId="Web-{6A620351-FE46-3C2C-63F1-989A01CF2742}" dt="2020-04-30T15:19:30.844" v="1"/>
        <pc:sldMkLst>
          <pc:docMk/>
          <pc:sldMk cId="2794664127" sldId="258"/>
        </pc:sldMkLst>
        <pc:inkChg chg="del">
          <ac:chgData name="Chad Vidden" userId="S::cvidden@uwlax.edu::fa919fd6-03f8-48d0-9b95-10ac8c9672df" providerId="AD" clId="Web-{6A620351-FE46-3C2C-63F1-989A01CF2742}" dt="2020-04-30T15:19:30.844" v="1"/>
          <ac:inkMkLst>
            <pc:docMk/>
            <pc:sldMk cId="2794664127" sldId="258"/>
            <ac:inkMk id="3" creationId="{69B4BFF3-9C09-4B9C-868D-E10BD973D6C6}"/>
          </ac:inkMkLst>
        </pc:inkChg>
      </pc:sldChg>
      <pc:sldChg chg="del">
        <pc:chgData name="Chad Vidden" userId="S::cvidden@uwlax.edu::fa919fd6-03f8-48d0-9b95-10ac8c9672df" providerId="AD" clId="Web-{6A620351-FE46-3C2C-63F1-989A01CF2742}" dt="2020-04-30T15:19:41.922" v="7"/>
        <pc:sldMkLst>
          <pc:docMk/>
          <pc:sldMk cId="868198141" sldId="259"/>
        </pc:sldMkLst>
      </pc:sldChg>
      <pc:sldChg chg="del">
        <pc:chgData name="Chad Vidden" userId="S::cvidden@uwlax.edu::fa919fd6-03f8-48d0-9b95-10ac8c9672df" providerId="AD" clId="Web-{6A620351-FE46-3C2C-63F1-989A01CF2742}" dt="2020-04-30T15:19:41.953" v="8"/>
        <pc:sldMkLst>
          <pc:docMk/>
          <pc:sldMk cId="122329761" sldId="260"/>
        </pc:sldMkLst>
      </pc:sldChg>
      <pc:sldChg chg="del">
        <pc:chgData name="Chad Vidden" userId="S::cvidden@uwlax.edu::fa919fd6-03f8-48d0-9b95-10ac8c9672df" providerId="AD" clId="Web-{6A620351-FE46-3C2C-63F1-989A01CF2742}" dt="2020-04-30T15:19:41.906" v="6"/>
        <pc:sldMkLst>
          <pc:docMk/>
          <pc:sldMk cId="1817800518" sldId="261"/>
        </pc:sldMkLst>
      </pc:sldChg>
      <pc:sldChg chg="del">
        <pc:chgData name="Chad Vidden" userId="S::cvidden@uwlax.edu::fa919fd6-03f8-48d0-9b95-10ac8c9672df" providerId="AD" clId="Web-{6A620351-FE46-3C2C-63F1-989A01CF2742}" dt="2020-04-30T15:19:41.875" v="5"/>
        <pc:sldMkLst>
          <pc:docMk/>
          <pc:sldMk cId="1805296747" sldId="262"/>
        </pc:sldMkLst>
      </pc:sldChg>
      <pc:sldChg chg="del">
        <pc:chgData name="Chad Vidden" userId="S::cvidden@uwlax.edu::fa919fd6-03f8-48d0-9b95-10ac8c9672df" providerId="AD" clId="Web-{6A620351-FE46-3C2C-63F1-989A01CF2742}" dt="2020-04-30T15:19:41.844" v="4"/>
        <pc:sldMkLst>
          <pc:docMk/>
          <pc:sldMk cId="1429019538" sldId="263"/>
        </pc:sldMkLst>
      </pc:sldChg>
      <pc:sldChg chg="del">
        <pc:chgData name="Chad Vidden" userId="S::cvidden@uwlax.edu::fa919fd6-03f8-48d0-9b95-10ac8c9672df" providerId="AD" clId="Web-{6A620351-FE46-3C2C-63F1-989A01CF2742}" dt="2020-04-30T15:19:41.781" v="2"/>
        <pc:sldMkLst>
          <pc:docMk/>
          <pc:sldMk cId="4223461431" sldId="264"/>
        </pc:sldMkLst>
      </pc:sldChg>
      <pc:sldChg chg="del">
        <pc:chgData name="Chad Vidden" userId="S::cvidden@uwlax.edu::fa919fd6-03f8-48d0-9b95-10ac8c9672df" providerId="AD" clId="Web-{6A620351-FE46-3C2C-63F1-989A01CF2742}" dt="2020-04-30T15:19:41.813" v="3"/>
        <pc:sldMkLst>
          <pc:docMk/>
          <pc:sldMk cId="3452759372" sldId="265"/>
        </pc:sldMkLst>
      </pc:sldChg>
      <pc:sldChg chg="delSp">
        <pc:chgData name="Chad Vidden" userId="S::cvidden@uwlax.edu::fa919fd6-03f8-48d0-9b95-10ac8c9672df" providerId="AD" clId="Web-{6A620351-FE46-3C2C-63F1-989A01CF2742}" dt="2020-04-30T15:20:00.438" v="11"/>
        <pc:sldMkLst>
          <pc:docMk/>
          <pc:sldMk cId="3380269017" sldId="266"/>
        </pc:sldMkLst>
        <pc:inkChg chg="del">
          <ac:chgData name="Chad Vidden" userId="S::cvidden@uwlax.edu::fa919fd6-03f8-48d0-9b95-10ac8c9672df" providerId="AD" clId="Web-{6A620351-FE46-3C2C-63F1-989A01CF2742}" dt="2020-04-30T15:20:00.438" v="11"/>
          <ac:inkMkLst>
            <pc:docMk/>
            <pc:sldMk cId="3380269017" sldId="266"/>
            <ac:inkMk id="3" creationId="{B8FC7011-C363-4379-A089-B3753BB61273}"/>
          </ac:inkMkLst>
        </pc:inkChg>
      </pc:sldChg>
      <pc:sldChg chg="delSp modSp">
        <pc:chgData name="Chad Vidden" userId="S::cvidden@uwlax.edu::fa919fd6-03f8-48d0-9b95-10ac8c9672df" providerId="AD" clId="Web-{6A620351-FE46-3C2C-63F1-989A01CF2742}" dt="2020-04-30T15:37:57.378" v="580" actId="20577"/>
        <pc:sldMkLst>
          <pc:docMk/>
          <pc:sldMk cId="2061835111" sldId="267"/>
        </pc:sldMkLst>
        <pc:spChg chg="mod">
          <ac:chgData name="Chad Vidden" userId="S::cvidden@uwlax.edu::fa919fd6-03f8-48d0-9b95-10ac8c9672df" providerId="AD" clId="Web-{6A620351-FE46-3C2C-63F1-989A01CF2742}" dt="2020-04-30T15:35:31.831" v="498" actId="20577"/>
          <ac:spMkLst>
            <pc:docMk/>
            <pc:sldMk cId="2061835111" sldId="267"/>
            <ac:spMk id="2" creationId="{29F2A634-13AD-4ACB-81D3-4F1EA2FA9D4E}"/>
          </ac:spMkLst>
        </pc:spChg>
        <pc:spChg chg="mod">
          <ac:chgData name="Chad Vidden" userId="S::cvidden@uwlax.edu::fa919fd6-03f8-48d0-9b95-10ac8c9672df" providerId="AD" clId="Web-{6A620351-FE46-3C2C-63F1-989A01CF2742}" dt="2020-04-30T15:37:57.378" v="580" actId="20577"/>
          <ac:spMkLst>
            <pc:docMk/>
            <pc:sldMk cId="2061835111" sldId="267"/>
            <ac:spMk id="3" creationId="{2B084726-8F71-4729-8ACC-8E4AC2D5D4FD}"/>
          </ac:spMkLst>
        </pc:spChg>
        <pc:inkChg chg="del">
          <ac:chgData name="Chad Vidden" userId="S::cvidden@uwlax.edu::fa919fd6-03f8-48d0-9b95-10ac8c9672df" providerId="AD" clId="Web-{6A620351-FE46-3C2C-63F1-989A01CF2742}" dt="2020-04-30T15:19:54.985" v="10"/>
          <ac:inkMkLst>
            <pc:docMk/>
            <pc:sldMk cId="2061835111" sldId="267"/>
            <ac:inkMk id="4" creationId="{79D60EE8-1AAE-4080-A11E-E4D95CCE748B}"/>
          </ac:inkMkLst>
        </pc:inkChg>
      </pc:sldChg>
      <pc:sldChg chg="modSp new modNotes">
        <pc:chgData name="Chad Vidden" userId="S::cvidden@uwlax.edu::fa919fd6-03f8-48d0-9b95-10ac8c9672df" providerId="AD" clId="Web-{6A620351-FE46-3C2C-63F1-989A01CF2742}" dt="2020-04-30T15:31:11.643" v="356"/>
        <pc:sldMkLst>
          <pc:docMk/>
          <pc:sldMk cId="1275070228" sldId="268"/>
        </pc:sldMkLst>
        <pc:spChg chg="mod">
          <ac:chgData name="Chad Vidden" userId="S::cvidden@uwlax.edu::fa919fd6-03f8-48d0-9b95-10ac8c9672df" providerId="AD" clId="Web-{6A620351-FE46-3C2C-63F1-989A01CF2742}" dt="2020-04-30T15:25:59.704" v="81" actId="20577"/>
          <ac:spMkLst>
            <pc:docMk/>
            <pc:sldMk cId="1275070228" sldId="268"/>
            <ac:spMk id="2" creationId="{CFAB189D-9CA7-46F1-A88C-60B3589E0DB9}"/>
          </ac:spMkLst>
        </pc:spChg>
      </pc:sldChg>
      <pc:sldChg chg="modSp new modNotes">
        <pc:chgData name="Chad Vidden" userId="S::cvidden@uwlax.edu::fa919fd6-03f8-48d0-9b95-10ac8c9672df" providerId="AD" clId="Web-{6A620351-FE46-3C2C-63F1-989A01CF2742}" dt="2020-04-30T15:31:01.317" v="339"/>
        <pc:sldMkLst>
          <pc:docMk/>
          <pc:sldMk cId="1624675355" sldId="269"/>
        </pc:sldMkLst>
        <pc:spChg chg="mod">
          <ac:chgData name="Chad Vidden" userId="S::cvidden@uwlax.edu::fa919fd6-03f8-48d0-9b95-10ac8c9672df" providerId="AD" clId="Web-{6A620351-FE46-3C2C-63F1-989A01CF2742}" dt="2020-04-30T15:27:44.877" v="173" actId="20577"/>
          <ac:spMkLst>
            <pc:docMk/>
            <pc:sldMk cId="1624675355" sldId="269"/>
            <ac:spMk id="2" creationId="{64E2CC30-A5BE-417F-AB1A-D3F0C0555816}"/>
          </ac:spMkLst>
        </pc:spChg>
      </pc:sldChg>
      <pc:sldChg chg="modSp new modNotes">
        <pc:chgData name="Chad Vidden" userId="S::cvidden@uwlax.edu::fa919fd6-03f8-48d0-9b95-10ac8c9672df" providerId="AD" clId="Web-{6A620351-FE46-3C2C-63F1-989A01CF2742}" dt="2020-04-30T15:30:25.662" v="279"/>
        <pc:sldMkLst>
          <pc:docMk/>
          <pc:sldMk cId="893104109" sldId="270"/>
        </pc:sldMkLst>
        <pc:spChg chg="mod">
          <ac:chgData name="Chad Vidden" userId="S::cvidden@uwlax.edu::fa919fd6-03f8-48d0-9b95-10ac8c9672df" providerId="AD" clId="Web-{6A620351-FE46-3C2C-63F1-989A01CF2742}" dt="2020-04-30T15:28:09.049" v="210" actId="20577"/>
          <ac:spMkLst>
            <pc:docMk/>
            <pc:sldMk cId="893104109" sldId="270"/>
            <ac:spMk id="2" creationId="{EECEE7DD-2F54-465B-BC63-1AB8960844D3}"/>
          </ac:spMkLst>
        </pc:spChg>
      </pc:sldChg>
      <pc:sldChg chg="modSp new modNotes">
        <pc:chgData name="Chad Vidden" userId="S::cvidden@uwlax.edu::fa919fd6-03f8-48d0-9b95-10ac8c9672df" providerId="AD" clId="Web-{6A620351-FE46-3C2C-63F1-989A01CF2742}" dt="2020-04-30T15:33:21.878" v="417"/>
        <pc:sldMkLst>
          <pc:docMk/>
          <pc:sldMk cId="1099263212" sldId="271"/>
        </pc:sldMkLst>
        <pc:spChg chg="mod">
          <ac:chgData name="Chad Vidden" userId="S::cvidden@uwlax.edu::fa919fd6-03f8-48d0-9b95-10ac8c9672df" providerId="AD" clId="Web-{6A620351-FE46-3C2C-63F1-989A01CF2742}" dt="2020-04-30T15:28:21.064" v="248" actId="20577"/>
          <ac:spMkLst>
            <pc:docMk/>
            <pc:sldMk cId="1099263212" sldId="271"/>
            <ac:spMk id="2" creationId="{B05D3945-1F4E-4DE0-A4B4-02EAC2E544D1}"/>
          </ac:spMkLst>
        </pc:spChg>
      </pc:sldChg>
      <pc:sldChg chg="modSp new modNotes">
        <pc:chgData name="Chad Vidden" userId="S::cvidden@uwlax.edu::fa919fd6-03f8-48d0-9b95-10ac8c9672df" providerId="AD" clId="Web-{6A620351-FE46-3C2C-63F1-989A01CF2742}" dt="2020-04-30T15:36:39.097" v="539"/>
        <pc:sldMkLst>
          <pc:docMk/>
          <pc:sldMk cId="1071297124" sldId="272"/>
        </pc:sldMkLst>
        <pc:spChg chg="mod">
          <ac:chgData name="Chad Vidden" userId="S::cvidden@uwlax.edu::fa919fd6-03f8-48d0-9b95-10ac8c9672df" providerId="AD" clId="Web-{6A620351-FE46-3C2C-63F1-989A01CF2742}" dt="2020-04-30T15:33:31.143" v="460" actId="20577"/>
          <ac:spMkLst>
            <pc:docMk/>
            <pc:sldMk cId="1071297124" sldId="272"/>
            <ac:spMk id="2" creationId="{AA573F97-629B-40F3-9829-63A5C9775694}"/>
          </ac:spMkLst>
        </pc:spChg>
      </pc:sldChg>
    </pc:docChg>
  </pc:docChgLst>
  <pc:docChgLst>
    <pc:chgData name="Chad Vidden" userId="S::cvidden@uwlax.edu::fa919fd6-03f8-48d0-9b95-10ac8c9672df" providerId="AD" clId="Web-{6C3699C5-EC14-8ECB-3876-9FD2A239EC3B}"/>
    <pc:docChg chg="addSld delSld modSld sldOrd">
      <pc:chgData name="Chad Vidden" userId="S::cvidden@uwlax.edu::fa919fd6-03f8-48d0-9b95-10ac8c9672df" providerId="AD" clId="Web-{6C3699C5-EC14-8ECB-3876-9FD2A239EC3B}" dt="2020-04-01T16:17:18.889" v="488"/>
      <pc:docMkLst>
        <pc:docMk/>
      </pc:docMkLst>
      <pc:sldChg chg="modSp">
        <pc:chgData name="Chad Vidden" userId="S::cvidden@uwlax.edu::fa919fd6-03f8-48d0-9b95-10ac8c9672df" providerId="AD" clId="Web-{6C3699C5-EC14-8ECB-3876-9FD2A239EC3B}" dt="2020-04-01T16:02:31.502" v="22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6C3699C5-EC14-8ECB-3876-9FD2A239EC3B}" dt="2020-04-01T16:01:38.141" v="10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6C3699C5-EC14-8ECB-3876-9FD2A239EC3B}" dt="2020-04-01T16:02:31.502" v="22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modSp">
        <pc:chgData name="Chad Vidden" userId="S::cvidden@uwlax.edu::fa919fd6-03f8-48d0-9b95-10ac8c9672df" providerId="AD" clId="Web-{6C3699C5-EC14-8ECB-3876-9FD2A239EC3B}" dt="2020-04-01T16:03:13.050" v="31" actId="20577"/>
        <pc:sldMkLst>
          <pc:docMk/>
          <pc:sldMk cId="2794664127" sldId="258"/>
        </pc:sldMkLst>
        <pc:spChg chg="mod">
          <ac:chgData name="Chad Vidden" userId="S::cvidden@uwlax.edu::fa919fd6-03f8-48d0-9b95-10ac8c9672df" providerId="AD" clId="Web-{6C3699C5-EC14-8ECB-3876-9FD2A239EC3B}" dt="2020-04-01T16:03:13.050" v="31" actId="20577"/>
          <ac:spMkLst>
            <pc:docMk/>
            <pc:sldMk cId="2794664127" sldId="258"/>
            <ac:spMk id="2" creationId="{0103A535-FB13-4EBB-BEB4-7B8A6B93EF09}"/>
          </ac:spMkLst>
        </pc:spChg>
      </pc:sldChg>
      <pc:sldChg chg="modSp modNotes">
        <pc:chgData name="Chad Vidden" userId="S::cvidden@uwlax.edu::fa919fd6-03f8-48d0-9b95-10ac8c9672df" providerId="AD" clId="Web-{6C3699C5-EC14-8ECB-3876-9FD2A239EC3B}" dt="2020-04-01T16:15:31.324" v="383"/>
        <pc:sldMkLst>
          <pc:docMk/>
          <pc:sldMk cId="731333022" sldId="259"/>
        </pc:sldMkLst>
        <pc:spChg chg="mod">
          <ac:chgData name="Chad Vidden" userId="S::cvidden@uwlax.edu::fa919fd6-03f8-48d0-9b95-10ac8c9672df" providerId="AD" clId="Web-{6C3699C5-EC14-8ECB-3876-9FD2A239EC3B}" dt="2020-04-01T16:09:02.045" v="72" actId="20577"/>
          <ac:spMkLst>
            <pc:docMk/>
            <pc:sldMk cId="731333022" sldId="259"/>
            <ac:spMk id="2" creationId="{83ADDD7C-00D2-4E2C-924B-504F60202A4F}"/>
          </ac:spMkLst>
        </pc:spChg>
      </pc:sldChg>
      <pc:sldChg chg="del">
        <pc:chgData name="Chad Vidden" userId="S::cvidden@uwlax.edu::fa919fd6-03f8-48d0-9b95-10ac8c9672df" providerId="AD" clId="Web-{6C3699C5-EC14-8ECB-3876-9FD2A239EC3B}" dt="2020-04-01T16:03:23.550" v="39"/>
        <pc:sldMkLst>
          <pc:docMk/>
          <pc:sldMk cId="2436658890" sldId="260"/>
        </pc:sldMkLst>
      </pc:sldChg>
      <pc:sldChg chg="modSp new modNotes">
        <pc:chgData name="Chad Vidden" userId="S::cvidden@uwlax.edu::fa919fd6-03f8-48d0-9b95-10ac8c9672df" providerId="AD" clId="Web-{6C3699C5-EC14-8ECB-3876-9FD2A239EC3B}" dt="2020-04-01T16:12:25.739" v="260"/>
        <pc:sldMkLst>
          <pc:docMk/>
          <pc:sldMk cId="3419939895" sldId="260"/>
        </pc:sldMkLst>
        <pc:spChg chg="mod">
          <ac:chgData name="Chad Vidden" userId="S::cvidden@uwlax.edu::fa919fd6-03f8-48d0-9b95-10ac8c9672df" providerId="AD" clId="Web-{6C3699C5-EC14-8ECB-3876-9FD2A239EC3B}" dt="2020-04-01T16:10:25.220" v="131" actId="20577"/>
          <ac:spMkLst>
            <pc:docMk/>
            <pc:sldMk cId="3419939895" sldId="260"/>
            <ac:spMk id="2" creationId="{2EAB0592-B209-4C80-807C-CCB8776A18CF}"/>
          </ac:spMkLst>
        </pc:spChg>
      </pc:sldChg>
      <pc:sldChg chg="del">
        <pc:chgData name="Chad Vidden" userId="S::cvidden@uwlax.edu::fa919fd6-03f8-48d0-9b95-10ac8c9672df" providerId="AD" clId="Web-{6C3699C5-EC14-8ECB-3876-9FD2A239EC3B}" dt="2020-04-01T16:03:23.550" v="37"/>
        <pc:sldMkLst>
          <pc:docMk/>
          <pc:sldMk cId="760829661" sldId="261"/>
        </pc:sldMkLst>
      </pc:sldChg>
      <pc:sldChg chg="modSp new modNotes">
        <pc:chgData name="Chad Vidden" userId="S::cvidden@uwlax.edu::fa919fd6-03f8-48d0-9b95-10ac8c9672df" providerId="AD" clId="Web-{6C3699C5-EC14-8ECB-3876-9FD2A239EC3B}" dt="2020-04-01T16:15:53.559" v="384" actId="20577"/>
        <pc:sldMkLst>
          <pc:docMk/>
          <pc:sldMk cId="2008025006" sldId="261"/>
        </pc:sldMkLst>
        <pc:spChg chg="mod">
          <ac:chgData name="Chad Vidden" userId="S::cvidden@uwlax.edu::fa919fd6-03f8-48d0-9b95-10ac8c9672df" providerId="AD" clId="Web-{6C3699C5-EC14-8ECB-3876-9FD2A239EC3B}" dt="2020-04-01T16:15:53.559" v="384" actId="20577"/>
          <ac:spMkLst>
            <pc:docMk/>
            <pc:sldMk cId="2008025006" sldId="261"/>
            <ac:spMk id="2" creationId="{1BA088BE-B2E8-43D2-A35B-342600A8CBDB}"/>
          </ac:spMkLst>
        </pc:spChg>
      </pc:sldChg>
      <pc:sldChg chg="del">
        <pc:chgData name="Chad Vidden" userId="S::cvidden@uwlax.edu::fa919fd6-03f8-48d0-9b95-10ac8c9672df" providerId="AD" clId="Web-{6C3699C5-EC14-8ECB-3876-9FD2A239EC3B}" dt="2020-04-01T16:03:23.550" v="38"/>
        <pc:sldMkLst>
          <pc:docMk/>
          <pc:sldMk cId="382568378" sldId="262"/>
        </pc:sldMkLst>
      </pc:sldChg>
      <pc:sldChg chg="modSp new ord modNotes">
        <pc:chgData name="Chad Vidden" userId="S::cvidden@uwlax.edu::fa919fd6-03f8-48d0-9b95-10ac8c9672df" providerId="AD" clId="Web-{6C3699C5-EC14-8ECB-3876-9FD2A239EC3B}" dt="2020-04-01T16:17:18.889" v="488"/>
        <pc:sldMkLst>
          <pc:docMk/>
          <pc:sldMk cId="1831996118" sldId="262"/>
        </pc:sldMkLst>
        <pc:spChg chg="mod">
          <ac:chgData name="Chad Vidden" userId="S::cvidden@uwlax.edu::fa919fd6-03f8-48d0-9b95-10ac8c9672df" providerId="AD" clId="Web-{6C3699C5-EC14-8ECB-3876-9FD2A239EC3B}" dt="2020-04-01T16:16:31.154" v="428" actId="20577"/>
          <ac:spMkLst>
            <pc:docMk/>
            <pc:sldMk cId="1831996118" sldId="262"/>
            <ac:spMk id="2" creationId="{B1EA15CC-35D5-46CF-B8C4-D1451A2ED2DE}"/>
          </ac:spMkLst>
        </pc:spChg>
      </pc:sldChg>
      <pc:sldChg chg="del">
        <pc:chgData name="Chad Vidden" userId="S::cvidden@uwlax.edu::fa919fd6-03f8-48d0-9b95-10ac8c9672df" providerId="AD" clId="Web-{6C3699C5-EC14-8ECB-3876-9FD2A239EC3B}" dt="2020-04-01T16:03:23.550" v="36"/>
        <pc:sldMkLst>
          <pc:docMk/>
          <pc:sldMk cId="1320289313" sldId="263"/>
        </pc:sldMkLst>
      </pc:sldChg>
      <pc:sldChg chg="del">
        <pc:chgData name="Chad Vidden" userId="S::cvidden@uwlax.edu::fa919fd6-03f8-48d0-9b95-10ac8c9672df" providerId="AD" clId="Web-{6C3699C5-EC14-8ECB-3876-9FD2A239EC3B}" dt="2020-04-01T16:03:23.535" v="35"/>
        <pc:sldMkLst>
          <pc:docMk/>
          <pc:sldMk cId="3535864880" sldId="264"/>
        </pc:sldMkLst>
      </pc:sldChg>
      <pc:sldChg chg="del">
        <pc:chgData name="Chad Vidden" userId="S::cvidden@uwlax.edu::fa919fd6-03f8-48d0-9b95-10ac8c9672df" providerId="AD" clId="Web-{6C3699C5-EC14-8ECB-3876-9FD2A239EC3B}" dt="2020-04-01T16:03:23.535" v="34"/>
        <pc:sldMkLst>
          <pc:docMk/>
          <pc:sldMk cId="874562959" sldId="265"/>
        </pc:sldMkLst>
      </pc:sldChg>
    </pc:docChg>
  </pc:docChgLst>
  <pc:docChgLst>
    <pc:chgData name="Chad Vidden" userId="S::cvidden@uwlax.edu::fa919fd6-03f8-48d0-9b95-10ac8c9672df" providerId="AD" clId="Web-{F12EDC8C-50C6-61AF-1D56-FC69533DC392}"/>
    <pc:docChg chg="modSld">
      <pc:chgData name="Chad Vidden" userId="S::cvidden@uwlax.edu::fa919fd6-03f8-48d0-9b95-10ac8c9672df" providerId="AD" clId="Web-{F12EDC8C-50C6-61AF-1D56-FC69533DC392}" dt="2020-04-23T15:40:48.159" v="27" actId="20577"/>
      <pc:docMkLst>
        <pc:docMk/>
      </pc:docMkLst>
      <pc:sldChg chg="modSp">
        <pc:chgData name="Chad Vidden" userId="S::cvidden@uwlax.edu::fa919fd6-03f8-48d0-9b95-10ac8c9672df" providerId="AD" clId="Web-{F12EDC8C-50C6-61AF-1D56-FC69533DC392}" dt="2020-04-23T15:40:46.003" v="25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F12EDC8C-50C6-61AF-1D56-FC69533DC392}" dt="2020-04-23T15:40:46.003" v="25" actId="20577"/>
          <ac:spMkLst>
            <pc:docMk/>
            <pc:sldMk cId="650494771" sldId="256"/>
            <ac:spMk id="3" creationId="{A9E7664B-FF9F-4B13-8597-43EA9CC3F60B}"/>
          </ac:spMkLst>
        </pc:spChg>
      </pc:sldChg>
    </pc:docChg>
  </pc:docChgLst>
  <pc:docChgLst>
    <pc:chgData name="Chad Vidden" userId="fa919fd6-03f8-48d0-9b95-10ac8c9672df" providerId="ADAL" clId="{9E647373-DD6A-49D1-981A-B7260E2A505B}"/>
    <pc:docChg chg="modSld">
      <pc:chgData name="Chad Vidden" userId="fa919fd6-03f8-48d0-9b95-10ac8c9672df" providerId="ADAL" clId="{9E647373-DD6A-49D1-981A-B7260E2A505B}" dt="2020-04-24T03:16:00.247" v="43"/>
      <pc:docMkLst>
        <pc:docMk/>
      </pc:docMkLst>
      <pc:sldChg chg="addSp">
        <pc:chgData name="Chad Vidden" userId="fa919fd6-03f8-48d0-9b95-10ac8c9672df" providerId="ADAL" clId="{9E647373-DD6A-49D1-981A-B7260E2A505B}" dt="2020-04-24T03:16:00.247" v="43"/>
        <pc:sldMkLst>
          <pc:docMk/>
          <pc:sldMk cId="650494771" sldId="256"/>
        </pc:sldMkLst>
        <pc:inkChg chg="add">
          <ac:chgData name="Chad Vidden" userId="fa919fd6-03f8-48d0-9b95-10ac8c9672df" providerId="ADAL" clId="{9E647373-DD6A-49D1-981A-B7260E2A505B}" dt="2020-04-24T03:16:00.247" v="43"/>
          <ac:inkMkLst>
            <pc:docMk/>
            <pc:sldMk cId="650494771" sldId="256"/>
            <ac:inkMk id="4" creationId="{BE9E6481-A3E3-4581-B859-B916A879F7B3}"/>
          </ac:inkMkLst>
        </pc:inkChg>
      </pc:sldChg>
      <pc:sldChg chg="addSp">
        <pc:chgData name="Chad Vidden" userId="fa919fd6-03f8-48d0-9b95-10ac8c9672df" providerId="ADAL" clId="{9E647373-DD6A-49D1-981A-B7260E2A505B}" dt="2020-04-24T03:16:00.247" v="43"/>
        <pc:sldMkLst>
          <pc:docMk/>
          <pc:sldMk cId="2794664127" sldId="258"/>
        </pc:sldMkLst>
        <pc:inkChg chg="add">
          <ac:chgData name="Chad Vidden" userId="fa919fd6-03f8-48d0-9b95-10ac8c9672df" providerId="ADAL" clId="{9E647373-DD6A-49D1-981A-B7260E2A505B}" dt="2020-04-24T03:16:00.247" v="43"/>
          <ac:inkMkLst>
            <pc:docMk/>
            <pc:sldMk cId="2794664127" sldId="258"/>
            <ac:inkMk id="3" creationId="{2404CFA5-0EC3-4A82-98FC-7001A963CBDF}"/>
          </ac:inkMkLst>
        </pc:inkChg>
      </pc:sldChg>
      <pc:sldChg chg="addSp">
        <pc:chgData name="Chad Vidden" userId="fa919fd6-03f8-48d0-9b95-10ac8c9672df" providerId="ADAL" clId="{9E647373-DD6A-49D1-981A-B7260E2A505B}" dt="2020-04-24T03:16:00.247" v="43"/>
        <pc:sldMkLst>
          <pc:docMk/>
          <pc:sldMk cId="1831996118" sldId="262"/>
        </pc:sldMkLst>
        <pc:inkChg chg="add">
          <ac:chgData name="Chad Vidden" userId="fa919fd6-03f8-48d0-9b95-10ac8c9672df" providerId="ADAL" clId="{9E647373-DD6A-49D1-981A-B7260E2A505B}" dt="2020-04-24T03:16:00.247" v="43"/>
          <ac:inkMkLst>
            <pc:docMk/>
            <pc:sldMk cId="1831996118" sldId="262"/>
            <ac:inkMk id="3" creationId="{B16F4E8F-099B-4445-AABF-94C0C1D29E7F}"/>
          </ac:inkMkLst>
        </pc:inkChg>
      </pc:sldChg>
      <pc:sldChg chg="addSp modNotesTx">
        <pc:chgData name="Chad Vidden" userId="fa919fd6-03f8-48d0-9b95-10ac8c9672df" providerId="ADAL" clId="{9E647373-DD6A-49D1-981A-B7260E2A505B}" dt="2020-04-24T03:16:00.247" v="43"/>
        <pc:sldMkLst>
          <pc:docMk/>
          <pc:sldMk cId="3820838845" sldId="263"/>
        </pc:sldMkLst>
        <pc:inkChg chg="add">
          <ac:chgData name="Chad Vidden" userId="fa919fd6-03f8-48d0-9b95-10ac8c9672df" providerId="ADAL" clId="{9E647373-DD6A-49D1-981A-B7260E2A505B}" dt="2020-04-24T03:16:00.247" v="43"/>
          <ac:inkMkLst>
            <pc:docMk/>
            <pc:sldMk cId="3820838845" sldId="263"/>
            <ac:inkMk id="3" creationId="{1E4CEEFA-F0B6-4914-BF31-5044579D0DB3}"/>
          </ac:inkMkLst>
        </pc:inkChg>
      </pc:sldChg>
      <pc:sldChg chg="addSp">
        <pc:chgData name="Chad Vidden" userId="fa919fd6-03f8-48d0-9b95-10ac8c9672df" providerId="ADAL" clId="{9E647373-DD6A-49D1-981A-B7260E2A505B}" dt="2020-04-24T03:16:00.247" v="43"/>
        <pc:sldMkLst>
          <pc:docMk/>
          <pc:sldMk cId="1646216611" sldId="264"/>
        </pc:sldMkLst>
        <pc:inkChg chg="add">
          <ac:chgData name="Chad Vidden" userId="fa919fd6-03f8-48d0-9b95-10ac8c9672df" providerId="ADAL" clId="{9E647373-DD6A-49D1-981A-B7260E2A505B}" dt="2020-04-24T03:16:00.247" v="43"/>
          <ac:inkMkLst>
            <pc:docMk/>
            <pc:sldMk cId="1646216611" sldId="264"/>
            <ac:inkMk id="3" creationId="{E2C2F10D-CAB0-4484-AE89-92B63DA00673}"/>
          </ac:inkMkLst>
        </pc:inkChg>
      </pc:sldChg>
      <pc:sldChg chg="addSp">
        <pc:chgData name="Chad Vidden" userId="fa919fd6-03f8-48d0-9b95-10ac8c9672df" providerId="ADAL" clId="{9E647373-DD6A-49D1-981A-B7260E2A505B}" dt="2020-04-24T03:16:00.247" v="43"/>
        <pc:sldMkLst>
          <pc:docMk/>
          <pc:sldMk cId="157639163" sldId="265"/>
        </pc:sldMkLst>
        <pc:inkChg chg="add">
          <ac:chgData name="Chad Vidden" userId="fa919fd6-03f8-48d0-9b95-10ac8c9672df" providerId="ADAL" clId="{9E647373-DD6A-49D1-981A-B7260E2A505B}" dt="2020-04-24T03:16:00.247" v="43"/>
          <ac:inkMkLst>
            <pc:docMk/>
            <pc:sldMk cId="157639163" sldId="265"/>
            <ac:inkMk id="3" creationId="{AA8CCB6F-AA4E-4F20-BCB2-6BA2330F80B9}"/>
          </ac:inkMkLst>
        </pc:inkChg>
      </pc:sldChg>
      <pc:sldChg chg="addSp">
        <pc:chgData name="Chad Vidden" userId="fa919fd6-03f8-48d0-9b95-10ac8c9672df" providerId="ADAL" clId="{9E647373-DD6A-49D1-981A-B7260E2A505B}" dt="2020-04-24T03:16:00.247" v="43"/>
        <pc:sldMkLst>
          <pc:docMk/>
          <pc:sldMk cId="1580263376" sldId="266"/>
        </pc:sldMkLst>
        <pc:inkChg chg="add">
          <ac:chgData name="Chad Vidden" userId="fa919fd6-03f8-48d0-9b95-10ac8c9672df" providerId="ADAL" clId="{9E647373-DD6A-49D1-981A-B7260E2A505B}" dt="2020-04-24T03:16:00.247" v="43"/>
          <ac:inkMkLst>
            <pc:docMk/>
            <pc:sldMk cId="1580263376" sldId="266"/>
            <ac:inkMk id="3" creationId="{C5F2EC2C-3548-4C88-BE7F-BE0CDAC1F935}"/>
          </ac:inkMkLst>
        </pc:inkChg>
      </pc:sldChg>
      <pc:sldChg chg="addSp">
        <pc:chgData name="Chad Vidden" userId="fa919fd6-03f8-48d0-9b95-10ac8c9672df" providerId="ADAL" clId="{9E647373-DD6A-49D1-981A-B7260E2A505B}" dt="2020-04-24T03:16:00.247" v="43"/>
        <pc:sldMkLst>
          <pc:docMk/>
          <pc:sldMk cId="36125668" sldId="267"/>
        </pc:sldMkLst>
        <pc:inkChg chg="add">
          <ac:chgData name="Chad Vidden" userId="fa919fd6-03f8-48d0-9b95-10ac8c9672df" providerId="ADAL" clId="{9E647373-DD6A-49D1-981A-B7260E2A505B}" dt="2020-04-24T03:16:00.247" v="43"/>
          <ac:inkMkLst>
            <pc:docMk/>
            <pc:sldMk cId="36125668" sldId="267"/>
            <ac:inkMk id="3" creationId="{9A5178E8-2AC4-4FA6-959B-233849AD0ECE}"/>
          </ac:inkMkLst>
        </pc:inkChg>
      </pc:sldChg>
    </pc:docChg>
  </pc:docChgLst>
  <pc:docChgLst>
    <pc:chgData name="Chad Vidden" userId="fa919fd6-03f8-48d0-9b95-10ac8c9672df" providerId="ADAL" clId="{D3064257-71A2-4BBE-9C4D-2E6A08F3D592}"/>
    <pc:docChg chg="modSld">
      <pc:chgData name="Chad Vidden" userId="fa919fd6-03f8-48d0-9b95-10ac8c9672df" providerId="ADAL" clId="{D3064257-71A2-4BBE-9C4D-2E6A08F3D592}" dt="2020-04-16T03:23:50.617" v="0"/>
      <pc:docMkLst>
        <pc:docMk/>
      </pc:docMkLst>
      <pc:sldChg chg="addSp">
        <pc:chgData name="Chad Vidden" userId="fa919fd6-03f8-48d0-9b95-10ac8c9672df" providerId="ADAL" clId="{D3064257-71A2-4BBE-9C4D-2E6A08F3D592}" dt="2020-04-16T03:23:50.617" v="0"/>
        <pc:sldMkLst>
          <pc:docMk/>
          <pc:sldMk cId="2794664127" sldId="258"/>
        </pc:sldMkLst>
        <pc:inkChg chg="add">
          <ac:chgData name="Chad Vidden" userId="fa919fd6-03f8-48d0-9b95-10ac8c9672df" providerId="ADAL" clId="{D3064257-71A2-4BBE-9C4D-2E6A08F3D592}" dt="2020-04-16T03:23:50.617" v="0"/>
          <ac:inkMkLst>
            <pc:docMk/>
            <pc:sldMk cId="2794664127" sldId="258"/>
            <ac:inkMk id="3" creationId="{F76C21F4-B4DB-4B73-8BFF-E31F21AD7E16}"/>
          </ac:inkMkLst>
        </pc:inkChg>
      </pc:sldChg>
      <pc:sldChg chg="addSp">
        <pc:chgData name="Chad Vidden" userId="fa919fd6-03f8-48d0-9b95-10ac8c9672df" providerId="ADAL" clId="{D3064257-71A2-4BBE-9C4D-2E6A08F3D592}" dt="2020-04-16T03:23:50.617" v="0"/>
        <pc:sldMkLst>
          <pc:docMk/>
          <pc:sldMk cId="1831996118" sldId="262"/>
        </pc:sldMkLst>
        <pc:inkChg chg="add">
          <ac:chgData name="Chad Vidden" userId="fa919fd6-03f8-48d0-9b95-10ac8c9672df" providerId="ADAL" clId="{D3064257-71A2-4BBE-9C4D-2E6A08F3D592}" dt="2020-04-16T03:23:50.617" v="0"/>
          <ac:inkMkLst>
            <pc:docMk/>
            <pc:sldMk cId="1831996118" sldId="262"/>
            <ac:inkMk id="3" creationId="{B213790B-AE2C-401A-94AF-77AAF07966D7}"/>
          </ac:inkMkLst>
        </pc:inkChg>
      </pc:sldChg>
      <pc:sldChg chg="addSp">
        <pc:chgData name="Chad Vidden" userId="fa919fd6-03f8-48d0-9b95-10ac8c9672df" providerId="ADAL" clId="{D3064257-71A2-4BBE-9C4D-2E6A08F3D592}" dt="2020-04-16T03:23:50.617" v="0"/>
        <pc:sldMkLst>
          <pc:docMk/>
          <pc:sldMk cId="429052514" sldId="263"/>
        </pc:sldMkLst>
        <pc:inkChg chg="add">
          <ac:chgData name="Chad Vidden" userId="fa919fd6-03f8-48d0-9b95-10ac8c9672df" providerId="ADAL" clId="{D3064257-71A2-4BBE-9C4D-2E6A08F3D592}" dt="2020-04-16T03:23:50.617" v="0"/>
          <ac:inkMkLst>
            <pc:docMk/>
            <pc:sldMk cId="429052514" sldId="263"/>
            <ac:inkMk id="3" creationId="{C301AFF7-BDFC-4BA9-838F-C42AF266D37D}"/>
          </ac:inkMkLst>
        </pc:inkChg>
      </pc:sldChg>
      <pc:sldChg chg="addSp">
        <pc:chgData name="Chad Vidden" userId="fa919fd6-03f8-48d0-9b95-10ac8c9672df" providerId="ADAL" clId="{D3064257-71A2-4BBE-9C4D-2E6A08F3D592}" dt="2020-04-16T03:23:50.617" v="0"/>
        <pc:sldMkLst>
          <pc:docMk/>
          <pc:sldMk cId="1136512266" sldId="264"/>
        </pc:sldMkLst>
        <pc:inkChg chg="add">
          <ac:chgData name="Chad Vidden" userId="fa919fd6-03f8-48d0-9b95-10ac8c9672df" providerId="ADAL" clId="{D3064257-71A2-4BBE-9C4D-2E6A08F3D592}" dt="2020-04-16T03:23:50.617" v="0"/>
          <ac:inkMkLst>
            <pc:docMk/>
            <pc:sldMk cId="1136512266" sldId="264"/>
            <ac:inkMk id="3" creationId="{82552BDA-CC09-4678-BBFE-DDB428DE227D}"/>
          </ac:inkMkLst>
        </pc:inkChg>
      </pc:sldChg>
    </pc:docChg>
  </pc:docChgLst>
  <pc:docChgLst>
    <pc:chgData name="Chad Vidden" userId="S::cvidden@uwlax.edu::fa919fd6-03f8-48d0-9b95-10ac8c9672df" providerId="AD" clId="Web-{976F2E84-E51D-29F1-5D2D-B7C4AC6B650E}"/>
    <pc:docChg chg="addSld delSld modSld">
      <pc:chgData name="Chad Vidden" userId="S::cvidden@uwlax.edu::fa919fd6-03f8-48d0-9b95-10ac8c9672df" providerId="AD" clId="Web-{976F2E84-E51D-29F1-5D2D-B7C4AC6B650E}" dt="2020-04-01T15:47:22.704" v="604"/>
      <pc:docMkLst>
        <pc:docMk/>
      </pc:docMkLst>
      <pc:sldChg chg="modSp">
        <pc:chgData name="Chad Vidden" userId="S::cvidden@uwlax.edu::fa919fd6-03f8-48d0-9b95-10ac8c9672df" providerId="AD" clId="Web-{976F2E84-E51D-29F1-5D2D-B7C4AC6B650E}" dt="2020-04-01T03:00:45.497" v="53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976F2E84-E51D-29F1-5D2D-B7C4AC6B650E}" dt="2020-04-01T03:00:37.996" v="37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976F2E84-E51D-29F1-5D2D-B7C4AC6B650E}" dt="2020-04-01T03:00:45.497" v="53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0:59.935" v="57"/>
        <pc:sldMkLst>
          <pc:docMk/>
          <pc:sldMk cId="403596967" sldId="257"/>
        </pc:sldMkLst>
      </pc:sldChg>
      <pc:sldChg chg="delSp modSp">
        <pc:chgData name="Chad Vidden" userId="S::cvidden@uwlax.edu::fa919fd6-03f8-48d0-9b95-10ac8c9672df" providerId="AD" clId="Web-{976F2E84-E51D-29F1-5D2D-B7C4AC6B650E}" dt="2020-04-01T03:01:22.045" v="62" actId="20577"/>
        <pc:sldMkLst>
          <pc:docMk/>
          <pc:sldMk cId="2794664127" sldId="258"/>
        </pc:sldMkLst>
        <pc:spChg chg="mod">
          <ac:chgData name="Chad Vidden" userId="S::cvidden@uwlax.edu::fa919fd6-03f8-48d0-9b95-10ac8c9672df" providerId="AD" clId="Web-{976F2E84-E51D-29F1-5D2D-B7C4AC6B650E}" dt="2020-04-01T03:01:22.045" v="62" actId="20577"/>
          <ac:spMkLst>
            <pc:docMk/>
            <pc:sldMk cId="2794664127" sldId="258"/>
            <ac:spMk id="2" creationId="{0103A535-FB13-4EBB-BEB4-7B8A6B93EF09}"/>
          </ac:spMkLst>
        </pc:spChg>
        <pc:inkChg chg="del">
          <ac:chgData name="Chad Vidden" userId="S::cvidden@uwlax.edu::fa919fd6-03f8-48d0-9b95-10ac8c9672df" providerId="AD" clId="Web-{976F2E84-E51D-29F1-5D2D-B7C4AC6B650E}" dt="2020-04-01T03:01:15.920" v="61"/>
          <ac:inkMkLst>
            <pc:docMk/>
            <pc:sldMk cId="2794664127" sldId="258"/>
            <ac:inkMk id="3" creationId="{1C8998FF-824A-44E7-B262-B5B237884A6F}"/>
          </ac:inkMkLst>
        </pc:inkChg>
      </pc:sldChg>
      <pc:sldChg chg="delSp modSp new mod modClrScheme chgLayout modNotes">
        <pc:chgData name="Chad Vidden" userId="S::cvidden@uwlax.edu::fa919fd6-03f8-48d0-9b95-10ac8c9672df" providerId="AD" clId="Web-{976F2E84-E51D-29F1-5D2D-B7C4AC6B650E}" dt="2020-04-01T03:02:36.408" v="162"/>
        <pc:sldMkLst>
          <pc:docMk/>
          <pc:sldMk cId="731333022" sldId="259"/>
        </pc:sldMkLst>
        <pc:spChg chg="mod ord">
          <ac:chgData name="Chad Vidden" userId="S::cvidden@uwlax.edu::fa919fd6-03f8-48d0-9b95-10ac8c9672df" providerId="AD" clId="Web-{976F2E84-E51D-29F1-5D2D-B7C4AC6B650E}" dt="2020-04-01T03:01:57.656" v="123" actId="20577"/>
          <ac:spMkLst>
            <pc:docMk/>
            <pc:sldMk cId="731333022" sldId="259"/>
            <ac:spMk id="2" creationId="{83ADDD7C-00D2-4E2C-924B-504F60202A4F}"/>
          </ac:spMkLst>
        </pc:spChg>
        <pc:spChg chg="del">
          <ac:chgData name="Chad Vidden" userId="S::cvidden@uwlax.edu::fa919fd6-03f8-48d0-9b95-10ac8c9672df" providerId="AD" clId="Web-{976F2E84-E51D-29F1-5D2D-B7C4AC6B650E}" dt="2020-04-01T03:01:33.530" v="66"/>
          <ac:spMkLst>
            <pc:docMk/>
            <pc:sldMk cId="731333022" sldId="259"/>
            <ac:spMk id="3" creationId="{F5D45524-B884-48D3-9DCB-60B3FA8A1D22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1:00.044" v="60"/>
        <pc:sldMkLst>
          <pc:docMk/>
          <pc:sldMk cId="738511991" sldId="259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05:32.900" v="296"/>
        <pc:sldMkLst>
          <pc:docMk/>
          <pc:sldMk cId="2436658890" sldId="260"/>
        </pc:sldMkLst>
        <pc:spChg chg="mod">
          <ac:chgData name="Chad Vidden" userId="S::cvidden@uwlax.edu::fa919fd6-03f8-48d0-9b95-10ac8c9672df" providerId="AD" clId="Web-{976F2E84-E51D-29F1-5D2D-B7C4AC6B650E}" dt="2020-04-01T03:02:51.377" v="188" actId="20577"/>
          <ac:spMkLst>
            <pc:docMk/>
            <pc:sldMk cId="2436658890" sldId="260"/>
            <ac:spMk id="2" creationId="{C542EB2A-86C5-40CB-9338-52C0A6B8E721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1:00.013" v="59"/>
        <pc:sldMkLst>
          <pc:docMk/>
          <pc:sldMk cId="2863636253" sldId="260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09:13.894" v="358"/>
        <pc:sldMkLst>
          <pc:docMk/>
          <pc:sldMk cId="760829661" sldId="261"/>
        </pc:sldMkLst>
        <pc:spChg chg="mod">
          <ac:chgData name="Chad Vidden" userId="S::cvidden@uwlax.edu::fa919fd6-03f8-48d0-9b95-10ac8c9672df" providerId="AD" clId="Web-{976F2E84-E51D-29F1-5D2D-B7C4AC6B650E}" dt="2020-04-01T03:05:47.416" v="300" actId="20577"/>
          <ac:spMkLst>
            <pc:docMk/>
            <pc:sldMk cId="760829661" sldId="261"/>
            <ac:spMk id="2" creationId="{98A1BD8D-A2F5-4220-A253-9BF93BC6F95B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0:59.982" v="58"/>
        <pc:sldMkLst>
          <pc:docMk/>
          <pc:sldMk cId="2443307504" sldId="261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10:43.508" v="478"/>
        <pc:sldMkLst>
          <pc:docMk/>
          <pc:sldMk cId="382568378" sldId="262"/>
        </pc:sldMkLst>
        <pc:spChg chg="mod">
          <ac:chgData name="Chad Vidden" userId="S::cvidden@uwlax.edu::fa919fd6-03f8-48d0-9b95-10ac8c9672df" providerId="AD" clId="Web-{976F2E84-E51D-29F1-5D2D-B7C4AC6B650E}" dt="2020-04-01T03:09:25.973" v="374" actId="20577"/>
          <ac:spMkLst>
            <pc:docMk/>
            <pc:sldMk cId="382568378" sldId="262"/>
            <ac:spMk id="2" creationId="{71526A8E-2404-4F5F-B7C8-86679186F953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0:59.904" v="56"/>
        <pc:sldMkLst>
          <pc:docMk/>
          <pc:sldMk cId="1582824043" sldId="262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11:42.417" v="530"/>
        <pc:sldMkLst>
          <pc:docMk/>
          <pc:sldMk cId="1320289313" sldId="263"/>
        </pc:sldMkLst>
        <pc:spChg chg="mod">
          <ac:chgData name="Chad Vidden" userId="S::cvidden@uwlax.edu::fa919fd6-03f8-48d0-9b95-10ac8c9672df" providerId="AD" clId="Web-{976F2E84-E51D-29F1-5D2D-B7C4AC6B650E}" dt="2020-04-01T03:11:06.181" v="492" actId="20577"/>
          <ac:spMkLst>
            <pc:docMk/>
            <pc:sldMk cId="1320289313" sldId="263"/>
            <ac:spMk id="2" creationId="{307A1DD1-5BE5-4DE5-990C-EB8CA119FAD7}"/>
          </ac:spMkLst>
        </pc:spChg>
      </pc:sldChg>
      <pc:sldChg chg="add replId">
        <pc:chgData name="Chad Vidden" userId="S::cvidden@uwlax.edu::fa919fd6-03f8-48d0-9b95-10ac8c9672df" providerId="AD" clId="Web-{976F2E84-E51D-29F1-5D2D-B7C4AC6B650E}" dt="2020-04-01T03:11:44.151" v="531"/>
        <pc:sldMkLst>
          <pc:docMk/>
          <pc:sldMk cId="3535864880" sldId="264"/>
        </pc:sldMkLst>
      </pc:sldChg>
      <pc:sldChg chg="modSp new modNotes">
        <pc:chgData name="Chad Vidden" userId="S::cvidden@uwlax.edu::fa919fd6-03f8-48d0-9b95-10ac8c9672df" providerId="AD" clId="Web-{976F2E84-E51D-29F1-5D2D-B7C4AC6B650E}" dt="2020-04-01T15:47:22.704" v="604"/>
        <pc:sldMkLst>
          <pc:docMk/>
          <pc:sldMk cId="874562959" sldId="265"/>
        </pc:sldMkLst>
        <pc:spChg chg="mod">
          <ac:chgData name="Chad Vidden" userId="S::cvidden@uwlax.edu::fa919fd6-03f8-48d0-9b95-10ac8c9672df" providerId="AD" clId="Web-{976F2E84-E51D-29F1-5D2D-B7C4AC6B650E}" dt="2020-04-01T03:12:24.731" v="549" actId="20577"/>
          <ac:spMkLst>
            <pc:docMk/>
            <pc:sldMk cId="874562959" sldId="265"/>
            <ac:spMk id="2" creationId="{3B8B10EE-9824-4862-8B41-E1E2E7426F0E}"/>
          </ac:spMkLst>
        </pc:spChg>
      </pc:sldChg>
    </pc:docChg>
  </pc:docChgLst>
  <pc:docChgLst>
    <pc:chgData name="Chad Vidden" userId="fa919fd6-03f8-48d0-9b95-10ac8c9672df" providerId="ADAL" clId="{C617BFED-1E7F-4220-9AD2-87C449ABC889}"/>
    <pc:docChg chg="modSld">
      <pc:chgData name="Chad Vidden" userId="fa919fd6-03f8-48d0-9b95-10ac8c9672df" providerId="ADAL" clId="{C617BFED-1E7F-4220-9AD2-87C449ABC889}" dt="2020-04-28T14:57:21.517" v="0"/>
      <pc:docMkLst>
        <pc:docMk/>
      </pc:docMkLst>
      <pc:sldChg chg="addSp">
        <pc:chgData name="Chad Vidden" userId="fa919fd6-03f8-48d0-9b95-10ac8c9672df" providerId="ADAL" clId="{C617BFED-1E7F-4220-9AD2-87C449ABC889}" dt="2020-04-28T14:57:21.517" v="0"/>
        <pc:sldMkLst>
          <pc:docMk/>
          <pc:sldMk cId="650494771" sldId="256"/>
        </pc:sldMkLst>
        <pc:inkChg chg="add">
          <ac:chgData name="Chad Vidden" userId="fa919fd6-03f8-48d0-9b95-10ac8c9672df" providerId="ADAL" clId="{C617BFED-1E7F-4220-9AD2-87C449ABC889}" dt="2020-04-28T14:57:21.517" v="0"/>
          <ac:inkMkLst>
            <pc:docMk/>
            <pc:sldMk cId="650494771" sldId="256"/>
            <ac:inkMk id="4" creationId="{2CD058FC-5F5A-471B-A731-4E8312C58441}"/>
          </ac:inkMkLst>
        </pc:inkChg>
      </pc:sldChg>
      <pc:sldChg chg="addSp">
        <pc:chgData name="Chad Vidden" userId="fa919fd6-03f8-48d0-9b95-10ac8c9672df" providerId="ADAL" clId="{C617BFED-1E7F-4220-9AD2-87C449ABC889}" dt="2020-04-28T14:57:21.517" v="0"/>
        <pc:sldMkLst>
          <pc:docMk/>
          <pc:sldMk cId="2794664127" sldId="258"/>
        </pc:sldMkLst>
        <pc:inkChg chg="add">
          <ac:chgData name="Chad Vidden" userId="fa919fd6-03f8-48d0-9b95-10ac8c9672df" providerId="ADAL" clId="{C617BFED-1E7F-4220-9AD2-87C449ABC889}" dt="2020-04-28T14:57:21.517" v="0"/>
          <ac:inkMkLst>
            <pc:docMk/>
            <pc:sldMk cId="2794664127" sldId="258"/>
            <ac:inkMk id="3" creationId="{69B4BFF3-9C09-4B9C-868D-E10BD973D6C6}"/>
          </ac:inkMkLst>
        </pc:inkChg>
      </pc:sldChg>
      <pc:sldChg chg="addSp">
        <pc:chgData name="Chad Vidden" userId="fa919fd6-03f8-48d0-9b95-10ac8c9672df" providerId="ADAL" clId="{C617BFED-1E7F-4220-9AD2-87C449ABC889}" dt="2020-04-28T14:57:21.517" v="0"/>
        <pc:sldMkLst>
          <pc:docMk/>
          <pc:sldMk cId="868198141" sldId="259"/>
        </pc:sldMkLst>
        <pc:inkChg chg="add">
          <ac:chgData name="Chad Vidden" userId="fa919fd6-03f8-48d0-9b95-10ac8c9672df" providerId="ADAL" clId="{C617BFED-1E7F-4220-9AD2-87C449ABC889}" dt="2020-04-28T14:57:21.517" v="0"/>
          <ac:inkMkLst>
            <pc:docMk/>
            <pc:sldMk cId="868198141" sldId="259"/>
            <ac:inkMk id="3" creationId="{BE5396AB-04FB-42C2-AADF-12F6EFB3F2CA}"/>
          </ac:inkMkLst>
        </pc:inkChg>
      </pc:sldChg>
      <pc:sldChg chg="addSp">
        <pc:chgData name="Chad Vidden" userId="fa919fd6-03f8-48d0-9b95-10ac8c9672df" providerId="ADAL" clId="{C617BFED-1E7F-4220-9AD2-87C449ABC889}" dt="2020-04-28T14:57:21.517" v="0"/>
        <pc:sldMkLst>
          <pc:docMk/>
          <pc:sldMk cId="122329761" sldId="260"/>
        </pc:sldMkLst>
        <pc:inkChg chg="add">
          <ac:chgData name="Chad Vidden" userId="fa919fd6-03f8-48d0-9b95-10ac8c9672df" providerId="ADAL" clId="{C617BFED-1E7F-4220-9AD2-87C449ABC889}" dt="2020-04-28T14:57:21.517" v="0"/>
          <ac:inkMkLst>
            <pc:docMk/>
            <pc:sldMk cId="122329761" sldId="260"/>
            <ac:inkMk id="3" creationId="{4C57BD6D-1B76-455D-9711-C88CA47B57B8}"/>
          </ac:inkMkLst>
        </pc:inkChg>
      </pc:sldChg>
      <pc:sldChg chg="addSp">
        <pc:chgData name="Chad Vidden" userId="fa919fd6-03f8-48d0-9b95-10ac8c9672df" providerId="ADAL" clId="{C617BFED-1E7F-4220-9AD2-87C449ABC889}" dt="2020-04-28T14:57:21.517" v="0"/>
        <pc:sldMkLst>
          <pc:docMk/>
          <pc:sldMk cId="1817800518" sldId="261"/>
        </pc:sldMkLst>
        <pc:inkChg chg="add">
          <ac:chgData name="Chad Vidden" userId="fa919fd6-03f8-48d0-9b95-10ac8c9672df" providerId="ADAL" clId="{C617BFED-1E7F-4220-9AD2-87C449ABC889}" dt="2020-04-28T14:57:21.517" v="0"/>
          <ac:inkMkLst>
            <pc:docMk/>
            <pc:sldMk cId="1817800518" sldId="261"/>
            <ac:inkMk id="3" creationId="{28BC17DF-5BC6-4115-A018-3B6506752C1C}"/>
          </ac:inkMkLst>
        </pc:inkChg>
      </pc:sldChg>
      <pc:sldChg chg="addSp">
        <pc:chgData name="Chad Vidden" userId="fa919fd6-03f8-48d0-9b95-10ac8c9672df" providerId="ADAL" clId="{C617BFED-1E7F-4220-9AD2-87C449ABC889}" dt="2020-04-28T14:57:21.517" v="0"/>
        <pc:sldMkLst>
          <pc:docMk/>
          <pc:sldMk cId="1805296747" sldId="262"/>
        </pc:sldMkLst>
        <pc:inkChg chg="add">
          <ac:chgData name="Chad Vidden" userId="fa919fd6-03f8-48d0-9b95-10ac8c9672df" providerId="ADAL" clId="{C617BFED-1E7F-4220-9AD2-87C449ABC889}" dt="2020-04-28T14:57:21.517" v="0"/>
          <ac:inkMkLst>
            <pc:docMk/>
            <pc:sldMk cId="1805296747" sldId="262"/>
            <ac:inkMk id="3" creationId="{535BCEDB-7228-4833-9D17-3A585F46300F}"/>
          </ac:inkMkLst>
        </pc:inkChg>
      </pc:sldChg>
      <pc:sldChg chg="addSp">
        <pc:chgData name="Chad Vidden" userId="fa919fd6-03f8-48d0-9b95-10ac8c9672df" providerId="ADAL" clId="{C617BFED-1E7F-4220-9AD2-87C449ABC889}" dt="2020-04-28T14:57:21.517" v="0"/>
        <pc:sldMkLst>
          <pc:docMk/>
          <pc:sldMk cId="1429019538" sldId="263"/>
        </pc:sldMkLst>
        <pc:inkChg chg="add">
          <ac:chgData name="Chad Vidden" userId="fa919fd6-03f8-48d0-9b95-10ac8c9672df" providerId="ADAL" clId="{C617BFED-1E7F-4220-9AD2-87C449ABC889}" dt="2020-04-28T14:57:21.517" v="0"/>
          <ac:inkMkLst>
            <pc:docMk/>
            <pc:sldMk cId="1429019538" sldId="263"/>
            <ac:inkMk id="3" creationId="{292B095C-9788-45C0-AF6E-1EA8F4E392B3}"/>
          </ac:inkMkLst>
        </pc:inkChg>
      </pc:sldChg>
      <pc:sldChg chg="addSp">
        <pc:chgData name="Chad Vidden" userId="fa919fd6-03f8-48d0-9b95-10ac8c9672df" providerId="ADAL" clId="{C617BFED-1E7F-4220-9AD2-87C449ABC889}" dt="2020-04-28T14:57:21.517" v="0"/>
        <pc:sldMkLst>
          <pc:docMk/>
          <pc:sldMk cId="4223461431" sldId="264"/>
        </pc:sldMkLst>
        <pc:inkChg chg="add">
          <ac:chgData name="Chad Vidden" userId="fa919fd6-03f8-48d0-9b95-10ac8c9672df" providerId="ADAL" clId="{C617BFED-1E7F-4220-9AD2-87C449ABC889}" dt="2020-04-28T14:57:21.517" v="0"/>
          <ac:inkMkLst>
            <pc:docMk/>
            <pc:sldMk cId="4223461431" sldId="264"/>
            <ac:inkMk id="3" creationId="{466A847E-6759-43B3-8863-773FDC097711}"/>
          </ac:inkMkLst>
        </pc:inkChg>
      </pc:sldChg>
      <pc:sldChg chg="addSp">
        <pc:chgData name="Chad Vidden" userId="fa919fd6-03f8-48d0-9b95-10ac8c9672df" providerId="ADAL" clId="{C617BFED-1E7F-4220-9AD2-87C449ABC889}" dt="2020-04-28T14:57:21.517" v="0"/>
        <pc:sldMkLst>
          <pc:docMk/>
          <pc:sldMk cId="3452759372" sldId="265"/>
        </pc:sldMkLst>
        <pc:inkChg chg="add">
          <ac:chgData name="Chad Vidden" userId="fa919fd6-03f8-48d0-9b95-10ac8c9672df" providerId="ADAL" clId="{C617BFED-1E7F-4220-9AD2-87C449ABC889}" dt="2020-04-28T14:57:21.517" v="0"/>
          <ac:inkMkLst>
            <pc:docMk/>
            <pc:sldMk cId="3452759372" sldId="265"/>
            <ac:inkMk id="3" creationId="{164F2B19-9151-4897-8766-67E425087908}"/>
          </ac:inkMkLst>
        </pc:inkChg>
      </pc:sldChg>
      <pc:sldChg chg="addSp">
        <pc:chgData name="Chad Vidden" userId="fa919fd6-03f8-48d0-9b95-10ac8c9672df" providerId="ADAL" clId="{C617BFED-1E7F-4220-9AD2-87C449ABC889}" dt="2020-04-28T14:57:21.517" v="0"/>
        <pc:sldMkLst>
          <pc:docMk/>
          <pc:sldMk cId="3380269017" sldId="266"/>
        </pc:sldMkLst>
        <pc:inkChg chg="add">
          <ac:chgData name="Chad Vidden" userId="fa919fd6-03f8-48d0-9b95-10ac8c9672df" providerId="ADAL" clId="{C617BFED-1E7F-4220-9AD2-87C449ABC889}" dt="2020-04-28T14:57:21.517" v="0"/>
          <ac:inkMkLst>
            <pc:docMk/>
            <pc:sldMk cId="3380269017" sldId="266"/>
            <ac:inkMk id="3" creationId="{B8FC7011-C363-4379-A089-B3753BB61273}"/>
          </ac:inkMkLst>
        </pc:inkChg>
      </pc:sldChg>
      <pc:sldChg chg="addSp">
        <pc:chgData name="Chad Vidden" userId="fa919fd6-03f8-48d0-9b95-10ac8c9672df" providerId="ADAL" clId="{C617BFED-1E7F-4220-9AD2-87C449ABC889}" dt="2020-04-28T14:57:21.517" v="0"/>
        <pc:sldMkLst>
          <pc:docMk/>
          <pc:sldMk cId="2061835111" sldId="267"/>
        </pc:sldMkLst>
        <pc:inkChg chg="add">
          <ac:chgData name="Chad Vidden" userId="fa919fd6-03f8-48d0-9b95-10ac8c9672df" providerId="ADAL" clId="{C617BFED-1E7F-4220-9AD2-87C449ABC889}" dt="2020-04-28T14:57:21.517" v="0"/>
          <ac:inkMkLst>
            <pc:docMk/>
            <pc:sldMk cId="2061835111" sldId="267"/>
            <ac:inkMk id="4" creationId="{79D60EE8-1AAE-4080-A11E-E4D95CCE748B}"/>
          </ac:inkMkLst>
        </pc:inkChg>
      </pc:sldChg>
    </pc:docChg>
  </pc:docChgLst>
  <pc:docChgLst>
    <pc:chgData name="Chad Vidden" userId="S::cvidden@uwlax.edu::fa919fd6-03f8-48d0-9b95-10ac8c9672df" providerId="AD" clId="Web-{61F3F0FF-90A7-1A01-0DD2-0E7EC09B65EE}"/>
    <pc:docChg chg="addSld modSld">
      <pc:chgData name="Chad Vidden" userId="S::cvidden@uwlax.edu::fa919fd6-03f8-48d0-9b95-10ac8c9672df" providerId="AD" clId="Web-{61F3F0FF-90A7-1A01-0DD2-0E7EC09B65EE}" dt="2020-04-28T01:35:46.808" v="95" actId="20577"/>
      <pc:docMkLst>
        <pc:docMk/>
      </pc:docMkLst>
      <pc:sldChg chg="delSp add">
        <pc:chgData name="Chad Vidden" userId="S::cvidden@uwlax.edu::fa919fd6-03f8-48d0-9b95-10ac8c9672df" providerId="AD" clId="Web-{61F3F0FF-90A7-1A01-0DD2-0E7EC09B65EE}" dt="2020-04-28T01:34:18.730" v="6"/>
        <pc:sldMkLst>
          <pc:docMk/>
          <pc:sldMk cId="3380269017" sldId="266"/>
        </pc:sldMkLst>
        <pc:inkChg chg="del">
          <ac:chgData name="Chad Vidden" userId="S::cvidden@uwlax.edu::fa919fd6-03f8-48d0-9b95-10ac8c9672df" providerId="AD" clId="Web-{61F3F0FF-90A7-1A01-0DD2-0E7EC09B65EE}" dt="2020-04-28T01:34:18.730" v="6"/>
          <ac:inkMkLst>
            <pc:docMk/>
            <pc:sldMk cId="3380269017" sldId="266"/>
            <ac:inkMk id="3" creationId="{50AB1F4D-26E1-47AB-B929-33BC730C010E}"/>
          </ac:inkMkLst>
        </pc:inkChg>
      </pc:sldChg>
      <pc:sldChg chg="delSp modSp add">
        <pc:chgData name="Chad Vidden" userId="S::cvidden@uwlax.edu::fa919fd6-03f8-48d0-9b95-10ac8c9672df" providerId="AD" clId="Web-{61F3F0FF-90A7-1A01-0DD2-0E7EC09B65EE}" dt="2020-04-28T01:35:46.808" v="94" actId="20577"/>
        <pc:sldMkLst>
          <pc:docMk/>
          <pc:sldMk cId="2061835111" sldId="267"/>
        </pc:sldMkLst>
        <pc:spChg chg="mod">
          <ac:chgData name="Chad Vidden" userId="S::cvidden@uwlax.edu::fa919fd6-03f8-48d0-9b95-10ac8c9672df" providerId="AD" clId="Web-{61F3F0FF-90A7-1A01-0DD2-0E7EC09B65EE}" dt="2020-04-28T01:34:12.527" v="3" actId="20577"/>
          <ac:spMkLst>
            <pc:docMk/>
            <pc:sldMk cId="2061835111" sldId="267"/>
            <ac:spMk id="2" creationId="{29F2A634-13AD-4ACB-81D3-4F1EA2FA9D4E}"/>
          </ac:spMkLst>
        </pc:spChg>
        <pc:spChg chg="mod">
          <ac:chgData name="Chad Vidden" userId="S::cvidden@uwlax.edu::fa919fd6-03f8-48d0-9b95-10ac8c9672df" providerId="AD" clId="Web-{61F3F0FF-90A7-1A01-0DD2-0E7EC09B65EE}" dt="2020-04-28T01:35:46.808" v="94" actId="20577"/>
          <ac:spMkLst>
            <pc:docMk/>
            <pc:sldMk cId="2061835111" sldId="267"/>
            <ac:spMk id="3" creationId="{2B084726-8F71-4729-8ACC-8E4AC2D5D4FD}"/>
          </ac:spMkLst>
        </pc:spChg>
        <pc:inkChg chg="del">
          <ac:chgData name="Chad Vidden" userId="S::cvidden@uwlax.edu::fa919fd6-03f8-48d0-9b95-10ac8c9672df" providerId="AD" clId="Web-{61F3F0FF-90A7-1A01-0DD2-0E7EC09B65EE}" dt="2020-04-28T01:34:09.464" v="2"/>
          <ac:inkMkLst>
            <pc:docMk/>
            <pc:sldMk cId="2061835111" sldId="267"/>
            <ac:inkMk id="4" creationId="{404F34EB-F90F-4603-B1D3-0AFA8D7479A7}"/>
          </ac:inkMkLst>
        </pc:inkChg>
      </pc:sldChg>
    </pc:docChg>
  </pc:docChgLst>
  <pc:docChgLst>
    <pc:chgData name="Chad Vidden" userId="S::cvidden@uwlax.edu::fa919fd6-03f8-48d0-9b95-10ac8c9672df" providerId="AD" clId="Web-{A8F4338E-6A05-3ABA-1E46-39FC84E6C268}"/>
    <pc:docChg chg="modSld">
      <pc:chgData name="Chad Vidden" userId="S::cvidden@uwlax.edu::fa919fd6-03f8-48d0-9b95-10ac8c9672df" providerId="AD" clId="Web-{A8F4338E-6A05-3ABA-1E46-39FC84E6C268}" dt="2020-04-14T03:39:24.975" v="6" actId="20577"/>
      <pc:docMkLst>
        <pc:docMk/>
      </pc:docMkLst>
      <pc:sldChg chg="modSp">
        <pc:chgData name="Chad Vidden" userId="S::cvidden@uwlax.edu::fa919fd6-03f8-48d0-9b95-10ac8c9672df" providerId="AD" clId="Web-{A8F4338E-6A05-3ABA-1E46-39FC84E6C268}" dt="2020-04-14T03:39:24.007" v="4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A8F4338E-6A05-3ABA-1E46-39FC84E6C268}" dt="2020-04-14T03:39:24.007" v="4" actId="20577"/>
          <ac:spMkLst>
            <pc:docMk/>
            <pc:sldMk cId="650494771" sldId="256"/>
            <ac:spMk id="3" creationId="{A9E7664B-FF9F-4B13-8597-43EA9CC3F60B}"/>
          </ac:spMkLst>
        </pc:spChg>
      </pc:sldChg>
    </pc:docChg>
  </pc:docChgLst>
  <pc:docChgLst>
    <pc:chgData name="Chad Vidden" userId="fa919fd6-03f8-48d0-9b95-10ac8c9672df" providerId="ADAL" clId="{1572EB86-0D8D-402A-8E72-E91A9A2A3CD7}"/>
    <pc:docChg chg="custSel addSld modSld sldOrd">
      <pc:chgData name="Chad Vidden" userId="fa919fd6-03f8-48d0-9b95-10ac8c9672df" providerId="ADAL" clId="{1572EB86-0D8D-402A-8E72-E91A9A2A3CD7}" dt="2020-03-24T21:22:59.163" v="1627" actId="20577"/>
      <pc:docMkLst>
        <pc:docMk/>
      </pc:docMkLst>
      <pc:sldChg chg="modSp">
        <pc:chgData name="Chad Vidden" userId="fa919fd6-03f8-48d0-9b95-10ac8c9672df" providerId="ADAL" clId="{1572EB86-0D8D-402A-8E72-E91A9A2A3CD7}" dt="2020-03-24T21:06:56.600" v="22" actId="20577"/>
        <pc:sldMkLst>
          <pc:docMk/>
          <pc:sldMk cId="650494771" sldId="256"/>
        </pc:sldMkLst>
        <pc:spChg chg="mod">
          <ac:chgData name="Chad Vidden" userId="fa919fd6-03f8-48d0-9b95-10ac8c9672df" providerId="ADAL" clId="{1572EB86-0D8D-402A-8E72-E91A9A2A3CD7}" dt="2020-03-24T21:06:56.600" v="22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delSp modSp add ord modNotesTx">
        <pc:chgData name="Chad Vidden" userId="fa919fd6-03f8-48d0-9b95-10ac8c9672df" providerId="ADAL" clId="{1572EB86-0D8D-402A-8E72-E91A9A2A3CD7}" dt="2020-03-24T21:21:36.581" v="1447" actId="20577"/>
        <pc:sldMkLst>
          <pc:docMk/>
          <pc:sldMk cId="403596967" sldId="257"/>
        </pc:sldMkLst>
        <pc:spChg chg="mod">
          <ac:chgData name="Chad Vidden" userId="fa919fd6-03f8-48d0-9b95-10ac8c9672df" providerId="ADAL" clId="{1572EB86-0D8D-402A-8E72-E91A9A2A3CD7}" dt="2020-03-24T21:11:00.810" v="424" actId="20577"/>
          <ac:spMkLst>
            <pc:docMk/>
            <pc:sldMk cId="403596967" sldId="257"/>
            <ac:spMk id="2" creationId="{D7C69771-9200-40F5-81E1-2EFCDCE5D5B4}"/>
          </ac:spMkLst>
        </pc:spChg>
        <pc:spChg chg="del">
          <ac:chgData name="Chad Vidden" userId="fa919fd6-03f8-48d0-9b95-10ac8c9672df" providerId="ADAL" clId="{1572EB86-0D8D-402A-8E72-E91A9A2A3CD7}" dt="2020-03-24T21:07:06.562" v="24" actId="478"/>
          <ac:spMkLst>
            <pc:docMk/>
            <pc:sldMk cId="403596967" sldId="257"/>
            <ac:spMk id="3" creationId="{3718AFC5-3451-4EE5-9D3A-4EDB4FBDE661}"/>
          </ac:spMkLst>
        </pc:spChg>
      </pc:sldChg>
      <pc:sldChg chg="addSp delSp modSp add ord">
        <pc:chgData name="Chad Vidden" userId="fa919fd6-03f8-48d0-9b95-10ac8c9672df" providerId="ADAL" clId="{1572EB86-0D8D-402A-8E72-E91A9A2A3CD7}" dt="2020-03-24T21:09:24.996" v="172" actId="5793"/>
        <pc:sldMkLst>
          <pc:docMk/>
          <pc:sldMk cId="2794664127" sldId="258"/>
        </pc:sldMkLst>
        <pc:spChg chg="mod">
          <ac:chgData name="Chad Vidden" userId="fa919fd6-03f8-48d0-9b95-10ac8c9672df" providerId="ADAL" clId="{1572EB86-0D8D-402A-8E72-E91A9A2A3CD7}" dt="2020-03-24T21:09:08.430" v="164" actId="20577"/>
          <ac:spMkLst>
            <pc:docMk/>
            <pc:sldMk cId="2794664127" sldId="258"/>
            <ac:spMk id="2" creationId="{0103A535-FB13-4EBB-BEB4-7B8A6B93EF09}"/>
          </ac:spMkLst>
        </pc:spChg>
        <pc:spChg chg="del">
          <ac:chgData name="Chad Vidden" userId="fa919fd6-03f8-48d0-9b95-10ac8c9672df" providerId="ADAL" clId="{1572EB86-0D8D-402A-8E72-E91A9A2A3CD7}" dt="2020-03-24T21:08:29.126" v="120" actId="478"/>
          <ac:spMkLst>
            <pc:docMk/>
            <pc:sldMk cId="2794664127" sldId="258"/>
            <ac:spMk id="3" creationId="{2DD76BD5-A3B0-4AAD-9164-5562D6EDA659}"/>
          </ac:spMkLst>
        </pc:spChg>
        <pc:spChg chg="add mod">
          <ac:chgData name="Chad Vidden" userId="fa919fd6-03f8-48d0-9b95-10ac8c9672df" providerId="ADAL" clId="{1572EB86-0D8D-402A-8E72-E91A9A2A3CD7}" dt="2020-03-24T21:09:24.996" v="172" actId="5793"/>
          <ac:spMkLst>
            <pc:docMk/>
            <pc:sldMk cId="2794664127" sldId="258"/>
            <ac:spMk id="4" creationId="{EF80C27F-E1FE-40DB-9563-885CD6D36EFB}"/>
          </ac:spMkLst>
        </pc:spChg>
      </pc:sldChg>
      <pc:sldChg chg="delSp modSp add modNotesTx">
        <pc:chgData name="Chad Vidden" userId="fa919fd6-03f8-48d0-9b95-10ac8c9672df" providerId="ADAL" clId="{1572EB86-0D8D-402A-8E72-E91A9A2A3CD7}" dt="2020-03-24T21:10:53.856" v="415" actId="20577"/>
        <pc:sldMkLst>
          <pc:docMk/>
          <pc:sldMk cId="738511991" sldId="259"/>
        </pc:sldMkLst>
        <pc:spChg chg="mod">
          <ac:chgData name="Chad Vidden" userId="fa919fd6-03f8-48d0-9b95-10ac8c9672df" providerId="ADAL" clId="{1572EB86-0D8D-402A-8E72-E91A9A2A3CD7}" dt="2020-03-24T21:09:50.294" v="193" actId="20577"/>
          <ac:spMkLst>
            <pc:docMk/>
            <pc:sldMk cId="738511991" sldId="259"/>
            <ac:spMk id="2" creationId="{7A9291AC-6E8B-420E-B06B-5A794B9DD348}"/>
          </ac:spMkLst>
        </pc:spChg>
        <pc:spChg chg="del">
          <ac:chgData name="Chad Vidden" userId="fa919fd6-03f8-48d0-9b95-10ac8c9672df" providerId="ADAL" clId="{1572EB86-0D8D-402A-8E72-E91A9A2A3CD7}" dt="2020-03-24T21:09:41.023" v="174" actId="478"/>
          <ac:spMkLst>
            <pc:docMk/>
            <pc:sldMk cId="738511991" sldId="259"/>
            <ac:spMk id="3" creationId="{500E4FE3-EF04-4B0E-AA01-E97C64C71B89}"/>
          </ac:spMkLst>
        </pc:spChg>
      </pc:sldChg>
      <pc:sldChg chg="delSp modSp add modNotesTx">
        <pc:chgData name="Chad Vidden" userId="fa919fd6-03f8-48d0-9b95-10ac8c9672df" providerId="ADAL" clId="{1572EB86-0D8D-402A-8E72-E91A9A2A3CD7}" dt="2020-03-24T21:14:23.241" v="717" actId="20577"/>
        <pc:sldMkLst>
          <pc:docMk/>
          <pc:sldMk cId="2863636253" sldId="260"/>
        </pc:sldMkLst>
        <pc:spChg chg="mod">
          <ac:chgData name="Chad Vidden" userId="fa919fd6-03f8-48d0-9b95-10ac8c9672df" providerId="ADAL" clId="{1572EB86-0D8D-402A-8E72-E91A9A2A3CD7}" dt="2020-03-24T21:13:07.448" v="459" actId="20577"/>
          <ac:spMkLst>
            <pc:docMk/>
            <pc:sldMk cId="2863636253" sldId="260"/>
            <ac:spMk id="2" creationId="{C306157B-8FB0-4DBF-87DB-613DEB3EEF93}"/>
          </ac:spMkLst>
        </pc:spChg>
        <pc:spChg chg="del">
          <ac:chgData name="Chad Vidden" userId="fa919fd6-03f8-48d0-9b95-10ac8c9672df" providerId="ADAL" clId="{1572EB86-0D8D-402A-8E72-E91A9A2A3CD7}" dt="2020-03-24T21:12:30.937" v="435" actId="478"/>
          <ac:spMkLst>
            <pc:docMk/>
            <pc:sldMk cId="2863636253" sldId="260"/>
            <ac:spMk id="3" creationId="{0C0103FF-F3CC-4CF9-A13D-0B481FE3BDF6}"/>
          </ac:spMkLst>
        </pc:spChg>
      </pc:sldChg>
      <pc:sldChg chg="delSp modSp add modNotesTx">
        <pc:chgData name="Chad Vidden" userId="fa919fd6-03f8-48d0-9b95-10ac8c9672df" providerId="ADAL" clId="{1572EB86-0D8D-402A-8E72-E91A9A2A3CD7}" dt="2020-03-24T21:17:45.045" v="935" actId="20577"/>
        <pc:sldMkLst>
          <pc:docMk/>
          <pc:sldMk cId="2443307504" sldId="261"/>
        </pc:sldMkLst>
        <pc:spChg chg="mod">
          <ac:chgData name="Chad Vidden" userId="fa919fd6-03f8-48d0-9b95-10ac8c9672df" providerId="ADAL" clId="{1572EB86-0D8D-402A-8E72-E91A9A2A3CD7}" dt="2020-03-24T21:15:40.023" v="746" actId="20577"/>
          <ac:spMkLst>
            <pc:docMk/>
            <pc:sldMk cId="2443307504" sldId="261"/>
            <ac:spMk id="2" creationId="{EEC69DB4-7042-4CC9-9B13-87F78B0DDDAC}"/>
          </ac:spMkLst>
        </pc:spChg>
        <pc:spChg chg="del">
          <ac:chgData name="Chad Vidden" userId="fa919fd6-03f8-48d0-9b95-10ac8c9672df" providerId="ADAL" clId="{1572EB86-0D8D-402A-8E72-E91A9A2A3CD7}" dt="2020-03-24T21:15:30.596" v="719" actId="478"/>
          <ac:spMkLst>
            <pc:docMk/>
            <pc:sldMk cId="2443307504" sldId="261"/>
            <ac:spMk id="3" creationId="{0C2B9521-04D0-4FC5-BF90-80463F421F67}"/>
          </ac:spMkLst>
        </pc:spChg>
      </pc:sldChg>
      <pc:sldChg chg="modSp add modNotesTx">
        <pc:chgData name="Chad Vidden" userId="fa919fd6-03f8-48d0-9b95-10ac8c9672df" providerId="ADAL" clId="{1572EB86-0D8D-402A-8E72-E91A9A2A3CD7}" dt="2020-03-24T21:22:59.163" v="1627" actId="20577"/>
        <pc:sldMkLst>
          <pc:docMk/>
          <pc:sldMk cId="1582824043" sldId="262"/>
        </pc:sldMkLst>
        <pc:spChg chg="mod">
          <ac:chgData name="Chad Vidden" userId="fa919fd6-03f8-48d0-9b95-10ac8c9672df" providerId="ADAL" clId="{1572EB86-0D8D-402A-8E72-E91A9A2A3CD7}" dt="2020-03-24T21:19:39.173" v="1113" actId="20577"/>
          <ac:spMkLst>
            <pc:docMk/>
            <pc:sldMk cId="1582824043" sldId="262"/>
            <ac:spMk id="2" creationId="{F9E88F1B-9021-46F7-9AD5-23F9AE255AFD}"/>
          </ac:spMkLst>
        </pc:spChg>
      </pc:sldChg>
    </pc:docChg>
  </pc:docChgLst>
  <pc:docChgLst>
    <pc:chgData name="Chad Vidden" userId="fa919fd6-03f8-48d0-9b95-10ac8c9672df" providerId="ADAL" clId="{FFEB0789-AD70-4659-9CE7-2D572321F606}"/>
    <pc:docChg chg="custSel modSld">
      <pc:chgData name="Chad Vidden" userId="fa919fd6-03f8-48d0-9b95-10ac8c9672df" providerId="ADAL" clId="{FFEB0789-AD70-4659-9CE7-2D572321F606}" dt="2020-03-26T03:27:25.093" v="6"/>
      <pc:docMkLst>
        <pc:docMk/>
      </pc:docMkLst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403596967" sldId="257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403596967" sldId="257"/>
            <ac:inkMk id="3" creationId="{672E3A27-982B-4960-84F4-06F9D47B5ACB}"/>
          </ac:inkMkLst>
        </pc:inkChg>
      </pc:sldChg>
      <pc:sldChg chg="addSp modSp">
        <pc:chgData name="Chad Vidden" userId="fa919fd6-03f8-48d0-9b95-10ac8c9672df" providerId="ADAL" clId="{FFEB0789-AD70-4659-9CE7-2D572321F606}" dt="2020-03-26T03:26:27.678" v="5"/>
        <pc:sldMkLst>
          <pc:docMk/>
          <pc:sldMk cId="2794664127" sldId="258"/>
        </pc:sldMkLst>
        <pc:spChg chg="mod">
          <ac:chgData name="Chad Vidden" userId="fa919fd6-03f8-48d0-9b95-10ac8c9672df" providerId="ADAL" clId="{FFEB0789-AD70-4659-9CE7-2D572321F606}" dt="2020-03-26T02:48:11.179" v="3" actId="15"/>
          <ac:spMkLst>
            <pc:docMk/>
            <pc:sldMk cId="2794664127" sldId="258"/>
            <ac:spMk id="4" creationId="{EF80C27F-E1FE-40DB-9563-885CD6D36EFB}"/>
          </ac:spMkLst>
        </pc:spChg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2794664127" sldId="258"/>
            <ac:inkMk id="3" creationId="{1C8998FF-824A-44E7-B262-B5B237884A6F}"/>
          </ac:inkMkLst>
        </pc:inkChg>
      </pc:sldChg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738511991" sldId="259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738511991" sldId="259"/>
            <ac:inkMk id="3" creationId="{B3D6156D-7C0C-413E-BDB1-2A6F76C4AA7F}"/>
          </ac:inkMkLst>
        </pc:inkChg>
      </pc:sldChg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2863636253" sldId="260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2863636253" sldId="260"/>
            <ac:inkMk id="3" creationId="{0193D2D7-8F0A-49A6-82A8-B1FD42DAB437}"/>
          </ac:inkMkLst>
        </pc:inkChg>
      </pc:sldChg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2443307504" sldId="261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2443307504" sldId="261"/>
            <ac:inkMk id="3" creationId="{2B5C03B0-B35C-4AD2-9073-60E891C65841}"/>
          </ac:inkMkLst>
        </pc:inkChg>
      </pc:sldChg>
      <pc:sldChg chg="addSp">
        <pc:chgData name="Chad Vidden" userId="fa919fd6-03f8-48d0-9b95-10ac8c9672df" providerId="ADAL" clId="{FFEB0789-AD70-4659-9CE7-2D572321F606}" dt="2020-03-26T03:27:25.093" v="6"/>
        <pc:sldMkLst>
          <pc:docMk/>
          <pc:sldMk cId="1582824043" sldId="262"/>
        </pc:sldMkLst>
        <pc:inkChg chg="add">
          <ac:chgData name="Chad Vidden" userId="fa919fd6-03f8-48d0-9b95-10ac8c9672df" providerId="ADAL" clId="{FFEB0789-AD70-4659-9CE7-2D572321F606}" dt="2020-03-26T03:23:57.973" v="4" actId="9405"/>
          <ac:inkMkLst>
            <pc:docMk/>
            <pc:sldMk cId="1582824043" sldId="262"/>
            <ac:inkMk id="3" creationId="{EF98DC71-FEFC-4013-9005-AD24FB45736D}"/>
          </ac:inkMkLst>
        </pc:inkChg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1582824043" sldId="262"/>
            <ac:inkMk id="4" creationId="{47D9B2D5-B922-4113-ACE1-148A899CE62F}"/>
          </ac:inkMkLst>
        </pc:inkChg>
        <pc:inkChg chg="add">
          <ac:chgData name="Chad Vidden" userId="fa919fd6-03f8-48d0-9b95-10ac8c9672df" providerId="ADAL" clId="{FFEB0789-AD70-4659-9CE7-2D572321F606}" dt="2020-03-26T03:27:25.093" v="6"/>
          <ac:inkMkLst>
            <pc:docMk/>
            <pc:sldMk cId="1582824043" sldId="262"/>
            <ac:inkMk id="5" creationId="{BC83F89A-B8BF-4791-A10C-9BC3DFB4FDF9}"/>
          </ac:inkMkLst>
        </pc:inkChg>
      </pc:sldChg>
    </pc:docChg>
  </pc:docChgLst>
  <pc:docChgLst>
    <pc:chgData name="Chad Vidden" userId="fa919fd6-03f8-48d0-9b95-10ac8c9672df" providerId="ADAL" clId="{BBE569B8-7BB8-46B2-BB6C-892BEA0BA81F}"/>
    <pc:docChg chg="addSld modSld">
      <pc:chgData name="Chad Vidden" userId="fa919fd6-03f8-48d0-9b95-10ac8c9672df" providerId="ADAL" clId="{BBE569B8-7BB8-46B2-BB6C-892BEA0BA81F}" dt="2020-05-04T17:51:12.245" v="1"/>
      <pc:docMkLst>
        <pc:docMk/>
      </pc:docMkLst>
      <pc:sldChg chg="addSp">
        <pc:chgData name="Chad Vidden" userId="fa919fd6-03f8-48d0-9b95-10ac8c9672df" providerId="ADAL" clId="{BBE569B8-7BB8-46B2-BB6C-892BEA0BA81F}" dt="2020-05-04T17:51:12.245" v="1"/>
        <pc:sldMkLst>
          <pc:docMk/>
          <pc:sldMk cId="650494771" sldId="256"/>
        </pc:sldMkLst>
        <pc:inkChg chg="add">
          <ac:chgData name="Chad Vidden" userId="fa919fd6-03f8-48d0-9b95-10ac8c9672df" providerId="ADAL" clId="{BBE569B8-7BB8-46B2-BB6C-892BEA0BA81F}" dt="2020-05-04T17:51:12.245" v="1"/>
          <ac:inkMkLst>
            <pc:docMk/>
            <pc:sldMk cId="650494771" sldId="256"/>
            <ac:inkMk id="4" creationId="{54956713-A30C-44BE-A1AF-FD9BA74CE0F3}"/>
          </ac:inkMkLst>
        </pc:inkChg>
      </pc:sldChg>
      <pc:sldChg chg="addSp">
        <pc:chgData name="Chad Vidden" userId="fa919fd6-03f8-48d0-9b95-10ac8c9672df" providerId="ADAL" clId="{BBE569B8-7BB8-46B2-BB6C-892BEA0BA81F}" dt="2020-05-04T17:51:12.245" v="1"/>
        <pc:sldMkLst>
          <pc:docMk/>
          <pc:sldMk cId="3380269017" sldId="266"/>
        </pc:sldMkLst>
        <pc:inkChg chg="add">
          <ac:chgData name="Chad Vidden" userId="fa919fd6-03f8-48d0-9b95-10ac8c9672df" providerId="ADAL" clId="{BBE569B8-7BB8-46B2-BB6C-892BEA0BA81F}" dt="2020-05-04T17:51:12.245" v="1"/>
          <ac:inkMkLst>
            <pc:docMk/>
            <pc:sldMk cId="3380269017" sldId="266"/>
            <ac:inkMk id="3" creationId="{C7D897AC-F0C8-462C-817A-8A8FF239DCF0}"/>
          </ac:inkMkLst>
        </pc:inkChg>
      </pc:sldChg>
      <pc:sldChg chg="addSp">
        <pc:chgData name="Chad Vidden" userId="fa919fd6-03f8-48d0-9b95-10ac8c9672df" providerId="ADAL" clId="{BBE569B8-7BB8-46B2-BB6C-892BEA0BA81F}" dt="2020-05-04T17:51:12.245" v="1"/>
        <pc:sldMkLst>
          <pc:docMk/>
          <pc:sldMk cId="2061835111" sldId="267"/>
        </pc:sldMkLst>
        <pc:inkChg chg="add">
          <ac:chgData name="Chad Vidden" userId="fa919fd6-03f8-48d0-9b95-10ac8c9672df" providerId="ADAL" clId="{BBE569B8-7BB8-46B2-BB6C-892BEA0BA81F}" dt="2020-05-04T17:51:12.245" v="1"/>
          <ac:inkMkLst>
            <pc:docMk/>
            <pc:sldMk cId="2061835111" sldId="267"/>
            <ac:inkMk id="4" creationId="{655ED67A-D04A-4BF8-A2C7-7C95B22CCFBD}"/>
          </ac:inkMkLst>
        </pc:inkChg>
      </pc:sldChg>
      <pc:sldChg chg="addSp">
        <pc:chgData name="Chad Vidden" userId="fa919fd6-03f8-48d0-9b95-10ac8c9672df" providerId="ADAL" clId="{BBE569B8-7BB8-46B2-BB6C-892BEA0BA81F}" dt="2020-05-04T17:51:12.245" v="1"/>
        <pc:sldMkLst>
          <pc:docMk/>
          <pc:sldMk cId="2989382390" sldId="268"/>
        </pc:sldMkLst>
        <pc:inkChg chg="add">
          <ac:chgData name="Chad Vidden" userId="fa919fd6-03f8-48d0-9b95-10ac8c9672df" providerId="ADAL" clId="{BBE569B8-7BB8-46B2-BB6C-892BEA0BA81F}" dt="2020-05-04T17:51:12.245" v="1"/>
          <ac:inkMkLst>
            <pc:docMk/>
            <pc:sldMk cId="2989382390" sldId="268"/>
            <ac:inkMk id="3" creationId="{9892F9AF-26F0-47EA-B4A5-08BF1FB4957A}"/>
          </ac:inkMkLst>
        </pc:inkChg>
      </pc:sldChg>
      <pc:sldChg chg="addSp">
        <pc:chgData name="Chad Vidden" userId="fa919fd6-03f8-48d0-9b95-10ac8c9672df" providerId="ADAL" clId="{BBE569B8-7BB8-46B2-BB6C-892BEA0BA81F}" dt="2020-05-04T17:51:12.245" v="1"/>
        <pc:sldMkLst>
          <pc:docMk/>
          <pc:sldMk cId="3689398352" sldId="269"/>
        </pc:sldMkLst>
        <pc:inkChg chg="add">
          <ac:chgData name="Chad Vidden" userId="fa919fd6-03f8-48d0-9b95-10ac8c9672df" providerId="ADAL" clId="{BBE569B8-7BB8-46B2-BB6C-892BEA0BA81F}" dt="2020-05-04T17:51:12.245" v="1"/>
          <ac:inkMkLst>
            <pc:docMk/>
            <pc:sldMk cId="3689398352" sldId="269"/>
            <ac:inkMk id="3" creationId="{819325EF-4BB1-42D7-88EB-6443E632F5AB}"/>
          </ac:inkMkLst>
        </pc:inkChg>
      </pc:sldChg>
      <pc:sldChg chg="addSp">
        <pc:chgData name="Chad Vidden" userId="fa919fd6-03f8-48d0-9b95-10ac8c9672df" providerId="ADAL" clId="{BBE569B8-7BB8-46B2-BB6C-892BEA0BA81F}" dt="2020-05-04T17:51:12.245" v="1"/>
        <pc:sldMkLst>
          <pc:docMk/>
          <pc:sldMk cId="1458064588" sldId="270"/>
        </pc:sldMkLst>
        <pc:inkChg chg="add">
          <ac:chgData name="Chad Vidden" userId="fa919fd6-03f8-48d0-9b95-10ac8c9672df" providerId="ADAL" clId="{BBE569B8-7BB8-46B2-BB6C-892BEA0BA81F}" dt="2020-05-04T17:51:12.245" v="1"/>
          <ac:inkMkLst>
            <pc:docMk/>
            <pc:sldMk cId="1458064588" sldId="270"/>
            <ac:inkMk id="3" creationId="{A829601D-4409-41C9-A93B-7E0DA6015B3F}"/>
          </ac:inkMkLst>
        </pc:inkChg>
      </pc:sldChg>
      <pc:sldChg chg="addSp">
        <pc:chgData name="Chad Vidden" userId="fa919fd6-03f8-48d0-9b95-10ac8c9672df" providerId="ADAL" clId="{BBE569B8-7BB8-46B2-BB6C-892BEA0BA81F}" dt="2020-05-04T17:51:12.245" v="1"/>
        <pc:sldMkLst>
          <pc:docMk/>
          <pc:sldMk cId="2478991660" sldId="271"/>
        </pc:sldMkLst>
        <pc:inkChg chg="add">
          <ac:chgData name="Chad Vidden" userId="fa919fd6-03f8-48d0-9b95-10ac8c9672df" providerId="ADAL" clId="{BBE569B8-7BB8-46B2-BB6C-892BEA0BA81F}" dt="2020-05-04T17:51:12.245" v="1"/>
          <ac:inkMkLst>
            <pc:docMk/>
            <pc:sldMk cId="2478991660" sldId="271"/>
            <ac:inkMk id="3" creationId="{CDAD8CBF-7895-4170-9A14-62A435EC8D42}"/>
          </ac:inkMkLst>
        </pc:inkChg>
      </pc:sldChg>
      <pc:sldChg chg="addSp add">
        <pc:chgData name="Chad Vidden" userId="fa919fd6-03f8-48d0-9b95-10ac8c9672df" providerId="ADAL" clId="{BBE569B8-7BB8-46B2-BB6C-892BEA0BA81F}" dt="2020-05-04T17:51:12.245" v="1"/>
        <pc:sldMkLst>
          <pc:docMk/>
          <pc:sldMk cId="3798742841" sldId="273"/>
        </pc:sldMkLst>
        <pc:inkChg chg="add">
          <ac:chgData name="Chad Vidden" userId="fa919fd6-03f8-48d0-9b95-10ac8c9672df" providerId="ADAL" clId="{BBE569B8-7BB8-46B2-BB6C-892BEA0BA81F}" dt="2020-05-04T17:51:12.245" v="1"/>
          <ac:inkMkLst>
            <pc:docMk/>
            <pc:sldMk cId="3798742841" sldId="273"/>
            <ac:inkMk id="3" creationId="{CD2A89B3-4177-47DA-982F-98C1FBD65945}"/>
          </ac:inkMkLst>
        </pc:inkChg>
      </pc:sldChg>
    </pc:docChg>
  </pc:docChgLst>
  <pc:docChgLst>
    <pc:chgData name="Chad Vidden" userId="fa919fd6-03f8-48d0-9b95-10ac8c9672df" providerId="ADAL" clId="{0D92E75A-0F1F-4DE8-A849-57939D24CFE4}"/>
    <pc:docChg chg="addSld delSld modSld">
      <pc:chgData name="Chad Vidden" userId="fa919fd6-03f8-48d0-9b95-10ac8c9672df" providerId="ADAL" clId="{0D92E75A-0F1F-4DE8-A849-57939D24CFE4}" dt="2020-04-07T02:38:42.426" v="12"/>
      <pc:docMkLst>
        <pc:docMk/>
      </pc:docMkLst>
      <pc:sldChg chg="addSp">
        <pc:chgData name="Chad Vidden" userId="fa919fd6-03f8-48d0-9b95-10ac8c9672df" providerId="ADAL" clId="{0D92E75A-0F1F-4DE8-A849-57939D24CFE4}" dt="2020-04-07T02:38:42.426" v="12"/>
        <pc:sldMkLst>
          <pc:docMk/>
          <pc:sldMk cId="2794664127" sldId="258"/>
        </pc:sldMkLst>
        <pc:inkChg chg="add">
          <ac:chgData name="Chad Vidden" userId="fa919fd6-03f8-48d0-9b95-10ac8c9672df" providerId="ADAL" clId="{0D92E75A-0F1F-4DE8-A849-57939D24CFE4}" dt="2020-04-07T02:38:42.426" v="12"/>
          <ac:inkMkLst>
            <pc:docMk/>
            <pc:sldMk cId="2794664127" sldId="258"/>
            <ac:inkMk id="3" creationId="{98EEC423-B973-434B-919D-11CC2B5E5250}"/>
          </ac:inkMkLst>
        </pc:inkChg>
      </pc:sldChg>
      <pc:sldChg chg="addSp">
        <pc:chgData name="Chad Vidden" userId="fa919fd6-03f8-48d0-9b95-10ac8c9672df" providerId="ADAL" clId="{0D92E75A-0F1F-4DE8-A849-57939D24CFE4}" dt="2020-04-07T02:38:42.426" v="12"/>
        <pc:sldMkLst>
          <pc:docMk/>
          <pc:sldMk cId="731333022" sldId="259"/>
        </pc:sldMkLst>
        <pc:inkChg chg="add">
          <ac:chgData name="Chad Vidden" userId="fa919fd6-03f8-48d0-9b95-10ac8c9672df" providerId="ADAL" clId="{0D92E75A-0F1F-4DE8-A849-57939D24CFE4}" dt="2020-04-07T02:38:42.426" v="12"/>
          <ac:inkMkLst>
            <pc:docMk/>
            <pc:sldMk cId="731333022" sldId="259"/>
            <ac:inkMk id="3" creationId="{2BEBBE85-8B4B-4E1D-9F06-F6DFBAE2BED1}"/>
          </ac:inkMkLst>
        </pc:inkChg>
      </pc:sldChg>
      <pc:sldChg chg="addSp">
        <pc:chgData name="Chad Vidden" userId="fa919fd6-03f8-48d0-9b95-10ac8c9672df" providerId="ADAL" clId="{0D92E75A-0F1F-4DE8-A849-57939D24CFE4}" dt="2020-04-07T02:38:42.426" v="12"/>
        <pc:sldMkLst>
          <pc:docMk/>
          <pc:sldMk cId="3419939895" sldId="260"/>
        </pc:sldMkLst>
        <pc:inkChg chg="add">
          <ac:chgData name="Chad Vidden" userId="fa919fd6-03f8-48d0-9b95-10ac8c9672df" providerId="ADAL" clId="{0D92E75A-0F1F-4DE8-A849-57939D24CFE4}" dt="2020-04-07T02:38:42.426" v="12"/>
          <ac:inkMkLst>
            <pc:docMk/>
            <pc:sldMk cId="3419939895" sldId="260"/>
            <ac:inkMk id="3" creationId="{8FB3A811-B903-4656-9DF6-AEEB91848AB1}"/>
          </ac:inkMkLst>
        </pc:inkChg>
      </pc:sldChg>
      <pc:sldChg chg="addSp">
        <pc:chgData name="Chad Vidden" userId="fa919fd6-03f8-48d0-9b95-10ac8c9672df" providerId="ADAL" clId="{0D92E75A-0F1F-4DE8-A849-57939D24CFE4}" dt="2020-04-07T02:38:42.426" v="12"/>
        <pc:sldMkLst>
          <pc:docMk/>
          <pc:sldMk cId="2008025006" sldId="261"/>
        </pc:sldMkLst>
        <pc:inkChg chg="add">
          <ac:chgData name="Chad Vidden" userId="fa919fd6-03f8-48d0-9b95-10ac8c9672df" providerId="ADAL" clId="{0D92E75A-0F1F-4DE8-A849-57939D24CFE4}" dt="2020-04-07T02:38:42.426" v="12"/>
          <ac:inkMkLst>
            <pc:docMk/>
            <pc:sldMk cId="2008025006" sldId="261"/>
            <ac:inkMk id="3" creationId="{4D00E680-9EAB-4A81-AD33-BC932FDC9124}"/>
          </ac:inkMkLst>
        </pc:inkChg>
      </pc:sldChg>
      <pc:sldChg chg="addSp modNotesTx">
        <pc:chgData name="Chad Vidden" userId="fa919fd6-03f8-48d0-9b95-10ac8c9672df" providerId="ADAL" clId="{0D92E75A-0F1F-4DE8-A849-57939D24CFE4}" dt="2020-04-07T02:38:42.426" v="12"/>
        <pc:sldMkLst>
          <pc:docMk/>
          <pc:sldMk cId="1831996118" sldId="262"/>
        </pc:sldMkLst>
        <pc:inkChg chg="add">
          <ac:chgData name="Chad Vidden" userId="fa919fd6-03f8-48d0-9b95-10ac8c9672df" providerId="ADAL" clId="{0D92E75A-0F1F-4DE8-A849-57939D24CFE4}" dt="2020-04-07T02:38:42.426" v="12"/>
          <ac:inkMkLst>
            <pc:docMk/>
            <pc:sldMk cId="1831996118" sldId="262"/>
            <ac:inkMk id="3" creationId="{87CB99F5-DB17-4A59-B7A1-85CEF5E1F7C3}"/>
          </ac:inkMkLst>
        </pc:inkChg>
      </pc:sldChg>
      <pc:sldChg chg="add del">
        <pc:chgData name="Chad Vidden" userId="fa919fd6-03f8-48d0-9b95-10ac8c9672df" providerId="ADAL" clId="{0D92E75A-0F1F-4DE8-A849-57939D24CFE4}" dt="2020-04-07T02:03:44.863" v="11" actId="2696"/>
        <pc:sldMkLst>
          <pc:docMk/>
          <pc:sldMk cId="775828528" sldId="263"/>
        </pc:sldMkLst>
      </pc:sldChg>
    </pc:docChg>
  </pc:docChgLst>
  <pc:docChgLst>
    <pc:chgData name="Chad Vidden" userId="S::cvidden@uwlax.edu::fa919fd6-03f8-48d0-9b95-10ac8c9672df" providerId="AD" clId="Web-{1FCE854A-F119-C2B9-2E0E-15B8A8B10E8B}"/>
    <pc:docChg chg="modSld">
      <pc:chgData name="Chad Vidden" userId="S::cvidden@uwlax.edu::fa919fd6-03f8-48d0-9b95-10ac8c9672df" providerId="AD" clId="Web-{1FCE854A-F119-C2B9-2E0E-15B8A8B10E8B}" dt="2020-04-14T03:40:03.299" v="24"/>
      <pc:docMkLst>
        <pc:docMk/>
      </pc:docMkLst>
      <pc:sldChg chg="modNotes">
        <pc:chgData name="Chad Vidden" userId="S::cvidden@uwlax.edu::fa919fd6-03f8-48d0-9b95-10ac8c9672df" providerId="AD" clId="Web-{1FCE854A-F119-C2B9-2E0E-15B8A8B10E8B}" dt="2020-04-14T03:40:03.299" v="24"/>
        <pc:sldMkLst>
          <pc:docMk/>
          <pc:sldMk cId="429052514" sldId="26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04T17:26:46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18500 9871 40 0,'10'19'20'0,"-6"9"-20"15,-4-18 21-15,-4 2-21 16,1-2 1-16,-8-7-1 16,-3 0 1-16,-7 0-1 15,-11 3 0-15,-3-3 0 16,-4-3 0-16,-3 0 0 15,-8 0 0-15,-3 0 1 16,0 0 0-16,4 3 0 16,-4 1 1-16,-10-1 1 15,-11-3 1-15,-4-3-1 16,-3-1 0-16,0-5-1 16,0 3 0-16,-8 6-1 15,-6-3 1-15,-4 0-2 16,-3-1 1-16,7 1-1 0,-8 0 0 15,-6-3 0-15,-7 0 1 16,3-10-1-16,3 3 0 16,-6 1 0-16,-7-1 1 15,3 4 0-15,10 6 0 16,1 6-1-16,-4 3 1 16,7 4 0-16,-10 5 0 15,10-2-1-15,7 6 1 16,-3-7-1-16,3-2 1 15,4-1-1-15,3 3 1 16,-24 17-1 0,3 2 1-16,14 0 0 15,4-6 0-15,3 10-1 16,4 6 0-16,3 0 0 16,15-7 1-16,-1 4-1 15,4 6 0-15,0 6 0 16,0-6 0-16,7 9-1 15,-7 0 1-15,7-3-1 16,-3 7 1-16,6-1-1 16,4 7 1-16,4 0 0 15,3 3 1-15,0 3-1 16,4 9 0-16,3-6 0 16,0 3 1-16,4 4-1 15,3 2 0-15,4-12 0 16,3 0 1-16,4-3-1 15,7 0 1-15,3-3-1 0,8-10 1 16,3 10-1-16,7-1 0 16,3 4-1-1,12 3 1-15,9-6 0 0,8 3 1 16,0-3-1-16,3-4 1 16,1-2 0-16,6-4 0 15,7-3 0-15,4-3 1 16,7-6-2-16,4 3 1 15,0-10 0-15,6-2 0 16,8-1-1-16,3 0 1 16,4-6-1-16,3-3 1 15,-3 0-1-15,10-3 0 0,0 0 0 16,8 0 1-16,-1-4-2 16,0-2 1-16,15 3 0 15,-1-1 0-15,4-2 0 16,0-1 1-16,7 1-1 15,0-1 1-15,1-2 0 16,-5-4 0-16,8 0 0 16,3 4 0-16,0-7 0 15,3 0 0-15,-2 0-1 16,9 0 0-16,-6-6 0 16,7 0 0-1,84-9-1 1,-21 2 1-16,-10 4-1 15,-22-4 0-15,-3 1 0 16,-3 0 0-16,-5-1 0 16,-9 1 0-16,-5-4 0 0,8 4 1 15,-18 3-1-15,1-4 1 16,-8 1 0-16,3 3 0 16,-10-4-1-16,-17-6 1 15,-4-9-1-15,0-3 1 16,-11 0-1-16,-7-3 1 15,-7-7-1-15,-10-3 0 0,-8 4 0 16,-17-10 1 0,-3-1-1-16,-8-5 1 15,-7-3-1-15,-3-10 0 0,-7 0 0 16,-8-6 1-16,-6 3-1 16,0 16 0-16,-15-23 0 15,1-2 1-15,-8 0-1 16,-7 9 1-16,-6 0-1 15,-8-10 1-15,-10 13 0 16,-8-6 0-16,-3 0-1 16,-14-9 1-16,4 2 0 15,3 7 0-15,-7-3 0 16,-4 6 0-16,-3 12 0 16,-11 1 0-16,-6 3 0 15,10 2 1-15,-11 4-1 16,-7 3 0-16,-3-6 0 15,-11-3 1-15,11 9 0 0,-4-3 0 16,3 3-1-16,-6-6 0 16,-4 3 0-16,14 9 1 15,1 1-1-15,-8 2 0 16,4 1 0-16,-11 2 0 16,14 7-1-16,-3-6 1 15,-4 6-4-15,3 3 0 16,-6-10-12-16,10 1 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04T17:27:17.48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8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5-04T17:28:05.091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3059 5105 43 0,'3'-7'21'0,"4"-2"-10"0,-7 9 21 15,0 0-29-15,0 0 0 16,0 3 3-16,0 3 0 31,0 35-8-31,0 0 1 16,0 19 4-16,0 2 0 15,-10 26-4-15,-8 0 1 16,-3 3-6-16,0-10 1 16,-4-2-9-16,11-17 1 15,-7-8-3-15,7-13 0 0</inkml:trace>
  <inkml:trace contextRef="#ctx0" brushRef="#br0" timeOffset="778.594">2561 5823 46 0,'11'6'23'0,"-22"-3"-22"16,11-3 44-16,0 0-45 15,4-12 1-15,3-4 1 16,7-6 0-16,4-9-2 0,13-10 0 16,15-25 1-16,4-9 1 15,13-19-1-15,4 0 0 16,-7 0 0-16,-7 3 0 15,3 19-1-15,-6 9 1 16,-11 13-1-16,-8 15 1 16,-2 23-2-16,-15 15 1 15,3 12-1-15,-17 20 1 16,-7 9-2-16,-3 12 1 16,-1 13-1-16,0-6 1 15,8 3 0-15,-4-3 1 16,0-10-1-16,7-9 1 0,0-10-2 15,7-6 1-15,0-9 0 16,4-6 0-16,-1-7-1 16,4-6 0-16,4-3 0 15,0 0 1-15,3-3 0 16,-4 2 1-16,4 1-1 16,-6 3 1-16,2 0 0 15,1 3 0-15,-4 1 0 16,4 2 0-16,-1 0 0 15,-6 7 1-15,3-7-1 16,4 3 1-16,-1 1 1 16,-6-4 0-16,10-3-1 15,-3-3 1-15,-8-6-1 16,4-4 1-16,-3-2-1 16,3-1 0-16,-3-2-1 15,-8 2 1-15,4-6-1 0,-3-3 0 16,-4 4-1-16,0 2 1 15,0 3-2-15,0 4 1 16,-4 6-1-16,4 9 0 31,0 16 0-31,0 3 1 16,0-3-1-16,4 0 1 16,3-3 0-16,3 0 1 15,-6-10-3-15,10 0 0 16,-3-2-6-16,10-1 1 15,7 0-5-15,-7-3 0 0</inkml:trace>
  <inkml:trace contextRef="#ctx0" brushRef="#br0" timeOffset="1021.895">3905 5569 29 0,'21'-16'14'16,"-3"0"-5"-16,-7 13 22 0,-11-12-29 16,0 5 0-16,0-2 1 15,0 2 0-15,-7 1-4 16,-4 3 0-16,0 6 2 15,-10 3 1-15,-7 3-2 16,-4 3 0-16,8 4-1 16,2-1 1-16,1 7-2 15,4-3 1-15,3 6-1 16,6 0 1-16,8-3-1 16,8-4 1-16,6-5-1 15,10-7 0 1,8-12-8-16,-4-7 0 15</inkml:trace>
  <inkml:trace contextRef="#ctx0" brushRef="#br0" timeOffset="1306.658">4128 5600 35 0,'7'6'17'0,"-7"-21"-17"0,0 5 25 0,0 1-24 16,0 0 1-16,0-4 2 15,0 0 0-15,0 1-3 16,0-1 1-16,3 4 2 16,4 0 1-16,4-1 0 15,-8 4 0-15,8 3-2 16,3 0 0-16,7-4-5 15,-7 7 1-15,4 0-8 16,0 0 0-16,-4-6-6 16,3 0 0-16</inkml:trace>
  <inkml:trace contextRef="#ctx0" brushRef="#br0" timeOffset="1681.995">4417 5550 47 0,'28'9'23'0,"0"-5"-24"0,-17-8 42 15,3 1-41-15,4 0 1 16,3-3-1-16,-4 0 1 16,1-7-2-16,-4 0 1 15,-3 1 0-15,-4-1 0 16,-7 1-1-16,-7 6 1 15,-4-7-1-15,1 4 1 16,-1-1 0-16,0 10 0 0,1 0 0 16,-1 6 1-16,4 7 0 15,4 6 0-15,3-3 1 16,0-1 0-16,0 1-1 16,3-4 1-16,4 1-1 15,4-4 0-15,3-2-1 16,4-4 1-16,-1-3-5 15,4 0 0-15,-3-3-10 16,3 0 1-16,-7-4-2 16,4 1 0-16</inkml:trace>
  <inkml:trace contextRef="#ctx0" brushRef="#br0" timeOffset="2160.284">4872 5556 39 0,'21'7'19'0,"0"-4"-22"0,-14-3 35 16,4 0-31-16,-11-3 0 16,10-1 0-16,-6 1 1 15,3 0-3-15,-3 3 1 16,3-6 1-16,0 3 0 16,3 3 0-16,4 0 0 15,0 0-1-15,1 0 1 16,2 3-1-16,-6 0 0 0,3 3 0 15,0 1 0-15,0-4 0 16,4 3 0-16,-8-3-1 16,8-3 1-16,-7-3-1 15,3-3 0-15,-4-1-2 16,4 4 1-16,-3-6-1 16,0-4 0-16,-1 1 0 15,1-4 1-15,-1 0 0 16,-3 1 0-16,4 2 1 15,0 1 1-15,3 8 1 16,3 8 0-16,4 2 1 16,4 3 1-16,7 4 0 15,0 3 0-15,6-4 1 16,1 1 0-16,4 2-1 16,2-5 1-16,1-1-2 15,0 1 0-15,-14-4-2 16,0-3 1-16,-4 0-5 15,-7 0 1-15,-3 0-10 0,-11-3 0 16</inkml:trace>
  <inkml:trace contextRef="#ctx0" brushRef="#br0" timeOffset="2747.099">2582 6102 43 0,'0'22'21'0,"0"-16"-15"0,4-6 32 15,3 0-35-15,4-3 1 16,6 0 2-16,15-3 0 16,-4 2-7-16,11-2 1 15,10-10 5-15,15 1 0 16,13-1-1-16,15-3 0 16,35 0-1-16,7 1 1 15,43-7-1-15,-1-1 0 16,14 1-1-16,1 3 1 15,-22 10-1-15,1-1 1 16,-1 4-1-16,-10 6 0 0,-18 3-2 16,7 0 1-1,-10 6-1-15,-15 4 0 0,-7-4-4 16,-13-3 1-16,-19 0-7 16,-13-6 1-16,-25-6-13 15,-18-7 1-15</inkml:trace>
  <inkml:trace contextRef="#ctx0" brushRef="#br0" timeOffset="6829.067">6354 7761 36 0,'3'19'18'0,"1"-4"-10"16,-1-12 19-16,-3 0-23 16,0 1 0-16,0-1 3 15,0-3 1-15,0-7-9 16,0-2 0-16,0-19 6 15,-3-13 0-15,-1-6-2 16,4-16 1-16,-3-6-2 16,3-6 0-16,0-19-3 15,0 9 1-15,0 1-2 16,3-4 1-16,11 9-1 16,4 4 0-16,7 9 0 15,-4 7 0-15,0 9 1 0,4 12 0 16,-1 7 0-16,1 15 0 15,0 7-2-15,-4 12 1 16,-7 12-3-16,0 10 0 16,-3 4-9-16,-8 11 0 15,-6 11 0-15,-8-1 0 16</inkml:trace>
  <inkml:trace contextRef="#ctx0" brushRef="#br0" timeOffset="7071.907">6022 7482 48 0,'3'34'24'0,"33"-18"-24"0,-29-13 50 0,7 3-47 15,4-3 1-15,10-3 2 16,4-3 1-16,6 0-9 15,1-3 0-15,11 0 2 16,-8-4 0-16,4 4-10 16,3-4 1-16,-7-2-9 15,1 6 0-15</inkml:trace>
  <inkml:trace contextRef="#ctx0" brushRef="#br0" timeOffset="7387.569">6914 7378 46 0,'8'0'23'0,"-12"-3"-23"0,4 3 36 16,0 0-33-16,0 0 0 15,0 0 1-15,-4 6 1 16,-3 7-6-16,-7 6 0 0,4 6 4 16,-4 9 0-16,3 1-1 15,0 9 0-15,8 3-1 16,-4 0 1-16,7-3-3 16,7-1 0-16,-4-5-6 15,8-10 0-15,3-6-9 16,7-19 0-16</inkml:trace>
  <inkml:trace contextRef="#ctx0" brushRef="#br0" timeOffset="7641.906">7218 7457 41 0,'3'0'20'0,"11"-4"-14"15,-6 8 26-15,-8 2-29 0,-8 3 0 16,5 4 1-16,-11 6 0 15,-4-1-5-15,1 4 0 16,-5 7 3-16,-2 2 1 16,-1 3-2-16,4-2 1 15,3-1-1-15,-3-3 0 32,10 1-8-32,8-11 1 15,6-5-8-15,5-10 0 16,6-9-1-16,-4-10 0 15</inkml:trace>
  <inkml:trace contextRef="#ctx0" brushRef="#br0" timeOffset="7853.405">7052 7507 40 0,'14'22'20'0,"4"3"-22"15,-11-16 41-15,3 4-35 16,5 2 0-16,2 7 0 15,-6 3 1-15,3 1-7 16,4-5 0-16,-1 1 4 16,4 3 0-16,-3 1-7 15,0-4 1-15,-4-7-8 16,3-5 0-16,-6-14-2 16,3-5 0-16</inkml:trace>
  <inkml:trace contextRef="#ctx0" brushRef="#br0" timeOffset="8077.873">7377 7300 43 0,'14'12'21'0,"10"23"-20"0,-17-29 41 15,1 13-40-15,2 9 1 16,1 7 0-16,-1 8 0 15,1 5-5-15,-4 5 1 16,-4 0 0-16,1-6 0 0,-4-6-12 16,-4-10 0-16,1-12-2 15,3-6 1-15</inkml:trace>
  <inkml:trace contextRef="#ctx0" brushRef="#br0" timeOffset="8603.576">8082 7475 53 0,'7'0'26'0,"-7"3"-29"15,0 1 52-15,7-4-47 16,4 0 1-16,10 0 2 15,-3-4 1-15,10 4-7 16,11 0 0-16,3 4 1 16,4-1 1-16,-4 3-6 15,-3 0 0-15,-4 4-12 16,-10-1 0-16,-14 4-2 16,-4-1 1-16</inkml:trace>
  <inkml:trace contextRef="#ctx0" brushRef="#br0" timeOffset="8798.463">8188 7798 65 0,'0'19'32'0,"11"-6"-37"0,-8-10 69 16,8 0-62-16,3 0 1 16,7-3 0-16,11 0 0 15,7-3-5-15,3 0 0 16,4 0-2-16,-11 0 0 15,4 3-16-15,0 0 0 16,-8 3-1-16,5 0 1 16</inkml:trace>
  <inkml:trace contextRef="#ctx0" brushRef="#br0" timeOffset="9774.402">10746 6785 42 0,'28'-25'21'0,"-18"7"-23"15,-10 11 36-15,4 1-31 16,-4 0 1-16,0-1 2 16,0 4 0-16,-11 0-7 15,-13 3 0-15,-26 6 5 16,-24 4 0-16,-14 2-2 16,-14 7 1-16,-18-3-2 15,-7 0 0-15,7 9-1 16,10 3 1-16,5 6-1 15,16-2 0-15,15 2 0 16,14 4 1-16,11 0-1 16,14 2 1-16,14-5-1 15,17-4 0-15,15 4 1 0,13-7 0 16,5-3 0-16,13 0 1 16,11 0 0-16,0 0 0 15,-4-3-2-15,-3 0 1 16,-4 6-1-16,-10 4 0 15,-7 2-1-15,-15 7 0 16,-10 3 0-16,-10 3 0 16,-22 0 0-16,-7 0 0 0,0-3 0 15,-3-3 1 1,-7-1-1-16,-1-8 1 0,1-4 0 16,-1-6 0-16,12-3 1 15,-1-4 0-15,7 7 1 16,7-3 0-16,8 3 1 15,3 0 0-15,3-3 1 16,22-3 0-16,6 2 1 16,15 1 0-16,10-6-2 15,8-7 1-15,17-3-1 16,7-3 0-16,3-6-3 16,5 0 1-16,-1-4-6 15,-14 4 0-15,-4-3-10 16,-6 5 0-16,-4-8-7 15,-4 2 0-15</inkml:trace>
  <inkml:trace contextRef="#ctx0" brushRef="#br0" timeOffset="9998.215">10481 7616 62 0,'11'32'31'0,"-11"-4"-37"0,-4-12 53 16,1-1-47-16,-1 14 1 15,1 11 0-15,-5-5 0 16,-2 3-3-16,6 2 1 16,1-2-10-16,-8-7 1 0,1-9-7 15,3-6 1-15</inkml:trace>
  <inkml:trace contextRef="#ctx0" brushRef="#br0" timeOffset="10748.522">9186 8485 39 0,'-3'6'19'0,"3"16"-9"16,-4-19 27-16,1 10-36 16,-1 0 1-16,-3 5 2 15,0-2 1-15,4 3-6 16,-4 0 1-16,7-4 3 15,0 1 0-15,0-3-1 16,3-4 1-16,1-3-3 16,3-3 0-16,0-3-2 0,3-6 1 15,1-3-1-15,3-4 0 16,0-6-1-16,4 1 1 16,-1-1 0-16,5 0 0 15,-5 3 1-15,-3 7 1 16,0 3 0-16,1-1 0 31,2 17 1-31,4 2 0 16,-10 4-1-16,-1 3 1 15,1 0-1-15,0 6 0 16,-4-3-2-16,0-4 0 16,-4-2-4-16,4 0 0 0,0-7-8 15,4-9 1-15</inkml:trace>
  <inkml:trace contextRef="#ctx0" brushRef="#br0" timeOffset="11006.641">9659 8510 52 0,'11'25'26'0,"-15"-28"-24"16,4 3 45-16,0 0-45 16,0 0 0-16,7 0 2 15,4-3 1-15,6 0-7 16,5 0 0-16,6-4 2 16,0 1 0-16,-3 3-7 15,-4 3 1-15,-3 3-12 0,-8-6 1 16</inkml:trace>
  <inkml:trace contextRef="#ctx0" brushRef="#br0" timeOffset="11198.304">9634 8658 63 0,'4'18'31'0,"10"-14"-36"0,-10-4 52 0,3 3-47 16,7 0 0-16,7 0-1 15,4 0 0-15,6-3-2 16,8 0 0-16,3 0-8 16,1-3 0-16,10-3-6 15,-7-4 1-15</inkml:trace>
  <inkml:trace contextRef="#ctx0" brushRef="#br0" timeOffset="11482.843">10509 8573 48 0,'11'6'24'0,"-8"-25"-28"15,-3 13 41-15,-3 3-36 16,-4-3 0-16,-7-1 1 0,-4 7 0 16,-7 7-3-16,-3 2 1 15,-4 10 2-15,8 0 0 16,3 9 0-16,3 10 0 15,4-4 0-15,7 4 0 16,10-7 0-16,11-6 0 16,8-3-1-16,6-9 1 15,0-13-1-15,4-10 0 16,-8-5-5-16,-2-7 0 16,-5 0-12-16,-3-13 0 15</inkml:trace>
  <inkml:trace contextRef="#ctx0" brushRef="#br0" timeOffset="12159.19">9945 6318 43 0,'3'38'21'0,"-3"0"-9"15,0-32 26-15,-3 3-36 0,-8 4 0 16,1-4 0-16,-8 1 1 16,0-1-4-16,4-3 0 15,-3-3 3-15,3-3 0 16,3-6-1-16,0-3 1 0,11-4-2 15,0-3 1-15,0-5-2 16,4-5 0-16,-1 8-1 16,8-4 1-16,3 0-1 15,0 6 0-15,0 3-1 16,4 7 1-16,7 3-2 16,-1 9 0-16,5 10 0 15,-1 9 1-15,0 0 0 16,4 3 0-16,-4 1 1 15,0-1 0-15,0-6 3 16,1 0 1-16,-5-13 1 16,1-6 0-16,-4-6 0 15,0-9 0-15,-3 2 0 16,-7-9 0-16,-1 1-2 16,-10-4 1-16,-10 3-2 15,-5 0 1-15,-6 6-2 16,-10 1 1-16,-8 9-6 0,-7 0 1 15,4-4-9-15,6 4 0 16</inkml:trace>
  <inkml:trace contextRef="#ctx0" brushRef="#br0" timeOffset="13226.276">11426 7268 42 0,'-3'22'21'0,"3"3"-15"0,0-21 31 0,0-1-35 16,0-3 1-16,0-3 2 15,-4-10 0-15,-6-6-6 16,3-15 1-16,-4-13 4 16,1-10 0-16,-1-15-1 15,4 3 0-15,7-3-2 16,4 0 1-16,6-3-2 15,8 12 1-15,10 6-1 16,0 10 0-16,0 16-2 16,1 9 0-16,2 10-4 15,-2 5 1-15,-5 14-8 16,-6 8 0-16,-7 7-4 16,-8 10 0-16</inkml:trace>
  <inkml:trace contextRef="#ctx0" brushRef="#br0" timeOffset="13435.667">11314 7215 58 0,'10'3'29'0,"11"-3"-39"0,-7 0 58 16,11-3-48-16,10-3 0 15,-3-4-2-15,-4 7 1 16,-3 0-8-16,0 0 0 0,-4 0-7 16,0 3 1-16</inkml:trace>
  <inkml:trace contextRef="#ctx0" brushRef="#br0" timeOffset="14022.491">11966 6453 41 0,'7'-9'20'0,"-3"2"-18"15,-4 7 31-15,0-3-29 16,-4 0 0-16,1 3 2 15,-4-3 0-15,-4 6-8 16,-3 7 0-16,3 2 6 16,1 4 0-16,-4 9-2 15,7 6 0-15,0 1-1 16,3 2 0-16,1 1-1 16,3-1 1-16,0-6-3 15,3-3 0-15,8-6-9 16,3-6 1-16,7-10-6 15,4-6 0-15</inkml:trace>
  <inkml:trace contextRef="#ctx0" brushRef="#br0" timeOffset="14427.381">12093 6610 46 0,'11'22'23'0,"-15"12"-23"0,4-27 39 0,-3 2-39 16,3 0 0-16,-4 1 0 16,1-4 0-16,-1-3 0 15,1-3 0-15,-1 0 0 16,1-6 0-16,3-3-2 15,3 2 1-15,4-5-1 16,0 2 1-16,4-5 0 16,-1-1 0-16,5 3-1 15,-1 4 1-15,0 6 2 16,0 3 0-16,-4 3 0 16,5 3 1-16,-5 1-1 15,1-4 0-15,-4 3 0 16,0 0 0-16,0 4-3 15,0-1 1-15,0 4-7 16,4-1 0-16,-4 1-5 0,0-4 1 16</inkml:trace>
  <inkml:trace contextRef="#ctx0" brushRef="#br0" timeOffset="14697.569">12308 6365 37 0,'4'7'18'0,"-1"24"-13"0,1-25 28 0,3 7-29 15,4 2 0-15,-1 10 3 16,4 7 0-16,-3 2-10 15,0-2 1-15,-1-4 5 16,-3-3 1-16,0-3-8 16,-3 0 0-16,-4 0-11 15,-7 0 1-15</inkml:trace>
  <inkml:trace contextRef="#ctx0" brushRef="#br0" timeOffset="15117.823">12933 6632 43 0,'7'-3'21'0,"-4"0"-20"0,-3 3 30 0,-3 0-29 16,-8 6 0-16,-6 0 2 15,-4 7 0-15,-4 12-4 16,-3 6 0-16,-1 4 4 15,1 8 0-15,0 8-1 16,0 8 0-16,3 7-1 16,4 3 1-16,7 3-2 15,3-9 1-15,4-7-3 16,7-5 1-16,7-17-6 16,0-3 0-16,4-9-10 15,6-19 0-15</inkml:trace>
  <inkml:trace contextRef="#ctx0" brushRef="#br0" timeOffset="15568.442">13070 7093 42 0,'15'3'21'0,"-12"-6"-20"0,-3 3 28 15,-3-3-28-15,-5 3 0 16,-2 3 4-16,-4 6 0 16,0 4-5-16,3-1 0 15,1 7 4-15,2-3 0 16,1 3-1-16,0-1 1 0,0 4-3 16,0 0 1-16,4 0-1 15,3-3 1-15,0-6-1 16,0-4 0-16,7-6 0 15,3-3 0-15,8-3-1 16,-4-6 1-16,4-1-1 16,-1-2 0-16,1-1-1 15,-4 1 1-15,-3 2-1 16,-1 1 1-16,1 2-1 16,-1 1 1-16,1 6 0 15,0 6 0-15,-1 4 0 16,1 2 0-16,-1 1 0 15,1 3 0-15,0-4-3 16,-1 1 0-16,1-1-4 16,-1-2 0-16,1-4-9 15,3-9 0-15</inkml:trace>
  <inkml:trace contextRef="#ctx0" brushRef="#br0" timeOffset="15868.212">13395 6704 53 0,'14'38'26'0,"14"21"-26"16,-17-46 45-16,3 15-42 15,0 10 0-15,0 5 1 16,4 11 1-16,0 2-7 16,-1 4 0-16,-3-1 3 15,-10-5 1-15,-8 2-3 16,-3-6 0-16,-7-3-6 16,-11-3 0-16,-13-3-10 15,-5-7 0-15</inkml:trace>
  <inkml:trace contextRef="#ctx0" brushRef="#br0" timeOffset="16258.984">11243 7971 55 0,'0'19'27'15,"14"-23"-26"-15,-7 4 43 16,4 0-38-16,-1 0 0 0,12 4 4 15,16 2 0-15,19 0-13 16,27-3 1-16,19 0 9 16,41 1 1-16,26-11-4 15,31-8 0-15,14-4-3 16,4-6 0-16,-11-3-4 16,-21-1 1-16,-39 4-8 15,-28 10 0-15,-25 5-13 16,-21 7 1-16</inkml:trace>
  <inkml:trace contextRef="#ctx0" brushRef="#br0" timeOffset="16918.522">12150 8629 39 0,'-4'32'19'0,"4"2"-4"16,-3-24 16-16,-1 8-26 15,1 7 0-15,-1-3 2 16,1 4 1-16,3-5-10 16,0-2 1-16,3 0 7 15,4-6 0-15,4-4-4 0,3-6 1 16,0-6-3 0,4-6 1-16,-1-13-2 0,4-7 1 31,11-18-3-31,0 4 0 15,-7 2-1-15,-1 6 1 16,1 7 1-16,-4 9 0 16,4 13 1-16,-8 6 0 15,-2 3 1-15,-1 10 1 16,-4 9 0-16,1 3 0 16,-1 9 0-16,1 4 0 15,0 3-2-15,-1-7 1 0,1-6-3 16,3-3 0-16,0-6-5 15,4-9 0-15,-1-10-8 16,8-7 0-16</inkml:trace>
  <inkml:trace contextRef="#ctx0" brushRef="#br0" timeOffset="17189.393">12982 8313 61 0,'4'31'30'0,"-8"3"-38"0,4-21 55 15,0 3-47-15,0-1 1 16,0 4 0-16,0 6 1 15,0 0-3-15,0 0 1 16,0 1-5-16,0-5 1 16,0 1-12-16,0-6 0 15</inkml:trace>
  <inkml:trace contextRef="#ctx0" brushRef="#br0" timeOffset="17580.811">13049 9125 56 0,'14'6'28'0,"-14"-9"-30"16,4-3 41-16,-1-1-39 16,-3-2 0-16,0-4 0 15,0 4 0-15,0 0 0 16,-3 2 0-16,-1 1 0 16,1 0 0-16,-4 3 0 0,-4 6 1 15,1 0-1-15,3 3 0 16,-4 7 0-16,7-1 0 15,1 7 0-15,-4-3 1 16,7-4-3-16,3-2 0 16,4-7-7-16,4 0 0 15,3-9-6-15,4-7 0 16</inkml:trace>
  <inkml:trace contextRef="#ctx0" brushRef="#br0" timeOffset="18180.274">14175 7469 59 0,'10'0'29'0,"-17"13"-33"0,4-10 53 0,-4 6-48 16,-4 4 0-16,-3 2 2 15,0 10 1-15,-4 10-4 16,-3 9 0-16,-4 15 3 16,1 7 0-16,-1 13-1 15,7 2 0-15,8 4-2 16,6-13 1-16,11-9-6 15,4-13 0-15,3-12-9 16,0-13 0-16,11-19-5 16,6-3 0-16</inkml:trace>
  <inkml:trace contextRef="#ctx0" brushRef="#br0" timeOffset="18406.617">14489 7839 47 0,'0'41'23'0,"-32"3"-22"0,21-32 39 16,-3 13-40-16,-11 4 1 16,1 2 0-16,-1 7 0 15,0-1-2-15,1-2 0 16,6-10-6-16,4-3 1 15,3-10-8-15,4-5 0 16</inkml:trace>
  <inkml:trace contextRef="#ctx0" brushRef="#br0" timeOffset="18630.396">14273 7921 61 0,'32'18'30'0,"-4"8"-34"16,-21-17 55-16,4 7-50 16,3 2 0-16,4 4 1 15,3 3 0-15,7-3-4 16,0 0 0-16,-3-3-2 16,0-3 0-16,-4-4-8 15,0-2 0-15,-7-7-6 16,-3 0 1-16</inkml:trace>
  <inkml:trace contextRef="#ctx0" brushRef="#br0" timeOffset="18885.389">14767 7958 61 0,'14'25'30'0,"25"-15"-37"0,-28-10 57 0,3 3-51 16,7-3 1-16,7 0-5 16,11 0 1-16,-4 0-3 15,1-6 1-15,-5-4-11 16,-9-2 1-16</inkml:trace>
  <inkml:trace contextRef="#ctx0" brushRef="#br0" timeOffset="19412.46">15663 7886 42 0,'7'6'21'0,"-10"-12"-20"0,3 6 30 16,-4-3-28-16,-6 3 1 15,-4 3 1-15,-8 0 0 16,-2 4-6-16,-1 2 1 15,0 0 4-15,1 4 0 16,3 9-2-16,3 0 1 0,4 3-1 16,7-6 1-16,3 0-2 15,8-4 0-15,6-5-1 16,8-7 1-16,7-6-1 16,-1-7 0-16,1-5-1 15,0-1 0-15,-4-3-1 16,-3 6 1-16,-1 1-2 15,-3-1 1-15,-3 1 0 16,-1 2 0-16,1 4 1 16,0 0 0-16,-4 6 0 15,0 3 1-15,0 3 1 16,0 4 0-16,3 9 0 16,-3 6 0-16,1-3-1 15,-1-4 0-15,3 1-3 16,1-3 0-16,3-7-10 15,0-2 1-15,7-14-3 0,7 1 0 16</inkml:trace>
  <inkml:trace contextRef="#ctx0" brushRef="#br0" timeOffset="19697.931">16020 7714 57 0,'31'53'28'0,"5"-19"-35"16,-26-18 58-16,4 9-50 16,0 0 0-16,-3 16-1 15,0 6 1-15,-4 3-2 16,-4 10 1-16,-6-10 0 15,-8 0 1-15,-7-3-3 16,-3-3 0-16,0-12-5 16,0-7 1-16,3-13-10 15,8-6 0-15</inkml:trace>
  <inkml:trace contextRef="#ctx0" brushRef="#br0" timeOffset="20131.539">16337 7347 44 0,'14'31'22'0,"-10"-6"-24"0,-4-18 30 15,0 5-28-15,3-6 0 16,-3 1-1-16,0-4 1 0,0 3 0 16,0-15 0-16,4 2 0 15,-4-5 0-15,3 2 0 16,4 1 0-16,0-4 0 16,4-2 0-16,3-4 0 15,4-3 0-15,7 0-1 16,-4 0 1-16,0 6 0 15,4 4 1-15,-1 2 1 16,1 1 1-16,0 9 0 16,-1 9 0-16,-3 10 1 15,1 6 0-15,-5 4-1 16,-3 2 0-16,1 0-2 16,-5 1 1-16,-3-1-6 15,-7-3 1-15,-3-12-12 16,-4 0 0-16</inkml:trace>
  <inkml:trace contextRef="#ctx0" brushRef="#br0" timeOffset="26212.28">17032 7836 31 0,'11'9'15'0,"-1"1"-5"0,-6-7 16 0,3 0-23 16,0 0 1-16,0 0 3 15,0 0 0-15,4 1-8 16,3-4 0-16,3 0 5 15,5-4 1-15,6 1-4 16,4-3 0-16,-1 3-6 16,-3 0 0-16,-3 3-8 15,-4 3 1-15,-7 3-3 16,-6 0 1-16</inkml:trace>
  <inkml:trace contextRef="#ctx0" brushRef="#br0" timeOffset="26423.812">16997 8124 37 0,'-32'22'18'0,"22"-6"-7"0,6-13 35 15,4 0-42-15,0-3 1 16,0 0 1-16,11-6 1 16,10-3-9-16,10-1 1 15,8 1 5-15,4-4 0 16,6 4-6-16,-3 3 1 15,-7-1-8-15,-8 4 0 16,-6 0-9-16,-7 6 0 16</inkml:trace>
  <inkml:trace contextRef="#ctx0" brushRef="#br0" timeOffset="27188.435">18157 8294 30 0,'0'28'15'0,"0"-9"0"16,0-16 16-16,0 0-26 15,0 0 0-15,0-3 3 16,0 0 1-16,0-6-11 15,4-7 1-15,3-15 8 16,0-16 0-16,-3-9-3 16,-1-10 1-16,-3-18-2 15,0-13 1-15,0-4-2 0,0-5 0 16,0 6-1-16,4 6 0 16,3 3-2-16,3 10 0 15,4 15-1-15,4 13 1 16,3 9-3-16,4 16 0 15,3 22-3-15,-3 6 0 16,-4 13-6-16,-7 9 0 16,-7 12-4-16,-7 7 0 15</inkml:trace>
  <inkml:trace contextRef="#ctx0" brushRef="#br0" timeOffset="27401.161">18023 7961 45 0,'-10'22'22'0,"10"-12"-15"16,0-10 39-16,3 6-42 16,1-3 0-16,3 3 2 15,7 1 1-15,4-1-9 16,6-3 1-16,1 0 4 16,3 0 0-16,1 1-5 15,2-4 1-15,-2 0-8 16,-1 0 0-16,0-4-10 15,-7 1 1-15</inkml:trace>
  <inkml:trace contextRef="#ctx0" brushRef="#br0" timeOffset="27713.789">18754 7798 49 0,'0'16'24'0,"-21"12"-22"0,13-21 37 0,-2 5-38 15,-4 4 0-15,0-7 0 16,-4 10 0-16,-3 9-2 15,3 0 1-15,1 7 1 16,2 9 0-16,5-10-2 16,3-2 0-16,3-4-8 15,1-3 0-15,6-3-6 16,8-3 1-16</inkml:trace>
  <inkml:trace contextRef="#ctx0" brushRef="#br0" timeOffset="28149.116">18849 8112 45 0,'11'3'22'0,"-8"-3"-22"0,-3 0 36 16,0 0-36 0,-7 0 0-16,0 0 1 0,-7 0 1 15,0 0-1-15,0 6 0 16,-4 4 1-16,0 2 0 15,4 7 0-15,4 3 1 16,-1 3-2-16,4-3 1 16,3-6-1-16,1-1 0 15,6-5-1-15,8-1 1 16,3-2-1-16,4-7 1 16,-1-10-2-16,-2-6 1 15,-1-2 0-15,0-4 0 0,-4 3-1 16,1 0 1-1,0 0-1-15,-1 7 1 0,1 5 1 16,-4 1 0-16,0 6-1 16,3 6 0-16,-3 4 1 15,4 2 0-15,3 4-1 16,-3 9 0-16,-1-3-1 16,1-6 1-16,-1-1-4 15,1-2 1-15,0-4-8 16,-4-2 0-16,7-14-5 15,3-8 1-15</inkml:trace>
  <inkml:trace contextRef="#ctx0" brushRef="#br0" timeOffset="28358.991">19075 7805 43 0,'14'44'21'0,"7"15"-17"0,-14-40 38 16,0 6-41-16,4 6 0 16,-1 10-1-16,-3 12 1 15,0 1-2-15,-7-7 0 16,-3 0 0-16,-8-3 0 16,-3-7-14-16,-7-12 1 15</inkml:trace>
  <inkml:trace contextRef="#ctx0" brushRef="#br0" timeOffset="28826.242">19590 8059 52 0,'7'3'26'0,"3"0"-20"0,-3-3 39 15,4 3-44-15,0 0 1 16,10 0 1-16,11 4 1 0,3-1-5 15,7-3 1-15,0 0-1 16,1-3 0-16,-8 0-6 16,-3 0 0-16,-4-6-11 15,-10-4 1-15</inkml:trace>
  <inkml:trace contextRef="#ctx0" brushRef="#br0" timeOffset="29037.37">19777 7877 48 0,'10'37'24'0,"-10"-12"-17"16,0-12 35-16,-3 9-41 0,-1 9 0 16,1 13 0-16,-1 6 0 15,1-3-3-15,3-3 0 16,0-9-6-16,3-7 1 15,4-12-9-15,7-16 1 16</inkml:trace>
  <inkml:trace contextRef="#ctx0" brushRef="#br0" timeOffset="29456.969">20556 8303 52 0,'0'19'26'0,"-7"-22"-31"15,4-3 43-15,-1-4-37 16,-3-9 1-16,0-9 2 16,-3-13 0-16,-1-9-5 15,0-3 1-15,-3-13 2 16,4-9 1-16,-1-10-1 16,4-6 0-16,4-3-1 15,6 13 1-15,8 5-1 0,3 7 1 16,7 10 0-16,4 15 0 15,-1 13-3-15,1 15 1 16,-4 13-4-16,-3 15 0 16,-8 7-7-16,-3 12 1 15,-7 4-9-15,-7 12 1 16</inkml:trace>
  <inkml:trace contextRef="#ctx0" brushRef="#br0" timeOffset="29649.91">20341 7965 38 0,'-17'12'19'0,"2"7"-7"0,15-16 28 0,4 0-35 16,3 0 1-16,0 4 2 15,4-4 1-15,3 0-12 16,7 0 1-16,4 0 6 16,3-3 1-16,7 0-8 15,-3 3 1-15,-4-6-11 16,0-3 1-16,-7-4-6 15,-6 1 0-15</inkml:trace>
  <inkml:trace contextRef="#ctx0" brushRef="#br0" timeOffset="29907.518">20973 7444 48 0,'3'16'24'0,"-6"6"-24"0,3-16 42 15,-4 6-40-15,4 4 0 16,-3 6 0-16,3 3 1 16,0 3-5-16,0 7 1 15,3-7-2-15,1-6 1 16,-1-3-12-16,4-3 0 15,0-7-1-15,4-6 0 16</inkml:trace>
  <inkml:trace contextRef="#ctx0" brushRef="#br0" timeOffset="30205.868">21340 7836 50 0,'-8'28'25'0,"-30"7"-30"16,31-29 51-16,0 7-45 15,-4 8 0-15,-3 8 1 0,0 5 1 16,0 13-4-16,0 3 1 15,3-3 1-15,0-3 1 16,4-3-5-16,4-6 1 16,3-7-8-16,7-6 0 15,3-10-6-15,-3-2 0 16</inkml:trace>
  <inkml:trace contextRef="#ctx0" brushRef="#br0" timeOffset="30643.334">21534 8059 48 0,'14'15'24'0,"0"-12"-27"0,-14-3 43 0,0 0-40 16,-4 4 0-16,-3 2 1 16,-3 0 0-16,-1 4 0 15,-3 5 1-15,0 1 0 16,3 6 1-16,1 6 0 15,-1-3 0-15,4-3-1 16,3-3 1-16,1-3-2 16,3-7 0-16,7 0-1 15,4-2 0-15,6-10 0 16,1-4 0-16,0-8-1 16,-1-1 1-16,1-3-1 15,-4 0 1-15,0 0-1 16,-3 4 0-16,-1-1 1 15,1 7 0-15,-1 2 0 0,1 1 0 16,0 6 0-16,-1 6 0 16,1 7 0-16,-1 9 1 15,4 3-1-15,-3-3 0 16,0 0 0-16,-1-3 1 16,1-4-4-16,-1-2 1 15,1-4-4-15,-4-6 1 16,0-3-12-16,7-9 1 15</inkml:trace>
  <inkml:trace contextRef="#ctx0" brushRef="#br0" timeOffset="30855.324">21946 7911 57 0,'29'50'28'0,"-5"32"-33"16,-17-63 46-16,-3 15-42 16,-4 10 1-16,-4 6-1 15,1 4 1-15,-8-7-5 16,1-10 1-16,-5-8-11 16,1-14 0-16</inkml:trace>
  <inkml:trace contextRef="#ctx0" brushRef="#br0" timeOffset="31542.297">22627 7682 41 0,'-3'-9'20'0,"-1"0"-16"0,1 5 27 16,-4 8-29-16,-4-1 1 15,-3 6 2-15,-4 10 0 16,-3 6-6-16,0 16 0 0,0-1 4 16,0 17 0-1,6 53-1 1,8-7 0-16,4-18-7 15,6-13 1-15,4-16-11 16,11-12 1-16</inkml:trace>
  <inkml:trace contextRef="#ctx0" brushRef="#br0" timeOffset="31782.692">23008 7949 41 0,'-7'19'20'0,"-35"53"-15"0,31-60 25 16,-6 10-28-16,-5 10 1 16,-6 5 0-16,-4 1 0 15,-3 0-5-15,3-1 1 16,1-2-1-16,6-7 0 15,4-6-11-15,7-13 0 16</inkml:trace>
  <inkml:trace contextRef="#ctx0" brushRef="#br0" timeOffset="31979.143">22694 8030 48 0,'28'41'24'0,"18"16"-21"15,-32-39 37-15,4 8-40 16,3 5 1-16,-3 3 0 16,-1 4 0-16,5-4-2 15,-1 1 1-15,-4-10-5 16,-2-3 0-16,2-9-9 16,-6-13 0-16</inkml:trace>
  <inkml:trace contextRef="#ctx0" brushRef="#br0" timeOffset="32218.176">23170 8159 57 0,'11'13'28'0,"7"-13"-36"0,-11 3 47 16,3-3-40-16,4 0 1 16,4 0-7-16,7 0 0 15,3 3-2-15,0-3 1 0,-7-3-7 16,4 0 1 0</inkml:trace>
  <inkml:trace contextRef="#ctx0" brushRef="#br0" timeOffset="32640.361">23728 8059 44 0,'14'12'22'0,"-25"4"-29"16,4-13 42-16,-3 0-35 15,-11 0 1-15,-4 7 3 16,-3 2 1-16,-1 1-5 15,1-1 1-15,4 7 2 16,2 3 1-16,5 3-1 0,3-3 1 16,3-3-2-1,4-7 0-15,7 1-2 16,11-10 1-16,3-3-1 0,7-6 1 16,0-7-2-16,0 1 1 15,0-1-1-15,-3 1 0 16,0-4 0-16,-1 0 0 15,1 4 0-15,0-1 0 16,-1 4 1-16,1 6 0 16,-1 9 0-16,1 7 0 15,0 5 0-15,-1 4 1 16,-3 0-1-16,1 3 1 16,-1 0-3-16,-4-3 0 0,4-6-7 15,0 0 1-15,1-13-7 16,-5-3 1-16</inkml:trace>
  <inkml:trace contextRef="#ctx0" brushRef="#br0" timeOffset="32864.171">24010 7811 56 0,'14'44'28'0,"32"19"-34"16,-32-45 50-16,-3 14-44 0,3 8 1 16,-4 14-1-16,-3 5 0 15,-10 4-1-15,-8 0 0 16,-10-13-5-16,4-3 0 16,-12-16-10-16,-2-9 1 15</inkml:trace>
  <inkml:trace contextRef="#ctx0" brushRef="#br0" timeOffset="33432.869">25075 8146 49 0,'4'19'24'0,"3"-9"-23"0,-7-7 37 0,4 6-37 15,6-6 0-15,11 4 0 16,11-1 1-16,7 3-6 15,0 4 1-15,-1-7-7 16,-2-3 1-16,-4-9-6 16,-8-7 1-16</inkml:trace>
  <inkml:trace contextRef="#ctx0" brushRef="#br0" timeOffset="33629.498">25121 7927 55 0,'-3'31'27'0,"-1"60"-26"0,4-66 53 15,0 19-54-15,0 10 1 16,-3 5-1-16,-1-2 0 16,1-1-8-16,-1-9 1 15,1-6-10-15,6-13 0 16</inkml:trace>
  <inkml:trace contextRef="#ctx0" brushRef="#br0" timeOffset="34633.773">26106 7554 42 0,'10'34'21'0,"-3"10"-9"0,-3-38 22 16,-4 4-32-16,0-4 0 16,0-3 1-16,0-3 1 15,0-12-5-15,0-7 1 0,0-9 2 16,3-16 1-16,1-3-1 15,-1-13 0 1,1-53-1 0,6 10 0-16,1 12-1 15,0 16 1-15,-1 12-2 16,1 13 1-16,3 12-4 16,0 13 0-16,0 9-10 15,-3 16 0-15,-8 13-2 16,-3 9 0-16</inkml:trace>
  <inkml:trace contextRef="#ctx0" brushRef="#br0" timeOffset="34830.144">25837 7453 61 0,'4'25'30'0,"17"-6"-38"0,-10-19 61 15,6 3-51-15,8-3 1 16,7 0-3-16,7 0 0 16,-4 0-5-16,0-3 0 15,-7 0-12-15,1-9 1 16</inkml:trace>
  <inkml:trace contextRef="#ctx0" brushRef="#br0" timeOffset="35130.997">26448 6773 43 0,'14'9'21'0,"-7"10"-16"16,-4-13 24-16,1-2-28 15,-4 5 1-15,0 7 0 16,0 12 0-16,0 0-3 16,4-3 0-16,-1 3-3 0,4 1 1 15,0-7-10-15,0-4 0 16</inkml:trace>
  <inkml:trace contextRef="#ctx0" brushRef="#br0" timeOffset="35327.113">26684 6807 35 0,'-3'13'17'0,"-1"21"-18"0,1-21 21 0,-1 3-20 16,0 6 0-16,4 6-4 16,0 6 0-16,4 10-3 15,-4 0 1-15</inkml:trace>
  <inkml:trace contextRef="#ctx0" brushRef="#br0" timeOffset="35775.944">26917 7039 48 0,'0'54'24'0,"0"-98"-25"0,0 38 45 15,-4 6-42-15,-3 6 0 0,-7 6 2 16,-3 10 0 0,-1 7-5-16,-3 8 0 0,3 10 4 15,-3 7 0-15,0 8-2 16,3 1 0-16,4 0 0 16,0-1 0-16,7-11-4 15,3-7 0-15,4-10-5 16,7-9 0-16,1-6-9 15,6-10 0-15</inkml:trace>
  <inkml:trace contextRef="#ctx0" brushRef="#br0" timeOffset="36196.506">27030 7366 40 0,'3'18'20'0,"-17"-18"-21"0,11 4 27 16,-4 2-25-16,-7 6 0 16,-1 4 4-16,-2 0 1 15,-4 9-6-15,3-6 1 16,4-1 3-16,3 4 0 16,4-6 0-16,4 0 0 15,6-4-3-15,8-5 1 16,3-1-1-16,0-6 0 15,4-3-2-15,3-7 1 0,-3 1 0 16,-1-4 0 0,-3-2-1-16,0-4 1 0,-3 3-1 15,0 0 1-15,-4 7 0 16,0 3 0-16,0 6 0 16,0 9 0-16,0 4 0 15,0 6 0-15,0 3 0 16,0 3 1-16,4 3-1 15,-1 3 0-15,1-3-1 16,-1-2 0-16,1-5-5 16,3-5 0-16,0-6-9 15,-3-10 1-15</inkml:trace>
  <inkml:trace contextRef="#ctx0" brushRef="#br0" timeOffset="36450.795">27301 7134 41 0,'15'43'20'0,"-5"-8"-11"0,-3-23 28 15,4 7-36-15,3 10 1 16,7 5 0-16,-3 4 0 15,-4 2-3-15,0 7 0 16,-3 10 1-16,-8-1 1 16,-6-2-6-16,-12-1 1 0,-2-6-10 15,-8-3 0-15</inkml:trace>
  <inkml:trace contextRef="#ctx0" brushRef="#br0" timeOffset="36795.891">25943 8181 69 0,'25'22'34'0,"24"-10"-37"0,-27-12 63 15,9 0-58-15,8 0 1 16,25 4 0-16,20-11 0 16,22-5-5-16,18-4 1 15,3 0 1-15,-7 1 1 16,-11 2-6-16,-21 4 0 15,-14 2-8-15,-17 4 0 16,-19 3-9-16,-16 7 1 0</inkml:trace>
  <inkml:trace contextRef="#ctx0" brushRef="#br0" timeOffset="37215.743">26490 8523 60 0,'39'15'30'0,"21"-2"-31"15,-42-13 51-15,6 3-49 16,1-3 1-16,3 0 0 15,4 0 1-15,3 0-4 16,-7 0 0-16,-3-3 2 0,-7 3 0 16,-8 6-2-16,-6-3 0 15,-8 7-1-15,-3-1 1 16,-7 4 0-16,0 6 0 16,0 9 0-16,-4 3 0 15,-3 7 1-15,-4-1 1 16,1 4 0-16,3 0 0 15,-1 0 0-15,5-1 0 16,3-5 0-16,3-7 1 16,8 0-3-16,6-6 0 0,4-6-5 15,7-7 0-15,4-5-12 16,-1-8 0-16</inkml:trace>
  <inkml:trace contextRef="#ctx0" brushRef="#br0" timeOffset="37474.06">27174 8435 49 0,'11'25'24'0,"-14"3"-16"16,-1-22 33-16,0 7-38 15,-3 3 0-15,0 6 1 16,0 0 0-16,0 3-6 0,0 3 1 16,4 6 2-16,-4-2 1 15,0 2-10-15,0-2 0 16,-1-4-9-16,5-6 0 16</inkml:trace>
  <inkml:trace contextRef="#ctx0" brushRef="#br0" timeOffset="37651.245">26952 9109 59 0,'14'41'29'0,"15"-7"-29"16,-22-30 49-16,3-1-51 15,-3-3 1-15,4 0-16 16,-4-3 1-16,0-10 8 15,0 0 0-15</inkml:trace>
  <inkml:trace contextRef="#ctx0" brushRef="#br0" timeOffset="38236.637">27855 7918 60 0,'11'0'30'0,"-15"3"-35"15,4 0 50-15,0-3-45 16,-3 3 0-16,-8 6 1 15,-3 7 0-15,-11 9-1 16,1 6 0-16,-1 16 1 16,0 10 0-16,1-1 0 15,3 10 1-15,6-3-3 0,5 0 1 16,6-10-5-16,11-9 0 16,7-13-12-16,8-12 0 15</inkml:trace>
  <inkml:trace contextRef="#ctx0" brushRef="#br0" timeOffset="38478.896">28120 8093 53 0,'-32'50'26'0,"-24"29"-27"15,42-57 39-15,-11 3-38 16,-3 3 1-16,-1 3 0 16,8 7 0-16,4-13-3 15,3-3 0-15,3-3-6 16,4-13 1-16,3-12-8 16,1-10 1-16</inkml:trace>
  <inkml:trace contextRef="#ctx0" brushRef="#br0" timeOffset="38675.925">27848 8065 39 0,'18'25'19'0,"17"3"-13"15,-17-12 29-15,3 9-31 0,4 6 0 16,-4 4 1-16,0 2 1 16,-3 1-8-16,-1 3 0 15,1-10 4-15,-4-6 1 16,-3-3-7-16,-1-6 0 15,-3-4-11-15,4-8 0 16,-1-11 0-16,5-5 1 16</inkml:trace>
  <inkml:trace contextRef="#ctx0" brushRef="#br0" timeOffset="39215.259">28360 8344 57 0,'0'9'28'0,"3"-9"-32"0,-3 0 60 0,4-3-53 15,3 0 0-15,0 0 0 16,0 0 1-16,7 0-5 15,11-7 0-15,3 10 3 16,7 0 1-16,-3 0-7 16,0 0 0-16,-4 0-12 15,0 0 0-15,1 0-4 16,-5 0 1-16</inkml:trace>
  <inkml:trace contextRef="#ctx0" brushRef="#br0" timeOffset="39664.496">29048 8303 58 0,'3'0'29'0,"-6"13"-41"0,-1-10 56 15,-3 0-44-15,-3 3 1 16,-5 7 0-16,5-1 1 16,-1 1-2-16,1 6 0 15,-1 0 1-15,-3-4 1 16,7 1-1-16,0-4 0 16,3-2 0-16,4-4 0 0,0-6-1 15,4-6 1-15,3-4-1 16,7 1 0-16,-3-3 0 15,-1-1 0-15,1 0-2 16,-1 4 1-16,1 3 0 16,0 3 1-16,-1 3-1 15,1 9 1-15,-1 0-1 16,1 10 1-16,-4-3 0 16,4 0 1-16,-4 6-1 15,-4-1 0-15,4 1-3 16,0-6 1-16,4-3-7 15,-1-7 1-15,5-6-8 16,2-9 1-16</inkml:trace>
  <inkml:trace contextRef="#ctx0" brushRef="#br0" timeOffset="39918.648">29256 8077 52 0,'14'41'26'0,"7"34"-26"0,-14-49 44 16,0 8-42-16,0 16 0 16,-7 10 0-16,-3-1 1 15,-8 4-5-15,-6 6 1 16,-8-6 1-16,0-7 1 0,-3-12-8 15,0-13 1 1,3-15-11-16,7-10 1 0</inkml:trace>
  <inkml:trace contextRef="#ctx0" brushRef="#br0" timeOffset="40387.573">29570 7729 56 0,'10'19'28'0,"8"-3"-28"0,-11-16 46 16,0 0-45-1,4 3 0-15,3 0 1 0,-4-3 0 16,5 0-2-16,-1 3 1 16,3 0 1-16,-3 4 1 15,1-1-2-15,-5 0 1 16,-3 0-2-16,-7 4 0 16,-7 2-1-16,-3 4 0 15,-5 3 0-15,-2 0 0 16,-1-4 1-16,1-2 0 0,2 6 1 15,5 0 0-15,3 3 0 16,3-1 0-16,8-5 0 16,3 0 1-16,7 0-1 15,7-4 1-15,4-6-1 16,3-3 0-16,0-3-4 16,-3 4 1-16,-4-4-9 15,-3 0 0-15,-8-4-8 16,-3 1 0-16</inkml:trace>
  <inkml:trace contextRef="#ctx0" brushRef="#br0" timeOffset="40912.283">30039 8297 55 0,'14'22'27'0,"21"-10"-23"15,-17-5 44-15,0-4-45 16,6 0 0-16,5-3 1 16,6 3 1-16,7-3-7 15,1 3 0-15,-1 0-1 16,-7 1 0-16,-7-4-13 0,-3 0 0 15,-11-4-3-15,-7-2 1 16</inkml:trace>
  <inkml:trace contextRef="#ctx0" brushRef="#br0" timeOffset="41120.72">30339 8043 58 0,'14'41'29'16,"-18"9"-37"-16,1-28 56 16,-1 9-48-16,-3 7 0 0,0 9 0 15,0 0 1-15,0 3-3 16,0-6 0-16,4-3-5 16,-1-13 0-16,4-12-9 15,7-10 1-15</inkml:trace>
  <inkml:trace contextRef="#ctx0" brushRef="#br0" timeOffset="41404.853">30840 8526 65 0,'7'19'32'0,"-7"-26"-37"0,0 7 57 16,0 0-52-16,3 4 0 15,4-1-3-15,1 0 0 16,2 3-3-16,1-3 0 15,3 3-12-15,0-6 1 16</inkml:trace>
  <inkml:trace contextRef="#ctx0" brushRef="#br0" timeOffset="41646.627">31140 8589 55 0,'3'25'27'0,"8"-32"-29"15,-11 7 41-15,0 0-39 16,0 0 0-16,7-3 0 16,0 3 1-16,4 0-3 15,-1 3 1-15,4 4-8 16,4-1 0-16,-4 0-6 15,4-3 1-15</inkml:trace>
  <inkml:trace contextRef="#ctx0" brushRef="#br0" timeOffset="41855.4">31542 8658 52 0,'25'22'26'16,"-4"-4"-34"-16,-14-15 45 0,0 1-37 16,0 2 1-16,0 0-1 15,4 0 0-15,-1 4-6 16,1-4 1-16,-1-3-8 16,-6 0 0-16</inkml:trace>
  <inkml:trace contextRef="#ctx0" brushRef="#br0" timeOffset="42052.548">32082 8799 45 0,'24'22'22'0,"-17"0"-28"0,-3-19 35 15,-4 0-38-15,-4 3 0 16,-3-3-13-16,-3 4 0 16</inkml:trace>
  <inkml:trace contextRef="#ctx1" brushRef="#br1">1037 6459 0,'0'0'0,"0"0"0,0 0 16</inkml:trace>
  <inkml:trace contextRef="#ctx0" brushRef="#br1" timeOffset="54617.45">6541 9410 43 0,'14'22'21'0,"-14"-19"-9"0,0-3 22 0,10-3-32 15,-6-6 1-15,3-7 1 16,3-12 1-16,1-7-7 16,-4-15 1-16,4 0 3 15,-8-19 0-15,4 3-3 16,0-6 0-16,0 0-8 16,0 0 1-16,0 0-8 15,4 9 1-15</inkml:trace>
  <inkml:trace contextRef="#ctx0" brushRef="#br1" timeOffset="55187.927">6304 8664 48 0,'-3'12'24'0,"6"4"-21"0,1-13 40 0,-4 0-40 15,3-3 1-15,-3 0 3 16,7 0 1-16,0-6-9 16,4-3 0-16,-1-1 5 15,1-5 1-15,7-4-3 16,3-9 1-16,4 2-3 15,-1 8 1-15,-6-1-2 16,0 0 0-16,-4 0-2 16,-4 0 0-16,1 1-1 15,-4 5 0-15,0 0 0 16,0 7 0-16,0 0-1 16,4 9 1-16,-1 3 1 15,4 7 0-15,0-4 1 16,8 7 0-16,-1 6 1 15,7 3 1-15,0 0 0 16,4 0 1-16,-4 0 0 16,4 10 0-16,-7-7 0 0,-1-6 1 15,-3-3-1-15,-10-7 0 16,0-2-1-16,-4-4 1 16,-7-3-1-16,-11-3 1 15,-7 0-1-15,-17 3 0 16,-7 0 0-16,-11 0 0 15,-7-3-4-15,-7 0 0 16,11 0-7-16,3 0 1 16,3 0-5-16,8 0 1 15</inkml:trace>
  <inkml:trace contextRef="#ctx0" brushRef="#br1" timeOffset="55939.892">5309 10708 35 0,'-17'19'17'0,"17"0"-12"16,0-19 28-16,0 0-28 15,0 0 1-15,7-6 1 16,3-4 0-16,11-8-10 16,-3-8 1-16,7-5 6 15,10-16 0-15,0-9-3 16,4-10 0-16,0-3-1 16,0 0 1-16,0-3-1 15,-4 9 0-15,-7 10-2 16,-3 2 1-16,-4 11-1 15,-7 8 1-15,0 7-1 16,-3 6 0-16,-1 10-1 16,1 12 1-16,-8 0-1 0,5 13 1 15,-8 9 1 1,0 3 1-16,0 13 0 0,0 12 1 16,0 4 1-16,0 12 0 15,3 0 0-15,-3-3 0 16,0-4-2-16,0-8 1 15,-3-14-4-15,3-8 1 16,-8-4-5-16,5-9 1 16,3-10-8-16,-7-9 1 15</inkml:trace>
  <inkml:trace contextRef="#ctx0" brushRef="#br1" timeOffset="56163.457">5503 10458 48 0,'11'12'24'15,"-4"-6"-24"-15,-7-6 41 0,7-3-41 16,4-3 1-16,-1 0 0 16,1-1 1-16,-1-2-3 15,8 3 0-15,3 3-3 16,4 3 1-16,0 3-7 15,3 3 0-15,-4-3-5 16,-2-3 1-16</inkml:trace>
  <inkml:trace contextRef="#ctx0" brushRef="#br1" timeOffset="56613.137">5853 10577 25 0,'3'15'12'0,"8"-2"0"0,-8-10 17 16,4 3-27-16,-3-3 0 15,-4 1 1-15,0-1 1 16,0 0-5-16,0 0 1 16,0-3 3-16,0 0 0 15,0 0-1-15,7-9 0 16,-7-1-1-16,10-2 0 16,-2 2 0-16,2 1 0 15,1-4-2-15,-1 1 1 0,4-1 0 16,0 4 1-16,1 6 0 15,2 3 0-15,-6 3-1 16,-1 0 1-16,1 0 0 16,0 0 1-16,-4 3-1 15,3 1 0-15,-6-4-1 16,3 0 1-16,-4 0-1 16,1-3 0-16,-1 3 0 15,1 0 0-15,-1 1 0 16,1 2 0-16,3 0 0 15,-3 3 0-15,3 4 0 16,-7 0 1-16,10 2-1 16,-6-2 1-16,3-4-1 15,3-3 0-15,1-2 0 16,7-8 0-16,-4-8-5 16,7-7 0-16,7-6-9 0,-10-3 0 15</inkml:trace>
  <inkml:trace contextRef="#ctx0" brushRef="#br1" timeOffset="56913.757">6484 10417 46 0,'-3'22'23'0,"-8"15"-18"0,7-24 36 0,-3 3-40 15,-7 5 1-15,4 11 1 16,-4-1 0-16,-1 4-4 16,-2 2 1-16,3 4 0 15,0-3 1-15,3-7-7 16,0-9 0-16,1-3-10 15,6-13 1-15</inkml:trace>
  <inkml:trace contextRef="#ctx0" brushRef="#br1" timeOffset="57063.683">6258 10495 49 0,'29'35'24'0,"-1"2"-21"0,-18-27 37 15,1 2-41-15,-1 1 0 16,-2-1-8-16,2-2 0 16,1-7-1-16,-1-9 1 15</inkml:trace>
  <inkml:trace contextRef="#ctx0" brushRef="#br1" timeOffset="57695.332">7176 10624 38 0,'-4'31'19'0,"4"-15"-11"0,0-16 23 0,0 0-28 16,4-13 1-16,3-12 0 16,-7-6 0-16,0-13-6 15,3-3 1-15,-3-10 3 16,0-5 0-16,0-1-2 16,0-6 0-16,7 6 0 15,-3 1 1-15,3-4-1 16,0 19 1-16,0 9-1 15,0 10 1-15,3 9-5 16,1 16 1-16,0 9-5 16,-4 7 1-16,-4 5-8 15,-3 8 1-15</inkml:trace>
  <inkml:trace contextRef="#ctx0" brushRef="#br1" timeOffset="57906.72">7003 10389 41 0,'0'28'20'0,"10"-9"-12"0,-10-13 34 16,11 3-38-16,-8-2 0 15,8-1 2-15,3 6 1 16,7-5-10-16,-3-1 1 16,14-3 3-16,-4 0 1 15,4 0-6-15,-1-3 0 16,-2-3-7-16,-5-3 0 0,1 0-6 15,-11-7 1 1</inkml:trace>
  <inkml:trace contextRef="#ctx0" brushRef="#br1" timeOffset="58117.127">7391 10526 39 0,'10'22'19'0,"1"-9"-14"16,-8-7 30-16,1 7-32 15,3 2 0-15,0 1 1 16,0 0 0-16,4-4-6 16,-8 1 1-16,4-7 3 15,-7-6 0-15,11-3-4 16,-8-6 0-16,4-4-5 16,0-3 0-16,4-6-8 15,0 1 1-15</inkml:trace>
  <inkml:trace contextRef="#ctx0" brushRef="#br1" timeOffset="58506.959">7595 10621 39 0,'14'40'19'0,"-3"-21"-16"0,-11-19 30 0,0 0-30 15,0 0 0-15,0 0 0 16,0 0 0-16,4-9-6 16,3-1 1-16,3-2 2 15,-10-4 0-15,7 0-3 16,0 1 1-16,0 2-2 16,0 4 1-16,4-4 1 15,-7 4 0-15,3-1 0 16,0 4 1-16,3 6 1 15,-3 3 0-15,0 0 1 16,0 1 0-16,4 2 0 16,-8 3 0-16,5 4-1 15,-1 2 1-15,0 1-1 16,0 0 1-16,0-4-3 16,3 1 1-16,1-4-8 15,-4 1 1-15,7-10-3 0,0-3 1 16</inkml:trace>
  <inkml:trace contextRef="#ctx0" brushRef="#br1" timeOffset="59015.507">8047 10577 42 0,'18'12'21'0,"-4"-6"-26"0,-14-6 40 16,3 4-36-16,-6 2 1 0,-8 3 1 15,4 7 0-15,-4 0-1 16,4-1 1-16,-3 1 0 16,-1-7 0-16,8 7 1 15,-8 6 0-15,8-3-2 16,3 0 0-16,0-1-1 16,3-2 1-16,8-6-2 15,-1-4 1-15,11-6-1 16,1-10 1-16,6-2 0 15,4-4 1-15,3-12-1 16,0-16 1-16,4-3 0 16,-4-13 0-16,0-9-1 15,1-9 1-15,-8-3-1 16,-3-1 1-16,-8 10-1 16,-10 6 1-16,-3 0 0 15,-8 13 0-15,1 9 0 16,-1 13 1-16,-13 12 0 15,6 13 1-15,0 15 1 16,1 7 0-16,3 18 0 0,-4 10 0 16,4 16 0-16,4 15 1 15,3 6-2-15,3 7 0 16,1-6-2-16,-4-13 0 16,0-19-6-16,0-12 1 15,0-10-7-15,0-9 0 16,0-16-3-16,0-16 1 15</inkml:trace>
  <inkml:trace contextRef="#ctx0" brushRef="#br1" timeOffset="59212.852">8177 10395 37 0,'22'19'18'15,"6"12"-15"-15,-21-28 35 0,7 3-34 16,-7 4 0-16,7-4 2 15,4 3 0-15,6-2-9 16,1-4 0-16,7 0 2 16,-7 0 0-16,6 0-11 15,-6 0 0-15,-4-6-3 16,-3-3 1-16</inkml:trace>
  <inkml:trace contextRef="#ctx0" brushRef="#br1" timeOffset="59399.739">8576 10658 39 0,'4'35'19'0,"-11"-16"-22"0,7-19 36 15,0 3-34-15,0-3 0 16,0 0-4-16,0 0 0 16,0-10-3-16,0-5 0 15,-4-7-3-15,0-3 1 16</inkml:trace>
  <inkml:trace contextRef="#ctx0" brushRef="#br1" timeOffset="59735.762">8544 10389 27 0,'11'18'13'0,"10"1"-12"0,-10-16 25 0,-8-3-27 15,8 3 0-15,3-3-1 16,0 4 0-16,7-1 1 15,0 0 0-15,8 0-3 16,-1 3 1-16,0 1 0 16,-7-1 0-16,-3 0 2 15,3 0 1-15,-10-3 1 16,3-3 1-16,-7 4 2 16,3 2 0-16,-3-3-1 15,-7 3 0-15,-7 1-2 16,0 2 1-16,-3 3-2 15,-4 4 1-15,3 3-1 16,-10 3 0-16,7 3-1 16,3 0 1-16,0-6-3 0,8 0 1 15,3 0-2-15,3-7 0 16,8-6-1-16,3-2 0 16,0-4-3-16,7-10 1 15</inkml:trace>
  <inkml:trace contextRef="#ctx0" brushRef="#br1" timeOffset="60097.519">9084 10743 36 0,'14'25'18'0,"0"-9"-23"16,-10-13 38-16,-4 0-33 15,0 0 0-15,0-3 0 16,3 3 0-16,-3-3-1 15,0 0 1-15,0-6 0 16,4-4 1-16,3 1-1 16,0 0 1-16,0-1 0 15,4 1 1-15,3-4 0 16,3 1 0-16,5 2 1 16,6 4 0-1,21 9 1 1,1 7 1-16,2 2-1 15,5 7 1-15,-8 0-1 16,1 0 0-16,-8-1-2 16,4 1 1-16,-4-6-6 0,-3-7 1 15,-7-6-10-15,-1-12 0 16,-2-14-4-16,-1-5 1 16</inkml:trace>
  <inkml:trace contextRef="#ctx0" brushRef="#br1" timeOffset="61764.14">9204 6381 38 0,'0'13'19'0,"0"-13"-19"15,0 3 31-15,-7-3-30 16,3 0 1-16,1-3 2 16,-1-1 0-16,4 1-5 0,0-6 1 15,0-4 2-15,0-6 1 16,0 4-2-16,0-1 1 16,7-3-2-16,-3-3 1 15,3 0-1-15,-7 0 0 16,0 0-1-16,0 4 1 15,0-1-1-15,0 3 0 16,0-3-2-16,0 7 1 16,4 2 0-16,-1-5 1 15,1 5-1-15,3 7 1 16,0 3 0-16,0 3 1 0,0-3 1 16,3 0 0-16,1 3 0 15,3 1 1-15,0-8 1 16,0 4 1-16,4-3-1 15,3 3 1-15,7-3 0 16,1 3 0-16,9 0-2 16,5 3 1-16,-1-3-2 15,-3-3 1-15,7 3 0 16,10 0 0-16,4 0-1 16,4 0 0-16,6 0 0 15,8 3 1-15,-11 0-1 16,10 1 1-16,8-1-2 15,3 0 1-15,8 3 0 16,2 0 0-16,-6 1 0 16,10-1 0-16,-3 0-1 15,7-3 1-15,3 1-1 0,-10-1 1 16,10 3-1-16,1 0 1 16,6 0-1-16,-3-2 0 15,-4-1 0-15,15 0 0 16,3 0 0-16,3 0 1 15,-3-3-1-15,4 0 0 16,7 0 0-16,-1 0 0 16,-10-3 0-16,4 3 0 15,10 0 0-15,-4-3 0 16,-10 0 0-16,7-4 0 16,11 1 0-16,-7-3 0 0,-11-1 0 15,7 1 0-15,3 3 0 16,1-1 0-16,-11 7 0 15,7-6 0-15,0 3 0 16,-3 3 0-16,-15-3-1 16,-3 3 1-16,7 0 0 15,-4 0 1-15,-3 3-1 16,-4 0 0-16,-10 3 0 16,-4-2 0-16,-3 2 0 15,-7 0 0-15,-4 0 0 16,-3 1 0-16,-4-4 0 15,-7-3 0-15,-11 0 0 16,-3-3 0-16,0 0 0 16,0-4 1-16,3 1-2 15,-10 0 1-15,-3 3 0 16,-1-1 0-16,-7 4-1 0,-3-9 1 16,-4 9 0-1,0 0 0-15,-3-6 0 0,-4 3 0 16,0 3 0-16,1 3 0 15,-1 3 0-15,-4 7 0 16,1 5-1-16,0 11 1 16,-4-4-1-16,-4 15 0 15,-3 7-1-15,4 7 1 16,0 9 0-16,-1-7 0 0,1 0-1 16,-1 1 0-1,-3-13-4-15,0-7 1 0,-3-8-12 16,-8-17 0-16</inkml:trace>
  <inkml:trace contextRef="#ctx0" brushRef="#br1" timeOffset="62547.323">10234 4753 41 0,'7'26'20'0,"7"-8"-11"0,-10-8 20 15,-1 5-26-15,-3 11 0 16,-3 8 1-16,-1 10 0 16,1 6-6-16,-1 13 1 0,-3 12 3 15,4 0 1-15,-1-3-3 16,1-12 0-16,-1-7-5 15,4-9 0-15,-3-19-10 16,-1-15 1-16</inkml:trace>
  <inkml:trace contextRef="#ctx0" brushRef="#br1" timeOffset="62888.143">10209 4769 38 0,'7'6'19'0,"1"-18"-14"16,-1 2 25-16,-4 7-29 16,4 0 0-16,4 3 4 15,3 0 1-15,3 3-5 0,5 0 0 16,6 10 4-16,0 0 1 15,-3 2-1-15,3 1 0 16,-7 3-2-16,-3 3 1 16,-8 6-3-16,-3-6 0 15,-7 3-2-15,-7 3 1 16,-7-6-2-16,-7 3 1 16,-7-6-3-16,3 0 0 15,4-7-6-15,7 7 0 16,3-16-7-16,8 4 1 0</inkml:trace>
  <inkml:trace contextRef="#ctx0" brushRef="#br1" timeOffset="63146.626">10552 5403 58 0,'7'25'29'0,"0"-25"-40"16,-4 3 53-16,-3-3-44 16,0 0 0-16,0 0-6 15,0-13 0-15,0 1-1 16,4-7 1-16,3-3-7 15,0-3 1-15</inkml:trace>
  <inkml:trace contextRef="#ctx0" brushRef="#br1" timeOffset="63564.364">10936 4829 48 0,'18'22'24'16,"-8"-7"-27"-16,-10-8 48 0,-3-4-45 16,-8 12 0-16,-6-5-1 15,-12 2 1-15,8 4 0 16,4-7 0-16,-5 1 0 16,5 2 1-16,-1 1-2 15,4 3 1-15,0 2 0 16,3-5 0-16,4 6 0 15,7 3 0-15,4-7 0 16,-1-2 0-16,11 6 1 16,1-3 0-16,2 2 0 15,1-2 1-15,-1 3-1 16,1 0 1-16,-7 3-2 16,-8 3 1-16,-3 0-1 15,-7 9 0-15,-3-6 0 16,-8 13 0-16,0-9-2 15,8-7 1-15,-1 0-3 0,1-6 1 16,2-7-6-16,5-9 0 16,-1-3-6-16,8-6 1 15</inkml:trace>
  <inkml:trace contextRef="#ctx0" brushRef="#br1" timeOffset="63762.809">11151 5425 57 0,'14'18'28'0,"1"-15"-39"16,-12 1 54-16,1 2-44 16,-1 0 1-16,1-6-10 15,-1 0 0-15,1-12 0 16,-4 2 1-16</inkml:trace>
  <inkml:trace contextRef="#ctx0" brushRef="#br1" timeOffset="64376.259">12245 5431 45 0,'3'34'22'0,"1"-34"-14"16,-4 0 33-16,0 0-39 16,0-9 1-16,-4-10 0 15,1-6 0-15,-1-6-4 16,1-16 1-16,-1 6 2 0,1-12 0 15,-1-1-1-15,4-8 1 16,0-1 0-16,7 3 0 16,0 7-1-16,8 9 1 15,2 6-3-15,1 10 1 16,-1 9-5-16,1 10 0 16,0 9-6-16,-4 12 1 15,-4 4-8-15,-6 12 0 16</inkml:trace>
  <inkml:trace contextRef="#ctx0" brushRef="#br1" timeOffset="64839.786">12016 5356 52 0,'10'31'26'0,"1"-12"-25"0,-4-16 46 0,7-3-44 16,0 3 0-16,4-3 2 15,3 6 1-15,4-6-8 16,6 3 0-16,5-3 2 16,-1 4 1-16,0-4-5 15,-3 0 0-15,0 3-5 16,-1 0 0-16,5-6-3 16,-1 3 0-16,-7-10 2 15,-3 1 1-15,-4-1 2 16,-3 1 1-16,-4 0 4 15,-4 6 0-15,-3-4 5 0,0 1 1 16,-3 0 0-16,-4 6 1 16,0 0 0-16,-4 0 0 15,-3 3 0-15,-3 0 0 16,-4-3-2-16,0 13 1 16,0-1-2-16,-1 10 1 15,5-3-1-15,-1 3 0 16,8-3 0-16,-1-7 1 15,8 1-2-15,3-4 1 16,3-3-1-16,4-6 0 0,1-3-4 16,-1-3 1-1,3-7-6-15,1 4 0 0,-4-7-7 16,4 4 1-16</inkml:trace>
  <inkml:trace contextRef="#ctx0" brushRef="#br1" timeOffset="65097.96">12749 5484 36 0,'7'6'18'0,"-3"-9"-16"16,-4 3 28-16,0-9-27 16,-4 3 0-16,1-4 5 15,-1 4 0-15,4 0-9 16,0-1 1-16,4 1 6 0,3 0 0 15,0-4-2 1,7 7 1-16,4-9-4 16,3 5 0-16,0 1-6 0,-3 0 1 15,-1 3-8-15,-2 0 0 16,-1-4-5-16,-7-2 1 16</inkml:trace>
  <inkml:trace contextRef="#ctx0" brushRef="#br1" timeOffset="65606.035">12986 5515 52 0,'10'19'26'0,"4"-12"-31"0,-14-7 49 16,8-4-43-16,-1 4 0 0,0-3-1 16,3-9 1-16,1-4-2 15,-1 4 1-15,1-1 0 16,0-3 0-16,-4 4 0 15,0 2 0-15,0 10 0 16,3 0 0-16,1 0 0 16,-1 7 1-16,1 2-1 15,0 4 0-15,-4-1-1 16,0-2 1-16,0-4 0 16,0 0 1-16,0-6-2 15,0 6 1-15,0-3-1 16,-3 1 1-16,3-1-2 15,0 0 1-15,0 0-1 16,0-3 1-16,0 0-1 16,0 0 0-16,0-9 0 0,4 2 1 15,-1-2 0-15,1-4 0 16,-1 4 1-16,4 0 1 16,-3-4 0-16,0 10 1 15,-1 3 0-15,4 0 0 16,-3 9 0-16,-1 4 0 15,1 3 0-15,0-4 1 16,-1 1-1-16,4 2 0 16,-7-5-1-16,4-1 0 15,-4 1-6-15,0-4 1 16,0-3-10-16,0-6 0 0,-3-3-2 16,-4-4 0-16</inkml:trace>
  <inkml:trace contextRef="#ctx0" brushRef="#br1" timeOffset="65849.713">13638 5487 34 0,'15'50'17'0,"-8"-31"-17"16,-7-12 30-16,0 5-27 15,0 4 1-15,0-1 6 16,3 1 0-16,1-3-10 15,3 2 0-15,0-5 6 16,0-7 1-16,3-3-3 16,4-13 0-16,-3 1-6 0,0-7 0 15,3 3-8-15,0 1 1 16,0-20-8-16,0-3 0 16</inkml:trace>
  <inkml:trace contextRef="#ctx0" brushRef="#br1" timeOffset="66165.789">13981 5061 36 0,'0'37'18'0,"0"17"-20"0,0-39 26 16,0 51-22 0,0 3 1-16,0-15 0 15,0-7 0-15,0-7-6 16,3-5 1-16,1-4-4 15,-1-6 1-15,1-9-5 0,-4-3 0 16</inkml:trace>
  <inkml:trace contextRef="#ctx0" brushRef="#br1" timeOffset="66582.736">14284 5547 37 0,'-14'9'18'0,"-11"-18"-20"0,18 6 33 0,0 0-30 15,-4 3 0-15,4 3 0 16,0 0 1-16,0 3-3 15,0 7 1-15,4-1 1 16,-1 1 0-16,4-1-1 16,4 1 1-16,-1-4-3 15,8-2 1-15,-1-4-1 16,5-3 0-16,-1-7-1 16,0 1 1-16,0-3 1 15,0 2 0-15,4 4 4 16,-1 3 1-16,1 7 2 15,3 8 1-15,0 1 0 16,7 12 0-16,4 7-2 16,-4-10 1-16,-3 0-9 15,0-6 1-15,-8-7-13 0,-6-12 0 16</inkml:trace>
  <inkml:trace contextRef="#ctx0" brushRef="#br1" timeOffset="68323.685">15431 9329 22 0,'0'18'11'0,"0"1"7"0,0-16 12 16,0 1-26-16,0 2 1 15,0-3 5-15,0-3 0 16,0 0-11-16,7-9 0 16,0-10 8-16,3-3 1 15,4-10-3-15,4-12 1 16,0-3-4-16,-1-9 0 0,4 0-1 15,-3-7 0-15,0-3-6 16,-8 0 1-16,1 10-10 16,-1 2 1-16,-3-5-4 15,-7 9 0-15</inkml:trace>
  <inkml:trace contextRef="#ctx0" brushRef="#br1" timeOffset="68865.129">15268 8742 46 0,'4'22'23'0,"10"-12"-18"0,-7-7 41 16,0 0-43-16,4-3 0 15,3 0 1-15,7-3 1 16,4-4-6-16,3-2 0 16,7-4 4-16,0-2 0 15,1-7-2-15,-5 0 0 16,1-9-1-16,-4-7 0 16,-3 10-2-16,-4-1 1 15,-3 1-1-15,-4 6 0 0,-3 3-1 16,-1 10 0-16,-3 3-1 15,0 9 0-15,-3 9-1 16,-1 4 1-16,-3 9 0 16,4 3 0-16,3 4 1 15,0 2 1-15,3 7 2 16,8 0 0-16,0 0 2 16,3-7 0-16,0 4 1 15,4-7 0-15,-4-3 1 16,-3-6 0-16,-4-3-2 15,-4-6 0-15,-10-4-1 16,-3-6 1-16,-15 0-2 16,-14-3 1-16,-3 0-2 15,-18-6 1-15,-10-6-1 16,-8-4 0-16,-6-3-12 16,2-9 0-16,8 6-3 0,22 6 1 15</inkml:trace>
  <inkml:trace contextRef="#ctx0" brushRef="#br1" timeOffset="69421.311">15021 9965 47 0,'0'3'23'0,"0"4"-22"0,0-7 43 15,-3 3-43-15,-4-3 0 16,-4 3 2-16,-3 3 0 16,0 4-3-16,-4 2 0 15,1 7 2-15,-5 6 0 16,5-3 0-16,-1 0 0 16,4 3-1-16,3 6 1 15,8-6 0-15,3-6 0 16,7-3-3-16,7-4 0 0,7-5-6 15,0-4 0-15,11-6-10 16,-4-10 1 0</inkml:trace>
  <inkml:trace contextRef="#ctx0" brushRef="#br1" timeOffset="69782.473">15138 10144 49 0,'10'12'24'0,"4"-2"-19"16,-10-10 36-16,-4 0-40 16,7-3 0-16,0 3 1 15,0-3 0-15,4-1-3 16,-1-2 1-16,1 0 0 16,-1-3 1-16,-3-7-2 15,1 6 1-15,-5-5-1 0,-3-1 1 16,0 4-2-16,-3 2 1 15,-5 4 0-15,1 6 0 16,0 6 0-16,0 4 1 16,0 5 0-16,0 1 0 15,0 3 1-15,0 6 1 16,4 0 0-16,3 0 1 16,0-6-1-16,0 0 0 15,7-7-2-15,3-6 0 16,1 4-6-16,3-7 0 15,0-3-11-15,4-9 1 16</inkml:trace>
  <inkml:trace contextRef="#ctx0" brushRef="#br1" timeOffset="70456.572">15445 10185 38 0,'3'12'19'0,"1"13"-17"16,-1-18 23-16,-3-1-23 16,0 6 0-16,-3-2 4 15,3-1 1-15,0 1-8 16,0-1 1-16,0 0 4 16,3-2 1-16,-3-7-1 15,7-3 0-15,4-4-3 16,-1 1 0-16,1-3-1 15,0-1 0-15,3 1-2 0,0-1 0 16,-4 4 0-16,1 0 0 16,3 3-1-16,0 0 1 15,-3-1 0-15,-1 1 0 16,1 3 1-16,0 3 0 16,-4 1-1-16,0 2 1 15,-4 3 0-15,4 4 0 16,0 2 0-16,0-2 0 15,0 3 1-15,0-4 0 16,1 1 2-16,2-1 0 0,-3-2 0 16,0-7 1-16,7-3-1 15,4-3 1-15,3-4-2 16,7-5 1-16,8-7-2 16,-5-9 0-16,1 0-1 15,7-13 1-15,-7-6 0 16,-4-19 0-16,-3-6 0 15,-4-3 0-15,-4 3-1 16,-2-7 1-16,-8 10 0 16,-4 6 0-16,-3 13 0 15,-3 9 1-15,-4 13 1 16,-1 16 1-16,-2 18 0 16,-4 7 1-16,3 21-1 15,-3 13 1-15,3 19-2 16,1 6 1-16,3 16-2 0,0-13 0 15,3-9-3-15,1-13 1 16,-1-9-6-16,4-12 0 16,0-17-9-16,4-12 1 15,3-12-2-15,0-4 1 16</inkml:trace>
  <inkml:trace contextRef="#ctx0" brushRef="#br1" timeOffset="70667.628">15776 10009 39 0,'7'25'19'0,"11"-6"-12"0,-15-16 37 0,5 0-40 15,-5 0 0-15,1 1 3 16,3-1 1-16,3 0-9 16,4 0 0-16,7 3 5 15,1 0 1-15,6 1-5 16,7-1 1-16,0 0-8 15,-3 1 1-15,-4-1-12 16,1-3 0-16</inkml:trace>
  <inkml:trace contextRef="#ctx0" brushRef="#br1" timeOffset="71010.201">16210 10197 56 0,'18'16'28'0,"3"3"-28"15,-10-16 44-15,-1 0-43 0,1-3 0 16,3-3 1-16,0-3 0 16,0-4-4-16,-3 1 1 15,-4-1 1-15,0-2 0 16,-11-1-1-16,-3 1 0 16,0-1 0-16,0 7 0 15,0 3 1-15,0 6 1 16,0 3-1-16,0-3 1 15,0 13 0-15,0 3 0 16,0 3 0-16,3 0 1 0,4 3-1 16,4 0 0-16,-4-6-1 15,3 3 1-15,1-7-3 16,-4 1 1-16,7-3-5 16,0-7 0-16,0-6-9 15,3-6 0-15,5-4-2 16,2-2 0-16</inkml:trace>
  <inkml:trace contextRef="#ctx0" brushRef="#br1" timeOffset="71372.697">16538 10345 45 0,'0'31'22'0,"4"-9"-25"0,-4-22 42 15,0 3-38-15,3 0 1 16,-3-3 1-16,0-6 1 16,0-3-5-16,0-7 0 15,0 0 3-15,0 0 0 16,4 1-1-16,-1-1 1 15,1 4-1-15,-1-4 1 16,4 6 0-16,4-2 0 16,3 6 0-16,4 3 1 15,-1-1-3-15,1 1 1 0,0 3-5 16,-4 0 0-16,0 0-11 16,-3-6 1-16,-4-7-3 15,-4 4 1-15</inkml:trace>
  <inkml:trace contextRef="#ctx0" brushRef="#br1" timeOffset="71942.03">16824 10483 55 0,'7'22'27'0,"-7"-26"-31"0,7 1 54 16,0 0-49-16,4-3 0 0,3-4 0 16,3-2 1-16,1-4-3 15,0-3 0-15,-1-3 1 16,-6 7 0-16,-4-1-3 15,-3-3 1-15,-4 0-2 16,-4 1 0-16,-7 5-1 16,1 4 0-16,-4 2 0 15,3 11 1-15,1 2 1 16,-1 3 1-16,0 7 2 16,4 6 0-16,4 9 1 15,-1 1 1-15,8 2-1 16,-1-9 1-16,4-3-2 15,4-3 0-15,3-7-4 16,4-5 1-16,3-4-10 16,7-16 0-16,7-12 0 0,1-3 1 15</inkml:trace>
  <inkml:trace contextRef="#ctx0" brushRef="#br1" timeOffset="72361.696">17392 10022 27 0,'-7'31'13'0,"3"25"-3"0,4-46 25 0,-3 18-33 16,-4 7 1-16,0 12 2 15,0 9 0-15,0-3-5 16,3-9 0-16,1-9 3 15,-1-7 1-15,1-6-1 16,-1-6 1 0,-7-29-3-1,-3 1 1-15,-3-4-1 16,-5 0 0-16,1 0-1 16,4 4 0-16,-1 6 0 15,0 6 0-15,4 6 0 16,4 10 0-16,3 9 1 15,3-3 0-15,4 3 1 16,4 0 1-16,3-6-1 16,7-4 0-16,7-5 0 0,4-7 0 15,-1-3-4-15,-2-3 1 16,-5-10-7-16,-3 1 0 16,-7-7-9-16,-10 0 0 15</inkml:trace>
  <inkml:trace contextRef="#ctx0" brushRef="#br1" timeOffset="73084.453">15053 10978 48 0,'11'22'24'0,"-8"-19"-22"0,-3-3 38 16,0 0-39-16,0 0 0 15,0-3 2-15,-3 0 1 16,-4 0-4-16,-4 3 0 15,0-3 3-15,-3 3 0 16,-3 0-1-16,-1 3 0 16,4 3-1-16,0-3 1 15,3 3-2-15,1 1 1 16,3 2-2-16,3-3 0 0,8-3-1 16,3-3 1-16,0-3-2 15,3-3 1-15,1 3-1 16,-1-3 0-16,1-1-1 15,0 1 0-15,-1 3 0 16,1 0 1-16,-1-3 0 16,1 2 1-16,0 4 0 15,-1 0 0-15,1 7 3 16,-1 2 0-16,-3 1 1 16,0 8 0-16,0 1 0 15,0 0 0-15,-3 3 0 16,0 0 1-16,-1-3-1 15,4-4 1-15,0-2-2 16,0-4 1-16,0-2-3 16,4-1 0-16,-1-3-10 15,1-3 1-15,3-6-5 0,4 3 0 16</inkml:trace>
  <inkml:trace contextRef="#ctx0" brushRef="#br1" timeOffset="73400.324">15409 10589 46 0,'0'22'23'0,"0"3"-23"16,0-15 40-16,-3 2-39 16,-4 1 1-16,-4 2 1 15,-3 11 0-15,0 11-4 16,3 1 1-16,-3 9 1 16,0 3 0-16,0-3-5 15,3-9 0-15,4-10-10 16,0-16 0-16,7-15-1 15,0-6 0-15</inkml:trace>
  <inkml:trace contextRef="#ctx0" brushRef="#br1" timeOffset="73591.211">15131 10752 49 0,'3'19'24'0,"18"3"-22"0,-14-19 49 16,8-3-50-16,6 3 1 15,10-3-1-15,15-6 1 16,7 0-5-16,4-1 1 16,3 1-8-16,-7 0 1 15,-11-3-7-15,0 2 0 16</inkml:trace>
  <inkml:trace contextRef="#ctx0" brushRef="#br1" timeOffset="74556.234">16482 10981 58 0,'14'16'29'0,"-18"12"-33"16,1-19 51-16,-8 4-47 16,-3 6 1-16,-7 6-1 15,-7 3 1-15,3 4-2 16,4-7 1-16,3 3-2 15,1 0 1-15,-1-9-7 16,4-3 1-16,0-7-10 16,3-9 1-16</inkml:trace>
  <inkml:trace contextRef="#ctx0" brushRef="#br1" timeOffset="74752.35">16284 11100 46 0,'7'51'23'0,"32"-4"-20"0,-32-35 35 15,7 4-38-15,4-7 1 16,0 4-1-16,6-1 0 16,8-2-4-16,-7-7 0 15,-4 3-10-15,0-3 1 16</inkml:trace>
  <inkml:trace contextRef="#ctx0" brushRef="#br1" timeOffset="75051.067">16750 11129 45 0,'7'15'22'0,"0"-8"-12"16,-7-7 33-16,4 0-41 16,3 0 0-16,0 0 1 15,3-4 1-15,1 4-5 16,-1-3 0-16,8 3 0 0,3 0 1 15,0 0-8-15,1 0 1 16,-1 0-10-16,0-6 1 16</inkml:trace>
  <inkml:trace contextRef="#ctx0" brushRef="#br1" timeOffset="75261.467">16711 11298 47 0,'18'16'23'0,"6"-4"-20"15,-13-12 36-15,0 3-40 16,-1-3 1 0,18 0-20-1,1 0 0-15,6-9 16 16,-7-4 1-16</inkml:trace>
  <inkml:trace contextRef="#ctx0" brushRef="#br1" timeOffset="75680.008">17381 11235 41 0,'-7'0'20'0,"4"10"-22"0,-1-7 33 16,-6 3-29-16,-4 0 0 15,-8 4 3-15,-2 2 1 16,-1 1-7-16,0 2 1 16,4 4 3-16,7-3 1 15,0-4-2-15,3-2 1 16,8-4-2-16,6 0 0 15,8-6-1-15,7-6 0 16,3-6 0-16,3-1 0 0,-2 1-1 16,-5 2 1-16,1 7 0 15,-4 3 0-15,-3 9 0 16,-1 4 1-16,4 6 0 16,0 3 1-16,4 3 0 15,7 6 0-15,3 4 0 16,0 2 0-16,-3-5-2 15,-4-4 0-15,0-3-9 16,-7-3 0-16,-7-10-8 16,4 1 1-16</inkml:trace>
  <inkml:trace contextRef="#ctx0" brushRef="#br1" timeOffset="82527.147">17819 8658 25 0,'3'9'12'0,"1"4"-2"0,-1-10 12 16,1 0-20-16,-1 3 1 15,1 0 2-15,3 4 0 16,-3 2-6-16,-1 4 0 16,1 6 4-16,-1 3 1 15,1-3-1-15,-1 3 1 16,1 3-1-16,-1-3 0 0,-3 4-1 15,0-1 1-15,0-3-1 16,-3-3 1-16,-1-7-2 16,1 4 0-16,-1 0 0 15,1-3 1-15,-1-1-1 16,1-2 0-16,-1 0 0 16,1-4 1-16,3 4-1 15,-4-4 1-15,4 0-1 16,0 1 1-16,0-4 0 15,0 0 0-15,4 1-1 16,-1-4 0-16,4 3 0 16,0-3 1-16,4 0-1 15,-1 0 1 1,11 1-1 0,1-1 1-16,6 3-1 15,0-3 0-15,11 3-1 16,0-3 1-16,0 1-1 15,-1-4 1-15,5 0-1 0,-1 0 1 16,4 0-1-16,0-4 1 16,0 4-1-16,3 0 0 15,11 0 0-15,7 0 1 16,0 0-1-16,4 4 1 16,-1-1-1-16,1 0 1 15,-1 0-1-15,15 0 1 16,-4 0-1-16,4 4 0 15,-1-7 0-15,-3 0 0 16,8 0 0-16,13 0 1 16,-3 3-1-16,7 0 0 0,-8 3 0 15,5-3 1-15,10 3-1 16,3-2 0-16,0-4 0 16,-10 3 0-16,7-3 0 15,7 0 0-15,0 0 0 16,0-3 0-16,0-1 0 15,3 4 0-15,4 0 0 16,4 0 1-16,-8 4-1 16,11-1 0-16,0-3 0 15,4 3 0-15,-7-3 0 16,6 0 1-16,1 0-1 16,3 3 0-16,-7 0 0 15,7-3 0-15,4 3 0 16,3-3 0-16,-7 0 0 15,4 0 0-15,3 0 0 16,-7 3 0-16,4-3 0 16,-1 4 0-16,8-4 0 0,-15 0 0 15,15 0 0-15,-4 0 0 16,4 3 0-16,-11 0 0 16,4 0 0-16,6-3 0 15,-6 3-1-15,0 0 1 16,-1 0 0-16,8 7 0 15,-14-4 0-15,3 0 0 16,7 4 0-16,0 2 0 0,-14-2 0 16,11 5 1-16,-1 1-1 15,5-7 0-15,-19 4 0 16,15-4 0-16,-4 4 0 16,7-4 1-16,-14 4-1 15,11 3 0-15,-4-1 0 16,3-2 1-16,-6-1-1 15,3 1 0-15,4 6 0 16,-1-10 0-16,-6 1-1 16,0 2 1-16,3 1 0 15,3-7 0-15,-13 0 0 16,6-3 0-16,8 7 0 16,3-7 0-16,-10 6 0 15,3-2 0-15,7 2 0 16,-7-3 1-16,-7 7-1 15,4-1 0-15,7 1 0 16,-8-1 0-16,1 1 0 16,3 3 1-16,3-4-1 0,-10 4 0 15,-3-7 0-15,7 1 1 16,-4 2-1-16,-4-2 1 16,-13-4-1-16,10 0 1 15,-7 0-1-15,-4 1 0 16,-3-1 0-16,-11 3 1 15,4-2-1-15,-4 2 0 16,-3 0 0-16,-4 4 0 31,18 6 0-31,-21 3 0 0,-11-7-1 16,-10-2 1-16,-11 0-1 16,-11-1 1-16,-10-3-2 15,-7 1 0-15,-11-1-6 16,-11 4 0-16,-10-1-12 15,-14-5 0-15</inkml:trace>
  <inkml:trace contextRef="#ctx0" brushRef="#br1" timeOffset="85050.037">19032 7121 12 0,'-3'-9'6'0,"3"2"5"15,0 7 6-15,0-6-15 16,0 3 0-16,-4-3 2 16,1-4 0-16,-4 4-4 15,0-3 0-15,-4-1 3 16,1 1 1-16,-1 2-1 16,0-2 0-16,-3 3-1 0,0-4 1 15,-7 7-1-15,3-3 0 16,1 3 0-16,-4 0 0 15,-1 3-1-15,1-3 0 16,-7-1 0-16,0 4 0 16,-4 0-1-16,4 4 1 15,0-4 0-15,-1 0 0 16,5 6 0-16,-5-3 0 0,5 0-1 16,3 3 1-16,-1-2-1 15,-2 2 1-15,-1-3-1 16,0 3 1-16,-3 4-1 15,3-1 0-15,1 0 0 16,-1 4 0-16,0 0 0 16,1 2 1-16,-1 1-1 15,0 3 0-15,1 0 1 16,2-7 0-16,-2 7-1 16,2 0 0-16,1-1 0 15,0 1 0-15,0 3 0 16,0 0 1-16,0-3-1 15,-1-3 0-15,5-1 0 16,3 1 1-16,0 6 0 16,0 0 0-16,-1 0-1 15,-2 6 1-15,-1-3-1 16,4 0 1-16,0 0-1 0,0 4 0 16,0 2 0-16,3 3 0 15,1-2 0-15,-1-4 1 16,0 0-1-16,1 0 0 15,-1 7 0-15,4-4 1 16,0-2-1-16,0-1 1 16,0 3-1-16,3-3 1 15,1 7-1-15,3-4 1 16,0 1-1-16,3 5 1 16,4-5-1-16,1-4 1 15,-1 6-1-15,0 4 1 0,0-10-1 16,0-3 1-16,3 0-1 15,1 0 0-15,0-3 0 16,3 3 1-16,0 1-1 16,0-5 1-16,-4-2 0 15,1 3 0-15,3-6 0 16,7-4 0-16,-7 7-1 16,4 0 1-16,0-3-1 15,3-4 1-15,0 4-1 16,4 0 0-16,-1-4 0 15,1-2 1-15,0-1-1 16,-1 0 0-16,5 1 0 16,-1-4 1-16,0 0-1 15,0 1 1-15,1-1-1 16,-1 0 0-16,-3-3 0 16,-1 4 1-16,-3-4-1 0,1 0 1 15,6-3-1-15,-7 0 0 16,0 0 0-16,4 0 1 15,-1 0-1-15,5-3 0 16,-1 3 0-16,0-3 0 16,0 3 0-16,1-7 1 15,-1 4-1-15,4 0 1 16,-1-3-1-16,-2 0 0 0,-1 2-1 16,0-5 1-16,0 0-1 15,-3-4 1-15,3 4-1 16,-7-4 1-16,0 4 0 15,1-1 0-15,2 1 0 16,5-1 0-16,-5-2 0 16,4-1 0-16,1-2 0 15,-5-1 0-15,1-3-1 16,0 0 1-16,-4-3-1 16,0 4 1-16,0-7-1 15,0-7 1-15,-3 4 0 16,0-7 0-16,-4 4-1 15,0-3 1-15,0-4 0 16,0-3 1-16,0 4-2 16,-3 2 1-16,-1-9 0 15,-3 0 0-15,4 0 0 0,-11-3 0 16,0-6 0 0,-7-3 0-16,3-4 0 0,-3 4 1 15,-3-1-2-15,-4-2 1 16,-4-4-1-16,0 3 1 15,-3-2-5-15,-7 2 0 16,-4 0-11-16,1 4 1 16</inkml:trace>
  <inkml:trace contextRef="#ctx0" brushRef="#br1" timeOffset="86925.218">21763 7381 14 0,'7'-3'7'0,"4"0"8"16,-8 0-8-16,-3 3-3 15,4-6 0-15,-4-1 2 16,0 1 0-16,-4-3-7 15,1-1 0-15,-5 1 4 16,1-4 1-16,-3 1-1 16,-1-4 0-16,-3 0-1 15,0 4 1-15,-4 2 0 16,-3 4 0-16,0-3 0 0,-4 2 1 16,1-2-1-16,-5 0 0 15,1 2-2 1,0-2 1-16,-4-4-1 0,0 1 1 15,-6-4-2-15,6 1 1 16,4 2 0-16,-1 0 0 16,1 4 0-16,0 0 1 15,0 2-1-15,-4 1 1 16,0 3-2-16,-3 3 1 16,-4 3-1-16,4 3 1 15,-4-6-1-15,4 4 0 16,-4-1 0-16,-3 0 0 15,3 0 0-15,4 0 0 0,3 0 1 16,4 3 0-16,-1 4-1 16,1-1 1-16,0 4 0 15,0-1 0-15,0-2-1 16,-1-1 1-16,1 1-1 16,0-1 1-16,0 0-1 15,-1 1 0-15,1 2 0 16,4 1 1-16,-5-1-1 15,5 4 0-15,-1 3 0 16,0 0 1-16,1-4-1 16,-1 7 1-16,0 7-1 15,0-1 1-15,1-3-1 16,3 6 1-16,3-3-1 16,4 1 0-16,0 2 0 15,0 4 0-15,3-1 0 16,4-3 0-16,0 4 0 0,3 6 1 15,4 3-1-15,0-7 1 16,0 4-1-16,0-3 0 16,4 2 0-16,-4-2 0 15,3 3 0-15,1-7 0 16,3 4 0-16,0 0 0 16,4-1 0-16,3 1 1 15,3-7-1-15,5 4 1 16,2-4-1-16,1 3 1 0,-4 1-1 15,0-4 1-15,0-6 0 16,1-3 0-16,-1 0 0 16,0-3 0-16,4 0 0 15,-1-3 1-15,5-1-1 16,-5 4 0-16,1-6 0 16,3-1 0-16,-3 1 0 15,0-1 1-15,-4 1-2 16,0-1 0-16,0 1 0 15,4-4 1-15,3 7-1 16,0-3 0-16,0-4 0 16,4 0 0-16,0 1 0 15,0-1 0 1,10 1 0 0,-3 2 0-16,3-2 0 0,-3-1 1 15,-4-3-1 1,1 0 0-16,-5-2 0 0,-2-1 1 15,2-3-1-15,1 3 0 16,3 0 0-16,4-3 0 16,0 3 0-16,-4-3 1 15,0-3-1-15,4 0 0 16,4-3 0-16,-1 2 0 16,0-2 0-16,-3-3 0 15,0 3 0-15,-7-7 0 16,3 0-1-16,-3 1 1 15,-1 3-1-15,5-4 1 0,2-3-1 16,1 1 1-16,0-7-1 16,3 0 1-16,-6 0-1 15,-1 6 1-15,-3-3 0 16,-4-3 0-16,0-3-1 16,-3 0 1-16,0-6-2 15,-4 6 1-15,-4-13 0 16,1-6 0-16,-4 3 0 15,0 1 1-15,0-1-1 16,-3 0 0-16,0 0 0 16,-4 7 1-16,-4-4 0 15,1-6 0-15,-8 0-1 16,-3 4 1-16,-7-7-1 16,-7-7 1-16,-4-2-1 15,-3-7 1-15,-4 0-1 16,0 7 1-16,1 0-4 0,-5-1 0 15,1 4-6-15,0 9 1 16,-8 3-8-16,1 10 1 16</inkml:trace>
  <inkml:trace contextRef="#ctx0" brushRef="#br1" timeOffset="88638.547">27178 6942 21 0,'42'-9'10'0,"-6"-1"-4"16,-26 7 7-16,-3 0-11 15,0-3 1-15,-3 0 2 16,3-4 0-16,0-2-6 16,-4-1 1-16,1 4 4 15,-4 2 0-15,0-5 0 16,-4 3 0-16,4-4-1 15,-7 0 0-15,-3-2-1 0,-4-4 1 16,-7-3-1-16,-8 0 1 16,-2 6-1-16,-8 1 1 15,0-1 0-15,-7 3 0 16,-3-2-1-16,-4 5 1 16,7 1-1-16,4 0 0 15,-1 2-2-15,1 1 1 16,-4 3 0-16,0 0 0 15,0 3-1-15,1 3 1 16,2 0 0-16,1 0 0 16,0 0-1-16,-4 7 1 15,3-4-1-15,5 0 1 16,6 1-1-16,0 2 1 0,0 0-1 16,1 4 1-16,-1 6-1 15,0-1 0-15,-3 4 0 16,3-3 1-16,-3 0-1 15,-1 3 1-15,5 6-1 16,-1 4 0-16,-3-1 0 16,3 0 1-16,4 1-1 15,3 5 1-15,0 4-1 16,1-3 0-16,2-4 0 16,5 1 1-16,-1 2-1 15,4-5 1-15,3-1-1 16,1-3 1-16,3 4-1 15,3-1 1-15,1 3-1 16,6-2 0-16,4 2 0 16,4 1 1-16,7-1-1 0,-1 1 0 15,4 2 0-15,1 1 0 16,-1-7 0-16,0-2 1 16,4-1-1-16,-1 0 0 15,1 0 0-15,3-3 0 16,4 0 0-16,-4 1 0 15,0-4 0-15,1-4 0 16,-1-2 0-16,-3-3 0 16,-4-1 0-16,-4 1 0 15,4-1 0-15,8-2 0 0,2-1 0 16,1-3 0-16,3 1-1 16,1-4 1-16,-1 0 0 15,0 0 0-15,1 0 0 16,2-3 0-16,-2 3 0 15,2-6 1-15,1 0-1 16,-3-3 0-16,-5 6 0 16,-2-3 1-16,2-1-1 15,1 1 0-15,7 0 0 16,-4 0 0-16,0 0-1 16,-3 0 1-16,0 3-1 15,0-3 1-15,3-1-1 16,-3 1 1-16,-1 0 0 15,-2-3 0-15,-1 0 0 0,0-1 0 16,0-2 0 0,1 0 0-16,-5-7-1 0,-3 0 1 15,4 1 0-15,3-1 0 16,4-6-1-16,0 0 0 16,0-9 1-16,-1-4 0 15,1 1-1-15,0-1 1 16,-7-3 0-16,-1-9 0 15,-3 7 0-15,-3-4 0 16,-7-6-1-16,-4 3 0 16,-4 9 1-16,-3-3 0 15,-3-3-1-15,-4 3 1 0,-8 4-1 16,-9 2 1-16,-4 1-2 16,-8-1 1-16,-3 1-7 15,8-4 1-15,-1-3-9 16,-7-2 0-16</inkml:trace>
  <inkml:trace contextRef="#ctx0" brushRef="#br0" timeOffset="94791.179">6040 12872 60 0,'7'16'30'0,"3"15"-23"15,-6-25 30-15,3 13-35 16,-7 9 1-16,0 13-1 16,0 12 1-16,3 10-4 15,4 9 0-15,0-3 3 16,4 0 0-16,0 0-2 15,3-12 1-15,0-10-1 16,0-13 1-16,4-9-1 0,-4-12 0 16,7-7-3-16,4-15 1 15,3-1-1-15,-4-2 0 16,1 2 0-16,0 1 0 16,0 6 0-16,-1 6 1 15,4 3 1-15,1 1 0 16,-8-1 0-16,-4-3 1 15,5 3 0-15,-1 0 0 16,0-2 0-16,-3 2 0 16,3 0 0-16,-11-3 0 15,1 0 0-15,0-3 0 16,-4-6 0-16,-7-13 0 0,0 1 0 16,0-14 1-16,0-9-1 15,-7-6 1-15,3-3 0 16,4 0 0-16,0 6-4 15,4 3 1-15,3 10-14 16,3-7 1-16</inkml:trace>
  <inkml:trace contextRef="#ctx0" brushRef="#br0" timeOffset="95138.382">6981 12480 46 0,'15'0'23'0,"-19"22"-17"0,4-6 28 15,-3 3-32-15,-5 15 0 16,1 13 2-16,-3 19 1 16,-1 9-6-16,4 22 0 15,4 10 3-15,-8 3 1 0,4-7-2 16,4-18 0-16,-5-16-5 16,5-16 0-1,-1-12-10-15,1-25 1 0,-8-10-3 16,4-9 1-16</inkml:trace>
  <inkml:trace contextRef="#ctx0" brushRef="#br0" timeOffset="96234.672">6749 13154 40 0,'3'7'20'0,"1"15"-17"0,-1-16 37 15,-3 3-39-15,0 10 0 16,4 3 1-16,-4 0 1 16,0 6-4-16,0 3 0 15,0 1 1-15,0-4 0 16,0 0-7-16,3-9 1 16,-3-6-8-16,0-13 0 0</inkml:trace>
  <inkml:trace contextRef="#ctx0" brushRef="#br0" timeOffset="96445.735">6639 12972 55 0,'4'19'27'0,"-1"-31"-31"16,-3 12 49-16,0 0-45 15,7-3 1-15,4-4-2 16,0 4 0-16,-1 3-6 16,4-3 1-16,4 0-9 15,0-3 0-15</inkml:trace>
  <inkml:trace contextRef="#ctx0" brushRef="#br0" timeOffset="96743.734">6879 13085 58 0,'7'10'29'0,"0"5"-30"0,-3-15 49 0,3 0-48 16,-4 0 0-16,4 0 1 15,4-9 0-15,7 0-2 16,-4-7 1-16,10 0-2 16,12-6 0-16,-1 0-15 15,-3-12 1-15</inkml:trace>
  <inkml:trace contextRef="#ctx0" brushRef="#br0" timeOffset="97240.754">7324 12580 48 0,'28'13'24'0,"0"-10"-15"0,-21-3 29 15,0 3-36-15,4 7 1 16,-4 5 0-16,-4 14 1 16,-3 5-4-16,-3 16 0 15,-18 10 3-15,3 21 1 16,-3 13-2-16,0 7 1 0,0-1-2 15,3-15 1-15,0-13-2 16,4-13 1-16,4-8-2 16,3-20 0-16,-1-12-1 15,8-16 1-15,8-9-2 16,2-10 1-16,4-6-1 16,4 0 0-16,3-3 1 15,0 9 1-15,4 4-1 16,-7 9 1-16,3 6 1 15,0 6 0-15,0 7 1 16,0 6 0-16,4-3 0 16,7-4 0-16,-4 4 0 15,4-3 0-15,3-4-1 16,0-5 0-16,4-7-8 16,-11 0 1-16,-3-13-10 15,0-6 1-15</inkml:trace>
  <inkml:trace contextRef="#ctx0" brushRef="#br0" timeOffset="97990.137">10421 12499 39 0,'11'-19'19'0,"-4"-3"-11"16,-4 16 24-16,-3 6-26 16,0 0 0-16,4 6 3 15,-4 10 0-15,-4 9-12 16,1 19 1-16,-1 6 7 15,-3 19 1-15,-7 6-3 16,0 19 0-16,3 7-2 16,1-1 1-16,-1 3-3 15,1-18 0-15,3-10-4 16,-1-15 1-16,5-7-14 16,3-31 0-16,7-9 0 15,11-13 1-15</inkml:trace>
  <inkml:trace contextRef="#ctx0" brushRef="#br0" timeOffset="98216.001">10866 12979 53 0,'0'25'26'0,"-22"19"-33"0,15-35 52 16,-7 7-45-16,0 12 1 0,-4 10 0 15,-3-1 0-15,-3 4-2 16,-1-3 1-16,0-7-4 16,4-6 1-16,0-9-7 15,7-10 0-15,0-6-5 16,7-19 1-16</inkml:trace>
  <inkml:trace contextRef="#ctx0" brushRef="#br0" timeOffset="98455.862">10664 12950 35 0,'22'-3'17'0,"-1"28"-9"15,-14-15 28-15,0 9-28 16,0 3 0-16,0 6 4 16,0 3 1-16,4 10-16 15,3-3 0-15,7-1 10 0,4 1 1 16,3-1-5-16,4-2 0 15,-4-4-5-15,0-2 1 16,-10-8-7-16,-4 1 0 16,-4-12-11-16,-6-10 0 15</inkml:trace>
  <inkml:trace contextRef="#ctx0" brushRef="#br0" timeOffset="98980.868">11331 13164 56 0,'-3'9'28'0,"3"13"-25"0,0-19 43 16,0-3-41-16,0 0 1 15,7-6 3-15,3 6 0 16,12-6-12-16,6-4 0 0,14 4 6 16,-3-3 1-16,3-1-9 15,1 1 0-15,-5 6-12 16,-2-4 1-16,-8-2-5 16,-7 0 0-16</inkml:trace>
  <inkml:trace contextRef="#ctx0" brushRef="#br0" timeOffset="99627.569">12379 13101 56 0,'4'13'28'0,"-12"-32"-33"0,5 19 51 0,-4-7-45 16,-7 4 0-16,-4 0 1 16,-7 3 0-16,1-3-2 15,-1 6 0-15,0 3 2 16,4 7 1-16,-4 6-1 15,4 3 0-15,7 3 0 16,4 0 1-16,3 0-2 16,7-3 1-16,3-3-1 15,8-7 0-15,3-5-1 16,7-7 0-16,0-10-1 16,0-5 1-16,0-1-1 15,-3-3 1-15,0 0-1 16,-4 4 1-16,0 5 0 15,0 7 0-15,0 3 0 16,0 13 1-16,0 2-1 0,1 10 1 16,-1-3-1-16,-4 3 1 31,22 13-4-31,-4-7 0 16,0-9-9-16,1-6 1 15,-1-16-8-15,4-6 1 16</inkml:trace>
  <inkml:trace contextRef="#ctx0" brushRef="#br0" timeOffset="99896.706">12795 12248 76 0,'0'38'38'0,"-7"37"-49"16,4-47 72-16,3 19-60 15,3 22 0-15,1 25 1 16,-1 13 0-16,8 28-3 16,-8 9 0-16,-3 0 1 15,0-15 0-15,-3-23-8 16,-4-18 1-16,-4-19-14 15,4-31 0-15</inkml:trace>
  <inkml:trace contextRef="#ctx0" brushRef="#br0" timeOffset="103756.476">13578 12819 57 0,'15'6'28'0,"2"-9"-19"0,-17 3 29 16,0 0-34-16,0 0 1 0,0 0 0 15,0 0 0 1,-3 3-7-16,-4 6 1 0,-4 7 4 16,4 6 1-16,-7 0-3 15,-4 6 1-15,-6 0-2 16,-1 1 1-16,0-4-1 16,0 3 0-16,1-6 0 15,3 0 0-15,6-3 1 16,5 0 0-16,3-4 0 15,10 7 1-15,8 0 0 16,10 3 0-16,7 0 0 16,-7 0 0-16,-3-3-1 15,7 3 1-15,0-3-3 16,-1 0 1-16,1-3-7 16,3-3 0-16,-7-4-13 15,0 1 1-15,-6-1-3 16,2-5 0-16</inkml:trace>
  <inkml:trace contextRef="#ctx0" brushRef="#br0" timeOffset="104130.681">14492 12772 46 0,'4'12'23'0,"-11"26"-21"16,3-22 40-16,-3 6-40 15,0 6 0-15,-4 9 1 16,1 10 1-16,-1 7-5 16,1 8 1-16,-8 17 2 15,7-4 1-15,1-6-2 16,-1-6 1-16,4-7-4 16,0-12 1-16,0-12-6 15,0-14 0-15,3-15-10 16,4-12 1-16</inkml:trace>
  <inkml:trace contextRef="#ctx0" brushRef="#br0" timeOffset="104595.401">14213 12681 42 0,'25'9'21'0,"17"1"-12"0,-31-10 29 15,3 0-35-15,7 0 0 0,4-7 2 16,7 4 1-16,10 0-6 16,0 0 1-16,4 0 4 15,7 6 0-15,7 0-1 16,-7 3 0-16,-7 4-2 16,-11 5 0-16,-7-5-3 15,-13 9 1-15,-15 9-1 16,-15 3 1-16,-9 4-2 15,-4 2 0-15,-1 1 0 16,-2 0 0-16,-5-7 0 16,-3 3 0-16,8-5-1 15,3-4 1-15,3-3 1 16,7 3 0-16,8-3 1 16,6 6 1-16,11 0 1 15,7-3 1-15,11 0 1 16,0 7 1-16,13 2-1 15,12 7 1-15,-1-10-1 0,1 10 0 16,-1-6-2-16,-7 2 0 16,-3-2-6-16,-7-1 1 15,-7-6-12-15,-15-12 1 16,-6-3-7-16,-1-10 1 16</inkml:trace>
  <inkml:trace contextRef="#ctx0" brushRef="#br0" timeOffset="107163.989">16468 13524 49 0,'7'47'24'0,"14"16"-18"0,-18-50 24 16,4-1-27-16,1 1 0 0,-5-4 3 16,1 1 0-16,3-10-8 15,0-13 1-15,3-15 5 16,1-10 0-16,-1-18-2 15,1-16 1-15,-4-19-3 16,0-7 1-16,0 4 0 16,0-3 0-16,0 0-1 15,0 3 0-15,7 9-1 16,4 7 0-16,0 21 0 16,3 13 0-16,-3 16-3 15,-1 16 1-15,1 12-3 16,-4 22 1-16,-3 6-9 15,-8 16 0-15,-10 6-2 16,-4 3 1-16</inkml:trace>
  <inkml:trace contextRef="#ctx0" brushRef="#br0" timeOffset="107389.428">16281 13499 67 0,'10'10'33'0,"29"-1"-43"0,-25-12 69 16,7 6-59-16,8-3 0 15,6 0 0-15,0-3 1 16,4 3-4-16,3 0 1 0,1 0-5 16,-1 0 1-16,-3-3-7 15,-7 0 1-15,-1-4-7 16,-3-2 1-16</inkml:trace>
  <inkml:trace contextRef="#ctx0" brushRef="#br0" timeOffset="107629.99">16887 13427 31 0,'-10'0'15'0,"17"-3"-3"15,-11 3 21-15,1 0-29 16,3 0 0-16,0 0 2 16,-7 0 0-16,0 3-8 15,3 7 0-15,-3 2 6 16,0 1 0-16,0-4-3 15,0 10 1-15,0 3-1 16,0-3 0-16,3-4-1 16,4 1 1-16,4-4 0 15,3-5 0-15,4-7-1 0,3-7 1 16,-4-5-3 0,8-1 0-16,0 1-6 0,-4-4 0 15,7-3-8-15,-4 1 1 16</inkml:trace>
  <inkml:trace contextRef="#ctx0" brushRef="#br0" timeOffset="107870.029">17085 13534 64 0,'7'9'32'0,"0"-25"-44"0,-7 16 60 0,4 0-47 16,-1-3 1-16,4 0 3 15,0-3 1-15,4 0-6 16,3-1 1-16,4 4 4 16,6-3 0-16,5-3-2 15,2-1 1-15,-2-2-6 16,-1-1 0-16,0 1-9 16,0-1 1-16,-3-12-11 15,0 0 0-15</inkml:trace>
  <inkml:trace contextRef="#ctx0" brushRef="#br0" timeOffset="108574.289">19163 13308 69 0,'3'16'34'0,"-6"-23"-42"16,3 7 60-16,-4-3-52 15,-6 6 1-15,-4 0-1 16,-4-3 1-16,4 4-1 16,-4 5 0-16,-3 10 1 15,0 6 0-15,-4 6-1 16,-3-2 1-16,3 8-2 15,4 1 1-15,4-1-6 16,9-2 1-16,16-1-6 16,9-9 1-16,4-9-5 15,8-6 1-15,6-7-3 16,4-3 1-16,7-13 8 16,-4-6 0-16,-7-3 9 15,-3 0 0-15,-4 7 8 0,-7-1 0 16,-3 0 5-16,0 1 0 15,-4 2-3-15,-4 1 1 16,-3 2-4-16,-7 10 0 16,-3-3-4-16,-8 3 1 15,-3 0-2-15,0 3 0 16,-7 4-1-16,0-4 1 16,-1 0-2-16,1 6 1 15,4 4-1-15,6-4 1 16,4 4-3-16,3 2 1 15,12-2-4-15,6-4 1 16,3-2-3-16,1-1 0 0,0-3-6 16,-1-9 0-16,1-1-6 15,-1-11 0-15</inkml:trace>
  <inkml:trace contextRef="#ctx0" brushRef="#br0" timeOffset="108919.917">19378 13543 37 0,'11'25'18'0,"3"7"-10"15,-11-23 25-15,1 0-29 16,-1-2 1-16,-3-4 1 16,4 0 0-16,-4-3-8 15,0 0 1-15,3-9 5 16,1-4 0-16,3-3-2 16,4 1 0-16,-1 5 0 0,1-2 0 15,3 2 0-15,0 1 1 16,0 3-1-16,0-1 0 15,0 4 0-15,-3 3 0 16,-1-3 0-16,-2 3 0 16,-1 6-2-16,0 1 1 15,-4 8-1-15,1 1 1 16,-4 0-1-16,0 2 0 16,0 1-1-16,0 0 0 15,0-3-2-15,0-7 1 16,3 1-3-16,-3-4 0 15,7-6-5-15,0-10 1 0,4-5-9 16,3-4 1-16</inkml:trace>
  <inkml:trace contextRef="#ctx0" brushRef="#br0" timeOffset="110675.959">19727 13490 49 0,'11'6'24'0,"7"10"-21"0,-15-13 38 0,4 6-39 16,0 4 1-16,0 6 2 15,0-1 0-15,0 4-6 16,0-6 1-16,0 0 4 16,-3-4 1-16,0 1-2 15,-1-7 1-15,1 0-2 16,-1 1 1-16,4-4-2 16,0-3 1-16,0 0-2 0,4-3 0 15,-1-4-4-15,1 1 0 16,0 0-4-16,-1 0 0 15,1-4-8-15,3 1 1 16,4-1-4-16,-4 4 1 16,-4 0 4-1,11 47 14 1,-24-76 1-16,21 41 0 16,-1-2 10-16,1 2 0 15,-1-6 5-15,1-3 0 16,0 0-9-16,-1-1 1 15,-3-5-4-15,1 0 0 16,-1-1-3-16,-4-2 0 0,-6 2-2 16,-4-2 1-16,-4 2-1 15,1 10 0-15,-1 0-1 16,-3 7 0-16,0 2-2 16,0 7 0-16,0-1-1 15,3 4 1-15,4 0 0 16,8 0 0-16,-5-4-1 15,8-2 1-15,3-4-1 16,3-5 0-16,5-1-3 16,2-3 0-16,4-3-1 15,1 3 1-15,-5 0 1 16,1 0 0-16,-4 3 5 16,0 3 0-16,1 10 6 15,-1 2 0-15,0 8 1 16,7 5 1-16,-3 6 2 15,0 4 0-15,-4 0-2 0,-4 0 0 16,-6 6-1-16,-4 3 0 16,-4-6-1-16,-6 0 0 15,-8-3-2-15,-6-4 0 16,-8-9-2-16,-3-2 1 16,-4-11-1-16,-7-9 0 15,0-6 0-15,1-9 1 16,2-7 0-16,8-2 0 15,3-4 0-15,11-7 1 0,11 1 0 16,10 6 0-16,14 3 0 16,7-3 0-16,11 0 0 15,14 1 0-15,10-5 0 16,-6-2 1-16,3 0-1 16,3 0 0-16,-3-4-1 15,-3 1 1-15,-8-7-2 16,-10 4 1-16,-7-1-2 15,-8 4 1 1,-13 0-1 0,-4 3 1-16,-7 15-1 15,-7 10 0-15,-4 9 1 16,4 7 0-16,0 9-1 16,4 9 1-16,10 0 0 15,0 7 1-15,4 0-1 16,3-4 0-16,3-6-1 0,8-6 1 15,-4-9-2-15,0-10 0 16,4-9-3-16,0-7 1 16,-4-3-2-16,0-6 0 15,-3-6 0-15,-4 3 1 16,0 0 1-16,-4 3 1 16,1 0 3-16,0 10 1 15,-1 2 2-15,1 13 1 16,-1 4 0-16,-3 2 1 15,0-3-1-15,1 4 0 16,-1-7-1-16,0 0 0 16,-4-9-3-16,1 3 1 0,3-7-1 15,0 1 0-15,-4-1-1 16,4-2 1-16,-3 6 0 16,3 2 0-16,0-2 0 15,4 9 1-15,3 0 0 16,0 7 0-16,3-1-1 15,1 1 1-15,3-4-1 16,0 3 1-16,1-2-1 16,2-4 1-16,12-6-1 15,-5-1 1-15,5 1-1 16,2-3 0-16,-2-3 0 16,-1 6 0-16,-7 3 0 15,-3-4 0-15,0-2 0 16,-1 0 0-16,1-4 0 15,0 4 0-15,-1-3-1 0,-2-4 1 16,-5 1-1-16,1-1 0 16,-4 1 0-16,-7-4 1 15,-3 0-1-15,-4 7 0 16,-4-1 1-16,-3 7 0 16,0 10 0-16,0 2 0 15,3 7-1-15,4-1 1 16,4 7 0-16,-1 10 0 15,4-1 0-15,4-3 0 16,3-3 0-16,4-6 0 0,3-3 0 16,4-4 0-16,6 1 0 15,19-1 1-15,3-2-1 16,-4-4 0-16,-3-3 0 16,0-6 0-16,-4-3-1 15,-3-10 1-15,-4-9-1 16,-7 0 0-16,-6-3 0 15,-8 0 0-15,0-1-1 16,-11-2 1-16,-3 9-1 16,-3 0 1-16,-8 9 1 15,4 10 0-15,0 3 1 16,4 13 1-16,3 6 0 16,7 15 1-16,10 1 0 15,4-1 1-15,4 4-2 16,0-4 1-16,3-2-2 0,7-10 0 15,4-10-5-15,0-9 0 16,-11-9-11-16,-14-10 0 16</inkml:trace>
  <inkml:trace contextRef="#ctx1" brushRef="#br1" timeOffset="66646.024">8816 11207 0,'0'0'15,"0"0"1,0 0-16,0 0 16,0 0-1,0 0 1,0 0-1</inkml:trace>
  <inkml:trace contextRef="#ctx0" brushRef="#br1" timeOffset="114580.396">14108 14744 43 0,'10'53'21'0,"-3"4"-10"15,-7-45 22-15,4 7-29 16,-4 3 1-16,3-6 4 16,-3 0 1-16,4-4-12 0,-1-6 0 15,8-12 7-15,3-10 1 16,4-12-4-16,3-19 1 15,7 0-3-15,-3-9 1 16,-1-10-6-16,1-3 1 16,-4-13-12-16,0-5 1 15,-3-1-3-15,0 6 0 16</inkml:trace>
  <inkml:trace contextRef="#ctx0" brushRef="#br1" timeOffset="115104.872">14108 14098 55 0,'14'32'27'0,"-11"-20"-29"16,1-15 51-16,-1 3-48 15,4-3 1-15,4-3 0 16,3-7 1-16,4 4-4 16,10-7 1-16,0-9 2 15,4-7 0-15,3 1-1 16,0-3 0-16,-3 5 0 16,-4 4 0-16,1-3-1 15,-5 0 0-15,-6 0-1 0,0 9 1 16,-1 6-2-16,1 7 1 15,-4 6-1-15,4 13 0 16,-4 5-1-16,0 11 1 16,-4 8 0-16,5 4 0 15,-1 6 1-15,3 9 1 16,4-2 0-16,4 2 0 16,3 4 0-16,4-10 1 15,-4-12 0-15,1-7 0 16,-5-9-1-16,-6-3 1 15,-4-7-1-15,-7-12 1 16,-7-6-1-16,-14-7 0 0,-18-2 0 16,-10-7 0-16,-4-6-1 15,-10-4 1-15,-8-2-3 16,-3-1 0-16,-7 7-13 16,-4-6 0-16</inkml:trace>
  <inkml:trace contextRef="#ctx0" brushRef="#br1" timeOffset="121230.731">12975 15619 24 0,'0'6'12'0,"-3"7"0"0,3-7 13 16,0 4-21-16,3 5 0 15,-3 4 3-15,0 6 1 16,0 10-9-16,0-4 0 16,0 3 6-16,0-8 0 15,0-8-3-15,0 1 1 16,0-9-2-16,0-1 1 16,0-9-2-16,0-9 1 15,0-4-1-15,0-9 0 16,4 0 0-16,-4 0 1 15,3-3-1-15,4 0 0 16,0 0 0-16,4 3 0 0,3 3 0 16,4 3 0-16,-1 7-2 15,1 3 0-15,0 3-4 16,-1 6 0-16,1 3-8 16,0 0 0-16</inkml:trace>
  <inkml:trace contextRef="#ctx0" brushRef="#br1" timeOffset="121711.612">13353 15848 26 0,'14'3'13'0,"3"-28"-5"16,-13 19 12-16,-1-1-17 0,-3-5 1 15,0-4 2-15,0 7 1 16,-7 3-9-16,-3-4 1 16,-4 4 6-16,0 3 0 15,-1 3-2-15,-2-3 0 16,3 6-1-16,0 0 0 16,3 3 0-16,0 0 0 15,4 4-2-15,4-4 1 16,-1 4 0-16,1-4 0 15,3-3-1-15,3-3 1 0,4 0-1 16,4-3 0-16,3-10 0 16,0 7 1-16,0 3-2 15,0 3 1-15,-3 0-1 16,0 3 1-16,-4 10 0 16,0-1 0-16,-4 4 0 15,1-1 0-15,-1-2 2 16,1-1 0-16,-1 4 0 15,4-6 0-15,0-1 0 16,1 4 0-16,2-4-4 16,4-3 1-16,-3 0-8 15,-1-6 0-15,4-9-7 16,-6-7 1-16</inkml:trace>
  <inkml:trace contextRef="#ctx0" brushRef="#br1" timeOffset="122192.862">13748 15384 41 0,'14'12'20'0,"-14"7"-17"0,0-9 32 15,0 2-32-15,0 7 0 16,0 3 2-16,-4 9 1 15,1 4-7-15,-1 2 0 16,1-2 5-16,-1-4 0 0,-3-3-2 16,4-2 0-16,-4-4-2 15,3-7 1-15,-3 1-2 16,0-7 1-16,0-2-1 16,0-7 1-16,0-4-1 15,-4 1 1-15,1 0-1 16,-1 0 1-16,0-3 0 15,-3 3 0-15,0 3 0 16,0 0 0-16,4 6 0 16,-1 3 1-16,0 4-1 15,4 3 1-15,4-1 0 16,-1 4 1-16,4 3-1 16,4-6 1-16,-1-4-1 15,8 1 1-15,-1-1-1 16,1 1 1-16,3-4-3 15,0 1 0-15,0-4-5 16,1-3 1-16,-1-6-10 0,7-3 0 16,0-4-3-16,4-2 1 15</inkml:trace>
  <inkml:trace contextRef="#ctx0" brushRef="#br1" timeOffset="122388.39">13914 15829 44 0,'3'31'22'0,"-6"-9"-23"0,3-18 41 0,0 2-40 16,0-6 0-16,0 6-1 16,0-3 1-16,0 0-3 15,0-3 1-15,0 0-11 16,3-12 0-16</inkml:trace>
  <inkml:trace contextRef="#ctx0" brushRef="#br1" timeOffset="122596.751">13991 15632 45 0,'7'9'22'0,"0"-6"-21"15,-7-3 34-15,0 0-35 0,4 0 1 16,3 0-1-16,0 3 0 16,0 0-3-16,0 1 0 15,0-1-7-15,0 3 1 16,0 0-4-16,0 0 0 16</inkml:trace>
  <inkml:trace contextRef="#ctx0" brushRef="#br1" timeOffset="122791.686">14076 15835 30 0,'0'32'15'0,"10"2"-8"0,-6-27 24 16,3-1-27-16,4 0 0 0,3-3 4 15,0 0 0-15,3-3-9 16,1-3 0-16,3-6 5 16,4-4 1-16,0-9-3 15,-4 0 0-15,-4-3-5 16,1 3 0-16,-4-3-6 15,0 6 0-15,-3 1-6 16,3-4 0-16</inkml:trace>
  <inkml:trace contextRef="#ctx0" brushRef="#br1" timeOffset="123108.331">14474 15710 44 0,'25'9'22'0,"3"-9"-19"16,-21 0 39-16,1 0-41 15,-1 4 1-15,-4-1-2 0,-3-3 1 16,0 3-2-16,-3-3 0 16,-4 3 1-16,-1 0 1 15,-2-3-2-15,3 0 1 16,-4 3 0-16,4 0 0 16,0 0 0-16,4 7 1 15,3 6 0-15,3-1 0 16,4 7 0-16,0 0 1 15,4 0 0-15,-1 0 0 16,1-3-2-16,-4 0 1 16,-3-1-1-16,-8-2 0 15,-3 0-3-15,-7-4 0 16,-4-2-8-16,1-4 0 0,-1-6-5 16,7 0 1-16</inkml:trace>
  <inkml:trace contextRef="#ctx0" brushRef="#br1" timeOffset="123469.178">15603 15889 54 0,'22'6'27'0,"-22"-19"-31"0,-4 4 50 16,-3-4-46-16,-4-2 0 16,-6 2 0-16,-4 7 1 15,-4 3-1-15,0 0 0 16,0 6 1-16,1 3 0 15,-1 4-1-15,4 5 0 16,7 4-2-16,7 0 0 16,7 0-4-16,7-1 1 15,7-5-7-15,7-4 1 16,0-5-4-16,7-17 0 16</inkml:trace>
  <inkml:trace contextRef="#ctx0" brushRef="#br1" timeOffset="123738.896">15766 16052 47 0,'21'47'23'0,"11"-50"-25"15,-25-4 43-15,0-8-41 16,0-7 0-16,-4-10 2 16,1-11 0-16,-4-8-3 15,-4-8 0-15,-3-7 1 16,-3-6 1-16,-1 0-1 15,0-4 1-15,4 7-1 16,4-3 0-16,3 16 0 16,7 12 1-16,11 9 0 15,10 10 1-15,0 7-3 0,0 11 1 16,4 14-4-16,-7 8 0 16,-4 4-11-16,-4 6 1 15</inkml:trace>
  <inkml:trace contextRef="#ctx0" brushRef="#br1" timeOffset="123934.291">15741 15792 57 0,'7'18'28'0,"4"7"-25"0,-1-25 47 0,4-3-47 15,15 0 0-15,6 0 0 16,4-6 0-16,6-1-7 15,-6 4 0-15,-7 0-3 16,-4-4 0-16,-3 4-12 16,-11 0 1-16</inkml:trace>
  <inkml:trace contextRef="#ctx0" brushRef="#br1" timeOffset="124445.125">17339 15854 53 0,'18'13'26'0,"-4"-10"-21"16,-14-3 40-16,0 0-45 16,0 0 0-16,0 0 1 15,-4 0 0-15,-3 0-1 16,-7 0 0-16,-4 3 1 16,-3 3 0-16,0 4 0 15,-4 2 0-15,4 4-2 16,4 0 0-16,-1 2-2 15,7 4 1-15,4 0-4 16,7-3 0-16,11 0-9 16,7-6 1-16,6-4-2 15,4-6 0-15</inkml:trace>
  <inkml:trace contextRef="#ctx0" brushRef="#br1" timeOffset="124729.624">17635 16017 46 0,'14'-6'23'0,"1"-16"-30"0,-12 16 44 16,-3 0-36-16,0-1 1 16,-3 1 0-16,-4-3 1 15,-4 2-4-15,-7 1 1 16,1 0 2-16,-4 3 1 16,-1 6-1-16,5 3 1 0,-1 0-1 15,0 10 1-15,8 6-1 16,-1 0 1-16,4 0-2 15,4 3 1-15,6-3-3 16,4 0 1-16,0-7-2 16,7-5 0-16,1-4-4 15,-1-6 1-15,0-6-8 16,0 0 0-16,4-10-3 16,3-6 1-16</inkml:trace>
  <inkml:trace contextRef="#ctx0" brushRef="#br1" timeOffset="125059.766">17798 16093 41 0,'17'21'20'0,"-6"-11"-21"16,-8-10 37-16,1 3-35 0,-4-3 1 16,0 0 0-16,3-6 1 15,1-4-4-15,0-2 0 16,-1-13 3-16,1 3 0 15,-1-3-2-15,4 0 1 16,0 3 0-16,0 3 1 16,4 3 0-16,-1 7 0 15,5 2 0-15,-1 11 0 16,7 2 0-16,-4 6 1 16,1 10-1-16,3 3 0 15,-7-3-1-15,4 4 0 16,-4 2-2-16,0 3 0 0,-3-9-4 15,-1-3 1-15,1-7-8 16,0-5 1-16,3-14-5 16,3 1 0-16</inkml:trace>
  <inkml:trace contextRef="#ctx0" brushRef="#br1" timeOffset="125314.319">18327 15939 33 0,'21'41'16'0,"7"6"-11"16,-21-32 24-16,-3-2-27 16,3 3 0-16,-4 2 5 15,1-5 1-15,-1-1-6 16,1-2 0-16,-1-4 6 16,5-6 1-16,-1-6-1 0,7-4 0 15,-4-8-3-15,1-14 1 16,10 7-4-16,11-3 1 15,0 3-7-15,-1 3 0 16,1 3-8-16,0 10 1 16,-4-4-9-16,0 7 1 15</inkml:trace>
  <inkml:trace contextRef="#ctx0" brushRef="#br1" timeOffset="125495.848">18817 16252 64 0,'28'48'32'0,"-6"-36"-36"15,-22-12 57-15,7 0-55 16,-7 0 1-16,3-6-15 16,-6 0 1-16,-8-7 5 15,4 0 1-15</inkml:trace>
  <inkml:trace contextRef="#ctx0" brushRef="#br2" timeOffset="134908.64">1355 7240 35 0,'0'-3'17'0,"3"0"-10"16,-3 3 18-16,7 3-22 15,-3 0 0-15,-4 3 2 16,7 4 1-16,-7 2-7 16,3 7 1-16,-3 6 5 15,0 4 0-15,-3 8-2 0,-4 7 0 16,3 9-1-16,-3 7 0 16,-3-10-2-16,3-3 0 15,3-3-4-15,-3-6 1 16,3-7-6-16,4-6 0 15,0-9-6-15,0-13 0 16</inkml:trace>
  <inkml:trace contextRef="#ctx0" brushRef="#br2" timeOffset="135327.079">1316 7124 12 0,'-18'-16'6'0,"8"16"8"16,3 0-2-16,3 4-6 16,4-1 0-16,-7 6 5 15,3-3 0-15,4 1-12 16,0 2 1-16,0 1 9 15,0-4 1-15,0 0-3 16,11 0 1-16,0 1-3 16,10-1 0-16,-4-6-2 15,15 6 0-15,7-3-1 16,10 0 0-16,-6 1-1 16,-4 2 0-16,-1 3-1 15,-9 7 1-15,-8 6-2 0,-11 3 0 16,-6 6-1-16,-8 13 1 15,-17-3-2-15,0-3 1 16,-7 2-2-16,0-5 0 16,-1-10-4-16,8-9 1 15,0-7-9-15,3-3 1 16</inkml:trace>
  <inkml:trace contextRef="#ctx0" brushRef="#br2" timeOffset="139202.244">2043 7187 39 0,'31'-31'19'0,"8"2"-4"16,-25 23 20-16,-3 0-30 15,3-1 1-15,-11 7 3 16,5 0 0-16,-5 10-11 16,-3 2 0-16,-3 7 7 15,-8 0 1-15,4 3-4 16,-11 3 1-16,4-3-3 15,-7 0 1-15,-4 0-1 16,11-6 0-16,-3-1 0 0,6 1 0 16,4-7 1-1,-4 1 0-15,8-1 0 0,3-3 0 16,3 7 0-16,15 0 0 16,0-1-1-16,3 4 1 15,-7 3-1-15,0 3 0 16,-10 3-1-16,-4 0 1 15,0 9-2-15,-18 10 1 16,4-3-3-16,-7 3 0 16,-8 0-5-16,1-4 0 15,-14-11-10-15,3-11 1 0</inkml:trace>
  <inkml:trace contextRef="#ctx0" brushRef="#br2" timeOffset="140238.302">3023 7645 39 0,'7'9'19'0,"4"13"-12"16,-11-19 23-16,0-6-29 15,-7-6 0-15,3-7 3 16,-6-9 1-16,-1-10-5 16,1-9 1-16,3-9 3 15,-11-6 0-15,7 2-1 16,8-6 0-16,-8 4-1 15,11 2 1-15,11 4-2 16,-1 3 1-16,5 6-1 16,2 3 0-16,1 10-1 15,-8 6 1-15,1 3-5 0,-4 12 1 16,4 17-7-16,-11 8 0 16,3 7-7-16,-6 13 0 15</inkml:trace>
  <inkml:trace contextRef="#ctx0" brushRef="#br2" timeOffset="140477.542">2822 7460 51 0,'0'6'25'0,"11"3"-20"0,-4-6 44 0,3 4-47 15,1-4 0-15,0 0 3 16,17 3 1-16,-7-3-8 15,7 1 1-15,-3-1 4 16,0-3 0-16,6 3-4 16,-2 0 1-16,2-3-6 15,-2 0 1-15,-5 0-9 16,1 0 0-16,-14-6-6 16,10 6 1-16</inkml:trace>
  <inkml:trace contextRef="#ctx0" brushRef="#br2" timeOffset="140883.4">3358 7532 38 0,'11'9'19'0,"-7"-9"-15"0,-4 0 31 15,0 0-33-15,0 0 1 16,0 0 2-16,0 0 1 15,0 0-7-15,-4 0 1 16,4 0 4-16,-11 0 0 16,1 0-1-16,-1 3 0 15,-6 0-2-15,-12 1 1 0,8-1-2 16,0 6 1-16,3 1-1 16,4 2 1-16,0 4 0 15,4-1 0-15,-1 1 0 16,8 9 0-16,3 0-1 15,3 0 1-15,8-3-1 16,13 0 1-16,-2-6-2 16,9-10 1-16,-3-6-1 15,4-3 1-15,-4-13-1 16,1-6 1-16,-8 1-2 16,-11-5 1-16,1 5-7 15,0-5 0-15,-11 1-9 16,0 3 1-16</inkml:trace>
  <inkml:trace contextRef="#ctx0" brushRef="#br2" timeOffset="141771.987">3616 7651 24 0,'0'16'12'0,"0"2"1"16,0-18 6-16,0 4-16 15,0-4 0-15,0 0 3 16,0-7 1-16,0-2-8 15,0-7 1-15,-7 4 5 16,7-4 0-16,0-3-2 16,0 4 1-16,7-1-1 15,-7 0 0-15,0 4-1 16,11 2 0-16,-1 4-1 16,1 6 0-16,-1 0-4 0,-3 3 1 15,4 0-9-15,0 3 0 16,-11 1-4-16,3-4 0 15</inkml:trace>
  <inkml:trace contextRef="#ctx0" brushRef="#br2" timeOffset="142385.354">3768 7616 51 0,'21'19'25'16,"-11"3"-30"-16,-3-15 50 0,-7-4-45 16,0 3 0-16,0-3-1 15,0-3 1-15,-7-3 0 16,4-3 0-16,-4-7 0 16,3 1 1-16,-3-4-1 15,7 3 1-15,-7-2 0 16,7 2 0-16,0 1 0 15,7 2 0-15,0 1 0 16,4 2 0-16,3 4 0 16,4 6 0-16,-8 1 0 15,1-1 0-15,-1 3-1 16,-3 0 0-16,4 1 0 0,-7-1 0 16,3 3-1-16,-7 1 1 15,7-1-1-15,-4 0 0 16,4 1 0-16,-7-1 0 15,4-2 0-15,3-7 0 16,-7-4 0-16,10-2 0 16,-6-3 0-16,3-1 1 15,0 1 0-15,4 0 0 16,-1-1 0-16,1 1 0 16,-1 2 1-16,-6 1 0 15,7 3-1-15,3 0 1 16,-4 3 0-16,1 3 1 0,-8 3-1 15,4 1 1-15,4 2-1 16,-4 0 0 0,4 4 0-1,-1-1 1-15,-6 1-2 16,6 0 1-16,-3-7-4 16,0 0 1-16,4-3-5 15,-11 0 0-15,11-6-10 16,-11 0 1-16</inkml:trace>
  <inkml:trace contextRef="#ctx0" brushRef="#br2" timeOffset="142655.043">4177 7535 31 0,'7'-3'15'0,"14"22"-6"16,-21-13 16-16,0 0-23 15,4 4 1-15,3 2 3 0,-4 1 1 16,4 2-7-16,-7 4 0 15,7 3 6-15,-3 0 0 16,3-3 0-16,-4-3 0 16,5-1-2-16,2 1 0 15,1-7-2-15,6-6 1 16,-3-3-2-16,4-6 0 16,0-6-2-16,3-4 1 15,-11-6-2-15,1-3 0 16,0 0-6-16,-4 0 0 0,-4-7-9 15,4-5 0 1</inkml:trace>
  <inkml:trace contextRef="#ctx0" brushRef="#br2" timeOffset="142925.271">4494 7087 49 0,'11'37'24'0,"-7"35"-22"15,-4-53 37 1,0 59-38 0,3 4 0-16,8 6-1 0,-8-16 1 15,4-9-3-15,4-13 1 16,-11-13-3-16,10-11 0 15,-6-14-8-15,10-3 1 16,-3-9-4-16,-1-6 1 16</inkml:trace>
  <inkml:trace contextRef="#ctx0" brushRef="#br2" timeOffset="143313.732">4882 7638 43 0,'0'0'21'0,"-7"13"-26"15,4-10 41-15,-8 3-36 16,-3 1 1-16,0-1 0 16,3 0 0-16,1 0-1 15,-8-2 0-15,11 2 1 16,-3 0 1-16,6-6-1 15,4 3 0-15,0-3 0 16,4-3 0-16,6-3-1 16,4 0 1-16,-3 2-2 15,-1-2 1-15,1 6 0 16,0-3 1-16,6 3-1 16,-3 0 1-16,4 6 0 15,10 7 0-15,-7-1 1 0,8 4 1 16,2 6-2-16,1 0 1 15,0-3-1-15,-4-7 0 16,0 1-7-16,-10-7 1 16,-7-6-10-16,-11 0 0 15</inkml:trace>
  <inkml:trace contextRef="#ctx0" brushRef="#br2" timeOffset="144923.152">5768 7507 22 0,'28'-13'11'0,"-14"-34"-2"0,-7 31 4 0,-7 4-13 16,4-4 0-16,-4-6-1 16,0 0 1-16,-4-3 0 15,-6 0 0-15,-4 0 0 16,-8-6 0-16,-6 2 0 15,-7 1 0-15,-4 0 2 16,-10 0 0-16,-8 6 0 16,-3-3 1-16,7 6 0 15,-14-3 0-15,4-3-1 16,-15 3 1-16,-3-6-1 16,-11 3 1-16,8 0-2 15,-8 0 1-15,-10 6-1 16,-4 3 1-16,-3 3-1 0,6 7 1 15,-6-3-2-15,0 3 0 16,-8-4 1-16,4 1 0 16,4-1 1-16,-18-2 0 15,0-1 0-15,-4 1 0 16,11 2 0-16,-10 4 1 16,-1 3-2-16,-6 0 1 15,13 3-2-15,-3 3 0 16,-3 0 1-16,-1-3 0 15,4 0-1-15,-3 3 0 16,3 3 0-16,-4-2 0 0,1 2 0 16,10 3 0-1,-7 4 0-15,7-7 0 0,0 0 0 16,7 4 0-16,7-4 0 16,4-3 1-16,3 7-1 15,0-1 0-15,7 10 0 16,15 3 1-16,6 3-1 15,4 3 1-15,18 10 0 16,17 6 0-16,0 6 0 16,15 0 0-16,-4 6 0 15,-1-9 0-15,15 4 0 16,-3-4 0-16,10 0 0 16,10-3 1-16,12 6-2 15,6 0 1-15,4 3-1 16,6-3 1-16,8 1-1 15,14-1 0-15,0 0 0 0,0-13 0 16,14 1 1-16,4-7 0 16,14 4-1-16,3-4 1 15,-4-2 0-15,1-1 1 16,14 0-1-16,3-3 0 16,1-3 0-16,-8-3 0 15,14 0 0-15,4 3 1 16,0 0-1-16,-7-4 1 15,-7 1-1-15,7 3 1 0,3 3-1 16,4-6 0 0,-10-3-1-16,-1 3 1 0,11-4-1 15,-11 1 1-15,4-4-1 16,-3 1 1-16,-12-7-1 16,8 1 1-16,-3-7 0 15,2 3 0-15,-2-3-1 16,-12 0 1-16,15 0-1 15,-7 0 0-15,-7 0 0 16,7 0 0-16,-1-3 0 16,-13-1 0-16,0 1 0 15,-4-3 1-15,-7 3-1 16,0-10 1-16,-4 1-1 16,1-7 1-1,17-19-1 1,-17 4 0-16,-8-7 0 0,1 0 0 15,-8-3 0-15,-3 10 0 16,0-10-1-16,-14 0 1 16,3 0 0-1,-10 3 0-15,3-2-1 16,-14-5 1-16,1 1-1 0,-5-6 1 16,-3 6-1-16,-7-3 1 15,-7 3-1-15,-7-3 1 16,-7-7-6-16,-10 4 0 15,-12 0-8-15,-3-1 0 16,-17 4-5-16,3 6 1 16</inkml:trace>
  <inkml:trace contextRef="#ctx0" brushRef="#br2" timeOffset="146424.736">2184 16961 53 0,'0'0'26'0,"3"-3"-22"16,-6 3 27-16,-4 3-29 15,-7 7 0-15,-15-1 0 16,-2 7 1-16,2-1-4 15,-2 7 1-15,-8 7 2 16,-7 5 1-16,-3 10-1 16,-4 9 0-16,14 4 0 15,-4 15 1-15,15 12-1 16,11 7 1-16,13 7 0 0,15-14 1 16,10-12-2-16,7-6 1 15,11-16-2-15,-7-12 0 16,17-19-5-16,-10-13 1 15,3-12-16-15,8-16 1 16,-1-16-2-16,-7 1 1 16</inkml:trace>
  <inkml:trace contextRef="#ctx0" brushRef="#br2" timeOffset="146813.29">2304 16993 35 0,'-11'21'17'0,"-17"30"-9"15,17-33 26-15,4 11-29 16,4 15 0-16,-8 9 3 16,11 16 0-16,-7 6-10 15,7 0 0-15,0-2 6 16,0-17 1-16,7-3-3 15,-7-15 1-15,4-10-3 16,3-9 0-16,-4-7-1 16,4-2 0-16,4-7-2 15,-4-6 1-15,3-7-1 16,1 1 0-16,0-3 0 0,6 2 1 31,4 4 0-31,8 3 1 16,-5 3 1-16,-2 6 0 31,2 13-7-31,-10-4 0 16,4 1-6-16,-7-6 0 15</inkml:trace>
  <inkml:trace contextRef="#ctx0" brushRef="#br2" timeOffset="147218.522">2692 17544 44 0,'17'10'22'0,"-17"-10"-17"16,0 0 36-16,0 0-41 15,0 0 1-15,-7 3 0 16,-3 3 1-16,-1 4-3 16,1 5 1-16,-8-2 1 15,7 3 0-15,1-1-1 16,-1 1 1-16,1 0-1 15,3-4 1-15,3 4-1 16,4-7 1-16,0-6-2 16,4 0 1-16,3-6-2 0,7-3 1 15,3-6-2 1,-6-1 0-16,7 0 0 0,3-2 0 16,-4 2 2-16,-3 1 0 15,4 2 1-15,-4 4 1 16,4 9 1-16,-1 3 1 15,5 10-1-15,-5 6 1 16,-3 0-2-16,4 0 1 16,0 0-2-16,-4-6 0 15,-4-1-6-15,-3-5 0 16,4-4-9-16,-11-9 1 0</inkml:trace>
  <inkml:trace contextRef="#ctx0" brushRef="#br2" timeOffset="147533.945">3023 16845 47 0,'0'19'23'0,"-14"34"-20"16,14-34 37-16,0 12-38 16,0 23 0-16,11 5 2 15,-8 13 0-15,4 7-5 16,-7 2 0-16,11-5 3 0,-4-7 1 16,-7-7-3-1,4-11 1-15,-4-8-6 0,0-11 1 16,0-17-5-16,0-11 0 15,0-11-7-15,-4-12 0 16</inkml:trace>
  <inkml:trace contextRef="#ctx0" brushRef="#br2" timeOffset="147788.039">3101 16726 34 0,'7'0'17'0,"-7"13"-12"0,0-4 23 0,0 7-23 16,0 2 1-16,0 14 2 15,0 9 1-15,4 9-11 16,3 19 0-16,-7 15 7 16,3 7 0-16,-3 7-3 15,7-1 1-15,-7-6-3 16,0-16 1-16,4-12-6 15</inkml:trace>
  <inkml:trace contextRef="#ctx0" brushRef="#br2" timeOffset="148391.176">3440 17701 46 0,'21'6'23'0,"7"-2"-9"16,-17-4 16-16,-1-7-28 16,8 1 0-16,-8-3 1 15,8-7 1-15,-4-3-6 16,-3-3 1-16,-1 0 2 16,-3-6 1-16,-3-6-3 15,3 5 1-15,-7 1-1 16,0 3 0-16,-11 3 0 0,1 6 0 15,3 7 0-15,-4 6 0 16,8 3 1-16,-8 6 0 16,11 13 0-16,0 3 1 15,0 6-1-15,11 3 1 16,-1-2-1-16,1 5 0 16,-1-6-4-16,1-3 1 15,7-3-6-15,-8-6 0 16,4-6-7-16,0-7 1 15</inkml:trace>
  <inkml:trace contextRef="#ctx0" brushRef="#br2" timeOffset="148961.003">3747 17601 42 0,'14'-10'21'0,"21"17"-16"0,-25-10 35 0,5 3-39 16,-1 0 1-16,0 0 0 15,3-4 0-15,-6 4-3 16,0 0 0-16,6 0 2 15,4 0 0-15,-3 0-1 16,7 0 0-16,3 0 1 16,0-3 0-16,4 0 1 15,0 0 0-15,3-6 2 16,-3 2 0-16,-11 1-2 16,0 0 1-16,-3 0-2 15,-1-4 1-15,-6 1-2 16,0-4 0-16,-8 7-2 0,-3-3 0 15,-3 2 0 1,-15 7 0-16,7 10 0 0,-6 5 1 16,6 10-1-16,8 16 1 15,-8 3 0-15,11 16 0 16,-7 9 1-16,7 6 1 16,7 6 0-16,4 1 0 15,-11-13-1-15,3-13 0 16,-3-12-1-16,-3-6 1 0,-5-10-2 15,-2-6 1 1,-8-6 0-16,-6-7 0 0,-5-6 0 16,-2-9 0-16,-5-13 1 15,5-6 0-15,-1-3 0 16,-3-10 1-16,10 1-1 16,7 5 0-16,8 1 2 15,3-4 0-15,14-2 0 16,10-1 0-16,4 1 0 15,1 5 0-15,6-2 0 16,0 6 1-16,4 2-5 16,-4 4 1-16,-7 7-13 15,0 2 0-15,1 4-3 16,6-1 1-16</inkml:trace>
  <inkml:trace contextRef="#ctx0" brushRef="#br2" timeOffset="149591.179">4523 17604 45 0,'14'16'22'0,"14"-4"-18"16,-17-9 38-16,-1 0-38 15,8 1 0-15,-4-8 2 16,4-2 0-16,-1-3-9 15,-3-4 0-15,-3-6 5 16,3-6 0-16,-11 7-2 16,5-1 0-16,-8 0-1 0,0 3 0 15,-11 7 0-15,4 3 1 16,0 6 0-16,-4 6 0 16,1 6-1-16,-1 7 1 15,8 6 0-15,3 7 0 16,10 8 0-16,1-11 1 15,-1-1-1-15,1-3 1 16,-4-3 0-16,4-6 0 0,3-7-2 16,3-6 1-16,4-6-6 15,8-6 1-15,-8-10-11 16,7-6 0-16</inkml:trace>
  <inkml:trace contextRef="#ctx0" brushRef="#br2" timeOffset="149893.006">5225 17319 63 0,'0'3'31'0,"7"-3"-31"0,-7 0 53 16,0 3-53-16,3 0 0 16,1 3-6-16,-1 4 0 15,-3-1-1-15,0 1 1 16,-3-1-12-16,-4-3 0 15</inkml:trace>
  <inkml:trace contextRef="#ctx0" brushRef="#br2" timeOffset="150147.858">5189 17576 56 0,'11'19'28'0,"0"-13"-25"15,-11-6 47-15,0 0-46 16,0 3 0-16,0-3 0 15,3 3 1-15,4 0-10 16,-7-3 0-16,0 0-9 16,0-3 0-16,-10 0-5 15,-1-3 0-15</inkml:trace>
  <inkml:trace contextRef="#ctx0" brushRef="#br2" timeOffset="152999.527">6047 17996 42 0,'10'3'21'0,"-17"13"-10"16,7-16 21-16,0 3-28 15,0-3 1-15,0 0 2 16,7-6 0-16,-7 3-8 16,11-10 0-16,-8-12 5 15,4-16 1-15,-3-6-2 16,-1-19 0-16,-3-6-2 15,-3 0 0-15,-8-10-1 16,-3-5 1-16,-7 2-3 16,3 0 0-16,-3 7-1 15,0 6 0-15,7 9 0 16,0 13 1-16,3 9-1 16,1 10 0-16,-4 9 3 0,3 6 0 15,0 10 0-15,1 6 1 31,10 6 2-31,7 4 0 16,11-4 1-16,3 3 0 16,14-9-1-16,11-6 1 15,14 0-1-15,0-10 1 16,14-3-6-16,11 0 0 16,-11 1-6-16,0 2 0 0,-11 3-11 15,-6-2 0-15</inkml:trace>
  <inkml:trace contextRef="#ctx0" brushRef="#br2" timeOffset="153300.046">6082 17607 58 0,'0'10'29'0,"0"-7"-28"15,0-3 45-15,0 0-41 16,3 0 0-16,8 0 2 0,-7 0 1 16,13-3-11-16,-3-1 1 15,11 1 5-15,3-3 0 16,-3 3-8-16,3 0 1 15,-10 3-14-15,3-7 0 16,-10 1-3-16,-1 6 1 16</inkml:trace>
  <inkml:trace contextRef="#ctx0" brushRef="#br2" timeOffset="153553.834">6629 17896 60 0,'0'40'30'0,"-4"-15"-43"15,4-21 59-15,0-1-47 16,0 0 1-16,0 3-7 15,4-3 1-15,-1-6-5 16,4 0 0-16,4-10-4 16,3-5 0-16</inkml:trace>
  <inkml:trace contextRef="#ctx0" brushRef="#br2" timeOffset="153721.588">6597 17638 45 0,'35'35'22'0,"-10"-19"-31"0,-18-10 44 16,4-6-37-16,-1 0 0 15,1 0-13-15,3 0 0 16,0-3 12-16,0 0 0 16</inkml:trace>
  <inkml:trace contextRef="#ctx0" brushRef="#br2" timeOffset="154139.142">6854 17977 24 0,'0'-3'12'0,"4"3"-8"16,-4 0 15-16,0 0-16 15,4 3 0-15,-4-3 3 16,0 0 0-16,0 0-7 15,0 0 0-15,0 0 5 16,0 0 1-16,3-3 0 16,1-3 0-16,3-4-2 15,0-2 1-15,3-4-1 16,-6 0 1-16,6 1-1 16,-3-1 0-16,4 0-1 15,0 7 0-15,-1 3 0 0,1 3 0 16,-1 3-1-16,1 3 1 15,0 3-1-15,3 3 1 16,-11 10-1-16,8 0 1 16,-4-6-1-16,3-1 1 15,-3 4-2-15,4-4 1 16,0 4-1-16,-1-3 0 16,1-4-3-16,3-9 0 15,0-6-7-15,0-1 1 16,0-11-8-16,4-7 0 0</inkml:trace>
  <inkml:trace contextRef="#ctx0" brushRef="#br2" timeOffset="154636.29">7691 17171 46 0,'10'38'23'0,"-17"-10"-24"16,7-12 37-16,-3 6-32 16,3 9 0-16,-11 7 2 15,4 15 1-15,3 3-8 0,8 7 0 16,3-6 6-16,-3 2 0 15,3-9-2 1,-7-9 0-16,3-9-1 0,-3-7 1 16,4-7-2-16,-8-5 0 15,1-10-1-15,-8-6 0 16,-10-3-1-16,3-4 0 16,-10 1-2-16,0 3 1 15,3-1-1-15,0 4 1 16,1 0 0-16,-5 6 1 15,8 3 0-15,-3 10 0 0,6 6 3 16,11 6 0-16,0-3 1 16,14 4 1-16,-4-4-1 15,12 3 1-15,6-9-1 16,0-10 1-16,11-6-6 16,6-6 1-16,1 0-15 15,-11-13 1-15,8-9-5 16,-1-3 0-16</inkml:trace>
  <inkml:trace contextRef="#ctx0" brushRef="#br2" timeOffset="155221.157">9352 17999 56 0,'7'22'28'0,"-7"0"-29"16,0-22 50-16,0 3-48 15,0-6 1-15,-3-10 2 16,-1-5 0-16,-3-20-5 16,0-9 1-16,-11-19 2 15,1-9 1-15,3-7-2 16,3-9 1-16,4 0-4 0,3-6 0 15,8 0-1-15,7 9 0 16,6 13 0-16,4 12 0 16,1 16-1-16,-1 16 0 15,0 15-5-15,-3 10 1 16,3 15-8-16,-7 13 1 16</inkml:trace>
  <inkml:trace contextRef="#ctx0" brushRef="#br2" timeOffset="155671.848">9144 17654 54 0,'-11'47'27'0,"8"-9"-25"0,6-35 46 0,1 3-43 16,3 4 0-16,7-1 2 16,4 4 0-16,10-1-10 15,7 1 1-15,8-1 5 16,6 1 1-16,4-4-5 15,7-3 0-15,-11 1-2 16,-10-4 1-16,-4-3-1 16,-3-3 1-16,-4-4-1 15,-3-2 0-15,-11 0 1 16,0-1 1-16,-3 1 1 16,-4 3 0-16,-4 2-1 15,-6 1 1-15,-1 3 0 16,1 3 1-16,-4 7-1 0,-4 2 1 15,-3 4 0-15,0 3 0 16,0 6-1-16,0-3 1 16,0-6 0-16,3-1 1 15,8 4-1-15,3-3 0 16,3-4-1-16,8-2 1 16,-1-4-2-16,4-9 1 15,-3 3-1-15,3-6 0 16,-3-7-4-16,3-6 0 15,3-3-11-15,5-6 0 16,-1 3-2-16,3-3 0 0</inkml:trace>
  <inkml:trace contextRef="#ctx0" brushRef="#br2" timeOffset="155955.168">9902 17949 45 0,'4'16'22'0,"-8"-26"-24"16,4 10 41-16,0-6-35 16,0-3 0-16,-3-1 4 15,3-2 1-15,0 2-9 16,3-2 0-16,8-1 7 16,0-3 1-16,3 4-3 15,7-1 0-15,11 1-2 16,-1-4 0-16,5 7-5 0,-1-1 1 15,-7 1-6-15,0 3 0 16,1 2-9-16,-1 1 0 16,0-3-5-16,-3 0 1 31</inkml:trace>
  <inkml:trace contextRef="#ctx0" brushRef="#br2" timeOffset="156438.32">10442 17961 54 0,'14'26'27'0,"-10"-26"-34"0,-4 0 50 0,0 0-42 15,0-10 0-15,3 1 1 16,1-4 0-16,-1-2-3 16,1-1 1-16,3 0 1 15,0 4 1-15,0-1-1 16,0 1 0-16,4 5 0 15,-1 7 0-15,1 3-1 16,3 4 1-16,0 5 0 16,-3-2 0-16,-1-1-1 15,1 0 0-15,0-2 0 16,-1-1 0-16,-3-3-1 16,4 0 1-16,-1-3-1 15,1-3 1-15,-1-3-1 16,1-4 1-16,0 1-1 15,-1-4 1-15,1 1-1 16,-1-7 1-16,1 3 0 0,0 1 0 16,-4 2 0-16,0 1 1 15,0 2-1-15,0 4 1 16,0 3 0-16,3 6 0 16,1 3-1-16,-4 7 1 15,0 6-1-15,4 3 0 16,-4-4 0-16,0 4 1 15,0-6-3-15,3-3 1 16,-2-7-6-16,2-3 1 16,1-3-10-16,6-9 0 15</inkml:trace>
  <inkml:trace contextRef="#ctx0" brushRef="#br2" timeOffset="156707.467">11070 17723 41 0,'11'6'20'0,"-4"16"-18"16,-7-22 26-16,0 4-25 16,0 5 1-16,0 10 4 15,0 3 0-15,0 6-9 16,0 0 1-16,0 0 7 16,3-9 0-16,4 3-2 15,0-3 0-15,4-3-2 16,3-7 1-16,4-9-3 15,3-3 1-15,-3-10-3 0,-1-9 0 16,1-9-3-16,0 0 0 16,-4-13-10-1,-4-10 0-15,-3-5-4 0,7-13 0 16</inkml:trace>
  <inkml:trace contextRef="#ctx0" brushRef="#br2" timeOffset="156932.064">11384 16851 43 0,'18'22'21'0,"3"66"-17"0,-18-63 34 15,5 16-35-15,-5 0 0 0,-3 18 2 16,-3 13 0-16,-1 19-7 16,0 13 1-16,1-7 4 15,-1 0 0-15,1-15-4 16,-4-16 1-16,3-16-5 15,1-9 0-15,6-13-5 16,1-9 1-16,6-4-7 16,1-15 1-16</inkml:trace>
  <inkml:trace contextRef="#ctx0" brushRef="#br2" timeOffset="157338.187">11596 17776 35 0,'17'-12'17'0,"1"12"-12"16,-11 0 26-16,0-3-30 15,0 3 1-15,-3-3 0 16,-4 3 0-16,0 0-2 16,0 0 0-16,-4-7 2 0,-3 7 1 15,0 7-1-15,0 5 0 16,0 4-1-16,0 3 1 16,3 0-2-16,1-1 1 15,3 1 0-15,0 0 0 16,3-3-1-16,5-7 0 15,-1-3 0-15,3-6 0 16,4-3 0-16,-3-3 0 16,-1-4-1-16,1 1 1 0,0-7-1 15,-1 4 1-15,-3-1-1 16,0 1 1-16,0 2 0 16,4 1 1-16,0 3 1 15,-1-1 1-15,1 7-1 16,3 4 1-16,0 2-1 15,0 6 1-15,0 4-3 16,-3 0 1-16,-1-1-6 16,4 1 1-16,8-7-10 15,2-12 0-15,4-3-2 16,-3-6 1-16</inkml:trace>
  <inkml:trace contextRef="#ctx0" brushRef="#br2" timeOffset="157849.099">13660 17864 65 0,'21'47'32'0,"-7"-44"-48"15,-11-9 69-15,1-6-50 16,-1-17 0-16,-6-11 0 16,-1-11 1-16,-3-14-6 15,0-8 1-15,0-17 3 16,0-5 1-16,0-5-2 15,4 0 0-15,10 15 0 16,7 13 0-16,7 9 0 16,0 10 1-16,7 18-5 15,4 17 1-15,0 8-7 0,-8 17 1 16,1 11-12-16,-7 17 1 16</inkml:trace>
  <inkml:trace contextRef="#ctx0" brushRef="#br2" timeOffset="158342.634">13490 17707 56 0,'7'32'28'0,"0"-20"-26"0,0-8 44 0,-3-1-42 16,3 3 0-16,7 3 1 15,7 1 1-15,11-1-8 16,3-3 0-16,4-2 3 15,3-4 1-15,1-4-6 16,-4-2 1-16,-1 0-6 16,1 0 1-16,-7-10-7 15,3-3 1-15,-7 3-2 16,-3 1 0-16,-4 5 5 16,-3 4 1-16,0 0 6 15,-8 6 0-15,1 0 8 16,-1-3 1-16,-3 3 5 15,-3 3 1-15,-4 0-2 16,0 0 0-16,0 0-2 16,-4 7 0-16,-3-1-3 15,-3 0 1-15,-4 7-2 0,-4 3 1 16,-3 6-2-16,0 6 0 16,3 1-2-16,4-4 1 15,3-3-1-15,8 0 1 16,10-6-1-16,7 0 0 15,4-13 0-15,3-6 0 16,-4-3-1-16,-2-7 1 16,-1-5-1-16,3-7 0 15,1-3-10-15,0-3 1 16,3-4-5-16,7-2 1 16</inkml:trace>
  <inkml:trace contextRef="#ctx0" brushRef="#br2" timeOffset="158584.194">14340 17946 54 0,'4'-3'27'0,"-8"-22"-30"16,4 12 49-16,0 0-40 15,0-5 0-15,7 2 4 16,1 0 0-16,6 1-13 15,7-4 1-15,14 6 7 16,0-9 1-16,1-3-6 16,-5 0 1-16,1 3-8 15,-4-3 1-15,-3 3-15 16,0-3 0-16</inkml:trace>
  <inkml:trace contextRef="#ctx0" brushRef="#br2" timeOffset="159228.24">16905 18168 59 0,'18'29'29'0,"-18"-32"-28"0,7-4 40 15,-4-2-39-15,1-19 0 16,-4-7 3-16,3-9 0 16,-6-18-6-16,-11-17 1 0,3-15 3 15,1 0 0-15,-1-6-1 16,7-1 1-16,4-2-4 15,4 9 1-15,7 6-2 16,6 13 0-16,11 9-1 16,1 16 0-16,-1 15-3 15,4 13 1-15,-1 13-4 16,-2 12 1-16,-5 13-9 16,-6 12 1-16</inkml:trace>
  <inkml:trace contextRef="#ctx0" brushRef="#br2" timeOffset="159470.516">16743 17758 56 0,'-4'15'28'0,"15"-15"-20"0,-8-3 46 15,4 3-51-15,4-3 1 16,3-3 2-16,4 0 0 15,10-4-8-15,11-2 1 16,3 2 3-16,4-2 0 16,-4 2-8-16,-3 1 0 15,0-1-13-15,-4-12 0 16,-7 0-2-16,-3 4 0 16</inkml:trace>
  <inkml:trace contextRef="#ctx0" brushRef="#br2" timeOffset="159786.254">17674 16942 48 0,'-7'0'24'0,"-21"3"-23"16,17 1 44-16,-6 2-43 16,-4 6 1-16,3 7 2 15,-3 3 0-15,0 6-5 16,3 10 0-16,4 3 4 0,0 3 0 16,7-4-1-16,3-2 0 15,4-7-5-15,11-2 1 16,3-10-9-16,3-7 1 15,1-6-10-15,7-12 1 16</inkml:trace>
  <inkml:trace contextRef="#ctx0" brushRef="#br2" timeOffset="160144.612">17678 17096 35 0,'7'38'17'0,"0"18"-4"0,-4-43 19 0,-3 2-29 16,4 4 1-16,-4-3 2 16,3-1 0-16,-3 1-7 15,4-3 0-15,-4-7 5 16,3-3 0-16,1-9-3 16,0-4 1-16,3-5-2 15,0-1 1-15,0 0-1 16,3-2 0-16,1-8 0 15,3 8 0-15,-3-1 1 16,3 6 0-16,0 4 0 16,0 6 0-16,0 6-1 15,4 6 1-15,-4 4-1 16,0-1 1-16,-4 4-1 16,1 3 0-16,-4 3-3 15,0 0 1-15,0-3-6 16,7 3 0-16,-3-7-8 0,3-8 0 15</inkml:trace>
  <inkml:trace contextRef="#ctx0" brushRef="#br2" timeOffset="160371.332">18129 16861 45 0,'18'19'22'0,"3"40"-13"0,-10-43 34 16,-1 9-42-16,1 13 0 0,-1 2 0 15,-3 4 1-15,-7 10-3 16,-3 2 0-16,-4-6-6 16,0 7 1-16,-7-13-9 15,10-13 0-15</inkml:trace>
  <inkml:trace contextRef="#ctx0" brushRef="#br2" timeOffset="160820.959">18845 17410 50 0,'4'6'25'0,"-18"-3"-24"0,7-6 40 0,-4 6-39 16,-3 3 0-16,-4 4 2 15,-3 5 1-15,-7 7-6 16,-4 10 1-16,1 8 3 16,-1 14 0-16,0 5-1 15,7 7 1-15,4 6-1 16,7 0 0-16,0-6-3 15,7-9 1-15,7-4-5 16,10-9 0-16,12-10-8 16,2-9 1-16,15-18-7 15,0-4 1-15</inkml:trace>
  <inkml:trace contextRef="#ctx0" brushRef="#br2" timeOffset="161226.652">19050 17773 42 0,'14'0'21'0,"-10"-6"-22"0,-4 6 35 16,-4 0-32-16,4 0 0 15,-3 6 4-15,-4 4 0 16,-4 9-7-16,0 6 1 16,-6 3 4-16,-1 3 1 15,4-12-2-15,0 6 1 16,3 0-2-16,4-3 1 0,7-3-2 15,7-6 0-15,4-10-1 16,3-6 1-16,0-4-1 16,0 1 0-16,0 0-1 15,0-4 1-15,1-2-1 16,-1-1 0-16,0 1 1 16,-4 2 0-16,1 4 0 15,0 6 0-15,-1 6 0 16,1 4 0-16,-1-4 1 15,1 6 0-15,-1 7-1 16,1 3 1-16,0 6-2 16,3-2 1-16,0 2-4 15,3-3 0-15,1-3-5 16,3-7 0-16,0-8-8 16,8-14 0-16</inkml:trace>
  <inkml:trace contextRef="#ctx0" brushRef="#br2" timeOffset="161466.748">19473 17359 61 0,'22'38'30'0,"6"9"-33"0,-18-25 55 16,4 13-50-16,4 15 1 15,10 6 2-15,4 10 0 0,0-3-6 16,-8 3 0-16,-9-1 3 16,-12 11 1-16,-13 2-8 15,-12-9 1-15,-2-6-16 16,-22-7 1-16</inkml:trace>
  <inkml:trace contextRef="#ctx0" brushRef="#br2" timeOffset="164678.225">21752 16538 36 0,'4'3'18'0,"-1"-12"-8"16,-3 9 19-16,0 0-25 16,0 0 1-16,-3 0 2 15,-8 0 0-15,-6 0-9 0,-12 3 0 16,-6 0 6-16,-4 0 1 16,-3-3-3-16,-7 0 0 15,-1 0-1-15,-3 3 0 16,11 0-2-16,3 10 0 15,0 6 0-15,4-1 0 16,3 4-1-16,8 10 1 16,2 5-1-16,5 4 0 15,6-3 1-15,1 6 1 16,-1 6-1-16,-3 13 0 16,-4 9 0-16,-6 6 1 0,-5-3 0 15,-2 13 0 1,-5 6-1-16,1 3 1 0,-4-3 0 15,4 4 0-15,7-11 1 16,7-5 0-16,3-7 0 16,7 1 0-16,8-4 1 15,10-6 1-15,11-7 1 16,3-2 1-16,14-14 0 16,18-8 0-16,3-7-1 15,-3-12 0-15,7-7-1 16,4-6 0-16,-8-3-7 15,-6-3 1-15,-8 3-13 16,-7-6 0-16,-7-3-4 16,-10 2 1-16</inkml:trace>
  <inkml:trace contextRef="#ctx0" brushRef="#br2" timeOffset="165790.731">21301 17557 35 0,'7'13'17'0,"7"12"-9"15,-11-22 26-15,4 0-29 0,1 0 1 16,2 0 3-16,1 0 0 15,3 0-12-15,0-3 1 16,4-3 7-16,3-3 0 16,3-3-3-16,-2-1 0 15,-1-9-2-15,0 1 0 16,-3-4-1-16,-4 0 1 16,-4 3-1-16,-3 3 0 15,-7 0 0-15,-3 4 0 16,-8 3-1-16,-3 2 1 15,-4 7-1-15,-3 3 0 0,-3 10 0 16,-5 6 0-16,1 3 2 16,3 9 0-16,8 10 2 15,6 6 0-15,8 0 2 16,10-3 0-16,3 0 0 16,4-10 1-16,8-6-2 15,2-6 0-15,8-9-5 16,0-7 1-16,0-6-14 15,-1-6 1-15,1-3-5 16,-7-7 1-16</inkml:trace>
  <inkml:trace contextRef="#ctx0" brushRef="#br2" timeOffset="166137.775">22109 16851 38 0,'-4'10'19'0,"-14"-1"-16"0,11-9 29 0,-3 0-31 16,-4 3 0-16,-4 4 0 16,-7 5 1-16,-3 1-2 15,0 9 1-15,-4 0 1 16,7 3 0-16,4 3-2 16,7 0 0-16,0-6-5 15,3-3 0-15,4-10-8 16,7-9 0-16</inkml:trace>
  <inkml:trace contextRef="#ctx0" brushRef="#br2" timeOffset="166347.074">21876 16798 34 0,'7'19'17'0,"0"12"-6"16,-7-24 23-16,0 2-30 0,3 10 0 15,4 9 2-15,4 6 0 16,3 10-8-16,0 3 0 16,4-6 4-16,-4-3 1 15,0-4-8-15,0-5 0 16,-3-8-10-16,-1-2 1 16</inkml:trace>
  <inkml:trace contextRef="#ctx0" brushRef="#br2" timeOffset="166660.203">22063 17642 48 0,'10'28'24'0,"-10"13"-19"16,-3-32 36-16,-1 7-40 15,-3 6 0-15,-3 6 1 16,-4 0 0-16,-4 0-3 16,-7-3 0-16,0 0 0 15,-3-6 0-15,4-6-13 16,2-7 1-16,12-6-3 0,10-6 1 15</inkml:trace>
  <inkml:trace contextRef="#ctx0" brushRef="#br2" timeOffset="167396.233">22775 17413 55 0,'11'3'27'0,"-11"-3"-32"0,-4 0 53 16,-3 0-48-16,-3 0 1 15,-8 6 0-15,-7 0 0 16,1 4-1-16,-1 2 0 15,0-2 1-15,-3 2 0 16,3 1 0-16,4-4 0 0,7 4-1 16,4-4 1-16,3 1-1 15,7-1 1-15,3 4-1 16,8-4 1-16,3 4-1 16,0 2 0-16,0-5 0 15,0-1 1-15,0 0-1 16,-3 1 0-16,-1-1-1 15,-3 1 1-15,-3-1 0 16,-4 7 0-16,-4 3-1 16,-3-4 1-16,-3 4-1 15,-4 0 1-15,0 0-1 16,-1-4 1-16,5 1-1 16,3-3 1-16,-4-4-3 15,4 0 0-15,0-5-6 16,0-1 0-16,7-3-7 15,0 0 0-15</inkml:trace>
  <inkml:trace contextRef="#ctx0" brushRef="#br2" timeOffset="167637.775">22881 17645 45 0,'4'28'22'0,"-8"0"-18"0,4-18 35 0,-3-1-39 15,-1 0 0-15,1 1-1 16,-1-4 1-16,1 0-3 16,-1-2 0-16,4-4-10 15,0-10 1-15,0-9-2 16,-4-3 1-16</inkml:trace>
  <inkml:trace contextRef="#ctx0" brushRef="#br2" timeOffset="167840.657">22885 17359 37 0,'7'16'18'0,"0"0"-19"16,0-13 34-16,0 0-34 15,0 0 1-15,0 0-1 0,4 0 0 16,3 4-3-16,0 5 1 16,0 4-8-16,0 0 0 15</inkml:trace>
  <inkml:trace contextRef="#ctx0" brushRef="#br2" timeOffset="168131.49">22994 17714 38 0,'-3'15'19'0,"3"7"-19"0,3-18 32 16,4-1-31-16,0-3 0 16,4-3 0-16,3-4 0 15,0-5-2-15,0-7 0 0,0 3 1 16,0-3 0-16,4-3-1 16,-4 4 0-16,0-1 0 15,0 0 1-15,0 3 0 16,1 4 1-16,-1 6 1 15,-4 6 1-15,1 6 1 16,-1 6 1-16,1 4-1 16,0 0 1-16,-4 2-2 15,0 8 1-15,0-8-3 16,0-2 0-16,0-3-4 16,0-1 0-16,-4-2-6 15,4-7 1-15,1 0-7 16,2-16 0-16</inkml:trace>
  <inkml:trace contextRef="#ctx0" brushRef="#br2" timeOffset="168416.328">23569 17316 26 0,'7'18'13'0,"-7"7"-1"0,0-18 14 16,-3 2-23-16,-8 0 0 15,-3 10 4-15,-4 3 0 16,1 3-8-16,-1 4 1 16,0 2 5-16,4 7 0 0,0 2-2 15,0-5 0-15,7-4-3 16,3-6 1-16,4-6-8 16,4-3 1-16,0-7-8 15,3-9 0-15</inkml:trace>
  <inkml:trace contextRef="#ctx0" brushRef="#br2" timeOffset="168673.18">23703 17463 38 0,'14'16'19'16,"-3"-10"-15"-16,-11-3 27 0,0 3-30 15,0 4 0-15,-4 2 2 16,-6 7 1-16,-4 3-4 15,-4 9 0-15,-3 1 3 16,0-1 0-16,-1-3-1 0,5-3 1 16,3-6-3-16,0-3 1 15,3-4-5-15,0-2 0 16,4-4-5-16,4-6 1 16,-1-6-7-16,4-10 1 15</inkml:trace>
  <inkml:trace contextRef="#ctx0" brushRef="#br2" timeOffset="168935.03">23523 17441 25 0,'4'0'12'0,"10"19"3"0,-7-10 16 0,0 4-26 16,4-1 1-16,-1 4 2 16,4 3 1-16,0 3-12 15,0 0 1-15,4 6 7 16,0 3 1-16,-1-3-4 15,1-2 0-15,0 2-4 16,-4 0 1-16,0-3-5 16,-4-6 0-16,1-7-9 15,-4-8 1-15,4-11-1 16,-1-5 0-16</inkml:trace>
  <inkml:trace contextRef="#ctx0" brushRef="#br2" timeOffset="169179.892">23872 17256 44 0,'22'31'22'0,"2"10"-19"0,-17-28 45 15,4 2-47-15,7 4 1 16,-11 6 1-16,0 7 1 15,0-1-5-15,-4 0 0 16,1 7 2-16,-4 3 1 16,-7 3-4-16,-4-7 1 0,-3 1-7 15,-7-4 1-15,7-5-9 16,0-11 0-16</inkml:trace>
  <inkml:trace contextRef="#ctx0" brushRef="#br2" timeOffset="169420.755">24236 17780 60 0,'3'34'30'0,"8"-3"-32"15,-11-18 53-15,0 9-50 16,-4 0 0-16,-3-3 0 16,-3 3 1-16,-8 0-4 0,-3 3 0 15,-7-3-9-15,0-7 1 16,3-8-8-16,7-7 1 16</inkml:trace>
  <inkml:trace contextRef="#ctx1" brushRef="#br2" timeOffset="122345.206">20479 13976 0,'0'0'16,"0"0"0</inkml:trace>
  <inkml:trace contextRef="#ctx0" brushRef="#br2" timeOffset="170579.947">24776 17479 38 0,'-4'3'19'0,"4"3"-9"0,0-6 19 16,4 3-24-16,-4-3 0 15,3 3 1-15,-3 0 0 16,0 1-8-16,0 2 0 15,4 0 5-15,-1 0 1 16,1-3-6-16,3 1 1 16,0-1-9-16,3-3 1 15,8-7-7-15,0 1 1 16</inkml:trace>
  <inkml:trace contextRef="#ctx0" brushRef="#br2" timeOffset="170803.112">25061 17497 45 0,'7'13'22'0,"0"-7"-22"15,-7-6 37-15,4 0-37 16,0-6 0-16,3 3-3 15,0 0 0-15,3 3-1 16,-3-3 0-16,4 3-9 16,3-7 1-16</inkml:trace>
  <inkml:trace contextRef="#ctx0" brushRef="#br2" timeOffset="171119.663">25393 17516 44 0,'3'10'22'0,"1"-1"-21"0,-4-9 37 0,0 0-36 15,4 0 1-15,-4 0 1 16,7 0 1-16,3-3-6 16,1 0 0-16,-1 0 4 15,4-1 0-15,1 1-2 16,-1 0 1-16,0 3-7 16,0 0 1-16,-4 3-12 15,1-3 1-15</inkml:trace>
  <inkml:trace contextRef="#ctx0" brushRef="#br2" timeOffset="171931.734">26127 16497 37 0,'7'9'18'0,"7"7"-13"16,-11-13 19-16,4 0-22 15,1 4 1-15,-1-4 3 16,0-3 0-16,0 0-7 16,0 0 0-16,7-3 4 15,7 0 1-15,4-4-2 16,6 4 1-16,5-3-3 16,-1 0 1-16,-3 2-1 0,0 4 1 15,-8 0-2-15,1 0 1 16,-7 0-1-1,-4 4 1-15,-7 2-1 0,0 3 0 16,-7 7 1-16,0 3 0 16,-4-4 0-16,1 11 0 15,-8 2-1-15,1 9 1 16,-5 7-1-16,1-9 1 16,-3 9-1-16,3 3 1 15,3 3 0-15,4 9 0 16,3 4 0-16,1 3 1 0,3 0 0 15,7-7 0 1,4-5 0-16,3 2 0 0,0-2 0 16,3-7 1-16,-2-4-1 15,-5-2 0-15,-3 0 0 16,-3-3 1-16,-8 2-2 16,-6-8 0-16,-8-1-1 15,-10 0 1-15,-8 4-1 16,-6-1 1-16,-7 4-1 15,-18-3 1-15,-11-10-2 16,-3 3 0-16,-4-16-13 16,1-12 1-16</inkml:trace>
  <inkml:trace contextRef="#ctx0" brushRef="#br2" timeOffset="176749.255">25682 13973 26 0,'0'9'13'0,"11"-9"0"0,-11 0 13 0,0 0-22 16,7 0 0-16,3 0 5 15,5 0 1-15,2 0-12 16,4-3 1-16,1 0 7 16,2 3 1-16,8-3-2 15,10-4 1-15,8-5-4 16,6-4 0-16,-10 1-1 16,-11-11 0-16,-3-5-1 15,-7 3 0-15,-4 3-1 16,-7 0 0-16,-7 6 0 15,-3 0 0-15,-8 0-1 16,-7 7 0-16,-6-1 0 16,-11 13 0-16,-11 3-1 15,-4 13 1-15,5 9-2 16,-5 6 1-16,8 10 2 16,0 3 1-16,7 0 1 15,6 6 1-15,12 10 1 0,6-4 0 16,11-2 4-16,11 2 1 15,10-6-2-15,11-9 1 16,10-10-2-16,1-6 1 16,-8-12-2-16,4-4 1 15,0-6-5-15,0-3 0 16,-4-3-7-16,-3 0 1 16,-7-3-14-16,-1-7 0 15,-2 4-1-15,2 0 1 16</inkml:trace>
  <inkml:trace contextRef="#ctx0" brushRef="#br2" timeOffset="177306.063">26836 13082 61 0,'7'13'30'0,"-14"-16"-42"0,0 6 61 15,-4 3-49 1,-3 7 0-16,0-4 1 0,3 3 0 16,-3 1-1-16,4 6 0 15,-1 0 0-15,4 6 1 16,0-6 0-16,3-4 0 0,4 1 1 15,4-7 0-15,0 4 0 16,6 3 0-16,8-4 0 16,3 1 0-16,0-1-1 15,0-2 1-15,-3-1-4 16,-4-3 1-16,-7 1-2 16,-7 2 1-16,-7 3-1 15,-7 1 1-15,-4 6-1 16,4-3 0-16,0-1-3 15,0-2 1-15,3-1-8 16,4-5 0-16,-3-4-3 16,10-3 1-16</inkml:trace>
  <inkml:trace contextRef="#ctx0" brushRef="#br2" timeOffset="177532.054">27019 13320 53 0,'4'13'26'0,"-4"18"-32"0,0-24 51 16,-4 2-44-16,1 0 1 16,-1 1 0-16,1 2 0 15,3-2-3-15,0-1 0 0,3-2-5 16,4-1 0-16,4-9-9 15,-1-7 0-15</inkml:trace>
  <inkml:trace contextRef="#ctx0" brushRef="#br2" timeOffset="178055.255">27069 13120 37 0,'21'22'18'0,"-11"-19"-12"16,-6 0 21-16,-1-3-27 15,5 6 0-15,-1 4-1 16,-4-1 0-16,4 1 0 16,0 5 1-16,0 1-2 15,0 3 0-15,0-4-2 0,0 1 1 16,0-3 0-16,1-1 0 15,-5-2 0-15,1-1 1 16,-1 0 1-16,1-2 1 16,-1-4 2-16,1 0 0 15,-1-3 0-15,4-3 1 32,4-4 1-32,-1 1 0 15,1-3-1-15,0-1 1 16,-1 1 0-16,-3 0 0 15,0-1-1-15,0 1 1 0,-3 12-1 16,3 0 0-16,-4 6 0 16,1 1 0-16,3-1-1 15,-3 4 1-15,-1-1-1 16,4 1 1-16,-3-1-1 16,3 1 0-16,3 3-1 15,1-1 1-15,0 7-1 16,3-3 1-16,3-3-2 15,4 3 0-15,1-7-6 16,2-2 1-16,1-4-12 16,3-16 1-16</inkml:trace>
  <inkml:trace contextRef="#ctx0" brushRef="#br2" timeOffset="178346.088">27884 13063 49 0,'7'3'24'0,"-18"16"-22"0,4-16 33 16,0 4-34-16,0 2 1 15,0 10 1-15,-4 6 0 16,4 6-4-16,-3-2 1 15,3 5 2-15,-1 7 0 0,5 0-1 16,3-7 0-16,3-6-5 16,5-3 1-16,-1-9-10 15,0-6 1-15,7-14-3 16,10-2 0-16</inkml:trace>
  <inkml:trace contextRef="#ctx0" brushRef="#br2" timeOffset="178599.944">28088 13176 37 0,'-3'16'18'0,"6"9"-17"16,-3-16 31-16,-3 4-31 15,-1 3 0-15,-3-1 3 16,-7 4 1-16,-4 0-5 16,-3 3 0-16,-4 0 3 15,1 3 1-15,-4 0-2 16,6 3 1-16,8-9-2 0,4-6 0 15,-1-1-4-15,4-2 0 16,0-1-4-16,3-6 0 16,4-3-7-16,8-9 0 15</inkml:trace>
  <inkml:trace contextRef="#ctx0" brushRef="#br2" timeOffset="178852.801">27951 13173 29 0,'14'10'14'0,"0"5"-3"0,-11-12 18 0,4 4-27 15,0 5 1-15,4 7 0 16,-4-3 1-16,0 9-4 16,0 3 0-16,4 6 3 15,-1 1 0-15,1-1-2 16,0-15 1-16,-1-3-4 15,1-4 1-15,-1 1-8 16,-3-4 0-16,0-5-4 16,0-11 0-16</inkml:trace>
  <inkml:trace contextRef="#ctx0" brushRef="#br2" timeOffset="179033.537">28120 13026 42 0,'25'53'21'0,"13"13"-18"0,-23-44 38 16,6 12-40-16,3-5 0 16,1 2-1-16,-4 3 0 15,-3 1-2-15,-8-1 1 16,-10-2-7-16,-14-4 0 15,-10-12-6-15,-5-4 0 0</inkml:trace>
  <inkml:trace contextRef="#ctx0" brushRef="#br2" timeOffset="180892.371">28575 12411 18 0,'14'-6'9'0,"-3"6"9"0,-11 0 5 0,0 0-21 15,-4 3 1-15,-3 10 1 16,-14 8 0-16,-11 14-5 16,-7 18 1-16,-28 10 3 15,-17 19 1-15,-29 18-2 16,-11 19 0-16,-24 13 0 16,-21 6 0-16,-15 9-1 15,-20 7 0-15,3 3 0 16,-11-7 0-16,4-3 0 15,7-2 0-15,14-10-1 16,10-16 1-16,26-10 0 16,10-2 1-16,21-7-2 15,17-18 0-15,19-13-2 16,17-16 0-16,17-15-2 0,15-7 0 16,7-15-3-16,17-10 0 15,18-15-6-15,7 2 0 16</inkml:trace>
  <inkml:trace contextRef="#ctx0" brushRef="#br2" timeOffset="181358.096">25368 12888 40 0,'0'19'20'0,"25"-7"-28"15,-14-9 35-15,3 0-26 16,7 1 0-16,11-1 1 16,-1 9 0-16,5 4-2 15,13 15 0-15,14 7 4 0,15 9 0 16,21 12 0-16,7 14 0 16,24 5 0-1,22 16 1-15,21 13-1 0,28 9 1 16,0 3-3-16,21-9 0 15,0-4-1-15,8 4 1 16,-8-13-2-16,-21-12 1 16,-14 0-1-16,-21-10 0 15,-25-12-1-15,-28-4 0 16,-28-2-4-16,-25-4 0 0,-22-9-11 16,-24-13 0-16</inkml:trace>
  <inkml:trace contextRef="#ctx0" brushRef="#br2" timeOffset="184242.28">16563 18673 41 0,'7'22'20'0,"21"-19"-16"16,-17-3 20-16,6-3-24 16,8 0 1-16,7-3 1 15,3-4 1-15,11 1-3 16,10 0 1-16,11 2 2 0,11 1 1 15,3 6-1-15,-3 0 0 16,10 6 0-16,14 7 0 16,11-4-2-16,4 1 1 15,10-4 0-15,7-6 0 16,10-3-1-16,-10-3 1 16,8 2-1-16,-1-2 0 15,3 6 0-15,-13 0 1 16,3 10-2-16,0 12 1 15,3 3-1-15,-13 3 0 0,-11 3 0 16,-4-9 1-16,-3-9-2 16,-4-1 1-16,-3-12-1 15,-11-6 0-15,-14-7 0 16,-14 1 1-16,-10-7-2 16,-15 0 0-16,-7 7-1 15,-7-1 1-15,-3 4-1 16,-7-4 1-16,-8 1-1 15,-3-1 0-15,-7 1 0 16,-3-4 1-16,-1 0 0 16,-3 1 1-16,3-4 0 15,1 3 0-15,-1 0 2 16,4 4 0-16,0-4 0 16,3-3 1-16,4-9 0 15,4-3 0-15,3-4 0 16,4-12 1-16,-1-9-2 15,4-13 0-15,4 0-1 16,3-19 1-16,-3-3-1 0,-1-9 0 31,12-63 0-31,-8 18 0 32,-4 4 0-17,-2 13 0-15,-8 15-1 0,0 9 1 0,-4 10 0 0,-3 6 0 16,0 10 0-16,0 9 0 15,-3 10 0-15,-1 2 1 16,1 7-1-16,-4 6 0 16,-1 6 0-16,1 7 0 0,0 3 0 15,-3 3 1-15,-4 3-1 16,-4-3 0-16,-7 0 1 16,-6 6 0-16,-12 3-2 15,-3 4 1-15,-14-1 0 16,-3 4 0-16,-1 5 0 15,-6 1 0-15,-11 0 0 16,-4 3 0-16,-10-3 0 16,0 3 1-16,6-3-1 15,-6 6 0-15,-7-3 0 16,-8 0 0-16,1 6-1 16,7 4 1-16,-4 5 0 15,0-2 0-15,-7 6 0 16,-3-4 0-16,17-2 0 0,-3 0 0 15,-1-4 0-15,-2 0 1 16,-5 1-1-16,11-1 0 16,1 4 0-16,-1-1 0 15,-3 1 0-15,-1-1 0 16,5 1 0-16,9-4 0 31,-31-6 0-31,15 1 1 16,6-8-1-16,7-5 1 15,11 3-1-15,7-1 1 16,10-2-1-16,1 3 1 0,6 0-1 16,4-1 1-16,4 1-1 15,3 6 0-15,7 3 1 16,4 0 0-16,7 7-1 16,3 8 1-16,8 8 0 15,6-1 1-15,7 9-1 16,4 13 1-16,8 3-1 15,2 10 0-15,1 12-1 16,-1 16 1-16,-6 22-1 16,-11 6 1-16,-4 9-2 15,-6 16 0-15,-5 0-2 16,-2 16 1-16,-5-3-4 16,-2-4 0-16,2-27-11 15,-2-14 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04T17:30:39.87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7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5-04T17:31:39.902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18253 2373 44 0,'3'-6'22'0,"1"12"-19"0,-4-2 22 0,-4-8-25 16,-3 4 0-16,-7 0 3 16,-11 0 1-16,-6 19-4 15,-8 0 1-15,0 16 1 16,4 8 1-16,-1 11-1 15,5-1 1-15,6 13-2 16,4 3 1-16,3-3 0 16,4-7 0-16,11-5 0 15,6-10 0-15,11-10-1 16,4-12 1-16,10-16-1 16,7-12 1-16,1-13-1 15,-5-6 0-15,-2-3-1 16,-8 0 0-16,-7-7 0 15,-7 7 0-15,-7 6-1 16,-11 9 1-16,-10 4-1 0,-7 9 0 16,-4 3 1-16,8 10 0 15,-5 6 0-15,5-1 0 16,2-5 0-16,5-4 0 16,-1 1-2-16,8-4 1 15,3 0-9-15,7-6 0 16,-4-12-6-16,11-1 0 15</inkml:trace>
  <inkml:trace contextRef="#ctx0" brushRef="#br0" timeOffset="419.522">18994 2235 44 0,'-4'7'22'0,"1"18"-16"0,3-13 35 15,-4 4-40-15,0 12 1 16,-3 13 1-16,-3 15 0 16,-4 13-4-16,-4-3 0 15,0 16 2-15,-3-4 0 16,4 1-3-16,3-14 0 15,3-11-5-15,4-10 1 16,3-13-6-16,1-15 1 16,3-16-4-16,-4-16 1 15</inkml:trace>
  <inkml:trace contextRef="#ctx0" brushRef="#br0" timeOffset="840.973">18602 2872 44 0,'14'28'22'0,"11"-9"-20"16,-15-19 43-16,4 3-43 15,4-3 0-15,7 0 0 16,7 0 1-16,6-3-4 16,8 3 1-16,0-9 2 15,-4 2 0-15,4 4-1 16,-7 3 0-16,-4-6-1 15,-3 3 0-15,-4-3 0 16,-3-4 0-16,-4 1-1 16,-7-10 0-16,-7 3 0 15,-7 1 1-15,-3 2-1 0,-8 4 1 16,-3-1-1-16,-3 10 1 16,2 0 0-16,1 3 0 15,0 13-1-15,0 3 0 16,-4 0 0-16,4 9 1 15,4 6-2-15,3 1 0 16,7-7 1-16,7 0 0 16,3-12 0-16,8-10 1 15,3-15 0-15,4-7 0 16,0 7-4-16,-1-19 1 0,1 2-11 16,-4-8 1-16</inkml:trace>
  <inkml:trace contextRef="#ctx0" brushRef="#br0" timeOffset="1100.729">19308 2188 42 0,'7'-3'21'0,"-4"41"-11"16,-3-22 29-16,-3 12-38 15,-1 0 1-15,1 16 0 16,-1 9 1-16,-3 10-4 16,0 0 1-16,0-1 1 15,0 4 1-15,0-3-3 16,0-13 1-16,0-15-7 0,0-13 1 16,-4 0-9-16,4-13 0 15</inkml:trace>
  <inkml:trace contextRef="#ctx0" brushRef="#br0" timeOffset="1861.662">19142 2772 36 0,'17'12'18'0,"19"26"-10"0,-26-29 23 0,1 7-31 15,3-7 1-15,4 1 0 16,6-4 0-16,8 0 0 15,7-3 1-15,0 1-1 16,-4-4 1-16,0 0-1 16,-7 3 1-16,-3-3-1 15,-7-3 1-15,-4-1-2 16,-4-2 0-16,-3-3 0 16,-3 2 1-16,-8 4-1 15,1-3 1-15,-4 12-1 16,-4-6 1-16,-3 10-1 15,-3-4 0-15,2 3 0 16,1 4 1-16,0-7-1 16,4 4 0-16,3-7 0 15,3 3 1-15,4-3 0 16,4-3 0-16,6 6-1 16,4-6 0-16,0 0 0 0,1 0 1 15,-1 0-1-15,0 0 1 16,-4 0-2-16,1 4 1 15,-1 2 0-15,1 0 0 16,-4 4-1-16,-3-1 0 16,-1 10 0-16,4-10 1 15,4 1 0-15,-4 5 0 16,3-5 0-16,1-7 1 16,0 3-1-16,3-6 0 15,3 0 0-15,5-9 0 0,2-1-1 16,1-9 1-16,3 4 0 15,0-13 0-15,1-7 0 16,-1-9 0-16,-3 7 0 16,-8-17 0-16,1-9 0 15,-8-15 1-15,-3 6-2 16,-3-6 1-16,-4 5 0 16,-7 30 0-16,0 5-1 15,-4 3 1-15,-3 10-1 16,-3-3 1-16,2 16 1 15,-2 21 0-15,3 19 1 16,0 16 0-16,3 19 0 16,14 9 1-16,8 19 0 15,10 0 0-15,0 6-1 16,4-15 0-16,0-17-3 0,3-8 0 16,-7-13-10-16,-3-16 0 15,-8-9-6-15,-3-4 0 16</inkml:trace>
  <inkml:trace contextRef="#ctx0" brushRef="#br0" timeOffset="2835.919">17706 3314 20 0,'-25'19'10'0,"1"0"7"15,20-16 5-15,0 0-18 16,1 3 0-16,-1-6 6 16,1 0 1-16,-1 0-11 0,4 0 1 15,4 0 9-15,10-6 0 16,11 3-1-16,14-3 1 15,6 3-3-15,22-1 0 16,15 1-2-16,27 0 0 16,4 0-2-16,21 0 1 15,14-13-1-15,0 0 0 16,11 1-2-16,-4-7 1 16,4 0-1-16,-22 6 0 15,-2 7-1-15,-1-1 1 16,-18 10-2-16,-3 0 1 15,-14 4 0-15,-18 2 0 0,-14-3-1 16,-11 3 0-16,-10-3-2 16,-11 4 0-16,-13-7-5 15,-5 3 1-15,-13 3-12 16,-15 3 1-16,-14-2-3 16,1 2 0-16</inkml:trace>
  <inkml:trace contextRef="#ctx0" brushRef="#br0" timeOffset="6138.736">4438 4418 36 0,'-4'-6'18'0,"19"6"-8"15,-8 0 18-15,0 6-24 16,-4-6 0-16,4 9 2 15,-7 4 0-15,4 3-8 16,3 9 1-16,-7-3 5 0,0 0 0 16,0 12-2-1,0 7 1-15,-7 3-2 0,7 9 1 16,0 10-1-16,0-22 0 16,-4-1-1-16,4-8 0 15,-7-4-4-15,4-12 0 16,3-7-3-16,0-6 0 15,0 13-9-15,0-26 0 16</inkml:trace>
  <inkml:trace contextRef="#ctx0" brushRef="#br0" timeOffset="6635.09">3711 5274 41 0,'-14'22'20'0,"4"-16"-17"15,2-6 30-15,5 3-29 16,3-3 0-16,0 4 4 16,-7-4 1-16,7 3-8 15,7-6 0-15,4 6 7 0,10-3 1 16,10 3-2-16,8-3 0 16,11 0-1-16,17-3 0 15,3-7-4-15,15-5 1 16,10-7-2-16,15 0 0 15,-12-10-1-15,12-2 1 16,3-10-2-16,-11 6 1 16,-7 7-2-16,-7 3 1 15,-7 9-3-15,-14 9 1 16,-14-2-2-16,-3 9 0 16,-18 3-2-16,-4 0 0 0,-11 0-1 15,-6 3 0-15,-11 3-7 16,-11 4 1-16,-6-1-2 15,-11 0 0-15</inkml:trace>
  <inkml:trace contextRef="#ctx0" brushRef="#br0" timeOffset="7132.549">3905 5713 37 0,'0'9'18'0,"4"-18"-11"0,-4 9 29 0,0 0-30 16,0 0 0-16,0 0 3 15,0 0 1-15,0 6-12 16,7 13 0-16,-7 9 8 16,0-3 0-16,-7 10-3 15,3 12 0-15,4 0-2 16,-7-3 1-16,4-3-2 16,-4-4 0-16,7-5-4 15,0-4 1-15,0-6-6 16,7-10 1-16,3-5-11 15,4-14 1-15</inkml:trace>
  <inkml:trace contextRef="#ctx0" brushRef="#br0" timeOffset="7432.053">4145 5857 49 0,'0'3'24'0,"4"7"-15"0,-4-10 37 16,0 3-44-16,0-3 0 15,7 3 2-15,3 3 0 0,1-6-5 16,7 4 1-16,3-1 1 15,7 0 0-15,4-6-4 16,-1 6 1-16,1-9-7 16,3 2 1-16,-6-11-10 15,2-4 0-15</inkml:trace>
  <inkml:trace contextRef="#ctx0" brushRef="#br0" timeOffset="7778.647">5140 5635 47 0,'11'-3'23'0,"-8"-1"-17"0,-3 4 34 16,0 0-39-16,0 4 0 16,-3 5 1-16,-4 10 1 15,-8-4-3-15,-2 14 0 16,-11 2 1-16,-4 7 1 16,-3 9-1-16,-1 3 0 0,1-13 0 15,3 1 0-15,0 0-3 16,11-10 1-16,0-3-6 15,7-9 0-15,10-10-9 16,-3-9 0-16</inkml:trace>
  <inkml:trace contextRef="#ctx0" brushRef="#br0" timeOffset="8004.168">4745 5613 44 0,'21'9'22'0,"35"19"-13"15,-41-15 32-15,9-4-38 16,-3 16 1-16,8 10 3 16,-8 2 0-16,4 14-8 15,-1 2 1-15,1-12 4 16,0 9 1-16,-1-3-2 16,1-6 0-16,-4-7-5 0,-7-6 0 15,0-6-8 1,-3-6 1-16,-11-7-10 0,-11-2 0 15</inkml:trace>
  <inkml:trace contextRef="#ctx0" brushRef="#br0" timeOffset="13045.709">3796 7717 44 0,'-7'12'22'0,"3"-5"-8"0,4 2 22 15,0-6-34-15,0 0 1 16,0 0 4-16,4-3 1 16,3 4-9-16,3-1 1 0,1 3 6 15,0-3 1-15,6 0-1 16,8 0 0-16,14-6-2 15,7-3 0-15,-4 6-1 16,-3-6 0-16,0-7-2 16,-8-3 0-16,-2-2-2 15,-8-4 0-15,-7 0-1 16,-7-3 0-16,-7 6 0 16,-4 0 0-16,-3 0-1 15,-3 7 0-15,-11 5-2 16,-4 7 1-16,0 7-1 15,-3 2 1-15,0 10 0 16,3 3 1-16,7 6 1 16,-3-6 0-16,11 6 3 15,10 13 1-15,0 0 1 16,3 0 1-16,15-1 0 0,-4 1 1 16,11-3-1-16,-4-10 1 15,0-3-2-15,-3-9 0 16,6-4-3-16,1-5 1 15,7-11-6-15,7-2 0 16,-8-6-10-16,8-4 1 16,0-3-7-16,0 0 1 15</inkml:trace>
  <inkml:trace contextRef="#ctx0" brushRef="#br0" timeOffset="13455.954">4812 7039 41 0,'-11'-15'20'0,"-6"15"-19"16,10-3 29-16,-4 9-27 0,0 6 1 16,1 10 3-16,-4 7 0 15,-4-4-9-15,0 12 1 16,1 4 5-16,3 0 1 15,-7 0-3-15,10-7 1 16,-3 1-2-16,10-7 0 16,-6-6-6-16,10-6 1 15,0-10-7-15,0-6 1 16,0-10-6-16,3-2 1 16</inkml:trace>
  <inkml:trace contextRef="#ctx0" brushRef="#br0" timeOffset="13647.994">4561 7156 34 0,'11'6'17'0,"21"19"-10"16,-22-28 26-16,8 6-28 15,-4 9 0-15,4 10 4 16,-4 7 1-16,11 2-13 16,-4 3 1-16,10 1 7 15,1-1 0-15,3-2-3 16,-3-4 0-16,-4-3-7 15,1-3 0-15,-8 0-12 16,-11 0 1-16</inkml:trace>
  <inkml:trace contextRef="#ctx0" brushRef="#br0" timeOffset="14907.995">4001 9344 59 0,'3'3'29'0,"1"-6"-29"0,-4 6 46 0,-4 4-45 16,-3 5 0-16,-14 1 1 16,0-1 1-16,-4 7-4 15,0 3 1-15,-14 0 1 16,8 3 1-16,2-3-3 16,8 0 1-16,-3-3-1 15,10-3 0 1,6-4 1-1,16 4 1-15,13-4 0 16,7 1 0-16,4-1 1 16,6 1 1-16,12-1-1 15,-18 4 1-15,-4-6-2 16,-7 2 0-16,-3 7-1 16,-15 6 0-16,-6 3-2 15,-8 7 1-15,-7 2-3 16,-3-8 1-16,0-4-3 0,7-3 0 15,3-7-5-15,1-2 1 16,6-4-8-16,4-9 0 16</inkml:trace>
  <inkml:trace contextRef="#ctx0" brushRef="#br0" timeOffset="15164.86">4198 9601 38 0,'7'16'19'0,"-3"3"-12"15,-4-10 26-15,0 4-28 16,-4 6 0-16,4 0 3 16,-10 6 0-16,10 0-11 15,-8 3 0-15,5 0 6 16,3 0 1-16,0-9-7 15,0-6 0-15,0-7-8 16,3-3 0-16,5-12-5 16,2-7 1-16</inkml:trace>
  <inkml:trace contextRef="#ctx0" brushRef="#br0" timeOffset="15375.116">4138 9523 37 0,'18'19'18'0,"-15"-10"-16"0,-3-9 30 15,0 0-30-15,0 0 0 16,0 0-1-16,7-3 1 16,0 0-5-16,7 3 1 15,4 0-6-15,-7 0 0 16,6-3-4-16,5 0 1 15</inkml:trace>
  <inkml:trace contextRef="#ctx0" brushRef="#br0" timeOffset="15748.329">4424 9686 38 0,'10'31'19'0,"1"16"-21"16,-11-37 35-16,0 2-32 15,4 1 0-15,-4 3 3 16,0-1 0-16,0-5-4 16,0-7 1-16,0 0 2 15,3-9 1-15,1-4-1 16,3-8 0-16,-4-4-2 16,4-4 0-16,4-2-2 15,-1 3 1 1,1 3 0-1,0 3 0-15,6 4 0 0,-6 5 1 0,6 4 0 0,5 3 1 16,-8 6 0-16,7 3 0 16,-3 13-1-16,-1 0 1 15,-3 3-2-15,0 6 1 16,8-3-2-16,-8 7 0 16,3-10-4 15,1 3 0-16,3-13-4-15,-7-6 1 0,11-6-8 0,-4-12 1 0</inkml:trace>
  <inkml:trace contextRef="#ctx0" brushRef="#br0" timeOffset="16002.765">5151 9413 38 0,'14'-6'19'0,"0"0"-19"15,-14 6 29-15,0 0-28 16,0 0 0-16,-4 6 2 15,1 3 0-15,-8 10-2 16,-6 6 0-16,2 7 3 16,1-4 0-16,0 13-1 15,-3 3 1-15,6-1-2 16,7 5 1-16,4-1-3 16,11-7 1-16,0-5-6 15,10-10 1-15,-4-13-7 16,5-8 0-16,-1-11-4 15,-4-5 1-15</inkml:trace>
  <inkml:trace contextRef="#ctx0" brushRef="#br0" timeOffset="16270.049">5443 9523 34 0,'14'0'17'0,"-10"9"-17"0,0-5 29 15,-4 5-27-15,-4 4 1 16,-3 5 3-16,-4 7 0 15,-3 7-7-15,-3 2 1 16,-5 4 4-16,12 3 1 0,-8 3-3 16,8-13 1-16,-1 0-2 15,0-6 1-15,4-3-6 16,4-6 1-16,3-7-6 16,0-5 1-16,0-1-6 15,0-13 0-15</inkml:trace>
  <inkml:trace contextRef="#ctx0" brushRef="#br0" timeOffset="16440.308">5323 9680 46 0,'18'25'23'0,"3"16"-23"0,-14-32 41 0,4-3-39 0,-1 4 0 0,5 2 2 16,2-2 0-16,1 2-5 0,-1-2 0 15,5-1 2-15,-1 7 1 16,0-7-5-16,-3 1 0 16,3-4-7-16,-11 0 0 15,8-9-6-15,-4-6 1 16</inkml:trace>
  <inkml:trace contextRef="#ctx0" brushRef="#br0" timeOffset="16697.135">5736 9420 49 0,'32'3'24'0,"-4"31"-22"15,-14-24 45-15,4 5-46 16,3 7 1-16,7 6 0 15,-7 1 0-15,-10 8-3 16,-7 4 0-16,-8 6 1 16,-7 6 0-16,-10 1-8 15,-3-14 0-15,-12-5-9 16,1-1 1-16</inkml:trace>
  <inkml:trace contextRef="#ctx0" brushRef="#br0" timeOffset="17325.894">4085 11238 47 0,'4'7'23'0,"-4"-7"-18"0,0 0 35 16,-4 0-38-1,-6 3 0-15,-1 0 0 0,-7 3 1 16,-10 0-4-16,0 1 1 16,3 5 2-16,-10 10 0 15,0 6-1-15,6 1 1 16,1 2-1-16,7 7 0 15,0 2-1-15,10-2 0 16,4-4-4 0,14-2 1-16,7-7-5 0,8-3 0 15,6-10-9-15,11-5 1 16,10-4 0-16,-10-9 0 0</inkml:trace>
  <inkml:trace contextRef="#ctx0" brushRef="#br0" timeOffset="17564.132">4226 11530 46 0,'18'-31'23'0,"-4"9"-25"0,-7 12 49 0,-3 4-45 16,3 0 1-16,-4 3 0 16,-3-4 1-16,-3 4-5 15,-4 0 0-15,-7 3 3 16,-4 3 1-16,7 0-1 16,-6 4 0-16,3 5-1 15,-4 7 1-15,7 3-1 16,1 3 0-16,-1 0-1 15,11-6 0-15,0 0-1 16,4-4 1-16,3 1-5 0,3-10 1 16,8-3-7-16,-4-6 1 15,14-16-7-15,1-2 1 16</inkml:trace>
  <inkml:trace contextRef="#ctx0" brushRef="#br0" timeOffset="17850.609">4544 11310 41 0,'10'16'20'0,"-10"0"-24"0,-7-10 30 15,4 3-26-15,-8 1 0 0,4-1 1 16,-3 1 0-16,-1-1-1 16,0 4 1-16,1 2 0 15,-1 1 0-15,4 0 2 16,4 6 0-16,6-4 2 15,8 4 0-15,6 0 1 16,1 0 0 0,3-6-1-1,0 0 1-15,-14-1-4 16,-3 7 1-16,-8-3-8 16,-3 0 0-16,-10-3-12 15,3-7 0-15</inkml:trace>
  <inkml:trace contextRef="#ctx0" brushRef="#br0" timeOffset="18181.171">5122 11091 43 0,'0'0'21'0,"-10"3"-14"0,3 3 27 15,-4 7-31-15,-3 9 1 16,-4 6 2-16,-3 7 1 0,4 5-9 16,-1 7 1-16,4 4 5 15,-4 2 1-15,15-3-2 16,-4-6 0-16,7-3-3 15,7-7 1-15,-4-6-7 16,15-9 1-16,-4-6-6 16,11-7 0-16,-4-22-7 15,7-2 0-15</inkml:trace>
  <inkml:trace contextRef="#ctx0" brushRef="#br0" timeOffset="18408.812">5521 11210 41 0,'4'25'20'0,"-29"10"-22"0,14-26 34 16,-13 10-30-16,-1 9 0 16,-3 7 3-16,-4-1 0 15,7 7-6-15,4 3 0 16,0-13 3-16,7-3 0 15,0-6-9-15,3-6 1 16,8-3-8-16,-8-17 1 16</inkml:trace>
  <inkml:trace contextRef="#ctx0" brushRef="#br0" timeOffset="18602.525">5211 11276 41 0,'21'19'20'0,"7"28"-15"15,-17-32 33-15,10 4-36 16,7 3 1-16,4 6 0 16,6 1 0-16,1-4-5 15,-11 0 1-15,4-3 1 16,-7 0 1-16,0-10-6 16,-11-2 1-16,3-10-10 15,1-10 0-15</inkml:trace>
  <inkml:trace contextRef="#ctx0" brushRef="#br0" timeOffset="18857.354">5683 11044 53 0,'36'50'26'0,"13"-53"-22"0,-35 12 42 16,0 7-44-16,7 6 0 16,-7 6-1-16,4 4 1 15,-7 8-4-15,-4 4 1 16,-11 6-1-16,-3 1 0 16,-7 2-14-16,-11-9 0 0,-3 0-1 15,-4-7 1-15</inkml:trace>
  <inkml:trace contextRef="#ctx0" brushRef="#br0" timeOffset="20192.797">3231 14023 57 0,'8'9'28'0,"13"-15"-31"0,-11-3 55 16,-3-10-49-16,14-6 0 16,1-16 1-16,16-12 1 15,5-16-7-15,6-10 1 16,-10-18 3-16,0-6 0 0,-7 5-2 15,-4-2 1 1,-18 12-3-16,1 4 1 0,-4 2-3 16,-7 16 1-16,0 7-2 15,0 12 1-15,-7 9-2 16,-4 16 1-16,1 6 0 16,-1 16 1-16,1 16 0 15,-1 12 1-15,4 16 2 16,-4 9 0-16,11 16 2 15,4 16 1-15,3 3 1 16,0 3 0-16,4 6 0 16,-1 0 0-16,1-18-1 15,-1-17 0-15,1-15-2 16,-4-9 1-16,-7-19-1 16,11-13 1-16,-1-9-1 15,1-10 1-15,-1-5-1 0,1-4 0 16,-1 0 0-16,8 0 1 15,-4 3-1-15,4 3 1 16,0 10-1-16,-4 6 1 16,3 6 0-16,1 7 0 15,-8 6-1-15,5 3 1 16,-5-4 0-16,-3 11 0 16,0-7-1-16,4-4 0 15,-11-2 0-15,3 0 1 16,4-1-1-16,4-5 0 0,-7-4-1 15,3-6 1-15,10-6-1 16,-6-10 1-16,-1-3-1 16,1-3 1-16,0-3-1 15,6 3 1-15,-6 0 0 16,3 7 1-16,4 5 0 16,-1 4 0-16,4 6 0 15,-3 3 1-15,-4 7 0 16,4 5 1-16,-1 10-1 15,5-3 0-15,-1 7-1 16,-4-4 1-16,5-3-5 16,-1-7 1-16,-4 1-8 15,-3-7 1-15,4-9-10 16,-7-9 1-16</inkml:trace>
  <inkml:trace contextRef="#ctx0" brushRef="#br0" timeOffset="22655.228">4777 12950 48 0,'7'4'24'0,"-18"-8"-19"16,11 1 36-16,0 0-38 16,-7 3 1-16,4 3 3 15,-5-3 0-15,5 7-8 16,-8 5 0-16,4 7 5 15,0 9 1-15,-3 7-2 16,-4 15 0-16,-4 6-2 0,0 16 1 16,-3 4-3-16,7 15 1 15,-4 15 0-15,8-2 0 16,3 5-1-16,7-18 1 16,0-6-1-16,7-10 0 15,3-9-2-15,1-13 1 16,0-9-4-16,-1-12 0 15,1-7-7-15,-1-9 0 16,1-13-5-16,3-10 0 16</inkml:trace>
  <inkml:trace contextRef="#ctx0" brushRef="#br0" timeOffset="23017.022">4932 13173 44 0,'3'-3'22'0,"4"19"-21"15,4-7 37-15,-11 7-35 16,0 3 1-16,4-4 3 16,-1 13 0-16,-3 13-9 0,0 3 1 15,0 16 5-15,0 2 0 16,4 7-3-16,-4 0 1 16,0-12-3-16,0-4 1 15,0-15-6-15,0-7 1 16,7-9-6-16,-4-9 0 15,8-7-6-15,6-6 1 16</inkml:trace>
  <inkml:trace contextRef="#ctx0" brushRef="#br0" timeOffset="23265.351">5214 13615 49 0,'18'13'24'0,"-1"-16"-21"15,-6 3 43-15,-11-3-45 16,11-4 0-16,3 1 0 16,10 0 0-16,1-4-3 15,3 1 0-15,4 6-5 16,3-4 0-16,-10 1-9 15,3-3 0-15</inkml:trace>
  <inkml:trace contextRef="#ctx0" brushRef="#br0" timeOffset="23557.006">5920 13465 56 0,'-4'15'28'0,"-21"14"-35"0,22-23 48 16,-8 10-40-16,-6 12 1 0,6 3 0 15,0 7 1-15,1 6-4 16,-1-4 0-16,-3-2 2 15,7-3 0-15,0-7-6 16,-3-9 0-16,2-7-10 16,5-9 0-16,-4-6-1 15,3-13 0-15</inkml:trace>
  <inkml:trace contextRef="#ctx0" brushRef="#br0" timeOffset="23781.549">5740 13465 43 0,'21'25'21'0,"7"0"-19"16,-24-19 42-16,3 7-42 15,0 6 0-15,3-1 2 0,1 7 1 16,-1 7-6-16,5 2 1 16,2 13 3-16,4-18 0 15,1-1-2-15,2-6 0 16,-10 0-6-16,4-7 0 15,0-2-10-15,-4-10 0 16,3 3-2-16,1-12 1 16</inkml:trace>
  <inkml:trace contextRef="#ctx0" brushRef="#br0" timeOffset="24260.874">6135 12797 54 0,'32'53'27'0,"38"16"-34"0,-52-59 55 16,6 15-44-16,8 12 0 16,7 4 4-16,7 12 0 15,3-6-10-15,-6 7 0 16,-12 12 6-16,-9-4 0 0,-8 13-3 16,-21 10 1-1,-8 0-3-15,-2-13 0 0,-15-3-7 16,7-6 1-16,-6-10-12 15,-8-15 0-15</inkml:trace>
  <inkml:trace contextRef="#ctx0" brushRef="#br0" timeOffset="27022.656">3697 15958 55 0,'4'9'27'0,"3"-21"-26"15,-7 12 28-15,0 0-28 16,-7-4 1-16,-4 4 1 16,-3 0 0-16,3 4-4 15,-3 2 0-15,0 0 3 16,-7 7 0-16,3 2-2 0,-10 4 1 15,7 0-2-15,-7 0 1 16,7 3-1-16,10 6 0 16,0-6 0-16,1 0 0 15,13-3 0-15,15-1 0 16,0-5 0-16,3-7 1 16,0-6 0-16,0-6 1 15,7-7-1-15,-10-2 1 16,3-1-1-16,-7 0 1 15,0-2-1-15,-3-1 0 16,0 3 0-16,-8 4 0 0,8 2 1 16,-1 10 0-16,-3 6 0 15,4 1 1-15,-1-1 0 16,8 7 0 0,-7 21-1-1,6-3 0-15,4 1-4 16,-10-10 1-16,7-3-11 15,3-4 0-15,0-5-4 16,0-7 1-16</inkml:trace>
  <inkml:trace contextRef="#ctx0" brushRef="#br0" timeOffset="27338.165">4106 16205 36 0,'0'-6'18'0,"-10"-22"-17"0,3 19 30 15,3-4-25-15,-3 0 0 16,4 1 2-16,-8 2 1 16,11 4-10-16,-7 0 0 15,14 0 9-15,-3 3 0 16,6 3-2-16,8 0 0 15,-1 0-1-15,8-10 0 0,3-6-3 16,4-2 1 0,-4 2-5-16,1 3 0 31,-5 1-6-31,1-1 1 0,-11 7-12 0,4 0 0 0,-1 6-1 16,4 0 1-16</inkml:trace>
  <inkml:trace contextRef="#ctx0" brushRef="#br0" timeOffset="27667.951">4703 15958 46 0,'0'3'23'0,"0"-13"-31"15,0 7 46-15,0 0-35 16,-8 0 0-16,5 3 2 0,-11 3 1 16,3 7-7-16,-3 5 1 15,4 7 4-15,-8-6 1 16,7 9-1-16,1 6 1 16,-1 13-1-16,11-3 0 15,0-7 0-15,11-5 0 16,-1-7-1-16,1-7 0 15,10-2-3-15,-3-7 1 16,3-6-7-16,7-6 1 16,-7-4-15-16,0-5 1 0</inkml:trace>
  <inkml:trace contextRef="#ctx0" brushRef="#br0" timeOffset="28134.565">5154 15331 44 0,'0'9'22'0,"7"7"-14"0,-7-7 23 16,0 7-28-16,0 12 1 16,4-9 2-16,-4 15 0 0,0 23-8 15,0 9 1 1,-4 15 4-16,8 10 1 0,3-3-3 16,-7-4 1-16,3-5-4 15,-3-16 1-15,0-10-7 16,-3-15 0-16,3-10-8 15,-11-13 0-15</inkml:trace>
  <inkml:trace contextRef="#ctx0" brushRef="#br0" timeOffset="28362.44">4974 16127 49 0,'28'16'24'0,"4"-13"-24"0,-14-6 37 16,-1 3-36-16,15-3 1 16,7 3 0-16,-7 0 0 15,7 3-4-15,10-3 1 16,4 3-2-16,-4-3 1 16,1 0-7-16,-8-3 0 15,-3-4-6-15,-4-2 1 16</inkml:trace>
  <inkml:trace contextRef="#ctx0" brushRef="#br0" timeOffset="28884.265">5779 16093 44 0,'21'0'22'15,"-11"-4"-25"-15,-10 4 39 0,0 0-33 16,0 0 0-16,0 0 2 16,0 0 1-16,-3-6-7 15,-4 6 0-15,-4 0 5 16,1 6 0-16,-8 1-2 15,0 2 0-15,4 4-1 16,-7 2 1-16,7 1-2 0,0 0 1 16,3-1 0-16,1-2 0 15,10-1 0-15,0-2 0 16,0-1 0-16,10-2 0 16,4-4 0-16,4 0 1 15,0 0-2-15,-1 3 0 16,4 0 0-16,-10 1 0 15,3-1 0-15,-3-3 0 16,-4 3-1-16,0-2 0 16,3-1 0-16,1 0 1 15,-1-3 0-15,-6 3 0 16,3-3-1-16,0 3 1 16,0 0-2-16,-3 0 0 0,-1 1-5 15,-3-4 1-15,7 3-7 16,-7 3 1-16,0 0-5 15,11-6 1-15</inkml:trace>
  <inkml:trace contextRef="#ctx0" brushRef="#br0" timeOffset="29320.532">6033 16271 47 0,'14'25'23'0,"-11"-25"-27"0,-3 0 43 15,0 0-38-15,0 0 1 16,0 0 1-16,0 0 0 16,7-6-4-16,-7-3 0 15,4-7 2-15,3 0 1 16,-4-2-2-16,4 2 1 15,-3 0-2-15,3 4 1 16,0-1-1-16,4 4 1 16,-1 2-1-16,4 4 1 15,0 3 0-15,8 0 0 0,-8 3 0 16,3-3 1-16,1 0-1 16,3 0 0-16,-7 4 0 15,4-1 0-15,0 3-1 16,-8 0 1-1,1 7-1-15,-1-1 1 0,1 4-3 16,-1 0 0-16,-3-1-4 16,1-5 0-1,-5 2-6-15,1-2 1 16,3-4-2-16,-4-3 1 0</inkml:trace>
  <inkml:trace contextRef="#ctx0" brushRef="#br0" timeOffset="29876.806">6932 15832 45 0,'11'10'22'0,"3"-23"-30"16,-14 13 47-16,0 0-38 15,0 0 1-15,-4 6 2 16,4 1 0-16,-10 8-3 15,-1 4 0-15,-3 6 3 16,3 10 0-16,-3-7 0 16,4 10 0-16,3 9-1 15,3 6 0-15,4-12-2 16,4-4 1-16,3-5-3 16,3-4 1-16,1-9-5 0,3-10 0 15,11-3-10-15,-4-6 1 16,4-12-4-16,10-4 1 15</inkml:trace>
  <inkml:trace contextRef="#ctx0" brushRef="#br0" timeOffset="30102.685">7274 15911 39 0,'18'6'19'0,"-7"19"-22"0,-11-16 34 0,-8 7-29 16,5 6 1-1,-22 9 4 1,4 10 1-16,0 6-9 16,0-3 0-16,3-13 4 15,4 1 1-15,-7-1-5 16,10-6 1-16,4-12-9 16,-3-7 0-16,3-3-6 15,3-9 1-15</inkml:trace>
  <inkml:trace contextRef="#ctx0" brushRef="#br0" timeOffset="30298.425">7049 16061 44 0,'24'10'22'0,"26"-10"-18"0,-40 3 38 16,4 6-41-16,11 7 1 15,-4 3 0-15,7 3 1 16,4 3-4-16,0-3 0 15,-4-4-1-15,0-5 0 16,-7-4-9-16,1-2 1 16,-5-14-5-16,-6-2 1 15</inkml:trace>
  <inkml:trace contextRef="#ctx0" brushRef="#br0" timeOffset="30566.94">7451 15716 46 0,'21'28'23'0,"-4"23"-19"15,-2-45 41-15,6 6-42 16,11 7 1-16,6 0 3 15,1 0 0-15,-4 0-9 16,-6 9 0-16,-5 3 3 16,-6-6 1-16,-18 13-12 15,-25 15 1-15,-17 16-9 16,-18 10 0-16</inkml:trace>
  <inkml:trace contextRef="#ctx0" brushRef="#br0" timeOffset="32472.728">6593 5017 38 0,'-3'6'19'0,"6"-3"-8"15,-3-3 19-15,4-3-27 16,3 0 0-16,4 0 1 15,3 3 0-15,3-6-6 16,12 2 1-16,13 4 4 16,7-6 0-16,18 3-4 15,14 3 1-15,8 0-7 16,-8 0 1-16,-7 0-8 16,-14 3 0-16,-18 3-1 15,-10 4 1-15</inkml:trace>
  <inkml:trace contextRef="#ctx0" brushRef="#br0" timeOffset="32699.365">6773 5472 54 0,'0'6'27'0,"22"-9"-29"0,-15 0 60 15,10-4-56-15,8-2 0 0,14-4 0 16,14 1 0-16,0-1-5 16,3-2 0-16,4 2-4 15,-4 10 1-15,-6 0-12 16,-11 6 0-16</inkml:trace>
  <inkml:trace contextRef="#ctx0" brushRef="#br0" timeOffset="35962.216">6156 7438 39 0,'-11'12'19'0,"11"-9"-8"16,0-3 19-16,0 0-26 16,0 0 1-16,0-6 5 15,4-3 1-15,3 2-12 16,7-2 0-16,14 0 8 15,11 2 0-15,11-2-2 16,13-4 0-16,11 4-3 16,7 3 0-16,-3-1-5 15,-8 4 0-15,-13 3-7 16,-11 3 0-16,-7 7-10 16,-22 6 1-16</inkml:trace>
  <inkml:trace contextRef="#ctx0" brushRef="#br0" timeOffset="36213.686">6216 7924 80 0,'21'19'40'0,"18"-13"-49"0,-25-6 75 0,4 0-66 15,10-3 1 1,42 3-1 0,-6 3 0-16,-4-6-4 15,-7 0 1-15,-11-1-8 16,-3 8 0-16,-18-4-12 16,-7 6 1-16</inkml:trace>
  <inkml:trace contextRef="#ctx0" brushRef="#br0" timeOffset="36947.126">6653 9438 31 0,'-3'0'15'0,"3"7"1"0,0-7 16 16,0 0-27-16,0 3 1 15,3 0 3-15,1 0 0 0,3 0-11 16,-3-3 0-16,13 0 9 15,4-3 0-15,11-3-4 16,7 0 1-16,0 6-6 16,-1 0 1-16,1 3-7 15,-3 6 1-15,-12 4-11 16,-10 2 0-16</inkml:trace>
  <inkml:trace contextRef="#ctx0" brushRef="#br0" timeOffset="37159.502">6608 9768 49 0,'-18'25'24'0,"21"-3"-10"15,1-19 36-15,3 0-44 16,-3 0 0-16,13 3 2 0,1-6 0 16,14-6-11-1,10 3 0-15,0-3 5 0,4-4 1 16,3 4-8-16,-6 3 1 15,3 3-13-15,-22 3 1 16,-6 6-5-16,0 7 0 16</inkml:trace>
  <inkml:trace contextRef="#ctx0" brushRef="#br0" timeOffset="37833.115">6802 10972 30 0,'-7'3'15'0,"-11"-9"-1"16,14 9 18-16,4 0-26 16,-7 0 1-16,7 3 3 15,0-3 1-15,7 1-13 16,-3-1 0-16,14 3 9 15,-1 0 1-15,4-3-4 16,11-3 1-16,14-6-3 16,0 0 0-16,3 3-5 15,-6-7 1-15,-5 7-8 16,-2 3 1-16,-12 0-10 16,-6 10 0-16</inkml:trace>
  <inkml:trace contextRef="#ctx0" brushRef="#br0" timeOffset="38028.579">6844 11282 61 0,'10'10'30'0,"1"-4"-26"0,-4-6 51 16,4-3-53-16,-1 3 0 15,15 0 0-15,3-3 1 16,4 3-5-16,7 0 0 15,-4-4-3-15,-3 4 0 0,-4 0-15 16,-3 0 1-16</inkml:trace>
  <inkml:trace contextRef="#ctx0" brushRef="#br0" timeOffset="38660.806">7214 13085 53 0,'7'16'26'0,"15"-3"-17"15,-19-10 33-15,8-3-39 16,13 0 0-16,1-3 2 16,10-7 0-16,11-2-7 15,18 5 1-15,-1-2 2 16,4-1 0-16,-7 4-6 0,-7 3 1 15,-7 0-11-15,-7 3 1 16,-15 0-5-16,-6 6 1 16</inkml:trace>
  <inkml:trace contextRef="#ctx0" brushRef="#br0" timeOffset="38872.859">7246 13509 62 0,'11'9'31'0,"13"-3"-33"0,-10-6 61 0,8-3-57 15,6 0 0-15,4 3 0 16,10 0 1-16,4-3-6 16,3 0 1-16,1 0-5 15,-5 0 1-15,-2-1-14 16,-4 1 0-16</inkml:trace>
  <inkml:trace contextRef="#ctx0" brushRef="#br0" timeOffset="39664.461">8608 15795 39 0,'14'15'19'0,"25"-30"-10"0,-29 15 19 0,4 0-24 16,8 0 1-16,6 0 1 16,4-10 0-16,6 7-8 15,8-3 1-15,4 3 5 16,-1-4 0-16,-10 4-3 15,0-3 1-15,-1 3-6 16,-6 0 0-16,-4 9-12 16,-6-3 1-16</inkml:trace>
  <inkml:trace contextRef="#ctx0" brushRef="#br0" timeOffset="39906.826">8678 16237 63 0,'4'22'31'0,"10"-13"-29"0,-10-6 53 16,6-3-52-16,8 0 1 16,10 0 0-16,7-6 1 15,15-3-7-15,3-7 0 16,-4 0 0-16,-7 1 0 15,1-1-9-15,-12 3 0 16,-9 1-10-16,-8 2 0 16</inkml:trace>
  <inkml:trace contextRef="#ctx0" brushRef="#br0" timeOffset="55473.646">9948 4427 28 0,'36'-9'14'0,"-5"12"0"0,-24-3 14 0,0 0-25 16,-7 0 1-16,0 0 1 16,0 0 1-16,0 0-8 15,-3 0 1-15,-11 0 5 16,-7 6 0-16,-22 4-1 15,-13-1 0-15,-1 13-2 16,-13 0 1-16,-11 3-1 16,-11-6 1-16,0-6-1 15,8 12 0-15,3 0-1 16,3-3 1-16,7 3-1 16,8 0 0-16,10 0-1 15,11-3 1-15,10 0-1 16,11 3 1-16,0-3-1 15,10-6 1-15,4 2 0 0,10 1 0 16,8-6 0-16,14-1 1 16,-1-2-1-16,12 8 1 15,6-2-1-15,14 0 0 16,1-10 0-16,3 3 1 16,-7 1-1-16,-7-4 1 15,-8 4-2-15,-6 2 1 16,-14 4-1-16,-8 9 1 15,-13 0-1-15,-15 9 0 0,-21 7 0 16,-10 3 0-16,0 0 1 16,-4 6 0-16,-7 0 0 15,-4 1 1-15,4-1-1 16,4 0 1 0,-1 3 0-1,4-9 0-15,15 3 0 0,6 3 1 0,11-9 0 16,10-3 0-16,11-1 1 15,14-12 1-15,7-3-1 16,11-6 1-16,11-7-1 16,9-2 0-16,1-4-3 15,11-6 0-15,6-4-6 16,1-2 1-16,-4 0-8 16,0-4 0-16,-7-9-6 15,-11 3 0-15</inkml:trace>
  <inkml:trace contextRef="#ctx0" brushRef="#br0" timeOffset="55728.912">9691 5334 45 0,'7'9'22'0,"-7"-9"-20"0,-4 3 36 0,1 10-37 16,-1 9 1-16,1 6 1 16,3 3 0-16,-4 10-4 15,1 6 0-15,-4-6 0 16,0 6 0-16,0-3-12 16,-4-10 0-16,-3-9-2 15,3-6 1-15</inkml:trace>
  <inkml:trace contextRef="#ctx0" brushRef="#br0" timeOffset="56329.606">8763 6215 30 0,'4'9'15'0,"-8"10"-6"0,4-16 25 0,-4 7-30 15,1 2 0-15,-4 4 2 16,0-1 0-16,3 4-8 16,1-3 1-16,-1 0 4 15,1-4 1-15,3-2-3 16,3-1 1-16,4-9-1 15,11-6 0-15,-7-10-2 16,3-3 1-16,0 4 0 16,7-4 0-16,-3-3-1 15,3-3 1-15,0 0-1 16,0 6 1-16,7 6 0 16,-14 4 1-16,4 6-1 15,0 3 0-15,-8 6 0 16,-3 3 1-16,0 1-1 15,0-1 0 1,0 7-1-16,-3 9 1 0,-4-3 0 16,0 3 0-16,0-6-3 0,0 0 1 15,4-7-3-15,-1-2 0 16,8-4-9-16,-1-9 0 16</inkml:trace>
  <inkml:trace contextRef="#ctx0" brushRef="#br0" timeOffset="56591.651">9179 6230 43 0,'4'16'21'0,"-1"-6"-13"0,-3-10 32 0,4 0-37 16,-1 0 1-16,8 0 2 15,-4 0 0-15,11 0-8 16,10 0 1-16,0-4 4 16,0-2 0-16,1 3-4 15,2 0 0-15,-10 0-6 16,4 3 0-16,-11 0-10 16,-3 0 1-16</inkml:trace>
  <inkml:trace contextRef="#ctx0" brushRef="#br0" timeOffset="56790.354">9232 6415 44 0,'-7'26'22'0,"14"-20"-9"0,-7-3 30 16,4 0-38-16,3 0 1 16,7-3 1-16,4 0 0 15,6 0-10-15,1 0 1 16,0 0 3-16,3 0 0 15,0 3-8-15,4 0 0 16,-4-3-12-16,-3-6 1 16</inkml:trace>
  <inkml:trace contextRef="#ctx0" brushRef="#br0" timeOffset="57123.878">9948 6271 53 0,'7'-6'26'0,"-10"18"-30"16,-1-15 40-1,-3-3-36-15,-3 0 1 0,-4 0-1 16,-11-4 1-16,4 10-1 15,-4 6 0-15,0 7 1 16,8 6 1-16,-4 6-1 0,3 3 1 16,7 0-1-1,4 1 0-15,7-1 0 0,7-9 1 16,7-7-2-16,11-6 1 16,7-6-2-16,0-9 0 15,-4-4-4 1,0-9 0-16,-10-6-11 0,-8-3 1 15</inkml:trace>
  <inkml:trace contextRef="#ctx0" brushRef="#br0" timeOffset="57770.505">9327 4101 43 0,'0'3'21'0,"-14"16"-12"0,14-16 30 16,-7 7-37-16,-7 5 0 16,0 4 0-16,-7-3 1 15,3 3-4-15,-6-4 0 16,2-2 2-16,8-4 1 15,0 1-2-15,0-4 0 16,7-3 0-16,-7 0 1 16,7-9-2-16,3 0 1 15,4-10-1-15,4 0 1 0,3 1-1 16,7-10 1-16,7 12 0 16,7-3 0-16,8 13 0 15,-1 3 0-15,4 10 0 16,0 8 1-16,-1 1-1 15,5-3 0-15,-8 3 0 16,0 0 0-16,-3-10 0 16,0 4 0-16,-4-7 0 15,-3-3 0-15,-1-6 0 16,-6-7 0-16,-4 1 0 16,-7-10 0-16,-3 0 0 15,-4 4 0-15,-7-4 0 16,-11 0 0-16,-10 10-3 15,-11-1 0-15,-3 4-12 16,-8 0 0-16</inkml:trace>
  <inkml:trace contextRef="#ctx0" brushRef="#br0" timeOffset="58672.46">11187 5007 54 0,'10'4'27'0,"-6"2"-24"15,-4 0 40-15,-7 7-42 0,-7 12 0 16,-8 0 1 0,-9 13 0-16,-12 2-3 0,1 7 1 15,0 10 1-15,-4 2 0 16,10-8-1-16,1-8 0 15,3-5-4-15,8-7 1 16,-1-9-11-16,7-9 0 16,1-10-3-16,-1-19 0 15</inkml:trace>
  <inkml:trace contextRef="#ctx0" brushRef="#br0" timeOffset="58896.444">10749 4995 37 0,'25'6'18'0,"17"0"-13"0,-28-2 31 0,4 5-31 15,3 7 0-15,-3 9 2 16,-1 0 1-16,1 13-11 16,0 9 1-16,3 0 5 15,0 3 0-15,0 3-5 16,0 4 0-16,0-4-6 15,4-9 0-15,0-7-8 16,-4-8 1-16</inkml:trace>
  <inkml:trace contextRef="#ctx0" brushRef="#br0" timeOffset="59497.941">11402 4669 48 0,'7'28'24'0,"0"7"-27"15,-7-29 41-15,0 3-38 16,0 4 0-16,0-7 0 16,0 3 0-16,0-9 0 15,0 4 0-15,0-4 0 16,0-10 1-16,3 1-1 16,4-13 1-16,1-3-1 0,6 0 1 15,0 0-1 1,3-4 1-16,-2 1-1 0,-1 0 0 15,0 3 0-15,0-3 0 16,0 6 0-16,0 9 1 16,0 4-1-16,4 2 1 15,-4 14 0-15,0 8 0 16,0 4-1-16,-3 19 0 16,-4 6 0-16,0 0 0 15,0 6-4-15,-4 0 0 0,1 0-10 16,-4-9 0-16</inkml:trace>
  <inkml:trace contextRef="#ctx1" brushRef="#br0">7355 4440 0</inkml:trace>
  <inkml:trace contextRef="#ctx0" brushRef="#br0" timeOffset="60431.014">12372 5722 53 0,'39'35'26'0,"10"18"-21"16,-42-40 26-16,4 12-32 15,-4 13 0-15,-7 5-3 16,-11 1 0-16,-3-3-2 16,-11-6 0-16,-10-10-8 15,0-10 0-15</inkml:trace>
  <inkml:trace contextRef="#ctx0" brushRef="#br0" timeOffset="72332.098">14919 5164 39 0,'-7'13'19'0,"3"-4"-3"16,4-9 20-16,0 0-31 15,0 0 1-15,0 0 3 16,0 0 1-16,0 0-12 15,7-6 0-15,11 3 7 16,3 3 1-16,7-6-4 16,8 2 0-16,-1 1-6 15,0 3 0-15,1-3-10 16,-5 0 1-16,5-3-7 16,-1-1 1-16</inkml:trace>
  <inkml:trace contextRef="#ctx0" brushRef="#br0" timeOffset="72633.237">15508 4732 53 0,'7'21'26'0,"-7"27"-29"0,0-33 47 0,0 20-43 15,-3 5 0-15,-4 7 1 16,-4 7 0-16,0 18-3 16,1-9 0-16,-1 2-1 15,1-2 1-15,3-9-9 16,0-14 1-16,3-15-7 15,11-12 0-15</inkml:trace>
  <inkml:trace contextRef="#ctx0" brushRef="#br0" timeOffset="73009.058">15942 4841 55 0,'18'16'27'0,"-25"22"-32"0,-4-29 50 16,0 10-45-16,-10 3 1 16,-3-3-1-16,-1 6 1 15,-3 3-2-15,3 0 1 16,0-3 1-16,4-6 0 15,3 0 0-15,4-3 0 16,4 2 1-16,3-2 0 0,3 3 1 16,4 0 0-16,4-1-1 15,3 1 1-15,3 0-1 16,8-3 1-16,3-1-2 16,4 4 1-16,3-12-5 15,4 2 1-15,-4 0-8 16,0 1 0-16,1-4-9 15,-5 7 1-15</inkml:trace>
  <inkml:trace contextRef="#ctx0" brushRef="#br0" timeOffset="73312.527">16524 5007 47 0,'0'22'23'0,"-7"25"-21"0,0-34 35 15,-7-4-37-15,-7 10 0 16,-7 6 1-16,-8-6 0 15,8 6-1-15,7 0 0 16,0 4 0-16,0-11 1 16,3 4-4-16,4-6 0 15,3-3-11-15,1-10 0 16</inkml:trace>
  <inkml:trace contextRef="#ctx0" brushRef="#br0" timeOffset="73550.352">16263 5020 45 0,'14'31'22'0,"-7"23"-13"16,-7-45 31-16,4 10-38 16,3 0 0-16,3 6 1 15,8 0 0-15,0 3-4 16,-1 0 0-16,4-3 2 15,4-3 1-15,3-3-4 16,-6 0 1-16,-5-3-9 16,1-10 1-16,-4-12-7 15,4-7 0-15</inkml:trace>
  <inkml:trace contextRef="#ctx0" brushRef="#br0" timeOffset="73970.101">16972 4973 47 0,'14'19'23'0,"-21"0"-23"0,4-10 38 0,-8 7-38 16,-7 9 1-16,-6-10 0 16,6 1 1-16,-3 3-2 15,0-3 0-15,0-1 1 16,3-2 1-16,0-4 0 16,4 4 0-16,4-10 0 15,3 6 1-15,7 1 0 16,3-1 1-16,4 1-1 15,4-1 1-15,3 4-1 16,0 2 1-16,7 1-2 0,4 0 1 16,3 6-2-16,7-1 0 15,-3 5-4-15,-4-4 0 16,1-7-6-16,-1 4 0 16,0-6-10-16,0-13 0 15</inkml:trace>
  <inkml:trace contextRef="#ctx0" brushRef="#br0" timeOffset="74239.205">17734 4678 63 0,'-3'44'31'0,"-22"38"-35"16,18-48 52-16,-4 4-48 15,-3 21 1-15,0 23 0 16,0 15 1-16,3 10-4 16,4-1 1-16,4 7-6 15,-1-12 0-15,1-7-10 16,6-16 0-16</inkml:trace>
  <inkml:trace contextRef="#ctx0" brushRef="#br1" timeOffset="83261.793">628 6497 26 0,'3'9'13'0,"5"4"-5"16,-8-13 14-16,3 3-20 15,-3-3 1-15,0 0 1 16,7 0 0-16,4-3-6 16,6 0 1-16,5 0 3 15,2 0 0-15,4 3 0 16,11 3 0-16,4 0-1 15,6 0 1-15,11 3 1 16,-4-3 0-16,8 0 0 16,3-3 1-16,-7-6-2 15,0 3 0-15,7-9 0 16,3-1 0-16,12 0-2 16,-5 1 1-16,8 6-1 15,0 2 1-15,-1 4 0 0,15-3 0 16,-4 3 0-1,8 0 0-15,-15-3 1 0,3 0 0 16,8 0-1-16,0-6 1 16,0 2 0-16,0 1 0 15,-1 0-1-15,5-1 0 16,6 7-1-16,0 4 1 16,1-1-1-16,-1 0 1 15,11 3-1-15,-7 0 1 16,7 1 0-16,-4-1 0 0,11 0 1 15,-7 4 0-15,4-1 0 16,3 0 1-16,-14 1-1 16,10-4 0-16,1 10-1 15,3-7 1 1,67 23-2 0,-18-14 1-16,-17 4-1 15,-11-6 0-15,0 0 1 16,-14-4 0-16,4 1-1 15,-11-4 1-15,3-3-1 16,-6-2 1-16,6 2-1 16,-3 0 1-16,0 0-2 15,-7 1 1-15,7-1 0 16,7 0 1-16,-7 0-2 16,0 1 1-16,7-4 0 15,4-3 0-15,-8 0 0 0,8-3 1 16,-4 0 0-1,4-1 0-15,-8 4-1 0,11 0 1 16,7 0 0 15,1 4 0-31,-5 2-1 0,4 0 0 0,4-3 0 0,-14 0 1 16,13 1-1-16,1-4 1 16,-4-4-1-16,-10 1 0 15,13 0 1-15,-6 0 0 16,3 0-1-16,-7 0 0 15,8-4 0-15,-5 1 1 0,1 0-1 16,-8-3 1-16,1-4-1 16,3 7 0-16,-3-13 0 15,-4 3 0-15,7-9 0 16,-4 3 1-16,5 3-1 16,-5 1 1-16,8-1-1 15,6 6 1-15,-2 1-1 16,2-1 1-16,8 4-1 15,3-4 1-15,-3 1-1 16,10-4 1-16,8 0 0 16,-8 4 0-16,8-1-1 15,6-6 1-15,-7 7-1 16,11-1 0-16,4 4 0 16,3-1 1-16,3-8-1 15,-10 2 1-15,7 3-1 16,15 1 0-16,-19-4 0 15,11-3 1-15,4-3-1 0,-8 0 1 16,11-3-1-16,-10 7 0 16,7-4 0-16,6 3 0 15,-13-6 0-15,14 0 0 16,-1 0 1-16,-3-1 0 16,8 1-1-16,-5 0 0 15,4-3 1-15,8 3 0 16,-1 0 0-16,7 3 1 15,-7 3-2-15,11-3 1 0,0 10 0 16,11-7 1-16,6 3-2 16,4 0 1-16,11 4-2 15,-8 3 1-15,15-1 0 16,-1 1 1-16,1 2-1 16,10 1 1-16,0 6-1 15,11 6 1-15,-11-9-1 16,18 3 1-16,-10-3-1 15,17 3 0-15,-8 3 0 16,12 0 0-16,-8 1 0 16,-6-4 1-16,13 9-1 15,-7-6 0-15,11 3 0 16,-10-2 1-16,6 2 0 16,-6 6 0-16,3-9-1 15,-15 7 1-15,8-1 0 16,-7 4 0-16,-4 6-1 0,8-4 1 15,-12 4-1 1,12-3 1-16,-19 6-1 0,5-3 0 16,-15-1 0-16,0 1 0 15,-4 3-1-15,-10 6 1 16,-7-9-1-16,-14 0 0 16,-4-6-3-16,-3 2 1 15,-32 1-3-15,-7 0 0 16,-17 2-9-16,-22-8 1 15,-35-7-10-15,-22-9 0 16</inkml:trace>
  <inkml:trace contextRef="#ctx0" brushRef="#br1" timeOffset="85154.593">363 9028 41 0,'-3'15'20'0,"13"-12"-17"0,1-3 21 0,0 0-24 16,6 0 1-16,-3 0 0 15,15 0 0-15,-8-3-2 16,7 0 1-16,4-3 1 15,7 0 0-15,3-1 0 16,7 1 1-16,1 0 0 16,10 3 0-16,17 3 0 15,4 3 1-15,8 0 0 16,-1 0 1-16,14-3-1 16,7 0 0-16,18 0 0 15,-7-3 1-15,7 0-2 16,4 3 0-16,21-3-1 15,-11 3 0-15,17 0 0 16,19 0 0-16,-15-4 1 0,14 1 0 16,4 0 0-16,-7 0 1 15,14 0-1-15,0-6 0 16,4 2-1-16,6 1 1 16,-3 6-2-16,4 0 1 15,10 6 0-15,-10 4 0 16,10 5 0-16,7-2 1 15,-11 6 0-15,15-4 0 16,-11 1 0-16,11 9 1 31,-4-3-1-31,0 0 1 0,4 0-1 0,-11-3 0 0,15-3-2 16,-5-1 1-16,-3-5-1 16,4-4 1-1,134 0-1 1,-53 4 0-16,-14-4-1 15,-29 3 1-15,4-3 0 16,-7 1 1-16,-17 2 0 16,6 4 0-16,-3-4 0 15,0 4 0-15,0-7 1 16,-4 3 0-16,11-2 0 16,-11-1 0-16,15-3-1 15,-11 0 1-15,10-3-1 16,-10 0 1-16,10-3-2 15,-6-6 1-15,13-4-1 16,-3 1 1-16,7-4-1 16,1 3 1-16,9-2-1 15,-3 2 1-15,7 1-1 0,1-4 1 16,2 0-1-16,-3-3 1 16,11-3-1-16,-4-3 1 15,8 3-1-15,-1-9 0 16,7 0 0-16,-3-7 0 15,14 7 0-15,-7 2 0 16,10-2 0-16,-3 3 0 16,-3 0 0-16,17 12 0 0,-11-6 0 15,18 6 1-15,-7 1-1 16,-7 2 0-16,21 4 0 16,-10-4 1-16,7 7-1 15,-4-4 1-15,-4-2-1 16,1 9 1-16,-1 0-1 15,8 0 1-15,-15 3-1 16,8 0 1-16,-8 0-1 16,-3 0 1-16,15-4-1 15,-12 1 0-15,8-3 0 16,-8 3 1-16,-6-7-1 16,6 4 1-16,-10 0-1 15,10-3 1-15,-10 5-1 16,7-5 1-16,4 3-1 15,-1 3 0-15,-3 3 0 16,-10 0 0-16,20 6 0 16,-10 0 0-16,11 0 0 15,-18 1 1-15,3-4-1 0,-10 3 1 16,-7-3-1-16,-7 10 1 16,-8-1-1-16,-10 7 1 15,-10-3-2-15,-32 6 1 16,-11-3-3-16,-11-1 1 15,-27-2-9-15,-36-7 0 16,-39-9-16-16,-17-12 0 16</inkml:trace>
  <inkml:trace contextRef="#ctx0" brushRef="#br1" timeOffset="86925.95">642 10928 48 0,'35'6'24'0,"8"0"-17"16,-22-6 25-16,-4 0-32 16,15 0 1-16,0-3 0 15,14 0 0-15,7-3-2 16,3-7 1-16,8 1 0 16,13-1 1-16,1-2-1 15,14-4 1-15,17 6 0 16,11-2 0-16,0-1 0 15,21 0 0-15,18 7 1 16,-4-4 1-16,7 1-1 16,18 2 0-16,-3-2 1 15,2-1 0-15,16-9 0 16,-1 3 0-16,0-3-1 16,10 1 0-16,8 2 0 0,14 0 1 15,-8 6-2-15,12 4 0 16,-8 3 1-16,18 3 0 15,-11 3-1-15,7 0 1 16,8 9 0-16,-1 0 0 16,-3 1 0-16,-3 2 0 15,2 1-1-15,-9-1 1 16,10 4 0-16,-11-3 0 0,4-4-1 16,-4 4 1-1,-7-7-1-15,4 0 1 0,0 4-2 16,3-4 1-16,4 9-1 15,-4-5 0-15,4 6 2 16,-4-4 0-16,4 1 0 31,7 2 0-31,-3 1 0 0,6-3 0 0,-10-4 0 16,14 3 0-16,-7 1-2 16,17 0 1-16,1-4-1 15,10 4 0-15,-11-1 0 16,26 7 1-16,-12-3-1 15,22 9 1-15,-7-7-1 16,10 4 1-16,0 3-1 16,8-3 1-16,3 4-1 15,-4-1 1-15,18 0-1 16,-10-3 0-16,13-4 0 16,1 1 1-16,-1-9-1 15,11 2 1-15,4-2-1 0,3 2 0 16,0 1 0-16,1-4 1 15,6-3-2-15,0 1 1 16,-10-1 0-16,21 3 0 16,-11-2 0-16,0-1 0 15,18 0-1-15,-11-3 1 16,-6 4 0-16,24 2 1 16,-11 0-1-16,-3-2 1 0,10 8-1 15,1 1 1-15,-8 0-1 16,14 6 1-16,-6-4 0 15,-4 4 0-15,7-3 0 16,-11 6 0-16,-14-3 0 16,18 13 0-16,-11-7-1 15,-3 0 1-15,-4 10-1 16,-6-4 1-16,-1 1-1 16,-21-4 1-16,0-6-1 15,-25-3 0-15,-3 3 0 16,-32 0 0-16,-10-6-1 15,-22-3 1-15,-28 3-5 16,-21-7 0-16,-21 1-10 16,-22-4 0-16,-31-3-12 15,-28-6 1-15</inkml:trace>
  <inkml:trace contextRef="#ctx0" brushRef="#br1" timeOffset="88591.475">42 12496 57 0,'11'-3'28'0,"0"-16"-28"16,-1 13 29-16,8 2-31 15,10-2 1-15,-3 0-6 16,10 0 1-16,-3 6 7 0,6-4 0 15,15 1-2-15,7 0 0 16,7-3 2-16,15 3 1 16,-5 0 3-16,15 0 0 15,7-1 0-15,21-2 0 16,-4 3-3-16,15 0 1 16,3 3-1-16,21-3 0 15,-3-4 0-15,-1 4 1 16,26-3-1-16,-15-3 1 0,25-1-1 15,10 1 1-15,1-1 0 16,14 4 0-16,6 3-1 16,12 0 0-16,-1 0-1 15,7 3 1-15,4-3 0 16,11 3 0-16,-4 0-1 16,7 0 1-16,10 0-1 15,-10 0 1-15,14 0-1 16,0 6 0-16,8 0 0 15,-5 4 1-15,8-1-1 16,7 3 1-16,-8-2-1 16,5-7 0-16,-8 10 1 15,11-7 0-15,-8 3-1 16,15 1 1-16,-11-1-1 16,11 0 1-16,-4 4-1 15,15 0 1-15,-1 2-1 16,8 1 1-16,-5 0-2 0,1-1 1 15,14 1-1-15,7 0 1 16,8-7 0-16,-5 7 0 16,4-7-1-16,18 4 0 15,-7-1 0-15,0 1 1 16,13 9-1-16,-2-3 0 16,-1-4 0-16,14 4 0 15,-3-3 0-15,-7-1 0 16,25 1 0-16,-11 0 0 0,0 3 0 15,10 6 0-15,-3-3 0 16,0 3 1-16,4-3-1 16,3 0 0-16,-11 6 0 15,1 6 0-15,20 1-1 16,-3 9 1-16,-7-4 0 16,11 11 0-16,0-1 1 15,-11-13 0-15,-7 4 0 16,10 0 0-16,-13 0 0 15,-4-1 1-15,10-5-1 16,-20-10 1-16,-1-3-2 16,7-3 1 15,-17-7-1-31,0-5 1 0,3-4-1 0,-10 0 0 0,3 3 0 16,-7 0 0-16,-10 4-1 15,-4-7 1-15,-10 3 0 16,-4 1 0-16,-29-4 0 0,8-3 0 15,-28 3-1-15,-8-3 0 16,-13 3-3-16,-33-6 1 16,-17 6-6-16,-17-3 0 15,-22 0-11-15,-35-6 1 16,-35-1-7-16,-25 4 1 16</inkml:trace>
  <inkml:trace contextRef="#ctx0" brushRef="#br1" timeOffset="89897.086">1030 15080 43 0,'-10'6'21'0,"10"-6"-21"0,0 0 21 16,0 0-21-16,-4 0 1 15,4 0 1-15,0 0 1 16,11-3-2-16,3 3 1 16,14-3 2-16,11 0 0 15,10-1 0-15,11 4 0 16,14 0-1-16,25 4 1 16,21 2-1-16,14 6 0 15,11 4 1-15,24 0 1 16,0-4-1-16,25 1 1 15,7 2-1-15,11-5 0 16,14-1-2-16,14 4 0 0,17-1-1 16,4 1 0 15,11-1 0-31,17 4 0 0,8 6 0 0,20 0 1 16,4 0-1-16,14 0 1 0,14-3 0 15,4 0 1-15,0-4-2 16,17-5 1-16,-10-4-2 15,4-3 1-15,17-3-1 16,-7-6 1-16,3-4-1 16,8 4 0-16,10-3 0 15,7 6 0-15,0 3 0 16,-3-4 1-16,17 4 1 16,0 0 0-16,-7-6 0 15,-3-3 1-15,10 2-1 16,1 1 0-16,-8 0 0 0,0 3 0 15,11 3-2 1,-4 0 0-16,-14 3 0 0,11 0 0 16,3 0 0-16,-10 0 1 15,-14-3-1-15,6 0 1 16,-6 3 0-16,-11 4 0 16,3-1-1-16,-10 7 1 15,-10-1-1-15,6 7 0 16,-17 0 0-16,-14 0 0 15,3-4 0-15,-18-2 0 32,181-7 0-32,-110-3 0 0,-49 7 0 15,-43-1 0-15,-49-3 0 16,-21 1 0-16,-21-7-3 16,-33-7 0-16,-13-5-3 15,-18-4 0-15,-17 4-3 16,-15-4 0-16,-20 3-8 15,-19 1 0-15,-20-4-5 16,-15 10 1-16</inkml:trace>
  <inkml:trace contextRef="#ctx0" brushRef="#br0" timeOffset="95544.894">9634 7306 33 0,'18'-6'16'0,"-11"-4"-5"0,-7 10 17 16,0-6-23-16,0 0 0 16,-7 0 3-16,-7-4 1 15,-14 1-11-15,-15 2 0 16,-10 4 7-16,-10 3 1 15,-11 7-4-15,10 5 1 16,-6 7-2-16,-4 3 1 0,0-3-1 16,-4 6 0-16,4 0-1 15,3 6 0-15,15-6-1 16,3 4 1-16,14-8-1 16,11 1 0-1,21 4 0 1,21-5 0-16,18 1 0 15,17 0 1-15,11-3 0 16,0 0 1-16,0 0 0 16,-7-3 0-16,-11-4-1 15,-6 4 0-15,-12-4 0 16,-13 1 0-16,-11 6-1 16,-7 12 1-16,-14 3-1 15,-18-2 1-15,-11 5-1 16,-13 4 1-16,-8 0 0 0,8 0 0 15,3-4 0-15,0 7 1 16,11 6 0-16,3-6 0 16,10 0 2-16,8 0 0 15,4-3 0 17,13 0 1-32,11-10 1 0,11-6 0 0,6-6-1 0,11-3 1 15,22-4-2-15,10-2 0 16,10-4-2-16,1-3 1 15,-4-3-7-15,-7 0 0 16,-4 0-8-16,-6 0 0 16,-11-6-8-16,-8-1 0 0</inkml:trace>
  <inkml:trace contextRef="#ctx0" brushRef="#br0" timeOffset="95787.635">9338 8077 58 0,'18'7'29'0,"-39"12"-32"0,13-10 48 0,1 7-45 0,-7 12 0 0,4 6 0 0,-4 1 0 0,-1 2-3 0,1 7 0 16,4 0-13-16,3-12 0 16</inkml:trace>
  <inkml:trace contextRef="#ctx0" brushRef="#br0" timeOffset="96355.84">8456 8871 48 0,'-3'19'24'16,"6"-16"-15"-16,-3 0 31 0,0 6-38 15,-3 1 0-15,-1 2 1 16,1 4 0-16,-1-4-4 15,0-2 0-15,4-1 2 16,-3-6 1-16,3-3-2 0,3-6 1 16,5-3-1-16,2-7 0 15,4-3 0-15,4-3 0 16,-4-3 0-16,0 0 1 16,0 3-1-16,0 6 1 15,0 7-1 1,1 6 1-16,-1 6-1 0,-4 6 1 15,1 4-1-15,-1 3 0 16,1 3 0-16,-4 2 0 16,-3 1 0-16,3 7 0 31,-7-11-1-31,0-2 1 0,0 0-3 0,0-4 1 0,0-2-5 16,3-7 1-16,8-3-11 15,-1-13 0-15</inkml:trace>
  <inkml:trace contextRef="#ctx0" brushRef="#br0" timeOffset="96649.342">8883 8792 51 0,'7'4'25'0,"0"-8"-21"0,-7 4 38 0,4-3-40 0,6 3 1 16,4 0 0-16,-7 0 1 15,7-6-5-15,8 3 0 16,-1-3 2-16,3-1 1 16,-2 1-4-16,-5 0 1 15,-6 6-8-15,-1 0 1 16,-6 3-9-16,-8-3 0 15</inkml:trace>
  <inkml:trace contextRef="#ctx0" brushRef="#br0" timeOffset="96875.215">8897 8959 46 0,'0'22'23'0,"18"-16"-16"0,-8-6 34 0,-6 0-40 16,6 0 1-16,8 0 0 15,3-3 0-15,4 3-4 16,0-3 1-16,3-1-2 16,0 1 0-16,4 0-12 15,0-3 1-15,-1 0-2 16,5-4 1-16</inkml:trace>
  <inkml:trace contextRef="#ctx0" brushRef="#br0" timeOffset="97092.617">9476 8871 40 0,'24'-10'20'0,"-3"-5"-17"16,-13 5 38-16,-5 1-38 0,1 3 0 16,3-4 1-16,-7 1 1 15,-11 3-6-15,0-1 0 16,-3 7 3-16,-3 3 1 16,-4 10-2-16,-1 3 1 15,1 9-1-15,-3 3 0 16,2 6 0-16,5 1 0 15,6-7 0-15,8-3 0 16,10-6-1-16,10-6 1 16,1-10-1-16,17-10 0 15,1-8-3-15,-5-10 0 0,-3 0-10 16,-6-16 1-16,-15-6-4 16,-7-3 0-16</inkml:trace>
  <inkml:trace contextRef="#ctx0" brushRef="#br0" timeOffset="97824.45">8946 6961 46 0,'0'6'23'0,"-7"16"-23"0,4-15 40 0,-8 2-39 16,-3 4 0-16,-7 2 1 15,3 4 1-15,-6 6-4 16,3 0 0-16,-1-6 2 15,5 0 0-15,3-3 0 16,3-10 0-16,4-6-1 16,0-6 1-16,7-4-1 15,7-9 1-15,0-3-1 16,7 4 1-16,7-4-1 16,0-4 0-16,1 5 0 15,2 2 1-15,5 3-1 16,2 7 0-16,-6 2 0 15,0 4 0-15,-1 6 0 16,-2 4 0-16,-5 5-1 16,1-2 1-16,-1-1-1 15,5 0 1-15,-8 1 0 16,3-4 0-16,1-3 0 0,0 0 0 16,-1 0 0-16,8-3 0 15,-11 4-1-15,0-8 1 16,-3-2 0-16,-8-3 0 15,-6-1 0-15,-4-2 1 16,-7-1-1-16,-4-2 1 16,-7-1-1-16,-6-3 1 15,-5 0-7-15,1 1 0 16,0-1-10-16,10 6 1 16</inkml:trace>
  <inkml:trace contextRef="#ctx0" brushRef="#br0" timeOffset="98350.691">10573 7419 26 0,'14'9'13'0,"7"-15"1"0,-21 6 9 15,4 0-19-15,-4 0 0 0,0 3 3 16,-4 3 1-16,-7 16-10 15,-6 0 0 1,-33 35 7 0,-2-4 0-16,6-3-3 15,0-3 1-15,14-3-5 16,4-6 0-16,7-10-10 16,7-9 1-16,-1-16-3 15,8-9 0-15</inkml:trace>
  <inkml:trace contextRef="#ctx0" brushRef="#br0" timeOffset="98548.993">10319 7435 47 0,'39'34'23'0,"24"26"-23"0,-45-48 45 0,6 10-44 0,8 10 0 16,0 2-1-16,0 1 1 15,-1-1-2-15,-2 0 0 16,-5-5-4-16,-6-10 1 16,-7-10-11-16,-4-12 1 15</inkml:trace>
  <inkml:trace contextRef="#ctx0" brushRef="#br0" timeOffset="98952.487">10820 7240 53 0,'17'28'26'0,"-10"16"-30"15,-7-34 43-15,0-1-40 16,0-3 1-16,-3 1 0 15,-1-1 0-15,4-3 0 16,0-6 1-16,0-6-1 16,0-4 0-16,0-3 1 15,0-3 0-15,4 1-1 16,3 2 0-16,0 0 0 0,0 1 1 16,4-4 0-16,3 6 0 15,3 4-1-15,8 3 1 16,-4 6 0-16,4 6 0 15,0 0 0-15,3 7 1 16,-3 5-2-16,3 8 1 16,0 2-3-16,-3-6 1 15,-8 3-14-15,-3-3 1 16,-10-7-2-16,-4 1 0 16</inkml:trace>
  <inkml:trace contextRef="#ctx0" brushRef="#br0" timeOffset="99357.028">10160 8219 39 0,'-14'-7'19'0,"-4"14"-11"16,11-11 33-16,0 4-38 16,0 0 1-16,0-3 5 15,0 3 1-15,3 0-10 0,1 0 1 16,3 0 7-16,7-3 1 15,11-3-2-15,6 0 1 16,15-4-3-16,18-2 1 16,17-4-4-16,10-3 0 15,5 0-2-15,-8-6 1 16,-4 6-4-16,-10 1 0 16,-10 8-9-16,-18 4 0 15,-15 6-11-15,-17 3 1 16</inkml:trace>
  <inkml:trace contextRef="#ctx0" brushRef="#br0" timeOffset="99899.354">10209 8692 53 0,'11'35'26'0,"-18"5"-23"0,10-30 35 16,-3-1-39-16,0 4 1 15,0-7 0-15,-3 0 1 16,-1-3-1-16,4 0 0 16,0-6 0-16,0-6 1 15,0-4-1-15,4-2 1 16,-1-4-1-16,5-3 1 16,2 0-1-16,8-9 1 15,-1-1-1-15,8-2 1 16,-4 9-1-16,4 6 1 0,-4 6 0 15,0 7 0-15,-3 9 0 16,7 7 1-16,-8 5 0 16,-3 1 1-16,0 9-1 15,-3 6 1-15,0 7-1 16,-4 0 0-16,0 2-1 16,-4-2 0-16,1-3-4 15,-4-7 1-15,0-9-4 16,3-10 1-16,4-9-7 15,4-6 0-15,3-22-6 16,4-7 0-16</inkml:trace>
  <inkml:trace contextRef="#ctx0" brushRef="#br0" timeOffset="100154.477">10774 8278 56 0,'0'19'28'0,"0"3"-30"0,0-19 52 15,0 3-49-15,0 10 1 16,0 3 3-16,3 6 0 16,-3-3-6-16,0 9 0 15,-3 7 3-15,3-1 1 16,0-2-6-16,0-7 0 15,0-3-11-15,0-9 0 0,-4-7-5 16,1 1 1-16</inkml:trace>
  <inkml:trace contextRef="#ctx0" brushRef="#br0" timeOffset="100442.971">10795 9037 66 0,'11'16'33'0,"-8"-23"-33"15,-3 11 63-15,0-4-61 16,0 0 0-16,0 0 1 0,0 0 1 15,0 0-5-15,0 0 0 16,0 0-4-16,0 0 1 16,0-10-17-16,4-2 0 15</inkml:trace>
  <inkml:trace contextRef="#ctx0" brushRef="#br0" timeOffset="101399.76">12471 8027 68 0,'46'25'34'0,"24"22"-22"0,-52-31 34 16,3 41-46-1,-10 2 0-15,-8-2-3 16,-10-1 1-16,-7-3-7 15,0-12 1-15,-4-16-12 16,11-9 1-16</inkml:trace>
  <inkml:trace contextRef="#ctx0" brushRef="#br0" timeOffset="101955.605">14397 7943 64 0,'3'6'32'0,"8"-12"-31"15,-4 6 52-15,11-4-53 16,3-5 1-16,7 0-1 0,4-4 1 16,10 1-5-16,8 5 1 15,6 4-9-15,-3 6 1 16,0-6-8-16,-7 3 1 16</inkml:trace>
  <inkml:trace contextRef="#ctx0" brushRef="#br0" timeOffset="102494.112">15420 7905 54 0,'-11'34'27'0,"-42"-15"-32"16,36-9 44-16,-8 2-40 16,-3-2 1-16,-7-4-1 15,-1-3 1-15,-2 0 0 16,2-9 1-16,8 0-1 16,3-1 1-16,8-2-1 15,6 0 1-15,8-7 0 16,6-6 0-16,11-3 0 15,7 3 0-15,1 3-1 16,9 3 1-16,8 4 0 16,7 6 0-16,-4 6 0 0,1 3 1 15,-5 6-1-15,-2 7 0 16,-8 3 0-16,4-7 0 16,-11 4-1-16,0 3 0 15,-3-1 0-15,-1-5 0 16,4 0 0-16,1-7 0 15,-1-3-1-15,0-12 1 16,-3 2 0-16,-4-2 0 16,-4-7 0-16,-6-6 1 15,-4-3-1-15,-11 0 1 16,-10 0 0-16,-7 3 0 0,-7-3-2 16,-11 6 0-1,-7 3-7 1,0 4 1-16,3-10-9 0,8 9 0 0</inkml:trace>
  <inkml:trace contextRef="#ctx0" brushRef="#br0" timeOffset="102959.803">16185 7754 43 0,'8'22'21'0,"-5"-25"-11"0,-3 3 28 15,-3 0-35-15,-5 0 0 16,-6 7 0-16,-7 2 1 16,-7 7-5-16,-4-1 1 15,0 4 2-15,1 0 1 0,2-3-1 16,5-4 1-16,-1 1 0 16,11-1 0-16,0 1-1 15,10-1 0-15,15-2 0 16,3 5 1-16,7 1-2 15,4 3 1-15,3 0-2 16,0 0 1-16,1-4-1 16,-1 1 0-16,-4-7-6 15,-2 1 1-15,-5-1-14 16,1-9 1-16,-11-9-1 16,4-1 0-16</inkml:trace>
  <inkml:trace contextRef="#ctx0" brushRef="#br0" timeOffset="103247.316">16799 7745 49 0,'4'16'24'0,"-15"6"-30"0,4-10 46 16,-10 7-39-16,-8 6 0 0,-3-3-1 15,-4 6 1 1,-3 7-2-16,-1-1 1 16,1-2-2-16,3-4 1 0,8-6-10 15,6-7 1-15,4-15-4 16,10-9 1-16</inkml:trace>
  <inkml:trace contextRef="#ctx0" brushRef="#br0" timeOffset="103457.472">16489 7767 44 0,'49'38'22'0,"8"34"-18"16,-40-57 40-16,8 7-43 15,3 3 1-15,0 4 0 16,1-4 0-16,-5 0-3 16,-6-3 0-16,3 3-2 0,-3-3 1 15,-4-3-11-15,-7-7 1 16,-11-6-3-16,1-6 0 16</inkml:trace>
  <inkml:trace contextRef="#ctx0" brushRef="#br0" timeOffset="103861.311">17385 7657 49 0,'7'22'24'0,"-11"13"-28"0,4-26 47 0,-7 4-42 16,-10 5 0-16,-8 1 0 15,-7 0 1-15,-3 0-2 16,0 3 1-16,-1-3 1 16,5-1 0-16,2 1 0 15,8-6 0-15,4-4 0 16,3-2 1-16,10 2-1 15,8 0 0-15,6 4 0 16,8-1 0-16,3 4-1 16,4 0 1-16,-1-1-1 15,1 4 0-15,-4 0-1 0,4-3 0 16,-4-4-2-16,-3 1 1 16,-1-4-6-16,-3-6 0 15,-3-6-11-15,0-9 0 16</inkml:trace>
  <inkml:trace contextRef="#ctx0" brushRef="#br0" timeOffset="104462.027">18126 7943 44 0,'-25'18'22'0,"-28"1"-21"16,35-13 29-16,-3 4-30 15,-3-1 0-15,-8 4 0 16,-7-7 0-16,0 0 0 15,4-6 0-15,0 0 0 16,3-6 1-16,7-3 0 16,4-4 1-16,11 1-1 15,6 2 1-15,15 1-1 16,10-1 1-16,10 1 0 16,5 3 0-16,-1 6-2 15,4-3 1-15,10 9-1 0,1 0 0 16,-1 4 0-16,0 2 0 15,1-3 0-15,-1-2 0 16,-3-1 0-16,0 0 0 16,-4 1 0-16,-3-7 0 15,-7 0-1-15,-4-7 1 16,0 4-1-16,-3-9 1 16,-4-1-1-16,0 1 1 0,-7-4-1 15,-3 0 0-15,-8-3 0 16,-6 1 0-1,-32-8 0 1,-8 8 1-16,-10 2 0 16,4 3 1-16,-4 7 0 15,4 3 0-15,6 6-12 16,5 3 1-16,6 1-3 16,11 2 0-16</inkml:trace>
  <inkml:trace contextRef="#ctx0" brushRef="#br0" timeOffset="107238.284">20959 4136 41 0,'3'9'20'0,"4"35"-8"15,-3-28 20-15,-4 9-30 16,3 16 0-16,-6 12 3 16,-1 13 0-16,1 25-6 15,-4 6 0-15,-1-3 2 16,-2-3 1-16,-4-16-6 16,7-12 1-16,0-16-12 15,0-19 1-15,-4-18-2 16,4-17 1-16</inkml:trace>
  <inkml:trace contextRef="#ctx0" brushRef="#br0" timeOffset="107733.5">20747 4380 53 0,'14'-6'26'0,"21"0"-34"0,-21 3 55 0,8-4-46 16,2-5 1-16,8-4 2 15,7 0 1-15,10 4-5 16,1 3 1 0,20 18 3-1,-10 10 1-15,-14-4-2 16,-14 4 0-16,-15 3-2 15,-10 6 0-15,-10 7-2 16,-4-1 0-16,-11 1-1 16,-10 3 0-16,-7-4-1 15,-4-3 0-15,4-2 0 16,3-1 0-16,7-9 1 16,8-4 1-16,2 4 0 15,12-9 0-15,3 2 1 16,10 4 1-16,8-1 3 15,7 1 0-15,3 6 0 16,4 6 0-16,-4-3 0 16,0 0 0-16,-3 1-1 15,-4 2 0-15,0-6-4 0,0 0 1 16,-6-4-7-16,-1-5 1 16,-4-10-12-16,4-9 1 15,-3-10-3-15,-1-12 1 16</inkml:trace>
  <inkml:trace contextRef="#ctx0" brushRef="#br0" timeOffset="107991.425">21516 4609 59 0,'3'-3'29'0,"1"6"-34"16,-4-3 58-16,7 0-51 16,4-3 1-16,3 3-1 15,3-6 1-15,8 6-5 16,3 0 1-16,1-3-2 16,-8 3 0-16,-4-7-9 15,-6 4 1-15,-11 0-7 16,-11 0 0-16</inkml:trace>
  <inkml:trace contextRef="#ctx0" brushRef="#br0" timeOffset="108172.396">21456 4744 47 0,'11'44'23'0,"6"-22"-15"0,-10-16 38 16,4 7-44-16,6-4 1 15,5-6-1-15,2 4 0 16,5-7-4-16,-1 0 1 15,0-4-1-15,-3 4 1 16,-4-6-10-16,0-3 0 16,-3-7-5-16,-1-6 0 0</inkml:trace>
  <inkml:trace contextRef="#ctx0" brushRef="#br0" timeOffset="108440.003">22334 4133 59 0,'4'9'29'16,"-8"22"-31"-16,1-15 54 0,-1 12-48 15,-3 13 0-15,-3 22 1 16,-4 3 1-16,-8 28-8 15,8-28 0-15,0 50 5 16,4-4 1-16,3-17-4 16,-1-11 0-16,1-21-10 15,0-16 0-15,-3-22-11 16,3-6 1-16</inkml:trace>
  <inkml:trace contextRef="#ctx0" brushRef="#br0" timeOffset="109849.766">20683 6905 12 0,'4'3'6'0,"-8"3"12"0,4-6 7 16,0 6-17-16,0 4 0 15,-3-1 5-15,-1 4 1 0,1 5-16 16,-1 8 0-16,1 17 12 15,3 1 1-15,-4 19-4 16,1 12 0-16,-1 13-3 16,4 9 0-16,0-3-5 15,0-9 1-15,0-16-7 16,4-16 1-16,-4-9-7 16,3-15 1-16,1-20-7 15,-4-12 1-15</inkml:trace>
  <inkml:trace contextRef="#ctx0" brushRef="#br0" timeOffset="110332.555">20595 7052 49 0,'14'-3'24'0,"4"12"-22"0,-11-12 43 15,4 0-43-15,-1-6 0 16,4 2 2-16,4-2 0 16,7 0-5-16,6 2 1 15,12 4 4-15,3 0 0 16,6 3 0-16,8 6 0 16,-7 1 0-16,-7 5 0 0,-7 10-2 15,-11 6 1-15,-10 4-3 16,-15 12 0-1,-13-1-1-15,-11-5 1 0,-8 0-2 16,-6-7 0-16,-7-3 0 16,-4-6 1-16,0-6-1 15,7 0 1-15,11-4 0 16,7-2 0-16,3 2 1 16,8-3 1-16,6 10-1 15,8 0 1-15,3 3 0 16,14 6 1-16,4 13-1 15,3 3 0-15,4 6 0 16,-1 3 0-16,5 1-1 16,-5-14 0-16,-2 1-2 15,-5-6 1-15,-3-10-7 16,-3-9 0-16,0-13-11 16,-8-6 0-16</inkml:trace>
  <inkml:trace contextRef="#ctx0" brushRef="#br0" timeOffset="110616.798">21318 7391 66 0,'18'-10'33'0,"10"7"-41"16,-14 3 54-16,4 0-44 15,3 0 0-15,11 0-2 16,-4 0 0-16,0 0-4 16,-3 0 1-16,-4 3-9 15,-7 0 1-15,-10-3-7 16,-4 7 1-16</inkml:trace>
  <inkml:trace contextRef="#ctx0" brushRef="#br0" timeOffset="110797.231">21248 7623 53 0,'14'37'26'0,"25"-5"-24"15,-25-23 45-15,7-3-46 0,4 4 0 16,3-4 0-16,4 0 0 15,3 1-5-15,0-1 0 16,4-6-9-16,-4-6 0 16,-3-4-3-16,-4-2 0 15</inkml:trace>
  <inkml:trace contextRef="#ctx0" brushRef="#br0" timeOffset="111307.583">22313 7425 47 0,'11'44'23'0,"-15"-3"-22"16,1-29 42-16,-4 7-42 16,-7 3 0-16,-11 3 0 15,-7 0 0-15,-7-6-2 16,1-3 1-16,-5-4 1 15,4-5 0-15,1-4-1 16,2-9 0-16,8-4 0 16,3-6 1-16,4 1-1 15,7-7 1-15,11 0-2 16,6-3 1-16,11 6 0 16,11 0 0-16,3 7-1 15,7 8 1-15,8 11 0 0,-1 2 0 16,0 4 0-1,-3 2 0-15,0 10 0 0,0 10 1 16,3-7-1-16,0-3 0 16,4 0 0-16,-3-3 0 15,3-6 0-15,-1-10 0 16,1 0-1-16,-3-15 1 16,-5-10 0-16,-6-6 0 15,-7-6 0-15,-8-7 1 16,-9 1-1-16,-12-4 0 0,-17 6 1 15,-14 10 0-15,-22 3-1 16,1 7 0-16,-8 18-10 16,-6 12 1-16,6 4-6 15,15 3 0-15</inkml:trace>
  <inkml:trace contextRef="#ctx0" brushRef="#br0" timeOffset="120391.101">9073 9598 20 0,'15'-3'10'0,"2"-6"-2"16,-13 2 11-16,3 1-14 15,3 0 0-15,8 0 4 16,-7-1 1-16,-1 1-11 15,1 3 1-15,-1 0 7 16,1 3 1-16,-4 0-4 16,-7 3 1-16,-7 3-3 0,-7 4 0 15,-14 2-2-15,-18-6 1 16,-11 7-2-16,-10-4 1 16,-14 4 0-16,11 3 1 15,6-4-1-15,8 4 1 16,3 3-1-16,3-4 1 15,8 4-1-15,10-3 1 16,0-4-1-16,11 1 1 16,7-7-1-16,11-3 1 15,3 0-1-15,3-6 1 0,11 3-1 16,4 0 1-16,7 0-1 16,-1 7 1-16,12-4 0 15,-12 0 0-15,12 0-1 16,-12 3 1-16,5 1-2 15,-8 2 1-15,-7 4-1 16,-7 8 1-16,-11 8-2 16,-6-4 1-16,-11 3 0 15,-4 0 0-15,0 0-1 16,-3 1 1-16,-4-1 0 16,-3-3 1-16,3 0 0 15,0-6 0-15,4 3 1 16,4 6 0-16,6 0 2 15,7-3 0-15,-6 0 1 16,10 1 0-16,7-1 0 16,7-3 1-16,10-4-1 15,-3-2 1-15,8-7-2 16,2-2 1-16,1-7-3 0,14 0 1 16,7-7-2-16,3-2 1 15,0 0-6-15,-3-4 0 16,-3 7-8-16,-1-4 0 15,-14-5-7-15,-3 2 1 16</inkml:trace>
  <inkml:trace contextRef="#ctx0" brushRef="#br0" timeOffset="120678.807">9049 10003 49 0,'3'3'24'0,"-3"9"-21"16,0-5 39-16,0 5-40 15,-3 7 0-15,-4 3 0 16,0 6 0-16,-7 10-3 15,3-4 0-15,0 1-1 16,1-7 1-16,-1-6-13 16,8-13 0-16,-8-9-2 15,8-9 1-15</inkml:trace>
  <inkml:trace contextRef="#ctx0" brushRef="#br0" timeOffset="121275.781">8308 10542 44 0,'0'10'22'0,"3"-14"-20"15,-3 8 40-15,0-1-41 16,0 3 0-16,0 0 1 15,0 1 1-15,0-1-3 16,0 3 1-16,0 1 1 16,0-1 0-16,0 0-1 15,0 1 1-15,0-4-1 16,0-3 0-16,0 0-2 0,0-3 0 16,4-6 0-16,0-6 1 15,3-4-1-15,3 0 1 16,1-3 0-16,-1 1 1 15,4-1-1-15,1 6 1 16,-1 1 0-16,3 2 0 16,-3 4 0-16,-3 9 0 15,0 3-1-15,3 4 1 16,-4-1-1-16,-6 7 1 16,3 3-1-16,-4 3 1 15,1-4-1-15,-1-2 0 0,1-3-2 16,-1-4 0-16,5-6-7 15,-1-6 1-15,0-9-9 16,-4-4 1-16</inkml:trace>
  <inkml:trace contextRef="#ctx0" brushRef="#br0" timeOffset="121563.769">8678 10495 56 0,'7'6'28'0,"4"-9"-34"0,-4-3 49 16,4 3-41-16,-1 0 0 15,8-4 1-15,-1 1 1 16,1 3-5-16,0 3 0 15,3-3 2 1,-7 3 0-16,0 3-6 0,0-3 1 16,-3 0-11-16,-4 0 0 15,-7-6-2-15,0 6 1 16</inkml:trace>
  <inkml:trace contextRef="#ctx0" brushRef="#br0" timeOffset="121742.122">8700 10589 53 0,'24'10'26'0,"11"-4"-36"0,-20-6 53 0,-1 0-44 16,3 0 1-16,5 0-4 16,-1 0 0-16,0 0-6 15,0-3 0-15,0-4-4 16,-7 4 0-16</inkml:trace>
  <inkml:trace contextRef="#ctx0" brushRef="#br0" timeOffset="122072.8">9243 10483 39 0,'21'-10'19'0,"0"-5"-17"0,-21 15 36 31,0-4-33-31,-10 4 0 16,-1 4 0-16,-10 5 0 15,3 3-8-15,-3 4 1 16,3 3 5-16,1 6 0 16,-1 3-2-16,4 4 0 15,3-7-1-15,8-3 1 0,3-7 0 16,0-2 0-16,10-4-1 15,12-6 0-15,2-9 0 16,1 0 0-16,0-16-1 16,-4 0 1-16,-7-3-10 15,-7-3 0-15,-14-10-5 16,7 7 0-16</inkml:trace>
  <inkml:trace contextRef="#ctx0" brushRef="#br0" timeOffset="122868.327">8756 9438 46 0,'-7'0'23'0,"-21"19"-21"16,24-13 36-16,-3 1-37 16,-7-1 1-16,0 0 0 15,-4 1 0-15,4-4-3 16,0-3 0-16,0 0 2 16,3 0 0-16,1-3-1 15,-1-4 1-15,1 1-1 16,3-3 0-16,-1 2 0 0,5-2 1 15,3 0-1-15,3-1 1 16,1 1-1-16,7-4 0 16,6 10 0-16,4 6 1 15,11 0-1-15,3 4 1 16,-3 5-1-16,0 1 1 16,0 2-1-16,3 1 1 15,-7-3-1-15,7-4 0 16,4-6 0-16,-3-6 1 15,-1-6 0-15,-7-1 0 0,-3 1 0 16,-8-10 0 0,-3-3 0-16,-3 3 0 0,0 3-1 15,-18 7 1-15,-4 3-1 16,-14 12 0-16,-6 0-1 16,-5 1 1-16,5 2-4 15,2-6 0-15,-6 3-12 16,10-6 0-16</inkml:trace>
  <inkml:trace contextRef="#ctx0" brushRef="#br0" timeOffset="124339.808">9747 9752 39 0,'11'9'19'0,"-4"-12"-6"0,-7 3 19 16,-4 0-30-16,1 3 1 15,-1 0 1-15,1 7 0 16,-4-1-5-16,-4 7 0 16,1 9 4-16,-1 6 1 15,-3-2-3-15,0 5 1 16,-4 7 0-16,4 6 1 15,-4 0-2-15,4-3 1 16,4 6-1-16,6-9 1 16,4-7-1-16,7-2 0 0,4-10-4 15,3-7 1-15,7-5-9 16,4-7 1-16,3-13-7 16,4 1 0-16</inkml:trace>
  <inkml:trace contextRef="#ctx0" brushRef="#br0" timeOffset="124610.146">9807 10087 51 0,'0'13'25'0,"21"-16"-24"0,-14 0 42 16,1 3-42-16,2 0 0 16,1 0 0-16,3 3 0 15,3-3-2-15,8 3 1 16,-4 0-1-16,0 0 0 16,1 0-8-16,-1-3 1 15,-4-6-7-15,-2-3 0 16</inkml:trace>
  <inkml:trace contextRef="#ctx0" brushRef="#br0" timeOffset="124878.423">10231 10009 56 0,'10'13'28'0,"-6"18"-34"15,-8-18 50-15,4 2-44 16,0 1 1-16,0 6 0 16,0 6 0-16,0 0-2 15,-3 1 1-15,3-8-4 16,-4-2 1-16,4-9-13 15,4-10 1-15</inkml:trace>
  <inkml:trace contextRef="#ctx0" brushRef="#br0" timeOffset="125167.648">10301 9790 48 0,'21'15'24'0,"8"-2"-21"0,-19-7 33 0,4 7-35 16,7 5 0-16,4 8 3 16,0-1 0-16,-4 9-4 15,-3 7 0-15,-8 3 2 16,-3 3 0-16,-7 3-2 15,-3 3 1-15,-8-6-7 16,-3-6 0-16,-4-10-10 16,4-9 0-16</inkml:trace>
  <inkml:trace contextRef="#ctx0" brushRef="#br0" timeOffset="125584.417">10650 9783 43 0,'0'22'21'0,"-7"13"-19"0,7-29 30 15,0 3-30-15,0-2 0 16,0-1 1-16,0 0 1 16,0 1-5-16,0-7 0 15,0 0 2-15,4-7 1 0,-1-2-2 16,1-1 1-16,3-2-1 16,0-1 1-16,0-5-1 15,0 2 0-15,4 0 0 16,-1-3 0-16,1 4 1 15,-1 5 0-15,1 7 0 16,0 3 0-16,-4 10 0 16,3 5 1-16,1 7-1 15,-1 6 1-15,1 4-4 16,-4-4 1-16,4-3-14 16,-11-12 0-16</inkml:trace>
  <inkml:trace contextRef="#ctx0" brushRef="#br0" timeOffset="126593.526">11553 9595 35 0,'0'6'17'0,"4"-6"-4"0,-4 0 17 15,0 0-27-15,0 0 1 16,0 4 3-16,-7-4 0 15,-7 6-8-15,-7 6 0 16,-4 4 5-16,-3 6 0 16,0 6-2-16,-1 4 1 15,8-4-4-15,4 6 0 16,-1 1-6-16,4-7 1 16,3-12-10-16,4-7 1 0</inkml:trace>
  <inkml:trace contextRef="#ctx0" brushRef="#br0" timeOffset="126847.955">11278 9561 36 0,'11'34'18'0,"7"-9"-9"15,-15-15 22-15,4 5-27 16,4 4 1-16,6 6 1 16,8 3 0-16,0 1-9 15,10 2 1-15,-7-3 3 16,0 0 1-16,-3-6-10 0,-4 0 0 16,-7-18-7-16,1-1 1 15</inkml:trace>
  <inkml:trace contextRef="#ctx0" brushRef="#br0" timeOffset="127371.95">11705 9467 52 0,'0'3'26'0,"4"-6"-31"15,-4 3 47-15,7-4-40 16,0 1 0-16,3 0 3 15,5-3 0-15,-1 0-6 16,3-1 1-16,-3 4 3 16,0 3 0-16,-3 0-1 15,0 0 0-15,-4 0-2 16,0-3 1-16,-4 6-2 16,-3 4 1-16,-3 2-1 0,-4 3 1 15,0 4-2-15,-4 3 1 16,0-3 0-16,-3 2 1 15,4-2 0-15,-1-3 0 16,4-1 0-16,0-2 1 16,4-7 0-16,3 3 0 15,3-3 0-15,4 0 0 16,4 0 0-16,-1 1 0 16,1-4-2-16,3 0 1 15,-3 3-7-15,-1-3 1 16,-3-3-12-16,-3-10 1 0</inkml:trace>
  <inkml:trace contextRef="#ctx0" brushRef="#br0" timeOffset="127791.583">11938 9601 41 0,'4'19'20'0,"-4"-22"-16"16,0 6 24-16,0 0-26 15,0 1 1-15,-4-1-1 0,4 3 1 16,0-3-4-16,-4-3 0 16,4 0 2-16,-3-6 1 15,3 0-2-15,0-1 1 16,3 1 0-16,1-3 0 15,3-1-1-15,0 1 0 16,0 2 1-16,4 1 1 16,-1 0-1-16,1 3 1 15,0 0-1-15,3 3 1 16,-4-3-1-16,1 3 1 16,-1 0-2-16,4 3 1 15,1 0-1-15,-5 6 1 16,1 1-1-16,-1-1 0 0,-3 4 0 15,0 2 0-15,1 4-5 16,-1-3 0-16,-4-4-11 16,-3-12 1-16</inkml:trace>
  <inkml:trace contextRef="#ctx0" brushRef="#br0" timeOffset="128317.963">11095 10084 37 0,'-7'16'18'0,"-4"-3"-10"0,8-10 22 0,-1 0-26 16,1 0 1-16,-1 3 2 16,1-3 1-16,3-3-9 15,0 0 1-15,0 0 8 16,7 4 0-16,7-4-1 16,10 0 0-16,12-4-1 15,3-5 1-15,21 3-2 16,14-4 0-16,14-2-3 15,14-7 1-15,-14 0-2 16,-3 3 0-16,-4 4-5 16,-10 2 1-16,-8 1-10 15,-10 9 1-15,-25 0-10 16,-7 9 1-16</inkml:trace>
  <inkml:trace contextRef="#ctx0" brushRef="#br0" timeOffset="128903.86">11180 10326 45 0,'3'9'22'0,"-3"-15"-15"0,0 6 28 15,0 3-33-15,-3 0 0 16,-1 3 2-16,0 4 1 16,-3 2-7-16,0 7 1 15,-3 0 3-15,-1 12 1 16,1-5-2-16,3-1 1 16,0 6-2-16,3 3 1 15,0 1-1-15,8-4 0 16,3-6-3-16,4-3 1 0,3-6-8 15,0-3 0-15,3-7-6 16,-2-12 0-16</inkml:trace>
  <inkml:trace contextRef="#ctx0" brushRef="#br0" timeOffset="129339.022">11268 10451 53 0,'7'-3'26'0,"0"16"-26"16,-4-13 47-16,4-3-47 15,4 3 1-15,-4-4 1 0,7-2 1 16,4 0-2-1,-1 0 0-15,1-1 1 0,-4 4 1 16,-3-3-2-16,-4 6 0 16,0 6-2-16,-4 4 1 15,1-1-2-15,-4 4 1 16,-4 2 0-16,-6-2 0 16,3 2 0-16,0 4 1 15,-4 0 0-15,1 3 1 16,-1 0-1-16,4 0 0 15,0-3 0-15,3 0 1 16,4-4-1-16,0-2 0 0,4-7-1 16,3 0 1-16,4-3-5 15,-1-3 0-15,1-3-10 16,3-3 1-16,3-7-3 16,-2 1 1-16</inkml:trace>
  <inkml:trace contextRef="#ctx0" brushRef="#br0" timeOffset="129713.516">11575 10614 43 0,'0'29'21'0,"0"-4"-23"15,0-19 39-15,0-3-34 0,-4 3 0 16,4-3 0-16,0 1 1 15,0-4-6-15,0-7 1 16,0-2 3-16,0-1 0 16,4-2-2-16,-1-1 1 15,4 1-1-15,0-1 1 16,0 4-1-16,0-1 1 16,4 4 0-16,0 6 0 15,-1 3-1-15,-3 0 1 16,4 4-1-16,-4 2 1 15,0 1-1-15,0-1 1 16,0 0-1-16,0 1 1 0,0-1-1 16,-3 1 0-1,3-4-4-15,-4 0 0 0,4 0-10 16,0-2 0-16,0-11-1 16,-3-5 0-16</inkml:trace>
  <inkml:trace contextRef="#ctx1" brushRef="#br0" timeOffset="71389.361">8008 8573 0,'0'0'0,"0"0"16,0 0-16,0 0 16,0 0-1,0 0-15,0 0 16,0 0 0,0 0-16,0 0 15,0 0-15,0 0 16,0 0-1,0 0-15,0 0 16,0 0 0,0 0-16</inkml:trace>
  <inkml:trace contextRef="#ctx0" brushRef="#br0" timeOffset="131615.91">12816 10316 62 0,'25'32'31'0,"-4"-10"-29"0,-14-13 32 15,-3 4-35-15,-4 12 0 0,-4 6-1 16,-6 4 1-16,-8 8-5 16,-3 1 1-16,-4-12-11 15,1-10 1-15</inkml:trace>
  <inkml:trace contextRef="#ctx0" brushRef="#br0" timeOffset="132193.014">14499 10229 49 0,'-10'31'24'0,"13"-22"-17"15,-3-9 37-15,7 0-42 16,4 0 0-16,3-3 1 15,7-3 1-15,7-3-6 16,11-7 1-16,7 0 0 16,0 7 1-16,-4-1-8 15,-3 1 0-15,-4 3-9 0,-3-1 1 16</inkml:trace>
  <inkml:trace contextRef="#ctx0" brushRef="#br0" timeOffset="132717.157">15275 10345 56 0,'0'37'28'15,"-35"13"-35"-15,24-37 47 0,1-4-41 16,-4 1 1-16,-4-4 0 16,-3-6 0-16,0-6 0 15,3 0 0-15,0-7 0 16,4-6 1-16,4-3-1 16,3-3 1-16,7 0 0 15,7 0 0-15,3 6-1 16,8 7 0-16,0 5 0 15,3 14 0-15,4 2 0 16,-1 4 0 15,8 5-1-31,0 1 1 0,3-6 0 0,-3 6 0 0,3-7 0 16,4-3 0-16,3-5 0 16,0-4 0-16,-3-7-1 0,-3-5 1 15,-8-4-1-15,-7-3 0 16,-7 0 0-16,-3 1 1 15,-11-4-1-15,-14 0 0 16,-11 3 1-16,-3 0 0 16,-8 3 0-16,-2 4 1 15,-1 6-4-15,0 3 0 16,11 6-10-16,7 0 1 16,6 0-2-16,8-3 0 0</inkml:trace>
  <inkml:trace contextRef="#ctx0" brushRef="#br0" timeOffset="133091.435">16182 10156 48 0,'0'10'24'0,"-32"12"-32"15,22-16 48-15,-8 4-40 16,-3-1 1-16,-4 3 1 0,-3-2 0 16,-4-1-2-1,4 1 1-15,3-1 2 0,8 0 0 16,2 1 0-16,1-4 1 15,11 4 0-15,10 2 0 16,11 1-1-16,-1 5 0 16,8 8-1-16,0 2 1 15,3 3-2-15,0-6 0 16,-3 0-7-16,-1-3 1 16,-6-6-13-16,0-10 0 15</inkml:trace>
  <inkml:trace contextRef="#ctx0" brushRef="#br0" timeOffset="133505.812">16856 10257 54 0,'0'15'27'0,"-14"20"-27"0,10-26 38 16,-3 7-39-16,-7 3 1 15,-4 6 0-15,-6 3 0 16,-1 4 0-16,0-7 0 16,1 0-4-16,-1 0 1 15,4-3-6-15,7-7 0 16,-1-5-6-16,5-13 1 0</inkml:trace>
  <inkml:trace contextRef="#ctx0" brushRef="#br0" timeOffset="133708.257">16630 10285 48 0,'32'53'24'0,"14"1"-26"15,-32-36 44-15,3 14-41 16,4-4 0-16,-3 0 0 16,3 4 0-16,0-1-3 15,1 0 0-15,-5-6-5 16,-3-6 0-16,-3-6-8 16,-4-16 1-16</inkml:trace>
  <inkml:trace contextRef="#ctx0" brushRef="#br0" timeOffset="134068.603">17374 10229 46 0,'0'3'23'0,"-14"34"-24"0,4-30 37 0,-4 2-35 16,-8 0 1-16,-2 1 2 16,-1 2 1-16,-3-2-5 15,3 2 0-15,4 1 3 16,3 3 1-16,4-4-1 16,4 4 1-16,2 3-2 15,12 3 0-15,7-7 0 16,6 4 0-16,4-3 0 15,4 3 0-15,0-1-1 16,-1 4 0-16,1-3-2 16,-4 0 0-16,-7-3-7 15,-3-4 0-15,0-6-10 16,-1-6 0-16</inkml:trace>
  <inkml:trace contextRef="#ctx0" brushRef="#br0" timeOffset="134623.726">18009 10351 48 0,'4'12'24'0,"-22"42"-25"0,11-42 35 0,-3 4-34 16,-1 0 0-16,-7-1 1 16,-6-2 1-16,-1-4-3 15,0-2 1-15,-3-1 0 16,3-6 1-16,4-6 0 16,4-1 0-16,2-5-1 15,5-4 1-15,6 0 0 16,11 1 1-16,7-4-1 15,8 6 0-15,2 4-1 16,1 9 1-16,3 3-1 16,8 3 1-16,2 4-1 15,1 15 1-15,0-3-1 16,-7-3 0-16,-1-1-2 16,-2 1 1-16,-5-3-1 15,1-7 1 1,7-9-1-16,0 0 1 15,-4-6 0-15,-4-3 0 16,-2-4 0 15,-5-3 0-31,-3 1 1 0,-7-4 1 0,-3 0-2 0,-8-3 1 16,-3 3-1-16,-7 4 1 16,-10 2 0-16,-5 7 1 15,-9 6-5-15,-5 6 0 16,1 4-9-16,3-4 1 15</inkml:trace>
  <inkml:trace contextRef="#ctx0" brushRef="#br0" timeOffset="135537.872">20750 9855 34 0,'0'16'17'0,"4"28"0"0,-4-28 20 0,0 9-32 16,0 12 0-16,-4 7 1 16,1 6 0-16,-1 7-9 15,1-4 1-15,-1-3 5 16,1 1 0-16,3-14-3 15,0-12 0-15,-4-6-2 16,4-16 1-16,0-12-5 16,-3-13 1-16,-1-9-2 15,1-7 0-15,-1-9 0 16,1-3 1-16,-1-4 0 16,1 1 0-16,-1-3 4 15,0 12 1-15,4 3 1 16,8 10 1-16,2 6 2 15,8 6 0-15,6 3 3 0,12 7 0 16,3 5 1-16,6 4 0 16,12 4 0-16,6 5 0 15,-10 7-2-15,-7 6 1 16,-7 3-4-16,-7 3 1 16,-11 6-3-16,-7 7 1 15,-11-6-2-15,-10-7 1 16,-14 3-2-16,-7-6 1 15,-7-9 0-15,-4-7 0 16,4-2 0-16,-1-4 0 16,5-3 1-16,6 0 0 0,4 3 0 15,10 3 1-15,8 10-1 16,6 3 1-16,11 6 0 16,7 6 0-16,4 7 0 15,10 9 0-15,4-6-1 16,0 3 1-16,-4-7-2 15,1-2 1-15,-1-7-5 16,0-6 1 0,0-6-13-1,-3-16 1-15</inkml:trace>
  <inkml:trace contextRef="#ctx0" brushRef="#br0" timeOffset="136040.418">21502 10175 47 0,'3'-3'23'0,"11"25"-13"16,-6-25 31-16,-1 6-39 16,7-6 1-16,0 3-1 15,7-3 1-15,7 3-4 16,4-3 0-16,-4 0 2 15,0-1 1-15,-6 1-8 16,-5 3 0-16,-6 0-10 0,-4-3 0 16</inkml:trace>
  <inkml:trace contextRef="#ctx0" brushRef="#br0" timeOffset="136278.883">21555 10439 43 0,'24'25'21'0,"12"-3"-21"0,-26-19 26 0,8 0-27 0,0 0 1 0,3-9-1 16,0 3 1-16,0-7-10 16,4-2 0-16,3-13-1 15,7-4 0-15</inkml:trace>
  <inkml:trace contextRef="#ctx0" brushRef="#br0" timeOffset="136753.502">22567 10269 48 0,'4'38'24'0,"-47"0"-32"0,29-32 48 15,-7 0-40-15,0 0 0 16,-4-2 0-16,4-1 0 16,0-3 0-16,3 0 0 15,1-7 0-15,-1 1 0 16,4-3 0-16,3-4 0 15,4-2 1-15,4-1 0 16,3 3-1-16,3 1 1 16,4 2-1-16,4 4 1 15,7 6-1-15,6 9 0 16,1 7-1-16,7 3 1 0,3 6-1 16,-7 6 1-16,0-2-1 15,1-4 0-15,-1-3 1 16,4-10 0-16,3-9 0 15,4-12 0-15,-4-7 0 16,-3-6 0-16,-4-3 0 16,-7-3 1-16,-3-3 0 15,-4-1 0-15,-4 7-1 16,1 3 1-16,-7 0 0 16,-8 4 0-16,-7 2 0 15,-6 3 0-15,-11 10-6 16,-8 3 0-16,-3 0-9 15,-10 0 1-15</inkml:trace>
  <inkml:trace contextRef="#ctx0" brushRef="#br0" timeOffset="138301.809">8943 11414 42 0,'56'-16'21'0,"-42"10"-15"15,-10 0 21-15,-4 6-24 16,-4-7 1-16,-3 1 3 15,-7 0 1-15,-10 0-10 16,-12 6 1-16,-17 3 5 16,-3-3 1-16,0 6-3 15,-4 0 1-15,0 4-2 0,-7-1 1 16,7 1-2-16,0 2 1 16,-4 1-1-1,15-1 0-15,3 1-1 0,7 2 0 16,7 4-1-16,8 3 1 15,10 0-1-15,3 3 0 16,18-6 1-16,4 3 1 16,10 3 1-16,10-6 0 15,15-3 0-15,-3-4 0 16,3-3 0-16,-4 1 1 16,-14-1-1-16,0 4 0 15,-10 6-1-15,-7 3 0 16,-11 0 0-16,-8 6 0 0,-6 3-1 15,-7 0 0-15,-3 1 0 16,-5 2 0-16,-2-2 1 16,2-4 0-16,-6-6 0 15,10 0 0-15,-3-3 0 16,7 3 1-16,7 0 0 16,7-4 0-16,3-2 0 15,8 0 0-15,6-4 0 16,8-2 0-16,7-7-1 15,6-3 0-15,8-6-4 16,0-1 1-16,3-5-10 16,-3-7 1-16,0-6-5 15,3 0 1-15</inkml:trace>
  <inkml:trace contextRef="#ctx0" brushRef="#br0" timeOffset="138529.123">8717 11825 53 0,'-3'31'26'0,"-11"-9"-26"0,10-13 49 16,4 7-48-16,-7 9 0 0,3 0 0 15,1 4 1-15,-1 2-3 16,1 0 0-16,-1-6-3 15,-3-6 0-15,0-9-12 16,0-17 0-16</inkml:trace>
  <inkml:trace contextRef="#ctx0" brushRef="#br0" timeOffset="139262.077">8050 12345 36 0,'0'16'18'0,"4"3"-10"16,-4-16 18-16,0-3-25 16,-4 3 0-16,8 0 1 15,-4 0 0-15,0 0-3 16,-4-3 1-16,4 0 2 16,-3-3 0-16,3-6-2 15,0-7 1-15,0 1 0 0,3-1 1 16,4 0-1-16,1 4 0 15,-1 2-1-15,3 4 1 16,1 6 0-16,-1 3 0 16,1 3 0-16,-4 4 1 15,4-1 0-15,3 1 0 16,-4-1 0-16,1 0 0 16,-4-2-1-16,7 2 1 15,-10-3-2-15,3 4 1 16,-4-1-7-16,4 4 0 0,0-7-9 15,4-9 0-15</inkml:trace>
  <inkml:trace contextRef="#ctx0" brushRef="#br0" timeOffset="139595.477">8424 12251 45 0,'7'6'22'0,"0"-6"-14"0,-7 0 33 16,8 0-39-16,-1 0 1 15,0 0 2-15,0 0 0 16,3 0-7-16,4-3 1 16,0-3 3-16,1 0 0 15,2 0-3-15,-6-4 1 16,3 7-9-16,0-3 1 16,-3 3-9-16,-4 3 1 15</inkml:trace>
  <inkml:trace contextRef="#ctx0" brushRef="#br0" timeOffset="139819.686">8509 12323 56 0,'18'10'28'0,"-8"-13"-31"16,-3-1 47-16,-3 1-44 15,3 0 1-15,3 0-1 16,5 0 0-16,2 0-2 16,1 0 1-16,-4-1-9 15,4 1 0-15,-15-9-6 16,4 6 1-16</inkml:trace>
  <inkml:trace contextRef="#ctx0" brushRef="#br0" timeOffset="140372.54">9049 12304 39 0,'14'19'19'0,"-4"-31"-12"16,-6 5 28-16,0-2-32 16,-1 0 1-16,-3-1-1 15,-3 1 1-15,-5-1-6 16,-2 1 1-16,-4 6 3 15,0 3 0-15,-11 6-1 0,4 7 0 16,0 6 0-16,-1-1 0 16,5 1 0-16,6-3 0 15,4-4-1-15,7 1 1 16,7-4-3-16,7-2 0 16,8-4-3-16,2-6 0 15,-3-7-7-15,-3-5 0 16,-7-11-3-16,-4-8 0 15</inkml:trace>
  <inkml:trace contextRef="#ctx0" brushRef="#br0" timeOffset="141048.254">8558 11220 41 0,'4'21'20'0,"-1"-14"-17"0,-3-7 37 16,-3 3-40-16,-1-3 1 16,-3-3-1-16,-3 0 1 15,-1-1-1-15,-3 1 1 16,-4-3 0-16,1 0 1 15,3-4-1-15,-7 1 0 0,6 0 0 16,1-1 1-16,4 4-1 16,-1 0 0-16,8 2 0 15,3 4 0-15,7 0 0 16,10 4 0-16,-6 2-1 16,7 0 1-16,3 0 0 15,3 1 0-15,1-1-1 16,3-3 0-16,1 0 0 15,2 0 0-15,5 1 0 16,-1-4 0-16,0 0 0 16,-3 0 0-16,-4-4 0 15,-7 4 0-15,4-3-1 16,-14-3 0-16,-1 0 0 16,-3-4 0-16,-7 1 0 15,-3-4 0-15,-11 1-1 16,-8 2 1-16,-6 1 0 15,-4-4 1-15,-3 4 0 0,7 0 0 16,3 2-8-16,4 7 0 16,0 0-6-16,7 7 0 15</inkml:trace>
  <inkml:trace contextRef="#ctx0" brushRef="#br0" timeOffset="141603.373">9652 11508 40 0,'0'9'20'0,"0"-5"-12"0,-7-1 29 15,0 3-36-15,-4 3 0 16,-3 4 1-16,-7 6 0 15,-4 3-2-15,1 9 1 16,-1 10 1-16,4 0 1 16,7 12-1-16,-4 3 0 15,11 1 0-15,3-1 0 0,8-12-2 16,10-6 1-16,4-13-6 16,6-13 1-16,5-9-12 15,-8-15 1-15</inkml:trace>
  <inkml:trace contextRef="#ctx0" brushRef="#br0" timeOffset="141846.948">9723 11831 60 0,'21'6'30'0,"0"1"-34"0,-11-11 48 16,5 4-45-16,2 0 1 15,1 4-1-15,3-4 0 16,0 0-8-16,4-4 1 16,3-5-8-16,-7-10 0 15</inkml:trace>
  <inkml:trace contextRef="#ctx0" brushRef="#br0" timeOffset="142250.218">10174 11546 46 0,'0'6'23'0,"0"16"-18"0,0-13 35 16,0 7-40-16,0 9 0 15,0 6 0-15,0 7 1 16,-3 9-2-16,-1 6 1 16,4 4-3-16,4-4 0 15,-1-6-8-15,1-12 0 16,-4-20-4-16,0-18 1 15</inkml:trace>
  <inkml:trace contextRef="#ctx0" brushRef="#br0" timeOffset="142537.015">10234 11499 41 0,'14'18'20'0,"4"14"-21"15,-11-23 37-15,0 10-31 16,7 3 0-16,4 12 3 16,3 7 0-16,-7 0-11 15,-3 6 1-15,-4 0 6 16,-7-3 0-16,-4 0-7 15,-3-7 0-15,0-11-11 16,0-11 1-16,-4-15-3 16,8-3 0-16</inkml:trace>
  <inkml:trace contextRef="#ctx0" brushRef="#br0" timeOffset="142909.136">10523 11492 45 0,'7'22'22'0,"-7"10"-28"0,0-29 43 0,0-3-38 15,0 0 1-15,0-7 0 16,0-2 0-16,0-7 0 15,4 1 0-15,-4 2 0 16,3-2 0-16,1-1 0 16,0 0 1-16,3 0 0 15,3 4 0-15,4-1 1 16,0 1 1-16,4 2 0 16,0 4 1-16,-1 6-1 15,1 6 1-15,-4 4-2 16,0 2 1-16,0 10-3 15,0 3 1-15,-3 1-7 16,0-8 0-16,-4-5-10 16,-7-10 1-16</inkml:trace>
  <inkml:trace contextRef="#ctx0" brushRef="#br0" timeOffset="143542.914">11568 11439 39 0,'3'3'19'0,"-10"-6"-8"0,7 3 23 16,-7 6-33-16,-7 7 1 16,-4 3-1-16,-3 9 1 15,-4 3-3-15,1 3 1 0,-1 1 0 16,4-1 1-16,3-6-3 15,4-3 0-15,4-6-6 16,2-7 0-16,1-9-6 16,0-9 1-16</inkml:trace>
  <inkml:trace contextRef="#ctx0" brushRef="#br0" timeOffset="143751.868">11328 11282 33 0,'14'13'16'0,"18"100"3"15,-22-85 23-15,1 6-42 0,10 4 1 16,0 3-1-16,4-4 1 16,3 1-5-16,0-7 1 15,-3-6-9-15,-4-9 1 16,-3-13-3-16,-1 0 0 15</inkml:trace>
  <inkml:trace contextRef="#ctx0" brushRef="#br0" timeOffset="144337.1">11670 11169 44 0,'10'10'22'0,"5"-10"-17"0,-12-3 42 16,4-1-44-16,4 4 0 15,3-3 1-15,4 0 0 16,-1 0-4-16,4 3 0 16,-3 0 3-16,0 0 1 15,-8 0-4-15,1 0 1 16,-4 3-1-16,-4 3 0 16,-3 7-2-16,-3 3 1 0,-1-1-1 15,-3-2 1-15,0 3 1 16,-3-1 0-16,-1 1 0 15,4 0 0-15,0 2 0 16,3 4 0-16,1-3-1 16,3 0 0-16,3-3-2 15,4-4 0-15,0-2-6 16,4-4 0-16,0-9-8 16,-1-10 1-16</inkml:trace>
  <inkml:trace contextRef="#ctx0" brushRef="#br0" timeOffset="144710.215">11959 11241 43 0,'11'29'21'0,"-15"-11"-22"0,1-11 32 15,3 2-28-15,-4-3 0 16,1 7 0-16,-1-7 1 15,1-3-6-15,-1-6 1 16,4 3 3-16,0-9 0 16,0-4-2-16,4 4 1 15,3-1-1-15,0-2 0 16,0-1 0-16,3 4 1 16,1 3-1-16,0-1 1 15,3 4-1-15,0 3 1 16,0 3-1-16,0 4 1 0,0-1-1 15,-3 0 1-15,-1 1-2 16,1 2 1-16,-1 3-2 16,-3 1 0-16,-3 0-3 15,0-1 0-15,-1-2-8 16,1-7 0-16,-1-6-1 16,4-4 1-16</inkml:trace>
  <inkml:trace contextRef="#ctx0" brushRef="#br0" timeOffset="145823.163">11077 11947 42 0,'0'3'21'0,"0"-6"-10"0,0 3 29 16,4 3-35-16,3-3 0 16,7 0 6-16,11 0 0 15,13-3-12-15,12-3 0 16,24-7 8-16,25-9 1 15,17 3-4-15,22-3 1 0,-4-3-4 16,-4 0 1-16,-13 3-7 16,-26 7 0-16,-13 2-10 15,-18 7 1-15,-21 3-8 16,-7 3 1-16</inkml:trace>
  <inkml:trace contextRef="#ctx0" brushRef="#br0" timeOffset="146453.808">11232 12201 42 0,'8'22'21'0,"-1"-22"-15"15,0 0 30-15,0 3-32 16,3 3 0-16,4 1 2 15,-3-1 0-15,10 0-8 16,4-3 1-16,0 0 5 16,-4 1 1-16,0-1-4 15,0 0 1-15,-10 0-2 16,-8 3 0-16,-3 4-1 16,-3 2 1-16,-4 4-2 15,-4 3 1-15,4-7 0 16,-7 4 1-16,10 0 0 15,1-4 0-15,-1 4 0 0,4-4 0 16,4 1 0-16,6-7 1 16,8 4-4-16,0-10 1 15,6 3-7-15,-3-6 1 16,1-4-8-16,-1-5 0 16</inkml:trace>
  <inkml:trace contextRef="#ctx0" brushRef="#br0" timeOffset="146858.403">11613 12377 46 0,'-7'18'23'0,"-3"-11"-24"15,6-7 36-15,1 3-33 16,-1 0 1-16,1 0 0 15,-1-3 1-15,4 3-6 16,-3-3 1-16,3 0 2 16,-4-6 1-16,4 6-2 15,0 0 1-15,4-6-1 16,-1-4 0 0,11-12 0-1,0 4 1-15,1 5-1 16,-5 4 1-16,4 2-1 15,0 7 1-15,0 3 0 16,-3 4 0-16,0 2-1 0,-4 1 0 16,0-1 0-16,0-3 1 15,0 0-2-15,-4 1 1 16,1-1-2-16,-1 0 0 16,4 1-7-16,1-4 0 15,-1-3-6-15,0-7 0 16</inkml:trace>
  <inkml:trace contextRef="#ctx0" brushRef="#br0" timeOffset="148000.379">11243 12179 41 0,'0'0'20'0,"-3"19"-14"15,3-16 33-15,-4 3-38 16,-3 7 1-16,-4-1 0 0,-3 4 1 16,-3 6-4-16,2 3 1 15,1-3 1-15,0 0 1 16,4 9-2-16,6 7 0 16,8 3-4-16,10-4 1 15,10 4-4-15,12-10 0 16,6-9-8-16,15-9 1 15</inkml:trace>
  <inkml:trace contextRef="#ctx0" brushRef="#br0" timeOffset="148660.734">12633 11978 48 0,'4'38'24'0,"6"-16"-19"16,-6-13 37-16,-4 4-41 16,0-1 0-16,0 4 1 15,0 3 0-15,0 3-3 16,0-3 0-16,0 0 0 15,0 2 1-15,0-2-14 16,3-3 1-16,1-10-3 16,6 1 1-16</inkml:trace>
  <inkml:trace contextRef="#ctx0" brushRef="#br0" timeOffset="148841.52">12626 12449 56 0,'18'25'28'0,"-11"-13"-39"0,-4-8 55 15,-3-4-45-15,0 0 1 16,4-4-17-16,-1-5 1 0,4-7 10 16,4-3 0-16</inkml:trace>
  <inkml:trace contextRef="#ctx0" brushRef="#br0" timeOffset="149488.438">14478 11916 59 0,'0'22'29'0,"11"-19"-34"16,-4-3 53-16,7 0-48 15,7-3 0-15,7-4-1 0,4-2 1 16,7-4-4 0,3 4 1-16,0-4-10 0,1 4 0 15,-1-4-3-15,0 7 0 16</inkml:trace>
  <inkml:trace contextRef="#ctx0" brushRef="#br0" timeOffset="150089.465">15385 11884 44 0,'-7'22'22'0,"0"3"-17"16,-1-15 40-1,-16 18-43 1,-8-3 0-16,4-3 0 16,3 0 0-16,0-6-3 15,1-4 0-15,3-6 2 0,-1-2 0 16,5-4-1-16,3-7 0 16,7-5-2-16,3-1 1 15,8-2-1-15,6-4 1 16,4 3-1-16,4 4 1 15,7 8 0-15,3 8 0 16,4 5 1-16,6 7 1 16,1 2-1-16,0 1 1 15,-4 6-1-15,4 0 1 16,0 0-1-16,3-6 0 16,-3-9 0-16,-4-10 0 15,-3-10-1-15,-4-2 1 16,-7-7-1-16,-6 0 1 0,-12 0 0 15,-6-3 1-15,-12 7-1 16,-6-1 1-16,-7 0-1 16,0 4 1-16,-4-1-4 15,4 4 0-15,0 3-9 16,6-1 1-16,8-2-4 16,11-1 1-16</inkml:trace>
  <inkml:trace contextRef="#ctx0" brushRef="#br0" timeOffset="150478.077">16164 11856 48 0,'11'9'24'0,"-18"10"-26"0,0-16 46 15,-4 7-44-15,-6-4 1 16,-5 7 0-16,1-1 0 16,0-2-1-16,-7-1 0 15,0 0 1-15,3 4 0 16,0 0 1-16,11-1 0 0,0 1 0 15,7 2 0-15,7 4 0 16,7 6 0-16,7 0-1 16,11 0 1-16,3-6-1 15,4 0 0-15,0-3-4 16,-4-4 1-16,-4 1-12 16,-2-10 1-16,-12-6-4 15,-3-7 0-15</inkml:trace>
  <inkml:trace contextRef="#ctx0" brushRef="#br0" timeOffset="150929.471">16863 11894 40 0,'3'25'20'0,"-10"6"-12"31,0-18 32-31,-3 2-39 0,-4 14 0 0,-8 8 0 15,-6-2 0-15,-4 2-2 16,-3 4 1-16,3-3-2 16,4-1 0-16,3-12-12 15,8-9 1-15</inkml:trace>
  <inkml:trace contextRef="#ctx0" brushRef="#br0" timeOffset="151123.558">16708 12082 48 0,'60'75'24'0,"-18"7"-23"0,-32-60 35 16,5 3-37-16,2 3 1 15,-3 0-7-15,0-9 0 16,1-3-3-16,-1-7 0 0</inkml:trace>
  <inkml:trace contextRef="#ctx0" brushRef="#br0" timeOffset="151511.937">17547 11869 51 0,'-10'28'25'0,"-29"13"-25"16,28-32 40-16,-6 0-40 0,-1 4 1 15,0-4 2 1,-6 4 0-16,2-4-4 0,5 1 1 15,-1-4 2-15,4-3 0 16,3 0 0-16,4 7 1 16,4-1-1-16,3 4 0 15,7 5 0-15,4 11 0 16,3-7-1-16,-4 0 1 16,8 3-1-16,3-3 0 15,4 3-5-15,6-6 0 16,-2-7-9-16,-5-3 0 0,-2-9-5 15,6-3 1-15</inkml:trace>
  <inkml:trace contextRef="#ctx0" brushRef="#br0" timeOffset="152128.484">18080 12104 37 0,'7'34'18'0,"-14"20"-12"0,3-48 27 16,-3 3-33-16,-3 4 0 15,-4-4 1-15,-4-2 1 16,0-4-2-16,4-3 1 16,4-3 0-16,-1-4 1 15,4-5-1-15,0-7 1 16,3 0-1-16,1-3 0 15,3-3-1-15,3 3 1 16,4 3 0-16,4 4 0 0,3 5-1 16,4 1 1-16,6 9 0 15,8 9 0-15,0 7-1 16,3 6 0-16,4 0 0 16,3 3 0-16,4 3 0 15,-3 0 0-15,-5-3 0 16,-2-6 0-16,2-3 0 15,5-7 0-15,-1-6 0 16,0-6 0-16,-3-6 0 16,-7-7 1-16,-11 1 0 15,-7-1 0-15,-10-12 0 16,-15 3 0-16,-6-1-1 16,-8 1 1-16,-3 3-1 15,-8 4 0-15,1 5-8 16,0 4 1-16,-4 2-8 0,7 1 0 15</inkml:trace>
  <inkml:trace contextRef="#ctx0" brushRef="#br0" timeOffset="152669.287">20835 11897 41 0,'-3'56'20'0,"13"10"-12"0,-6-41 29 16,-4 10-36-16,-4 12 1 15,1 9-1-15,-4 1 1 16,-1 2-3-16,1-9 0 15,4-9-2-15,-1-19 1 16,4-12-7-16,0-17 0 16,0-8-5-16,0-14 0 15</inkml:trace>
  <inkml:trace contextRef="#ctx0" brushRef="#br0" timeOffset="153074.558">20807 11891 39 0,'35'15'19'0,"32"-5"-17"16,-49-10 33-1,38 0-29 1,-3-7 1-16,-3 7 0 16,-5 10 1-16,-2-1-12 15,-12 7 1-15,-6 9 6 16,-14 3 1-16,-8 13-5 0,-6-3 1 15,-8 2-1-15,-6-5 1 16,-8-4-2-16,-7-9 1 16,0-3 0-16,1-6 1 15,2-7-1-15,8-3 0 16,4-3 0-16,6 0 1 16,4 3 0-16,7 3 1 15,7 4 0-15,4 5 0 16,6 10 0-16,4-3 0 15,4 10 1-15,0 2 0 16,-1 1-2-16,1-4 1 0,7-6-2 16,-4-6 0-16,7-3-8 15,-3-10 0-15,-4-12-7 16,11-7 1-16</inkml:trace>
  <inkml:trace contextRef="#ctx0" brushRef="#br0" timeOffset="153361.535">21629 12214 62 0,'10'3'31'0,"1"-3"-41"0,-4-3 57 16,4-4-46-16,3 7 1 15,3 0-1-15,5 0 1 16,-5-6-3-16,1 6 0 16,-1-3-5-16,-2 0 1 15,-8 3-12-15,-4 3 1 16</inkml:trace>
  <inkml:trace contextRef="#ctx0" brushRef="#br0" timeOffset="153544.552">21579 12405 42 0,'25'6'21'0,"14"-9"-17"0,-25 3 25 0,0 3-29 16,4-3 0-16,3 0-4 15,-3 3 1-15,6-6-7 16,5 0 0-16,6-6-2 16,14-7 1-16</inkml:trace>
  <inkml:trace contextRef="#ctx0" brushRef="#br0" timeOffset="154033.667">22673 12308 39 0,'11'53'19'0,"-29"-25"-21"0,11-22 38 16,-11 7-33-16,-10 0 0 15,-7-1 1-15,-4-6 1 16,-3-3-7-16,6-6 1 15,-2-3 3-15,6 0 1 16,4-4-2-16,6-2 1 16,5-4-2-16,3-6 1 15,3-3-1-15,8 0 1 0,3 3-1 16,7 0 0-16,0 0 0 16,3 7 0-16,11 8 0 15,15 7 0-15,3 10-1 16,6 8 1-16,1 8-1 15,-3-1 1-15,-1 6 0 16,-3-3 0-16,-4 4-1 16,-3-4 1-16,-4-6-1 15,0-10 1-15,0-9-1 16,-3-12 1-16,7-7 0 16,-4-6 0-16,-3-3 0 15,-8-3 1-15,-6-3-1 16,-15 2 1-16,1-5 0 15,-15 3 0-15,-13 6-8 16,-19 3 0-16,-20 0-7 16,-1 3 0-16</inkml:trace>
  <inkml:trace contextRef="#ctx0" brushRef="#br0" timeOffset="161903.814">2914 13358 22 0,'7'16'11'0,"-14"-13"-13"16,3-3 12-16,-3 0-10 15,4 0 0-15,-15 0 1 16,-3 0 0-16,3-3 0 16,-3-7 0-16,-11 1 1 0,-6-10 0 15,-1-6 1-15,-3-9 1 16,3-4-1-16,-11-3 0 15,1-9-1-15,0-3 0 16,-4-7-1-16,-14-3 0 16,7-9-1-16,-11-9 0 15,11-7 0-15,11 3 0 16,-11-3-1-16,3-6 1 16,4-3 0-16,-3 0 1 15,3-3-1-15,-3 2 0 16,3 1 0-16,3-13 1 0,1 7 0 15,0-7 1-15,10-6-1 16,0 0 1-16,-3-6 0 16,10-7 1-16,-7 7-2 15,7-3 0-15,-3-4 0 16,3-12 0-16,0 3-1 16,4-6 1-1,-11 3-2-15,18-7 1 0,-7 1 0 16,7-4 1-16,0 4-1 15,3-7 1-15,8-3-1 16,6-6 1-16,4 7 0 16,4-4 0-16,6 6-1 15,8 0 1-15,-8 10-1 16,11 0 1-16,8 3 1 16,-1 0 0-16,4 3-1 15,-1-7 1-15,1 11 0 16,3-4 0-16,8 6-1 0,17 3 1 15,-4 10-2-15,8 3 1 16,3 6 0-16,3 4 0 16,-3 5-1-16,-3 1 1 15,-4 9-1-15,17 7 0 16,-6-7 0-16,-4 9 1 16,-4 7-1-16,5 3 0 15,-5 3 0-15,-7 15 0 16,-6 10-2-16,-1 7 0 0,-13 5-5 15,-1 7 0 17,-14 3-7-17,-10 4 1-15</inkml:trace>
  <inkml:trace contextRef="#ctx0" brushRef="#br0" timeOffset="162502.789">2014 5309 40 0,'50'12'20'0,"10"7"-25"0,-39-19 33 16,-3 3-28-16,3-6 0 15,-4 0-2-15,5-4 1 16,-1 1 0-16,17-3 0 16,1 3-1-16,4-1 1 15,17-2 0-15,7 3 1 16,3-4-1-16,4 10 1 0,4 0 1 15,-11 6 0-15,-4 7-1 16,4 3 1-16,-14 6-2 16,7 9 1-16,-3 7-1 15,-4 2 1-15,-7 14-1 16,-4 5 0-16,-3 7 0 16,-11 0 1-16,-7-10 0 15,0-2 0-15,-3-7 1 16,-4 0 1-16,-3-6 0 15,3-7 1-15,-4-3 0 16,1-12 0-16,-11-3 0 16,0-7 0-16,-11-12-1 15,-17-9 1-15,-11-13-1 16,-21-16 0-16,0-19 0 16,-28-12 0-16,-14-6-1 15,-15-10 1-15,4-6-6 16,4 3 1-16,0 12-11 0,-11 1 1 15</inkml:trace>
  <inkml:trace contextRef="#ctx0" brushRef="#br0" timeOffset="164964.951">9423 12979 29 0,'17'3'14'0,"1"-13"-3"0,-14 4 14 16,-4 6-23-16,0 0 1 15,0 0 1-15,-4 6 1 16,-7 1-5-16,-6 5 1 15,-19 1 3-15,-6 2 1 16,-7-2-1-16,-8 6 0 16,-6-10-1-16,-4-3 0 0,-7 1-2 15,0-1 0 1,-4-3-1-16,15-3 1 0,6 3-1 31,4 0 0-31,11 1 0 0,3 8 1 0,7-2 0 16,8-1 0-16,6 0-1 15,7 10 1-15,8-3-1 16,6 6 1-16,8 0-1 16,7 0 1-16,6-3-1 15,8-7 1-15,3 1-1 16,-3-1 1-16,-4 4-2 16,-3 3 1-16,-11 3-1 15,-3 3 1-15,-11 3-1 16,-7 0 1-16,-8 3-1 15,-6 1 0-15,-7-1 0 16,0 4 0-16,-4-4 0 16,-3 4 1-16,-4 5-1 0,0 4 0 15,-10-3 1-15,7 0 0 16,3-1 0-16,0-2 1 16,14 0-1-16,4-7 1 15,7-6 0-15,7 0 1 16,7 4 0-16,10-14 0 15,15-2 1-15,14-4 1 16,7 1 0-16,10-4 0 16,4 0-1-16,0-6 0 15,4 0-6-15,-4 3 1 16,-7 3-11-16,-4 1 0 16,-7-10-6-16,-17-1 0 0</inkml:trace>
  <inkml:trace contextRef="#ctx0" brushRef="#br0" timeOffset="165207.556">9109 13750 58 0,'3'28'29'0,"-10"-3"-38"16,4-9 53-16,-4 3-45 0,0 6 1 16,0 6-1-16,-4 4 1 15,0-7-10-15,1-3 1 16,-4 3-6-16,3-9 0 16</inkml:trace>
  <inkml:trace contextRef="#ctx0" brushRef="#br0" timeOffset="165775.091">7973 14562 39 0,'0'22'19'0,"3"0"-16"15,-3-19 28-15,0 0-27 16,-3 4 0-16,-1-4 2 16,4 0 1-16,-7-3-9 0,7 0 1 15,0 0 6-15,0 0 0 16,7-13-3-16,0-5 1 16,4-4-2-16,-1-3 1 15,5 3-2-15,-5 3 1 16,8 0-1-16,-4 3 0 15,4 4 0-15,-1 6 0 16,-3 2-1-16,0 4 1 16,-3 7-1-16,0 2 1 15,-8 4-1-15,1 5 1 16,-1 1 0-16,-3 3 0 16,0-3-2-16,0 3 1 0,-3 6-1 15,-1-3 0-15,1-3-4 16,3-3 0-16,0-3-9 15,3-10 1-15,8-9-1 16,-4-10 1-16</inkml:trace>
  <inkml:trace contextRef="#ctx0" brushRef="#br0" timeOffset="166048.466">8361 14547 52 0,'7'9'26'0,"-7"-12"-29"0,0 3 54 0,3 0-49 0,1 0 1 16,3 0 1-16,0 0 1 15,4-3-7-15,6 0 1 16,-6-4 2-16,3 1 1 15,0 0-6-15,0 0 0 16,-3-1-9-16,-1 1 1 16,-3-3-6-16,-7-1 1 15</inkml:trace>
  <inkml:trace contextRef="#ctx0" brushRef="#br0" timeOffset="166355.292">8329 14644 40 0,'-3'12'20'0,"6"-5"-13"0,-3-7 33 0,4 6-37 16,-1-3 1-16,4 3 1 15,7-3 1-15,-3 4-8 16,7-4 0-16,6 0 3 16,1-3 0-16,0-3-9 15,-1-3 1-15,-6-7-9 16,0 0 0-16</inkml:trace>
  <inkml:trace contextRef="#ctx0" brushRef="#br0" timeOffset="166610.142">9045 14590 49 0,'4'0'24'0,"-8"0"-24"0,1 0 39 16,-4 4-38-16,-4 2 0 15,-7 0 0-15,1 0 1 16,-4 4-3-16,-1-1 1 16,5 7 1-16,-1 6 1 0,1 3-2 15,2-3 1-15,5 0 0 16,6 0 0-16,-3-10-1 15,14-5 0-15,0-10 0 16,11-10 0-16,10-12-5 16,-3 0 0-16,-4 0-10 15,0-10 0-15</inkml:trace>
  <inkml:trace contextRef="#ctx0" brushRef="#br0" timeOffset="167246.856">8784 12678 44 0,'0'28'22'0,"-35"-12"-16"15,28-10 30-15,-4 3-34 16,-3-2 1 0,-14 2 2-1,3-3 0-15,1-3-7 16,2 0 0-16,1-3 4 15,4 0 1-15,2 0-2 16,5-6 1-16,3-3-2 16,3-1 1-16,4 1-1 15,7 0 1-15,4 2-1 16,7 14 0-16,10 2 0 16,11-3 1-16,-4 4-1 15,4 5 0-15,3 7 0 0,0 6 1 16,4 1-2-16,-3-4 1 15,-1-10 0-15,-3 1 0 16,-11-6-1-16,-3-7 0 16,-4-10 1-16,-4-5 0 15,-6-7 0-15,-4-3 1 16,-7 3-1 0,-11-6 1-16,-13-3 0 0,-12-6 0 15,-9 2-6-15,-8 7 1 16,-11 3-13-16,8 13 1 15</inkml:trace>
  <inkml:trace contextRef="#ctx0" brushRef="#br0" timeOffset="170427.045">10629 12963 18 0,'7'3'9'0,"-3"0"-11"0,-4-3 10 15,0 0-8-15,0-3 1 16,0 0 4-16,-4 3 1 15,1 0-4-15,-1-3 1 16,-3 6 6-16,0 0 0 16,0 3 1-16,0 4 0 15,-4 6-1-15,1-1 0 0,-4 7-3 16,-4 6 0-16,-7 4-4 16,1 12 1-16,-5-4-2 15,-2 1 1-15,-1 0-2 16,0-3 0-16,4-4-2 15,3-3 0-15,4-2-7 16,7-4 1-16,3-10-8 16,1-5 1-16</inkml:trace>
  <inkml:trace contextRef="#ctx0" brushRef="#br0" timeOffset="170686.448">10252 12963 45 0,'24'9'22'0,"5"17"-19"0,-22-17 36 16,3 7-38-16,8 6 1 15,7 3 1-15,-1 6 1 16,1 16-5-16,0-6 0 15,-4 9 2-15,-3-9 1 16,3 9-5-16,0-3 0 16,-7-3-12-16,0-16 1 15,-7-15-1-15,4-10 0 0</inkml:trace>
  <inkml:trace contextRef="#ctx0" brushRef="#br0" timeOffset="171179.322">10760 12878 34 0,'3'19'17'0,"1"6"-22"0,-1-18 31 16,-3-1-24-1,0 0 1-15,0 3 2 0,0-2 0 16,-3 2-6-16,3-3 1 16,-4-2 3-16,4-4 0 15,0 0 0-15,0-7 0 16,0-2-2-16,4-4 1 15,-4-2-1-15,3-4 0 16,4 3 0-16,-3 0 0 16,6 4 0-16,-2 3 0 15,2 2-1-15,1 7 1 16,-1 3 0-16,1 7 0 0,-1 5-1 16,5 1 1-16,-8 3-1 15,3-3 0-15,-3 2 0 16,0-2 1-16,-3 0-2 15,-1 0 1-15,-3-7-2 16,0 0 0-16,0-2-8 16,4-1 1-16,-8-6-5 15,4-10 0-15</inkml:trace>
  <inkml:trace contextRef="#ctx0" brushRef="#br0" timeOffset="171453.825">10993 12932 46 0,'3'6'23'0,"4"-6"-20"0,-7 0 41 16,7 0-43-16,0 0 1 15,4 3 0-15,-1 0 0 16,5-3-3-16,2 3 0 16,1-3 1-16,-1-3 1 15,1 0-7-15,0 0 0 16,-4-3-9-16,-4-4 0 0</inkml:trace>
  <inkml:trace contextRef="#ctx0" brushRef="#br0" timeOffset="171676.022">11077 12850 44 0,'11'35'22'0,"-4"-1"-21"15,-4-24 31-15,1-4-31 16,-1 3 0-16,1 1 2 15,0 5 0-15,-1-2-4 16,1-1 0-16,-1 1-3 16,1-4 1-16,-4-9-10 0,3-6 1 15</inkml:trace>
  <inkml:trace contextRef="#ctx0" brushRef="#br0" timeOffset="171902.629">11314 12696 30 0,'0'16'15'0,"7"22"-6"0,-7-32 15 16,3 7-21-16,-3 9 0 0,0 9 5 16,0-3 0-16,0 3-9 15,4 1 0-15,-1-1 6 16,1-6 0-16,-1 0-6 15,1-3 1-15,-1-3-14 16,-6-16 1-16</inkml:trace>
  <inkml:trace contextRef="#ctx0" brushRef="#br0" timeOffset="172457.524">9846 13725 25 0,'-21'3'12'0,"7"-6"1"0,10 0 6 0,-3 6-14 16,0 0 0-16,0-3 7 16,0 6 0-16,0-6-12 15,0 7 0-15,3-1 11 16,8 7 0-16,3-4-1 16,4 3 1-16,13 1-2 15,15 3 0-15,17-7-2 16,19-6 1-16,9-6-3 15,19 3 0-15,13-12-2 16,-3-1 0-16,3-9-3 16,-3 6 1-16,-11 4-6 15,-13-1 0-15,-15 4-8 16,-7 3 1-16,-21 2-13 16,-22 4 1-16</inkml:trace>
  <inkml:trace contextRef="#ctx0" brushRef="#br0" timeOffset="173192.462">9899 14484 43 0,'0'22'21'0,"0"15"-15"0,0-27 21 16,-4 2-25-16,4 1 0 15,0-4 1-15,-3 4 1 16,-1-7-5-16,1 0 1 16,-1-2 3-16,4-1 0 15,0-3-1-15,4-7 1 16,3-5-2-16,0-10 1 0,0 0-1 15,7-3 0-15,0 0 0 16,4 0 0-16,0-3-1 16,3 2 1-16,0 8 0 15,-4 2 0-15,1 7-1 16,0 9 1-16,-4 9-1 16,4-3 1-16,-4 7-1 15,0 2 0 1,-4 26-1-1,1-3 1-15,-4 6-1 16,0-4 1-16,-7-2-2 16,0-7 0-16,0-9-6 15,4-6 1-15,3-10-9 16,0-9 0-16</inkml:trace>
  <inkml:trace contextRef="#ctx0" brushRef="#br0" timeOffset="173463.758">10255 14506 43 0,'0'19'21'0,"0"-7"-13"0,0-9 30 16,0 0-34-16,0 1 0 0,4-4 5 15,3 0 0-15,3 0-11 16,8-4 0-16,3-2 6 16,7-3 1-16,1-4-6 15,2 4 1-15,1-1-9 16,-4 4 1-16,1 0-10 16,-12-4 1-16</inkml:trace>
  <inkml:trace contextRef="#ctx0" brushRef="#br0" timeOffset="173747.47">10291 14409 59 0,'0'34'29'0,"7"-18"-33"0,-4-10 49 16,4 3-43-16,4 4 0 16,-1 0 0-16,4 2 1 15,4 4-5-15,-4-3 1 16,0 3 2-16,0-4 0 16,1 7-5-16,-8 0 1 15,-4-3-6-15,-3-7 1 16,-3-2-9-16,-8-7 0 0</inkml:trace>
  <inkml:trace contextRef="#ctx0" brushRef="#br0" timeOffset="174048.426">10841 14161 46 0,'3'41'23'0,"-10"-1"-18"15,7-27 35-15,-3 12-39 0,-1 16 1 16,1 3 0-16,-1 9 0 15,1 3-4-15,-1-2 1 16,8-1-10-16,-4-9 0 16,-4-16-4-16,4-9 0 15</inkml:trace>
  <inkml:trace contextRef="#ctx0" brushRef="#br0" timeOffset="176450.088">11800 13919 55 0,'22'19'27'0,"9"6"-15"0,-24-18 27 16,-3 5-34-16,-1 4 0 15,1 3 0-15,0 6 0 16,-4 6-8-16,-4 4 0 16,0 8 4-16,-6 8 1 0,-4-4-10 15,-4-10 0-15,-3-12-11 16,0-21 0 0</inkml:trace>
  <inkml:trace contextRef="#ctx0" brushRef="#br0" timeOffset="177096.237">14245 13926 52 0,'0'6'26'0,"-7"-3"-20"15,7-3 36-15,0 0-38 16,0 0 1-16,7 3 1 16,4 0 0-16,3 1-8 0,11 2 0 15,13-3 4-15,12-3 0 16,3 0-9-16,0-3 1 16,-4 0-13-16,-7-4 1 15</inkml:trace>
  <inkml:trace contextRef="#ctx0" brushRef="#br0" timeOffset="177350.27">14834 13672 59 0,'14'19'29'0,"-24"37"-28"16,13-34 44-16,-3 6-44 16,0 10 0-16,-3 9 1 15,-4 0 1-15,-4 6-5 16,1 0 1-16,-1-6-4 16,0-6 0-16,4-9-12 15,-3-14 0-15</inkml:trace>
  <inkml:trace contextRef="#ctx0" brushRef="#br0" timeOffset="177756.506">15363 13656 51 0,'11'28'25'0,"-25"-15"-22"0,7-10 35 16,-4 9-36-16,-6 4 1 0,-1 0 2 16,-7 6 1-1,4 3-7-15,-4-3 1 0,1 0 3 16,-1-3 1-16,4-1-1 15,0 1 0-15,3-3-2 16,4 0 1-16,3-4 0 16,8 4 0-16,3-1-1 15,7 4 1-15,7 0-1 16,0-6 1-16,7 5-1 16,1-2 0-16,2 3-5 15,4 0 1-15,1 0-9 16,-5-4 0-16,-6-12-8 15,0-3 0-15</inkml:trace>
  <inkml:trace contextRef="#ctx0" brushRef="#br0" timeOffset="178058.434">15854 13872 42 0,'0'22'21'0,"-18"-9"-19"0,11-7 29 0,-7 4-31 15,-4 5 1-15,1 7 0 16,-4 0 1-16,-4-6-3 15,0 6 1-15,4-7-2 16,0 1 1-16,3-6-10 16,4-7 1-16,4-3-3 15,2-16 1-15</inkml:trace>
  <inkml:trace contextRef="#ctx0" brushRef="#br0" timeOffset="178251.238">15702 13872 48 0,'18'54'24'0,"21"2"-28"15,-29-40 49-15,8 9-45 16,-1 0 1-16,5 0 0 0,2 0 0 16,1 0-2-16,-4-3 1 15,0-6-4-15,1-7 0 16,-8-6-11-16,-4-9 1 15</inkml:trace>
  <inkml:trace contextRef="#ctx0" brushRef="#br0" timeOffset="178656.759">16337 13844 49 0,'4'32'24'0,"-25"-1"-21"16,13-22 37-16,1 7-39 15,-3 3 1-15,-4 3 2 16,-4-3 0-16,0-4-4 15,-3 4 0-15,4-3 4 16,-1-1 0-16,4-2 0 16,3-4 0-16,4 4-1 15,4-1 1-15,6 1-1 16,4 0 0-16,4 2-1 16,3-2 0-16,4-4 0 15,-1 1 0-15,1 5-3 0,0-2 1 16,-1-1-6-1,1-2 1-15,-1-1-12 0,-2-6 1 16,-5 0-5-16,8-6 0 16</inkml:trace>
  <inkml:trace contextRef="#ctx0" brushRef="#br0" timeOffset="178988.511">16831 13631 48 0,'7'53'24'0,"11"-6"-26"16,-18-25 42-16,0 6-38 16,-4 10 0-16,4 9 0 15,0 6 1-15,0 7-4 16,-3 0 1-16,3-1 1 16,0-2 0-16,0-13-9 15,3-7 1-15,1-12-8 0,6-15 1 16</inkml:trace>
  <inkml:trace contextRef="#ctx0" brushRef="#br0" timeOffset="179242.558">17413 14496 48 0,'28'44'24'0,"-14"10"-27"16,-14-42 39-16,-3 4-37 15,-4 6 1-15,-11 6-1 16,4 0 1-16,-4-6-8 16,1-6 1-16,-8-13-6 15,8-9 0 1</inkml:trace>
  <inkml:trace contextRef="#ctx1" brushRef="#br0" timeOffset="119579.107">15730 11075 0</inkml:trace>
  <inkml:trace contextRef="#ctx0" brushRef="#br0" timeOffset="179888.78">20433 14017 48 0,'-4'53'24'0,"-17"41"-18"0,14-69 25 16,-3 19-30-16,-5 6 0 16,-2 7-1-16,-4-1 0 15,3-9-3-15,4-9 0 16,3-10-9-16,8-9 0 15,3-25-2-15,7-10 0 0</inkml:trace>
  <inkml:trace contextRef="#ctx0" brushRef="#br0" timeOffset="180293.623">20366 13835 44 0,'25'22'22'0,"27"9"-18"15,-37-28 44-15,6 0-46 16,7 0 0-16,4-3 3 16,-1-3 0-16,8 3-5 15,4 0 0-15,-1 3 4 16,-3 7 0-16,-7 12-2 16,-8 6 0-16,-13 3-1 0,-18 13 0 15,-7-3-3-15,-4-3 1 16,0-1 0-1,1 1 0-15,-1-4 0 0,-3-2 0 16,0-1 0-16,3 1 0 16,4-11 2-16,0 1 0 15,3-6-1-15,4 0 1 16,4-1 0-16,3 1 0 16,7 6 0-16,3 3 0 15,1 3 0-15,3 1 0 16,-3-7-1-16,-1 3 1 15,8 3-3-15,-1-3 0 16,5-6-6-16,2-4 1 16,1-5-11-16,3-20 0 0</inkml:trace>
  <inkml:trace contextRef="#ctx0" brushRef="#br0" timeOffset="180563.506">21107 14308 64 0,'21'10'32'0,"7"-20"-40"16,-14 7 54-16,0-6-46 0,11 6 0 15,7-1-1-15,7 4 1 16,3 0-5-16,-3-3 0 16,-8 3-9-16,-6 0 1 15,-11-3-4-15,-10 3 1 16</inkml:trace>
  <inkml:trace contextRef="#ctx0" brushRef="#br0" timeOffset="180765.395">21188 14490 49 0,'7'38'24'0,"3"-10"-26"0,-2-22 47 0,-1 1-45 15,7-1 0-15,7-3 0 16,7 3 0-16,11-3-5 16,3 0 1-16,11-6-11 15,11-6 1-15</inkml:trace>
  <inkml:trace contextRef="#ctx0" brushRef="#br0" timeOffset="180956.048">22207 14010 48 0,'0'60'24'0,"-14"53"-14"15,14-79 36-15,0 10-45 0,0 16 0 16,4 9 0-16,-4 0 0 16,0 6-2-16,0 7 0 15,0-10-8-15,-7-13 1 16,-11-27-9-16,4-20 1 16</inkml:trace>
  <inkml:trace contextRef="#ctx0" brushRef="#br0" timeOffset="181510.954">19230 12540 62 0,'11'37'31'0,"-57"20"-44"0,32-38 55 0,-11 3-43 15,0-4 0-15,4-2-19 16,0-13 1-16,-4-19 14 15,4-2 0-15</inkml:trace>
  <inkml:trace contextRef="#ctx0" brushRef="#br0" timeOffset="181857.022">19096 10539 58 0,'0'72'29'0,"-39"25"-39"0,32-65 54 16,-7 2-44-16,-4 7 0 0,-3-3-5 16,0-7 0-16,0-9-8 15,-7-13 1-15</inkml:trace>
  <inkml:trace contextRef="#ctx0" brushRef="#br0" timeOffset="182275.55">19029 8146 58 0,'0'22'29'0,"0"41"-30"0,-4-41 46 0,-3 13-46 0,-7 8 1 0,-3 8-3 0,-1-4 0 0,0-3-7 0,4-10 1 0,-4-18-7 15,11-16 0-15</inkml:trace>
  <inkml:trace contextRef="#ctx0" brushRef="#br0" timeOffset="182651.429">18581 5061 54 0,'35'41'27'0,"25"43"-31"0,-46-49 49 16,0 27-46-16,0 20 1 0,-7 3-9 15,-10-1 1-15,-25-5-3 16,-4-7 1-16</inkml:trace>
  <inkml:trace contextRef="#ctx0" brushRef="#br0" timeOffset="186057.475">10569 15751 38 0,'28'-3'19'0,"-17"-1"-13"0,-11 4 20 16,0 0-25-16,0 0 1 15,-7-3 3-15,-11 3 0 16,-6 3-5-16,-22 7 0 15,-11-1 3-15,-3 1 1 0,-3 2-1 16,-4 1 0-16,0-1-2 16,-7-2 1-16,7 2-1 15,7 1 0-15,7 2 0 16,3 1 0-16,15 3-1 16,3 3 1-16,11 0 0 15,11 0 0-15,6-3-1 16,11 3 0-16,18 0 0 15,7-7 0-15,10-5 0 16,11 2 1-16,-4-6-1 16,-3 1 0-16,-11-1-1 15,-3-3 1-15,-11 7-1 16,-3-1 1-16,-11 7-2 16,-7 9 1-16,-18 6 0 15,-10-3 0-15,-11 4 0 16,-14 2 0-16,-7 1 0 15,-7-7 0-15,11 3 0 0,0 1 1 16,3-1 0-16,7 10 1 16,0-4 0-16,7 1 0 15,11 6 1-15,3 0 1 16,8-3 1-16,6 2 0 16,4-11 1-16,10-10 0 15,8 0-1-15,14-3 1 16,3-4-2-16,11-2 1 15,17-7-3-15,11-3 1 16,7-3-6 15,4-3 0-15,-4-6-8 0,-18-4 1-16,-3-9-9 0,-3 6 0 0</inkml:trace>
  <inkml:trace contextRef="#ctx0" brushRef="#br0" timeOffset="186385.166">10255 16434 63 0,'4'35'31'0,"-4"15"-39"15,-4-34 54-15,1 6-46 0,-4 3 1 16,3 6-4-1,-3 10 1-15,0 3-10 0,-4-10 1 16,-6-6-6-16,-1-2 1 16</inkml:trace>
  <inkml:trace contextRef="#ctx0" brushRef="#br0" timeOffset="197409.121">9430 17212 31 0,'0'-3'15'0,"3"6"-4"0,-3-3 15 16,4 3-24-16,-4 3 1 16,3 7 4-16,-3 3 0 15,0-1-8-15,0 7 1 16,0-3 4-16,-3 0 1 15,-1 0-2-15,1-7 1 0,-1 1-3 16,1-1 0-16,3 1-1 16,-4-7 0-16,4-3-1 15,4 0 1-15,-1-3-1 16,4-9 1-16,4-10-1 16,-1-6 1-16,1-3 0 15,7-3 0-15,-8-4 0 16,8 4 0-16,0-1 0 15,-1 10 1-15,1-3-1 16,-1 6 1-16,-2 7-1 16,-1 3 1-16,-4 2 0 15,1 10 0-15,-4 4-1 16,0 5 1-16,0 7-1 16,-3 3 1-16,-1 6-1 15,-3 4 1-15,0-4-2 16,0-3 1-16,0 3-4 0,4-9 1 15,-4-7-7-15,3-5 1 16,1-14-7-16,3-2 1 16</inkml:trace>
  <inkml:trace contextRef="#ctx0" brushRef="#br0" timeOffset="197695.286">9772 17105 61 0,'3'-3'30'0,"12"3"-39"16,-8 0 59-16,0-6-47 15,3 3 0-15,11-3 0 16,1 2 1-16,-5 4-6 15,1 0 1-15,3 4 1 16,-7-4 0-16,0 0-6 16,-3 0 1-16,-4 0-7 15,-7 0 1-15,0 3-7 16,-4 3 0-16</inkml:trace>
  <inkml:trace contextRef="#ctx0" brushRef="#br0" timeOffset="197904.193">9793 17262 35 0,'0'16'17'0,"4"-4"-2"0,3-8 24 16,0-4-36-16,3 0 0 15,4 0 2-15,1 0 1 16,2 0-7-16,4 0 0 16,4 3 4-16,0 0 1 15,3 0-4-15,-3 0 1 16,-1 0-6-16,1 0 1 15,-4-3-7-15,0 0 1 16,1-9-7-16,-12 0 1 0</inkml:trace>
  <inkml:trace contextRef="#ctx0" brushRef="#br0" timeOffset="198205.053">10432 17058 42 0,'28'19'21'0,"-10"-22"-23"16,-18 3 36-16,3-3-32 15,-3 3 1-15,-3-6 1 16,-8 3 0-16,-7 6-5 16,-3 3 1-16,-7 6 3 15,0 14 1-15,3 2-2 16,0 3 0-16,4 7 0 15,7 3 0-15,3-4-1 0,8 1 0 16,3-10-1-16,10-6 0 16,15-13 0-16,10-6 0 15,1-15-4-15,-1-13 1 16,-7-3-13-16,-7-23 1 16</inkml:trace>
  <inkml:trace contextRef="#ctx0" brushRef="#br0" timeOffset="198998.717">9945 15487 42 0,'-7'10'21'0,"3"-7"-17"0,1-3 26 15,-4 3-29-15,-4 3 1 16,-7 1 0-16,1 2 0 16,-1 0-3-16,4 1 1 15,0 2 2-15,3-2 0 16,-6-1-2-16,6-3 1 15,4 1-1-15,0-4 1 16,3-3-1-16,4 0 0 16,0 0-1-16,8-6 0 15,-1-1 0-15,3 1 1 0,1-3-1 16,6-4 1-16,1 4 0 16,0-1 0-16,-1 1 0 15,1-1 1-15,3 4-1 16,-3 0 1-16,-4 3-1 15,0 3 1-15,0 0-1 16,0 6 1-16,4-3-1 16,-4 3 0-16,0 7 0 15,0 0 0-15,-3 2 0 16,3 1 0-16,0 0 0 16,4-1 0-16,-1-2 1 15,1-4 0-15,0 1 1 16,-4-4 0-16,0-6 0 15,3 0 0-15,1-3-1 16,0-4 1-16,-1-2-1 16,-3-4 1-16,-3 1-2 15,-4-1 1-15,-3 4-1 0,-8-4 1 16,-3 1 0-16,-4-7 0 16,1 3-3-16,-8 4 0 15,-3-1-7-15,-4 4 0 16,-6 3-7-16,2 3 1 15</inkml:trace>
  <inkml:trace contextRef="#ctx0" brushRef="#br0" timeOffset="206580.361">11123 15904 38 0,'-3'13'19'0,"-4"-4"-13"16,3-6 20-16,-3 1-22 15,-4 5 0-15,1 4 3 16,-11 5 1-16,-4 7-10 16,7-3 0-16,-10 13 6 15,-4 9 1-15,1 0-3 16,-1 9 0-16,4 7-1 15,6-1 0-15,8 4 0 16,4-4 0-16,6-8-2 16,11-11 1-16,0-5-3 15,7-10 0-15,1-6-6 16,2-7 0-16,1-9-7 0,3 1 0 16</inkml:trace>
  <inkml:trace contextRef="#ctx0" brushRef="#br0" timeOffset="206972.167">11035 16303 48 0,'3'3'24'0,"1"-6"-27"16,-1 3 42-16,5 0-37 15,2 0 0-15,1 0 3 16,10 0 0-16,7-3-6 16,4-4 0-16,-4 1 3 15,0 0 1-15,-3-1-4 16,-4 4 0-16,-7 0-7 16,0 0 0-16,-3 0-8 0,-4-3 0 15</inkml:trace>
  <inkml:trace contextRef="#ctx0" brushRef="#br0" timeOffset="207257.427">11494 16124 54 0,'3'6'27'0,"-3"7"-33"16,0-7 47-16,0 7-40 15,-3 5 0-15,-1 7 0 16,0 1 1-16,-3 5-3 16,4 0 0-16,-1 4-2 15,4-4 1-15,0 0-8 16,7-9 0-16,0-12-5 15,4-10 0-15</inkml:trace>
  <inkml:trace contextRef="#ctx0" brushRef="#br0" timeOffset="207587.923">11610 15914 35 0,'21'12'17'0,"7"10"-12"0,-17-15 27 15,7 5-27-15,6 10 0 16,4 3 4-16,1 7 1 0,-5 11-12 15,-2 4 0-15,-5 7 7 16,-6 2 0-16,-4 7-3 16,-4 3 0-16,-6-4-4 15,-8-2 1-15,-3-7-5 16,-7-6 0-16,3-9-10 16,1-16 0-16</inkml:trace>
  <inkml:trace contextRef="#ctx0" brushRef="#br0" timeOffset="208097.775">11906 15908 42 0,'4'28'21'0,"10"-6"-20"0,-11-16 29 0,-3 3-29 15,4 1 0 1,-1-1 1-16,1-3 1 0,-4-6-4 16,4 4 1-16,-1-11 0 15,4-2 1-15,0-4-1 16,0 1 1-16,4-4-2 16,-1 0 1-16,8-2 0 15,3-1 0-15,0 0 1 16,1 3 0-16,-5 4 1 15,1 6 1-15,-1 6 0 16,1 6 0-16,0 6 0 16,-4 4 0-16,0 6-1 15,-3 6 1-15,-1 7-3 16,1-7 1-16,-8-6-6 16,4 0 1-16,-3-6-12 15,3-10 0-15</inkml:trace>
  <inkml:trace contextRef="#ctx0" brushRef="#br0" timeOffset="210560.098">13293 15760 41 0,'3'22'20'0,"-3"-3"-15"0,0-13 20 16,-3 7-22-16,-4 2 1 16,-4 7 0-16,-10 10 0 15,-7 12-6-15,-8 0 0 16,-2 9 4-16,2 6 0 15,1-8-3-15,0-4 1 16,3-3-4-16,4-7 0 16,7-5-8-16,3-14 1 15,4-11-2-15,7-20 0 0</inkml:trace>
  <inkml:trace contextRef="#ctx0" brushRef="#br0" timeOffset="210785.006">12943 15860 44 0,'15'41'22'0,"9"9"-22"16,-17-31 44-16,7 6-44 16,1 0 1-16,2 1 0 15,8 2 0-15,0 6-2 16,-1-2 1-16,1-1-1 15,-4-3 1-15,-3-3-8 16,-8-3 0-16,-3-9-6 16,0-4 0-16</inkml:trace>
  <inkml:trace contextRef="#ctx0" brushRef="#br0" timeOffset="211281.369">13367 15534 46 0,'24'0'23'0,"12"-15"-22"16,-26 8 38-16,4 1-38 15,4 0 0-15,3 0 1 16,0-1 1-16,1 7-3 16,-5-3 0-16,1 6 1 15,-8 4 1-15,-3-4-1 16,-7 6 0-16,-7 1-2 15,0 2 1-15,0 7-1 16,-3 3 1-16,-4 3 0 16,0 3 0-16,-4 0 0 15,4-6 0-15,3 0 0 0,1 0 0 16,6-3 0-16,4 3 0 16,7-3 0-16,4-3 1 15,-1-7-1-15,4-9 1 16,4 0-2-16,0 0 1 15,-1-3-9-15,1-3 1 16,-4-7-7-16,-3 4 0 16</inkml:trace>
  <inkml:trace contextRef="#ctx0" brushRef="#br0" timeOffset="211656.745">13688 15757 41 0,'3'16'20'0,"-6"18"-20"15,3-28 30-15,0 1-29 16,0-4 1-16,0 0 0 16,0-3 0-16,0-3-3 15,0 3 0-15,3-6 2 16,4-4 0-16,0-2-1 15,4-4 0-15,-4 3 0 16,0 1 0-16,4-1 0 16,-1 4 1-16,1 0 0 15,-1 2 0-15,1 7 0 0,0 3 0 16,-1 1 1-16,1 2 0 16,-1 6-2-16,-3 1 1 15,0 3-1-15,1 6 1 16,-1-4-1-16,-4-2 0 15,1 0-5-15,-1-7 1 16,4-3-10-16,0-3 1 16</inkml:trace>
  <inkml:trace contextRef="#ctx0" brushRef="#br0" timeOffset="211882.554">13952 15726 23 0,'14'12'11'16,"1"-9"4"-16,-15-3 6 16,7 0-17-16,0 3 1 0,0 1 4 15,0-1 1-15,0 0-12 16,3 0 1-16,1 3 6 16,-4-9 1-16,4 0-3 15,-1 0 1-15,4 0-7 16,0 0 0-16,-3 3-11 15,0-10 0-15</inkml:trace>
  <inkml:trace contextRef="#ctx0" brushRef="#br0" timeOffset="212107.603">14079 15735 46 0,'0'31'23'0,"4"16"-26"0,-4-37 33 15,3 2-30-15,1 1 0 16,-1-4-2-16,1 4 1 16,3-4-7-16,-3-2 1 0,-4-7-5 15,3-13 1-15</inkml:trace>
  <inkml:trace contextRef="#ctx0" brushRef="#br0" timeOffset="212316.62">14351 15534 46 0,'32'63'23'0,"-25"-13"-25"16,-7-34 44-16,0 0-41 15,0 2 0-15,0 14 0 16,0 2 0-16,0 4-2 16,0-7 0-16,-4-6-6 15,1-3 1-15,-4-9-8 0,3-10 1 16</inkml:trace>
  <inkml:trace contextRef="#ctx0" brushRef="#br0" timeOffset="212751.836">12619 16701 49 0,'-7'0'24'0,"-7"-10"-21"15,10 7 40-15,-3-3-42 16,0 3 0-16,0 3 6 15,3 0 1-15,1 0-7 16,3 3 1-16,11 3 5 16,10-3 0-16,21-3 0 15,22-3 0-15,17-6-4 16,25 3 1-16,31-13-4 16,4-13 1-16,7-2-7 31,-7 0 1-31,-17 2-8 0,-25 4 0 0,-22 0-9 0,-27 9 1 15</inkml:trace>
  <inkml:trace contextRef="#ctx0" brushRef="#br0" timeOffset="213232.336">12333 17162 59 0,'11'16'29'0,"13"-16"-27"16,-13-4 47-16,3 1-46 15,11-3 1-15,7 3 2 16,6 3 0-16,1 0-8 16,0 0 0-16,0 3 5 15,-4 6 0-15,-3-2-3 16,-8 2 1-16,-6 4-2 16,-7 2 1-16,-8 4-1 0,-3 6 0 15,-3 7 0-15,-4-7 1 16,-4 3-1-1,0 0 0-15,1 0 1 0,-1 1 0 16,1-1 0-16,3-3 0 16,3-3 0-16,8-3 0 15,3-4 0-15,3-2 1 16,8-4-5-16,3-2 1 16,0-7-6-16,4-4 1 15,3-5-12-15,-3-13 1 16</inkml:trace>
  <inkml:trace contextRef="#ctx0" brushRef="#br0" timeOffset="213606.713">13003 17359 46 0,'0'32'23'0,"-10"-4"-20"16,10-22 31-16,-4 4-32 15,4-1 0-15,-3 4 1 16,3-1 1-16,-4-2-6 16,4-7 1-16,0-3 3 15,0-7 0-15,0-5-2 16,0 2 1-16,4 1-1 16,-1-3 0-16,4-1 0 0,0 0 1 15,4-2-1 1,3 2 0-16,0 4 0 0,4-1 1 15,-1 7 0-15,5 3 0 16,-5 3-1-16,1 7 1 16,-4-4-1-16,-3 7 1 15,-1 2-1-15,-3 1 0 16,-7 3-2-16,0 0 1 16,7-1-5-16,0-2 0 15,0-3-10-15,0-4 1 16</inkml:trace>
  <inkml:trace contextRef="#ctx0" brushRef="#br0" timeOffset="213850.239">13310 17375 40 0,'7'19'20'0,"7"-3"-11"16,-10-16 26-16,3 3-32 15,0-3 0-15,4 0 2 16,-1 6 0-16,8-3-6 16,7-3 0-16,3 0 4 15,-3-3 0-15,-1-3-3 16,1-1 0-16,0 1-8 16,-4-3 1-16,-4-4-9 15,-6-2 0-15</inkml:trace>
  <inkml:trace contextRef="#ctx0" brushRef="#br0" timeOffset="214134.392">13483 17356 45 0,'0'38'22'0,"4"-22"-18"0,-4-16 34 0,0 0-37 16,0 0 0-16,0 0 1 15,0 0 0-15,3 3-3 16,1 0 0-16,3 3 1 16,0-6 1-16,0 0-5 15,4 0 0-15,-1 3-10 16,4-3 1-16,0-9-2 15,4 3 1-15</inkml:trace>
  <inkml:trace contextRef="#ctx0" brushRef="#br0" timeOffset="214553.622">13970 16980 51 0,'-4'31'25'0,"-13"13"-30"16,10-22 54-16,-4 10-48 15,-6 15 1-15,2 9 1 16,1 10 0-16,4 9-4 15,3 0 1-15,0-2 1 16,3-14 0-16,1-9-8 16,-1-9 0-16,1-16-10 15,-1-6 1-15</inkml:trace>
  <inkml:trace contextRef="#ctx0" brushRef="#br0" timeOffset="-214582.413">14503 17040 66 0,'53'12'33'0,"-4"7"-44"15,-42-7 59-15,0 10-49 16,-3 10 0-16,-4 9-1 15,-11 6 0-15,-7-4-6 16,-10 5 0-16,-7-11-9 16,7-6 1-16</inkml:trace>
  <inkml:trace contextRef="#ctx0" brushRef="#br0" timeOffset="-213982.511">15861 16883 55 0,'-4'12'27'0,"4"-12"-24"0,0 0 45 15,0 0-45-15,7 0 1 16,0 0 1-16,11 0 0 16,10-3-7-16,15 0 1 15,6 6 1-15,4 0 0 16,-4 4-9-16,-6 2 1 15,-1-3-11-15,-3-6 1 16</inkml:trace>
  <inkml:trace contextRef="#ctx0" brushRef="#br0" timeOffset="-213695.671">16595 16575 54 0,'7'26'27'0,"3"8"-29"15,-6-21 42-15,-4 12-41 16,-4 15 1-16,-3 1 0 15,0 9 0-15,-3 10 0 16,-1 9 0-16,0 3-6 0,1-6 1 16,3-10-10-16,3-18 1 15</inkml:trace>
  <inkml:trace contextRef="#ctx0" brushRef="#br0" timeOffset="-213337.874">17244 16764 56 0,'0'40'28'0,"-46"-2"-34"15,32-32 47-15,-7 1-41 16,-8 8 1-16,1-5 2 15,-4 2 0-15,1 1-3 16,2-1 1-16,5-2 2 16,3-1 0-16,7 0 0 15,6 4 1-15,5 0-1 16,6-4 0-16,12 7-1 16,6-4 0-16,3 4-1 15,5 3 0-15,-1 0-1 16,4 6 1-16,-1-3-4 15,-2-1 0-15,-1-2-5 16,0-6 0-16,0-4-11 16,-7-12 0-16</inkml:trace>
  <inkml:trace contextRef="#ctx0" brushRef="#br0" timeOffset="-213065.036">18154 16804 53 0,'7'22'26'0,"-42"0"-29"0,17-12 40 0,-7 8-37 15,-6 4 0-15,-5 7 0 16,-2 2 0-16,-5 13 0 15,-3-3 1-15,8-4-2 16,2-5 0-16,8-7-9 16,7-6 0-16,3-16-4 15,11-16 1-15</inkml:trace>
  <inkml:trace contextRef="#ctx0" brushRef="#br0" timeOffset="-212789.684">17766 16842 40 0,'18'25'20'0,"20"6"-13"16,-27-12 32-16,3 9-36 16,4 13 0-16,-1 3 0 0,1-3 1 15,3 0-6-15,7-4 1 16,-3-5 0-16,3-7 0 16,0-6-9-16,-3-10 1 15,-11-9-6-15,7-6 0 16</inkml:trace>
  <inkml:trace contextRef="#ctx0" brushRef="#br0" timeOffset="-212508.845">18704 16651 54 0,'14'6'27'0,"-14"-6"-34"16,-3 0 50-16,-4 9-42 15,-11 7 1-15,-3 9 0 16,-7 3 1-16,0-3-4 16,3 4 0-16,0 2 3 15,0 0 0-15,4 1-1 16,4-4 0-16,3 0 1 15,3 0 1-15,7 4 0 16,8-4 0-16,0 0 0 16,6 4 1-16,11-7-2 15,11-3 1-15,3-4-2 0,1 1 1 16,-1-3-5-16,-3 0 0 16,-4-4-10-16,-11 1 1 15,-6-7-7-15,3 0 0 16</inkml:trace>
  <inkml:trace contextRef="#ctx0" brushRef="#br0" timeOffset="-211911.671">19396 16591 37 0,'10'-16'18'0,"4"10"-4"0,-14 6 24 16,4 6-35-16,-4 10 0 0,-4 9 2 15,1 19 0-15,-4 9-7 16,-4 13 1-16,1 22 4 16,3 6 0-16,0 10-3 15,3-13 1-15,4-7-5 16,0-8 0-16,4-20-12 16,3-18 0-16</inkml:trace>
  <inkml:trace contextRef="#ctx0" brushRef="#br0" timeOffset="-211684.618">19932 17347 59 0,'25'75'29'0,"-8"-22"-33"0,-17-34 47 15,0 6-44-15,-7 7 1 16,-3 8-2-16,-4-5 1 16,-8-4-2-16,1-6 0 15,4-6-13-15,-1-13 1 16</inkml:trace>
  <inkml:trace contextRef="#ctx0" brushRef="#br0" timeOffset="-210889.185">21481 16933 42 0,'-7'66'21'0,"-15"72"-18"0,19-101 26 16,-11 14-30-16,3 2 1 15,4-3 2-15,0-6 0 16,4-13-2-16,3-6 0 16,0-12 0-16,7-16 1 15,0-7-1-15,0-12 1 16,3-15-2-16,1-13 0 0,-4-16-1 15,-4-3 1-15,1 0 0 16,0 3 1-16,-1-3-1 16,4 6 1-16,4 7 1 15,3 12 0 1,28 6 4 0,4 10 1-16,0 9 1 15,3 4 1-15,8 8-1 16,-4 10 1-16,-4 10-2 15,-10 6 1-15,-11 3-6 16,-10 9 0-16,-22 10-3 16,-13 3 1-16,-8 3-1 15,0 0 0-15,-7-3-1 16,-3-3 0-16,-4-13 0 16,4-6 1-16,7-4 0 0,3-5 0 15,7-4 1-15,8 1 0 16,6-4 1-16,8 4 1 15,6-1 0-15,5 0 0 16,2 7 0-16,1 6 1 16,-1 3-2-16,5 10 1 15,-8-7-1-15,3-3 1 16,5 0-5-16,2-6 1 16,8-7-8-16,3-5 1 15,-3-7-7-15,10-13 1 16</inkml:trace>
  <inkml:trace contextRef="#ctx0" brushRef="#br0" timeOffset="-210634.522">22320 16996 54 0,'7'40'27'0,"4"-30"-29"16,-11-10 47-16,10 0-45 16,5-3 1-16,2 0 0 15,8-1 0-15,10-5-1 16,4 3 0-16,-4-1-2 16,-6 1 0-16,-8 6-12 0,-7 0 1 15,-7 3-3-15,-11 4 0 16</inkml:trace>
  <inkml:trace contextRef="#ctx0" brushRef="#br0" timeOffset="-210430.631">22204 17356 47 0,'25'44'23'0,"13"-28"-21"0,-24-13 43 15,1 0-45-15,-1 0 1 0,7 7-1 16,4-7 0-16,6 3-4 15,12-9 0-15,2 0-11 16,8-13 1-16</inkml:trace>
  <inkml:trace contextRef="#ctx0" brushRef="#br0" timeOffset="-210238.739">23477 16644 52 0,'4'51'26'0,"-29"46"-25"15,25-72 41-15,-7 22-39 16,0 22 0-16,0 12 1 16,0 10 0-16,-4 10-6 15,1 9 1-15,-1-16-5 0,1-16 0 16,-4-28-11-16,-4-18 1 15</inkml:trace>
  <inkml:trace contextRef="#ctx0" brushRef="#br0" timeOffset="-207812.358">13480 17221 40 0,'3'4'20'0,"11"2"-5"0,-7-3 21 15,0 6-32-15,0 7 0 16,-3 12 5-16,0 1 0 15,-4 8-11-15,0 7 1 16,-4 3 6-16,-3 3 0 16,-4-3-11-16,1-6 1 0,-11-22-13 15,3-22 0-15</inkml:trace>
  <inkml:trace contextRef="#ctx0" brushRef="#br0" timeOffset="-206700.62">21724 2173 47 0,'7'22'23'0,"-10"-13"-15"16,-1 0 24-16,-7 10-32 16,-6 6 1-16,-8 4 0 0,-7 5 0 15,-3 10-1-15,-7 6 1 16,-1 13 1-16,1 12 1 16,0 16-1-16,7 9 0 15,10 4 0-15,11-4 1 16,7-9-2-1,10-22 1-15,8-16-6 0,6-24 1 16,5-14-9-16,6-21 0 16,4-16-5-16,-4 0 1 15</inkml:trace>
  <inkml:trace contextRef="#ctx0" brushRef="#br0" timeOffset="-206265.657">21657 3101 42 0,'11'53'21'0,"-1"16"-23"15,-10-53 37-15,-3 3-32 16,-1 0 1-16,-3-1 0 16,0 1 1-16,0-3-7 15,0-10 1-15,3-6 4 16,4-6 0-16,7-13-2 15,4-15 0-15,3-17 0 16,7 1 1-16,0-6-2 16,4-7 1-16,7 3-1 15,0-2 1-15,-4 5-1 16,0 4 0-16,-3 12 0 0,-4 0 1 16,-3 13-2-16,-1 9 1 15,-3 13 0-15,-3 6 0 16,-4 6 0-16,-3 7 0 15,-1 9 0-15,-3 12 0 16,-3 4 0-16,-5 15 0 16,1 4 0-16,4 12 0 15,-1-7 0-15,1-8 0 16,-1-17-5-16,-6-8 1 16,6-20-5-16,1-9 0 0,-1-3-6 15,-3-3 0-15</inkml:trace>
  <inkml:trace contextRef="#ctx0" brushRef="#br0" timeOffset="-206030.999">21738 3048 44 0,'-3'22'22'0,"3"6"-15"0,0-22 38 0,3 0-41 15,1-3 0-15,-1 4 2 16,4-4 1-16,0-6-9 15,7 0 0-15,4-7 4 16,3 4 0-16,7-3-7 16,1 5 0-16,-1-5-13 0,-3-7 0 15</inkml:trace>
  <inkml:trace contextRef="#ctx0" brushRef="#br0" timeOffset="-205798.284">22204 2508 47 0,'7'19'23'0,"-7"9"-19"0,0-18 30 0,-4 5-33 15,-3 20 1-15,0-4-1 16,-3 23 1-16,-4-1-3 15,-1 16 1-15,5 9 1 16,-1-3 0-16,4-12-4 16,4-13 1-16,-1-18-7 15,4-20 1-15,7-12-7 16,0-12 1-16</inkml:trace>
  <inkml:trace contextRef="#ctx0" brushRef="#br0" timeOffset="-205552.432">22317 2420 30 0,'17'-47'15'0,"-13"47"0"16,-4 4 21-16,3 11-32 15,-3 10 0-15,0 13 2 16,0 6 1-16,0 9-9 16,0 19 1-16,-3 7 5 0,-1 12 0 15,1-10-3-15,3 1 0 16,0-10-8-16,3-9 0 15,1-23-9-15,-8-27 1 16</inkml:trace>
  <inkml:trace contextRef="#ctx0" brushRef="#br0" timeOffset="-205226.78">23202 2922 55 0,'-14'25'27'0,"-4"54"-31"16,15-67 45-16,-4 10-41 16,0 6 0-16,0-6 0 15,0 3 1-15,3 0-4 16,1-15 0-16,3-4-7 0,7-12 0 15,-4-10-5-15,4-6 0 16</inkml:trace>
  <inkml:trace contextRef="#ctx0" brushRef="#br0" timeOffset="-205046.998">23093 2740 38 0,'17'0'19'0,"-6"19"-20"0,-7-19 30 15,3 0-29-15,3 0 1 0,4 0-2 16,4 0 0-16,0 3-9 16,3 4 0-16,-4-1-1 15,1 3 1 1</inkml:trace>
  <inkml:trace contextRef="#ctx0" brushRef="#br0" timeOffset="-204732.286">23357 3054 39 0,'11'28'19'0,"-4"-12"-23"15,-3-16 38-15,-1 0-34 16,-3 0 0-16,4 0-1 16,3-10 1-16,0-5 0 0,3-7 0 15,-3 0-1 1,0 0 1-16,-3 3 0 15,3 3 0-15,0 1 0 0,4 5 0 16,-4 4 1-16,3 3 0 16,1 9 1-16,-1 7 1 15,1 5 0-15,3 4 0 16,4 7-1-16,-1-7 1 16,5 9-1-16,-1-3 0 15,0 0-3-15,4-9 0 16,-1-6-6-16,5-10 1 0,-1-3-8 15,-4-16 1-15</inkml:trace>
  <inkml:trace contextRef="#ctx0" brushRef="#br0" timeOffset="-204162.906">24747 2383 44 0,'7'9'22'0,"0"10"-18"15,-3-10 37-15,-4 17-40 16,-4-5 0-16,-3 11 1 15,4 15 0-15,-11 6-3 16,0 16 1-16,0 3 0 16,-1 7 1-16,5 2-1 15,6 4 0-15,1-13-6 16,-1-25 1-16,1-9-10 16,-1-29 1-16</inkml:trace>
  <inkml:trace contextRef="#ctx0" brushRef="#br0" timeOffset="-203670.178">24483 2944 53 0,'10'22'26'0,"4"-3"-25"0,-6-22 43 16,-1 6-43-16,0 0 1 0,7 0 0 15,3 3 1-15,12 1-4 16,6-1 0-16,4 3 1 16,0-2 1-16,-1-4-3 15,1 3 0-15,-4 3-3 16,-3-9 1-16,-4 4-1 16,-3-1 1-16,-4-3 0 15,0 0 0-15,4-7 3 16,-4-2 0-16,0 0 2 15,-3-10 1-15,0 3 0 16,-1 0 0-16,1 4 0 16,0-4 0-16,-4 4-1 15,-7 5 1-15,0-2-1 16,-7 9 0-16,-4 0-1 16,-3 9 0-16,-3 4 0 15,-1 9 1-15,-3 12-1 16,3-2 1-16,4 2-1 0,0-5 1 15,7 11-1 17,4-8 1-32,6-1-1 0,-3-9 0 0,15-13-4 0,2-2 0 15,8-11-8-15,7-2 0 16,-4-3-3-16,4-16 1 16</inkml:trace>
  <inkml:trace contextRef="#ctx0" brushRef="#br0" timeOffset="-203293.22">25598 2900 36 0,'-4'10'18'0,"-21"21"-17"0,18-18 32 0,-7-1-32 0,-3 13 1 0,-5 0 0 16,-2 10 0-16,-1 2-3 16,-3 7 1-16,7-9 1 15,3-4 0-15,4-6-2 16,3-9 1-16,4-7-5 15,0-6 1-15,7-12-3 16,0-4 0-16,4-2 0 16,-1-4 1-16,1-3 0 15,-1 3 0-15,1 7 5 16,-1-7 0-16,4 13 3 16,0 2 0-16,4 4 1 15,0 7 1-15,3 5 1 16,0 1 0-16,7 2 1 0,-3 7 0 15,-1 4-2-15,4-5 0 16,-3-2-1-16,0 0 0 16,-4-3-4-16,0-4 1 15,0-5-9-15,-3 2 1 16,-4-18-4-16,-4-13 1 16</inkml:trace>
  <inkml:trace contextRef="#ctx0" brushRef="#br0" timeOffset="-202953.375">25957 1956 50 0,'-7'16'25'0,"-17"37"-31"0,13-21 50 0,-3 12-45 16,-7 15 1-16,-7 13 0 16,-4 26 1-16,4 8-1 15,6 4 0-15,5 3-1 16,3-10 1-16,7-18-7 16,0-19 1-16,0-22-8 15,3-19 0-15</inkml:trace>
  <inkml:trace contextRef="#ctx0" brushRef="#br0" timeOffset="-202772.879">25467 2775 49 0,'64'19'24'0,"-4"-16"-22"0,-46-3 41 15,17-3-43-15,12 3 0 16,10-10-1-16,7 4 1 0,7 3-8 16,-4-3 1-16,-3-4-8 15,-11-15 1-15</inkml:trace>
  <inkml:trace contextRef="#ctx0" brushRef="#br0" timeOffset="-202478.048">26229 1812 43 0,'21'97'21'0,"36"63"-15"16,-33-110 33-16,8 19-38 15,10 38 1-15,11 25 0 16,-10 15 1-16,-8 29-4 16,-17 2 0-16,-29-2 1 0,-24 3 0 15,-32-26-10-15,-4-27 0 16,-24-26-5-16,-18-21 0 16</inkml:trace>
  <inkml:trace contextRef="#ctx0" brushRef="#br2" timeOffset="-191854.057">2921 4672 29 0,'0'12'14'0,"4"17"-4"16,-4-29 14-16,0 9-22 16,7 1 1-16,-7 2 2 15,7 7 0-15,-7-3-6 16,3 2 0-16,4 1 5 15,-3 3 0-15,3-6 0 16,-7 0 0-16,3-7-1 0,4-3 0 16,-7-6 0-16,0-9 1 15,4-10-2-15,3 0 0 16,-3-15-1-16,10-7 1 16,-4 0-1-16,1 0 0 15,-1-3-1-15,1 4 1 16,-4-1-1-16,4 3 1 15,-1 1-1-15,1 2 0 16,-1 7 0-16,-6 9 0 0,3 3-1 16,0 7 0-16,-7 9 0 15,0 0 1-15,0 6-2 16,0 4 1-16,0 5 0 16,-7 7 0-16,14 0 0 15,-7 10 1-15,11-4 0 16,-8 6 0-1,18 32 0 1,4 3 0-16,0 0 0 16,-1-12 0-16,-10-10 0 15,4-7 0-15,-7-14 0 16,-1-5 0-16,-10-5-1 16,0-6 1-16,0-7 0 15,-10-10 0-15,-1-8-1 16,-10-7 1-16,3-6 0 15,-13-1 0-15,6 1 0 0,-7-3 0 16,-7 9 0-16,-3 0 0 16,-7 6 0-16,-18 10 0 15,3 3-1-15,-3 3 1 16,14 3 0-16,4 0 1 16,-1 0-1-16,12 3 0 15,6 4 1-15,4 2 0 16,10-2 0-16,4-4 1 15,14 4-1-15,0-4 1 16,10-6 0-16,12-6 0 16,16-7-1-16,15-15 0 15,21-10-1-15,7-3 1 0,1-6-1 16,6 3 0-16,4-9 0 16,-4-3 0-16,-7 2-1 15,-11 7 1-15,-3 7-1 16,-14 5 1-16,-7 10-1 15,-14 9 0-15,-14 10-1 16,3 12 1-16,-18 16-1 16,-6 6 1-16,-18 16-1 15,-18 7 1-15,-11 21 0 16,-20 0 0-16,10-6 0 16,0 6 1-16,0-10 0 15,0 1 0-15,0-6 0 16,4-7 0-16,6-6-6 15,1-10 1-15,-1-12-9 0,19-12 0 16</inkml:trace>
  <inkml:trace contextRef="#ctx0" brushRef="#br2" timeOffset="-190471.037">3260 5142 25 0,'98'-53'12'0,"1"-60"-3"16,-78 82 8-16,8-23-14 16,-8-8 0-16,7-7 3 15,-7-3 1-15,0 0-8 16,-17-1 1-16,3 4 5 16,-7-3 0-16,0 13-1 15,-11-1 1-15,1 7-2 16,-11 18 0-16,-15-2-1 15,1 12 1-15,-11 3-2 16,-7 6 1-16,-14 10-1 0,7 9 0 16,-7 13 0-16,-3 2 0 15,-1 11 0-15,-10 11 0 16,0-2-1-16,21-10 1 16,-11 22-1-16,15 4 0 31,-15 30-1-31,11-5 1 15,18-1-1-15,7-3 1 16,14 4 0-16,3-23 0 16,18 19 1-16,11-6 0 0,3 4-1 15,17-14 1-15,19-15 0 16,3-3 0-16,14-16-1 16,3-9 0-16,1-10 0 15,6-6 1-15,5-13-1 16,6 1 0-16,-7-1 0 15,7-15 0-15,-14-3 0 16,-10-7 0-16,6-9 1 16,-10-3 0-16,-7-4-1 15,4-5 1-15,-8-1-1 16,-7-6 1-16,-13 1-1 16,-5 8 1-16,-17-6-2 15,-14 4 1-15,-7-1-1 16,-14 13 1-16,0 10-1 15,-11 5 0-15,-7 10 0 16,-14 4 1-16,-18 11 0 16,-13 7 0-16,13 3 1 15,-3 10 0-15,-4-1-1 0,11 10 0 16,-3-3-1-16,-1 3 0 16,4 6 0-16,7 4 0 15,14 5-1-15,14 4 0 16,0 6 0-16,1 3 0 15,16 7 1-15,1 6 0 16,11-1 0-16,10 4 1 16,-7-3 0-16,14 0 1 0,14-4 0 15,7 1 0 1,14-13-1-16,1-3 1 0,6-7-1 16,0-5 0-16,8-10 0 15,-8-4 0-15,4-11 0 16,7-7 0-16,18-10 0 15,3-15 0-15,11-6 1 16,-8-16 0-16,8-7 0 16,7-11 0-16,0-8-1 15,-8-11 1-15,-13 9-1 16,-8 2 0-16,-20-8 0 16,-11 12 0-16,-25-3-1 15,-18 9 0-15,-17-9 1 16,-25 0 0-16,-17 12 0 15,-4 7 0-15,-25 15 0 16,-14-2 0-16,-3 11 1 16,6 7 0-16,8 16 0 31,0 9 0-31,7 10 0 0,0 6 0 0,6 12 0 16,12 3 1-16,13 4-1 0,8 6 1 15,10-3-1-15,7-7 1 16,11 1-1-16,0-4 1 15,11-3 0-15,-1 4 0 16,4-14-1-16,7 1 0 16,-7-3 0-16,3-7 0 15,4 1-1-15,0-4 1 16,0 0-2-16,0 1 0 0,0-7 1 16,0 0 1-16,4-7-4 15,3 1 1-15,-7 0-7 16,7 0 0-16,-7-4-9 15,0 7 0-15</inkml:trace>
  <inkml:trace contextRef="#ctx0" brushRef="#br2" timeOffset="-188325.74">2822 7660 27 0,'0'10'13'0,"7"-7"0"0,-7-3 9 0,0 3-18 16,0-3 0-16,4 0 3 16,3 3 0-16,-7 0-8 15,10 4 1-15,-10 2 5 16,11 4 0-16,-7-1-2 16,3 1 1-16,3 2-2 15,-3 1 0-15,4 0-1 16,-1 2 0-16,1-2 0 15,-7 0 1-15,3 0-1 16,3-4 1-16,-3-3-1 16,4 1 1-16,-8-4-1 15,4 0 1-15,4-2 0 16,0-8 1-16,-4-5-1 16,3-10 1-16,1-6-1 15,-1-16 1-15,1-9-1 0,10-19 1 16,18-9-4-16,21-10 1 15,7-9-6-15,7 6 0 16,-7 9-9-16,4 13 1 16,-22 7-5-16,-7 18 0 15</inkml:trace>
  <inkml:trace contextRef="#ctx0" brushRef="#br2" timeOffset="-187544.223">2872 9768 13 0,'7'0'6'0,"-4"-10"8"15,4 7-1-15,-7 3-11 16,0 0 1-16,4-3 4 16,3-3 0-16,-7-1-7 15,3 7 0-15,-3 7 6 16,0-1 1-16,0 0 0 15,7 4 0-15,-7 2 0 16,11 4 0-16,0 3-1 16,-4 12 0-16,7-3 0 15,3 0 0-15,-6 1-3 16,7-4 1-16,-8-3-1 16,4-3 0-16,-3-7-1 15,-4-6 0-15,0-12 0 16,4-19 0-16,10-19 0 15,7-22 1-15,18-22-1 0,17-15 1 16,11-13-4-16,4-6 1 16,10 12-8-16,-7 16 1 15,-10 19-12-15,-15 18 0 16,-13 23-2-16,-22 15 0 16</inkml:trace>
  <inkml:trace contextRef="#ctx0" brushRef="#br2" timeOffset="-186838.448">2854 11395 25 0,'11'16'12'0,"6"-1"-2"15,-6-11 18-15,-4-1-25 16,3 6 1-16,1 1 3 15,0 2 1-15,6 4-9 16,-3 3 0-16,4 6 6 16,0 0 1-16,-4-3-2 15,-4 0 0-15,1-4-2 16,3 1 1-16,-3-6-1 16,-1-7 1-16,4-12 0 15,4-16 1-15,3-22 0 16,18-19 0-16,3-18-1 15,18-29 1-15,14-25-6 16,7-3 1-16,-10-9-17 0,-4 3 0 16</inkml:trace>
  <inkml:trace contextRef="#ctx0" brushRef="#br2" timeOffset="-184644.478">2692 13515 29 0,'10'-3'14'0,"-10"9"-5"0,0-6 15 0,0 0-22 16,0-3 1-16,-10 9 2 15,-8 7 0-15,-3 9-6 16,0 6 0-16,0 6 4 16,3 7 1-16,-3 0-2 15,3 3 0-15,4-3-2 16,-4-4 1-16,1-2-9 16,3-7 1-16,7-6-6 15,-4-16 1-15</inkml:trace>
  <inkml:trace contextRef="#ctx0" brushRef="#br2" timeOffset="-184422.047">2424 13549 33 0,'28'19'16'0,"-7"-6"-13"0,-10-7 25 16,-4 7-25-16,3-4 0 15,4 7 2-15,15 6 0 16,9 9-7-16,12 7 0 16,-11-1 4-16,3 4 0 0,-14 0-7 15,0 0 0-15,-17-4-8 16,-8-5 1-16</inkml:trace>
  <inkml:trace contextRef="#ctx0" brushRef="#br2" timeOffset="-183783.541">2501 15851 34 0,'-7'28'17'0,"-21"19"-18"15,17-28 24-15,-3 13-23 16,-10 5 1-16,-8 10-1 15,0 10 1-15,4-7-2 16,7 0 1-16,-8-6-2 16,8-6 0-16,4-7-7 15,3-12 0-15</inkml:trace>
  <inkml:trace contextRef="#ctx0" brushRef="#br2" timeOffset="-183479.631">2223 15879 34 0,'14'3'17'0,"3"-3"-13"0,-6 0 27 15,-4 4-28-15,7-1 0 16,7 6 5-16,7 4 0 16,8 9-9-16,-1 6 1 0,-7 3 5 15,0 4 1-15,4 2-3 16,-4 7 1-16,1-6-4 15,-8-7 1-15,-7 1-7 16,0-4 1-16,-10 0-11 16,-4-9 0-16</inkml:trace>
  <inkml:trace contextRef="#ctx0" brushRef="#br2" timeOffset="-179782.137">2914 15964 29 0,'11'-25'14'0,"-4"-3"3"0,0 21 10 16,-7-8-23-16,0-1 1 16,-7 0 0-16,0-2 1 15,-4 2-8-15,-3 0 0 16,-7 4 5-16,-8-4 0 15,-9 7-2-15,-5-4 0 0,-3 0-1 16,4 7 0-16,-4 3 0 16,4 3 1-16,-7 3-1 15,-4-3 1 1,-4 10-1-16,-6 5 0 16,6 7-2-16,-3 0 1 0,7-3-3 15,4 3 1-15,3 3-2 16,14 0 1-16,1 3-1 15,2 1 0-15,1 2 1 16,7 0 0-16,3 4 1 16,4 9 1-16,7-4 1 15,7 1 1-15,7 6 1 16,-3 0 0-16,13 3 2 16,12 1 0-16,2-1 1 15,12-6 0-15,6-7-1 16,11-8 1-16,7-11 0 15,-3-11 0-15,13-14-1 16,15-5 0-16,-4-10-1 0,0-6 0 16,-7-4 0-16,-3 1 0 15,-18-7-1-15,-11-9 1 16,-6 0-2-16,-11-6 1 16,-8-4 0-16,-3-2 0 15,-17-4-1-15,3 7 0 16,-18-1 0-16,1 10 0 15,-18 6 0-15,6 10 0 0,-27-3-1 16,-11 2 1-16,-7 10 0 16,7 10 1-16,-3 9-1 15,-8 6 1-15,-3 0-1 16,0 3 0-16,-4 7 0 16,1 2 0-16,6 14-2 15,8-4 1-15,6 3-3 16,4 3 1-16,4 4-2 15,10 2 0-15,0 1 0 16,7 3 1-16,4 6 0 16,7 3 1-16,14-3 2 15,14 3 1-15,4 0 2 16,10 4 0-16,18-4 2 16,3-3 1-16,14-9-1 15,15-4 1-15,-1-12-1 16,8-9 0-16,-7-10-2 15,-1-6 1-15,1-7-2 16,-1-6 1-16,-3-2-1 0,-3-7 0 16,3-10-1-16,-7-3 1 15,-4-12 0-15,-3 0 0 16,-10-13-1-16,-8 1 0 31,-10-36-1-31,-11 20 1 16,-11 6-1-16,-6 9 1 15,-22 4-1-15,-7 2 0 16,-10 16 0-16,-18 7 1 0,0 6 0 16,3 12 0-16,-3 10 0 15,-3 6 0-15,-4 9 0 16,-4 7 1-16,4 3-2 16,-7-1 1-16,14 11-2 15,-7 5 1-15,18 4-1 16,0 6 0-16,6 0-2 15,4 6 1-15,8-3-1 16,-5 3 1-16,15 0 0 16,4 3 1-16,13-9 0 15,4 0 1-15,11 6 1 16,10-6 0-16,11 3 2 16,13 7 0-16,5-7 0 15,10-3 1-15,0-10 0 16,10-6 1-16,-17-12-1 15,11-13 1-15,6-9-2 16,1-16 1-16,3-9-1 0,0-10 0 16,-14-9-1-16,0-16 0 15,-11-3-1-15,-6-3 1 32,-15-4-1-32,-7-11 0 0,-10 15-1 0,-11-4 1 15,-11 4 0-15,-17 6 0 16,-11 4-1-16,-10 8 1 15,-4 7 0-15,-4 16 0 16,4 6 0-16,-14 12 1 16,-3 10-1-16,-4 9 0 0,-15 10-1 15,12 12 0-15,6 7-1 16,1 12 1-16,10 6-3 16,0 10 0-16,3 9-1 15,15-9 0-15,-7 3 0 16,17-1 0-16,4-8-1 15,17-1 1-15,4 1 2 16,18-4 1-16,17 3 0 16,4 1 0-16,17-1 3 15,22-5 1-15,6-14 2 16,15-9 1-16,3-12 0 16,4-7 1-16,10-18-1 15,-6-10 0-15,-5-9-2 16,-9-10 1-16,-15-6-3 15,-7-15 1-15,0-7-1 16,-21-9 0-16,-8-4-1 0,-2-12 0 16,-22 10 0-1,-7-4 0-15,-7 7 0 0,-18-4 0 16,-14 13-1-16,-6 3 1 16,-22 16 0-16,-22 10 0 15,5 5 0-15,-1 19 0 16,-6 16 0-16,-5 16 0 15,1 9-1-15,0 10 0 16,14 9 0-16,7 3 0 16,14 9-1-16,4 4 1 0,13 9-2 15,12-4 1-15,-1 4 0 16,14 4 0-16,8-1 0 16,13-3 0-16,8-3 1 15,14-4 1-15,10-8 2 16,15-7 1-16,6-19 0 15,4-16 0-15,11-12 0 16,13-12 1-16,-2-13-1 16,-8-13 0-16,-11-12-2 15,-3-10 0-15,-7-9-1 16,-17-3 1-16,-1-12-2 16,-14 8 1-16,-10-2-1 15,-8 3 1-15,-20-7-1 16,-11 13 0-16,-8 6 0 15,-31 7 1-15,0 9-1 16,-7 12 1-16,-3 17 0 16,-11 8 0-16,-7 10-1 15,-4 10 1-15,4 8-1 0,10 8 1 16,15 11-1-16,-4 7 0 16,14 6 0-1,3 7 0-15,1 9 0 0,14 12 0 16,3-12 0-16,11-4 1 15,-1-5-1-15,12-10 1 16,10-6 0-16,0-7 1 0,0-12-2 16,10-9 1-16,1-7-3 15,0-3 1-15,-1-9-7 16,1-4 0-16,6-12-5 16,-13-9 1-16</inkml:trace>
  <inkml:trace contextRef="#ctx0" brushRef="#br2" timeOffset="-178723.953">3291 17391 45 0,'7'3'22'0,"-7"0"-23"16,0 0 41-16,-7 0-39 15,4 10 1-15,-8 9-1 0,-6 3 1 16,-4 6-3 0,3 10 1-16,0 6 1 0,4-3 0 15,-4-3-2-15,8-7 0 16,-1-6-7-16,1-9 0 15,10-9-6-15,-7-20 0 16</inkml:trace>
  <inkml:trace contextRef="#ctx0" brushRef="#br2" timeOffset="-178266.069">2815 17441 46 0,'18'6'23'0,"21"-21"-20"15,-18 11 40-15,7-2-41 16,4-6 0-16,14-7 1 16,7 0 1-16,7-3-5 15,7-3 1-15,-7 0 1 16,3-3 1-16,-3-4-1 15,0 1 0-15,-14 0-1 16,-14 2 0-16,-1 7-1 16,-6 7 1-16,-4 2 0 15,-7 10 0-15,-3 12-1 16,-4 7 1-16,-7 9-1 16,0 3 1-16,-7 10-1 15,-4 6 0-15,-3 3 0 0,-7 3 1 16,-7 7-1-16,7 8 1 15,3-2 0-15,7 6 0 16,4-6 0-16,14-7 0 16,4-9 1-16,17-12 0 15,-3-16-1-15,10-16 1 16,8-6-1-16,-1-7 0 16,4-2-8-16,-15-1 0 0,-2-9-8 15,-19 0 0-15</inkml:trace>
  <inkml:trace contextRef="#ctx0" brushRef="#br2" timeOffset="-177378.572">3944 17447 52 0,'4'3'26'0,"3"-9"-25"16,3 6 43-16,-6-3-41 16,13 0 0-16,1-3 1 15,14 2 0-15,-4-2-6 16,4-3 1-16,-4-1 0 16,4 1 1-16,-1 3-11 15,-2-1 1-15,-12-2-7 16,5 0 0-16</inkml:trace>
  <inkml:trace contextRef="#ctx0" brushRef="#br2" timeOffset="-176914.004">4724 17381 48 0,'7'10'24'0,"-14"-13"-26"0,7 3 38 16,0 3-36-16,-11 3 0 15,1-3 1-15,-15 0 0 16,0 4-1-16,-3 2 0 16,0 4 1-16,3 5 0 0,-3-2 0 15,7 3 0-15,7-3 0 16,3-4 0-16,7 1 0 15,4-4 1-15,11-3-2 16,10-6 1-16,7-6-1 16,1-3 1-16,2-4-1 15,-9 1 0-15,-5-4-1 16,-3 3 1-16,0 1-1 16,0 2 1-16,-3 10 0 15,0-3 0-15,3 6 0 16,-4 4 0-16,1 2 0 15,0 4 1-15,3 5-1 16,-4 4 0-16,4 3 0 16,0 4 1-16,4-4-5 15,0 0 0-15,3-6-7 16,0-4 0-16,0-12-4 16,7-12 0-16</inkml:trace>
  <inkml:trace contextRef="#ctx0" brushRef="#br2" timeOffset="-176509.285">5062 17817 40 0,'0'44'20'0,"-10"28"-22"0,10-62 37 16,-7 5-31-16,3 1 1 0,4 0-1 15,-7-10 1-15,4-6-7 16,3 0 0-16,-7-13 5 16,3-12 0-16,1-9-3 15,-1-1 1-15,0-9 0 16,4-3 0-16,0-3-2 16,0 3 0-16,8 0 0 15,-1 6 0-15,10 1 0 16,-3 11 1-16,11 7-1 15,-4 10 1-15,4 6 0 16,0 6 1-16,-11 6 0 16,0 3 0-16,-4 7-2 15,1 6 1-15,-18 9-1 16,-4 4 0-16,-10-4-2 16,0 1 0-16,-7-7-5 0,7-3 1 15,-4-7-7-15,11-2 1 16</inkml:trace>
  <inkml:trace contextRef="#ctx0" brushRef="#br2" timeOffset="-176074.129">5390 17936 38 0,'-7'51'19'0,"-3"5"-21"16,6-47 31-16,4-2-28 16,0-7 0-16,-7-3 3 15,7-10 0-15,0 0-5 16,0-8 1-16,0-8 3 15,0-5 0-15,7-4-2 16,-7-12 0-16,11-3-3 16,-1-4 1-16,8 1-1 15,7 6 1-15,3-1 0 16,0 11 0-16,0 11 1 16,4 8 1-16,-11 8 1 15,1 7 0-15,-5 12-2 16,-3 3 1-16,-7 7-1 0,-10 12 0 15,-4 7-1-15,-14 6 1 16,-4-7-4-16,0-3 1 16,-3-6-9-16,0-6 0 15</inkml:trace>
  <inkml:trace contextRef="#ctx0" brushRef="#br2" timeOffset="-175623.674">5793 17673 36 0,'10'31'18'0,"-3"-6"-14"15,0-18 24-15,-7-4-28 16,0 0 1-16,0 0 1 0,0-6 1 15,0-10-3-15,0-2 0 16,0-7 2-16,0-6 0 16,0-4 0-16,0 4 0 15,4-3-1-15,6 2 1 16,8 4-1-16,0 3 1 16,3 7-3-16,4 2 1 15,-1 7-7-15,1 0 0 16,0 6-7-16,-4-4 1 15</inkml:trace>
  <inkml:trace contextRef="#ctx0" brushRef="#br2" timeOffset="-175218.125">6410 17588 36 0,'14'-6'18'0,"-28"-13"-17"15,10 13 27-15,-6 0-28 0,3-1 1 16,-4 4 0-1,-3-3 0-15,-4 3-1 0,-3 6 0 16,-3 3 1-16,-1 4 1 16,4 2-1-16,3 10 0 15,-3-3 0-15,10 9 0 16,8 0-2-16,6-2 1 16,11-5-1-16,8-5 1 15,2-6-1-15,1-10 1 16,3-10-3-16,0-6 1 15,-6-12-8-15,-5 0 0 16,4-13-1-16,1-3 0 16</inkml:trace>
  <inkml:trace contextRef="#ctx0" brushRef="#br2" timeOffset="-174916.173">6897 17206 48 0,'14'-3'24'0,"-14"15"-33"16,0-9 51-16,-7 7-42 16,-4 9 1-16,-13 6 0 15,-1 6 1-15,-7 10-2 16,-3 6 0-16,3 3 2 0,0 3 0 15,4 1-1-15,-4-4 0 16,8-16-5-16,10-6 0 16,3-15-10-16,0-16 1 15,8-19-2-15,3-9 1 32</inkml:trace>
  <inkml:trace contextRef="#ctx0" brushRef="#br2" timeOffset="-174687.617">6516 17294 42 0,'7'0'21'0,"25"25"-19"0,-22-13 41 16,11 7-39-16,8 6 0 0,2 13 2 16,8 6 0-16,11 6-8 15,-12 3 1-15,5-3 4 16,-1-3 0-16,-3-6-7 16,-4-6 1-16,-14-7-14 15,-17-19 1-15</inkml:trace>
  <inkml:trace contextRef="#ctx0" brushRef="#br2" timeOffset="-74223.932">12266 9561 12 0,'-3'-3'6'0,"3"3"7"0,0 0 6 16,0 0-15-16,0 0 0 15,0 0 3-15,0 0 0 0,0 0-8 16,0 0 1-16,0 0 7 15,0 0 0-15,0 0-1 16,0 0 0-16,0 0-1 16,0 0 1-16,3 0-2 15,4 0 0-15,0 0-2 16,4 0 0-16,-1-4-2 16,4 1 1-16,4-3-1 15,0 0 0-15,-4-1-3 16,0-2 0-16,-3 3-8 15,-4-1 1-15,0 1-5 16,-7 6 0-16</inkml:trace>
  <inkml:trace contextRef="#ctx0" brushRef="#br2" timeOffset="-73877.74">12319 9442 41 0,'7'3'20'0,"0"0"-18"0,-7-3 34 0,4 3-33 15,-4 0 0-15,-4 3 1 16,1 7 1-16,-1 3-7 16,-3 2 1-16,0 11 4 15,0-14 0-15,0 10-3 16,0 0 1-16,3 1-5 16,1-8 1-16,3 1-7 15,0-9 0-15,3-10-5 16,4-10 1-16</inkml:trace>
  <inkml:trace contextRef="#ctx0" brushRef="#br2" timeOffset="-73470.921">12605 9369 44 0,'3'16'22'0,"11"12"-22"15,-10-25 40-15,-4 4-38 16,0 5 1-16,0 7 0 16,-4 6 1-16,1 0-6 15,-1 3 1-15,-3 1 3 16,0-4 0-16,4 0-7 15,3-6 0-15,0-4-10 16,0-8 1-16</inkml:trace>
  <inkml:trace contextRef="#ctx0" brushRef="#br2" timeOffset="-68218.987">11737 10436 22 0,'3'9'11'0,"-6"0"13"0,3-9 1 15,0 4-22-15,0-1 1 16,0-3 4-16,0 0 0 16,0 0-9-16,3 3 0 15,5 3 6-15,-1 0 0 16,3-3-2-16,4 4 1 16,0-1-2-16,4-6 0 15,-4-3-2-15,0-3 1 0,4-1-3 16,0 1 1-16,-4 3-7 15,-4 0 0-15,1-7-8 16,-4 4 1-16</inkml:trace>
  <inkml:trace contextRef="#ctx0" brushRef="#br2" timeOffset="-67917.917">11839 10341 38 0,'0'22'19'0,"4"-18"-15"16,-4-1 27-16,0 3-26 15,0 0 0-15,0 4 1 0,-4 2 1 16,4 4-9-16,-3 6 0 15,-1 0 6-15,1-3 0 16,-1 3-3-16,1-1 1 16,-1 5-4-16,1-8 0 15,-1-2-6-15,4-3 1 16,0-4-8-16,0-15 0 16</inkml:trace>
  <inkml:trace contextRef="#ctx0" brushRef="#br2" timeOffset="-67593.437">12005 10354 37 0,'4'9'18'0,"-4"1"-14"15,0-10 25-15,0 0-28 16,3 6 0-16,-3 4 1 16,0 2 0-16,0 4-3 15,0 6 1-15,0 0 0 0,4-7 1 16,-4 1-5-16,7 0 0 15,-4-4-8-15,1-6 1 16</inkml:trace>
  <inkml:trace contextRef="#ctx0" brushRef="#br2" timeOffset="-67228.455">11991 10191 31 0,'3'19'15'0,"12"-4"-6"0,-12-11 19 0,-3 2-25 0,7 6 0 0,7 4 6 0,4 6 0 0,3 0-10 0,0 3 1 0,0 3 6 0,-3 4 0 0,0 2-2 0,-8-9 0 0,-3 7-4 0,-10 2 1 0,-4 4-5 0,-4-1 1 0,-3-5-7 0,-4-10 0 0,1-7-6 0,3-5 0 0</inkml:trace>
  <inkml:trace contextRef="#ctx0" brushRef="#br2" timeOffset="-66836.382">12404 10185 39 0,'0'0'19'0,"7"31"-16"16,-7-28 31-16,0 7-30 16,0 2 1-16,0 4 2 15,0 3 1-15,0-1-10 16,0 1 1-16,7 0 5 16,-7 0 1-16,0 0-3 15,3 3 1-15,-3-4-4 16,0 1 1-16,0-6-6 15,0-1 1-15,0-2-8 0,0-7 0 16,0-9-3-16,-3-1 0 16</inkml:trace>
  <inkml:trace contextRef="#ctx0" brushRef="#br2" timeOffset="-66490.481">12404 10646 50 0,'3'9'25'0,"-3"-3"-23"16,0-6 49-16,0 0-47 15,0 0 1-15,4 3 1 16,-4-3 0-16,0 0-8 16,0 0 0-16,0 0 2 15,0 0 1-15,0 0-13 16,-4-3 0-16,-6-6-7 15,-4 3 1-15</inkml:trace>
  <inkml:trace contextRef="#ctx0" brushRef="#br2" timeOffset="-60593.46">11885 12057 37 0,'-3'0'18'0,"-1"-3"-13"16,8-1 19-16,-1 1-22 15,-3 3 0-15,0 0 5 16,0 0 0-16,0 0-8 16,4 7 1-16,-1-1 4 15,1 6 1-15,3 4-2 16,0 3 1-16,3 0-2 15,-3-4 0-15,4-2 0 0,0 0 0 16,3 2 2-16,0 4 0 16,0 9 0-16,4 4 1 15,-1-4-1-15,1 0 1 16,-4 10-2-16,-3 2 1 16,-11-5-4-16,-8-1 1 15,-6-5-2-15,-7-1 1 16,-3-9-2-16,-1-1 1 15,4-8-12-15,3-1 0 16,7-9-7-16,18 0 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04T17:35:06.0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5-04T17:35:26.903"/>
    </inkml:context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8946 2427 36 0,'-3'9'18'0,"10"4"-9"0,-3-7 19 16,-1-6-25-16,4 9 0 16,4 4 3-16,-8 3 0 15,4 9-7-15,-7 9 0 16,0 7 6-16,0 12 0 15,-7 10-2-15,-3 12 0 16,-4 0-1-16,-1 13 0 0,1 0-4 16,0-10 1-16,-3-5-8 15,6-11 1-15,4-15-8 16,7-22 0-16</inkml:trace>
  <inkml:trace contextRef="#ctx0" brushRef="#br0" timeOffset="422.375">9151 3154 45 0,'4'35'22'0,"-4"9"-20"16,0-35 36-16,-4 7-38 0,4-4 1 16,0-2 2-16,0-4 0 15,0-6-4-15,4-9 1 16,3-26 1-16,3 1 1 16,-3-14-1-16,4-8 1 15,3-4-2-15,-7-2 0 16,4-17-1-16,-1 4 1 15,1 9 0-15,3 7 0 16,0-1 0-16,4 10 0 16,-1 12 1-16,1 4 0 0,0 6 0 15,-1 9 0-15,1 9-1 16,3 13 1-16,0 7-4 16,-3 2 0-16,-4 10-5 15,-3 3 0-15,-4 10-8 16,-4-1 1-16</inkml:trace>
  <inkml:trace contextRef="#ctx0" brushRef="#br0" timeOffset="663.043">9109 3060 53 0,'-4'32'26'0,"25"-23"-24"16,-14-6 47-16,8 0-47 15,2-3 0-15,1 3 0 0,3-3 1 16,4-3-5 0,3 0 1-16,4-3-2 0,-4-4 0 15,-7 1-12-15,0-4 0 16,-3 1-2-16,-1 2 0 16</inkml:trace>
  <inkml:trace contextRef="#ctx0" brushRef="#br0" timeOffset="1738.798">11395 2910 42 0,'14'3'21'0,"-14"3"-18"0,0-6 37 15,0 0-38-15,0 0 0 16,-4 0 2-16,-3 0 1 15,0 0-6-15,-7 0 0 16,4 0 4-16,-1 0 0 16,-3 9-1-16,-4-2 0 15,1 5-1-15,-5 4 1 16,1 9-2-16,4 3 1 0,2-9-1 16,8 6 1-16,0 3-1 15,7-9 0-15,4-3-1 16,6-7 0-16,5-9-1 15,-1-6 1-15,-4-3 0 16,4-4 0-16,0-3 0 16,1 1 0-16,-1-1 0 15,-4 3 1-15,1 4-1 16,-1-7 1-16,-2 13 0 16,2 3 1-16,-3 0-1 15,0 3 1 1,0 7-1-16,4 5 1 0,-1-5-1 15,1 2 1-15,0 1-1 16,3 0 0-16,0-1-4 16,0 1 0-16,4-7-9 15,3-3 0-15,3-12-3 16,5-1 1-16</inkml:trace>
  <inkml:trace contextRef="#ctx0" brushRef="#br0" timeOffset="2152.611">11744 3160 46 0,'7'54'23'0,"-10"12"-25"0,3-51 43 0,0 10-41 15,-4 7 0-15,0-1 1 16,-3-9 0-16,0-6-2 15,0-7 1-15,0 1 0 16,4-14 1-16,3-11-1 16,0-7 1-16,0-13-1 15,3-5 0-15,1-4 0 16,-1-3 0-16,4 3-1 16,4 0 0-16,3 6 1 15,0 4 0-15,0 5 0 16,4 14 0-16,0 12 0 15,-8 3 1-15,1 9 0 16,-1 0 1-16,-3 4-2 16,0 0 1-16,-7 9-1 15,-3-4 0-15,-8 4-1 0,-6-3 0 16,-5 0-4-16,1-3 0 16,0-7-9-16,7-6 0 15</inkml:trace>
  <inkml:trace contextRef="#ctx0" brushRef="#br0" timeOffset="2573.942">12157 3358 37 0,'-4'60'18'0,"-6"2"-16"0,6-52 23 0,-3 9-24 15,-4-10 0-15,1 0 1 16,3-9 0-16,-4-9-2 16,4 0 0-16,0-20 2 15,4-5 0-15,3-7-1 16,7-6 1-16,0 0-1 15,3-6 0-15,8 3 0 16,0 6 0-16,3 0 1 16,7 12 0-16,4 4 0 15,-4 12 1-15,-3 7-1 16,-8 9 0-16,-6 9-1 16,-4 10 1-16,-11 6-2 0,-3 0 0 15,-7 7-3-15,-3-1 0 16,-1-3-4-16,0-9 1 15,4 0-8-15,4-3 0 16</inkml:trace>
  <inkml:trace contextRef="#ctx0" brushRef="#br0" timeOffset="2923.335">12502 3120 42 0,'11'34'21'0,"3"26"-20"15,-10-48 33-15,-1 1-31 16,-3-1 0-16,4-2 1 16,-4 6 0-16,0-13-5 15,-4-3 0-15,4-10 4 16,0-9 0-16,0-3-2 15,0 7 1-15,4-10-1 16,3 3 0-16,0 6 0 16,3 0 0-16,1 7 0 15,3 0 0-15,0 2-1 16,4 7 1-16,-4 3-2 16,4 1 1-16,-1-1-4 15,1 0 0-15,0 6-4 0,3-9 1 16,3 0-9-16,5 0 1 15</inkml:trace>
  <inkml:trace contextRef="#ctx0" brushRef="#br0" timeOffset="3164.166">12993 3082 30 0,'10'-9'15'0,"-10"2"-5"0,0 1 17 0,0 3-25 0,-3 0 1 15,-1 3 1 1,1 0 1-16,-8 3-6 0,1 3 0 0,-8 1 4 15,0 11 1-15,1-5-2 16,-4 9 0-16,6 6 0 16,1 7 0-16,7-7-2 15,4-3 0-15,6-3-2 16,11 0 0-16,4-13-1 16,0-6 1-16,6-9-5 15,1-6 1-15,0-7-7 16,3-10 1-16</inkml:trace>
  <inkml:trace contextRef="#ctx0" brushRef="#br0" timeOffset="3392.245">13409 2975 48 0,'0'29'24'0,"-18"5"-26"16,11-21 41-16,-3 6-37 15,-4 9 0-15,-4 6 0 0,-3 1 1 16,3 2-4-16,1-12 0 16,3 4 1-16,3-4 1 15,4-10-6-15,0-2 0 16,3-13-6-16,4-6 1 16,4-10-5-16,-1-15 0 15</inkml:trace>
  <inkml:trace contextRef="#ctx0" brushRef="#br0" timeOffset="3572.866">13250 3066 30 0,'7'22'15'0,"15"0"-6"0,-15-15 25 0,3 2-33 16,1 7 0-16,3-7 1 16,0 10 1-16,0-3-4 15,0 2 0-15,0-2 0 16,4 3 0-16,-4 0-10 15,4-10 0-15,-8-15-1 16,-3 3 0-16</inkml:trace>
  <inkml:trace contextRef="#ctx0" brushRef="#br0" timeOffset="3743.217">13575 3073 42 0,'10'40'21'0,"15"7"-24"0,-18-34 42 0,0 9-38 0,-3-3 0 0,-1 0-1 0,-3-1 0 0,4 1-4 0,-4-9 0 15,0-1-9-15,0-12 1 16</inkml:trace>
  <inkml:trace contextRef="#ctx0" brushRef="#br0" timeOffset="3916.257">13550 2991 43 0,'21'25'21'0,"11"3"-21"0,-21-24 33 0,-1-1-34 16,4 0 1-16,4 0-4 16,3-3 0-16,0-3-2 15,1 0 1-15,-5-4-7 16,1-2 0-16</inkml:trace>
  <inkml:trace contextRef="#ctx0" brushRef="#br0" timeOffset="4436.941">13829 3107 32 0,'10'16'16'0,"8"21"-17"16,-11-27 26-16,0 2-25 0,0 1 1 15,0 0 1 1,-3-7 0-16,3-6-3 0,-4-6 1 15,1-7 0-15,0 0 1 16,3-5 0-16,3-1 0 16,-3 6-1-16,0-6 0 15,0 7 1-15,4 3 1 16,-1 5-1-16,1 4 1 16,0 4-1-16,-1 5 1 15,1-3-2-15,-1 4 1 31,1-4-1-31,-4 3 0 0,0-9 0 16,0 3 0-16,0-3-1 16,-3 0 0-16,-1 0 0 15,-3 0 1-15,0 0-1 16,4-3 1-16,3 3 0 16,0 0 0-16,0-6 0 15,4 0 1-15,-1 3-1 16,1 3 0-16,-1-4 0 15,1 8 1-15,-1-4-1 16,5 0 0-16,-1 3-1 16,-4 0 1-16,1 6 0 15,-1 1 1-15,1-1-2 16,0 0 1-16,-1-5-1 16,1 5 0-16,3-3-1 15,0 1 0-15,4-4-4 16,-1 3 0-16,4-6-4 15,4-9 0-15</inkml:trace>
  <inkml:trace contextRef="#ctx0" brushRef="#br0" timeOffset="4877.045">14637 3220 42 0,'10'0'21'0,"26"-6"-24"0,-29 0 39 15,3 2-36-15,1 4 0 16,-1-6 0-16,-3 12 0 0,4-6 0 15,-4 0 0-15,-3 4-1 16,-1 8 1-16,1 4-2 16,-1 6 0-16,1-3 0 15,-1-7 0-15,4 10 0 16,7-9 1-16,1-1 0 16,6-2 1-16,3-4 1 15,12-6 0-15,13-6 0 16,0-10 1 15,1-19-1-31,-1-12 0 0,4-12 0 0,0-10 1 0,-7-16 0 16,-14-18 1-16,-15-7-1 15,-10 0 0-15,-14 3-1 16,-7 10 1-16,-3 9-1 16,-1 16 0-16,-3 10-1 15,3 24 1-15,1 22-1 16,-1 7 1-16,0 31-1 15,1 19 0-15,2 15-2 0,12 38 1 16,3 13-2 0,7 18 0-16,7 10-1 0,-3-35 1 15,-1 13-5-15,1-28 0 16,-4-16-4-16,4-22 1 16</inkml:trace>
  <inkml:trace contextRef="#ctx0" brushRef="#br0" timeOffset="5162.292">14986 3098 57 0,'4'0'28'0,"6"-10"-31"15,-6 10 55-15,3 0-48 16,7 0 0-16,3 0 0 16,8 0 0-16,0 0-6 15,14-9 0-15,10 3 4 16,11-7 0-16,-7 1-6 16,-7 2 1-16,-11 7-6 15,-7-6 1-15,-10 2-11 16,-4 4 1-16</inkml:trace>
  <inkml:trace contextRef="#ctx0" brushRef="#br0" timeOffset="5509.568">15490 3286 44 0,'18'44'22'0,"0"-54"-14"0,-18 10 30 15,7 0-35-15,3-6 0 16,5-6 1-16,2-1 0 0,-3-6-6 16,0-3 0-16,-3 3 3 15,-4 4 1-15,-7-4-3 16,-7 0 1-16,-4 7-1 16,-3 2 1-16,0 10 0 15,-3 6 0-15,-1 10 0 16,4 16 1-16,3-4 0 15,8 13 0-15,10-7 0 16,3 4 0-16,11-10 0 16,8-3 0-16,2-13-1 15,5-8 0-15,3-11-5 16,-1-5 1-16,1-4-12 16,-4-9 0-16</inkml:trace>
  <inkml:trace contextRef="#ctx0" brushRef="#br0" timeOffset="6196.915">17914 2954 47 0,'14'28'23'0,"-7"-35"-20"15,-7 7 31-15,0 0-34 16,-7 0 0-16,0 7 0 16,-3-7 1-16,-5 6-1 0,-2 0 0 15,-1 7 0-15,1 6 1 16,2-7 0-16,5 7 0 16,3-3-1-16,3-1 1 15,11-2-1-15,4-7 1 16,-1 0-1-16,5-6 0 15,-1-3-1-15,0 0 1 16,-4-3 0-16,1 3 0 16,3-7-1-16,-3 1 1 15,3 0-1-15,-4 9 1 0,1 0 1 16,0 3 0-16,3 6 0 16,-4 1 1-16,11-1-1 15,4 7 1-15,3-1-3 16,1-2 1-16,-1-7-8 15,3 3 0-15,5-18-7 16,-4 0 0-16</inkml:trace>
  <inkml:trace contextRef="#ctx0" brushRef="#br0" timeOffset="6617.215">19318 3063 49 0,'-7'16'24'0,"11"-3"-22"0,-4-13 40 15,0-13-41-15,0-15 1 0,0 3 1 16,0-19 0-16,-4-19-4 16,4-9 0-16,0-13 2 15,0 1 1-15,4-20-1 16,3 10 0-16,3-3-1 15,8 12 0-15,7 13-1 16,3 16 0-16,0 12-5 16,4 19 1-16,-8 21-11 15,-2 14 0-15,-8 15 0 16,-7 13 0-16</inkml:trace>
  <inkml:trace contextRef="#ctx0" brushRef="#br0" timeOffset="6813.063">19057 2875 59 0,'7'35'29'0,"14"-23"-31"0,-7-6 62 16,15-6-60-16,6 0 1 16,7 0-1-16,8-9 0 15,3 3-4-15,-4 3 1 16,-7-7-8-16,1 4 1 15,-12-3-9-15,-13-4 1 16</inkml:trace>
  <inkml:trace contextRef="#ctx0" brushRef="#br0" timeOffset="7040.976">19579 2928 45 0,'-3'35'22'0,"10"40"-15"15,-7-62 33-15,3 6-40 16,1 9 1-16,3-9 0 16,3-1 0-16,1-2-2 15,3-7 1-15,4-9 0 16,3-6 0-16,-3-3-3 16,-1-4 1-16,-3-9-5 15,4 0 0-15,0-3-8 16,-1-3 1-16</inkml:trace>
  <inkml:trace contextRef="#ctx0" brushRef="#br0" timeOffset="7428.07">19890 3044 47 0,'10'35'23'0,"-6"-13"-24"0,-4-16 40 16,0 0-39-16,3 1 1 31,1-7 1-31,-4 0 0 0,7-10-3 16,0 1 0-16,0-4-1 16,4-2 1-16,-4-1-1 15,0 3 0-15,3 4-2 16,1 0 1-16,-1 2 0 15,1 7 0-15,0 7 2 16,-1-7 0-16,1 3 0 16,-1 3 0-16,1 3 0 15,-1-2 1-15,1-1-1 16,0 3 1-16,-1 4-3 16,1-4 0-16,-1-5-2 15,1 5 0-15,0 0-4 16,3 1 0-16,0-10-1 15,3-3 1-15</inkml:trace>
  <inkml:trace contextRef="#ctx0" brushRef="#br0" timeOffset="7907.465">20546 3016 45 0,'3'0'22'0,"-10"0"-31"0,4 0 49 16,-8 0-39-16,-6 3 1 16,-1 4 0-16,-3 2 0 15,0 0-3-15,-8 4 1 16,8 3 2-16,7 3 0 0,3 2-1 16,8 8 1-16,6-7-2 15,8-4 1-15,7 4-3 16,6-12 1-16,15-16-2 15,-4-4 1-15,1-6-2 16,-1-12 0-16,4-9 0 16,7-7 0-16,10-13 0 15,-3-18 0-15,-4-10 1 16,1-6 0-16,-11-6 2 16,-4 0 1-16,-14 9 0 15,-7 7 1-15,-7 9 1 16,-10 9 0-16,-4 9 1 15,-15 23 0-15,-9 19 0 16,3 15 0-16,-4 19 1 16,0 15 0-16,0 20-1 15,8 27 0-15,2 20-1 16,8 6 1-16,4 12-3 0,3-9 0 16,3-16-6-16,1-22 0 15,-1-25-8-15,-3-31 1 16</inkml:trace>
  <inkml:trace contextRef="#ctx0" brushRef="#br0" timeOffset="8106.022">20570 3026 48 0,'46'0'24'0,"4"-19"-31"0,-29 9 40 0,7 4-37 16,11-10 1-16,0 4-15 16,0 6 0-16,-1-7 16 15,-2 1 1-15</inkml:trace>
  <inkml:trace contextRef="#ctx0" brushRef="#br0" timeOffset="8253.839">21057 3113 33 0,'7'47'16'0,"-3"26"-17"16,-4-58 27-16,0-2-27 15,0 3 0-15,0-13-5 0,0-3 0 16,0-13 0-16,3-21 1 16</inkml:trace>
  <inkml:trace contextRef="#ctx0" brushRef="#br0" timeOffset="8418.344">21071 2938 26 0,'36'6'13'0,"3"13"-19"0,-29-19 18 0,4 9-21 15,0-9 1 1,4 0-3-16,0 3 0 0</inkml:trace>
  <inkml:trace contextRef="#ctx0" brushRef="#br0" timeOffset="8692.718">21354 3066 14 0,'-25'4'7'0,"0"14"-4"16,22-14 12-16,-4 2-15 16,0-3 0-16,0 3 0 15,3 7 1-15,-3 2-1 16,3 4 0-16,4-3 0 16,8 0 1-16,2-4 0 0,-3-2 0 15,14-10-1-15,0-4 1 16,4-5 0-16,0-7 0 15,-4 1-6-15,-3-7 0 16</inkml:trace>
  <inkml:trace contextRef="#ctx0" brushRef="#br0" timeOffset="9139.295">21703 3142 38 0,'10'25'19'0,"5"-3"-24"15,-12-16 37-15,1 3-31 16,-1-9 0-16,1-6 0 16,-1 3 0-16,1-13-2 15,-1 1 1-15,1 2 0 16,-1-6 0-16,4-3-2 16,0 0 1-16,-3 0 0 15,0 0 1-15,-1 4 0 0,8 8 0 16,3-2 2-16,7 12 1 15,0 12 0-15,11-2 1 16,0 8-1-16,6 1 0 16,1 6-1-16,0-3 0 15,3 0-5-15,4-9 1 16,0-7-6-16,-7-12 0 16,0-7-6-16,-1-15 1 15</inkml:trace>
  <inkml:trace contextRef="#ctx0" brushRef="#br0" timeOffset="10009.478">23668 2204 51 0,'3'0'25'0,"4"9"-26"0,-3-5 49 16,0 11-46-16,-4 10 0 0,0 4 0 15,-4 24 1-15,-3 19-5 16,-4 6 1-16,-3 20 2 16,0-4 0-16,0-10-5 15,3-11 1-15,1-23-7 16,3-16 0-16,3-15-7 16,8-25 1-16</inkml:trace>
  <inkml:trace contextRef="#ctx0" brushRef="#br0" timeOffset="10264.926">23513 2769 31 0,'14'25'15'0,"35"3"-1"16,-35-22 20-16,7 4-30 15,11-1 1-15,11 0 4 16,6-6 0-16,4 4-11 0,-7 2 0 15,-8 1 7-15,-6-4 0 16,-7 13-3-16,-14 6 1 16,-8 15-4-16,-14 4 1 15,-17 10-4-15,-18-1 1 16,1-6-5-16,-8-6 1 31</inkml:trace>
  <inkml:trace contextRef="#ctx0" brushRef="#br0" timeOffset="10537.771">24321 2944 45 0,'-29'47'22'0,"-38"44"-16"15,46-60 18-15,-11 20-24 16,-6 8 1-16,9 4-2 16,1 3 1-16,3-4-5 15,4-14 0-15,7-20-7 0,4-19 1 16</inkml:trace>
  <inkml:trace contextRef="#ctx0" brushRef="#br0" timeOffset="10717.766">23925 2891 61 0,'29'50'30'0,"-5"19"-39"0,-10-44 57 16,4 10-47-16,3 8 0 15,0 4-1-15,-3-12 1 16,-4-10-8-16,-3 3 0 0,-4-18-9 16,0-7 0-16</inkml:trace>
  <inkml:trace contextRef="#ctx0" brushRef="#br0" timeOffset="11214.038">25231 2919 45 0,'0'19'22'0,"-11"34"-11"15,8-37 29-15,3 6-40 16,0 6 1-16,0 3-1 15,0-9 1-15,0 3-7 16,3 0 1-16,4-15-10 16,11-10 1-16</inkml:trace>
  <inkml:trace contextRef="#ctx0" brushRef="#br0" timeOffset="11377.199">25121 2696 46 0,'11'29'23'0,"14"-4"-16"16,-15-16 33-16,8-6-40 0,-1 4 0 15,8-4-7-15,3-6 1 16,11-4-5-16,11-21 0 16</inkml:trace>
  <inkml:trace contextRef="#ctx0" brushRef="#br0" timeOffset="11601.335">25792 2038 37 0,'-15'78'18'0,"-13"41"-13"15,18-84 20-15,-1 28-24 16,-3 24 0-16,7 11 1 15,0 2 1-15,3 7-5 16,1-20 1-16,3-18-7 16,-4-18 0-16,1-20-3 15,-4-19 0-15</inkml:trace>
  <inkml:trace contextRef="#ctx0" brushRef="#br0" timeOffset="12020.801">25414 2784 46 0,'18'35'23'0,"17"21"-20"0,-21-46 45 15,4-1-46-15,6 0 0 16,5 1-1-16,2-4 1 16,19-3-4-16,6-3 1 15,11-3-1-15,7-13 1 16,0 1-2-16,-6-4 1 15,-19 6-1-15,-10-5 1 16,-11 2-1-16,-3 6 0 16,-11 1 2-16,-11 0 0 0,-10 9 0 15,-10 9 0-15,-8 0 0 16,-3 1 1-16,-1 6-1 16,1 2 0-16,4-2 0 15,-1-3 0-15,11 5 1 16,10 1 1-16,8 3 1 15,10 0 0-15,14 6 2 16,7-6 0-16,-3-3-1 16,-4-6 1-16,-3-1-3 15,-7-2 1-15,-11 2-3 16,-11-2 1-16,-13-1-8 16,-12-3 0-16,-6-6-7 15,0-6 0-15</inkml:trace>
  <inkml:trace contextRef="#ctx0" brushRef="#br0" timeOffset="13329.793">28025 2888 54 0,'14'44'27'0,"-21"28"-34"16,7-47 47-16,-4 9-40 0,-3 20 0 16,-7 2-1-16,0 4 1 15,-4-7-1 1,-3-9 1-16,7-10-6 0,7-21 1 31,3-60-9-31,1-16 0 16</inkml:trace>
  <inkml:trace contextRef="#ctx0" brushRef="#br0" timeOffset="13569.054">27972 2784 37 0,'42'10'18'0,"15"8"-5"16,-33-18 24-16,15 7-34 16,7 5 1-16,-4 4 2 15,-3-7 0-15,-11 4-8 16,-7-1 0-16,-10 1 4 16,-11 12 1-16,-14-6-4 15,-7 6 1-15,-7 3-6 16,-4-3 1-16,4-6-8 15,-1-10 1-15,12-2-4 16,10-1 1-16</inkml:trace>
  <inkml:trace contextRef="#ctx0" brushRef="#br0" timeOffset="13941.942">28564 2928 41 0,'18'0'20'0,"-21"7"-24"0,-1-10 37 0,-7 6-33 0,-3-3 1 15,-3 0 0-15,-4 0 1 16,-1 6-2-16,5 0 1 0,-1 1 1 16,7 5 1-1,1 4-1-15,-1-7 0 16,4 4 0-16,4-1 0 0,-1-9-1 15,4 4 0-15,4 5 0 16,3-6 0-16,0 4-1 16,3-1 1-16,-3 1-1 15,4-1 0-15,3-3 1 16,-3-2 0-16,-1 2-1 16,1-3 1-16,0 0-1 15,-1-6 1-15,1 3-1 16,-4-3 0-16,7 6-7 15,-4-3 0-15,5 0-8 16,-1-9 1-16</inkml:trace>
  <inkml:trace contextRef="#ctx0" brushRef="#br0" timeOffset="14243.511">28720 3098 38 0,'7'12'19'0,"-11"4"-18"0,4-16 27 16,0-6-26-16,-3-4 1 16,-1-2 2-16,1-13 1 15,-1 0-7-15,1 3 0 16,-1 0 4-16,0 3 0 16,1 0 0-16,3 7 0 15,7-1-1-15,0 4 1 0,11 5-1 16,3-5 0-16,7 3-1 15,7-4 0-15,-3-2-3 16,10-4 0-16,4-3-4 16,4 1 1-16,-4-8-9 15,-4-8 1-15,0-13-2 16,-3-16 0-16</inkml:trace>
  <inkml:trace contextRef="#ctx0" brushRef="#br0" timeOffset="14453.86">29439 1956 38 0,'4'-3'19'0,"-1"22"-18"16,-3-6 35-16,0 5-33 15,-3 23 0-15,-4-3 2 16,-7 12 0-16,-4 3-7 16,-7 29 0-16,1 6 5 0,-1 21 0 15,0-2-3-15,4 0 1 16,7-16-5-16,3-19 0 15,1-25-5-15,-1-22 0 16,1-19-5-16,3-15 0 16</inkml:trace>
  <inkml:trace contextRef="#ctx0" brushRef="#br0" timeOffset="14650.604">29069 2794 52 0,'42'47'26'0,"4"-22"-30"0,-35-25 50 0,10-7-46 16,4 4 0-16,3-6-1 15,0 0 1-15,0-1-3 16,0 7 0-16,-3 3-6 16,-4 3 0-16,0-3-6 15,-6-3 0-15</inkml:trace>
  <inkml:trace contextRef="#ctx0" brushRef="#br0" timeOffset="14785.526">29464 2935 25 0,'-7'28'12'0,"3"13"-12"16,4-35 14-16,0 0-15 16,0 4 0-16,0-10-10 15,0-7 1-15,0-11 9 0,-3-1 1 16</inkml:trace>
  <inkml:trace contextRef="#ctx0" brushRef="#br0" timeOffset="14939.433">29418 2743 21 0,'18'32'10'0,"-1"-4"-8"0,-6-19 20 16,-4-5-30-16,0 2 1 0,0-3-6 15,0-3 0-15</inkml:trace>
  <inkml:trace contextRef="#ctx0" brushRef="#br0" timeOffset="15519.619">29782 2922 25 0,'14'6'12'0,"7"-6"-7"16,-14-6 21-16,-7 6-26 15,0 0 0-15,0 0 0 16,-4 0 0-16,-3 0 0 16,0 0 1-16,-3 6-1 15,-1-6 0-15,4 0 0 16,0 0 0-16,0 4 1 16,3 2 0-16,4 3-1 15,4 7 1-15,3 3-1 16,4-7 1-16,-1 4-1 0,1 0 0 15,-1 2 0 1,1-11 0-16,-4 5-2 0,0 4 1 16,0-7-1-16,4 4 0 15,-1-4 0-15,4-2 1 16,4-7 0-16,3-4 0 16,4-8 0-16,10-1 1 15,4-24 0-15,10 2 0 16,4-18 0-16,4-7 0 15,-4-12-1-15,-4-9 1 16,-3-13-1-16,-7-7 1 0,-15 1 0 16,-10-7 1-16,-7-2 1 15,-7 21 0-15,-10 0 0 16,-4 25 1-16,-4 13 0 16,-3 19 0-16,-4 21-1 15,1 29 0-15,-1 9-1 16,4 23 0-16,0 24 0 15,6 16 1-15,5 22-1 16,13 15 1-16,4 4 0 16,11 3 0-16,0-13-2 15,3-15 0-15,0-20-4 16,0-21 1-16,-3-12-7 16,-4-17 0-16,-7-15-2 15,-7-3 1-15</inkml:trace>
  <inkml:trace contextRef="#ctx0" brushRef="#br0" timeOffset="15924.809">27838 3625 62 0,'0'3'31'0,"17"-31"-43"0,-6 18 69 0,7 1-53 16,13-1 1-16,22 1 2 15,21-1 0-15,15 1-9 16,38-3 1-16,35 2 5 16,35-2 1-16,19 5-3 15,27 4 0-15,-3-3-2 16,7 3 0-16,-7-7-2 16,-36-8 0-16,-13 2-5 15,-36-3 1-15,-28 3-7 16,-35 7 1-16,-32 3-9 0,-21 9 1 15</inkml:trace>
  <inkml:trace contextRef="#ctx0" brushRef="#br0" timeOffset="16784.074">11991 4484 40 0,'11'6'20'0,"-4"10"-4"15,-4-10 21-15,-6 3-33 16,-1 4 0-16,1 0 1 0,-5 12 0 15,1 9-7 1,-3 13 0-16,-1 16 5 0,4 6 0 16,4-6-4-16,-1-7 1 15,1-6-3-15,-1-18 0 16,4-11-5-16,0-21 1 16,-3-6-7-16,-5-9 0 15,5-17-2-15,-8-9 1 16</inkml:trace>
  <inkml:trace contextRef="#ctx0" brushRef="#br0" timeOffset="17067.517">11882 4509 54 0,'7'16'27'0,"10"-7"-40"15,-6-9 55-15,-1 0-42 16,5 0 1-16,9 0 1 15,8 0 1-15,7 0-2 16,10 0 1-16,11 3 3 16,0 3 0-16,-10 4 1 15,-8-4 0-15,-10 3-3 16,-11 7 1-16,-11 9-3 16,-13 0 1-16,-11 4-4 15,-15-1 0-15,-2-6-5 16,-5-3 1-16,-2-7-6 15,2 4 0-15,12-13-7 0,6 0 1 16</inkml:trace>
  <inkml:trace contextRef="#ctx0" brushRef="#br0" timeOffset="17396.987">12707 4669 39 0,'14'22'19'0,"7"-35"-17"0,-17 7 29 16,-4-3-27-16,0-1 1 0,-4-2 1 15,-3-1 1-15,-3 7-9 16,-4-4 0-16,-4 7 6 16,-7 6 1-16,-3 7-3 15,0 5 0-15,0 7-1 16,-4 3 1-16,7 4-1 15,4-1 0-15,7 6-1 16,7-5 0-16,3-4-2 16,8-13 1-16,10-2-2 15,7-10 1-15,0-7-4 16,4 1 1-16,-4-3-10 16,0-10 1-16,4-6-1 15,-4-10 1-15</inkml:trace>
  <inkml:trace contextRef="#ctx0" brushRef="#br0" timeOffset="17741.554">12735 4716 45 0,'4'53'22'16,"3"0"-22"-16,-4-43 46 0,1-4-44 0,-1 7 0 16,1-4 1-1,3 1 0-15,0-1-4 0,0-3 0 16,7-6 2-16,0-3 1 15,0 0-2-15,1 0 1 16,-1 0-1-16,0-4 0 16,0 7 0-16,-3-3 0 15,-1 3 0-15,1 0 1 0,3-3-1 16,-7 0 0-16,0 3 0 16,0 0 1-16,0 3-1 15,0-6 0-15,-7 3-1 16,4-3 0-16,3-7 1 15,0-5 0-15,0 2-1 16,0-2 1-16,3-1-2 16,1 0 0-1,0 0-8-15,3 4 1 16,0-1-6-16,0-2 0 0</inkml:trace>
  <inkml:trace contextRef="#ctx0" brushRef="#br0" timeOffset="18102.114">13152 4801 58 0,'21'28'29'0,"21"-28"-38"0,-31-7 53 16,3 1-43-16,3 3 0 15,1-3 1-15,0-4 0 16,-1 1-3-16,1-4 1 15,-4 4 0-15,0-7 1 16,-3 1-1-16,-4 2 0 16,-4-6 0-16,-3 4 0 0,-3 2-1 15,-1 7 1-15,-3 6-1 16,-3 6 1-16,-1 13-1 16,4 3 1-16,0 3-1 15,7 13 1-15,3-4-1 16,5 1 1-16,6-7-1 15,3-3 1-15,4-9-5 16,4-4 1-16,0-9-8 16,-4-9 0-16,0-10-4 15,4-3 1-15</inkml:trace>
  <inkml:trace contextRef="#ctx0" brushRef="#br0" timeOffset="18356.711">13645 4863 47 0,'8'16'23'0,"-5"-22"-27"0,-3-1 45 15,0-5-38-15,0-4 0 16,4-6 3-16,3 3 1 16,3 1-7-16,11-1 0 15,8-3 5-15,6 6 0 16,11 0-1-16,0 1 0 15,-4-1-4-15,0 4 1 16,-6-1-7-16,-5 0 1 16,-2 4-13-16,-1-3 0 15,-4-4-1-15,1 0 0 16</inkml:trace>
  <inkml:trace contextRef="#ctx0" brushRef="#br0" timeOffset="19123.497">15374 4481 44 0,'-11'9'22'0,"-10"0"-20"0,14-2 43 16,-10 5-44-16,-8 4 0 16,0 3 0-16,4-7 0 15,0 7-2-15,-4 3 1 16,1-3 0-16,-5-3 0 15,5 2-2-15,2-8 1 16,5-1-2-16,6 1 0 16,4-4 0-16,7 0 0 15,11 0 0-15,6 1 0 16,1-4 2-16,-4 6 1 16,4-2 1-16,-4 2 1 0,0-3-1 15,-7 10 1-15,-3-4-1 16,-4 7 0-16,0 0-1 15,-4 6 1-15,1-9-3 16,-1 3 1-16,0-1 1 16,4-2 0-16,0-3 0 15,0-10 1-15,0 0-1 16,8 0 1-16,6-9 0 16,7 0 1-16,7-4 0 15,11-6 1-15,0-2-1 16,-4-1 0-16,-3 3 0 15,-1-6 0-15,1-3-1 16,-7-3 0-16,-4-3-1 16,-3 2 0-16,-4 7-1 0,-4 10 1 15,-3-4 0 1,-3 4 0-16,-4 8 0 0,-4 8 1 16,-3 8 0-16,0 7 0 15,4 0 0-15,3 6 0 16,3 3-1-16,4 13 1 15,4-10 0-15,3 4 0 16,4-7-2-16,3-6 1 16,0-10-4-16,0-5 1 15,-3-10-7-15,3-1 0 16,0-8-6-16,4-7 1 16</inkml:trace>
  <inkml:trace contextRef="#ctx0" brushRef="#br0" timeOffset="19398.893">15889 4857 37 0,'0'28'18'0,"4"-9"-17"0,-8-22 27 0,1 3-28 16,-1-6 1-16,-3-7 1 16,0-3 0-16,0-2 0 15,0-1 0-15,0 3 2 16,3-3 1-16,4 4 0 15,4 2 1-15,3 0-2 16,3 4 1-16,8 3-2 16,3 0 0-16,7-1-2 15,-3 4 0-15,0-6-3 16,0 2 0-16,-1 7-7 0,1-3 0 16,3-3-8-16,-3-3 1 15</inkml:trace>
  <inkml:trace contextRef="#ctx0" brushRef="#br0" timeOffset="19593.802">16327 4797 55 0,'10'32'27'0,"-6"-10"-36"0,-1-19 47 15,1 0-43-15,-4 0 1 0,0-3-7 16,3-6 0-16,1-7 5 15,-4 1 0-15</inkml:trace>
  <inkml:trace contextRef="#ctx0" brushRef="#br0" timeOffset="19800.201">16245 4568 39 0,'7'32'19'0,"11"-35"-14"0,-11 3 29 0,-3 0-32 16,3 0 0-16,0 0-2 16,7 0 1-16,4 0-6 15,3 0 0-15,-4 3-7 16,5-3 1-16</inkml:trace>
  <inkml:trace contextRef="#ctx0" brushRef="#br0" timeOffset="20069.335">16556 4769 47 0,'25'22'23'0,"31"-12"-20"0,-38-14 37 16,3-2-40-16,4-6 0 16,-1-7-1-16,-3-6 0 0,-3 3 0 15,-4 0 1-15,-7 3-1 16,-7 6 0-16,-3-2 0 15,-8 5 0-15,-3 10 1 16,-4 7 0-16,1 5 1 16,-4 10 0-16,6 3 0 15,5 3 0-15,3 10 0 16,7 3 1-16,7 0-2 16,3-13 1-16,8-3-1 15,3-3 0-15,0-7-4 16,1 1 1-16,2-16-6 15,4-6 0-15,4-13-5 16,7-9 0-16</inkml:trace>
  <inkml:trace contextRef="#ctx0" brushRef="#br0" timeOffset="20399.227">17290 4452 44 0,'3'10'22'0,"-6"2"-23"0,3-5 40 0,-4-4-37 16,1 6 0-16,-4 1 2 0,-4-1 0 16,-3 0-5-16,0 4 0 15,-7-4 3-15,-4 1 1 16,4-4-1-16,-4 0 0 16,0 7-1-16,4 6 0 15,4-7-1-15,6 4 0 0,4 0 0 16,14 2 0-16,7-5-1 15,7 3 1-15,7-4-1 16,1 4 1-16,-5-4 0 16,1 4 1-16,-7 3-2 15,-4 3 0-15,-11 0-1 16,-6 9 0-16,-8 1-6 16,-13-7 0-1,-15-7-7 1,-4-5 0-16</inkml:trace>
  <inkml:trace contextRef="#ctx1" brushRef="#br0">12351 1856 0,'0'0'15</inkml:trace>
  <inkml:trace contextRef="#ctx0" brushRef="#br0" timeOffset="21301.685">17501 4913 69 0,'50'41'34'0,"6"-3"-24"16,-45-23 35-16,3 4-47 16,-7 16 1-16,-7-10-5 15,-7 13 0-15,-18-4-1 16,-10-6 0-16,-7-18-13 15,-4-10 1-15</inkml:trace>
  <inkml:trace contextRef="#ctx0" brushRef="#br1" timeOffset="29633.687">28483 1370 25 0,'7'6'12'0,"7"-15"3"0,-14 9 13 15,0 0-24-15,0 0 1 16,0 0 3-16,0 0 1 15,-3-10-11-15,-1 10 1 16,-3-9 6-16,-3-7 1 16,-1 13-3-16,-6-6 1 0,6 9-2 15,0 3 0 1,-3 6-1-16,0 7 0 0,0-3-1 16,0 8 1-16,0 8-1 15,3-1 0-15,1 0-2 16,3 13 0-16,3-13-1 15,8-3 1-15,3-3-1 16,3-3 0-16,1-6 0 16,3-4 0-16,4-9 0 15,3-16 1-15,-4-3-4 16,-3-9 1-16,4-6-8 16,0-1 0-16</inkml:trace>
  <inkml:trace contextRef="#ctx0" brushRef="#br1" timeOffset="30021.911">28639 1561 44 0,'10'32'22'0,"-6"8"-20"0,-4-37 35 16,0 4-36-16,0-7 0 15,0 3 0-15,-4-3 0 16,4 0-1-16,0 0 0 16,0-10 0-16,0 1 1 15,4-10 0-15,3 0 0 16,0-9-1-16,3 3 1 16,1 6-1-16,-4 1 0 0,4 2 0 15,-1 0 1-15,1 7-1 16,-1 6 1-16,1 3-1 15,-1 3 1-15,1 6-1 16,0 7 0-16,-1 0 0 16,-3 2 0-16,0 1 0 15,0-3 0-15,0 6-2 16,0-7 1-16,1 1-5 16,-1-3 0-16,-4-4-8 15,4-3 0-15</inkml:trace>
  <inkml:trace contextRef="#ctx0" brushRef="#br1" timeOffset="30309.798">29002 1003 29 0,'7'6'14'0,"-11"32"-3"0,4-32 14 16,0 13-22-16,-7 0 1 16,4 9 3-16,-4-3 0 15,0 22-8-15,3 7 0 16,1 8 5-16,3 13 0 0,0-12-3 16,0-9 1-16,0-7-7 15,3-10 0-15,1-5-6 16,3-23 0-16,3-6-3 15,1-12 0-15</inkml:trace>
  <inkml:trace contextRef="#ctx0" brushRef="#br1" timeOffset="30551.555">29281 1310 24 0,'3'41'12'0,"-6"0"-5"15,3-32 20-15,-4 4-24 16,1 12 1-16,-5 3 4 16,-6 13 1-16,0-3-10 15,-3 5 0-15,-1 4 6 16,0 4 0-16,1 2-2 0,-1-9 1 16,4-6-6-1,3-10 0-15,4-9-7 0,4-13 0 16,-1-25-5-16,4-3 1 15</inkml:trace>
  <inkml:trace contextRef="#ctx0" brushRef="#br1" timeOffset="30697.335">29048 1414 39 0,'14'6'19'0,"25"29"-16"0,-25-26 33 15,3 19-36-15,1 0 1 0,0 4-1 16,-1-4 0-16,-3-6-3 15,1 0 1-15,-8-3-10 16,0-19 0-16</inkml:trace>
  <inkml:trace contextRef="#ctx0" brushRef="#br1" timeOffset="31268.515">29951 1812 43 0,'0'0'21'0,"0"3"-19"15,3-6 31 1,-3-16-30-16,0-12 0 0,0-10 0 16,-7-12 1-16,0-13-6 15,0-9 1-15,0 3 3 16,4-10 1-16,3 13-2 15,3-3 0-15,1 0 0 16,3 12 0-16,3 16 0 16,1 13 1-16,7 15-2 15,-4 1 0-15,0 21-4 16,-4 6 0-16,-3 10-6 16,0 0 1-16,-3 10-6 0,-4-4 0 15</inkml:trace>
  <inkml:trace contextRef="#ctx0" brushRef="#br1" timeOffset="31481.405">29767 1536 44 0,'15'16'22'0,"2"3"-19"0,-10-19 39 15,0 0-41-15,4 3 1 0,3-3-1 16,4-3 1-16,3-7-3 15,3 4 1-15,1 3-2 16,0-7 0-16,0 7-11 16,-8 0 1-16,1-6-3 15,-1-1 1-15</inkml:trace>
  <inkml:trace contextRef="#ctx0" brushRef="#br1" timeOffset="31778.898">30159 1658 44 0,'4'19'22'0,"-8"3"-26"0,4-16 41 15,0-6-38-15,0 4 1 16,0 2-1-16,0-6 0 16,0 0-6-16,7-6 1 15,-3-7-6-15,-4 4 0 16</inkml:trace>
  <inkml:trace contextRef="#ctx0" brushRef="#br1" timeOffset="31961.264">30148 1499 44 0,'29'31'22'0,"-15"-25"-30"16,-4-6 38-16,-3 0-31 15,4 0 0-15,0-9-6 16,3 9 0-16,0 0 0 16,0 0 1-16</inkml:trace>
  <inkml:trace contextRef="#ctx0" brushRef="#br1" timeOffset="32185.245">30381 1705 39 0,'7'26'19'0,"-3"-17"-20"16,-4-9 31-16,0 3-31 0,0-3 1 16,0 0 0-16,0-9 1 15,3-4-1-15,1 1 0 16,-1-1 0-16,1-3 0 16,-4 4 0-16,3-4 1 15,1 7-1-15,0-1 1 16,3 10-5-16,3-6 0 0,4 3-7 15,7 6 0-15</inkml:trace>
  <inkml:trace contextRef="#ctx0" brushRef="#br1" timeOffset="32845.714">30625 1536 28 0,'3'6'14'0,"4"7"-7"0,-7-7 18 0,-3-6-24 16,-1 10 0-16,1-7 1 15,-1 12 0-15,1-15-3 16,-4 10 1-16,-1-4 1 16,1-3 0-16,0 4 0 15,0 2 0-15,0-6-1 16,4 3 0-16,-1 4 0 16,8-7 1-16,-1 3-1 15,4 0 1-15,0 4-1 16,4-7 1-16,3 3-1 15,4 4 0-15,-1-1 0 0,-3 0 0 16,-3 1 0-16,-7 6 0 16,-4-7-1-16,-7 4 1 15,-4 2-1-15,0 4 1 16,1-3-1-16,-1-7 0 16,1 1 0-16,-1-7 1 15,4-3-1-15,7-3 0 16,0 3-3-16,3-10 0 15,8-9-3-15,10-6 0 16,7 0-2-16,8-9 0 0,3-7 1 16,-1-9 1-16,5 3 2 15,-5-13 1-15,1 7 3 16,-3-4 1-16,-5 4 0 16,-2 0 1-16,-12 15-1 15,-3 4 1-15,-3 2-1 16,-8 10 1-16,-3 3 1 15,-3 4 0-15,-4 5 1 16,-4 10 0-16,1 10 1 16,-4-1 0-16,-1 10 2 15,-2 6 1-15,3 0-1 16,-4 13 1-16,4 6-1 16,-4 9 1-1,4 13-1 1,4 19 0-16,-1-10-3 0,4-3 0 0,0-9-2 15,3-13 0-15,1-16-2 16,-1-24 1-16,4-10-5 0,0-10 1 16,0-12-8-16,0-6 1 15</inkml:trace>
  <inkml:trace contextRef="#ctx0" brushRef="#br1" timeOffset="33054.565">30663 1536 42 0,'18'35'21'0,"17"9"-14"0,-28-41 34 0,8 3-38 15,2-6 0-15,11-6 0 16,8-4 1-16,10-5-6 16,3-7 1-16,-3 3 2 15,-4-6 0-15,-10 6-8 16,-7 10 1-16,-8-4-9 15,-10-6 0-15</inkml:trace>
  <inkml:trace contextRef="#ctx0" brushRef="#br1" timeOffset="33702.84">28201 1909 45 0,'7'19'22'0,"0"19"-23"0,-3-29 33 16,-1 7-30-16,-3 12 1 16,0 7-1-16,0 8 0 15,-3 4-4-15,-1 4 1 16,-3-7 0-16,4-4 1 15,-4-5-8-15,3-10 0 16,4-22-5-16,0-3 0 0</inkml:trace>
  <inkml:trace contextRef="#ctx0" brushRef="#br1" timeOffset="34016.164">28363 1991 43 0,'18'9'21'0,"-11"19"-17"15,-3-21 36-15,-4 2-40 16,0 4 1-16,0 9-1 16,0 0 1-16,-4 0-1 15,-3-4 0-15,-4-5 0 16,-3 3 1-16,-3 2-1 16,-1-2 1-16,4 3-1 15,0 0 1-15,0-4-1 16,3 4 1-16,8-6-1 15,3 2 1-15,7 1 0 16,7-6 0-16,3-1 0 0,1 0 0 16,-4 4-1-1,0-7 1-15,0 13-4 0,0-10 0 16,1-2-8-16,-1-7 1 16,-4 0-5-16,4-16 0 15</inkml:trace>
  <inkml:trace contextRef="#ctx0" brushRef="#br1" timeOffset="34333.474">28818 1985 47 0,'-10'15'23'0,"-1"4"-24"16,11-13 43-16,0 7-41 16,0 3 1-16,0 12 0 15,0-3 0-15,4 9-3 16,-1 4 0-16,1 0 0 15,-4-4 1-15,3-9-7 16,-3-6 0-16,0-10-8 0,-3-12 1 16</inkml:trace>
  <inkml:trace contextRef="#ctx0" brushRef="#br1" timeOffset="34587.574">28720 2213 47 0,'17'19'23'0,"1"-12"-23"0,-11-7 37 0,4 0-36 15,3 0 0-15,3 0 1 16,1 0 1-16,0 0-4 16,-1 0 1-16,-3 0 1 15,0 0 0-15,-3-4-3 16,0 1 0-16,-1-3-6 15,-3 3 1-15,-3 3-7 16,3-6 1-16,-7 6-1 16,0 0 0-16</inkml:trace>
  <inkml:trace contextRef="#ctx0" brushRef="#br1" timeOffset="34900.862">28984 2235 38 0,'11'4'19'0,"6"-1"-16"16,-9-3 40-16,2 0-41 15,4-3 1-15,4-1 0 16,-1 1 1-16,5-6-5 0,-5 3 0 16,1 2 2-16,-4-5 1 15,-3 0-1-15,-4-1 0 16,0-2-2-16,-7-1 1 16,-4 4-1-16,-3-7 0 31,-7 13 1-31,3 3 0 0,-3 9 0 0,0 1 0 15,4 2 0-15,3 7 1 16,3 6-1-16,4 3 1 16,7-2-2-16,7-1 1 15,0-10-4-15,4 4 1 0,0-9-6 16,3-1 1-16,0 0-6 16,-3-18 0-16</inkml:trace>
  <inkml:trace contextRef="#ctx0" brushRef="#br1" timeOffset="35140.882">29397 2279 28 0,'11'22'14'16,"-4"-9"-5"-16,-7-13 18 0,0 0-27 16,3-3 1-16,1-10 2 15,-4 1 1-15,3-7-4 16,1 0 1-16,-1 3 3 15,1 1 0-15,3-4 0 16,3 3 1-16,5 4-2 16,-8 5 0-16,7 4 0 15,3 3 0-15,5 3-6 0,-1 4 0 16,0-7-5-16,0 0 0 16,0 3-7-16,-3-6 1 15</inkml:trace>
  <inkml:trace contextRef="#ctx0" brushRef="#br1" timeOffset="35606.028">29739 2339 40 0,'7'19'20'0,"0"-16"-21"0,-7-3 32 0,7-6-31 16,0-1 0-16,0-8 0 15,1 2 0-15,-1-3 0 16,0 7 0-16,0-7 0 15,0 4 1-15,0 2-1 16,0 4 1-16,0 3-1 16,3 3 1-16,-2 0-1 15,2 3 1-15,-3 3-1 16,0 4 1-16,0 2-1 16,0 4 0-16,-3-7-1 15,-1 7 1-15,-3-13 0 16,0 4 0-16,0-7-1 15,0-10 0-15,4 1 0 16,-1-7 1-16,5 0 0 16,-1 4 0-16,3-7 0 15,1 10 1-15,-1 2-1 0,4 1 1 16,1 3-1 0,-5-3 1-16,1 6-1 0,-1 6 0 15,-3-3 0-15,0 10 0 16,0 5 0-16,1 1 1 15,-1 0-2-15,0-3 1 16,0-7-2-16,3 1 1 16,4-1-5-16,0-6 0 15,1-3-6-15,-1-9 0 0</inkml:trace>
  <inkml:trace contextRef="#ctx0" brushRef="#br1" timeOffset="35921.802">30434 2132 35 0,'7'9'17'16,"-10"4"-19"-16,-1-7 29 0,1 4-26 15,-8-7 0-15,-3 3 2 16,-4-6 0-16,1 3-4 16,-5 0 1-16,1 7 1 15,4-1 1-15,-1 0-1 16,7 1 1-16,1-1-1 15,6-2 0-15,8 2 2 16,6 0 0-16,8 4 1 16,10 3 1-16,4-4-2 15,0 4 1-15,-7 0 0 0,-4-13 0 16,-7 6-3 0,-14 4 0-16,-7 9-2 0,-14 3 0 15,-8 0-11-15,-9-16 1 16,-8 1-5-16,3-7 1 15</inkml:trace>
  <inkml:trace contextRef="#ctx0" brushRef="#br0" timeOffset="43581.882">19427 3976 39 0,'25'-10'19'0,"-7"20"-4"15,-15-4 20-15,1 7-33 16,-8 9 0-16,-6 9 1 16,-8 16 0-16,-7 13-5 0,-6 5 1 15,-1 17 1 1,-7 6 0-16,0 12-3 0,4-3 1 15,3-6-6-15,8-3 0 16,6-16-7-16,4-15 1 16</inkml:trace>
  <inkml:trace contextRef="#ctx0" brushRef="#br0" timeOffset="43835.161">19671 3963 26 0,'18'13'13'0,"6"6"-32"16,-24-16 14-16,0 0 2 16,0-3 0-16</inkml:trace>
  <inkml:trace contextRef="#ctx0" brushRef="#br0" timeOffset="44479.292">19057 4970 41 0,'0'25'20'0,"-7"-22"-17"16,7-3 40-16,0 0-41 15,0 0 0-15,0 0 1 0,0 0 0 16,4-9-4-1,3-13 0-15,3-7 3 0,1-2 0 16,6-3-1-16,12 2 0 16,2-2 0-16,1 2 0 15,3-5 0-15,1 12 0 16,-5 0 0-16,1 9 0 16,-4 13-1-16,-6 3 1 15,-5 6-2-15,-6 10 1 16,-4-1-1-16,-4 11 1 15,-3 11-1-15,0 4 1 16,-3-3-2-16,-1 5 0 0,1-2-4 16,-1 0 1-16,1-7-11 15,6-18 1-15</inkml:trace>
  <inkml:trace contextRef="#ctx0" brushRef="#br0" timeOffset="44840.483">19664 4813 53 0,'10'-3'26'0,"-17"-3"-31"16,4-1 42-16,-1 1-37 0,-6 0 0 15,-1-4 1 1,1 4 0-16,-5 6-1 0,1 0 0 16,0 6 0-16,0 7 1 15,0 3 0-15,3 9 0 16,4-6-1-16,0-1 1 16,7 7 0-16,4-9 0 15,6 0-1-15,1-1 1 16,0-8-1-16,3-14 0 15,3 1-4-15,-3-9 0 16,1 2-9-16,-1 0 1 0,-4-12-3 16,1 3 0-16</inkml:trace>
  <inkml:trace contextRef="#ctx0" brushRef="#br0" timeOffset="45246.392">19745 4775 43 0,'18'32'21'0,"13"2"-19"0,-24-24 41 0,-3 2-42 16,-1 1 1-16,1 2 1 16,0-5 0-16,-1-4-4 15,1-3 1-15,-1 0 2 16,4-3 0-16,0-6-1 16,0 0 1-16,-3 0-1 15,3 2 0-15,0 4 0 16,0 0 0-16,0 10-1 0,0 6 1 15,4-4-1-15,-1 4 1 16,1-4-1 0,-1 1 0-16,5-1 0 0,-1-2 0 15,0-7 0-15,0-6 0 16,0 0 0-16,-3 0 1 16,-1-7-1-16,4 1 0 15,-3 2 0-15,-1-5 1 16,1-4-1-16,0 1 1 15,-4-1-1-15,0-6 0 16,0 3 0-16,0 0 0 16,0 0-1-16,0-2 1 0,0-1-10 15,-3-7 0-15,-8 1-7 16,-7-3 1-16</inkml:trace>
  <inkml:trace contextRef="#ctx0" brushRef="#br0" timeOffset="45861.4">21459 4703 41 0,'-3'13'20'0,"3"-23"-12"0,0 10 28 16,0-6-33-16,-4 3 0 16,-3 3 2-16,-3 0 0 0,-1 0-7 15,-6 3 1-15,-5 3 4 16,1 1 1-16,4 2-2 16,-1 4 0-16,0 2-1 15,4 10 0-15,4-3-1 16,3 0 1-16,0-3-2 15,3-3 1-15,8-7-2 16,6-2 1-16,4-11-1 16,4-2 1-16,-1-3-1 15,1-1 1-15,3 1 0 16,0-1 0-16,1-2 1 16,-5-1 0-16,1 4 0 15,-4 6 0-15,-3-3 0 16,-1 12 0-1,1 0 0-15,-1 7 1 16,1-1-1-16,0 1 1 0,-1 2-2 0,4 1 0 16,0-3-7-16,4-4 0 15,0-9-7-15,-4-6 0 16</inkml:trace>
  <inkml:trace contextRef="#ctx0" brushRef="#br0" timeOffset="46192.092">21908 4691 48 0,'0'9'24'0,"0"-9"-24"16,-4 0 40-16,-3 0-39 15,-4 0 0-15,-3 0 2 16,-3 6 1-16,2 4-4 16,1-1 0-16,0 7 2 15,0 6 0-15,4 0 0 16,3 6 0-16,3 3-1 16,4-2 1-16,4-1-2 15,-1-6 1-15,11 0-5 16,7-10 0-16,0-2-8 15,8-7 1-15,2-13-6 16,5-2 0-16</inkml:trace>
  <inkml:trace contextRef="#ctx0" brushRef="#br0" timeOffset="46491.877">22236 4631 46 0,'10'32'23'0,"-3"-20"-25"0,-7-12 40 16,0 0-37-16,-7 3 1 0,-3 0 2 15,-5 4 0-15,1 2-5 16,-3 0 1-16,-1 7 3 16,0 3 1-16,1 9-1 15,-1 0 0-15,4 7-1 16,3-1 0-16,4-9 0 15,7 1 1-15,7-8-3 16,8 1 1-16,6-13-3 16,3 1 1-16,5-7-6 15,-1-3 1-15,-3-7-12 16,-8-12 1-16</inkml:trace>
  <inkml:trace contextRef="#ctx0" brushRef="#br0" timeOffset="46778.84">22430 4948 48 0,'21'34'24'0,"-7"-21"-20"0,-11-10 34 15,4 0-36-15,1 3 0 16,2-6 3-16,1 4 0 15,-4 2-6-15,0-6 0 16,0 0 4-16,0-6 0 16,0 2-2-16,0-2 1 15,0-6-2-15,4-4 0 16,-4-3-1-16,0-3 0 0,3 0-7 16,-3 3 1-16,4-12-10 15,0 3 1 16</inkml:trace>
  <inkml:trace contextRef="#ctx0" brushRef="#br0" timeOffset="47139.689">22878 5048 46 0,'7'32'23'0,"-4"-17"-19"0,1-12 32 16,-4-3-35 0,0 0 0-16,0-6 1 0,3-6 0 15,-3-4-2-15,4-6 0 16,-4 0 1-16,0-9 1 15,-4-1-1-15,8 1 1 16,-4 6-1-16,0-3 1 16,7 6-1-16,0 9 0 15,7-3-3-15,0 10 1 16,7 3-6-16,-3 3 0 0,0 3-9 16,3-9 0-16</inkml:trace>
  <inkml:trace contextRef="#ctx0" brushRef="#br0" timeOffset="47917.617">23368 4863 47 0,'18'-3'23'0,"-8"3"-22"0,-6 0 36 16,-4 3-38-16,0 0 1 15,-4 1 0-15,1 2 0 16,-8 0 0-16,-3 3 1 16,-4 1-1-16,-3 9 1 15,0-10 0-15,0 7 0 16,3-1-1-16,1 1 1 16,2 0-2-16,8-1 1 0,4-5-3 15,3-10 1-15,7 0-2 16,4-6 0-16,3 2 0 15,3-2 0-15,-3-9 0 16,1-1 1-16,-1 0 1 16,0 0 1-16,-4 4-1 15,1 3 1-15,-1-4-1 16,1 10 1-16,0 3 0 16,-1 6 0-16,1 4 0 15,-4 5 1-15,0-2 0 16,0-4 1-16,4 1 0 15,6-1 1-15,1-3-1 16,3-6 0-16,4 3-1 16,6-9 1-16,1-13-1 15,3-6 0-15,1-12-1 16,-1-7 0-16,4-10 1 16,-4-15 0-16,-3-6 0 0,-11-10 1 15,-7 7 0-15,-3-10 1 31,-4 10 0-31,-7 12 0 0,-4 6-1 16,-3 7 1-16,-7 19-1 0,0 15 1 16,-4 9-1-16,1 20 1 15,-1 21 0-15,0 16 0 16,8 10-1-16,3 21 0 16,7 4-2-16,7 15 0 0,7-6-4 15,0-7 1-15,-3-18-9 16,-4-16 0-16</inkml:trace>
  <inkml:trace contextRef="#ctx0" brushRef="#br0" timeOffset="48144.628">23601 4838 48 0,'10'25'24'0,"1"-18"-26"16,-4-11 43-16,4 1-40 16,3-6 0-16,0-1 0 15,4 4 1-15,3 0-3 16,3 3 1-16,1-7-3 0,0 7 0 16,-1 0-11-1,1-3 0-15</inkml:trace>
  <inkml:trace contextRef="#ctx0" brushRef="#br0" timeOffset="48474.134">23989 4879 54 0,'10'22'27'0,"33"-41"-31"0,-29 13 43 16,0 0-39-16,0-4 0 0,0-2-1 15,-3 2 1-15,-11-9-1 16,-4 1 1-16,-6 2-1 16,-4 0 1-16,-4 7 0 15,4 9 0-15,0 6 0 16,3 13 0-16,4 6 1 16,4 13 1-16,-1-4 0 15,4 1 0-15,4-4-1 16,10-6 0-16,10-6 0 15,8-13 0-15,3-6-5 16,-3-3 1-16,0-10-11 16,-4-15 0-16,-3-6-2 15,0 5 1-15</inkml:trace>
  <inkml:trace contextRef="#ctx0" brushRef="#br0" timeOffset="48849.87">25259 4854 46 0,'-7'50'23'0,"21"-9"-31"15,-11-32 44-15,1-6-42 16,3-6 1-16,0-6-13 16,4-10 0-16,-1-6 17 15,4 0 1-15</inkml:trace>
  <inkml:trace contextRef="#ctx0" brushRef="#br0" timeOffset="49209.39">25273 4606 43 0,'21'16'21'0,"11"3"-20"0,-18-16 42 15,11 3-42-15,6-6 1 16,8 0 0-16,7-13 1 16,-11 10-4-16,-3-3 1 0,-4 6 1 15,-10 0 0-15,-7 0-1 16,-1 3 0-1,-13 7 0 1,-4 2 0-16,0 4-1 16,-4-7 1-16,4 7-1 15,3 3 1-15,4-4 0 16,7 4 1-16,4 0-1 16,0 0 1-16,-1-10 0 15,-3 4 0-15,0-1-1 16,-3 7 1-16,-4-6-4 15,-7 12 0-15,-7-6-9 16,-4-7 0-16,-7-12-3 16,4-6 0-16</inkml:trace>
  <inkml:trace contextRef="#ctx0" brushRef="#br0" timeOffset="49602.225">26645 4851 45 0,'4'56'22'0,"-1"10"-31"15,1-57 41-15,-1 1-37 16,1-7 0-16,-4-3-11 16,3-6 1-16,5-19 14 15,-12-4 0-15</inkml:trace>
  <inkml:trace contextRef="#ctx0" brushRef="#br0" timeOffset="49960.792">26621 4277 29 0,'24'0'14'0,"8"-16"-6"0,-21 7 24 16,3-4-32-16,3-12 0 16,15-9 0-16,-7 5 0 15,28-24-2-15,3 3 1 16,4-7-3-16,0 1 0 0,-10 6 1 15,-8 6 0-15,-10 6 1 16,-4 10 1-16,-7 6 1 16,-3 13 1-16,-4 12 2 15,-4 9 0-15,-3 14 0 16,0-8 1-16,-7 39-1 16,-3 18 0-16,-1 10 0 15,1 12 1-15,-1 13 0 16,-3-7 0-16,0-6-3 15,0-15 0-15,0-16-8 16,0-10 1-16,0-24-7 16,-4-17 1-1</inkml:trace>
  <inkml:trace contextRef="#ctx0" brushRef="#br0" timeOffset="50157.981">26853 4452 40 0,'15'29'20'0,"9"8"-10"0,-13-27 33 16,-1-1-41-16,5-3 1 15,6 4 0-15,10-10 1 16,8-10-6-16,11 1 0 16,-1 0-2-16,0-1 0 15,1 4-11-15,-1 6 0 16</inkml:trace>
  <inkml:trace contextRef="#ctx0" brushRef="#br0" timeOffset="50681.404">27555 4042 37 0,'8'6'18'0,"13"-6"-8"0,-14 0 20 16,0-3-26-16,3-3 1 16,5-1 3-16,2 1 0 15,11-10-10-15,4 4 1 16,0-1 6-16,7 1 0 15,10 5-2-15,0 7 0 16,-3 7-2-16,-10 2 1 0,-5 4-2 16,-13 9 0-16,-18 9-1 15,-11 10 1-15,-6-7-1 16,-11 13 0-16,6 3 0 16,1-6 0-16,0 3-2 15,0 0 0-15,0 0-3 16,3-6 0-16,4-6-11 15,7-13 1-15</inkml:trace>
  <inkml:trace contextRef="#ctx0" brushRef="#br0" timeOffset="51042.659">27792 4967 48 0,'14'9'24'0,"-11"-12"-24"0,-3 3 37 16,0-6-37-16,0-4 1 15,-3 1-1-15,-1-1 1 16,-6 7-2-16,-4 3 1 15,0 10 0-15,-4-1 1 16,0-6-1-16,1 10 0 16,-1 6 1-16,4 3 0 0,7 3 0 15,7 3 0-15,7-12-1 16,7-1 1-16,7-5-1 16,4-10 1-16,-4-7-9 15,-3-2 0-15,-8-10-7 16,-10 0 1-16</inkml:trace>
  <inkml:trace contextRef="#ctx0" brushRef="#br0" timeOffset="54088.678">4632 8168 56 0,'0'0'28'0,"0"0"-24"15,0 0 29-15,0 4-33 16,-18 8 1-16,1 4 1 0,-8 6 0 16,-3-4-3-16,-4 4 1 15,-3 0 1-15,3 7 0 16,11-1-1-16,0 0 1 15,3-3-1-15,7-6 0 16,11 6 0-16,4-3 1 16,21-3 0-16,-1 0 0 15,15-1-1-15,4-2 1 16,2 0 0-16,-13-1 0 16,-4 4-2-16,-10 3 0 15,-7 10-1-15,-11 8 1 0,-22 4 0 16,-6 0 0-16,-7 0-1 15,0-6 0-15,-11-7-4 16,7-9 0-16,4-6-9 16,17-7 0-16</inkml:trace>
  <inkml:trace contextRef="#ctx0" brushRef="#br0" timeOffset="54364.259">4851 8563 55 0,'-4'7'27'0,"-10"12"-25"0,14-10 44 16,0 7-46-16,-7 9 1 15,3 0 0-15,4 6 1 16,-7 4-4-16,7-7 0 16,0-3-4-16,0-6 1 15,0-16-11-15,0-22 0 16</inkml:trace>
  <inkml:trace contextRef="#ctx0" brushRef="#br0" timeOffset="54635.866">4787 8378 37 0,'14'10'18'0,"-10"-13"-18"16,3 3 20-16,3-3-22 15,-6-1 1-15,7-2-13 16,-1 0 0-16,4 0 12 15,-3-1 1-15</inkml:trace>
  <inkml:trace contextRef="#ctx0" brushRef="#br0" timeOffset="54882.453">5031 8654 43 0,'0'32'21'0,"3"-20"-29"0,-3-9 43 15,0-3-35-15,0 0 1 16,7-6-1-16,-7-6 1 16,4-7-1-16,3-3 0 15,3-9 0-15,1 9 1 16,0 0-1-16,6 0 1 16,-3 3-1-16,4 3 1 15,0 4 1-15,3 8 0 0,-7 4 0 16,3 4 1-16,1 11 0 15,-7 10 0-15,-4 4-1 16,3 2 0-16,4 10-1 16,-3-4 1-16,0-2-4 15,-4-7 1-15,0-6-8 16,3-3 1-16,-6-19-7 16,3-6 1-16</inkml:trace>
  <inkml:trace contextRef="#ctx0" brushRef="#br0" timeOffset="55395.992">5810 8115 48 0,'7'-3'24'0,"4"3"-20"16,-11 0 42-16,0 0-44 16,-7 3 0-16,3 3 1 15,4 7 1-15,-10 6-4 16,-1 9 0-16,-3 0 3 15,0 13 0-15,-7 12-1 16,3 7 1-16,0 6-2 16,8 3 0-16,6-7-3 15,4-8 0-15,11-7-5 16,3-19 0-16,4-12-12 16,-1-16 1-16</inkml:trace>
  <inkml:trace contextRef="#ctx0" brushRef="#br0" timeOffset="55605.303">6184 8347 48 0,'-7'28'24'0,"-25"26"-19"0,22-42 34 16,-4 4-38-16,-11 3 0 0,-3 6 0 15,-11 0 1-15,7 3-4 16,0 0 1-16,4 1-4 16,7-1 0-16,3-9-10 15,1-13 1-15</inkml:trace>
  <inkml:trace contextRef="#ctx0" brushRef="#br0" timeOffset="55844.816">5913 8441 52 0,'17'28'26'0,"1"1"-28"16,-8-23 41-16,1 3-39 15,10 4 1-15,0 3-1 16,4-1 1-16,0 1-1 0,-1 3 0 15,1 6-3-15,0 0 0 16,0 0-8-16,-1 3 1 16,-3-6-5-16,1-9 1 15</inkml:trace>
  <inkml:trace contextRef="#ctx0" brushRef="#br0" timeOffset="56161.187">6188 8068 54 0,'7'13'27'0,"25"-10"-32"0,-22-3 53 0,4 9-45 16,11 4 0-16,-4 9 2 15,7 6 1-15,4 6-8 16,0 7 0-16,0 6 4 16,-15 13 0-16,-10 6-8 15,-7-1 1-15,-10-2-13 16,-15-3 0-16</inkml:trace>
  <inkml:trace contextRef="#ctx0" brushRef="#br0" timeOffset="57963.903">7218 8250 48 0,'3'34'24'0,"8"-12"-14"0,-11-19 25 0,11-3-33 16,-8 4 0-16,8-4 0 15,6-4 0-15,12-8-3 16,2-4 0-16,5-6 0 15,6 7 0-15,0-1-9 16,-3 7 0-16,-4-4-6 16,-6 10 1-16</inkml:trace>
  <inkml:trace contextRef="#ctx0" brushRef="#br0" timeOffset="58188.446">7235 8614 45 0,'-17'37'22'0,"10"-21"-10"16,7-13 37-16,0 0-43 0,3 0 0 15,1 1 3-15,10-1 1 16,4-3-13-16,13-3 0 16,1-4 7-16,7 1 1 15,14 0-6-15,-4-1 1 16,8 4-9-16,-11-3 1 15,-1-3-13-15,-6-7 1 16</inkml:trace>
  <inkml:trace contextRef="#ctx0" brushRef="#br0" timeOffset="59493.182">9641 7635 50 0,'85'-37'25'0,"-11"24"-20"15,-60 7 32-15,-3 0-37 16,-4 2 1-16,-4 1 0 16,-6 3 1-16,-15 3-2 15,-10 10 0-15,-21 3 2 16,-25 6 1-16,-25 3-1 16,-3 0 0-16,-15 3 0 15,-3 0 1-15,-7 4-1 16,14-7 1-16,11 3-1 15,24 0 0-15,4-6-2 16,18-6 1-16,17 3-1 16,4 6 0-16,21 3-1 15,7-3 1-15,21 3 0 16,21 0 0-16,14 1 1 0,11-7 1 16,7 0-1-1,-7-4 0-15,-10 4-1 0,-11-3 0 16,-15 6-2-16,-17 3 1 15,-17 7-2-15,-15 9 1 16,-21 0 0-16,-7 3 0 16,-3 3 0-16,3-3 1 15,0 0 1-15,0-6 0 16,4 0 0-16,6 2 0 16,8-8 2-16,7-4 0 15,7-6 1-15,10 0 0 0,15-9 1 16,20-6 1-16,1-10-2 15,17-7 1-15,22-5-3 16,6-1 1-16,8-3-7 16,-11 1 0-16,-7 2-14 15,-4-2 1-15,-10-1-3 16,-3 0 1 0</inkml:trace>
  <inkml:trace contextRef="#ctx0" brushRef="#br0" timeOffset="59765.962">9148 8269 73 0,'-4'31'36'0,"-7"7"-49"0,11-23 74 15,-3 10-61-15,3 4 0 16,-4 8 0-16,4-2 0 15,-3-1-5-15,3-5 1 16,-4-8-16-16,-3-11 1 16</inkml:trace>
  <inkml:trace contextRef="#ctx0" brushRef="#br0" timeOffset="60274.089">8177 9325 53 0,'-3'32'26'0,"-11"18"-18"0,7-44 31 15,3 4-37-15,-3-1 0 16,4 4 0-16,-8-4 1 15,4 0-3-15,0-2 0 16,3-1 1-16,4-6 1 16,7-6-2-16,4-4 1 15,0-5-1-15,-4-4 0 16,10-6-2-16,1-3 1 16,0 2 0-16,-1 1 0 15,1 7 0-15,-1-1 1 16,1 6-1-16,0 4 1 0,3 6 0 15,-7 6 1-15,4 6-1 16,-1 7 1-16,-3 6-1 16,-3 3 1-16,3 0-1 15,0 0 0-15,-3 0-2 16,-1-3 1-16,1-6-7 16,0-7 0-16,3-6-9 15,0-15 0-15</inkml:trace>
  <inkml:trace contextRef="#ctx0" brushRef="#br0" timeOffset="60549.866">8601 9250 67 0,'3'16'33'0,"8"-16"-35"0,-4 0 60 16,7 3-57-16,-3 0 1 16,6 0-1-16,15-3 1 15,-4-3-3-15,4-3 0 32,0-7-5-32,-4 4 0 15,-10 6-12-15,-8 0 0 0,-3 0-2 16,-7 3 0-16</inkml:trace>
  <inkml:trace contextRef="#ctx0" brushRef="#br0" timeOffset="60811.011">8647 9432 57 0,'7'10'28'0,"17"-10"-34"0,-13 0 56 0,0-4-49 0,10 4 1 0,0-3 0 16,0 3 0-16,4-3-4 15,3 3 0-15,0 0-4 16,-3 0 0-16,0 0-11 16,-1-12 1-16</inkml:trace>
  <inkml:trace contextRef="#ctx0" brushRef="#br0" timeOffset="61115.419">9384 9235 55 0,'0'3'27'0,"0"0"-28"0,0-3 43 0,-7-3-41 16,-7 3 0-16,-14 0 0 15,-1 3 1-15,1 3-3 16,0 7 1-16,0 5 1 16,10 14 1-16,-7-1-1 15,8 4 1-15,3-1 0 16,10-2 0-16,4-4-2 15,0-9 1-15,14-10-1 16,14-12 1-16,11-10-4 16,-7-6 0-16,0-6-12 31,-4-9 0-31,-7-7-2 16,0 0 0-16</inkml:trace>
  <inkml:trace contextRef="#ctx0" brushRef="#br0" timeOffset="61746.51">8844 7535 44 0,'-3'9'22'16,"3"-6"-17"-16,0-3 38 0,-4 0-42 0,-6 4 1 0,-8-1 1 15,-3-3 0-15,-8 3-4 16,1 0 0-16,0 0 3 16,3 0 0-16,1-3-2 15,6 0 1-15,4-3-1 16,3-6 1-16,4-4-1 16,4-6 0-16,10 4 0 15,10-4 0-15,12 0 0 16,13 0 1-16,0 0-1 15,8 7 1-15,-1 12 0 0,0 0 0 16,-3 6-1-16,-3 4 1 16,-15 5-2-16,4 1 1 15,-4-4 0-15,4 4 0 16,-1-3 0-16,5-13 0 16,-1-10 0-16,-3-9 0 15,-8 1 0-15,-6-11 1 16,-7 4-1-16,-15 0 1 15,-7 3 0-15,-13 7 0 16,-1 5-1-16,-3 7 1 16,-7 3-3-16,-1 6 0 15,-2 1-8-15,6-1 1 0,4 0-8 16,10 4 0-16</inkml:trace>
  <inkml:trace contextRef="#ctx0" brushRef="#br0" timeOffset="62255.871">10093 7961 46 0,'14'-9'23'0,"-10"9"-14"0,-4 0 36 0,-4 3-43 16,-3 7 0-16,-7 2 1 16,0 7 0-16,-4 6-3 15,1 3 0-15,-5 7 3 16,5 15 0-16,-1 0-1 15,4 13 1-15,0-4-1 16,10 7 0-16,4-6-3 16,7-7 0-16,4-15-5 15,3-10 0-15,7-12-8 16,0-10 0-16,4-16-5 16,-4-2 1-16</inkml:trace>
  <inkml:trace contextRef="#ctx0" brushRef="#br0" timeOffset="62481.363">10195 8350 60 0,'4'19'30'0,"3"-6"-33"0,-4-10 59 15,1-3-55-15,-1 0 1 16,8-3-1-16,3-1 1 15,11-2-3-15,3 0 0 16,-3-3-1-16,3 2 0 0,-3 1-10 16,-4 3 1-1,4-16-7-15,-1 0 0 0</inkml:trace>
  <inkml:trace contextRef="#ctx0" brushRef="#br0" timeOffset="62707.288">10682 8115 62 0,'7'13'31'0,"-3"27"-38"16,-1-27 55-16,-3 3-48 15,4 2 0-15,-4 1 0 16,3 0 0-16,1 3-2 15,-1 3 0-15,1-3-8 16,-1 0 1-16,1-16-8 0,-4-6 1 16</inkml:trace>
  <inkml:trace contextRef="#ctx0" brushRef="#br0" timeOffset="62961.182">10777 7833 59 0,'11'37'29'0,"24"14"-31"0,-17-33 52 0,10 11-49 16,18 11 0-16,0 14-1 15,3 2 1-15,-6-2-2 16,-15 5 0-16,-14-2 0 15,-14 2 0-15,-11 4-4 16,-20-7 0-16,-12-15-12 16,-3-13 0-16</inkml:trace>
  <inkml:trace contextRef="#ctx0" brushRef="#br0" timeOffset="63547.04">10986 7676 47 0,'14'25'23'0,"3"0"-10"16,-13-19 30-16,-1 4-41 16,4-4 1-16,0-3-1 15,-3 0 1-15,-1 1-5 16,-3-4 1-16,8-10 2 16,-5-2 0-16,4-1-2 15,0-6 1-15,0 0 0 16,4-2 0-16,-1-1 0 15,1 3 0-15,0 0 0 16,3 6 1-16,-4 7-1 16,4 0 1-16,0 9-1 0,-3 0 1 15,0 3-1-15,3 7 1 16,-4 3-1-16,1 6 0 16,0 3 0-16,-1-7 0 15,-3 1-5-15,0-3 1 31</inkml:trace>
  <inkml:trace contextRef="#ctx0" brushRef="#br0" timeOffset="64073.624">12344 7381 54 0,'3'-6'27'0,"-6"19"-13"0,-1-4 21 15,-6 7-34-15,-5 15 0 16,-6 3 0-16,-7 14 1 0,-4 2-3 16,-6 3 1-16,-5 0 0 15,4-6 0-15,4-6-6 16,7-13 1-16,7-9-10 15,10-13 1-15,1-15-3 16,10-13 0-16</inkml:trace>
  <inkml:trace contextRef="#ctx0" brushRef="#br0" timeOffset="64271.227">12125 7413 43 0,'18'37'21'0,"24"26"-19"0,-28-47 40 0,4 9-40 16,3 9 1-16,4 4-1 16,3 9 1-16,0 0-5 15,-3 0 1-15,-1-13-2 16,1-8 0-16,3-14-11 0,-7-9 1 16,1-15-2-16,-1-7 1 15</inkml:trace>
  <inkml:trace contextRef="#ctx0" brushRef="#br0" timeOffset="64719.621">12421 7030 47 0,'-3'-6'23'0,"6"6"-22"16,-3 3 48-16,0-3-45 15,0 0 0-15,7-3 3 16,0 0 1-16,8-4-9 16,2 1 0-16,8 6 6 15,7-6 1-15,-1 3-3 16,-2 0 1-16,-8 3-3 15,-4 0 0-15,-2 3-2 16,-8 9 1-16,-4 1-1 16,-6 2 0-16,-4 1-1 15,-1 6 1-15,-2-3 0 16,-1 3 1-16,4-3 0 16,0 0 0-16,4-4 0 15,6 1 1-15,8-4 0 0,-1 1 0 16,1-4-2-16,3-2 1 15,4-4-5-15,3-3 1 16,4-3-14-16,3-4 0 16,-7-2-2-16,0-7 1 15</inkml:trace>
  <inkml:trace contextRef="#ctx0" brushRef="#br0" timeOffset="65093.792">12961 7118 56 0,'4'28'28'0,"-8"3"-34"15,4-24 53-15,-3-4-47 16,3 0 1-16,-4 0-1 16,4 0 1-16,0 4-1 15,0-7 0-15,0 0 0 16,4-4 0-16,-1-5 0 15,1-4 0-15,-1-5 0 16,1-7 0-16,-1-1-1 16,1 5 0-16,6-1 0 15,4 6 0-15,1 0 0 16,2 10 1-16,4 3 0 16,0 3 0-16,1 6 1 0,-1 3 0 15,0 10 0-15,-3 3 0 16,-4 3-1-16,-4-3 1 15,1-3-3-15,-1-3 0 16,-2-1-13-16,-1-5 1 16,-7-1-2-16,3-2 1 15</inkml:trace>
  <inkml:trace contextRef="#ctx0" brushRef="#br0" timeOffset="65497.754">11765 8328 46 0,'0'-9'23'0,"7"3"-18"16,-3-1 42-16,-4 7-43 0,7-3 0 16,3 0 6-16,4-3 0 15,1 6-11-15,6-6 0 16,14-1 8-16,21 1 1 15,12-7-3-15,13-2 1 16,0-4-4-16,3-6 1 16,1 3-3-16,0 0 1 15,-18 3-9-15,-14 7 0 16,-11 2-15-16,-10 1 1 16</inkml:trace>
  <inkml:trace contextRef="#ctx0" brushRef="#br0" timeOffset="66024.319">11663 8886 38 0,'-14'0'19'0,"10"-6"1"0,4 6 12 15,0 0-27-15,7-3 0 16,4 3 5-16,3 0 0 15,7 0-12-15,11-6 1 16,0-7 8-16,3-2 0 16,7-1-3-16,-3 6 0 15,0-2-3-15,-7 6 1 16,-11 6-3-16,-7 3 1 16,-11 6-1-16,-3 4 1 15,-7 2-2-15,0 1 0 16,-3 6 0-16,-4 0 1 0,3 3 0 15,0 3 1-15,1 1-1 16,-1-1 1-16,8 3 0 16,-1-6 0-16,11-3 0 15,4-3 0-15,3-3-5 16,4-1 1-16,3-8-8 16,3-7 1-16,8-16-8 15,0-3 1-15</inkml:trace>
  <inkml:trace contextRef="#ctx0" brushRef="#br0" timeOffset="66369.974">12231 8968 46 0,'-4'47'23'0,"4"-12"-17"0,-3-35 36 0,-1 3-40 15,1 3 0-15,-1 0 2 0,1-3 0 16,-1 0-5-16,4 1 0 15,0-4 3-15,0 0 0 16,4-7-1-16,-1 4 0 16,1-3-1-16,3-7 1 15,0 1-1-15,3-7 0 16,1 0 0-16,3-3 0 16,0 7 0-16,0-1 0 15,0 10 0-15,4 3 0 16,-4 9 0-16,0 3 1 0,0 4-1 15,-3 2 1-15,0 1-1 16,-1-3 1-16,8 9-3 16,-4-4 1-16,-4 4-7 15,1-3 1-15,-4-13-10 16,-7-6 0-16</inkml:trace>
  <inkml:trace contextRef="#ctx0" brushRef="#br0" timeOffset="66800.524">11779 8589 48 0,'0'-4'24'0,"-3"11"-19"0,-1-7 35 16,1 3-39-16,-4 3 0 15,-4 4 1-15,-3 2 1 16,0 13-3-16,-7 3 0 0,-1 7 2 16,1 9 0-16,4 9 0 15,3 4 0-15,10 18-1 16,8 0 0-16,13 7-2 16,11-7 0-16,11-19-5 15,7-15 0-15,14-25-11 16,18-23 0-16</inkml:trace>
  <inkml:trace contextRef="#ctx0" brushRef="#br0" timeOffset="70409.726">13642 8206 56 0,'0'16'28'0,"7"2"-20"15,-3-14 28-15,-1-4-34 16,8-4 0-16,6-2 3 16,8-3 0-16,10-10-6 15,15 0 0-15,3 0 3 0,-1 1 1 16,5 2-5-16,-11 6 1 16,-7 4-7-16,-11 6 0 15,-11 10-10-15,-10-1 0 16</inkml:trace>
  <inkml:trace contextRef="#ctx0" brushRef="#br0" timeOffset="70621.274">13765 8516 63 0,'-14'4'31'0,"11"24"-27"0,6-22 52 0,1 0-53 15,3 4 0-15,3-7 1 16,8 0 0-16,10-3-6 15,15-6 1-15,3-4 3 16,6 1 1-16,-2 3-8 16,3-4 0-16,-7 4-12 15,-1 0 1-15,-2-7-5 16,-4 4 0-16</inkml:trace>
  <inkml:trace contextRef="#ctx0" brushRef="#br0" timeOffset="106591.04">13342 6945 25 0,'0'0'12'0,"4"-3"0"0,-4 6 13 16,0 4-22-16,0-1 0 15,0 3 2-15,0-2 1 16,0 2-6-16,3-3 0 16,-3 1 4-16,4-4 1 15,-1-3-2-15,4 3 1 16,4 0-2-16,3-6 0 15,4 0-3-15,6 3 0 0,-3 0-7 16,-3-3 0-16,0-7-6 16,-11 1 0-16</inkml:trace>
  <inkml:trace contextRef="#ctx0" brushRef="#br0" timeOffset="106937.828">13434 6829 39 0,'3'0'19'0,"8"4"-15"0,-11-4 30 16,3 3-32-16,1 3 1 16,-1 10 0-16,1-1 1 15,-4 1-5-15,0 6 0 16,0 0 3-16,0 3 0 16,0 3-3-16,0 4 0 15,-4-7-6-15,1-7 0 16,-1 1-7-16,1-12 1 15</inkml:trace>
  <inkml:trace contextRef="#ctx0" brushRef="#br0" timeOffset="107266.446">13730 6723 42 0,'-3'12'21'0,"-4"10"-16"0,7-15 33 15,-4 5-37-15,0 1 1 16,1 5 1-16,-4 11 1 16,0 11-5-16,3 1 1 15,8 3 1-15,3 0 0 16,0-3-6-16,0-10 1 16,-3-6-11-16,-1-3 0 15</inkml:trace>
  <inkml:trace contextRef="#ctx0" brushRef="#br0" timeOffset="112001.843">12637 9002 23 0,'-11'4'11'0,"7"-17"3"0,4 7 12 15,-3 0-23-15,-1-4 1 16,1 1 2-16,3-1 0 16,-4 1-6-16,4 0 1 15,4-1 5-15,3 4 1 16,3 0-2-16,1-1 0 0,3 1-2 15,4 0 1-15,3 3-3 16,0-1 1-16,0 4-4 16,0 0 0-16,-3 0-7 15,-4-3 0-15,0 3-7 16,-7-6 0-16</inkml:trace>
  <inkml:trace contextRef="#ctx0" brushRef="#br0" timeOffset="112283.05">12689 8805 43 0,'7'9'21'0,"-3"16"-23"0,0-21 34 16,-4 2-32-16,0 0 1 16,0 7-1-16,0 5 1 15,0 8-1-15,0 8 0 16,0-3 0-16,-4 1 1 16,4-4-5-16,0 0 1 15,0-3-9-15,4-9 1 16</inkml:trace>
  <inkml:trace contextRef="#ctx0" brushRef="#br0" timeOffset="112581.983">12912 8673 31 0,'7'7'15'0,"0"5"-7"16,-4-6 17-16,1 4-23 16,-1 5 1-16,-3 7 1 15,4 3 0-15,-4 1-5 0,3 2 0 31,1 16 0-31,3-7 1 16,0-5-11-16,-3-14 0 16</inkml:trace>
  <inkml:trace contextRef="#ctx0" brushRef="#br0" timeOffset="112924.749">12950 8498 31 0,'4'9'15'0,"7"-15"-9"16,-11 6 17-16,3 3-22 15,1 3 1-15,-1 7 2 16,1 2 0-16,3 4-4 15,0 0 0-15,3 3 4 16,5 6 1-16,2 7-1 16,1 9 0-16,-1-4-1 15,-2 1 0-15,-8 3-2 16,-4 3 1-16,-3-6-2 16,-7 6 0-16,-4-3-4 15,-3-7 0-15,-3-5-10 16,3-7 0-16,-4-13 0 15,0-5 1-15</inkml:trace>
  <inkml:trace contextRef="#ctx0" brushRef="#br0" timeOffset="113228.198">13257 8570 46 0,'7'22'23'0,"-7"22"-32"15,0-35 47-15,0 4-38 16,4 9 0-16,0 6 1 15,-4 0 1-15,3-3-3 16,1 0 1-16,-4 0-4 16,3-3 0-16,1 0-8 15,-1-3 0-15</inkml:trace>
  <inkml:trace contextRef="#ctx0" brushRef="#br0" timeOffset="113438.663">13261 9128 56 0,'7'22'28'0,"-3"-25"-35"0,-4 3 50 16,0 0-44-16,0 0 1 15,0 0-8-15,3-7 1 16,1 1-4-16,-4-3 1 15</inkml:trace>
  <inkml:trace contextRef="#ctx0" brushRef="#br0" timeOffset="115537.697">15565 8096 36 0,'21'-19'18'0,"-14"16"-9"0,-7 3 19 0,0 0-24 16,0 0 0-16,-4 0 2 15,-3 7 1-15,-7 5-9 16,-4 10 1-16,-6 16 5 15,-4-1 1-15,-8 13-3 16,-6 7 1-16,3 9-1 16,0 3 0-16,8-3-2 15,6 3 1-15,4-10-2 16,7-5 0-16,-1-17-4 16,5-9 0-16,3-18-9 15,0-10 1-15,3-13-3 16,8-2 1-16</inkml:trace>
  <inkml:trace contextRef="#ctx0" brushRef="#br0" timeOffset="115959.076">15155 8096 44 0,'4'-3'22'0,"-1"9"-21"0,-3-2 41 16,0 2-40-16,4 3 1 16,-1 1 3-16,1 5 1 15,3 14-6-15,7-1 0 0,7 9 6 16,8 14 0-16,2 2-1 16,8 0 0-16,0 7-2 15,3-7 1-15,4 0-3 16,-7-2 0-16,-4-1-2 15,-3-13 1-15,-7-2-1 16,-4-7 0 0,-4-3-1-16,-2-6 1 0,-5 0 0 15,-3-4 0-15,-3 1-1 16,-4-3 0-16,-4-1 0 16,1-6 0-16,-1 1 0 15,1-1 1-15,-1 0 0 16,1-3 0-16,-1 1-2 15,0-1 1-15,1 0-10 16,-4-3 0-16,0 0-10 16,0-10 1-1</inkml:trace>
  <inkml:trace contextRef="#ctx0" brushRef="#br0" timeOffset="116619.631">16136 8369 27 0,'-14'3'13'0,"-7"0"6"0,17 0 6 16,-3 1-19-16,0-1 0 15,0 0 5-15,0 0 0 16,0 0-12-16,0 3 1 16,3-2 10-16,1 2 0 15,6-3-2-15,8 3 1 16,7-3-3-16,10 1 1 0,7-11-3 15,0-2 0-15,11-1-2 16,11 1 0-16,-1 0-5 16,-6 5 0-16,-1 1-10 15,-10 6 0-15,-11 1-9 16,-7-1 0-16</inkml:trace>
  <inkml:trace contextRef="#ctx0" brushRef="#br0" timeOffset="117204.969">17699 7504 43 0,'0'-10'21'0,"0"4"-10"16,0 6 25-16,-4 3-34 15,-3 6 1-15,-3 7 2 16,-4 6 0-16,-8 9-7 16,1 10 1-16,-7 3 4 15,-4 6 0-15,1 7-2 0,2-1 1 16,5-3-4-1,6-5 1-15,0-11-7 0,4-6 0 16,7-12-9-16,4-16 1 16</inkml:trace>
  <inkml:trace contextRef="#ctx0" brushRef="#br0" timeOffset="117430.09">17343 7582 55 0,'24'28'27'0,"4"7"-30"0,-17-26 46 0,7 10-43 16,17 0 1-16,0 6 0 16,1 9 0-16,-1 7-2 15,0-6 0-15,-3 2-4 16,-7-2 1-16,-8-7-12 15,-6-12 1-15</inkml:trace>
  <inkml:trace contextRef="#ctx0" brushRef="#br0" timeOffset="117957.959">17861 6955 63 0,'14'-10'31'0,"0"-2"-36"0,-7 9 54 16,0 3-47-16,1-3 1 15,6 3 0-15,7-7 1 0,4 4-5 16,-1 0 0-16,1-3 3 16,-4 6 0-16,-3 0-2 15,-8 6 0-15,-6 3-1 16,-8 4 1-16,-6 3-1 16,-1-1 0-16,-3 4-2 15,0 6 1-15,3 0-1 16,1-3 1-16,3-3 0 15,3 0 0-15,4-7 0 16,0-2 0-16,11-4 2 16,3-3 1-16,7-3 0 15,7 3 1-15,4-3 0 16,0 0 0-16,-4 0 0 16,0 4 0-16,-7 2-1 15,-7 10 0-15,-6-7-2 16,-16 3 1-16,-6 10-3 0,4-6 0 15,-29 9-7-15,-3-3 1 16,-1-6-9-16,-3-1 0 31</inkml:trace>
  <inkml:trace contextRef="#ctx0" brushRef="#br0" timeOffset="118435.789">16947 8278 49 0,'-24'16'24'0,"38"-16"-12"0,-14 0 37 15,0 0-44-15,3 3 1 16,8 0 5-16,7 0 0 16,3-3-12-16,14 0 0 15,18-9 9-15,14-10 0 16,14-9-3-16,25-10 0 16,21 1-4-16,-14-1 1 15,-7 7-6-15,-15 2 0 16,-13 10-7-16,-14 7 0 0,-19 12-13 15,-16 6 0 1</inkml:trace>
  <inkml:trace contextRef="#ctx0" brushRef="#br0" timeOffset="119186.572">17145 8730 57 0,'7'22'28'0,"0"-10"-22"16,-3-9 37-16,3 0-39 16,0 1 0-16,7-1 2 15,7-3 1-15,7 0-8 16,4-3 0-16,0-7 5 15,3 7 1-15,-3 3-3 16,-4 0 0-16,-7 6-2 16,-3 10 1-16,-11 0-2 15,-4 2 1-15,-6 4-2 16,-4 0 0-16,-4 0-1 16,4 0 0-16,4 0-1 15,-1 0 1-15,1-3 0 16,3-3 1-16,7-4 1 0,3 1 1 15,11-1 0-15,1 1 1 16,2-1 0-16,1 1 1 16,-4-7-1-16,-3 0 0 15,-4 4-1-15,-7-4 1 16,-11 13-1-16,-13 0 0 16,-8 0-1-16,-3-1 1 15,3 4-5-15,0-3 0 16,-3 0-6-16,11-3 0 15,2-7-7-15,1-3 0 16</inkml:trace>
  <inkml:trace contextRef="#ctx0" brushRef="#br0" timeOffset="119475.053">17928 8432 60 0,'0'15'30'0,"-3"20"-33"16,3-26 53-16,-4 10-47 16,1 6 0-16,-1 7 1 15,1-1 0-15,3 13-6 16,0 6 1-16,0-6 3 15,3-3 1-15,1-1-6 0,-1-8 0 16,-3-4-6-16,0-6 0 16,0-6-10-16,-7-4 0 15</inkml:trace>
  <inkml:trace contextRef="#ctx0" brushRef="#br0" timeOffset="119723.823">17872 9391 65 0,'10'38'32'0,"-3"-32"-32"0,-7-6 56 0,4 3-56 16,-1-3 0-16,4 0-1 15,1 0 1-15,-1-6-7 16,-4 0 0-16,-3-7-12 15,-3 1 0-15</inkml:trace>
  <inkml:trace contextRef="#ctx0" brushRef="#br0" timeOffset="120178.438">18203 8385 44 0,'11'9'22'0,"3"7"-9"16,-10-13 25-16,3 0-34 16,0 3 0-16,3 1 2 15,1 2 1-15,6 0-8 16,5-2 0-16,6-1 4 16,7-3 1-16,4-9-4 15,14 3 1-15,0-7-7 16,0 4 0-16,-4-3-13 15,0-1 1-15</inkml:trace>
  <inkml:trace contextRef="#ctx0" brushRef="#br0" timeOffset="120403.76">18556 8181 64 0,'4'63'32'0,"3"18"-38"0,-7-49 51 15,0 8-45-15,0 10 0 0,0 4-5 16,0-4 1-16,-4-6-6 16,1-10 1-16,3-12-8 15,0-19 1-15</inkml:trace>
  <inkml:trace contextRef="#ctx0" brushRef="#br0" timeOffset="120824.027">19703 7325 47 0,'-11'12'23'0,"4"13"-23"0,0-15 39 16,-7 12-38-16,-4 9 0 0,-3 13 1 15,-4 13 0-15,-6-1-3 16,-5 7 0-16,5 3-3 15,2-7 1-15,5-2-12 16,2-7 1-16</inkml:trace>
  <inkml:trace contextRef="#ctx0" brushRef="#br0" timeOffset="121051.583">19375 7419 46 0,'14'44'23'0,"7"22"-18"16,-14-48 35-16,3 11-39 15,8 11 1-15,0 1 0 16,-1 6 1-16,1 10-4 0,0-13 0 16,6 0-2-16,1-4 1 15,0-5-12-15,3-13 1 16,-3-10-3-16,-1-9 1 15</inkml:trace>
  <inkml:trace contextRef="#ctx0" brushRef="#br0" timeOffset="121454.584">20048 7068 63 0,'14'-7'31'0,"1"14"-41"16,-8-1 66-16,-4 3-56 16,1 10 0-16,-4 3-1 15,-4-9 1-15,1 6 0 16,-4-4 0-16,0 1-1 15,-1 0 0-15,1-1-1 16,0-2 1-16,7-1 0 16,4 1 0-16,6-1 0 15,5 1 1-15,-1-4 0 16,3 1 0-16,5-4 0 0,-1 3 0 16,-4 1 0-16,-3-1 0 15,-7-2-1-15,-7 5 1 16,-7 4-5-16,0-1 1 15,-3-2-7-15,-4-7 1 16,0-3-6-16,-8-9 0 16</inkml:trace>
  <inkml:trace contextRef="#ctx0" brushRef="#br0" timeOffset="121680.502">20020 7087 67 0,'28'12'33'0,"11"1"-38"0,-28-17 66 0,6-5-60 16,12-10 0-16,20-3-1 16,11-6 0-16,7-10-3 15,4 4 0-15,-8 3-7 16,-14 6 0-16,-17 3-10 15,-14 18 0-15</inkml:trace>
  <inkml:trace contextRef="#ctx0" brushRef="#br0" timeOffset="122054.717">19011 8498 65 0,'14'3'32'0,"-7"-10"-32"16,-3 4 54-16,6-3-52 16,12-3 0-16,6-1 1 15,11-2 1-15,14-4-5 16,17 0 0-16,1 1 2 16,10-4 1-16,7 6-4 15,-7 1 0-15,-7-1-8 16,-7 7 1-16,-14-7-12 15,-10 7 1-15</inkml:trace>
  <inkml:trace contextRef="#ctx0" brushRef="#br0" timeOffset="122474.966">19392 8965 66 0,'18'9'33'0,"-4"-2"-35"0,-11-7 55 15,1 3-54-15,-4-3 1 0,0 3-1 16,0 0 1-16,-4 0 0 15,1 0 1-15,-1 3-1 16,4 1 0-16,0 2 0 16,4 1 1-16,3-4 0 15,11 0 0-15,-1 7-1 16,1-1 1-16,0 4 0 16,-1 0 0-16,-3-1 0 15,-3 4 0-15,-8 0-1 16,-3 6 0-16,-7 6 0 15,-7 7 0-15,-10-7-3 16,-1-2 0-16,-3-11-5 16,-4-8 1-16,7-10-13 15,11-16 1-15</inkml:trace>
  <inkml:trace contextRef="#ctx0" brushRef="#br0" timeOffset="122716.235">19463 8752 65 0,'10'9'32'0,"12"-9"-26"0,-12-3 53 16,4-7-58-16,0 1 1 15,11-7-1-15,10-2 0 0,11-1-3 16,0 0 1-16,-4 0-4 15,-3 0 1-15,-7 10-16 16,-4-4 1-16,-3 7-2 16,0 0 1-16</inkml:trace>
  <inkml:trace contextRef="#ctx0" brushRef="#br0" timeOffset="122963.199">19960 8611 70 0,'4'28'35'0,"-1"3"-45"16,-3-18 71-16,4 2-60 16,-1 10 0-16,1 7-1 0,3-4 1 15,0 6-3-15,0 1 1 16,0-1-5-16,-3 1 0 15,-1-4-14-15,1-9 1 16</inkml:trace>
  <inkml:trace contextRef="#ctx0" brushRef="#br0" timeOffset="123166.055">19953 9570 66 0,'7'53'33'0,"0"-43"-33"15,-3-7 51-15,-1 0-51 16,4-3 0-16,0-3-1 16,4-3 1-16,0 3-8 15,-1-1 1-15,-3-5-12 16,-7-4 1-16</inkml:trace>
  <inkml:trace contextRef="#ctx0" brushRef="#br0" timeOffset="123676.553">20835 8523 72 0,'4'12'36'0,"13"-21"-40"15,-10 3 61-15,7-1-55 16,8 7 0-16,9-6 0 16,22-3 0-16,4-7-4 15,10 0 1-15,7 1-5 16,-4 2 1-16,-3 4-16 0,-3-1 0 15</inkml:trace>
  <inkml:trace contextRef="#ctx0" brushRef="#br0" timeOffset="124081.166">22737 7353 53 0,'-29'31'26'0,"-27"60"-19"16,38-69 31-16,-10 19-37 15,-7 9 0-15,-8 13 0 16,5 3 1-16,-1 9-3 15,0-9 0-15,11-10-6 0,3-5 1 16,7-14-10 0,1-15 0-16</inkml:trace>
  <inkml:trace contextRef="#ctx0" brushRef="#br0" timeOffset="124289.834">22289 7588 58 0,'31'41'29'0,"-3"62"-35"0,-10-68 48 0,7 3-43 16,14 9 1-16,3 3-3 16,0 0 1-16,1-3-5 15,-8-12 1-15,-3-10-9 16,-8-13 0-16</inkml:trace>
  <inkml:trace contextRef="#ctx0" brushRef="#br0" timeOffset="124740.329">22881 6666 56 0,'7'0'28'0,"-3"10"-28"0,-4-10 49 15,3 3-46-15,-3-3 0 16,0 0 1-16,7-6 0 16,7 2-6-16,8-2 1 0,13-6 3 15,0-1 0-15,0 4-2 16,-3-4 1-16,-7 4-2 16,-7 6 1-16,-8 9-1 15,-3 0 1-15,-7 10-1 16,-3 9 0-16,-1 9-1 15,-3-5 1-15,-4 8-2 16,1 4 1-16,-1-6-2 16,4 5 1-16,4-11-5 15,-1-8 1-15,4-5-10 16,0-10 1-16</inkml:trace>
  <inkml:trace contextRef="#ctx0" brushRef="#br0" timeOffset="124956.34">22991 6823 60 0,'7'25'30'0,"7"13"-26"0,-11-29 51 16,4 1-54-16,4-1 1 15,7-3-1-15,3-3 1 16,7-6-3-16,7-6 0 15,4 0-3-15,3-4 1 16,-6 4-16-16,-8-1 0 0</inkml:trace>
  <inkml:trace contextRef="#ctx0" brushRef="#br0" timeOffset="125355.976">21788 8501 55 0,'7'-3'27'0,"-7"3"-18"0,0 0 35 16,7-4-40-16,10 1 0 15,15-3 1-15,10-3 1 16,32-10-8-16,11-3 0 15,17-6 4-15,22 6 1 16,10-10-5-16,-14-2 0 16,-7 6-7-16,-14 6 0 0,-15 3-11 15,-24 16 1-15</inkml:trace>
  <inkml:trace contextRef="#ctx0" brushRef="#br0" timeOffset="126076.541">22105 8805 64 0,'21'0'32'0,"22"0"-34"15,-29-3 54-15,7-3-51 16,7-1 0-16,0 1 1 15,8 0 0-15,2-1-3 16,1 1 1-16,-4 6 1 16,-6 6 0-16,-12 10-1 0,-10 6 0 15,-14 13-1-15,-10 5 1 16,-1 11-3-16,0 8 1 16,1 4-1-16,-1 6 1 15,4-3-1-15,0-1 1 16,3-8-3-16,1-7 1 15,3-3-7-15,0-12 1 16,0-13-6-16,0-10 0 16</inkml:trace>
  <inkml:trace contextRef="#ctx0" brushRef="#br0" timeOffset="126303.276">22130 9253 60 0,'17'19'30'0,"8"-3"-29"15,-18-19 55-15,7-4-56 16,7-2 1-16,8-4 0 16,-1 1 0-16,7-7-2 15,11 3 1-15,0 1-4 16,-7-4 0-16,-1 0-15 15,-6-3 1-15</inkml:trace>
  <inkml:trace contextRef="#ctx0" brushRef="#br0" timeOffset="126558.533">22878 8545 63 0,'0'44'31'0,"3"9"-31"0,-3-34 46 0,0 12-45 16,0 7 0-16,0 9-1 16,0 3 1-16,-3-3-4 15,-1 0 1-15,1 3-5 16,-1-9 1-16,4-3-12 15,-7-7 0-15</inkml:trace>
  <inkml:trace contextRef="#ctx0" brushRef="#br0" timeOffset="126785.855">22793 9680 79 0,'7'28'39'0,"4"-15"-54"0,-8-10 73 16,4 3-59-16,0-6 1 16,0 0-13-16,4 0 0 15,-4-6-1-15,-11-7 1 16</inkml:trace>
  <inkml:trace contextRef="#ctx0" brushRef="#br0" timeOffset="127204.376">23414 8247 63 0,'10'22'31'0,"1"-3"-29"0,-4-13 45 15,11 0-47-15,6 0 0 16,12-3-1-16,3-3 0 15,10-6-3-15,-3 0 0 16,-4-3-14-16,-3-4 0 16</inkml:trace>
  <inkml:trace contextRef="#ctx0" brushRef="#br0" timeOffset="127414.131">23633 8096 69 0,'10'66'34'0,"-10"31"-38"15,0-72 55-15,0 16-51 16,0 3 0-16,4 6-4 16,-1 0 0-16,1-9-8 15,3-6 1-15,7-10-8 16,0-10 1-16</inkml:trace>
  <inkml:trace contextRef="#ctx0" brushRef="#br0" timeOffset="127791.065">24786 8981 56 0,'-10'6'28'0,"6"0"-28"16,4-6 48-16,0 3-45 16,0 0 1-16,4 0 0 15,-1 4 1-15,8-1-7 16,3 0 0-16,7 1 1 16,7-7 0-16,4 3-13 15,0-3 1-15,-8-10-6 16,-2 1 1-16</inkml:trace>
  <inkml:trace contextRef="#ctx0" brushRef="#br0" timeOffset="128014.454">25217 8999 61 0,'17'29'30'0,"1"-20"-36"0,-11-9 56 16,0 0-51-16,4-6 1 16,3-4-4-16,3 1 1 15,4-4-1-15,1 1 1 16,2-1-9 0,1-2 0-16,0-1-5 0,-4-6 1 15</inkml:trace>
  <inkml:trace contextRef="#ctx0" brushRef="#br0" timeOffset="128224.961">25781 8905 44 0,'11'19'22'0,"-4"-9"-19"15,-7-10 39-15,0 0-41 16,0 0 0-16,7 3 1 15,-4-3 0-15,4 3-4 16,0-3 0-16,7 0-6 16,-3 0 0-16,14 0-6 15,-1-3 0-15</inkml:trace>
  <inkml:trace contextRef="#ctx0" brushRef="#br0" timeOffset="128465.999">26331 8946 53 0,'14'6'26'0,"-3"-6"-31"0,-7-3 47 15,-1 3-42-15,1-3 0 0,3 3 0 16,0-3 1-16,0-3-5 15,3-7 0-15,1 4-10 16,3 2 1-16,0-2-1 16,7-4 0-16</inkml:trace>
  <inkml:trace contextRef="#ctx0" brushRef="#br0" timeOffset="128688.867">26811 8896 54 0,'21'9'27'0,"-10"-6"-36"0,-4-3 56 16,0 0-48-16,0 0 0 15,0 0 0-15,0-6 0 16,0 0-6-16,0 0 1 15,0-4-9-15,7 1 0 16</inkml:trace>
  <inkml:trace contextRef="#ctx0" brushRef="#br0" timeOffset="128885.552">27404 8805 57 0,'42'25'28'0,"-17"-22"-38"15,-25-3 49-15,0 0-54 16,-11 0 0-16,-10-6-13 16,0 0 0-16</inkml:trace>
  <inkml:trace contextRef="#ctx1" brushRef="#br1" timeOffset="113704.879">10749 7582 0,'0'0'16,"-17"-6"-16,-29-4 15,-28 4-15,-11-10 16,4 13 0,17 0-16,1 3 15,3 3-15,-50-3 16,36 0-1,11-3-15,-11 6 16,7-9 0,24 0-16,8 3 15,3-1 1,11 4-16,4-3 16,6 3-16,-3-3 15,3 3 1,4-3-16,4 3 15,-4 0 1,7 0-16,-4 0 16,4 0-1,0 0-15,0 0 16,0 0 0,0 0-16,0 0 15,0 0-15,0 0 16</inkml:trace>
  <inkml:trace contextRef="#ctx0" brushRef="#br1" timeOffset="135867.767">14806 9203 24 0,'4'-3'12'0,"3"9"-2"0,-7-6 13 16,0 0-20-16,0 0 0 15,-4 0 3-15,4 0 1 16,-3 3-7-16,3 4 0 16,0-1 6-16,3 0 0 15,1 4-1-15,3 2 1 16,0 1-2-16,0 2 1 16,0 4-3-16,-4 6 1 15,1-3-1-15,-1 0 1 16,1 3-2-16,-4 4 1 15,0 2-1-15,0 0 0 16,4-6 1-16,-4 4 0 0,0-1-1 16,0 0 0-16,0 0 0 15,0-3 1-15,0 0-1 16,0-6 1-16,0 0-1 16,0-3 0 15,0-4-1-31,0 1 1 0,3-4-1 0,-3-3 1 15,4 4-1-15,-4-4 1 0,3 0 0 16,1 1 0-16,-1-4 0 16,1 0 0-16,-1 0 0 15,4 0 0-15,0 0 0 16,0 1 0-16,4-1-1 16,3 0 1-16,0 0 0 15,0-3 1-15,4 3-2 0,3-3 1 16,4 0 0-16,3 0 0 15,0-3-1-15,-3-3 1 16,3 3-1-16,4-1 1 16,0 4-1-16,10 0 1 15,0 0-1-15,1 0 1 16,3 4 0-16,-1-4 0 16,8 0-1-16,-3 0 1 15,-4-4 0-15,3 4 0 16,0 4-1-16,11-4 1 15,4 3 0-15,3 0 0 0,7 0 0 16,-4-3 1-16,-6 0-1 16,-1 0 1-16,8 0-1 15,10 0 1-15,4 0-1 16,7 0 0-16,-8 0-1 16,1 3 1-16,10 3-1 15,0-3 0-15,8 1 0 16,6-1 0-16,-14 0 0 15,11 0 1-15,4-3-1 16,6 6 1-16,-7-3-1 16,1 4 1-16,10-1-1 15,3 7 1-15,8-4-1 16,-15 3 1-16,11-2-1 16,4 2 0-16,6-5 0 15,-17-4 0-15,11 0 0 16,3 0 0-16,0 0 0 0,-18 4 0 15,8-4 0-15,3 3 1 16,0 0-1-16,0 0 0 16,-15 4 0-16,8 2 1 15,-3 4-2-15,-4 3 1 16,-4 0 0-16,-14 0 1 16,-10-1-1-16,-4 4 0 15,-7-9 0-15,-3 3 0 16,-11-4 0-16,-7-3 0 15,-7-2 0-15,-11-4 0 16,-7 0-1-16,-7 0 1 16,-3-3-1-16,-4 0 0 0,-7 3 0 15,-7-3 1-15,-4 0-1 16,1 3 1-16,-4-3 0 16,-4-3 0-16,8-3 0 15,-1-7 0-15,1-5 0 16,3-11 0-16,0-2 0 15,0-13 0-15,3-9 0 16,1-10 1-16,-1-3-4 16,1-3 0-16,3-3-10 15,-4 6 0-15,8 4-11 16,7 2 0-16</inkml:trace>
  <inkml:trace contextRef="#ctx1" brushRef="#br1" timeOffset="115793.078">11843 8153 0</inkml:trace>
  <inkml:trace contextRef="#ctx0" brushRef="#br1" timeOffset="137232.701">16785 10514 42 0,'14'3'21'0,"-3"-12"-11"0,-11 9 21 16,0 0-28-16,0 0 1 0,0-7 2 16,0 7 0-16,-4 4-8 15,-3 2 1-15,-7 0 5 16,-3 0 0-16,-5 1-2 15,5 2 0-15,-4 4-1 16,-1-1 0-16,5 4-1 16,-1 3 1-16,4-1 0 15,0-2 0-15,7 0-1 16,3-4 1-16,8-2-1 16,6-1 1 15,12-3-1-31,2-2 0 0,1-8-1 0,0-2 1 0,-4-3-1 15,0-4 1-15,-3 1-1 16,-8-4 1-16,1 0 0 16,-1 4 0-16,1 2 0 0,-4 1 0 15,0 6 1-15,0 6 0 16,-3 6 0-16,-1 7 0 16,1 3 0-16,-1 0 0 15,1-1 0-15,-1 1 1 16,4 6-1-16,0 0 0 15,0-6-1-15,1 0 1 16,2-6-3-16,4-4 0 16,4-6-6-16,0-3 1 0,3-6-12 15,3-10 1-15</inkml:trace>
  <inkml:trace contextRef="#ctx0" brushRef="#br1" timeOffset="137667.929">17117 10774 49 0,'0'44'24'0,"-7"16"-17"0,3-48 34 0,1 7-39 16,-1 6 0-16,1-3 0 15,-4 0 0-15,0-6-3 0,3-7 0 16,0-12 2 0,4-13 0-16,-3-6-1 0,3-9 0 15,0-3 0-15,0 2 0 16,3-5-1-16,1-4 1 16,0 0-1-16,-1-3 0 15,1 13-1-15,3 3 1 16,0 6 0-16,3 6 0 15,4 3 0-15,4 4 1 16,0 6 1-16,3 9 0 16,-4 3 0-16,-2 7 1 31,-22 16-2-31,-11 2 1 0,0 1-3 16,1-4 0-16,-1-6-7 15,4-6 1-15,7-13-8 16,7-6 1-16</inkml:trace>
  <inkml:trace contextRef="#ctx0" brushRef="#br1" timeOffset="138118.154">17438 10846 44 0,'-14'35'22'0,"17"-1"-18"16,-3-27 34-16,0-1-39 0,0-3 0 15,0-3 1-15,-3-9 0 16,3-7 0-16,0-6 1 16,3-3-1-16,8-3 1 15,-4-1 0-15,0 1 0 16,0-3-1-16,0 0 1 15,4 5-1-15,-1 1 1 16,1 7-1-16,-4 2 0 16,3 0 2-16,1 4 0 15,0 2 0-15,-1 4 0 16,-3 0 0-16,4 3 0 16,-1 3 1-16,-3 3 0 31,4 0-2-31,-4 3 1 0,0 0-1 0,-3 4 0 15,-1-1-1-15,-3 1 1 0,0-1-1 16,0 0 1-16,0 1-2 16,0-1 0-16,0-3-5 15,0 1 0-15,4-4-11 16,-4-3 0-16</inkml:trace>
  <inkml:trace contextRef="#ctx0" brushRef="#br1" timeOffset="138674.219">17590 10664 31 0,'7'7'15'0,"3"-1"2"15,-6-6 12-15,-1 3-26 16,1 0 0-16,-1 0 2 16,-6 4 1-16,-4 2-7 0,-4-3 0 15,-10 4 5 1,-7-1 0-16,-4-3-1 0,4-2 0 16,3-1-2-16,4-3 0 15,0 0-6-15,7 0 1 16,3-3-11-16,0-4 0 15</inkml:trace>
  <inkml:trace contextRef="#ctx0" brushRef="#br1" timeOffset="139063.299">17847 10699 53 0,'4'25'26'0,"-8"-22"-28"16,4-3 40-16,0 0-38 15,-3-3 0-15,-1-6 0 16,0-4 1-16,1-3-1 15,-1 1 0-15,1-4 0 16,-1 3 1-16,4 1 0 16,0 2 0-16,4 4 0 15,3 2 1-15,4 4-1 0,3 3 0 16,0 3-1-16,0 0 1 16,0 1-3-16,0-1 1 31,7 0-4-31,0 0 1 0,1 0-7 0,6-3 0 15,4 0-4 1,-1 0 0-16</inkml:trace>
  <inkml:trace contextRef="#ctx0" brushRef="#br1" timeOffset="139303.185">18239 10621 46 0,'7'-10'23'0,"-4"7"-26"0,-3 3 42 0,-3-3-38 0,-8 3 1 16,-3 0 0-16,-4 3 0 0,-6 3-2 15,-5 4 0-15,1 5 1 16,0 1 1-16,3-3-1 16,1 5 0-16,9 1 0 15,5 3 1-15,6-6-2 16,11-4 1-16,11-2-1 16,10-10 0-16,4-10-2 15,3 4 1-15,4-3-8 16,0-7 1-16,0-9-7 15,-8 3 0-15</inkml:trace>
  <inkml:trace contextRef="#ctx0" brushRef="#br1" timeOffset="139517.075">18665 10429 51 0,'11'22'25'0,"-39"35"-26"0,21-48 44 16,-11 13-43-16,-7 3 0 15,4 6 0-15,0-5 1 16,-4 5-1-16,-3 3 1 16,4-2-2-16,2-1 0 15,8-9-5-15,0-9 1 16,7-13-9-16,4-10 0 16,3-2-2-16,0-10 1 15</inkml:trace>
  <inkml:trace contextRef="#ctx0" brushRef="#br1" timeOffset="139777.671">18440 10520 48 0,'21'25'24'0,"0"19"-26"0,-17-31 51 0,6 6-49 16,8 3 0-16,6-4 0 16,1 1 1-16,0 3-4 15,3 6 0-15,-3-6-7 16,-4-3 1-16,0-10-6 15,0-2 0-15</inkml:trace>
  <inkml:trace contextRef="#ctx0" brushRef="#br1" timeOffset="139896.717">19011 10733 45 0,'21'41'22'0,"-17"-6"-17"0,-4-26 39 15,0 4-43-15,0-1 0 16,0-6-1-16,0 1 1 16,0-1-3-16,-4 0 1 15,-3-6-14-15,-7-3 1 16</inkml:trace>
  <inkml:trace contextRef="#ctx0" brushRef="#br1" timeOffset="141330.257">4593 12806 56 0,'14'-3'28'0,"-14"3"-20"0,-3 0 28 16,-8 3-35-16,-6 10 1 15,-5 2 2-15,-9 7 1 16,-15 0-6-16,3 3 0 15,-2 1 4-15,2-1 0 16,4 0-1-16,8 0 0 0,-1-3-2 16,7-3 1-16,4-1-1 15,7 1 1-15,3-3-1 16,11 0 0-16,11-4 0 16,3 1 0-16,21 2 0 15,8 1 0-15,10 0 0 16,3-4 1-16,8 1-1 15,-8 2 0-15,-17 1 0 16,-7 0 0-16,-4-4-1 16,-18 10 1-16,-3 6-2 15,-14 10 1-15,-3 0 0 16,-11 6 1-16,-8 0-1 16,1-4 0-16,-4-2 1 15,1-7 0-15,2-6-1 16,8-6 0-16,-7-3-2 15,17-4 0-15,1-5-6 0,3-7 0 16,14-10-9-16,3-5 0 16</inkml:trace>
  <inkml:trace contextRef="#ctx0" brushRef="#br1" timeOffset="141616.747">4787 13277 56 0,'4'22'28'0,"-8"-1"-28"15,4-14 47-15,0 8-44 16,-3 4 1-16,3 3 0 15,0 3 0-15,0-6-6 16,0 0 0-16,0-7 0 16,0 1 1-16,0-7-14 15,3-9 0-15,4-6-3 16,0-7 0-16</inkml:trace>
  <inkml:trace contextRef="#ctx0" brushRef="#br1" timeOffset="141836.293">4791 13104 45 0,'-4'10'22'0,"8"-26"-25"0,-4 16 38 15,3 0-34-15,4 3 1 16,7 0-7-16,4 7 1 15,3-4-6-15,7 3 1 16,-6 4-4-16,-1 2 1 0</inkml:trace>
  <inkml:trace contextRef="#ctx0" brushRef="#br1" timeOffset="142155.354">5002 13449 40 0,'0'16'20'0,"4"-10"-23"0,-4-6 40 0,3-3-38 15,5-3 1-15,-1-7-1 16,3-3 1-16,1-6 0 16,-1 4 1-16,4-4-2 15,1-7 1-15,2 1 0 16,-3 3 0-16,4 0 0 16,0 6 1-16,-4 7 2 15,3 5 0-15,1 7 1 16,-7 7 1-16,3 2 0 15,0 7 1-15,-4-1-1 0,-6-2 0 16,3 3-3-16,-4 6 1 16,5 3-2-16,2 3 1 15,-6-3-3-15,3 0 1 16,0-6-3-16,3-7 0 16,4-5-7-16,4-10 0 15,0-13-7-15,6-3 0 16</inkml:trace>
  <inkml:trace contextRef="#ctx0" brushRef="#br1" timeOffset="142444.258">5782 12903 46 0,'-14'29'23'0,"-25"8"-19"16,29-21 37-16,-8 6-38 16,0 9 1-16,-3 7 3 15,7 15 1-15,-7-6-10 16,14 7 1-16,0 2 6 16,7-9 0-16,7-6-3 15,7 0 0-15,4-10-6 16,3-15 1-16,3-4-8 15,1-9 0-15,-4-15-8 0,7-4 0 16</inkml:trace>
  <inkml:trace contextRef="#ctx0" brushRef="#br1" timeOffset="142713.263">6117 13070 49 0,'-17'40'24'0,"-26"-2"-24"0,33-29 39 16,-12 13-38-16,-2 7 0 15,-4-4 2-15,3 3 0 0,-3 6-3 16,6 4 0-16,1-3 2 16,0-7 1-16,7 0-1 15,3-9 0-15,8-7-4 16,3 1 1-16,0-7-5 15,0-6 0-15,0-6-7 16,0-4 0-16,0-8-4 16,0-1 1-16</inkml:trace>
  <inkml:trace contextRef="#ctx0" brushRef="#br1" timeOffset="142967.979">5856 13135 39 0,'14'22'19'0,"7"0"-16"0,-10-15 35 16,-7-4-33 0,3 3 1-16,-4 0 3 0,1 4 1 15,3-1-12 1,-4 10 1-16,4-6 7 0,7 2 0 16,0 7-3-16,8 0 1 15,-8 3-3-15,3 0 0 16,1-3-3-16,-4-3 1 15,4 0-4-15,-11-10 0 16,3-6-8-16,1-9 1 16,0-6-6-16,-1-10 0 15</inkml:trace>
  <inkml:trace contextRef="#ctx0" brushRef="#br1" timeOffset="143194.26">6096 12872 54 0,'21'31'27'0,"18"4"-26"0,-28-35 49 0,6 12-48 16,4 4 1-16,4 6-1 16,3 9 1-16,1 13-5 15,-15 16 1-15,3-10 1 16,-6 3 1-16,-11 4-5 15,-4-10 0-15,-13-3-14 16,-4-3 1-16</inkml:trace>
  <inkml:trace contextRef="#ctx0" brushRef="#br1" timeOffset="144138.238">6914 13038 49 0,'-3'0'24'0,"6"10"-17"0,-3-7 30 16,0 0-35-16,0-3 0 0,0 3 3 15,0-3 0-15,0 0-6 16,0 0 1-16,8-3 4 15,2-10 0 1,22-5-1 0,-4-1 1-16,7 0-2 15,1 0 1-15,-8 0-2 16,4 1 1-16,-4-1-2 16,4 3 1-16,-8 3-1 15,1 4 1-15,0 0-1 16,-1 6 0-16,-2 3 0 15,-1 3 1-15,-4 6-1 16,1 4 1-16,-4 2-1 16,0 1 0-16,0-3-1 15,-3-1 1-15,-4 4 0 0,0 3 0 16,0 3 0-16,4-4 0 16,-4 4 0-16,3-6 1 15,4-4 0-15,0-5 1 16,8-4-1-16,-8-3 1 15,7-6-1 17,4-4 0-32,6-12 0 0,-2 3 0 0,-1-6-1 15,4-3 0-15,-8 3-4 0,1 0 0 16,-4 3-8-16,-3 3 1 16,-4 4-10-16,-4 8 0 0</inkml:trace>
  <inkml:trace contextRef="#ctx0" brushRef="#br1" timeOffset="144709.251">6795 13518 44 0,'-11'3'22'0,"11"-6"-11"0,0 3 29 15,0 0-36-15,0 0 0 16,0 0 3-16,0 0 0 15,0 0-8-15,3-6 1 16,8-4 5-16,3-2 0 16,7-1-1-16,0-2 0 15,-6-4-2-15,9 0 0 16,8-3-1-16,-4 6 0 16,0 4-1-16,4-1 1 15,-11 4-1-15,8 3 1 0,-12 2-1 16,4 1 1-16,1 3-1 15,-1 3 1-15,0 4-1 16,7 2 0-16,-10 1 0 16,3 2 0-16,0 4 0 15,0 6 0-15,8-3 0 16,-12-1 0-16,4-5 0 16,4-4 0-16,-4 1-1 15,7-7 1-15,1-6-1 16,2-4 1-16,15-5-1 15,-18 2 1-15,8-11-7 16,-1-1 0-16,-7-7-13 16,4 7 0-16</inkml:trace>
  <inkml:trace contextRef="#ctx0" brushRef="#br1" timeOffset="145774.49">8883 12797 53 0,'0'6'26'0,"0"-3"-18"0,0 3 33 15,0-2-37-15,-4 2 0 16,-6 10 1-16,-4 6 0 15,-14 3-7-15,-8 6 1 0,1 10 4 16,-7 6 0-16,-1 6-2 16,1 7 1-16,3-10-3 15,0-6 1-15,8-7-5 16,6-8 0-16,7-11-7 16,-3-11 0-16,7-4-7 15,3-16 0-15</inkml:trace>
  <inkml:trace contextRef="#ctx0" brushRef="#br1" timeOffset="146044.813">8371 12834 37 0,'4'4'18'0,"7"-4"-9"15,-4 0 26-15,0 0-29 16,10 3 0-16,-3 3 5 15,8 7 1-15,2 5-14 0,4-2 1 16,8 12 9-16,3 13 0 16,10 6-3-16,-3 9 1 15,0 4-3-15,-4-3 0 16,0-1-2-16,-6-3 0 16,-1-6-3-16,0-6 1 15,-10-10-7-15,0-9 0 16,-1-12-13-16,-10-20 0 15</inkml:trace>
  <inkml:trace contextRef="#ctx0" brushRef="#br1" timeOffset="146587.281">9218 13048 67 0,'4'9'33'0,"-1"0"-30"15,-3-9 52-15,7 0-53 16,0 0 1-16,7 0 2 16,11 0 1-16,10-3-8 15,1-6 1-15,6 3 3 16,11-4 1-16,-7 4-5 15,-7-3 0-15,-1 5-9 16,-2 1 1-16,-5 3-12 16,-6-6 0-16</inkml:trace>
  <inkml:trace contextRef="#ctx0" brushRef="#br1" timeOffset="147096.748">10710 12273 56 0,'0'3'28'0,"-7"-3"-27"16,4 7 39-16,-8 2-39 16,-3 7 1-16,-7 2 1 15,-4 11 0-15,-3 8-4 16,-4 7 0-16,-3 6 2 15,0 10 0-15,3-10-4 0,4-9 0 16,7-10-8-16,-1-6 0 16,15-12-6-16,4-16 1 15</inkml:trace>
  <inkml:trace contextRef="#ctx0" brushRef="#br1" timeOffset="147328.739">10351 12261 65 0,'35'22'32'0,"7"21"-38"0,-28-30 62 0,7 0-55 16,8 15 0-16,6 6 0 15,7 7 1-15,4 3-3 16,-7 3 0-16,0-6-5 15,-4-7 0-15,0-6-13 16,-7-12 1-16</inkml:trace>
  <inkml:trace contextRef="#ctx0" brushRef="#br1" timeOffset="147912.617">10929 11768 55 0,'-3'13'27'0,"24"2"-24"0,-14-11 37 0,3-1-38 15,1 0 1-15,3 0 3 16,7-3 0-16,4-3-6 16,7-3 0-16,3-1 4 15,-3 1 1-15,-4 0-2 16,-7 3 1-16,-3 3-3 15,-4 3 1-15,-4 3-2 16,-3 0 0-16,-3 4-1 16,-4-1 1-16,-4-3-1 15,1-2 0-15,-1-1-1 16,1 0 0-16,-4 3-1 16,3-3 0-16,4 4 2 15,0-1 0-15,7 9-1 16,4-2 1-16,0 0 1 15,3-1 1-15,0 1 1 16,0-10 1-16,-4 0-2 0,-3 0 1 16,1 3-1-16,-5-3 1 15,1 7-2-15,-4-4 1 16,-7 7-5-16,-11 2 1 16,-7-2-10-16,-3 3 0 15,-4-1-6-15,4 4 0 16</inkml:trace>
  <inkml:trace contextRef="#ctx0" brushRef="#br1" timeOffset="148357.262">9779 12957 62 0,'21'6'31'0,"46"-9"-30"0,-42 0 55 15,21 0-54-15,14-7 0 16,10-9 0-16,15-3 1 15,10-3-4-15,4 3 0 16,-7 0 1-16,-15 10 1 16,-17-4-7-16,-10 7 0 15,-8-1-14-15,-10 4 0 16</inkml:trace>
  <inkml:trace contextRef="#ctx0" brushRef="#br1" timeOffset="148897.624">10199 13273 60 0,'7'22'30'0,"7"-37"-28"0,-7 15 43 15,11-7-41-15,10 1 0 16,11-6 2-16,-8 2 1 16,26-5-9-16,-4 5 1 15,-11 4 5-15,-10 3 1 16,-7 6-4-16,-15 9 1 15,-13 7-3-15,-8 0 0 16,-7 3-2-16,-3 0 1 16,0 0-3-16,0 0 1 15,0-3-1-15,3-1 0 16,4 1 2-16,3-3 0 0,8-3 2 16,10-1 0-16,11 1 3 15,3-1 0-15,7-2 1 16,0-4 1-16,0 6-1 15,-6 1 1-15,-5 6-2 16,-6 3 1-16,-11 6-2 16,-7 6 0-16,-7 7-3 15,-8 9 0-15,1-9-5 16,-3-6 1-16,-5-7-11 16,5-9 0-16,6-10-3 15,11-18 1-15</inkml:trace>
  <inkml:trace contextRef="#ctx0" brushRef="#br1" timeOffset="149168.84">10880 13139 64 0,'0'18'32'0,"3"17"-37"0,-6-19 64 16,3 9-58-16,0-3 1 15,0 3 0-15,0 6 0 0,3 0-3 16,1 4 1-16,-1-4-2 16,1-2 1-16,-4-1-10 15,3 0 0-15,-3-6-9 16,7 0 1-16</inkml:trace>
  <inkml:trace contextRef="#ctx0" brushRef="#br1" timeOffset="149413.581">10904 14017 58 0,'4'37'29'0,"6"-21"-29"16,-10-16 47-16,4 0-48 15,0 3 1-15,-4-3-2 16,0 0 1-16,7-3-9 16,0-6 1-16,0-7-8 15,3-3 1-15</inkml:trace>
  <inkml:trace contextRef="#ctx0" brushRef="#br1" timeOffset="149862.274">11416 12979 67 0,'-7'0'33'0,"24"15"-36"0,-9-15 62 16,6 4-58-16,10-4 0 15,12 3-1-15,9-6 1 16,15-4-4-16,-3-2 0 16,-4 3-5-16,-7-1 0 15,-8-2-12-15,-2-4 0 16</inkml:trace>
  <inkml:trace contextRef="#ctx0" brushRef="#br1" timeOffset="150117.062">11663 12828 61 0,'-4'66'30'0,"-10"9"-37"16,11-46 48-16,-1 11-42 15,4 14 0-15,0-1-10 16,4-12 1-16,3-13 0 15,0-9 1-15</inkml:trace>
  <inkml:trace contextRef="#ctx0" brushRef="#br1" timeOffset="150504.765">13056 12079 56 0,'-3'9'28'0,"-11"7"-24"16,7-4 45-16,-4 10-46 15,4 7 1-15,-11 18 1 16,-13 3 0-16,-5 16-8 16,-10 9 0-16,4 0 0 15,3-9 1-15,8-13-9 16,2-12 0-16,12-13-9 16,6-21 1-16</inkml:trace>
  <inkml:trace contextRef="#ctx0" brushRef="#br1" timeOffset="150760.363">12629 12323 56 0,'39'72'28'0,"18"1"-36"0,-36-48 48 16,14 19-41-16,4 6 1 0,-4 0-12 15,1-6 1-15,6-10 2 16,-7-12 1-16</inkml:trace>
  <inkml:trace contextRef="#ctx0" brushRef="#br1" timeOffset="151059.468">13381 11831 60 0,'0'19'30'0,"-4"-7"-38"0,1-5 53 15,-1 2-45-15,1-3 1 16,-1 4 0-16,1-4 0 15,-1-3-2-15,1 0 1 16,3 7 0-16,3-7 1 16,8 3 0-16,3 3 0 15,4 4 0-15,6 3 0 16,-6 6-1-16,-1 6 1 16,-6 0-1-16,-4 7 0 15,-7-7-2-15,-7-3 1 16,-7-3-5-16,-4-6 1 0,-6-7-12 15,6-9 0-15</inkml:trace>
  <inkml:trace contextRef="#ctx0" brushRef="#br1" timeOffset="151299.734">13293 11865 72 0,'10'7'36'0,"22"-26"-41"16,-18 16 63-16,14-13-57 15,8-9 1-15,9-6-1 0,19-10 1 16,10-9-3 0,7-4 1-16,0 7-3 0,-14 10 1 15,-14 12-9-15,-7 15 0 16,-21 10-10-1,-11 16 0-15</inkml:trace>
  <inkml:trace contextRef="#ctx0" brushRef="#br1" timeOffset="151629.061">12199 13286 83 0,'32'-9'41'0,"45"-4"-51"16,-48 1 77-16,24-10-64 15,28-7 0-15,28-8 1 16,29-7 0-16,10-6-6 16,0 3 0-16,-28 6-1 15,-28 6 1-15,-15 10-19 16,-17 6 0-16,-17 13-3 16,-5 9 0-16</inkml:trace>
  <inkml:trace contextRef="#ctx0" brushRef="#br1" timeOffset="152079.937">12644 13750 53 0,'-15'16'26'0,"-23"6"-26"16,31-16 43-16,-4 0-43 15,0 4 0-15,4 2 2 16,-3 1 0-16,3-1-2 15,3 1 0-15,4-1 1 16,11 1 1-16,3 3 1 16,4-1 0-16,6 4 1 15,8 0 0-15,0 3 0 16,-4 0 0-16,-3-3-1 16,-11-4 0-16,-11 7-2 0,-10 3 0 15,-7 4-3-15,-7-4 1 16,-7-7-6-16,-4-5 1 15,4-7-10-15,0-12 0 16,6-10-4-16,12-12 1 16</inkml:trace>
  <inkml:trace contextRef="#ctx0" brushRef="#br1" timeOffset="152313.208">12651 13678 69 0,'49'-3'34'0,"29"-38"-44"0,-47 29 69 0,5-10-60 15,2 3 1-15,5-3-2 16,-4 3 0-16,-4 3-6 16,4 1 0-16,-1-4-11 15,1 3 0-15</inkml:trace>
  <inkml:trace contextRef="#ctx0" brushRef="#br1" timeOffset="152532.326">13346 13324 72 0,'7'6'36'0,"-7"28"-41"0,0-21 63 16,-4 6-58-16,1 12 1 16,-4-6 0-16,3 7 0 15,-3 8-3-15,3 1 1 16,1 3-5-16,-1-3 1 16,1-4-15-16,3 4 1 15,0-19-2-15,7 3 1 16</inkml:trace>
  <inkml:trace contextRef="#ctx0" brushRef="#br1" timeOffset="152755.99">13275 14293 73 0,'4'28'36'0,"-1"-19"-46"16,-3-9 76-16,0 0-67 16,0 0 0-16,4-3 1 15,3-3 0-15,0 0-9 16,0-4 1-16,0-6-12 16,-4 4 0-16</inkml:trace>
  <inkml:trace contextRef="#ctx0" brushRef="#br1" timeOffset="158340.503">28928 8015 36 0,'-11'15'18'0,"1"4"-6"0,6-16 18 15,1 0-24-15,-1 1 1 16,4-1 3-16,0 0 0 16,0-3-12-16,4 0 1 15,6-3 8-15,1 0 0 16,13 3-3-16,12-4 0 15,3 4-4-15,-1 0 0 16,1 0-9-16,-4-3 0 0,1-3-10 16,-8 0 1-16</inkml:trace>
  <inkml:trace contextRef="#ctx0" brushRef="#br1" timeOffset="158956.439">29651 8055 59 0,'-32'29'29'0,"-14"-14"-33"0,32-8 46 16,0-4-42-16,0 0 0 15,-4-3-1-15,1-3 1 16,-1 0 0-16,-3-7 0 15,7 1-1-15,7-7 1 16,7-3-1-16,7 7 0 0,7-7 0 16,4 6 1-16,6 7 0 15,8 6 0-15,3 6 0 16,-3 1 1-16,0 5 0 16,0 4 0-16,-4-7-1 15,-4 4 1-15,-2-1-1 16,-5 1 1-16,-3 3-1 15,1-1 1-15,-5 1-1 16,1 3 0-16,-1-3-1 16,4-4 1-16,0-3 0 15,4-9 0-15,3-6 1 16,0-6 0-16,-3-7 0 16,-4-3 0-16,-3 0 1 15,-8 0 1-15,-6-3-1 16,-8 0 1-16,-3 3-4 15,-4 9 1-15,1 1-8 16,-1-1 1-16,4 1-11 16,7-1 1-16</inkml:trace>
  <inkml:trace contextRef="#ctx0" brushRef="#br1" timeOffset="159377.71">30431 7952 58 0,'0'6'29'0,"-36"-9"-35"16,26 3 47-16,-8 6-41 16,-3 4 1-16,-7-1 0 15,0 1 0-15,-1 2-2 16,5-2 1-16,-1-1 1 16,4 0 0-16,3 1 0 15,8-4 0-15,2 3 0 16,8 1 1-16,11-1 1 15,0 4 0-15,6 3 0 16,1 9 0-16,0-3-1 16,3 3 1-16,0-7-2 0,-3 4 1 15,-1-6-8-15,1-3 1 16,-4-7-14-16,0-3 1 16</inkml:trace>
  <inkml:trace contextRef="#ctx0" brushRef="#br1" timeOffset="159738.108">31037 7974 49 0,'-7'9'24'0,"-28"16"-16"16,21-18 30-16,-11 2-36 15,1 7 1-15,-5-1 0 16,-6 1 0-16,0 0-4 15,0 3 0-15,3-4 3 16,4 1 0-16,3-3-3 16,7-4 0-16,4-6-9 0,4 0 1 15,6-9-8-15,4-3 1 16</inkml:trace>
  <inkml:trace contextRef="#ctx0" brushRef="#br1" timeOffset="159979.479">30801 7977 50 0,'4'28'25'0,"-4"22"-21"0,0-40 41 0,0 9-43 16,0 6 1-16,0 6 1 16,0 7 0-16,3-4-6 15,1 1 1-15,3-4 2 16,3-3 1-16,1-6-4 15,3-3 1-15,0-13-11 16,0-2 1-16,0-4-6 16,0-4 0-16</inkml:trace>
  <inkml:trace contextRef="#ctx0" brushRef="#br1" timeOffset="160366.773">31500 7952 48 0,'3'-13'24'0,"-6"32"-20"0,-1-16 39 16,-3 1-40-16,-4 5 0 15,-6 7 3-15,-1-1 1 16,-7 4-8-16,-3 3 0 16,-4-3 4-16,1-3 1 15,2-4-2-15,5 1 1 0,3-4-2 16,-1-3 0-16,8-3 0 16,4 4 0-16,3-1 0 15,7 0 1-15,10 4-1 16,8 2 1-16,7 4-1 15,-1 6 1-15,5 0-2 16,-1-3 1-16,0-1-2 16,-3 1 1-16,-4-3-6 15,0 0 0-15,-3-7-15 16,-1-3 1-16</inkml:trace>
  <inkml:trace contextRef="#ctx0" brushRef="#br1" timeOffset="161072.576">32209 8090 60 0,'0'22'30'0,"-7"9"-32"0,3-24 42 0,-7-1-40 16,-3 3 0-16,-7 1 0 16,-4-1 0-16,-3-3 0 15,0-3 1-15,0 1-1 16,3-8 0-16,4-2 0 16,3-6 0-16,4-4 0 15,7 0 1-15,4-3-2 16,6 1 1-16,4-1 0 15,14 0 0-15,-3 6 0 16,3 4 0-16,4 6 0 16,0 9 0-16,-4 10 0 15,3 6 1-15,-6 6-1 16,0 10 1-16,-4-4-1 16,0 1 0-16,-3-4 0 0,3-3 1 15,-4-3-2 1,4-3 1-16,7-3 0 15,11-6 0-15,0-10 0 0,-4-3 0 16,0-6-1-16,1-4 0 16,-5 1 0-16,-2-10 0 15,2-6 0-15,-6-3 1 16,-4 2-1-16,-3-2 1 0,-11 0-1 16,-8 0 1-16,-13 3 0 15,-14 6 0-15,-4 3-1 16,0 10 1-16,-3 3-6 15,0 3 0 1,-1 3-9-16,8 6 0 16</inkml:trace>
  <inkml:trace contextRef="#ctx0" brushRef="#br1" timeOffset="165096.548">28942 9238 45 0,'0'18'22'0,"3"4"-11"16,1-15 22-16,-4 5-32 16,0 4 1-16,-4 3 0 15,1 3 0-15,-1-3-3 16,1-4 0-16,-4-2 2 15,3-4 0-15,1-3-1 16,3-2 0-16,0-4 0 16,3-7 0-16,1-2 0 0,-1-4 0 15,4 1 0-15,-3-4 0 16,3 4 0-16,11-1 0 16,-4 0 0-16,3 4 0 15,1 0 0-15,-4 2 0 16,0 4 0-16,0 3 0 15,-3 0 0-15,-4-3 1 16,0 6-1-16,-3 4 0 16,-1-4 0-16,-3 0 1 15,4 3-1-15,-1 3 0 0,1 1 0 16,3-1 0-16,-4-2 0 16,4-1 0-16,-3 3 0 15,3-2 0-15,0-7 0 16,4-7 0-16,3 1-1 15,0 0 1-15,3-7 0 16,1 1 0-16,0 2-1 16,-1 1 1-16,-3-1 0 15,1 1 1-15,-5 6-1 16,1 0 0-16,-1 3 0 16,-3 3 1-16,0 3-1 15,-3 7 0-15,-4-1 0 16,0 7 0-16,0 0 0 15,0-7 0-15,0 1-3 16,3-4 1-16,4 1-8 16,4-4 1-16,3 0-6 15,0 1 0-15</inkml:trace>
  <inkml:trace contextRef="#ctx0" brushRef="#br1" timeOffset="165352.631">29513 9351 37 0,'15'-10'18'0,"-12"-2"-14"0,1 5 28 0,-1-2-31 0,1 3 1 16,-4-1 2-16,0 1 1 0,-4 0-6 16,-3 6 1-16,0 9 3 15,0 4 1-15,-4 9-1 16,-3 0 0-16,0-3-1 16,0 2 0-16,0 5-1 15,3-4 1-15,4-4-2 16,7-5 1-16,7-7-1 15,4-6 0-15,7-6-3 16,-11-4 0-16,7 1-12 16,0-10 0-16,3 4 0 15,1-4 0-15</inkml:trace>
  <inkml:trace contextRef="#ctx0" brushRef="#br1" timeOffset="165681.936">29820 9297 49 0,'4'10'24'0,"-18"-1"-28"0,7-9 48 15,0 0-43-15,-4-3 1 16,0 3 1-16,1-3 0 16,-1 0-4-16,1 0 1 15,-1 3 2-15,1 0 0 16,-1 3-1-16,4 3 1 15,0 0-1-15,3 0 1 16,8 1-2-16,3 2 1 16,3 4-1-16,5-1 1 15,2 1-1-15,1-4 1 0,-4 1-1 16,-3-1 0-16,-8 0-1 16,-10 4 1-16,-4 3-3 15,-3-4 1-15,-3 1-6 16,-4-4 0-16,3-3-9 15,0-2 1-15</inkml:trace>
  <inkml:trace contextRef="#ctx0" brushRef="#br1" timeOffset="166014.951">30180 8877 56 0,'-21'25'28'0,"-7"25"-32"0,17-34 48 15,-3 3-43-15,3 12 1 16,1 7-1-16,-1 9 1 16,1 0-3-16,-1 0 0 15,1-9-4-15,3-13 1 16,-1-10-8-16,5-12 0 0,-4-9-4 16,0-6 0-16</inkml:trace>
  <inkml:trace contextRef="#ctx0" brushRef="#br1" timeOffset="166207.363">29919 9100 62 0,'7'34'31'0,"7"-18"-32"16,-7-16 62-16,4 3-60 15,10-6 0-15,4-3 0 16,10-7 1-16,11-3-5 15,3 4 0-15,1 2-9 16,-4 1 1-16,-8-4-9 16,-6 10 1-16</inkml:trace>
  <inkml:trace contextRef="#ctx0" brushRef="#br1" timeOffset="166836.441">31196 9479 46 0,'-10'6'23'0,"-19"-9"-21"16,29 3 32-16,-7 0-32 16,0 0 0-16,-3 0 1 15,-1 3 0-15,-3 1-4 16,3 2 1-16,1 3 2 0,-1 1 1 16,1 2-2-16,3 4 1 15,3-4-1-15,8 1 1 16,3-1-2-16,3-5 1 15,4-4-2-15,0-3 1 16,1-6-1-16,-5-1 1 16,1-2-1-16,-1 0 1 15,1-1-1-15,-1 4 1 16,1 0 1-16,0 6 0 16,3 6 0-16,-4 3 1 0,1 4-1 15,-4-4 1-15,0 1-1 16,0 5 0-16,0 1-3 15,-3-3 1-15,3 2-7 16,3-12 0-16,8-6-9 16,3-6 1-16</inkml:trace>
  <inkml:trace contextRef="#ctx0" brushRef="#br1" timeOffset="167108.697">31701 9366 49 0,'7'10'24'0,"-21"2"-22"15,10-6 38-15,-7 1-39 16,-6-1 1-16,-4 0 1 0,-4 7 1 16,0 3-4-16,1 2 0 15,-1 4 3-15,4 3 0 16,3 4 0-16,4-14 0 31,25 10-3-31,6-9 1 16,8-3-7-16,0-7 0 15,-1-3-11-15,-6-6 0 16</inkml:trace>
  <inkml:trace contextRef="#ctx0" brushRef="#br1" timeOffset="167396.374">31902 9448 57 0,'-7'0'28'0,"-18"9"-29"16,18-9 43-16,-4 3-40 15,-6 0 0-15,-1 4 3 16,-3 2 0-16,3 4-6 15,4 2 1-15,0 10 3 16,0-6 0-16,3-3-1 16,4 6 1-16,0 0-2 15,4 0 0-15,3-3-2 16,7-7 0-16,10-2-7 16,5-10 1-16,-1-4-12 0,7-5 0 15</inkml:trace>
  <inkml:trace contextRef="#ctx0" brushRef="#br1" timeOffset="167648.149">31997 9558 54 0,'3'37'27'0,"-6"-21"-26"0,3-16 39 0,0 3-39 16,0 3 1-16,0 4 1 15,0-4 0-15,3 0-4 16,5-3 1-16,2 4 1 16,1-7 1-16,3-4-2 15,0-2 1-15,0 3-2 16,4-3 1-16,-4-4-7 16,0-2 1-16,0-4-11 15,-7-3 1-15</inkml:trace>
  <inkml:trace contextRef="#ctx0" brushRef="#br1" timeOffset="168370.567">32212 9702 47 0,'4'19'23'0,"-4"-19"-18"0,3-4 31 15,1-2-36-15,3-6 0 16,-4-4 1-16,4 3 0 16,0 1-1-16,8-1 0 15,-1 1 1-15,3-1 0 16,1 4-1-16,3 3 0 16,0 2-3-16,0 4 0 15,1 0-1-15,-5 0 1 0,1 0-1 16,-4 4 0-16,0-1 1 15,0-3 1-15,-3 3 2 16,-4 0 1-16,0-3 1 16,0 0 1-16,-4 0-1 15,1 0 0-15,-4 3-1 16,-4 0 1-16,1-3-1 16,-4 0 1-16,0 3-2 15,0 4 0-15,3 2 0 16,1 0 0-16,-1 4 0 15,4-4 1-15,0 4-2 16,4-4 1-16,3-2 0 16,3-1 0-16,1 0 0 15,3 0 1-15,0 1-1 16,0-4 0-16,0-3-1 16,4 0 0-16,0-3 0 0,3-4 0 15,4-2-1-15,3-10 1 16,0 4 0-16,-3-11 0 15,3-8 1-15,4-7 0 16,-1-15 0-16,-6-4 1 16,-4-3-1-16,-3 1 1 15,-4 2-1-15,-3 10 1 16,-11 9 0-16,-4 10 0 16,-3 9 2-16,-7 16 0 15,0 15-1-15,3 13 1 0,1 16 1 16,-1 15 0-16,0 10-2 15,1 6 1-15,-4 6-2 16,3-3 0-16,4-3-4 16,4-9 1-16,-1-16-9 15,4-16 0-15,0-16-5 16,0-9 0-16</inkml:trace>
  <inkml:trace contextRef="#ctx0" brushRef="#br1" timeOffset="168596.807">32755 9627 53 0,'11'9'26'0,"3"-12"-30"15,-7 0 49-15,0 0-45 16,4 3 1-16,3-4-1 0,7 4 1 15,-3-3-4-15,-1 6 0 16,-3 4-7-16,1-1 0 16,-8 0-5-16,0-3 0 15</inkml:trace>
  <inkml:trace contextRef="#ctx0" brushRef="#br1" timeOffset="168878.612">32967 9724 46 0,'28'12'23'0,"1"-12"-23"0,-19-3 40 0,4 0-39 16,4-3 0-16,-4-7 0 16,0-2 0-16,-3-4-2 15,-4 9 0-15,-7-2 1 16,-4 2 1-16,-6 4-2 16,-4 3 1-16,-1 0 0 15,1 12 1-15,-3 10 1 16,3 6 1-16,6 3 0 15,5 7 0-15,3-4 1 16,3 1 0-16,12-4-2 16,9-13 1-16,8-11-5 15,3-11 1-15,4-2-12 16,-11-10 0-16,-14 7-5 16,-6-1 1-16</inkml:trace>
  <inkml:trace contextRef="#ctx0" brushRef="#br1" timeOffset="169929.447">28307 10495 34 0,'7'0'17'0,"-7"-3"-14"0,0 3 25 15,-4-6-26-15,-3-1 0 16,-3-2 1-16,-4 0 1 16,-4 2-4-16,-3 1 1 15,-4 3 2-15,4 3 1 16,-4 3-1-16,4 3 1 15,4 4-2-15,2 5 1 16,5-5-2-16,3-1 1 0,7 1-1 16,10-4 0-16,4-3-1 15,4-6 0-15,3-6 0 16,0-1 0-16,1 1-1 16,-1-1 1-16,-4 1-2 15,1 3 1-15,0 3-1 16,-1 3 0-16,1 6 0 15,-4 0 1-15,0 3 0 16,-3 4 1-16,-1 0 1 16,1 2 1-16,-4 1 0 15,-3 3 1-15,-1 0-1 16,1 2 1 0,-1 1-1-1,4-3 0-15,4-3-2 0,3-4 1 0,7-5-2 16,11-14 1-16,3-11-1 15,7-11 0-15,1-8-1 0,3-10 1 16,-1-7-1 0,1-5 0-16,-3-1-1 0,-5-2 0 15,-9-4 0 1,-5 0 1-16,-2-3-1 0,-8 9 1 16,-4 7 0-16,-3 9 1 15,-3 10 1-15,-4 9 1 16,-4 12 0-16,-3 13 0 15,-7 13 0-15,-7 8 1 16,-11 14-1-16,-3 12 1 16,0 6 0-16,-1 13 0 0,5 22-1 15,6 0 0-15,7 3 0 32,4-10 0-32,7-18-2 0,7-19 1 0,4-13-4 15,3-15 1-15,0-19-10 16,0-10 1-16,0-18-2 15,0-1 0-15</inkml:trace>
  <inkml:trace contextRef="#ctx0" brushRef="#br1" timeOffset="170204.961">28455 10285 67 0,'7'22'33'0,"11"6"-39"0,-11-22 71 0,7 1-65 0,7-4 1 0,11 0 0 16,17-6 1-16,11 0-4 0,0-4 1 16,11 1-7-16,-1 3 1 31</inkml:trace>
  <inkml:trace contextRef="#ctx0" brushRef="#br1" timeOffset="170502.83">30431 10533 45 0,'0'-7'22'0,"7"14"0"15,-11-7 5-15,-3 6-25 16,-7 10 0-16,-7 6 1 0,-4 6 1 15,-7-3-5-15,-3 0 1 16,-4 6 2 0,4-2 0-16,0-1-3 0,7-6 1 15,3-7-7-15,7-11 0 16,4-11-10-16,7-8 1 16</inkml:trace>
  <inkml:trace contextRef="#ctx0" brushRef="#br1" timeOffset="170698.717">30117 10464 45 0,'21'34'22'0,"11"35"-11"0,-25-50 33 0,0 6-41 16,3 0 0-16,1 7 0 16,-1 5 0-16,5 4-5 15,2 0 1-15,4-7-1 16,8-9 0-16,-1-9-10 15,0-7 1-15,0-12-6 16,-3-9 1-16</inkml:trace>
  <inkml:trace contextRef="#ctx0" brushRef="#br1" timeOffset="170937.543">30678 10533 59 0,'7'19'29'0,"7"-7"-29"0,-7-12 56 16,0 3-55-16,3 0 1 16,1 1 0-16,3-1 0 15,7-3-3-15,4 0 0 16,0 0-4-16,-4 0 0 15,-4 3-14-15,-6 0 1 16</inkml:trace>
  <inkml:trace contextRef="#ctx0" brushRef="#br1" timeOffset="171115.425">30593 10777 47 0,'3'16'23'0,"4"-13"-11"0,4-3 27 0,3 0-38 16,7-6 0-16,8 3 0 16,2-4 0-16,8 1-6 15,7-3 0-15,3-1-10 16,4 4 1-16</inkml:trace>
  <inkml:trace contextRef="#ctx0" brushRef="#br1" timeOffset="171447.055">31627 10570 34 0,'14'-12'17'0,"-18"-7"-9"0,4 19 16 16,-10-13-22-16,-12 1 0 15,-9 9 0-15,-8 3 1 16,-4 6-3-16,-13 3 1 15,3 10 3-15,7 13 0 16,4 2-1-16,0 10 1 16,6 6 0-16,12 0 0 15,13-3-2-15,8-6 1 0,13-9 0 16,22-14 0-16,14-11 0 16,3-14 0-16,0-11-2 15,-3-14 1-15,-10 10-2 16,-8-6 1-16,-18-6-11 15,-13-7 0-15,-8 3-8 16</inkml:trace>
  <inkml:trace contextRef="#ctx0" brushRef="#br1" timeOffset="175695.365">21124 4026 26 0,'0'0'13'0,"-3"3"-1"0,3 0 14 15,0-3-22-15,3 7 0 16,1 5 4-16,-4 7 0 0,3 9-9 16,-3 7 0-16,0 8 7 15,0 14 0-15,-3 21-2 16,-8 10 1-16,1 19-3 16,-4 9 1-16,-8 3-3 15,1-9 1-15,0-16-1 16,0-13 0-16,0-18-6 15,3-19 1-15,0-13-11 16,11-18 0-16</inkml:trace>
  <inkml:trace contextRef="#ctx0" brushRef="#br1" timeOffset="176793.445">20969 3832 37 0,'4'15'18'0,"24"-24"-15"0,-21 9 21 0,4 9-22 15,3-6 1-15,7 4 1 16,3-7 0-16,5 12-4 16,-1-2 0-16,4 2 5 15,6-2 0-15,12-10 0 16,3 0 0-16,10 0 0 15,15-10 0-15,0 10-2 16,-4-6 1-16,14 0-3 16,11 2 1-16,10-2-1 15,-7-3 0-15,11 6-1 16,7-7 0-16,7-5 0 16,0 2 0-16,-3-3 0 15,6-2 1-15,1-1-1 16,-1 0 0-16,-3 3 0 15,4 7 0-15,3-4 0 16,0 7 0-16,-21 3-1 16,3 3 1-16,-7 3 0 0,-3 3 0 15,-14 7 0 1,-11-10 0-16,-14 3 0 0,-10-3 0 47,-12 4 0-47,-6-7 0 0,-11 6-1 0,-3-3 0 15,-7 6 0-15,-1 7 1 0,-2 3-1 0,-5-7 0 16,-3 4 0-16,0 3 1 16,-3 9 0-16,-1 4 0 0,-3-1 0 15,0 13 0-15,0 9 0 16,4 7 1-16,3 15-1 16,3 3 0-16,1 4-1 15,-4 12 1-15,7 0 0 16,0 13 0-16,0-4 0 15,-3-9 0-15,0-15-1 16,-4-10 1-16,0-13 0 16,-4-3 0-16,-3-9-1 15,-3-9 0-15,-8-1 0 16,-3-9 0-16,-14 7 0 16,-15-7 1-16,-20 3 0 15,-15-12 0-15,-3-4 0 16,-14-2 0-16,-18-7 0 15,-28-13 0-15,0-2 0 16,-14-1 0-16,-18-9 0 16,0 3 0-16,-11 7 0 0,1-4 1 15,7 10 0-15,-8 0 0 16,-3 6 0-16,18 0 1 31,-75 19 1-31,40-7 0 16,38 4 1-16,28-4 1 15,22 1-1-15,24-1 0 16,18-2 0-16,14-1 1 16,14-3-2-16,8 1 0 15,6-1-1-15,7-6 0 16,8 0-1-16,6 3 0 0,7 0-7 16,4 4 0-16,7-1-14 15,11-3 0-15,3-9-2 16,0 9 0-16</inkml:trace>
  <inkml:trace contextRef="#ctx0" brushRef="#br1" timeOffset="179675.508">17276 12207 54 0,'3'0'27'0,"-3"-3"-21"15,0 3 28-15,-3 10-33 16,-8 5 0-16,-10 10 1 16,-7 7 0-16,-8 15-2 15,-13 9 0-15,0 19 2 16,-4 19 1-16,-7 13-1 15,-11 25 0-15,-3 25 0 16,3 12 0-16,-6 16-1 16,6 0 1-16,15-3-1 15,10-3 1-15,11-23-1 16,14-18 0-16,13-25 0 16,16-12 0-16,9-17-4 0,8-15 1 15,7-15-9-15,6-11 1 16,5-30-9-16,-12 0 0 15</inkml:trace>
  <inkml:trace contextRef="#ctx0" brushRef="#br1" timeOffset="180348.898">17579 12856 55 0,'3'-3'27'0,"-3"10"-28"16,0-1 45-16,-3 6-43 16,-4 4 1-16,-4 12 0 15,-3 16 1-15,-7 13-4 16,-4 12 1-16,1 25 0 15,-8 6 1-15,-3 7-4 16,-1 15 1-16,8-3-5 16,3-19 0-16,8-21-10 15,6-23 0-15</inkml:trace>
  <inkml:trace contextRef="#ctx0" brushRef="#br1" timeOffset="180633.373">17918 12778 47 0,'17'0'23'0,"4"19"-21"0,-17-13 36 16,-4 13-37-16,-4 6 1 15,1 3 1-15,-4 13 1 16,-11 12-4-16,1 19 0 0,-8 13 2 15,-3 9 1-15,-4 10-1 16,-3 15 0-16,3-9-1 16,4-10 0-16,6-9-4 15,5-19 1-15,6-19-7 16,4-9 0-16,0-19-8 16,7-22 1-16</inkml:trace>
  <inkml:trace contextRef="#ctx0" brushRef="#br1" timeOffset="180861.673">17279 13609 65 0,'4'22'32'0,"13"-25"-33"15,-10 3 61-15,7 0-60 0,4-3 1 16,14-4 0-16,7 7 1 15,10-9-4-15,-3 9 0 16,0 3-4-16,-4 0 1 16,-3 0-12-16,0-3 0 15,-8 0-3-15,-6 0 0 16</inkml:trace>
  <inkml:trace contextRef="#ctx0" brushRef="#br1" timeOffset="181131.658">17971 13574 48 0,'10'19'24'0,"-6"-16"-26"0,-8-6 44 0,1 3-42 15,-4 0 1-15,-1 3 0 16,-2 1 0-16,-4-1-1 16,-7 3 1-16,-1 3 1 15,1 4 0-15,0 9-1 16,0 3 1-16,0 9-2 15,7 1 1-15,7-7-2 16,7-3 1-16,7-6-1 16,7-6 1-16,3-10-2 15,1-10 0-15,0-5-3 16,-4-10 0-16,0 0-10 16,0-3 0-16</inkml:trace>
  <inkml:trace contextRef="#ctx0" brushRef="#br1" timeOffset="181476.07">18030 13640 57 0,'11'16'28'0,"-14"9"-28"16,6-19 47-16,-3 1-44 0,4-1 0 16,-1 3 2-16,-3-2 0 15,4-4-7-15,3-3 1 16,3 0 4-16,-3 0 0 15,4 0-2-15,0 0 0 16,3 3-1-16,0 3 1 0,0 4-1 16,0 2 1-16,0 1-1 15,0 2 1-15,4-2-2 16,3-1 1-16,0 1 0 16,0-4 0-16,4-6-1 15,0-3 1-15,-4-6-1 16,0-6 0-16,0-7 1 15,-3-9 0-15,-4 3-1 16,0-4 0-16,0-2-6 16,-7 3 1-16,-7 3-13 15,-7 0 1-15</inkml:trace>
  <inkml:trace contextRef="#ctx0" brushRef="#br1" timeOffset="182062.063">19858 13634 53 0,'-11'9'26'0,"-13"7"-23"15,13-13 35-15,-3 0-36 16,0 7 0-16,0-4 1 15,-4 0 0-15,7 4-4 16,-3 2 0-16,4-2 3 16,3 2 1-16,3 1-2 15,1-4 0-15,3 4 0 16,3 2 0-16,4-5-1 16,7 2 0-16,0-5-1 15,4-4 1-15,0-9-1 16,-1-4 0-16,1-2 0 15,3-1 0-15,0 1 1 16,-3 2 0-16,0 4 2 0,-1 3 1 16,1 0 0-1,7 6 0-15,-4 3 0 0,0 10 0 16,-3-1-1-16,-1 7 1 16,1-6-3-16,-4 0 0 15,0-4-6-15,0-2 0 16,0-4-10-16,4-9 0 15,3-16-4-15,4 6 1 16</inkml:trace>
  <inkml:trace contextRef="#ctx0" brushRef="#br1" timeOffset="182347.661">20525 13521 55 0,'7'-9'27'0,"-11"18"-30"16,1-12 52-16,-4 0-47 16,-4 6 0-16,-7 6 2 15,-3 1 0-15,-4 6-5 16,-6-1 1-16,3 7 3 16,3 3 1-16,0 7-2 15,7 8 1-15,4 4-2 16,11-3 1-16,10-3-2 0,3-4 0 15,12-9-5-15,9-9 1 16,12-13-9-16,3-3 1 16,-4-19-8-16,-14-3 1 15</inkml:trace>
  <inkml:trace contextRef="#ctx0" brushRef="#br1" timeOffset="182617.406">20966 13524 57 0,'0'7'28'0,"-7"-20"-34"0,-1 13 50 16,-2 0-42-16,-8 3 0 0,1 3 5 16,-5 7 0-16,-2 6-8 15,-1 6 1-15,7 9 5 16,4 10 1-16,7 6-2 15,7-2 1-15,7-1-3 16,14-4 1-16,8-11-2 16,10-10 0-16,3-13-7 15,7-9 1-15,-10-6-16 16,-11-16 0-16</inkml:trace>
  <inkml:trace contextRef="#ctx0" brushRef="#br1" timeOffset="183157.99">21315 13593 46 0,'3'13'23'0,"-3"6"-9"15,-3-16 22-15,-1 3-33 16,1 3 0-16,-1 7 4 15,4 9 0-15,0 7-8 16,7-1 1-16,4-3 6 0,7-6 0 16,6-3-2-16,1-7 1 15,3-8-3-15,4-11 1 16,-4-8-3-16,-3-7 1 16,0-3-8-16,-4 0 0 15,-4-4-14-15,-3-8 1 16</inkml:trace>
  <inkml:trace contextRef="#ctx0" brushRef="#br1" timeOffset="183487.215">21816 13634 60 0,'3'41'30'0,"-6"-38"-30"16,-1-9 42-16,1 3-39 15,-1-4 0-15,1 1 1 16,3-7 1-16,-4 1-7 16,4-7 1-16,0-3 4 15,4 10 0-15,-4-4-1 16,0 0 0-16,3 4 0 15,8 2 1-15,3 4-2 16,7 3 0-16,7 3-5 16,1 0 1-16,-5 0-6 0,4 0 0 15,-6 0-12-15,2-3 0 16</inkml:trace>
  <inkml:trace contextRef="#ctx0" brushRef="#br1" timeOffset="184180.431">22310 13578 64 0,'-4'15'32'0,"-24"-12"-38"0,21 1 54 0,-4 2-46 16,-6-3 0-16,-1 3 2 15,-3 4 0-15,3 2-5 16,1 1 0-16,-1-1 3 16,4 1 1-16,0-4-3 15,3 4 1-15,8-1-3 16,3-5 0-16,7-7-1 16,7-4 0-16,0-2-1 15,0-6 0-15,4-1 0 16,-1 1 0-16,1-1 1 15,-4 7 0-15,0-1 0 16,0 4 1-16,-3 3-1 16,-1 0 1-16,1 3 1 15,0 4 0-15,-1-1 0 0,1 0 1 16,-1 4 0-16,1 2 1 16,-1-2 0-16,5 2 0 15,2-6-1-15,1-2 0 16,7-8 0-16,10-8 0 15,0-7 0-15,7-9 0 16,8-7 0-16,3-15 1 16,-4-9-1-16,-3-17 0 15,-11-15 0-15,-6-3 1 16,-5-12-1-16,-6-7 0 16,-11 3 0-16,-4 7 0 0,-6 5 0 15,-4 26 1-15,-7 16 1 16,-4 15 0-16,-3 10 1 15,-4 28 0-15,1 21 0 16,-5 33 1-16,5 14-1 16,2 23 1-16,8 28-2 15,7 13 1-15,7-7-2 16,4-18 0-16,3-20-4 16,0-18 1-16,0-13-6 15,4-21 1-15,-4-13-11 16,0-10 0-16,-7-9 0 15,-4-9 0-15</inkml:trace>
  <inkml:trace contextRef="#ctx0" brushRef="#br1" timeOffset="184402.628">22352 13399 64 0,'18'25'32'0,"17"-6"-34"0,-21-16 69 16,7 3-66-16,7 4 1 16,4-4 0-16,14-3 0 15,7-3-4-15,0-3 1 16,-4 0-4-16,-6 0 0 16,-12-4-11-16,-6 1 1 0,-11 0-6 15,-14 6 1-15</inkml:trace>
  <inkml:trace contextRef="#ctx0" brushRef="#br1" timeOffset="184794.022">22874 13625 60 0,'7'22'30'0,"4"-19"-29"15,-4-3 54-15,7 0-54 16,7-3 1-16,11-4 0 16,0-5 1-16,-4-4-4 15,0-3 0-15,-7 4 1 0,-3 2 1 16,-8 1-2-16,-6-1 1 16,-4-3-2-16,-7 4 1 15,-4 2-1-15,-3 7 0 16,-3 6 0-16,-1 1 0 15,0 5 1-15,4 13 0 16,4-3 1-16,3 6 0 16,10 3 1-16,8 0 1 15,6-3-1-15,4 0 1 16,4 0-2-16,3-12 1 16,4-7-5-16,3-6 1 15,4-6-8-15,-4-3 0 0,1-16-8 16,-1 3 1-16</inkml:trace>
  <inkml:trace contextRef="#ctx0" brushRef="#br1" timeOffset="185214.714">23530 12502 58 0,'0'22'29'0,"18"-9"-29"0,-11-10 51 15,4 0-46-15,6 0 1 16,4 0 1-16,8 0 1 15,6 0-11-15,7-6 1 16,8 0 6-16,-1-3 1 16,-7 3-4-16,-6 3 1 15,-5 3-2-15,-9 6 0 16,-1 10-1-16,-11 9 0 16,-3 7 0-16,-7 6 0 15,-7 12 0-15,-3-6 1 0,-11 9-3 16,-1-2 1-16,1-1-3 15,0 0 1-15,3-6-4 16,4-3 0-16,4 0-13 16,3-16 1-16</inkml:trace>
  <inkml:trace contextRef="#ctx0" brushRef="#br1" timeOffset="185470.4">23774 13678 59 0,'17'38'29'0,"1"-23"-22"16,-11-8 45-16,0-1-49 16,-3 0 0-16,-1 0 2 0,1-2 1 15,-1-1-8-15,-3-3 0 16,0 0 4-16,0 0 1 15,0-7-3-15,0 1 0 16,0 0-9-16,0 0 1 16,0-4-13-16,0 1 0 15</inkml:trace>
  <inkml:trace contextRef="#ctx0" brushRef="#br1" timeOffset="185919.75">24278 12132 42 0,'-10'19'21'0,"-12"-3"-13"16,19-7 21-16,-1-6-27 15,1 3 1-15,-1 7 3 0,4 9 0 16,11 9-6-16,14 1 0 15,13 24 4-15,15 19 1 16,4 22-2-16,17 16 0 16,-4 19-2-16,-6 12 1 15,-15-3-3-15,-17 1 1 16,-21-1-1-16,-25 3 0 16,-18-9-1-16,-7-13 1 15,-17-6-14-15,-12-16 1 16,-13-6-3-16,11-18 1 0</inkml:trace>
  <inkml:trace contextRef="#ctx0" brushRef="#br1" timeOffset="-110453.657">18313 14763 38 0,'0'-3'19'0,"3"3"-10"16,-3 0 20-16,0 0-25 15,0 0 0-15,0 0 0 16,0 0 1-16,-3 0-7 15,-1-3 1-15,-3 0 4 0,-3-4 0 16,-1 7-2-16,-3-3 0 16,-4 3-1-16,-6 3 1 15,-5 0-1-15,1 4 1 16,0 2-1-16,3 1 1 16,4 5-2-16,3 7 1 15,4 9 0-15,7 1 1 16,4 5-1-16,6-2 0 15,11-1 1-15,7 1 0 16,8-7 0-16,6-9 0 16,4-13 0-16,7-9 1 15,-4-6-1-15,-3-7 1 0,-7-6-1 16,-4-9 1-16,-7-1-3 16,-3 1 1-16,-8-3-7 15,1 8 1-15,-4 4-11 16,-14 4 1-16</inkml:trace>
  <inkml:trace contextRef="#ctx0" brushRef="#br1" timeOffset="-109855.902">18563 14857 41 0,'0'41'20'0,"-3"3"-18"0,3-41 25 0,0 3-27 15,-4-3 1-15,1-3 1 16,3 0 0-16,0-12-1 15,0 2 0-15,7-5 1 16,0-1 0-16,3-6 0 16,4 3 0-16,4-3-1 15,3 3 1-15,0 1-2 16,1-4 1-16,-1 9-1 16,0 1 1-16,0 5 0 15,0 10 0-15,-3 1 0 16,-1 5 1-16,-2 0 0 15,-1 7 0-15,0 0 0 16,-4 6 0-16,5 3 0 16,-5 3 0-16,4 0-1 15,0-3 0-15,-3 0-4 0,3 0 1 16,0-3-11-16,-3-6 0 16,-8-6-3-16,1-4 0 15</inkml:trace>
  <inkml:trace contextRef="#ctx0" brushRef="#br1" timeOffset="-109118.679">20673 14512 47 0,'3'13'23'0,"-6"-20"-21"0,-1 4 42 15,-3-3-43-15,0 0 0 16,-10-1 2-16,-8 4 0 16,-3 3-4-16,-4 3 1 15,-3 1 1-15,3 2 1 16,0 3-1-16,0 1 0 0,4 2-1 16,3 4 0-16,4 0-1 15,0-1 0-15,3 7 0 16,4 0 0-16,4 3 0 15,3 3 0-15,7 7 0 16,0 3 1 0,0 9-1-16,-4-7 1 15,1 7 0-15,-4 4 0 16,-4-4 0-16,-3-7 0 0,0 1 0 16,3-10 0-16,1 4 2 15,3-10 0-15,-1 3 1 16,8-3 1-16,8-6 0 15,9-3 0-15,8-4 0 16,3-2 0-16,4-4-2 16,0-3 0-16,-1 4-3 15,-2-4 0-15,-1 0-8 16,0 0 0-16,-10-3-10 16,-4-6 0-16</inkml:trace>
  <inkml:trace contextRef="#ctx0" brushRef="#br1" timeOffset="-108757.713">20419 14992 55 0,'3'9'27'0,"8"-12"-22"16,-1 0 41-16,1 3-44 15,0-3 1-15,6 3 0 16,4-3 1-16,4-4-5 15,0 4 0-15,-4 0-1 16,0 3 1-16,-3 0-11 16,-8 3 0-16,-10 4-7 15,-3 2 1-15</inkml:trace>
  <inkml:trace contextRef="#ctx0" brushRef="#br1" timeOffset="-107723.585">21029 14634 38 0,'4'-3'19'0,"-1"6"-6"0,1-3 28 0,-4 0-37 15,0 4 1 1,0-4 1-16,0 3 1 0,0 9-8 15,-4 10 1-15,1 6 5 16,-1 13 0-16,-3 9-2 16,0 10 0-16,0 9-2 15,0-13 1-15,0-12-7 16,3-6 1-16,1-7-6 16,6-12 1-16,4-3-10 15,4-13 0-15</inkml:trace>
  <inkml:trace contextRef="#ctx0" brushRef="#br1" timeOffset="-107479.255">21265 15014 58 0,'8'44'29'0,"-12"12"-33"0,0-43 48 16,1 6-44-16,-1 9 0 16,-6 6 0-16,-1-6 0 15,-6 4-1-15,-1-1 1 16,0-9-6-16,1-6 1 16,-1-4-11-16,4-9 1 15</inkml:trace>
  <inkml:trace contextRef="#ctx0" brushRef="#br1" timeOffset="-107181.295">21795 14659 48 0,'-7'4'24'0,"7"18"-17"15,0-13 35-15,-4 10-40 16,1 6 1-16,-1 9 0 0,0 10 1 16,1 6-5-16,-4 10 0 15,0-4 2-15,0-12 0 16,3-9-7-16,1-10 1 15,3-6-12-15,0-10 1 16</inkml:trace>
  <inkml:trace contextRef="#ctx0" brushRef="#br1" timeOffset="-106595.544">21851 14478 45 0,'0'9'22'0,"7"-6"-12"15,-7-3 29-15,0 0-36 16,0 0 0-16,0 0 2 15,0 0 1-15,4 0-7 16,6 0 1-16,8 0 4 16,3 0 1-16,4 0-2 15,10-3 0-15,7-3-2 16,1-1 1-16,-1 1-2 16,0 3 1-16,-6 3-1 15,-5 0 1-15,-2 0-1 16,-8 3 0-16,-4 3-2 0,-2 4 0 15,-5 6-1-15,-6 6 0 16,-4 3-2-16,-7-3 1 16,-4 12-1-16,-3-3 1 15,3 4 0-15,4 6 1 16,4-1 1-16,3 7 1 16,7 0 1-16,3 10 1 15,1-1 0-15,3-9 0 16,0 4 1-16,-3-4 0 15,-1 0-1-15,-3 0 1 16,-3-3-1-16,-4 0 0 16,-7-1-1-16,-11 4 1 0,-10-6-2 15,-14-9 1-15,-4-7-1 16,-4-10 0-16,5-2-7 16,-1-16 0-16,10-10-8 15,12 7 0-15</inkml:trace>
  <inkml:trace contextRef="#ctx0" brushRef="#br0" timeOffset="-28452.022">20726 6644 9 0,'0'-15'4'0,"-11"-4"1"0,8 13 5 0,-1 6-8 16,1-10 0-16,-1 4 1 15,0 0 1-15,1-1-5 16,-4-2 1-16,-4 3 2 16,-3-1 1-16,0 7-1 15,-4 0 0-15,-3 4-1 16,-3 2 1-16,-1-3-1 16,0 3 1-16,1 1-1 15,-1 2 1-15,4-3-1 16,-1 7 0-16,1-4-1 15,0 1 1-15,0-1-1 16,3-3 1-16,-3 1-1 16,0-1 1-16,0 0 0 15,-4 0 0-15,4 1 0 0,3-1 1 16,1 0-1-16,3 0 1 16,-1 4-2-16,8-1 1 15,0 1-1-15,0-1 1 16,0 0 0-16,0 4 0 15,0 0 0-15,4-4 1 16,-4 0-1-16,3-2 0 16,-3 5 0-16,0 4 0 15,0 0-1-15,0-1 1 16,0-5-1-16,3 2 0 16,-3 1 0-16,0-1 0 15,4 4 0-15,-4-7 0 0,3 4 0 16,0-1 0-16,1 1 0 15,-1-4 1-15,1 4-1 16,-1-1 0-16,4-2 0 16,-3-1 1-16,3 1-1 15,0 5 1-15,0-2-1 16,-4 6 0-16,4-7 0 16,-3 7 1-16,-1 3-1 15,1-3 0-15,3 0-1 16,-4-7 1-16,4 1 0 15,0-1 1-15,0 1-1 16,0-1 0-16,0 1 0 16,0-1 0-16,0 1 0 15,0 3 0-15,0-1 0 16,4-2 0-16,-1 3 0 16,1-4 1-16,-1-2-1 15,1-4 1-15,-1 0-1 0,4 0 1 16,0 4 0-16,1-1 0 15,-1 1 0-15,0-1 0 16,3 0 1-16,1-5 0 16,-4 2 0-16,0-3 0 15,4 3 0-15,3-3 0 16,0-3-1-16,-4 3 1 16,4 1-2-16,-3-1 1 15,3-3-1-15,4-3 1 16,-1-4-1-16,5-2 1 15,-1 0-1-15,0 2 1 0,0 1-1 16,0 3 1 15,0 0-1-31,4-4 0 0,0 1 0 0,3-3 1 0,-3-4-1 16,3-2 0-16,0-7 0 16,0 0 1-16,-3 0-1 15,0-7 1-15,-8 1-1 16,-2-3 0-16,-5-4 0 15,1 1 0-15,-1-1 0 16,1 1 0-16,3-10 0 16,-3 6 0-16,-4 1 0 15,-4-4 0-15,-3 0 0 16,-3 0 0-16,-1 10 0 16,1-3 0-16,-5-4 0 0,1 3 0 15,-3 4-1-15,-4 3 1 16,-4 3 0-16,-3 3 0 15,-4 0 0-15,1 6 1 16,-5 4-1-16,-2 2 0 16,-5 4 0-16,-6 0 1 15,0 6-1-15,-1 3 1 16,1 3-2-16,7 7 1 16,-1 5-4-16,-2 11 1 15,-5-4-10-15,1 3 1 0,0 0-3 16,10-6 1-16</inkml:trace>
  <inkml:trace contextRef="#ctx0" brushRef="#br0" timeOffset="-26381.248">21721 5741 25 0,'0'0'12'0,"3"3"-2"15,-3-3 13-15,0 0-21 16,-3 0 0-16,-1 7 1 15,-3 2 0-15,0 0-5 0,-4 7 1 16,-3 6 3-16,0 0 0 16,0 9-1-16,3 7 1 15,1 0-1-15,3 6 1 16,0-1 0-16,7 1 0 16,3-3 0-16,4-6 0 15,7-13 1-15,4 0 0 16,3-7-2-16,0 1 1 15,-3-10 0-15,0-6 0 16,-4-6-2-16,-4-7 1 16,1-5-1-16,-4-1 0 0,-3 3 0 15,-4-3 0-15,-4 0-1 16,0 4 1-16,-6 8-1 16,-4 7 1-16,-4 0 0 15,-3 10 1-15,-4 6-1 16,1 2 0-16,-1 4 0 15,0 0 0-15,4-3 0 16,3-3 1-16,4-7-2 16,4 1 0-16,6-4-8 15,4-6 1-15,7-10-5 16,4-5 0-16</inkml:trace>
  <inkml:trace contextRef="#ctx0" brushRef="#br0" timeOffset="-25042.736">21971 6205 37 0,'56'-37'18'0,"1"-17"-17"0,-43 29 28 0,0-6-27 16,-3-4 1-16,-4-8 3 16,-4-11 1-16,-6 10-8 15,-11 0 1-15,-8 1 4 16,-13-1 0-16,-11 6-1 15,4 10 1-15,-7 3-3 16,-1 6 1-16,-6 6-1 16,-1 7 0-16,1 6 0 15,-1 6 0-15,1 7-1 16,0 3 0-16,3-1 0 16,0 10 1-16,10 4-2 15,5 2 0-15,2 3 0 16,8 4 1-16,7 3-1 15,10 6 1-15,8 9 0 16,3 4 0-16,14-7 1 0,14 1 0 16,14-4 0-16,11-6 0 15,18-4-1-15,3-11 1 16,0-17 0-16,14-12 0 16,-3-12-1-16,-4 2 1 15,-7-9-1-15,-7-12 0 16,-14 0 0-16,-11-1 0 15,-10-5-2-15,-11-10 1 16,-10-4 0-16,-7-2 0 31,-12-10 0-31,-9 16 0 0,-11 3 0 16,-8 7 1-16,-10 2 0 0,-3 4 0 0,3 3-1 16,4 6 1-16,-4 6-1 15,-3 10 1-15,-1 6-1 16,1 6 0-16,3 4-2 15,0-4 1-15,0 13-1 16,4-4 1-16,0 7-1 16,-1 3 1-16,12 4 0 15,2-1 1-15,5 0 0 16,2 7 0-16,5 5 1 16,3 1 0-16,10 0 0 15,4 3 0-15,7 3 0 16,7-6 0-16,7 2 0 15,8-2 1-15,6-3 1 16,14-10 0-16,4-3 1 16,4-9 1-16,-4-10-1 0,-4-9 1 15,7-6-1-15,4-1 1 16,-3-9-3-16,-4-9 1 16,0-10-1-16,-4 7 0 15,-10-10-1-15,-11-3 0 16,-7-6 0-16,-10 0 0 15,-11 0 0-15,-7-10 0 16,-11 20-1-16,-10-1 1 16,-11 3 0-16,0 4 0 15,-3 2 0-15,0 7 0 0,-8 6 0 16,-3 7 0-16,0 6 0 16,1-1 0-16,-1 14 0 15,-4-1 1-15,4 0-2 16,0 0 1-16,8 13-1 15,9 6 1-15,4 7 0 16,8 5 0-16,6 10 0 16,8 7 0-16,3-1 0 15,7 3 1-15,17-2 0 16,11-10 1-16,15 0-1 16,10-7 0-16,14-6-1 15,3-9 1-15,-6-9 0 16,3-4 0-16,0-5 0 15,-7-1 0-15,-4-6 0 16,-6-16 0-16,-1-3-1 16,-10-3 0-16,-7-7 0 15,-8-8 0-15,-3-4-1 0,-10-7 1 16,-8 8-1-16,-6-11 1 16,-8 10 0-16,-6 10 0 15,-11-1 0-15,-8 4 0 16,-6 3-2-16,7 6 1 15,3 6-3-15,0 7 0 16,-3 9-13-16,0 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04T17:40:41.05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8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5-04T17:42:48.183"/>
    </inkml:context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2882 4995 40 0,'0'3'20'0,"0"-3"-12"16,0 0 20-16,7 3-25 16,-3 3 1-16,-4 4 1 15,0 9 0-15,0 6-6 16,-4 12 0-16,-3 7 4 16,7 6 1-16,-3 7-3 15,3 3 1-15,-7 2-2 16,7 1 1-16,-7-7-1 15,3-12 0-15,4-6-5 16,-7-4 1-16,3-5-9 16,4-14 1-16,-7 1-3 0,7-13 0 15</inkml:trace>
  <inkml:trace contextRef="#ctx0" brushRef="#br0" timeOffset="1830.604">2611 5023 19 0,'-11'0'9'0,"11"3"1"0,0-3 11 0,0 0-15 16,0 0 0-16,-7 0 3 15,7 0 1-15,0 0-11 16,0 0 0-16,0 3 9 15,7 1 1-15,-3-1-3 16,6 0 0-16,8 0-1 16,-4-3 0-16,11-6-1 15,6-4 0-15,8 1-3 16,3-1 1-16,8-8-4 16,-1-4 0-16,-10 3-5 15,-7 3 1-15,7 1-12 16,-11 5 0-16,-7 4 1 15,0 9 1-15</inkml:trace>
  <inkml:trace contextRef="#ctx0" brushRef="#br0" timeOffset="2146.676">2494 5722 43 0,'-3'19'21'0,"-4"9"-19"0,7-21 43 16,0-1-40-16,0-3 0 0,7 3 7 16,-4-2 0-1,4-4-13-15,4-7 0 0,17-8 9 16,7 2 1-16,11 1-4 15,7-4 1-15,7 0-6 16,0 4 1-16,-4-7-8 16,-6 3 1-16,-1 4-7 15,-13-1 1-15,2 1-10 16,-2 2 0-16</inkml:trace>
  <inkml:trace contextRef="#ctx0" brushRef="#br0" timeOffset="2596.692">3468 5688 41 0,'10'22'20'0,"-6"-13"-16"0,-4-9 26 15,0 0-27-15,-4-6 1 0,4-10 2 16,-10-12 1-16,3-9-8 15,-4-7 0-15,1-10 5 16,-1-5 0-16,4-7-2 16,3 3 1-16,8 0-2 15,3 1 1-15,4 12-1 16,6 9 0-16,-6 6 0 16,3 10 0-16,0 0-2 15,0 13 0-15,4 5-5 16,-8 14 1-16,-6 5-8 15,3 13 0-15,-14-3-4 16,3 13 0-16</inkml:trace>
  <inkml:trace contextRef="#ctx0" brushRef="#br0" timeOffset="2777.546">3351 5494 45 0,'-3'-4'22'0,"3"8"-13"0,0-4 42 0,10 0-45 0,1-7 0 15,7 1 3-15,3 3 0 16,11-3-13-16,-4 6 1 16,0-7 6-16,4 4 0 15,-11 0-9-15,0 3 0 16,-3 0-14-16,-8-6 0 16</inkml:trace>
  <inkml:trace contextRef="#ctx0" brushRef="#br0" timeOffset="3378.074">5789 5704 46 0,'0'9'23'0,"4"-18"-16"0,-1-7 26 0,-3-9-31 16,-3-6 0-16,-1-13 1 16,-14-16 0-16,4-18-4 15,-3 2 0-15,6-5 3 16,-7 6 0-16,8-4-2 16,6 1 0-16,4 3-1 15,11 9 0-15,0 16-1 16,-1 9 0-16,4 13-3 15,4 12 1-15,-8 16-4 16,1 12 0-16,0 10-6 16,-8 13 0-16</inkml:trace>
  <inkml:trace contextRef="#ctx0" brushRef="#br0" timeOffset="3593.148">5479 5456 49 0,'3'22'24'0,"4"-16"-19"0,4 0 44 15,-8 1-45-15,8-4 0 16,7-3 1-16,10-3 1 16,0-4-8-16,11-2 0 15,3 0 1-15,-3 2 0 0,3-2-10 16,4-4 0-16,7-12-8 15,4 10 1-15</inkml:trace>
  <inkml:trace contextRef="#ctx0" brushRef="#br0" timeOffset="3844.34">6287 5177 43 0,'10'15'21'0,"-3"11"-20"0,-7-17 31 0,-3 4-29 16,-1 2 0-16,-6 4 1 15,-1 9 1-15,0 4-7 16,1 12 1-16,3-10 4 16,0 4 0-16,3-1-3 15,4 1 1-15,4-7-5 0,3-6 0 16,10-9-10-16,-3-13 0 15,4-9-1-15,0 0 0 16</inkml:trace>
  <inkml:trace contextRef="#ctx0" brushRef="#br0" timeOffset="4053.344">6576 5214 40 0,'7'13'20'0,"-7"25"-22"0,0-26 40 0,-7 4-38 15,0 9 1-15,-7 6-1 16,-4 10 1-16,-3 0-1 16,0 0 0-16,-8 2 0 15,8-2 0-15,11-3-1 16,-4-7 1-16,3 4-6 16,-3-10 1-16,7-6-8 15,3-19 1-15</inkml:trace>
  <inkml:trace contextRef="#ctx0" brushRef="#br0" timeOffset="4264.753">6357 5396 38 0,'4'13'19'0,"13"9"-15"16,-10-10 30-16,4 4-32 15,7 3 1-15,3 3 0 0,-7 3 1 16,7 0-6-16,4 0 1 15,-1-3 2-15,1-3 1 16,0-3-6-16,-4-7 1 16,-3-6-8-16,-1-9 1 15,1-13-4-15,3-3 1 16</inkml:trace>
  <inkml:trace contextRef="#ctx0" brushRef="#br0" timeOffset="4474.743">6639 5227 54 0,'25'44'27'0,"21"6"-33"16,-29-34 55-16,8 15-49 16,0 4 0-16,0-4-1 15,-4 10 1-15,0-1-1 16,-11-2 1-16,-6-3-8 15,-4-1 1-15,-4-12-9 16,-6-3 1-16</inkml:trace>
  <inkml:trace contextRef="#ctx0" brushRef="#br0" timeOffset="5000.558">7250 5421 54 0,'-7'13'27'0,"7"-19"-24"16,0 6 45-16,0 0-42 15,0 0 0-15,10-3 1 16,11-4 1-16,8-2-12 15,2-1 1-15,1 1 3 0,3 3 1 16,-3 6-10-16,-4 3 1 16,-3 0-12-16,-11 6 1 15</inkml:trace>
  <inkml:trace contextRef="#ctx0" brushRef="#br0" timeOffset="5194.382">7285 5694 65 0,'10'19'32'0,"15"-19"-28"0,-14-3 53 0,10 3-57 15,0 0 1-15,7-3-3 16,4 0 1-16,10-4-4 16,11 7 0-16,4 7-14 15,-1-14 0-15,-3 4-1 16,-7 0 0-16</inkml:trace>
  <inkml:trace contextRef="#ctx0" brushRef="#br0" timeOffset="5900.431">9289 4728 62 0,'17'-6'31'0,"-20"9"-44"0,3-6 63 16,-11 6-49-16,-3 4 0 15,-11 2 2-15,1 13 1 16,-12 0-5-16,-13 9 1 0,-11 7 2 16,-11-7 0-16,-6 1-1 15,-4-1 1-15,14 0-2 16,0-3 1-16,7-2-1 16,3 2 1-16,8-6-1 15,7-7 0-15,10-5 0 16,11 6 0-16,7-4 0 15,10 1 0-15,11-1 0 16,11 4 0-16,-4-7 0 31,7 1 1-31,-3 5-1 0,-1 1 0 0,1 0-1 16,-4-1 1-16,4 7-2 16,-11 3 1-16,-4 13-1 15,-6 6 1-15,-1 3-1 16,-6 6 1-16,-8-3-1 15,-7 7 1-15,-3-10 0 16,-4 0 1-16,4-6 0 16,0-4 0-16,-4-2 2 0,11-4 1 15,0 1 0-15,3-4 0 16,8-6 2-16,2 3 0 16,5-3 1-16,10-3 1 15,11-1-1-15,17-11 0 16,4-10-1-16,3-1 0 15,11-8-2-15,3-4 0 16,8 7-5-16,-4-4 0 16,-4 7-7-16,-3-3 1 15,-7-1-11-15,-7-2 0 0,-4-4-6 16,-10-6 0-16</inkml:trace>
  <inkml:trace contextRef="#ctx0" brushRef="#br0" timeOffset="6095.553">9070 5559 67 0,'7'22'33'0,"-14"57"-41"16,3-64 61-16,-6 17-54 15,-4 2 1-15,-4 1 0 16,4 2 0-16,0 1-6 0,3-7 1 15,1-6-13 1,-4-15 0-16</inkml:trace>
  <inkml:trace contextRef="#ctx0" brushRef="#br0" timeOffset="6695.228">8255 6713 41 0,'-7'13'20'0,"0"6"-7"15,0-13 22-15,0 3-31 16,3 1 1-16,4 2 2 15,0-5 0-15,0-1-8 16,4 0 0-16,-1 0 6 0,4-2 0 16,4-4-2-16,-4-10 0 15,7-6-2-15,4-9 1 16,3 3-2-16,4-9 1 16,-1-10-2-16,1 4 1 15,3 2-1-15,-7 4 1 16,-3 6-1-16,0 12 1 15,-8 4-2-15,-3 12 1 16,4 6 0-16,-1 20 0 31,-2-11 0-31,-1 4 0 0,0 7 0 16,3-1 0-16,-6-3 0 0,3-3 0 0,-4-3-4 16,1-7 0-16,3-6-7 15,0-6 0-15,0-9-5 16,4 0 0-16</inkml:trace>
  <inkml:trace contextRef="#ctx0" brushRef="#br0" timeOffset="6937.378">8696 6481 63 0,'7'10'31'0,"0"-4"-35"16,0-3 61-16,0-3-55 0,4 3 0 16,3 0 1-1,4-3 1-15,3 0-7 0,7 0 1 16,0-3-2-16,0-3 1 16,-3 0-10-16,-4 3 1 15,-7-4-8-15,-7 4 1 16</inkml:trace>
  <inkml:trace contextRef="#ctx0" brushRef="#br0" timeOffset="7117.087">8696 6682 66 0,'25'16'33'0,"17"-1"-41"0,-28-12 61 0,4 1-55 16,6-1 1-16,5 0-6 15,2 0 0-15,5 3 1 16,-5 1 0-16,1-7-12 16,-11-4 0-16</inkml:trace>
  <inkml:trace contextRef="#ctx0" brushRef="#br0" timeOffset="7445.508">9430 6538 59 0,'14'12'29'0,"-11"-21"-32"0,-3 9 51 16,0 0-47-16,-3-3 1 16,-4 0-1-16,-4 3 1 15,-10 3-3-15,0 3 0 16,-7 13 3-16,3 0 0 15,0 6-2-15,4 3 0 16,3 6-1-16,8-2 1 16,3-1 0-16,7-3 0 15,14-3-2-15,4-12 1 16,13-10 0-16,1-3 1 0,0-12-3 16,-4-10 1-1,0 0-8-15,-10-7 0 0,-11-11-7 16,0 2 1-16</inkml:trace>
  <inkml:trace contextRef="#ctx0" brushRef="#br0" timeOffset="8061.231">8551 4653 54 0,'11'28'27'0,"-8"-3"-29"0,-3-18 47 15,-7 2-44-15,-3-3 1 16,-1 7-1-16,-10-4 0 16,-4 1-2-16,1-4 0 15,3-3 2-15,-1-3 0 0,5 0-2 16,-1-6 1-16,7-4-1 15,4 1 1-15,4-3-1 16,3-7 0-16,7 0 0 16,4 0 0-16,10 7 1 15,3-1 0-15,1 0 0 16,0 4 1-16,3 12-2 16,4 10 1-16,3 6 0 15,4 6 0-15,7 0-1 16,0-10 0-16,-4 1 1 15,0-7 1-15,1-9 0 16,-1-6 1-16,-3-9 0 16,-8-4 0-16,-2-10-1 15,-15 14 1-15,-7-4-2 16,-14 3 1-16,-7 7-3 0,-15 3 1 16,-6-1-4-16,-11 7 0 15,0 4-12-15,1-1 1 16</inkml:trace>
  <inkml:trace contextRef="#ctx0" brushRef="#br0" timeOffset="8672.553">10361 5283 54 0,'4'13'27'0,"6"-76"-28"0,-3 44 42 15,0-18-40-15,4-13 1 0,-4-26 0 16,7-11 0-16,-3-4-3 15,3-7 1-15,3-2 1 16,1 6 1 15,3 9-3-31,4 7 1 0,0 15-3 0,-1 19 1 0,1 10-5 16,-4 18 1-16,-3 13-10 16,-4 16 0-16</inkml:trace>
  <inkml:trace contextRef="#ctx0" brushRef="#br0" timeOffset="8874.564">10273 4904 67 0,'18'22'33'0,"24"-13"-32"0,-24-12 60 16,6-3-61-16,4 0 1 15,8-1-3-15,-5-2 0 16,1 0-4-16,-4-4 0 16,-3 4-14-16,-4-10 0 15</inkml:trace>
  <inkml:trace contextRef="#ctx0" brushRef="#br0" timeOffset="9231.484">10968 4267 54 0,'3'7'27'0,"-31"-4"-26"16,21 0 35-16,0 3-36 16,-4 10 1-16,-3 3 0 15,4 0 0-15,-1 6-1 0,1-3 0 16,3 9 1-16,3 0 1 15,8 1-6-15,3-4 1 16,3-9-12-16,8-4 0 16</inkml:trace>
  <inkml:trace contextRef="#ctx0" brushRef="#br0" timeOffset="9623.768">11067 4490 48 0,'14'44'24'0,"-7"-19"-22"0,-7-22 33 0,0 3-35 16,0-2 1-16,0-1 1 16,0-3 1-16,0 0-3 15,0-7 1-15,0 1 1 16,0-3 0-16,0-10-1 15,0 0 1-15,0-3-1 16,3 10 0-16,1-7-1 16,3 3 0-16,0 0 0 15,4 7 1-15,-1 6 0 16,4 6 0-16,0-6-1 0,0 6 0 16,1 6 0-1,-1 4 1-15,0 6-1 16,-4 0 0-16,1-7-1 15,0 1 0-15,-1-4-4 0,1-3 0 16,-1-6-7-16,1-6 1 16,-4-10-5-1,-7 7 1 1</inkml:trace>
  <inkml:trace contextRef="#ctx0" brushRef="#br0" timeOffset="9849.149">11282 4224 49 0,'7'25'24'0,"18"0"-27"16,-22-13 45-16,4 7-41 16,7 3 0-16,0 6 1 15,4 4 0-15,-4-1-3 16,-3 3 0-16,-4-2-3 15,-7-10 1-15,-7-3-11 16,-4-1 0-16</inkml:trace>
  <inkml:trace contextRef="#ctx0" brushRef="#br0" timeOffset="10297.626">11882 4628 46 0,'3'9'23'0,"-10"-5"-17"16,7-1 32-16,0 3-36 16,-3 7 0-16,-8 2 0 15,-3 1 0-15,-4 12-3 16,-7-3 0-16,1 13 3 15,-1 6 0-15,0 0-1 16,1 6 0-16,6 0 0 16,4 3 0-16,3 4-2 15,8-7 1-15,3-3-5 16,7-13 1-16,7-8-12 16,7-11 0-16,0-9 0 15,4-9 0-15</inkml:trace>
  <inkml:trace contextRef="#ctx0" brushRef="#br0" timeOffset="10719.588">12086 4992 47 0,'11'3'23'0,"-32"9"-26"0,10-8 48 15,-3 2-44-15,0 6 1 0,0 1 1 16,0 6 1-16,-1-4-4 16,1 1 0-16,7 0 3 15,-3 3 1-15,3-4-1 16,3-5 1-16,4-1-2 16,4-3 1-16,6-6-2 15,8-6 1-15,3 3-1 16,4-3 0-16,-4-7-2 15,-3 1 1-15,-4-1-1 16,-4 1 1-16,1 5-2 16,-4 1 1-1,0 6 0-15,0 3 1 0,4 7-1 16,-4 2 0-16,3-2 1 16,1-7 0-16,-1 9 0 15,1 1 0-15,0 2-3 16,3 4 0-16,0-9-5 0,3-1 1 31</inkml:trace>
  <inkml:trace contextRef="#ctx0" brushRef="#br0" timeOffset="10960.616">12280 4738 39 0,'0'22'19'0,"18"28"7"0,-8-31 7 0,5 6-29 15,2 3 1-15,1 13 2 16,3 6 1-16,0 6-11 16,4 10 1-16,-11-13 4 15,-7 0 1-15,-7-6-7 16,-4 0 1-16,-10 0-15 15,-14-6 0-15</inkml:trace>
  <inkml:trace contextRef="#ctx0" brushRef="#br0" timeOffset="11395.093">10481 5798 63 0,'0'-7'31'0,"11"4"-25"0,-4 6 49 0,3 4-50 16,11-1 1-16,11 0 6 16,14 4 0-16,21-10-14 15,25 0 1-15,24-10 8 16,18 1 1-16,14-4-4 15,11 1 0-15,-21 2-7 16,-11 10 1-16,-11 7-9 16,-17-7 1-16,-18 9-15 15,-10-6 0-15,-15 10-2 16,-10 9 1-16</inkml:trace>
  <inkml:trace contextRef="#ctx0" brushRef="#br0" timeOffset="11919.601">11088 6494 64 0,'-7'37'32'0,"-4"29"-42"15,8-53 62-15,-1 3-52 16,1 2 0-16,-1 1-1 15,1-3 1-15,-1-7 1 16,4-2 1-16,0-7 0 16,7-10 0-16,4-2 0 15,3-13 0-15,0-10-1 16,7 4 0-16,0-7-3 16,4 4 1-16,0-1-1 15,-1 1 0-15,1 5 0 16,-7 11 1-16,-1 5 0 15,1 10 1-15,3 9 1 16,-3 7 1-16,3 9-2 16,0 12 1-16,0 7-2 0,-3-4 0 15,-1 4-3-15,-2-3 0 16,-1-10-7-16,-4-3 0 16,4-12-7-16,4-13 1 15</inkml:trace>
  <inkml:trace contextRef="#ctx0" brushRef="#br0" timeOffset="12146.137">11758 6114 48 0,'11'4'24'0,"-8"39"-19"15,1-30 40-15,-4 6-43 16,0-4 0-16,0 7 1 15,0 4 0-15,0 5-4 16,0 0 0-16,3 4 1 16,4 6 0-16,-3-4-9 15,3 1 1-15,-7-10-9 16,-4 0 1-16</inkml:trace>
  <inkml:trace contextRef="#ctx0" brushRef="#br0" timeOffset="12325.091">11793 6911 64 0,'7'22'32'0,"8"-13"-43"0,-12-9 57 16,1 3-51-16,3-3 1 15,0 0-15-15,0-6 0 16,-7-10 14-16,0 1 1 15</inkml:trace>
  <inkml:trace contextRef="#ctx0" brushRef="#br0" timeOffset="12927.193">13077 5255 56 0,'-7'0'28'0,"-3"-25"-29"0,6 19 50 0,-3 3-46 15,-7 3 0-15,4 9 1 16,-5 4 0-16,-6 5-6 15,0 8 1-15,-4 14 4 16,1 11 0-16,-1 8-3 16,4 7 0-16,7 12-1 15,7 4 1-15,10-7-2 16,11 7 0-16,4-26-6 16,0-9 0-16,3-3-11 15,-7-13 1-15</inkml:trace>
  <inkml:trace contextRef="#ctx0" brushRef="#br0" timeOffset="13211.084">13487 5453 43 0,'3'9'21'0,"-13"-12"-14"0,6 9 27 15,-6 7-32-15,-8 3 0 16,-14 12 1-16,-3 13 1 0,-4 9-5 16,-3 12 0-16,-4 1 0 15,7 3 0-15,7-10-11 16,8-5 0-16,2-14-3 15,12-12 1-15</inkml:trace>
  <inkml:trace contextRef="#ctx0" brushRef="#br0" timeOffset="13424.012">13169 5691 57 0,'35'31'28'0,"-6"20"-35"16,-19-36 57-16,4 7-50 16,4-3 1-16,0 3-1 15,3 3 1-15,-4-6-4 16,1 0 1-16,0-10-7 0,-1-6 1 16,-2-6-8-16,-5-6 0 15</inkml:trace>
  <inkml:trace contextRef="#ctx0" brushRef="#br0" timeOffset="13662.025">13645 5776 58 0,'8'9'29'0,"9"4"-30"0,-10-13 51 0,4 3-50 16,6-3 0-16,5 0-1 16,2-3 1-16,5 3-5 15,-1 3 1-15,3-3-8 16,-2 3 0-16,-5-12-5 16,-2-1 0-16</inkml:trace>
  <inkml:trace contextRef="#ctx0" brushRef="#br0" timeOffset="14081.359">14235 5660 55 0,'31'31'27'0,"-45"-28"-36"0,4 0 51 15,-4-3-42-15,-8 7 1 16,-2 2 0-16,3 4 1 15,3 9-2-15,4-1 0 16,0 8 1-16,3-1 0 16,4-3 0-16,0-3 0 15,3-3 0-15,4-7 0 16,0-9-1-16,7-3 0 16,8-12-1-16,2-1 1 0,1-9-1 15,0-3 0-15,-4-3-1 16,-4 9 0-16,4 0 0 15,-3 1 0-15,-4 2 1 16,0 3 0-16,0 7 1 16,7 6 0-16,-3 6 0 15,3 4 1-15,0 6 0 16,0 5 1-16,0 1-2 16,0 7 1-16,0-7-4 15,4 3 0-15,3-6-6 16,0-4 1-16,8-12-7 15,-8-9 1-15</inkml:trace>
  <inkml:trace contextRef="#ctx0" brushRef="#br0" timeOffset="14336.876">14499 5446 63 0,'39'73'31'0,"3"-26"-42"0,-31-25 61 15,-1 12-50-15,-2 16 0 16,-5 7-1-16,1 12 0 16,-8 0 0-16,-3 0 1 0,-7-7-6 15,-4-11 1-15,-3-14-12 16,0-9 1-16,7-21 0 15,3-7 1-15</inkml:trace>
  <inkml:trace contextRef="#ctx0" brushRef="#br0" timeOffset="14742.847">14714 5211 48 0,'4'38'24'0,"-1"9"-36"16,-3-41 50-16,4 1-36 16,-4-4 0-16,0 0 2 0,0-3 0 15,0 0-5-15,3-3 1 16,5-4 2-16,-1-2 1 15,0-4-2-15,0-2 1 16,0-1-2-16,0-3 1 16,3 4-1-16,5-4 0 15,-1 0 0-15,3 3 0 16,1 4 0-16,0 2 1 16,3 7 0-16,0 6 0 15,4 4 0-15,-8 11 1 16,1 7-1-16,-1 1 0 0,-2-1-1 15,-1-7 0-15,-4-2-6 16,-3 0 0 0,0-16-10-16,-3-13 0 0</inkml:trace>
  <inkml:trace contextRef="#ctx0" brushRef="#br0" timeOffset="15433.987">15723 5713 58 0,'0'3'29'0,"7"-9"-26"0,-7 6 47 16,11-3-48-16,7 3 0 15,10-3 0-15,4-7 1 16,6 1-6-16,1 3 0 16,7-1-3-16,-7 7 1 15,-4 0-14-15,-10-3 1 0</inkml:trace>
  <inkml:trace contextRef="#ctx0" brushRef="#br0" timeOffset="15628.759">15720 6014 65 0,'0'31'32'0,"14"16"-24"0,-7-43 53 0,7 2-59 16,11-3 1-16,14-3-1 15,6-3 1-15,19 0-8 16,3-4 1-16,-4-5-10 16,-10 6 1-16,-3-4-9 15,-4 4 1-15</inkml:trace>
  <inkml:trace contextRef="#ctx0" brushRef="#br0" timeOffset="18119.002">16711 6368 49 0,'0'4'24'0,"0"-26"-10"16,4 6 24-16,-1 0-35 15,1-18 0-15,-1-10 2 16,1-16 1-16,-4-6-8 16,0-15 1-16,0 6 4 0,3-10 1 15,1 7-3-15,-1-4 1 16,4 1-1 0,4 8 0-16,0 14 0 0,3 5 0 15,3 17-1-15,4 2 1 16,4 17-4-16,0 8 1 15,-4 10-5-15,-3 22 0 16,-8 6-7-16,-10 7 0 16,-3 6-5-16,-11-4 0 0</inkml:trace>
  <inkml:trace contextRef="#ctx0" brushRef="#br0" timeOffset="18316.559">16602 5967 46 0,'-14'38'23'0,"14"15"-13"15,3-47 39-15,1-3-43 16,3 4 0-16,0-1 4 16,3-3 1-16,8 0-14 15,7 0 1-15,-1-3 6 16,5 3 1-16,-1-9-7 16,0 3 0-16,4-3-8 15,-4-7 1-15,4-2-13 16,3-11 1-16</inkml:trace>
  <inkml:trace contextRef="#ctx0" brushRef="#br0" timeOffset="18586.783">17279 5704 54 0,'-14'12'27'0,"-25"1"-25"0,29-7 39 16,-8 10-40-16,-3 6 1 16,0 6 0-16,-1 6 1 15,1 7-4-15,4 6 1 16,3 6 1-16,3 1 1 0,7-1 0 16,4-18 0-16,4-4-5 15,3-3 1-15,4-6-6 16,6-9 0-16,4-4-9 15,1-9 0-15</inkml:trace>
  <inkml:trace contextRef="#ctx0" brushRef="#br0" timeOffset="19502.305">17484 5901 27 0,'3'10'13'0,"-3"-4"-4"16,0-6 10-16,0-6-20 16,0 6 1-16,0-10 0 15,0 4 0-15,-3 0 0 16,-1 3 1-16,1-1 0 15,-1 4 0-15,1 0 2 16,-1-6 1-16,1 6 2 16,3-3 0-16,0 0 1 15,0 3 0-15,0 3-1 16,-4-3 1-16,4 3-2 0,-4 3 0 16,4-2-3-16,-3-1 1 15,-1-3-3-15,-3 3 1 16,0-3 0-16,-7 3 0 15,4 0-1-15,-1 3 0 16,-3 4 0-16,0 2 1 16,0 4-1-16,3 12 1 15,4-6-1-15,4-3 1 16,-1 3-1-16,8-3 0 16,3-4 0-16,3-2 1 15,-3-7-2-15,4-3 1 0,3 0 0 16,-4-9 0-16,5-3-1 15,-5-4 1-15,4-2-1 16,-7-4 0-16,4 0-1 16,-4 6 0-16,-3-5 0 15,-1 5 1-15,4 0-1 16,0 1 1-16,0 9 0 16,4 3 1-16,-1 6 0 15,-3 10 1-15,4-4 0 16,0 7 0-16,3 3-1 15,-4-3 1-15,4 0-5 16,1 0 1-16,2-1-7 16,1-2 0-16,3-13-6 15,4-3 1-15</inkml:trace>
  <inkml:trace contextRef="#ctx0" brushRef="#br0" timeOffset="19728.576">17745 5650 48 0,'10'44'24'0,"4"-3"-19"0,-10-22 42 16,3 6-45-16,0 9 1 16,0 13-1-16,-3 7 0 0,-4 8-4 15,-4-2 1-15,-6-10-1 16,-5-3 1-16,-2-6-11 15,-1-7 0-15,1-12-4 16,6-12 0-16</inkml:trace>
  <inkml:trace contextRef="#ctx0" brushRef="#br0" timeOffset="20166.586">18235 5967 60 0,'-3'31'30'0,"10"-15"-28"0,-4-10 57 0,4 1-57 15,7-1 0-15,7-3 0 16,8 0 1-16,2-6-5 16,1 3 0-16,0-6-2 15,3-1 1-15,-7 1-11 16,1 0 1-16,-8-7-7 16,-4-5 0-16</inkml:trace>
  <inkml:trace contextRef="#ctx0" brushRef="#br0" timeOffset="20345.66">18362 5829 55 0,'0'53'27'0,"7"1"-33"0,-3-32 47 15,-1 6-42-15,1 9 0 16,-1 7-10-16,4 3 0 15,0-18 2-15,-7-1 1 16</inkml:trace>
  <inkml:trace contextRef="#ctx0" brushRef="#br0" timeOffset="20731.563">19025 6143 52 0,'-3'22'26'0,"-1"-22"-28"15,4-7 42-15,0-2-38 16,-3-4 1-16,-1-15 1 16,-3-9 0-16,0-7-5 15,0-10 0-15,0-5 4 16,0-4 0-16,0-6-2 16,3 3 1-16,1 0-2 0,6 10 1 15,1 9-1-15,3 9 1 16,4 16-3-16,-1 13 0 15,1 18-6-15,-4 7 1 16,0 9-10-16,-11 3 0 16</inkml:trace>
  <inkml:trace contextRef="#ctx0" brushRef="#br0" timeOffset="20929.882">18778 5939 63 0,'18'19'31'0,"14"-4"-29"16,-22-18 54-16,4 3-56 16,4 3 0-16,0-3-4 15,-1-3 0-15,5 0 0 16,2 0 0-16,-6-3-12 16,0-10 0-16,-1 0-3 15,1-6 0-15</inkml:trace>
  <inkml:trace contextRef="#ctx0" brushRef="#br0" timeOffset="21155.426">19293 5497 52 0,'-10'28'26'0,"3"0"-34"0,7-15 49 16,0 2-42-16,0 7 1 16,0-3-4-16,0 0 0 15,3 6-6-15,4-6 0 16,4 0-4-16,3-16 1 16</inkml:trace>
  <inkml:trace contextRef="#ctx0" brushRef="#br0" timeOffset="21411.14">19597 5644 57 0,'0'25'28'0,"-11"10"-37"16,8-29 58-16,-4 13-48 15,-7 9 0-15,-4 3 0 16,0 13 1-16,1 10-3 16,3-1 1-16,3 6-1 15,4-8 1-15,3-4-7 16,4-10 0-16,4-9-10 16,6-18 1-16</inkml:trace>
  <inkml:trace contextRef="#ctx0" brushRef="#br0" timeOffset="21811.921">19671 5914 48 0,'10'0'24'0,"-13"9"-25"0,-1-9 37 16,-3 13-35-16,-3-7 0 15,-4 10 1-15,3-4 0 16,1 1-2-16,-1 6 1 0,0-1 1 15,4-2 1-15,0-3-1 16,4-1 1-16,3-2-1 16,3-1 0-16,1-3-1 15,10 0 0-15,4-2-1 16,3-4 1-16,0-7-1 16,-4-2 0-16,-2 0-1 15,-1-4 1-15,0-3-1 16,-4 4 0-16,-3-1 0 15,4 7 1-15,-4 0 0 16,0 3 1-16,0 3-1 16,0 6 0-16,-3 3 0 15,3 4 1-15,-4-1-1 16,4 7 0-16,0 3-3 16,1 0 0-16,2-3-4 15,1-7 0-15,3-5-9 16,3-14 0-16</inkml:trace>
  <inkml:trace contextRef="#ctx0" brushRef="#br0" timeOffset="22040.839">19957 5760 54 0,'14'44'27'0,"7"34"-28"0,-10-56 46 16,-1 13-45-16,-3 6 0 0,-3 9-1 16,-8 0 1-16,-3-3-2 15,-7 0 1-15,0-9-10 16,-4-7 1-16,4-12-6 16,7-10 1-16</inkml:trace>
  <inkml:trace contextRef="#ctx0" brushRef="#br0" timeOffset="22565.057">20574 5597 48 0,'0'-6'24'0,"-14"12"-24"15,7-3 41-15,-7 3-40 16,-4 10 0-16,-7 3 1 15,1 6 0-15,-5 13-2 16,-2-1 0-16,6 17 2 16,4 8 0-16,7 10-1 15,3 7 1-15,8-13-3 16,6-10 1-16,8-9-5 16,3-12 0-16,7-17-9 15,7-11 0-15,4-10-2 16,-4-10 0-16</inkml:trace>
  <inkml:trace contextRef="#ctx0" brushRef="#br0" timeOffset="22775.229">20775 5766 42 0,'4'38'21'0,"-26"12"-21"0,12-34 40 16,-1 6-38-16,1 15 0 15,-8 7 0-15,-3 3 1 16,-4 0-4-16,1 0 0 0,-1-18 2 16,4-4 0-16,7-3-7 15,-1-4 1-15,8-8-9 16,4-16 0-16</inkml:trace>
  <inkml:trace contextRef="#ctx0" brushRef="#br0" timeOffset="23001.563">20585 5954 48 0,'28'48'24'0,"0"8"-19"16,-24-50 39-16,6 19-43 15,1 4 1-15,-4 5-1 16,-4-9 1-1,11 6-8 1,1-9 1-16,-5-9-5 16,4-10 1-16,0-6-7 15,0-6 1-15</inkml:trace>
  <inkml:trace contextRef="#ctx0" brushRef="#br0" timeOffset="23226.955">20966 6099 64 0,'3'0'32'0,"15"3"-44"0,-11-3 63 0,7 0-53 15,4 0 1-15,6 3-9 16,4 0 0-16,-3 3 4 15,0-6 1-15,-7 0-12 16,-4-9 1-16</inkml:trace>
  <inkml:trace contextRef="#ctx0" brushRef="#br0" timeOffset="23648.422">21477 5929 42 0,'-3'25'21'0,"-22"-12"-24"0,11-10 35 16,-4 3-31-16,-3 4 1 15,-4 6 1-15,1 2 0 16,2-2-4-16,5 0 1 16,3-1 2-16,3 4 1 15,1-3-1-15,2 0 0 16,5-7-2-16,3-3 1 15,11-3-1-15,3-9 1 16,7 0-2-16,0-4 1 16,-3 1-1-16,-4-4 1 15,3 1-1-15,-3-1 0 0,1 4-1 16,-5-4 1-16,1 4 1 16,-4 9 0-16,3 6 1 15,-3 4 0-15,4-1 0 16,-4 10 0-16,4 6 1 15,-1 3 1-15,1 0-5 16,-1-9 1-16,1 0-4 16,0-6 0-16,-1-4-8 15,4 0 0-15,4-15-1 16,0-10 0 0</inkml:trace>
  <inkml:trace contextRef="#ctx0" brushRef="#br0" timeOffset="23858.52">21646 5729 55 0,'18'47'27'0,"0"41"-36"0,-8-60 58 16,1 13-50-16,-1 12 1 15,-2 6 0-15,-5-2 0 16,-10 6-2-16,-7-4 0 15,-7-6-12-15,-4-12 1 16,0-19-2-16,4-9 1 16</inkml:trace>
  <inkml:trace contextRef="#ctx0" brushRef="#br0" timeOffset="24397.191">22105 6039 64 0,'14'10'32'0,"18"-1"-40"16,-14-6 66-16,6-3-58 15,8 0 0-15,0-6-1 16,10 0 1-16,7-4-4 16,-3 7 0-16,-3-6-12 15,-1-4 0-15,-10 4-2 16,-4-4 0-16</inkml:trace>
  <inkml:trace contextRef="#ctx0" brushRef="#br0" timeOffset="24593.175">22341 5873 63 0,'0'38'31'0,"4"43"-44"0,-1-59 63 15,-3 13-51-15,0 8 1 16,0-5-10-16,-3 0 1 15,3-4-3-15,3-15 1 16</inkml:trace>
  <inkml:trace contextRef="#ctx0" brushRef="#br0" timeOffset="24893.045">22881 6346 68 0,'11'26'34'0,"-11"-20"-37"16,0-6 58-16,0 0-55 15,3 3 0-15,1 0-3 16,3-3 1-16,0 3-2 16,4-3 0-16,6-3-12 0,4-3 0 15,0-7-3 1,8 1 0-16</inkml:trace>
  <inkml:trace contextRef="#ctx0" brushRef="#br0" timeOffset="25116.174">23269 6334 56 0,'4'22'28'0,"-1"-10"-33"0,-3-12 53 15,0 0-48-15,0 0 1 0,0 0-1 16,0 0 0-16,7 0-4 15,0 0 1-15,0 0-8 16,4 0 1-16,0-9-6 16,-4 6 0-1</inkml:trace>
  <inkml:trace contextRef="#ctx0" brushRef="#br0" timeOffset="25387.856">23668 6372 75 0,'7'22'37'0,"4"-13"-52"0,-8-6 76 15,4 0-62-15,0 0 1 16,4 0-8-16,-1 1 0 16,4-4-1-16,-3-4 0 15,0-5-11-15,-1-7 1 16</inkml:trace>
  <inkml:trace contextRef="#ctx0" brushRef="#br0" timeOffset="25868.039">24084 5870 58 0,'14'16'29'0,"4"-7"-29"15,-8-9 50-15,5 3-49 0,6 3 1 16,3-3-2-16,8-3 1 0,7-6-3 15,0 3 0-15,-4-6-6 16,-3 2 1-16,0-15-11 16,-15 7 1-16</inkml:trace>
  <inkml:trace contextRef="#ctx0" brushRef="#br0" timeOffset="26064.303">24253 5663 60 0,'-7'69'30'0,"4"81"-27"16,3-109 49-16,0 3-58 16,3-3 1-16,1-7-19 0,-1-5 0 15,5-17 21-15,6-9 0 16</inkml:trace>
  <inkml:trace contextRef="#ctx0" brushRef="#br0" timeOffset="27232.403">25044 5481 42 0,'3'53'21'0,"1"-24"-14"16,-1-17 22-16,-3 7-27 15,4 0 1-15,-4 0 2 16,0-7 0-16,0 1-6 15,3-7 1-15,-3-12 3 16,0-16 1-16,0-3-2 16,-3-16 1-16,-4-9-2 15,3-7 0-15,1-9-1 16,3-3 0-16,0 0-1 16,0 7 1-16,3-4-2 15,4 0 1-15,0 9-2 0,0 4 1 16,4 25-3-16,0 9 0 15,3 13-4-15,0 15 1 16,0 7-7-16,-7 6 1 16</inkml:trace>
  <inkml:trace contextRef="#ctx0" brushRef="#br0" timeOffset="27446.42">24867 5575 64 0,'14'25'32'0,"11"-9"-36"16,-14-16 63-16,6 0-59 15,12-3 1-15,-5-4-1 16,1 1 1-16,-4 0-5 16,0 0 0-16,0-7-7 15,1 4 0-15,-1-16-8 16,-4-1 0-16</inkml:trace>
  <inkml:trace contextRef="#ctx0" brushRef="#br0" timeOffset="27760.243">25449 4844 49 0,'-7'19'24'0,"-7"9"-23"0,7-18 39 15,-3 2-40-15,-1 1 1 16,-3 6 0-16,0 6 0 15,3 12-1-15,1-11 0 0,3 11 0 16,3-5 0-16,4-1-7 16,4-6 0-16,3-6-8 15,7-10 1-15</inkml:trace>
  <inkml:trace contextRef="#ctx0" brushRef="#br0" timeOffset="28031.129">25566 4948 50 0,'3'44'25'0,"-6"-7"-25"0,3-21 41 15,0 9-41 1,0-6 1-16,0 9-2 0,0 0 1 16,-4-2-3-16,4-1 0 15,-3-7-6-15,3-8 0 16,0-7-6-16,3-9 1 16</inkml:trace>
  <inkml:trace contextRef="#ctx0" brushRef="#br0" timeOffset="28359.257">25647 5007 56 0,'0'22'28'0,"0"25"-40"16,0-37 54-16,-4-1-42 16,1 1 0-16,-4-4 0 15,0 0 1-15,-4 1-1 16,1-7 0-16,3 0-1 15,0 0 0-15,-1-10-2 16,1 4 1-16,4 3-1 16,3 3 1-16,3 3 0 15,4 3 1-15,1 4 1 16,2-4 1-16,1 3 1 16,-1 4 0-16,-3 6 0 15,0-4 1-15,0-2-2 16,0-1 0-16,4-2-2 0,3-10 0 15,4 0-9 1,-1-7 0-16,-2-2-4 0,-5 0 0 16</inkml:trace>
  <inkml:trace contextRef="#ctx0" brushRef="#br0" timeOffset="28734.704">25679 4766 42 0,'-11'0'21'0,"11"9"-16"15,4-9 36-15,3 13-39 16,3 6 0-16,4 12 3 16,4-3 0-16,3 7-6 15,0 2 0-15,-3 4 3 16,-7-3 0-16,-8-7-4 15,-6 7 0-15,-4-7-14 0,-4-3 1 16,0-6-1-16,4-9 0 16</inkml:trace>
  <inkml:trace contextRef="#ctx0" brushRef="#br0" timeOffset="29153.856">26173 4976 41 0,'3'-9'20'0,"1"-1"-16"15,-4 10 38-15,0 0-39 16,-4 0 0-16,-3 7 1 16,-4-4 1-1,-31 31-6 1,0 1 0-16,3 15 4 15,4 6 0-15,3 10-3 16,0 3 1-16,11 13-1 16,7-1 0-16,7-9-2 0,7-6 1 15,3-12-6-15,4-7 0 16,4-13-9-16,7-25 1 16</inkml:trace>
  <inkml:trace contextRef="#ctx0" brushRef="#br0" timeOffset="31767.413">26349 5431 53 0,'0'-3'26'0,"-4"-16"-21"0,1 16 27 15,-4 0-31-15,-4 3 0 16,-3 0 0-16,-3 0 0 16,-1 6-2-16,4 3 1 15,-4 7 1-15,4 3 0 16,0 0-1-16,0 3 1 16,3 3 0-16,4 3 0 15,4 0-1-15,3-3 1 0,3-6-1 16,1-6 1-16,6-7 1 15,8-12 0-15,3-10-1 16,4 0 1-16,3-3 0 16,-3-6 0-16,-8 3-1 15,-3-3 0-15,-3 3-1 16,0 10 0-16,-4 9-1 16,0-4 1-16,-4 7-1 31,1 10 1-31,-4 2-1 0,0-2 1 0,0 5-1 15,0 7 1-15,3-6-1 16,1 9 0-16,-1 0-3 16,4-3 0-16,0-3-6 15,4 0 0-15,7-13-7 16,6-12 1-16</inkml:trace>
  <inkml:trace contextRef="#ctx0" brushRef="#br0" timeOffset="32038.037">26504 4945 46 0,'0'37'23'0,"4"17"-20"0,-1-29 38 0,1-3-36 16,3 19 0-16,7 15 4 15,11 16 0-15,3 10-11 16,0 2 0-16,-7-5 6 16,-7-13 1-16,-7-10-6 15,-10-6 1-15,-11-12-8 16,-11-13 0-16,-14-9-11 16,-10 2 0-16</inkml:trace>
  <inkml:trace contextRef="#ctx0" brushRef="#br0" timeOffset="32428.123">25188 6127 43 0,'-42'19'21'0,"10"0"-9"0,29-16 28 16,-4 3-37-16,3 3 1 15,-3 1 6-15,4 2 1 16,3 1-11-16,3-1 0 0,1-5 9 15,13 2 0-15,15 7-1 16,17-7 0-16,25-6-3 16,11-3 0-16,32-3-3 15,24-12 1-15,-4-11-7 16,11-8 1-16,-14 12-8 16,-21 0 1-16,-21 13-14 15,-21-1 0-15</inkml:trace>
  <inkml:trace contextRef="#ctx0" brushRef="#br0" timeOffset="32998.213">25361 6817 53 0,'0'16'26'0,"-10"18"-20"0,6-21 31 0,-3 5-36 16,0 4 0-16,0 3 0 16,-4 0 0-16,1-3-2 15,3-6 1-15,-4 0 1 16,4-4 1-16,7-9-2 16,4-3 1-16,-4 0-1 15,7-6 0-15,3-3 0 16,1-1 0-16,-1-2-2 15,5-4 1-15,2 0 0 16,4-2 0-16,0-1 0 16,4 0 0-16,0 0 1 15,3 7 0-15,-3 2 0 16,-4 4 1-16,-3 3 0 16,-4 9 1-16,-4 7-1 15,-3 2 1-15,0 7-1 0,-3 0 1 16,-4 0-1-16,3 3 0 15,1 0-3-15,3 0 0 16,0-6-6-16,0-6 0 16,0-13-9-16,4-10 1 15</inkml:trace>
  <inkml:trace contextRef="#ctx0" brushRef="#br0" timeOffset="33211.065">25912 6597 69 0,'0'66'34'0,"-11"-13"-43"16,7-34 63-16,1 0-55 15,-4 6 1-15,3 3-10 16,1 1 1-16,3-1-5 15,3-12 1-15</inkml:trace>
  <inkml:trace contextRef="#ctx0" brushRef="#br0" timeOffset="33435.311">25845 7381 73 0,'3'3'36'0,"1"-9"-46"0,-4 6 59 16,0 0-53-16,0 0 1 16,3 3-19-16,-3-3 0 15,7-9 16-15,4-4 1 16</inkml:trace>
  <inkml:trace contextRef="#ctx0" brushRef="#br0" timeOffset="33959.808">27044 5898 44 0,'-4'16'22'0,"1"-16"-14"0,-1 3 32 15,1 3-38-15,-4 10 1 16,-4 6 1-16,-3 3 1 0,0 6-6 16,-4 7 1-16,-10 6 3 15,3 3 1-15,4 9-2 16,0 4 1-16,7-7-2 16,3 0 0-16,8 1-6 15,10-4 1-15,4-16-6 16,6-9 1-16,4-15-9 15,8-20 1-15</inkml:trace>
  <inkml:trace contextRef="#ctx0" brushRef="#br0" timeOffset="34201.186">27298 6118 58 0,'-4'28'29'0,"-10"31"-32"0,4-46 52 16,-11 9-48-16,-8 9 0 15,-6 1 0-15,0 2 1 16,0 1-5-16,3-4 0 16,7-9-4-16,7-6 1 15,4-10-6-15,7-9 0 16,7-10-5-16,7-18 0 15</inkml:trace>
  <inkml:trace contextRef="#ctx0" brushRef="#br0" timeOffset="34379.399">27129 6155 52 0,'14'28'26'0,"-4"32"-26"0,-6-47 50 0,-4 5-48 15,0 11 1-15,3 5 0 16,4 7 0-16,4 3-5 15,7 3 0-15,-1-10 0 16,1-8 1-16,-4-4-6 16,0-13 1-16,0-15-12 15,0-13 1-15</inkml:trace>
  <inkml:trace contextRef="#ctx0" brushRef="#br0" timeOffset="34803.166">27443 6277 54 0,'-4'16'27'0,"11"9"-21"0,0-18 43 0,7-1-45 16,-3-3 1-16,3 3-1 16,7 0 1-16,11-2-7 15,7-4 0-15,3-4 1 16,0 4 1-16,-6 0-10 16,-1 0 0-16,0-12-9 15,0 3 0-15</inkml:trace>
  <inkml:trace contextRef="#ctx0" brushRef="#br0" timeOffset="35250.686">28229 6318 57 0,'0'13'28'0,"-31"-4"-33"0,20-3 45 15,-7-2-40-15,-3 5 1 16,-7 0 0-16,0 4 1 16,-4 0-2-16,4-1 0 0,3 1 2 15,7 2 0-15,1 1-1 16,10-4 1-16,3 1-1 16,11-4 1-16,7-5-2 15,4-4 1-15,3-4-1 16,-3-2 0-16,-1 0-1 15,-2 0 1-15,-1-1-1 16,-4-2 0-16,1 3 0 16,-1-1 0-16,1 1 0 15,0 6 1-15,-1 0 0 16,4 6 0 0,7 26 1-1,1 9 0-15,-5-10 0 16,1 3 0-16,0-5-2 15,-1-4 0-15,1-6-4 16,-1-7 1-16,-2-6-7 16,2-6 0-16,-3-9-5 15,0-10 0-15</inkml:trace>
  <inkml:trace contextRef="#ctx0" brushRef="#br0" timeOffset="35504.272">28385 6124 67 0,'14'25'33'0,"-11"44"-40"0,8-53 66 0,6 21-59 15,5 7 0-15,6 16 0 16,-11 2 0-16,-6 7-1 15,-11 0 0-15,-11 0-5 16,-10-3 1-16,0-6-14 16,0-19 1-16,-7-13-1 15,-1-6 1-15</inkml:trace>
  <inkml:trace contextRef="#ctx0" brushRef="#br0" timeOffset="36587.369">28963 6500 56 0,'0'0'28'0,"0"0"-33"0,0 0 55 15,4 3-48-15,3 0 1 16,7-3 1-16,3 4 1 16,5-1-7-16,6 0 1 15,7 0 1-15,4 0 0 0,-4 0-8 16,-3-3 1-16,-4-9-11 15,-7-4 0-15</inkml:trace>
  <inkml:trace contextRef="#ctx0" brushRef="#br0" timeOffset="36798.626">29157 6271 61 0,'-7'38'30'0,"14"28"-25"16,-3-47 50-16,-4 9-53 16,0 16 1-16,0 3-1 15,0 9 0-15,0-3-7 16,0-12 0-16,0-9-10 16,3-7 1-16,8-16-6 0,3-6 1 15</inkml:trace>
  <inkml:trace contextRef="#ctx0" brushRef="#br0" timeOffset="37647.546">30018 6895 49 0,'-14'16'24'0,"3"-13"-8"16,11-6 25-16,0 0-37 0,0-3 1 15,4-1 1-15,3 1 0 16,3 0-9-16,4-1 1 16,8 4 0-16,2 6 0 15,8 7-17-15,3-7 1 16</inkml:trace>
  <inkml:trace contextRef="#ctx0" brushRef="#br0" timeOffset="37880.527">30473 6992 61 0,'14'10'30'0,"0"-7"-34"16,-7-3 43-16,0 3-44 15,4-3 0-15,-1 0-7 16,1 3 1-16,0-6 5 16,3 0 1-16,3-10-11 15,1-2 0-15</inkml:trace>
  <inkml:trace contextRef="#ctx0" brushRef="#br0" timeOffset="38103.355">30960 6958 48 0,'3'3'24'0,"4"-3"-29"0,-7 0 49 16,7-3-44-16,0 0 0 15,4 3-1-15,0 0 1 0,3 3-4 16,0 0 1-16,0-3-8 15,0 0 1-15,4-3-4 16,-8-6 1-16</inkml:trace>
  <inkml:trace contextRef="#ctx0" brushRef="#br0" timeOffset="38330.415">31489 6983 49 0,'14'31'24'0,"-3"-24"-26"15,-8-7 48-15,4-3-47 16,-7 3 1-16,7-7-1 16,0 4 0-16,0 0-2 15,0 3 1-15,1 0-4 16,-1 0 1-16,0 3-9 15,3-3 0-15</inkml:trace>
  <inkml:trace contextRef="#ctx0" brushRef="#br0" timeOffset="38583.955">31856 7043 40 0,'28'9'20'0,"-14"7"-22"0,-10-13 30 0,-1-3-29 16,1 3 1-16,-4 0-2 16,3 0 1-16,-3-3 0 15,0 0 0-15,4-3-6 16,3-3 1-16,0 3-4 15,4-7 0-15</inkml:trace>
  <inkml:trace contextRef="#ctx0" brushRef="#br0" timeOffset="38822.046">32480 7046 67 0,'11'9'33'0,"24"1"-41"0,-24-7 71 16,3 0-64-16,3 3 1 15,5 0-6-15,6 1 1 16,-3-1-11-16,-8 3 0 15</inkml:trace>
  <inkml:trace contextRef="#ctx0" brushRef="#br1" timeOffset="44528.15">16394 6481 43 0,'10'19'21'0,"-6"6"-12"0,-1-19 21 0,1 4-28 16,-1 6 0-16,1-4 2 15,6 7 0-15,-10-3-4 16,0-1 0-16,0 1 3 15,-3 3 1-15,-4 6-1 16,3 0 0-16,1-3 0 16,-1 3 1-16,1 0-1 15,-1 3 0-15,-3-3 0 16,4 7 1-16,-4-4-2 16,7 3 1-16,-4-6-1 15,4 4 0-15,-4-1-1 0,4-3 1 16,-3-3-1-16,3-6 1 15,0-1 0-15,0 1 0 16,0-7-1-16,0 1 1 16,0 5-1-16,0 1 0 15,3-6-1-15,-3-1 1 16,4-3 0-16,0 4 0 16,-4-4 0-16,3-3 0 15,-3 0-1-15,4 0 1 16,3-3 0-16,0 3 0 0,0 1 0 15,7-4 1-15,-4 0-1 16,5 3 0-16,2 0 0 16,1-3 0-16,3 0 0 15,0 0 0-15,7 0-1 16,1 0 1-16,2 0-1 16,5 0 1-16,-1 0-1 15,-3 0 1-15,6 0 0 16,8 3 0-16,4-3-1 15,6-3 1-15,11 3-1 16,0-3 1-16,0 3-1 16,-7 0 1-16,7 0-1 15,7 0 1-15,7 3-1 16,8 0 1-16,2 0-1 16,-9 3 0-16,6 1 0 0,3-1 1 15,8 0-1 1,4-3 0-1,-5 0 0-15,-9-3 1 16,9 0-1-16,5-3 1 0,6 3-1 0,-3-3 0 16,-7 0 0-16,6 0 1 15,8 0-1-15,4 3 0 16,-1 0 0-16,-7 0 0 16,8 0 0-16,10 0 1 15,3 0-1-15,-13 0 0 16,10 3 0-16,7 3 0 15,0 0 0-15,-14 1 0 0,17-1 0 16,1 0 0-16,3 1 0 16,-14-1 0-16,14 0 0 15,-3-3 0-15,3 0 0 16,-14-3 0-16,11 3 0 16,-4 1 0-16,7-1 0 15,-14-3 0-15,14 3 0 16,-4 3 1-16,8 0-1 15,-11 1 0-15,7 2 0 16,4 1 0-16,0-1 0 16,-4 0 0-16,0-6 0 15,3 1 0-15,5 5 0 16,-19 0 0-16,11 7 0 16,4-3 0-16,-1 2 0 15,-6 1 0-15,3-3 0 16,7-1 0-16,-10-6-1 0,-4 1 1 15,7-1-1-15,4 0 1 16,-8-3 0-16,-3-3 0 16,0 3 0-16,4 1 0 15,-7 2 0-15,-12-3 0 16,19 0 0-16,-7 0 1 16,3 0-1-16,-14 1 0 15,17-1 0-15,-6 3 0 16,-1 0 0-16,-6 4 0 15,-1-1-1-15,-3 0 1 0,0 1 0 16,-4-4 0-16,-3 0 0 16,-10 4 0-16,2-4 0 15,-2 3 0-15,-8 1 0 16,4 2 0-16,-11 4 0 16,-14 0 0-16,0-4-1 15,-7 4 1-15,-7-3 0 16,-7-4 0-16,-7 0-1 15,-4-2 1-15,-10 2-1 16,-4-3 1-16,-7-3 0 16,-3-3 0-16,-4 0-1 15,0 4 0-15,-3-11 1 16,-1 4 0-16,-2-13-1 16,-1 7 1-16,-4-3-1 15,4-1 1-15,-3 0 0 16,-1-2 0-16,1-4 0 15,-4-6 0-15,0-6-1 0,0-13 1 16,0 0-1-16,0-16 1 16,0-9-8-16,3-6 0 15,1-10-14-15,10 1 1 32</inkml:trace>
  <inkml:trace contextRef="#ctx0" brushRef="#br1" timeOffset="45956.033">18366 8400 49 0,'-4'19'24'0,"-3"-3"-13"0,7-13 25 16,0 0-34-16,0 3 0 15,0-2 2-15,0 2 1 16,0-3-5-16,7-3 1 16,4-9 3-16,6-13 0 15,4-7-1-15,4-11 0 16,7-17-2-16,10 4 1 15,4 0-2-15,0-4 1 16,0 16-2-16,-4 4 1 16,-3-1-1-16,-7 7 0 0,-4 6-1 15,-7 3 1-15,-3 6-2 16,-4 4 0-16,-4 5 1 16,-2 10 0-16,-1 1 0 15,-7 2 0-15,0 13 1 16,-7 9 1-16,3 6 0 15,-3 13 0-15,0 10 0 16,3-7 1-16,1 3-1 16,-1 7 0-16,1-13 0 15,3 6 0-15,0-6-2 16,0-6 1-16,0-10-4 16,0-6 1-16,0-6-4 15,0-12 0-15,0-7-5 16,-4-10 1-16,1-2-3 15,-4-4 0-15</inkml:trace>
  <inkml:trace contextRef="#ctx0" brushRef="#br1" timeOffset="46166.608">18489 8416 63 0,'0'0'31'0,"4"-3"-42"0,3 0 67 15,3-3-54-15,4-1 1 16,11 1 0-16,3 0 0 0,1-1-4 16,-1 1 0-16,0 0-2 15,0 3 1 1,-3 0-10-16,0 3 1 0,-1-3-8 16,-3 3 1-16</inkml:trace>
  <inkml:trace contextRef="#ctx0" brushRef="#br1" timeOffset="46584.649">19004 8601 54 0,'0'47'27'0,"0"-12"-31"16,0-23 46-16,0-2-43 0,0-4 1 16,0 0 0-16,0-3 0 15,-3-9 1-15,-1-7 0 16,1-5-1-16,3-7 1 16,0-10 0-16,0 7 0 15,0-7-1-15,0-2 1 16,0-1-3-16,3 4 1 15,1 5 0-15,3 11 0 16,0 2 0-16,0 3 1 16,7 7 1-16,0 9 0 15,0 3 2-15,0 4 0 0,-3 2-2 16,-8 4 1-16,-6 0-2 16,-4 3 0-16,-4 3-3 15,1-1 0-15,-5-2-6 16,-2 0 0-16,6-6-8 15,-3-7 1-15</inkml:trace>
  <inkml:trace contextRef="#ctx0" brushRef="#br1" timeOffset="47005.568">19297 8582 45 0,'0'47'22'0,"-11"19"-20"0,8-47 36 16,-1 9-37-16,1 0 0 16,-1-2 1-16,-3-11 1 15,4-2-3-15,-4-10 0 16,3-13 2-16,4-8 1 15,0-4-1-15,4-7 0 16,3-2-1-16,-4-3 1 16,4-7-2-16,4 10 1 15,-1-1-1-15,5 4 0 16,2 0-1-16,1 3 1 0,7 3 0 16,-1 9 1-16,-3 7-1 15,-3 6 1-15,0 3 0 16,-8 6 0-16,-10 1-2 15,-7 2 1-15,-7 7-2 16,-7 3 0-16,3 0-4 16,1-6 0-16,-1-1-10 15,4-8 0-15</inkml:trace>
  <inkml:trace contextRef="#ctx0" brushRef="#br1" timeOffset="47368.347">19604 8501 48 0,'7'28'24'0,"-4"13"-21"0,-3-38 37 15,0 3-39-15,0-3 1 16,4 4 0-16,-4-7 1 15,0-7-4-15,0-5 1 16,0-4 1-16,0 0 1 16,0-2-1-16,0-1 0 15,0 0 0-15,0 3 0 16,4 4 0-16,3 2 0 16,3 4 0-16,1 6 0 0,6 3-1 15,5 7 1-15,-1-1-2 16,0-3 1-16,0 1-4 15,4-1 1-15,-1-3-7 16,5 3 0-16,-1-3-7 16,4-3 1-16</inkml:trace>
  <inkml:trace contextRef="#ctx0" brushRef="#br1" timeOffset="47608.222">20080 8504 27 0,'11'-3'13'0,"-4"3"2"15,-7 0 13-15,3-7-25 16,1 4 1-16,-4-3 2 15,-4 3 0-15,-6 3-7 16,-4 3 1-16,-4 0 4 16,0-3 1-16,1 13-2 0,-1 2 0 15,0 7-2-15,4 0 1 16,4 0-2-16,6-3 0 16,4-6 0-16,7-4 0 15,7-3-1-15,0-6 1 31,8-12-10-31,-1-1 1 16,-4-12-6-16,-6 3 1 16</inkml:trace>
  <inkml:trace contextRef="#ctx0" brushRef="#br1" timeOffset="48043.819">20585 8432 54 0,'3'3'27'0,"-13"9"-33"0,2-5 48 15,-6 2-42-15,-7-3 0 16,-7 4 0-16,0 5 0 16,-8 7 0-16,1 4 0 15,3-5-3-15,4 1 0 16,4 0-10-16,6-9 1 16,4-7-2-16,7-3 0 0</inkml:trace>
  <inkml:trace contextRef="#ctx0" brushRef="#br1" timeOffset="48224.315">20249 8429 57 0,'36'47'28'0,"13"19"-34"16,-31-45 57-16,3 11-51 15,11 2 1-15,14 4-1 16,-4-4 1-16,-7-5-6 15,-3-4 0-15,-7-10-11 16,-15-11 0-16</inkml:trace>
  <inkml:trace contextRef="#ctx0" brushRef="#br1" timeOffset="52080.625">21840 7993 43 0,'4'25'21'0,"17"19"-11"0,-17-35 21 15,3 4-29-15,0 9 1 16,0 6 0-16,-4 13 1 15,1 3-5-15,-4 6 0 16,0-3 3-16,0 3 1 0,-4-6-2 16,1-7 1-16,-1-8-2 15,1-7 1-15,3-10-1 16,-4-9 1-16,-3-3-2 16,0-6 1-16,-3-3-1 15,-1-1 0-15,0-2 0 16,1-1 0-16,-4 1-1 15,0 2 0-15,-4 7-1 16,0 9 0-16,1 4 0 16,-1 2 0-16,4 4 2 15,3 9 0-15,4 3 1 16,7 4 1-16,7-1 1 16,4 7 1-16,3-10 0 15,4 3 1-15,-4-3-1 16,7-6 1-16,7-6-1 15,7-3 0-15,1-10-1 16,3-6 0-16,3-10-2 0,-3-6 0 16,-4-3-1-16,-3-6 1 15,-4-3-1-15,-7-7 0 16,-3 13 0-16,-8 0 0 16,-6 3 0-16,-8 6 0 15,-3 4 0-15,-3 9 0 16,-4-4 0-16,-1 7 0 15,1 10 0-15,0 5 1 16,0 4-1-16,4 3 1 16,3 0 0-16,3 3 0 0,4 3 0 15,4-2 0-15,6-5-4 16,4 5 1-16,4-8-5 16,3-5 1-16,4-10-3 15,3-3 1-15,-3-9-2 16,3-7 1-16,-3-3 3 15,-1-3 0-15,-6 3 5 16,0 1 1-16,3 2 5 16,-4-3 0-16,-3 3 4 15,4 7 0-15,-4 6 1 16,-3 0 0-16,-1 3 0 16,1 0 0-16,-4-3-3 15,0 3 1-15,-7 0-3 16,0 0 1-16,0 0-2 15,0-7 0-15,-3 4-2 16,-5 0 1-16,-2 3-1 0,-1 0 0 16,1 3 0-16,3 0 0 15,0 0-1-15,0 7 1 16,-4-1-1-16,4 1 0 16,0 2 0-16,3 10 0 15,4-3 0-15,0 3 0 16,4 6-1-16,-1 3 1 15,-3 4 0-15,4-1 0 16,-4 4 0-16,3 0 1 16,4-4-1-16,-3 10 0 15,3-3 0-15,-3 3 1 0,-1-3-2 16,-3-4 1-16,0-2-1 16,-3-7 0-16,-1-3 0 15,-3-3 0-15,-4-6-1 16,-6-7 1-16,-4-9-1 15,-4-9 1-15,0-7 0 16,1-15 1-16,2-4 0 16,8 1 1-16,4-4-1 15,6 0 1-15,4 4 0 16,11 2 0-16,6 7 0 16,8 3 0-16,-4 7-2 15,0 2 0-15,1 4-7 16,-5 3 1-16,1-1-10 15,-4-2 1-15</inkml:trace>
  <inkml:trace contextRef="#ctx0" brushRef="#br1" timeOffset="55008.366">28642 5302 35 0,'4'0'17'0,"6"7"-5"0,-6-4 20 15,-1 3-28-15,1 3 0 16,-1 4 2-16,1 9 1 16,-1 6-8-16,-3 0 0 15,0 10 6-15,0 9 0 0,-3-3-3 16,-1 9 1-16,1 4-2 15,-1-7 1-15,1-6-5 16,3-10 0-16,0-6-6 16,0-6 0-16,3-9-8 15,4-16 1-15</inkml:trace>
  <inkml:trace contextRef="#ctx0" brushRef="#br1" timeOffset="55351.868">28861 5578 49 0,'3'22'24'0,"-6"3"-24"16,-1-18 41-16,-3 5-39 16,-7 4 0-16,0-4 0 15,-4-2 1-15,1-4-4 16,-1 0 0-16,0-3 3 0,1-3 0 15,3-3-2-15,3 0 1 16,0-3 0-16,4 3 1 16,4 6-1-16,3 3 0 15,0-3 0-15,3 10 1 16,1 9 0-16,3 3 0 16,4 3-1-16,-1 3 1 15,8-2 0-15,-1 2 0 16,5-9-2-16,-5-6 0 15,1-4-9-15,-4-6 1 0,-7-9-11 16,-7 3 1-16</inkml:trace>
  <inkml:trace contextRef="#ctx0" brushRef="#br1" timeOffset="56885.409">23407 8121 45 0,'7'10'22'0,"0"18"-12"0,-4-15 23 16,-3 8-32-16,0 8 1 15,-3 8 0-15,-4 13 1 16,-4 10-4-16,-3 3 1 15,0-1 1-15,3 1 0 16,1-9-4-16,3-4 1 0,0-16-6 16,7-15 1-16,7-13-8 15,3-15 0-15</inkml:trace>
  <inkml:trace contextRef="#ctx0" brushRef="#br1" timeOffset="57198.993">23499 8432 37 0,'7'-19'18'0,"3"16"-7"0,-10 3 27 0,0 0-35 16,4 3 1-16,-4 0 1 16,0 7 0-16,-4-4-7 15,1 3 1-15,-4 1 4 16,-4-4 0-16,0 0-2 16,4 4 0-16,-3-4-1 15,-1-6 1-15,-3 6-2 16,4 0 1-16,-5 4 0 15,5-1 1-15,-1 7-1 16,1 3 0-16,6 3 1 0,4 3 0 16,11 3 0-16,3 6 1 15,0-2 0-15,7 5 1 16,11-2-1-16,0-4 0 16,-4-3-3-16,0-2 1 15,0-4-6-15,-3-7 0 16,-4-2-12-16,0-13 0 15</inkml:trace>
  <inkml:trace contextRef="#ctx0" brushRef="#br1" timeOffset="57830.294">24522 8639 42 0,'0'53'21'0,"17"44"-12"0,-13-72 25 16,-4 10-34-16,0 2 1 15,0-5 0-15,0-4 0 16,0-6-2-16,3-6 0 16,-3-7 1-16,0-9 0 0,0-9-1 15,0-13 0-15,0-16-1 16,0-6 1-16,0-3-1 16,4-6 1-16,3 0-1 15,0 2 1-15,0 1 0 16,4 13 0-16,6 5 1 15,1 13 0 17,3 10 1-32,4 3 1 0,-1 6 0 0,-2 6 1 0,-5 7 0 15,1 2 0-15,-8 4-1 16,-6 6 0-16,-11 3-2 16,-4 4 0-16,-10-7-4 15,-4 0 1-15,-3-6-5 16,4-4 0-16,2-8-6 15,-2-4 1-15</inkml:trace>
  <inkml:trace contextRef="#ctx0" brushRef="#br1" timeOffset="58131.235">24991 8585 44 0,'7'4'22'0,"-11"-4"-27"0,1 3 39 16,-4 0-32-16,-4-3 0 0,-3 3 2 15,-7 0 1 1,3 3-6-16,1 1 1 0,2 5 3 16,1 4 0-16,4 0-1 15,3 2 1-15,3 1-2 16,11 6 0-16,4-3-2 15,-1-6 0-15,5-7-4 16,-1-6 1-16,-4-12-5 16,1-7 1-16,-4-2-7 15,11-14 0-15</inkml:trace>
  <inkml:trace contextRef="#ctx0" brushRef="#br1" timeOffset="58355.083">25083 7892 37 0,'10'41'18'0,"-13"12"-11"0,3-37 30 16,0 16-35-16,0 11 1 16,0 14 0-16,0 12 1 15,0 0-6-15,-4 9 0 16,4-6 1-16,0-12 1 15,0-10-10-15,4-9 1 16,-1-19-5-16,11-16 1 16</inkml:trace>
  <inkml:trace contextRef="#ctx0" brushRef="#br1" timeOffset="58597.767">25499 8441 40 0,'-4'41'20'0,"-13"-10"-20"16,10-15 34-16,-8 9-32 15,-6 6 0-15,-3 13 1 16,-8 16 0-16,-3 6-5 16,-8-4 1-16,4-2 1 15,4-10 0-15,7-9-6 16,7-19 0-16,3-13-7 15,11-15 1-15,7-13-1 16,4-12 1-16</inkml:trace>
  <inkml:trace contextRef="#ctx0" brushRef="#br1" timeOffset="58780.034">25167 8454 37 0,'4'3'18'0,"24"25"-18"0,-21-22 40 16,0 10-38-16,4 6 1 15,-1 3-1-15,4 3 1 16,0 4-5-16,-3 5 1 16,-4-2-1-16,0 2 0 15,0-5-11-15,0-7 1 16,4-19-1-16,3-6 0 16</inkml:trace>
  <inkml:trace contextRef="#ctx0" brushRef="#br1" timeOffset="59136.201">25569 8620 36 0,'7'50'18'0,"0"-15"-18"16,-7-29 34-16,0 6-34 15,0-5 0-15,0-1-1 16,0 0 0-16,0-3 2 15,0-3 1-15,4-9-1 16,0-7 0-16,-1 1-1 16,4-1 1-16,0-3-1 0,0-3 0 15,0 3-1 1,0 1 1-16,4 2 0 0,-1 3 0 16,1 4 1-16,0 6 1 15,-1 6 0-15,-3 6 0 16,4 7 0-16,-1 0 1 15,1 9-3-15,-4-6 1 16,-3 3-3-16,3-4 0 16,0 1-6-16,0-3 0 15,3-7-5-15,-3-6 0 16</inkml:trace>
  <inkml:trace contextRef="#ctx0" brushRef="#br1" timeOffset="59389.744">25989 8617 39 0,'11'3'19'0,"-4"-6"-18"16,-7 3 33-16,0 0-35 15,-4 0 1-15,-6 0 1 16,-1 3 1-16,-3 3-2 16,-4 7 1-16,4-1 0 15,0 4 1-15,4 0 0 16,-1 2 0-16,4 1-2 15,7-3 1-15,3 0-1 16,8-7 0-16,7-6-2 16,-1-9 0-16,8-4-4 15,-7-2 0-15,-1-1-7 16,1-5 0-16</inkml:trace>
  <inkml:trace contextRef="#ctx0" brushRef="#br1" timeOffset="59870.689">26141 8711 41 0,'10'25'20'0,"8"-13"-15"0,-14-12 34 15,-1 0-39-15,4-3 0 0,-3-3 1 16,-1-3 0-16,1-4-2 16,3 4 1-16,0-1 0 15,0 4 1-15,-4 0-1 16,1 3 1-16,-4 3-2 15,7 3 1-15,0 6 0 16,-3-3 0-16,3 1 0 16,0 2 0-16,0 1 0 15,0-4 1-15,3-6-1 16,1-6 0-16,0-4-1 16,-1-2 1-16,1 2-1 15,-1-2 1-15,1-1 0 16,0 7 0-16,-1 0 0 15,1 2 1-15,-1 4-1 16,1 0 1 0,-1 0-1-16,1 0 1 0,0 4-1 15,-1-1 0-15,1 0 0 16,3 3 1-16,0-3-1 0,0 7 0 31,7 15 0-15,0 0 1-16,1-3-1 0,-1 0 1 15,0-3-4-15,4-7 1 16,-1-9-8-16,-3 0 0 16,-6-12-4-16,2 0 1 15</inkml:trace>
  <inkml:trace contextRef="#ctx0" brushRef="#br1" timeOffset="60141.747">26868 8748 48 0,'14'22'24'0,"-11"-3"-27"16,-3-9 45-16,-3 2-42 15,-1 1 1-15,1 2 0 16,-1 1 0-16,1 3-2 16,-1-3 1-16,4-4-7 15,-3-6 1-15,3-6-8 16,0-18 0-16</inkml:trace>
  <inkml:trace contextRef="#ctx0" brushRef="#br1" timeOffset="60718.025">26783 8598 35 0,'32'28'17'0,"10"-3"-16"0,-28-22 23 16,7 4-24-16,4-1 0 16,3 0-1-16,4 1 1 0,0-1-1 15,-4-3 1-15,0 3-1 16,-3 0 0-16,-4 1 0 15,-7-1 0-15,0-3 0 16,-3 0 0-16,-4 0 1 16,0 4 0-16,0 2 0 15,-4 7 0-15,1 6 0 16,0 0 0-16,-1-4 0 16,1 1 0-16,3 0 0 15,0-3 0-15,0-1 0 16,3-5 0-16,1-1 0 15,0 1 1-15,-1-1-1 16,1 1 1-16,-1-4 0 16,4-3 0-16,0 0 0 15,4-3 0-15,7-3-1 16,3-13 0-16,4-3 0 16,7-12 1-16,3-16-1 15,-3-16 1-15,0-9 1 0,-4-12 0 16,-10-17 1-16,-11-5 0 15,-4 2 0-15,-6 19 1 16,-4 10-1-16,-4 12 0 16,-6 13 0-16,-1 25 0 15,-3 13 0-15,0 27 1 16,3 23-2-16,1 22 1 16,6 24-1-16,4 10 1 15,4 16-1-15,6 3 0 0,4-3-6 16,4-13 0-1,10-25-12-15,-7-28 1 32</inkml:trace>
  <inkml:trace contextRef="#ctx0" brushRef="#br1" timeOffset="77461.613">15445 7927 25 0,'0'-6'12'0,"0"-7"-1"16,0 7 12-16,0 0-19 16,0-1 1-16,0 4 4 15,0 0 1-15,0 3-10 16,0 3 0-16,0 3 8 15,0 4 1-15,0 6-2 16,0 9 1-16,0 9-3 16,-4 10 0-16,1 19-2 15,-4-1 0-15,3 7-2 16,-3-9 0-16,3 3-4 0,-3-10 1 16,0-6-3-16,0-6 0 15,4-7-7-15,-1-5 0 16,11-14-6-16,4-15 0 15</inkml:trace>
  <inkml:trace contextRef="#ctx0" brushRef="#br1" timeOffset="77917.525">15342 7852 44 0,'-3'0'22'0,"-1"-10"-23"15,4 10 35-15,0 0-31 16,0 0 1-16,0 0 2 15,0 0 1-15,0 0-9 16,0 0 1-16,0 0 5 16,7-3 1-16,4 0-3 15,3-3 1-15,7-1-1 16,11 1 1-16,10 3 0 0,8 3 0 16,-1 3 0-1,-3 3 1-15,0 7-1 0,-11 3 0 16,-3-1-1-16,-11 1 0 15,-7 6-3-15,-7-3 1 16,-10 6-1-16,-8 3 0 16,-7 3-2-16,-3 7 1 15,-7 0-4-15,-4-1 1 16,0-2-5-16,4-7 1 16,4-9-10-16,2-10 1 15</inkml:trace>
  <inkml:trace contextRef="#ctx0" brushRef="#br1" timeOffset="78249.872">15596 8488 46 0,'4'19'23'0,"-4"3"-22"0,0-13 34 15,-4 7-35 1,1 6 1-16,-1 0-1 0,-3 3 0 15,0-3-2-15,0 0 1 16,4-3-5-16,-1-4 1 16,1-5-8-16,3-10 0 15</inkml:trace>
  <inkml:trace contextRef="#ctx0" brushRef="#br1" timeOffset="78609.84">15706 8438 47 0,'3'16'23'0,"4"-1"-20"0,-3-11 39 0,-4-1-41 15,0 3 1-15,0-6 0 16,0 3 0-16,-4 3-3 16,-3 4 1-16,-3 2 1 15,-4 4 1-15,-4-3-2 16,4 2 0-16,0-2 0 15,0-4 0-15,-1 1 0 16,5-4 0-16,3 0 0 16,3 0 1-16,8-2 0 15,6-1 1-15,4 0-1 16,1 6 0-16,2 4 0 16,1-4 1-16,-4 4-1 15,0-4 0-15,-3 4-1 16,-1-1 0-16,1-2-2 15,-4-1 0-15,0-3-6 0,0 1 0 16,-7-7-9-16,0-10 0 16</inkml:trace>
  <inkml:trace contextRef="#ctx0" brushRef="#br1" timeOffset="78971.214">16062 7949 49 0,'4'3'24'0,"-4"0"-22"15,0-3 38-15,-4 6-39 16,-3 1 0-16,-4 8 2 16,-3 7 1-16,0 0-5 15,-4 10 1-15,1 2 2 16,-1 13 1-16,4-6-1 16,4 0 0-16,2-1-2 15,5 1 0-15,3-6-2 16,7-7 0-16,4-9-5 15,-1-4 0-15,4-8-10 0,7-14 1 16</inkml:trace>
  <inkml:trace contextRef="#ctx0" brushRef="#br1" timeOffset="79224.926">16260 8018 53 0,'10'31'26'0,"-20"1"-27"0,6-26 43 0,-3 3-41 16,0 4 0-16,-4 6 1 15,-3 6 1-15,0 6-4 16,-4-3 1-16,1 0 1 16,-4 7 0-16,3-1-2 15,0 1 0-15,1-10-5 16,3-6 1-16,3-7-5 15,4-5 1-15,3-14-7 16,8-8 0-16</inkml:trace>
  <inkml:trace contextRef="#ctx0" brushRef="#br1" timeOffset="79450.402">16090 8084 33 0,'4'6'16'0,"-4"13"-7"15,0-10 23-15,0 4-28 0,3 2 1 16,1 4 2-16,-1 3 0 16,4 3-9-16,0-3 0 15,4-3 6-15,3 6 0 16,4-3-3-16,-4-6 1 16,7 12-3-16,-3-6 1 15,-4-6-6-15,0-1 1 16,0-2-10-16,4-10 0 15</inkml:trace>
  <inkml:trace contextRef="#ctx0" brushRef="#br1" timeOffset="79750.224">16284 7927 43 0,'-3'9'21'0,"13"10"-13"16,-3-13 31-16,0 7-37 16,8 9 1-16,2 6 2 15,11 10 1-15,4 6-7 16,0 3 0-16,-4-3 4 15,-7 6 1-15,-7-3-5 16,-7-3 0-16,-10-4-10 0,-8-5 0 16,-6-10-6-16,3-9 0 15</inkml:trace>
  <inkml:trace contextRef="#ctx0" brushRef="#br1" timeOffset="80775.748">17180 8209 40 0,'-3'10'20'0,"3"-4"-19"0,0-6 31 0,0 0-32 16,0 0 1 0,0 0 0-16,0 0 1 0,0 3-2 15,0-3 1-15,3 3 0 16,-3 3 0-16,0 1 0 15,0-1 1-15,4-3-1 16,-4 0 0-16,0 0-1 16,0 0 1-16,0 1 0 15,0-4 0-15,0 0 0 16,0 3 1-16,0 0-1 16,0-3 1-16,0 0-1 15,0 3 0-15,0-6-1 16,0 6 1-16,0 0-1 15,0 0 0-15,0-3 0 0,0 0 1 16,0 0 0-16,0 0 0 16,0 0-1-16,0 0 1 15,0 0 0-15,0 0 0 16,0 0 0-16,3-3 0 16,-3 3-1-16,0 0 0 15,0 0 0-15,0 0 0 16,0 0 0-16,0 0 0 15,0 0 0-15,4-6 1 16,3 3 0-16,-4 0 0 16,5 3 0-16,-1 0 1 15,0 0 0-15,0 0 1 0,0 0-1 16,7 0 1-16,3 0 0 16,5 0 0-16,2 0 0 15,-2 0 1-15,23-7-2 16,15-2 1-16,7-4-2 15,4-2 1-15,-4-4-2 16,-11 3 1-16,-6 7-3 16,-11 3 0-16,-11-1-7 31,-11 7 0-15,-13 3-11-16,-11 1 0 0</inkml:trace>
  <inkml:trace contextRef="#ctx0" brushRef="#br1" timeOffset="81535.889">17166 8576 44 0,'-3'9'22'0,"-1"-12"-10"0,4 3 26 16,0 3-35-16,0 1 1 16,-3-1 3-16,3 0 1 15,0 0-8-15,3 0 0 0,8 0 7 16,3 0 1 0,7 1-2-16,7-1 0 0,4 0-1 15,10 0 1-15,15-3-3 16,3 0 1-16,7 0-2 15,0-6 1-15,-4 3-2 16,-3-4 0-16,-7 1-2 16,-11 3 0-16,-3 0-5 15,-7 0 1-15,-4 3-9 16,-7 0 0-16,-6-7-10 16,-5 4 1-16</inkml:trace>
  <inkml:trace contextRef="#ctx0" brushRef="#br1" timeOffset="87180.493">5479 11408 44 0,'10'22'22'0,"-6"6"-13"16,-4-25 22-16,0 0-29 16,-4 0 1-16,4-6 1 0,-10-16 1 15,3-12-6-15,-4-10 1 16,0-18 3-16,-10-17 1 16,0-2-2-16,3-10 1 15,-3-3-1-15,7-3 0 16,4 0 0-16,6-6 1 15,4 12-2-15,11 0 1 16,10 13 0-16,14 3 0 16,-3 15 0-16,0 13 0 15,6 16-5-15,-9 12 0 0,2 13-5 16,-2 22 0-16,-15 12-6 16,0 17 0-16,-7 2-5 15,-14 9 0-15</inkml:trace>
  <inkml:trace contextRef="#ctx0" brushRef="#br1" timeOffset="87420.403">5281 11060 47 0,'-18'37'23'0,"18"-31"-21"16,0-6 44-16,0 4-42 15,0-1 1-15,0 0 5 16,0 0 0-16,0 0-11 15,8-3 0-15,2 0 8 16,4 0 0-16,4 0-3 16,10-3 0-16,-7 0-3 0,11 0 0 15,3 0-4-15,-3-4 0 16,0 4-7-16,-4-3 1 16,0 6-12-16,-7-6 0 15</inkml:trace>
  <inkml:trace contextRef="#ctx0" brushRef="#br1" timeOffset="87754.501">5937 10777 58 0,'4'-6'29'0,"-8"12"-30"15,-3-3 43-15,4 13-40 16,-11 3 0-16,-1 6 2 16,-2 6 1-16,6 10-6 15,1 6 0-15,-1 7 4 16,0 8 0-16,4-5-2 15,4-4 0-15,3-3-4 16,0-9 0-16,3-7-6 16,4-5 0-16,11-17-10 15,7-15 1-15</inkml:trace>
  <inkml:trace contextRef="#ctx0" brushRef="#br1" timeOffset="88006.382">6251 10906 48 0,'14'12'24'0,"-10"10"-20"0,-4-12 36 15,0 2-38-15,-4 10 0 16,-10 3 2-16,0 4 1 0,-7-1-6 16,-4 6 0-16,4 1 4 15,-4-4 0-15,-3 1-1 16,7-1 0-16,-7-6-4 15,10-3 1-15,4-3-5 16,7-7 1-16,3-9-6 16,4-9 0-16,11-6-6 15,0-10 0-15</inkml:trace>
  <inkml:trace contextRef="#ctx0" brushRef="#br1" timeOffset="88232.499">6078 10956 49 0,'11'31'24'0,"0"23"-25"15,-4-45 43-15,-4 7-41 0,8 6 0 16,-1 3 1-16,4 6 0 16,8-3-3-16,-5 4 1 15,8-1 0 1,3-6 1-16,0-3-3 0,-6-9 0 15,-5-7-5-15,-3-6 0 16,4-6-8-16,-8-7 0 16</inkml:trace>
  <inkml:trace contextRef="#ctx0" brushRef="#br1" timeOffset="88518.108">6339 10737 53 0,'11'22'26'0,"-4"6"-27"15,0-25 45-15,0 9-42 16,7 4 1-16,11 3 3 16,3 9 1-16,7 7-8 15,1 9 0-15,-4-7 5 16,-4 10 1-16,-7 3-3 15,-3-3 0-15,-11 10-5 16,-7-1 0-16,-7-2-11 16,-8-1 0-16,-2-19-6 15,-1-8 1 1</inkml:trace>
  <inkml:trace contextRef="#ctx0" brushRef="#br1" timeOffset="89074.498">7105 11144 64 0,'-4'13'32'0,"15"-4"-34"0,-7-6 61 15,3 0-56-15,3 1 1 16,8 2 2-16,17-3 0 16,14-3-8-16,8-3 1 15,21-7 4-15,13-5 1 16,-6 2-3-16,0 1 1 16,-18 5-6-16,-7 4 0 15,-15 0-14-15,-13 3 0 16,-14 6-4-16,-8 4 0 0</inkml:trace>
  <inkml:trace contextRef="#ctx0" brushRef="#br1" timeOffset="89777.125">8424 11260 60 0,'7'47'30'0,"-17"38"-35"0,10-63 53 16,3 6-47-16,-3 7 0 15,0-1 1-15,-3-3 1 0,3 1-4 16,-4-7 1-16,4 0 0 16,-7-12 1-16,4-10-1 15,-4-10 0-15,3-21-1 16,1-6 1-16,-1-13-1 16,1-3 0-16,-1-10 1 15,-3-9 0-15,0-6 0 16,7-1 0-16,-7 7-1 15,7 0 1-15,7 4 0 16,-4 8 1-16,8 13 0 16,3 10 0-16,11 6 0 15,0 2 1-15,-1 4 0 16,1 7 0-16,10 2 1 16,11 7 0-16,0 0 0 15,0 12 0-15,-7 7 0 16,-8 5 0-16,-6 4-2 0,-14 10 0 15,-11 2-1-15,-11 10 0 16,-10-3-3-16,-11 0 1 16,0-4-4-16,8-5 1 15,-5-10-5-15,5-4 0 32,10-8-10-32,-4-10 0 0</inkml:trace>
  <inkml:trace contextRef="#ctx0" brushRef="#br1" timeOffset="90065.722">8936 11263 60 0,'-4'22'30'0,"-3"32"-34"16,7-39 50-16,0 4-46 15,0 3 0-15,0 0 0 16,0 3 1-16,0 0-2 16,0-3 0-16,0-6-5 15,4-4 1-15,-4-5-12 0,3-10 1 16</inkml:trace>
  <inkml:trace contextRef="#ctx0" brushRef="#br1" timeOffset="90378.258">9088 11267 58 0,'0'21'29'0,"-18"30"-35"0,11-42 46 16,-4 4-40-16,-3 5 0 15,-3 1 0-15,-1-6 1 0,0-1-2 16,1 1 1-16,-1-4 0 16,4-2 0-16,3-4-1 15,-3 0 1-15,4-3 0 16,6 0 1-16,4 0 0 16,7 3 1-16,14 0 0 15,-7 0 0-15,8 4 0 16,6 5 0-16,0 4-1 15,-3 3 1-15,-8-4-2 16,-3 7 0-16,1-3-8 16,-1-6 1-16,0-10-10 15,-4-6 0-15</inkml:trace>
  <inkml:trace contextRef="#ctx0" brushRef="#br1" timeOffset="90755.999">9641 10683 52 0,'-10'16'26'0,"-22"3"-25"0,22-13 39 0,-5 10-38 15,-2 6 0-15,-4 3 2 16,3 6 0-16,0 10-5 16,4 9 1-16,4 7 3 15,-1 11 0-15,4-5-1 16,0 0 0-16,3-7-2 15,1-5 0-15,3-11-5 16,3-8 0-16,8-14-6 16,7-8 0-16,3-23-7 15,0 1 0-15</inkml:trace>
  <inkml:trace contextRef="#ctx0" brushRef="#br1" timeOffset="91011.107">9980 10912 60 0,'0'16'30'0,"-18"9"-38"0,8-9 56 15,-8 2-47-15,-10 4 0 16,0 13 0-16,-4-1 1 15,0 4-3-15,4-3 1 16,3-1-1-16,4-3 1 0,4-6-7 16,6-6 0-16,-3-12-10 15,3-7 0-15</inkml:trace>
  <inkml:trace contextRef="#ctx0" brushRef="#br1" timeOffset="91222.153">9641 10978 54 0,'29'38'27'0,"-15"28"-29"15,-4-54 43-15,8 7-41 16,-4 3 1-16,7 6-1 16,4-3 1-16,0 3-2 15,-1-3 1-15,1 4-4 16,-4-4 0-16,-3 0-11 15,-1-19 1-15,8-9-1 16,-4-10 0-16</inkml:trace>
  <inkml:trace contextRef="#ctx0" brushRef="#br1" timeOffset="91474.718">9998 10624 53 0,'10'40'26'0,"22"1"-31"0,-18-22 54 0,4 6-46 16,10 6 1 0,0 10 1-16,4 6 1 0,3 3-9 15,-6 7 1-15,-12 6 2 16,-10-4 1-16,-7 4-12 15,-7-3 1-15,-10-13-8 16,-8-10 0-16</inkml:trace>
  <inkml:trace contextRef="#ctx0" brushRef="#br1" timeOffset="94073.015">6290 13465 37 0,'-3'34'18'0,"-5"-24"-6"15,8-10 18-15,0 0-25 16,0 0 1-16,0 9 3 16,8-3 1-16,-5 4-11 15,8 2 0-15,3 1 8 16,0-4 1-16,11 1-3 15,6-7 1-15,1-3-4 16,7-3 1-16,0-7-3 16,-11-2 0-16,4-1-1 15,-11-6 1-15,-11-3-2 16,-3-3 0-16,-3 3-1 16,-4 0 1-16,-11 4-2 15,1 2 0-15,-11 13 0 0,-4 6 0 16,0 13 0-16,1 6 0 15,2 3 2-15,8 6 0 16,-3 3 2-16,6 4 1 16,4-3 1-16,3 8 1 15,12-2-1-15,6 3 1 16,3-9-1-16,8-10 1 16,3-6-4-16,0-10 1 15,1-9-6-15,-1-13 0 0,4-5-11 16,-8-14 0-16</inkml:trace>
  <inkml:trace contextRef="#ctx0" brushRef="#br1" timeOffset="94387.919">6847 13628 47 0,'7'56'23'0,"4"-21"-15"15,-7-32 33-15,-4 3-41 16,0-6 0-16,-4-3 1 16,1-6 1-16,-1-7-2 15,0 0 0-15,4-9 1 0,-7 0 0 16,4 0 0 0,3 9 1-16,0 1-1 0,3-1 1 15,4 0 0-15,4 4 1 16,0-1-1-16,-1 4 0 15,-3 3-2-15,4 2 1 16,-4 1-6-16,0 3 0 16,0 0-11-16,4-6 0 15,-4-3-2-15,3-1 0 16</inkml:trace>
  <inkml:trace contextRef="#ctx0" brushRef="#br1" timeOffset="94702.714">7151 13691 49 0,'21'43'24'0,"-17"-11"-26"16,-4-26 48-16,0-3-46 15,0-3 0-15,7-9 1 16,-7-7 1-16,0-3-2 15,0-12 0-15,3 3 1 16,4-7 1-16,-7 10-1 16,4-3 0-16,3 0 0 15,3 3 1-15,1 3-1 16,7 6 0-16,-4 7-1 0,3 2 0 16,1 7-5-16,0 0 1 15,3 0-7-15,0 0 0 16,-7-6-6-16,0-3 1 15</inkml:trace>
  <inkml:trace contextRef="#ctx0" brushRef="#br1" timeOffset="95017.585">7722 13471 49 0,'7'9'24'0,"-7"-5"-28"0,0-4 45 0,-3 0-40 16,-4 3 1-16,-4 3 1 16,-6 0 0-16,-5 4-4 15,-2 2 1-15,-1 10 2 16,0 3 0-16,11 0-1 16,-3 7 1-16,6-1-1 15,4-3 0-15,3 0-1 16,8-15 1-16,7-13-1 15,6-6 1-15,8-13-2 16,0-6 1-16,-1 0-1 16,-6-3 1-16,-4 6-5 15,-3 0 0-15,-8 0-11 16,1-3 0-16</inkml:trace>
  <inkml:trace contextRef="#ctx0" brushRef="#br1" timeOffset="95422.516">7934 13662 54 0,'4'32'27'0,"-1"-17"-30"0,-3-15 41 0,0 0-39 0,0-9 1 0,4 0 0 15,-4-7 1-15,3-6-1 16,8-3 1-16,-1 3 0 15,-3-3 0-15,4 0 0 16,3-4 1-16,14 4 0 16,4 3 0-16,10 0-1 15,-3 7 1-15,-4 5-1 16,-3 1 1-16,-4 3-7 16,-6-1 1-16,-12-2-13 15,-10 0 1-15</inkml:trace>
  <inkml:trace contextRef="#ctx0" brushRef="#br1" timeOffset="96353.971">8664 13358 37 0,'4'-19'18'0,"-15"-3"-13"0,8 13 19 15,-4-13-23-15,-4 0 0 16,-3-3 2-16,0 3 0 16,-4 0-3-16,-7 0 1 15,-10 0 1-15,-7 3 1 16,-4 1-1-16,-21-8 1 15,0 4-2-15,0 4 0 0,-11 5-1 16,-6 7 1 0,-19 6-1-16,-3 3 1 15,11 6-1-15,0 4 0 16,-64 15 1 0,15 4 0-16,17 5 0 31,0-2 1-31,7-4-1 15,-11 0 0-15,18 1 0 0,18 2 1 0,-4 1-2 16,7-1 1-16,8-6-2 16,10 4 1-16,7 2-2 15,3 4 1-15,15 6-1 16,14 0 1-16,10 12 0 16,18 7 0-16,7 0 1 15,10-4 0-15,22-2 1 16,18-1 1-16,17 1 0 15,21-7 1-15,21-10-1 0,8-5 0 16,17-4 0-16,10-2 0 16,8-4-1-16,-7-10 0 15,13-5 0-15,5-10 0 16,-8-10-1-16,4-9 1 16,3-12-1-16,-10-10 0 15,-18-12-1-15,-22-7 1 16,-6-18-1-16,-25 3 0 15,-17-4-6-15,-25 10 1 16,-22-9-10-16,-31 3 0 16</inkml:trace>
  <inkml:trace contextRef="#ctx0" brushRef="#br1" timeOffset="98306.048">4787 9526 39 0,'14'-9'19'0,"-3"-4"-10"16,-11 7 20-16,0 6-25 16,0-3 1-16,0 3 3 15,0 0 0-15,3 6-9 16,4 7 0-16,-14 12 7 15,4 15 1-15,-4 23-2 16,3 22 1-16,-6 31-3 16,3 31 1-16,-4 29-1 0,4 28 0 15,4 18-2-15,3 14 1 16,3 2-1-16,-3-9 0 16,11-10 0-16,-4-18 0 15,0-29 0-15,-7-21 0 16,-4-32-1-16,1-22 1 15,-4-21 0-15,3-17 0 16,4-15 0-16,0-16 0 16,0-9 0-16,0-9 0 15,0-4 0-15,0-6 1 16,11 0-6-16,-8 0 0 0,4 0-15 16,0-10 0-16,7 7-3 15,4 3 0-15</inkml:trace>
  <inkml:trace contextRef="#ctx0" brushRef="#br1" timeOffset="99297.848">10739 9636 45 0,'10'-13'22'0,"4"7"-7"0,-14 6 22 0,4 0-33 15,-4 6 1-15,0 7 4 16,0 18 1-16,0 13-12 16,3 19 1-16,-3 28 7 15,0 12 1-15,0 29-3 16,0 15 1-16,0 20-3 16,4 18 1-16,-1 3-1 15,1 3 0-15,-1 0 0 16,-3-18 0-16,4-7 0 15,-4-12 0-15,3-26-1 16,1-21 0-16,0-19 0 16,-1-19 0-16,1-16 0 15,-4-12 0-15,3-13-4 16,1-9 0-16,3-10-9 0,-4-6 0 16,1-15-12-16,6-4 1 15</inkml:trace>
  <inkml:trace contextRef="#ctx0" brushRef="#br1" timeOffset="101744.513">11451 11172 44 0,'0'22'22'0,"11"-6"-9"0,-8-13 22 16,-3-3-32-16,4 3 0 15,-4-3 2-15,10-3 1 16,5-3-7-16,2 0 1 16,8-4 4-16,10 4 0 15,11 0-1-15,7 3 0 16,-4 3-4-16,8 0 1 15,-1 3-7-15,1 0 1 16,-4 0-12-16,-11 0 0 16</inkml:trace>
  <inkml:trace contextRef="#ctx0" brushRef="#br1" timeOffset="101983.557">11532 11474 57 0,'-56'47'28'0,"31"-13"-19"16,22-25 43-16,-1 1-48 16,1 2 0-16,3 1 3 15,3-1 0-15,4 1-8 16,11-4 0-16,3 1 5 16,11-7 0-16,17 0-1 15,8-3 1-15,-1-3-5 16,11 0 1-16,4 3-7 0,-8 0 0 15,-3 0-16-15,-11-10 1 16,-6 10-1-16,-15-6 0 16</inkml:trace>
  <inkml:trace contextRef="#ctx0" brushRef="#br1" timeOffset="104542.331">13494 10674 35 0,'3'53'17'0,"1"-25"-8"0,-4-18 18 16,0 2-22-16,-4 1 1 15,1-4 2-15,-1-2 0 16,1-4-11-16,-1-10 1 16,4-8 8-16,-3-7 0 15,-1-19-3-15,1-9 0 16,-4-16 0-16,3-3 0 16,4-12-1-16,4-1 1 15,-1 0-1-15,4 10 0 16,0-3 0-16,4 3 0 0,3 9-1 15,0 13 0-15,4 3 0 16,-1 13 0-16,1 15-4 16,0 6 1-16,-1 10-6 15,-3 12 1-15,-3 10-6 16,-8 6 1-16,-6 7-7 16,-8 8 1-16</inkml:trace>
  <inkml:trace contextRef="#ctx0" brushRef="#br1" timeOffset="104775.796">13296 10520 60 0,'-7'25'30'0,"18"-15"-31"0,-8-4 58 16,1 3-54-16,3 1 1 16,3-1 3-16,5 1 1 15,2-1-10-15,8-3 1 16,3-6 5-16,4-3 1 15,-7 0-2-15,-1 0 0 16,1 3-6-16,0 0 0 16,-8 0-10-16,1-3 1 15,-11-7-11-15,-4-2 1 16</inkml:trace>
  <inkml:trace contextRef="#ctx0" brushRef="#br1" timeOffset="105332.727">14069 9617 45 0,'-4'3'22'0,"-10"-6"-15"0,11 3 28 0,-8 0-33 15,-7 6 1-15,1 4 1 16,-4 5 1-16,-4 7-5 16,4 4 0-16,-4 11 4 15,7 10 1-15,1 6-1 16,6 7 0-16,8 0-1 16,3-7 0-16,7-3-3 15,3-9 0-15,4-7-6 16,4-12 1-16,3-6-14 15,-7-16 1-15</inkml:trace>
  <inkml:trace contextRef="#ctx0" brushRef="#br1" timeOffset="105678.387">14101 9755 48 0,'0'19'24'0,"-4"0"-17"0,4-13 30 0,0 3-37 16,0 13 0-16,0 10 1 16,0-4 0-16,-4 6-2 15,4 4 1-15,0-3-1 16,-3-4 0-16,3-6-6 16,0-9 0-16,0-10-8 15,3-12 1-15</inkml:trace>
  <inkml:trace contextRef="#ctx0" brushRef="#br1" timeOffset="106052.334">14242 9739 53 0,'10'22'26'0,"-6"7"-28"0,-8-23 46 15,1 6-43-15,-1 10 1 16,1-3 0-16,-4-3 1 15,0 3-4-15,-1-1 1 16,-2 1 1-16,-1-6 1 16,1-4-2-16,-4 1 0 15,3-4 0-15,0 0 1 16,1-3-2-16,3 0 1 16,3 1 0-16,1-1 1 15,3 0 0-15,0-3 0 16,7 3 0-16,3 3 0 0,5 4-1 15,2 2 1-15,1 4-1 16,-1 6 1-16,1 3-1 16,0-9 1-16,-4 6-2 15,0 6 1-15,0-3-6 16,-3-13 1-16,-1-2-9 16,1-7 1-16,-1-9-5 15,4-7 1-15</inkml:trace>
  <inkml:trace contextRef="#ctx0" brushRef="#br1" timeOffset="106324.032">14443 10066 63 0,'7'6'31'0,"7"6"-40"0,-7-9 63 16,4 1-53-16,3-1 1 15,0-3-1-15,3 0 0 16,1 0-3-16,0-3 1 16,-4-4-2-16,-4 1 0 15,1 0-10-15,-4 0 1 0,-3-7-6 16,-8 4 1-1</inkml:trace>
  <inkml:trace contextRef="#ctx0" brushRef="#br1" timeOffset="106561.778">14570 9899 52 0,'10'29'26'0,"-6"11"-26"16,-4-33 46-16,0 5-45 15,0 7 1-15,-4 6 0 16,1 6 1-16,-1 1-4 16,1 5 0-16,-1 1 2 15,1-3 1-15,-1-4-5 16,1-6 1-16,3-13-4 16,0-5 0-16,7-14-9 15,3-5 0-15,-3-10-2 0,4-3 1 16</inkml:trace>
  <inkml:trace contextRef="#ctx0" brushRef="#br1" timeOffset="106790.681">14750 9881 57 0,'3'18'28'0,"1"23"-37"0,-4-35 59 0,0 7-50 16,0 9 1-16,0 6 0 16,3 3 0-16,-3 1-3 15,7-4 0-15,0 3-4 16,0-12 0-16,0-6-10 16,8-13 0-16</inkml:trace>
  <inkml:trace contextRef="#ctx0" brushRef="#br1" timeOffset="107045.453">14880 9667 62 0,'7'22'31'0,"21"32"-32"0,-13-39 53 16,2 13-52-16,8 16 0 16,0-6 1-16,-1 6 0 15,-3 6-2-15,-3-9 1 16,-11 9-4-16,-7-3 0 16,-7 6-14-16,-11-9 0 15</inkml:trace>
  <inkml:trace contextRef="#ctx0" brushRef="#br1" timeOffset="107764.476">15670 9987 62 0,'7'3'31'0,"-10"-12"-31"0,-1 9 45 15,-6 6-44-15,-8 4 1 0,-7 5 0 16,-3 4 0 0,-3 3-3-16,-1 0 1 0,0-3 1 15,0 3 1-15,1 6-2 16,2 0 1-16,5 0 0 16,2-3 0-16,5 1-1 15,3 2 1-15,3 3-1 16,1 4 1-16,-1 5-1 15,0-5 0-15,4-1 0 16,0-5 1-16,0-4-1 16,4 0 0-16,-1 0 0 15,-3 0 0-15,4 3 0 16,-5-6 0-16,1 3 0 16,0 7 1-16,4 5-1 15,-1-9 0-15,4 1 0 16,0-1 1-16,7-3-1 15,4 3 1-15,3-3-1 16,7-6 1-16,4 0-2 0,0-3 0 16,-4-4-5-16,0-2 0 15,0-4-14-15,-3-12 1 16</inkml:trace>
  <inkml:trace contextRef="#ctx0" brushRef="#br1" timeOffset="108542.889">15903 10285 42 0,'0'3'21'0,"4"7"-7"16,-4-10 21-16,-4 0-32 0,-3 3 1 15,-3 3 2-15,-8 0 0 16,-3 10-8-16,0 3 1 16,-1 3 5-16,1 3 0 15,0 0-2-15,0 3 1 16,3-6-1-16,4-6 0 16,4-1 0-16,3-2 0 15,3-1-2-15,8-2 1 16,3-4 0-16,3 0 0 15,8-2-1-15,7-1 1 16,6 0-1-16,1 0 0 0,-4 3 0 16,-7 1 0-16,-3 2-1 15,-4 0 1-15,-7 4-1 16,-3-1 1-16,-8 1-1 16,1-4 0-16,-1 1 0 15,-6-1 1-15,-5-3-1 16,1 1 1-16,-3-1-2 15,-4 0 0-15,3 1-2 16,0-1 1-16,1 0 0 16,-1-3 0-16,4 4 0 15,3-4 0-15,4 0 2 16,7 3 0-16,4-6 1 16,3 0 1-16,3 0-1 15,8 3 1-15,3 0-1 16,4-3 0-16,0 10 0 15,-4-1 1-15,0 4-1 16,-7 2 0-16,0 1 0 0,-10 0 0 16,-4 3-1-16,-7-1 1 15,-7 1-1-15,-8 0 1 16,-2-3-5-16,3 2 1 16,-4-5-11-16,-3-16 0 15</inkml:trace>
  <inkml:trace contextRef="#ctx0" brushRef="#br1" timeOffset="108875.472">16097 10044 61 0,'4'34'30'0,"10"32"-32"16,-4-47 49-16,5 18-45 15,9 14 1-15,1 14 0 16,0 14 1-16,-8 2-6 15,-3 4 0-15,-7-3 1 16,1 2 0-16,-16-2-8 16,-13-13 0-16,-10-13-9 0,-5-6 0 15</inkml:trace>
  <inkml:trace contextRef="#ctx0" brushRef="#br1" timeOffset="109415.698">13039 11442 52 0,'14'19'26'0,"56"-13"-23"15,-41-6 40-15,13 0-40 0,21 0 0 16,15 3 4-16,28-3 0 16,14 0-8-16,7-3 1 15,21 3 5-15,25 0 1 16,3-3-2-16,22-3 0 15,6-4-2-15,12-2 0 16,2-4-1-16,-24-6 0 16,-3 0-2-16,-8 0 1 15,-28 10-5-15,-31 2 1 16,-15 10-9-16,-31 4 1 0,-25-1-9 16,-14 9 1-16</inkml:trace>
  <inkml:trace contextRef="#ctx0" brushRef="#br1" timeOffset="109894.816">13924 11690 50 0,'-7'34'25'0,"-7"35"-21"0,10-53 37 0,-3 19-40 16,0 12 0-16,-3 22 0 15,-1 3 0-15,1 9-2 16,-1-2 1-16,4-4-2 16,3-16 0-16,4-12-7 15,4-15 0-15,7-16-7 16,6-23 1-16</inkml:trace>
  <inkml:trace contextRef="#ctx0" brushRef="#br1" timeOffset="110226.323">14115 11938 54 0,'0'22'27'0,"-29"12"-32"0,26-25 48 16,-8 7-42-16,-6 3 1 16,-4 3 0-16,-8 0 1 15,1-6-4-15,3 5 1 16,1-5 2-16,3-3 0 15,10-4-1-15,4 4 0 16,10-7 0-16,8 0 0 16,10-3 1-16,4 4 0 15,0-4-1-15,-4 6 0 16,0 7 0-16,0 3 0 16,4 3 0-16,-4 6 0 0,-3-6-2 15,-1 3 0-15,1 0-2 16,-4-3 0-16,4-10-5 15,-1-2 1-15,1-10-11 16,-1-6 1-16</inkml:trace>
  <inkml:trace contextRef="#ctx0" brushRef="#br1" timeOffset="110454.479">14372 12179 59 0,'21'28'29'0,"11"-21"-32"0,-18-4 48 15,7 3-46-15,8 0 0 16,2 1 0-16,-6-4 1 16,3 0-3-16,-3 0 1 15,-4 0-9-15,0-3 1 16,-3-12-6-16,-7-1 1 15</inkml:trace>
  <inkml:trace contextRef="#ctx0" brushRef="#br1" timeOffset="110661.613">14563 12044 59 0,'10'47'29'15,"-6"19"-39"-15,-4-47 54 0,0 12-44 16,-4 13 0-16,-3-3-3 16,0 0 1-16,0-1-3 15,4-5 0-15,3-10-10 16,3-12 1-16,8-23-1 16,6-5 0-16</inkml:trace>
  <inkml:trace contextRef="#ctx0" brushRef="#br1" timeOffset="110901.019">15021 11834 59 0,'0'41'29'0,"-17"50"-42"0,17-63 65 15,0 16-52-15,0 12 0 16,0 10-1-16,0 3 1 16,0-3-4-16,0-6 0 15,0-13-12-15,0-22 1 16</inkml:trace>
  <inkml:trace contextRef="#ctx0" brushRef="#br1" timeOffset="111383.308">13769 11649 45 0,'3'-3'22'0,"-10"6"-12"0,4-3 29 15,-8 10-37-15,-3 8 0 16,-7 7 1-16,-4 4 0 16,-3 8-4-16,0 10 1 0,3 16 2 15,4 12 1 1,3 16-2-16,4 3 1 0,7 13-1 15,7-4 0 1,14-12-3-16,22-9 1 0,9-19-7 16,15-20 1-16,11-11-10 15,3-32 0-15</inkml:trace>
  <inkml:trace contextRef="#ctx0" brushRef="#br1" timeOffset="111758.449">15321 11668 54 0,'14'41'27'0,"22"25"-25"0,-22-51 45 16,7 20-47-16,11 9 1 15,3 21-1-15,0-2 1 16,-10 9-2-16,-8 4 1 0,-9-1 0 15,-12 0 0-15,-10-3-3 16,-7 0 1-16,-4-9-8 16,-3-10 0-16,0-21-6 15,-1-10 0-15</inkml:trace>
  <inkml:trace contextRef="#ctx0" brushRef="#br1" timeOffset="112042.91">15843 11721 63 0,'7'25'31'0,"-10"32"-38"0,3-48 58 15,0 10-50-15,0 12 0 16,0 4 0-16,3 9 1 16,1 0-3-16,-1 3 1 15,-3-3-3-15,0 3 1 16,4-3-11-16,-4-4 1 16,0-11-6-16,7-11 1 15</inkml:trace>
  <inkml:trace contextRef="#ctx0" brushRef="#br1" timeOffset="112269.687">15840 12794 79 0,'7'18'39'0,"-11"-8"-53"15,4-10 79-15,0 0-65 16,0 0 0-16,0 0-1 16,0 0 1-16,7-3-7 15,-3-4 1-15,-4-5-15 16,-4-1 0-16</inkml:trace>
  <inkml:trace contextRef="#ctx0" brushRef="#br1" timeOffset="112957.598">17727 10925 49 0,'4'-3'24'0,"-8"-1"-17"0,1 8 27 0,-4 2-31 15,-4 6 0 1,-7 14 2-16,-6 2 0 0,-8 16-7 16,-3 9 1-16,-4 10 4 15,0 9 0-15,11 9-1 16,3 13 1-16,4 0-2 16,3-9 0-16,8-3-3 15,6-20 1-15,11-5-8 16,11-20 1-16,3-11-10 15,18-20 1-15</inkml:trace>
  <inkml:trace contextRef="#ctx0" brushRef="#br1" timeOffset="113213.867">18009 11210 60 0,'-7'41'30'0,"-14"0"-32"0,14-29 51 15,-4 13-49-15,-6 3 1 16,-11 7-1-16,-4 9 1 16,-7 3-2-16,0 3 0 15,4 0-4-15,7 0 0 16,3-12-11-16,7-16 0 15,11-16-2-15,4-9 1 16</inkml:trace>
  <inkml:trace contextRef="#ctx0" brushRef="#br1" timeOffset="113428.968">17674 11339 59 0,'25'44'29'0,"14"6"-34"15,-29-35 61-15,8 14-55 16,7 5 0-16,-1 4 0 16,1 3 0-16,3 6-2 15,4-7 1-15,3-5-2 16,-3 2 1-16,0-5-5 16,-8-7 0-16,-2-9-12 15,2-13 0-15</inkml:trace>
  <inkml:trace contextRef="#ctx0" brushRef="#br1" timeOffset="113680.3">18284 11608 63 0,'4'25'31'0,"14"-21"-28"0,-11-4 52 0,7 0-54 16,7-4 0-16,7 1 0 15,4-3 0-15,10-7-2 16,1 7 0-16,-1 0-4 16,-7 6 1-16,-3-3-16 15,-7-7 1-15</inkml:trace>
  <inkml:trace contextRef="#ctx0" brushRef="#br1" timeOffset="114129.573">18983 11091 42 0,'7'31'21'0,"4"1"-9"16,-8-23 19-16,-3 7-29 15,0 9 1-15,0 3 0 16,0 10 0-16,0 15-4 15,4 13 0-15,-4 6 3 16,3 9 0-16,1-12-5 16,-4-3 0-16,0-12-12 15,3-20 0-15</inkml:trace>
  <inkml:trace contextRef="#ctx0" brushRef="#br1" timeOffset="115345.61">18997 11295 41 0,'7'12'20'0,"0"-24"-14"16,-7 12 24-16,0 0-28 15,0 0 1-15,-3-3 1 16,-1-1 0-16,-3 4-5 15,-3 4 0-15,-5-1 3 16,-2 3 1-16,-1 3-1 16,-7 7 0-16,4-3-2 0,4 2 1 15,-1 7-1-15,4 0 1 16,3 3 0-16,4 4 0 16,4 2-1-16,6 3 1 15,1-5 0-15,3-7 0 16,3-4-1-16,-3-2 0 15,4 3 0-15,0-10 0 16,3-2-1-16,0-1 1 16,0-3-1-16,0-12 1 15,4-7-1-15,-1-3 1 16,-3-3-1-16,-3 0 1 0,0 3-1 16,-4-3 1-16,0 0-1 15,0 4 1-15,0-1 0 16,-4 0 0-16,1 6 0 15,-4 7 0-15,0 0 0 16,0 6 0-16,0 3 0 16,0 3 1-16,0 4-1 15,0 5 1-15,0 4 0 16,0 6 1-16,0 7 0 16,0-4 0-16,0 3 0 15,0 4 1-15,0-4-2 16,7-3 0-16,0-6-8 15,4-6 1-15,-4-10-11 16,0-12 0-16</inkml:trace>
  <inkml:trace contextRef="#ctx0" brushRef="#br1" timeOffset="116006.265">19223 10837 48 0,'3'16'24'0,"-10"-4"-18"0,7-9 34 16,0 7-38-16,7 9 1 15,0 9 3-15,4 13 0 16,7 15-7-16,6 10 1 16,1 18 4-16,3 20 1 0,-3 9-3 15,-7-7 1-15,-11 4-2 16,-7-3 0-16,-11-13-4 15,-7-6 0-15,-3-16-4 16,0-22 0-16,0-22-10 16,3-15 1-16,8-20-3 15,20-5 1-15</inkml:trace>
  <inkml:trace contextRef="#ctx0" brushRef="#br1" timeOffset="116292.826">19752 10570 48 0,'4'13'24'0,"6"28"-27"0,-6-26 47 15,-8 1-43-15,1 6 0 16,-4 13 0-16,-4 2 0 16,4 1-2-16,-4 6 1 15,4-4 0-15,0-2 1 16,0-3-6-16,4-7 1 16,6-13-11-16,1-8 1 0</inkml:trace>
  <inkml:trace contextRef="#ctx0" brushRef="#br1" timeOffset="116606.237">19904 10737 48 0,'10'6'24'0,"-6"22"-19"16,-4-19 35-16,-4 7-39 16,-3 3 0-16,-7 3 0 15,-3 3 1-15,-8-3-3 16,-3-3 1-16,-4 0 1 15,0-7 0-15,4-2-1 16,3-4 1-16,4-6-1 16,3-3 0-16,4 3 0 15,7 0 1-15,7 0 0 16,11 0 1-16,6 6-1 0,12 3 1 16,6 4 0-16,4 6 0 15,3 3 0-15,0 3 0 16,-3 3-2-16,4 3 0 15,-12 1-10-15,-6-4 0 16,-11-9-8-16,-10-7 0 16</inkml:trace>
  <inkml:trace contextRef="#ctx0" brushRef="#br1" timeOffset="117581.949">12936 9451 57 0,'22'16'28'0,"-8"71"-20"0,-11-62 28 15,-3 19-35-15,4 32 1 0,-4 18 3 16,-7 34 0-16,-4 32-5 15,-7 38 0 1,1 40 3-16,-11 25 0 0,-1 13-1 16,5 16 0-16,-1-19-1 15,7-13 0-15,1-12-1 16,3-38 0-16,3-22-3 16,4-31 1-16,3-19-4 15,4-28 1-15,0-26-14 16,7-37 1-16,4-31-1 15,3-25 0-15</inkml:trace>
  <inkml:trace contextRef="#ctx0" brushRef="#br1" timeOffset="118363.107">20588 9890 16 0,'-10'-31'8'0,"-5"5"4"0,12 14 9 16,-4-1-17-16,0 4 1 15,0-4 4-15,0 7 1 16,0 3-10-16,0 6 1 15,0 3 8-15,3 16 1 0,-3 16-1 16,3 15 0-16,-3 16-1 16,0 29 1-16,4 33-3 15,-1 23 0-15,11 37-2 16,0 29 0-16,7 15-2 16,-3 13 0-16,0 2-2 15,-8-11 1-15,-3-23-2 16,0-21 0-16,-3-26-4 15,-1-28 0-15,1-28-9 16,-1-22 1-16,-3-28-8 16,7-4 1-16</inkml:trace>
  <inkml:trace contextRef="#ctx1" brushRef="#br0">3140 9351 0</inkml:trace>
  <inkml:trace contextRef="#ctx0" brushRef="#br0" timeOffset="128572.298">8509 13214 9 0,'21'-6'4'0,"-7"-7"3"16,-10 10 5-16,-1-3-9 15,1-1 1-15,-4 1 2 16,0 6 1-16,0-6-7 15,0 0 0-15,-4-1 6 16,1-2 1-16,-1-1-2 16,-3 4 1-16,0-3-1 15,4-1 0-15,-8-5-2 16,4 8 0-16,-4 1-1 0,-3 0 0 16,0-4 0-16,-3 4 0 15,-8 0-1-15,-7 0 1 16,4-1 0-16,-7 4 0 15,-1 3 0-15,-10 0 0 16,4 3-1-16,0-3 1 16,3 4-1-16,-10-1 0 15,-1 0-1-15,-6 3 1 16,-4-3-1-16,-11 0 1 16,8 0 0-16,-4 7 0 15,7-1-1-15,-4 1 1 0,1-4 0 16,-1 7 0-16,-3-1-1 15,-3-3 1-15,3 1-1 32,3-1 1-32,4 1 0 0,0 5 0 0,0 4 0 15,0 3 0-15,0-3-1 16,4 0 0-16,3 0 0 16,-4-1 1-16,5 1-1 15,2 3 0-15,1 0 0 16,3 3 1-16,4 3-1 15,-1-2 1-15,4-8-1 16,-10 4 1-16,10 7-1 16,0-1 1-16,8 0-1 15,2 0 1-15,1 0-1 16,4 1 1-16,2 5-1 16,5 1 1-16,-1-4-1 0,4-3 0 15,0-3 0-15,3 0 1 16,8-3 0-16,-4 3 0 15,3 0 0-15,4 1 0 16,4-4-1-16,3-1 1 16,-4-2-1-16,8 3 1 15,3-3-1-15,0-10 1 16,4 1-1-16,3-1 0 16,7 1 0-16,0-4 0 15,22 0 0 1,3-3 1-16,7 0 0 15,7 1 0-15,-7-1 0 16,0-3 0-16,3 0-1 16,4-3 1-16,-14 3 0 15,7-4 0-15,7 4-1 16,4 0 0-16,-4 0 1 16,3 0 0-16,1 0 0 15,-1-3 0-15,-3 0-1 16,-7 0 1-16,14 3 0 15,-3-3 0-15,0-3-1 16,3-1 1-16,-7-2-1 16,3-4 1-16,-3-2-1 15,7-1 1-15,-3-6-2 16,-1 0 1-16,8 0 0 0,-7-6 1 16,-4-10-1-1,-4-2 1-15,-10-1-1 0,3-6 0 16,-6 0 1-16,3 6 0 15,-4 7-1-15,1-4 1 16,-8 0-2-16,-3 1 1 16,-4-1-1-16,-10 4 1 15,-1-10-1-15,-10 0 1 16,-3 3-1-16,-4 0 1 16,-7 7-4-16,0-1 1 15,-7 1-10-15,-4 2 1 0,-3-5-8 16,0 15 0-1</inkml:trace>
  <inkml:trace contextRef="#ctx0" brushRef="#br0" timeOffset="130404.536">14115 13923 39 0,'-25'37'19'0,"21"-9"-11"0,4-21 24 0,0 5-27 16,0-2 0-16,7-1 2 16,1 0 1-16,6-2-10 15,7-1 0-15,7 0 7 16,7-3 0-16,4 1-3 16,0-1 1-16,-4-6-2 15,0-10 0-15,-6-6-2 16,-5-3 1-16,-6-3-1 15,-4 3 1-15,-10 3-1 16,-4 7 0-16,-7 2 0 16,-7 1 1-16,-1 3-2 15,-2 3 1-15,-1-1-1 16,0 11 1-16,-3 5 0 16,0 7 0-16,-4 6 0 15,4-3 1-15,4 13 1 16,3-4 0-16,3 0-1 15,7 1 1-15,4-4-1 0,7 0 1 16,4-6-1-16,10-3 1 16,0-7-2-16,8-2 0 15,2-10-6-15,1-6 1 16,3-4-10-16,1-9 0 16</inkml:trace>
  <inkml:trace contextRef="#ctx0" brushRef="#br0" timeOffset="130689.143">14630 14126 42 0,'0'32'21'0,"0"-29"-17"0,0-3 28 0,0 0-31 16,0-10 0-16,0-2 1 15,0-4 1-15,0 1-3 16,0-4 0-16,0-3 2 15,3-3 1-15,-3 0-1 16,0-4 1-16,7 7-1 16,0 4 0-16,4 2 0 15,3 7 1-15,4 5-2 16,3 1 1-16,4 6-4 16,-1 4 1-16,1-1-9 15,-4 3 1-15,4-2-7 16,-4-4 0-16</inkml:trace>
  <inkml:trace contextRef="#ctx0" brushRef="#br0" timeOffset="130989.199">14979 14139 46 0,'14'38'23'0,"-7"-23"-21"0,-3-12 38 15,-1 1-40-15,-3-4 1 16,0 0 0-16,4-7 1 0,-1-5-3 16,1-7 1-16,3 0 1 15,-4 0 0-15,4 0-1 16,-3-3 1-16,3-3-1 16,4 3 0-16,-1 1 1 15,4-1 0-15,4 6 0 16,0 6 0-16,-1 4-2 15,4 6 0-15,1 3-5 16,6 4 0-16,0-1-10 16,0-6 1-16</inkml:trace>
  <inkml:trace contextRef="#ctx0" brushRef="#br0" timeOffset="131275.579">15554 14042 49 0,'14'9'24'0,"-14"-12"-25"0,0 3 39 16,-3 0-39-16,-8 0 1 15,-3 0 1-15,-4 0 0 16,1 3-1-16,-5 0 1 16,-2 4 0-16,3 5 0 15,-4 7 0-15,7 3 0 16,8 0-1-16,6-3 0 15,15-4-1-15,6-5 1 16,8-7-1-16,-4-9 0 31,14-16-9-31,-3 6 0 0,-4-9-4 16,-6 0 0-16</inkml:trace>
  <inkml:trace contextRef="#ctx0" brushRef="#br0" timeOffset="131530.478">15695 14148 56 0,'4'19'28'0,"6"-28"-41"16,-6-4 53-16,-1-2-40 16,1 2 0-16,-1 0 1 15,1-2 1-15,3-1-1 16,0 4 1-16,4-1 2 15,3 4 0-15,10-4 0 0,12 4 1 16,2-4-1-16,1 1 0 16,4 2-5-16,-5 1 0 15,-6-1-15-15,0-5 1 16,-7-4-3-16,-4 0 0 16</inkml:trace>
  <inkml:trace contextRef="#ctx0" brushRef="#br0" timeOffset="132009.024">17385 14352 47 0,'3'50'23'0,"-10"-50"-30"16,11-9 41-16,-4-10-31 0,0-15 0 16,0-17 1-16,0-5 0 15,0-16-5-15,0-16 0 16,0-9 3-16,0 0 1 16,0 9-2-16,7-3 1 15,0 9-1-15,4 13 1 16,6 16-1-16,8 12 1 15,-4 13-2-15,-3 3 1 16,3 38-6-16,-3-4 1 16,-8 25-9-16,-6 10 1 15,-8 0-4-15,-6 13 0 16</inkml:trace>
  <inkml:trace contextRef="#ctx0" brushRef="#br0" timeOffset="132416.033">17092 14173 59 0,'11'22'29'0,"31"-28"-40"15,-24 6 61-15,10 3-49 16,7 0 1-16,0 1-1 16,8 2 1-16,6 0-3 15,8 3 0-15,-1-2 2 16,-3-4 0-16,-4-3-2 15,-3-3 1-15,-7 0-1 16,-7-4 0-16,-8 1 0 16,-6 0 0-16,-4 0 0 0,-7-4 0 15,-10 4 0-15,-4 3 0 16,-7 6 0-16,-4 3 1 16,-3 7-1-16,-4 2 0 15,-3 4 0-15,3 3 1 16,4 0 0-16,7 6 0 15,7-6 0-15,7-6 0 16,7 0 0-16,7-4 1 16,4-6-2-16,-1-6 1 15,4-9-3-15,1 0 0 16,-1-4-6-16,0-3 1 0,4-2-7 16,-1-11 1-16</inkml:trace>
  <inkml:trace contextRef="#ctx0" brushRef="#br0" timeOffset="133044.548">17918 14318 39 0,'3'22'19'0,"4"-26"-19"16,-7 4 30-16,7-9-30 16,-7-3 1-16,4-1 3 15,-1-6 1-15,4 4-5 16,4-1 0-16,3 0 3 15,0 0 1-15,4 7-1 16,-1 3 1-16,1 6-4 0,7 3 1 16,-4 3-6-16,0 0 1 15,-3 4-5-15,-1-4 0 16,1 0-5-16,0-2 0 16,-4-1 1-16,0 0 1 15,-4 0 8-15,1 3 0 16,0 4 8-16,-1-1 0 15,1 4 6-15,3 2 0 16,-4 4 0-16,1-10 1 16,3-2-4-16,0-1 0 15,0-6-4-15,1-6 1 16,-1-4-3-16,0-2 1 16,0 2-2-16,0 1 1 0,0 0 0 15,4 5 0-15,-8 1 0 16,-3 6 0-16,0 4 0 15,0 5 0-15,4-2-1 16,0-1 1 15,-1-3-1-31,1 1 0 0,-1-4-1 0,1-3 0 0,0 0 0 16,-1-3 0-16,1-4 0 16,-1 1 0-16,1 0 1 15,3 3 1-15,0 6 1 16,0 3 0-16,4 3 0 15,-4 7 0-15,0 0 0 16,0-4 0-16,0 1-1 16,-3-1 0-16,-1 1-1 15,1-4 0-15,0-2-3 0,3-1 0 16,0-6-10-16,3-3 0 16,1-10-1-16,0-6 0 15</inkml:trace>
  <inkml:trace contextRef="#ctx0" brushRef="#br0" timeOffset="133287.824">18979 14236 36 0,'15'16'18'0,"-5"18"-18"0,-6-15 32 16,-1 0-30-16,1 3 1 0,-4 0 3 16,3 3 1-16,1 0-8 15,-1-3 1-15,1-3 4 16,-1-4 0-16,4-2-1 15,0-7 0-15,8-9-3 16,-1-6 1-16,0-7-3 16,0-6 1-16,4-12-5 15,-1-10 1-15,8-10-7 16,0-5 1-16,-1-16-4 16,5-16 1-16</inkml:trace>
  <inkml:trace contextRef="#ctx0" brushRef="#br0" timeOffset="133451.915">19343 13465 25 0,'0'-50'12'0,"7"21"3"16,-7 29 18-16,0 10-32 16,0 12 1-16,0 6 1 15,0 16 0-15,0 19-3 0,0 18 0 16,3 19 2-16,1-2 0 16,-1-1-3-16,5-6 1 15,-1-13-6-15,0-9 1 16,3-16-8-16,4-12 1 15</inkml:trace>
  <inkml:trace contextRef="#ctx0" brushRef="#br0" timeOffset="133825.517">19579 14296 26 0,'7'-13'13'0,"14"-2"-6"0,-14 8 15 16,1-2-21-16,-1 3 1 0,-7 6 1 15,0-4 1-15,-7 8-5 16,-1-1 1-16,1 0 2 15,0 3 1-15,0 7-1 16,0 2 0-16,0 4 0 16,0-3 0-16,4-1-1 15,3-2 0-15,3 3-1 16,1-7 1-16,3-3-1 16,3-6 0-16,8-6-1 15,-4-6 1-15,0-4-1 16,0-3 1-16,0 3 0 15,0-2 0-15,1 5 2 16,2 7 1-16,4 0 0 16,1 12 1-16,2 9 0 15,4 17 0-15,1-4-1 16,2 10 0-16,1 6-2 16,7-7 0-16,0-5-1 0,-4-7 0 15,4-10-5-15,-4-5 1 16,-7-7-11-16,-10-13 1 15</inkml:trace>
  <inkml:trace contextRef="#ctx0" brushRef="#br0" timeOffset="135493.527">21579 13941 23 0,'11'4'11'0,"0"-14"-11"16,-11 10 11-16,-4-6-8 16,-3 0 0-16,-4-4 3 0,-6 1 0 15,-4-4-7-15,-8 1 0 16,-9-10 5-16,-15 3 1 15,7-6-3-15,-11 3 1 16,-6 0-2-16,-8 3 1 16,-10 3-2-16,-7-2 0 15,3-7 0-15,-3-1 0 16,-4 4 0-16,-6-6 0 16,-8 3 0-16,11 0 0 15,-15-3 0-15,-3-3 0 16,-7-1 0-16,4 1 0 15,-4 3 0-15,-7-7 1 0,-4 4-1 16,1 2 0-16,-4 1-1 16,0 9 1-16,-11-6 0 15,4 3 0-15,-4 0 0 16,-3 1 0-16,-7 5-1 16,0 0 1-16,3 4 0 15,-7-7 0-15,4 0 0 16,0 0 0-16,-11 3 0 15,0 1 1-15,8-4-1 16,-5 3 1-16,-13 1-1 16,10 2 1 31,-7 4 0-32,-7 2 0-15,15 4-1 31,-5 3 1-31,-6 7-1 32,14 5 1-32,3 10 0 15,4 3 0 1,-1 3 0-16,19 13 1 0,3 9 0 16,-4 0 1-1,8 7 0-15,3-1 0 0,14 1-1 16,0 2 0-16,7-2-1 0,7 2 1 0,-3 1-1 0,3-4 0 0,11 1 0 0,17-4 0 0,1 0 0 0,3 1 0 0,3-13 0 0,8 9 0 15,6 3 0-15,8 0 0 0,14 1 0 0,14 5 0 16,14-2 0-16,14 5 1 0,14 1-1 16,11-10 0-16,17 10-1 15,22-3 1-15,17 9-1 16,4-3 1-16,24 3-1 16,22 0 1-16,0-4-1 15,17 4 0-15,14-15 0 16,-3-7 1-1,14-3-1-15,14-7 0 0,-7-2-1 16,11-1 1-16,-11-12 0 16,14 0 0-16,-3-3 0 15,-8-6 0-15,11-4 0 16,-3-6 0-16,-7 0-1 16,10-3 1-16,-11-6-1 15,11 0 1-15,-3-7-1 0,-11-3 1 16,7 1 0-16,-3 2 0 15,-8-6 0-15,-3-3 0 16,4-3-1 0,-11-3 1-1,3-3 0-15,0-1 0 0,-10-2-1 0,4-7 1 16,-4-3-1-16,-8-3 1 16,-13-6 0-16,3 0 0 15,1 2-1-15,-15-5 1 16,-21 0-1-16,-11-13 1 15,-17-4-1-15,-8-2 1 16,-13-3-6-16,-18-7 1 0,-21-12-10 16,-15 3 0-16</inkml:trace>
  <inkml:trace contextRef="#ctx0" brushRef="#br0" timeOffset="137626.228">13515 12954 36 0,'3'3'18'0,"8"-3"-11"15,-11 0 18-15,0 0-23 16,0 0 0-16,7 0 3 15,0 0 1-15,4-3-6 16,-1 3 0-16,1-4 5 0,7 1 0 16,6 0-1-16,4 0 0 15,4 0-1-15,3 0 0 16,4 0 0-16,4 0 1 16,-1-4-1-16,4 4 0 15,0 0-1-15,-8-3 1 16,5 3-1-16,6 3 1 31,50 3-1-31,0-3 1 16,-15-3-1-16,5-1 0 15,-5 1 0-15,1 0 0 16,0 3-1-16,-4 0 1 16,-4 3-2-16,-6 0 1 0,-11-3-1 15,-11 0 0-15,-3 4 0 16,-7-1 0-16,-4 0-1 15,-7 0 1-15,-3-3-1 16,-7 3 1-16,-4 0-1 16,-4 0 1-16,-2 4-1 15,-5-4 1-15,-3 0 0 16,-3 0 0-16,-5 3-1 16,-2-3 1-16,3-3-1 15,0 4 1-15,3 2-1 16,1-3 1-16,-4 0-2 15,3 0 1-15,-3 0-4 16,4-3 0-16,-4 4-5 16,-1-4 0-16,5-4-10 0,-8-2 1 15</inkml:trace>
  <inkml:trace contextRef="#ctx0" brushRef="#br0" timeOffset="138691.194">13056 13226 39 0,'4'7'19'0,"3"12"-12"0,-7-19 24 0,0 3-28 16,0-3 0-16,-4 6 2 16,1-3 0-16,-4 0-6 15,0 3 0-15,-4 1 4 16,1 2 0-16,3 1-1 16,-4 2 0-16,0 1-1 15,-3 2 0-15,-3 7-1 16,-5 3 0-16,1 4 0 15,-3-7 1-15,9-4-1 16,1-2 1-16,7 0-1 16,7 3 1-16,7-4-3 15,7-5 0-15,1-1-4 0,6 0 1 16,-4-2-4-16,1 2 0 16,0-9-1-16,-1 0 0 15,1-3 1-15,3-3 0 16,-3-1 4-16,3-2 0 15,4 3 3-15,-1 3 1 16,-3-1 2-16,-3-2 1 16,0 0 2-16,-4 3 0 15,0-3 2-15,-3-1 0 16,-4 1 0-16,0 3 0 16,-4-3 0-16,-3-1 1 0,0 4-2 15,-3-3 0-15,-4 0-2 16,0 2 1-16,-4 4-1 15,0 0 1-15,-3 4-2 16,0 2 0-16,4 0-1 16,-1 0 1-16,0 1-1 15,4-1 1-15,4-3-3 16,6 0 0-16,4 0-5 16,4 1 0-16,3-4-8 15,0-4 0-15,0-5-2 16,0-4 1-16</inkml:trace>
  <inkml:trace contextRef="#ctx0" brushRef="#br0" timeOffset="139066.682">13257 13480 33 0,'7'13'16'0,"1"0"-16"0,-8-10 30 16,3 0-28-16,-3-3 0 15,0 0 1-15,0 0 0 16,0 3-4-16,0 0 0 15,0-3 2-15,7 0 1 16,0-3-2-16,0 0 0 16,0 0 0-16,4 0 0 15,-1-1 0-15,1-2 0 16,0 0 1-16,-1 3 0 0,1-4 1 16,3 1 0-16,0 0 0 15,-3 0 0-15,-1-1 0 16,4 4 1-16,-3 0-1 15,-1 0 0-15,-3 3-1 16,1 3 0-16,-5 3 0 16,1 7 0-16,-4-4-1 15,0 1 1-15,0-1-1 16,0 1 0-16,0-4-2 16,0 3 0-16,7-3-6 15,3-9 0-15,1-3-6 16,3-6 0-16</inkml:trace>
  <inkml:trace contextRef="#ctx0" brushRef="#br0" timeOffset="139665.526">13645 13355 28 0,'8'-9'14'0,"-5"12"-4"16,-6-3 16-16,-1 3-24 0,-3 0 0 15,-4 3 2-15,1 1 1 16,-1-4-6-16,1 3 0 15,-5 0 3-15,5 4 1 16,-1-1-2-16,8 7 1 16,-1-7-1-16,1 1 0 15,-4-4 0-15,3 0 0 16,4-3-1-16,4 0 1 16,3 0 0-16,3 1 0 0,1 2-1 15,-1 0 0 1,1 0 0-16,-7 1 0 0,-4 8-1 15,-7 1 1-15,-1 3-1 16,-2 0 1-16,-1-4-1 16,4 1 1-16,0 0-1 15,0-7 1-15,4-3 0 16,-1-2 0-16,4-4-1 16,11-10 1-16,6-2-2 15,8-4 1-15,7 0 0 16,3-9 0-16,0-6 0 15,1-7 0-15,2-6 0 16,-6-6 1-16,-4 0-1 16,-3 3 1-16,-4 0-1 15,-3 0 1-15,-8 9 0 16,-2 7 0-16,-5-1 0 0,-3 10 0 16,-7 13 1-16,-4 9 0 15,-3 9 0-15,-3 7 0 16,-1 16 0-16,0 8 0 15,1 1 1-15,3 6 0 16,0 6-1-16,10-9 1 16,4-9-2-16,0-7 1 15,4-3-4-15,-1-9 0 16,1-4-8-16,-1-9 1 16,1-9-3-16,-4-13 0 15</inkml:trace>
  <inkml:trace contextRef="#ctx0" brushRef="#br0" timeOffset="139870.94">13631 13270 41 0,'-10'29'20'0,"27"-8"-11"15,-10-17 40-15,1-1-46 16,6 0 1-16,7-3 2 16,11-3 0-16,10-4-8 15,7-5 0-15,1-1 5 16,-4-2 1-16,-8 2-11 15,-6 4 0-15,-11 3-11 16,-10-1 1-16</inkml:trace>
  <inkml:trace contextRef="#ctx0" brushRef="#br0" timeOffset="144427.324">17427 12101 21 0,'0'6'10'0,"-7"3"-2"0,7-6 10 0,4 1-15 16,-4-4 0-16,0 0 2 15,0 0 0-15,3 3-6 16,4-3 1-16,0 0 4 15,0 0 1-15,0 3-2 16,1-3 1-16,2-3-1 16,1 6 1-16,-1-3-2 15,4 0 1-15,0 3-1 16,4-3 1-16,0-3-1 16,3 3 1-16,0 0-1 15,7 0 0-15,1-3-1 16,2 0 1-16,1 3 0 15,3 3 1-15,1-6-2 16,-8 3 1-16,4-4-1 16,-1 1 1-16,5-3-1 0,9 3 1 15,1-3-1-15,-3 3 0 16,3-1 1-16,3 4 0 16,0 4 0-16,1-1 0 15,-1-3 0-15,-7 3 0 16,8 0-1-16,6 0 1 15,4 0-1-15,0 0 1 16,7 0-1-16,0 1 0 16,0-1 0-16,-7 3 1 15,4-3-1-15,3 7 0 16,0 2-1-16,-4 1 1 16,1-7-1-16,3 0 0 0,0-3 0 15,0 0 0-15,-4 1 0 16,11-1 0-16,-3 0 0 15,-4 0 1-15,0 0-1 16,-3 7 0-16,-4-1 0 16,-8 0 0-16,-6 1-1 15,0-1 0-15,-11 1-5 16,-6-7 1-16,-8 0-10 16,-7-9 1-16,-14-7-6 15,-4-3 0-15</inkml:trace>
  <inkml:trace contextRef="#ctx0" brushRef="#br0" timeOffset="148330.747">20017 10922 16 0,'-4'6'8'0,"1"-12"5"0,3 6 8 0,0 0-16 16,0-4 0-16,0 4 4 15,0-3 0-15,0 3-11 16,0 0 1-16,3 3 8 16,1 1 0-16,-1 2-2 15,4 0 0-15,0-3-3 16,4 0 1-16,-1-3-2 16,5 0 1-16,-1-3-2 15,0-3 0-15,-4 0-4 16,1-1 0-16,0 1-11 15,-1 0 1-15</inkml:trace>
  <inkml:trace contextRef="#ctx0" brushRef="#br0" timeOffset="148736.168">20101 10765 10 0,'-3'0'5'0,"6"-3"14"0,-3-4-12 0,0 7-1 16,0 0 1-16,-3 4 2 16,-1-1 1-16,1 6-12 15,-1 0 1-15,1 4 9 16,-1 3 0-16,-3-1-4 16,4 7 1-16,-1 3-2 15,0 1 1-15,1 2-3 16,-1 0 1-16,-3-3-3 15,4-6 0-15,-1 6-6 16,1-9 0-16,3-10-6 16,0-6 0-16</inkml:trace>
  <inkml:trace contextRef="#ctx0" brushRef="#br0" timeOffset="149171.522">20309 10630 27 0,'0'16'13'0,"-3"-4"-2"15,3-9 16-15,-4 4-24 16,1 5 0-16,-4-2 4 15,0 5 1-15,0 13-9 16,-4 1 0-16,4 8 5 0,-4 7 1 16,4 3-2-16,0 0 1 15,4 0-4-15,3-6 0 16,0-13-9-16,3-6 1 16,8-12-6-16,0-7 0 15</inkml:trace>
  <inkml:trace contextRef="#ctx0" brushRef="#br0" timeOffset="151976.93">17399 12088 30 0,'4'6'15'0,"13"-2"-10"16,-10-4 15-16,4 0-19 16,-8 0 1-16,8 3 1 15,0 0 1-15,-1-3-4 16,1 0 1-16,-1 0 3 0,4 0 0 16,4 3 0-16,0 0 0 15,-1 0-1-15,4 0 1 16,1-3-2-16,2 0 1 15,1 3-1-15,3 1 0 16,0-4-1-16,4 3 1 16,0-3-1-16,0 3 0 15,-4 3 0-15,0-3 1 16,4 0-1-16,0 1 1 16,10 2-1-16,-3 0 0 15,0-3 0-15,3 4 0 16,0-4 0-16,1 0 0 15,2-3-1-15,1 3 1 0,-3 0 0 16,-5 0 0-16,1 0-1 16,-3 4 1-16,9-4-1 15,1 0 1-15,-3 0 0 16,-1 0 0-16,0 0 0 16,4 4 0-16,4-7 0 15,-1 0 0-15,-3 0 0 16,0 0 0-16,-8 0-1 15,5 3 1-15,3 0-1 16,-1-3 1-16,1 0-1 16,0 3 1-16,0 0 0 15,3-3 0-15,1 0 0 16,-1 0 0-16,1-3 0 16,-5 0 0-16,1 3 0 15,4-6 1-15,3 6-1 0,-4 0 0 16,0-7-1-16,1 4 1 15,-4 0-1-15,0-3 1 16,-1 3-2-16,-2-1 1 16,3-2 0-16,-8 3 1 15,-2-6-1-15,-8 2 0 16,-3 7-1-16,-1 0 1 31,-3 0 0-31,-3 0 0 0,-4-3-1 16,0 3 1-16,-3 0-3 0,-4-3 0 15,0 3-5-15,-7 0 0 16,-4 0-12-16,-3-6 1 0</inkml:trace>
  <inkml:trace contextRef="#ctx0" brushRef="#br0" timeOffset="159027.997">16210 9990 5 0,'11'-3'2'0,"6"3"3"16,-13 0 3-16,3 0-4 15,0 0 1-15,-3 0 2 16,-1 0 1-16,-3 0-9 16,4 0 0-16,-4 0 7 15,3 0 0-15,-3 0-2 16,0 0 0-16,0 0 0 16,0 0 0-16,0 0-2 15,4-6 1-15,-4 6-1 0,0-10 0 16,0 4-1-16,0 0 1 15,-4-7-1-15,1 4 0 16,-4-7 0-16,-1 1 0 16,-2-4 0-16,-1 0 1 15,1 6-2-15,-4 1 1 16,-4-1 0-16,-3-5 0 16,0 2-1-16,-4 0 1 15,0-3-1-15,-3 1 0 16,-4-1 0-16,-3-6 0 15,-4 6-1-15,-7 3 1 0,8 0 0 16,2 4 0-16,-3 3 0 16,1-1 0-16,-8 1 0 15,0-1 0-15,-3-2 0 16,3-4 1-16,-4-3-2 16,-3 0 1-16,-3 1 0 15,7 2 0-15,3 3 0 16,-4 1 0-16,1 2 0 15,-4 4 0-15,0-3 0 16,0 3 0-16,0-4 0 16,0-2 0-16,-3-1 0 15,3 4 0-15,7-1 0 16,4 4 1-16,3 0-1 16,-3 6 0-1,-1 6 0-15,1 0 1 0,-4 4-1 16,0-1 0-16,4-3 0 15,-7 1 0-15,3-1 0 0,0 0 0 16,-4 0-1-16,12 1 1 16,-1 2 0-16,0 0 1 15,-3 4-1-15,-1 3 1 16,1-4-1-16,0 4 0 16,-1 0 0-16,1-4 0 15,3-2 0-15,-3-1 0 16,0 0 0-16,3 1 0 15,0-4 0-15,4 0 0 0,6 4 0 16,1 2 1-16,0 7-1 16,0-3 0-16,0 3 0 15,-1-4 1-15,1 4-1 16,3 0 1-16,-3 0-1 16,3-1 0-16,1 1 0 15,3-3 1-15,-1 3-1 16,1 9 0-16,0-6 0 15,0 0 0-15,0 3 0 16,0 3 1-16,-1 4-1 16,1-4 1-16,0 0-1 15,0-3 1-15,0 3-1 16,7-3 1-16,-4 7-1 16,0-4 1-16,8 0-1 15,-1 0 1-15,1 4 0 16,3 2 1-16,0-2-1 15,-1 2 0-15,5 1 0 0,3-1 1 16,3-6-1-16,1 4 0 16,3-1 0-16,0 0 1 15,4 1-1-15,3-1 1 16,0-6-1-16,7 3 0 16,4 1 0-16,-1 2 1 15,5-3-2-15,2 0 1 16,5-2 0-16,-1 2 1 15,4-3-2-15,3 3 1 0,-3-3-1 16,0 0 1-16,3 0-1 16,0 0 1-16,8 1-1 15,-1 2 1-15,4-3-1 16,0 0 0-16,3-3 0 16,4 0 1-16,-7-6-1 15,4-1 0-15,3-2 0 16,3-1 1-16,4 1-1 15,4-1 0-15,3-2 0 16,-4-1 0-16,-6-3 0 16,3-2 0-16,4-1 0 15,-1 0 0-15,1-3 0 16,3 0 0-16,0-3 0 16,0-4 1-16,-4 1-1 15,1 0 0-15,3 0 0 16,-3-1 0-16,-1 1 0 15,1 0 0-15,-1 0 0 0,1-1 0 16,-11 1 0-16,0 0 0 16,0-4 0-16,3-2 0 15,-3 2-1-15,0 1 1 16,-3-7 0-16,3-9 0 16,-7 0 0-16,-4-3 0 15,-3-3 0-15,-7 5 0 16,-1 1 0-16,1 0 0 15,0 3 0-15,0-3 0 16,0 0 0-16,-4-3 0 0,0 6 0 16,-3 0 0-16,-4-6 0 15,-3-4 0-15,0-5 0 16,-4 2 1-16,-4-9-1 16,-2-6 0-1,-5 0 0-15,-3 0 0 16,-3-7 0-16,-4 4 0 0,-4 12 0 15,-3 1 0-15,-3-1 0 16,-1-3 0-16,0 3-2 16,1 4 0-16,-4 2-7 15,-4 1 1-15,4-7-9 16,-4 3 0-16</inkml:trace>
  <inkml:trace contextRef="#ctx0" brushRef="#br0" timeOffset="159964.979">16133 9325 17 0,'0'-3'8'0,"0"-3"7"16,0 6-2-16,0 0-9 16,0-6 0-16,0 6 3 15,0 0 0 1,0 3-7-1,0 3 0-15,0 4 7 0,-4 2 0 16,0 7-2-16,-3 0 0 16,-3 9-1-16,-8 10 0 15,-3-4-2-15,0 7 0 16,-7 12-2-16,-4 1 1 16,0-1-2-16,-3 3 1 31,7-6-3-31,-1-3 1 0,8-12-6 0,4-7 1 15,6-6-7-15,4-6 0 16</inkml:trace>
  <inkml:trace contextRef="#ctx0" brushRef="#br0" timeOffset="160490.858">15734 9877 35 0,'3'25'17'0,"8"4"-12"15,-7-23 26-15,-4 0-31 16,0 4 1-16,0-1 0 15,0 4 0-15,-4 2-2 16,0 1 1-16,-3 0 0 0,-3-1 1 16,-1 1-1-16,1 0 1 15,-1-4-1-15,1-2 0 16,-1-1 0-16,0-3 0 16,4 1 2-16,4-4 0 15,3 0 1-15,7-3 0 16,3 0 0-16,5 0 1 15,-1 0 0-15,7-3 1 16,7 0-3-16,4-4 1 16,0 1-2-16,-1-3 1 15,-3-1-1-15,-3 1 0 0,-4-1-1 16,1 1 0-16,-8 0 0 16,-4-1 0-16,-6 1-1 15,-11-1 1-15,-14 7-1 16,-15 0 1-16,1 0-1 15,-4 0 1-15,-3-3-4 16,-1 2 1-16,1-11-13 16,7-20 1-16</inkml:trace>
  <inkml:trace contextRef="#ctx0" brushRef="#br0" timeOffset="161797.024">23961 11022 44 0,'31'-19'22'0,"-2"7"-13"15,-22 8 23-15,-7 4-29 16,0 0 0-16,0 0 1 16,-7 4 1-16,0-8-6 15,-4 14 1-15,-10-1 3 16,-7 13 0-16,-11-6-1 15,0-4 0-15,0 4-1 16,0 3 0-16,8 0 0 16,2 0 0-16,5-1-1 15,6 4 0-15,4 0 0 0,7-3 1 16,3-3-1 0,4-1 1-16,7 1-1 0,4 0 0 15,7-1 0-15,-1-2 0 16,4 0 0-16,1-1 0 15,-1-2 0-15,0-4 0 16,-3-3-1-16,-4 0 1 16,-4-3-1-16,-3 0 1 15,0 3-1-15,-7-3 1 16,0 0-1-16,-3-3 0 16,-4 3 0-16,-4-3 0 15,1 0 1-15,-1 3 0 0,-3 3 0 16,0 3 0-16,0 4 1 15,0 2 0-15,0 4 0 16,-1 0 0-16,1 2-1 16,0 7 1-16,4 1-1 15,3 2 1-15,0 3-1 16,7-3 1-16,7 4-1 16,14 5 1-16,10 4 0 15,8-3 1-15,0-4 0 16,-4 4 0-16,-3-7 0 15,-7 1 1-15,-8-4-2 16,-6-3 0-16,-11 9-1 16,-21 1 1-16,-21 9-2 15,-15-4 1-15,-21-2-5 0,8-10 1 16,-1-6-8 0,4-12 1-16,14-26-8 0,11 0 1 15</inkml:trace>
  <inkml:trace contextRef="#ctx0" brushRef="#br0" timeOffset="168327.594">25382 11034 46 0,'4'13'23'0,"-8"9"-11"16,4-16 23-16,-3 7-33 16,-4 6 0-16,-4 9 1 15,1 0 0-15,-4 19-4 16,-4 10 1-16,-3 15 2 0,0 9 0 16,3 1-3-16,0-10 0 15,4-9-6-15,4-13 0 16,-1-16-10-16,11-15 1 15</inkml:trace>
  <inkml:trace contextRef="#ctx0" brushRef="#br0" timeOffset="169032.93">25224 11542 40 0,'7'26'20'0,"17"-1"-10"15,-17-19 26-15,0-3-36 16,4 0 1-16,7-3 1 16,3-3 1-16,7 0-2 15,4 3 0-15,-4 0 3 16,0 3 0-16,-3 6-1 16,-7 1 1-16,-8 2-2 15,-6 4 1-15,-11 3-2 16,-7 6 0-16,-15 3-2 15,1-3 1-15,0-6-1 16,-4-3 1-16,-3-4-1 16,0-2 1-16,6-1-1 15,5-3 1-15,3-2-2 16,3-1 1-16,7 0 0 16,1 0 1-16,3-3-1 15,3 0 0-15,4 3 0 0,0-3 1 16,0 0 0-16,7 0 1 15,4 3-1-15,-1 0 0 16,1 1 0-16,0-4 1 16,-1 6-1-16,1-3 0 15,-1 3 0-15,1 0 1 16,3 1 0-16,4-4 0 16,3-3 0-16,3 0 0 15,8-3 0-15,3 0 1 16,4-1-1-16,4-2 0 15,-8-6-1-15,-7-4 0 0,0-9 0 16,-3 0 0-16,-4 0-1 16,-3-10 1-16,-8 4-1 15,-3 3 1-15,1 6 0 16,-8 6 0-16,-4 10 0 16,4 9 1-16,-4 6-2 15,-3 7 1 1,-3 9 0-1,3 6 1-15,0-2-1 0,0-1 0 0,3 0 0 16,8-3 0-16,3-3 0 16,3-9 0-16,15-4-3 15,10-9 1-15,8-6-8 16,6-4 1-16,11-18-8 16,-7-13 0-16</inkml:trace>
  <inkml:trace contextRef="#ctx0" brushRef="#br0" timeOffset="169271.956">26190 10865 45 0,'-17'35'22'0,"-15"31"-16"0,21-38 33 16,-10 9-38-16,-7 14 1 15,-7 8 0-15,-1 13 1 16,1 16-4-16,0 9 1 0,10-12 1 15,7-13 1-15,4-16-5 16,7-12 1-16,4-19-5 16,-1-15 1-16,4-10-10 15,4-10 1-15</inkml:trace>
  <inkml:trace contextRef="#ctx0" brushRef="#br0" timeOffset="169486.089">25739 11477 59 0,'10'22'29'0,"1"-7"-31"15,-1-15 52-15,5 3-48 16,2 1 1-16,8-1 0 16,3 3 0-16,4 3-4 0,3 1 0 15,4-4 0-15,-7 7 0 16,-1-1-6-16,-2 1 0 15,-8-1-9-15,0-6 0 16,-7-12-3-16,-7 6 1 16</inkml:trace>
  <inkml:trace contextRef="#ctx0" brushRef="#br0" timeOffset="169872.427">26151 11721 49 0,'-3'44'24'0,"3"13"-22"0,-4-51 48 15,1 6-49-15,-1 4 1 0,1 0 1 16,-1-4 1-16,4-2-6 16,4-7 1-16,3-6 2 15,3-7 1-15,1 1-2 16,0-1 1-16,3-2 0 16,3 3 0-16,5 2 0 15,-5 4 1-15,-3 3-1 16,0 3 0-16,-3 4 0 15,-4 2 0-15,4 3-1 16,-4 4 0-16,0-3-1 16,3-1 1-16,1 4 0 15,-1-7 0-15,1-2 0 16,0-1 0-16,-1 0-1 16,1-3 0-16,-1 0 0 15,1-3 0-15,0-3 0 16,-1 0 1-16,4-3-2 15,4 0 1-15,-8 2-2 0,5 1 1 16,-5-3-5-16,4 0 0 16,0 3-10-16,0-13 0 15</inkml:trace>
  <inkml:trace contextRef="#ctx0" brushRef="#br0" timeOffset="170218.199">26578 11960 52 0,'14'12'26'0,"15"-9"-28"0,-19-6 40 0,1-3-38 16,3 3 0-16,0-7 0 15,0-2 0-15,-3-1 0 16,-1-6 0-16,-3 7 0 16,0-1 0-16,-3 4-1 15,-4 3 1-15,0-1 0 16,-4 1 0-16,1 3 1 15,-4 3 0-15,0 3 1 16,0 3 0-16,0 7 0 16,0-4 1-16,0 4-1 15,-1 6 1-15,5-4-1 16,-1-2 0-16,8 3-1 16,3-4 0-16,0-2-1 15,4-4 1-15,-1 0-4 16,1 0 0-16,6 1-10 15,1-4 0-15,3-6-4 0,4 3 1 16</inkml:trace>
  <inkml:trace contextRef="#ctx0" brushRef="#br0" timeOffset="170594.118">26963 12016 53 0,'0'0'26'0,"3"6"-33"0,1-12 48 0,3 0-40 16,4-1 1-16,3-2 1 15,3-3 1-15,4-4-5 16,1 0 0-16,-5-3 2 16,1-3 1-16,-4 13-2 15,-3 3 1-15,-4-7-2 16,-4 4 0-16,-3 2-1 15,-3 4 1-15,-4 3 0 16,0 3 0-16,-4 7 0 16,0 2 0-16,4 4 0 15,0 6 1-15,4 0 0 16,3 3 1-16,3 0-1 16,4 3 1-16,4-3-4 15,3 1 1-15,0-11-6 16,4-5 1-16,3-10-8 15,0-7 1-15,0-8-1 0,-3-7 1 16</inkml:trace>
  <inkml:trace contextRef="#ctx0" brushRef="#br0" timeOffset="170879.81">27333 11978 38 0,'-7'13'19'0,"4"-1"-23"0,3-8 40 15,0 2-35-15,0 0 0 16,0-3 0-16,3 0 0 15,1-3-2-15,3 0 1 16,3-3 0-16,1 0 1 0,3-3 0 16,0 0 1-16,0 2 0 15,7 1 0-15,1 0 1 16,2 3 1-16,1 0 0 16,3 0 1-16,0 6-2 15,1 1 1-15,-1-1-1 16,0 3 1-16,0 4-1 15,1-1 0-15,-1 1-3 16,0 0 1-16,-3-4-6 16,6 0 0-16,8-5-12 15,7-11 0-15</inkml:trace>
  <inkml:trace contextRef="#ctx0" brushRef="#br0" timeOffset="171347.149">29298 11630 55 0,'-10'50'27'0,"-15"29"-26"15,14-60 41-15,-6 12-41 16,-8 10 0-16,-7 6 0 16,-3 6 1-16,0-3-5 15,6-6 1-15,5-16-4 16,6-9 0-16,8-22-7 15,6-9 0-15,4-20-4 16,7-9 1-16</inkml:trace>
  <inkml:trace contextRef="#ctx0" brushRef="#br0" timeOffset="171527.53">29083 11787 61 0,'14'50'30'0,"14"13"-40"0,-21-38 65 15,8 6-55-15,6 7 1 16,7 6-1-16,11-6 1 16,3 2-4-16,0-2 0 0,-6-7-8 15,-8-2 1 1,-10-17-7-16,3 1 0 0</inkml:trace>
  <inkml:trace contextRef="#ctx0" brushRef="#br0" timeOffset="172547.424">30522 11351 40 0,'11'-25'20'0,"10"6"-11"0,-17 13 29 15,-4 6-34-15,3 3 1 16,-6 16 2-16,-4 3 0 16,-8 9-10-16,-2 13 1 15,-4 6 6-15,-4 13 0 16,-3 6-3-16,3 3 1 0,7-6-1 16,4-10 0-16,4-15-1 15,6-9 0-15,4-20-1 16,7-18 0-1,-3-32-1 1,-8 1 1-16,-6-4-1 16,-12-3 1-16,-6 0-2 15,-3 6 1-15,-5 4 0 16,1 9 0-16,0 6 0 16,6 10 1-16,8 9 1 15,4 9 0-15,3 10 2 16,6 3 1-16,12 9 2 15,10 4 0-15,11 2 0 16,10-5 1-16,14-10-2 16,15-4 0-16,7-2-1 15,3-10 0-15,10-6-5 16,1-6 0-16,0 0-16 16,-4-10 1-16,-18 10-3 0,11 3 0 15</inkml:trace>
  <inkml:trace contextRef="#ctx0" brushRef="#br0" timeOffset="173101.364">31806 11840 49 0,'-7'0'24'0,"-17"-15"-24"16,13 12 41-16,1-1-41 15,-5 1 1-15,-6 3 0 16,-7 0 0-16,-4 3-1 16,-3 4 0-16,0-4 1 15,-1 6 1-15,8 10-1 0,4 3 1 16,6 6-1-16,7 0 1 16,4-2-1-16,21-1 0 15,8-10-1-15,6-5 1 16,4-7-1-16,-1-6 0 15,-6-7-1 1,0-2 0-16,-4 2 1 0,-4 1 0 16,-2 3-1-16,-5-1 1 15,1 1 0-15,-4 6 1 16,0 6 1-16,0 7 0 16,0 3-1-16,0 6 1 0,0 3-1 15,0 6 1-15,4 0-3 16,3-2 0-16,3-4-7 15,5-3 1-15,6-7-10 16,7-5 0-16</inkml:trace>
  <inkml:trace contextRef="#ctx0" brushRef="#br0" timeOffset="173283.932">32307 12170 73 0,'15'53'36'0,"-5"-37"-47"16,-6-13 65-16,-4-3-58 15,7-3 1-15,-7-4-19 16,0-2 0-16,-7-10 16 16,0 3 0-16</inkml:trace>
  <inkml:trace contextRef="#ctx0" brushRef="#br0" timeOffset="175893.227">16309 9235 21 0,'3'0'10'0,"-10"12"-3"0,4-12 10 16,3 0-14-16,-4 6 1 16,1 1 3-16,3-1 0 15,-4 0-8-15,4 0 1 16,0 1 7-16,0-1 1 15,0-3-1-15,0-3 0 0,0 3-1 16,0 0 0-16,0-3-2 16,0-6 0-16,0 0-2 15,4-4 0-15,3-2-2 16,0-7 0 0,14-25 0-1,0 13 0-15,-3 3 0 16,7-1 1-16,-4 7-1 15,0 4 1-15,-3 2 0 16,-4 3 0-16,0 4 0 16,0 3 0-16,-4 6-1 15,1 0 1-15,0 6-1 16,-4-3 1-16,0 3-1 16,-4 4 0-16,1 5 0 15,-1-2 0-15,-3 3-1 16,4-1 1-16,-4 1 0 15,3-3 0-15,1 2 0 0,-1-2 1 16,5-4-1-16,-1-2 0 16,3-4 1-16,1-3 1 15,3 0-2-15,0-7 0 16,0 1 0-16,0-3 0 16,0-4 1-16,-3-3 0 15,3-2-2-15,0 5 0 16,-3 1 1-16,3-4 0 15,-4 0 1-15,1 1 0 16,0 2-1-16,-4 0 0 16,0 7 2-16,0 0 0 0,0 6-1 15,-4 3 1-15,1 3-2 16,-4 1 1-16,0-1-1 16,0 3 1-16,-4 4-2 15,-3 2 1-15,-3 11 0 16,-1-1 0-16,0 3 0 15,4 3 0-15,0 1-3 16,0-1 1-16,4-6-3 16,3-3 1-16,7-6-7 15,0-4 0-15,3-2-8 16,-10-10 1-16</inkml:trace>
  <inkml:trace contextRef="#ctx0" brushRef="#br0" timeOffset="176825.016">16969 9056 40 0,'3'3'20'0,"1"16"-18"16,-4-16 30-16,0 6-29 15,0 4 1-15,3 9 0 16,1 0 1-16,-1 3-6 16,1 3 0-16,-4 0 5 15,3 4 0-15,1-14-2 16,-1-2 0-16,4-3 0 15,-3-1 0-15,-1-2-1 16,8-7 1-16,0-10-1 0,3-2 0 16,3-3 0-16,1-4 0 15,3 0-1-15,4-9 1 16,3 0 0-16,0 3 0 16,1 3-3-16,-1 4 1 15,-4-1-6-15,-2 3 0 16,-5 4-10-16,-6-7 1 15</inkml:trace>
  <inkml:trace contextRef="#ctx0" brushRef="#br0" timeOffset="177112.618">17519 9122 47 0,'0'15'23'0,"-11"7"-19"16,8-15 34-16,-4 2-38 16,-4 4 0-16,1 5 1 15,-1 4 0-15,-3 10-2 16,3-1 1-16,-3-3-2 15,4-3 1-15,3-6-7 16,3-9 1-16,1-10-7 0,10-13 0 16</inkml:trace>
  <inkml:trace contextRef="#ctx0" brushRef="#br0" timeOffset="177367.266">17367 9131 53 0,'0'22'26'0,"4"-19"-26"0,-4-3 48 0,0 0-47 16,0 0 1-16,3-3 2 16,8 0 1-16,3 0-6 15,4-4 0-15,13-2 3 16,5-3 1-16,6 2-2 15,0-2 0-15,-3 2-5 16,-7 4 0-16,0 3-14 16,-4-4 0-16</inkml:trace>
  <inkml:trace contextRef="#ctx0" brushRef="#br0" timeOffset="178507.158">15660 9009 22 0,'7'0'11'0,"3"-3"0"15,-10 3-3-15,0 0-8 16,0 0 1-16,0 0 0 16,0 0 0-16,0 0 0 15,4 0 0-15,-4 0 3 16,0 3 0-16,0 0-1 15,4 0 1-15,-4 0 0 16,3 0 1-16,-3 0-2 16,0-3 0-16,4 0-2 0,-4 0 1 15,3-3 0-15,4 0 0 16,0 0-1-16,0-3 1 16,-3-1-1-16,-1-2 1 15,8 3-1-15,-1-4 1 16,8 4-2-16,0-3 1 15,-1 2-1-15,1 1 1 16,3 3-1-16,0 0 1 16,-3 6-1-16,0 0 0 15,-4 3 0-15,0 4 1 16,4 2-1-16,-8 1 1 16,1-1-1-16,-1 1 1 15,-3-7-1-15,4 1 1 0,-1-1-1 16,1 0 1-1,10-6-1 1,4-3 1-16,0-3-2 16,-1-1 1-16,-3-2-14 15,-3-7 1-15</inkml:trace>
  <inkml:trace contextRef="#ctx0" brushRef="#br0" timeOffset="179992.931">16895 9034 24 0,'0'-3'12'0,"10"0"4"0,-6-1 3 16,-4 4-17-16,7-3 1 16,0 3 2-16,3 0 0 15,-3 0-5-15,0 3 1 16,1 1 4-16,-1-1 0 16,-4 0-1-16,1 3 0 15,-4 0-1-15,3 1 0 0,1 2-2 16,-4 7 1-16,0 3 0 15,3-1 0-15,4 1-1 16,-3 3 1-16,-1-3-1 16,4 0 1-16,0 0 0 15,0-4 0-15,-3 1-1 16,3-4 0-16,-3 1 0 16,3-4 0-16,-4 1 0 15,1 2 0-15,-4 1-1 16,0-1 0-16,0-2 0 15,0-1 1-15,0-2-1 16,0-1 1-16,0-3 0 16,3 3 0-16,-3-3 0 15,0-3 0-15,4 4-1 16,-4-4 1-16,3-4 0 16,1 1 0-16,3-3-1 0,-4 0 0 15,4-4 0-15,1 1 0 16,-1-4 0-16,3-2 1 15,1-4-2-15,-1 0 1 16,4 0 0-16,4-3 0 16,0 3 0-16,-1-2 1 15,1 2-1-15,0-3 0 16,-4 3 1-16,3 3 0 16,-3 4-1-16,1-4 0 15,-5 0 0-15,4 1 0 16,-3-1 0-16,-1 0 0 62,1 1-1-62,3-1 1 0,-3 3-9 0,3 1 1 0,0-1-11 16,7 7 1-16</inkml:trace>
  <inkml:trace contextRef="#ctx0" brushRef="#br0" timeOffset="180561.963">17512 9059 33 0,'0'6'16'0,"3"0"-4"0,-3-6 15 16,0 4-25-16,-3-4 1 0,-1 3 2 16,1 0 0-16,-1 0-6 15,1-3 1-15,-1 6 5 16,-3 1 0-16,0 2-1 16,0 4 1-16,0 2-1 15,0 1 0-15,0 9-2 16,-4 6 1-16,4 10-1 15,-3 0 0-15,3 0-1 16,3-4 1-16,-3-2-1 16,7-7 0-16,-3-3-2 15,3-6 1-15,-4-7-2 16,4-5 0-16,0-7-4 16,7-7 0-16,4-5-5 15,-4-7 1-15,7-6-7 0,-4-6 1 16</inkml:trace>
  <inkml:trace contextRef="#ctx0" brushRef="#br0" timeOffset="181127.126">17328 9209 37 0,'-3'-3'18'0,"-1"3"-14"16,4 0 27-16,0-3-28 15,-3 3 0-15,-1 0 4 16,1 0 0-16,-1-3-8 16,1 0 1-16,-1 0 5 15,4 3 0-15,0 0-1 16,0 0 1-16,0 0-2 15,0 0 1-15,0 3-3 16,0-3 1-16,0 0-1 16,-3 0 1-16,-1 0-2 15,4 0 0-15,0-6 0 16,0 6 0-16,0 0 1 16,0-7 1-16,0 7-2 15,0 0 1-15,0 0 1 16,4-3 0-16,-1 0-1 15,1 0 1-15,3-3-1 0,3 3 0 16,1-1 1-16,3-2 0 16,7 0 0-16,11-4 0 15,14 1 0 17,3-7 0-32,8 10-1 0,3-3 1 109,-7-4-1-109,-8 1 0 16,-6 2 0-16,-7 1 0 0,-7 3-1 0,-8 2 0 0,-10 8-4 0,-7-1 1 0,-7-3-9 0,-7 0 0 0,-3-7-10 0,6 11 0 0</inkml:trace>
  <inkml:trace contextRef="#ctx0" brushRef="#br0" timeOffset="185339.145">15670 9213 29 0,'-3'0'14'0,"3"3"0"0,0-3 14 15,0 0-26-15,0 0 0 16,0 0 3-16,0 0 0 16,0 0-6-16,3 3 1 0,-3 0 3 15,0-3 1-15,0 3-2 16,0-3 1-16,4 3-1 15,-1 4 0-15,1-4-1 16,0-3 0-16,-1 3 0 16,-3-3 1-16,0 0-1 15,7-3 0-15,0-10-1 16,0 4 1-16,0-1-1 16,0 1 1-16,4 0-1 15,-1-1 0-15,5 1 0 16,-5-1 1-16,4 1-1 15,0-4 0-15,4 7 0 16,0-6 1-16,-1 5-1 16,-3-2 1-16,4 6-1 15,-4-4 0-15,0 7 0 16,4 0 1-16,-4 4-1 0,-3 2 1 16,-1 0-1-16,1 4 0 15,-4-1 0-15,0 0 1 16,0 4-1-16,0-4 1 15,0 1-1-15,0-4 0 16,0 0 0-16,0 4 1 16,0-4-1-16,4-3 1 15,-1 0-1-15,1-3 0 16,3 0 0-16,0-3 1 16,0-3-1-16,0 0 0 15,4-4 0-15,3-6 0 16,0 1-7-16,-3-4 0 0,-4-3-10 15,7 3 1 1</inkml:trace>
  <inkml:trace contextRef="#ctx0" brushRef="#br0" timeOffset="189805.71">14774 14659 42 0,'11'13'21'0,"42"-7"-8"0,-36-6 21 0,15-6-32 16,14 3 1-16,7 0 1 15,14 3 1-15,21 3-6 16,22 3 1-16,10 7 4 16,28 6 0-16,10-1-1 15,8 1 1-15,21-3-2 16,7-7 1-16,25 1-1 16,10-7 0-16,15-3-2 15,13-6 1-15,11-4-2 16,-7-6 1-16,-3 7-1 15,-22 0 1-15,-31 9-1 16,-15 0 1-16,-27 9-2 16,-29 0 0-16,-21 1-1 15,-29 2 1-15,-24 1-3 0,-28-1 1 16,-28 4-4-16,-33 0 0 16,-20-1-9-16,-39 1 1 15</inkml:trace>
  <inkml:trace contextRef="#ctx0" brushRef="#br0" timeOffset="190292.377">14556 15299 38 0,'-4'22'19'0,"18"-19"-12"16,-7-9 25-16,4 6-28 15,6-3 1-15,12-3 0 16,10-1 0-16,10 1-7 15,7 0 1-15,11 3 4 16,4-4 1-16,3 7-2 16,7 4 0-16,4-4-1 0,10 0 1 15,11 6-1 1,10-3 0-16,15 0-1 0,17 0 1 16,4 0 0-16,24 0 0 15,4 1 0-15,18 2 1 16,6-3 0-16,-3 0 1 15,11 0-1-15,-7-6 1 16,3-3-2-16,0-7 1 16,-14-2-4-16,-7-4 1 15,-18 0-4-15,-17 3 0 16,-15 7-6-16,-27 0 1 16,-26 2-8-16,-24 1 0 0</inkml:trace>
  <inkml:trace contextRef="#ctx0" brushRef="#br0" timeOffset="190727.984">14841 15544 40 0,'0'19'20'0,"11"-1"-15"16,-4-14 29-16,11 2-32 15,10 0 0-15,14 0 2 0,8 1 1 16,6-1-5-16,18 0 0 15,18 0 3-15,17 1 1 16,18-1-1-16,18 7 1 16,17-4-2-16,18 7 1 15,25-4-2-15,10 1 1 16,18-4-1-16,3-3 0 16,4 1-1-16,-21-4 0 15,-1 3 0-15,-13 0 0 0,-25-3-2 16,-25 1 1-16,-24-1-5 15,-22 0 1-15,-24 0-12 16,-11-6 0-16</inkml:trace>
  <inkml:trace contextRef="#ctx0" brushRef="#br0" timeOffset="191237.393">14347 15839 56 0,'0'-10'28'0,"4"16"-28"0,3-6 43 15,4 0-41-15,6 4 0 16,8 2 0-16,7-3 1 16,3 3-4-16,4 0 1 15,14 1 2-15,10 2 1 16,15 1-2-16,14 2 0 0,10-2 0 15,21 8 0 1,15 1 0-16,10 0 0 0,21 0 0 16,18 0 0-16,11-4 0 15,24-2 1-15,8-1-2 16,9-2 1-16,-16-7-1 16,-1 6 1-16,-10 1-1 15,-29 9 0-15,0-1-2 16,-20 4 0-16,-19 3-4 15,-20 0 0-15,-29-3-9 16,-21-6 0-16,-28-6-4 16,-18-7 0-16</inkml:trace>
  <inkml:trace contextRef="#ctx0" brushRef="#br2" timeOffset="35295.461">13476 2928 44 0,'-3'10'22'0,"3"-20"-11"16,-4 10 23-16,1 0-31 15,-1 0 1-15,0 0 4 16,1 0 1-16,-1 0-9 16,4 0 0-16,0 0 7 15,11 0 1-15,3-6-2 16,0-6 1-16,18-7-1 16,21-6 0-16,21-3-2 15,18-23 1-15,14-5-3 16,35-23 1-16,10 7-2 15,19-19 1-15,10 7-2 0,-18-1 0 16,-25 10-2-16,-13 9 1 16,-18 10-2-16,-22 2 1 15,-17 13-4-15,-17 4 0 16,-22 9-8-16,-17 6 0 16,-15 3-9-16,-6 6 1 15</inkml:trace>
  <inkml:trace contextRef="#ctx0" brushRef="#br2" timeOffset="36259.803">15727 1812 26 0,'3'0'13'0,"-10"10"8"15,7-10 6-15,0 0-21 16,0 3 0-16,0 3 4 0,0-3 1 16,0 0-12-16,0-3 0 15,7 0 9-15,7-3 1 16,8 0-3-16,13-3 0 16,7-7-3-16,1-6 1 15,-1-15-4-15,-7 6 1 16,-10-7-2-16,-11-3 1 15,-7 4-2-15,-10 3 1 16,-8 9-2-16,-3-3 0 16,-7 15-1-16,-4 1 0 0,-3 18 1 15,3 10 0-15,4 6 0 16,0 10 0-16,7 2 2 16,7 1 1-16,3 12 1 15,8 3 1-15,3-12 1 16,3-6 0-16,15-4-1 15,0-12 1-15,3-10-3 16,7-9 0-16,-3-6-6 16,3-7 1-16,0-2-13 15,-3-4 0-15</inkml:trace>
  <inkml:trace contextRef="#ctx0" brushRef="#br2" timeOffset="36587.646">16404 1909 48 0,'0'38'24'0,"-7"-29"-22"0,4-9 33 16,-4-6-33-16,-1-6 0 15,-2-7 1-15,-1-6 0 16,-3 0-4-16,4-4 0 15,-1 1 2-15,8-10 1 16,-5 13 0-16,5 0 0 16,3-3 1-16,0 9 1 0,11-3 0 15,6 10 0-15,4 2 0 16,8 10 0-16,2 0-3 16,5 3 1-16,-1 4-7 15,0 2 1-15,-3-3-9 16,0 4 0-16,-8-1-6 15,-6-6 0-15</inkml:trace>
  <inkml:trace contextRef="#ctx0" brushRef="#br2" timeOffset="36812.911">16831 1753 8 0,'4'15'4'0,"-1"-12"-3"16,-3-3-10-16</inkml:trace>
  <inkml:trace contextRef="#ctx0" brushRef="#br2" timeOffset="37036.764">16789 1803 42 0,'-4'9'21'0,"11"44"-16"0,-3-43 41 15,-1 9-44-15,1-4 1 16,-1 4 2-16,1-9 1 16,-1-1-6-16,1-9 0 0,-1-6 4 15,1-7 0-15,-4-12-1 16,0 6 0-16,0-15-2 16,0-1 1-16,0 4-1 15,0-4 0-15,4 1 0 16,-4-4 1-16,7 13-1 15,3-3 1-15,4 12-1 16,0 7 1-16,8 9-2 16,-1 0 0-16,7 6-4 15,-3 4 0-15,-1-1-6 16,-3 0 1-16,1 1-11 16,-1-7 1-16</inkml:trace>
  <inkml:trace contextRef="#ctx0" brushRef="#br2" timeOffset="37371.848">17332 1771 47 0,'18'3'23'0,"-8"-3"-15"0,-10 0 32 16,0 0-40-16,0-6 1 15,-3 0 0-15,-1 3 0 16,-6-7-2-16,-8 1 1 15,-3 9 0-15,0 0 1 16,-4 3-1-16,0 13 1 16,4-1-1-16,0 14 1 0,7 2-1 15,3 4 1 1,8-1-2-16,10-6 1 0,3-3-1 16,8-9 1-16,0-7-1 15,-4 1 1-15,7-26-1 16,0-3 1-16,-3-6-4 15,-1 3 1-15,-3 0-8 16,1 0 1-16,-8-3-5 16,-4 7 1-16</inkml:trace>
  <inkml:trace contextRef="#ctx0" brushRef="#br2" timeOffset="37637.388">17484 1953 44 0,'3'28'22'0,"8"-15"-18"16,-11-13 40-16,0 0-43 0,0 0 1 15,0-9 1-15,0-4 1 16,0-3-3-16,3-2 1 16,1-11 4-16,6 10 0 15,12 4-1-15,9-10 1 16,8 0-1-16,7 3 0 31,14 3-8-31,-11 3 0 16,-13 7-10-16,-5-1 0 15,-9 1-8-15,-1 0 1 0</inkml:trace>
  <inkml:trace contextRef="#ctx0" brushRef="#br2" timeOffset="38209.473">19576 1812 59 0,'-4'19'29'0,"-10"-28"-35"0,7 9 51 16,-7 0-45-16,-7 0 0 15,-8 0 0-15,-2 0 1 16,-8 3-1-16,7 3 0 16,-3 10 1-16,3-7 0 15,4 10 0-15,7 0 0 16,7-4 0-16,7 4 0 0,7 0-1 16,10-10 0-16,8 1-1 15,3-4 1-15,7-3-1 16,0-6 0-16,1-6 0 15,-1-7 0-15,0-3 0 16,-7 0 0-16,-3 0 1 16,0 7 0-16,-4 9 0 15,0-3 0-15,-4 12 0 16,1-3 1-16,-4 9-1 16,0 7 0-16,0 0-4 15,0 0 0-15,0 0-6 16,0-4 1-16,-3-11-7 15,6-8 0-15</inkml:trace>
  <inkml:trace contextRef="#ctx0" brushRef="#br2" timeOffset="38570.659">19657 1909 36 0,'14'38'18'0,"0"-13"-10"0,-7-16 26 16,0 1-31-16,0 2 1 15,-3-2 1-15,-1-4 1 16,1 0-7-16,3-6 0 16,0-6 5-16,0 0 0 15,0-4-2-15,4-2 0 16,3 2-1-16,-4-5 1 0,1-1-2 16,3 4 0-16,0-7 0 15,0 9 1-15,0 1-1 16,4-4 1-16,0 10-1 15,-1 3 1-15,1 0-1 16,-4 0 0-16,4 3 0 16,-4 10 0-16,0-4-2 15,0 10 1-15,0-6-3 16,0 9 1-16,0-4-3 16,4-5 1-16,0 3-6 15,-4-7 1-15,0-3-5 16,0-6 1-16</inkml:trace>
  <inkml:trace contextRef="#ctx0" brushRef="#br2" timeOffset="39171.456">20384 1953 40 0,'17'3'20'0,"-6"4"-19"0,-8-14 34 16,-3 7-31-16,0 0 0 15,0 0 1-15,0 0 0 16,-7-3-7-16,0 3 1 16,-7 0 3-16,-4 0 1 15,-3 0-2-15,0 0 0 0,3 0-1 16,4 0 1 0,0 0-1-16,4 0 1 0,3 3-1 15,7-3 0-15,7 0-1 16,7 0 0-16,3 0 0 15,5 0 1-15,-1 7-1 16,0-7 0-16,0 3 0 16,-3 3 1-16,-1-3-1 15,4 7 1-15,-3-1-1 16,0 4 1-16,-1-1 0 16,1 4 0-16,0-4-1 15,3 7 1-15,-4 3 0 16,5-9 0-16,-1 2 0 15,-4-12 1-15,1-3-1 16,7-12 1-16,3-13 0 16,7-13 0-16,8-12-1 15,-5-13 1-15,-2-9-1 16,-8-19 0-16,-3-9-1 16,-8 3 1-16,-6-10-1 0,-4 19 1 31,-14 0 0-31,0 13 0 15,-7 6-1-15,-4 22 1 0,0 16 1 0,1 21 0 16,3 26 0-16,0-10 0 16,-4 60-2-16,4 31 1 15,7 19-2-15,7 19 0 16,7 6-4-16,10-6 0 16,1-19-9-16,-4-25 0 15</inkml:trace>
  <inkml:trace contextRef="#ctx0" brushRef="#br2" timeOffset="39559.562">21368 1771 31 0,'3'25'15'0,"-10"10"-7"16,0-16 17-16,-7 6-24 15,-7 9 0-15,0 10 2 16,-4 6 0-16,-10 13-4 16,-4 6 1-16,0-6 1 0,0-4 1 15,4-18-6-15,7-9 1 16,3-23-5-16,11-9 1 16,3-19-3-16,8-15 0 15,3-13 0-15,7-7 0 16,4-2 7-16,-1-10 0 15,1 10 8-15,3 15 1 16,0 6 3-16,4 13 1 16,-4-3 1-16,3 19 1 15,-3 12-4-15,1 10 1 16,-1 12-6-16,0-3 1 16,0 7-6-16,-4 2 0 0,1-9-11 15,0-6 1-15</inkml:trace>
  <inkml:trace contextRef="#ctx0" brushRef="#br2" timeOffset="39920.321">21523 1803 44 0,'21'9'22'0,"0"4"-20"15,-17-16 35-15,-4 3-38 16,0 9 1-16,-4-6-1 15,-3 10 1-15,-3 5 0 16,-4-5 0-16,-8 9-1 16,1-10 1-16,0 7-2 15,3-3 1-15,-3-10 0 16,11 4 0-16,3-7 0 0,14-3 0 16,7 0 1-16,10-10 0 15,5 4 0-15,2 3 1 16,-2 3 0-16,-8 0 1 15,-4 6-2-15,-6 13 1 16,-7 0-1-16,-4 9 0 16,-7 7-1-16,-8-1 1 15,-2-12-3-15,-1-3 0 16,4-4-3-16,0 1 0 16,7-13-6-16,7-12 0 15</inkml:trace>
  <inkml:trace contextRef="#ctx0" brushRef="#br2" timeOffset="40156.34">21777 1834 29 0,'7'16'14'0,"-7"24"-10"0,0-27 20 0,0 3-23 16,0 3 0-16,-3-4 0 15,3 4 1-15,-4-10-2 16,4 1 0-16,-4-1 1 15,4-9 0-15,0 0-5 16,0-15 1-16,0 2-7 16,4-9 0-16</inkml:trace>
  <inkml:trace contextRef="#ctx0" brushRef="#br2" timeOffset="40519.258">21791 1740 16 0,'-3'-6'8'0,"6"6"4"16,-3 0 6-16,4 6-13 0,-1-6 0 15,4 0 2-15,4 3 1 16,3-3-11-16,7 0 0 16,4 6 7-16,7-6 0 15,10 4-3-15,4 2 0 16,7-6-1-16,0 0 0 16,-4 3 1-16,-7 3 0 15,-10-6 0-15,-7 0 0 16,-4 0-1-16,-3 0 1 0,-8 0-1 15,1 0 1-15,-4 3-2 16,-7 10 1-16,-4-13-2 16,-3 9 0-16,0 1-1 15,-3-1 1-15,2 13 1 16,5 0 0-16,3-3 3 16,7 6 0-16,4-6 3 15,3 3 0-15,7 0 2 16,7-10 0-16,0 4-1 15,-3-7 0-15,-7 1-3 16,-8 5 0-16,-13 4-3 16,-15 9 1-16,-3 7-7 15,-11-13 0-15,-10 0-10 16,-8 6 0-16</inkml:trace>
  <inkml:trace contextRef="#ctx1" brushRef="#br2" timeOffset="-86093.962">7165 1941 0,'0'0'16,"0"0"0,0 0-1,0 0 1,0 0 0,0 0-16</inkml:trace>
  <inkml:trace contextRef="#ctx0" brushRef="#br2" timeOffset="41671.896">13413 3135 58 0,'3'7'29'0,"8"-14"-20"0,-4 7 30 15,0 7-35-15,3-4 1 0,5 3 2 16,2 7 1-16,11 9-9 16,22 6 1-16,17-3 7 15,21 6 0-15,11-3-2 16,31 4 0-16,22-4-2 15,3-3 1-15,11 0-3 16,3-6 1-16,-28-6-4 16,-3 5 1-16,-4 7-5 15,-21 1 0-15,-18 8-6 16,-21-3 1-16,-21-5-13 16,-17-8 1-16</inkml:trace>
  <inkml:trace contextRef="#ctx0" brushRef="#br2" timeOffset="43839.166">16066 3110 46 0,'3'10'23'0,"11"24"-11"0,-7-15 24 16,0 12-34-16,0 7 0 16,0 12 1-16,-3 16 0 15,-4 12-4-15,0 7 0 0,0 0 2 16,0-7 1 0,-4-9-3-16,4-12 1 15,0-10-8-15,0-13 0 0,4-15-8 16,-1-19 0-16</inkml:trace>
  <inkml:trace contextRef="#ctx0" brushRef="#br2" timeOffset="44184.148">15953 3248 55 0,'0'-12'27'0,"7"-1"-31"0,-4 7 46 16,4-7-41-16,4-2 0 15,3-1 2-15,4-6 0 16,10-6-2-16,11-3 0 16,6 2 3-16,-2 1 0 15,3 9 0-15,3 4 1 16,-3 15-1-16,0 6 0 15,-7 6-2-15,-15 7 0 16,-10 13-2-16,-17 15 1 16,-18 3-2-16,-4 6 0 15,0 1-4-15,-3-7 1 16,0-6-4-16,0-13 0 0,6 0-10 16,8-18 0-16,4-4-1 15,3-5 1-15</inkml:trace>
  <inkml:trace contextRef="#ctx0" brushRef="#br2" timeOffset="44620.182">17050 2982 55 0,'-4'6'27'0,"4"-12"-33"0,-7 6 56 16,-7 9-49-16,-11 1 1 16,-3 5 0-16,0 4 0 15,-7 0-3-15,6 0 1 16,1 6 2-16,4-3 0 15,2 9-1-15,5 0 0 16,10 1 0-16,7-4 1 16,7 7-1-16,7-7 1 15,14 0-1-15,14 3 1 16,8-2-1-16,3-11 1 16,-7 7-2-16,-11 4 1 15,-14 15-1-15,-10-1 0 0,-15 11-2 16,-17 2 0-16,-11 4-2 15,-10-7 1-15,7-6-7 16,-8-9 0-16,4-16-8 16,4-13 0-16</inkml:trace>
  <inkml:trace contextRef="#ctx0" brushRef="#br2" timeOffset="46299.953">18747 3650 58 0,'3'0'29'0,"-3"-13"-33"15,0 7 49-15,0 3-45 16,-3 3 1-16,-11 0 0 16,-8 0 0-16,-6 6-1 15,0 0 0-15,0 4 1 16,-1 8 0-16,8 8-2 16,0 5 1-16,3 0-1 0,8 7 1 15,3-4-2-15,3 7 1 16,11-9-3-16,18-4 1 15,14-9-2-15,7-10 1 16,3-3-4-16,4-12 0 16,0 3 0-16,-4-10 0 15,-6 7 2-15,-8-3 0 16,-3 2 3-16,-4-2 1 16,-3 0 4-16,-4-1 1 15,0 4 2-15,-7-4 0 16,0 1 1-16,-3 0 0 0,-4 2-1 15,-11 4 0-15,1-6-1 16,-1 3 0-16,-6 2-2 16,-1 1 1-16,0 3-2 15,1-3 1-15,-1 6-1 16,4 0 1-16,0 7-1 16,4-1 0-16,3 1 0 15,3 2 0-15,1 1 0 16,3-1 0-16,0-2-2 15,-4-1 1-15,1-3-3 16,3-6 0-16,0-6-3 16,0-3 0-16,0-1-4 15,4 1 1-15,3-7-3 16,0-6 0-16,0 7 0 16,0-4 1-16,0 6 4 15,0 7 1-15,0-3 7 16,1 9 0-16,-1 3 6 0,-4 12 1 15,1-2 3-15,-4 3 0 16,-4 2 0-16,1 4 0 16,-4-3-3-16,-4 0 1 15,1-3-4-15,-1-1 0 16,1-2-3-16,-1-4 1 16,1 1-2-16,3-10 0 15,0 0-1-15,7-10 0 16,0-5 0-16,0-1 0 15,0 3 0-15,4-5 0 0,-1-4 0 16,1-7 0-16,3 4 0 16,0 6 0-16,-3 1 1 15,3 8 0-15,-4 7 0 16,4 3 0-16,1 3 1 16,-1 13 0-16,0-4-1 15,0 7 1-15,0 6-1 16,4 7 0-16,-8-1-1 15,1 0 1-15,-1-9-2 16,1-9 1-16,-4-1-4 16,4-2 1-16,-1-4-4 15,1-15 0-15,-1-4-3 16,1 1 0-16,-1-7-4 16,-2-3 0-16,-1 0 1 15,0 6 0-15</inkml:trace>
  <inkml:trace contextRef="#ctx0" brushRef="#br2" timeOffset="46795.59">19629 3778 36 0,'14'10'18'0,"-11"30"-17"0,-3-30 37 16,0-1-34-16,0 4 0 15,0 9 4-15,0-3 0 16,4-4-9-16,3 1 0 16,0-4 8-16,0 1 0 15,0-4-2-15,0-2 0 0,0-4-2 16,4-6 0-16,3-4-1 15,0-2 0-15,0-4-2 16,4 1 1-16,-1-1-4 16,1 4 0-16,0 3-1 15,-1 3 0-15,1-4-2 16,-1 4 1-16,1 3 0 16,0 0 0-16,3 0 3 15,4-6 0-15,-4 3 2 16,0 0 1-16,0 3 1 15,0 0 0-15,-3-4 1 16,0 1 0-16,-4-3-1 16,-4-3 0-16,-3-1-1 15,0 1 0-15,-7-7-1 16,0 4 0-16,-7 2 0 16,0 7 0-16,-3 6 0 15,-1 3 0-15,0 7 0 16,1 0 0-16,3 5 0 0,3 7 1 15,8 1-1-15,3-1 0 16,3-3-2-16,5-4 1 16,-1-5-4-16,0-4 1 15,-4-6-4-15,1-6 0 16,3-3-6-16,0 0 0 16,0 3-1-16,0-7 1 15</inkml:trace>
  <inkml:trace contextRef="#ctx0" brushRef="#br2" timeOffset="47428.88">20271 3963 33 0,'14'10'16'0,"-7"-1"-14"0,0-9 31 16,0 0-32-16,0-3 1 15,4-3 0-15,-1-1 0 16,18-11-1 0,4 2 0-16,7 3 2 15,7 4 0-15,-4-7 0 16,-3 1 0-16,-11-7-1 15,0 6 1-15,-3 0-2 16,-7 1 1-16,-1-1-1 16,-3 7 0-16,-3-1-1 15,-4 1 1-15,-3 2-1 16,-8 7 0-16,1 7-1 16,3 12 0-16,-4-4-2 15,4 10 0-15,0 10 0 16,0 6 1-16,0-4-1 0,0 4 1 15,0 0 0-15,0-1 1 16,-4-5 2-16,-3 3 1 16,-3-1-1-16,-8-2 0 15,-6-7-1-15,-1-3 1 16,-3-16-2-16,3 1 1 16,4-10 0-16,7-3 1 15,10-4-1-15,11-2 1 16,11-10 1-16,10 0 1 15,0-3 0-15,15-9 0 0,9 0-2 16,1-1 1 0,4-2-1-16,-4-10 1 0,-4 9-2 15,-3 1 0-15,-7-1 0 16,-11 4 0-16,-3 0-1 16,-11 9 1-16,0 6-1 15,-7 10 1-15,-7 6-1 16,0 12 1-16,-4-2-1 15,1 9 0-15,-4 9 0 16,3 3 1-16,4-6-1 16,0 0 1-16,7 0-1 15,4-9 1-15,3-3-3 16,4-7 0-16,3-6-5 16,0-6 1-16,-3-7-7 15,6-9 0-15</inkml:trace>
  <inkml:trace contextRef="#ctx0" brushRef="#br2" timeOffset="47683.308">21445 3681 35 0,'25'-9'17'0,"-18"5"-15"0,-7 4 26 15,-3 0-27-15,-8 4 1 16,-3 2 0-16,-4-3 0 16,1 10-3-16,-5-1 1 15,1 13 1-15,4-9 1 16,3 6-2-16,6 3 1 15,8-13 1-15,8 4 1 16,6 0 0-16,7-7 1 0,0 1-1 16,0 2 1-16,-3-2-1 15,-4 2 0-15,-11 7-6 16,-17 6 0-16,-7-3-11 16,-11-3 1-16,-6-4-2 15,-1 1 0-15</inkml:trace>
  <inkml:trace contextRef="#ctx0" brushRef="#br2" timeOffset="48072.51">22352 2885 37 0,'-18'43'18'0,"15"64"-17"0,6-76 34 0,-3 29-34 16,4 18 0-16,-4 20 0 15,0-1 0-15,0-3-2 16,0-9 0-16,-4-23-2 16,1-15 1-16,-1-9-6 15,1-22 1-15,-1-23-5 31,-10-5 1-31</inkml:trace>
  <inkml:trace contextRef="#ctx0" brushRef="#br2" timeOffset="48448.225">22165 3741 41 0,'53'47'20'0,"14"-19"-18"0,-49-28 39 15,17-3-40-15,14-7 0 16,18-8 3-16,4-4 0 16,-4 0-5-16,-11 3 0 15,-10-6 2-15,-14 6 1 16,-7 0-2-16,-15-3 1 16,-10 10-2-16,-10-7 0 15,-8 9 0-15,-7 10 1 16,1 10-1-16,-5 12 0 15,1 9-1-15,7 13 1 16,7-6 0-16,7-1 1 16,7-5 0-16,14-10 0 0,14-7 2 15,11-12 0-15,0-12-1 16,-4-10 0-16,-7-3-2 16,-3-3 0-16,-7-3-8 15,-4-3 1-15,-7-7-7 16,-7-3 0-16</inkml:trace>
  <inkml:trace contextRef="#ctx0" brushRef="#br2" timeOffset="48823.698">24141 3810 35 0,'-18'31'17'0,"14"-31"-4"0,1-3 26 16,-1-16-36-16,1-6 0 15,-1-13 1-15,4-18 0 16,0-10-6-16,0-25 1 16,0-6 3-16,4-19 1 0,3-6-2 15,7 12 1 1,4 9-1-16,-1 7 0 0,-3 19-1 16,1 22 0-16,-1 18-5 15,-4 20 0-15,-3 21-11 16,-3 13 0-16</inkml:trace>
  <inkml:trace contextRef="#ctx0" brushRef="#br2" timeOffset="49036.972">23805 3659 46 0,'0'13'23'0,"22"-17"-17"15,-12-2 33-15,8-3-39 16,10-4 1-16,-3 1-3 0,10-7 1 16,11 6-6-16,3-2 0 15,4-4-7-15,-3 0 0 16</inkml:trace>
  <inkml:trace contextRef="#ctx0" brushRef="#br2" timeOffset="49245.718">24691 3383 44 0,'11'22'22'0,"-26"25"-25"0,5-37 35 0,-4 8-32 16,-4 11 0-16,-3 5-2 15,3 4 0-15,1 9 0 16,3 6 1-16,3-3-3 15,4 4 0-15,3-7-7 16,4-10 1-16,11-21-1 16,14-10 0-16</inkml:trace>
  <inkml:trace contextRef="#ctx0" brushRef="#br2" timeOffset="49455.332">25061 3490 42 0,'-7'12'21'0,"-21"48"-30"0,17-41 44 16,-6 0-35-16,-8 6 0 15,-7 9 0-15,1 7 0 16,-1-7 0-16,-3 7 0 16,3-6-2-16,0-4 0 15,7-3-8-15,4-6 0 16,7-12-1-16,11-10 0 15</inkml:trace>
  <inkml:trace contextRef="#ctx0" brushRef="#br2" timeOffset="49649.905">24825 3618 39 0,'14'16'19'0,"7"18"-23"15,-14-24 39-15,7 6-35 16,1 12 1-16,6 0 0 15,0-3 0-15,4 0-2 16,-4-3 1-16,-4 3 0 16,1-3 0-16,0-6-6 15,-4 0 0-15,3-16-6 16,5-7 1-16</inkml:trace>
  <inkml:trace contextRef="#ctx0" brushRef="#br2" timeOffset="49859.433">25150 3352 27 0,'3'31'13'0,"15"26"5"0,-11-45 17 16,7 16-30-16,14 7 0 15,4 12 1-15,3-3 0 16,0 3-9-16,-3 3 0 15,-11 3 3-15,-10 7 1 16,-18-4-15-16,-18-6 0 16</inkml:trace>
  <inkml:trace contextRef="#ctx0" brushRef="#br2" timeOffset="56254.976">15469 3346 54 0,'4'6'27'0,"-1"-16"-22"0,1 4 28 16,-1 3-32-16,1 0 0 15,3-13 0-15,0 0 1 0,0-5-3 16,4-14 1-16,-1 1 1 16,1-7 0-16,-1-9-1 15,1-1 1-15,-4 1-1 16,0-3 0-16,-3 12 0 15,-1 7 0-15,1 5-1 16,-4 8 1-16,3 2-1 16,1 12 0-16,3 7 0 15,0 7 0-15,0 12-1 16,4-1 1-16,-1 11 0 16,4 8 0-16,0 4 2 15,8 3 0-15,2 3 0 16,1-3 1-16,0 0 0 15,-4-10 0-15,-4-2 0 16,-2-7 0-16,-5 0-2 16,-6-6 0-16,-8-10-1 15,1 0 1-15,-8-6-1 16,-3 1 0-16,0-11 0 0,3-2 1 16,-3-7 0-16,-4-6 0 15,-3-3 0-15,-7 6 0 16,-4-6 0-16,-3 6 1 15,0 4-1-15,-8 5 0 16,5 7-1-16,2 3 1 16,5 10-1-16,2-10 1 15,5 22-1-15,6 3 1 16,7 0 0-16,11-3 0 16,7-7 1-16,11 1 0 15,7-6 1-15,17-10 1 0,8-10-1 16,-1-18 1 15,0 3-1-15,1-7 1-16,3 1-3 0,-4-3 1 0,-7-4-1 0,-10 7 0 0,-14 9-2 15,-8 0 0 1,-10 6 1-16,-14 10 0 0,-7 21 0 16,-4 14 1-16,-10 5-1 15,-11 19 1-15,-7 7 0 16,-3 6 1-16,-4 0-2 15,0-4 0-15,11-2-4 16,3-7 0-16,14-9-11 16,11-6 1-16,10-13-2 15,15-16 1-15</inkml:trace>
  <inkml:trace contextRef="#ctx0" brushRef="#br2" timeOffset="56870.327">15741 3465 45 0,'56'-35'22'0,"11"-31"-23"16,-49 48 44-16,0-14-41 16,-1-5 0-16,1-14 1 15,-7-5 0-15,-8 3-3 16,-3-10 0-16,-10 0 3 16,-15 4 1-16,-7 5-2 15,0 7 0-15,-6 10-1 16,-8 2 1-16,-4 7-2 15,-6 18 1-15,-1 10-1 16,-6 4 0-16,-1 14-1 16,1 14 1-16,13 9-2 15,1 15 1-15,3 0-1 16,11 20 1-16,7 8 0 16,10 1 1-16,8 12 0 0,10-3 1 15,17-6 0-15,25-6 1 16,11-10 2-16,18-25 1 15,10-32 1-15,-3-21 0 16,6-31-1-16,-6-17 1 16,-15-5-1-16,-13-17 0 15,-25-5-3-15,-15 3 1 16,-17-1-3-16,-11 13 0 16,-3 0-3-16,-7 7 1 15,-11 6-4-15,-3 9 0 0,-4 9-2 16,4 10 0-16,-1 6-4 15,1 10 1-15,3-1-1 16,8 4 0-16,2 3-5 16,15-6 1-16</inkml:trace>
  <inkml:trace contextRef="#ctx0" brushRef="#br2" timeOffset="58462.795">15829 2358 16 0,'-7'3'8'0,"0"-6"1"16,7 3 3-16,0 0-9 16,0 0 0-16,0 0 5 15,0 0 0-15,0 0-7 0,0 0 0 16,7 0 7-16,4 0 1 15,-1 3-1-15,4 0 0 16,0-3-2-16,4 0 0 16,7 0-2-16,3 0 0 15,0 0-1-15,4 0 0 16,3 0 0-16,1 0 0 16,-1 0 0-16,0 0 0 15,-7 0-1-15,1 0 1 16,2 0-1-16,8 0 1 15,3 0-1-15,4 0 0 16,0 3-1-16,7 3 1 0,0-2-1 16,3-8 0-16,1 4 0 15,-4-6 1-15,3 3-2 16,8 3 1-16,3 0 0 16,7 0 0-16,3 0 0 15,5 0 0-15,-8 0-1 16,10 3 1-16,5-3 0 31,13 0 0-15,53 0 0-16,-10 0 1 0,-4 0-1 15,0 10 1-15,-18-10-1 16,8 0 1-16,3 0-1 16,7 0 0-16,-10 0-1 15,3 0 0-15,14 0 1 16,-3 6 0-16,-4-12 0 15,7 6 1-15,11 6-1 16,-11-12 0-16,3 2 1 16,12 8 0-16,-8-8-2 0,-3 8 1 15,6-4 0-15,1 6 0 16,-18-12 0-16,4 6 0 16,-1 0-1-16,1 0 1 15,-14 0-1-15,3 0 1 16,-7-4-1-16,0 4 0 15,-7-6 0-15,-7 12 0 16,-22-6 0-16,1 4 0 0,-11-4 0 16,-10 6 0-16,-11-6 0 15,-7 0 0-15,-8-6-1 16,-9 6 0-16,-8-4-1 16,-3-2 1-16,-8 3-5 15,-3 0 0-15,-3-3-9 16,-4-1 0-16,-7-2-9 15,-7-7 1-15</inkml:trace>
  <inkml:trace contextRef="#ctx0" brushRef="#br2" timeOffset="59617.908">15268 1580 40 0,'4'44'20'0,"-8"-13"-11"0,4-24 21 15,0 2-25-15,0 0 0 16,0-2 2-16,0-4 1 16,0-3-9-16,4-3 1 15,-1-13 6-15,1-9 0 16,-1-13-2-16,4-9 0 15,4-12-2-15,0-4 0 16,-4-6-2-16,0 6 1 0,0 1-3 16,0 5 1-16,0 4-2 15,0 15 1-15,0 7-1 16,4 18 0-16,-1 13 0 16,1 10 1-16,-1 5 1 15,4 23 0-15,4-4 0 16,3 10 1-16,0 7 0 15,4-1 1-15,7 3-1 16,0 0 1-16,-1 1-1 16,-2-7 1-16,-5-10-1 15,-6-5 1-15,-4-10-1 16,0 0 0-16,-7-13 0 16,-7-6 0-16,-7 3-1 15,-11-3 0-15,-10 4 0 16,-11-14 0-16,-3 7 0 15,-4-3 1-15,-3 3 0 16,-4-9 0-16,7 9 0 0,7 0 0 16,0 0 0-16,4 0 0 15,7 0 0-15,3-6 1 16,4 3-1-16,7-4 1 16,3-2 0-16,8-1 0 15,6-8 0-15,8-7 1 16,14-1 0-16,21-5 0 15,17-3 0-15,15-10 1 16,3 3-1-16,-11 0 0 16,-6-3-1-16,-11 4 0 15,-11 8-2-15,-14 7 0 0,-10 6 0 16,-11 13 0-16,-11 12-1 16,-10 13 1-16,-21 25 0 15,-18 9 0-15,-10 13-1 16,-11 13 1-16,3 8-5 15,4-11 1-15,7-1-8 16,7-9 0-16,7-7-4 16,11-12 0-16</inkml:trace>
  <inkml:trace contextRef="#ctx0" brushRef="#br2" timeOffset="60128.111">15706 1589 48 0,'56'-62'24'0,"8"-20"-28"0,-47 51 45 16,4-1-40-16,-3-11 1 16,-4-11 1-16,-3-8 1 15,-15-7-4-15,-6 3 0 16,-12-10 3-16,-6 11 0 0,-3 11-2 16,-19 10 1-16,-17 10-1 15,-14 6 0-15,-11 21-2 16,1 20 1-16,-8 15-2 15,7 16 0-15,7 13-2 16,8 15 0-16,10 12-1 16,17 26 1-16,26 12 0 15,20 23 1-15,25 5 3 16,22-12 0-16,2-12 5 16,15-23 0-16,15-31 2 15,9-34 1-15,8-32 0 16,-4-56 0-16,4-38-2 15,-11-37 0 1,-18-23-5 0,-31-12 1-16,-25 10-11 0,-14 6 0 0,-28 12-12 0,-4 25 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04T17:44:03.80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5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5-04T17:46:04.748"/>
    </inkml:context>
  </inkml:definitions>
  <inkml:trace contextRef="#ctx0" brushRef="#br0">9955 2637 41 0,'18'-13'20'0,"-11"4"-5"0,-7 9 20 16,0-6-31-16,0 6 0 15,-7 0 4-15,-4 0 0 16,-10 0-10-16,-7 6 0 16,-11 3 6-16,0 13 1 15,4 0-2-15,3-3 0 0,1 0-3 16,-1 6 1-16,4-3-2 15,7 0 1-15,3 0 0 16,7 0 0-16,11-3 0 16,11-7 0-16,3 4 1 15,18-7 0-15,14 4 0 16,3-7 0-16,-3 0-1 16,-7 4 1-16,-8-7-3 15,-9 12 1-15,-19 4-2 16,-24 16 1-16,-7-10-3 15,-11 6 1-15,0 1-3 16,4-4 0-16,0-6-7 16,3 0 0-16,4-10-2 15,10-2 0-15</inkml:trace>
  <inkml:trace contextRef="#ctx0" brushRef="#br0" timeOffset="269.553">10114 2928 53 0,'4'0'26'0,"-11"47"-31"0,3-40 52 16,1 8-46-16,-4 4 0 15,-1 3 0-15,5 3 1 0,-1 0-3 16,1-12 1-16,3-1-2 16,0-2 0-16,0-1-7 15,0-9 0-15,7-15-7 16,-4-4 0-16</inkml:trace>
  <inkml:trace contextRef="#ctx0" brushRef="#br0" timeOffset="467.835">10068 2803 38 0,'18'9'19'0,"3"-2"-18"16,-14-7 28-16,0 0-29 15,4 0 0-15,-1 3-3 16,-3 0 0-16,4 0-2 0,-7 7 1 15,3-1-7-15,0 0 1 16</inkml:trace>
  <inkml:trace contextRef="#ctx0" brushRef="#br0" timeOffset="796.988">10206 2941 31 0,'3'13'15'0,"1"-13"-5"0,-4 0 24 15,3 3-33-15,1 3 1 16,-4-3 0-16,0 6 1 0,0-2-4 15,4-7 0-15,-4 0 3 16,3-7 0-16,-3-5-1 16,4 3 1-16,-1-4-2 15,1 0 1-15,3-5 0 16,0-1 1-16,0 3-1 16,3 0 0-16,1 4 0 15,0 6 1-15,3 3 0 16,0 6 1-16,0 3-1 15,0 3 1-15,0 4-1 16,0-1 0-16,0-2-1 16,-3-1 1-16,7 1-3 15,-8-1 1-15,4 0-4 16,0-9 0-16,0 4-7 16,4-4 1-16,0-10-6 15,6-2 0-15</inkml:trace>
  <inkml:trace contextRef="#ctx0" brushRef="#br0" timeOffset="1068.146">10823 2518 47 0,'-3'9'23'0,"-4"26"-21"0,0-26 41 16,0 10-42-16,3 6 0 0,-3 3 1 16,-4 16 0-16,-3 0-3 15,0 3 1-15,4 13 1 16,3-7 1-16,3-3-3 16,4-6 0-1,4-10-6-15,3-5 1 0,0-14-10 16,7-12 1-16</inkml:trace>
  <inkml:trace contextRef="#ctx0" brushRef="#br0" timeOffset="1305.829">11187 2731 53 0,'0'28'26'0,"-25"-3"-30"0,18-15 44 15,-7 12-40-15,-7 0 1 16,-8 6 0-16,-2 9 0 16,-1 4-2-16,4 0 1 15,-1-7 1-15,8 1 0 16,4-10-5-16,2-6 0 16,1-13-6-16,11-9 1 15,3-10-6-15,7-15 0 16</inkml:trace>
  <inkml:trace contextRef="#ctx0" brushRef="#br0" timeOffset="1502.556">10926 2828 47 0,'7'13'23'0,"7"21"-22"0,-4-24 44 0,1-1-43 16,3 7 0-16,4 6 1 15,3 3 0-15,0 6-5 16,7-3 1-16,0 4 2 15,4-1 1-15,0-3-5 16,-4-3 0-16,-3-12-5 16,-4-4 0-16,-7-9-8 15,-3-12 1-15</inkml:trace>
  <inkml:trace contextRef="#ctx0" brushRef="#br0" timeOffset="1742.126">11310 2590 51 0,'7'28'25'0,"14"3"-26"0,-14-12 44 16,4 0-41-16,3 9 1 15,0 16-1-15,0 0 1 16,-3 9-5-16,-4 1 1 15,-7 8 2-15,-7 4 0 16,-4-6-7-16,-3-7 1 0,4-18-11 16,-8-7 0-16</inkml:trace>
  <inkml:trace contextRef="#ctx0" brushRef="#br0" timeOffset="2626.832">11956 2888 47 0,'-4'12'23'0,"1"-12"-15"16,3 0 33-16,0 0-39 15,0 0 1-15,0 0 1 0,0 0 0 16,7-9-4 0,3-1 0-16,4-2 4 0,4-1 0 15,3-5-2-15,0-1 1 16,4 6-1-16,0 1 0 16,-1-4-2-16,1 7 1 15,-4-1-1-15,0 1 1 16,-3-7-2-16,0 7 1 15,-1 5-1-15,1-2 1 16,0 6-1-16,-4 6 1 16,0 4-1-16,0-1 1 15,0 10 0-15,0-3 0 0,0 6-1 16,0 3 1-16,-3-6 0 16,0-1 1-16,3-8-1 15,3-1 1-15,1-9-1 16,3-6 1-16,0-7 0 15,4 1 0-15,-4-7-5 16,4 3 1-16,-4 1-11 16,-3 5 1-16,-4-5-6 15,-7 5 1-15</inkml:trace>
  <inkml:trace contextRef="#ctx0" brushRef="#br0" timeOffset="3077.119">11903 3120 55 0,'0'15'27'0,"-18"1"-26"0,18-16 48 16,0 0-45-16,-3 0 0 15,3 0 1-15,0 0 1 16,-4 0-7-16,4 0 1 16,4-6 5-16,6-4 0 15,4 1-1-15,14 0 0 16,4-4-1-16,4 1 0 0,-1 2-1 16,-3 1 0-16,-1 6 0 15,-2 3 0 1,-5 0-1-16,-3 9 1 0,1-6-2 15,-5 3 0-15,-3 4 0 16,0-7 0-16,1 6-1 16,-1 4 0-16,3 6-1 15,1-1 1-15,3 1 0 16,0 0 0-16,0-3-1 16,8-1 1-16,-1-8-3 15,0-7 1-15,0-3-8 16,1-4 1-16,-5-5-12 15,-6 2 1-15</inkml:trace>
  <inkml:trace contextRef="#ctx0" brushRef="#br0" timeOffset="3545.424">13610 2875 55 0,'-3'10'27'0,"-15"15"-25"15,7-25 38-15,1 9-39 16,-1 7 0-16,-10 6 1 16,-7 9 0-16,-4 0-3 0,-3 4 1 15,-4-1-1-15,7-2 0 16,8-7-6-16,2-6 0 16,8-10-10-16,11-15 1 15</inkml:trace>
  <inkml:trace contextRef="#ctx0" brushRef="#br0" timeOffset="3741.695">13353 2838 59 0,'17'47'29'0,"12"12"-29"0,-19-31 50 0,11 7-50 15,0 15 0-15,8 6-1 16,6-2 1-16,7-1-2 15,4-3 0-15,0-6-4 16,0-9 1-16,-7-10-12 16,-1-16 0-16</inkml:trace>
  <inkml:trace contextRef="#ctx0" brushRef="#br0" timeOffset="4100.032">14295 2903 58 0,'-15'10'29'0,"8"-4"-21"0,7-6 47 0,7 0-53 16,1 3 1 0,2 3 0-16,4-6 1 0,7 0-6 15,8 0 1-15,9-9 1 16,8-7 1-16,-7 7-8 15,-7 0 1-15,-7-1-15 16,-4 1 1-16</inkml:trace>
  <inkml:trace contextRef="#ctx0" brushRef="#br0" timeOffset="4988.935">15667 2188 54 0,'3'0'27'0,"-6"19"-22"15,-1-13 35-15,-6 4-39 16,-4 12 0-16,-8 3 0 16,-6 3 1-16,-3 13-3 15,-1-3 1-15,0-1-1 16,4-2 1-16,3-4-5 15,0-3 0-15,11-9-9 16,0-10 1-16,4-9-4 16,-1-9 1-16</inkml:trace>
  <inkml:trace contextRef="#ctx0" brushRef="#br0" timeOffset="5166.216">15392 2245 54 0,'24'22'27'0,"5"22"-37"0,-19-35 54 16,4 1-44-16,0 8 1 16,8 1-2-16,-1 16 1 15,7-7-3-15,4 6 1 16,-4-9-5-16,-3 4 0 16,-4-14-8-16,0-8 1 15</inkml:trace>
  <inkml:trace contextRef="#ctx0" brushRef="#br0" timeOffset="5628.295">15797 1938 60 0,'4'3'30'0,"7"12"-36"16,-4-18 56-16,0 0-48 15,3 0 1-15,8 3 1 16,7-6 0-16,3 3-5 16,4-13 0-16,-11 13 3 15,0-4 1-15,-7 4-2 0,-3 3 0 16,-8 10-1-16,-6-1 0 15,-5 1-1-15,-6 5 1 16,0 4-3-16,4-6 0 16,-4 2-1-16,3-2 1 15,4-1-1-15,-4 1 0 16,11-7 1-16,11 4 0 16,3-10 3-16,7 0 1 15,4 3 2-15,3-6 1 0,0 3-1 16,-6 3 1-16,-5 3-2 15,-6-3 1-15,-8 13-3 16,-10 3 0-16,-7 3-8 16,-7-4 0-16,0-5-11 15,-11-7 1-15</inkml:trace>
  <inkml:trace contextRef="#ctx0" brushRef="#br0" timeOffset="5959.662">15000 2847 75 0,'0'28'37'0,"28"-3"-43"0,-10-25 67 15,10 0-59-15,11-9 0 16,21-1 1-16,18-5 1 16,17-10-5-16,0-10 0 15,0 1 1-15,-3 12 1 16,-14-3-8-16,-18 9 0 0,-14 7-15 15,-18 5 0-15</inkml:trace>
  <inkml:trace contextRef="#ctx0" brushRef="#br0" timeOffset="6559.748">15272 3167 61 0,'-4'22'30'0,"1"-7"-22"0,3-11 40 15,0 2-45-15,3 0 1 16,1-3 0-16,3 0 1 16,7-3-7-16,11 0 1 15,3-3 4-15,4-3 0 16,-1 3-2-16,1 3 1 0,-11-6-2 15,-7 12 1-15,-7 6-2 16,-7 1 1-16,-7 6-3 16,-3-7 1-16,3 1-3 15,-4 2 1-15,4 1-2 16,0 0 1-16,0 0-1 16,0 2 1-16,3-5 2 15,4 6 0-15,4-4 2 16,3 4 0-16,0-3 2 15,4-4 0-15,-1 4 1 16,1 0 1-16,-4 3-1 16,0-7 1-16,-7 10-1 15,-4-3 1-15,-6 3-3 16,-8 0 1-16,-10 0-6 16,-4 0 1-16,0 0-9 15,8-7 0-15,-1-8-5 16,11-4 0-16</inkml:trace>
  <inkml:trace contextRef="#ctx0" brushRef="#br0" timeOffset="6830.335">15755 3098 69 0,'0'34'34'0,"0"1"-45"0,0-16 68 0,0 3-57 16,-3 6 0-16,3 13-1 16,-4-7 0-16,0 4-4 15,4-4 0-15,0-6-10 16,0-3 0-16,8-15-4 15,-1 6 1-15</inkml:trace>
  <inkml:trace contextRef="#ctx0" brushRef="#br0" timeOffset="6996.307">15723 3788 62 0,'4'50'31'0,"-4"-16"-39"0,0-27 61 15,0-4-54-15,0 0 1 16,0-3-6-16,7-6 0 16,7-4-8-16,-3-18 0 15</inkml:trace>
  <inkml:trace contextRef="#ctx0" brushRef="#br0" timeOffset="7449.331">16260 3001 59 0,'3'3'29'0,"8"-3"-22"0,-8 3 43 16,8 0-49-16,3 3 0 15,7 4 0-15,14-10 0 16,4 3-2-16,7-3 0 16,-4 0-2-16,1 0 0 15,-5-3-10-15,-6-7 1 16,-7-9-7-16,-4 4 1 15</inkml:trace>
  <inkml:trace contextRef="#ctx0" brushRef="#br0" timeOffset="7627.239">16559 2769 62 0,'-10'47'31'0,"-1"25"-33"16,8-47 56-16,-4 16-54 15,0 21 1-15,-4 1-3 16,0 0 0-16,4-10-4 16,4-6 0-16,6-9-12 15,8-23 0-15</inkml:trace>
  <inkml:trace contextRef="#ctx0" brushRef="#br0" timeOffset="8484.384">17974 2295 54 0,'11'0'27'0,"-18"25"-19"15,3-15 27-15,-3-1-33 16,-7 7 1-16,-11 21 0 16,0-2 0-16,-6 12-5 15,-8 9 1-15,0-6 1 16,4-6 0-16,3-9-5 15,7-4 0-15,1-12-6 16,6-7 0-16,11-21-6 0,7-3 1 16</inkml:trace>
  <inkml:trace contextRef="#ctx0" brushRef="#br0" timeOffset="8677.536">17653 2411 60 0,'18'44'30'0,"13"9"-39"0,-20-40 57 0,10 12-48 15,4 16 0-15,3-1-2 16,0 11 1-16,1-17-3 16,-1-3 0-16,0-9-12 15,0-12 0-15</inkml:trace>
  <inkml:trace contextRef="#ctx0" brushRef="#br0" timeOffset="9083.113">18232 1991 61 0,'7'0'30'0,"0"9"-32"0,-4-9 50 15,-3 0-49-15,0 7 1 16,-3 2 0-16,-4 0 0 16,-4 1 0-16,0-1 0 15,1 4 1-15,-1-1 0 16,4 1 0-16,0 2 0 15,7-5-1-15,4 2 0 16,3 1 1-16,7-1 0 16,7 4-1-16,4-6 1 15,-1-1-1-15,-2-3 0 16,-5 7 0-16,-6 2 0 0,-11 4-3 16,-7 0 1-16,-4 0-5 15,-6-3 0-15,-1-7-8 16,0-9 1-16,4-16-3 15,7-2 0-15</inkml:trace>
  <inkml:trace contextRef="#ctx0" brushRef="#br0" timeOffset="9294.28">18196 2019 67 0,'21'-3'33'0,"36"-13"-38"16,-32 10 70-16,13-7-65 16,8-2 1-16,18-4-1 15,6-6 1-15,4 3-5 0,-3 6 0 16,-15-3-8 0,-13 10 1-16,-15 0-9 0,-10 9 0 15</inkml:trace>
  <inkml:trace contextRef="#ctx0" brushRef="#br0" timeOffset="9640.104">17251 3145 60 0,'-11'19'30'0,"18"-16"-24"16,0-3 50-16,4 3-52 15,10-6 0-15,4-4 1 16,21-8 1-16,24-4-8 15,29-9 0-15,7-10 5 16,14 7 0-16,-4 3-5 16,-3 9 0-16,-18 0-12 15,-17 10 0-15,-25 2-8 0,-18 7 0 16</inkml:trace>
  <inkml:trace contextRef="#ctx0" brushRef="#br0" timeOffset="10374.763">17498 3465 74 0,'-14'15'37'0,"10"4"-50"0,4-25 67 0,-3 6-54 15,-1 6 1-15,4-6-1 16,0 3 1-16,0 4-1 16,7-7 0-16,0 3 0 15,7 0 1-15,0 6 0 16,8 4 0-16,-1 2-1 16,3 4 1-16,1 0-1 15,-7-3 1-15,-4 6-2 16,-7 0 0-16,-11 6-1 15,-10 0 1-15,-7 7-4 16,-7-10 1-16,-4-3-7 16,0-7 0-16,8-12-8 15,-1-15 0-15</inkml:trace>
  <inkml:trace contextRef="#ctx0" brushRef="#br0" timeOffset="10598.528">17459 3377 68 0,'39'-3'34'0,"14"-7"-39"0,-36 1 61 16,8 3-56-16,7-1 1 15,7 1-1-15,-1 0 1 0,1-10-4 16,-4 7 1-16,-3-1-7 15,-4-2 1-15,1-4-12 16,-8 7 1-16</inkml:trace>
  <inkml:trace contextRef="#ctx0" brushRef="#br0" timeOffset="10840.534">18041 3195 66 0,'-3'28'33'0,"-5"26"-34"16,8-42 55-16,4 10-54 16,-4 3 1-16,0 3-1 15,4 1 0-15,-4-4-4 0,0 9 1 16,0-6-6-16,3 4 1 15,4-17-11-15,0 1 0 16</inkml:trace>
  <inkml:trace contextRef="#ctx0" brushRef="#br0" timeOffset="11050.096">17992 3954 71 0,'-11'31'35'0,"8"-9"-36"16,3-22 62-16,0 3-61 15,7 4 0-15,-4-7-6 16,4 3 1-16,0-3-8 16,4-3 0-16,-1-7-8 15,-3-2 0-15</inkml:trace>
  <inkml:trace contextRef="#ctx0" brushRef="#br0" timeOffset="12550.826">5757 5418 46 0,'4'3'23'0,"3"-3"-8"0,-7 4 23 16,3-1-35-16,5 9 1 15,-8 10 4-15,3 13 1 16,-3 9-10-16,0 28 0 15,0 25 7-15,0 19 0 16,-3 22-2-16,3 12 1 16,-11 4-4-16,0-19 1 0,-3-10-2 15,0-9 0-15,4-22-5 16,2-18 1-16,5-14-9 16,3-11 1-16,-7-26-9 15,7-7 0-15</inkml:trace>
  <inkml:trace contextRef="#ctx0" brushRef="#br0" timeOffset="13392.324">6579 6099 67 0,'-3'-3'33'0,"3"9"-38"0,0-9 58 16,-11 6-53-16,-10 9 0 15,0-5-1-15,-4 8 1 16,4 1 0-16,0 3 1 15,3-3-1-15,4-1 0 16,4 1-1-16,2-4 1 16,-2 1 1-16,20 3 0 0,8-4-1 15,14 1 0-15,7-1 0 16,-1 4 1 0,5-3-1-16,-15 2 0 0,-3 4-1 15,-11 3 1-15,-14 6-2 16,-11 7 0-16,-6 5 0 15,-15-2 1-15,4-7-3 16,-1-5 0-16,8-5-3 16,0-5 0-16,10-3-6 15,11-7 0-15,8-19-4 16,9-5 0-16</inkml:trace>
  <inkml:trace contextRef="#ctx0" brushRef="#br0" timeOffset="13618.941">6907 6303 67 0,'0'28'33'0,"0"19"-44"0,-3-38 68 15,-4 4-57-15,3-4 0 16,4 4-1-16,0-4 1 15,-7-3-4-15,7 1 0 16,0-7-9-16,0 0 1 0,-3-13-6 16,-1-3 0-16</inkml:trace>
  <inkml:trace contextRef="#ctx0" brushRef="#br0" timeOffset="14128.427">6897 6105 44 0,'10'9'22'0,"-3"-15"-29"15,-7 6 36-15,4-3-29 16,3 3 0-16,0 0 0 16,4 3 0-16,-1 7-1 15,-6 2 1-15,6 4-2 16,1 3 0-16,3-1-3 15,0-2 0-15,-3 3-4 16,3-3 1-16,0 6 4 0,4-7 0 16,-8 7 5-16,-3-6 1 15,0 0 4-15,0-1 0 16,-3-2 3-16,3-4 1 16,0 1-4-16,-7-4 1 15,11 0-5-15,-1-6 0 16,-3-3-2-16,4-6 1 15,3-4-1-15,4 0 0 16,-4-5-1-16,3 5 1 16,1 1 0-16,-4-1 1 15,4 0 0-15,-1 4 1 0,5 3 1 16,-1 3 1-16,0 6 1 16,-4 0 0-16,1 3-1 15,-4 7 0-15,4 6-1 16,-11 3 1-16,4-1-3 15,-1 5 1-15,1-4-3 16,-8-4 0-16,15-2-5 16,-8-3 0-16,8-10-11 15,7-13 0-15</inkml:trace>
  <inkml:trace contextRef="#ctx0" brushRef="#br0" timeOffset="14397.965">7885 6036 57 0,'0'38'28'0,"-22"-23"-26"0,19-8 43 0,-8 11-43 0,-6 1 1 15,-1 9 1-15,4 1 0 16,-11 15-6-16,11 6 1 15,7 3 3-15,4 10 1 16,3-10-5-16,7-12 1 16,7-7-4-16,7-9 1 0,4-18-7 15,6-10 0 1,-6-23-8-16,0 5 1 0</inkml:trace>
  <inkml:trace contextRef="#ctx0" brushRef="#br0" timeOffset="14627.747">8202 6155 54 0,'0'22'27'0,"-25"22"-25"16,18-31 47-16,-7-1-48 16,-3 10 1-16,-8 0 1 15,4 3 0-15,7 6-3 16,-8 1 0-16,5-4 1 15,6 0 1-15,1-6-5 16,3-3 0-16,0-13-6 16,3-3 1-16,0-9-11 15,1-10 1-15</inkml:trace>
  <inkml:trace contextRef="#ctx0" brushRef="#br0" timeOffset="14833.25">8047 6246 61 0,'25'22'30'0,"-1"13"-35"0,-17-26 52 15,4 10-48-15,3 3 1 0,-3 6-1 16,-1-3 1-16,4 0-1 16,4-3 0-16,0 0-2 15,-4-3 0-15,0-3-7 16,0-4 1-16,0-15-8 15,0-13 1-15</inkml:trace>
  <inkml:trace contextRef="#ctx0" brushRef="#br0" timeOffset="15059.797">8368 6052 65 0,'32'62'32'0,"24"4"-37"16,-42-47 61-16,0 3-56 0,0 16 0 31,-3 43-12-31,-7-9 0 16,-8-6 1-16,-7-13 1 15,-6-12-8-15,3-16 0 16</inkml:trace>
  <inkml:trace contextRef="#ctx0" brushRef="#br0" timeOffset="15524.878">9133 6359 69 0,'-10'35'34'0,"6"-17"-36"0,4-15 71 15,4 4-63-15,-1-1 0 16,8-3 1-16,7 3 0 15,13-2-10-15,12-8 0 16,6 1 6-16,8-3 1 16,-1 0-9-16,0-1 0 15,-10 4-13-15,-10 0 1 16,-12-9-8-16,4 5 1 16</inkml:trace>
  <inkml:trace contextRef="#ctx0" brushRef="#br0" timeOffset="16634.445">10714 5459 64 0,'3'6'32'0,"-3"7"-32"16,-3-4 53-16,-8 1-52 15,-6 5 0-15,-8 14 2 16,-10 5 0-16,-8 10-3 0,-10 16 0 16,1 18 2-1,-1 13 1-15,3 15-1 0,4 11 0 16,8 17-2-16,6 7 1 15,7-15-2-15,11-13 1 16,10-22-4-16,8-16 0 16,10-19-6-16,7-12 0 15,11-19-11-15,0-12 1 16</inkml:trace>
  <inkml:trace contextRef="#ctx0" brushRef="#br0" timeOffset="16966.037">11007 6099 59 0,'-7'15'29'0,"-18"23"-30"15,11-22 46-15,-11 6-43 16,-10 12 1-16,0 13 0 16,-4 7 1-16,-4 2-6 15,-2 0 1-15,2-9-1 16,8-6 1-16,7-6-10 0,7-13 1 15,10-22-8-15,4-10 1 16</inkml:trace>
  <inkml:trace contextRef="#ctx0" brushRef="#br0" timeOffset="17174.588">10633 6221 67 0,'17'50'33'15,"12"-22"-36"-15,-19-9 62 0,1 9-59 16,3 1 0-16,4 8-1 16,3 4 1-16,7 3-2 15,-3-13 0-15,-1 1-4 16,-3-10 1-16,1-7-10 16,-5-5 1-16,1-10-5 15,0-3 0-15</inkml:trace>
  <inkml:trace contextRef="#ctx0" brushRef="#br0" timeOffset="17446.804">11229 6368 77 0,'0'13'38'0,"7"6"-43"0,-3-16 78 15,3 0-72-15,3 0 1 16,4 0-1-16,7-3 1 16,8-3-5-16,6-3 0 15,0 6-6-15,4-3 1 16,-11-3-16-16,-10-7 1 0</inkml:trace>
  <inkml:trace contextRef="#ctx0" brushRef="#br0" timeOffset="18062.302">12277 5694 58 0,'-7'19'29'0,"-25"9"-25"16,21-9 37-16,-10 6-41 16,-11 10 0-16,-6 12 0 15,-8 3 1-15,3 3-5 16,8-3 0-16,7-3-7 16,3-9 1-16,4-19-7 15,3-10 1 1</inkml:trace>
  <inkml:trace contextRef="#ctx0" brushRef="#br0" timeOffset="18258.096">11938 5704 53 0,'21'31'26'0,"18"25"-25"0,-25-37 48 16,11 3-48-16,3 13 1 0,4 9-1 15,3-1 0 1,-3 1-5-16,-4-6 1 0,-3-3-7 16,-4-10 1-16,-3-19-8 15,-8-3 1-15</inkml:trace>
  <inkml:trace contextRef="#ctx0" brushRef="#br0" timeOffset="18743.977">12383 5340 73 0,'21'9'36'0,"10"4"-47"0,-16-19 70 16,2-4-59 0,11 4 0-16,11-4 0 15,0 1 1-15,-4 0-2 0,-3-1 1 16,-11 1 0-16,-3 9 0 16,-11 9-1-16,-7 1 1 15,-11 5-1-15,-3 4 1 16,0 9-3-16,-7-3 1 15,7-3-2-15,0-6 0 16,3 3 0-16,4-3 0 16,4-13 0-16,6 6 1 0,8-3 1 15,6 7 1-15,4-10 2 16,8 3 1-16,-1 1 1 16,-3-4 0-16,-4 3-1 15,-7 3 1-15,-11 7-2 16,-10 3 1-16,-3 3-3 15,-8 3 1-15,0-9-7 16,-3-1 0-16,0-8-11 16,7-14 0-16</inkml:trace>
  <inkml:trace contextRef="#ctx0" brushRef="#br0" timeOffset="19111.461">11783 6450 72 0,'-4'3'36'0,"8"-9"-40"0,3 3 64 0,7 0-56 16,4-7 0-16,17 1 2 16,25-13 1-16,14-6-9 15,18 9 0-15,-8-3 5 16,1 3 0-16,-7 3-9 15,-11 7 1-15,-14 6-19 16,-22-7 1-16,-10 7-1 16,-3 6 1-16</inkml:trace>
  <inkml:trace contextRef="#ctx0" brushRef="#br0" timeOffset="20087.512">11850 6629 74 0,'14'22'37'0,"0"-29"-48"0,-7 7 75 0,11-6-62 16,10 3 0-16,4-3 0 15,3-1 0-15,-3 7-3 16,-4 0 0-16,-7 4 2 15,-3-1 1-15,-8 3-3 16,-3 0 1-16,-7 4-1 16,-3 2 1-16,-1 4-1 15,1 0 0-15,-4-1-3 16,-4 1 1-16,1 0-1 16,3-1 0-16,-4-2 0 15,4-4 1-15,0 7 0 16,7-4 0-16,3 4 2 15,11 0 1-15,1 6 1 16,2-10 1-16,4 1 0 16,1-4 1-16,-1 1-1 0,-4-1 1 15,-6 0-2-15,-4 4 1 16,-11 6-1-16,-10 6 0 16,-17 9-3-16,-8 4 1 15,-4-3-7-15,8-7 0 16,0-6-11-16,10-3 0 15,1-10-1-15,6-9 1 16</inkml:trace>
  <inkml:trace contextRef="#ctx0" brushRef="#br0" timeOffset="20358.984">12418 6648 77 0,'0'28'38'0,"3"25"-55"16,-3-37 84-16,0-1-67 16,-3 4 0-16,-4 6 0 15,3 4 1-15,1 8-3 16,3-9 1-16,0 1-5 15,0-4 0-15,3-3-14 16,1-7 1-16,6 1-2 16,-3-3 0-16</inkml:trace>
  <inkml:trace contextRef="#ctx0" brushRef="#br0" timeOffset="20553.607">12481 7362 66 0,'-3'38'33'0,"-4"-13"-46"0,7-22 67 15,0 4-55-15,0-4 1 16,0-3-6-16,0 0 1 0,7-7-9 16,0-5 1-16,0-7-5 15,3 0 1-15</inkml:trace>
  <inkml:trace contextRef="#ctx0" brushRef="#br0" timeOffset="20975.825">12958 6651 75 0,'14'18'37'0,"-7"1"-52"0,3-12 78 16,4-1-64-16,11 0 1 15,10-3-1-15,4-3 0 0,7-6-4 16,0 0 1-16,-7-4-14 15,0-2 0-15,-15-7-2 16,-6-3 1-16</inkml:trace>
  <inkml:trace contextRef="#ctx0" brushRef="#br0" timeOffset="21154.001">13190 6500 68 0,'4'60'34'0,"-1"84"-60"15,1-116 69-15,-1 4-59 16,1-1 0-16,3-9-13 16,4-13 0-16</inkml:trace>
  <inkml:trace contextRef="#ctx0" brushRef="#br0" timeOffset="21635.303">14309 5663 73 0,'-11'31'36'0,"-38"19"-48"0,35-28 69 16,-8 13-58-16,-6 18 1 15,4 4-2-15,-1 5 1 16,-3-5-4-16,-1-10 1 16,5-10-9-16,3-11 0 15,6-23-6-15,5-10 0 16</inkml:trace>
  <inkml:trace contextRef="#ctx0" brushRef="#br0" timeOffset="21814.228">14069 5748 62 0,'10'28'31'0,"19"44"-39"15,-19-56 59-15,4 12-51 16,4 9 0-16,3 7-4 16,7 6 1-16,1 1-2 15,-5-7 0-15,-3-16-12 16,1-13 1-16</inkml:trace>
  <inkml:trace contextRef="#ctx0" brushRef="#br0" timeOffset="22189.111">14619 5365 64 0,'0'19'32'0,"-3"3"-40"0,3-16 55 15,-4 0-48-15,-3 4 1 16,0-4 0-16,-4 3 1 16,4 1 0-16,0-1 0 15,4 1 0-15,3 2 0 0,7-2 0 16,3-1 1-16,1 0-1 15,0-6 0-15,3 4-1 16,-4 5 0-16,-3-2-2 16,-3 5 1-16,-4 4-5 15,-4 6 1-15,-3-6-9 16,-7 0 1 15,-4-3-5-31,-3-10 0 0</inkml:trace>
  <inkml:trace contextRef="#ctx0" brushRef="#br0" timeOffset="22386.713">14503 5418 69 0,'21'13'34'0,"7"-10"-38"0,-17-6 70 15,3-3-65 1,3-1 0-16,12-12 0 0,13 4 1 15,11-7-3-15,3-6 0 16,4 3-1-16,-7 3 0 16,-3 9-9-16,-15 7 1 15,-10 6-11-15,-15 9 0 16</inkml:trace>
  <inkml:trace contextRef="#ctx0" brushRef="#br0" timeOffset="22670.411">13660 6751 78 0,'10'16'39'0,"43"-16"-44"0,-28-7 70 0,17-5-64 16,18-7 1-16,4-3-1 16,24-9 1-16,0-7-3 15,-3 0 0-15,-11 7-3 16,-14 6 1-16,-11 9-15 16,-14 4 0-16,-13 6-5 15,-5 9 1-15</inkml:trace>
  <inkml:trace contextRef="#ctx0" brushRef="#br0" timeOffset="23033.342">14009 7115 64 0,'-11'37'32'0,"8"-12"-41"0,3-21 58 0,0-1-49 16,0 0 1-16,3-3 2 16,8 3 0-16,3-6-3 15,4 0 0-15,10-4 2 16,7 1 0-16,0 6 0 16,-3 6 1-16,-4-2-3 15,-7 5 1-15,-13 10-1 16,-12 6 1-16,-10 3-2 15,-11 7 1-15,1 5-3 16,-5-2 0-16,1-3-4 31,0-10 0-31,3-3-5 0,4-16 0 32,10-16-7-1,4-12 1-31</inkml:trace>
  <inkml:trace contextRef="#ctx0" brushRef="#br0" timeOffset="23246.377">14069 6967 70 0,'3'7'35'0,"8"5"-43"0,-4-15 68 16,4 0-60-16,6-7 1 15,11-2 0-15,11-10 0 0,7 0-2 16,3 6 1-16,-3 1-4 15,-3 2 1-15,-5 1-9 16,-2 2 1-16,-12-9-9 16,-6 7 1-16</inkml:trace>
  <inkml:trace contextRef="#ctx0" brushRef="#br0" timeOffset="23484.935">14633 6789 64 0,'-3'40'32'0,"-1"-15"-31"16,8-12 56-16,-4 3-57 15,0 6 1-15,0 6-1 16,0 3 0-16,0 4-4 15,0 5 0-15,0-5-7 0,3-7 1 16,-3-6-10-16,7-6 1 16</inkml:trace>
  <inkml:trace contextRef="#ctx0" brushRef="#br0" timeOffset="23676.674">14637 7513 69 0,'-4'38'34'0,"8"-20"-45"0,-4-14 62 0,0-1-57 16,0 0 1-16,0-3-12 16,0 0 1-16,3-16 9 15,4-6 0-15</inkml:trace>
  <inkml:trace contextRef="#ctx0" brushRef="#br0" timeOffset="24846.7">16154 4873 63 0,'10'44'31'0,"11"46"-33"0,-13-55 61 0,-5 31-57 15,11 25 0-15,0 25 2 16,0 34 0-16,0 23-5 16,-3 15 1-16,0 13 3 15,-8-13 0-15,1-6-3 16,-4-19 0-16,3-22-7 15,-3-22 1-15,-3-16-15 16,-8-27 0-16</inkml:trace>
  <inkml:trace contextRef="#ctx0" brushRef="#br1" timeOffset="28045.518">8470 9194 53 0,'-3'9'26'0,"13"-15"-15"0,-10 6 26 16,0 0-31-16,4 0 0 16,3 3 2-16,3-6 1 0,1-3-12 15,7 3 0-15,-8-7 7 16,8-6 1-16,3-9-4 15,0 3 1-15,-3-3-2 16,-4 0 0-16,-3 3-1 16,-1 0 0-16,-3 7 0 15,-7 2 0-15,0 4-1 16,-7 2 1-16,4 4-2 16,-8 3 0-16,-3 7 0 15,7 2 0-15,0 3 1 16,0 1 0-16,0 12 1 15,0 3 1-15,7 4 2 16,-7 2 0-16,7 1 0 16,7-1 1-16,0 1-1 15,3-10 1-15,8-6-3 16,7-7 1-16,-1-6-6 16,8-6 0-16,3-9-14 15,-3-10 0-15</inkml:trace>
  <inkml:trace contextRef="#ctx0" brushRef="#br1" timeOffset="28359.796">9006 9216 59 0,'-7'22'29'0,"0"-19"-31"0,4-9 41 0,-1-7-38 15,4-3 0-15,-7-6 0 16,4-3 1-16,3 3-2 16,0 0 0-16,0 0 3 15,0 4 1-15,0 2 1 16,10 0 0-16,-3 4-1 16,11 2 1-16,0 4-1 15,3 0 1-15,-7-1-4 16,0 1 1-16,4 0-7 15,-8 0 1-15,4 3-6 16,-7-4 0 0,4 4-11-16,0-6 0 0</inkml:trace>
  <inkml:trace contextRef="#ctx0" brushRef="#br1" timeOffset="28705.858">9313 9087 58 0,'0'32'29'0,"7"11"-28"0,0-36 45 15,-3 5-42-15,0-2 1 16,-4-1 0-16,3 0 0 16,-3-5-8-16,7-4 1 15,-3-7 4-15,-1-8 0 16,1-7-2-16,-1-3 0 15,4 3 0-15,0 0 0 0,0 0 0 16,4 0 1-16,3 3 0 16,7 3 0-16,-3 7 0 15,3 3 0-15,0 9 0 16,0 0 0-16,-3 3-2 16,0-3 1-16,-4 4-6 15,0-4 1-15,-4-3-5 16,1 0 0-16,0 0-10 15,-1-10 0-15</inkml:trace>
  <inkml:trace contextRef="#ctx0" brushRef="#br1" timeOffset="29033.78">9871 9015 55 0,'10'6'27'0,"-3"-9"-28"0,-7 3 44 16,-3-3-43-16,-4 0 1 15,-7 3 1-15,-7 0 0 16,-1 0-3-16,-6 6 1 16,3 0 1-16,8 1 1 15,3 5-1-15,0 7 1 16,3 0-1-16,4 0 1 15,0 0 0-15,3-4 0 0,11-5-1 16,8-4 1-16,2-6-3 16,8-3 1-16,0-4-4 15,-1-5 1-15,-3-1-7 16,-3 1 0-16,0-4-8 16,3-3 0-16</inkml:trace>
  <inkml:trace contextRef="#ctx0" brushRef="#br1" timeOffset="29320.788">10047 9156 63 0,'11'16'31'0,"-4"-19"-42"15,-7 3 56-15,3-10-46 0,1-2 1 16,-1-4 0-16,-3 0 0 15,4 1 0-15,3-4 1 16,0 0 1-16,7 0 0 16,7 0 2-16,0-3 0 15,11 1 0-15,7 2 0 16,7 3 0-16,-4-6 0 16,-3 13-4-16,-7-4 0 15,-4 10-13-15,-7-6 0 16,-10-7-7-16,-1 0 1 15</inkml:trace>
  <inkml:trace contextRef="#ctx0" brushRef="#br1" timeOffset="32294.386">10499 7532 52 0,'3'12'26'0,"8"-5"-19"16,-8-7 27-16,4 0-32 16,0 0 0-16,0 0 1 0,4 0 1 15,0-4-5-15,-1 4 1 16,4-6 4-16,0 3 1 16,4 0-1-16,0 0 0 15,-1 0 0-15,1 0 0 16,3-1-1-16,-3 1 1 15,3 3-2-15,0-3 0 16,0 3-1-16,8 0 1 16,2 3-1-16,5-3 1 15,-1 0-1-15,7-6 0 0,-3 6 0 16,3-3 1-16,1 0 0 16,3 3 0-16,-4-3 0 15,-3-1 0-15,3 4 0 16,0 0 0-16,4 0-1 15,4 0 0-15,2 0-1 16,-2-3 1-16,6 0-1 16,1-3 0-16,-1 3-1 15,-6 0 1-15,-1-1 0 16,4 1 1-16,3 6-1 16,8-3 1-16,-4 4 0 15,0-4 0-15,3 6 0 16,1-3 0-16,-4 0-1 15,0 0 1-15,3 4-1 16,8-1 0-16,-4-3 0 16,0 0 0-16,3 3 0 15,-3-2 1-15,-3 2-1 16,-4-3 1-16,3 3-1 0,11 0 0 16,-6 4 0-16,-1-4 1 15,7-3-1-15,0 0 0 16,-7 1 0-16,-4-1 1 15,11 0-1-15,0 0 0 16,0 0 0-16,4 3 1 16,0-2-1-16,-4-1 0 15,-7 6 0-15,10 0 1 16,1 4-1-16,-4-4 0 16,4 1 0-16,3 2 0 0,-7-2 0 15,-7-1 0 1,7-3 0-16,0 4 0 0,-3-1 0 15,-4 1 0-15,0-1 0 16,-4-6 0-16,1 7-1 16,-4-1 1-16,-11-6 0 15,-7 3 0-15,-6-2-1 16,-5-1 1-16,1 0-1 47,-4-3 1-32,-3 3-1-15,0-3 1 0,-4 0-1 0,-3 0 1 0,-4 0-1 0,0 0 0 0,-4 0-2 16,1 0 1-16,-4-3-2 16,-3 0 0-16,-4 3-2 15,0 0 1-15,3-3-4 16,-3 3 0-16,0 0-12 16,7-13 1-16,4 0-1 0,10 7 0 15</inkml:trace>
  <inkml:trace contextRef="#ctx0" brushRef="#br1" timeOffset="33287.133">11652 4252 52 0,'7'0'26'0,"11"6"-13"0,-11-6 26 16,0 6-36-16,0 4 0 16,4 5 2-16,-4 17 0 15,0-17-7-15,-7 17 1 16,0 9 4-16,-4-1 0 0,-3 14-2 15,-3 2 0-15,3-3-2 16,0-6 1-16,-1-9-3 16,1-10 1-16,4-9-4 15,-1-10 0-15,1-2-6 16,3-17 0-16,0-8-7 16,0-11 1-16</inkml:trace>
  <inkml:trace contextRef="#ctx0" brushRef="#br1" timeOffset="33704.054">11592 4289 29 0,'-3'-3'14'0,"6"-16"-5"0,-3 19 16 16,4-6-23-16,-4 6 1 15,0 0 1-15,0 0 1 16,3-3-5-16,-3 3 0 16,7 0 5-16,0-6 1 15,4 6-1-15,0-3 0 16,6-4 0-16,4 4 1 16,8-3-1-16,6 0 0 15,0-4-1-15,4 4 1 16,0 3-1-16,-4 6 0 0,0-3-2 15,-3 3 1-15,-11 3-2 16,-7 4 1-16,-3 2-2 16,-11 7 0-16,-4 0-1 15,-6 12 0-15,-8-9 0 16,1 10 0-16,-8-4 0 16,-7 6 0-16,0-5-4 15,-3 5 1-15,3-12-11 16,4-6 1-16,7-10-5 15,7-6 1-15</inkml:trace>
  <inkml:trace contextRef="#ctx0" brushRef="#br1" timeOffset="34349.592">11952 4722 53 0,'4'0'26'0,"3"-9"-29"0,-7 9 47 0,0 0-43 16,0 0 1-16,0 0 1 15,-4 0 0-15,1 0-4 16,-4 0 1-16,0 3 3 16,-4 3 1-16,0 7-1 15,-3-1 0-15,4 7-1 16,-1 3 1-16,1 6-1 15,-1-3 0-15,4 7-1 16,0-4 0-16,0-6 0 16,3 3 0-16,4-3-1 15,7-3 1-15,0-7-1 16,4-2 1-16,7-4-2 16,-1-6 1-16,8-6-1 15,-4 2 1-15,0-2-1 0,-3-3 0 16,-8-1 0-16,1-2 0 15,-11 2 0-15,-3 7 0 16,-5 0 0-16,-2 3 1 16,-1 0-1-16,-3 6 1 15,0-2 0-15,3-1 0 16,1 3 0-16,-8-3 0 16,4 3 0-16,-3 4 1 15,-1 5-1-15,0-5 0 16,4 2-2-16,0-2 0 0,7-4-6 15,7-6 1-15,7-9-12 16,0-1 1-16</inkml:trace>
  <inkml:trace contextRef="#ctx0" brushRef="#br1" timeOffset="34786.859">12404 4324 47 0,'0'6'23'0,"0"0"-13"0,0 1 31 16,-4-4-38-16,-3 6 0 15,0 10 4-15,-4-6 0 0,-3 9-8 16,0 9 0-1,0 3 6-15,0 4 0 0,0 3-2 16,7 3 0-16,0-13-3 16,7 0 0-16,3-12-6 15,8 0 1-15,-1-3-12 16,8-16 0-16,-7-13-2 16,10 1 0-16</inkml:trace>
  <inkml:trace contextRef="#ctx0" brushRef="#br1" timeOffset="35056.732">12735 4358 59 0,'-3'32'29'0,"-1"-17"-35"0,1-11 56 16,-8 5-47-16,-3 0 0 15,-7 1 1-15,-7 9 0 16,-1 6-5-16,-2-3 0 16,-1 3 3-16,7 6 1 15,1-3-2-15,2-3 1 16,5-3-6-16,3-6 1 16,3 3-7-16,0-13 0 15,8-9-9-15,-1-6 0 16</inkml:trace>
  <inkml:trace contextRef="#ctx0" brushRef="#br1" timeOffset="35312.417">12450 4437 59 0,'0'3'29'0,"14"9"-30"15,-14-8 49-15,7 5-44 16,3 7 0-16,1-4 1 16,3 10 1-16,0-3-8 15,7 3 1-15,0 3 4 16,1 0 0-16,-1 3-5 16,0-3 0-16,0-9-6 15,0-3 0-15,0-1-12 16,-3-15 1-16</inkml:trace>
  <inkml:trace contextRef="#ctx0" brushRef="#br1" timeOffset="35656.9">12788 4186 57 0,'7'12'28'0,"7"4"-31"16,-7-13 42-16,4 4-37 15,3 2 0-15,4 0 4 16,6 10 0-16,-2 3-6 15,2 0 0-15,1 3 4 16,-7 0 1-16,-4 3-3 16,-7 7 1-16,-7 3-5 15,-4 9 1-15,-10 3-11 16,-7-6 0-16,-11-4-7 16,4-8 0-16</inkml:trace>
  <inkml:trace contextRef="#ctx0" brushRef="#br1" timeOffset="40986.538">14700 6488 49 0,'0'6'24'0,"4"-3"-17"0,-1-6 25 0,1 3-30 16,3 0 0-16,-7 0 1 16,7-3 1-16,-4 0-5 15,5 3 1-15,-1 0 2 16,3 0 0-16,4-4-1 15,4 1 0-15,3 0-6 16,0 0 1-16,0 0-12 16,1-10 0-16</inkml:trace>
  <inkml:trace contextRef="#ctx0" brushRef="#br1" timeOffset="41902.734">14884 6315 47 0,'7'10'23'0,"0"2"-19"16,-7-9 31-16,0 7-34 15,0 2 0-15,-4 4-1 16,1 6 1-16,-4 3-2 0,0 6 1 16,-4 1-3-16,4-4 1 15,3-9-12-15,4-1 1 16,8-14-1-16,2-8 0 16</inkml:trace>
  <inkml:trace contextRef="#ctx0" brushRef="#br1" timeOffset="48327.22">15279 6042 26 0,'-4'0'13'0,"1"-6"-6"0,3 6 8 15,-4-6-14-15,4 3 1 16,-3-1 1-16,-4 4 1 15,0 4-4-15,-4 5 0 16,0-3 3-16,1 4 1 16,-1 2-2-16,1 7 1 0,-4 6-1 15,-1 10 0 1,1-4-1-16,0 10 0 0,4 12-1 16,3 4 1-16,3-1 0 15,4 4 0-15,4-17 0 16,3-5 0-16,0-3 0 15,3-13 1-15,8-7 0 16,3-5 1-16,4-17 0 16,3-5 0-16,-3-10 0 15,-4-6 0-15,-3-7-1 16,-1-12 0-16,-10 3-2 16,0-6 1-16,-3-6-2 15,-4 9 0-15,0-7-4 16,-4 10 1-16,4 10-11 15,0 9 1-15</inkml:trace>
  <inkml:trace contextRef="#ctx0" brushRef="#br1" timeOffset="48644.284">15526 6277 49 0,'0'10'24'0,"3"-7"-25"0,-3-3 38 0,0 0-38 16,0 0 0-16,0-6 0 16,0-1 0-16,0 7-4 15,0 0 0-15,0 0-9 16,0 0 1-16</inkml:trace>
  <inkml:trace contextRef="#ctx0" brushRef="#br1" timeOffset="48971.981">15773 6133 55 0,'3'13'27'0,"-17"6"-33"0,11-10 48 16,-1 4-42-16,-3 2 0 16,-21 26 0-1,3 3 0-15,0-6-1 16,4-10 0-16,7-3-7 15,4-9 1-15,6-10-8 16,0-12 1-16</inkml:trace>
  <inkml:trace contextRef="#ctx0" brushRef="#br1" timeOffset="49186.37">15649 6136 46 0,'14'35'23'0,"4"24"-21"0,-11-49 37 16,0 15-39-1,0 3 0-15,-3 4-1 16,-1 5 1-16,4-2-3 0,0-1 0 16,-3-9-9-16,-4-12 0 15,7-10-2-15,0-9 1 16</inkml:trace>
  <inkml:trace contextRef="#ctx0" brushRef="#br1" timeOffset="49647.11">15903 5892 52 0,'11'-6'26'0,"-15"6"-36"0,4 0 54 0,-3 0-44 0,-4 0 1 0,-4 3 0 15,-3 3 0-15,-4 3-1 16,1 4 0-16,-1-1 0 15,0 13 1-15,4-3 0 16,4 4 0-16,3-5-1 16,0 5 1-16,3-1-1 15,4-3 1-15,7 0-1 0,4-4 1 16,-1-5-1-16,4-4 0 16,-3-2 0-1,3-7 0-15,-3-4-1 0,-1-5 1 16,1-3-1-16,-4 2 1 15,-4 1-1-15,-3-4 1 16,-3-3-1-16,-4 7 0 16,-4 6-2-16,-3 0 1 15,-3 3-3-15,-1 3 0 16,4 0-10-16,0 0 1 16</inkml:trace>
  <inkml:trace contextRef="#ctx0" brushRef="#br1" timeOffset="51059.715">15780 5095 41 0,'10'19'20'0,"4"3"-13"16,-10-16 30-16,3 10-34 15,4 6 1-15,3 9 3 16,7 13 1-16,7 16-8 15,11 12 0-15,3 6 6 16,1 13 1-16,2 28-2 16,1 4 0-16,-10 5-2 15,-8 10 0-15,-14 6-4 16,-25 1 1-16,-13-4-3 16,-12-6 0-16,-9-13-9 0,-8-15 1 15,3-20-9 1,4-14 1-16</inkml:trace>
  <inkml:trace contextRef="#ctx0" brushRef="#br0" timeOffset="57376.287">17381 6049 48 0,'0'22'24'0,"4"-1"-8"0,-4-21 25 16,0 0-36-16,7 0 1 16,4-6 1-16,6 3 0 15,15-3-10-15,3 6 1 16,8-3 6-16,6 0 0 0,7-4-8 15,1 10 0-15,-8-6-9 16,-10 3 0-16,-7-6-7 16,-4 3 0-16</inkml:trace>
  <inkml:trace contextRef="#ctx0" brushRef="#br0" timeOffset="57576.39">17459 6406 58 0,'-21'41'29'0,"7"-19"-20"16,14-19 51-16,10 0-56 15,-3-3 1-15,7 0 1 16,11-6 0-16,17-7-9 16,15-2 1-16,10-4 2 15,-4 3 1-15,4 0-13 16,1 7 0-16,-9-4-10 0,5 13 0 15</inkml:trace>
  <inkml:trace contextRef="#ctx0" brushRef="#br0" timeOffset="58851.509">19544 5751 41 0,'3'25'20'0,"4"-10"-8"16,-7-15 21-16,4-3-32 16,3-12 1-16,0 2 1 15,-3-12 1-15,3-13-5 16,-4-9 1-16,4-15 3 15,-3-4 0-15,-1-6-2 0,-3 0 1 16,0-4-2-16,0 1 1 16,0-7-1-16,0 7 1 15,0-3-1-15,0 12 1 16,7 10-1-16,8 5 1 16,6 7-1-16,7 4 1 15,7 18-1-15,4 12 0 16,3 20-2-16,1-1 0 15,-5 13-6-15,-2 19 1 16,-12-7-10-16,-6 1 1 16</inkml:trace>
  <inkml:trace contextRef="#ctx0" brushRef="#br0" timeOffset="59078.466">19544 5515 55 0,'-14'35'27'0,"14"-32"-17"16,3-3 47-16,1 3-53 16,3 0 0-16,0 1 2 15,4-1 0-15,-4 3-8 16,7 0 1-16,3-3 4 16,8 4 0-16,3-7-5 15,4 0 1-15,-4 0-9 16,0-10 1-16,1 4-13 15,-5-3 0-15</inkml:trace>
  <inkml:trace contextRef="#ctx0" brushRef="#br0" timeOffset="60968.627">20338 4553 40 0,'0'3'20'0,"-4"-6"-7"0,4 3 20 0,0 0-31 16,0 0 1-16,0 3 1 15,0 0 1-15,-3 3-6 16,-1 1 1-16,-3-4 3 16,0 3 1-16,-4 3-2 15,1 10 1-15,-4 9-2 16,0 7 1-16,-4 15 0 16,4 7 0-16,0 2-2 15,0-2 0-15,7-4-2 16,3-12 0-16,4-7-6 15,7 4 1-15,4-23-11 16,10-5 1-16</inkml:trace>
  <inkml:trace contextRef="#ctx0" brushRef="#br0" timeOffset="62258.76">20458 4713 42 0,'0'9'21'0,"0"-15"-12"0,0 6 22 0,0 0-28 16,0 0 0-16,0 0 2 16,0 0 0-16,7 0-7 15,0-3 1-15,3 3 4 16,4-10 0-16,4 4-1 15,3 6 0-15,0-3-1 16,1 3 1-16,-5 3-2 16,-3 3 1-16,-3 4-1 15,-1-7 1-15,-2 6-2 16,-1 4 1-16,-7 2-2 16,0 7 1-16,0 4 0 0,-4 5 1 31,1 0-1-31,-5-3 0 0,1 4 1 0,-3-1 0 15,3 1-1-15,-4-1 0 16,4-9-4-16,0 0 1 16,4-10-5-16,3-5 1 15,0-7-8-15,7-10 1 16</inkml:trace>
  <inkml:trace contextRef="#ctx0" brushRef="#br0" timeOffset="62489.297">20507 4923 47 0,'-4'25'23'0,"4"-6"-19"15,0-16 40-15,4 0-40 16,0 0 0-16,-1 0 1 16,4-3 1-16,7 0-8 15,0 0 1-15,0-3 4 16,4 3 0-16,0 0-6 15,-1 0 0-15,1 0-10 16,-4 3 0-16,0-12-5 16,0-1 1-16</inkml:trace>
  <inkml:trace contextRef="#ctx0" brushRef="#br0" timeOffset="62833.156">20750 4468 43 0,'-7'22'21'0,"14"-3"-17"0,-3-13 35 0,3 4-36 16,4 8 0-16,-1-8 2 15,4 15 0-15,0 6-5 16,4 4 0-16,0 5 4 16,-8 11 1-16,1 5-3 15,-8 1 0-15,-6-1-7 16,-4-3 0-16,-4-3-12 15,-6-12 0-15</inkml:trace>
  <inkml:trace contextRef="#ctx0" brushRef="#br0" timeOffset="63434.743">21516 4681 55 0,'-4'22'27'0,"-6"-12"-25"0,6-1 41 16,-6 7-42-1,-8 9 0-15,-7 13 0 0,-6 5 1 16,-1 17-2-16,0 6 0 16,0 15 1-16,4 17 0 15,0-1-2-15,3 3 1 16,8-9-3-16,2-9 1 16,8-7-6-16,0-19 0 46,11-9-9-46,3-18 1 16</inkml:trace>
  <inkml:trace contextRef="#ctx0" brushRef="#br0" timeOffset="64061.143">21752 5017 64 0,'0'12'32'0,"-24"20"-41"15,13-23 58-15,-7 1-50 16,-3 2 1-16,-3-2 0 16,-5-1 0-16,1 4 0 15,0-1 0-15,3 1-1 16,0 5 1-16,4 1-2 15,7-9 1-15,7 5-1 16,4 1 1-16,6 0-1 0,8-4 1 16,-1 1 0-16,8-4 1 15,3 1 0-15,-3-1 1 16,-1 0-1-16,-3 4 0 16,-3-7 0-16,0 0 0 15,-4-2-1-15,-4-4 1 16,-3 0-1-16,0-4 0 15,0 4 0-15,0-6 1 16,-3 3-1-16,-1 3 1 0,-3 3-1 16,0-3 0-16,-4 3-1 15,1 4 1-15,-1-1-1 16,4-3 0-16,0 3 0 16,4 7 1-16,3-7 0 15,0 4 1 1,7-1 2-16,7 3 0 0,3 1 1 31,5 6 0-31,-1 0 0 31,-4-4 1-31,-2 1-1 16,-5 3 0-16,-6 0-2 0,-8-1 0 0,-6 4-1 0,-5 7 1 16,-6-11-3-16,-3 1 1 0,-1-3-5 15,0-7 0-15,4-2-10 16,7-14 0-16</inkml:trace>
  <inkml:trace contextRef="#ctx0" brushRef="#br0" timeOffset="64391.329">21897 4703 57 0,'-14'35'28'0,"14"21"-25"0,7-37 46 0,7 16-46 15,4 18 0-15,6 6 1 16,5 20 0-16,-1 15-6 15,-4 0 1-15,-6 3 2 16,-11-9 0-16,-10-10-4 16,-8-2 1-16,-10-7-8 15,-7 0 1-15,-8-29-10 16,-6 7 0-16</inkml:trace>
  <inkml:trace contextRef="#ctx0" brushRef="#br0" timeOffset="64857.119">19424 6287 55 0,'-18'19'27'0,"4"-13"-26"0,14-6 44 0,-3 0-40 15,3 0 0-15,0 3 4 16,3 0 0-16,4 4-10 16,11-1 0-16,17 0 9 15,15-3 0-15,27-3-2 16,40-6 0-16,24-3-2 16,42-4 1-16,15-3-2 15,31-6 0-15,-3-9-5 16,-7 3 0-16,-18 6-6 15,-43 3 0-15,-34 6-9 16,-29 7 0-16,-35 6-8 0,-25 6 0 16</inkml:trace>
  <inkml:trace contextRef="#ctx0" brushRef="#br0" timeOffset="65429.06">20133 6732 53 0,'4'13'26'0,"-4"-10"-22"16,0-3 41-16,7 0-43 15,7-3 1-15,10 0 2 16,8-1 1-16,0-2-8 15,0 0 1-15,-1 0 4 16,1 2 1-16,0 1-2 16,-4 3 0-16,0 3-2 0,1 1 1 15,-5-1-1-15,1 3 1 16,-4 3-1-16,-3 4 1 16,-8 3-1-16,-3-1 0 15,-7 7 0-15,-3 7 0 16,-4 5 0-16,-4 7 0 15,-6 6 0-15,-5 9 0 16,-2 1 0-16,-1 9 1 16,0-4-2-16,4-2 1 15,0-4-4-15,3-6 0 0,8-15-5 16,3-4 0-16,7-9-10 16,10-15 0-16,8-14 0 15,7-12 0-15</inkml:trace>
  <inkml:trace contextRef="#ctx0" brushRef="#br0" timeOffset="65713.386">20955 6591 63 0,'-14'31'31'0,"14"1"-35"16,0-23 67-16,0 7-61 15,-7 6 1-15,7 3 0 0,-4 3 1 16,1 7-6-16,-4 5 1 16,-4 4 2-16,1 0 0 15,-1-3-6-15,7-3 1 16,-3-4-7-16,7-3 1 15,4-9-11-15,7-12 1 16</inkml:trace>
  <inkml:trace contextRef="#ctx0" brushRef="#br0" timeOffset="65953.655">20757 7544 75 0,'11'19'37'0,"0"-9"-47"16,-11-10 67-16,3 0-58 16,1 0 0-16,3 0-6 15,0-4 0-15,0 1-8 16,3-9 1-16,1-4-6 15,-4 4 0-15</inkml:trace>
  <inkml:trace contextRef="#ctx0" brushRef="#br0" timeOffset="70697.967">23096 5835 52 0,'29'-22'26'0,"-26"22"-10"15,-3 0 27-15,0 0-40 16,0 7 1-16,0 2 0 15,-10 7 1-15,-5 12-7 0,-2 16 1 16,-15 12 3 0,-3 7 1-16,-1 15-2 0,1 7 0 15,-7 12-3-15,7-15 1 16,6-16-4-16,8-16 1 16,7-16-5-16,7-9 0 15,4-21-9-15,6-23 1 16,-3-9-1-16,4-7 0 15</inkml:trace>
  <inkml:trace contextRef="#ctx0" brushRef="#br0" timeOffset="70939.074">22765 5889 48 0,'7'25'24'0,"3"19"-21"15,-3-32 47-15,1 16-47 16,2-3 0-16,4 16 4 16,4 0 1-16,-1 12-9 15,8 4 0-15,7 9 5 16,10-7 0-16,-3 1-6 16,-4-7 0-16,-6-9-15 15,-1-10 1-15,-4-5-4 16,-2-10 1-16</inkml:trace>
  <inkml:trace contextRef="#ctx0" brushRef="#br0" timeOffset="71507.112">23424 5152 48 0,'4'9'24'0,"7"-15"-22"16,-1 3 42-16,1 0-42 15,3 3 0-15,3 0 2 16,5-4 0-16,6 1-5 16,-3 0 1-16,-1 0 3 15,-6 3 0-15,0 0-1 0,-8 6 0 16,-3 1-1-16,-3 8 1 16,-8 13-1-16,-3 4 0 15,-3 2-1-15,-5 13 1 16,-2 4-2-16,-1-4 1 31,4-4-2-15,0 1 0-16,3-6-3 0,4-3 1 0,0-7-7 0,4-9 0 15,6-7-7-15,-3-9 1 16</inkml:trace>
  <inkml:trace contextRef="#ctx0" brushRef="#br0" timeOffset="71734.446">23484 5434 73 0,'22'16'36'0,"-5"6"-46"16,-6-19 71-16,3 3-61 15,4 7 1-15,-1-7-1 16,1 0 0-16,3 0-6 15,7-3 1-15,4-3-12 16,0-9 1-16,-8-3-4 16,-2-4 0-16</inkml:trace>
  <inkml:trace contextRef="#ctx0" brushRef="#br0" timeOffset="72558.331">18740 4233 44 0,'10'16'22'0,"1"12"-10"0,-4-16 23 15,3 54-30 1,-3 25 0-16,0 35 4 16,1 5 1-16,-5 39-12 15,-3 27 0-15,0 4 7 16,0 22 1-16,0 5-3 15,0 8 0 1,0-4-2-16,0-3 0 16,0-19-1-16,0-32 1 0,0-8-2 15,-3-29 1-15,-1-13-1 16,-3-18 0-16,-4-19-3 0,-3-19 0 16,0-12-11-16,4-16 1 15,-5-19-5-15,30-16 0 16</inkml:trace>
  <inkml:trace contextRef="#ctx0" brushRef="#br0" timeOffset="73278.401">24257 3857 35 0,'11'-10'17'0,"-1"1"0"0,-6 9 18 16,-4 0-31-16,3 0 0 0,1 12 3 16,-4 20 1-16,0 8-9 15,-4 26 1-15,1 25 6 16,-1 35 0-16,1 15-1 16,-1 47 1-16,1 13-3 15,-4 40 1-15,-1 26-2 16,1 18 1-16,0 10-2 15,4 0 1-15,6-1-2 16,8-8 0-16,7-14-2 16,-1-24 1-16,4-22-3 15,4-19 1-15,-4-35-7 16,-3-24 0-16,-8-32-10 16,-6-28 0-16</inkml:trace>
  <inkml:trace contextRef="#ctx0" brushRef="#br0" timeOffset="74493.608">27757 5199 60 0,'10'-3'30'0,"-3"-13"-18"15,-7 16 31-15,0 0-41 16,-7 0 0-16,-7 9 0 16,-11 4 1-16,-10 6-4 15,-4 3 0-15,-7 3 2 16,-3 0 1-16,0 6-2 16,3 1 1-16,7-4-2 15,11 6 1-15,3-6-1 16,7-2 0-16,8-4 0 0,3-1 0 15,10-2 0-15,11 0 1 16,15 0 0-16,-1 0 0 16,0 3 0-16,4-7 0 15,-7 1 0-15,-8 0 0 16,-3-7-1-16,-3-3 1 16,-4 1-2-16,-4-1 1 15,1-3 0-15,-1 0 0 16,-3 0 0-16,-3 4 0 15,-4-7 0-15,-4 3 0 0,-3-3 0 16,-3 3 0-16,-5 0 0 16,-6 3 0-16,7 1-1 15,-4 2 0-15,8 0 0 16,3 1 1-16,-1 2 0 16,5-9 1-16,6 7-1 15,4-7 0-15,7 3 1 16,8 1 1-16,9 2 0 15,1 7 1-15,0-7 0 16,-1 7 1-16,-6 3 0 16,-4 6 0-16,-3 3 0 15,-4 3 0-15,0 4-2 16,-4-7 1-16,-3 3-1 16,-3 4 1-16,-4 2-1 15,-4-5 0-15,-14-4-1 16,-13 3 1-16,6 4-1 15,-7 2 0 1,-3-5-5 0,-1-4 0-16,1-3-15 0,7-15 1 0,10-7-1 0,11-6 1 15</inkml:trace>
  <inkml:trace contextRef="#ctx0" brushRef="#br0" timeOffset="75426.07">29058 5230 54 0,'4'16'27'0,"-1"3"-31"0,-3-10 54 15,-3 10-50-15,-1 12 1 16,-6 16 0-16,-4 7 1 0,0 8-3 16,-4 14 1-16,4 11 0 15,0 4 0-15,-4-12-6 16,4-10 1-16,3-16-12 16,4-15 1-1</inkml:trace>
  <inkml:trace contextRef="#ctx0" brushRef="#br0" timeOffset="76071.183">28917 5838 59 0,'11'7'29'0,"-1"-14"-32"0,-3 1 47 15,11 6-43 1,3 3 1-16,11 0 3 0,3 4 1 16,-3-1-6-16,0 7 0 15,-8 5 3-15,-9-2 0 16,-12 9-1-16,-6 10 0 16,-15-7-2-16,-10 3 0 15,-4 1-2-15,4-1 1 16,0 3 0-16,-1-12 0 15,5-3-1-15,-5-3 0 0,12-4 1 16,3-2 0 0,3-4 1-16,4-3 0 0,7 0 0 15,4 0 0-15,3 4 1 16,3-1 1-16,1 3-1 16,6-2 1-16,19-1-2 15,-1-3 1-15,7 7-1 16,8-7 0-16,3-6 0 15,-1-7 1-15,-6-2-2 16,-3-7 1-16,-8 0-1 16,-7-3 1-16,-3 6 0 15,-4-9 0-15,-3 6-2 16,-4-6 0-16,-7 3 0 16,-4 10 0-16,-3 2 0 15,-3 14 0-15,-4 2-1 16,-7 0 1-16,0 7 1 15,-4 2 0-15,-3 10 1 16,3 1 0-16,4-1 0 16,3 0 1-16,4 0 0 0,4 0 0 15,6 3 0-15,8-9 0 16,10-3-2-16,11-10 1 16,3-9-3-16,18-4 1 15,4-11-7-15,6-23 1 16,1-6-9-16,-1-19 1 15</inkml:trace>
  <inkml:trace contextRef="#ctx0" brushRef="#br0" timeOffset="76281.542">30018 5124 59 0,'-11'21'29'0,"-28"33"-31"16,22-35 52-16,-1 18-48 15,-3 23 0-15,-7 15 0 16,-4 10 1-16,4 12-5 16,-4 22 1-16,4-15-1 15,0-10 1-15,6-16-9 16,5-25 1-16,3-21-9 16,3-20 0-16</inkml:trace>
  <inkml:trace contextRef="#ctx0" brushRef="#br0" timeOffset="76509.737">29513 5835 65 0,'18'19'32'0,"3"9"-32"0,-10-24 58 16,-1 2-58-16,4-3 1 15,8 0 1-15,2-6 0 16,5 3-3-16,2-3 1 15,1 3-1-15,3 0 0 16,1 3-4-16,-5 0 0 16,-2 3-7-16,-8-3 1 0,-7 7-9 15,-4-4 1 1</inkml:trace>
  <inkml:trace contextRef="#ctx0" brushRef="#br0" timeOffset="77167.18">29901 6149 49 0,'-3'34'24'0,"3"13"-17"15,0-40 37-15,0-1-43 16,0-3 1-16,0 3 3 16,3-2 1-16,5-1-7 15,2-3 1-15,1 0 3 16,3 3 1-16,0-3-2 15,4-3 1-15,-8-4-3 16,1-2 1-16,-1 3-1 16,1 3 1-16,-4 6-1 0,0 3 0 15,-3-3 0-15,-1 3 0 16,1 1 0-16,-1 2 0 16,1 0-1-16,3 1 1 15,3-4 0-15,4 0 0 16,-3-2-1-16,3-4 1 15,4 3 0-15,-1-3 0 16,-3 0 0-16,4 0 0 16,-4 3-1-16,0-3 1 15,-3 0 0-15,-1 0 0 0,5 0-1 16,-1-3 1-16,3 0 0 16,1-4 0-16,3 1 0 15,0 0 0-15,0 3-1 16,1 3 1-16,-1 0 0 15,0-4 0-15,0 1 0 16,0 3 0-16,0 0 0 16,-3-6 1-16,-4 0-1 15,0-4 0-15,-3-5-1 16,-4-1 1-16,-7 0-1 16,0 4 0-16,-4-1-1 15,-3 7 0-15,0 6 0 16,0 6 1-16,0 4 0 15,0 5 1-15,0-2 0 16,0 6 0-16,4 9 0 16,-1 0 1-16,4-3-1 15,4 3 0-15,6-12-3 16,4 0 0-16,0-4-5 0,0-5 1 16,1-7-11-16,-5-10 1 15</inkml:trace>
  <inkml:trace contextRef="#ctx0" brushRef="#br0" timeOffset="77544.405">30649 6356 54 0,'7'25'27'0,"-3"-19"-27"0,3-3 45 16,-3-3-43-16,3 0 0 0,7 0 3 15,7-6 0-15,7 0-6 16,0-4 0-16,1 1 3 15,-1-4 1-15,-4 1-2 16,-2-1 0-16,-5 4-2 16,1 0 1-16,-4-1-2 15,-3-2 0-15,-4-1-1 16,-4 4 0-16,-3 2 1 16,-3 7 0-16,-4 4 0 15,0-1 0-15,-4 3 1 16,4 3 0-16,0 7 1 15,0 0 1-15,3 3-1 16,1-4 0-16,3 1 1 16,3 0 0-16,4-4-1 15,4 1 1-15,-1-4-2 16,5 0 0-16,-1-2-6 16,0-4 0-16,10-6-9 0,-6-7 0 15</inkml:trace>
  <inkml:trace contextRef="#ctx0" brushRef="#br0" timeOffset="77859.058">31249 6346 39 0,'7'29'19'0,"-10"-7"-14"0,3-19 26 16,0-3-31-16,0 3 0 0,0-3 1 15,7-6 0-15,0-4-2 16,0-9 1-16,0-3 1 15,3 4 0-15,5-1 0 16,-5-3 0-16,4 3 1 16,4 3 0-16,7 1 2 15,6 8 1-15,8 1 1 16,7 6 1-16,0 6 0 16,3-2 0-16,22 2-2 15,6 6 1-15,5 4-3 16,-5 3 1-16,-6 3-5 15,-8-6 0-15,-17-4-6 16,-11 1 0-16,-14-4-13 16,-17-6 1-16</inkml:trace>
  <inkml:trace contextRef="#ctx0" brushRef="#br0" timeOffset="79135.099">27834 7212 46 0,'4'6'23'0,"-1"-21"-13"16,1 8 24-16,-4 1-33 16,0-7 1-16,-4 1 1 15,1-1 0-15,-8-2-4 16,-3 5 1-16,-7 4 2 15,-7 12 1-15,-4 7-1 16,-3 6 0-16,-1 6-1 16,1 9 1-16,3 1-2 15,1 9 0-15,6 6-1 16,11 0 1-16,10 0-1 16,15-9 1-16,10-7 0 15,18-15 0-15,3-16 0 16,0-12 1-16,1-13-1 0,-4-6 1 15,-4-7-1-15,-3-5 1 16,-8 2-5-16,-10-3 0 16,-10 0-12-16,-1-3 1 15,-6 4-2-15,-1 8 1 16</inkml:trace>
  <inkml:trace contextRef="#ctx0" brushRef="#br0" timeOffset="80065.804">28744 7074 61 0,'4'9'30'0,"-8"20"-38"15,4-17 62-15,-7 4-52 16,-3 9 1-16,-4 9 1 16,-4 4 0-16,0 6-5 15,1 6 0-15,-1-3 4 16,4 0 1-16,3-6-3 0,1-13 1 15,-1-9-1-15,1-13 0 16,3-9-1-16,-1-13 1 16,1-9-1-16,-3 0 0 15,-1-6 0-15,-6 3 0 16,-5-1-2-16,5 1 1 16,-4 3-1-16,-1 6 0 15,1 7 0-15,0 2 0 16,0 7 0-16,0 6 0 15,3 4 3-15,4 5 0 0,3 4 0 16,8 0 1-16,3-4 1 16,11 1 0-16,6-7 1 15,11-3 0-15,15 0-2 16,13-6 0-16,11-9-2 16,14-4 1-16,-7 0-10 15,-7 0 1-15,0 4-14 16,-7 3 0-16</inkml:trace>
  <inkml:trace contextRef="#ctx0" brushRef="#br0" timeOffset="80381.032">30163 7312 47 0,'0'19'23'0,"-29"12"-17"0,12-24 27 16,-5 12-33-16,-13 3 1 0,-11 6 0 15,-14 9 0-15,-3-2-2 16,-1-1 1-16,4-5-4 16,7-11 1-16,11-8-11 15,10-13 0-15</inkml:trace>
  <inkml:trace contextRef="#ctx0" brushRef="#br0" timeOffset="80562.094">29644 7275 60 0,'46'53'30'0,"10"29"-31"15,-35-54 51-15,15 12-51 16,6 8 1-16,0 2-3 16,4-3 0-16,0-6-4 15,-4-10 0-15,1-12-11 16,3-4 1-16</inkml:trace>
  <inkml:trace contextRef="#ctx0" brushRef="#br0" timeOffset="80741.178">30582 7820 65 0,'11'35'32'0,"-4"-13"-44"0,-4-19 58 0,-3-3-54 16,0 0 0-16,-3-6-25 16,-15 2 1-16</inkml:trace>
  <inkml:trace contextRef="#ctx0" brushRef="#br0" timeOffset="86626.535">10724 8843 18 0,'-7'-16'9'0,"-3"-12"0"15,10 21 9-15,-4 1-16 16,4-3 0-16,0 6 4 16,0-1 1-16,0-2-8 15,0 6 1-15,0-3 5 16,0-3 0-16,0-1-1 0,-3-2 1 16,-1 0-3-16,-3-4 1 15,-3 4-1-15,-1-4 0 16,-3 1-1-16,0-1 1 15,-4 7-1-15,-3-4 0 16,0 4-1-16,-4 0 1 16,-3 0-1-16,-4-4 0 15,-3 4 0-15,0-3 1 16,-4-1-1-16,7 1 1 16,-3 2-1-16,-4 1 1 15,-3 3 0-15,-4 3 0 16,-4 0-1-16,-3 3 1 15,-3 0-1-15,-4-6 1 16,0 0-1-16,0 0 0 0,4 0 0 16,-1-4 0-16,-3 7 0 15,0 0 0-15,0 7 0 16,-3-1 0-16,3 0 0 16,0 4 0-16,7-4 0 15,7 0 1-15,0 1-1 16,4 2 1-16,0 0-1 15,-1 4 1-15,1 3-1 16,3 2 1-16,0 1 0 16,4-3 0-16,0 6-1 15,3-3 0-15,0 3 0 16,0-4 1-16,4-2-1 16,0 0 0-16,0-1 0 15,0 1 0-15,-1 0 0 16,8 3 1-16,0-1-1 0,3-2 1 15,1 3-1-15,3-3 0 16,-8-4 0-16,5 1 0 16,-1-1 0-16,1-2 1 15,2-1 0-15,-2-3 0 16,3 7 0-16,0-1 1 16,-1 1-2-16,1 3 1 15,0-4-1-15,0 1 1 16,4-1-1-16,-1-2 1 15,4-1-1-15,-4 4 1 16,-3-1-1-16,7 1 1 0,0-1 0 16,0 4 0-16,-4 0-1 15,8-1 1-15,-8 4 0 16,4 0 0-16,4 0-1 16,-1 3 1-16,4 3 0 15,0-3 0-15,4 3 0 16,6 3 0-16,-6 3 0 15,6 1 0-15,5-4 0 16,-1-3 1-16,3 3-1 16,4-12 0-16,8 3 0 15,-1 0 0-15,4-7-1 16,-4 1 1-16,7-1-1 16,8 1 1-16,2-1-1 15,5-5 0-15,-1 2 0 0,4 0 0 16,0-2 0-16,0-4 0 15,0 0 0-15,-7 0 0 16,-4 0 0-16,4 3 0 16,0 1 0-16,0-1 0 15,3 0 0-15,-3 1 0 16,0-4 0-16,3-3 0 16,0 0 0-16,8-7 0 15,-11 1 0-15,0 0 0 16,3 3 0-16,0-4 1 15,4 1-1-15,0 0 0 16,0-3 0-16,0-1660 0 31,0 3312 0-31,7-1652 0 0,-7-4-1 0,-7-2 1 0,0-4 0 16,3 0 0-16,0-3 0 16,4 0 0-16,-3-6 0 15,-1 6 0-15,-3-6-1 16,0-10 1-16,-7 1-1 15,-8-4 0-15,1 0-3 16,-4-6 0-16,-6 0-6 16,-5 6 1-16,-3-6-9 15,-7 0 0-15</inkml:trace>
  <inkml:trace contextRef="#ctx0" brushRef="#br1" timeOffset="92300.172">19868 9178 34 0,'4'35'17'0,"-11"-13"0"0,7-19 18 16,0 3-32-16,0 0 1 15,0-3 1-15,0-3 0 16,3-9-6-16,5-13 0 16,-1-9 4-16,0-7 1 15,3-12-3-15,1-7 1 16,-1-15-1-16,1-3 1 16,7 3-1-16,-4 3 0 15,0 9-1-15,3 1 1 16,1-1 0-16,0 16 0 15,-1 7-1-15,1 8 0 16,0 11-1-16,-1 11 1 0,8 7-3 31,0 10 0-31,-1 9-3 0,-2 12 1 0,-12-3-5 16,-3 3 0-16,-7 4-6 16,-10 6 1-16,-8 0 1 15,-7-1 0-15</inkml:trace>
  <inkml:trace contextRef="#ctx0" brushRef="#br1" timeOffset="92527.568">19745 9100 55 0,'-11'31'27'0,"15"-18"-29"16,-1-10 60-16,5 0-55 15,2 0 1-15,4 3 1 16,4 1 1-16,3-1-8 0,4 0 0 15,3-3 4-15,4-3 1 16,-1 3-4-16,5-6 0 16,-8-3-6-16,0-3 1 15,-3 2-8-15,-4-2 1 16,-7-4-7-16,4 4 1 16</inkml:trace>
  <inkml:trace contextRef="#ctx0" brushRef="#br1" timeOffset="92738.443">20197 9144 51 0,'-4'28'25'0,"-3"-6"-26"15,3-16 43-15,1 7-43 16,3-4 1-16,-4 4-2 15,1-4 0-15,3-6-5 16,0-3 1-16,7-6-9 16,0-10 1-16</inkml:trace>
  <inkml:trace contextRef="#ctx0" brushRef="#br1" timeOffset="92939.328">20130 9037 52 0,'3'13'26'0,"1"-13"-32"0,-4 0 45 15,3 0-40-15,4 0 1 16,4 0-5-16,-1 3 1 16,4-3-2-16,1 0 0 15,2 0-8-15,1 0 1 16</inkml:trace>
  <inkml:trace contextRef="#ctx0" brushRef="#br1" timeOffset="93277.089">20302 9222 45 0,'7'19'22'0,"0"-16"-24"0,-7-3 40 0,0 0-38 15,8-3 0-15,-1-3 0 16,0-4 1-16,0-2-2 15,0-1 0-15,0-3 0 16,3-2 1-16,1 2-1 16,0-6 0-16,3 6 0 15,0 4 0-15,-4 2 2 16,8 4 0-16,-4 3 1 16,-3 6 1-16,-1 6 1 15,-3 4 0-15,0 6 0 16,0 0 0-16,1 6-2 15,-1 3 1-15,3 3-2 16,1 4 1-16,-1-4-4 0,1-9 1 16,-1-9-4-16,5-10 0 15,-1-13-6-15,3-8 0 16,1-14-5-16,0-5 0 16</inkml:trace>
  <inkml:trace contextRef="#ctx0" brushRef="#br1" timeOffset="93695.914">20824 8579 51 0,'8'28'25'0,"-1"10"-26"0,-4-25 48 0,4 9-47 15,0 12 1-15,-7 7-1 16,0 3 1-16,0 6-1 15,0 0 0-15,0-3 0 16,4-3 1-16,-1-6 0 16,1-10 0-16,-1-3 0 15,1-9 0-15,-1-7-1 16,1-6 0-16,-4-3-1 16,-4-12 1-16,-6-1-1 15,-4 0 1-15,-7 1-1 16,-8-1 0-16,5 4 0 15,2 6 1-15,-2 6 0 16,-1 0 0-16,0 7 0 16,1 8 1-16,6 4 0 0,7 0 0 15,4 0 2-15,14-3 0 16,8-3 0-16,6-7 0 16,7-3-1-16,11-2 0 15,3 2-7-15,-3-6 1 16,-4-3-14-16,-3 0 0 15</inkml:trace>
  <inkml:trace contextRef="#ctx0" brushRef="#br1" timeOffset="95768.891">21950 8592 47 0,'3'15'23'0,"1"14"-16"0,-1-20 24 0,-3 7-31 15,-3 12 0-15,-4 10 1 16,-7 12 0-16,0 6-2 15,-4 7 1-15,-3 3 0 16,3-10 0-16,4-6-4 16,3-12 1-16,1-13-6 15,6-9 1-15,8-13-6 16,3-13 1-16</inkml:trace>
  <inkml:trace contextRef="#ctx0" brushRef="#br1" timeOffset="96054.231">21844 8987 28 0,'0'6'14'0,"7"0"-6"16,0-6 21-16,0 0-27 0,4-3 1 16,6 0 0-16,1-3 0 15,3 0-4-15,7-1 1 16,1 4 4-16,-5 3 1 15,-2 6-1-15,-5 1 0 16,-13 5 0-16,-8 1 0 16,-3 12-2-16,-14-3 1 15,-4 6-3-15,-3-3 0 16,-4 0-4-16,8 0 0 16,6-9-3-16,4 0 0 15,7-7-8-15,10-6 0 16</inkml:trace>
  <inkml:trace contextRef="#ctx0" brushRef="#br1" timeOffset="96265.321">22257 9075 42 0,'-4'18'21'0,"1"20"-23"15,-1-32 34-15,1 1-33 16,-4-1 1-16,0 0-3 16,3-3 0-16,0-3-3 15,4-6 0-15,4-10-6 16,-4-2 1-16</inkml:trace>
  <inkml:trace contextRef="#ctx0" brushRef="#br1" timeOffset="96468.477">22190 8946 40 0,'3'19'20'0,"15"-3"-19"0,-15-13 37 15,4 3-37-15,1 0 1 16,2 0-2-16,1-2 0 16,-1-1-2-16,4-3 0 15,1 0-2-15,-1-3 0 0,7-1-7 16,0-2 1-16,-3 0-2 15,-1 0 0-15</inkml:trace>
  <inkml:trace contextRef="#ctx0" brushRef="#br1" timeOffset="98231.745">22592 9034 48 0,'14'0'24'0,"-7"-6"-30"0,-7 6 49 15,0 0-42-15,4-4 0 16,-1 1 1-16,-3 3 1 16,0 0-4-1,0-6 1-15,-3 3 2 0,-1 0 0 16,-3 3-1-16,0-3 1 16,0 3-2-16,0 0 1 15,0 3-1-15,0-3 1 16,-4 3-1-16,1 0 1 15,-1 3-1-15,-3 1 1 0,3-4-1 16,1 0 0-16,-1-3 0 16,8 3 0-16,-4-3 0 15,3 3 0-15,4-3 0 16,7 3 1-16,-3 0-1 16,-4-3 1-16,0 4-1 15,3 2 1-15,-3 3-1 16,0 1 0-16,0-4-1 15,4 3 1-15,-1-6-1 16,8-3 1-16,-1-3-1 16,8-3 1-16,3 0 0 15,0-4 0-15,0 1 0 16,1 0 0-16,-5-1 0 16,-3 4 0-16,-3 0-2 15,-4 2 1-15,-7 4-3 16,-7 4 1-16,0-1-2 0,-4 3 1 15,1-3-1 1,-4 3 1-16,3 7 0 0,-3 3 1 16,0 9 2-16,3 3 1 15,4 0 0-15,4 10 1 16,3 6 1-16,3-4 0 16,4-2 1-16,0 0 1 15,4-4-1-15,-4 1 1 16,-4-4-1-16,-6-3 1 31,-22 0-3-31,-6-2 1 0,-5-11-2 16,4 1 0-16,4-7-1 15,0-6 1-15,7-6 0 16,3-3 0-16,8-3 0 16,3-4 0-16,3 1 0 15,1-7 0-15,6 3 1 16,8 0 0-16,6 4-1 15,8-10 0-15,3 3 0 16,7-3 1-16,4-3-1 16,0-3 0-16,3-4 0 15,4 1 0-15,-3 0 0 16,-1-7 1-16,-7 10-2 16,-3 0 1-16,-11 3 0 15,-3 6 0-15,-1 3 0 16,-2 0 0-16,-5 4-1 0,-3 2 0 15,0 1 0-15,-3 3 1 16,-4 6-1-16,0 0 1 16,0 0-1-16,0 0 1 15,0 0 0-15,0 0 0 16,0 0 0-16,0 0 0 16,0 0 0-16,-4-3 0 15,1 6 0-15,-1 3 0 16,1 0 0-16,-1 1 0 15,1 2 0-15,-1 0 1 0,1 1-1 16,-1 2 1-16,0 1-1 16,1-1 0-16,3-2 0 15,3-1 0-15,5 1 0 16,-1-4 0-16,3-3 0 16,4 0 1-16,4-3-1 15,0-3 0-15,3-3 0 16,-7 0 0-16,-4-1 0 15,5-2 0-15,-5 3 0 16,-3-4 0-16,-7 4 0 16,0 0 0-16,-7-4 0 15,0 4 0-15,4 6-2 16,-8 3 1-16,4 7-1 16,-7 2 1-16,3 4-1 15,-3 6 1-15,7 9-1 16,4 10 1-16,3 3 1 15,0 0 1-15,0 3 0 16,0 0 1-16,-4-10-1 0,0 1 0 16,1-4 0-16,-1-12 0 15,-3 3-2-15,0-9 1 16,0-3 0-16,0-10 0 16,0-3 0-16,0 3 1 15,4-6-1-15,3-7 1 16,3-5 0-16,4-7 0 15,0-3-1-15,7 0 1 0,7-7-1 16,11-2 1-16,0-4-1 16,0 1 1-16,-4 5-1 15,0 1 0-15,0 3 0 16,-3-1 0-16,0-2 0 16,-8 6 0-16,-2 3 0 15,-1 0 0-15,-4 3-1 16,-3 0 0-16,-3 7 0 15,-4 6 0-15,-4 6-1 16,1 6 1-16,-1 3 0 16,1 4 1-16,-1 6-1 15,1-1 1-15,-1 8 0 16,4-1 1-16,0 3-1 16,0-3 1-16,4-6-1 15,-1 0 1-15,4-10-2 16,7-3 1-16,4-3-3 15,3-6 0-15,0-6-7 16,4-1 0-16,3-8-4 16,0-4 0-16</inkml:trace>
  <inkml:trace contextRef="#ctx0" brushRef="#br1" timeOffset="98907.166">23636 9024 38 0,'-3'0'19'0,"-12"7"-19"0,12-4 32 0,-8 0-28 0,1 0 0 0,-4 0 1 0,-4 0 0 0,0 10-7 0,1-4 1 0,3 7 4 0,3-3 0 0,0-1-2 0,4-2 1 0,0-1-1 0,7 0 0 0,0 1-1 15,4-4 1-15,3 0-1 16,0 1 0-16,4-1-1 15,-1-3 1-15,-3 0 0 16,4 3 0-16,-1-2 0 16,-3-1 0-16,1 0-1 15,-1 0 1-15,0 0 0 16,0 0 0-16,-4 3-1 16,1-2 1-16,-4 2-1 15,0 3 1-15,0 4-1 16,-4-1 1-16,1-2 0 15,-1 2 0-15,4-2 0 16,0-1 0-16,4-3 0 0,-1 1 0 16,4-4 0-16,4-6 0 15,3-7 0-15,4-2 0 16,3-4-1-16,7-9 1 16,4-10 0-16,-1 1 0 15,5-7 0-15,-1-12 0 16,-3-4-1-16,-4-8 1 15,-3-4-1-15,-8 6 1 16,1 6-1-16,0 4 1 16,-8 6-1-16,-3 6 1 15,0 13 0-15,-3 6 0 0,3 3 0 16,-7 10 1-16,-4 9 0 16,-6 12 0-16,-4 7-1 15,-4 6 1-15,0 16-1 16,1 6 1-16,-1 3-1 15,0 7 1-15,4-4-3 16,4-6 1-16,3-3-3 16,3-16 1-16,4-12-3 15,0-4 1-15,0-8-5 16,-3-11 0-16,-4-2-2 16,-4-4 0-16</inkml:trace>
  <inkml:trace contextRef="#ctx0" brushRef="#br1" timeOffset="99086.175">23657 8912 41 0,'-7'22'20'0,"14"9"-10"0,-3-25 38 16,3 0-42-16,3-2 0 15,12-4 2-15,13-10 0 16,11-6-11-16,0-2 0 16,7-7 7-16,3-1 0 15,7 5-8-15,-13 2 1 16,-11 6-15-16,-8 1 1 15,-9 5-2-15,-15 4 0 16</inkml:trace>
  <inkml:trace contextRef="#ctx0" brushRef="#br1" timeOffset="99568.712">20676 9890 66 0,'11'0'33'0,"-11"19"-43"0,0-19 68 15,0-3-57-15,-4 6 0 16,-6 3 0-16,-4 7 1 16,-7-4-3-16,-4 0 1 0,-3 4 1 15,-1 6 0 1,-2 3-3-16,6 3 0 0,4 0-3 16,7-3 0-16,7 0-5 15,14-7 0-15,10-2-9 16,12 0 0-16</inkml:trace>
  <inkml:trace contextRef="#ctx0" brushRef="#br1" timeOffset="99972.38">20814 10034 47 0,'10'-16'23'0,"-6"10"-18"16,-4 6 35-16,0 0-37 15,0 0 1-15,-4 0 1 16,-3 3 0-16,-3 4-7 15,-1-1 0-15,-3 0 5 16,0 4 0-16,0-1-3 0,7 4 1 16,-4-1 0-16,4 1 0 15,0-4-1 1,0 0 0-16,4-2 0 0,3-4 1 16,3-3-1-16,4 0 0 15,4 0-1-15,3-3 0 16,0 0-1-16,4-1 1 15,-1-2 0-15,4 0 0 16,-3 0 0-16,0-1 0 16,-4 7 1-16,0 3 0 15,-3 4 0-15,-4-1 1 16,0 3-1-16,-4 1 1 16,1 6-1-16,-4-10 0 0,0-3-2 15,0 3 1-15,0-3-5 16,0 4 1-16,0-4-9 15,0 3 1-15,7-3-3 16,0-3 0-16</inkml:trace>
  <inkml:trace contextRef="#ctx0" brushRef="#br1" timeOffset="100301.924">21022 10169 31 0,'4'9'15'0,"-1"-9"-13"16,-3 0 25-16,0 0-26 15,0-3 1-15,0 3-1 16,0 0 1-16,0 0-2 16,7 0 0-16,0-6 1 0,4 0 1 15,3-4-1-15,4 1 0 16,3-4 0-16,0-5 1 16,0 2-2-16,0-3 1 15,-3 3 0-15,-1 4 0 16,1 2 0-16,0 4 1 15,-4 6 0-15,0 6 1 16,0 4 0-16,-3 2 1 16,-1 4-1-16,-3 0 1 31,4 9-3-31,-1 3 1 16,8-9-9-16,7 0 1 0,7-10-9 15,6-6 1-15</inkml:trace>
  <inkml:trace contextRef="#ctx0" brushRef="#br1" timeOffset="100575.163">22391 9724 54 0,'-14'40'27'0,"0"39"-29"16,10-48 46-16,4 7-43 15,-3 15 0-15,-5 0 0 16,1 4 0-16,-3-1-2 0,3-12 0 16,0-9-3-16,0-16 0 15,3-10-6-15,4-9 0 16,0-13-6-16,-7 1 1 15</inkml:trace>
  <inkml:trace contextRef="#ctx0" brushRef="#br1" timeOffset="100813.469">22285 10147 46 0,'21'16'23'0,"-3"-7"-19"16,-8-9 40-16,12 6-42 15,6 1 0-15,4-1 1 16,3 0 0-16,-11 1-4 16,-6-1 1-16,-7 0 1 15,-11 7 1-15,-11-1-1 16,-10 4 0-16,-4 3-4 16,-3-1 1-16,0-2-7 15,0 0 0-15,-1-7-7 16,5-6 0-16</inkml:trace>
  <inkml:trace contextRef="#ctx0" brushRef="#br1" timeOffset="101220.085">22807 10282 62 0,'-3'9'31'0,"-4"10"-38"15,7-16 57-15,0-3-47 16,-4 0 0-16,0-3 1 16,1 0 0-16,-1 3-6 15,4-6 1-15,0-1 4 16,0 1 0-16,0 6-7 15,0 0 0-15,0 0-15 16,0-9 0-16</inkml:trace>
  <inkml:trace contextRef="#ctx0" brushRef="#br1" timeOffset="101834.258">22712 10288 55 0,'3'6'27'0,"19"-12"-23"16,-12 6 35-16,4 0-37 16,4-3 1-16,0 0 0 15,3-3 0-15,-4-7-5 16,4 1 1-16,-3-1 2 0,0-3 0 16,-4 4-1-16,-7-1 0 15,-4-2-1-15,-6-1 1 16,-1 3-1-16,-3 4 1 15,-3 3 0-15,-4 6 0 16,-4 6 0-16,-3-3 0 16,0 10 0-16,0 5 1 15,6 11-1-15,5-1 0 16,6 0 1-16,11 0 1 16,4 1-1-16,7-8 1 15,-1-5-2-15,4 0 1 0,8-4-4 16,2-5 0-16,1-4-15 15,10-6 0-15</inkml:trace>
  <inkml:trace contextRef="#ctx0" brushRef="#br1" timeOffset="104371.777">24194 10116 42 0,'-4'3'21'0,"4"-6"-10"15,0 0 21-15,-4-4-30 16,1 1 1-16,-8 0-1 15,1-1 1-15,-4 1-4 16,0 3 0-16,-4 3 3 16,4 0 0-16,-7 13-2 15,3 2 1-15,0-2-1 16,4 6 1-16,4-1 0 16,-1-2 0-16,4 3-1 15,3-6 1-15,4-1 0 16,8-9 0-16,-1-3-1 15,3-9 1-15,4 3-1 16,4-7 0-16,0-3-4 0,3 1 0 16,-4-1-12-16,5-6 1 15</inkml:trace>
  <inkml:trace contextRef="#ctx0" brushRef="#br1" timeOffset="104805.438">24345 10163 52 0,'-10'12'26'0,"-4"-12"-29"16,10 3 38-16,-3 7-34 16,0-4 0-16,0 0-1 15,3 1 1-15,-3-4-1 16,4-6 0-16,3-4 1 16,7 4 0-16,3-3-1 15,4-7 1-15,1 1-1 16,-1-4 1-16,3-3-3 15,1-3 1-15,0 4-1 16,-1 2 1-16,1 7 0 16,3 5 0-16,-7 8 0 0,0 8 1 15,-3 7 1-15,-1-3 1 16,-3 9-1-16,1 0 1 16,-1 0-4-16,0 0 1 15,3-3-13-15,8-10 1 16</inkml:trace>
  <inkml:trace contextRef="#ctx0" brushRef="#br1" timeOffset="105405.705">26116 9463 54 0,'-3'19'27'0,"-19"3"-28"0,12-16 42 15,-8 1-42-15,-6-1 1 16,-8 3 1-16,0-2 0 16,-3-1-1-16,-1 0 0 15,1 4 0-15,0-1 1 16,3-3-1-16,4 4 1 15,7-1-2-15,3 1 1 16,8 2-1-16,3 4 0 16,3 6 0-16,4 6 1 15,0 6-1-15,0 7 1 16,-4 6 0-16,-3 10 1 0,0-1-1 16,-3-3 0-16,3 4 0 15,0 2 1-15,3-5 0 16,1-7 0-16,6-6 1 15,4-4 0-15,4-2 1 16,6-7 0-16,1-6-1 16,3-6 0-16,0-4-1 15,-3 1 0-15,3-4-7 16,4-6 1-16,0-3-13 16,-1-6 0-16</inkml:trace>
  <inkml:trace contextRef="#ctx0" brushRef="#br1" timeOffset="106008.259">25887 10034 56 0,'-4'16'28'0,"4"-10"-22"0,0-6 43 16,4 0-46-16,3 0 0 16,0-3 2-16,4 0 0 15,-1-3-7-15,4-1 1 16,-3 1 3-16,6 0 1 15,-2-1-2-15,-1 4 0 16,3 0-5-16,4-3 0 16,1 3-7-16,-1 0 0 15,-4-10-9-15,-6 7 0 16</inkml:trace>
  <inkml:trace contextRef="#ctx0" brushRef="#br1" timeOffset="106640.07">26423 9623 57 0,'11'7'28'0,"3"33"-30"15,-11-24 46-15,4 9-44 16,-3 7 0-16,-1 11 0 15,-3 1 0-15,0 3-1 16,-3 4 1-16,-1-4-1 16,4-4 0-16,0-11-5 15,4-7 0-15,3-3-10 16,4-10 0-16</inkml:trace>
  <inkml:trace contextRef="#ctx0" brushRef="#br1" timeOffset="106894.471">26726 10138 59 0,'4'31'29'0,"-8"4"-35"0,4-23 50 0,-3 7-44 15,-4 3 0-15,0 3-1 16,-4 3 0-16,1-3-3 16,-1 0 0-16,0-9-11 15,4-7 1-15,0-2-2 16,4-4 1-16</inkml:trace>
  <inkml:trace contextRef="#ctx0" brushRef="#br1" timeOffset="107180.679">27227 9717 59 0,'4'32'29'0,"-1"12"-40"0,1-32 61 16,-4 20-50-16,0-4 0 15,0 6-1-15,0 10 1 16,-4 3-2-16,1-9 0 16,3 0-7-16,0-13 0 15,3-10-7-15,-3-12 1 16</inkml:trace>
  <inkml:trace contextRef="#ctx0" brushRef="#br1" timeOffset="107749.262">27277 9442 57 0,'3'3'28'0,"1"0"-27"0,-4-3 50 16,0 0-49-16,0 0 0 15,0 0 1-15,7 0 1 16,-7 0-5-16,7 0 0 16,7 0 2-16,4-3 1 15,10 3-1-15,4-3 0 16,3-1-1-16,4 4 0 16,-7 0 0-16,-4 0 0 15,-4 4 0-15,-2-1 0 16,-8 3-1-16,-4 3 0 0,-3 7-1 15,-3 0 1-15,-1 2-1 16,-3 11 0-16,0-7 0 16,0 6 0-16,4 10 0 15,7 9 1 1,3 9 1-16,10 7 0 0,5 15 0 16,2-15 1-16,-2 9-1 15,-8-3 0-15,-4-6-1 16,-3-7 1-16,-7-3-1 15,-14-2 0-15,-10-1 0 16,-18-6 0-16,-15 3-8 16,-13-3 1-16,-15-4-8 15,0 4 0-15</inkml:trace>
  <inkml:trace contextRef="#ctx0" brushRef="#br1" timeOffset="113252.32">21117 6525 13 0,'-3'-3'6'0,"6"12"-3"0,-3-9 7 16,0-6-8-16,-3-3 0 0,-1-1 5 16,1 1 1-16,-1 0-8 15,1-4 0-15,-1 7 6 16,1-1 0-16,-1 1-1 15,1 0 0-15,-1 3-2 16,0 0 0-16,-3 0-1 16,0-1 0-16,-3 1-1 15,-1-3 1-15,-3 0-1 16,0-4 1-16,0 1-1 16,0 0 0-16,-4 5 0 15,-3-5 0-15,-4 3 0 16,4-1 0-16,0 4-1 15,0 0 0-15,0 3 0 16,-1 0 1-16,1-3-1 16,0-3 0-16,3 3 1 15,4-1 0-15,0-2-1 0,-3 3 0 16,-1 6 0 0,0-3 1-16,-3 6 0 0,-4-2 0 15,1 2-1-15,-1-3 0 16,4 3 1-16,0 1 0 15,-4-1-1-15,4 0 1 16,0 0-1-16,0 1 0 16,-4 2 0-16,0-3 1 15,0 4-1-15,1-1 0 16,3 1 0-16,-4 2 0 16,4-3 1-16,0 4 0 15,-1 0-1-15,5 2 0 0,3 1 0 16,3 0 0-16,0 2 0 15,1-5 1-15,-1 3-2 32,1-1 1-32,-4-2 0 0,0-1 0 0,-1 4 0 15,1-3 0-15,0 2 0 16,0 1 0-16,0-3 0 16,0-1 0-16,0 1 0 15,0-1 0-15,0-2 0 16,3 2 0-16,0-2 0 15,1 2 0-15,-1-3 0 16,1-2 0-16,-1-1 0 16,-3 0 1-16,3 4-1 15,1 2 1-15,3 4-1 16,0 6 1-16,0-3-1 0,-4 3 0 16,0 0 0-16,4-4 0 15,-3 4 1 1,3 0 0-16,0 0-1 0,0 3 1 15,0-3 0-15,3 7 0 16,0-4-1-16,1-3 1 16,3 3-1-16,-4-3 1 15,4 0-1-15,0-1 0 16,0 1 1-16,0 0 0 16,4 3-1-16,-1-9 1 31,5 0-1-31,-1 0 1 15,0 2-1-15,0 1 1 0,0 0-1 0,0 0 0 0,0 0 0 16,3-1 1-16,1 1-1 16,0-3 1-16,-1 0-1 15,1-1 0-15,-1 1 0 16,1 0 1-16,3 2-1 16,-3 1 1-16,-1 0-1 15,1 0 1-15,3-7 0 16,-3 4 0-16,3 0 0 15,0-4 0 1,0 1-1-16,0-4 1 16,0 1-1-16,0-1 1 0,0 0-1 15,-3 1 0-15,-1-4 0 16,5-3 1-16,2 4-1 0,4-4 0 31,1 0 0-31,6 0 1 0,-4 0-1 16,1 0 0-16,0-3-1 0,0 0 1 15,3 0 0-15,0-3 1 16,0 3-2-16,4 0 1 16,-4 0 0-16,0 0 0 15,1 0 0-15,-5 0 0 16,1 0 0-16,0 0 0 16,-4 0-1-16,-3-3 1 15,-1 0 0-15,1 0 0 0,-1-4 0 16,1 1 0-16,0-6 0 15,3 5 0-15,0-2 0 16,0-4 0-16,0 1 0 16,1-4 0-1,-1 1-1-15,-4-4 1 0,1 0-1 16,0 3 1-16,-4 1 0 16,0 2 0-16,3-3 0 15,-2 1 0-15,-1 2 0 16,0 1 0-16,0-1 0 15,0-3 1-15,4-3-1 16,-1 1 0-16,1 2 0 16,-4-3 0-16,0 0-1 15,0 1 1-15,0-1-1 16,-3 0 1-16,0 0 0 16,-1 0 0-16,1 0 0 15,-1 1 0-15,-3-1 0 0,0-3 0 16,0-3 0-16,1 0 0 15,-5 0 0-15,4 0 0 16,-3 3-5-16,-1 3 1 16,1 3-12-16,3 4 1 15</inkml:trace>
  <inkml:trace contextRef="#ctx0" brushRef="#br1" timeOffset="114594.972">17385 11630 53 0,'0'13'26'0,"0"3"-18"0,0-13 27 16,3 3-35-16,-3 0 1 15,0 4 0-15,-3 5 0 16,-8 7-1-16,-10 3 0 16,-7 0 1-16,-11 10 0 15,-3 6 0-15,-1 3 0 16,-2 6-1-16,2-3 0 0,1 0 0 15,3-6 1 1,7-4-1-16,4-5 1 0,7-4 0 16,3-6 0-16,4 0 1 15,7-7 1-15,11-2 0 16,13-4 0-16,5 4 0 16,6-4 0-16,7 1-1 31,11 2 0-31,3-2-3 0,4-4 0 0,-7 0-7 15,-7 0 0-15,-7 1-12 16,-15-1 1-16</inkml:trace>
  <inkml:trace contextRef="#ctx0" brushRef="#br1" timeOffset="114822.473">16803 12624 64 0,'14'29'32'0,"4"-14"-29"0,-4-12 52 15,14 1-55-15,7-1 1 16,11 0-1-16,3-3 1 16,1-3-4-16,-1 0 0 15,-6-1-9-15,-8 4 0 16,-10-6-7-16,-11 9 0 15</inkml:trace>
  <inkml:trace contextRef="#ctx0" brushRef="#br1" timeOffset="116097.786">18489 12703 48 0,'-3'19'24'0,"-8"-13"-19"0,11-3 36 16,0-3-38-16,0 3 1 16,0-3 3-16,0 0 0 15,0 0-8-15,7 0 1 16,7-3 6-16,7 0 0 15,15 0 0-15,6 6 0 16,21 0-2-16,15 0 0 16,7-6-1-16,13 12 1 15,26 1-2-15,3-4 0 0,14-3-2 16,11 0 1-16,-1-12-1 16,-13-4 0-16,-4-5-1 15,-14 2 1-15,-18 0-4 16,-17 4 0-16,-18-1-8 15,-18 13 0-15,-20 3-11 16,-12 10 1-16</inkml:trace>
  <inkml:trace contextRef="#ctx0" brushRef="#br1" timeOffset="116727.383">19039 13126 48 0,'-3'19'24'0,"3"-32"-17"15,0 13 31-15,0 0-35 16,3-6 1-16,4 3 2 16,4-3 1-16,3 3-8 15,11-7 0-15,14 4 5 16,7 3 1-16,10-4-2 16,7 4 1-16,-3 0-2 15,-10 0 0-15,-1 6-1 16,-13 3 1-16,-8 7-2 15,-7 6 0-15,-7-4 0 16,-7 11 0-16,-3 2-1 16,-8 6 1-16,-3 10-1 15,-11 6 0-15,-6-6 1 0,-5 13 0 16,1 2 0-16,-7 4 1 16,7 3-2-16,3-7 0 15,4-5-3-15,0-13 1 16,7-7-4-16,3-6 0 15,4-9-10-15,3-6 1 16,4-10-3-16,7-10 1 16</inkml:trace>
  <inkml:trace contextRef="#ctx0" brushRef="#br1" timeOffset="116954.097">19152 13506 69 0,'18'12'34'0,"10"-9"-43"0,-17-3 71 15,38 0-60 1,8 3 0-16,-4-6 0 16,-8 3 0-16,1 0-6 15,-10 0 1-15,-8 3-6 16,-7 0 1-16,-7 1-12 15,-3-1 0-15</inkml:trace>
  <inkml:trace contextRef="#ctx0" brushRef="#br1" timeOffset="117283.329">20020 13029 68 0,'0'34'34'0,"-3"23"-35"0,3-38 57 0,0 9-56 15,-4 3 0-15,-3 7 0 16,0 6 0-16,0 0 0 16,0-4 0-16,0-8-3 15,3-4 0-15,1-6-6 16,3-3 1-16,0-4-11 16,0 4 0-16</inkml:trace>
  <inkml:trace contextRef="#ctx0" brushRef="#br1" timeOffset="117689.464">19985 14126 59 0,'14'-12'29'0,"-3"-4"-32"0,-11 16 45 16,7-6-41-16,-4-7 0 0,-3 1-1 16,-3-1 1-16,-4 1-1 15,-4 2 0-15,0 4 1 16,-3 6 1-16,-3 3-1 15,-8 7 1-15,4-1 0 16,3 0 0-16,4 7 0 16,3 3 0-16,4 3-1 15,4-3 0-15,6-1-1 16,8-5 1-16,7-4-3 16,3-5 0-16,7-8-5 15,0-5 0-15,-3-4-12 16,-7-2 1-16</inkml:trace>
  <inkml:trace contextRef="#ctx0" brushRef="#br1" timeOffset="120284.265">23728 5108 27 0,'3'-10'13'0,"4"-5"-6"0,-3 8 14 0,-4 1-19 16,0-3 1-16,0-7 2 15,0 10 0-15,0 0-6 16,0-1 1-16,0 1 3 16,-4 3 0-16,1-7-1 15,-4 4 1-15,0 0-2 16,-4 0 1-16,1-10-1 16,-1 0 0-16,-7 4 0 15,1-10 0-15,-4 6 0 16,-1 0 1-16,1 7-1 15,0 0 1-15,-4-1-1 16,4 4 0-16,4 3 0 16,-1 0 0-16,0 0-1 15,-3-1 1-15,-4 4 0 16,4 0 0-16,-3 0 0 16,-1 10 0-16,0-7-1 0,1 0 1 15,-1 3 0-15,0 1 0 16,0 2-1-16,1 0 0 15,-1 4 0-15,-3 3 1 16,0-1-1-16,-1-2 1 16,1 3-1-16,0 2 1 15,0 7-1-15,3-6 0 16,4 6 0-16,-4 0 1 16,4 1-1-16,-4 2 0 15,1 0 0-15,2 3 0 16,1-2 0-16,0-4 0 0,3-3 0 15,1 6 0-15,-1-9 0 16,4 9 0-16,-4 0 0 16,4 3 1-16,0-2-1 15,0-1 0-15,0 6 0 16,0 1 1-16,0-1-1 16,3 1 1-16,1-10-1 15,-5 0 0-15,5 6 0 16,-1 4 0-16,-3-4 0 15,0 1 1-15,0-4-1 16,0 6 0-16,0 4 0 16,0 3 1-16,-4-1-1 15,0-5 1-15,-3 3-1 16,4-1 0-16,-1 1 0 16,7-4 1-16,1-5-1 15,3 2 0-15,0 3 0 16,0 1 0-16,0-4 0 15,-1 1 1-15,1-4-1 0,4 6 0 16,-1-2 0-16,1-4 0 16,-1 0 0-16,4 4 0 15,0-4 0-15,0 0 1 16,4-6-1-16,-4 3 0 16,0 0 0-16,3 0 0 15,-3 0 0-15,4 3 1 16,-4-6-1-16,3-3 1 0,1 6-1 15,3-6 0-15,4 0 0 16,-1 0 1-16,4 0-1 16,-3-4 0-16,-1 1 0 15,1 0 0-15,0-1 0 16,-1-2 0-16,4-1-1 16,0 1 1-16,4-4 0 15,-4 1 0-15,4-1-1 31,3-3 1-31,0 1 0 0,4-4 0 0,0 0-1 16,-1 0 1-16,1 0 0 16,0 0 0-16,-1-3 0 15,1 0 0-15,-4 0-1 16,0-3 1-16,1 0 0 16,-5-3 0-16,4 0-1 0,0-1 1 15,1 1 0 1,-1-3 0-16,4 2 0 0,6-2 0 15,-3 0-1-15,1-1 1 16,-5-2 0-16,5-4 0 16,-1 0-1-16,4 7 1 15,3-1-1-15,0-5 1 16,0-4 0-16,-3 0 0 16,0-3 0-16,-4-3 0 15,0 0 0-15,-6 0 0 16,2-3 1-16,1-4 0 15,3-2-1-15,-3-1 1 16,0 4 0-16,-1-4 0 0,1 10-1 16,-4-3 1-16,0-3-1 15,-3-1 1-15,3 1-1 16,-3 3 1-16,-1 0-1 16,1-7 1-1,7-24-1 1,-4 2 0-16,0 4 0 15,0 3 1-15,-3 3-1 16,-1 0 0-16,-2-4 0 16,-5 4 0-16,1 16 0 15,-4 0 0-15,0-4 0 16,0-2 0-16,-4-1 0 16,1 3 0-16,-1 1 0 15,-3-4 0-15,0-2 0 16,-3-1 0-16,-1 3 0 15,-3 0 0-15,0 4 0 0,0 0 0 16,0-4 0-16,-3 7 0 16,-1-4 0-16,0 10 0 15,1 9 0-15,-1-3 0 16,1 4 0-16,-1 2 0 16,1-2 1-16,2 2 1 15,1 4-1-15,0-1 1 16,0 1-1-16,0 3 1 15,4-4 0-15,-1 4 0 16,1 0-2-16,-1 2 1 0,4 4 0 16,0-3 0-16,0 3-3 15,0 0 0-15,0 0-8 16,4 0 1-16,3-3-10 16,3 0 0-1</inkml:trace>
  <inkml:trace contextRef="#ctx1" brushRef="#br1">23022 7516 0,'0'0'0,"0"0"31,0 0-31</inkml:trace>
  <inkml:trace contextRef="#ctx0" brushRef="#br1" timeOffset="121651.227">26984 10329 35 0,'0'-6'17'0,"0"9"0"0,0-3 18 15,0 0-32-15,0 0 0 16,0 0 3-16,0 0 0 0,0 0-7 16,4 0 0-16,-4 0 6 15,7 0 0-15,-4 0-1 16,4 0 0-16,4 0-1 16,-1 3 0-16,4 0-1 15,4 3 1-15,3 1-2 16,4-4 1-16,0 0-2 15,3 0 1-15,0 0-1 16,-3-3 1-16,3 0-1 16,0 0 0-16,0 0 0 15,-3-3 0-15,-4-3-1 16,0 3 1-16,-6 3-1 16,-5 0 1-16,-3 3-1 15,0-3 1-15,-3 3-1 16,-1 0 1-16,-3-3-1 15,0 0 0-15,0 3 0 16,0-3 1-16,0 0-1 0,0 0 1 16,0 0-2-16,0 0 1 15,0 0-5-15,0 0 0 16,0 0-12-16,11-3 1 16</inkml:trace>
  <inkml:trace contextRef="#ctx0" brushRef="#br1" timeOffset="122793.509">21491 12242 45 0,'0'3'22'0,"4"3"-12"0,-4-3 22 0,3 0-30 16,-3 1 0-16,0-1 4 16,0 0 0-16,-3 3-6 15,-1 4 1-15,1 8 5 16,-1 1 0-16,4 13-1 16,0 15 1-16,-3 22-2 15,-1 12 1-15,4 7-2 16,0 6 0-16,0 6-1 15,-3 4 0-15,-1-4-1 16,1 4 1-16,-1-20-2 16,0-12 0-16,-6-9-1 0,-1-3 1 15,8-13-3-15,-1-13 0 16,1-9-6-16,6-12 0 16,4-10-12-16,11-16 0 15</inkml:trace>
  <inkml:trace contextRef="#ctx0" brushRef="#br1" timeOffset="123572.627">21819 11706 34 0,'-10'3'17'0,"6"0"-4"0,4-3 12 0,0 0-20 15,-3-3 0-15,3 3 3 16,3-7 1-16,4 1-11 15,4 0 1-15,6 0 6 16,8-1 1-16,3 1-2 16,8 3 1-16,10-3-3 15,-4 3 1-15,4-4-1 16,-4 1 1-16,-7 3-2 16,-6 6 1-16,-5 0-2 15,-6 3 1-15,-11 7-2 16,-7 9 1-16,-4 6 0 15,-6-3 0-15,-4 7-1 16,-4 2 1-16,0 7 0 16,1-4 0-16,-1 4 0 15,1-6 0-15,2-1 0 16,1-2 0-16,4-7 0 0,-1 0 0 16,4-6-4-16,0-7 1 15,4-3-5-15,3-2 1 31,0-7-11-31,3-7 0 0</inkml:trace>
  <inkml:trace contextRef="#ctx0" brushRef="#br1" timeOffset="123887.472">21946 11944 47 0,'-7'-3'23'0,"7"-7"-13"16,0 10 34-16,7-6-38 15,-7 6 1-15,4-6 4 16,3 3 0-16,0-7-14 16,4 7 1-16,3 3 8 15,7-6 1-15,4 0-4 16,3-1 0-16,3 1-2 15,5-3 1-15,-4 5-2 16,-4 4 0-16,-4 4-4 16,-2-1 0-16,-5 3-12 15,-6-3 1-15,-8 0-7 16,-6-3 0-16</inkml:trace>
  <inkml:trace contextRef="#ctx0" brushRef="#br1" timeOffset="126288.833">19272 4387 39 0,'11'18'19'0,"3"23"-13"16,-11-22 19-16,1 6-24 16,0 0 1-16,-4 16 3 15,-4 9 1-15,-3 19-7 16,-4 6 0-16,1 16 4 0,-4 6 1 15,0 7-2 1,-4 12 1-16,4-3-3 0,0-10 1 16,0 1-1-16,-8-16 0 15,5-10-2-15,-4 0 0 16,-1-9-7-16,1-9 1 16,-7-10-7-16,0-15 1 15</inkml:trace>
  <inkml:trace contextRef="#ctx0" brushRef="#br1" timeOffset="127883.064">19403 4274 25 0,'-4'9'12'0,"8"-18"-4"0,-4 9 13 15,0 0-19-15,0 0 1 16,0 0 2 0,3 0 1-16,1-3-7 0,3-1 0 15,3 4 5-15,8 4 0 16,0-4-1-16,3 6 1 15,0 0-1-15,7 4 0 16,11-1 0-16,11-6 0 16,6 3 0-16,7-6 0 0,8-6-2 15,0-3 1-15,-1-1 0 16,1 4 0-16,6 3-1 16,1 0 0-16,3 0 0 15,0-1 0-15,-3-2-1 16,-1 6 1-16,1-3-1 15,3-6 1-15,0 2-1 16,0 1 1-16,1-3-1 16,-5-4 1-16,-3 4-1 15,0 2 1-15,4 4-1 16,-4-6 1-16,-3-1-1 16,3 4 0-16,-4 3 0 15,-6-6 0-15,-11 2 0 16,-11-2 0-16,0 3-1 15,1 3 1-15,-1-7 0 16,0-2 0-16,1 2-1 0,-8 1 1 16,-3-1 0-16,3 1 0 15,-7 6 0-15,0 3 0 16,-3 0 0-16,0 3 1 16,-4 6-1-16,0 1 0 15,0 2 0-15,-3 7 1 16,-4-6-1-16,0 2 0 15,0 4 0-15,0 0 0 16,0 0 0-16,-3 9 0 16,-4 7 0-16,0-1 0 0,-3 4-1 15,-1 6 1-15,1-1-1 16,-4-2 1-16,0 6 0 16,0 3 0-16,0 1-1 15,0 8 1-15,-4 1-1 16,4 3 1-16,-3-1-1 15,-1 1 1-15,4-10-1 16,0 1 1-16,0-1-1 16,0-6 0-16,0-3 1 15,0-3 0-15,0-4-1 16,0 4 1-16,0 0-1 16,0 0 1-16,-3-7 0 15,-1 0 0-15,1 1 0 16,-1-1 0-16,1 1 0 15,3-4 0-15,0-6 0 16,0-3 0-16,0 0 0 16,0 0 0-16,3 0 0 0,1-3 1 15,-4 0-1-15,0 0 1 16,0-1-1-16,-4 1 1 16,1 0 0-16,-1 0 0 15,0-3 0-15,1-1 0 16,-1-2 0-16,-3-1 0 15,0-5 0-15,0 2 0 16,-3 0 0-16,-1 1 0 16,-3-1 0-16,0 4 0 15,-4 2 0-15,1-2 0 0,-1 0-1 16,0-4 1-16,-3-6-1 16,0 3 0-16,-4-6 0 15,-3 7 0-15,-4-4 0 16,1 6 0 15,6-3 0-15,4 4 1-16,-4 2-1 0,0-5 0 0,-3 2 0 0,-4-3 1 0,-3 1-2 15,0-4 1-15,-4-3 0 16,-3 3 1-16,-1 0 0 16,-6-3 0-16,-4-6-1 15,0 9 0-15,0-3 1 16,-10 3 0-16,-8-3 0 15,1 3 0-15,-12-6-1 16,1 6 1-16,4 0 0 16,-4-3 0-16,-11 3-1 15,4 1 1-15,-8 5 0 0,8 0 0 16,0 4-1-16,-4 3 1 16,1-4-1-16,2-2 0 15,-2-1 0-15,-5 0 1 16,19 1-1-16,-4-1 0 15,-1 4 0-15,5-4 1 16,6 1 0-16,11-4 0 16,11 0-8-16,10 4 1 15,22-10-13-15,13-4 0 16</inkml:trace>
  <inkml:trace contextRef="#ctx0" brushRef="#br1" timeOffset="132805.78">23499 1119 36 0,'7'22'18'0,"0"16"-7"0,-4-29 19 0,1 7-25 16,-1-7 0-16,1 1 2 16,-1 2 1-16,1-2-11 15,-4-4 1-15,0-12 8 16,0-7 1-16,-4-15-3 16,-3-22 0-16,0-7-1 15,-3-2 0-15,-1-7 0 16,4 3 0-16,3-6-3 15,4 6 1-15,7 1-1 16,4 2 1-16,7 4-1 0,3 5 1 16,4 11-1-16,-1 15 0 15,4 15-4-15,1 10 1 16,-1 10-5-16,-7-1 1 16,-3 7-7-16,-8 12 1 15,-10-3-5-15,-3 3 0 16</inkml:trace>
  <inkml:trace contextRef="#ctx0" brushRef="#br1" timeOffset="133018.234">23421 1019 44 0,'-11'34'22'0,"8"-6"-13"0,3-28 39 0,0 0-42 16,3 7 0-16,4-7 2 15,0 0 0-15,1 0-11 16,9 0 0-16,8 0 7 15,3 0 1-15,0 3-5 16,1-3 0-16,-1 0-7 16,-4 0 1-16,-2-3-13 15,-1-13 1-15,0 7-2 16,0-1 1-16</inkml:trace>
  <inkml:trace contextRef="#ctx0" brushRef="#br1" timeOffset="133285.991">23936 843 55 0,'4'16'27'0,"-4"3"-31"0,0-10 55 15,-4 0-50-15,0 7 1 16,-3 3 0-16,-3 12 0 15,-1-2-3-15,-3-1 0 16,0 16 3-16,3 0 0 16,4-10-2-16,4-3 1 15,6 4-4-15,4-10 1 0,8-12-7 16,2-7 1-16,1-6-10 16,-4-10 1-16</inkml:trace>
  <inkml:trace contextRef="#ctx0" brushRef="#br1" timeOffset="133498.546">24148 1000 48 0,'0'25'24'0,"-18"22"-21"16,11-44 38-16,-4 10-40 15,1 6 1-15,-8 9-1 16,1-9 1-16,6 9-3 15,0-3 0-15,1 0-2 16,-1-6 1-16,4-4-9 0,0-15 1 16,4-9-5-1,-1-7 0-15</inkml:trace>
  <inkml:trace contextRef="#ctx0" brushRef="#br1" timeOffset="133709.462">23996 1028 55 0,'11'35'27'0,"10"-7"-34"0,-11-19 53 0,1 7-46 15,3 9 0-15,0-3 0 16,4 6 0-16,-1 7-1 16,1-4 1-16,-4-3-5 15,0-9 1-15,0-3-9 16,0-16 1-16,1-13-3 15,-1 1 0-15</inkml:trace>
  <inkml:trace contextRef="#ctx0" brushRef="#br1" timeOffset="133935.233">24250 912 44 0,'11'16'22'0,"20"28"-22"16,-17-25 43-16,4-1-42 0,3-2 0 16,4 12 1-16,-4-3 0 15,-7 7-4-15,-3 2 1 16,-8-6 1-16,-3 4 1 16,-3-4-8-16,-4-3 0 15,0-3-8-15,0-6 1 16</inkml:trace>
  <inkml:trace contextRef="#ctx0" brushRef="#br1" timeOffset="134220.156">24599 1081 56 0,'7'16'28'0,"4"-22"-27"15,-4 6 50-15,0 6-49 16,4-12 0-16,3 3 0 16,3 3 0-16,1 0-4 15,0 3 0-15,-1-3-1 16,1 0 0-16,-4 0-10 15,-3-3 0-15,-4 6-5 16,3 3 1-16</inkml:trace>
  <inkml:trace contextRef="#ctx0" brushRef="#br1" timeOffset="134384.587">24617 1266 54 0,'7'4'27'0,"14"14"-30"0,-10-18 49 15,3 0-46-15,3 0 0 16,1 0-1-16,3-3 1 16,4-3-5-16,3 3 0 15,4 3-11-15,-4-6 1 0</inkml:trace>
  <inkml:trace contextRef="#ctx0" brushRef="#br1" timeOffset="134788.202">25347 1088 61 0,'-3'19'30'0,"-26"-26"-34"0,22 14 51 0,-7 5-47 16,-7 4 1-16,-4 3-1 15,1-1 1-15,-1 1-2 16,7-6 1-16,1-4 0 16,6 1 1-16,4-1-2 0,11-6 1 15,10 3-1-15,10-2 1 16,1 2 0-16,0-6 0 15,-1 9 0-15,-2-3 0 16,-8 7-1-16,-4 3 1 16,-6 3-1-16,-8-1 0 15,-3 1-3-15,-7 0 1 16,0-3-8-16,-4-1 1 16,4-12-6-16,0 4 0 0</inkml:trace>
  <inkml:trace contextRef="#ctx0" brushRef="#br1" timeOffset="135059.335">25492 1260 49 0,'7'6'24'0,"3"23"-20"16,-6-26 41-16,-4 6-44 15,0 4 1-15,-4-4-1 16,1 4 1-16,-4 2-3 16,0-5 0-16,3 5 2 0,-3-5 1 15,4-1-2-15,-1 1 0 16,1-1-2-16,3 1 1 16,0-4-9-16,0-6 0 15,0-10-7-15,0-2 1 16</inkml:trace>
  <inkml:trace contextRef="#ctx0" brushRef="#br1" timeOffset="135553.003">25488 1213 62 0,'7'10'31'0,"0"-10"-38"0,-3 0 57 0,3 0-50 15,3 0 1-15,1 0-1 16,3 0 0 0,4 3-6-1,-1 3 1-15,-2-3-3 16,-5 3 1-16,-3-6-4 16,0 10 1-16,-3-4 0 15,-1 7 0-15,1 2 6 16,-4 4 1-16,0-3 4 15,0 3 0-15,0-10 3 16,0 0 0-16,3 1 0 16,1-7 1-16,3-6-2 15,0-7 0-15,4 1-2 16,-1-7 1-16,4-2-2 16,-3 2 1-16,10 3 0 0,-3-6 0 15,-4 4-1-15,3-4 0 16,-2 10 0-16,-1-1 1 15,0 10-1-15,0 3 1 16,-4 7 0-16,1-4 1 16,0 3-1-16,-4 7 1 15,0-7-1-15,-4 4 0 16,1 3-2-16,-1-7 1 16,4 1-7-16,0-4 0 15,4-6-6-15,3-10 1 0</inkml:trace>
  <inkml:trace contextRef="#ctx0" brushRef="#br1" timeOffset="135809.987">26194 1044 48 0,'-4'28'24'0,"8"-12"-26"15,-4-16 42-15,-4 3-40 16,1 13 1-16,-4 2 0 16,-4 7 0-16,0-6-1 15,-3 6 0-15,4 4 1 16,3 5 0-16,3-6-1 16,4 1 1-16,4-4-6 0,3-7 1 15,3-2-11-15,-3-7 1 16</inkml:trace>
  <inkml:trace contextRef="#ctx0" brushRef="#br1" timeOffset="136050.689">26490 1213 57 0,'4'38'28'0,"-33"-13"-35"0,22-22 48 0,-7 13-41 16,-7-4 0-16,-4 10 0 16,-3-3 1-16,3 0-2 15,1 0 1-15,3-4-1 16,-1-2 1-16,5-4-5 16,3-6 0-16,3-3-10 15,4-6 1-15</inkml:trace>
  <inkml:trace contextRef="#ctx0" brushRef="#br1" timeOffset="136260.543">26240 1232 48 0,'17'25'24'0,"1"-12"-22"0,-8-4 37 15,1 10-39-15,0 3 0 16,6 0 0-16,1 3 1 15,3 3-2-15,-3 3 1 16,-1-2-4-16,5-11 0 16,-1-8-8-16,3-7 1 15,-6-16-3-15,0-5 1 16</inkml:trace>
  <inkml:trace contextRef="#ctx0" brushRef="#br1" timeOffset="136456.34">26575 1125 59 0,'39'44'29'0,"6"28"-41"16,-34-47 60-16,0 7-49 16,-1 2 0-16,-3 7-3 15,-3 6 1-15,-8 0-5 16,-10 3 1-16,-14-6-8 15,0-6 0-15</inkml:trace>
  <inkml:trace contextRef="#ctx0" brushRef="#br1" timeOffset="137130.195">23396 2627 58 0,'14'41'29'0,"4"3"-35"0,-14-35 53 15,-4-5-48-15,3 2 1 16,-3-6 1-16,0-6 0 16,-3-16-1-16,-5-3 1 15,-2-16 0-15,-1-6 1 16,1 0-1-16,-1-7 1 16,4-8-2-16,0-7 0 15,3 6-1-15,4 3 0 16,8 4 0-16,2 6 1 15,4 12-1-15,-3 10 0 16,3 9-1-16,-3 10 0 16,6 9-4-16,-6 9 0 0,-4 13-11 15,-7 9 1-15</inkml:trace>
  <inkml:trace contextRef="#ctx0" brushRef="#br1" timeOffset="137311.841">23216 2420 54 0,'-7'19'27'0,"18"-19"-16"16,-4-3 44-16,3 3-53 15,8-9 0-15,7 2 1 16,0-2 1-16,-1 3-6 16,1 3 0-16,-4-4-3 0,0 4 1 15,0 3-15-15,-3-6 0 16</inkml:trace>
  <inkml:trace contextRef="#ctx0" brushRef="#br1" timeOffset="137821.096">23738 1941 59 0,'0'6'29'0,"0"-6"-29"15,0 3 40-15,-3 3-40 0,-1 4 1 16,-3-1-1-16,-3 7 1 16,-1 3-1-16,1 6 0 15,-5 9 1-15,5-2 0 16,-1 2-1-16,8 4 1 16,3-4-4-16,3 1 1 15,8-10-9-15,-1-6 1 16,8-19-7-16,0 0 1 15</inkml:trace>
  <inkml:trace contextRef="#ctx0" brushRef="#br1" timeOffset="138211.154">23770 2016 64 0,'7'3'32'0,"4"3"-38"16,-8-6 61-16,4-6-55 16,4 3 0-16,3-3 0 15,0-1 1-15,4-2-1 16,-1 0 0-16,-2 5 0 0,-1-5 1 15,-4 3-1 1,-3 6 0-16,-3 6-2 0,-4 3 1 16,0 1-1-16,0 12 0 15,-4 3 0-15,1 6 1 16,-1 1-1-16,-3-1 0 16,0 7 2-16,-3-4 0 15,3-3-3-15,-1 1 1 16,5-13-6-16,-1-4 0 15,4-12-9-15,4-12 1 16</inkml:trace>
  <inkml:trace contextRef="#ctx0" brushRef="#br1" timeOffset="138422.76">23841 2198 67 0,'7'6'33'0,"0"-6"-35"16,0 0 60-16,3 0-58 16,5 0 1-16,-1-9 0 15,3 2 0-15,1-2-5 16,0 3 1-16,-8 3-5 16,-3-7 0-16,0 4-12 15,-7-4 1-15</inkml:trace>
  <inkml:trace contextRef="#ctx0" brushRef="#br1" timeOffset="138706.006">23964 1900 47 0,'11'38'23'0,"-4"-4"-16"0,3-25 31 0,5 4-38 16,2 3 0-16,1 2 0 16,-4 8 0-16,-7 8-1 15,-3-12 1-15,-8 9-4 16,-7-2 1-16,1-4-11 15,-4 3 0-15</inkml:trace>
  <inkml:trace contextRef="#ctx0" brushRef="#br1" timeOffset="139324.602">24391 2207 54 0,'-3'10'27'0,"-1"5"-27"15,4-8 43-15,-7 2-43 16,0 10 1-16,-4 0 0 0,-3-1 1 16,-3 11-2-16,-1 5 0 15,0 13 1-15,1 3 0 16,3 4 0-16,3-1 0 16,7-15-3-16,4-4 1 15,4-9-6-15,7-6 0 16,6-6-10-16,4-17 1 15</inkml:trace>
  <inkml:trace contextRef="#ctx0" brushRef="#br1" timeOffset="139568.986">24610 2458 64 0,'-18'44'32'0,"-14"-10"-41"16,25-24 56-16,-3 6-47 15,-4 2 1-15,0 1-1 16,-1 6 0-16,1-6-4 16,4-3 1-16,-1 3-13 15,8-19 1-15,-1 0-2 16,1-19 0-16</inkml:trace>
  <inkml:trace contextRef="#ctx0" brushRef="#br1" timeOffset="139771.37">24465 2518 55 0,'7'28'27'0,"18"19"-34"0,-18-25 55 15,4 0-48-15,-4 3 0 16,3 9-1-16,8 1 1 16,3-13-3-16,0-3 0 15,0-7-5-15,0-12 0 0,1-9-7 16,-1-4 0-16</inkml:trace>
  <inkml:trace contextRef="#ctx0" brushRef="#br1" timeOffset="140029.904">24663 2311 67 0,'39'28'33'0,"10"19"-42"16,-31-31 65-16,6 18-57 16,1 4 1-16,-4 21-5 15,-7 1 1-15,-10 9-9 0,-11-6 0 16,-18 6-5-16,-3-7 0 16</inkml:trace>
  <inkml:trace contextRef="#ctx0" brushRef="#br1" timeOffset="147669.66">25386 2489 46 0,'-11'13'23'0,"11"-16"-6"15,0 3 23-15,0-10-37 16,4 4 0-16,3 6 3 15,0-3 1-15,7 0-9 16,4-3 1-16,6 6 5 16,5-4 0-16,-1 1-3 15,0-6 1-15,-7 9-6 16,0-6 0-16,1 3-10 16,-8 3 0-16,-4-7-5 0,-3 7 0 15</inkml:trace>
  <inkml:trace contextRef="#ctx0" brushRef="#br1" timeOffset="147850.31">25368 2734 74 0,'7'19'37'0,"11"-7"-50"0,-7-12 72 15,3 4-60-15,3-4 0 0,12 0-1 16,-5 0 1-16,1 0-7 15,0 0 0-15,-8-7-12 16,-10-5 1-16</inkml:trace>
  <inkml:trace contextRef="#ctx0" brushRef="#br1" timeOffset="148285.167">26074 2574 58 0,'0'-3'29'0,"3"6"-26"0,1 3 44 0,3-6-45 16,4 0 1-16,3 0 0 16,3 0 0-16,1 0-5 15,7-6 1-15,3 6-4 16,4-3 0-16,-4-3-14 16,4-4 1-16</inkml:trace>
  <inkml:trace contextRef="#ctx0" brushRef="#br1" timeOffset="148645.705">26790 2624 64 0,'0'0'32'0,"-4"3"-37"0,1-3 50 16,-4 7-45-16,0-7 0 16,0 3 1-16,0 6 0 15,-4 4-1-15,-3 6 1 16,-4-1 0-16,-3 1 0 15,0 6 0-15,0 7 0 0,3-1 0 16,4-6 0-16,7-3-3 16,7 0 0-16,7-6-6 15,7-4 0-15,4-9-11 16,-1-3 1-16</inkml:trace>
  <inkml:trace contextRef="#ctx0" brushRef="#br1" timeOffset="148917.849">27026 2822 60 0,'14'3'30'0,"-10"-6"-35"16,-4 3 50-16,-4-6-44 16,-3 2 0-16,-3-5 0 15,-4 3 1-15,-4 3-2 16,0 3 0-16,-10 3 2 0,3 3 0 15,1 7-1-15,-1 2 1 16,4 4 0-16,3-3 0 16,8 3-1-16,3-4 0 15,3 4-3-15,11-6 0 16,11-7-5-16,3-6 0 16,4-3-12-16,-4-4 1 15</inkml:trace>
  <inkml:trace contextRef="#ctx0" brushRef="#br1" timeOffset="149215.928">27372 2656 59 0,'4'3'29'0,"-33"28"-32"16,22-21 46-16,-3-1-43 15,-1 3 0-15,-3-2 0 16,-4-1 1-16,-3 1-1 15,4-7 0-15,-1 6 0 16,4-2 1-16,7-1-1 16,7 3 1-16,10-6-1 15,4 7 1-15,1-1-1 16,-5 1 1-16,1 2-1 16,-4 7 1-16,-4-7-2 15,-3 4 1-15,-7 9-1 16,-7-6 1-16,-7 0-6 0,-4-3 0 15,4-13-11-15,0-6 0 16</inkml:trace>
  <inkml:trace contextRef="#ctx0" brushRef="#br1" timeOffset="149502.587">27718 2615 55 0,'-7'12'27'0,"-22"23"-28"16,22-19 42-16,-7-4-39 16,-7 7 0-16,0 12 1 15,0 4 1-15,0 6-5 16,-1 2 0-16,8 8 3 15,11-14 0-15,3 1-3 16,0-7 0-16,17-12-6 16,8-10 0-16,3-9-10 15,1-9 1-15</inkml:trace>
  <inkml:trace contextRef="#ctx0" brushRef="#br1" timeOffset="149741.639">28145 2706 52 0,'-7'34'26'0,"-32"1"-25"0,28-26 41 16,-6 4-41-16,-12 6 1 16,-6 3 0-16,3-4 0 15,1 4-3-15,2 0 1 16,5 0 1-16,2-3 0 15,5 3-6-15,6-13 0 16,1 1-10-16,3-10 0 16,3-16-1-16,-3 4 0 15</inkml:trace>
  <inkml:trace contextRef="#ctx0" brushRef="#br1" timeOffset="149936.478">27915 2806 55 0,'4'35'27'0,"-1"5"-37"16,-3-33 57-16,4 5-47 15,-1-2 1-15,4 2-1 16,4 4 1-16,3 0-2 16,4-4 1-16,-1 4-5 15,1-10 1-15,0-6-12 16,-1-6 1-16</inkml:trace>
  <inkml:trace contextRef="#ctx0" brushRef="#br1" timeOffset="150176.343">28187 2678 59 0,'28'43'29'0,"22"1"-30"0,-36-25 49 16,3 3-49-16,-3 3 1 15,-3 10-1-15,-11 9 1 0,-7-7-2 16,-11 7 0-16,-6 0-8 16,-8-16 0-1,-3-9-7-15,-4-9 1 0</inkml:trace>
  <inkml:trace contextRef="#ctx0" brushRef="#br1" timeOffset="150882.325">22959 1687 60 0,'28'-10'30'0,"-21"13"-29"0,0 4 55 16,-7 11-54-16,0 1 0 16,-7 16 2-16,-4 18 0 15,1 19-5-15,-4 16 0 16,-4 28 3-16,8 9 0 15,3 23-2-15,3 12 0 16,4-3-6-16,4-13 1 16,3-25-15-16,-7-31 0 15,7-25 0-15,3-29 0 16</inkml:trace>
  <inkml:trace contextRef="#ctx0" brushRef="#br1" timeOffset="151497.009">24934 1759 53 0,'22'-6'26'0,"6"27"-28"16,-21-11 52-16,3 12-48 16,-3 19 1-16,4 12 3 15,0 19 0-15,-1 25-7 16,-3 32 0-16,0 21 4 15,-3 13 0-15,-1 4-5 16,1-17 1-16,-4-21-12 16,0-23 1-16,0-27-7 0,-4-35 0 15</inkml:trace>
  <inkml:trace contextRef="#ctx0" brushRef="#br1" timeOffset="151992.979">25929 1919 55 0,'0'19'27'0,"0"37"-27"0,0-40 48 16,4 12-44-16,-4 16 1 16,0 18 0-16,0 26 0 15,-4 28-7-15,1 19 0 16,-4 16 4-16,-4 12 1 15,0-13-8-15,1-24 1 16,3-26-12-16,3-22 1 16,11-24-4-16,7-26 1 15</inkml:trace>
  <inkml:trace contextRef="#ctx0" brushRef="#br1" timeOffset="152534.891">29020 2025 40 0,'-4'22'20'0,"-3"19"-12"0,7-28 33 15,0 9-36-15,0 6 1 0,3 16 5 16,-3 9 0-16,8 29-13 15,2 24 0-15,1 20 8 16,-8 18 1-16,1 16-4 16,-4-7 1-16,-4-12-4 15,1-21 0-15,-1-33-7 16,4-18 0-16,4-34-13 16,3-26 0-16</inkml:trace>
  <inkml:trace contextRef="#ctx0" brushRef="#br1" timeOffset="153269">30198 2518 56 0,'7'15'28'0,"-7"4"-24"0,3-16 38 15,-10 7-41-15,-3 5 1 31,-26 23 2-31,1-7 1 16,-7 7-6-16,0-13 0 16,-1 3 3-16,-3-6 1 15,8 0-1-15,2 0 0 16,8 0-2-16,3 0 1 16,8-3 0-16,10-10 0 15,7 4 0-15,14 6 0 16,10 6-1-16,5 3 1 15,6 0 0-15,0 7 0 0,8-10-1 16,-1 6 0-16,0 4-2 16,-3-1 1-16,-7-6-8 15,-8-3 1-15,-2-12-11 16,-8-10 0-16</inkml:trace>
  <inkml:trace contextRef="#ctx0" brushRef="#br1" timeOffset="153961.164">29658 3251 63 0,'0'16'31'0,"0"12"-27"0,7-21 50 16,0 2-51-16,4 0 0 15,6 7 1-15,12 3 0 16,13 3-6-16,11 0 1 16,-4-3 2-16,-3-7 1 15,7 4-9-15,-7-7 1 16,-11 1-15-16,-7-7 1 15,-10-3-1-15,0-3 1 0</inkml:trace>
  <inkml:trace contextRef="#ctx0" brushRef="#br1" timeOffset="154366.32">31055 2348 56 0,'-7'35'28'0,"-18"28"-31"0,18-38 55 15,0 22-49-15,0 6 0 16,0 25 3-16,-4 23 1 16,4 24-8-16,0 10 0 15,-3-3 5-15,3-16 0 16,0-7-2-16,3-8 1 15,4-17-5-15,0-21 1 16,7-19-11-16,0-19 0 0,-3-19-8 16,6-12 0-16</inkml:trace>
  <inkml:trace contextRef="#ctx0" brushRef="#br1" timeOffset="158764.128">19498 11295 24 0,'4'9'12'0,"-1"-6"1"0,-3-3 13 0,0 7-22 16,0-7 0-16,0 6 5 15,-3-3 0-15,-1 3-9 16,4 4 1-16,-3 5 8 16,3 10 0-16,0 7-1 15,7 15 0-15,0 6-2 16,0 13 1-16,0 9-2 16,0 4 0-16,0 5-2 15,0 4 1-15,0 0-2 16,-4-3 1-16,1-16-2 15,-4 0 1-15,0-13-2 16,4-9 1-16,-4-12-6 16,7-17 0-16,0-11-13 15,-7-20 1-15,3-3-5 16,11-12 1-16</inkml:trace>
  <inkml:trace contextRef="#ctx0" brushRef="#br1" timeOffset="162847.268">23290 12543 42 0,'-3'6'21'0,"3"-9"-9"0,0 3 21 16,0 0-29-16,0 0 1 15,0 0 2-15,0 0 1 0,7 0-10 16,0 3 1-16,7 0 5 16,4 0 1-16,3-3-2 15,7 0 0-15,7-3-5 16,8-3 0-16,3 0-6 15,-1-4 0-15,-2 4-11 16,-11-3 1-16</inkml:trace>
  <inkml:trace contextRef="#ctx0" brushRef="#br1" timeOffset="163072.505">23248 12950 60 0,'-7'19'30'0,"14"-25"-27"0,-7 6 51 16,7 0-52-16,7 3 1 15,4 3 1-15,7-2 1 16,3 5-6-16,4-3 0 16,3 1 2-16,11-4 1 15,-4 0-8-15,0-6 0 16,1-7-15-16,-8-2 1 15</inkml:trace>
  <inkml:trace contextRef="#ctx0" brushRef="#br1" timeOffset="163720.594">25337 11627 53 0,'3'22'26'0,"11"-16"-17"16,-10-2 33-16,-4 8-40 15,0 10 0-15,-4 9 2 16,1 4 1-16,-1 12-7 16,-3 6 1-16,-4 13 3 15,4-6 1-15,0-4-3 16,0-3 1-16,4-9-6 15,-1-9 0-15,4-7-14 16,0-6 1-16</inkml:trace>
  <inkml:trace contextRef="#ctx0" brushRef="#br1" timeOffset="164032.634">24578 12527 64 0,'-11'16'32'0,"22"6"-25"0,-7-19 49 15,3 3-53-15,3-3 1 0,4 4 4 16,15-4 1-16,9-3-11 15,22-3 1-15,14-7 5 16,22-6 1-16,24-2-3 16,14-4 1-16,-4-10-6 15,1 10 0-15,-18 4-7 16,-22 8 0-16,-24 1-15 16,-24 3 1-16</inkml:trace>
  <inkml:trace contextRef="#ctx0" brushRef="#br1" timeOffset="164639.549">24776 12960 52 0,'3'16'26'16,"8"-20"-15"-16,-4-2 30 0,3 9-38 15,1-3 1-15,7 0 2 16,3 3 0-16,10-6-8 16,5 6 1-16,3-9 4 15,-4 0 1-15,7 0-3 16,-3-1 1-16,0 4-2 15,0 0 1 1,-8 3-1 0,-9 3 0-16,-12 7 0 15,-3 12 0-15,-10 0 0 16,-1 9 0-16,-6 0-1 16,-5 19 1-16,-6 4 0 15,4 8 1-15,-5 1-1 0,-6 3 0 16,0 6 0-16,0-6 0 15,3-10-4-15,4-9 1 16,3-6-6-16,8-16 1 16,6-9-10-16,4-16 0 15,7-19-1-15,0-3 0 32</inkml:trace>
  <inkml:trace contextRef="#ctx0" brushRef="#br1" timeOffset="164889.985">24888 13355 64 0,'0'16'32'0,"8"-7"-35"16,-8-9 68-16,10 3-63 15,4 0 1-15,7 4 0 16,11-1 0-16,-4-3-4 15,4 6 0-15,10-2 2 16,1-1 1-16,-8-3-8 16,-3 0 1-16,-4-3-9 15,-7-3 0-15,-3-6-7 16,3-1 0-16</inkml:trace>
  <inkml:trace contextRef="#ctx0" brushRef="#br1" timeOffset="165206.517">25566 12891 59 0,'3'31'29'0,"-3"-6"-26"0,0-18 51 0,-3 11-53 16,-4 4 0-16,0 7 0 15,0 5 1-15,0 1-3 16,-4 15 1-16,4-13 0 16,0-2 0-16,0-4-5 15,0-3 0-15,3-2-13 16,1-11 0-16,-1-2 0 15,4-1 0-15</inkml:trace>
  <inkml:trace contextRef="#ctx0" brushRef="#br1" timeOffset="165613.902">25439 13797 54 0,'17'25'27'0,"-6"-9"-31"0,-11-16 54 16,0 0-50-16,0 0 1 16,4-6 1-16,-1-1 1 15,1 1-4-15,-4-3 1 16,0-4 1-16,0 4 1 0,-4-1-1 15,-3 4 0 1,-4 3 0-16,-3 6 0 0,0 6 0 16,0 7 1-16,4 0-1 15,-1-1 1-15,4 1-1 16,3 0 1-16,8 0-2 16,6-7 1-16,8-6-2 15,3-6 1-15,8-3-3 16,-8-7 0-16,0 1-9 15,-4-7 0-15,-6 0-7 16,-7-3 1-16</inkml:trace>
  <inkml:trace contextRef="#ctx0" brushRef="#br1" timeOffset="172862.221">26522 12464 51 0,'-11'19'25'0,"8"-25"-13"0,3 6 26 0,0 0-33 15,0 0 0-15,0 3 3 16,3 0 1-16,4 0-12 16,7-3 1-16,8 0 6 15,6 0 0-15,7-6-4 16,0 0 0-16,4 6-5 15,0 0 0-15,-4 3-11 16,-10 3 1-16,-7-3-5 16,-8-3 0-16</inkml:trace>
  <inkml:trace contextRef="#ctx0" brushRef="#br1" timeOffset="173071.825">26448 12772 59 0,'-11'12'29'0,"18"-15"-25"16,0 3 54-16,11 0-57 0,3 0 1 15,11-3-1-15,3 0 1 16,4 3-4-16,-7-3 1 16,-1 3-5-16,-2 0 1 15,-1 0-14-15,-3 0 1 16,-1-7-2-16,-3 4 1 15</inkml:trace>
  <inkml:trace contextRef="#ctx0" brushRef="#br1" timeOffset="173447.862">27975 11806 59 0,'7'16'29'0,"0"9"-36"15,-3-13 60-15,-4 10-53 0,0 3 0 16,0 13-1-16,-4 9 1 16,-6 3 0-16,-4 3 0 15,-4-2-6-15,4-8 1 16,0-5-12-16,0-19 1 15</inkml:trace>
  <inkml:trace contextRef="#ctx0" brushRef="#br1" timeOffset="173733.49">27316 12549 77 0,'3'13'38'0,"25"2"-41"15,-10-12 69-15,14 1-65 16,10-1 0-16,22 3 0 16,6 0 1-16,8-3-3 15,13 1 0-15,8 2 1 16,4-3 1-16,-8-6-7 15,-18 0 1-15,-10 0-9 16,-14-1 1-16,-14-2-10 0,-7 9 1 16</inkml:trace>
  <inkml:trace contextRef="#ctx0" brushRef="#br1" timeOffset="174257.194">27143 13201 58 0,'-4'13'29'0,"-13"-10"-28"16,13 0 46-16,-3 3-45 15,-4 4 1-15,-3-1 0 16,0 4 1-16,0-1-6 16,0 1 1-16,3-1 3 15,1 1 0-15,3-1-1 16,7 4 0-16,7 3-1 0,10 6 0 16,8 3 0-16,3-3 1 15,-3-9-1-15,-4 0 0 16,-10 6-1-16,-11 0 1 15,-11 3-3-15,-10 0 0 16,-7-6-4-16,-11-1 0 16,0-8-12-16,4-7 1 15,0-12 0-15,17-7 0 0</inkml:trace>
  <inkml:trace contextRef="#ctx0" brushRef="#br1" timeOffset="174485.893">27026 13183 76 0,'14'18'38'0,"18"-15"-56"16,-18 1 84-16,11-8-66 16,10-2 1-16,-3 0-1 15,3 3 1-15,4-3-3 16,0 2 1-16,3 1-4 15,-3 6 0-15,-4 4-8 16,-3-1 0-16,7-3-7 16,-4-3 0-16</inkml:trace>
  <inkml:trace contextRef="#ctx0" brushRef="#br1" timeOffset="174737.999">27697 13245 55 0,'-7'13'27'0,"-15"-10"-27"0,15 0 46 16,-7 0-43-16,-7 0 1 15,-4 4 1-15,1 2 1 16,-5 0-8-16,-2 7 1 16,-1 3 4-16,-3 6 0 15,6 3-2-15,8 0 1 16,4-2-3-16,6 2 1 0,8-3-2 16,10-6 1-16,10-4-1 15,8-12 0 1,0-3-1-16,-1-3 1 0,-3 3 0 15,1-6 0-15,-5-3-5 16,1-7 0-16,0-3-10 16,3-6 0-16</inkml:trace>
  <inkml:trace contextRef="#ctx0" brushRef="#br1" timeOffset="175037.906">27848 13192 57 0,'-3'9'28'0,"-1"13"-30"0,1-15 46 16,-1 2-43-16,-3 7 1 15,-3-4 0-15,-5 4 1 16,1 3-3-16,0 3 0 15,4 3 2-15,3-3 1 16,3 0-1-16,8 0 1 16,6-7-2-16,4-2 1 15,0-7-3-15,0-3 1 16,4 0-7-16,3-6 1 0,0-3-13 16,8-7 0-1</inkml:trace>
  <inkml:trace contextRef="#ctx0" brushRef="#br1" timeOffset="175279.714">28067 13220 67 0,'-4'16'33'0,"-34"40"-30"15,24-37 54-15,-8 12-57 16,-6 10 0-16,-4 6 0 16,4 0 1-16,0 10-5 15,0-1 1-15,3-3-4 0,7-2 1 16,8-11-14-16,6-21 0 16</inkml:trace>
  <inkml:trace contextRef="#ctx0" brushRef="#br1" timeOffset="175654.06">28314 13480 60 0,'11'-3'30'0,"-8"-12"-33"16,-3 8 45-16,-3 1-42 16,-5 0 0-16,-6 6 0 15,-7 3 1-15,-7 9-1 16,-4 1 0-16,4 3 1 16,0 12 0-16,3 3-1 15,7 1 1-15,8-1-1 16,3 0 0-16,14-2 0 15,14-7 1-15,14-13 0 16,4-9 1-16,0-13-2 16,-7-2 1-16,-4-7-2 15,-3 0 0-15,-8-3-14 16,-6-4 0-16,-15 1-3 16,-10 6 1-16</inkml:trace>
  <inkml:trace contextRef="#ctx0" brushRef="#br1" timeOffset="186478.686">29224 12505 39 0,'4'13'19'0,"3"-10"-3"16,-7-3 20-16,0 0-31 15,3 3 1-15,4-3 5 16,4 0 0-16,7 0-13 0,-4 0 1 16,21 0 8-16,4 3 0 15,3 3-3-15,18 7 0 16,-4-7-5-16,-3 4 0 15,-10-4-8-15,-8 0 0 16,-14 0-12-16,-7-2 1 16</inkml:trace>
  <inkml:trace contextRef="#ctx0" brushRef="#br1" timeOffset="186675.857">29242 12850 55 0,'-7'35'27'0,"24"-13"-18"16,-10-19 38-16,4 3-44 16,7-3 0-16,10 0 0 15,4-3 1-15,-1-3-6 16,5-3 1-16,6 0-3 16,4-1 1-16,-4 1-16 15,-7-3 1-15</inkml:trace>
  <inkml:trace contextRef="#ctx0" brushRef="#br1" timeOffset="187258.782">30251 12493 54 0,'7'-3'27'0,"-18"-4"-24"15,8 1 35-15,-8 3-37 16,-7 0 1-16,-3 3-1 15,-7 3 0-15,0 6-2 16,0 7 1-16,-1 12 1 16,-2 10 1-16,-1 3-2 15,-3 12 1-15,-1 6-1 16,12-5 1-16,6 2-1 16,14-6 0-16,12-9-1 15,9-13 1-15,8-12-1 0,10-13 1 16,-3-9-2-16,3-13 1 15,-3-6 0-15,-4-3 0 16,-7-7 0-16,-7-2 0 16,-3-4-9-16,0 6 0 15,-8 1-5-15,1 9 0 16</inkml:trace>
  <inkml:trace contextRef="#ctx0" brushRef="#br1" timeOffset="187483.654">30304 12947 62 0,'10'7'31'0,"-3"27"-38"15,-3-21 58-15,-4-1-52 16,0-2 1-16,0-4-3 15,0 0 1-15,0-6-8 16,3-9 1-16,-3-7-8 16,11-3 0-16</inkml:trace>
  <inkml:trace contextRef="#ctx0" brushRef="#br1" timeOffset="187859.774">30660 12744 63 0,'-4'-4'31'0,"-10"-5"-40"0,7 9 57 15,4 0-48-15,-4 0 1 0,-4 3 0 16,-7 3 0-16,-3 7-1 15,-3 6 0-15,-1 9 1 16,0 6 0-16,0-5 0 16,4 2 1-16,11 7-3 15,6-1 1-15,11-5-1 16,7-7 1-16,8-10-2 16,-1-8 1-16,0-14-1 15,0-5 1-15,4-4 0 16,-1-6 0-16,-2-6 0 15,-1-6 1-15,-4-1-6 16,1 4 1-16,-4-1-11 16,-10 1 0-16</inkml:trace>
  <inkml:trace contextRef="#ctx0" brushRef="#br1" timeOffset="188249.716">30999 12822 57 0,'17'-22'28'0,"-10"0"-29"0,-7 16 45 15,-3-7-43-15,-4 1 0 16,-7 2 1-16,-4 7 1 15,-7 0-4-15,1 6 1 0,-1 3 2 16,0 1 1-16,0 5-2 16,1 7 1-16,-1 3-1 15,4 6 0-15,3-3-1 16,4 7 0-16,7-4-1 16,7 6 0-16,11 1-2 15,3-10 1-15,3-13 0 16,5-5 1-16,2-4-1 15,5-9 1-15,-1-4-1 16,0 1 1-16,0-4-6 16,4-2 1-16,-11-4-11 15,-3-9 1-15</inkml:trace>
  <inkml:trace contextRef="#ctx0" brushRef="#br1" timeOffset="188700.193">31369 12825 56 0,'4'-13'28'0,"-8"-15"-33"0,0 25 46 0,-6 0-41 16,-4-3 1-16,-11 3 0 16,-3 3 1-16,0 6-2 15,3 6 0-15,-3 13 1 16,-4 4 1-16,0-4-1 15,4 6 0-15,3 4-1 16,8-1 0-16,10 4-1 16,10-10 0-16,11-6-1 15,4-10 1-15,10-5-1 16,0-10 1-16,8-4-1 16,-5-11 1-16,1-4 0 15,-7 6 1 1,-4 0-3-16,-7-3 0 0,-3 1-12 15,-4-1 0-15</inkml:trace>
  <inkml:trace contextRef="#ctx0" brushRef="#br1" timeOffset="189210.791">31658 12571 29 0,'25'13'14'0,"-21"-17"4"15,-4 4 10-15,0 0-20 16,0 0 0-16,3 4 4 15,1 8 0-15,-4 7-14 16,0 6 0-16,0 6 11 0,-4 10 1 16,-3 12-5-16,-4 10 1 15,1 0-3-15,-1 0 1 16,1-4-3-16,3-2 1 16,0-13-4-16,3-13 1 15,4-12-6-15,4-4 1 16,-1-8-14-16,-3-7 0 15,-3-10-1-15,-1-9 1 16</inkml:trace>
  <inkml:trace contextRef="#ctx0" brushRef="#br1" timeOffset="190412.291">32170 12728 52 0,'3'-10'26'0,"-13"-2"-32"16,3 2 50-16,-4 1-44 16,-7-3 1-16,-3-1 0 15,-7-3 1-15,0 7-2 16,0 3 0-16,-4 9 1 16,0 3 1-16,4 7-1 15,0 2 0-15,3 7 0 16,4-3 1-16,7 3-1 15,7 0 0-15,7 0 0 16,7-3 0-16,7-1 0 16,0-5 0-16,4-7-1 15,3-9 0-15,0-6-1 0,4-4 1 16,-1 4 0-16,-3-4 0 16,1 4-1-16,-5-1 1 15,-3 7 0-15,1 3 0 16,-5 7 0-16,-6 5 1 15,-8 10-1-15,-3 9 1 16,-4-2-1-16,-3 5 0 16,-3 7 0-16,-1 0 1 15,4-7-1-15,3-2 0 0,4-14-8 16,7-2 1-16,4-10-10 16,6-12 0-16</inkml:trace>
  <inkml:trace contextRef="#ctx0" brushRef="#br1" timeOffset="190892.61">32494 12656 62 0,'0'9'31'0,"-17"10"-36"16,6-16 52-16,-3 3-47 15,-7 1 1-15,-11-1 1 16,4 6 0-16,0-2-2 16,3 2 0-16,-3 4 1 0,3 3 1 15,4 0-1-15,7 3 1 16,7-4-2-16,7 1 1 16,7 0-1-16,7 0 0 15,11 3 0-15,10 3 1 16,0 3-2-1,-7-3 1-15,-6 0-1 0,-12 4 0 16,-13-1-1-16,-12 3 1 16,-9-3-1-16,3-3 1 15,-4-12-1-15,0 0 1 16,1-13 0-16,6 0 1 16,4-7 1-16,10-12 1 0,8-9-1 15,3-9 1-15,14 2 1 16,11-3 0-16,0-2-1 15,-1-1 1-15,-3 6-2 16,1 7 1-16,-5-6-3 16,-2 5 1-16,2-2-8 15,-6 9 1-15,0 3-12 16,-8 7 0-16</inkml:trace>
  <inkml:trace contextRef="#ctx0" brushRef="#br1" timeOffset="191208.674">32720 12587 50 0,'0'0'25'0,"-7"22"-18"0,4-16 33 16,-4 6-39-16,-1 7 1 15,-2 0 0-15,-4 3 1 16,3-3-4-16,-3 0 1 16,3 3 2-16,1 0 1 15,3 0-1-15,7 3 1 16,3-3 0-16,4 0 0 0,8-7-2 16,2-2 1-16,1-4-2 15,3-6 1-15,-3-3-8 16,-1-9 0-16,-3-4-12 15,0-9 0-15</inkml:trace>
  <inkml:trace contextRef="#ctx0" brushRef="#br1" timeOffset="191433.688">32900 12624 68 0,'-11'51'34'0,"-24"14"-37"16,25-46 56-16,-1 13-53 16,-3 5 1-16,-7 13-1 0,0 10 1 15,-1 3-1-15,1 6 1 16,4-13-5-16,3-15 1 16,3-10-12-16,4-6 0 15,3-18-4-15,1-11 0 16</inkml:trace>
  <inkml:trace contextRef="#ctx0" brushRef="#br1" timeOffset="198789.652">10816 8827 24 0,'0'-3'12'0,"4"-16"-5"0,-4 19 13 0,0-6-17 16,0-1 1-16,0 7 2 15,0 0 1-15,0-6-9 16,0 6 1-16,0 0 6 16,0-3 0-16,0-3-1 15,-7-1 1-15,3-5-1 16,1-4 0-16,-1 1 0 15,1 2 0-15,-5 0-2 16,5 1 1-16,-1 3-1 16,1-1 0-16,-1 4-1 15,-3-4 1-15,0-2-1 16,-3-4 0-16,-1 1 0 16,-3-1 1-16,-4 0-1 15,-3-3 0-15,-4 7 1 16,1 2 0-16,-1 1-1 15,0 0 1-15,1 2-1 16,-1 1 1-16,-3-3-1 16,-4-1 1-16,-3-2-1 0,-4 2 0 15,0-2-1-15,11 2 1 16,-4 1-1-16,0 0 1 16,-3-1-1-16,0 1 1 15,-4-1-1-15,0-2 1 31,0-1 0-31,1 1 0 0,-5 5-1 0,1 1 1 32,-22-3-1-32,15-1 1 15,3 4 0-15,0 0 0 0,-3-1 0 16,0 4 0-16,3-3 0 16,-4 0 0-16,4 0-1 15,-3 6 1-15,3 0-1 16,-3 3 1-16,7 0-1 15,-1 0 0-15,8 0 0 16,3-3 1-16,0 6-1 16,1 1 1-16,-5 2-1 15,5 7 0-15,-12-1 0 16,8 4 1-16,3 0-1 16,-7 0 0-16,8-3 0 15,-8-1 1-15,4-2-1 16,-1 6 1-16,-2-1-1 15,2 7 0-15,5-3 0 16,2 3 1-16,5 1-1 16,-1-1 0-16,4 3 0 0,0 0 1 15,3 3-1-15,0 4 0 16,4-7 0-16,0 0 1 16,3 4-1-16,-3-1 1 15,4 4 0-15,-1-1 0 16,8-6-1-16,-11 1 1 15,7-1-1-15,-1 0 1 16,1 3-1-16,0-2 1 16,4-1-1-16,3 0 0 0,0-3 0 15,3 3 1 1,1 1-1-16,-1-1 0 0,4 3 1 16,1-6 0-16,-1-3-1 15,0-3 0-15,0 3 0 16,3-3 1-16,-3 3-1 15,4 0 1-15,-1 0-1 16,5 3 1-16,-5-3 0 16,4 3 0-16,0-3 0 15,4 0 0-15,7 3-1 16,3 0 1-16,11 0-1 16,0 0 1-16,3 0-1 15,4 0 1-15,3 0-1 16,1-3 0-16,-1-3 0 15,-3-3 1-15,3-1-1 0,8-2 0 16,3-1 0 0,0 1 0-16,0-10 0 15,3 0 0-15,1-6 0 0,-1-3 1 16,-10 0-1-16,0-4 0 16,3 4 0-16,4-4 1 15,0-5-2-15,0 2 1 16,0-2 0-16,4-4 0 15,-4-3 0-15,-11-6 0 16,4 3 0-16,0 6 0 16,0-3 0-16,0 3 0 15,0 0 0-15,-4 0 0 0,0-3 0 16,4 0 0-16,-7 4 0 16,0-8 0-16,-4 8 0 15,-3-7 0-15,-7-7 0 16,-7 1 0-16,-1-7 0 15,-2 1 0-15,-1-4-1 16,-7-6 1-16,0 0 0 16,-7 0 1-16,-4-3-2 15,-3 3 1-15,-3-7-1 16,-1 1 1-16,-3 0 0 16,-3 6 0-16,-8 3 0 15,1 3 0-15,-8 0-1 16,-3 0 1-1,-4 4 0-15,-3 5 0 0,-8 1-1 16,-3 6 1-16,1-3 0 16,-5 6 0-16,4 0 0 0,7 3 1 15,-6 0-2-15,-5 7 1 16,-3-4 0-16,-3 7 0 16,-1-1 0-16,-3 4 0 15,-3 3 0-15,-1 0 0 16,12-1 0-16,-1 1 0 15,-4 0 0-15,1 3 0 16,-1 0 0-16,1 0 0 16,-8 3 0-16,1 0 0 15,-1 1 0-15,11 2 0 16,0-3 0-16,1 3 0 16,-1 1 0-16,0-1 1 15,0 0-1-15,3 7 1 0,1-1-1 16,-7 1 0-16,10-1 0 15,0 4 0-15,4 6 0 16,-1 0 0-16,15 3 0 16,-4 3 1-16,4 4-1 15,3 5 1-15,4 1-1 16,0 3 1-16,3-4-1 16,4 1 1-16,-7 6-1 15,3-4 1-15,4-5-1 16,-3 9 0-16,3-3 0 15,-1-4 1-15,5 7-1 16,-1-3 0-16,4-3 0 16,-3 2 1-16,10 4-1 15,-4-6 1-15,4-1-1 0,0 1 1 16,4 0-1-16,3-1 1 16,3-2-1-16,-6-7 1 15,6 3-1-15,1-2 1 16,3-1-1-16,7 3 1 15,-7-6-1-15,4-3 1 16,10 3-1-16,4 0 1 16,10 1 0-16,8-1 0 15,-1-3-1-15,8 0 0 16,3 3 0-16,3 0 1 0,-3-10-1 16,0 4 0-1,7-6 0-15,0-1 1 0,0-5-1 16,4-4 0-16,-1-3 0 15,4-7 1-15,-10-5-2 16,-1 2 1-16,4-2 0 16,4-4 0-16,3 4 0 15,-4-4 0-15,1-9-1 16,3 3 1-16,-10-3 0 16,3-6 0-16,3-1 0 15,-3 4 0-15,0-7 0 16,0 1 0-1,25-19 0 1,-18-4 0-16,-7 7-1 16,-7 3 1-16,-3-3 0 15,-1 0 0-15,-3-7 0 0,-7 7 0 16,-4 0 0-16,-7-3 0 16,-6 6-1-16,-5-1 1 15,-6-5 0-15,-8 0 0 16,-2 3-1-16,-5 3 1 15,-6 3-1-15,-5-3 1 16,-6 3-1-16,-7 6 1 16,-7 1 0-16,-4-1 0 15,-3 0-1-15,-4 1 1 16,-7 2 0-16,-7 10 0 31,-42-3-1-31,7 0 1 16,10-1 0-16,8 11 0 31,-4-1 0-31,0 3 0 0,0 4 0 0,-1 2 1 0,-2 4-1 16,3 3 0-16,3-4 0 15,4 17 0-15,4-1 0 16,-1 4 0-16,1-4-1 16,-1 1 1-16,1-1 0 15,-4 4 0-15,3-1 0 16,1 4 0-16,13-7 0 15,1 7 1-15,3-4-1 16,-10 7 0-16,3 0 0 16,-4-3 0-16,4 3 0 15,4 3 1-15,-8 6-1 16,5 0 1-16,6 0-1 16,3 0 0-16,5 1 0 0,6 8 0 15,0 1 0 1,0 3 1-16,4-1-1 15,0 1 0-15,0 3 0 0,-1 0 1 16,5-6-1-16,-1-4 0 16,4 4 0-16,-4-4 1 15,11 4-1-15,0 0 0 16,3-1 0-16,4 7 0 16,4 6 0-16,-1-6 1 0,4 0-1 15,0 0 0-15,0 0 0 16,4-3 1-16,6-13-1 15,-6 0 1-15,6 3-1 16,-3 4 0-16,4-7 0 16,0 3 1-16,6-2-1 15,-6-1 1-15,3-3-1 16,0 0 1-16,0-6-1 16,4 0 1-16,-4-7-1 15,4 1 1-15,-1-1-1 16,-6-5 1-16,6-1-1 15,-2 3 1-15,2-6-1 16,-6 4 1-16,-1-4-1 16,1-3 0-16,0 0 0 15,-4 0 0-15,0 0 0 16,-4 3 0-16,-3-3 0 16,0 0 0-16,4 0-1 15,-4 0 1-15,0 0-1 16,3 3 1-16,-3-3 0 0,0 0 0 15,0 0 0-15,0 0 0 16,0 0 0-16,0 0 1 16,0 0-1-16,0 0 1 15,0 0-1-15,4 0 0 16,3 3 0-16,0-6 0 16,0 3 0-16,0 3 0 15,0-3 0-15,-7 0 0 0,0 0 0 16,7 0 0-16,-7 0-1 15,0-6 1-15,0 6 0 16,0 0 0-16,0-9-1 16,4 2 1-16,-1 4 0 15,-3 3 0-15,0 0 0 16,0 0 0-16,0 0 0 16,0 0 0-16,0 0 0 15,0 0 1 1,4-3-1-1,-4 3 0-15,0 0 0 16,0 0 0-16,0 0 0 16,0 0 0-16,0 0 0 15,3-6 0-15,-3 6 0 16,0 0 0-16,0 0 0 16,0 0 0-16,0 0-1 0,0 0 1 15,0 0 0-15,0 0 0 16,0 0 0-16,0 0 0 15,0 0 0-15,0 0 1 16,0 0-1-16,4-7 0 16,-4 7-1-16,3-9 1 15,-3 9-4-15,4-6 1 16,6 0-11-16,8-1 1 16,3-2-14-16,11-4 0 15</inkml:trace>
  <inkml:trace contextRef="#ctx0" brushRef="#br1" timeOffset="200694.576">29637 13803 29 0,'-4'16'14'0,"1"-22"-4"0,3 6 15 0,-4 3-22 16,1-3 1-16,-1 0 3 16,1 6 1-16,-4-3-9 15,3 0 1-15,-3 4 6 16,4-1 1-16,-1-3-2 16,0 3 1-16,4-2-2 15,0 2 1-15,0-6-2 16,0 3 1-16,4 3-1 15,0-3 0-15,-1 4-1 16,1-1 0-16,-1 0-1 16,1-3 1-16,-4 4-1 15,3-4 1-15,4 0-1 16,0 0 0-16,-3 0 0 16,6 3 1-16,1 1-1 15,-4-1 1-15,0 0-1 16,0 1 1-16,4-1-1 15,-1 0 0-15,1 0 0 16,3 1 1-16,4-1-1 0,3-3 1 16,4 0-1-16,3 0 1 15,0-3 0-15,4 0 0 16,-1 0 0-16,1 3 0 16,3 1-1-16,4-1 1 15,4 6-1-15,-1-3 1 16,7 1-1-16,4-4 0 15,7 0 0-15,4-3 1 16,-1 0-1-16,-3 0 0 16,14 3 0-16,-3 3 1 15,10 4-1-15,7-1 1 0,-3-3-1 16,-4 1 0-16,18-1-1 16,0 3 1-16,6 1 0 15,1-4 0-15,-3 0-1 16,6-3 1-16,0 4 0 15,4-7 0-15,-7 3-1 16,0-3 0-16,-4 6 0 16,-3-3 1-16,-4 7-1 15,-3-4 1-15,-4 3-1 16,-10-2 1 0,17 2-1-1,-10 7 0-15,-15-4 0 16,-13 1 0-16,-12-1 0 15,-6 1 0-15,-7-1 0 16,-4-2 0-16,-10-1-1 0,-4 1 1 16,-3-4-1-16,-4-3 1 15,-4 0-1-15,-3 3 1 16,0-2-1-16,0-1 0 16,-3 3-4-16,-1-3 0 15,4 0-8-15,0 0 0 16,4 1-13-16,6-11 0 31</inkml:trace>
  <inkml:trace contextRef="#ctx0" brushRef="#br1" timeOffset="208112.268">29697 14760 26 0,'-7'6'13'0,"3"-6"0"15,1 0 13-15,-1 3-23 16,1 0 0-16,-1 1 4 16,1-1 1-16,-1 0-9 15,1 0 0-15,-1-3 6 16,4 3 1-16,0-3-1 15,0 0 0-15,0 0-2 16,7-3 0-16,4 0-2 16,-1 0 1-16,1-4-1 15,-1 1 0-15,5 0-1 0,-1 0 0 16,0-1 0-16,3-5 0 16,1 2-1-16,3 1 0 15,0 0 0-15,1-1 0 16,-1 1-1-16,0 2 1 15,-3 4 0-15,-1 0 1 16,-3 6 0-16,0 7 1 16,0 5-1-16,-3 1 1 15,-4 3-1-15,0 0 1 16,0 6 0-16,0-3 0 16,0-3 1-16,0-1 0 0,4-5-1 15,7-7 1-15,3-3-1 16,3-6 1-16,1-3-2 15,3 0 1-15,-3-1-9 16,-4 1 0-16,0-6-9 16,1-1 0-16</inkml:trace>
  <inkml:trace contextRef="#ctx0" brushRef="#br1" timeOffset="209307.829">30568 14716 39 0,'-3'6'19'0,"3"-9"-7"16,0 3 22-16,0 0-31 16,0 0 1-16,0-3 2 15,0 6 0-15,0 0-8 16,0-3 1-16,3 3 5 15</inkml:trace>
  <inkml:trace contextRef="#ctx0" brushRef="#br1" timeOffset="209599.915">30600 15004 68 0,'0'0'34'0,"-14"44"-29"0,10-31 35 15,1 6-38-15,3-1 0 16,0 1 1-16,3-6 1 16,4-4-5-16,4 1 1 15,7-4 2-15,6-3 1 0,5 0-4 16,-1 3 1-16,0-2-11 15,-3-1 0-15,-4-6-10 16,0-4 1-16</inkml:trace>
  <inkml:trace contextRef="#ctx0" brushRef="#br1" timeOffset="211069.056">30424 14707 37 0,'0'3'18'0,"0"0"-12"0,0-3 18 16,0 0-23-16,3-3 1 0,1 0 1 15,-1-4 0-15,4 1-3 16,0 0 1-16,4-1 2 16,3 4 1-16,0-3-1 15,4 3 0-15,3 0 0 16,0-4 0-16,0 4-2 16,0 0 0-16,4 3 0 15,-4 0 1-15,0 0-2 16,1-3 1-16,-5 6-1 15,-3 0 1-15,0 4-1 16,1-1 0-16,-8 6 0 16,-4 1 0-16,-6 0-1 15,-1-1 1-15,-3 1 1 16,-4 2 0-16,1 4-1 16,-4 0 1-16,0 3 0 15,0 3 1-15,-1 9 0 16,1 4 0-16,-3 0-1 15,-5 2 1-15,1 1 0 16,0-6 1-16,4-4-2 0,2-9 1 16,1-6-2-16,7-7 1 15,4 4 0-15,10-4 0 16,7-6-2-16,4 3 0 16,10-2-5-16,7-1 1 15,7 0-13-15,-3-3 0 16,3-3 0-16,-3-4 1 15</inkml:trace>
  <inkml:trace contextRef="#ctx0" brushRef="#br1" timeOffset="211747.515">32057 14443 52 0,'0'16'26'0,"0"12"-34"16,0-15 53-16,-4 5-44 15,-3 4 0-15,0-3 0 16,-3 3 1-16,-1 3-3 15,1-6 0-15,-1 0-2 16,7-4 0-16,1 1-10 0,3-6 0 16,3-10-2-16,8-7 1 15</inkml:trace>
  <inkml:trace contextRef="#ctx0" brushRef="#br1" timeOffset="212046.063">32360 14569 61 0,'-3'25'30'0,"-25"3"-40"16,21-22 63-16,-8 10-51 15,-2 3 1-15,-8 6 1 16,-7 6 0-16,-10 13-6 15,-14 3 1-15,-8 9 3 16,-10 7 0-16,3-6-2 16,4-1 1-16,4-6-3 15,6-3 1-15,8-9-3 16,7-4 1-16,10-9-6 16,11-9 1-16,10-6-11 15,11-10 1-15</inkml:trace>
  <inkml:trace contextRef="#ctx0" brushRef="#br1" timeOffset="212318.228">32050 15008 58 0,'3'15'29'0,"-10"20"-31"0,4-26 48 16,-4 7-46-16,0-1 0 0,-4 1 0 15,-3 3 1-15,0 6-1 16,0 3 0-16,-7 4-2 16,3-7 0-16,4-6-9 15,10-4 1-15,4-8-6 16,11-17 0-16</inkml:trace>
  <inkml:trace contextRef="#ctx0" brushRef="#br1" timeOffset="212647.419">32247 15114 57 0,'4'3'28'0,"-4"-6"-34"0,0 3 51 16,0-6-45-16,0 3 0 16,-4 0 0-16,-3-1 1 31,-24 14-1-31,-5 6 1 16,1-4-1-16,0 1 1 15,7 5 0-15,3 1 0 16,7 3-1-16,11-6 1 15,7-4-1-15,11-5 0 16,10-17 0-16,4 1 0 0,3 0 0 16,0-4 0-16,-3-9-6 15,-4 3 1-15,-3 0-11 16,-8-3 1-16</inkml:trace>
  <inkml:trace contextRef="#ctx0" brushRef="#br1" timeOffset="212994.911">32314 15284 65 0,'4'15'32'0,"-11"1"-38"0,3-10 53 15,-3 4-46-15,-3-1 1 16,-1 0-2-16,1 1 0 15,-5-1-3-15,5-3 1 16,-1-2-6-16,4-4 1 16,4-7-11-16,-1-5 1 15</inkml:trace>
  <inkml:trace contextRef="#ctx0" brushRef="#br1" timeOffset="213335.701">32618 15215 60 0,'0'6'30'0,"0"-22"-34"16,-4 13 50-16,1-3-45 15,-8 6 0-15,1 0 0 16,-4 0 0-16,-4 0-2 15,0 0 1-15,1 3 1 16,-1 0 1-16,-3 6-1 16,0 1 1-16,3 2-1 15,11 1 0-15,3-1-1 0,8 1 0 16,7-7-1-16,3-3 0 16,7-6 0-16,-4-3 0 15,1-7-2-15,0-2 0 16,-1 5-4-16,-3 1 0 15,1 3-10-15,-8-1 1 16</inkml:trace>
  <inkml:trace contextRef="#ctx0" brushRef="#br1" timeOffset="213667.786">32787 15230 42 0,'11'-3'21'0,"3"3"-13"16,-11-6 27-16,1 0-32 16,-1-1 0-16,-3 7 1 15,-3-6 1-15,-1 3-6 16,1 0 0-16,-4 3 4 16,-4 0 1-16,-3 0-2 15,-4 3 0-15,-3 0-1 16,0 3 1-16,4 7-1 15,-1-1 0-15,4 1-1 16,7-4 1-16,7 4-1 0,3-4 1 16,8-2-3-16,-1-4 0 15,5 0-4-15,-1-6 1 16,0 3-9-16,0-7 0 16,0-2-3-16,0-4 1 15</inkml:trace>
  <inkml:trace contextRef="#ctx0" brushRef="#br1" timeOffset="213968.448">33048 15255 51 0,'4'0'25'0,"-4"-9"-29"0,0 3 50 0,-4-1-44 16,1-2 0-16,-4 3 1 15,-7 3 0-15,-4 3-4 16,-3 0 0-16,-7 6 3 16,-1 3 0-16,5 4-1 15,2-1 1-15,5 4-1 16,3 0 0-16,3-1 0 16,8-5 0-16,13-1-1 15,11-3 1-15,11-2-1 16,0-11 0-16,0 1-4 15,-1-3 1-15,-6-1-14 16,-7-12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04T17:49:00.01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19720 5349 42 0,'-3'16'21'0,"-33"-35"-23"16,15 16 21-16,-10 3-20 15,-22 3 1-15,-25-3-1 16,-28 16 1-16,-14-4 0 0,-28-2 1 15,-14-7-1-15,-25-6 1 16,-18-10-1-16,-17 1 1 16,-18-7-1-16,-7 3 1 15,-14-3-1-15,-7 7 1 16,-4-1-1-16,-10 4 0 16,3 6 0-16,-6 0 0 15,10-1 0-15,-1 4 0 16,8-3 0-16,14 0 1 15,-3 6-1-15,31 7 0 0,11 2 0 16,10 10 0 0,29 0 0-16,21 16 0 0,24 3 0 15,25 9 0-15,25 6 1 16,25-2 1-16,20-1 1 16,22 3 0-16,21-6 0 15,18-3 1-15,31 10-1 16,29 3 1-16,14-7-3 15,38 6 0-15,36 1-2 16,18-4 0-16,27 10-2 16,22 0 1-16,18 3 0 15,17-6 1-15,14-10 2 16,18-12 0-16,14-13 2 16,0-9 0-16,11-16 0 15,-18-15 0-15,0-4-1 16,-28-9 1-16,-4-19-1 15,-21-3 0-15,-21-6-1 16,-25-4 0-16,-25-21-1 0,-27-4 1 16,-29-12-2-1,-28-6 1-15,-32-4-2 0,-28 4 0 16,-25 0-1-16,-32 9 1 16,-38 9-1-16,-29 10 0 15,-31 12-3-15,-36 16 1 16,-28 16-8-16,-31 22 0 15,-29 19 0-15,-32 15 0 0</inkml:trace>
  <inkml:trace contextRef="#ctx0" brushRef="#br0" timeOffset="1758.593">7123 11188 30 0,'-11'19'15'0,"22"-22"-17"15,-11 3 16-15,0 0-12 16,0 0 1-16,0 0 1 16,3-6 0-16,8-1-6 15,3 1 1-15,7-3 4 16,0-4 0-16,11 1-1 15,10-1 1-15,1-3-1 16,9-6 1-16,30-6 0 16,6 3 0-16,14-6 0 15,15 2 0-15,17 1 1 0,17 0 0 16,12 6-1-16,16-3 1 16,16 3 0-16,20-9 0 15,14 6 0-15,18 3 0 16,7-7-2-16,21 1 1 15,14-3-2-15,15-1 1 16,3 4-1-16,3 3 0 0,11 3-1 16,11-3 0-1,10 0 0-15,-10 12 1 0,3-5-1 16,10 8 0-16,-9 1 1 16,2 6 0-16,-6 9 0 15,-22 0 0-15,11 7 0 16,-24-1 0-16,-5 1-1 15,-23-1 1-15,-8 4-1 16,-11 3 0 15,-35 0-1-15,-7 3 1-16,-24-3-1 0,-18-4 1 0,-25-5-1 0,-28-4 1 0,-11 0-1 16,-17 0 0-16,-15 1-2 15,-17-4 0-15,-7 0-1 16,-7 0 1-16,-14 0-6 15,-8 0 0-15,-6-6-8 16,-1 0 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04T17:49:06.45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2621 14844 55 0,'64'69'27'0,"91"-15"-27"0,-113-54 27 15,15-10-27-15,13-5 0 0,15-10-1 16,10-13 1-16,-7-9-1 16,-14-9 1-16,4-10-3 15,-18-3 1-15,-18-10 0 16,-17 4 0-16,-14 3 0 16,-18 0 1-16,-25 3 0 15,-18 12 1-15,-31 13 1 16,-3 19 1-16,-12 13 0 15,-9 18 1-15,-15 13 0 16,10 12 1-16,11 16-1 16,8 7 0-16,10 18 0 15,14 3 0-15,7 13-1 16,28 15 1-16,14 4-1 16,25-1 1-16,7 11-2 15,22-8 0-15,27-2-1 16,18-13 0-16,18-19-1 15,10-28 1-15,18-25-1 16,11-41 1-16,-7-31 0 0,-1-34 0 16,-6-29 0-16,-29-6 0 15,-25-13 0-15,-31-6 0 16,-35 9-1-16,-18 1 0 16,-22 21 0-16,-27 13 1 15,-25 12-1-15,-11 26 0 16,-21 22 1-16,-21 21 0 15,0 13 1-15,-8 19 0 16,1 12 0-16,-3 7 0 0,24 9 1 16,17 6 0-16,22 7-2 15,25-1 1-15,17 13-1 16,25 4 0-16,28 5-1 16,28-9 0-16,32-3 0 15,10-12 1-15,36-10 0 16,14-19 0-16,-3-12 1 15,3-10 0-15,0-22 0 16,-18-9 1-16,-10-16-2 16,-25-9 1-16,-17-9-2 15,-19-10 1-15,-17-19-2 16,-28-6 1-16,-14 0 0 16,-18 3 0-16,-3 3 0 15,-18 16 0-15,-10 15 0 16,-8 20 1-16,-3 21 0 15,-7 16 1-15,17 22-1 0,1 13 1 16,-1 18-1 0,15 10 1-16,6 21 0 0,11 4 1 15,18 6-1-15,11 16 0 16,20-3-1-16,11 2 1 16,18 4-1-16,28-16 0 15,18-15-2-15,10-19 1 31,14-23 1-15,22-33 0-16,7-29-1 0,-15-35 1 16,4-27 0-16,-7-17 0 15,-18-21-1-15,-24-13 1 0,-29-9-3 0,-31 0 1 0,-36-1 0 16,-24 14 1-16,-25 5-1 16,-25 16 1-1,-17 26-1 16,-29 31 1-15,-10 21 0 0,7 26 1-16,0 22 1 0,3 18 0 0,11 19 1 0,18 13 0 0,24 22 0 0,29 22 1 15,35 12 0-15,21 16 1 0,28 6-2 16,14-3 1-16,36-12-1 16,14-16 0-16,17-19-1 15,7-25 1-15,18-35-2 16,11-21 1-16,-11-35-1 15,-7-31 0-15,-14-26 0 16,-28-21 0-16,-32-16-1 16,-36-13 1-16,-17-2-2 0,-46-1 1 15,-38-3-6-15,-26 16 1 16,-34 15-12-16,-26 17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E8ABD-AF97-4DA7-8313-2FF27BE27887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F5DE1-117F-451E-8B22-3C29CBED6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8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4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Question: If we only look at the first 3 terms, how accurate is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68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E^x</a:t>
            </a:r>
            <a:r>
              <a:rPr lang="en-US" dirty="0">
                <a:cs typeface="Calibri"/>
              </a:rPr>
              <a:t>, sin(x), cos(x), 1/(1-x), ln(1-x)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Mention can try Taylor's formula for last two to see agree</a:t>
            </a:r>
          </a:p>
          <a:p>
            <a:r>
              <a:rPr lang="en-US" dirty="0">
                <a:cs typeface="Calibri"/>
              </a:rPr>
              <a:t>Desmos demo for first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47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Sin(x) </a:t>
            </a:r>
            <a:r>
              <a:rPr lang="en-US" dirty="0" err="1">
                <a:cs typeface="Calibri"/>
              </a:rPr>
              <a:t>taylor</a:t>
            </a:r>
            <a:r>
              <a:rPr lang="en-US" dirty="0">
                <a:cs typeface="Calibri"/>
              </a:rPr>
              <a:t> series centered at a=0</a:t>
            </a:r>
          </a:p>
          <a:p>
            <a:r>
              <a:rPr lang="en-US" dirty="0">
                <a:cs typeface="Calibri"/>
              </a:rPr>
              <a:t>Sin(x) ~ x-x^3/3! + x^5/5! (degree 6 approximation)</a:t>
            </a:r>
          </a:p>
          <a:p>
            <a:r>
              <a:rPr lang="en-US" dirty="0">
                <a:cs typeface="Calibri"/>
              </a:rPr>
              <a:t>How good is the accuracy?</a:t>
            </a:r>
          </a:p>
          <a:p>
            <a:r>
              <a:rPr lang="en-US" dirty="0">
                <a:cs typeface="Calibri"/>
              </a:rPr>
              <a:t>Desmos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60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Sin(x) </a:t>
            </a:r>
            <a:r>
              <a:rPr lang="en-US" dirty="0" err="1">
                <a:cs typeface="Calibri"/>
              </a:rPr>
              <a:t>taylor</a:t>
            </a:r>
            <a:r>
              <a:rPr lang="en-US" dirty="0">
                <a:cs typeface="Calibri"/>
              </a:rPr>
              <a:t> series centered at a=0</a:t>
            </a:r>
          </a:p>
          <a:p>
            <a:r>
              <a:rPr lang="en-US" dirty="0">
                <a:cs typeface="Calibri"/>
              </a:rPr>
              <a:t>Sin(x) ~ x-x^3/3! + x^5/5! (degree 6 approximation)</a:t>
            </a:r>
          </a:p>
          <a:p>
            <a:r>
              <a:rPr lang="en-US" dirty="0">
                <a:cs typeface="Calibri"/>
              </a:rPr>
              <a:t>How good is the accuracy? On interval [-½ , ½ ]</a:t>
            </a:r>
          </a:p>
          <a:p>
            <a:r>
              <a:rPr lang="en-US" dirty="0">
                <a:cs typeface="Calibri"/>
              </a:rPr>
              <a:t>Desmos plot</a:t>
            </a:r>
          </a:p>
          <a:p>
            <a:r>
              <a:rPr lang="en-US" dirty="0">
                <a:cs typeface="Calibri"/>
              </a:rPr>
              <a:t>Taylor series in action: </a:t>
            </a:r>
            <a:r>
              <a:rPr lang="en-US" dirty="0"/>
              <a:t>https://en.wikipedia.org/wiki/Newton%27s_method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80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1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B1FC-21C8-472D-B46C-F6751794B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CDBF9-6465-44C7-93F5-B099516FC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E9C47-6E1C-47DB-8747-488BC70D7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7590F-40A5-4064-A243-C6CFA59E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2C6F2-74BC-4E54-B9AC-556D5A0E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0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73C7-5A46-4E5E-B5D1-3C128C6F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6DFF-585C-4616-9EF0-B6B9BD4C5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214D9-F376-4B6A-8192-DDBFAF6E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22B02-CDB6-470E-9158-8E26743B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956DB-29A7-4A03-8DD4-77F47FA1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4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C3AE0-3446-46C4-B419-0D94097B4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FF898-8E6D-4080-8613-8072413DF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B7F0D-CE42-48E2-8FEA-AF4AFB6A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42C7B-CF26-4B50-98D7-F4083F86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89D0A-F7CF-49B0-9BC5-23AD574B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2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07D6-45FE-4BA5-9173-4A59AA2C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57A8E-CC98-4CC4-A783-8A848313C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2F38D-61A6-4545-B63B-B7F02D2B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81839-56E3-48D9-A20A-00A30C5B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89859-E1C9-4AD1-AF8C-A04C8A27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8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166B-2481-4F6A-9FF2-C9DD6328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46723-952D-4BA9-BCCE-E07FA482E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A53B-DD07-471C-A1C4-434AB4AC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5500F-4529-417D-B75F-C99B4855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DBE9E-6D90-486F-9BA6-9CCAE5AB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1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BD06-2ED0-46AB-8919-B8108C36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1669-D223-49ED-A533-0B017264D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89200-2477-46A3-AC18-A2DA9EAD9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5C88E-EC14-40CE-B07D-4097BE5A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32C71-3751-4893-997F-A4B1A944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598C9-C0CC-4872-8F90-96E0550B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E533-045E-473A-A8BC-8751BA04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DE14B-DFEE-4543-A5BB-B3CCF1DA4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92EAB-855A-4198-B5BF-6F9DA36C4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06B53-329D-4410-A928-C5FC4F7FF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6AE88-896F-43DF-9A87-7FDB37A7A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71D77-0575-45DC-BEA0-D9E9A826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5001F-2EA7-4176-99CD-F89A5E87B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121C6-D633-4420-A1D1-F72B9E59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111B-BD14-4F3D-A9E6-D11EE207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1194F-41B6-4A52-8EE1-786C04A0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D373D-8ECD-4B8D-97CD-0B81635E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C0BBE-4BC8-41C6-855B-2C70BA9C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3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B54DB-893B-4A1F-9928-B748826C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52F23-CBBF-4695-8B8B-D8B0371B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F19F0-B714-4567-BEF5-7187C27C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0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99F2-848A-4D49-BB7B-BF527576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1FE40-2FC3-47E4-A754-0E896F8A9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8F832-2B75-481D-8BEE-AB039F3BD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457F5-AA80-4F7F-AAE2-1E78BE83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73B7E-D8EC-4DE0-B0F7-3DC3F635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8F3B3-1111-40C1-AB6B-83389A84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3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21E1-54DD-4301-ACA2-D47B86F4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CC238A-F685-4174-A87B-CCC205A2D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9E5D4-38C9-42F1-B9F8-520FFDA26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E5DF7-E415-4868-94AB-DB1F8413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53E30-C53F-407F-8E6C-DC4A4125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1DEA3-6968-4276-B09C-55B59F89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8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AB1D0-BB9B-4187-91F6-19B63053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7A58E-0F00-4204-9233-BE7A7A9F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697B6-C735-4480-A2C9-66F64224E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E8B21-6C32-476A-A912-8C12AFFD1CB3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C5115-0C6E-455F-B0D2-ACE7D81BE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EC608-ABB1-4B59-904C-D74B9173B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0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E855-CF54-4703-A495-88EC5AF93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11.10</a:t>
            </a:r>
            <a:br>
              <a:rPr lang="en-US" dirty="0"/>
            </a:br>
            <a:r>
              <a:rPr lang="en-US" dirty="0"/>
              <a:t>Taylor and Maclaurin Series</a:t>
            </a:r>
            <a:endParaRPr lang="en-US" dirty="0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7664B-FF9F-4B13-8597-43EA9CC3F6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Lecture 2</a:t>
            </a:r>
          </a:p>
          <a:p>
            <a:r>
              <a:rPr lang="en-US" dirty="0">
                <a:cs typeface="Calibri"/>
              </a:rPr>
              <a:t>Taylor's Theorem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956713-A30C-44BE-A1AF-FD9BA74CE0F3}"/>
                  </a:ext>
                </a:extLst>
              </p14:cNvPr>
              <p14:cNvContentPartPr/>
              <p14:nvPr/>
            </p14:nvContentPartPr>
            <p14:xfrm>
              <a:off x="4766400" y="3550320"/>
              <a:ext cx="2692800" cy="110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956713-A30C-44BE-A1AF-FD9BA74CE0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57040" y="3540960"/>
                <a:ext cx="2711520" cy="112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049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7FDEA-479A-4C59-85B4-466EB3BE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Reminder: Taylor Series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92F9AF-26F0-47EA-B4A5-08BF1FB4957A}"/>
                  </a:ext>
                </a:extLst>
              </p14:cNvPr>
              <p14:cNvContentPartPr/>
              <p14:nvPr/>
            </p14:nvContentPartPr>
            <p14:xfrm>
              <a:off x="127080" y="1708920"/>
              <a:ext cx="11910240" cy="5071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92F9AF-26F0-47EA-B4A5-08BF1FB495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720" y="1699560"/>
                <a:ext cx="11928960" cy="509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938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FA57-9B1F-4532-BCF2-8FF767AA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Power Series Formulas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D2A89B3-4177-47DA-982F-98C1FBD65945}"/>
                  </a:ext>
                </a:extLst>
              </p14:cNvPr>
              <p14:cNvContentPartPr/>
              <p14:nvPr/>
            </p14:nvContentPartPr>
            <p14:xfrm>
              <a:off x="15120" y="652320"/>
              <a:ext cx="11891520" cy="5849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D2A89B3-4177-47DA-982F-98C1FBD659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60" y="642960"/>
                <a:ext cx="11910240" cy="586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874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F62F-3F82-48A0-B12E-F9D00502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Example: 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19325EF-4BB1-42D7-88EB-6443E632F5AB}"/>
                  </a:ext>
                </a:extLst>
              </p14:cNvPr>
              <p14:cNvContentPartPr/>
              <p14:nvPr/>
            </p14:nvContentPartPr>
            <p14:xfrm>
              <a:off x="1502280" y="357840"/>
              <a:ext cx="10454040" cy="5222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19325EF-4BB1-42D7-88EB-6443E632F5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2920" y="348480"/>
                <a:ext cx="10472760" cy="524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939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5DA0-5D2C-44C0-8B20-3EEE4D81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Taylor's Theorem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29601D-4409-41C9-A93B-7E0DA6015B3F}"/>
                  </a:ext>
                </a:extLst>
              </p14:cNvPr>
              <p14:cNvContentPartPr/>
              <p14:nvPr/>
            </p14:nvContentPartPr>
            <p14:xfrm>
              <a:off x="894240" y="280800"/>
              <a:ext cx="10863720" cy="5563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29601D-4409-41C9-A93B-7E0DA6015B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4880" y="271440"/>
                <a:ext cx="10882440" cy="558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806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F62F-3F82-48A0-B12E-F9D00502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Example: 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DAD8CBF-7895-4170-9A14-62A435EC8D42}"/>
                  </a:ext>
                </a:extLst>
              </p14:cNvPr>
              <p14:cNvContentPartPr/>
              <p14:nvPr/>
            </p14:nvContentPartPr>
            <p14:xfrm>
              <a:off x="2052360" y="170280"/>
              <a:ext cx="9846720" cy="5366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DAD8CBF-7895-4170-9A14-62A435EC8D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43000" y="160920"/>
                <a:ext cx="9865440" cy="538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8991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2A634-13AD-4ACB-81D3-4F1EA2FA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Section 11.10 Examples and Homework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4726-8F71-4729-8ACC-8E4AC2D5D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Rework textbook examples: 3, 6, 7, 8, 9</a:t>
            </a:r>
          </a:p>
          <a:p>
            <a:pPr lvl="1"/>
            <a:r>
              <a:rPr lang="en-US" dirty="0">
                <a:cs typeface="Calibri"/>
              </a:rPr>
              <a:t>Write down problem. </a:t>
            </a:r>
          </a:p>
          <a:p>
            <a:pPr lvl="1"/>
            <a:r>
              <a:rPr lang="en-US" dirty="0">
                <a:cs typeface="Calibri"/>
              </a:rPr>
              <a:t>Close book and attempt on own.</a:t>
            </a:r>
          </a:p>
          <a:p>
            <a:pPr lvl="1"/>
            <a:r>
              <a:rPr lang="en-US" dirty="0">
                <a:cs typeface="Calibri"/>
              </a:rPr>
              <a:t>Compare your solution to text solution, improve your writing.</a:t>
            </a:r>
          </a:p>
          <a:p>
            <a:r>
              <a:rPr lang="en-US" dirty="0">
                <a:cs typeface="Calibri"/>
              </a:rPr>
              <a:t>Exercises: 5, 7, 11, 19,</a:t>
            </a:r>
            <a:r>
              <a:rPr lang="en-US">
                <a:cs typeface="Calibri"/>
              </a:rPr>
              <a:t> 35, 37, 49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5ED67A-D04A-4BF8-A2C7-7C95B22CCFBD}"/>
                  </a:ext>
                </a:extLst>
              </p14:cNvPr>
              <p14:cNvContentPartPr/>
              <p14:nvPr/>
            </p14:nvContentPartPr>
            <p14:xfrm>
              <a:off x="2560320" y="1881720"/>
              <a:ext cx="4539240" cy="215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5ED67A-D04A-4BF8-A2C7-7C95B22CCF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0960" y="1872360"/>
                <a:ext cx="4557960" cy="217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183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A535-FB13-4EBB-BEB4-7B8A6B93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Homework Submission to Canvas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0C27F-E1FE-40DB-9563-885CD6D36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Preview of section​</a:t>
            </a:r>
          </a:p>
          <a:p>
            <a:pPr lvl="1" fontAlgn="base"/>
            <a:r>
              <a:rPr lang="en-US" dirty="0"/>
              <a:t>Skim section, write short paragraph summary, list all important definitions / theorems / formulas.​</a:t>
            </a:r>
          </a:p>
          <a:p>
            <a:pPr fontAlgn="base"/>
            <a:r>
              <a:rPr lang="en-US" dirty="0"/>
              <a:t>Notes on video lectures​</a:t>
            </a:r>
          </a:p>
          <a:p>
            <a:pPr lvl="1" fontAlgn="base"/>
            <a:r>
              <a:rPr lang="en-US" dirty="0"/>
              <a:t>Include all details, worked examples, your own thoughts​</a:t>
            </a:r>
          </a:p>
          <a:p>
            <a:pPr fontAlgn="base"/>
            <a:r>
              <a:rPr lang="en-US" dirty="0"/>
              <a:t>Worked examples from text​</a:t>
            </a:r>
          </a:p>
          <a:p>
            <a:pPr fontAlgn="base"/>
            <a:r>
              <a:rPr lang="en-US" dirty="0"/>
              <a:t>Solutions to exercises​</a:t>
            </a:r>
          </a:p>
          <a:p>
            <a:pPr fontAlgn="base"/>
            <a:r>
              <a:rPr lang="en-US" dirty="0"/>
              <a:t>Final reflection of section​</a:t>
            </a:r>
          </a:p>
          <a:p>
            <a:pPr lvl="1" fontAlgn="base"/>
            <a:r>
              <a:rPr lang="en-US" dirty="0"/>
              <a:t>List of key takeaways to remember​</a:t>
            </a:r>
          </a:p>
          <a:p>
            <a:pPr marL="0" indent="0" fontAlgn="base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7D897AC-F0C8-462C-817A-8A8FF239DCF0}"/>
                  </a:ext>
                </a:extLst>
              </p14:cNvPr>
              <p14:cNvContentPartPr/>
              <p14:nvPr/>
            </p14:nvContentPartPr>
            <p14:xfrm>
              <a:off x="754560" y="4939920"/>
              <a:ext cx="590760" cy="609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7D897AC-F0C8-462C-817A-8A8FF239DC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0" y="4930560"/>
                <a:ext cx="609480" cy="62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026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0516552A76A468C9A97A4366D95F3" ma:contentTypeVersion="7" ma:contentTypeDescription="Create a new document." ma:contentTypeScope="" ma:versionID="64474b79ac6025b31c41c0e2c716f326">
  <xsd:schema xmlns:xsd="http://www.w3.org/2001/XMLSchema" xmlns:xs="http://www.w3.org/2001/XMLSchema" xmlns:p="http://schemas.microsoft.com/office/2006/metadata/properties" xmlns:ns3="f4d38143-be48-439b-bbf2-4e096570a9e4" xmlns:ns4="414fec12-0661-43cb-9a39-a0a483f341cf" targetNamespace="http://schemas.microsoft.com/office/2006/metadata/properties" ma:root="true" ma:fieldsID="01edd342fd5107f28cd7d3bb25b31bd2" ns3:_="" ns4:_="">
    <xsd:import namespace="f4d38143-be48-439b-bbf2-4e096570a9e4"/>
    <xsd:import namespace="414fec12-0661-43cb-9a39-a0a483f341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d38143-be48-439b-bbf2-4e096570a9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4fec12-0661-43cb-9a39-a0a483f341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764C65-468B-486A-97FE-62DDB7B17F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d38143-be48-439b-bbf2-4e096570a9e4"/>
    <ds:schemaRef ds:uri="414fec12-0661-43cb-9a39-a0a483f341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E41F6C-C720-471B-8191-1EC275E59F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7A370A-4548-41A1-99F2-915BD271481A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14fec12-0661-43cb-9a39-a0a483f341cf"/>
    <ds:schemaRef ds:uri="http://schemas.microsoft.com/office/2006/documentManagement/types"/>
    <ds:schemaRef ds:uri="f4d38143-be48-439b-bbf2-4e096570a9e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208</Words>
  <Application>Microsoft Office PowerPoint</Application>
  <PresentationFormat>Widescreen</PresentationFormat>
  <Paragraphs>43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Section 11.10 Taylor and Maclaurin Series</vt:lpstr>
      <vt:lpstr>Reminder: Taylor Series</vt:lpstr>
      <vt:lpstr>Power Series Formulas</vt:lpstr>
      <vt:lpstr>Example: </vt:lpstr>
      <vt:lpstr>Taylor's Theorem</vt:lpstr>
      <vt:lpstr>Example: </vt:lpstr>
      <vt:lpstr>Section 11.10 Examples and Homework</vt:lpstr>
      <vt:lpstr>Section 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11.2 Series </dc:title>
  <dc:creator>Chad Vidden</dc:creator>
  <cp:lastModifiedBy>Chad Vidden</cp:lastModifiedBy>
  <cp:revision>629</cp:revision>
  <dcterms:created xsi:type="dcterms:W3CDTF">2020-03-24T21:02:47Z</dcterms:created>
  <dcterms:modified xsi:type="dcterms:W3CDTF">2020-05-04T17:51:16Z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0x0101001320516552A76A468C9A97A4366D95F3</vt:lpwstr>
  </property>
</Properties>
</file>