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8" r:id="rId6"/>
    <p:sldId id="259" r:id="rId7"/>
    <p:sldId id="260" r:id="rId8"/>
    <p:sldId id="261" r:id="rId9"/>
    <p:sldId id="257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EB0789-AD70-4659-9CE7-2D572321F606}" v="2" dt="2020-03-26T03:27:25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522" autoAdjust="0"/>
  </p:normalViewPr>
  <p:slideViewPr>
    <p:cSldViewPr snapToGrid="0">
      <p:cViewPr varScale="1">
        <p:scale>
          <a:sx n="82" d="100"/>
          <a:sy n="82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FFEB0789-AD70-4659-9CE7-2D572321F606}"/>
    <pc:docChg chg="custSel modSld">
      <pc:chgData name="Chad Vidden" userId="fa919fd6-03f8-48d0-9b95-10ac8c9672df" providerId="ADAL" clId="{FFEB0789-AD70-4659-9CE7-2D572321F606}" dt="2020-03-26T03:27:25.093" v="6"/>
      <pc:docMkLst>
        <pc:docMk/>
      </pc:docMkLst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403596967" sldId="257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403596967" sldId="257"/>
            <ac:inkMk id="3" creationId="{672E3A27-982B-4960-84F4-06F9D47B5ACB}"/>
          </ac:inkMkLst>
        </pc:inkChg>
      </pc:sldChg>
      <pc:sldChg chg="addSp modSp">
        <pc:chgData name="Chad Vidden" userId="fa919fd6-03f8-48d0-9b95-10ac8c9672df" providerId="ADAL" clId="{FFEB0789-AD70-4659-9CE7-2D572321F606}" dt="2020-03-26T03:26:27.678" v="5"/>
        <pc:sldMkLst>
          <pc:docMk/>
          <pc:sldMk cId="2794664127" sldId="258"/>
        </pc:sldMkLst>
        <pc:spChg chg="mod">
          <ac:chgData name="Chad Vidden" userId="fa919fd6-03f8-48d0-9b95-10ac8c9672df" providerId="ADAL" clId="{FFEB0789-AD70-4659-9CE7-2D572321F606}" dt="2020-03-26T02:48:11.179" v="3" actId="15"/>
          <ac:spMkLst>
            <pc:docMk/>
            <pc:sldMk cId="2794664127" sldId="258"/>
            <ac:spMk id="4" creationId="{EF80C27F-E1FE-40DB-9563-885CD6D36EFB}"/>
          </ac:spMkLst>
        </pc:sp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794664127" sldId="258"/>
            <ac:inkMk id="3" creationId="{1C8998FF-824A-44E7-B262-B5B237884A6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738511991" sldId="259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738511991" sldId="259"/>
            <ac:inkMk id="3" creationId="{B3D6156D-7C0C-413E-BDB1-2A6F76C4AA7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863636253" sldId="260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863636253" sldId="260"/>
            <ac:inkMk id="3" creationId="{0193D2D7-8F0A-49A6-82A8-B1FD42DAB437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443307504" sldId="261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443307504" sldId="261"/>
            <ac:inkMk id="3" creationId="{2B5C03B0-B35C-4AD2-9073-60E891C65841}"/>
          </ac:inkMkLst>
        </pc:inkChg>
      </pc:sldChg>
      <pc:sldChg chg="addSp">
        <pc:chgData name="Chad Vidden" userId="fa919fd6-03f8-48d0-9b95-10ac8c9672df" providerId="ADAL" clId="{FFEB0789-AD70-4659-9CE7-2D572321F606}" dt="2020-03-26T03:27:25.093" v="6"/>
        <pc:sldMkLst>
          <pc:docMk/>
          <pc:sldMk cId="1582824043" sldId="262"/>
        </pc:sldMkLst>
        <pc:inkChg chg="add">
          <ac:chgData name="Chad Vidden" userId="fa919fd6-03f8-48d0-9b95-10ac8c9672df" providerId="ADAL" clId="{FFEB0789-AD70-4659-9CE7-2D572321F606}" dt="2020-03-26T03:23:57.973" v="4" actId="9405"/>
          <ac:inkMkLst>
            <pc:docMk/>
            <pc:sldMk cId="1582824043" sldId="262"/>
            <ac:inkMk id="3" creationId="{EF98DC71-FEFC-4013-9005-AD24FB45736D}"/>
          </ac:inkMkLst>
        </pc:ink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1582824043" sldId="262"/>
            <ac:inkMk id="4" creationId="{47D9B2D5-B922-4113-ACE1-148A899CE62F}"/>
          </ac:inkMkLst>
        </pc:inkChg>
        <pc:inkChg chg="add">
          <ac:chgData name="Chad Vidden" userId="fa919fd6-03f8-48d0-9b95-10ac8c9672df" providerId="ADAL" clId="{FFEB0789-AD70-4659-9CE7-2D572321F606}" dt="2020-03-26T03:27:25.093" v="6"/>
          <ac:inkMkLst>
            <pc:docMk/>
            <pc:sldMk cId="1582824043" sldId="262"/>
            <ac:inkMk id="5" creationId="{BC83F89A-B8BF-4791-A10C-9BC3DFB4FDF9}"/>
          </ac:inkMkLst>
        </pc:inkChg>
      </pc:sldChg>
    </pc:docChg>
  </pc:docChgLst>
  <pc:docChgLst>
    <pc:chgData name="Chad Vidden" userId="fa919fd6-03f8-48d0-9b95-10ac8c9672df" providerId="ADAL" clId="{1572EB86-0D8D-402A-8E72-E91A9A2A3CD7}"/>
    <pc:docChg chg="custSel addSld modSld sldOrd">
      <pc:chgData name="Chad Vidden" userId="fa919fd6-03f8-48d0-9b95-10ac8c9672df" providerId="ADAL" clId="{1572EB86-0D8D-402A-8E72-E91A9A2A3CD7}" dt="2020-03-24T21:22:59.163" v="1627" actId="20577"/>
      <pc:docMkLst>
        <pc:docMk/>
      </pc:docMkLst>
      <pc:sldChg chg="modSp">
        <pc:chgData name="Chad Vidden" userId="fa919fd6-03f8-48d0-9b95-10ac8c9672df" providerId="ADAL" clId="{1572EB86-0D8D-402A-8E72-E91A9A2A3CD7}" dt="2020-03-24T21:06:56.600" v="22" actId="20577"/>
        <pc:sldMkLst>
          <pc:docMk/>
          <pc:sldMk cId="650494771" sldId="256"/>
        </pc:sldMkLst>
        <pc:spChg chg="mod">
          <ac:chgData name="Chad Vidden" userId="fa919fd6-03f8-48d0-9b95-10ac8c9672df" providerId="ADAL" clId="{1572EB86-0D8D-402A-8E72-E91A9A2A3CD7}" dt="2020-03-24T21:06:56.600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 modSp add ord modNotesTx">
        <pc:chgData name="Chad Vidden" userId="fa919fd6-03f8-48d0-9b95-10ac8c9672df" providerId="ADAL" clId="{1572EB86-0D8D-402A-8E72-E91A9A2A3CD7}" dt="2020-03-24T21:21:36.581" v="1447" actId="20577"/>
        <pc:sldMkLst>
          <pc:docMk/>
          <pc:sldMk cId="403596967" sldId="257"/>
        </pc:sldMkLst>
        <pc:spChg chg="mod">
          <ac:chgData name="Chad Vidden" userId="fa919fd6-03f8-48d0-9b95-10ac8c9672df" providerId="ADAL" clId="{1572EB86-0D8D-402A-8E72-E91A9A2A3CD7}" dt="2020-03-24T21:11:00.810" v="424" actId="20577"/>
          <ac:spMkLst>
            <pc:docMk/>
            <pc:sldMk cId="403596967" sldId="257"/>
            <ac:spMk id="2" creationId="{D7C69771-9200-40F5-81E1-2EFCDCE5D5B4}"/>
          </ac:spMkLst>
        </pc:spChg>
        <pc:spChg chg="del">
          <ac:chgData name="Chad Vidden" userId="fa919fd6-03f8-48d0-9b95-10ac8c9672df" providerId="ADAL" clId="{1572EB86-0D8D-402A-8E72-E91A9A2A3CD7}" dt="2020-03-24T21:07:06.562" v="24" actId="478"/>
          <ac:spMkLst>
            <pc:docMk/>
            <pc:sldMk cId="403596967" sldId="257"/>
            <ac:spMk id="3" creationId="{3718AFC5-3451-4EE5-9D3A-4EDB4FBDE661}"/>
          </ac:spMkLst>
        </pc:spChg>
      </pc:sldChg>
      <pc:sldChg chg="addSp delSp modSp add ord">
        <pc:chgData name="Chad Vidden" userId="fa919fd6-03f8-48d0-9b95-10ac8c9672df" providerId="ADAL" clId="{1572EB86-0D8D-402A-8E72-E91A9A2A3CD7}" dt="2020-03-24T21:09:24.996" v="172" actId="5793"/>
        <pc:sldMkLst>
          <pc:docMk/>
          <pc:sldMk cId="2794664127" sldId="258"/>
        </pc:sldMkLst>
        <pc:spChg chg="mod">
          <ac:chgData name="Chad Vidden" userId="fa919fd6-03f8-48d0-9b95-10ac8c9672df" providerId="ADAL" clId="{1572EB86-0D8D-402A-8E72-E91A9A2A3CD7}" dt="2020-03-24T21:09:08.430" v="164" actId="20577"/>
          <ac:spMkLst>
            <pc:docMk/>
            <pc:sldMk cId="2794664127" sldId="258"/>
            <ac:spMk id="2" creationId="{0103A535-FB13-4EBB-BEB4-7B8A6B93EF09}"/>
          </ac:spMkLst>
        </pc:spChg>
        <pc:spChg chg="del">
          <ac:chgData name="Chad Vidden" userId="fa919fd6-03f8-48d0-9b95-10ac8c9672df" providerId="ADAL" clId="{1572EB86-0D8D-402A-8E72-E91A9A2A3CD7}" dt="2020-03-24T21:08:29.126" v="120" actId="478"/>
          <ac:spMkLst>
            <pc:docMk/>
            <pc:sldMk cId="2794664127" sldId="258"/>
            <ac:spMk id="3" creationId="{2DD76BD5-A3B0-4AAD-9164-5562D6EDA659}"/>
          </ac:spMkLst>
        </pc:spChg>
        <pc:spChg chg="add mod">
          <ac:chgData name="Chad Vidden" userId="fa919fd6-03f8-48d0-9b95-10ac8c9672df" providerId="ADAL" clId="{1572EB86-0D8D-402A-8E72-E91A9A2A3CD7}" dt="2020-03-24T21:09:24.996" v="172" actId="5793"/>
          <ac:spMkLst>
            <pc:docMk/>
            <pc:sldMk cId="2794664127" sldId="258"/>
            <ac:spMk id="4" creationId="{EF80C27F-E1FE-40DB-9563-885CD6D36EFB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0:53.856" v="415" actId="20577"/>
        <pc:sldMkLst>
          <pc:docMk/>
          <pc:sldMk cId="738511991" sldId="259"/>
        </pc:sldMkLst>
        <pc:spChg chg="mod">
          <ac:chgData name="Chad Vidden" userId="fa919fd6-03f8-48d0-9b95-10ac8c9672df" providerId="ADAL" clId="{1572EB86-0D8D-402A-8E72-E91A9A2A3CD7}" dt="2020-03-24T21:09:50.294" v="193" actId="20577"/>
          <ac:spMkLst>
            <pc:docMk/>
            <pc:sldMk cId="738511991" sldId="259"/>
            <ac:spMk id="2" creationId="{7A9291AC-6E8B-420E-B06B-5A794B9DD348}"/>
          </ac:spMkLst>
        </pc:spChg>
        <pc:spChg chg="del">
          <ac:chgData name="Chad Vidden" userId="fa919fd6-03f8-48d0-9b95-10ac8c9672df" providerId="ADAL" clId="{1572EB86-0D8D-402A-8E72-E91A9A2A3CD7}" dt="2020-03-24T21:09:41.023" v="174" actId="478"/>
          <ac:spMkLst>
            <pc:docMk/>
            <pc:sldMk cId="738511991" sldId="259"/>
            <ac:spMk id="3" creationId="{500E4FE3-EF04-4B0E-AA01-E97C64C71B89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4:23.241" v="717" actId="20577"/>
        <pc:sldMkLst>
          <pc:docMk/>
          <pc:sldMk cId="2863636253" sldId="260"/>
        </pc:sldMkLst>
        <pc:spChg chg="mod">
          <ac:chgData name="Chad Vidden" userId="fa919fd6-03f8-48d0-9b95-10ac8c9672df" providerId="ADAL" clId="{1572EB86-0D8D-402A-8E72-E91A9A2A3CD7}" dt="2020-03-24T21:13:07.448" v="459" actId="20577"/>
          <ac:spMkLst>
            <pc:docMk/>
            <pc:sldMk cId="2863636253" sldId="260"/>
            <ac:spMk id="2" creationId="{C306157B-8FB0-4DBF-87DB-613DEB3EEF93}"/>
          </ac:spMkLst>
        </pc:spChg>
        <pc:spChg chg="del">
          <ac:chgData name="Chad Vidden" userId="fa919fd6-03f8-48d0-9b95-10ac8c9672df" providerId="ADAL" clId="{1572EB86-0D8D-402A-8E72-E91A9A2A3CD7}" dt="2020-03-24T21:12:30.937" v="435" actId="478"/>
          <ac:spMkLst>
            <pc:docMk/>
            <pc:sldMk cId="2863636253" sldId="260"/>
            <ac:spMk id="3" creationId="{0C0103FF-F3CC-4CF9-A13D-0B481FE3BDF6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7:45.045" v="935" actId="20577"/>
        <pc:sldMkLst>
          <pc:docMk/>
          <pc:sldMk cId="2443307504" sldId="261"/>
        </pc:sldMkLst>
        <pc:spChg chg="mod">
          <ac:chgData name="Chad Vidden" userId="fa919fd6-03f8-48d0-9b95-10ac8c9672df" providerId="ADAL" clId="{1572EB86-0D8D-402A-8E72-E91A9A2A3CD7}" dt="2020-03-24T21:15:40.023" v="746" actId="20577"/>
          <ac:spMkLst>
            <pc:docMk/>
            <pc:sldMk cId="2443307504" sldId="261"/>
            <ac:spMk id="2" creationId="{EEC69DB4-7042-4CC9-9B13-87F78B0DDDAC}"/>
          </ac:spMkLst>
        </pc:spChg>
        <pc:spChg chg="del">
          <ac:chgData name="Chad Vidden" userId="fa919fd6-03f8-48d0-9b95-10ac8c9672df" providerId="ADAL" clId="{1572EB86-0D8D-402A-8E72-E91A9A2A3CD7}" dt="2020-03-24T21:15:30.596" v="719" actId="478"/>
          <ac:spMkLst>
            <pc:docMk/>
            <pc:sldMk cId="2443307504" sldId="261"/>
            <ac:spMk id="3" creationId="{0C2B9521-04D0-4FC5-BF90-80463F421F67}"/>
          </ac:spMkLst>
        </pc:spChg>
      </pc:sldChg>
      <pc:sldChg chg="modSp add modNotesTx">
        <pc:chgData name="Chad Vidden" userId="fa919fd6-03f8-48d0-9b95-10ac8c9672df" providerId="ADAL" clId="{1572EB86-0D8D-402A-8E72-E91A9A2A3CD7}" dt="2020-03-24T21:22:59.163" v="1627" actId="20577"/>
        <pc:sldMkLst>
          <pc:docMk/>
          <pc:sldMk cId="1582824043" sldId="262"/>
        </pc:sldMkLst>
        <pc:spChg chg="mod">
          <ac:chgData name="Chad Vidden" userId="fa919fd6-03f8-48d0-9b95-10ac8c9672df" providerId="ADAL" clId="{1572EB86-0D8D-402A-8E72-E91A9A2A3CD7}" dt="2020-03-24T21:19:39.173" v="1113" actId="20577"/>
          <ac:spMkLst>
            <pc:docMk/>
            <pc:sldMk cId="1582824043" sldId="262"/>
            <ac:spMk id="2" creationId="{F9E88F1B-9021-46F7-9AD5-23F9AE255AF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2:50:57.2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9828 4986 7 0,'-3'0'3'0,"-22"-10"0"16,22 7 4-16,-4-3-7 15,-4 3 1-15,0-1-1 16,-6 4 1-16,3 0-1 16,0 0 0-16,-4-3 2 15,0 3 0-15,-3-3 0 0,-4 3 0 16,-3 0 1-16,-4-6 1 16,-6 3-1-16,-1-4 0 15,-11-2-1-15,-2 3 0 16,-1-4-1-16,3 1 1 15,-3 0-2-15,-3-1 1 16,-4 1-1-16,-4 3 1 16,-10-4-1-16,-3 4 1 15,-1 0-1-15,8-4 1 0,-1 4-1 16,-3 6 0-16,3 0 0 16,-3 0 0-16,-7 6 0 15,4-6 0-15,9 6 0 16,-2 4 0-16,-4 2 0 15,0 1 1-15,0-1-1 16,-18-2 1-16,14-1 1 16,1 4 0-16,-1-4 0 15,1-3 0-15,-5 4 0 16,-6-4 0-16,4-3 0 16,2 0 0-16,1 1-2 15,-3-1 0-15,-5-3 0 16,-2-3 0-16,-1-1 0 15,0 1 0-15,8 0 0 16,-5-6 0-16,-2-4 0 16,-1 1 0-16,-7-4 0 15,7 3 1-15,15 1-1 0,-11-1 0 16,-1 1 0-16,8 2 0 16,-10-2 0-16,2-1 1 15,8 7-1-15,4 3 0 16,-5 0 0-16,1 0 1 15,4-4-1-15,-15 4 1 16,4-3-1-16,7 6 1 16,3-3-1-16,-3-3 1 15,10 2-1-15,-6 4 1 0,6 0-1 16,-10 0 0-16,14 4 0 16,-4 2 0-16,11 3 0 15,1 7 0-15,-1 3 0 16,-7 0 0-16,7-4 0 15,-7 1 0-15,3 6 0 16,-7-3 0-16,11-4 0 16,4 4 0-16,3 0 0 15,-7 3 0-15,4 0 0 16,3 3 1-16,3 3-1 16,-6-6 0-16,3 10 0 15,4-11 0-15,-1 11 0 16,8-10 0-16,3 3 0 15,4-3 0-15,10 3 0 16,-3 6 1-16,7-6-1 16,3 7 1-16,4 2-1 15,7-2 1-15,0-4-1 0,3 3 1 16,4 0-1 0,0 1 1-16,0-4-1 0,4-3 0 15,3 0 0-15,0 0 0 16,-3 0 0-16,3 4 1 15,3-11-1-15,4 8 1 16,4-1-1-16,0 0 0 16,3-3 0-16,0-7 1 15,0 4-1-15,7 3 0 0,1 0 0 16,2-3 1 0,-3-3-1-16,4-1 0 0,-4 7-1 15,11-6 1-15,-7 0 0 16,7 2 1-16,-11 1-2 15,-3-6 1-15,3-1 0 16,0 1 0-16,-3-1 0 16,10-2 0-16,-3-1 0 15,7 1 0-15,0-1 0 16,-1 0 0-16,5 1 0 16,-5-1 1-16,12-3-1 15,-8 1 0-15,1-1 0 16,-5-3 1-16,8 0-1 15,-3 4 1-15,6-1-1 16,0 0 1-16,1 0-1 16,3 1 0-16,3-1 0 15,4 0 1-15,-7 0-1 16,-4-2 0-16,8 2 0 16,3-3 0-16,0 6 0 0,0-5 1 15,3 2-1-15,11-3 0 16,-10 0 0-16,-4-3 0 15,0 3 0-15,7-3 1 16,10 3-1-16,-6 0 0 16,-1 4 0-16,5-1 1 15,-1 0-1-15,-14-3 0 16,3 7 0-16,8-4 0 16,3 0 0-16,-4-6 0 0,4 0 0 15,-3-3 0-15,3 3 0 16,-14 0 0-16,11-3 0 15,-1 3 0-15,-3 0 1 16,7 0 1-16,4-3-1 16,-8 3 0-16,1 3-1 15,-4-3 0-15,4 0 1 16,6-3 1-16,4 3-2 16,-3 3 0-16,3-3 0 15,0 0 0-15,-14 3 1 16,4 4 1-16,10 2-2 15,-11-6 0-15,5 6 0 16,-1 1 0-16,-4 2 0 16,-3-2 0-16,0-1 0 15,-3 1 0-15,13-4 0 0,-6-3 0 16,-1 3 0 0,5-3 0-16,-1 1 0 15,-7-4 0-15,0 6 0 0,10-3 0 16,-6 3 0-16,3-3 0 15,0 1 0-15,-7-4 0 16,4 0 0-16,-4 0 0 16,7-4-1-16,-4 4 1 15,4-3 0-15,0 0 0 16,0 0 0-16,1 0 0 16,-1 3 0-16,-7-6 0 15,31-1-1 1,-2 4 1-16,-8 0 0 15,-3-3 0-15,-4 0-1 16,-11-4 0-16,1-2 0 16,3 2 0-16,0-6 0 15,-3-2 1-15,-1 5-2 16,4 4 1-16,-7-1 1 16,-7-2 0-16,-10-1 0 15,-1-2 0-15,-3-4-1 16,-4 0 1-16,-3-3 0 15,-4 0 0-15,-7-3-1 16,-6-6 1-16,-5-7-1 16,-10-3 1-16,0-6-1 15,-7-3 1-15,-3 0-1 16,-1 3 1-16,-3-3-1 16,-3-1 1-16,-1 4 0 15,-3-9 0-15,0 9 0 0,-4 0 0 16,4 3-1-16,-4 0 1 15,-3 3 0-15,-7-3 0 16,-7 10-1-16,-8 3 1 16,-2 2 0-16,-8 10 0 15,-7 4 0-15,0-4 0 16,0 6 0-16,3 1 0 16,-6-1 0-16,-4 1 0 15,0-7 0-15,-7 3 0 0,7 1 0 16,-4-1 1-16,4 3-1 15,0 1 0-15,0 2 0 16,0 4 1-16,0-3-1 16,0 9 1-16,-4 0-1 15,1 0 1-15,13 0-1 16,1 0 1-16,-4-10-1 16,0 7 1-16,-7-3-1 15,3 0 1-15,-6-4-2 16,-4 4 1-16,10-7-7 15,8 1 1-15,-4-7-6 16,7 0 0-16</inkml:trace>
  <inkml:trace contextRef="#ctx0" brushRef="#br0" timeOffset="2551.498">8259 7193 6 0,'14'10'3'0,"-18"-1"-2"0,4-9 4 0,0 3-6 16,0 3 1-16,-3 1-1 15,-1 2 0-15,-3 4 1 16,0-1 0-16,-7 1-1 16,0-1 1-16,0 1 0 15,-4-1 1-15,-3-2-1 16,0-1 1-16,-4 1 1 15,4-4 1-15,0 3 1 16,-8-6 1-16,-2 0 0 16,-8 4 0-16,-7-7 0 15,-14 0 0-15,-11 0-2 16,1 0 1-16,-4 0-3 16,-11 0 1-16,-7-3-1 15,-17-4 0-15,7-2 0 16,-4-4 0-16,-10 1 0 15,-8 2 1-15,-3 1-1 16,4 6 0-16,3 3-1 16,-11 0 1-16,4 3-1 0,11 0 0 15,3 0 1-15,-4-3 0 16,-3-3-1-16,0-3 1 16,18-4 0-16,-4-2 0 15,-3-4 0-15,3 4 1 16,-7-7-2-16,7-3 1 15,1 0-1-15,-5 3 1 32,-41-6-4-32,20 0 0 0,11 9-6 15,11 10 1-15,13 3-2 16,15 6 1-16</inkml:trace>
  <inkml:trace contextRef="#ctx0" brushRef="#br0" timeOffset="4174.37">11723 5791 37 0,'3'29'18'0,"1"2"-14"0,-4-28 19 0,0 7-23 15,0 2 1-15,0 1 0 16,0-1 0-16,0 1-2 16,0-4 1-16,3-3-6 15,1-6 1-15,-4 0-5 16,7-6 0-16</inkml:trace>
  <inkml:trace contextRef="#ctx0" brushRef="#br0" timeOffset="4383.431">11751 5581 40 0,'4'16'20'0,"-1"-3"-23"0,1-10 35 16,-1 0-32-16,4 0 1 15,0 0-1-15,0 0 1 16,4 4-3-16,-1 2 0 15,1 0-6-15,0 7 0 16,-4-10-3-16,0 1 0 16</inkml:trace>
  <inkml:trace contextRef="#ctx0" brushRef="#br0" timeOffset="4758.875">11942 5820 31 0,'3'22'15'0,"-3"0"-11"15,4-22 26-15,-1 6-28 16,1 0 0-16,-1 0 1 16,1-6 1-16,-1 0-5 15,1 4 1-15,3-1 2 16,0-6 1-16,0-1-2 16,4-2 1-16,-1 0-2 15,4-4 1-15,7 1-1 16,-3-7 0-16,3 1 1 15,0-1 0-15,1 0 1 16,-1-3 0-16,0 7 0 16,-4 3 0-16,1-1 1 15,0 4 1-15,-4 3-2 0,0 0 0 16,0 6 0-16,0 6 0 16,0 7 0-16,-3 6 0 15,3 6-1-15,7 0 0 16,0 0-3-16,4-6 0 15,7-3-5-15,0-3 0 16,3-7-10-16,-3-9 1 16</inkml:trace>
  <inkml:trace contextRef="#ctx0" brushRef="#br0" timeOffset="5164.283">13458 5092 44 0,'-3'19'22'0,"-8"6"-17"0,8-12 33 16,-4 15-36-16,0 13 0 15,-7 18 1-15,3 10 0 16,0 13-4-16,1 2 0 15,-1 1 2-15,4-7 1 16,4-12-5-16,3-12 0 16,0-11-5-16,0-14 0 15,3-10-7-15,1-13 0 16</inkml:trace>
  <inkml:trace contextRef="#ctx0" brushRef="#br0" timeOffset="5449.457">13388 5685 27 0,'18'22'13'0,"13"-19"-4"15,-20-3 16-15,3 6-21 16,4 0 1-16,10 7 5 16,7-4 0-16,11 7-12 15,0-7 1-15,-7-2 7 16,-8 2 1-16,-2 4-3 15,-8-4 0-15,-7 7-3 16,-7 6 1-16,-11 0-3 16,-10-3 0-16,-3-1-3 15,-8 1 1-15,-3 0-4 16,3 0 1-16,4-10-8 16,3 1 0-16,1-1 0 0,3 0 0 15</inkml:trace>
  <inkml:trace contextRef="#ctx0" brushRef="#br0" timeOffset="5779.51">14055 5810 39 0,'67'10'19'0,"-50"-10"-21"0,-10 0 38 16,-3 0-35-16,-1 0 0 0,-3 0 2 15,-7 0 0-15,-7 0-4 16,0 3 1-16,-7 3 2 16,-4 3 0-16,-3 4-1 15,0 3 1-15,3 9-3 16,4 0 0-16,0 3-1 16,7 7 1-16,7-13-1 15,7-4 0-15,10-2 1 16,8-13 0-16,3-6 2 15,0-10 0-15,0-5-1 16,4-4 1-16,3 0-6 16,-3-3 0-16,-4 3-7 15,0 3 0-15</inkml:trace>
  <inkml:trace contextRef="#ctx0" brushRef="#br0" timeOffset="6049.374">14418 5882 44 0,'32'0'22'0,"-15"-6"-19"0,-17 6 37 16,0 0-39-16,0 0 0 15,-3 0 1-15,-8 6 0 16,-6-2-3-16,-4-1 1 16,-4 3 1-16,-3 0 0 15,-4 4-1-15,7 2 1 16,0 7-2-16,1 6 1 0,6-3-3 15,4 3 0-15,10-6-1 16,8 0 0-16,10-4-3 16,7-2 0-16,4-7-5 15,7-3 0-15,-1-9 0 16,5-10 1-16</inkml:trace>
  <inkml:trace contextRef="#ctx0" brushRef="#br0" timeOffset="6560.483">14647 5023 42 0,'14'22'21'0,"-3"31"-27"0,-11-37 43 16,0 12-37-16,-7 19 0 31,0 69 3-31,3-3 0 15,-3-12-3-15,4-14 0 16,-1-11 0-16,4-17 0 16,0-18-1-16,0-13 1 15,7-12-3-15,4-13 0 16,3-12 0-16,11-13 1 16,6 3 0-16,1 6 1 15,0-5 2-15,3 2 1 0,1 0 0 16,-5 4 1-16,-6 2 0 15,0 7 0-15,-11 3-1 16,-4 3 0-16,-6 7-2 16,-8-10 1-16,-6 6-1 15,-4 6 0-15,-11 4-1 16,-3 3 0-16,-4 3 0 16,4 3 1-16,3 3 1 15,4 4 0-15,7 5 1 16,7 4 1-16,14 0 1 15,10-7 1-15,12 1 0 16,13-7 1-16,18-3-2 16,11-6 0-16,17-7-2 15,3-5 0-15,-9-4-7 16,-15 3 1-16,-18-3-14 16,-17 0 0-16</inkml:trace>
  <inkml:trace contextRef="#ctx0" brushRef="#br0" timeOffset="12535.673">2861 6880 30 0,'11'15'15'0,"-22"20"-16"0,4-26 15 16,-4 10-15-16,-17 12 1 15,-14 13-1-15,-11 10 1 16,-7 15 0-16,-18 9 1 16,-3 10-1-16,-14 15 0 15,3 7 0-15,11-3 0 16,0 5 1-16,14 17 1 16,7 3-1-16,18 3 1 15,13 3 2-15,12 6 0 16,13-6 0-16,15-16 1 15,-1-15-1-15,22-16 0 0,7-10-2 16,10-18 1-16,4-13-8 16,7-9 1-16,0-13-8 15,-3-12 1-15</inkml:trace>
  <inkml:trace contextRef="#ctx0" brushRef="#br0" timeOffset="12941.323">2434 8676 47 0,'67'25'23'0,"32"-6"-32"0,-67-12 41 16,7-1-32-16,3 0 0 15,0 3 0-15,4 1 0 16,-14 2-1-16,-4 7 1 15,-10 0-1-15,-15 6 0 0,-13 10-2 16,-12 2 1-16,-27 13-3 16,-18 7 0-16,-4 6-2 15,-17 12 1-15,4-3-3 16,-12 0 0-16,5-6 0 16,10-13 1-16</inkml:trace>
  <inkml:trace contextRef="#ctx0" brushRef="#br0" timeOffset="13166.99">2745 8560 61 0,'0'7'30'0,"-22"11"-45"0,8-2 69 16,-14 12-55-16,-11 32 1 16,-10 15-14-16,-22 7 1 15,1 18 3-15,-8 7 1 16</inkml:trace>
  <inkml:trace contextRef="#ctx0" brushRef="#br0" timeOffset="16784.245">7751 9786 44 0,'0'0'22'0,"84"0"-19"16,-56 0 23-16,4 0-26 15,14 0 1-15,10 0 2 16,8-3 1-16,3 0-4 16,7 0 0-16,4-3 3 0,3 3 0 15,14-1 0-15,7-5 0 16,8-3-2-16,3-4 1 15,17-9-1-15,8 6 0 16,6-3 0-16,8 0 0 16,14 3-1-16,3 4 1 15,8 5-1-15,13 10 1 16,-6 0 0-16,20 3 0 16,8 0 0-16,3 1 0 15,14-1 0-15,-10-3 0 0,14 0-1 16,-21 0 1-16,-11 0-1 15,-11 0 0-15,-10 3-3 16,-25-3 1-16,-21 3-11 16,-14 3 1-16,-21 4-4 15,-7 8 0-15</inkml:trace>
  <inkml:trace contextRef="#ctx0" brushRef="#br0" timeOffset="22700.301">17212 10856 11 0,'4'15'5'0,"10"-15"-2"0,-7 0 6 16,0 4-8-16,0-4 0 15,3 0 0-15,1 0 0 16,3 0-2-16,4 0 1 0,-1-4 1 16,8-2 0-16,0 0-1 15,7 0 1-15,13 2-1 16,-2 4 1-16,3-3-1 15,7 0 1-15,-1-3 0 16,1 0 1-16,-3-1-1 16,-1 4 1-16,1-3-1 15,-1 0 0-15,0 6 0 16,1 0 0-16,-1-3 0 16,0 3 0-16,4 3-1 15,0-3 1-15,0 3 0 16,-3 3 0-16,-1 0 0 15,0-2 0-15,11 5 0 16,-3-3 1-16,3 0 0 16,0 4 0-16,3-1-1 15,4-6 1-15,-3 1 0 16,3-4 0-16,10 3-1 16,-6-3 0-16,3 0-1 15,7-3 1-15,-3-1-1 0,-4-2 1 16,0 0-1-16,11 3 0 15,-8 0 1-15,1-1 0 16,3 4-1-16,0-3 1 16,-3 3-1-16,6 0 0 15,1 0 0-15,3 3 1 16,4-3-1-16,0 0 1 16,-8 0-1-16,12 4 1 0,-5 2-1 15,1-3 1-15,0 6 0 16,-4-2 0-16,-3 2-1 15,3 4 1-15,4-4-1 16,-1 0 1-16,8-2-1 16,3-1 1-16,-10-6-1 15,3-3 1-15,1-3-1 16,-5-1 1-16,-2-2-1 16,-1 0 1-16,-14-1-1 15,-4 4 0-15,1 0 0 16,10-1 1-16,-3-2-1 15,6-1 1-15,-3 7-1 16,-6-3 0-16,-8 3 0 16,-4 3 1-16,-3 0-2 15,0 6 1-15,-4-6-3 16,-6 3 0-16,-8 4-8 16,-7-7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2:51:30.72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3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6T02:54:10.905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17060 4089 19 0,'14'3'9'0,"1"-3"-8"15,-15 0 10-15,3 9-11 16,1 1 0-16,-1 5 0 15,1 1 0-15,-4 0 0 16,0 6 0-16,0-4 0 16,0 4 1-16,0-3-1 15,-4 9 1-15,1 7 0 0,-1-13 0 16,1 9-1-16,-1 7 1 16,4 6 0-16,0 0 0 15,0 0 0-15,0 6 0 16,0 0 0-16,0 6 0 15,0 4 0-15,0 3 1 16,0 3-2-16,0-1 1 16,0 17 0-16,4-1 0 15,3 7-1-15,3-6 1 16,1 9-1-16,3-7 0 0,-4 7 0 16,5 3 1-16,-1 10 0 15,0-10 0-15,3 3 0 16,-2 0 1-16,-5-3 0 15,1 0 0-15,3 7-1 16,-4-7 1-16,-3-3-2 16,1 6 1-16,-8-3-1 15,3 0 1-15,-3 7-1 16,0 5 0-16,-3 1-1 16,-5 6 1-16,5 9 0 15,-1 3 0-15,1-9-1 16,-1 4 1-16,4 2 0 15,0-3 0-15,0 3 0 16,0-2 0-16,-3 2 0 16,3 13 1-16,0-1-1 15,-4 4 0-15,1 0 0 16,-1 10 0-16,1-4 0 0,-1 7 0 16,4 5 0-16,0-2 1 15,-3-10-1-15,3 4 0 16,0 2 0-16,3 7 1 15,1-7 0-15,3 10 0 16,3 0 0-16,-3 3 0 16,4 0 0-16,3 7 0 15,0-7 1-15,0 3 0 16,0 3-1-16,1-9 1 0,-5-3-1 16,-3-6 1-16,0 5-2 15,-3-2 1-15,-1 0-1 16,4 6 1-16,-3-4-1 15,-1-5 1-15,1-1-1 16,-4-2 0-16,0-4 0 16,0-9 0-16,0 3 0 15,0-3 1-15,0 0-1 16,0-4 0-16,-4 7 0 16,1-3 0-16,-1 0 0 15,1 9 0-15,-4-9 0 16,3 6 0-16,1-6 0 15,-1 3 0-15,-3-13 0 16,4-2 1-16,3-7 0 16,0-3 1-16,0-1-1 15,3-14 1-15,-3-4-1 16,0 3 1-16,4-3-1 16,-1-3 0-16,1 0-3 15,-1-6 0-15,-3-7-3 0,0-12 1 16,-3-7-9-16,-1-15 0 15</inkml:trace>
  <inkml:trace contextRef="#ctx0" brushRef="#br0" timeOffset="1981.313">5976 3879 35 0,'32'-7'17'0,"-4"4"-7"0,-24 3 17 0,-4 0-26 16,0 0 1-16,-4 0 0 16,-7 3 1-16,-6 7-3 15,-4 9 0-15,-15-1 2 16,5 4 0-16,-8 3-1 15,0 7 0-15,-3 2 0 16,-1-6 1-16,5 1-2 16,6-4 1-16,4-3-1 15,6-3 1-15,5-1-1 16,6-5 1-16,11-4-1 16,11 4 1-16,17 3 0 15,4-1 0-15,7 7 1 16,-1 0 0-16,5-3 0 0,-1 6 1 15,-7-3-1-15,-3 3 1 16,-14 6-2-16,-18 4 0 16,-7-1-1-16,-7 4 0 15,-4 3-1-15,-10 3 0 16,-4-10-1-16,0-2 1 16,-3-7-4-16,3-7 0 15,0-2-11-15,8-6 1 16</inkml:trace>
  <inkml:trace contextRef="#ctx0" brushRef="#br0" timeOffset="3017.568">5860 4553 18 0,'-4'0'9'0,"8"0"14"0,-4 0-3 15,0 0-16-15,7 0 1 16,3-6 5-16,-6 2 0 16,6 4-11-16,12-6 0 15,6 3 8-15,0 3 1 16,4-6-3-16,0-1 0 16,3 1-3-16,-7-3 1 15,-7-1-3-15,-3 4 1 16,-4-10-2-16,-3 4 1 15,-4 2-1-15,-7 4 1 0,-11 0-1 16,0 3 0-16,-3 3-2 16,0 0 1-16,-3 0-1 15,-5 0 1-15,5 0-2 16,3 6 0-16,-8 7 1 16,12 5 0-16,3 4 1 15,-4-3 0-15,11 3 0 16,0-3 1-16,11 0-3 15,6-4 1-15,8-5-3 16,7-4 0-16,3-6 0 16,4 0 0-16,-4-6 2 15,1-4 0-15,-5-5 4 16,-2-4 1-16,-15-3 4 16,3 3 0-16,1-3 1 15,-4 10 0-15,0-7 0 16,-3 0 1-16,-1 6-2 15,-6 10 1-15,3-6-2 16,-14 9 0-16,3-6-2 0,4 12 1 16,-10-6-2-16,-1 9 1 15,-3 4-2-15,0 12 0 16,3 0 0-16,-6-3 0 16,6 0-1-16,1-3 1 15,-1 0-1-15,0-4 0 16,11 4 1-16,11-16 0 15,0 4 0-15,6-11 0 16,-3-2 1-16,7 0 0 0,1-4 0 16,2-2 1-16,-3-1-1 15,1 1 0-15,-5 2-1 16,-3 1 1-16,-3 0-1 16,0 5 1-16,3 8-1 15,-11 5 1-15,4 0-1 16,-3 1 1-16,-4-4-2 15,0 10 1-15,-4 9 0 16,-6 3 0-16,-1 3 0 16,0 4 0-16,1 9 0 15,-4 12 0-15,0-12 0 16,3-3 1-16,1 0-1 16,2-7 1-16,8-6-2 15,4-3 1-15,3-6-3 16,11-9 0-16,-4-7-7 15,7-9 1-15,7-7-7 0,0-9 1 16</inkml:trace>
  <inkml:trace contextRef="#ctx0" brushRef="#br0" timeOffset="3392.98">6735 4506 36 0,'0'9'18'0,"3"1"-14"16,-3-7 26-16,0 3-28 15,-3 3 1-15,3 4 2 16,0-7 1-16,0 7-6 16,0-1 0-16,10 7 4 15,-6-9 1-15,6 2-2 16,4-3 1-16,0-2-2 16,4-1 0-16,0-6-2 15,3-13 0-15,-7 7-2 16,0-6 1-16,-3-1-6 15,-1-9 0-15,1 3-9 0,-1 1 1 16</inkml:trace>
  <inkml:trace contextRef="#ctx0" brushRef="#br0" timeOffset="3768.982">6992 4584 42 0,'14'6'21'0,"7"1"-15"0,-10-7 30 0,0-7-34 16,13 1 0-16,-6 0 1 15,3-4 1-15,0 1-5 16,0 3 0-16,-3-10 3 16,3 0 0-16,-14-2-2 15,4 5 1-15,-8-6-2 16,-3 0 0-16,-3 7-1 15,-4 2 1-15,0 1-1 16,-4 9 0-16,1 6 0 16,6 4 1-16,-7 5 0 15,8 14 0-15,-1-7 1 16,4 0 1-16,4 6-1 16,3-6 1-16,4 9-1 15,-1-12 0-15,4 0-4 16,4-4 1-16,-1-2-8 15,1-7 0-15,3-9-2 16,-3-3 0-16</inkml:trace>
  <inkml:trace contextRef="#ctx0" brushRef="#br0" timeOffset="4143.232">7377 4619 36 0,'10'22'18'0,"4"6"-16"0,-10-19 32 16,3 4-32-16,-7-1 0 15,0-2 2-15,0 2 0 16,0-5-5-16,0-1 0 16,3-3 4-16,-3-3 0 0,7-6-1 15,4-13 0-15,-4-3-1 16,4 0 0-16,-1 0 0 16,-6-6 0-16,3 3-1 15,3-4 1-15,1 8-1 16,0 2 1-16,-1 0-1 15,1 3 1-15,-1 4-1 16,1 2 1-16,0 7-1 16,3 6 1-16,-11 7-1 15,4 5 1-15,0 4-1 16,-3 0 1-16,3-10-1 16,-4 10 0-16,1 6-1 15,-1 0 1-15,8-3-5 16,-11-6 1-16,11-7-10 15,-1 1 1-15,-3-20-2 16,14 1 0-16</inkml:trace>
  <inkml:trace contextRef="#ctx0" brushRef="#br0" timeOffset="4759.132">7909 4503 41 0,'29'6'20'0,"2"-12"-22"0,-27 2 39 16,3-2-34-16,3 3 0 15,-3-6 2-15,4 2 1 0,-7-2-8 16,3-4 1-16,-7 7 4 16,0 0 0-16,3 3-2 15,-3-7 0-15,-3 10-1 16,3 0 1-1,-22 0-2 1,1 10 1-16,4 5 1 16,-1 14 0-16,4-7-1 15,7-4 1-15,-4 4 0 16,11 7 0-16,0-4 0 16,4 0 0-16,6-10-1 15,5 1 0-15,6-6 0 16,-7-10 0-16,7-4-1 15,4-5 1-15,3 0 0 16,4-1 0-16,-4 1-1 0,4-1 1 16,-8-12-1-1,1-6 1-15,-4 0-1 0,-3 6 1 16,-4 0-1-16,-4 0 1 16,-6 3-1-16,0 10 1 15,-8 6 0-15,-3 3 0 16,-4-7-1-16,-3 14 1 15,4-1 0-15,-1 0 1 16,-3 13-1-16,3 3 1 16,1-3 0-16,3 0 0 15,3 9-1-15,1-3 1 0,-1 0-1 16,4 0 1-16,7-3-1 16,4 0 0-16,-1-6-3 15,12-7 0-15,-8-6-5 16,7-6 1-16,4-13-8 15,3 1 0-15</inkml:trace>
  <inkml:trace contextRef="#ctx0" brushRef="#br0" timeOffset="5059.37">8576 4409 20 0,'14'-35'10'0,"11"4"1"16,-18 28 4-16,0-4-11 16,0 4 1-16,4 0 2 15,-8 9 1-15,1-3-11 16,-8 7 1-16,1 2 5 15,-8 4 1-15,-3-7-3 16,3 4 0-16,-3 3-1 16,-3-1 1-16,-1 1-1 15,4 3 1-15,3 0 2 0,11-7 1 16,0 4 1-16,4 3 1 16,6-4 0-16,4-5 0 15,8 9 0-15,2 6 0 16,1-6-3-16,-4 2 1 15,-7 5-4-15,-7 2 1 16,-14 3-4-16,-7-3 1 16,-3 7-11-16,-12-16 1 15,-6-1-5-15,0-11 0 16</inkml:trace>
  <inkml:trace contextRef="#ctx0" brushRef="#br0" timeOffset="6109.922">10202 3788 34 0,'7'6'17'0,"4"-31"-4"16,-11 25 17-16,0 0-28 16,0 0 1-16,0 6 1 15,-4-3 0-15,-3 7-5 16,-3 5 0-16,-8 1 4 15,-3 12 0-15,-11 10-2 16,1-1 1-16,-1 20-1 16,0 12 1-16,4 19-1 15,0 15 0-15,6 4-1 16,12-1 1-16,6-2-2 16,4-19 0-16,7-13-6 0,7-10 0 15,8-21-8-15,-1-19 1 16</inkml:trace>
  <inkml:trace contextRef="#ctx0" brushRef="#br0" timeOffset="6591.155">10636 4092 41 0,'11'3'20'0,"-4"-6"-18"16,-7 3 29-16,-4 0-29 15,-3 0 1-15,-7 6 0 16,-3 4 0-16,-5 5-4 15,1-5 0-15,-3 5 3 16,2 1 0-16,-2-4-2 16,-1 1 1-16,7 3-1 15,4-10 1-15,4 0-1 16,3 7 1-16,7-4 0 16,7 1 0-16,7 2 0 0,3 4 0 15,5 0 0-15,6 2 1 16,0 1-1-16,-3 0 0 15,-4-3-1-15,-3-4 1 16,-8 1-1-16,-10 2 0 16,-7 7-1-16,-7-6 0 15,-4 6-2-15,-3-3 0 16,-4-4-6-16,-3-2 0 16,0-7-6-16,3-6 0 15</inkml:trace>
  <inkml:trace contextRef="#ctx0" brushRef="#br0" timeOffset="7010.488">10562 4336 38 0,'11'0'19'0,"-8"0"-19"15,-3 0 30-15,0 0-29 16,-3-3 0-16,-1 3 2 16,-3 3 0-16,-3 4-4 15,-5 2 1-15,-6 4 1 16,-3-4 1-16,-1-3-1 16,0 4 1-16,4-4-2 0,0 3 1 15,3 4 0-15,8-4 0 16,3-6 0-16,3 7 1 15,8-1-1-15,6 4 0 16,8-1 0-16,7 4 1 16,-1-7 0-16,4 7 0 15,-3-3 0-15,-4 2 0 16,-3-5-1-16,-7 2 1 16,-8 4-1-16,-6 9 1 15,-8-3-3-15,-7 3 1 16,-10-3-6-16,-4-3 1 0,1 0-11 15,-1-10 1-15</inkml:trace>
  <inkml:trace contextRef="#ctx0" brushRef="#br0" timeOffset="7431.482">10933 4051 29 0,'0'3'14'0,"-7"7"1"0,7-4 11 15,0 3-23-15,-4 7 0 16,0 12 3-16,1-3 1 16,-4 16-8-16,3 9 0 15,4 4 5-15,-3 5 0 16,-1-6-2-16,-3-6 1 0,4-3-7 15,3-6 1-15,0-16-6 16,3-6 1-16,8-10-7 16,3-9 1-16</inkml:trace>
  <inkml:trace contextRef="#ctx0" brushRef="#br0" timeOffset="7642.641">11098 4048 27 0,'15'0'13'0,"-1"6"-3"16,-11 0 17-16,-3 13-25 15,0 3 0-15,0 10 1 16,-3 2 1-16,-1 7-5 16,4 3 0-16,-3 0 2 15,3 6 1-15,0 3-2 0,0-9 0 16,0 6-7-16,0-9 0 15,3-10-4-15,4-9 0 16</inkml:trace>
  <inkml:trace contextRef="#ctx0" brushRef="#br0" timeOffset="7867.459">11324 4462 26 0,'0'9'13'0,"0"1"-4"0,0-7 18 16,0 3-24-16,4 3 0 0,-4 4 2 15,0 0 0-15,0-1-7 16,0-2 1-16,0-1 2 16,3 3 1-16,1-8-9 15,-1-1 1-15,4-10-6 16,0-2 1-16</inkml:trace>
  <inkml:trace contextRef="#ctx0" brushRef="#br0" timeOffset="8243.115">11769 4070 39 0,'7'9'19'0,"0"13"-18"0,-7-12 33 0,0 2-31 16,-4 10 0-16,4 6 1 15,0 7 1-15,0 6-7 16,0-1 0-16,0 11 4 16,0 2 0-16,0-9-7 15,-3 3 1-15,-1-6-9 16,1-7 0-16</inkml:trace>
  <inkml:trace contextRef="#ctx0" brushRef="#br0" timeOffset="8693.425">11910 3731 27 0,'-11'-9'13'0,"11"9"1"0,0 0 11 0,0 3-21 15,0 13 1-15,7-1 5 16,11 7 0-16,3 13-12 16,14 12 1-16,4 22 7 15,3 12 1-15,-3 10-3 16,-3 19 0-16,-8-7-3 15,-14 1 1-15,-7-4-2 16,-14-2 0-16,-4-17-1 16,-10-9 0-16,-4-12-5 15,1-13 1-15,-4-10-11 16,3-12 0-16</inkml:trace>
  <inkml:trace contextRef="#ctx0" brushRef="#br0" timeOffset="10313.195">5733 5039 42 0,'7'-6'21'0,"10"-10"-10"16,-13 10 22-16,3 2-29 15,4-2 0-15,-1 0 4 16,11-7 0-16,18 4-9 16,10 6 0-16,22 3 7 15,17 3 0-15,32 3-1 16,32 7 0-16,35 2-2 16,21-2 1-16,21-7-2 15,15-9 0-15,-8-3-1 16,0-4 1-16,-17-5-3 15,-14 5 1-15,-25 7-3 16,-18 0 0-16,-32 3-4 16,-27 0 1-16,-26 0-11 0,-24 3 0 15,-21 7-3-15,-14 2 0 16</inkml:trace>
  <inkml:trace contextRef="#ctx0" brushRef="#br0" timeOffset="11695.968">23297 3857 28 0,'15'-25'14'0,"-1"12"3"15,-14 13 15-15,3-9-26 16,1 2 0-16,-4-2 3 16,-4 0 1-16,-6-1-13 15,-4 10 1-15,-4 0 7 0,-7 0 1 16,-3 13-3-16,-4 2 1 16,-3 1-2-16,-4 3 1 15,0 3-3-15,1 9 1 16,2-3-2-16,4 1 1 15,4 2-2-15,-3 7 1 16,9-4-1-16,5 4 1 16,6-10 0-16,8 3 1 15,6 7 0-15,4-10 0 16,14 7 2-16,11-7 0 16,7 6-1-16,-7-9 1 15,-4-3-1-15,-7 0 1 0,-7 3-1 16,-7 7 1-16,-17 2-2 15,-12-2 0-15,-9 8 0 16,-1-8 0-16,-7 5-4 16,4 1 1-16,0-16-6 15,6-3 1-15,5-4-10 16,6-8 1-16</inkml:trace>
  <inkml:trace contextRef="#ctx0" brushRef="#br0" timeOffset="12716.073">23308 4578 37 0,'4'12'18'0,"17"4"-8"16,-11-16 21-16,1 0-26 15,3 0 0-15,0 0 2 16,0 0 1-16,7-9-11 15,1-1 1-15,2-2 6 16,-3-4 0-16,1 0-3 16,-5-9 0-16,-3 6-2 15,-7 1 1-15,-3-1-1 16,-4 0 1-16,-4 3-2 16,-3 7 1-16,-3 3-1 0,-4 12 1 15,0-3 0-15,-1 13 0 16,1 3 0-16,0 15 0 15,-7-12 1-15,7 9 0 16,3 1 1-16,8 2 0 16,3-6-1-16,7-2 1 15,7-5-2-15,11-8 1 16,-1-4-6-16,5-2 1 16,2-14-10-16,5-5 1 15</inkml:trace>
  <inkml:trace contextRef="#ctx0" brushRef="#br0" timeOffset="13001.491">23753 4735 44 0,'7'15'22'0,"-4"-21"-23"15,1 0 32-15,-1-4-31 16,1-2 1-16,3-7 3 15,0-3 1-15,0 10-4 16,-4-1 0-16,4 0 3 16,1 4 1-16,2 0-1 15,4-1 1-15,4 1-2 16,3-1 0-16,0 1-1 16,0 3 0-16,-3-1-3 15,0 1 0-15,-1 0-5 0,1 3 1 16,3-3-12-16,0-4 0 15</inkml:trace>
  <inkml:trace contextRef="#ctx0" brushRef="#br0" timeOffset="13212.302">24158 4587 48 0,'-3'19'24'0,"-4"3"-20"0,7-13 34 0,-4 4-38 16,4-4 0-16,-3 1-1 15,3 2 1-15,0-5-5 16,3-7 0-16,8-4-9 16,6-8 0-16</inkml:trace>
  <inkml:trace contextRef="#ctx0" brushRef="#br0" timeOffset="13391.246">24126 4427 48 0,'15'10'24'0,"-1"-7"-31"0,-7-3 37 16,0 0-40-16,0 0 1 15,3 0-14-15,5 0 0 16</inkml:trace>
  <inkml:trace contextRef="#ctx0" brushRef="#br0" timeOffset="13797.103">24419 4606 56 0,'39'0'28'0,"0"-9"-35"16,-29 9 51-16,1 0-45 16,-4-10 1-16,0 1 0 15,0-4 0-15,4 1 0 16,-4-7 0-16,-7-3-1 15,0 3 1-15,-4 7-1 16,1-1 1-16,-1 1 0 16,-3 8 0-16,-3 14 0 15,-4 2 0-15,-1 7 0 16,1 0 1-16,0 3 0 16,0 3 0-16,0 6 0 15,7 4 0-15,7-7 0 16,7-3 0-16,11-3-1 15,-1 0 1-15,1-12-3 0,7-4 1 16,6-6-7-16,8-6 1 16,3-4-9-16,8-18 1 15</inkml:trace>
  <inkml:trace contextRef="#ctx0" brushRef="#br0" timeOffset="14112.466">25086 4437 40 0,'0'3'20'0,"-14"9"-16"0,7-8 28 0,-4 5-30 16,-6-3 0-16,-8 4 1 15,-3-7 0-15,0 3-4 16,-4 0 0-16,7 4 3 16,4-1 0-16,7 1-1 15,3 2 0-15,4 4 0 16,11-10 0-16,6 7 1 15,8-1 0-15,10 10 1 16,0-3 1-16,4 0-1 16,-7-4 1-16,-4 1-1 15,-3-3 1-15,-8-1-3 16,-3 1 1-16,-10 2-3 16,-15 1 1-16,-10 3-6 15,-14-7 0-15,-11 1-12 16,-7-4 0-16</inkml:trace>
  <inkml:trace contextRef="#ctx0" brushRef="#br0" timeOffset="14682.022">22528 5196 53 0,'11'3'26'0,"-4"-16"-25"16,0 7 38-16,4 3-37 15,10 3 0-15,11 0 2 16,13 0 0-16,5 0-3 0,27 0 0 15,22 9 4 1,28-6 0-16,21 4 0 0,25-11 1 16,14 4-1-16,21-6 0 15,11-3-2-15,10 9 0 16,-3-6-2-16,-7 2 1 16,-18-2-1-16,-18 9 0 15,-34-6-1-15,-26 0 0 16,-17 9 0-16,-14 1 0 15,-22 8-2-15,-20-9 0 16,-19 7-4-16,-17 0 0 0,-10-1-8 16,-15 1 0-16,-17-10-8 15,-4 0 1-15</inkml:trace>
  <inkml:trace contextRef="#ctx0" brushRef="#br0" timeOffset="22009.036">2046 6074 35 0,'7'-3'17'0,"-7"3"-7"15,0 0 17-15,0 0-25 16,0-4 1-16,-7-2 2 16,4 9 0-16,-8-3-6 15,-3 3 0-15,3 1 4 16,-3-1 1-16,-3 3-2 0,-1 0 0 16,-7 4-1-16,1 8 0 15,-8 1-1-15,4 9 0 16,3-2-2-16,-3 8 1 15,6 10 0-15,5-3 0 16,6-1-1-16,11 4 1 16,11-6 0-16,6-7 1 15,15-9 1-15,0-19 0 16,3-12 0-16,1-7 1 0,2-9-1 16,8-12 1-16,-14 8-1 15,0-2 0 1,-15-10-15-1,1 10 0-15</inkml:trace>
  <inkml:trace contextRef="#ctx0" brushRef="#br0" timeOffset="22355.315">2272 6412 27 0,'0'0'13'0,"0"-9"-2"0,0 3 5 16,0-4-16-16,0 1 1 15,0-1 2-15,0-2 0 16,0-4-2-16,0 4 0 16,0 5 3-16,10-2 0 15,-6 3 0-15,14-1 1 16,-1 4-3-16,-3 0 1 0,8 0-9 16,2-3 1-16,-3 3-8 15,-10-4 1-15</inkml:trace>
  <inkml:trace contextRef="#ctx0" brushRef="#br0" timeOffset="23105.68">2713 5929 34 0,'10'32'17'0,"1"18"-12"0,-11-34 24 15,0 6-27-15,7 9 1 16,-7 7 3-16,4-7 0 16,3 7-7-16,-7-4 0 15,0 1 5-15,3-10 0 16,4-7-2-16,-7-2 1 15,0 0-3-15,0-7 0 16,0-3-1-16,-7-6 1 16,4-9-1-16,-8 3 1 15,-7-4-2-15,4 4 1 16,-3 0 0-16,-4 3 1 16,3 6-2-16,-3 3 1 15,3 7 0-15,4-1 1 0,-4 4-1 16,8 0 0-16,-1 2 1 15,1-2 0-15,3 0 0 16,3 3 1-16,-3-1-1 16,7 1 1-16,0 0 0 15,7 3 0-15,-3-6 0 16,3 6 0-16,3-10-1 16,11 1 1-16,1-10 0 15,9-3 0-15,5-6 0 16,6-1 1-16,-3-2-1 15,-1-4 1-15,-6-6-1 16,0 4 0-16,-4 2-1 16,0-6 0-16,-6 4-1 15,-12-7 1-15,1 3-1 16,-4 3 1-16,-4 4-2 0,-6 2 0 16,3 1 0-16,-11 3 0 15,4 6 0-15,-3 0 0 16,3 3 0-16,3 6 1 15,-7 1 1-15,4-1 0 16,4 0 1-16,3 4 1 16,3 0-1-16,4 5 0 15,8 1 0-15,-1-3 0 16,7-4-1-16,0 1 1 16,-3-7-6-16,-4 4 0 0,3-7-9 15,-6-3 1-15</inkml:trace>
  <inkml:trace contextRef="#ctx0" brushRef="#br0" timeOffset="23375.527">3122 6475 26 0,'7'19'13'0,"-14"-22"-4"16,7 3 10-16,0 0-17 15,-3-7 0-15,3 4 2 16,0-6 1-16,-7 3-5 15,3-4 0-15,4 1 5 16,0 3 0-16,0-4 0 16,0 4 1-16,11 0-1 15,3-1 0-15,7-2-2 0,4 0 1 16,6-1-2-16,-10-2 0 16,8-1-5-1,-12 4 0-15,4-1-7 0,-10 1 1 16,0 3-6-16,-1-4 0 15</inkml:trace>
  <inkml:trace contextRef="#ctx0" brushRef="#br0" timeOffset="23811.968">3429 6459 42 0,'18'10'21'0,"6"-13"-16"15,-13-4 35-15,3 4-38 16,0-3 0-16,4-3 0 16,-4-4 0-16,0 0-3 15,0 1 0-15,-3-1 2 16,-1-2 0-16,-3-4-2 15,-3 0 1-15,-4 3-2 16,-4 4 0-16,-3 2-1 16,-3 1 0-16,-1 9-1 15,-3 3 1-15,7 7 0 16,-4 2 1-16,1 7 1 16,-1 3 0-16,11 0 1 0,4 3 1 15,3 0-1-15,7 0 1 16,0 0-1-16,0-3 1 15,4-6-2-15,-8-4 1 16,12-2-2-16,6-13 1 16,0-10-7-16,7-3 1 15,11-15-5-15,-4-7 1 16</inkml:trace>
  <inkml:trace contextRef="#ctx0" brushRef="#br0" timeOffset="24216.157">4078 5832 30 0,'11'6'15'0,"-4"23"-12"16,-7-26 24-16,0 9-25 15,-7 4 0-15,7 3 2 16,0 9 0-16,0 7-4 16,0-4 0-16,0 7 4 15,0-1 0-15,7-2-2 16,-7-7 1-16,3 3-1 15,4-6 0-15,-7-6-1 16,4-3 0-16,-4 0-2 16,-4-10 0-16,4-3 1 15,-10-3 0-15,-1 0-1 16,-10 3 1-16,3-3 0 16,-3 0 0-16,-3 6 0 0,2 4 1 15,8 2 0-15,-7 4 0 16,7 9 0-16,10 3 0 15,-3 1 0-15,14 2 1 16,4-3 0-16,7-6 0 16,13-9-1-16,-2-10 1 15,2-6-2-15,-2-7 1 16,-8 1-8-16,0-1 0 16,-3-2-8-16,3-4 0 15</inkml:trace>
  <inkml:trace contextRef="#ctx0" brushRef="#br0" timeOffset="24936.922">5602 6619 43 0,'18'13'21'0,"10"-19"-16"0,-14-1 31 16,7-8-33-16,4-10 1 0,0-10 1 15,-1-6 1-15,-2-9-8 16,-1-3 1-16,7-10 4 16,-14-9 0-16,0-6-2 15,0-1 0-15,-7 1-2 16,4 6 1-16,-11 3-2 15,-7 12 0-15,3 13-2 16,-10 13 0-16,7 9-2 16,0 13 1-16,0 9 0 15,3 9 1-15,-6 10 1 16,3 9 0-16,3 10 3 16,4 9 0-16,0 6 2 15,0 10 0-15,4-4 1 16,-4 7 0-16,0 3-1 0,0-6 1 15,7-7-2-15,3-6 0 16,1-18-4-16,3-4 0 16,4-9-6-16,7-10 1 15,-4-6-6-15,10-9 1 16</inkml:trace>
  <inkml:trace contextRef="#ctx0" brushRef="#br0" timeOffset="25118.31">6156 6356 37 0,'0'22'18'15,"-11"6"-19"-15,8-22 31 0,-1 1-30 16,1-1 1-16,-1 0-1 16,1-3 0-16,3-3-3 15,0 0 1-15,0-6-8 16,0-7 0-16</inkml:trace>
  <inkml:trace contextRef="#ctx0" brushRef="#br0" timeOffset="25552.471">6138 6234 42 0,'11'22'21'0,"7"-10"-24"0,-18-9 35 16,3 0-33-1,4 0 1-15,4-6 0 0,3 3 1 16,3 0-1-16,5-3 1 16,2-3-1-16,-2-3 1 15,2-4 1-15,1 4 1 16,-4 5-1-16,-3-5 1 16,3 9-1-16,-11 3 0 15,-6 3 0-15,-4-2 0 16,-4 2-2-16,4 0 0 15,-10 4-1-15,3-7 0 16,3 0 0-16,4 3 0 16,-7 3 0-16,7-2 0 0,-3 2 1 15,3 1 0-15,0-1 0 16,10 4 1-16,1-1 1 16,-1-3 1-16,-2 4-1 15,2 0 0-15,1-1-1 16,-11 1 1-16,0-4-2 15,-11 7 1-15,1-1-4 16,2 1 1-16,-2-3-6 16,3-1 1-16,3-6-8 15,-10-6 0-15</inkml:trace>
  <inkml:trace contextRef="#ctx0" brushRef="#br0" timeOffset="25837.738">6773 5559 40 0,'22'-12'20'0,"-12"6"-21"0,-10 6 31 16,0 3-29-16,-3 6 0 16,-4 7 2-16,-4 12 1 15,-7 10-4-15,-3 15 1 16,-7 13 1-16,3 15 1 15,8 10-1-15,-5-6 1 16,5-10-4-16,6-18 0 0,4-17-3 16,4-15 1-16,3-12-3 15,-11-4 1-15,0-15-6 16,-3-6 1-16,0-4-2 16,-7 0 1-16</inkml:trace>
  <inkml:trace contextRef="#ctx0" brushRef="#br0" timeOffset="25988.932">6449 6105 35 0,'7'9'17'0,"18"4"-11"16,-11-10 33-16,0 0-36 16,10-3 1-16,8-6 0 15,7 0 1-15,3-1-7 16,8-8 1-16,-1-7 2 16,-10 3 0-16,0 0-9 15,0 3 0-15,-4 4-7 16,4 6 1-16</inkml:trace>
  <inkml:trace contextRef="#ctx0" brushRef="#br0" timeOffset="26423.224">8096 6375 48 0,'-3'-7'24'0,"-1"-11"-24"15,4 14 42-15,-7 4-42 16,-3-9 0-16,-1 9 0 16,0 0 1-16,-3 0-1 15,-3 9 0-15,-5 1 0 16,-2 6 0-16,-1 2-2 16,0 4 1-16,1 10-4 15,6-4 1-15,7 6-4 16,8-2 1-16,6-7-1 15,12-16 1-15,9-12 0 0,-3-6 1 16,1-10-1 0,-1-6 0-16,3 0 0 15,1-10 0-15</inkml:trace>
  <inkml:trace contextRef="#ctx0" brushRef="#br0" timeOffset="26693.225">8241 6475 39 0,'21'19'19'0,"-21"-72"-20"0,0 18 39 0,-7-6-38 16,0-15 1-16,-14-23 0 16,-4-2 0-16,0-16-1 15,1 3 0-15,3 3 2 16,3 3 0-16,7 13 0 15,8 6 0-15,10 12-1 16,3 26 1-16,1 9-3 16,7 25 0-16,-4 6-5 15,-4 10 0-15,1 13-8 16,-11-4 1-16</inkml:trace>
  <inkml:trace contextRef="#ctx0" brushRef="#br0" timeOffset="26875.489">7990 6174 47 0,'-3'31'23'0,"17"-2"-17"0,-7-26 40 15,4 0-45-15,6-3 1 16,12-3-1-16,9-4 1 16,5-8-3-16,10 2 0 15,-4 1-4-15,-10 2 1 16,3 4-12-16,-10 0 0 15</inkml:trace>
  <inkml:trace contextRef="#ctx0" brushRef="#br0" timeOffset="27490.122">9603 6312 49 0,'-4'44'24'0,"-10"0"-21"0,14-32 35 16,0 4-38-16,0-3 0 15,0-1 1-15,0 1 0 16,0-7-1-16,4-3 0 16,-1-3 0-16,1-6 0 15,-1-4 0-15,4-5 0 0,0-7-1 16,0-3 1-16,4 0-2 16,-1 3 0-16,1 0-1 15,-4 0 1-15,4 3 0 16,3 6 0-16,0 7 1 15,0 3 0-15,0 9 1 16,0 4 0-16,-3-1 2 16,-1 4 0-16,1 2-1 15,-4 1 0-15,-3 3-1 16,3-7 1-16,-4 1-3 16,4-4 1-16,-3 1-7 15,3-4 0-15,3 0-6 16,1-6 1-16</inkml:trace>
  <inkml:trace contextRef="#ctx0" brushRef="#br0" timeOffset="27729.985">9955 6312 42 0,'11'19'21'0,"0"12"-21"0,-8-21 36 15,1 2-35-15,3 1 1 16,-7-1-1-16,3 4 1 15,4 0-3-15,0-1 0 16,0-5 2-16,0-4 1 16,4-6-1-16,3-6 1 15,4-4-1-15,-1-5 1 16,1-4-1-16,0 0 0 0,-1 0-7 16,1 0 1-16,-7 0-9 15,-4 1 0-15</inkml:trace>
  <inkml:trace contextRef="#ctx0" brushRef="#br0" timeOffset="28298.749">10238 6437 56 0,'3'7'28'0,"11"-1"-35"16,-14-6 48-16,0 0-42 15,7-13 0-15,-3 1 0 16,3-4 0-16,0-6 1 16,-4 0 1-16,5 7-3 15,-1-1 0-15,0 0 1 0,0 7 0 16,3 3-1-16,1 2 0 16,3 8 0-16,0-1 1 15,0 0 1-15,0 3 0 16,0 4 0-16,4-4 0 15,-4 0 0-15,-3-3 0 16,-1 3-2-16,-3-12 0 16,0 3-1-16,1-3 0 15,-1 3-1-15,3-4 0 16,1 4 0-16,-1-3 0 16,1 6 1-16,3-6 1 0,0-1 1 15,0 1 0-15,4 0 1 16,0 3 1-16,-4 0 0 15,0-4 1-15,0 1 1 16,0 0 0-16,0 0 1 16,-3 2 0-16,-1 8 0 15,1-1 1-15,-4 6-1 16,0 7 0-16,-4 9-2 16,1 0 1-16,0 6-2 15,3 1 0-15,0-4-1 16,0-3 1-16,0-6-1 15,-4 0 1-15,4-10-2 16,4-9 1-16,3-3-5 16,0-7 0-16,0-5-9 15,4-10 0-15</inkml:trace>
  <inkml:trace contextRef="#ctx0" brushRef="#br0" timeOffset="28540.777">10890 5694 48 0,'11'32'24'0,"-15"24"-26"0,4-31 37 16,0 13-35-16,0 15 0 16,7 19 1-16,4 0 0 0,-8 4-2 15,1-11 1-15,-4-8-2 16,4-13 0-16,-4-16-3 15,0-12 1-15,0-13-5 16,0-13 1-16,-4-2-5 16,0-1 0-16</inkml:trace>
  <inkml:trace contextRef="#ctx0" brushRef="#br0" timeOffset="28780.435">10915 6205 41 0,'25'16'20'0,"17"6"-20"16,-31-19 37-16,3 7-34 16,3-7 0-16,4 0 1 15,1 3 0-15,-8 0-6 16,0 1 1-16,-7 8 3 16,-7 4 1-16,-7 0-3 0,-4 0 0 15,-3 0 0-15,-3-1 0 16,-1-2-3-16,0-3 0 15,1-4-6-15,3-3 1 16,3 1-6-16,4-1 0 16</inkml:trace>
  <inkml:trace contextRef="#ctx0" brushRef="#br0" timeOffset="29126.585">11201 6372 46 0,'46'3'23'0,"-8"-10"-23"0,-31 1 41 0,4 0-40 16,3-10 1-16,0 1 0 15,0 2 0-15,0-3-3 16,-3 1 0-16,-4-4 2 16,-3 0 0-16,-4 6-1 15,-4 1 0-15,-3 6-1 16,4 6 0-16,-5 6 0 15,1 6 0-15,-3-2 0 16,-1 12 0-16,1 3 0 16,3 3 0-16,0 3 1 15,7-5 1-15,3-1-1 16,4-3 0-16,0-7-2 16,4 1 0-16,3-7-3 0,0-6 1 15,4-3-7-15,3-6 0 16,7-6-3-16,0-4 1 15</inkml:trace>
  <inkml:trace contextRef="#ctx0" brushRef="#br0" timeOffset="29696.258">11656 6368 34 0,'3'32'17'0,"1"-4"-17"0,-4-25 30 15,0 3-29-15,0-6 0 0,0 0 0 16,-4-9 1-16,4-4-3 15,-3-5 1-15,-1-4 1 16,-3 3 0-16,0-3 0 16,0-3 0-16,0 3 0 15,4 0 0-15,3 0 1 16,3 9 0-16,4-2 0 16,4 5 0-16,6 4 0 15,1 3 0-15,7 0-3 16,3 0 1-16,0-4-3 15,0 1 1-15,-3-3-2 16,7-4 0-16,0 1 0 16,-4 2 0-16,0 1 0 15,-3-1 1-15,-4 1 0 16,-4-4 0-16,-2 7 3 16,-1 6 0-16,-4-3 2 0,1 3 1 15,-4 0 0-15,-7 3 0 16,-4-3 0-16,-3 3 1 15,-3 0-2-15,-1 1 1 16,1 2-3-16,-1 0 1 16,4 4 0-16,0-1 0 15,3 0 1-15,4 4 1 16,7 3 0-16,11 2 1 31,28 7 0-31,0-3 0 0,0 0 0 16,-8-3 0-16,-9-3-2 15,-8 3 0-15,-11-4-2 16,-13 4 1-16,-11 6-2 16,-18-3 0-16,-17 0-6 15,-8 0 0-15,-6-3-9 16,-4 0 1-16</inkml:trace>
  <inkml:trace contextRef="#ctx0" brushRef="#br0" timeOffset="31107.087">1965 7381 42 0,'11'-3'21'0,"-11"9"-17"16,0-6 22-16,-7 4-25 15,-4 8 0-15,-10 7 2 16,-7 6 1-16,-8-3-5 16,-3 0 0-16,1-3 3 15,-5 6 0-15,5-6-1 0,2-1 1 16,12-2-1-16,-1 0 0 15,14-1 0-15,18 4 1 16,4 3-1-16,7-3 0 16,20 0 0-16,5-3 1 15,6-1-2-15,-10 1 1 16,-7-4-1-16,-4 4 0 16,-7 3-1-16,-3 3 1 15,-8 3 0-15,-10-6 0 16,0 3-1-16,-7 3 0 0,-10 0 0 15,2 0 1-15,-6 0 0 16,4 0 0-16,-1-3 0 16,4 6 0-1,-4 1 0 1,8-7 1-16,3-4-1 16,7-2 0-16,7-3 0 15,3-4 1-15,8-6-1 16,-4 0 1-16,4 0-2 15,-1 4 1-15,-6-4 0 16,3 3 0-16,-7 3-1 16,-7 7 1-16,0 3-1 15,-11 0 0-15,-10 3 1 16,4 3 0-16,-5 3 0 16,5 10 1-16,-4-10 1 15,-1 6 0-15,5 7 0 16,-4 0 1-16,10 3-1 15,1 9 1-15,2 4-1 16,5-10 0-16,3-7 1 0,11-5 0 16,10-10-2-16,7-6 1 15,4-7-1-15,6-9 0 16,-9-3-6-16,-8-6 0 16,4-6-14-16,-8-1 1 15</inkml:trace>
  <inkml:trace contextRef="#ctx0" brushRef="#br0" timeOffset="31902.744">2970 8096 42 0,'15'-3'21'0,"-8"-16"-12"0,-7 19 23 0,0 0-31 15,0-3 1-15,-11-3 1 16,0 0 0-16,-10 2-4 16,-7 4 1-16,-11 7 2 15,-3-1 0-15,3 3-1 16,-7 4 1-16,11 6-1 15,-4 3 0-15,4 3 0 16,10 6 0-16,4 1 0 16,3-4 0-16,11 0 0 15,14-3 0-15,11-6-1 16,14-7 1-16,-1-2-1 16,8-7 0-16,0-9 0 15,0-4 0-15,-7-2-1 16,-1-7 0-16,-2 0-1 15,-1 0 1-15,-7 0 0 0,0 4 0 16,-3 2 1-16,3 4 0 16,-3 6 0-16,-4 9 1 15,-4 7 0-15,1 8 1 16,-4 5-1-16,0 8 1 16,-7 4-1-16,0-4 0 15,0-6-1-15,4-2 0 16,3-1-5-16,-7-13 1 15,3-6-9-15,4-2 0 16,4-8-3-16,3-5 0 16</inkml:trace>
  <inkml:trace contextRef="#ctx0" brushRef="#br0" timeOffset="32294.162">3200 8413 42 0,'0'34'21'0,"-11"4"-18"16,11-35 38-16,-7 7-40 16,4-4 1-16,-5 0 0 15,5-3 0-15,3 0-3 16,0-3 1-16,0 0 1 16,3-3 1-16,5-3-2 15,2 0 0-15,4-4-3 16,4-2 1-16,0-7-3 15,3 0 1-15,-4 0 0 0,-3 4 0 16,4 2 0-16,3 4 1 16,-3 2 4-16,-4 7 1 15,4 7 2-15,3 5 0 16,-4 4 0-16,-6 3 1 16,7-4-1-16,-8 1 0 15,1 6-2-15,-1 0 0 16,1 3-2-16,0-3 1 15,6-3-5-15,-6 0 0 16,3-7-10-16,0-5 0 16,0-7-1-16,4-10 0 0</inkml:trace>
  <inkml:trace contextRef="#ctx0" brushRef="#br0" timeOffset="33058.862">3591 7563 46 0,'0'13'23'0,"11"-13"-20"15,-4 3 45-15,-7-3-45 0,7 3 0 16,4 0 2-16,3 0 1 16,14-3-7-16,11 0 1 15,10 0 5-15,0-3 0 16,11-3-2-16,4-4 1 16,-15 4-2-16,-10-3 1 15,0 2-2-15,-11-2 0 16,-7 3-1-16,-3 0 0 15,-4 2-1-15,-7 4 1 16,-7 7-1-16,-7 2 1 16,-25 10-2-1,-10 3 1-15,7 0 0 16,3 0 0-16,11 0 0 16,0 3 1-16,3-3 0 15,0 0 0-15,8 0-1 16,6 0 1-16,4-4 0 15,11 1 0-15,3-3 0 16,11-4 1-16,6-2-1 16,-2-7 0-16,2-3 0 15,-9 0 0-15,-5 0-1 16,4 0 0-16,-14 0 0 16,4 0 0-16,-7 0 0 15,-4 0 0-15,-4 3 0 16,-3 0 1-16,-4 0 0 15,-10 4 0-15,0 2-2 16,3 4 1-16,-10 2-1 16,7-5 0-16,0 2 0 0,10 10 0 15,1 6 0 1,3 7 0-16,14 9 2 0,7 12 0 16,14-2 1-16,4 2 0 15,3 0-1-15,-3-2 1 16,-4 5-1-16,-7-8 1 15,-10-1-1-15,-11 0 0 16,-7 0-1-16,-18 3 1 16,-14 4-4-16,-10-13 0 15,-29-4-12-15,-3-11 0 16</inkml:trace>
  <inkml:trace contextRef="#ctx0" brushRef="#br0" timeOffset="37247.417">4801 7927 37 0,'-10'0'18'0,"24"-6"-10"0,-7 3 18 16,-4-1-19-16,15 1 0 16,-4 3 0-16,11 3 0 15,14-3-11-15,-4 4 1 16,11-1 6-16,-4-3 1 16,4-3-8-16,-11-1 0 15,1-2-10-15,-12 3 1 16,-10-3-1-16,-3 3 0 15</inkml:trace>
  <inkml:trace contextRef="#ctx0" brushRef="#br0" timeOffset="37427.652">4812 8181 44 0,'3'31'22'0,"19"-18"-19"16,-8-16 43-16,7 3-46 15,7-3 0-15,4-4 0 16,7-2 0-16,-8-4-4 16,8 1 0-16,-11-1-10 15,4 1 1-15</inkml:trace>
  <inkml:trace contextRef="#ctx0" brushRef="#br0" timeOffset="38238.433">5990 7403 46 0,'7'-9'23'0,"-28"-4"-13"0,14 13 32 0,-4 3-41 16,-10 1 1-16,-3 8 0 16,-1 1 1-16,-10 9-4 15,-1 3 1-15,-2 0 4 16,-5 0 0-16,4 3-4 15,4 0 0-15,3-3-1 16,11 0 1-16,4 1-1 16,6-8 1-16,11 1-3 15,11 0 0-15,6-6 3 16,11-1 0-16,4-6 0 16,0 1 0-16,-4 2 0 15,-10-3 0-15,3 1 0 16,-10 2 0-16,-1 4 0 15,-3 2 0-15,-3 1-1 0,-1 0 1 16,-3-1 0 0,0 1 0-16,-3 0 0 0,-1-4 0 15,-3-2 0-15,0-1 0 16,4-3 0-16,-8 4 0 16,4-1-1-16,3-3 1 15,-3 1 0-15,4-1 0 16,3 0 0-16,0 0 0 15,3 4 0-15,4-1 0 16,-3 1 0-16,3 2 0 16,-4 1 0-16,5-1 0 0,-8 4 0 15,3-4 0-15,-3 4-1 16,0 0 1-16,0 0 0 16,-3 9 0-16,3 0 0 15,-11 9 0-15,0-6 0 16,-3 7 0-16,0 6 0 15,-7 9 1-15,-7-6 0 16,7 9 0-16,-8 7 2 16,8 2 0-16,0-2 0 15,7-4 0-15,10-12 0 16,4-9 0-16,11-10-3 16,17-9 0-16,0-13-9 15,4-6 1-15,-7-10-10 16,0-6 0-16</inkml:trace>
  <inkml:trace contextRef="#ctx0" brushRef="#br0" timeOffset="38960.496">6717 7842 44 0,'7'-3'22'0,"-7"3"-11"16,-7-3 28-16,0 3-38 15,-4 0 0-15,-3 3 0 16,-7 3 1-16,-11 1-3 16,4 2 1-16,0 4 1 15,-4 2 1-15,4 1-1 0,0 6 0 16,3 6-1-16,7 3 1 16,1-2-1-16,6 2 1 15,4-6-1-15,11-6 1 16,10-6-1-16,7-7 0 15,3-3-1-15,8-9 1 16,-4-4-1-16,4-5 0 16,-11-4 0-16,8-3 1 15,-12 0-2-15,1 9 1 16,0 4 0-16,-1-4 1 0,-3 4 0 16,0 0 0-16,0 9 0 15,-3 9 0-15,0 7 1 16,-4 2 1-16,0 8-1 15,3 2 0-15,-6-3 0 16,3 0 0-16,4 0-1 16,-8-3 1-1,8-6-16 1,-1-10 0-16,-3-9-1 16,0 0 0-16</inkml:trace>
  <inkml:trace contextRef="#ctx0" brushRef="#br0" timeOffset="39215.975">6922 8253 43 0,'3'47'21'0,"-6"-25"-16"0,3-19 36 16,0 3-40-16,3 1 1 15,-3-4 1-15,0 0 0 16,0-3-4-16,0 0 0 15,4-3 2-15,-1 0 0 16,8-10-1-16,-8 4 1 16,8-1-2-16,-4 1 0 15,0-4-2-15,0 4 0 0,0 3-5 16,-3-1 1-16,3 1-8 16,0 3 1-16</inkml:trace>
  <inkml:trace contextRef="#ctx0" brushRef="#br0" timeOffset="40175.439">7461 8253 52 0,'4'9'26'0,"3"26"-30"15,-7-29 46-15,0 4-42 16,0 2 1-16,0 10-1 15,-11 3 0-15,1 0-3 16,-15 0 0-16,0 0-10 16,1 1 0-16,6-5-2 15,11-8 1-15</inkml:trace>
  <inkml:trace contextRef="#ctx0" brushRef="#br0" timeOffset="40776.138">8290 7792 52 0,'7'-6'26'0,"-7"3"-32"16,0 3 52-16,-7 0-45 16,0 0 0-16,-3 0 0 15,-12 3 1-15,-2 3-3 16,-4 3 1-16,3 4 1 15,0 6 1-15,4 3-1 16,-4-3 0-16,11 6 0 16,-3 3 0-16,6 0 0 15,4-6 0-15,3 0-1 16,8-6 0-16,10-7 0 16,7-3 0-16,-7-2-1 15,11-8 1-15,-4-5-1 0,0-4 0 16,1 1 0-16,-5-1 1 15,-3 4-1-15,0 3 1 16,0-1-1-16,-3 4 1 16,0 3 0-16,-1-3 1 15,-3 6-1-15,0 4 1 16,-3 5 0-16,-4 4 0 16,0 3 0-16,0 3 1 15,-4 6-1-15,4-3 1 0,0-3-4 16,4 0 1-16,3-3-8 15,-4-7 1-15,8-6-9 16,3-2 0-16</inkml:trace>
  <inkml:trace contextRef="#ctx0" brushRef="#br0" timeOffset="41165.948">8513 8109 59 0,'3'6'29'0,"8"-9"-29"15,-8 3 51-15,4-6-47 16,0-1 1-16,4 1 2 16,7 0 0-16,6 3-10 15,1-4 1-15,0 4 5 0,-8 0 0 16,4-3-3-16,-6 3 1 15,-5 3-2-15,-6 0 1 16,-8 6-1-16,-3 3 0 16,0 4 0-16,-7 6 0 15,0 9 1-15,-4 3 0 16,8 1 0-16,-1-4 0 16,4-3 0-16,3 0 1 15,8-6-1-15,3-3 0 16,11-7-2-16,-1-3 0 0,15-3-5 15,-7-6 1-15,3 0-10 16,4-3 1-16,3-13-5 16,-7 3 1-16</inkml:trace>
  <inkml:trace contextRef="#ctx0" brushRef="#br0" timeOffset="41376.38">9119 8275 68 0,'11'34'34'0,"-22"4"-47"16,11-25 67-16,0 5-55 16,-3 4 0-16,-4 4-5 0,-7 2 0 15,0 0 1-15,-8-3 1 16,1-6-14-16,4-10 0 15</inkml:trace>
  <inkml:trace contextRef="#ctx0" brushRef="#br0" timeOffset="42111.434">10213 7864 41 0,'7'-3'20'0,"-7"-3"-12"0,0 6 26 16,-4-6-31-16,-3-1 1 15,-3-2 1-15,-8 3 1 16,-3 2-7-16,-11 4 0 16,1 7 4-16,-1 5 1 15,0 7-2-15,4-3 0 16,0-4-1-16,3 4 1 0,0 3-1 15,4-4 0-15,7 11-1 16,10-8 1-16,8 1 0 16,6-3 0-16,12 0-1 15,-1-7 0-15,4-6-1 16,3-6 1-16,0-6-1 16,0-4 0-1,4-3-1 1,-4 4 1-16,-7-1 0 15,4 4 1-15,-11 6 0 16,0 0 0-16,-7 12 0 16,0 3 1-16,-3 7-1 15,-1 6 1-15,-3 0-1 16,4 1 1-16,-4-1-3 16,3 0 1-16,-3-6-5 15,4-4 0-15,-4-5-10 0,4-4 0 16</inkml:trace>
  <inkml:trace contextRef="#ctx0" brushRef="#br0" timeOffset="42562.506">10354 8093 54 0,'18'13'27'0,"-15"-10"-25"0,-3-3 42 15,7 0-42-15,0-3 1 0,4 0 3 16,7-4 0-16,-4 4-7 16,3-3 0-16,1 6 4 15,0-3 1-15,-4 3-2 16,0 0 1-16,-4 0-3 16,-3 0 0-16,-7 3 0 15,0 0 0-15,-3 3-2 16,-1 1 0-16,-3-1-2 15,0 3 1-15,0 1-1 16,0-1 1-16,0 4-1 16,4 2 0-16,-1 1 2 15,1 0 0-15,6 2 2 16,4 1 0-16,4 0 1 16,6-6 0-16,4-1 2 15,1 1 0-15,-5-1 0 16,-3 4 0-16,-3 3-1 15,-11 3 0-15,-14 3-1 0,-7 3 1 16,-8-9-5-16,-6 3 0 16,-4-3-6-16,1-1 1 15,2-5-10-15,12-7 1 16</inkml:trace>
  <inkml:trace contextRef="#ctx0" brushRef="#br0" timeOffset="42833.059">11063 8281 66 0,'18'41'33'0,"-15"22"-44"16,-3-44 58-16,-3-1-47 16,-8 7 0-16,-6 7-2 15,-8-1 0-15,-3-3-4 16,-4-6 0-16,4-6-11 16,3-7 0-16</inkml:trace>
  <inkml:trace contextRef="#ctx0" brushRef="#br0" timeOffset="43328.674">11860 8074 56 0,'4'10'28'0,"-1"-17"-24"16,-3 7 45-16,0 0-49 15,4 4 1-15,0-1 0 0,-1 0 1 16,4 0-3-16,0 0 0 16,0 0-2-16,4 0 0 15,10-3-10-15,-3 0 1 16,3-3-6-16,3 0 1 16</inkml:trace>
  <inkml:trace contextRef="#ctx0" brushRef="#br0" timeOffset="43554.696">12351 8087 52 0,'10'6'26'0,"4"-3"-31"15,-10-3 47 1,0 0-42-16,3 3 0 0,-4-3 0 15,4-3 0-15,-7 3-3 16,7 0 0-16,4-3-9 16,-1 3 0-16,1-6-2 15,3 6 0-15</inkml:trace>
  <inkml:trace contextRef="#ctx0" brushRef="#br0" timeOffset="43778.94">12866 8115 35 0,'17'13'17'0,"-6"-20"-21"0,-7 4 30 15,3-3-26-15,0 3 0 16,3 0 0-16,-3 0 0 15,0-1-6-15,0 4 0 16,0 0-3-16,-7 0 0 16</inkml:trace>
  <inkml:trace contextRef="#ctx0" brushRef="#br0" timeOffset="44063.602">13324 8059 31 0,'29'9'15'0,"-1"-12"-8"16,-21 0 26-16,4 0-33 15,-1 3 1-15,4 3-1 16,-7 0 1-16,0-3-1 15,0 3 0-15,0-3 0 16,0 3 1-16,1 3-1 16,6-2 0-16,-4 2-7 0,4-3 0 15,0-9-4-15,4-4 0 16</inkml:trace>
  <inkml:trace contextRef="#ctx0" brushRef="#br0" timeOffset="45128.749">13808 7199 60 0,'10'4'30'0,"19"-4"-37"0,-19 0 60 0,8-4-51 16,6 4 0-16,12 0 2 16,-5-3 0-16,8-3-5 15,11 0 0-15,6 3 3 16,-3-1 0-16,-4-2-1 15,-6 0 0-15,-11 3-2 16,-4 0 1-16,-7 3-1 16,-7 0 1-16,-7 3-1 15,-7 6 0-15,-7 1-1 16,-7-4 1-16,-11 3-1 16,-7 4 1-16,-3 2 0 15,3 1 0-15,4 3 0 16,4 3 0-16,-1 0-1 15,4 0 0-15,3 3 0 16,4 0 0-16,3 3 0 16,4-3 1-16,7 7 0 15,4-7 0-15,3-6 1 16,7-1 1-16,11 1 1 0,6-6 0 16,5-4-1-16,-5-3 1 15,-6-2-1-15,-7-1 0 16,-4 0-1-16,-4 0 0 15,-10-3-1-15,-3 0 1 16,-4 0-1-16,-4-3 0 16,-3 3 1-16,0 0 0 15,-4 0 0-15,1 3 0 16,-4 3-1-16,3 10 1 16,4 3-2-16,-4 6 0 0,1 0-1 15,-1 6 1-15,4 10 0 16,3 0 1-16,8-4 0 15,6 7 1-15,4 7 2 16,14 8 0 0,39 38 1-1,-7-9 0-15,-17-13-1 16,-15-15 0-16,-21 6-1 16,-25-7 0-16,-10 1-1 15,-22 0 1-15,-20-4-8 16,-26-3 1-16,-9-12-11 15,6-19 1-15</inkml:trace>
  <inkml:trace contextRef="#ctx0" brushRef="#br0" timeOffset="47336.06">15332 6958 39 0,'17'12'19'0,"-6"14"-13"0,-11-20 20 16,-4 6-25-16,-3 7 1 16,-7 13 3-16,-10 2 0 15,-5 13-6-15,1 13 1 16,-11 21 3-16,-7 26 1 0,-3 21-1 15,0 23 0-15,3 15-1 16,7-15 0-16,7-1-1 16,11-24 0-16,3-10-2 15,8-19 1-15,10-16-9 16,7-12 0-16,11-15-7 16,-1-20 1-16</inkml:trace>
  <inkml:trace contextRef="#ctx0" brushRef="#br0" timeOffset="47847.51">15459 7419 45 0,'-4'16'22'0,"1"15"-20"16,3-22 37-16,0 7-38 16,-4 0 0-16,1 3 0 15,-1 6 1-15,4-7-4 16,-3 1 1-16,3-6-7 16,3-7 0-16,8-12-6 15,-1 0 1-15</inkml:trace>
  <inkml:trace contextRef="#ctx0" brushRef="#br0" timeOffset="48071.833">15522 7325 42 0,'0'6'21'0,"4"-12"-25"0,-4 6 35 16,0 0-34-16,0 0 1 0,7-3-16 16,0 0 0-16,0-1 17 15,-4 1 0-15</inkml:trace>
  <inkml:trace contextRef="#ctx0" brushRef="#br0" timeOffset="48492.882">15589 7557 52 0,'-3'28'26'0,"-1"-6"-36"0,4-22 54 16,0 0-44-16,0 0 0 16,4-3 0-16,-1-3 0 15,4-4-1-15,0-2 1 16,0-1 0-16,4-3 0 16,0 1-1-16,-1-4 1 15,1 3-1-15,-1 1 1 16,1 2 0-16,0 4 0 15,-4 2 0-15,0 4 0 16,0 6 0-16,0 4 1 0,-4 2-1 16,1 4 1-16,-1-1-1 15,-3 4 0-15,0 0 0 16,0-1 1-16,4 1-4 16,-1-7 0-16,1 1-8 15,3-1 0-15,4-6-3 16,-1 0 1-16</inkml:trace>
  <inkml:trace contextRef="#ctx0" brushRef="#br0" timeOffset="48807.954">15900 7620 41 0,'7'0'20'0,"0"-13"-24"15,-7 4 37-15,3-7-30 16,-3-12 1-16,0-7 2 0,0-9 0 16,-3-15-8-16,-1-1 0 15,1-3 5-15,-8 1 1 16,4 5-3-16,4-2 1 16,3 9-1-16,7-1 0 15,3 11 0-15,1 11 0 16,6 7 0-16,-2 4 0 15,-1 2-1-15,0 7 1 16,0 12-4-16,-4 3 0 16,-2 7-7-16,-8 5 0 0,0 1-6 15,0 3 1-15</inkml:trace>
  <inkml:trace contextRef="#ctx0" brushRef="#br0" timeOffset="49003.55">15769 7378 52 0,'18'10'26'0,"3"-7"-31"15,-10-3 49-15,3-3-43 16,3-1 0-16,4 4 0 16,1 0 0-16,-1 0-5 15,4-3 1-15,-4 0-11 16,0 0 0-16,0-6-1 15,0 2 0-15</inkml:trace>
  <inkml:trace contextRef="#ctx0" brushRef="#br0" timeOffset="49183.932">16178 7394 48 0,'0'16'24'0,"-10"9"-28"0,10-16 47 15,-4 0-44-15,1 1 1 16,-1-1-1-16,1-3 1 16,3-2-5-16,0-4 0 0,0 0-9 15,0-10 1-15</inkml:trace>
  <inkml:trace contextRef="#ctx0" brushRef="#br0" timeOffset="49393.194">16161 7246 30 0,'3'7'15'0,"4"-4"-10"16,-7-3 16-16,4 0-21 15,-1 0 0-15,4 0-2 16,1 3 0-16,-1 0-3 15,0 0 1-15,0 4-5 16,0-1 0-16</inkml:trace>
  <inkml:trace contextRef="#ctx0" brushRef="#br0" timeOffset="49813.177">16277 7416 28 0,'0'12'14'0,"4"17"-13"0,-4-26 24 15,0-3-25-15,0 3 1 16,0 0-1-16,3 0 1 16,-3-3-2-16,0 0 1 15,0 0 0-15,0 3 1 0,0-3-1 16,0 0 0-16,4 0 0 16,-4 0 0-16,3-3-1 15,4 0 1-15,0-3-1 16,0-4 1-16,1-5-1 15,-1 2 0-15,3 4 1 16,-3-1 0-16,0 4 0 16,4 3 0-16,-1-3 0 15,1 2 1-15,0 1 0 16,-4 3 0-16,0 0 0 16,0 3 1-16,-4 1 1 15,1 5 0-15,-4 0 0 16,0 4 0-16,0 3 0 15,0 2 0-15,7 1-1 16,-7-6 0-16,7-1-2 16,0 1 1-16,0-4-5 0,4-2 0 15,3-1-8-15,0-9 0 16</inkml:trace>
  <inkml:trace contextRef="#ctx0" brushRef="#br0" timeOffset="50084.652">16644 6823 52 0,'4'16'26'0,"-19"43"-31"16,12-40 47-16,-4 9-42 15,0 19 0-15,3 4 0 16,1 14 1-16,3 4-1 16,0 0 0-16,3-9-2 15,-3-13 0-15,0-12-7 16,4-17 1-16,-1-8-7 16,-3-10 1-16</inkml:trace>
  <inkml:trace contextRef="#ctx0" brushRef="#br0" timeOffset="50294.647">16510 7246 47 0,'0'19'23'0,"7"-9"-14"0,-7-10 40 16,4 0-49-16,3 0 1 15,3 0-1-15,4 0 1 16,4 0-2-16,3 0 1 15,4 0-3-15,0 3 0 16,-4 0-8-16,-4 0 0 16,-3-3-5-16,-3 0 0 15</inkml:trace>
  <inkml:trace contextRef="#ctx0" brushRef="#br0" timeOffset="50609.523">16817 7325 50 0,'11'9'25'0,"3"-2"-26"15,-7-7 45-15,7 0-43 16,7-4 0-16,0 1 0 16,4-3 0-16,-8-3-2 15,1-1 0-15,-7-2 1 16,-4-1 1-16,-7 1-2 16,-4 2 1-16,-6 4-1 15,-1 3 1-15,-3 6 0 16,-7 6 0-16,3 7 0 15,4 6 1-15,3 0-1 16,1 0 0-16,3 6 1 16,0-3 0-16,3 0 0 15,8 0 0-15,6-9 0 16,4-4 0-16,4-2-2 0,-4-4 0 16,4 0-7-16,-4-2 0 15,-7-4-8-15,-7 0 0 16</inkml:trace>
  <inkml:trace contextRef="#ctx0" brushRef="#br0" timeOffset="51075.922">15642 7892 43 0,'11'16'21'0,"-8"9"-12"0,-3-25 32 16,-3 3-39-16,-1 7 0 15,-6 9 2-15,-1 2 1 16,-3 14-6-16,0 12 1 15,0 6 2-15,0 1 1 16,0-4-4-16,3-6 1 16,4-10-6-16,7-6 0 15,3-9-10-15,4-9 1 16,1-10-2-16,-1 0 1 0</inkml:trace>
  <inkml:trace contextRef="#ctx0" brushRef="#br0" timeOffset="51420.184">15677 8341 48 0,'8'3'24'0,"9"-16"-25"16,-10 7 48-16,4-3-47 15,3-4 0-15,4 1 0 16,-4-7 1-16,0 0-1 15,-4 3 0-15,1-2-1 16,-4 2 1-16,-3 0-1 16,-4 4 1-16,0-1-2 15,-4 7 1-15,0 3 0 0,-3 6 0 16,0 6 0-16,-3 4 0 16,3 6 1-1,0-1 0-15,3 4 1 0,1 0 0 16,3-3-1-16,0 0 1 15,3-3-1-15,4-1 0 16,4-2-5-16,-1-4 1 16,1-2-10-16,3-4 0 15</inkml:trace>
  <inkml:trace contextRef="#ctx0" brushRef="#br0" timeOffset="52095.698">16013 8316 37 0,'3'12'18'0,"-3"-15"-13"16,0 3 22-16,0 0-25 15,0 0 1-15,0 3 4 16,-3 0 0-16,-1 7-8 16,1-4 0-16,-1 0 5 15,0 1 0-15,1-1-1 16,-1 0 0-16,4-6-3 15,0 0 1-15,4-3-1 16,3-3 0-16,4 0 0 16,-1-4 0-16,4 4-1 15,0 3 1-15,1-4 0 16,-1 4 0-16,0 0-1 16,0 0 1-16,0 0-1 0,0 0 1 15,0-4-1-15,0 1 1 16,4 0-1-16,0 0 1 15,-4 6 0-15,0-3 0 16,0-1 0-16,-4 8 0 16,1 2-1-16,-4 0 1 15,-3 3-1-15,-4 1 1 16,-4 2-1-16,1 7 0 16,-1 0 0-16,1 3 0 15,-5-3 1-15,1 6 0 0,0 9 1 16,0 4 0-16,0 6 1 15,0 0 0-15,0 0-1 16,-3 3 0-16,-1-10 0 16,-3-2 0-16,0-10-1 15,0-6 1-15,3-4-2 16,0-2 1-16,4-10-1 16,0 0 1-16,4-12 0 15,-1-7 0-15,1-6 0 16,3 0 0-16,0 3 0 15,3 1 0-15,4 2 0 16,4 3 0-16,0-2 0 16,3-1 1-16,3 4-3 15,4-1 1-15,-3-3-3 16,0 4 0-16,-4-1-10 16,-4 1 1-16,1-1-2 15,3 1 1-15</inkml:trace>
  <inkml:trace contextRef="#ctx0" brushRef="#br0" timeOffset="52470.85">16443 7933 44 0,'7'10'22'0,"-3"-10"-25"15,-4 0 44-15,-7 9-41 16,-1 4 0-16,-2 8 0 16,-4 5 1-16,3 14-1 15,-3 4 0-15,-4 6-2 16,1-3 0-16,3-6-11 16,3-13 1-16,-3-9-1 15,3-6 0-15</inkml:trace>
  <inkml:trace contextRef="#ctx0" brushRef="#br0" timeOffset="52906.196">16252 8112 33 0,'8'16'16'0,"-1"-7"-10"0,-7-9 29 15,0 0-31-15,0 0 0 0,7-6 0 16,3-1 1-16,4-2-7 15,8-3 0-15,6-1 5 16,0 4 0-16,4 2-2 16,-1 4 0-16,-6-3-1 15,-4 6 1-15,-3 3-1 16,0 3 1-16,-8 4-1 16,1 2 1-16,-4 7-1 15,0 6 1-15,0 0-1 16,-4 0 0-16,1-3 0 15,0-3 1-15,-4 0-1 16,0-3 0-16,0-4 0 16,3-2 0-16,1-4 0 15,3-3 0-15,0 3 0 16,3 0 1-16,1 1-1 16,-1 2 0-16,1 7 0 15,0 0 0-15,-1-4 0 16,4 1 1-16,0-7-3 15,4-6 0-15,3-6-6 0,0-4 1 16,-3 1-8-16,7-13 1 16</inkml:trace>
  <inkml:trace contextRef="#ctx0" brushRef="#br0" timeOffset="53296.724">16947 6437 36 0,'-7'-3'18'0,"7"6"-13"16,7-3 25-16,1 7-26 16,-5 2 1-16,1 7 3 15,-1 18 1-15,4 7-11 16,0 22 1-16,11 25 6 16,7 34 1-16,-1 35-3 0,4 34 1 15,-10 6-3 1,-14 20 0-16,-11-7-1 0,-22-22 0 15,-9-12-1-15,-8-10 1 16,-14-9-5-16,-11-26 0 16,-6-11-12-16,-15-17 1 15</inkml:trace>
  <inkml:trace contextRef="#ctx0" brushRef="#br0" timeOffset="59452.145">2152 10285 36 0,'11'9'18'0,"-1"-2"-9"0,-10-7 18 16,0 0-25-16,0 0 0 15,-10 0 1-15,-1 0 1 0,-7 3-5 16,-10 3 1-16,7-3 2 16,-7 0 1-16,3 4-2 15,-3 2 1-15,-7-3-3 16,-1 7 1-16,8-1-2 16,-11 4 1-16,11 3-2 15,7 0 0-15,0 3-1 16,3 0 1-16,7 0 0 15,8 6 0-15,-4 3 2 16,7 4 0-16,0-7 0 16,0 6 1-16,-4 4 0 15,-3 3 1-15,7 6 0 16,-10 3 0-16,3 3 0 16,3-3 1-16,-3 1 0 15,4 2 0-15,3-3 0 16,10-3 1-16,1-12 0 15,-1-4 0-15,8-3 0 0,7-9 0 16,3-6-1-16,0-7 0 16,0-6-2-16,-3-10 1 15,0-2-5-15,-4-4 0 16,0-3-11-16,0-9 1 16</inkml:trace>
  <inkml:trace contextRef="#ctx0" brushRef="#br0" timeOffset="59723.471">1630 10944 44 0,'0'0'22'0,"17"-10"-15"16,-9 7 32-16,2-3-38 16,1-1 1-16,10 1 0 15,0 0 0-15,14-3-3 16,-3-1 1-16,0 7-6 16,-4 0 1-16,0 0-10 15,-7 0 1-15</inkml:trace>
  <inkml:trace contextRef="#ctx0" brushRef="#br0" timeOffset="60128.537">2014 11129 38 0,'-7'25'19'0,"14"3"-18"0,-7-28 25 0,4-3-27 16,3-4 1-16,4-2 0 15,-1-3 0-15,1-10 0 16,-1-10 0-16,1 4-1 16,3-3 0-16,-3-4-1 15,-1 7 0-15,-6 3-1 16,13 6 0-16,-6 6 1 15,-4 4 1-15,4 0 1 16,-1 9 1-16,1 3 2 16,-1 3 0-16,-3 7 1 15,-3 9 1-15,3 3-2 16,4 3 0-16,-8 0-2 16,4-3 1-16,4-3-3 15,-1-3 1-15,8-10-5 16,-4-6 0-16,4-3-7 15,-1-9 1-15</inkml:trace>
  <inkml:trace contextRef="#ctx0" brushRef="#br0" timeOffset="60563.092">2611 10269 40 0,'3'32'20'0,"4"12"-18"0,-14-29 32 0,7 10-31 15,-3 10 0-15,-4 12 2 16,3 6 0-16,-10 1-6 16,3 2 0-16,8 0 4 15,-8-9 1-15,11 0-3 16,-7-6 1-16,4-9-2 15,3-10 1-15,0-7-2 16,0-5 0-16,-7-10 0 16,7-3 1-16,-11-4-1 15,-7-2 0-15,4-1 0 16,-3-2 1-16,-5 6-1 16,1 2 1-16,4 8-1 15,-5 5 1-15,1 4 0 16,14 9 1-16,4 6-1 15,6 6 1-15,4-6-1 16,14-2 1-16,8-5-2 16,-8-8 0-16,4-4-7 0,10-9 1 15,-3-6-8-15,-4-6 1 16</inkml:trace>
  <inkml:trace contextRef="#ctx0" brushRef="#br0" timeOffset="61088.338">3313 10150 36 0,'10'0'18'0,"-3"10"-12"0,0-7 25 16,-7-3-27-16,0 9 0 15,0 10 2-15,0 9 1 16,0 4-9-16,-7 15 0 15,7 9 6-15,-10 19 0 16,-1-3-3-16,4 1 1 16,-7-1-8-1,3-19 1-15,4-19-8 16,-3-15 1-16,10-16-3 16,-7-12 1-16</inkml:trace>
  <inkml:trace contextRef="#ctx0" brushRef="#br0" timeOffset="61343.682">3249 10577 28 0,'28'12'14'0,"4"4"-5"16,-28-13 24-16,13 3-30 16,1 4 0-16,3 2 3 15,11 1 1-15,-4 2-8 16,-7-2 0-16,0 3 5 15,-10-1 1-15,-4 10-3 16,-7 1 1-16,-11-1-3 0,-6 3 1 16,-4-3-2-1,-1 0 1-15,-9 0-4 0,-5-6 0 16,5-3-8-16,-1-7 1 16,4-3-3-16,10-3 0 15</inkml:trace>
  <inkml:trace contextRef="#ctx0" brushRef="#br0" timeOffset="61719.086">3408 10871 35 0,'25'22'17'0,"13"-28"-12"16,-20 3 30-16,0 0-34 0,3-3 1 0,0-4 2 15,-3-2 0-15,3-1-5 16,0-6 1-16,-10 4 2 16,6-4 0-16,-6 0-1 15,-8-3 1-15,4 0-2 16,-14-3 1-16,4 6-1 16,-4 3 0-16,3 10 0 15,4 6 1-15,-10 6-1 16,3 7 1-16,3 3 0 15,-3 9 0-15,-4 6-1 16,11 0 1-16,4 4 0 16,3 6 0-16,0-10-2 0,-3 0 1 15,6-5-4-15,8-8 0 16,3-14-6-16,7-11 0 16,4-12-5-16,7-15 1 15</inkml:trace>
  <inkml:trace contextRef="#ctx0" brushRef="#br0" timeOffset="62079.762">3986 10178 30 0,'0'10'15'0,"-7"24"-5"0,4-15 22 0,3 6-28 16,-7 10 0-16,3 15 2 15,-6 0 0-15,3 7-8 16,0-4 1-16,3-6 5 15,-3-13 0-15,3-9-3 16,4-3 1-16,-7-6-2 16,7-10 0-16,0-6-1 15,7-9 0-15,-7-4-1 16,11 1 0-16,-4-1 0 16,7 4 1-16,4 3 0 15,-8 6 0-15,8 6 1 16,3 10 0-16,-7 6 0 15,4-1 1-15,0 8-1 16,-8 2 1-16,1-3-1 16,3-3 1-16,0-3-3 0,-3-6 0 15,-1-7-5-15,1-5 0 16,-1-11-6-16,1-2 0 16</inkml:trace>
  <inkml:trace contextRef="#ctx0" brushRef="#br0" timeOffset="62469.766">4417 10677 37 0,'7'16'18'0,"-7"-4"-19"0,0-9 29 16,-11 1-27-16,-13-4 0 0,-1 3 1 16,-3 0 1-16,-1 6-3 15,5-3 0-15,-1 4 2 16,11-1 0-16,-4 1 0 15,1-4 1-15,6 3-2 16,8-6 1-16,-8 4-1 16,11-7 1-16,0 0-1 15,11-7 0-15,3-2-1 16,3 0 1-16,1 2-1 16,3 1 0-16,-3 0 0 15,3 3 0-15,0 9 0 16,-7 0 0-16,4 7 0 15,-1-1 0-15,-6 4 1 16,7 3 0-16,-4 0-1 16,3-1 1-16,-6 1 0 15,-4-3 1-15,4-3-2 0,-1-4 1 16,-6-3-6-16,3-6 1 16,-4-6-11-16,4-7 1 15</inkml:trace>
  <inkml:trace contextRef="#ctx0" brushRef="#br0" timeOffset="62727.757">4583 10708 36 0,'14'25'18'0,"-4"-3"-10"0,-3-9 23 0,-7-1-30 16,0 4 0-16,4 0 3 15,-1-7 0-15,1 4-3 16,3-4 0-16,-7 1 2 15,11-4 1-15,-8-3-1 16,4-3 0-16,4-6-2 16,-1-7 1-16,1-2-2 15,-4-7 0-15,4 6-3 16,-8-6 1-16,4 0-6 16,4-6 0-16,-8 0-7 15,4 6 1-15</inkml:trace>
  <inkml:trace contextRef="#ctx0" brushRef="#br0" timeOffset="62890.222">4847 10718 25 0,'0'34'12'0,"4"1"-11"0,-4-32 12 16,0 3-13-16,0-6 0 15,0 0-13-15,3-9 1 16</inkml:trace>
  <inkml:trace contextRef="#ctx0" brushRef="#br0" timeOffset="63101.13">4900 10558 37 0,'4'3'18'0,"3"-3"-22"16,-4 0 34-16,4-3-30 15,4 0 1-15,-8 3-1 16,8-3 1-16,0 3-5 16,3 0 1-16,7 0-7 15,-7 0 1-15</inkml:trace>
  <inkml:trace contextRef="#ctx0" brushRef="#br0" timeOffset="63354.805">5271 10602 34 0,'0'12'17'0,"0"1"-18"0,0-10 26 16,0 3-24-16,-11 4 0 15,0 2 0-15,1 1 1 16,-4-1-3-16,0-2 1 15,-4 2 1-15,4 7 0 16,0-3-1-16,3-1 1 16,8-2 0-16,3-1 0 15,3-5-1-15,8-1 1 16,-1-6-3-16,4-6 1 16,0-4-4-16,4-2 1 0,-7 2-7 15,-8-2 0-15</inkml:trace>
  <inkml:trace contextRef="#ctx0" brushRef="#br0" timeOffset="63671.041">5320 10771 41 0,'3'28'20'0,"-3"-25"-27"16,0-3 37-16,0 0-30 15,0-6 0-15,0-6 0 16,0-1 1-16,7 1-1 16,-3-4 0-16,3 0 0 15,-7-6 1-15,11 3-1 16,6 4 1-16,-3-1 0 0,11 7 0 16,7-1 0-16,-7 4 0 15,10 6 0-15,-10 3 1 16,3 0-1-16,-4 0 0 15,-2-3-3-15,-1 0 0 16,-7-3-10-16,0-3 1 16,-3 0-1-16,-1-4 0 15</inkml:trace>
  <inkml:trace contextRef="#ctx0" brushRef="#br0" timeOffset="64271.899">6057 10429 46 0,'21'25'23'0,"-10"-12"-25"16,-4-10 47-16,-7-3-45 16,0 0 1-16,0-6 0 15,4 0 0-15,-4 6-2 16,0 0 0-16,0 0-4 15,0-4 1-15,0 1-10 16,0 0 0-16</inkml:trace>
  <inkml:trace contextRef="#ctx0" brushRef="#br0" timeOffset="64467.062">6085 10718 47 0,'11'15'23'0,"0"20"-19"0,-8-32 35 15,4 0-40-15,-7-3 1 16,0 0-6-16,4-6 1 16,-4-3-6-16,-4-4 0 15</inkml:trace>
  <inkml:trace contextRef="#ctx0" brushRef="#br0" timeOffset="65397.846">7235 11270 36 0,'8'0'18'0,"6"-13"-8"15,-7 7 18-15,10-7-27 16,-3-9 1-16,11-6 3 0,7-13 1 15,-7-12-6-15,13-10 0 16,8-12 4-16,4-13 1 16,-4-15-1-16,-4-16 0 15,-7 6-2-15,-3-6 1 16,-7 12-2-16,-11 7 1 16,-4 9-1-16,-3 15 0 15,-3 17-1-15,-4 9 0 16,-7 18 0-16,0 14 0 15,-4 11-1-15,-6 17 1 16,-5 12-1-16,5 9 0 0,-4 13 0 16,-4 9 1-16,0 16 0 15,4 25 0-15,7 7 0 16,3-1 0-16,8 3 0 16,6-12 1-16,8-9-1 15,7-7 1-15,6-22-3 16,1-12 0-16,0-16-6 15,3-9 0-15,4-10-9 16,-1-15 1-16</inkml:trace>
  <inkml:trace contextRef="#ctx0" brushRef="#br0" timeOffset="65593.753">7969 10765 52 0,'7'34'26'0,"-14"-9"-26"0,7-18 42 16,-7-1-42-16,4 0 0 15,3-3-1-15,-7-3 1 16,7-3-5-16,0-6 0 16,0-7-10-16,-4-3 1 15</inkml:trace>
  <inkml:trace contextRef="#ctx0" brushRef="#br0" timeOffset="65773.168">7892 10533 49 0,'28'22'24'0,"-7"-16"-21"0,-14-6 37 0,4 0-40 15,-8 0 0-15,4-3-3 16,4 0 0-16,-1 0-5 15,-3-1 0-15,4 1-6 16,3 6 0-16</inkml:trace>
  <inkml:trace contextRef="#ctx0" brushRef="#br0" timeOffset="66283.44">8114 10815 45 0,'3'38'22'0,"8"-29"-22"15,-11-9 38-15,0 0-39 0,0 0 1 16,11-9-2-16,-8-4 1 16,8-3 1-16,-1 1 1 15,4-1-1-15,1 3 1 16,-1 1-1-16,0 6 0 16,3-1 0-16,1 1 1 15,0 0 0-15,-4 3 0 31,0 22-1-31,-4-1 1 16,-2 1-1-16,-5-6 1 0,1-1-1 16,-4-2 1-16,3-4-1 15,4-3 1-15,0-3-1 16,7-3 1-16,-3-3-1 16,3-1 1-16,0-2-1 15,7-4 0-15,-7 1-1 16,1-1 1-16,6 1 0 15,-7-1 0-15,0-2 0 16,4-4 0-16,-4 3 0 16,0 0 0-16,3 7 1 15,5 9 1-15,-1 6 0 16,0 1 1-16,4 2-1 16,-8 7 1-16,1 9-1 15,3-3 0-15,0-4-2 16,0 1 1-16,1-6-5 15,-5-4 0-15,4-6-7 0,-10 1 0 16,0-8-5-16,-1 1 0 16</inkml:trace>
  <inkml:trace contextRef="#ctx0" brushRef="#br0" timeOffset="66868.706">7264 11521 40 0,'17'-13'20'0,"-3"-12"-13"16,-6 19 32-16,-1-1-37 15,0 1 1-15,0 3 1 16,-7 3 1-16,3 3-6 16,-3 3 0-16,0 4 3 15,0 2 1-15,-3-2-2 16,-1 2 0-16,1 1-2 15,3-4 1-15,3-3-1 16,4-2 1-16,7-4-1 0,-3-7 0 16,-1-2 0-16,5 0 0 15,-1-4-1-15,7-3 0 16,-3 1 1-16,-4-1 0 16,3 0-1-16,4-3 1 15,1 4 0-15,-1-1 1 16,0 7 0-16,-3-1 1 15,-1 4-1-15,1 3 1 16,-8 6 0-16,1 3 1 16,-7 4-1-16,3 2 1 0,-4 7-1 15,8 3 0-15,-4 0 0 16,3 3 0-16,1-3-2 16,7-3 0-16,-4-4-5 15,3-8 0-15,4-10-9 16,-3-4 0-16</inkml:trace>
  <inkml:trace contextRef="#ctx0" brushRef="#br0" timeOffset="67109.828">7849 11430 55 0,'0'6'27'0,"0"-9"-26"16,0 3 46-16,11 0-46 16,-8 0 1-16,8 0 0 0,3 3 0 15,7-3-3-15,0-3 0 16,1 3-2-16,-1-7 0 16,0 1-9-16,-7 3 1 15,0-6-6-15,0-4 0 16</inkml:trace>
  <inkml:trace contextRef="#ctx0" brushRef="#br0" timeOffset="67364.209">8043 11282 46 0,'11'10'23'0,"-22"-14"-18"0,11 4 39 0,7 0-40 15,4 0 0-15,0 7 3 16,10-1 0-16,0 3-9 16,4 4 0-16,-4 0 5 15,-7 2 1-15,-11 4-4 16,-6 0 0-16,-8 3-5 16,-6 3 1-16,-1-3-8 15,-7-3 0-15,1-4-6 16,2-2 0-16</inkml:trace>
  <inkml:trace contextRef="#ctx0" brushRef="#br0" timeOffset="67889.667">8576 11492 49 0,'-11'22'24'0,"1"0"-26"0,6-19 41 15,-3 0-40-15,0-6 1 0,-3 0-1 16,-8 0 1-16,7-6 0 16,-3-4 1-16,7-3-4 15,-3-2 1-15,10-1-2 16,3 0 0-16,4 0-1 15,7 4 1-15,0 5-1 16,8 4 1-16,-5 6 2 16,8 3 1-16,3 6 1 15,0-2 1-15,1 8 1 16,-1 1 1-16,0 0 0 16,0 3 0-16,1-4 1 15,2 1 0-15,1-4-2 16,3-2 1-16,-3-7-3 15,3-6 1-15,-6-3-1 16,-5-7 0-16,-10 0-1 16,0-2 0-16,-6-4 0 0,-8 0 1 15,-11 0 1-15,-10 7 0 16,-7 6 0-16,-15 6 0 16,-10 3 0-16,4 6 0 15,3 4-2-15,4-1 1 16,10 1-6-16,7-4 1 15,8-3-9-15,10 1 1 16</inkml:trace>
  <inkml:trace contextRef="#ctx0" brushRef="#br0" timeOffset="68670.399">10142 10649 52 0,'7'-16'26'0,"-3"0"-28"0,-4 10 46 16,-4-3-43-16,-6 2 1 0,-8 4 1 15,-6 3 0-15,-5 3-4 16,-2 7 1-16,-8 2 2 15,-4 7 1-15,1-3-1 16,0 3 0-16,6 6-1 16,8 6 1-16,7-6-1 15,7-3 1-15,10 0-1 16,8-3 0-16,14-3-1 16,13-7 1-16,-6-3-2 15,3-6 0-15,0-6-1 16,1-6 0-16,-5-4-1 15,-2 0 1-15,-1 4 0 16,0-1 0-16,0 1 1 16,0-1 0-16,-3 4 1 15,0 9 0-15,-4-4 0 0,-7 14 1 16,-7 9-1-16,-4 6 1 16,1 6 0-16,-4 4 0 15,3 2 0-15,1 1 0 16,-1-7-2-16,4-3 0 15,7-6-3-15,0 0 0 16,4-12-11-16,-1-10 0 16,-3-3-2-16,0-7 0 15</inkml:trace>
  <inkml:trace contextRef="#ctx0" brushRef="#br0" timeOffset="69045.555">10276 10972 52 0,'15'59'26'0,"-12"-8"-32"0,-3-45 52 0,0 0-46 16,0 0 1-16,-3 1-1 15,-1-4 0-15,4 0 0 16,0-3 0-16,0 0 0 16,4-6 0-16,-1-10-1 15,4 0 1-15,0-3-1 16,4-6 0-16,-1-3 0 15,4 3 0-15,1 3-1 16,6 3 1-16,0 7 0 16,4 2 1-16,-4 1 2 15,0 15 1-15,0 7 1 16,0 12 0-16,-3 6 1 16,0 4 0-16,3 5-1 0,0-2 0 15,0-3-2-15,4-7 0 16,-1-6-5-16,1-10 1 15,-7-9-6-15,-1-6 0 16,1-6-11-16,0-4 1 31</inkml:trace>
  <inkml:trace contextRef="#ctx0" brushRef="#br0" timeOffset="70052.126">11218 10420 30 0,'0'9'15'0,"4"-12"-2"0,-4 3 16 0,0 3-24 16,0 4 1-16,0-4 4 16,3 3 0-16,4-3-13 15,4 0 1-15,7-3 7 16,3-3 1-16,14 0-4 15,15-6 1-15,2 2-7 16,-6 4 0-16,-3-6-12 16,-12 6 0-16,-6 3-1 15,-4 0 1-15</inkml:trace>
  <inkml:trace contextRef="#ctx0" brushRef="#br0" timeOffset="70247.145">11222 10765 48 0,'-7'22'24'0,"17"-3"-25"0,-3-16 49 15,4-3-47-15,7-3 0 16,-1-4 1-16,12-2 0 16,9-4-3-16,5 7 0 15,3 3-2-15,-4-3 0 16,0-1-13-16,-3-2 1 0</inkml:trace>
  <inkml:trace contextRef="#ctx0" brushRef="#br0" timeOffset="70727.16">12047 9833 58 0,'0'4'29'0,"4"-1"-27"0,3-3 45 16,4 3-42-16,3 0 1 15,3 0 1-15,8 0 1 16,10-3-11-16,11-3 1 16,0-3 6-16,10 0 0 15,8-7-3-15,6 7 1 16,-10 0-2-16,-10 2 1 16,-11 1-2-16,-8 6 1 15,-9 10-1-15,-12 12 1 16,-10 3-1-16,-10 0 1 15,-8 7-1-15,-7 3 1 0,-7 2-2 16,1 1 1-16,-5 9-1 16,1 10 0-16,3-1-4 15,1 10 1-15,6-12-4 16,4-7 0-16,7-3-7 16,3-9 0-16,8-10-2 15,3-6 0-15</inkml:trace>
  <inkml:trace contextRef="#ctx0" brushRef="#br0" timeOffset="71117.686">12294 10928 44 0,'21'16'22'0,"8"-10"-20"0,-22-6 41 16,-4 0-41-16,-3 0 0 15,0 0 0-15,0 0 0 16,0 0-3-16,-3-6 1 16,-4 2 1-16,-4 1 1 15,-3 3-1-15,0 3 1 16,-4 4-1-16,1 8 0 15,-5 4 0-15,5 6 0 0,3 0 0 16,7 0 0-16,7 1-2 16,7-8 1-16,10-2 0 15,12-10 0-15,-1-6-2 16,-4-6 1-16,-6-7-2 16,-4 1 0-16,-3-4-9 15,-11-6 0-15,-7-3-4 16,-4 3 1-16</inkml:trace>
  <inkml:trace contextRef="#ctx0" brushRef="#br0" timeOffset="73985.721">13755 9583 35 0,'7'3'17'16,"-7"-6"-11"-16,0 3 18 0,0 0-23 15,0 0 1-15,-7 3 2 16,0 0 0-16,-4 0-4 16,-6 0 0-16,-5 0 3 15,-6 4 1-15,0 2-2 16,3 7 1-16,-3 9-1 15,0 6 0-15,3 10-2 16,0 12 1-16,8-3 0 16,3 1 0-16,7-4-1 15,10-4 1-15,8-5-1 16,3-10 0-16,11-6-4 0,3-6 0 16,11-7-6-16,-1-2 0 15,1-7-4-15,0-7 0 16</inkml:trace>
  <inkml:trace contextRef="#ctx0" brushRef="#br0" timeOffset="74211.371">13942 9990 22 0,'7'-3'11'0,"-7"-6"2"0,0 6 14 15,0-1-23-15,-7 1 0 16,-4 3 1-16,-6 0 1 0,2 0-7 16,-2 0 1-16,-1 3 5 15,1 1 0-15,-1-1-2 16,0 3 1-16,1 3-1 15,3 1 0-15,6-1-2 16,5 1 1-16,3-1-2 16,3 0 0-16,8-2-3 15,7-4 0-15,3-3-4 16,4-6 0-16,-1-1-8 16,-3-2 1-16</inkml:trace>
  <inkml:trace contextRef="#ctx0" brushRef="#br0" timeOffset="74585.17">14041 10037 44 0,'7'7'22'0,"-4"-11"-25"0,-3 4 36 16,0 0-33-16,0 0 0 15,0 0 0-15,4-6 1 16,-1 0-1-16,1 0 0 16,-1-1 0-16,4-5 0 15,-3-1 0-15,3-6 1 16,3 1-1-16,1 2 1 16,3 3 0-16,0 7 1 15,0 6 0-15,1 3 0 0,-5 7 1 16,1 2 1-16,-4 1-1 15,0-1 0-15,0 1-1 16,-4-1 1-16,1 1-2 16,-4-1 1-16,0-2-3 15,3-1 0-15,1 1-5 16,-4-4 0-16,3 0-10 16,5-3 1-16</inkml:trace>
  <inkml:trace contextRef="#ctx0" brushRef="#br0" timeOffset="74915.717">14407 9924 47 0,'8'29'23'0,"-8"-1"-19"0,3-25 33 15,-3 3-35-15,7 4 0 16,-7-1 3-16,4 4 0 15,-1-1-4-15,4 1 0 16,-3-1 4-16,3 1 0 16,0-1-1-16,0 1 1 15,0-1-2-15,0-2 0 16,0-1-2-16,0-6 0 16,4-3-1-16,3-12 0 15,0-4 0-15,4-3 0 0,-1 1 0 16,1-8 0-16,-1-2-5 15,1 6 1-15,3-3-14 16,0 0 0-16,-3 9-1 16,-4 7 0-16</inkml:trace>
  <inkml:trace contextRef="#ctx0" brushRef="#br0" timeOffset="76086.796">14041 10505 46 0,'3'0'23'0,"1"3"-23"0,-4-3 43 16,0 0-41-16,-4 3 0 16,-3-3 1-16,0 3 0 15,-4 3-4-15,1 0 0 16,-1-2 3-16,-3-1 0 16,4 0-1-16,-5 6 0 15,1 7-1-15,0 6 1 16,0 0-1-16,7 3 0 15,4-6 0-15,3 0 0 0,10-10-1 16,8-3 0-16,-1-9 0 16,5-9 1-16,-5-4-1 15,1-3 1-15,-4 3-6 16,0-2 0-16,-3 2-9 16,-11-3 0-16</inkml:trace>
  <inkml:trace contextRef="#ctx0" brushRef="#br0" timeOffset="76972.563">14168 10577 25 0,'0'9'12'0,"-4"-6"-8"0,4 0 7 16,0 0-12-16,-3 1 1 15,-1-1 1-15,4 3 1 16,-4 3 1-16,1 1 0 15,-1 2 2-15,1 1 0 0,-1-1 2 16,4 1 0-16,0-4-1 16,0-2 1-16,0-1-4 15,0-3 1-15,0-3-2 16,4-9 0-16,-1-4-2 16,4-3 1-16,1 1-1 15,-1-4 0-15,-4-3 0 16,4 3 1-16,0 0-1 15,0 1 1-15,4 2 0 16,3 6 0-16,0 1 0 16,-3 0 1-16,10 9-1 15,4 3 0-15,3-3-1 16,-4 6 1-16,-2-6-7 16,-5 0 1-16,-6 3-10 15,-4 0 1-15</inkml:trace>
  <inkml:trace contextRef="#ctx0" brushRef="#br0" timeOffset="77723.158">13564 10991 45 0,'0'-4'22'0,"-7"20"-14"0,7-13 32 16,0 4-38-16,-3 8 1 16,-1 1 2-16,4 0 0 15,-3 6-6-15,-1 6 0 16,1 6 4-16,-4-6 0 16,0 4-1-16,-1-4 0 15,1 0-2-15,4-9 0 16,-1-6 0-16,4-4 0 15,-3-9-1-15,-1-6 1 16,1 3-1-16,-4-1 0 16,0 1 0-16,-4-6 1 15,-3 0 0-15,0-1 1 0,-4 1-1 16,-3 6 0-16,0 3 0 16,0 6 1-16,3 0 0 15,0 4 1-15,1 5-1 16,3 4 1-16,7 6-1 15,0-3 0-15,3 0 0 16,4-3 0-16,4-3-1 16,3-4 0-16,7 1 0 15,3-4 0-15,5-3-3 16,6-3 1-16,4-3-5 16,-1 0 0-16,5-6-11 15,-1 0 0-15</inkml:trace>
  <inkml:trace contextRef="#ctx0" brushRef="#br0" timeOffset="77963.67">13705 11298 52 0,'-3'6'26'0,"-4"10"-17"0,3-16 38 15,1 3-43-15,-4 3 0 16,0 4 1-16,0-1 0 0,0 4-7 16,0 2 0-16,-1 1 2 15,8-3 1-15,-3-4-8 16,3-3 0-16,3-3-12 16,5-6 0-16</inkml:trace>
  <inkml:trace contextRef="#ctx0" brushRef="#br0" timeOffset="78218.81">13705 11166 60 0,'0'6'30'0,"0"-6"-30"15,0 0 46-15,0 0-46 16,0 0 1-16,7-3 1 0,1 0 1 16,-1 0-4-16,3 0 0 15,1 3-2-15,3 0 0 16,0 0-8-16,0 3 0 16,0 0-7-16,0 3 0 15</inkml:trace>
  <inkml:trace contextRef="#ctx0" brushRef="#br0" timeOffset="78443.914">13917 11320 42 0,'0'16'21'0,"-3"15"-13"0,3-25 33 15,-4 4-37-15,1-1 1 0,-1 0 2 16,0 1 0-16,1-1-9 16,-1-3 1-16,4-2 5 15,4-4 1-15,7-4-2 16,6-5 0-16,1-7-1 15,6-2 0-15,1-1-1 16,10 0 1-16,1 3-4 16,6-3 1-16,-7 7-8 15,-3-1 1-15,-4 1-12 16,1-1 1-16</inkml:trace>
  <inkml:trace contextRef="#ctx0" brushRef="#br0" timeOffset="79419.885">15416 9429 37 0,'0'-13'18'0,"-3"7"-8"16,3 9 18-16,0 4-25 16,-4-4 1-16,-3 3 1 15,-7 0 1-15,0 7-7 0,-7 9 0 32,-18 34 4-32,7 13 1 15,4 6-2-15,7 1 1 16,3-1-2-16,8 0 1 15,3-15-2-15,3-13 0 16,1-6-6-16,3-10 1 16,7-6-11-16,3-9 1 15</inkml:trace>
  <inkml:trace contextRef="#ctx0" brushRef="#br0" timeOffset="79811.325">15427 10163 44 0,'4'9'22'0,"-1"-18"-26"16,-3-1 30-16,4-5-25 16,-1-14 0-16,4-5 1 15,0-10 0-15,-3-3-2 16,3-3 1-16,0-3 1 0,0-7 0 16,0 16 0-16,4 6 0 15,-1 7 0-15,4 0 0 16,0 6-1-16,0 3 0 15,1 6 0-15,-1 7 1 16,0 2-2-16,-4 7 1 16,1 3-4-16,-4 1 0 15,-7-1-11-15,-4-3 0 16</inkml:trace>
  <inkml:trace contextRef="#ctx0" brushRef="#br0" timeOffset="80020.232">15353 9975 59 0,'18'15'29'0,"6"-18"-30"16,-13 3 49-16,10-3-48 15,4-3 0-15,-1-4 0 16,1 4 1-16,-4-3-5 15,0 6 0-15,-3-1-13 16,-7 1 1-16</inkml:trace>
  <inkml:trace contextRef="#ctx0" brushRef="#br0" timeOffset="80485.259">15706 10022 53 0,'0'15'26'0,"-4"7"-23"16,4-12 37-16,-3 2-40 15,-1 1 1-15,-3 2-1 16,4-2 0-16,-1 3-3 16,0-10 1-16,4-3-6 15,4-6 0-15,3-6-8 0,-7-10 1 16</inkml:trace>
  <inkml:trace contextRef="#ctx0" brushRef="#br0" timeOffset="80695.82">15706 9821 40 0,'3'9'20'0,"4"-21"-11"0,-7 12 30 0,0 0-38 15,4 0 0-15,-1 3 0 16,1 0 0-16,-1 3-5 16,4 1 1-16,0-1-10 15,4 3 1-15,3-2-2 16,0 2 0-16</inkml:trace>
  <inkml:trace contextRef="#ctx0" brushRef="#br0" timeOffset="81101.339">15914 10100 44 0,'7'16'22'0,"-7"-4"-30"16,0-9 43-16,0 1-35 16,-4-1 1-16,1-3-2 0,-1 0 1 15,4 0-1-15,-3-3 1 16,3 3 0-16,3-7 1 15,4-2-2-15,4 3 0 16,-4-4-1-16,0 1 1 16,0-1-2-16,0 4 1 15,0 0-1-15,0 3 1 16,0 3 1-16,0 0 0 16,0 0 1-16,0 0 1 15,1 0 1-15,-1 0 0 0,0 0 0 16,0 0 0-16,0 0 0 15,0 3 0-15,-4 0 0 16,1 6 0-16,-4 1-1 16,0 2 0-16,0 1-1 15,0 3 1-15,-4-7-3 16,4 0 1-16,4-2-7 16,6-7 1-16,5 3-5 15,-1-10 1-15</inkml:trace>
  <inkml:trace contextRef="#ctx0" brushRef="#br0" timeOffset="81312.488">16245 10091 52 0,'-7'18'26'0,"0"11"-33"0,4-23 50 15,-1-3-43-15,1 0 1 16,-1 0-1-16,1 0 0 16,-1 4-5-16,4-7 0 15,0 3-9-15,0-3 0 16</inkml:trace>
  <inkml:trace contextRef="#ctx0" brushRef="#br0" timeOffset="81552.554">16277 9564 34 0,'11'-16'17'0,"-8"-22"-9"15,4 26 19-15,0-1-27 16,4-2 0-16,0-7-1 15,3 3 1-15,-4 3-4 16,-3 7 0-16,-3 6-5 16,-4 3 0-16,0 6-2 15,0 3 1-15</inkml:trace>
  <inkml:trace contextRef="#ctx0" brushRef="#br0" timeOffset="81716.822">16334 9658 31 0,'-14'56'15'0,"14"51"-13"0,0-73 31 16,-4 4-32-1,0 6 1-15,1 0-1 0,-1-7 1 16,1-8-3-16,3-4 1 16,-4-3 0-16,1-7 1 15,3-5-3-15,3-7 0 16,1-3-5-16,-1-6 1 16,-3-4-5-16,4-2 0 15</inkml:trace>
  <inkml:trace contextRef="#ctx0" brushRef="#br0" timeOffset="81898.549">16277 9990 41 0,'7'3'20'0,"-3"-3"-15"16,3 0 39-16,3 0-43 16,1 0 0-16,3 0 1 15,4 0 0-15,-1 0-4 16,-3 0 1-16,-3 0-6 15,0 0 1-15,-4 0-8 16,3 0 0-16</inkml:trace>
  <inkml:trace contextRef="#ctx0" brushRef="#br0" timeOffset="82257.1">16524 10037 41 0,'18'13'20'0,"21"-16"-14"0,-25 0 30 16,3-4-35-16,4-2 1 15,-3 3 0-15,0-1 0 16,-4-2-3-16,-4-4 1 16,-2 4 1-16,-1 0 1 15,-7-1-2-15,-4 4 1 16,-3 0-1-16,-4 3 0 15,1 6-1-15,-1 3 1 0,-3 0-1 16,0 0 1-16,3 7-1 16,1 3 1-16,3 2 0 15,3 8 0-15,4-4 0 16,7-1 1-16,0-5-1 16,4-3 0-16,7-1 0 15,3-2 0-15,3-4-4 16,1-3 0-16,-4-9-10 15,-3-7 1-15</inkml:trace>
  <inkml:trace contextRef="#ctx0" brushRef="#br0" timeOffset="82572.58">16859 9288 59 0,'18'44'29'0,"0"9"-33"0,-11-34 51 15,0 12-46-15,0 7 0 16,0 21 2-16,3 7 1 15,-3 16-5-15,-7 2 1 16,-7 11 1-16,-14-11 0 16,4 1-4-16,-8-7 0 0,-7 4-12 15,-10-4 1-15,-4-12-4 16,7-9 0-16</inkml:trace>
  <inkml:trace contextRef="#ctx0" brushRef="#br0" timeOffset="83248.148">15162 10837 46 0,'4'25'23'0,"-8"0"-22"15,4-19 40-15,-3 7-40 0,-4 9 0 16,-7 9 1-16,-7 7 1 16,-4 15-4-16,-7-3 1 15,4 19 1-15,0 10 1 16,3 9-1-16,7-10 0 16,11-9-2-16,7-10 0 15,11-8-5-15,3-11 1 16,7-14-10-16,0-14 0 15</inkml:trace>
  <inkml:trace contextRef="#ctx0" brushRef="#br0" timeOffset="83668.626">15289 11458 52 0,'0'25'26'0,"-17"16"-26"16,13-32 42-16,1 0-41 15,-4 4 0-15,3-4 0 16,1 1 1-16,-1-7-3 16,4 0 1-16,4-9 0 15,3-4 1-15,3-2-1 16,4-4 0-16,4-3-2 15,0 1 1-15,-1-4-1 0,4 0 1 16,-3 3 0-16,3 0 0 16,0 0-1-16,4 4 1 15,-4 2 1-15,4 7 1 16,-4 6 0-16,-3 0 0 16,-4 12 1-16,-4 4 0 15,1 3-1-15,-4 3 1 16,0 0-1-16,-3 3 0 15,-4 0-3-15,0 3 1 16,0-6-8-16,0-3 0 16,7-7-7-16,0-2 1 0</inkml:trace>
  <inkml:trace contextRef="#ctx0" brushRef="#br0" timeOffset="83969.372">15822 11448 40 0,'14'7'20'0,"0"-14"-15"16,-14 7 30-16,0-6-34 15,-3 0 1-15,-1 0 0 16,-3-1 1-16,-3 1-4 16,-4 3 1-16,-1 3 2 15,1 3 0-15,0 3-1 16,0 7 0-16,3 3 0 15,1-1 0-15,3 7-1 16,3 3 1-16,4-3-1 0,0-3 1 16,11-10-2-16,3-2 1 15,4-10-2-15,-1-4 1 16,1-2-4-16,0-7 0 16,-1-3-10-16,-3 1 1 15</inkml:trace>
  <inkml:trace contextRef="#ctx0" brushRef="#br0" timeOffset="84255.139">16214 10824 54 0,'3'29'27'0,"-13"15"-30"16,6-32 45-16,-3 10-42 15,-4 13 1-15,-3 2 0 16,-3 13 0-16,-1-3-2 16,-3 16 1-16,0-3-1 15,3-4 1-15,4-3-7 16,3-15 1-16,4-10-9 15,4-12 0-15</inkml:trace>
  <inkml:trace contextRef="#ctx0" brushRef="#br0" timeOffset="84465.171">15882 11267 42 0,'4'25'21'0,"17"-25"-11"0,-14-4 29 16,7 8-38-16,0-8 0 16,4 1 0-16,6 3 1 15,8 0-3-15,7 0 1 0,0-3-4 16,0 0 1-16,-8-3-12 16,-2-7 1-16</inkml:trace>
  <inkml:trace contextRef="#ctx0" brushRef="#br0" timeOffset="84734.566">16461 10715 41 0,'-11'15'20'0,"4"17"-9"15,7-20 25-15,0 13-33 16,4 10 1-16,6 15 2 16,4 19 1-16,0 9-9 0,4 20 1 15,-7 11 4-15,-11 7 1 16,-15-6-5-16,-6 0 1 16,-18-7-10-16,-6-5 1 15,-12-8-9-15,-6 5 1 16</inkml:trace>
  <inkml:trace contextRef="#ctx0" brushRef="#br0" timeOffset="89713.031">7546 14776 26 0,'11'18'13'0,"3"-11"-11"16,-14-7 14-16,10 3-15 16,-10 0 0-16,7 0 3 15,-3 0 0-15,-1 3-4 16,1-2 1-16,3-1 2 15,-7 3 1-15,0-3-1 16,3 0 0-16,1 0-2 0,3 7 1 16,-3-1-1-16,3 7 0 15,3 6 0-15,-6-7 0 16,-1 1 0-16,4-3 1 16,0 2-1-16,0 4 0 15,4 0 1-15,-7 0 1 16,3 0-1-16,-4-1 1 15,1 1-1-15,-1-3 1 16,1 0 0-16,-1-1 0 16,1-2-2-16,-1-1 1 15,1-2-1-15,-1-4 0 0,-3 0 0 16,4-3 0-16,-1 1 0 16,-3 2 0-16,0-6-1 15,0 0 1-15,0 0 0 16,0 3 0-16,4 0 0 15,-4-3 0-15,0 6-1 16,0-6 1-16,0 7 0 16,0-4 0-16,7 3-1 15,-7-3 1-15,0 0-1 16,0-3 1-16,3 4-1 16,5-1 1-16,-8 0-1 15,0-3 1-15,0 0 0 16,0 0 1-16,0 0-1 15,3-3 1-15,4 0 0 16,0-4 0-16,4 1 0 0,10-10 0 16,4-12 0-16,13-10 0 15,8-24-1-15,18-23 1 16,28-25-1-16,31-31 1 16,18-28-2-16,35-26 1 15,1-18-3-15,20 16 1 16</inkml:trace>
  <inkml:trace contextRef="#ctx0" brushRef="#br0" timeOffset="94808.449">18881 5923 41 0,'10'-6'20'0,"-3"12"-4"16,-7-6 20-16,0-6-33 16,0 6 0-16,0 0 2 15,-3 0 0-15,-4 3-7 16,-7 3 1-16,-4 4 4 16,-7 8 0-16,1-5-2 15,-8 9 1-15,0-6-2 16,0 2 1-16,4-2-1 15,0 0 1-15,3 0-1 0,8 2 0 16,10 7 0 0,7-3 0-16,10 7 1 0,8-7 1 15,6-1-1-15,5 1 0 16,-1 4 0-16,0-5 1 16,-7 5-1-16,-7-1 1 15,-10 3-2-15,-8 3 0 16,-6 4 0-16,-8 2 1 15,-7-5-2-15,-6 2 1 16,2-2-5-16,5-7 1 16,3-7-9-16,3-2 1 0,11-10-6 15,7-6 0-15</inkml:trace>
  <inkml:trace contextRef="#ctx0" brushRef="#br0" timeOffset="95123.566">19025 6390 39 0,'-3'10'19'0,"-11"9"-14"16,10-16 29-16,1 6-29 15,-4 4 1-15,3 5 1 0,1 8 1 16,-1-4-10-16,4-1 0 16,7 1 7-16,4-6 0 15,-1-10-3-15,4-2 0 16,4-11-2-16,3-5 1 16,0-13-3-16,0 0 0 15,1-4-7-15,-5 1 0 16,1-6-8-16,-8 2 1 15</inkml:trace>
  <inkml:trace contextRef="#ctx0" brushRef="#br0" timeOffset="95754.169">19300 6531 54 0,'-3'32'27'0,"3"-16"-29"15,3-13 46-15,-3-3-43 16,0 0 0-16,4-3 0 16,3-1 1-16,0-5-3 15,0-4 0-15,4-5 2 16,-1-1 0-16,4 0-1 15,1 0 0-15,2 0 0 16,1 7 1-16,-1 2-1 0,5 4 1 16,-5 3-1-16,-3 3 1 15,1 6 0-15,-1 4 0 16,-4-1-1-16,1 0 1 16,-4 1-1-16,0-4 0 15,0 0 0-15,0 4 0 16,-3-1-1-16,-1-6 1 15,1 4-1-15,3-7 0 16,-4 0 0-16,1-3 1 16,3-4-1-16,3 1 0 15,1-3 1-15,3-1 0 0,0-2-1 16,4-1 0-16,-1 1 0 16,5 2 0-16,-1 1 0 15,-4 2 1-15,1-5-2 16,0 3 1-16,-1 2 1 15,-3 1 1-15,1 3-1 16,2 3 1-16,1 6 1 16,-4 4 0-16,4 5 1 15,-1 4 0-15,1 6-1 16,3 0 0-16,0 0 0 16,4-3 1-16,0-6-5 15,3-7 0-15,-7-6-8 16,0-12 0-16,0 0-7 15,0-4 0-15</inkml:trace>
  <inkml:trace contextRef="#ctx0" brushRef="#br0" timeOffset="96279.608">21294 6459 49 0,'3'3'24'0,"1"-6"-25"16,-4 3 39-16,0 0-37 15,-4 0 0-15,-3 0 1 16,-3 0 0-16,-1 3-3 16,0 7 1-16,1-1 1 0,-1 10 0 15,-3-3 0-15,4 6 0 16,2 6-1-16,5-3 0 16,6 0-2-16,5 0 1 15,-1-6-2-15,3-3 0 16,8-10-2-16,3-6 1 15,0-9-5-15,4-7 1 16,3-15-6-16,0-1 1 16</inkml:trace>
  <inkml:trace contextRef="#ctx0" brushRef="#br0" timeOffset="96624.081">21527 6651 45 0,'10'18'22'0,"4"-21"-17"16,-7-6 39-16,-3-10-44 16,3-12 1-16,-4-10 1 15,4-19 1-15,-3 1-4 16,-1-16 1-16,-3-10 2 15,-3-15 0-15,-4-4-1 16,3 13 1-16,1-3-2 16,-1 19 1-16,4 6 0 15,4 19 0-15,-1-4-2 16,8 26 1-16,0 9-2 0,3 7 1 16,3 12-5-16,1 9 1 15,-4 7-9-15,-3 0 0 16,-8 2-2-16,-3-2 1 15</inkml:trace>
  <inkml:trace contextRef="#ctx0" brushRef="#br0" timeOffset="96805.978">21304 6190 63 0,'11'34'31'0,"21"1"-36"16,-15-32 64-16,8-3-58 15,14 0 0-15,17 3 0 16,4-3 0-16,-7 0-7 16,4 3 0-16,-1-6-12 15,0 3 0-15</inkml:trace>
  <inkml:trace contextRef="#ctx0" brushRef="#br0" timeOffset="97270.26">22296 5882 55 0,'3'16'27'0,"1"9"-24"16,-4-19 36-16,0 19-38 16,-4 1 0-16,1-1 0 15,-4 9 1-15,-1 10-3 16,-2 0 1-16,-4 9 1 16,0 4 0-16,3 9 0 15,0-1 0-15,4-5-3 16,4-13 1-16,-1-12-7 15,1-7 1-15,3-13-10 16,0-24 1-16</inkml:trace>
  <inkml:trace contextRef="#ctx0" brushRef="#br0" timeOffset="97541.275">22091 6277 54 0,'11'-3'27'0,"10"10"-26"0,-14-14 44 16,3 7-44-16,1-3 1 0,3 6-1 15,0-3 1-15,0 3-4 16,4-3 1-16,3 0-1 15,0-3 1-15,-3 3-8 16,0 0 0-16,-1-3-8 16,1-3 1-16</inkml:trace>
  <inkml:trace contextRef="#ctx0" brushRef="#br0" timeOffset="97946.013">22380 6431 52 0,'11'28'26'0,"3"4"-23"16,-3-26 43-16,-1-3-45 0,4 0 1 16,7-3 0-16,1 0 0 15,2-6-3-15,1-3 0 16,-4-4 2-16,0 0 0 15,-3 1-1-15,-4-4 1 16,-3 1-3-16,-4-1 0 16,-4 0-2-16,-3 4 0 15,0 5 0-15,-3 4 1 16,-1 3-1-16,1 3 1 16,-1 1 1-16,1 5 0 15,-5 4 2-15,5-1 0 0,-1 4 1 16,4 3 0-16,0 2-1 15,4-2 1-15,3 0-1 16,4-3 1-16,-1-4-3 16,4-2 1-16,0-4-10 15,4 0 0-15,0-12-3 16,-4 6 1-16</inkml:trace>
  <inkml:trace contextRef="#ctx0" brushRef="#br0" timeOffset="98307.44">22811 6560 59 0,'-4'12'29'0,"4"-5"-35"0,0-4 59 16,0 3-50-16,0-3 0 16,4-9 1-16,3 3 0 15,0-10-5-15,3-6 1 16,1-6 2-16,-1 3 1 0,5-3-1 15,-1 6 0-15,3 1-4 16,5-1 1-16,2 3-6 16,-10 0 0-16,0 7-13 15,1-4 1-15</inkml:trace>
  <inkml:trace contextRef="#ctx0" brushRef="#br0" timeOffset="98981.538">23121 6553 49 0,'4'29'24'0,"-11"2"-16"0,7-22 31 16,0 1-37-16,0-4 1 15,0 0 0-15,3-2 1 16,1-1-6-16,-4-3 1 16,3 3 3-16,1-3 0 15,3-3-2-15,0-10 1 16,0-3-2-16,3-6 1 15,1-3-1-15,0 3 1 0,3 0-1 16,0 4 1-16,0 5-1 16,0 7 0-16,0 3 0 15,0 6 1-15,0 0 0 16,-3 3 0-16,0 1 0 16,-4-1 0-16,0 3 0 15,0 1 1-15,0-4-1 16,0 3 0-16,0-6-1 15,0 1 1-15,0-1 0 16,0-6 0-16,0-4-2 16,0-5 1-16,0-1-1 15,0 1 1-15,4-4-1 16,-4 0 1-16,3 1-2 16,1-1 1-16,7 0 1 15,-4 4 0-15,-4 2 0 16,1 4 0-16,0 6 1 15,-1 3 1-15,-3 7 0 0,4 2 0 16,-1 7 0-16,1 0 0 16,-4 6 0-16,0-6 1 15,4-1-1-15,-4 4 1 16,3-9-4-16,1 0 1 16,-1-7-5-16,5-3 0 15,2-9-9-15,4-4 0 16</inkml:trace>
  <inkml:trace contextRef="#ctx0" brushRef="#br0" timeOffset="99251.622">23971 6331 39 0,'11'-10'19'0,"-1"23"-15"16,-10-10 27-16,-3 0-30 16,-4 7 1-16,-4-1-1 15,-6 0 0-15,-8 1-2 16,0-1 1-16,1 1 1 15,-1 2 0-15,7 1 0 16,4 6 0-16,4-1 0 16,6 4 1-16,11 0 1 15,7 10 0-15,4-4-1 16,3-6 1-16,-3 3-1 16,-1-3 0-16,-6 0-1 15,-4 0 1-15,-7-3-5 16,-7-4 0-16,-7-2-13 0,-7-10 1 15</inkml:trace>
  <inkml:trace contextRef="#ctx0" brushRef="#br0" timeOffset="99733.471">25301 6422 47 0,'-7'0'23'0,"7"0"-18"16,-7 0 33-16,-7-3-37 16,-4-1 0-16,-10 1 1 15,0 6 1-15,3 1-3 16,1 2 0-16,-1 3 2 15,4 7 0-15,0 3 0 0,3 9 0 16,7 3-2-16,4 1 1 16,7-4-1-16,7-6 0 15,0-6-1-15,11-7 0 16,10-6-2-16,4-12 0 16,3-10-7-16,-3-3 1 15,3-9-7-15,-3-4 1 16</inkml:trace>
  <inkml:trace contextRef="#ctx0" brushRef="#br0" timeOffset="100017.565">25425 6604 44 0,'10'56'22'0,"-6"-34"-19"15,-4-16 35-15,0-3-38 16,0-3 1-16,0-6 1 15,3-6 0-15,-3-20-2 16,0 7 1-16,0-34 0 16,0-7 1-16,0-13 0 15,-3-2 0-15,-4-20-1 16,0 7 0-16,3 0-1 16,4 22 1-16,4 6-1 15,3 13 0-15,3 12-4 16,8 16 0-16,-4 13-4 0,0-1 0 15,-3 19-8-15,-1 1 1 16</inkml:trace>
  <inkml:trace contextRef="#ctx0" brushRef="#br0" timeOffset="100229.151">25259 6208 57 0,'-7'54'28'0,"24"-29"-28"0,-9-22 53 0,2 6-49 16,8-2 0-16,6-4 2 16,12 0 0-16,6-9-9 15,11-1 1-15,-11 1 3 16,1 3 1-16,-1-3-10 16,-3 3 1-16,-7 3-13 15,-4 0 0-15</inkml:trace>
  <inkml:trace contextRef="#ctx0" brushRef="#br0" timeOffset="100843.631">27150 6488 43 0,'0'-7'21'0,"-14"4"-18"0,10 0 24 0,-6 3-24 15,-5 0 0-15,1 3 0 16,-3 3 1-16,-1 1-5 16,-3 8 0-16,0 4 3 15,0 9 1-15,-1-2-2 16,1-1 1-16,7 3-1 15,7 0 0-15,4-3-1 16,6-3 1-16,8-6-1 16,10-7 1-16,4-6-1 15,3-9 0-15,3-3-1 16,-2-4 1-16,-1-6-3 16,-3-6 1-16,-4 0-2 15,-4 0 1-15,1 6 0 16,-4 7 0-16,0 2 1 15,0 10 0-15,-3 13 3 16,0 2 1-16,-1 4 1 16,-3 6 0-16,0 4-1 15,0-1 1-15,-3 0-2 0,3-9 0 16,3-7-8-16,5 1 1 16,6-7-8-16,0-6 0 15</inkml:trace>
  <inkml:trace contextRef="#ctx0" brushRef="#br0" timeOffset="102134.26">28561 6303 43 0,'7'9'21'0,"-14"0"-18"16,3-5 34-16,-6 2-35 16,-8 3 0-16,-7 1 0 0,-3 2 0 15,-4 1-3-15,-3 2 0 16,0-2 2-16,0-4 1 16,3 1-2-16,7-4 0 15,4 0 0-15,7 1 1 16,3-1-1-16,11 0 1 15,11 0-1-15,7 7 1 16,3-1 0-16,0 4 0 16,4-3-1-16,-1 5 1 15,-3 4-1-15,-3 0 1 0,-7-3-1 16,-8 0 1-16,-6 0-1 16,-1-3 0-16,4 2 0 15,-3-2 0-15,-1 0 0 16,1-1 0-16,-1-2 0 15,1-1 0-15,-1-2 0 16,4-4 0-16,0 0 0 16,4-2 1-16,-1-1-1 15,-3-3 1-15,14-3-1 16,7-1 0-16,8-2 0 16,6-3 1-16,0-4-1 15,4-3 0-15,0 4 0 16,0-10 0-16,-1-6-1 15,-2-4 1-15,-5-2 0 16,-6-1 0-16,-7 1-1 16,-4 6 0-16,-4 6 0 15,-6 3 1-15,-4 10 0 16,-7 5 0-16,-4 4-1 0,1 10 1 16,-4 5 0-16,-1 7 0 15,-2 4 0-15,3 5 1 16,3 0-1-16,4-3 1 15,4 4-1-15,6-1 0 16,8 1 0-16,3-7 1 16,3-7-4-16,5-5 0 15,2-7-4-15,1-6 1 0,0-6-5 16,-1-7 0-16,-6 1-3 16,3-1 1-16,7 1 6 15,4-7 0-15,-4-3 5 16,-3 0 1-16,0 3 7 15,-4 0 0-15,-7 1 3 16,-7 5 1-16,-7 1-2 16,-3-1 0-16,-8 7-2 15,-3-1 1-15,-7 7-3 16,3 4 0-16,4 2-1 16,-4 10 1-16,1-1-2 15,-1 1 0-15,4 0-1 16,0-1 1-16,3 4-1 15,4 0 0-15,7 3 0 16,7-3 0-16,0-7-1 16,4-2 1-16,6-4-1 15,12-3 0-15,-8 0 0 16,4-6 0-16,-4 0-1 16,-4-3 0-16,1 2 1 0,-4 1 0 15,-3 0-1-15,-4 3 1 16,0 0 0-16,-4 6 0 15,1 7 0-15,-8 3 1 16,1-1 0-16,-8 4 0 16,-3 9 0-16,0 7 1 15,0-1-1-15,0 1 0 16,3-1 0-16,1 7 0 0,3-3 0 16,3-4 0-16,4-9-4 15,7-9 0-15,4-7-7 16,6-12 1-16,4-9-8 15,4-10 1-15</inkml:trace>
  <inkml:trace contextRef="#ctx0" brushRef="#br0" timeOffset="102405.055">29291 6688 58 0,'4'25'29'0,"-8"0"-34"16,4-18 53-16,0 2-47 16,4 1 0-16,-1-1 0 15,4 0 1-15,0-2-3 16,4 5 0-16,-1-9 2 0,5 0 0 16,-1 1-2-16,3-4 1 15,-3-7-1-15,4-5 0 16,0-4-4-16,-4-3 0 15,0 0-11-15,4-3 0 16,-4 1-1-16,0-1 1 16</inkml:trace>
  <inkml:trace contextRef="#ctx0" brushRef="#br0" timeOffset="102734.977">29513 6685 38 0,'4'6'19'0,"10"-6"-16"0,-7-3 36 0,4 0-36 15,-1-3 0 1,15-16 1 0,0 3 0-16,-4-6-6 15,-4 6 0-15,-6-3 4 16,-7 0 1-16,-8 0-4 16,1 7 1-16,-5 5-1 15,-2 4 0-15,-1 9 0 16,-3 13 1-16,0-1-1 15,3 14 0-15,4-1 1 16,0 3 0-16,4 4 0 16,6-1 1-16,1-6-1 15,3-6 1-15,4-3-3 16,3-6 1-16,-4-4-4 16,8 1 1-16,0-10-8 0,-4-4 0 15,3-5-2-15,-3-3 1 16</inkml:trace>
  <inkml:trace contextRef="#ctx0" brushRef="#br0" timeOffset="103020.535">29792 6695 37 0,'4'6'18'0,"-1"22"-17"0,-3-22 34 15,0 4-34-15,0-1 1 16,-3 1-1-16,-1-4 1 16,1-3-3-16,3-3 0 0,0-3 2 15,3-7 0-15,1-2-1 16,3-4 0-16,3 0 1 15,4-2 0-15,0-1-1 16,1-3 0-16,2 3 1 16,-3 0 0-16,0 4 0 15,1 5 1-15,-5 7-2 16,1 9 0-16,-4 1 1 16,0 2 0-16,-4 4-2 15,1 2 0-15,-4 1-3 16,3 0 0-16,8-4-3 15,-4-6 0-15,4-2-6 16,-1-4 0-16</inkml:trace>
  <inkml:trace contextRef="#ctx0" brushRef="#br0" timeOffset="103575.827">30279 6472 37 0,'11'0'18'0,"-1"6"-15"0,-10-6 31 16,0 0-34-16,0 0 1 16,0 0 0-16,0 0 1 15,-3-3-3-15,-4 6 1 16,-8 3 0-16,1 1 1 16,-3 5-1-16,-1 4 1 15,0 9 0-15,1 0 0 0,3-6 0 16,3 3 0-16,4 0 0 15,0 3 1-15,7 0-1 16,0-3 1-16,11-3-1 16,3 0 0-16,3-4-1 15,1-5 0-15,7-4 0 16,3-6 0-16,0-3 0 16,7-3 0-16,-3-4-1 15,0-2 1-15,-4-4 0 16,0 0 0-16,-3-3-1 15,-7-6 1-15,-4-3 0 16,-7-6 0-16,-7 2 0 16,-4 4 0-16,1 6-1 15,-4 10 1-15,-4 8-1 16,-3 14 1-16,-4 9 0 16,4 9 0-16,4-3 0 15,-1 6 1-15,4 7 1 0,3 3 0 16,1-10 0-16,6 4 0 15,8-7-1-15,3-6 1 16,7-7-1-16,11-5 0 16,-7-7-3-16,3-9 0 15,-3 6-10-15,-4-10 0 16,-4-5-3-16,-2-1 0 16</inkml:trace>
  <inkml:trace contextRef="#ctx0" brushRef="#br0" timeOffset="104476.586">31965 5829 47 0,'25'-16'23'0,"-7"1"-19"0,-15 8 43 16,-3 1-44-16,0 3 0 15,-7 0 1-15,-4 3 0 16,-6 3-6-16,-15 10 1 0,-7-1 4 15,-3 4 0-15,7 6-3 16,-1 6 1-16,-2 6-3 16,-1 7 0-16,0-3-1 15,4-4 1-15,6-2-1 16,8-4 0-16,11-3 1 16,10-3 1-16,10-3 1 15,8 0 0-15,3-4 0 16,7 4 1-16,1-6-1 15,-1 5 0-15,-4-5 0 16,-6 6 0-16,-7-4 0 16,-11 1 0-16,-7 3-1 15,0-3 1-15,-1 2-1 16,1-5 0-16,-3 3 0 16,-1-4 1-16,1-2 0 15,3-1 1-15,0 4-1 0,0-4 0 16,-1 7 0-16,5 2 1 15,-1 4-1-15,4-3 1 16,0 0-1-16,0 9 1 16,0-9-1-16,4 0 0 15,-1-3 0-15,1-4 0 16,0 1 0-16,-4 2 0 16,0 4 1-16,-4 6 0 15,0 0 0-15,-3 4 1 16,-3 11-1-16,-1 4 1 0,1 0-1 15,-1 0 1-15,4 0-1 16,0-3 0-16,0-1-1 16,0-5 0-16,0-10 0 15,3-3 1-15,4-6-2 16,4-1 0-16,6-5-5 16,4-10 0-16,4-10-11 15,-7-2 1-15</inkml:trace>
  <inkml:trace contextRef="#ctx0" brushRef="#br0" timeOffset="105001.589">32180 6472 55 0,'11'-6'27'0,"-7"-4"-30"0,-4 7 42 16,-8 0-39-16,-2 0 1 15,-4 3 0-15,-7 3 1 16,-8 6-2-16,-2 7 0 15,-1 6 1-15,0 9 1 16,-3-2-1-16,0-1 0 0,3 0-1 16,7 0 1-16,4-3 0 15,10 0 0-15,11-6-1 16,7-3 0-16,8-7 0 16,6-6 0-16,3-6-1 15,5-6 0-15,-1-4-1 16,-3-2 1-16,-1 2-1 15,1 1 1-15,-4-4 0 16,0 7 0-16,0 2 1 16,-3 7 0-16,-4 3 0 15,0 4 1-15,-3 2-1 16,-1 7 1-16,-2 3-1 16,-1-1 1-16,-4 1-1 15,1 0 1-15,-1-6-6 16,1-4 1-16,-1-3-11 15,-3-6 0-15</inkml:trace>
  <inkml:trace contextRef="#ctx0" brushRef="#br0" timeOffset="105393.508">32262 6801 51 0,'-8'25'25'0,"8"-18"-26"0,0-4 37 16,0 3-36-16,0 0 0 0,0-3 0 16,0-3 1-16,0 0-2 15,8-9 1-15,-1 9 0 16,3-3 1-16,4-3-1 16,0-4 0-16,1-2-4 15,-1-4 1-15,3 0-2 16,1 1 1-16,0-1-1 15,-4 3 1-15,0 7 2 16,0 6 0-16,0 3 4 16,-3 7 1-16,-1 2 2 15,4 4 0-15,-3-4 0 16,-4 4 0-16,-4 6-2 16,1-3 0-16,-1 6-3 15,-3-9 1-15,0-4-6 16,4 1 1-16,0-7-8 15,3-9 0-15,3-10-3 16,4-6 0-16</inkml:trace>
  <inkml:trace contextRef="#ctx0" brushRef="#br0" timeOffset="106128.247">32727 5838 47 0,'7'0'23'0,"0"4"-23"0,-7-4 46 16,14 15-42-1,-3 1 0-15,10 0 1 16,4-1 0-16,7 4-6 15,6-3 1-15,8-1 4 16,0-11 1-16,-7-4-2 16,-4 3 0-16,-7-3-1 15,-6 0 0-15,-5-3-2 16,-3 3 1-16,-3 0-2 16,-8 3 1-16,-3 0 0 15,-7 6 0-15,-7 1-1 16,-3 9 1-16,-4-4 0 15,-4 4 0-15,0-3 0 16,0-1 0-16,4 1 0 0,0 0 0 16,7-1 0-16,3 1 1 15,8 3-1-15,3 0 1 16,3 0-1-16,8-1 1 16,3-8-2-16,4-1 1 15,3 1-1-15,0-7 0 16,-3 3-1-16,-8 3 0 15,1-5-1-15,-4 2 1 16,-4-3 0-16,-6-3 1 16,-4 0-1-16,-4 0 1 0,-10 0 0 15,-7 0 1-15,0 0-1 16,-8 0 0-16,8 6-1 16,3 7 0-16,1 6 0 15,3 3 0-15,7 3 1 16,6 6 0-16,5 7 0 15,3 5 1-15,14-2 0 16,14 6 1-16,4 3-1 16,-4-2 1-16,-3 2-1 15,-4 3 0-15,-3 0-1 16,-11 4 1-16,-18 2-1 16,-13 4 1-16,-12-7-2 15,1-5 1-15,-14-11-7 16,-15-8 0-16,-3-17-7 15,-11-11 0-15</inkml:trace>
  <inkml:trace contextRef="#ctx0" brushRef="#br0" timeOffset="107735.177">20003 8890 44 0,'3'3'22'0,"1"-13"-11"0,-4 10 22 16,0-6-31-16,0 3 1 15,-4-3-1-15,-3-1 1 16,-7 1-5-16,-4 3 1 16,-6-3 3-16,-5 3 0 15,-2 6-2-15,-1 3 1 16,-3 3 0-16,-1 7 0 0,1 3 0 16,3 3 0-16,8 3-1 15,6 0 1-15,4-6 0 16,7-4 0-16,10 1 0 15,8 0 0-15,3 0-1 16,7-7 1-16,0-3-1 16,0 0 1-16,1-2-2 15,-1-11 1-15,0 4-1 16,0 0 1-16,0-3-1 16,-3-4 0-16,0 1 0 15,-1 0 1-15,1 5 0 16,-4 4 0-16,0 4 0 15,-7 2 1-15,0 6 0 16,-3 4 1-16,-4 9-1 16,0-3 0-16,0 3 0 15,3-3 0-15,4-3 0 0,0 3 0 16,4-3-4 0,0 0 0-16,-1-7-13 0,1-6 1 15,-4-6-2-15,0-6 0 16</inkml:trace>
  <inkml:trace contextRef="#ctx0" brushRef="#br0" timeOffset="108005.32">20172 9191 67 0,'0'34'33'0,"-4"-3"-39"15,8-18 68-15,-1 12-62 16,1 3 0-16,-1 1 1 16,1 2 0-16,-1 0-3 15,1-2 0-15,0-4-7 16,-1-7 0-16,-3-8-11 15,7-7 1-15</inkml:trace>
  <inkml:trace contextRef="#ctx0" brushRef="#br0" timeOffset="108515.876">20750 8940 66 0,'4'6'33'0,"-1"-3"-34"16,5-3 55-16,6 0-53 16,7 0 0-16,7 0 0 0,7-3 1 15,8 3-4-15,6-3 0 16,-7 3-5-16,-3-3 1 15,-4 3-13-15,-13-6 0 16</inkml:trace>
  <inkml:trace contextRef="#ctx0" brushRef="#br0" timeOffset="108770.98">20934 8648 63 0,'0'13'31'0,"-4"24"-34"16,4-18 48-16,-3 16-45 16,-1 9 0-16,1 9-1 15,-4 6 1-15,3 10-3 16,1-6 0-16,3-6-4 15,0-14 0-15,3-11-10 16,4-16 1-16</inkml:trace>
  <inkml:trace contextRef="#ctx0" brushRef="#br0" timeOffset="109386.23">21929 8604 52 0,'21'0'26'0,"11"-22"-21"0,-29 16 41 0,-3 6-44 16,0-6 0-16,-10 3 2 16,-8-1 1-16,-10 11-6 15,3-1 1-15,-3 7 3 16,0 2 0-16,-4 7-1 16,-3 13 0-16,-1 2-1 15,1 4 0-15,0 3 0 16,6 0 0-16,8 0 0 15,11-7 1-15,10-2-2 16,10-10 1-16,15-6-1 16,3-13 0-16,-3-6-1 15,3-9 1-15,0-4-2 16,-3-6 1-16,0-12-1 16,-1 3 1-16,1-4 0 15,-7 4 0-15,-1 3 0 16,-2 6 0-16,-1 7 1 0,0 9 0 15,0 6 0-15,-7 9 0 16,0 7 0-16,-7 0 1 16,0 9 0-16,0 0 0 15,-4 4 0-15,1-1 0 16,-1-3-1-16,1 0 1 16,-1 1-1-16,-3-7 1 15,14-4-6-15,4-2 1 0,-1-6-5 16,5-4 0-16,2-9-11 15,4-10 1-15</inkml:trace>
  <inkml:trace contextRef="#ctx0" brushRef="#br0" timeOffset="109761.556">22193 9028 59 0,'7'18'29'0,"-3"-18"-24"16,-4 0 49-16,7 0-51 16,3 0 1-16,1 0 2 15,3-3 0-15,4 0-8 16,-1-3 1-16,1 0 4 16,-4-1 1-16,4 1-3 15,-8 0 1-15,1 3-2 16,-4-1 0-16,-3 8-1 0,-8 2 0 15,4 0 0-15,-3 4 1 16,-5 8-1-16,-2 7 0 16,-1 1 0-16,4 5 1 15,4 0 0-15,3 7 0 16,3-7 1-16,4 1 0 16,0-10-2-16,11-4 0 15,7-8-4-15,3-10 0 16,0-3-11-16,4-7 1 15,0-5-6-15,-1-1 0 0</inkml:trace>
  <inkml:trace contextRef="#ctx0" brushRef="#br0" timeOffset="110213.659">22952 8817 59 0,'3'10'29'0,"11"21"-30"0,-7-28 53 0,4 4-48 15,3-4 0-15,7 3 1 16,4-6 0-16,10 0-7 16,8 3 0-16,2-3 4 15,1 0 0-15,-7-3-8 16,-7 3 1-16,-4-3-15 16,-14-3 0-16</inkml:trace>
  <inkml:trace contextRef="#ctx0" brushRef="#br0" timeOffset="110468.141">23093 8670 59 0,'0'22'29'0,"14"13"-24"0,-14-26 40 15,3 10-45-15,-3 6 1 16,0 9 0-16,0 10 1 16,0-3-3-16,0 9 1 15,0 0-3-15,0-6 0 16,0-9-10-16,0-7 1 16,8-3-6-16,2-16 1 15</inkml:trace>
  <inkml:trace contextRef="#ctx0" brushRef="#br0" timeOffset="111127.334">24257 8614 42 0,'4'12'21'0,"-4"-9"-13"0,0 4 33 16,-4-4-38-16,0 0 1 15,-6 0 0-15,-8 0 1 16,-6 0-7-16,-1 7 0 16,-3-4 4-16,-1 3 1 15,5 7-2-15,3 6 1 16,3 0-2-16,0 6 1 15,1 0 0-15,3 1 0 16,3-1-1-16,4-3 0 0,7-3-1 16,3-6 1-16,1-4-1 15,14-2 0-15,6-7 0 16,8-6 0-16,-4-4-1 16,0-2 1-16,-3-1-1 15,0 4 1-15,-4-3-1 16,-3-1 0-16,-4 1 1 15,-4 9 0-15,1 3 0 16,-4 0 1-16,-3 7 0 16,-1-4 0-16,-3 16 1 15,0 3 1-15,-3 0-1 16,-1-6 0-16,4 0 0 16,0-1 0-16,0 1-5 15,0-3 1-15,4-4-12 16,3-8 0-16,3-4-1 15,1-10 1-15</inkml:trace>
  <inkml:trace contextRef="#ctx0" brushRef="#br0" timeOffset="111547.595">24426 9015 59 0,'11'6'29'0,"10"-9"-35"0,-14 0 62 16,4 0-53-16,-1 0 0 0,4 0 1 16,1-1 1-16,6 4-6 15,3 0 0-15,-2 4 3 16,-1-1 1-16,-7 0-3 16,-7 0 1-16,-11 3-2 15,-6 1 1-15,-1-4-2 16,1 0 0-16,-1 3-2 15,-3 0 1-15,0 1-1 16,3-1 1-16,1 3 0 16,3 1 0-16,3 2 1 15,8 4 1-15,-1 0 2 16,8 2 0-16,6 4 2 16,8 0 0-16,0 0 0 15,-4 7 0-15,-7-1-1 16,-7 6 1-16,-10-6-2 15,-15 4 0-15,0-1-4 0,-6-6 0 16,-8-9-8-16,-3-10 0 16,-1-6-8-16,8-15 1 15</inkml:trace>
  <inkml:trace contextRef="#ctx0" brushRef="#br0" timeOffset="112028.451">25280 8821 41 0,'-7'3'20'0,"0"6"-5"0,10-6 28 16,5-3-40-16,-1 0 0 16,7 0 4-16,7 3 0 15,14-6-9-15,11-3 1 16,3-3 4-16,-3-1 1 15,-10 1-8-15,-5-1 1 16,-6-2-15-16,-4-1 0 16</inkml:trace>
  <inkml:trace contextRef="#ctx0" brushRef="#br0" timeOffset="112269.628">25404 8548 62 0,'0'44'31'0,"3"12"-32"16,1-37 46-16,-1 12-43 16,1 10 0-16,3 9 0 15,0 4 0-15,-4-11-5 16,4-2 1-16,0-3-5 15,4-13 1-15,-4-9-12 16,0-7 1-16</inkml:trace>
  <inkml:trace contextRef="#ctx0" brushRef="#br0" timeOffset="112825.128">26289 9050 58 0,'4'9'29'0,"10"7"-28"0,-7-13 45 15,0 0-46-15,7 0 1 16,0 3-1-16,4-3 1 16,-1-3-4-16,8-3 0 15,0 0-12-15,3-6 0 0,-3 2-2 16,-4-2 0-16</inkml:trace>
  <inkml:trace contextRef="#ctx0" brushRef="#br0" timeOffset="113064.051">26786 9090 62 0,'11'16'31'0,"-7"-10"-41"15,-4-3 63-15,3-3-53 16,4 4 0-16,4-1-2 16,-1-3 1-16,8 0-5 0,0-3 0 15,-1-1-11-15,4-2 1 16</inkml:trace>
  <inkml:trace contextRef="#ctx0" brushRef="#br0" timeOffset="113305.639">27280 9166 53 0,'4'18'26'0,"6"-5"-25"0,-10-13 39 0,0 0-39 16,0 0 1-16,7 0 0 15,1-3 0-15,2 0-3 16,-3 0 0-16,4-4 2 15,3-2 0-15,4 3-5 16,-1-1 1-16,8-2-11 16,0-4 0-16,6-2-2 15,-2-1 1-15</inkml:trace>
  <inkml:trace contextRef="#ctx0" brushRef="#br0" timeOffset="113500.461">27799 9156 35 0,'14'6'17'0,"-3"4"-21"16,-8-10 30-16,1 3-26 0,-1 0 0 16,-3-3-1-16,7-3 0 15,0 0-5-15,7-3 1 16,4-1-4-16,0-2 0 15</inkml:trace>
  <inkml:trace contextRef="#ctx0" brushRef="#br0" timeOffset="113800.755">28349 9128 24 0,'7'6'12'0,"0"10"-3"16,-3-13 18-16,-1 0-23 15,4 0 0-15,-3 0 2 16,3-3 1-16,4 0-9 16,3-6 0-16,3 0 5 15,5-4 0-15,-1 4-1 16,-4 0 0-16,1 3-2 15,0 0 0-15,-4 0-2 16,3 3 1-16,-3 6-6 16,4-3 1-16,3 0-7 15,4 0 1-15</inkml:trace>
  <inkml:trace contextRef="#ctx0" brushRef="#br0" timeOffset="120735.867">30064 7896 49 0,'14'0'24'0,"-4"9"-11"16,-10-6 24-16,-3 3-35 16,-4 1 0-16,0-1 1 15,-4 6 0-15,-10 7-4 16,-7 6 0-16,-4 10 3 15,-14 15 0-15,0 10 0 16,-7 21 0-16,-7 16-1 16,0 26 1-16,11 18-1 15,3 9 1-15,11 20-1 16,7-4 1-16,7-22-2 16,14-15 1-16,7-23-6 15,14-15 1-15,14-12-15 0,7-20 1 16</inkml:trace>
  <inkml:trace contextRef="#ctx0" brushRef="#br0" timeOffset="121367.731">30378 8275 39 0,'7'16'19'0,"-11"2"-2"0,1-14 15 0,-1-1-28 16,-3 6 0-16,0 7 2 15,0 3 1-15,0 3-10 16,0-4 1-16,0 1 4 16,3-3 0-16,1-7-9 15,3-6 1-15,3-9-11 16,4-6 1-16</inkml:trace>
  <inkml:trace contextRef="#ctx0" brushRef="#br0" timeOffset="121592.841">30367 7999 55 0,'7'-6'27'0,"0"-4"-31"0,-3 4 44 16,-4 6-40-16,3-6 1 15,1 6-4-15,3 0 1 16,0-3-11-16,4 0 1 16,-1-1-3-16,1 4 1 15</inkml:trace>
  <inkml:trace contextRef="#ctx0" brushRef="#br0" timeOffset="121982.254">30547 8300 39 0,'7'44'19'0,"-7"-25"-20"15,0-16 35-15,0 0-33 16,0-3 0-16,0 0-1 15,0-6 1-15,4 0-2 16,-1-4 1-16,4-9-1 16,0 0 0-16,0-2-3 15,0-1 0-15,4 0-3 16,0 3 0-16,-1 3-3 16,4 4 0-16,0 2 1 15,0 1 0-15,-3 6 5 16,0 3 1-16,-4 6 7 15,0 0 1-15,-4 4 5 0,1 8 0 16,-1 4 3-16,-3-3 1 16,0 3-3-16,4 0 0 15,-4 0-5-15,3 3 1 16,1-6-6-16,3-3 1 16,0-4-11-16,4-2 1 15,-1-7-7-15,8-3 0 16</inkml:trace>
  <inkml:trace contextRef="#ctx0" brushRef="#br0" timeOffset="122387.328">30893 8488 46 0,'-4'28'23'0,"4"-40"-24"16,0 12 38-16,0 0-37 16,4-6 1-16,-1-10 0 15,4-9 0-15,4-6-2 16,-4-17 1-16,0-11 1 15,0-1 0-15,0-9-2 0,0 10 1 16,4-4-2-16,3 0 1 16,0 13-1-16,0 3 1 15,0 6 0-15,0 7 0 16,0 6 1-16,1 12 1 16,-1 7 0-16,0 9 0 15,0 3 0-15,0 3 1 16,-3 3-7-16,-4 4 1 15,-4-1-10-15,-6-2 1 16</inkml:trace>
  <inkml:trace contextRef="#ctx0" brushRef="#br0" timeOffset="122628.953">30882 8212 56 0,'18'13'28'0,"-8"-7"-31"15,-3-9 50-15,1 3-47 16,-1-3 1-16,3 0 0 16,1 6 1-16,-1 0-5 15,8 3 1-15,-4 0-8 16,0 1 0-16,-3-7-7 15,-4 0 1-15</inkml:trace>
  <inkml:trace contextRef="#ctx0" brushRef="#br0" timeOffset="122838.259">31150 8338 56 0,'4'25'28'0,"-8"-3"-33"0,4-16 50 0,4 0-45 16,-4 1 0-16,0-1-2 15,0-3 0-15,0-3-3 16,0 0 0-16,0-9-11 16,0-4 1-16</inkml:trace>
  <inkml:trace contextRef="#ctx0" brushRef="#br0" timeOffset="123033.935">31150 8200 54 0,'4'9'27'0,"-4"-18"-33"16,0 2 44-16,7 1-39 15,0-3 1-15,4 3-9 16,-1 2 0-16,4-2-1 16,0 6 1-16</inkml:trace>
  <inkml:trace contextRef="#ctx0" brushRef="#br0" timeOffset="123423.023">31344 8388 41 0,'0'44'20'0,"-3"-13"-21"0,3-25 29 16,0-2-28-16,0 2 0 0,0-3 0 15,-4 0 0-15,1 0 0 16,3-3 0-16,0 0 0 16,0 0 0-16,0 0 0 15,7-3 0-15,0-6 0 16,3-1 0-16,5-5-1 15,-1-1 1-15,3-3 0 16,1 0 0-16,0 4 0 16,-1 5 0-16,4 1 0 15,-3 6 1-15,-4 3 1 16,-3 6 1-16,-1 6 1 16,-3 7 0-16,0 0-1 15,0-3 1-15,1-1-1 16,-5-5 0-16,4 2-2 15,0-2 1-15,0-4-6 16,0 0 1-16,4-3-6 16,-1-3 0-16,1 0-6 0,-4-9 1 15</inkml:trace>
  <inkml:trace contextRef="#ctx0" brushRef="#br0" timeOffset="123634.145">31736 8331 44 0,'0'29'22'0,"0"-4"-20"0,-4-16 39 0,1 1-40 16,-1 2 1-1,1 1 0-15,-1-1 0 0,4-2-3 16,0 2 1-16,-3-2 1 16,3-1 1-16,0 3-5 15,0-5 0-15,-4-1-6 16,4-6 0-16,0 0-6 15,0-6 1-15</inkml:trace>
  <inkml:trace contextRef="#ctx0" brushRef="#br0" timeOffset="123844.068">31754 8165 28 0,'14'13'14'0,"0"-29"-8"15,-7 10 19-15,0-4-25 16,0-5 0-16,4-4 0 16,3-3 0-16,3-6 0 15,1 0 0-15,7-1-2 16,3-2 0-16,7-4-6 0,4 1 1 16,-4-7-2-16,-7-6 1 15</inkml:trace>
  <inkml:trace contextRef="#ctx0" brushRef="#br0" timeOffset="124068.492">32233 7629 37 0,'4'41'18'0,"-1"31"-15"0,-3-53 37 0,0 15-35 16,-3 1 1-16,-4 15 2 16,0 13 0-16,0 9-11 15,-4 3 1-15,1-3 6 16,-1-3 1-16,-3-12-4 15,0-7 1-15,0-6-3 16,-1-10 0-16,5-6-5 16,-1-12 1-16,4-3-8 15,0-7 1-15,4-9-5 16,3-7 1-16</inkml:trace>
  <inkml:trace contextRef="#ctx0" brushRef="#br0" timeOffset="124549.922">32085 8347 43 0,'11'10'21'0,"3"-4"-16"16,-14-6 39-16,7 0-41 0,0 3 1 16,0 0 1-16,4 0 1 15,-1 0-8-15,4 4 1 16,0-4 3-16,1 0 1 15,2-3-4-15,11-3 0 16,4-4-4-16,0-2 1 16,0 0-3-16,-4-1 1 15,-3 1 0-15,-4 6 1 0,-4-4 1 16,-3 4 0 0,1 0 2-16,2 0 1 0,-6 3 1 15,-1 0 1-15,1-6 0 16,0-7 0-16,-4 1-1 15,0 2 1-15,-4 4 0 16,-3 0 0-16,-3 6-1 16,-4 9 1-16,-4 1-1 15,-3 5 1-15,3 4 0 16,-3 12 0-16,-3 1 1 16,10-10 1-16,-1 6 0 15,8 0 1-15,8 0-1 16,2-6 1-16,11 0-1 15,0-6 0-15,4-7-4 16,0-6 1-16,3-6-11 16,-7-3 1-16,-7-3-6 15,-3-4 1-15</inkml:trace>
  <inkml:trace contextRef="#ctx0" brushRef="#br0" timeOffset="125255.231">30565 9448 52 0,'-7'37'26'0,"-11"23"-32"16,14-44 47-16,-3-4-41 0,-3 4 0 15,-1 0 2-15,1-4 0 16,-1-2-3-16,0-4 1 15,4-3 1-15,0-6 0 16,14-3 0-16,0-13 0 16,4-10-1-16,0-5 0 15,-1-16-1-15,1-3 0 16,-1-1-1-16,5-2 0 16,-1 2-2-16,-4 4 1 0,-3 13 0 15,4 5 1-15,3 7 0 16,0 6 0-16,4 4 3 15,-1 5 0-15,5 4 3 16,2 6 1-16,4 13 0 16,1 5 0-16,-5 7 1 15,-2 7 1-15,-8 2-3 16,-11 7 0-16,-6-6-3 16,-8-4 0-16,-7-3-3 15,-6-6 1-15,3-6-8 16,-1-4 1-16,5-9-10 15,6-6 1-15</inkml:trace>
  <inkml:trace contextRef="#ctx0" brushRef="#br0" timeOffset="125585.874">30960 9385 44 0,'3'28'22'0,"-10"-9"-18"0,7-16 30 15,-3-3-34-15,3 0 0 16,0-6 1-16,0-7 0 0,0-9-1 16,3-3 0-16,4-3 0 15,4 0 1-15,-4 3 0 16,4-3 0-16,3 3-1 15,0 3 1-15,3 6-1 16,1 3 1-16,0 4-1 16,-1 6 1-16,1 6-3 15,3 3 0-15,0 1-5 16,0-1 1-16,1 0-8 16,2-3 0-16</inkml:trace>
  <inkml:trace contextRef="#ctx0" brushRef="#br0" timeOffset="125856.222">31425 9241 54 0,'8'9'27'0,"-8"-12"-29"16,0 3 48-16,-4-3-46 16,-3 0 0-16,0 3 0 15,-7 0 1-15,-4 3-1 0,-3 3 1 16,0 4 0-16,-4 2 0 15,4 7 0-15,0 6 0 16,3-3-1-16,4 0 1 16,10-3-2-16,4-4 1 15,11-2-1-15,7-7 0 16,-1-3-2-16,5-9 1 16,-1-6-5-16,0-4 1 15,-4 0-10-15,1-3 1 0</inkml:trace>
  <inkml:trace contextRef="#ctx0" brushRef="#br0" timeOffset="126470.995">31644 9260 42 0,'21'-4'21'0,"-14"-5"-10"15,-7 9 28-15,0 0-38 16,0 0 1-16,0 0 0 16,0 0 1-16,-3-3-4 15,-1 6 0-15,1 0 3 0,-4 3 0 16,0 1-1-16,0 5 0 15,-4 4 0-15,0 9 0 16,1 0 0-16,-1 0 0 31,4 13-1-31,0-4 0 16,7-5 0-16,4-4 0 16,3-7-1-16,3-5 1 15,4-4 0-15,4-9 0 16,-4-9-1-16,11-4 1 15,7 1-1-15,-1-4 1 0,1-6-1 16,0-9 1-16,-4-4-1 16,0 1 0-16,-3 3 0 15,-4-4 0-15,-7 7-1 16,-3 3 0-16,-4 6 0 16,-3 10 1-16,-4 5 0 15,-4 4 0-15,-7 7 0 16,-3 5 1-16,4 7 0 15,-1 3 1-15,4 9 1 16,0-2 0-16,3-1-1 16,8 0 1-16,0 0-1 15,3-3 1-15,3-3-6 16,4-6 0-16,4-7-9 16,7-5 0-16,6-11-3 15,-2-5 1-15</inkml:trace>
  <inkml:trace contextRef="#ctx0" brushRef="#br0" timeOffset="126771.4">32403 9235 37 0,'28'0'18'0,"-25"-7"-16"0,-3 7 33 15,-10 7-34-15,-4-1 1 16,-7 0 1-16,-4-3 1 16,4 0-5-16,-4 0 0 15,0 1 3-15,1-1 1 0,2 6-1 16,5 1 0-16,3-1-1 15,3 4 0-15,8-1 0 16,3 4 0-16,7 3 0 16,3-4 0-16,-3 1 0 15,4 0 0-15,-1-4 0 16,-3 1 0-16,1-1 0 16,-8 1 0-16,0-1-1 15,0 1 0-15,-4-4-2 16,-3 1 0-16,-4-4-9 15,-3-3 0-15,-3-3-4 16,-1-3 1-16</inkml:trace>
  <inkml:trace contextRef="#ctx0" brushRef="#br0" timeOffset="127176.392">32703 9200 45 0,'-15'0'22'0,"-20"16"-26"0,25-13 38 15,-1 0-33-15,-3 0 1 16,0 0 0-16,-4 4 0 0,4-1-2 15,0 3 0-15,0 1 1 16,3-1 1-16,4 0-2 16,7 7 1-16,7 0 0 15,7 3 0-15,7 3-1 16,8-4 0-16,2-2 1 16,-2 0 0-16,-8-1 0 15,-4 1 0-15,-6 0-1 16,-11 3 1-16,-11 3-1 15,-6-1 0-15,-8 1-1 16,-3-6 1-16,0-6-6 16,3-4 0-16,4-6-8 15,10-10 0-15</inkml:trace>
  <inkml:trace contextRef="#ctx0" brushRef="#br0" timeOffset="127687.043">33002 7569 35 0,'-14'-18'17'0,"0"-14"-6"16,7 26 21-16,4 3-27 15,3 3 1-15,0 3 2 16,0 3 0-16,0 7-11 16,3 6 1-16,4 9 7 15,0 9 0-15,4 7-3 16,-1 13 1-16,8 9-1 16,7 12 1-16,3 26 0 15,4 15 0-15,-8 6-1 16,1 35 1-16,-11 3-1 15,-14 3 0-15,-7 7-2 16,-14-4 1-16,-7-21-3 0,-18-1 0 16,-14-3-3-16,-4-3 0 15,-10-15-14-15,-7-26 0 16</inkml:trace>
  <inkml:trace contextRef="#ctx0" brushRef="#br0" timeOffset="140058.58">5503 11163 16 0,'-3'-6'8'0,"-8"0"-4"0,11 6 8 15,0 0-11-15,-10 0 1 16,-1 3 0-16,-3 3 0 15,0-3-3-15,-4 3 1 16,-3-3 1-16,-7-3 0 0,7 0 0 16,10 0 0-16,-10 0 0 15,3 0 1-15,-3 0-1 16,0 0 0-16,-14 0 0 16,-1 0 0-16,1 0 0 15,3 4 0-15,-10-1-1 16,3 0 1-16,-10 3 0 15,-1 4 0-15,1 2 0 16,3 4 1-16,0-1-2 16,-14 4 1-16,-7 3 0 15,-3 0 0-15,-18 0-1 16,6-6 0-16,-6-1 0 16,-3 4 0-16,-8 0 0 15,-11-3 1-15,8 3-2 16,-4 6 1-16,4 0 0 15,-18 0 1-15,4 0-2 16,13 3 1-16,-6-6 0 0,0-3 0 16,-11 3 0-16,0-3 0 15,10 0 0-15,1-4 1 16,0 1-1-16,-11-4 1 16,0 1-1-16,14-4 0 15,-7 1 0-15,7-4 1 16,4-3-1-16,-4-3 0 15,14 0-1-15,15 0 0 16,13-3-2-16,4 3 0 16,11 0-4-16,3 3 0 0,14 3-2 15,-7 4 1-15</inkml:trace>
  <inkml:trace contextRef="#ctx0" brushRef="#br0" timeOffset="142340.166">19279 10718 22 0,'11'-13'11'0,"-1"-2"4"16,-10 8 11-16,0 1-22 16,0 0 0-16,0-1 3 15,-3-2 1-15,-1 0-10 16,-3 2 1-16,-3 1 5 15,-4 0 0-15,-11 6-2 16,-10 3 1-16,-1 3-2 16,1 10 0-16,-7 3-3 15,-8-4 1-15,1 11-2 16,0 8 0-16,-4 4-1 0,7 18 1 16,7 7-1-16,7 9 1 15,11 0 1-15,14 3 1 16,14-6 3-16,14-15 0 15,18-17 1-15,11-15 1 16,13-28 1-16,11-10 0 16,-7-21-1-16,-3-10 0 15,-4-10-3-15,-11-6 1 16,-7-6-9-16,-10 7 0 0,-18 8-8 16,-10 4 1-1</inkml:trace>
  <inkml:trace contextRef="#ctx0" brushRef="#br0" timeOffset="142700.519">19004 10981 44 0,'7'32'22'0,"-3"15"-20"0,-4-35 34 16,0 10-36-16,0 9 0 15,0 4 0-15,0 6 1 16,0-1-2-16,3-5 1 16,4-7-2-16,7-6 1 15,4-9-7-15,0-7 0 16,-1-12-5-16,1-4 0 16</inkml:trace>
  <inkml:trace contextRef="#ctx0" brushRef="#br0" timeOffset="143002.939">19413 11151 48 0,'4'25'24'0,"-4"9"-25"16,0-24 44-16,3 2-42 16,1 1 0-16,3-1 0 15,4 7 1-15,-1-3-3 16,4-4 1-16,4-9 1 0,3-9 1 16,-3-3-1-16,-4-10 0 15,3-6-4-15,-2-3 0 16,2-7-12-16,-3 4 0 15</inkml:trace>
  <inkml:trace contextRef="#ctx0" brushRef="#br0" timeOffset="143375.859">19678 11285 58 0,'14'7'29'0,"18"-11"-30"0,-18 4 46 0,4 0-45 15,-1-3 0-15,1-3 0 16,3-3 1-16,0-7-1 16,-3-9 0-16,-1 0 0 15,-6 3 1-15,-4-9-1 16,-7 2 1-16,-3 4-2 15,-4 6 1-15,-4 7-1 16,0 9 1-16,1 12-1 16,-1 7 1-16,1 9-1 15,-1 9 1-15,4-5-1 16,3 8 1-16,4-2-3 0,7-1 0 16,4-2-5-1,7-4 0-15,3-9-7 0,7-7 0 16,0-9-1-16,4-9 1 15</inkml:trace>
  <inkml:trace contextRef="#ctx0" brushRef="#br0" timeOffset="143691.152">20274 11088 35 0,'11'-10'17'0,"-15"17"-18"0,1-4 34 15,-4 0-32-15,-7 3 1 0,-4 0 1 16,0 4 1-16,4 2-5 15,-4 1 0-15,4 0 3 16,0-1 0-16,4 1-1 16,3-1 1-16,3-2 0 15,4 2 0-15,0 1 1 16,4-1 0-16,6-2 0 16,8-1 1-16,-1 7-1 15,-2 2 1-15,-1 4-2 16,-4 0 0-16,-3-3-2 15,-7 3 1-15,-3 0-3 16,-4-3 1-16,-4 0-4 16,1-4 1-16,-1 1-4 15,4-10 1-15,3-6-8 16,1 0 0-16</inkml:trace>
  <inkml:trace contextRef="#ctx0" brushRef="#br0" timeOffset="143976.341">20634 10580 42 0,'25'-47'21'0,"-18"-16"-16"0,-4 47 33 16,-3 4-38-16,0 2 1 16,-3 4 1-16,-1 12 1 15,-3 10-3-15,-3 6 1 16,-5 13 1-16,-2 15 0 0,-4 9 0 15,-4 20 1-15,0 18-2 16,4-3 1-16,0-6-1 16,7-19 0-16,0-7-2 15,7-14 0-15,3-11-3 16,4-9 0-16,0-15-4 16,4-4 1-16,-4-9-9 15,0-9 0-15</inkml:trace>
  <inkml:trace contextRef="#ctx0" brushRef="#br0" timeOffset="144187.382">20274 10878 42 0,'11'25'21'0,"13"-6"-15"16,-13-13 33-16,0 3-36 0,3-2 0 15,0-1 3 1,7 3 0-16,7 1-8 0,11-4 1 15,0-3 3-15,0 3 1 16,-4-3-6-16,-7 4 0 16,4-1-6-16,-4 0 0 15,0 1-8-15,-3 2 1 16</inkml:trace>
  <inkml:trace contextRef="#ctx0" brushRef="#br0" timeOffset="144337.166">20782 11179 44 0,'-7'28'22'0,"0"10"-25"0,4-32 37 0,3 0-34 16,-4 0 0-16,0 1-1 15,4-7 1-15,0 0-5 16,4-13 0-16,0-3-7 16,3-2 0-16</inkml:trace>
  <inkml:trace contextRef="#ctx0" brushRef="#br0" timeOffset="144757.16">20800 11022 35 0,'7'22'17'0,"0"-16"-15"16,-4-9 25-16,4 3-27 15,4-3 1-15,0 0 0 16,3 0 0-16,3-1-3 0,5 4 1 15,2 0-3-15,8 4 1 16,-4-1-2-16,0 0 0 16,1 3-1-16,-5-3 1 15,-2-3 3-15,-1 0 1 16,-4 0 4-16,-3 3 1 16,-3-3 2-16,0 0 1 15,-4 4-1-15,-7-1 1 16,-4 3-3-16,-6 0 1 15,-5 1-3-15,-2 5 1 0,-4 4-2 16,-1 3 0-16,1 3 0 16,4-1 1-16,3 1-1 15,3-3 1-15,7-3-1 16,8-7 0-16,7 1-1 16,6-7 0-16,4-6-1 15,4-10 0-15,-4-2-6 16,0-1 0-16,1 0-6 15,-8 0 0-15</inkml:trace>
  <inkml:trace contextRef="#ctx0" brushRef="#br0" timeOffset="145102.471">21251 11216 40 0,'14'29'20'0,"-6"-17"-17"15,-8-12 31-15,0 0-34 16,7 0 1-1,7-12-1-15,0-7 0 16,0-3-1-16,0-3 1 16,4-3-1-16,-1-1 1 15,1-2-1-15,0 6 1 16,3 3 1-16,3 3 0 16,-2 3 2-16,-1 16 0 15,3 7 1-15,1 15 0 16,0-4 0-16,3 8 1 15,4 8-2-15,0 1 1 0,-4-7-3 16,-7-3 1-16,0 0-2 16,0-6 1-16,4-7-2 15,-4-5 0-15,0-4-4 16,-3 0 0-16,-4-3-10 16,-7-3 1-16,-10-4-2 15,-4-2 0-15</inkml:trace>
  <inkml:trace contextRef="#ctx0" brushRef="#br0" timeOffset="145748.007">18778 11693 41 0,'0'3'20'0,"11"-6"-21"15,-4 3 39-15,7 0-34 16,11 3 0-16,10 0 4 16,11 0 1-16,25 1-9 15,20-1 1-15,22-3 7 16,28 0 1-16,39 0-3 15,14-3 1-15,21-1-3 0,11-2 1 16,18 3-3-16,6 0 0 16,-3 3-2-16,-21 0 1 15,-11 3-1-15,-25 0 0 16,-27 3-2-16,-29 4 0 16,-25 2-4-16,-17 4 0 15,-25 3-9-15,-14-3 1 16,-25-1-7-16,-14 4 0 15</inkml:trace>
  <inkml:trace contextRef="#ctx0" brushRef="#br0" timeOffset="146514.746">22334 10774 29 0,'-3'10'14'0,"6"-14"-1"15,-3 4 14-15,0 0-24 16,0 0 1-16,0-6 5 16,0 3 0-16,0 0-11 15,0 0 1-15,-3-3 6 16,3-1 0-16,-4 4-2 15,4-3 1-15,-3 0-3 16,-1 6 0-16,1 0-1 0,-1-4 1 16,1 4-1-16,-4 0 1 15,0 7-1-15,0 2 0 16,-1 1-2-16,1-1 1 16,4 3-2-16,3 1 0 15,3-4-2-15,4-2 1 16,4-4-3-16,0-6 1 15,-4-4-8-15,-4 1 0 16</inkml:trace>
  <inkml:trace contextRef="#ctx0" brushRef="#br0" timeOffset="146995.088">22253 11238 40 0,'11'-3'20'0,"3"-9"-13"0,-11 9 30 15,1-4-35-15,-4 7 0 16,0-6 0-16,-4 3 0 15,-3 0-3-15,0 0 1 16,0 3 1-16,0 0 1 16,0 3-2-16,-3 0 1 15,3 3 0-15,-1 0 0 0,5 1-1 16,3-1 1-16,3-3-3 16,5-3 1-16,2-6-6 15,1 0 0-15,-4-4-8 16,-7 4 1-16</inkml:trace>
  <inkml:trace contextRef="#ctx0" brushRef="#br0" timeOffset="151033.481">23580 10661 30 0,'60'-18'15'0,"-11"-17"-1"0,-35 26 15 0,0-1-24 16,0 1 0-16,-3 3 3 16,0-1 0-16,-4 1-10 15,-7 6 1-15,-4-3 6 16,-10 0 0-16,-7 6-2 15,-7 6 0-15,-8 7-2 16,-6 6 1-16,3 3-1 16,-7 6 0-16,-3 10-1 15,0 12 1-15,6 16-1 16,8 10 0-16,7 2 1 16,10-2 0-16,15-7-1 15,13-13 0-15,15-12 0 16,7-12 0-16,6-10-4 15,15-3 1-15,-3-16-8 0,-1-6 0 16,-3-6-6-16,-4-7 0 16</inkml:trace>
  <inkml:trace contextRef="#ctx0" brushRef="#br0" timeOffset="151362.677">23975 11179 44 0,'10'-7'22'0,"-6"-14"-21"0,-4 11 37 0,-7 1-37 16,0-1 0-16,-7 1 2 16,-7 3 0-16,-1 6-4 15,-2 3 1-15,-1 9 2 16,0 7 1-16,1 9-2 15,-1-6 1-15,4 7-2 16,7-1 1-16,10-3-1 16,8-6 1-16,10-7-2 15,10-9 0-15,5-6 0 16,2 0 0-16,-2-6-2 16,-8-7 1-16,-4-3-6 15,-2-6 0-15,-5 3-7 16,-10 0 1-16</inkml:trace>
  <inkml:trace contextRef="#ctx0" brushRef="#br0" timeOffset="151904.231">24126 11107 42 0,'15'22'21'0,"-15"-4"-17"16,0-14 34-16,-4 2-36 15,4 0 0-15,-3 3 0 16,-1 1 1-16,-3-1-4 16,3 1 0-16,1-4 3 15,-1 0 0-15,1-3-1 16,-1 1 0-16,8-1-1 16,3-3 0-1,11-10 0 1,-4-2 0-16,0-4-1 15,3-3 0-15,1 4 0 16,0-4 0-16,3 0 0 16,-4 3 0-16,1 7 0 0,0 6 0 15,-4 6 2-15,0 6 0 16,-3 7 0-16,-1 9 1 16,-3 0-1-16,-3 0 0 15,-1-6 0-15,1 3 0 16,-1-3-4-16,1-4 1 15,-1 1-9-15,4-10 1 16,-3-6-5-16,3-3 0 16</inkml:trace>
  <inkml:trace contextRef="#ctx0" brushRef="#br0" timeOffset="153104.624">24560 11006 39 0,'-3'10'19'0,"10"-4"-12"0,-7-3 32 15,3 3-36-15,1 4 0 16,0 2 2-16,-4 7 0 16,3 6-6-16,1 3 0 15,-4 4 4-15,0-4 1 16,0 3-3-16,0-6 1 15,0 1 0-15,0-11 0 16,7-5-2-16,7-7 1 16,3-6 0-16,8-1 0 15,0-5-1-15,-1-7 1 16,8-6-6-16,0 1 0 0,-4-1-10 16,-3 3 1-16,-4 6-3 15,-3-2 1-15</inkml:trace>
  <inkml:trace contextRef="#ctx0" brushRef="#br0" timeOffset="153509.819">24899 11207 57 0,'14'9'28'0,"7"-9"-35"16,-10-3 56-16,7-3-49 16,-1-3 1-16,4-4 0 0,-3-3 1 15,0 1-3-15,-4-4 0 16,-4-3 1-16,-3 0 1 16,0-3-2-16,-3 3 1 15,0 3-3-15,-4 0 1 16,0 4-1-16,-8 8 0 15,1 7 0-15,-3 7 0 16,-1 8 0-16,1 7 1 16,-1 0 1-16,0 3 1 15,4 3 1-15,4 1 0 16,3-1 0-16,3 0 1 16,4-9-1-16,4-3 0 15,0-4-1-15,-1-2 1 0,4-4-6 16,4-3 1-16,3-3-11 15,0-9 1-15</inkml:trace>
  <inkml:trace contextRef="#ctx0" brushRef="#br0" timeOffset="153795.353">25291 11273 56 0,'3'9'28'0,"-3"-18"-34"16,4 3 47-16,-1-7-41 16,1-6 0-16,3-6 0 15,0 0 1-15,3-3-1 0,1-10 0 16,0 7 0-16,-1 3 1 16,1 2-1-16,3 5 1 15,4 5 0-15,-1 10 1 16,4-1-2-16,1 10 0 15,-5 1-4-15,1-1 1 16,-1-3-8-16,1 3 1 16,-4-6-6-16,-7 6 0 15</inkml:trace>
  <inkml:trace contextRef="#ctx0" brushRef="#br0" timeOffset="154530.926">25813 10991 41 0,'21'-7'20'0,"-14"-2"-21"16,-3 3 34-16,-1 3-31 16,-3 3 1-16,7-4 2 15,-3 1 1-15,-1-3-7 16,1 3 0-16,-4 3 5 15,0 0 0-15,0 0-2 16,0 0 1-16,-4-3-2 16,1 3 1-16,-8 3-2 15,-7 0 1-15,1 6-2 16,-8 1 1-16,0 5-2 0,4 4 0 16,0 6-1-16,7-3 1 15,3 3 0-15,1 7 0 16,10 2 0-16,3-2 1 15,4 8 1-15,0 1 0 16,4 0 1-16,-4 3 0 16,-7-3 0-16,0-1 0 15,-7 1 0-15,-4 0 0 16,1-7-1-16,-1-5 1 16,-3-7-1-16,0-10 0 0,0 4-1 15,0-16 0-15,3-19 0 16,4-3 1-16,7-3 0 15,4-3 0-15,3-1 0 16,7 1 1-16,7 0-1 16,11 0 0-16,7 6 1 15,6-3 1-15,1-3-1 16,-3-4 0-16,-1 4 0 16,-3 0 1-16,0 0 0 15,-11 2 0-15,-4 4-2 16,-2 4 1-16,-8-4-1 15,-4 6 1-15,-6 0-1 16,-8 7 0-16,-3 6-1 16,-3 6 1-16,-8 3-1 15,0 7 1-15,4 9 0 16,0 0 0-16,4 3 0 16,3-3 0-16,3 0 0 0,4-4 0 15,4 1-1-15,6-6 1 16,4-1-5-16,4-5 1 15,3-4-7-15,4-6 0 16,-1-4-5-16,1-5 0 16</inkml:trace>
  <inkml:trace contextRef="#ctx0" brushRef="#br0" timeOffset="154815.969">26532 10991 46 0,'18'-7'23'0,"-14"10"-25"0,-4-3 42 16,-7 4-39-16,-4 2 0 0,-7 0 1 15,-3 0 0-15,-4-2-3 16,-6 5 1-16,-1 0 1 16,0-2 1-16,0 5-1 15,4 1 0-15,7-1 0 16,7 1 0-16,7-1-1 16,10 4 1-16,12 3 0 15,2 3 1-15,4 3-1 16,-3-3 1-16,0-3-1 15,-8 3 1 1,-27 9-3 0,-8-6 1-16,-3 0-9 15,-4-9 1-15,-10-4-8 16,-1-9 0-16</inkml:trace>
  <inkml:trace contextRef="#ctx0" brushRef="#br0" timeOffset="156272.427">24694 12399 24 0,'4'3'12'0,"-11"6"-4"0,7-12 9 15,-4 0-16-15,-6 0 1 16,-4 3 0-16,-4 0 1 15,-3 0-4-15,3 6 1 0,1 3 1 16,-1 1 1-16,0 5-1 16,1 1 0-16,3 6-1 15,3 0 1-15,7 0-1 16,4-9 1-16,8-4 0 16,2-3 0-16,8-6 0 15,3-6 1-15,4-7-2 16,3 1 0-16,-3-7-8 15,-1 0 0-15,1 4-2 16,0-1 0-16</inkml:trace>
  <inkml:trace contextRef="#ctx0" brushRef="#br0" timeOffset="156557.713">24846 12612 39 0,'4'6'19'0,"-1"-31"-19"0,1 16 37 15,-1-4-34-15,1-6 0 16,-1-9 3-16,4 0 0 16,4 9-6-16,0 0 1 15,3 0 7-15,7 4 0 16,11 2-2-16,-4 1 1 15,18 2-2-15,7 4 0 16,-1 3-4-16,-6 3 0 0,-3 0-7 16,-12 3 0-16,-9 0-14 15,-12 0 0-15</inkml:trace>
  <inkml:trace contextRef="#ctx0" brushRef="#br0" timeOffset="157383.771">23700 12957 43 0,'3'0'21'0,"1"15"-11"15,-4-8 23-15,-4 2-31 16,1 4 1-16,-1 5 1 16,-3 11 0-16,-4 11-5 15,1 17 0-15,-4 9 3 16,0 3 1-16,3-7-1 0,4-5 0 15,3-4 0-15,1-15 1 16,3-10-2-16,3-9 0 16,1-10 0-16,-4-9 1 15,-4-6-2-15,-3 0 0 16,-7-7-1-16,-7-2 0 16,-7-1-1-16,7 3 0 15,-11 1-2-15,-7 5 1 16,-7 7-1-16,4 7 1 15,0 5 0-15,6-2 0 16,8 2 3-16,7 13 0 16,7 0 3-16,10 4 1 0,11-4 1 15,15 3 1-15,9-6-1 16,5-3 1-16,2-7-2 16,8 1 1-16,4-10-8 15,-8 3 1-15,-3-12-12 16,0 3 1-16,-4-3-6 15,-3-4 0-15</inkml:trace>
  <inkml:trace contextRef="#ctx0" brushRef="#br0" timeOffset="157820.686">23940 13553 54 0,'10'21'27'0,"-6"1"-29"15,-4-18 47-15,0 8-45 16,0-2 1-16,0-1-2 15,0-3 1-15,0 0-4 16,-4 1 1-16,-3-1-7 16,7-6 0-16,-3-6-6 15,-1-1 0-15</inkml:trace>
  <inkml:trace contextRef="#ctx0" brushRef="#br0" timeOffset="158029.419">23929 13452 44 0,'0'6'22'0,"3"-15"-19"0,1 6 39 16,3-3-41-16,4-1 0 16,-4 1 1-16,3 0 0 15,-3 0-4-15,-3 2 0 16,3 1-2-16,3 3 0 15,1 3-9-15,7 1 1 16,-4-1-2-16,0 3 0 16</inkml:trace>
  <inkml:trace contextRef="#ctx0" brushRef="#br0" timeOffset="158268.955">24190 13512 45 0,'7'12'22'0,"7"13"-18"0,-10-12 45 0,-1 3-46 16,-3 2 1-16,4 4 2 15,-4 0 1-15,0 0-8 16,0-6 0-16,3 0 6 16,1-4 0-16,3-6-2 15,3-9 1-15,8-9-2 16,0-1 0-16,3-2-1 16,4-7 0-16,3-3-2 15,0 3 1-15,0 3-6 16,0 0 0-16,-3 0-12 15,-4 7 0-15,0-1-2 16,1 4 0-16</inkml:trace>
  <inkml:trace contextRef="#ctx0" brushRef="#br0" timeOffset="158598.965">24596 13584 60 0,'21'25'30'0,"7"-16"-37"0,-17-9 59 15,-1 0-52-15,8-3 1 16,0-3-1-16,-1-7 0 16,-3 1 0-16,0-4 0 15,-3 7 0-15,0-1 0 0,-8-2-2 16,-3-1 1-16,0 7-1 16,-3 3 1-16,-1 3-2 15,-3 0 1-15,-4 6 0 16,1 4 1-16,-1 5 0 15,1 1 0-15,3 3 1 16,3-4 0-16,4 4 0 16,4 0 0-16,3 3-2 15,0-3 1-15,3-3-3 16,1-1 0-16,3-9-5 16,4-2 1-16,3-4-7 15,0-7 1-15</inkml:trace>
  <inkml:trace contextRef="#ctx0" brushRef="#br0" timeOffset="159380.027">24987 13672 35 0,'0'9'17'0,"-3"-6"-15"0,3-3 26 16,0 0-27-16,0-6 1 16,0 0 1-16,3-4 1 15,4 1-4-15,0-7 0 16,4-3 3-16,3-3 1 15,0 7-1-15,4 2 0 16,10 4-1-16,4-1 0 16,10 1 0-16,-3 6 0 15,3 3-1-15,1 0 0 16,-1 0 0-16,-3-3 0 0,0 0 0 16,-4-1 0-16,0 1-1 15,-10 3 0-15,-8 0 0 16,-2-3 0-16,-8 3-1 15,-7 0 1-15,-7 0-1 16,-8 0 0-16,-2 3-2 16,-4 0 1-16,-1 1-3 15,-6 2 1-15,7 0 0 16,3 4 0-16,1-4 0 16,3 6 0-16,3 4 3 15,4 3 0-15,7 6 3 16,4 0 0-16,3 3 0 15,0 10 1-15,0-4 0 16,-4-5 0-16,-3-1-1 16,-3-3 1-16,-4 0-2 15,-4-3 0-15,1-3-2 0,-5-4 0 16,1-2 0-16,-3-4 0 16,6-5 0-16,0-4 0 15,4-4 1-15,7 1 0 16,7-3 0-16,4-3 1 15,7-1 0-15,6 4 1 16,12-7-1-16,6-5 1 16,4-8-1-16,0 1 1 15,-4-3-1-15,-3-3 0 16,3 3 0-16,-3 2 0 16,3-5-1-16,-10 9 1 15,-4 0-1-15,-7 7 0 0,-6-1-1 16,-8 3 0-16,-7 10-1 15,-4 3 0-15,-6 3-2 16,-5 4 1-16,1 2-1 16,-3 4 0-16,3-1 0 15,-1 1 0-15,5 2-1 16,3 1 1-16,7-3-1 16,7-4 0-16,7 3-1 15,7-5 0-15,4-1-2 16,0-3 1-16,6-6-1 15,5-3 1-15</inkml:trace>
  <inkml:trace contextRef="#ctx0" brushRef="#br0" timeOffset="159725.132">26240 13546 22 0,'31'-15'11'0,"-9"15"-10"0,-12-4 22 16,-3 1-23-16,0-3 1 15,4 0-1-15,-4 3 1 16,-4-4 0-16,1 1 0 15,-8 3 3-15,-3 3 0 16,-7 0 0-16,-3 3 1 16,-1 0 0-16,4 0 1 15,0-3-1-15,0 4 0 16,0-1-2-16,3 0 0 16,0 0 0-16,4 3 0 0,4 4-2 15,3 2 1-15,0 4 0 16,10 6 1-16,12 0-1 15,6 6 1-15,0 6-1 16,-3 7 1-16,-4-6-1 16,-7-4 0-16,-14-3-1 15,-11 0 0-15,-13 1-1 16,-1-4 0-16,-10-3-6 16,-11-7 1-16,-7-11-12 15,7-8 1-15</inkml:trace>
  <inkml:trace contextRef="#ctx1" brushRef="#br0">23551 7591 0,'0'0'16,"0"0"0</inkml:trace>
  <inkml:trace contextRef="#ctx0" brushRef="#br0" timeOffset="160730.665">27929 10323 31 0,'4'-10'15'0,"7"10"0"16,-11 0 15-16,0 0-26 0,-4 3 1 16,-3 1 1-1,-7 2 1-15,0 3-9 0,-4 10 0 16,-7 9 6-16,-6 7 0 15,-8 18-2-15,-3 3 1 16,-4 17-2-16,0 18 1 16,3 18-1-16,5 1 0 15,9-3 0-15,15-1 0 16,11-15-3-16,13-16 0 16,15-9-9-16,14-15 1 15,-4-23-6-15,-7-13 0 16</inkml:trace>
  <inkml:trace contextRef="#ctx0" brushRef="#br0" timeOffset="162397.669">27979 11414 30 0,'7'9'15'0,"7"-34"-3"0,-7 6 19 15,0-3-27-15,-3-21 0 16,3-8 2-16,-4-21 0 15,-3-3-8-15,0-10 1 16,4 7 5-16,-4 0 0 0,3 5-2 16,4 1 0-1,4 3-1-15,-1 13 0 0,5 9 0 16,2 12 0-16,8 13 0 16,3 13 0-16,4 6-1 15,0 12 1-15,-4 4-5 16,-7-1 0-16,-3 7-7 15,-8 6 0-15,-13 0-5 16,-8-3 1-16</inkml:trace>
  <inkml:trace contextRef="#ctx0" brushRef="#br0" timeOffset="162593.916">27866 11034 55 0,'18'32'27'0,"20"-13"-28"16,-16-16 52-16,6 3-51 0,0-3 1 16,4 0-1-16,3-3 1 15,0-3-5-15,-3 0 1 16,0-6-11-16,-4-1 0 16,-10 1-3-16,-4 3 1 15</inkml:trace>
  <inkml:trace contextRef="#ctx0" brushRef="#br0" timeOffset="162773.395">28349 11163 48 0,'0'35'24'0,"-7"-4"-28"15,4-25 45-15,-1 0-41 16,1 1 0-16,-1-1-5 15,4-3 0-15,0-3-6 16,0-6 0-16</inkml:trace>
  <inkml:trace contextRef="#ctx0" brushRef="#br0" timeOffset="162953.009">28349 10934 39 0,'11'16'19'0,"-4"-22"-20"0,-7 6 24 15,3-4-28-15,1-2 0 16,3 0-15-16,4 3 1 16</inkml:trace>
  <inkml:trace contextRef="#ctx0" brushRef="#br0" timeOffset="163313.395">28437 11245 42 0,'0'22'21'0,"4"-10"-27"16,-4-12 36-16,0 0-30 15,3-3 0-15,5-3-1 16,2-4 1-16,1-2 0 15,3-4 0-15,3 0-2 16,1 1 0-16,0-1-1 16,-4 0 1-16,0 4 0 15,0 2 0-15,0 4 0 16,0 3 0-16,0 6 4 16,-3 3 0-16,0 7 1 15,-4-1 1-15,-4 4-1 16,1 0 1-16,-1 0-1 15,1-4 1-15,-1-3-2 16,4-2 0-16,0 2-3 0,0-3 0 16,0 1-7-16,4-4 1 15,0 0-5-15,-1-9 0 16</inkml:trace>
  <inkml:trace contextRef="#ctx0" brushRef="#br0" timeOffset="163569.26">28945 11122 45 0,'0'13'22'0,"-3"3"-23"0,3-13 40 0,0 3-36 16,0 3 0-16,0 4 3 15,0 3 1-15,0-1-9 16,0-2 1-16,0-1 4 15,0 1 1-15,0-1-4 16,0-5 0-16,0-1-6 16,0 0 0-16,0-3-10 15,0-3 0-15,-7-6-1 16,3-3 1-16</inkml:trace>
  <inkml:trace contextRef="#ctx0" brushRef="#br0" timeOffset="163808.971">28963 10846 45 0,'4'0'22'0,"-8"-6"-18"0,4 6 45 16,0 0-47-16,4-6 1 15,3 0 0-15,0-1 1 16,0 1-6-16,0 0 0 16,0-4-2-16,0 1 0 15,0 3-13-15,0-1 1 0</inkml:trace>
  <inkml:trace contextRef="#ctx0" brushRef="#br0" timeOffset="164199.774">29408 10269 46 0,'21'35'23'0,"-14"-7"-19"0,-7-15 32 16,0 15-35-16,0 9 0 15,-4 14 0-15,-3 8 1 16,-7 7-2-16,-4 12 0 15,1 17 1-15,-4-5 0 16,-1-5-2-16,1-13 0 16,4-12-4-16,3-16 0 15,3-16-5-15,7-9 1 0,4-13-6 16,0-6 1-16</inkml:trace>
  <inkml:trace contextRef="#ctx0" brushRef="#br0" timeOffset="164425.549">29221 11022 44 0,'3'22'22'0,"4"-3"-20"16,-3-16 40-16,-1 0-40 16,4 3 1-16,4-6 2 15,-1 3 0-15,5-3-7 16,2 4 0-16,8-4 3 15,0 3 1-15,-1-6-7 16,-3-4 0-16,-3 1-9 16,0 0 0-16,-8 3-2 0,-6 3 1 15</inkml:trace>
  <inkml:trace contextRef="#ctx0" brushRef="#br0" timeOffset="164754.782">29517 11107 39 0,'21'15'19'0,"25"-18"-22"0,-28 3 36 16,3 0-33-16,3-3 0 16,1-3 1-16,0-4 0 15,0-5-2-15,-1-7 1 16,-6 3-1-16,0-3 1 16,-4-3-1-16,-4 3 1 0,-6 3-1 15,-8 3 0-15,-3 7-1 16,-3 0 1-16,-5 9 0 15,1 3 0-15,-3 9-1 16,-4 7 1-16,-1 3 1 16,5 6 1-16,3 7 0 15,3-1 1-15,4 4 0 16,7 0 0-16,7-10-1 16,7-6 1-16,7-7-4 15,8-2 1-15,9-4-7 16,12-9 0-16,-1-12-3 15,4-7 0-15</inkml:trace>
  <inkml:trace contextRef="#ctx0" brushRef="#br0" timeOffset="165025.076">30300 10219 37 0,'-7'41'18'0,"-7"44"-13"0,14-67 34 16,0 17-36-16,3 9 0 15,5 12 1-15,6 4 0 16,3 6-5-16,8 12 1 16,3 13 3-16,-3 6 1 0,-7-6-3 15,-11 13 1-15,-11-4-1 16,-10 7 0-16,-14-7-6 15,-8-6 1-15,-16-12-12 16,-12-10 1-16</inkml:trace>
  <inkml:trace contextRef="#ctx0" brushRef="#br0" timeOffset="165730.363">27615 12935 36 0,'4'-6'18'0,"-4"-1"-10"0,0 7 19 16,-4 3-23-16,1 4 0 15,-8 2 3-15,-3 0 1 16,-10 10-9-16,-8 10 0 15,-7 8 5-15,-7 29 1 16,0 25-2-16,-3 12 1 16,-1 35-3-16,5 16 1 15,9 0-2-15,12-4 1 16,17-15-1-16,14-22 1 16,10-25-5-16,4-26 0 15,11-18-13-15,3-15 1 0</inkml:trace>
  <inkml:trace contextRef="#ctx0" brushRef="#br0" timeOffset="167471.699">27951 13480 46 0,'14'19'23'0,"-35"16"-12"0,13-20 23 15,-6 17-34-15,-3 15 1 16,3 9-1-16,0 4 0 16,-1-7 0-16,5-6 1 15,-1-6-1-15,4-13 1 16,4-9-1-16,6-13 0 15,1-9 0-15,3-13 0 0,7-6-1 16,4-12 1-16,3-4-1 16,3 1 1-16,5-4-2 15,-1 0 1-15,-3 4-2 16,-1 5 0-16,1 7 0 16,-4 6 0-16,-3 13 0 15,-1 6 1-15,-3 3 2 16,-3 3 0-16,-4 7 2 15,-3 3 0-15,-4 6 0 16,0 6 1-16,0 3-1 16,-4 7 0-16,1-7-2 15,3-3 1-15,0 1-3 16,3-1 0-16,4-3-5 16,4-3 1-16,3-6-8 15,3-4 1-15</inkml:trace>
  <inkml:trace contextRef="#ctx0" brushRef="#br0" timeOffset="167742.657">28568 13750 34 0,'35'-19'17'0,"-10"4"-11"0,-18 8 25 16,0-5-29-16,-3 6 0 16,-4 2 2-16,-4-2 1 15,-3 3-6-15,-11 3 0 16,-3 3 4-16,-4 0 0 15,1 10-2-15,-4 6 1 16,3 6-1-16,4 3 0 0,0 3-1 16,6-3 1-16,5-2-2 15,3-4 1-15,7-7-1 16,10-5 0-16,8-4 0 16,7-6 1-16,-4-6-4 15,4-7 0-15,-4-3-10 16,3-2 1-16</inkml:trace>
  <inkml:trace contextRef="#ctx0" brushRef="#br0" timeOffset="168059.079">29199 13063 35 0,'4'7'17'0,"-11"21"-12"0,3-16 21 15,-3 4-26-15,-3 9 1 16,-8 13 0-16,-3 3 1 15,-4 12-2-15,-3 3 0 16,0 4 1-16,7 9 0 0,3 0-3 16,4-6 0-16,0-10-9 15,0-9 0-15</inkml:trace>
  <inkml:trace contextRef="#ctx0" brushRef="#br0" timeOffset="168299.385">28755 13540 54 0,'7'16'27'0,"14"-13"-29"15,-10-3 48-15,6-3-46 16,8 0 1-16,3-7-1 15,18 4 0-15,14 3-3 0,7-4 1 16,14-5-7 0,0-10 1-16,-3-3-8 0,0 3 1 15</inkml:trace>
  <inkml:trace contextRef="#ctx0" brushRef="#br0" timeOffset="168583.077">29746 12787 45 0,'0'41'22'0,"0"31"-17"15,4-62 35-15,3 12-38 16,3 15 0-16,8 23 0 15,7 21 1-15,3 10-4 16,0 19 0-16,-3 22 2 16,-15 9 1-16,-20 3-4 15,-22 0 1-15,-28 7-12 16,-28-10 1-16,-18-9-4 16,-17-13 1-16</inkml:trace>
  <inkml:trace contextRef="#ctx0" brushRef="#br0" timeOffset="176960.487">26681 3879 45 0,'-11'3'22'0,"-52"34"-12"0,45-18 22 0,-3 6-32 15,-8 19 0-15,1 6 1 16,-3 29 0-16,-8 18-1 16,3 6 1-16,8 4-1 15,14 3 0-15,11-13-7 16,10-25 0-16,3-9-7 16,11-26 1-16</inkml:trace>
  <inkml:trace contextRef="#ctx0" brushRef="#br0" timeOffset="177425.839">26963 4079 39 0,'-4'16'19'0,"-31"15"-17"0,24-24 28 0,-3 2-30 16,-3 0 1-16,-4 4 0 15,3-4 0-15,-3-2-1 16,7 2 0-16,-1 0 0 16,5-2 1-16,-1-1-1 15,4-3 0-15,4 0-1 16,10 7 1-16,3 2-1 16,12 1 1-16,6 6 1 15,0-1 1-15,0 7 0 16,-7-3 0-16,-7-6 0 15,-6 0 0-15,-12 3-1 16,-7 3 0-16,-10 6-6 16,-7-9 1-16,3 6-9 15,-3-13 0-15</inkml:trace>
  <inkml:trace contextRef="#ctx0" brushRef="#br0" timeOffset="177845.89">26797 4293 45 0,'4'9'22'0,"-1"3"-19"0,-3-5 35 0,-3-7-38 16,-5 6 0-16,-2 0 0 16,3 1 0-16,-4 2 0 15,-3 7 0-15,-3-4 0 16,-1-6 0-16,0 4-1 16,1-1 1-16,2 1 0 15,5-1 1-15,6 7-1 16,8-4 1-16,6 7-1 15,5 3 1-15,-1-6 0 16,3 6 1-16,1-7-1 16,-4-5 0-16,-3 5 0 15,-8 4 0-15,-6 6-1 16,-4-3 0-16,-7 3-8 0,-11 0 1 16,-3-9-8-1,-4 0 0-15</inkml:trace>
  <inkml:trace contextRef="#ctx0" brushRef="#br0" timeOffset="178357.821">27256 4060 38 0,'3'22'19'0,"-3"19"-6"0,0-28 26 16,-3 2-37-16,-1 10 1 16,-3 10-1-16,0 12 1 15,-7-3-5-15,0 3 1 16,0 9 1-16,0-15 0 16,3 3-7-16,4-9 0 15,0-7-8-15,7-22 1 16</inkml:trace>
  <inkml:trace contextRef="#ctx0" brushRef="#br0" timeOffset="178658.17">27446 4089 56 0,'4'34'28'0,"-18"1"-34"16,10-23 50-16,-3 4-44 16,0 6 1-16,-4 19-1 15,1-4 1-15,-1 13-2 0,1 7 1 16,3-4-4-16,-1-6 0 15,1-6-11-15,7-13 0 16,7-6 0-16,4-9 0 16</inkml:trace>
  <inkml:trace contextRef="#ctx0" brushRef="#br0" timeOffset="178853.191">27541 4600 48 0,'11'6'24'0,"-8"-6"-36"0,-3 0 49 0,0 0-44 16,0 0 0-16,0 0-17 15,8 0 1-15</inkml:trace>
  <inkml:trace contextRef="#ctx0" brushRef="#br0" timeOffset="179302.806">27809 4236 65 0,'15'6'32'0,"-8"-12"-39"0,-7 6 61 16,7 0-53-16,7 0 1 16,0-6-1-16,7 3 0 15,4 0-2-15,3-4 1 16,0 7 0-16,-7-3 1 15,-3 0-1-15,-4 6 0 0,-3 7 0 16,-8 2 0-16,-10 10 0 16,-7-3 0-16,0 9-1 15,0-6 1-15,-7 3 0 16,-4 6 0-16,7 4 0 16,4 9 0-16,4-10 0 15,-1 7 0-15,4-6 0 16,7-1 1-16,7-6-1 15,7-9 0-15,7-3-3 16,4-13 1-16,3-3-11 16,-3-9 0-16,3-4-6 15,4-6 1-15</inkml:trace>
  <inkml:trace contextRef="#ctx0" brushRef="#br0" timeOffset="180113.895">28579 4484 37 0,'-8'6'18'0,"1"-6"-4"16,4 0 24-16,-1 0-33 15,4 0 0-15,0 0 7 16,4 0 0-16,6 3-14 16,5 3 1-16,13 1 8 15,11-1 1-15,10-3-4 16,7-3 1-16,-3 0-6 16,4 0 1-16,-4-3-10 15,-4 0 1-15,-10-7-12 16,-7 4 1-16</inkml:trace>
  <inkml:trace contextRef="#ctx0" brushRef="#br0" timeOffset="181315.401">29517 4644 52 0,'3'15'26'0,"1"-15"-25"0,-4 0 36 0,4 0-37 16,3 0 1-16,0-9-1 16,-4 3 1-16,4-4-4 15,0 4 0-15,0 6-11 16,7-6 0-16</inkml:trace>
  <inkml:trace contextRef="#ctx0" brushRef="#br0" timeOffset="181539.542">29845 4650 40 0,'11'19'20'0,"3"-38"-14"0,-11 19 24 0,4-6-31 16,0-1 1-16,0 4-2 15,0 0 1-15,4 0-3 16,0 0 0-16,-4 3-8 16,3-6 0-16</inkml:trace>
  <inkml:trace contextRef="#ctx0" brushRef="#br0" timeOffset="181750.59">30103 4590 34 0,'10'0'17'0,"-3"16"-14"0,-3-16 24 15,-4 0-26 1,0 0 0-16,7 3 1 0,-4-3 0 16,4 3-3-16,0-3 1 15,4 0-4-15,0-6 1 16,3 6-8-16,7-6 1 15</inkml:trace>
  <inkml:trace contextRef="#ctx0" brushRef="#br0" timeOffset="182140.789">30589 3483 44 0,'14'-3'22'0,"-3"32"-19"16,-4-17 38-16,11 19-38 15,10 17 0-15,11 14 1 16,7 23 0-16,-4 15-5 16,-3 35 0-16,-11 6 2 0,-14 16 1 15,-17 9-2-15,-19 0 1 16,-16-18-6-16,-12-17 1 15,1-24-12-15,-11-19 0 16</inkml:trace>
  <inkml:trace contextRef="#ctx0" brushRef="#br1" timeOffset="197378.047">23442 3490 3 0,'-3'-7'1'0,"-12"-8"1"0,8 9 1 0,-3-1-2 16,3 1 0-16,-18 3 1 16,-3-7 0-16,-7 4-2 15,-4 3 0-15,-7 3 1 16,-7 0 0-16,-3 0 0 15,10 9 0-15,-4 1-1 16,-3 6 1-16,-7 5-1 16,0 11 1-16,-10 5-1 15,-1 7 1-15,1 3-1 16,10 4 1-16,3 5 0 16,1 10 0-16,-4 0-1 15,3 6 1-15,8-6-1 16,3 9 1-16,4 0-1 15,0 4 1-15,6-1-1 16,-3 7 0-16,4-1 0 0,7-8 1 16,7 11-1-16,7-14 1 15,7-1-1-15,7-10 1 16,7-2 0-16,7-13 0 16,11-3-1-16,3 0 1 15,7-7 0-15,4 4 0 16,0-3 0-16,-1-13 0 15,5 0 0-15,10 0 1 16,10-3-1-16,-3-3 0 16,4-7 0-16,-1 4 0 0,1-7 0 15,-8-5 0-15,-3 2-1 16,3-3 1-16,1-6-1 16,6-10 1-16,1-12-1 15,-4-9 0-15,0-4 0 16,-4-15 1-16,1-22-1 15,-4-26 1-15,0-9-1 16,3-21 0-16,0-20 0 16,4-12 1-16,-14-6-1 15,-10-4 1-15,-15 13-1 16,-11 1 0-16,-13 11 0 16,-8 10 0-16,1 13 0 15,-8 9 1-15,-7 12-3 16,1 20 0-16,-15 21-5 15,-25 19 1-15</inkml:trace>
  <inkml:trace contextRef="#ctx0" brushRef="#br1" timeOffset="198729.75">6255 3628 6 0,'3'-13'3'0,"4"13"-2"0,-7-9 3 0,-7 3-4 16,0 2 1-16,-3-8 0 15,-12-1 0-15,-6 4-2 16,-14 9 1-16,-11 0 1 16,-10 12 0-16,6 4 0 15,-10 9 0-15,-4 0-1 16,-10 13 1-16,4 6 0 16,-4 3 0-1,-18 59-1 1,11-8 1-16,17 8-1 15,11-15 1-15,11 3-1 16,6-6 1-16,15 0 0 16,7-3 0-1,32 21 0-15,10-9 1 16,7-6-1-16,4-15 0 16,17-11 0-1,11-2 0-15,-7-13-1 0,10-9 1 16,-3-13 0-16,-3-9 0 15,-4-3 0-15,-7-16 0 16,10-6 0-16,-17 2 1 16,24-21-2-16,4-12 1 15,-7-26 0-15,-10-19 0 16,-11-18-1-16,-8-19 0 0,-9-16-1 16,-12-9 0-16,-10-13-5 15,-14 0 1-15</inkml:trace>
  <inkml:trace contextRef="#ctx0" brushRef="#br1" timeOffset="202452.746">13109 9125 10 0,'11'31'5'0,"-4"7"2"15,-7-23 6-15,3 17-11 16,1 9 0-16,-8 12 1 16,1-9 0-16,-11 44-4 15,-4 31 0-15,-7 12 3 16,1 23 0-16,-1 19-1 15,-7 8 1-15,4 11-2 0,-4-1 1 16,1-15-1-16,2-16 0 16,1-16-1-16,0-16 1 15,3-21-4-15,1-19 1 16,-1-16-3-16,0-16 0 16</inkml:trace>
  <inkml:trace contextRef="#ctx0" brushRef="#br1" timeOffset="203414.219">13162 9181 16 0,'18'-3'8'0,"24"-9"-8"0,-31 2 11 15,3 1-10-15,3-1 0 16,8 4 1-16,7-3 1 16,3-1-3-16,0 1 0 15,15-1 2-15,13 1 1 0,8 0-1 16,10-7 0-16,7-6-1 16,-3-3 1-16,14-3-2 15,7-4 1-15,-1-8-1 16,-2 5 1-16,-12 1-1 15,1-1 0-15,-7 4 0 16,-1 2 0-16,-13 4 0 16,-8 3 0-16,-10 4 0 15,-7 2 1-15,-3 3-2 16,-8 7 1-16,0 6 0 16,-10 10 0-16,-4 5-1 15,0 17 0-15,-3 8 0 16,-8 20 0-16,-10 15-1 15,-7 19 1-15,-10 16-1 16,-8 12 0-16,-21 19 0 0,-7 10 1 16,0 9-2-16,0 6 1 15,4 19-2-15,-4 0 0 16,11 3 1-16,14 4 0 16,10-7 0-16,4-13 1 15,7 0 1-15,0-15 1 16,0-19 1-16,-4-12 0 15,-3-10 0-15,-4-19 0 16,-3-6-1-16,-4-3 1 16,1-16-1-16,-4-10 0 0,-1-5 0 15,-6-7 0-15,0-9 0 16,-8 0 1-16,5-10 0 16,-1-3 1-16,0-6 1 15,-10-3 0-15,-11-10-1 16,-18-5 0-16,-21-14 0 15,0-2 0-15,-20-7-2 16,-19-9 1-16,-3-10-6 16,-4-6 0-16</inkml:trace>
  <inkml:trace contextRef="#ctx0" brushRef="#br1" timeOffset="204389.586">23118 10091 16 0,'7'22'8'0,"7"0"0"15,-7-16 9-15,-4 0-16 16,-3 10 1-16,0 12 0 15,-7 13 0-15,-10 25-3 16,-15 21 0-16,-10 26 2 16,3 35 0-16,-11 27 0 15,-10 29 0-15,0 0-1 0,-7 25 1 16,-3 6-1-16,-4-12 0 16,3-7 0-16,8-12 0 15,-4-10-3-15,7-21 1 16,3-23-4-16,8-21 0 15,6-23-1-15,12-15 0 16</inkml:trace>
  <inkml:trace contextRef="#ctx0" brushRef="#br1" timeOffset="205215.654">23315 10075 20 0,'42'16'10'0,"1"-1"-13"0,-33-12 19 16,15 7-15-16,24 2 0 16,11 1 1-16,22 3 0 15,6-4-3-15,35 1 1 16,22-4 1-16,7-3 0 15,24 1-1-15,11-7 1 16,3-7-1-16,8 1 0 16,0-3 0-16,3-1 0 15,0-2 0-15,-28-4 0 16,6 4 0-16,-6-1 0 16,-14 0-1-16,-25-2 1 0,-10-1-1 15,3-3 1-15,-18 4-1 16,-7 2 1-16,-6 7-1 15,-15 9 0-15,-7 13 0 16,-18 9 0-16,-13 22-1 16,-12 19 1-16,-13 15 0 15,-15 19 0-15,-17 13 0 16,-10 19 1-16,-12 15-1 16,-20 10 0-16,-4 25 0 15,0 6 1-15,0 35-2 16,-7 9 1-16,3 28-1 15,1-9 1-15,3 25 0 16,7-13 0-16,14 13 0 16,11-25 1-16,17-9 2 15,4-70 1-15,32 32 0 0,7-38 1 16,3-18-1-16,4-23 1 16,-7-25 0-16,-4-9 1 15,-7-6-4-15,-14-13 1 16,-17-9-1-16,-29-4 0 15,-35-2-1-15,-29-7 1 16,-45-12-2-16,-35-23 1 16,-57-24 0-16,-21-35 1 31,-342-122-2-31,87 12 0 16,54 7-6-16,46 15 0 0</inkml:trace>
  <inkml:trace contextRef="#ctx0" brushRef="#br1" timeOffset="209824.495">21615 4017 10 0,'0'0'5'0,"3"0"-3"15,-3 0 5-15,0 0-5 16,0 3 0-16,0 3 1 16,-3-6 1-16,-1 3-5 15,1 0 0-15,-1 0 3 0,1 1 1 16,3-4-2-16,-4 0 1 16,4 0-1-16,0 0 0 15,-3 0 0-15,-1 0 0 16,0 0-1-16,1 0 1 15,-1 0 0-15,1 0 0 16,-1 0 0-16,1-4 0 16,-1 1 0-16,1 0 1 0,-1 0-1 15,-3-6 1 1,0 2-1-16,0 4 0 0,0-6 0 16,-4-1 0-16,1 4-1 15,-4 0 1-15,0-4-1 16,-4 1 0-16,-7 0 1 15,4-1 0-15,0 1-1 16,0-1 0-16,-4 1 0 16,4 3 1-16,0-4 0 15,0 1 0-15,-4-4-1 16,-3-2 0-16,-4-1 0 16,-3 0 1-16,-4-3-1 15,0 1 0-15,-10-1 0 16,-1-3 0-16,-6 0 0 15,3 0 1-15,4 0-1 16,-1 0 1-16,-6-6-1 16,-4 3 0-16,-4 0 0 15,4 0 0-15,-7 3-1 0,-7 0 1 16,14 0 0-16,-7 0 0 16,-3 0 0-16,-8 3 1 15,0-6-1-15,-3 6 0 16,-3-12 0-16,9 3 0 15,1-1 0-15,-3-5 0 16,-1 6 0-16,-3 9 0 16,-7-6 0-16,3 6 0 15,4 9 0-15,-4 1 1 0,-3 0-2 16,-7-1 1-16,-4 10 0 16,11-6 1-16,0 6-1 15,0-3 0-15,-4 0 0 16,-7 0 0-16,4-1 0 15,3 4 0-15,0 0 0 16,-3 4 0-16,3-1 0 16,-6 0 0-16,2 6 0 15,8-6 0-15,0 4 0 16,-4 2 1-16,-3-9-1 16,-4 9 0-16,0-5 0 15,4 8 0-15,-4 1 0 16,-6 6 0-16,-1-4 0 15,-4 4 0-15,8 0-1 16,-4 6 1-16,-7 0 0 16,4 0 1-16,0 3-1 15,3-6 0-15,-4 0 0 0,-6 6 1 16,0-2-1-16,-1 5 0 16,4 0 0-16,-7 13 0 15,7-3 0-15,-6 9 1 16,2-3-1-16,1 3 1 15,6 4-1-15,5-4 0 16,-1 0 0-16,7-12 1 16,7-4-3-16,15 1 1 15,10-7-6-15,10-3 1 16,8-16-4-16,10-9 1 0</inkml:trace>
  <inkml:trace contextRef="#ctx0" brushRef="#br1" timeOffset="210529.78">13783 3647 17 0,'-11'25'8'0,"8"0"-5"0,-1-19 10 16,-3 13-13-16,-3 3 1 16,-1 9-1-16,-3 4 1 15,-4 5-1-15,-3 4 0 16,4 0 1-16,3-9 0 0,-8 9-1 16,5-4 1-16,-4 1-1 15,-1 3 1-15,1 0-2 16,0-13 1-16,3 4 0 15,1-4 0-15,3-9-1 16,3-3 1-16,4-3 0 16,0-4 1-16,10 1-1 15,5-1 0-15,2-6 0 16,1-2 0-16,6-1 1 16,5 3 0-16,-1 0-1 15,7 4 1-15,0-1-1 16,4 7 1-16,3-4 0 15,7 7 0-15,4 3-1 16,0-6 0-16,0-1 0 16,-4-2 1-16,1-4 0 15,-12 1 0-15,-6-4-1 16,-4-6 1-16,-7-6-1 16,-3-10 1-16,-4-6-1 0,-7-22 1 15,-3-15-2-15,-4-13 1 16,-4-7 0-16,-3-9 1 15,0-12-4-15,-4 3 1 16,4-7-6-16,3 10 1 16</inkml:trace>
  <inkml:trace contextRef="#ctx0" brushRef="#br1" timeOffset="211911.329">17272 2141 45 0,'4'10'22'0,"-15"-7"-19"0,4 6 23 15,-4-2-24-15,-6 2 0 16,-8-6 1-16,-3 10 1 16,-4-4-5-16,-3 10 0 15,-4-7 3-15,4 10 0 0,3-3-1 16,7 0 0-16,8-3 0 15,2-4 0-15,8 13-1 16,14 10 1-16,11-7 0 16,10-3 1-16,8 3-1 15,-1 1 0-15,0-1 0 16,-7 3 0-16,-3-3 0 16,-7-3 0-16,-11 4-2 15,-11-7 1-15,-10 9-1 16,-7-3 0-16,-11 0-4 15,-3-2 0-15,-4-1-4 16,0-7 0-16,4-5-6 16,0-7 1-16</inkml:trace>
  <inkml:trace contextRef="#ctx0" brushRef="#br1" timeOffset="212226.449">17360 2562 18 0,'7'-10'9'0,"7"-2"2"0,-14 12 7 16,0 0-15-16,0 0 1 16,-3 6 1-16,-1 10 1 15,1 2-7-15,-1 17 0 16,-3-4 4-16,4 10 1 0,-1 3-2 15,1-6 0-15,3-4-1 16,7-6 1-16,0-9 0 16,3-10 1-16,8-12 0 15,3-12 0-15,7-14-1 16,-3-14 1-16,0-1-7 16,-1-3 0-16,-2-7-9 15,-1-5 1-15</inkml:trace>
  <inkml:trace contextRef="#ctx0" brushRef="#br1" timeOffset="213098.368">17660 2555 22 0,'0'38'11'0,"-7"3"0"16,3-29 7-16,4 1-16 15,-3 6 0-15,-1-7 2 16,1 1 1-16,3-10-6 15,0-3 0-15,3-10 4 16,1-8 0-16,3-11-2 16,4 4 1-16,-1-6-1 15,4 0 0-15,0 5 0 16,4-2 0-16,0 3-1 16,-1 6 1-16,-3 4 0 15,1 5 0-15,-5 7 0 0,-3 13 0 16,0-1-1-16,0 3 0 15,0 4-1-15,0 0 1 16,4 3 0-16,0-4 0 16,-4 4 0-16,3 3 0 15,-3-3-1-15,0-7 1 16,-3 1 0-16,-1-4 0 16,1-2 0-16,-1 2 0 15,1-3 0-15,3-3 0 16,0 1 0-16,0-11 0 15,7 1 0-15,-3-10 0 0,3 4 0 16,4-10 0-16,-1 0 0 16,1-6 1-16,3 3-1 15,0-4 0-15,0 4 0 16,1 7 1-16,-1-1-1 16,-4 3 1-16,1-3-1 15,0 0 0-15,-1 4 0 16,1 5 1-16,0 10 0 15,-1 0 0-15,1 7-1 16,3 11 1-16,-3 11-1 16,3 5 1-16,0 10 0 15,4 12 0-15,-1-2-1 16,1-7 1-16,7 3-4 16,3-16 0-16,4-12-9 15,7-12 0-15</inkml:trace>
  <inkml:trace contextRef="#ctx0" brushRef="#br1" timeOffset="-212750.465">13660 5089 19 0,'-7'16'9'0,"14"3"-4"0,-4-19 9 15,4 6-12-15,0-3 0 16,0 3 3-16,4 0 1 0,-1 7-7 16,1 6 1-16,0-4 4 15,3 4 0-15,3 3-1 16,1-3 0-16,3 6-1 15,4 0 0-15,7-3-1 16,3 0 1-16,7 13-1 16,-10-4 1-16,10-3-1 15,4-3 0-15,4 0 0 16,-5 0 0-16,5 4 0 16,-1-1 0-16,4 0-1 15,4-6 1-15,-5-3 0 16,5 3 0-16,-1-6-1 15,8 2 0-15,-4 4 1 16,0 0 0-16,0 3-1 16,3-9 1-16,4 0 0 15,0-1 0-15,-3-2 0 16,6-1 1-16,1 4-1 0,-1 0 0 16,1 3 0-16,0-1 0 15,3 1-1-15,-4 0 1 16,4 3-1-16,0 3 0 15,4 0 0-15,3-6 1 16,0-3-1-16,4-1 1 16,-11-2 0-16,7-1 1 15,-3 1-1-15,-1-4 0 16,5-2 0-16,6-4 0 16,-11 0 0-16,4 0 0 0,1-3-1 15,-5 3 0-15,4-3 0 16,4 0 1-16,-4 0-1 15,-3-3 0-15,-1 0 1 16,8 0 0-16,0-3 0 16,6 2 0-16,1-2-1 15,-7 3 1-15,3-3-1 16,4 3 1-16,-8-1-1 16,12 4 1-16,-5-3-1 15,1 3 0-15,-4-9 1 16,8 9 0-16,-1-3-1 15,0-3 1-15,4-1-1 16,-7 1 0-16,3-3 0 16,0 5 1-16,4-5-1 15,0 3 1-15,-1-7-1 16,-6-6 0-16,0 7 0 16,7-1 1-16,-4 1-1 0,0-10 1 15,0 6-2-15,-3-3 1 16,14-3 0-16,-4-3 0 15,4-6 0-15,3 3 0 16,-10-10-1-16,11-6 1 16,-8-3 0-16,0-12 1 15,-3 2-1-15,-11 1 0 16,-7 2-1-16,-7 7 0 16,-7 10-3-16,-3-4 0 0,-8 10-7 15,-10 5 1 1,-3 5-7-16,-1-5 1 0</inkml:trace>
  <inkml:trace contextRef="#ctx0" brushRef="#br1" timeOffset="-212134.048">20983 4979 31 0,'4'19'15'0,"6"-19"-6"0,-3-3 20 16,0 3-29-16,8 0 1 16,2 0 1-16,11 3 0 15,4 0-2-15,0-3 1 16,10 0 1-16,8 0 0 16,-4-3-1-16,-1 0 1 15,-2-3-2-15,-4-7 1 0,-8-3-1 16,1 10 1-16,-11-3-2 15,-3 9 1-15,-4 0 0 16,0 9 0-16,-3-3 0 16,-1 7 0-16,-3 6-1 15,4 9 0-15,-4 0 0 16,3 10 1-16,1 9-1 16,7 0 1-16,3 3 0 15,0 0 0-15,0-9 0 16,0-3 1-16,-3-4 0 15,-4-6 1-15,-3-9-1 16,-8-3 0-16,-10-13-1 16,-14 0 1-16,-14-12 0 15,-11-10 0-15,-14-3-1 16,-11-9 1-16,1-7-1 16,-1-3 1-16,1 7-7 0,-1-1 1 15,8-2-8-15,20 5 0 16</inkml:trace>
  <inkml:trace contextRef="#ctx1" brushRef="#br1" timeOffset="61583.286">11853 1972 0,'0'0'15,"0"0"-15,-21 22 16,-4 3-1,4 0 1,11-6 0</inkml:trace>
  <inkml:trace contextRef="#ctx0" brushRef="#br1" timeOffset="-207286.288">16016 5588 27 0,'7'9'13'0,"-3"0"-4"0,-4-5 13 15,0-1-19-15,0 0 0 16,0-3 2-16,0 0 1 0,0 0-7 16,0-6 1-1,0-7 5-15,0 4 0 0,3-13-2 16,4-10 0-16,4-5-1 15,7-4 1-15,3-3-2 16,0-6 0-16,4 3-1 16,-1 15 0-16,-3 4-4 15,1 6 1-15,-5 7-8 16,-3-1 1-16,0 0-4 16,4 1 0-16</inkml:trace>
  <inkml:trace contextRef="#ctx0" brushRef="#br1" timeOffset="-206836.531">16260 5418 46 0,'0'16'23'0,"3"3"-24"0,1-16 45 15,-1 0-42-15,4 10 1 16,11-13 0-16,10 9 0 16,11-9-4-16,0-6 1 0,7-7 2 15,-8-3 0-15,-2 1-2 16,-8-4 1-16,-7 0-2 15,-7 4 1-15,-3-1-3 16,-11-3 0-16,-4 6-1 16,-3 4 0-16,0 12-1 15,-7-3 0-15,-7 6 1 16,3 10 0-16,4 16 2 16,7-1 0-16,3-3 2 15,4 0 1-15,7 1 0 16,8-4 1-16,2-7-1 15,8-2 0-15,3-6-6 16,0-7 0-16,1-10-7 16,-5-5 0-16</inkml:trace>
  <inkml:trace contextRef="#ctx0" brushRef="#br1" timeOffset="-206430.43">16828 5591 38 0,'3'9'19'0,"4"-28"-18"0,-3 13 30 0,-1-19-29 16,1-13 0-16,-4-15 1 16,0-13 1-16,-4-9-5 15,1 3 0-15,-1-10 3 16,1 1 1-16,-1 5-2 16,4 14 1-16,0 2-1 15,7 13 0-15,4 0 0 16,3 6 0-16,7 13 0 15,0 9 0-15,7 10-4 16,-10 6 1-16,-4 9-6 16,-10 3 0-16,-4 7-6 15,-11-3 0-15</inkml:trace>
  <inkml:trace contextRef="#ctx0" brushRef="#br1" timeOffset="-206264.524">16658 5243 54 0,'18'18'27'0,"17"8"-34"0,-17-26 52 15,3 0-45-15,4 6 0 16,3-6-1-16,4 0 0 16,6 3-4-16,1 3 1 15,4-3-11-15,-12 7 1 0</inkml:trace>
  <inkml:trace contextRef="#ctx0" brushRef="#br1" timeOffset="-205978.641">17304 5374 43 0,'7'13'21'0,"-11"-16"-19"15,1 0 29-15,-4 3-31 16,-4-3 0-16,-3-4 2 15,-4 4 1-15,1 3-3 16,-4 6 0-16,-1 1 1 16,1 8 1-16,4 1-3 15,2 6 0-15,5 0-1 16,3-3 1-16,7-7-2 16,10-2 1-16,5-1 0 0,-1-9 0 15,3 0 1-15,4-6 0 16,1-10-4-16,-1-3 0 15,-4 0-6-15,1-6 0 16</inkml:trace>
  <inkml:trace contextRef="#ctx0" brushRef="#br1" timeOffset="-205679.044">17378 5453 39 0,'3'28'19'0,"1"-31"-11"16,-4 3 31-16,0-6-37 16,0-4 1-16,3-2 1 15,4-1 0-15,1-3-5 16,2-6 0-16,4 4 4 15,7-1 0-15,1 0-2 16,6 3 1-16,0 4-4 16,-3 2 1-16,-1 7-6 15,-2-3 0-15,-5 3-9 16,-3-13 1-16</inkml:trace>
  <inkml:trace contextRef="#ctx0" brushRef="#br1" timeOffset="-204989.588">17702 5434 43 0,'-3'25'21'0,"-1"22"-20"0,4-44 31 0,0 0-32 16,0 0 1-16,0-3-1 15,0 0 1-15,4-6-2 16,-1-3 1-16,4-4 1 16,1-2 0-16,2-1 0 15,1 3 0-15,-1-2-1 16,1 5 1-16,-1-2 0 15,5 2 0-15,-5 7-2 16,1-3 1-16,-1 6 0 16,1 3 0-16,-1 0 0 15,1 3 1-15,-4-2-2 16,0-1 0-16,-3 3-1 16,-1 0 1-16,-3 1-1 15,0-1 0-15,0-3 0 0,0 0 0 16,0 0 1-16,0 3 0 15,0 1 0-15,0-4 1 16,0-3-1-16,4 0 1 16,-1 0 0-16,4-3 0 15,0-4 0-15,0 1 0 16,0 0-1-16,1-3 1 16,-1 2 0-16,0-5 0 15,7 2 0-15,-4-2 0 16,-3 2 0-16,0 4 0 15,1 6 0-15,-1-6 1 16,0 6-1-16,0 3 1 0,0 0-1 16,-4 7 0-16,1-4 0 15,-1 6 0-15,1 1 0 16,-4 3 0-16,0-4 0 16,3 4 1-16,4 3-3 15,0-16 1-15,4 3-8 16,3-6 1-16,4-9-3 15,7-7 0-15</inkml:trace>
  <inkml:trace contextRef="#ctx0" brushRef="#br1" timeOffset="-204748.479">18228 5418 42 0,'0'28'21'0,"7"20"-28"0,-3-42 40 15,3 3-33-15,0-3 0 16,0 1 0-16,0-1 1 16,0 0-1-16,0-6 0 15,0 3 0-15,4-6 1 16,3-9-1-16,0-7 0 16,0-6-2-16,0-7 0 15,4-5-9-15,-1-10 1 16,1-13-2-16,0 1 1 15</inkml:trace>
  <inkml:trace contextRef="#ctx0" brushRef="#br1" timeOffset="-204522.26">18757 4537 34 0,'14'53'17'0,"-3"10"-15"15,-11-35 33-15,0 13-34 16,-4 16 1-16,-3 12-1 16,-3 0 1-16,-1 12-3 15,-6 1 0-15,-1-4 0 16,4 4 1-16,3-20-6 16,4-8 0-16,4-17-6 15,10-5 1-15</inkml:trace>
  <inkml:trace contextRef="#ctx0" brushRef="#br1" timeOffset="-203894.191">18919 5343 40 0,'8'19'20'0,"-8"-16"-23"0,-4-3 35 15,0 6-32-15,-3 4 1 16,-3 2-1-16,-4-2 1 15,-4 5-1-15,0-5 0 16,1 5 0-16,3 1 0 0,0-3-3 16,3-1 0-16,4-9-1 15,7-3 0-15,3 3 0 16,8 1 0-16,3-11 0 16,4-5 0-16,3-1 2 15,-3-3 1-15,-1 1 0 16,1 5 1-16,-4-2-1 15,4 2 1-15,-4 4-1 16,-4 3 1-16,1 3 0 16,0 0 0-16,-1 6 0 15,1-3 1-15,-4 1 0 16,0-1 1-16,3 0-1 16,4-6 1-16,4 0 0 15,0-4 0-15,6-5 0 16,8-4 1-16,7-15 0 15,7-10 0-15,0-3-1 16,-4-16 1-16,-3-8 0 0,-7-20 0 16,-4-10 0-16,-7 8 0 15,-3-8-1-15,-8 20 1 16,-6 6-1-16,-4 15 1 16,-4 17-2-16,-3 18 1 15,-3 9-1-15,-5 16 0 16,1 19 0-16,0 10 0 15,0 15 0-15,4 22 0 16,3 6 0-16,7 16 0 0,3-7-2 16,1-2 0-16,3-4 0 15,0-12 0-15,0-12-3 16,0-11 0-16,0-11-5 16,-4-13 1-16,1-10-5 15,-1-12 0-15</inkml:trace>
  <inkml:trace contextRef="#ctx0" brushRef="#br1" timeOffset="-203529.766">19223 5152 34 0,'-4'9'17'0,"8"-9"-9"0,-4 0 27 15,0 0-31-15,7 0 1 16,0 0 2-16,4-3 0 15,3 3-9-15,3 0 0 16,12 0 6-16,6 0 0 16,4 0-2-16,-1-3 0 0,-2-3-5 15,-12-1 0-15,-2 4-7 16,-8 0 1-16,-4-3-7 16,-10 0 0-16</inkml:trace>
  <inkml:trace contextRef="#ctx0" brushRef="#br1" timeOffset="-202991.963">19586 5302 41 0,'4'3'20'0,"-1"1"-18"0,1-4 33 15,3 3-31-15,3-3 0 16,1 0 1-16,7 0 0 16,3 0-7-16,11-7 0 15,-1 4 5-15,-2 3 0 0,6-19-3 16,-3-3 1-16,-4 1-1 16,-7-1 0-16,-3 0 0 15,-8-3 0-15,-10-4-1 16,-7 4 0-16,-3 3-1 15,-5 10 1-15,-2 12-1 16,-8 12 1-16,-3 4 0 16,0 12 0-16,7 10 0 15,-1 3 0-15,12-1 2 16,6 7 0-16,11 4 0 16,4-11 1-16,10-8-2 15,11-14 1-15,10-8-5 16,-3-10 1-16,3-6-11 15,-10-16 0-15</inkml:trace>
  <inkml:trace contextRef="#ctx0" brushRef="#br1" timeOffset="-197122.315">15289 5070 22 0,'18'10'11'0,"7"-1"-10"0,-15-9 12 0,4 0-12 16,1-6 0-16,2-7 1 15,1-9 0-15,3 7-3 16,0-17 1-16,4-5 1 16,0-7 1-16,3-10 0 15,4-5 1-15,-1-1-3 16,-3 1 0-16,-6 5 0 16,-5 1 0-16,-3 0-1 15,-3 9 1-15,-4 6-3 16,0 19 1-16,-3 10 2 15,3 9 0-15,-4 19-1 16,4 12 1-16,-3 13-1 16,-4 12 1-16,3 4 0 15,4 9 0-15,0 0 0 16,-3-6 0-16,3-1 0 0,0 1 0 16,4-16 0-16,-1-3 0 15,-6-6 0-15,3-10 0 16,-4-3 0-16,1-16 0 15,-4-5 0-15,0-11 0 16,-4-8-1-16,-3-10 1 16,-3-7 0-16,-4-9 0 15,-8-2-1-15,-9 5 1 16,-8 0 0-16,-7 10 0 0,-10 3 0 16,-8 6 0-16,1 10 0 15,-1 2 0-15,4 7 0 16,4 7 1-16,3 5-1 15,7 4 0-15,4 0 0 16,10 6 0-16,7-4 0 16,7-5 1-16,11-1 2 15,11 4 0-15,14-10 0 16,10 1 0-16,14-4 0 16,22-6 1-16,13-10-1 15,11-12 0-15,4-3-3 16,0 0 1-16,10-1-1 15,-10 7 0-15,-4 1 0 16,-10 5 0-16,-11 6-1 16,-18-2 1-16,-14 2 0 15,-17 10 0-15,-21 10 0 16,-26 2 0-16,-27 10 0 16,-15 19 1-16,-24 0-1 0,-28 18 1 15,-8 20-4-15,-10 18 0 16,3 16-7-16,4 16 1 15</inkml:trace>
  <inkml:trace contextRef="#ctx0" brushRef="#br1" timeOffset="-196062.635">17960 10727 25 0,'32'3'12'0,"35"-3"-11"16,-46-15 13-16,11-7-14 16,3-7 0-16,4-11-1 15,3-10 1-15,0-10 0 0,1-9 0 16,-8 0-1-16,-3 3 0 15,-8 3-3-15,-6 10 0 16,0 9 2-16,-8 7 1 16,-3 8-3-16,0 11 1 15,-7 18 2-15,-3 12 1 16,-4 7 2-16,-4 15 0 16,-6 7-2-16,6 6 0 0,4 0 2 15,3 7 1 1,4-4-3-16,4-6 1 0,3 0-1 15,0-7 1-15,7-6-1 16,0-5 1-16,-3-8 0 16,-1-5 0-16,1-4-1 15,-4-6 0-15,-3-3 0 16,-4-6 0-16,0 0 0 16,-7-3 0-16,-11 2 0 15,-7 1 0-15,-14 0-1 16,-3-4 1-16,-11 7 0 15,-3-3 1-15,-11 3-1 16,7 6 0-16,0 3 0 16,-7 7 1-16,-4 6-1 15,8 6 1-15,10 3-1 16,10-6 1-16,12 0-1 0</inkml:trace>
  <inkml:trace contextRef="#ctx0" brushRef="#br1" timeOffset="-195816.612">18186 10636 31 0,'0'0'15'0,"151"-81"-15"0,-115 56 16 16,10-4-17-16,10 4 1 15,0 3 0-15,-3 7 0 16,-7 2 0-16,-7 1 0 0,-7 5-1 16,-15 4 1-16,-13 3 0 15,-18 6 0-15,-18 10-1 16,-10 6 1-16,-36 9-1 15,-35 20 1 1,-24 8-2-16,-19 23 1 0,-13 9-5 16,7 6 1-16,3 0-2 15,18-3 0-15</inkml:trace>
  <inkml:trace contextRef="#ctx0" brushRef="#br1" timeOffset="-188248.241">5711 1367 5 0,'-38'63'2'0,"2"18"-1"0,29-53 2 16,0-3-3-16,4 0 0 15,-8-6 0-15,1 0 1 16,3 0-3-16,3-3 1 0</inkml:trace>
  <inkml:trace contextRef="#ctx0" brushRef="#br1" timeOffset="-187814.633">5736 903 14 0,'-3'0'7'0,"3"0"1"16,0 0 15-16,3 6-21 15,1-6 0-15,-1 9 3 16,1 1 0-16,6-1-6 16,-6 4 1-16,3 2 3 15,-4 1 1-15,5 3-2 16,-5 0 0-16,4-4-1 15,0-2 0-15,0 3-1 0,7-7 0 16,11-3 0-16,21 13 1 16,7 0-1-16,14 6 0 15,-4 3 0-15,-3-6 1 16,-10-6-2-16,-4 0 1 16,-18-4-1-16,-7 10 1 15,-18 0-1-15,-13 9 1 16,-15 7-1-16,-14 6 1 15,-17 0 0-15,-15 6 0 0,1-9-3 16,-18 3 1 0,-4-13-7-16,0 0 0 15</inkml:trace>
  <inkml:trace contextRef="#ctx0" brushRef="#br1" timeOffset="-187319.023">6371 1401 12 0,'-7'10'6'0,"-3"-10"2"0,2 0-2 15,1 0-4-15,-7 3 1 16,0 6 0-16,-7 7 1 16,-4 9-5-16,1 3 0 0,-1 0 3 15,-3 4 1-15,7-4-2 16,-1 0 0-16,12-3-1 16,6-3 0-16,15-9 0 15,14-10 0-15,6-6 0 16,8-13 0-16,-11-12 0 15,-3-3 1-15,3-1-1 16,-10-2 1-16,-8-1-2 16,-2 7 1-16,-8 0-7 15,0 6 1-15</inkml:trace>
  <inkml:trace contextRef="#ctx0" brushRef="#br1" timeOffset="-186807.47">6428 1527 26 0,'-7'19'13'0,"0"34"-14"0,3-37 22 16,0-7-21-16,4 0 1 0,-10-6 0 16,10 4 0-16,-7 2-2 15,14-9 1-15,-7 0 0 16,14-9 1-16,4-7-2 16,-1-9 1-16,11-3-1 15,-3 0 0-15,3-1-2 16,1 1 1-16,-8 3-2 15,-7 6 1-15,0 0-1 16,-3 13 1-16,-1 0 0 16,-6 6 1-16,-4 9 1 15,0 4 1-15,0 6 0 16,0 9 1-16,-4-3-1 16,4 3 1-16,0 0 0 15,0 1 1-15,0 2-1 16,0-3 1-16,7-3-1 15,4-6 1-15,-1 0-1 0,12-10 0 16,-5-2-1-16,4-14 1 16,1-2-7-16,-1-10 1 15,0-9-1-15,-3-7 1 16</inkml:trace>
  <inkml:trace contextRef="#ctx0" brushRef="#br1" timeOffset="-186523.635">7126 401 26 0,'11'13'13'0,"-15"5"-9"15,4-11 27-15,0 11-28 16,-7 1 0-16,-3 13 0 15,-8 5 0-15,-7 26-4 16,-3 25 0-16,0 12 3 16,3 7 0-16,-3 9-2 15,7 0 0-15,-4 0-2 16,4-28 1-16,10-16-7 16,8-19 1-16,3-18-4 15,-4-32 0-15</inkml:trace>
  <inkml:trace contextRef="#ctx0" brushRef="#br1" timeOffset="-186312.756">6615 1088 35 0,'10'19'17'0,"29"15"-17"0,-25-31 32 15,14 3-32-15,15-2 0 16,-5-4-1-16,1-4 1 16,-3 4-3-16,-5-9 0 15,-2-4-8-15,-8 1 1 0</inkml:trace>
  <inkml:trace contextRef="#ctx0" brushRef="#br1" timeOffset="-186078.89">6833 592 27 0,'-7'41'13'0,"-32"6"-12"16,25-31 16-16,-7 12-17 15,4 6 0-15,-12 1-2 16,8 6 0-16,-7-1-5 15,10-11 1-15</inkml:trace>
  <inkml:trace contextRef="#ctx0" brushRef="#br1" timeOffset="-185292.098">8491 1483 20 0,'22'16'10'0,"2"-26"-1"0,-24 10 12 0,0 0-21 16,0 0 0-16,0 0 2 15,-10 0 0-15,-4 0-2 16,-8 10 1-16,-2-1 1 16,-5 0 0-16,-2 10 0 15,-5 0 0-15,5 15-1 16,-1 1 1-16,-3 3-1 15,3 9 1-15,18 3-1 16,10 3 0-16,15-15-1 16,10-4 0-16,7-18-2 15,8-7 1-15,6-18-5 16,4-13 1-16,-7 0-5 0,-1-3 0 16</inkml:trace>
  <inkml:trace contextRef="#ctx0" brushRef="#br1" timeOffset="-184990.323">8749 1636 25 0,'14'22'12'0,"0"-18"-8"0,-14 2 18 16,-3-6-21-16,-8 9 1 16,-3-6 0-16,0 4 1 0,-4 2-4 15,1 0 1-15,-5 4 1 16,1 3 1-16,4-1-1 15,-1-2 1-15,4 9-1 16,0 0 0-16,7 3 0 16,7-9 0-16,0-7-3 15,10 0 1-15,8-9 0 16,14-9 0-16,-8 0-2 16,8-4 0-16,-4 1 0 15,0 2 0-15,-3-6-4 16,-4 7 1-16,-3-4-2 15,-4 7 0-15</inkml:trace>
  <inkml:trace contextRef="#ctx0" brushRef="#br1" timeOffset="-184555.376">8936 1822 28 0,'7'9'14'0,"-4"25"-13"0,-3-24 27 16,0 2-25-16,0 1 0 16,0 6 1-16,0-10 1 15,0 4-6-15,0-4 0 16,0-6 3-16,8-3 1 16,-1-6-2-16,0-3 0 0,3-10-1 15,4 0 1-15,0-3-1 16,1-6 0-16,-1 0-1 15,0-10 1-15,0-6-1 16,0 9 0-16,-3-2-1 16,-1 2 1-16,1 7 0 15,-4 12 1-15,3 7-1 16,-3 9 1-16,-3 13 0 16,3-1 1-16,-3 7-1 15,-1 0 0-15,-3 0 0 16,0 6 0-16,0 3 0 15,0-12 1-15,0 2-1 16,0 1 0-16,4-3 0 16,-1-7 0-16,1 1-4 15,3-10 0-15,0 0-7 16,3 3 1-16</inkml:trace>
  <inkml:trace contextRef="#ctx0" brushRef="#br1" timeOffset="-184181.195">9405 1759 18 0,'7'44'9'0,"-7"-22"3"0,4-10 5 0,-1-2-16 16,-3 2 0-16,0-2 0 15,4-4 1-15,-1-16-2 16,4 1 0-16,4-13 2 16,-1-16 0-16,1-18-1 15,0-16 0-15,-1-16 0 16,4-3 0-16,0 3 0 16,1-6 0-16,-1 3-1 15,0 3 1-15,3 16 0 16,1 16 1-16,-4 15 0 15,0 19 0-15,0 13-1 16,4 9 1-16,-7 9-3 16,3 4 0-16,-4 12-6 15,-10 0 0-15,-3 0-4 16,-4-3 1-16</inkml:trace>
  <inkml:trace contextRef="#ctx0" brushRef="#br1" timeOffset="-183954.665">9190 1426 29 0,'3'47'14'0,"8"10"-8"0,-7-35 24 15,6-3-26-15,8-7 1 16,10 4 2-16,-3 0 0 16,10-7-9-16,4-6 0 15,10 3 6-15,-7-6 0 0,-3 0-3 16,-3-6 1-16,-8-3-7 15,-4-1 1-15,-6 1-9 16,-4-1 1-16,-7 4-2 16,-7 3 1-16</inkml:trace>
  <inkml:trace contextRef="#ctx0" brushRef="#br1" timeOffset="-183729.021">9638 1677 31 0,'7'19'15'0,"4"6"-15"16,-8-15 28-16,1-1-28 16,-1 0 1-16,-3 1 0 15,7-1 0-15,0-3-2 16,4 4 1-16,-1-10 0 0,5 0 0 16,-1-10 0-16,0 4 0 15,0-9-1-15,0 2 1 16,0-3-6-16,4 1 1 15,-1 2-5-15,1-6 1 16</inkml:trace>
  <inkml:trace contextRef="#ctx0" brushRef="#br1" timeOffset="-183039.376">10273 1517 29 0,'21'10'14'0,"-14"-20"-11"16,-7 10 23-16,-3 0-25 15,-8-6 1-15,-3 3 0 16,0 3 1-16,-4 0-4 16,-7 0 1-16,-6 9 2 15,-5 1 0-15,1-1-1 16,3 1 1-16,8 5-1 15,6-2 0-15,7 2-1 16,11-2 0-16,11 9-1 16,7-3 1-16,3 6-1 15,4-6 1-15,-8 3-1 16,1 0 0-16,-8-4 0 16,1-8 0-16,-18-1 0 15,-4 7 1-15,-3-7-1 0,-3 4 0 16,-5-4 0-16,1 1 1 15,0-4 0-15,3-3 0 16,4-3 0-16,7 0 0 16,7 0 0-16,7-3 1 15,11 3-1-15,10 0 1 16,4-9-1-16,0 9 1 16,7-10-1-16,10 4 1 15,4-4-1-15,-4-2 1 0,-3-13-1 16,0 6 0-1,-4-3 0-15,-6 0 0 0,-8-6 0 16,-7-4 0-16,-10 4-1 16,-8 0 1-16,-6 9 0 15,-8-3 0-15,-3 13 0 16,-4 6 1-16,-6 6 0 16,2 13 0-16,1 9 0 15,7 3 0-15,0 6 0 16,10 1 0-16,8-4-1 15,10 1 1-15,0-4-1 16,4 6 1-16,7-15-1 16,-1 0 1-16,4-3-3 15,1-13 1-15,-5-3-7 16,-2 0 1-16,-1-3-5 16,-7-10 1-16</inkml:trace>
  <inkml:trace contextRef="#ctx0" brushRef="#br1" timeOffset="-182798.595">11028 1931 40 0,'21'22'20'0,"-7"-9"-24"0,-14-13 36 0,0 6-33 16,-3-3 0-16,-4 3 1 16,-8-2 1-1,-20-8-12 1,10 4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2:55:56.6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5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6T03:00:37.282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3358 4333 39 0,'4'-3'19'0,"3"13"-13"16,-7-10 20-16,0 0-26 0,0 0 1 15,-7 3 1-15,-4 3 0 16,-3 3-2-16,-14 7 1 16,-4 3 1-16,-3 6 0 0,3-3 0 15,1 9 0-15,6-6-1 16,4-3 0-16,7-6-1 16,-4 3 1-16,7 0 0 15,4-4 0-15,4-2-1 16,3-1 0-16,10 1 1 15,1-1 0-15,10 1-1 16,7 0 1-16,1-1-1 16,2-3 0-16,-2 4-1 15,-8 3 1-15,-4 3 0 16,-6-1 0-16,-1 7-1 16,1 4 0-16,-7-1 1 15,3 3 0-15,-7-3-1 16,0-6 1-16,0 3-1 15,-7 1 1-15,3-1 0 16,-3-3 0-16,3-4 0 16,-3-2 0-16,4 0 0 15,3-7 0-15,0 1 0 16,0-4 1-16,10 3-1 0,-6-2 0 16,3 2 0-16,4 4 0 15,-8-10-1-15,4 3 1 16,-7 3-1-16,0 4 1 15,-7 9-1-15,-3-7 1 16,-5 14 0-16,-2 2 0 16,-4 10 0-16,0 0 0 0,-1 6-1 15,5-3 1-15,-4 3 0 16,3 0 1-16,0-3-1 16,8-1 1-16,6 11-1 15,-3-17 1-15,14-5 0 16,-3-7 0-16,13-3-1 15,1-10 1-15,14-9-3 16,7-9 0-16,-1-3-12 16,5-7 1-16</inkml:trace>
  <inkml:trace contextRef="#ctx0" brushRef="#br0" timeOffset="586.46">4166 5130 31 0,'4'-6'15'0,"-8"-7"-4"0,4 13 13 16,-10 0-23-16,-11 3 0 15,-4 7 1-15,-7-10 1 0,0 6-3 16,-6 0 0-16,6 7 3 16,-3 5 0-16,3 4 0 15,4 10 0-15,13-1 0 16,5 4 0-16,13-1-1 15,8 7 0-15,14-10-1 16,6-6 0-16,-2-9-1 16,2-10 0-16,1-3 0 15,-4-9 0-15,1-6-1 16,-8-4 1-16,-7-3-1 16,0-3 0-16,-3-3 0 15,-1 9 1-15,1-2 0 16,-8 2 0-16,4 3 0 15,0 10 0 1,4 19 0 0,-8-7 1-16,5 4-1 0,2 2 1 15,1 4-1-15,-8 6 0 16,4-6 0-16,0 6 0 16,4-12-4-16,-8 2 1 15,8 4-7-15,7-9 1 16,-11-4-5-16,7-6 1 15</inkml:trace>
  <inkml:trace contextRef="#ctx0" brushRef="#br0" timeOffset="945.459">4449 5418 28 0,'7'13'14'0,"14"9"-8"0,-14-10 22 0,3 1-26 16,-6-1 0-16,3 1 0 15,0-1 1-15,4 1-4 16,-8-4 0-16,4-2 2 16,-7-4 1-16,0-3-2 15,4 0 0-15,3-6-1 16,-7-7 1-16,3-3 0 16,4-2 0-16,-3-4 0 15,3 3 1-15,0 0-1 16,4 6 0-16,-1 10 0 15,1 3 1-15,-1 0-1 16,1 10 1-16,7-1-1 16,-8 7 1-16,1 3-1 15,3-1 1-15,0 4-1 0,-3 0 0 16,-11 3-1-16,10-3 1 16,-10-3-8-16,11-6 1 15,-8-7-4-15,4-6 0 16</inkml:trace>
  <inkml:trace contextRef="#ctx0" brushRef="#br0" timeOffset="1711.529">4724 4437 42 0,'3'0'21'0,"-13"-7"-20"15,10 7 38-15,7 0-38 16,-7 7 1-16,7-4 1 16,3 3 0-16,1 0-3 15,3-2 0-15,7 2 3 16,7-3 0-16,4-6-1 15,3-7 0-15,-3 4 0 16,0 0 0-16,-4 3-2 16,0 3 1-16,-6 0-1 15,-5-7 0-15,-3 4 0 16,-3 3 0-16,-4 0-1 0,-7 0 1 16,-4 3-1-16,-3 10 1 15,-10 6-1-15,3 3 1 16,-15 0-1-16,8-3 1 15,0 9 0-15,3-9 1 16,-3 9-1-16,11 0 1 16,-1 3-1-16,4-9 0 15,7-3 0-15,18 3 1 16,-4-9-1-16,3-1 0 16,5 4 0-16,-1-10 0 0,0 0-1 15,-3-6 1-15,-1 0-2 16,-6-6 1-16,-1 3 0 15,-10 3 0-15,0 0 0 16,-7-6 1-16,4-1-1 16,-8 1 1-16,4 6-1 15,4 3 0-15,-8 10-1 16,0-1 1-16,4-2-1 16,-3 2 1-16,10 7-1 15,0 3 1-15,0-3 0 16,3 6 1-16,11 0 0 15,8 6 0-15,9 7 0 16,8-3 1-16,-7 15-1 16,0 0 0-16,-11-6 0 15,4 3 0-15,-11 0 0 0,-4 9 0 16,-3 4-1-16,-10 6 1 16,-15-3-1-16,-14 6 1 15,-6-7-7-15,-22-8 1 16,0-20-7-16,-7-12 0 15</inkml:trace>
  <inkml:trace contextRef="#ctx0" brushRef="#br0" timeOffset="2207.874">5771 4879 37 0,'8'16'18'0,"-8"-1"-14"0,3-15 26 15,-3 0-29-15,7 3 0 16,-7-3 1-16,0 4 0 16,0-4-3-16,0 0 0 15,0 0-3-15,0 0 1 0,0 0-9 16,-10 0 1-16</inkml:trace>
  <inkml:trace contextRef="#ctx0" brushRef="#br0" timeOffset="2432.583">5747 5305 58 0,'10'16'29'0,"1"-16"-39"15,-11 0 54-15,0 0-46 16,0-6 1-16,0 0-19 16,-7-1 0-16,-4-8 16 0,-3 5 0 15</inkml:trace>
  <inkml:trace contextRef="#ctx0" brushRef="#br0" timeOffset="7627.931">12679 4681 33 0,'3'3'16'0,"1"-9"-4"0,-4 6 17 0,0 0-25 16,0-6 0-16,-4 3 1 16,-3-7 1-16,0 4-8 15,-7 3 1-15,-3-6 5 16,-5 5 0-16,1 4-2 16,-4 0 0-16,1 4-1 15,-1-1 0-15,0 6 0 16,1 7 1-16,-5-7-2 15,5 7 1-15,-4 3-1 16,10-7 0-16,4 4 0 16,7 9 1-16,3-6-2 15,8-7 1-15,6-2 0 16,4-4 0-16,4-3 0 16,10-3 0-16,-3-3-1 15,7-9 1-15,0-1-1 0,-1 0 1 16,-3-2 0-16,1-4 0 15,-5 3-1-15,1-3 1 16,-4 7 0-16,-3 2 1 16,-4 7-1-16,-3 13 0 15,-1 2 1-15,-3 7 0 16,-3 9-1-16,-1 7 0 16,-3-1 0-16,0 1 1 0,4 2-1 15,-1-8 1-15,1-1-1 16,3-3 0-16,0-3-4 15,0-6 0-15,4-4-10 16,-1-6 1-16,4-2-3 16,0-8 1-16</inkml:trace>
  <inkml:trace contextRef="#ctx0" brushRef="#br0" timeOffset="7867.878">12972 4998 51 0,'0'22'25'0,"-4"38"-28"16,4-45 49-16,-3 1-46 16,-1 6 1-16,4 3 0 0,0 3 1 15,4-9-5-15,-1-3 1 16,4-7-10-16,4-9 0 15,3-12-3-15,4 5 0 16</inkml:trace>
  <inkml:trace contextRef="#ctx0" brushRef="#br0" timeOffset="8364.19">13483 4785 38 0,'0'0'19'0,"7"-16"-14"0,-7 16 32 15,4-6-33-15,-1-4 0 16,1 4 2-16,3 0 1 16,0 3-9-16,7 3 0 15,7 0 5-15,7 3 1 0,15 0-3 16,-1 0 0-16,0-3-6 15,-3 0 1-15,0 3-12 16,-7-6 0-16</inkml:trace>
  <inkml:trace contextRef="#ctx0" brushRef="#br0" timeOffset="8618.516">13720 4537 45 0,'-4'19'22'0,"0"9"-23"16,4-22 31-16,-7 10-30 0,4 9 1 15,-1 3 1-15,1 4 0 16,3 5-5-16,0 10 0 15,3-12-4-15,1-4 0 16,-1-15-5-16,12-10 0 16</inkml:trace>
  <inkml:trace contextRef="#ctx0" brushRef="#br0" timeOffset="9217.939">14637 4518 36 0,'10'-12'18'0,"1"-1"-13"15,-11 13 30-15,0 0-33 16,-4-3 1-16,1-3 1 16,-4 6 0-16,-4 0-5 15,-3 6 0-15,-7 3 3 16,-4 7 1-16,-3 3-2 0,0-6 1 15,0 12-1-15,-1 0 0 16,8 3 0-16,0 6 0 16,7-12-1-16,7 3 0 15,7-6-1-15,10-3 1 16,12-4-1-16,-5-2 0 16,4-10 0-16,1-10 0 15,-1 1-1-15,0-7 1 16,-3 1 0-16,-1-7 1 0,-3 3-1 15,-3 0 1-15,-4 7 0 16,0 2 0-16,0 4 0 16,0 6 1-16,-3 12 0 15,-1 4 1-15,-3 3-1 16,4 6 1-16,-4 0-1 16,0 6 1-16,0 7-2 15,3 0 1-15,1-10-6 16,3 0 1-16,3-6-11 15,1-3 0-15</inkml:trace>
  <inkml:trace contextRef="#ctx0" brushRef="#br0" timeOffset="9579.42">14827 4876 40 0,'14'25'20'0,"-3"-13"-9"0,-8-8 25 16,5-4-33-16,-1 3 1 16,3-3 1-16,4-7 1 15,0 1-8-15,8 3 1 16,-5 0 4-16,1-7 0 16,-4 1-2-16,0 6 1 15,-3-3-2-15,-4-1 1 16,0 4-1-16,-4 10 0 15,-3-1-1-15,-3 9 1 0,-4 4 0 16,0 3 0-16,0 6 0 16,0 10 1-16,3-7-1 15,4 4 1-15,7-1-1 16,7-2 1-16,4-7-2 16,7-9 1-16,3-10-6 15,-4-12 1-15,1-1-12 16,0 1 0-16</inkml:trace>
  <inkml:trace contextRef="#ctx0" brushRef="#br0" timeOffset="10031.784">15582 4634 37 0,'4'10'18'0,"3"-4"-3"16,-4-6 20-16,4 0-32 15,4 0 0-15,0 9 2 16,6-9 1-16,1 10-7 15,3-10 0-15,7 3 4 16,4-6 1-16,3 3-3 16,1-6 0-16,-5 2-6 15,-3-2 0-15,-3-3-11 16,0-4 0-16</inkml:trace>
  <inkml:trace contextRef="#ctx0" brushRef="#br0" timeOffset="10285.513">15787 4534 55 0,'-7'28'27'0,"-18"10"-29"0,22-26 42 15,-5 13-40-15,5 10 0 16,-1 15 0-16,1-12 0 0,-1 15-3 16,1-9 0-16,3-10-5 15,3-18 1-15,1-3-8 16,3-16 0-16</inkml:trace>
  <inkml:trace contextRef="#ctx0" brushRef="#br0" timeOffset="10839.933">16514 4587 44 0,'10'0'22'0,"-6"-15"-18"0,-1 8 36 16,-3 1-36-16,0 0 0 15,0-4 2-15,-3 1 0 16,-8 3-8-16,-7 6 1 16,-3 6 4-16,-3-6 1 15,-1 9-2-15,-3 4 1 16,3-7-2-16,7 10 0 15,1 6 0-15,-1 3 1 16,0 3-1-16,8 0 0 0,-1-3-1 16,8 1 0-1,3-8 0-15,0-2 0 0,10-7-2 16,4-9 1-16,4 0 0 16,0-9 0-16,3-4 0 15,0 4 0-15,0-7 0 16,7 1 0-16,-6-1 1 15,-5 7 0-15,-3 2 0 16,0 1 0-16,-3 3 0 16,0 6 0-16,-4 6 0 15,0 7 0-15,-4 6 0 16,-3 0 1-16,0 9-1 16,0-5 0-1,4 2-3-15,-1-3 1 0,4-3-6 16,4-7 1-16,0-2-10 15,3-10 0-15</inkml:trace>
  <inkml:trace contextRef="#ctx0" brushRef="#br0" timeOffset="11306.334">16760 4813 58 0,'18'35'29'0,"-11"-35"-32"0,-7 0 48 16,0 0-43-16,7 0 1 0,0-7 1 15,0 4 1-15,4-6-6 16,3 2 0-16,4 4 4 16,-1 3 1-16,1 0-2 15,-4-3 0-15,-3 6-2 16,-4 7 1-16,-4-1-1 15,-3 7 0-15,-3 0-1 16,-4-1 0-16,0 1-2 16,-4 0 1-16,4-4-2 15,0-3 1-15,0 7 0 16,3-10 1-16,1 1-1 16,3-1 1-16,7 0 1 15,7 4 1-15,4-1 0 16,3 10 0-16,0-3 0 15,-3 2 1-15,-4 4-1 16,0-6 1-16,-11-3-1 16,-6 2 1-16,-11 7-1 0,-11 6 1 15,-7 1-3-15,-3-1 0 16,-7-6-12-16,-8-7 1 16,8-5-3-16,10-10 0 15</inkml:trace>
  <inkml:trace contextRef="#ctx0" brushRef="#br0" timeOffset="11890.791">17607 4747 38 0,'-10'3'19'0,"17"-18"-8"0,-7 15 30 0,0 0-37 16,3-3 0-16,4-1 5 16,4-2 0-16,3 0-11 15,11 3 0-15,6-7 7 16,8 4 0-16,0 3-3 15,-4 0 1-15,1 0-8 16,-1-4 0-16,-3 7-13 16,-4-3 1-16,-7 0-1 15,-3-3 0-15</inkml:trace>
  <inkml:trace contextRef="#ctx0" brushRef="#br0" timeOffset="12115.897">17787 4518 57 0,'14'35'28'0,"-24"9"-39"0,6-35 57 15,1 19-46-15,-1 13 0 16,0 12-3-16,1 7 1 15,-1-4-3-15,1 1 0 16,-1-13-10-16,1-16 1 16</inkml:trace>
  <inkml:trace contextRef="#ctx0" brushRef="#br0" timeOffset="12521.938">18482 4967 41 0,'-3'28'20'0,"6"-28"-11"0,-3 0 28 15,0 0-35-15,0 0 1 16,4 0 1-16,-4 0 0 15,3 3-5-15,-3-3 0 16,11 0 2-16,-1 0 0 16,4-3-8-16,0 3 0 15,1-6-8-15,2 6 0 16</inkml:trace>
  <inkml:trace contextRef="#ctx0" brushRef="#br0" timeOffset="12747.963">18881 5017 46 0,'7'9'23'0,"0"-12"-23"16,-7 3 36-16,7-3-36 15,3 0 0-15,1-3 0 16,7 2 0-16,-4-5-4 15,0 6 1-15,0 3-10 16,0-3 1-16,-7 3-1 16,0 0 0-16</inkml:trace>
  <inkml:trace contextRef="#ctx0" brushRef="#br0" timeOffset="12957.375">19318 4970 34 0,'18'19'17'0,"-1"-16"-18"0,-10-3 32 15,1 3-31-15,-5-3 1 16,4 0-1-16,4 0 0 0,-1 0-1 16,1-3 0-1,3 0-7-15,4 3 1 0,-4 0-3 16,-4 0 0-16</inkml:trace>
  <inkml:trace contextRef="#ctx0" brushRef="#br0" timeOffset="13169.03">19900 5007 31 0,'25'10'15'0,"0"-20"-20"15,-22 4 27-15,4 3-23 16,0 0 1-16,0 0 0 16,0 0 0-16,0 3 0 15,4 0 0-15,0 0-4 16,3 0 1-16,0 0-5 16,-4 0 1-16</inkml:trace>
  <inkml:trace contextRef="#ctx0" brushRef="#br0" timeOffset="13392.784">20528 5039 24 0,'4'-3'12'0,"6"-4"-15"0,-10 7 19 0,7-6-17 16,-3 0 1-16,3 0-4 16,0 2 1-16,0-2-1 15,4 3 0-15</inkml:trace>
  <inkml:trace contextRef="#ctx0" brushRef="#br0" timeOffset="13678.839">21086 5033 23 0,'28'3'11'0,"-7"-10"-9"0,-14 4 18 16,0 3-21-16,0 0 1 15,0 0 3-15,0 3 1 16,0 1-2-16,4 2 0 16,-1 3 2-16,1 4 0 15,-4-4-1-15,4 1 1 16,-1-1-10-16,4-3 0 16,-3-6-5-16,7-6 1 15</inkml:trace>
  <inkml:trace contextRef="#ctx0" brushRef="#br0" timeOffset="15269.475">11324 4619 24 0,'0'0'12'0,"-7"3"-9"0,7-3 13 15,-3 0-16-15,-1 0 0 16,1 0 1-16,-1 0 1 16,0 3 1-16,1-3 0 15,-1 3 2-15,1 0 0 16,-1 0 1-16,4-3 1 16,4 3 0-16,6 1 1 15,1-4-3-15,10-4 0 16,15-2-1-16,13-3 0 15,7 6-2-15,8-4 0 16,-1-5-5-16,-3 2 0 0,-14 4-9 16,-7 3 1-16,-7 0-4 15,-11 6 0-15</inkml:trace>
  <inkml:trace contextRef="#ctx0" brushRef="#br0" timeOffset="15524.651">11486 5017 59 0,'11'12'29'0,"24"-8"-34"15,-24-4 58-15,3 0-50 16,11-7 1-16,6 1 0 15,12-3 1-15,3 5-7 0,-8-5 0 16,1 0 1-16,-3-1 1 16,-5 1-12-16,-6-1 0 15,-4 4-7-15,-3-3 0 16</inkml:trace>
  <inkml:trace contextRef="#ctx0" brushRef="#br0" timeOffset="16980.242">9179 4048 35 0,'50'0'17'0,"17"9"-4"0,-50-9 17 0,-10 7-26 16,4-1 1-16,-4-6 0 16,-3 0 1-16,-11 9-8 15,-11 1 1-15,-14 2 5 16,-3 4 0-16,-11 9-3 15,-14-12 1-15,-3 5-1 16,-15-2 1-16,0 0-1 16,-3-4 0-16,14 1-1 15,7-1 1-15,4 4-1 16,-1-3 0-16,8-1-2 16,7 7 1-16,6-7-3 15,1 4 1-15,10 0-1 16,1 3 0-16,9-10 0 15,12 0 0-15,6-2 1 16,12 2 1-16,13 1 2 16,4-1 0-16,3 0 2 15,4 1 0-15,-1-1 0 16,1 7 1-16,-7 3-1 0,-4-4 1 16,-7 4-1-16,-3 0 0 15,-11 0-1-15,-7 3 0 16,-7 9-2-16,-7-3 1 15,-7 7 0-15,0 2 0 16,-15 10-1-16,-6 7 1 16,0-17-1-16,-15 1 1 0,8-3 0 15,-4-7 0-15,-4 0-1 16,5 0 1-16,2 0 0 16,11 4 1-1,8-10 0-15,2 0 0 0,8 6 0 16,0 3 0-16,10-6 2 15,4-3 0-15,14 0 2 16,15-3 0-16,2 0 0 16,22-13 1-16,11-3 0 15,13-3 1-15,1-9-3 16,3-4 0-16,-7 1-3 16,3-1 1-16,-10 4-3 15,-7-4 0-15,-3 7-5 16,-12 0 0-16,8 3-7 15,-10-4 0-15,-1 4-9 16,-10 3 1-16</inkml:trace>
  <inkml:trace contextRef="#ctx0" brushRef="#br0" timeOffset="17312.106">9070 4816 50 0,'11'13'25'0,"-4"-4"-20"15,0-3 39-15,-7 10-42 16,0 9 1-16,0 3 1 16,0 7 0-16,0 6-6 15,0-7 1-15,0 4-1 16,0-16 1-16,0 0-12 16,0-3 0-16,-11-16-4 15,4-3 0-15</inkml:trace>
  <inkml:trace contextRef="#ctx0" brushRef="#br0" timeOffset="18136.479">7842 5876 40 0,'-3'19'20'0,"-8"0"-17"0,8-10 32 15,-1-6-33-15,1 0 0 16,-1 4 0-16,-3-4 1 15,3 0-4-15,1 0 1 16,3-6 1-16,-7 3 1 16,14-9-1-16,-4-4 0 15,12-3 0-15,6-2 0 0,10-4-1 16,8-7 1-16,-18 4-1 16,8 3 0-16,-5 3 0 15,-2 1 0-15,2 2 0 16,-6 3 0-16,0 4 0 15,-4 6 1-15,-4 3 0 16,-3 0 0-16,4 0 0 16,-8 3 1-16,4 6-1 15,-3 4 1-15,-4 3-1 16,0 6 1-16,0-4-1 16,-4 4 1-16,1 7-1 15,3-1 1-15,0 3-1 16,0-9 1-16,7-3-1 15,0 3 0-15,-3-13-2 16,6 1 0-16,4-7-8 16,7-9 1-16,1-1-9 15,2-5 0-15</inkml:trace>
  <inkml:trace contextRef="#ctx0" brushRef="#br0" timeOffset="18453.186">8428 5704 48 0,'-4'0'24'0,"4"9"-15"15,0-9 35-15,0 0-41 16,0 0 0-16,7 0 3 16,4 0 0-16,3 0-8 15,7-3 1-15,-3 0 4 16,0 0 0-16,-4-4-7 16,3 1 1-16,-3 3-10 15,1 0 0-15,-8 3-6 16,-7 0 1-16</inkml:trace>
  <inkml:trace contextRef="#ctx0" brushRef="#br0" timeOffset="18649.264">8453 5873 56 0,'0'9'28'0,"3"16"-31"0,1-18 51 15,3-4-46-15,3-3 0 16,1 0 0-16,3 0 0 15,-3 0-3-15,3-3 0 16,0-4-2-16,3 1 0 16,1-3-13-16,0-1 0 15,-1-2-1-15,8-1 0 47</inkml:trace>
  <inkml:trace contextRef="#ctx0" brushRef="#br0" timeOffset="18962.641">9102 5644 53 0,'3'31'26'0,"-6"-2"-28"16,-1-23 52-16,1 13-48 15,-8 9 0-15,4 3 0 16,0 10 1-16,3 6-4 0,1-3 0 16,3 0-1-16,0-10 0 15,3-5-12-15,1-11 1 16,-4-11-4-16,3-4 0 15</inkml:trace>
  <inkml:trace contextRef="#ctx0" brushRef="#br0" timeOffset="19772.146">8654 3712 47 0,'0'19'23'0,"-4"6"-26"0,1-15 41 16,-8 9-37-16,0-4 0 15,-3 4 0-15,-3 3 1 16,-4-3-3-16,-4 3 1 16,4-10 0-16,-8 4 1 15,8-13-1-15,4-3 0 0,3-3-2 16,3-6 1-16,7-13-2 15,8-7 0-15,7 4 0 16,10 0 0-16,-4 0 0 16,4 6 1-16,11 7 1 15,-7 9 1-15,7 3 3 16,-1 0 0-16,1 12 0 16,-4 10 0-16,1-3 0 15,-8-7 0-15,0 7-1 16,0 3 0-16,-3 3-1 15,3-3 1-15,-7 0-1 16,7-3 0-16,0 0 1 16,1-10 0-16,9 1 0 15,-6-10 0-15,0-10 0 16,-1-5 0-16,-2-1-1 16,-5 0 1-16,-3-6-1 0,-3-3 0 15,-8-6-1-15,-6-1 1 16,-8 11-1-1,-3-11 1-15,-7 10-1 0,-4 7 0 16,-3 5-3-16,0 10 0 16,-14 6-6-16,3 13 0 15,0 0-8-15,7 6 0 16</inkml:trace>
  <inkml:trace contextRef="#ctx0" brushRef="#br0" timeOffset="22474.912">10262 4728 23 0,'36'-15'11'0,"-1"-14"-4"0,-25 20 11 16,-2 3-13-16,-1-4 0 16,0 4 3-16,0 3 1 15,-4-10-10-15,1 4 0 16,-4 9 8-16,-4-9 0 15,-6 9-3-15,-4-3 1 16,-11 9-2-16,0-6 0 16,-3 9-2-16,-7-3 1 0,-1 7-2 15,-2-4 1-15,2 4-1 16,5 3 1-16,2-1-1 16,5 4 0-16,2-3-1 15,8 9 1-15,4 0 0 16,6 6 0-16,11 1 0 15,7-4 0-15,11-6 0 16,3-3 1-16,1-4 0 16,-1-2 0-16,-4-7 0 15,1-6 1-15,0-9-2 16,0-10 1-16,-4-3-1 16,3-3 1-16,-2 0-1 15,-5 0 0-15,-3 6 0 16,0 3 0-16,-3 7 0 15,3 9 0-15,-3 0 1 16,-4 3 0-16,0 13 0 0,3 9 1 16,-3 0-1-1,-3 3 1-15,3 7-1 0,-3 2 0 16,-4 4 0-16,0-10 0 16,-4 7-2-16,4-10 1 15,-7-6-4-15,7-6 1 16,7-7-9-16,0-9 0 15,4 0-5-15,-1-9 0 16</inkml:trace>
  <inkml:trace contextRef="#ctx0" brushRef="#br0" timeOffset="22954.943">10590 5167 35 0,'7'-6'17'0,"-7"34"-10"16,0-25 24-16,0 4-27 15,0-4 0-15,0 0 2 16,0 3 0-16,0-3-8 15,0-3 1-15,0 0 4 0,0 0 1 16,4-3-2 0,3-6 0-16,0-4-2 15,4 4 1-15,-1 6 0 0,4-10 0 16,0-2-1-16,-3-4 1 16,0-3-1-16,3 0 0 15,-4 6 0-15,1-6 1 16,0 10-1-16,-1-1 1 15,-3 7 0-15,0 6 0 16,-3 6 0-16,-1 10 0 16,1 9 0-16,3-6 1 15,0 6-1-15,3 0 0 0,1 6-1 16,0-3 1-16,-1 1-1 16,4-10 0-16,4-4-6 15,0-5 1-15,-1-10-12 16,8-7 1-16</inkml:trace>
  <inkml:trace contextRef="#ctx0" brushRef="#br1" timeOffset="30297.343">9885 3991 19 0,'3'19'9'0,"4"-3"1"15,-3-16 10-15,-1 0-16 16,1 6 1-16,7-3 2 16,-1 1 0-16,4-4-9 15,4 0 1-15,3 0 6 16,4 0 1-16,7 0-2 15,3-4 0-15,0-2-1 16,11-6 0-16,14-7 0 16,10-6 0-16,15-4-1 15,7-5 1-15,3-10-1 16,14 3 0-16,11 10-1 16,4-7 1-16,21 4-2 0,3-7 1 15,7-3-1-15,-3 13 1 16,3-4-1-16,7 1 1 15,-10-1-1-15,0 4 0 16,-1 6 0-16,8 0 0 16,-21 6 0-16,6 0 1 15,-3 3-2-15,4-5 1 16,-25-5-1-16,0-2 1 16,0-6-1-16,-4-1 1 15,32-37-1 1,-10 0 0-16,-15 0 0 15,-10-3 1-15,-21-1-2 16,-11-2 1-16,-10 9-2 16,-8 3 0-16,-6 3-2 15,-8 16 1-15,-7 13-9 16,-6-1 0-16,-12-2-1 16,1 12 1-16</inkml:trace>
  <inkml:trace contextRef="#ctx0" brushRef="#br1" timeOffset="31122.359">10022 3668 24 0,'22'19'12'0,"-5"-3"-11"0,-13-10 19 15,-1 7-20-15,-3-4 0 16,-7 13 2-16,-10 3 1 15,-8 7-3-15,-17 5 0 16,-8 7 1-16,-6-9 1 16,6 2 0-16,4 1 0 15,4-4-1-15,3 1 0 16,8-10 0-16,6-3 0 16,4-6 0-16,7-1 0 15,7-5 0-15,10 2 0 0,11-6 0 16,4-2 0-16,14 5 1 15,6 7 0-15,12-7 0 16,3 4 1-16,0-1-1 16,3-2 0-16,-7-1 1 15,-3-9 0-15,-3 0-2 16,-5-9 1 0,-9-16-2-1,-8-1 0-15,-7-5-1 16,-14 0 1-16,-11-4-2 15,-10-9 0-15,-7-6-10 16,0-9 1-16,7-7-1 16,10-3 1-16</inkml:trace>
  <inkml:trace contextRef="#ctx0" brushRef="#br1" timeOffset="31979.24">14443 1517 29 0,'3'35'14'0,"-10"-16"-7"0,4-10 14 0,-4 0-20 16,-11 1 0-16,0-1 1 15,-6 7 0-15,-1-7-3 16,-3 4 0-16,3-1 2 16,4-2 0-16,3-1 0 15,4 1 1-15,4-1-2 16,6 0 1-16,11-5 0 15,7 5 1-15,7 4 0 16,11-4 0-16,3 4 0 16,-3-4 1-16,-4 0-1 15,-10 7 1-15,-11-7-1 16,-14 17 0-16,-7-1-2 16,-14 3 0-16,-11 0-2 15,0-3 1-15,4-6-4 16,3-3 1-16,11-4-7 0,3-6 0 15,15-6-1-15,13-9 0 16</inkml:trace>
  <inkml:trace contextRef="#ctx0" brushRef="#br1" timeOffset="32248.27">14609 1840 24 0,'0'19'12'0,"3"9"-6"0,-3-25 20 0,0 7-23 16,0 2 0-16,0 4 2 15,4-6 0-15,-1 2-7 16,1 1 1-16,3-4 4 16,3 0 0-16,8-5-2 15,3-4 1-15,0-4-2 16,4-5 1-16,3 0-2 15,-7-7 1-15,-3 0-7 16,-4 4 1-16,-3-7-5 16,-1-3 0-16</inkml:trace>
  <inkml:trace contextRef="#ctx0" brushRef="#br1" timeOffset="32849.035">14958 1950 38 0,'3'22'19'0,"1"-3"-17"0,-4-19 33 15,0 0-36-15,0 0 1 16,3-6 0-16,4-4 1 15,0-2-1-15,1-4 0 16,2-3 0-16,-3-6 1 0,4 9 0 16,-4 4 0-16,3-4 0 15,-3 7 0-15,1-1 0 16,-1 7 1-16,-4 13-1 16,1-7 1-16,-1 12-1 15,-3 4 0-15,4-3-1 16,-1-7 1-16,1 4-1 15,-1-4 0-15,1 1 0 16,-1-4 0-16,4 0-1 16,0-3 1-16,0-6-1 15,1-3 1-15,2 0-1 16,1-7 1-16,-1 4-1 16,1-10 1-16,-4 6-1 15,4 1 1-15,-4-4-1 16,3 4 1-16,1 2-1 15,-4 4 0-15,3-3 0 16,-3-1 1-16,0 10 1 0,1 0 0 16,-1 0 0-16,-4 0 0 15,-3 0 0-15,4 3 0 16,-1 4 0-16,1 2 0 16,-1-3-1-16,4 4 0 15,0 2-2-15,0-2 1 16,4-4-5-16,0 3 0 15,3-9-7-15,7 0 0 16</inkml:trace>
  <inkml:trace contextRef="#ctx0" brushRef="#br1" timeOffset="33404.576">15526 1850 36 0,'-4'28'18'0,"1"3"-16"0,3-31 27 0,0 3-28 16,3 4 1-16,-3-4-1 15,4 3 1-15,-4-6-3 16,3-9 1-16,4 2 0 16,0-2 1-16,0-7-1 15,1 4 0-15,-1-4 0 16,3 13 0-16,1-6 0 15,-1 2 0-15,1 1 0 0,-1 3 0 16,-2-3 0-16,-1 12 0 16,0 0 0-16,0 4 1 15,-4-1-1-15,1 0 0 16,-1 4 0-16,1-4 0 16,-1-2 0-16,1-1 0 15,-1-6-1-15,-3 0 1 16,4 3 0-16,-1-6 0 15,5 3-1-15,-1-10 1 16,0 4-1-16,0-9 1 16,0 2 0-16,0 7 0 0,3-7-1 15,1 7 1-15,3-3 0 16,0-1 1-16,-3 1-1 16,3 2 0-16,0 7 0 15,-7 7 1-15,0-7 0 16,-3 9 0-16,-4 4-1 15,0 9 1-15,3-4-1 16,1 1 1-16,3-3-1 16,0-7 1-16,3 1-4 15,4-10 1-15,8 0-10 16,-1-7 0-16</inkml:trace>
  <inkml:trace contextRef="#ctx0" brushRef="#br1" timeOffset="34094.939">16298 1796 28 0,'11'7'14'0,"-15"-7"-6"0,4 0 15 15,-3 0-21-15,-1 3 1 16,1-3 0-16,-4 0 1 15,-4 6-5-15,1 4 0 16,-5 2 3-16,1 4 1 16,0 3-2-16,0-4 0 0,4-5 0 15,3-1 0-15,3 0-1 16,8-2 0-16,3-4-1 16,3-6 0-16,4 3-1 15,0-10 1-15,-3 1-1 16,0-7 0-16,-1 1-1 15,1 2 1-15,-1 4 0 16,1-4 0-16,-4 10 1 16,0 3 0-16,-3 3 0 15,-1 0 0-15,1 7 1 16,3 2 0-16,-4 4 0 16,4-7 1-16,0 7-1 15,4-7 0-15,-1 1 0 16,5-10 0-16,6 0 0 15,10 0 0-15,-2-16-1 16,2-3 1-16,8-6 0 0,4-12 1 16,-1-17-1-16,-3-18 1 15,-8-9 0-15,-2 2 0 16,-8-18 0-16,-4 6 1 16,-9 0-1-16,-5 3 1 15,-6 16-1-15,-1 19 1 16,-3 9-1-16,-4 25 1 15,-3 10 0-15,0 28 0 16,-3 9 0-16,-1 19 0 16,0 22-1-16,8 9 0 15,6 19 0-15,4 4 0 0,0-10-2 16,4-19 0-16,-1-13-3 16,1-24 0-16,-1-7-5 15,1-9 0-15,-4-19-3 16,-4-19 0-1</inkml:trace>
  <inkml:trace contextRef="#ctx0" brushRef="#br1" timeOffset="34277.011">16362 1602 41 0,'25'25'20'0,"24"-28"-22"15,-35 3 39-15,7-9-35 16,11 2 0-16,7-2 0 16,7-1 1-16,-1-5-8 0,-2 5 0 15,-4 10-7-15,-1 7 1 16</inkml:trace>
  <inkml:trace contextRef="#ctx0" brushRef="#br1" timeOffset="34441.184">16955 1677 37 0,'0'28'18'0,"-11"35"-15"0,11-47 23 15,-4 3-26-15,8 0 0 0,-1-1 0 16,-3-2 0-16,8-7-4 16,-1-9 1-16,0-9-7 15,0 0 0-15</inkml:trace>
  <inkml:trace contextRef="#ctx0" brushRef="#br1" timeOffset="34620.342">17029 1652 23 0,'28'10'11'0,"-3"-17"-9"15,-15 7 11-15,4 0-15 16,4 0 0-16,3 0-10 16,4 0 1-16</inkml:trace>
  <inkml:trace contextRef="#ctx0" brushRef="#br1" timeOffset="34846.764">17403 1705 19 0,'7'4'9'0,"-7"5"-2"0,0-9 13 16,0 0-19-16,0 0 0 15,0 0 0-15,-4 0 1 16,1 3-2-16,-5 0 0 16,-2-3 2-16,-4 7 0 15,0-7 0-15,0 9 0 16,-1 0 0-16,1 1 0 0,4-1-1 16,6 7 1-16,4-13-3 15,7 3 1-15,4-3-3 16,3 4 0-16,-3-7-7 15,3 0 1-15</inkml:trace>
  <inkml:trace contextRef="#ctx0" brushRef="#br1" timeOffset="35175.536">17544 1850 34 0,'10'15'17'0,"15"-33"-21"16,-14 5 28-16,-1 4-24 15,1-10 0-15,-1-3 0 0,1-13 1 16,-1 1-1-16,1-1 0 16,-4 1 1-16,4 3 1 15,-1 5 1-15,4 8 0 16,8 8 0-16,2 20 1 15,4 8 0-15,1 8 1 16,-1 2-2-16,-3 0 1 16,3 0-3-16,0-6 1 15,4-3-4-15,-11 0 0 16,-3-10-5-16,-4-6 0 16,-14-3-7-16,-7-3 1 0</inkml:trace>
  <inkml:trace contextRef="#ctx0" brushRef="#br1" timeOffset="35747.395">15240 2518 43 0,'-7'9'21'0,"-4"16"-22"0,11-15 37 15,-3 8-35-15,-1-5 1 16,4 3 0-16,0-1 1 16,0-5-4-16,4-1 1 0,3-9 1 15,3-6 0-15,1 3 0 16,3-13 0-16,4 3-2 15,-1-2 1-15,12-4 0 16,-1-9 0-16,4 3 0 16,-1 0 0-16,5 3 0 15,-8 6 0-15,-7 7 0 16,-3 9 1-16,-4 9-1 16,-4 3 1-16,1 10-1 15,-4-3 1-15,0 0-1 16,0 0 1-16,0 0-4 15,4 3 1-15,-1 0-5 16,4-7 0-16,4-2-7 16,0-4 0-16</inkml:trace>
  <inkml:trace contextRef="#ctx0" brushRef="#br1" timeOffset="36016.497">15963 2562 40 0,'7'9'20'0,"-7"-18"-19"0,0 9 32 16,0-7-33-16,-7 7 1 16,-7-3 0-16,-4 3 1 15,-6 0-2-15,-1 0 1 16,0 0 1-16,1 10 0 16,3-1-1-16,6 4 1 0,1 8-1 15,7 1 0-15,0-3-1 16,7 3 1-16,11-3-2 15,10-10 1-15,4-5-2 16,3-8 1-16,0-5-4 16,-3-10 0-16,3-6-8 15,-3-3 0-15</inkml:trace>
  <inkml:trace contextRef="#ctx0" brushRef="#br1" timeOffset="36258.113">16263 2007 37 0,'11'18'18'0,"-11"39"-12"0,0-32 25 16,-4-3-30-16,-3 12 0 15,0 10 0-15,-4-3 0 16,-3 9-2-16,0 0 1 15,4 4-1-15,3-17 1 16,0-9-10-16,-1-6 0 16,1-9-2-16,0-7 0 15</inkml:trace>
  <inkml:trace contextRef="#ctx0" brushRef="#br1" timeOffset="37038.141">16048 2449 48 0,'14'25'24'0,"18"-16"-29"0,-18-12 48 0,7 0-43 16,7 0 0-16,0 0 0 16,1-4 1-16,2 7-1 15,8-6 0-15,0 6 0 16,0 6 0-16,-4-6 0 15,-3 0 0-15,-7 0-1 16,-1-6 1-16,-3 3-1 16,-6 3 1-16,-5 0-1 15,1 0 1-15,-8 0-1 16,-3 3 1-16,-3 3-1 16,-8-3 1-16,-7 7 0 0,1-4 0 15,-1 0 0-15,-3 7 1 16,3-4-1-16,-3 7 0 15,7-7-1-15,4 1 0 16,6-4-1-16,11 4 0 16,0-10-2-16,7 9 1 15,4-9-1-15,0 0 0 16,-1-9 0-16,1 9 0 16,-1-10 0-16,-2 1 1 15,-1-1 0-15,0 4 0 0,-4-3 3 16,1-1 1-16,0 10 1 15,-1 0 1-15,1 3 0 16,-1 4 1-16,-3 5 0 16,4 1 0-16,-1 6-2 15,1-7 1-15,3 4-2 16,4-1 0-16,-1-5-1 16,5-7 1-16,2-6-2 15,1-13 1-15,7-3-1 16,0-9 0-1,3-6 0-15,0-1 0 0,0-12 0 16,-6-3 0-16,-8-16-1 16,-4-3 0-16,-3 3 0 15,-3 7 0-15,-4 2 0 16,-7 13 1-16,-3 10 0 16,-8 15 1-16,-3 13 2 15,0 12 0-15,0 13 0 0,0 15 1 16,-1 10 0-16,1 19 0 15,-7 0 0-15,4 9 0 16,6 3-2-16,4-6 1 16,3-13-5-16,4-12 1 15,0-19-7-15,4-9 0 16,-4-25-4-16,0-7 1 16</inkml:trace>
  <inkml:trace contextRef="#ctx0" brushRef="#br1" timeOffset="37249.802">16679 2402 44 0,'18'25'22'0,"10"-25"-29"16,-14-10 42-16,4 4-35 15,0-3 0-15,13 2 0 16,5 4 1-16,2 3-3 15,1-9 0-15,-3 9-5 16,-5 0 1-16,-3 0-6 16,-3 9 1-16</inkml:trace>
  <inkml:trace contextRef="#ctx0" brushRef="#br1" timeOffset="37414.648">17180 2483 30 0,'4'25'15'0,"3"13"-7"16,-4-22 23-16,1 2-29 0,-4 7 0 15,0 4 1-15,0-4 0 16,0 3-4-16,3-15 0 16,1-1 2-16,0-3 0 15,3-9-6-15,-4-15 1 16,1-1-8-16,-1-6 1 16</inkml:trace>
  <inkml:trace contextRef="#ctx0" brushRef="#br1" timeOffset="37834.154">17276 2402 27 0,'7'9'13'16,"3"-9"-12"-16,-3-9 16 15,0 9-17-15,4 0 1 0,-1 0-1 16,1 0 1-16,3 9-1 15,4-9 1-15,6 6-1 16,1-3 1-16,3 4-1 16,-3-7 0-16,-4 0 1 15,4 0 1-15,-4 0-1 16,-3 0 0-16,-1-7 1 16,-2 4 0-16,-5 0 0 15,-6 3 0-15,-8 3-2 16,-6 0 1-16,-12 4-1 0,-2 2 0 15,-5 4 0-15,5 2 1 16,3 4-2-16,3 0 0 16,4 0-1-16,0-4 1 15,7 1-2-15,3 3 1 16,11-10-1-16,11-9 1 16,3 0 0-16,4-9 0 15,6 0-1-15,-2-1 0 16,-5-6-4-16,1 1 1 15</inkml:trace>
  <inkml:trace contextRef="#ctx0" brushRef="#br1" timeOffset="38163.513">17762 2562 34 0,'11'25'17'0,"0"6"-18"16,-8-25 30-16,4 4-30 15,0-1 1-15,0-9-1 16,4 0 1-16,-1-6 0 16,1-7 0-16,0-6-1 15,-1-6 1-15,4-9-1 16,0-4 0-16,-3 10 1 16,0 6 1-16,13 3 1 15,8 7 1-15,10-4-1 16,8 10 1-16,6 12 0 15,11 0 0-15,0 13-1 0,4 0 0 16,6 3-2-16,5 3 1 16,-12 0-2-16,-6-9 1 15,-12 3-3-15,-9-10 1 16,-11 0-10-16,-15-9 1 16</inkml:trace>
  <inkml:trace contextRef="#ctx0" brushRef="#br1" timeOffset="39574.82">7606 6892 27 0,'3'10'13'0,"1"-10"-8"16,-4 0 13-16,0 0-15 15,0 0 0-15,7-7 2 16,4-2 0-16,-1-4-6 16,1 1 1-16,6-16 4 15,12-10 0-15,6-15-2 16,0-7 1-16,4-3-4 16,3 1 0-16,-10-1-9 15,7 6 1-15,-7 4-3 16,-8 6 0-16</inkml:trace>
  <inkml:trace contextRef="#ctx0" brushRef="#br1" timeOffset="40101.051">7701 6334 28 0,'-21'16'14'0,"3"-1"-8"0,18-15 24 16,-3 0-26-16,3 0 0 0,7 0 2 16,7-3 1-16,-3 0-8 15,13-6 1-15,12-4 6 16,2-3 1-16,5 7-3 15,-5-4 0-15,1 1-2 16,-14-4 1-16,3 1-3 16,-10-4 1-16,3 3-2 15,-3 3 1-15,-8 1-1 16,-3 3 1-16,0 2-2 16,-7 7 1-16,0 7-1 15,-3 5 0-15,-1 4-1 16,1-1 1-16,-1 7-1 15,4-3 1-15,7 6 1 16,4-3 1-16,7 0 1 16,-1-3 1-16,8-3 0 0,-4-4 1 15,-3-5-1-15,-4-4 0 16,-7 0-1 0,-11-3 1-16,-6 0-2 0,-15 3 0 15,-7 6-2-15,-14 1 1 16,-10-4-5-16,-15-3 0 15,-13-6-9-15,-4-3 0 16</inkml:trace>
  <inkml:trace contextRef="#ctx0" brushRef="#br1" timeOffset="40567.2">6879 7397 45 0,'-7'19'22'0,"-11"22"-21"0,8-26 35 15,-1 4-36-15,-3 6 0 0,-3 3 0 16,-1 4 0 0,0-1-4-16,8-3 1 0,3-6-10 15,3-12 0-15</inkml:trace>
  <inkml:trace contextRef="#ctx0" brushRef="#br1" timeOffset="40804.608">6773 7193 29 0,'0'16'14'0,"25"-10"-1"15,-18-6 13-15,0 0-25 16,0 0 0-16,0 0 0 16,0 0 0-16,4 3-2 15,3-3 1-15,-3 0-6 0,3 0 0 16,10-3-5-16,-2 0 1 16</inkml:trace>
  <inkml:trace contextRef="#ctx0" brushRef="#br1" timeOffset="41181.691">6996 7372 27 0,'-7'31'13'0,"-15"13"-4"0,19-28 19 16,3-1-27-16,-11 4 1 16,11 3 1-16,-7-6 0 0,4-4-5 15,3-2 1-15,0-7 2 16,3-6 1-16,15-3-2 15,-8-7 1-15,12 1-1 16,6-4 0-16,-3-6-1 16,-1 0 1-16,-3 6-1 15,-3 4 1-15,-4-1-1 16,0 4 1-16,0-1-1 16,-3 7 1-16,0 0 1 15,-1 0 0-15,-3 3 1 16,0 6 1-16,-3 4 0 15,-1 2 1-15,-3 7-1 16,0-3 0-16,-3 2 0 16,3 4 0-16,0 4-3 15,3-5 1-15,4-2-4 16,11-6 1-16,-4-7-4 0,7-12 0 16,4 0-8-16,3-10 0 15</inkml:trace>
  <inkml:trace contextRef="#ctx0" brushRef="#br1" timeOffset="41873.326">7620 7096 40 0,'-18'31'20'0,"1"26"-17"0,13-45 31 0,4 10-33 15,-10 10 1-15,3-1 0 16,0 0 0-16,3 7-3 16,0-4 0-16,4-2 2 15,0-10 1-15,0 0-2 16,0-10 1-16,0-2-2 16,0-4 0-16,0-6 1 15,0-10 0-15,0-5-1 16,-3-4 1-16,-1 3-1 15,-10 4 0-15,7 2 1 16,-3 7 0-16,-8-3-1 16,0 9 0-16,4 7 0 15,-10 2 0-15,2 10 1 16,1 0 0-16,4 3 0 16,6 6 1-16,4 4 0 0,3 3 1 15,8-7 0-15,3-3 1 16,4-3-1-16,3-3 1 15,7-6-1-15,-7-7 1 16,11-3-1-16,6-2 0 16,8-11-1-16,-3-5 0 15,-1-7-1-15,4-6 1 16,-4 0-1-16,-3 3 0 16,-1 0 0-16,-6 3 0 15,-4 3-1-15,-3 1 1 0,-4-1-1 16,-7 4 0-16,0 2 0 15,-7 4 1-15,0 6-1 16,-3 3 0-16,-4 3 0 16,-4 1 1-16,0 2 0 15,-3 3 1-15,0 7-1 16,4 6 0-16,-1 0 0 16,0 4 1-16,4-4-1 15,4-6 1-15,3-1-1 16,7-5 0-16,7-4-3 15,11-6 0-15,10-9-7 16,-7-6 1-16,4-7-6 16,0-3 0-16</inkml:trace>
  <inkml:trace contextRef="#ctx0" brushRef="#br1" timeOffset="42128.091">8167 7497 46 0,'-25'10'23'0,"-21"9"-22"0,32-13 41 16,0 6-42-16,-4 10 1 0,-3 3 0 15,0 0 0-15,3 1-2 16,4-8 0-16,7-8-4 15,0-7 0-15,7-3-8 16,7-9 1-16,-3-10-2 16,3-3 0-16</inkml:trace>
  <inkml:trace contextRef="#ctx0" brushRef="#br1" timeOffset="42292.159">8029 7369 36 0,'4'6'18'0,"-8"22"-9"16,4-18 35-16,0 8-40 15,0 11 1-15,4 2 1 16,-4 4 0-16,10 2-9 16,4-2 1-16,8-7 5 15,2-3 0-15,1-6-8 16,0-7 0-16,-4-5-11 16,4-7 0-16</inkml:trace>
  <inkml:trace contextRef="#ctx0" brushRef="#br1" timeOffset="42997.974">9525 6930 28 0,'0'15'14'15,"0"-2"-2"-15,0-10 8 0,0-3-16 16,0 0 0-16,0-3 3 16,0-3 1-16,0-13-9 15,-4-3 0-15,-3-13 6 16,0-12 0-16,-7-12-2 15,-3-10 1-15,-5 3-6 16,-2 0 0-16,-15 3-12 16,4 10 0-16</inkml:trace>
  <inkml:trace contextRef="#ctx0" brushRef="#br1" timeOffset="43539.316">9052 6444 46 0,'7'12'23'0,"4"-12"-22"0,-8-3 32 15,1-3-33-15,3 0 1 0,4-4 0 16,-8-9 1-16,8-9-2 16,-1 3 0-16,1-6 1 15,3-4 0-15,-10 1-1 16,-4-1 1-16,0 7-1 16,-4 0 1-16,4 3-2 15,-7 3 0-15,3 6-2 16,4 7 0-16,-3 9 0 15,-1 0 1-15,4 3-2 16,0 0 1 0,11 9 0-1,7-5 0-15,3 5 2 16,14 4 0-16,4 0 2 16,7-1 0-16,0 4 2 15,-1-3 1-15,1-7 1 16,-10 1 0-16,-12-4-1 0,-6 10 0 15,-11-4-2-15,-11 4 1 16,-6 3-3-16,-8 3 1 16,-14 3-2-16,-17 0 1 15,-7 3-4-15,3-3 0 16,-4-3-11-16,-3-3 1 16</inkml:trace>
  <inkml:trace contextRef="#ctx0" brushRef="#br1" timeOffset="44108.801">9687 7237 37 0,'18'0'18'0,"-11"-6"-12"0,-18 9 21 16,8 3-28-16,-11 4 1 16,-7 2 0-16,-8 7 0 15,-6 0 0-15,0-4 1 16,0-2-1-16,3 3 1 15,7-1-1-15,7 1 1 0,4-3-1 16,7-1 0 0,7-2 0-16,11-4 1 0,10 6-1 15,4-2 0-15,3 2 1 16,-3-2 0-16,-4-1 1 16,-4 0 0-16,-9 4-2 15,-12 6 1-15,-10 3-3 16,-11 0 0-16,-7 0-9 15,1-3 0-15,-1-13-2 16,4 0 1-16</inkml:trace>
  <inkml:trace contextRef="#ctx0" brushRef="#br1" timeOffset="44379.943">9994 6836 39 0,'4'0'19'0,"-22"50"-22"0,11-34 37 16,-4 5-34-16,-3 17 1 15,-3 15 0-15,-8 7 1 16,0 3-3-16,4 3 1 15,4-4 0-15,2-12 0 16,8-6-4-16,-7-12 0 16,7-13-8-16,0-13 1 0</inkml:trace>
  <inkml:trace contextRef="#ctx0" brushRef="#br1" timeOffset="44890.995">9666 7359 44 0,'4'19'22'0,"10"-13"-26"16,-7-2 36-16,7-1-31 15,4-3 0-15,10 3 1 16,4 0 1-16,6 0-4 16,-2-3 1-16,6 3 1 15,0-3 1-15,-3 0-2 16,-4 0 1-16,-3-3-1 15,-4 0 1-15,-6 0-1 16,-5 0 1-16,-3 3-1 0,0-3 1 16,-7 3 0-16,-7 0 0 15,0 3 0-15,-7 3 0 16,-3 3-1-16,-4-2 0 16,-4 5 0-16,0-2 1 15,1 5-1-15,-1 1 1 16,4 0 0-16,7-4 0 15,0 1-1-15,7-4 1 16,7-3-1-16,4 1 0 16,3-7 0-16,3 0 0 0,1-3 0 15,-4-1 0-15,0 1 0 16,0 0 0-16,-3 3 0 16,-1-3 1-16,1 3-1 15,-4 3 0-15,0 0 0 16,0 0 0-16,0 1 0 15,0 2 0-15,0-3-5 16,-3-3 0-16,-1 3-9 16,1-6 0-16,-4 3-1 15,7-9 1-15</inkml:trace>
  <inkml:trace contextRef="#ctx0" brushRef="#br1" timeOffset="45144.377">10322 7513 31 0,'-7'13'15'0,"0"-7"-13"0,4-3 29 16,3-3-30-1,-4-6 1-15,4 3 2 0,0-4 1 16,0-5-5-16,0 2 0 16,4-5 3-16,3 2 1 15,0-3-2-15,7-2 1 16,7 5-2-16,0 4 1 15,7-1-1-15,11-2 0 16,0-4-2-16,3-3 1 16,1 0-5-16,-1-6 0 0,-3-3-9 15,3-10 1-15</inkml:trace>
  <inkml:trace contextRef="#ctx0" brushRef="#br1" timeOffset="45386.533">10971 6441 22 0,'-14'-4'11'0,"-17"26"2"16,27-9 8-16,-3 12-19 15,-4 9 1-15,1 10 1 16,-4 10 1-16,0 8-6 16,-4 17 0-16,4 21 3 15,0 4 1-15,3-10-2 16,-3-3 1-16,3-22-6 15,1-16 1-15,3-19-2 16,3-18 0-16,1-13-3 16,-1-12 1-16,1-7-4 0,-1-3 1 15</inkml:trace>
  <inkml:trace contextRef="#ctx0" brushRef="#br1" timeOffset="45730.244">10721 7090 35 0,'14'6'17'0,"7"25"-16"0,-10-21 35 15,6 2-32-15,8 1 1 16,10-1 2-16,4-5 0 16,7-1-9-16,0 0 0 15,-7-3 6-15,-4 0 0 0,-7-3-2 16,-7 0 0-16,-3 0-2 16,-7 4 1-16,-11-4-1 15,-7 0 0-15,-4 0-1 16,-3 3 0-16,0-3-2 15,0 0 0-15,-4 3 0 16,7 6 0-16,4 4 1 16,4 2 0-16,6 7 3 15,8 3 0-15,3-6 2 16,4 3 1-16,-1 3-1 16,-3-3 1-16,-3 0-2 15,-7 3 1-15,-11 0-4 16,-11-3 1-16,-21-6-8 15,-7-7 1-15,-10-9-9 16,-11-12 1-16</inkml:trace>
  <inkml:trace contextRef="#ctx0" brushRef="#br1" timeOffset="46421.459">7419 3963 37 0,'-7'10'18'0,"7"-7"-7"0,0 0 24 0,0 3-31 15,3 4 1-15,4-4 2 16,4 0 0-16,7 4-10 15,10-1 1-15,21 0 5 16,8-9 1-16,10 0-5 16,3 4 1-16,-3-8-6 15,-21-2 0-15,-7 3-10 16,-4-6 0 0</inkml:trace>
  <inkml:trace contextRef="#ctx0" brushRef="#br1" timeOffset="46706.021">7920 3747 29 0,'7'-3'14'0,"25"0"-1"0,-22 3 13 16,1 3-25-16,3 3 1 16,4 10 0-16,-1 3 0 15,-6-1-3-15,-1 4 0 16,-6 3 2-16,-8 16 0 0,-3-13-1 16,-3 10 1-16,-4 12-6 15,-15-6 0-15,1 0-7 16,0-6 1-16</inkml:trace>
  <inkml:trace contextRef="#ctx0" brushRef="#br1" timeOffset="46947.255">7860 3910 37 0,'14'34'18'0,"-3"20"-17"0,-11-45 29 16,0 16-31-16,0 3 1 16,-4 10-7-16,1 0 1 15,-5-1-1-15,-2-5 0 16</inkml:trace>
  <inkml:trace contextRef="#ctx0" brushRef="#br1" timeOffset="47681.457">5849 4017 41 0,'7'15'20'0,"18"-8"-18"0,-15-7 34 16,12 0-34-16,2 0 1 0,1 0 2 15,3 0 0-15,4 3-7 16,3-6 1-16,-7-7 3 15,-3-2 1-15,-4-4-3 16,-3 0 1-16,0-3-2 16,-15 1 1-16,-3 2-2 15,0 3 1-15,-3 4-2 16,-4-7 1-16,3 13-1 16,-10-3 0-16,3 12 0 15,-3 4 1-15,4 8 1 16,-1 4 0-16,4 0 2 15,3 3 0-15,4 4 1 16,4-4 0-16,3 3-1 16,7-6 1-16,4-3-2 15,3-7 1-15,0-9-4 16,0 4 0-16,4-14-7 16,-4 4 0-16,-3-9-4 15,3 2 1-15</inkml:trace>
  <inkml:trace contextRef="#ctx0" brushRef="#br1" timeOffset="48013.642">6346 4039 25 0,'0'0'12'0,"8"3"-4"0,-8-3 19 16,0 12-24-16,0 4 1 15,-4 3 2-15,0 0 0 16,4-1-7-16,-7-2 1 16,4 0 4-16,3-1 1 15,0-8-2-15,3-1 0 0,4-12-2 16,1-4 1-16,2-9-2 15,1 1 1-15,-1-1-1 16,11 3 0-16,-10 0-1 16,7 4 1-16,-8-7 0 15,4 7 0-15,0 2 1 16,-3 7 0-16,3 3 0 16,-3 0 0-16,3 0 0 15,-4 3 1-15,1 0-1 16,3 0 0-16,4 10-1 15,-11 3 1-15,3 2-5 16,1 1 1-16,-7-3-6 16,6 0 1-16,-3-13-7 15,4-6 1-15</inkml:trace>
  <inkml:trace contextRef="#ctx0" brushRef="#br1" timeOffset="48463.72">6833 3483 25 0,'11'7'12'0,"-1"2"-6"0,-10-6 14 15,0 13-17-15,0 3 0 16,0 6 5-16,0 3 0 16,0 13-9-16,4 12 1 15,0-3 6-15,-1 4 0 0,1-4-2 16,-1 6 0-1,1-6-2-15,3-9 0 0,3-6-2 16,-6-10 0-16,6-10-1 16,-6-15 0-16,-1-3-1 15,1-3 0-15,-4-3 1 16,0-7 0-16,-4 0 0 16,-6 1 0-16,-8-1 1 15,1 3 0-15,-5 10 0 16,1 3 0-16,0 3 1 15,3 13 0-15,4 0 0 16,0 6 0-16,7 6 0 16,4 3 1-16,3-2-1 15,7-4 0-15,3-10 0 16,8 4 1-16,-4-13-2 16,7-9 1-16,4-3-1 0,-7-10 1 15,-1 1-5-15,8-1 1 16,-4-3-11-1,-3 3 0-15</inkml:trace>
  <inkml:trace contextRef="#ctx0" brushRef="#br1" timeOffset="48778.261">7232 3850 38 0,'14'25'19'0,"-17"-18"-16"0,3-4 25 0,-11 3-29 16,0-3 1-16,1 4 1 16,-4 2 1-16,0-6-1 15,3 6 1-15,-3 1 0 16,7 2 1-16,7 1 0 16,3 3 1-16,4-1 0 15,4-5 0-15,3 2-1 16,4 4 0-16,-4-3-1 15,0 2 1-15,-11 10-2 16,5-6 0-16,-19 6-3 16,0 0 0-16,-17 7-6 15,-11-7 0-15,-14-6-8 16,-3-10 0-16</inkml:trace>
  <inkml:trace contextRef="#ctx0" brushRef="#br0" timeOffset="54513.745">2512 8755 39 0,'3'-7'19'0,"-6"7"-19"16,3 4 25-16,-11-1-24 15,-6 0 0-15,-5-3 1 16,-6 3 1-16,-4 0-4 16,-6 0 1-16,9 4 1 15,-2 2 1-15,-1 4 0 16,4 5 0-16,-4 1 0 16,4 0 0-16,-1 3-1 15,8-3 1-15,4-4 0 16,3-2 0-16,7 3-2 0,-4-10 1 15,11 3-1-15,0-2 0 16,-7 5 0-16,7 1 0 16,-4-1-2-16,4 10 1 15,-7 3-1-15,4 7 0 16,-8 2 0-16,4 1 1 16,-3 2-1-16,-1 4 1 15,4 3 2-15,-4-6 1 16,8-1 0-16,-4 4 0 0,3 0 0 15,-3-1 0-15,7 1 1 16,-3 6 0-16,-4-6-1 16,7 0 1-16,0-7-1 15,7-2 1-15,-4-4 0 16,8-3 0-16,6-3-1 16,5-10 0-16,-1-2-1 15,18-10 1-15,-1-6-1 16,1-7 0-16,11-9-1 15,-8-3 0-15,-3 3-3 16,-8 6 0-16,-9 7-9 16,-8 3 1-16,-21 6-6 15,0 0 0-15</inkml:trace>
  <inkml:trace contextRef="#ctx0" brushRef="#br0" timeOffset="54784.104">2057 9457 46 0,'0'0'23'0,"7"0"-25"0,-7 0 39 16,10 3-36-16,-6 0 1 15,10 1 0-15,0-4 0 0,7 0-3 16,4-4 0-16,7-2 0 16,7 0 1-16,3-10-6 15,-3 1 0-15,-1-1-8 16,-16 3 0-16</inkml:trace>
  <inkml:trace contextRef="#ctx0" brushRef="#br0" timeOffset="55069.608">2794 9285 40 0,'7'9'20'0,"-7"-3"-12"15,0-2 30-15,-7 8-35 0,-7 10 0 16,-11 3 1-16,-10 10 0 16,-4 5-5-16,0 1 0 15,8 3 4-15,-8 3 0 16,0-6-3-16,7-4 0 16,8-8-6-16,-1-7 1 15,7-13-11-15,8-18 0 16</inkml:trace>
  <inkml:trace contextRef="#ctx0" brushRef="#br0" timeOffset="55280.576">2452 9357 40 0,'10'3'20'0,"12"47"-11"16,-15-40 27-16,-4 8-34 15,4 11 1-15,-3 2 0 16,3 7 0-16,3-1-4 15,1 4 0-15,7-7 2 16,3-2 1-16,-7-7-4 16,0-6 0-16,-3-7-6 15,-1-2 0-15,-10-4-7 16,0-3 1-16</inkml:trace>
  <inkml:trace contextRef="#ctx0" brushRef="#br0" timeOffset="55578.933">1693 10150 37 0,'-7'16'18'0,"7"-16"-7"0,11-3 28 16,-1 0-35-16,8-1 0 15,3 1 3-15,7-3 0 16,15 0-9-16,-4-7 1 0,21-2 5 16,17-4 0-16,15-3-3 15,7 0 1-15,-8-3-2 16,15 0 0-16,-3 6-3 16,-15 0 0-16,-7 3-5 15,-11 4 0-15,-10-1-9 16,-14 1 0-16</inkml:trace>
  <inkml:trace contextRef="#ctx0" brushRef="#br0" timeOffset="55895.418">2981 8607 43 0,'11'0'21'0,"-18"0"-19"0,7 10 31 15,0 12-30-15,0 19 0 16,0 18 1-16,0 13 1 15,0 25-6-15,7 26 0 16,0 8 3-16,-4 11 1 16,8-8-6-16,6-11 0 15,-6-29-12-15,-11-19 1 0</inkml:trace>
  <inkml:trace contextRef="#ctx0" brushRef="#br0" timeOffset="58056.982">4247 8645 41 0,'8'-3'20'0,"-19"15"-17"16,0-5 25-16,-6 2-27 15,-1 7 1-15,-3-1 1 16,0 7 0-16,-11 0-4 16,4 7 1-16,0-7 1 15,6-7 1-15,1 1 0 0,4-7 0 16,6 1-1 0,0-1 0-16,11 1-1 0,11-4 1 15,7 3 0-15,3 1 0 16,0-1-1-16,0 0 0 15,-3 1 0-15,-4 6 0 32,0 5-1-32,-3 1 1 15,-11 7-1-15,0-4 0 16,0 0 0-16,-11 0 1 0,4 0-1 16,0-3 1-16,3-3-1 15,-6 0 1-15,3-1 0 16,3-2 1-16,4-3-1 15,0-1 0-15,4 1 0 16,3-4 0-16,3 0 0 16,-6 1 1-16,-1-7-1 15,8 6 0-15,-11 4 0 16,0 6 0-16,0 9 0 16,0 3 0-16,-11 4 0 15,4 6 0-15,-3 3-1 16,-11 3 1-16,3 0 0 15,0 0 1-15,4 3-1 16,-3 0 1-16,6 0-1 16,0-6 1-16,1-3-1 15,-1-10 1-15,11-6-1 0,0-9 0 16,4-7-5-16,13 1 1 16,5-16-10-16,-1-7 1 15</inkml:trace>
  <inkml:trace contextRef="#ctx0" brushRef="#br0" timeOffset="58536.46">4713 9319 30 0,'11'-15'15'15,"-22"-7"-2"-15,11 15 15 0,0 1-27 16,-10 3 1-16,-12 3 3 16,5 3 0-16,-15 3-6 15,4 7 1-15,0 6 3 16,-1 6 1-16,5 0-1 16,6 3 0-16,0 3-2 15,8-2 1-15,6-1-1 16,4-3 1-16,11-6-2 15,10-4 1-15,7-11-1 16,4-4 0-16,-4-4 0 16,-3-5 0-16,0 0-1 15,-11-4 0-15,3 4 0 0,-10-1 1 16,4-2-1-16,0 5 1 16,-8 1 0-16,4 3 0 15,4 6 0-15,-4 7 1 16,3 5 0-16,-6 7 0 15,3 0-1-15,4 6 1 16,-8-3-1-16,4 4 1 16,4-4-2-16,-4-6 0 15,3-1-6-15,1-8 1 16,-1-4-9-16,5-9 0 16</inkml:trace>
  <inkml:trace contextRef="#ctx0" brushRef="#br0" timeOffset="58881.54">5002 9608 34 0,'11'9'17'0,"-7"10"-11"15,-1-10 20-15,1 4-25 16,-4 3 1-16,0 2 0 16,0-2 1-16,0 0-4 15,0-4 1-15,0-2 1 16,7-7 1-16,-4-3-1 15,4-10 0-15,4-5-1 16,-1-4 0-16,8 3 0 16,-7-3 0-16,3-6 0 15,3 3 0-15,-6 7 0 16,7 2 0-16,-8 7 0 16,1 9 0-16,-8 0 0 0,8 10 0 15,-4 6 0-15,0 2 1 16,4 5-1-16,-8-1 1 15,4-3-1-15,4 0 0 16,-4-4-6-16,3-2 1 16,-6-7-7-16,3-5 0 15</inkml:trace>
  <inkml:trace contextRef="#ctx0" brushRef="#br0" timeOffset="59603.539">5380 8730 31 0,'0'-7'15'0,"3"-8"-4"15,-3 15 20-15,0 0-27 16,7-3 1-16,8 3 3 15,-1 3 0-15,7 3-10 16,0 10 0-16,7 2 6 16,8 4 1-16,2-6-2 15,1-6 0-15,7-7-2 16,-11 3 0-16,-7-9 0 0,-3 3 0 16,-4-6-1-16,-7-1 1 15,4 4-1-15,-14 3 0 16,3 3 0-16,-4 4 0 15,-10 5-1-15,0 4 1 16,-14-4-2-16,0 1 1 16,3 9 0-16,-3 0 0 15,-4 6-1-15,11 0 1 16,-3 0-1-16,6 1 1 16,4 2-1-16,3-3 1 15,4 0 0-15,4-6 0 0,10-3 0 16,-3-3 1-1,-1-4-1-15,4-2 1 0,0-7 0 16,0-3 0-16,-3 0-1 16,0-3 0-16,-4 0 0 15,-7-4 0-15,-4 1 0 16,-3 3 1-16,-3 3-2 16,-1 0 1-16,-3 3 0 15,0 7 0-15,3 5 0 16,1 4 1-16,3 0-1 15,3 9 0-15,4 3 1 16,4 1 0-16,6 5 0 16,8 4 0-16,3 3 1 15,7-3 1-15,-10 0-1 16,3 6 1-16,0-7-1 16,-14 1 1-16,0 6-1 15,-3 7 0-15,-11-1-3 0,-11 3 1 16,-14-6-9-16,-10-6 1 15,-4-9-5-15,-3-13 1 16</inkml:trace>
  <inkml:trace contextRef="#ctx0" brushRef="#br0" timeOffset="60023.189">6117 9225 31 0,'4'0'15'0,"3"13"-6"16,-7-13 23-1,3 0-26-15,11-13 0 16,1 10 0-16,2 0 1 15,8 0-10-15,0-4 0 16,-1 1 2-16,1 3 0 16,-11 3-11-16,0 0 1 15,-7 3-3-15,-7 3 0 16</inkml:trace>
  <inkml:trace contextRef="#ctx0" brushRef="#br0" timeOffset="60203.984">6156 9485 46 0,'11'29'23'0,"13"-4"-21"0,-13-22 45 0,3 0-45 15,7 0 1-15,7-3 0 16,-6-6 0-16,2-4-5 16,4-2 1-16,-3 2-4 15,-4 4 0-15,0 0-11 16,-13 6 1-16</inkml:trace>
  <inkml:trace contextRef="#ctx0" brushRef="#br0" timeOffset="63040.376">7031 8488 35 0,'32'-9'17'0,"-8"3"-8"16,-17 6 18-16,-7 0-27 16,-3 3 1-16,-11 0-1 15,0 3 1-15,-11 3-1 16,0 1 0-16,4 2 0 16,0 1 1-16,3 3-1 15,-6-1 1-15,6 1-1 16,0 0 1-16,8-1 0 15,3 1 0-15,3 0-1 16,8-4 1-16,3-2-1 0,3-1 1 16,11-3 0-16,8 7 1 15,-8-4 0-15,0 4 0 16,-3 3-1-16,-8 9 1 16,-6 6-1-16,-8 7 1 15,-6 2-2-15,-8 1 0 16,4-6-1-16,0-1 1 15,0-3-1-15,-7-5 1 16,6-1 0-16,1-3 0 16,-3-4 0-16,6-2 0 15,4 0 0-15,3-7 0 0,4-3 0 16,8 1 1-16,2-4-1 16,4-3 1-16,11 3-1 15,-4-3 1-15,4 3-1 16,-4 0 0-16,-3 7 0 15,-8 2 1-15,-3 7-2 16,-7 9 1-16,-7 4-1 16,-3 2 0-16,-5-3 0 15,5 1 1-15,3 2-1 16,-11 7 1-16,1 0 0 16,-5 6 0-16,-2 12 1 15,6 10 0-15,7 4 0 16,1-4 0-16,3 0 0 15,7-10 0-15,7-9 0 16,3-9 1 0,33-19-3-16,13-13 1 15,-13-5-12-15,-5-4 0 16,1-4-3-16,-11-5 0 16</inkml:trace>
  <inkml:trace contextRef="#ctx0" brushRef="#br0" timeOffset="63597.253">7571 8839 45 0,'-7'-6'22'0,"7"0"-20"0,0 12 40 16,0 4-40-16,0 5 1 15,-4 13 1-15,1 7 0 16,-1 18-5-16,0 4 0 0,4 2 3 16,4 4 1-16,3-3-5 15,4-7 1-15,-8-6-8 16,4-6 0-16,0-7-7 15,0-6 0-15</inkml:trace>
  <inkml:trace contextRef="#ctx0" brushRef="#br0" timeOffset="63833.504">7941 9423 47 0,'18'34'23'0,"-8"26"-22"0,-10-38 38 15,-10-3-39-15,-4 12 1 16,-4 3-1-16,0 4 1 16,-10 0-5-16,7-4 0 15,3-9-10-15,4-6 1 16</inkml:trace>
  <inkml:trace contextRef="#ctx0" brushRef="#br0" timeOffset="64452.74">8410 8592 35 0,'7'6'17'0,"-7"-6"-10"0,0 0 20 0,0 3-25 16,0 3 1-16,0 7 0 15,-7 6 1-15,7 9-5 16,-3 6 1-16,3 7 2 16,0 0 1-16,0 6-4 15,0-3 0-15,10-10-12 16,-6 1 1-16</inkml:trace>
  <inkml:trace contextRef="#ctx0" brushRef="#br0" timeOffset="64767.707">8911 8748 45 0,'0'22'22'0,"-39"41"-23"0,32-47 32 16,-21 12-31-16,-11 10 1 15,-3 9 1-15,0 6 0 0,-4 3-3 16,0 7 1-16,4 3-1 15,-1-3 0-15,4-7-3 16,8-6 1-16,2-9-9 16,8-6 0-16,4-13-1 15,10-7 0-15</inkml:trace>
  <inkml:trace contextRef="#ctx0" brushRef="#br0" timeOffset="65218.499">8590 9354 45 0,'4'-3'22'0,"6"3"-24"0,-6 0 47 16,6-4-43-16,1 4 1 16,7 0 1-16,6 0 0 15,5 0-5-15,-1-3 1 16,0 0 2-16,0 0 0 16,-3 0-1-16,-4 0 0 15,-3 3-1-15,-1 0 1 0,-10 3-2 16,0 6 0-16,-7 4 0 15,-3 3 0-15,-1-1-1 16,-3 4 1-16,0 6 0 16,0 3 0-16,-3 4 0 15,-4-7 1-15,3 6 0 16,4-6 0-16,7 0 0 16,7-3 1-16,-4-6-2 15,12-4 0-15,2-5-4 16,8-7 0-16,3-3-10 15,4-4 0-15</inkml:trace>
  <inkml:trace contextRef="#ctx0" brushRef="#br0" timeOffset="65413.98">9253 9623 51 0,'14'38'25'0,"-31"31"-28"0,10-47 40 16,0 6-37-16,-4 7 0 15,1 2-5-15,-1-5 0 16,-7-4-6-16,4-6 0 16</inkml:trace>
  <inkml:trace contextRef="#ctx0" brushRef="#br0" timeOffset="66029.606">9825 8645 45 0,'0'6'22'0,"3"7"-19"16,-3-13 32-16,-3 6-33 15,3 4 1-15,-4 8-1 16,-3 7 1-16,4 10-5 15,-4 9 1-15,3 3 0 16,4-3 1-16,0 6-9 16,4-9 0-16,-1-4-6 15,11-12 1-15</inkml:trace>
  <inkml:trace contextRef="#ctx0" brushRef="#br0" timeOffset="66253.133">10259 8680 34 0,'3'12'17'0,"-20"35"-12"0,17-34 25 16,-7 15-28-16,-4 3 1 15,-10 10 2-15,-7 0 0 16,-11 15-7-16,-3 7 1 0,-4 9 1 15,0 6 0-15,-4 10-6 16,1-9 1-16,10-4-8 16,0-6 1-16</inkml:trace>
  <inkml:trace contextRef="#ctx0" brushRef="#br0" timeOffset="66599.895">10160 9241 37 0,'0'6'18'0,"-14"13"-18"15,10-16 29-15,1 6-27 0,-4 4 0 16,0 3 1-16,0 6 1 16,3-4-5-16,-3 4 0 15,4 3 3-15,3 1 1 16,3-1-1-16,4-3 0 16,4-7-3-16,3-5 0 15,7-10-5-15,-10-7 1 16,3-2-6-16,3-4 1 15,-3-8-3-15,1-8 0 16</inkml:trace>
  <inkml:trace contextRef="#ctx0" brushRef="#br0" timeOffset="66779.72">10287 9216 31 0,'-4'22'15'0,"8"6"-11"16,-4-16 30-16,-4 7-31 15,1 9 0-15,-4 4 2 16,0 2 0-16,0 7-6 15,3 0 0-15,-3 6 4 16,0 3 0-16,4-9-6 16,-1 0 1-16,1-7-11 15,3-9 1-15,0-9-1 16,10-7 0-16</inkml:trace>
  <inkml:trace contextRef="#ctx0" brushRef="#br0" timeOffset="66959.876">10629 9608 43 0,'0'28'21'0,"-32"63"-27"0,25-69 43 16,-7 9-38-16,-7 10 1 16,0 6 0-16,-4 3 1 15,1 0-6-15,6-9 1 16,0-13-8-16,11-12 1 15</inkml:trace>
  <inkml:trace contextRef="#ctx0" brushRef="#br0" timeOffset="67530.376">11314 8498 40 0,'0'15'20'0,"0"42"-18"15,0-45 30-15,3 7-30 16,-3 16 1-16,4 9-1 16,-1-1 1-16,-3 1-6 15,0-3 0-15,0-6-9 16,0-7 1-16</inkml:trace>
  <inkml:trace contextRef="#ctx0" brushRef="#br0" timeOffset="67784.378">11776 8548 52 0,'-7'34'26'0,"-36"35"-27"0,29-37 41 15,-10 12-39-15,-12 18 0 16,-10 10 1-16,-10 16 1 16,7 16-5-16,6 2 1 0,1-2-3 15,-4-1 1-15,4-15-12 16,3-6 0-16</inkml:trace>
  <inkml:trace contextRef="#ctx0" brushRef="#br0" timeOffset="69226.846">11779 9078 33 0,'14'0'16'0,"8"-13"-6"0,-15 13 17 15,-7 0-25-15,7 0 0 16,-7 0 2-16,0 0 1 16,0 3-5-16,-4 4 0 15,-6 5 4-15,-5 4 0 16,-6 3-1-16,0-1 0 0,-4 4-1 16,1 0 0-16,3 0-1 15,3-6 0-15,4 6-1 16,0-3 1-16,3 0-2 15,8-1 0-15,3-2-1 16,7 3 1-16,7-3-1 16,3 2 0-16,12-5 0 15,-1-1 1-15,0 1 1 16,-3 3 0-16,-4-1 0 16,-3 4 0-16,-8 6 0 15,-10 0 0-15,-7 7-1 16,-11-1 1-16,-3 0-2 15,-3-2 1 1,-5-11-1 0,5-11 1-16,10-10 1 15,6-7 0-15,8-2 1 16,11-13 1-16,10-10 1 0,7-15 0 16,1 0 1-16,-1 0 0 15,4 3-2-15,-4-1 1 16,4 8-8-16,-11 8 1 15,3 1-11-15,-9 6 0 16</inkml:trace>
  <inkml:trace contextRef="#ctx0" brushRef="#br0" timeOffset="69557.939">12287 9648 48 0,'25'32'24'0,"-36"18"-23"16,4-34 34-16,-7 9-36 0,-10 19 1 15,-5 0 0-15,-10-1 0 16,-3-2-5-16,3-3 0 16,4-7-9-16,3-6 1 15</inkml:trace>
  <inkml:trace contextRef="#ctx0" brushRef="#br0" timeOffset="70082.449">12883 9667 47 0,'-3'25'23'0,"6"-21"-16"0,1-11 37 15,0 10-43-15,3-3 1 16,0 0 0-16,7-3 0 16,-4 0-4-16,1 0 1 0,3 3-4 15,0 0 1-15,7-6-12 16,0-1 0-16</inkml:trace>
  <inkml:trace contextRef="#ctx0" brushRef="#br0" timeOffset="70309.944">13381 9727 38 0,'21'16'19'0,"0"-7"-14"16,-17-6 21-16,-1 3-26 16,4-3 0-16,0 1 0 15,0-4 1-15,0 3-2 16,4-6 0-16,0 3-9 16,-1-4 0-16,4-2-1 0,0 0 1 15</inkml:trace>
  <inkml:trace contextRef="#ctx0" brushRef="#br0" timeOffset="70548.062">13815 9774 20 0,'7'9'10'0,"0"-2"3"0,-7-7 13 0,3 0-21 15,4 0 1-15,1 0 3 16,-1 0 0-16,0 0-12 16,0 0 1-16,0 0 6 15,3 0 1-15,1 3-8 16,0 0 0-16,6-3-10 16,-3 0 1-16</inkml:trace>
  <inkml:trace contextRef="#ctx0" brushRef="#br0" timeOffset="70759.262">14344 9830 51 0,'21'19'25'0,"4"-9"-25"0,-15-7 42 15,1 0-43-15,3 0 1 16,-7-3-8-16,0-6 1 16,-7 6-4-16,-3-7 1 15</inkml:trace>
  <inkml:trace contextRef="#ctx0" brushRef="#br0" timeOffset="72755.174">14891 8413 47 0,'-11'22'23'0,"15"-22"-14"16,-4 0 23-16,7-3-30 0,7 3 1 15,11 0 1-15,6 6 0 16,12 0-5-16,3 1 0 16,3-1 3-16,4 3 0 15,-4-2-1-15,-6-1 0 16,-8 0-1-16,-7 0 1 16,-7-3-2-16,-10 1 1 15,-8 5 0-15,-10 0 0 16,-7 4-1-16,-3 3 1 15,-8 2-1-15,4 1 0 0,-4 6 0 16,4 4 0-16,0-4 0 16,3 3 0-16,4 3 0 15,7-6 0-15,0-3 0 16,3-3 1-16,4-6 0 16,4 2 0-16,3-5 0 15,3-4 1-15,1 3-1 16,-4 1 1-16,4-4-1 15,-1 0 1-15,1 1-1 16,-4-1 0-16,-4 0-1 16,1-3 1-16,-1 0-1 15,-3-3 1-15,0 0-1 16,0 4 1-16,-3-1 0 16,-4 3 0-16,0 0 0 15,0 4 0-15,-4 2 0 16,-3 7 1-16,0 0-2 15,-4 0 1-15,1-4-1 0,3 7 0 16,3 7 0-16,4 2 1 16,7 3 0-16,7 10 0 15,7 10 0-15,0 2 1 16,7 4 0-16,4-1 0 16,0-12 0-16,-4 0 0 15,-7 3 0-15,-7-6 0 16,-10-3 0-16,-8 3 0 15,-10 3-2-15,-11 0 0 16,-10-3-9-16,-8-10 1 0,8-12-7 16,-7-9 1-16</inkml:trace>
  <inkml:trace contextRef="#ctx0" brushRef="#br0" timeOffset="73250.229">15935 8846 45 0,'4'12'22'0,"3"4"-19"0,-7-16 37 0,3 0-40 15,4 0 1-15,4 3 0 16,6-3 0-16,8 0-2 15,3 0 0-15,4-3-5 16,-4 0 0-16,-3 0-8 16,-11 3 0-16</inkml:trace>
  <inkml:trace contextRef="#ctx0" brushRef="#br0" timeOffset="73431.5">15857 9260 53 0,'25'18'26'0,"14"-8"-31"0,-25-7 45 15,4-3-42-15,3-3 1 16,7 0-13-16,4-4 1 16,0-2 6-16,-4-4 0 15</inkml:trace>
  <inkml:trace contextRef="#ctx0" brushRef="#br0" timeOffset="74270.821">16863 8325 44 0,'-7'16'22'0,"-7"-19"-20"16,10 6 35-16,-3 0-35 16,-7 6 0-16,-7 1 0 0,-4 5 0 15,-3 4-3-15,0 0 0 16,-1 0 3-16,5 0 0 16,-1 0-2-16,4 6 1 15,0 0-2-15,7 0 1 16,3-3-1-16,4 0 0 15,3-3-1-15,8-1 1 16,7 4 0-16,6-6 1 16,8-3 0-16,0-4 0 15,3 0 0-15,-7 1 1 0,-3-1-2 16,-4 4 1-16,-7 5-1 16,-11 8 1-16,-3 2 0 15,-7-3 0-15,0 3 0 16,-4 0 0-16,1 1-1 15,3-1 1-15,-1-6 0 16,1-7 1-16,0 1-1 16,4 0 0-16,-1-4 0 15,0 1 0-15,4 3 0 16,4-4 1-16,3 1-1 16,0-4 0-16,3 4 0 15,4-1 1-15,1 1-1 16,-1 2 0-16,0 4 0 15,0 0 1-15,-4 6-1 16,-3 0 0-16,0 6-1 0,-3-2 1 16,-4 2 0-16,0-6 0 15,-4 7-1-15,-3 2 1 16,-11 7-1-16,-3 3 1 16,-4 12 0-16,0 7 0 15,1 9 0-15,6-3 1 16,7-6 0-16,4-1 0 15,14-8 0-15,11-7 1 16,14-7-1-16,10-11 1 16,14-14-8-16,1-11 1 15,-8-14-9-15,-10-6 0 0</inkml:trace>
  <inkml:trace contextRef="#ctx0" brushRef="#br0" timeOffset="77603.483">17494 8582 28 0,'11'0'14'0,"3"-3"-1"15,-14 3 15-15,0 0-26 16,0 3 1-16,-7 4 3 15,-4 2 0-15,-3 4-7 16,-3 5 1-16,-1 11 4 16,0 5 1-16,-6 7-2 15,-1 9 0-15,-3 6-2 16,-4 10 1-16,4 13-1 16,10 8 1-16,7-2-2 15,8-3 1-15,6-16-2 16,8-13 1-16,3-12-7 0,4-10 1 15,-4-9-9-15,4-13 0 16</inkml:trace>
  <inkml:trace contextRef="#ctx0" brushRef="#br0" timeOffset="77888.515">17791 8736 43 0,'3'9'21'0,"-10"7"-21"15,4-7 31-15,3 4-31 16,-4 6 1-16,0 0-1 15,1 3 1-15,-1 6-2 16,1 3 1-16,3 1-3 16,0-7 0-16,3-3-9 15,4-10 0-15</inkml:trace>
  <inkml:trace contextRef="#ctx0" brushRef="#br0" timeOffset="78130.127">17992 8736 27 0,'10'16'13'0,"1"15"2"0,-11-15 14 16,0 2-24-16,-4 1 0 16,-3 10 3-16,-7 2 0 15,0 7-10-15,-4 5 0 16,-10 11 6-16,0 2 1 15,-4 4-4-15,4-1 0 16,3-5-6-16,4-14 0 0,3-5-10 16,8-10 1-16</inkml:trace>
  <inkml:trace contextRef="#ctx0" brushRef="#br0" timeOffset="78549.715">18016 9228 48 0,'14'19'24'0,"-6"-13"-20"15,-1-6 37-15,3 3-38 16,4 4 0-16,4-1 2 0,0-3 1 15,-1 0-7-15,1 0 0 16,-1 1 5-16,-2-1 0 16,-1-3-3-16,-4 0 1 15,-3 0-1-15,0 0 0 16,-7 3-2-16,0 3 0 16,-7 7 0-16,0 2 1 15,-3 4 0-15,-4 3 0 16,-4 3 0-16,4 0 0 15,0 4 0-15,3-1 1 16,4 0-1-16,4-6 1 16,3 0-1-16,10-6 1 0,4-4-3 15,4-3 1-15,7 1-5 16,3-10 0-16,0-3-12 16,0-10 0-16</inkml:trace>
  <inkml:trace contextRef="#ctx0" brushRef="#br0" timeOffset="78879.977">18390 8611 39 0,'-3'-4'19'0,"3"14"-10"0,0-4 21 16,3 7-27-16,1 2 0 15,3 14 3-15,3 8 0 16,5 10-7-16,2 6 1 16,-6 10 4-16,-1 9 1 15,-3 7-3-15,1 12 1 16,-5-7-2-16,-3 7 0 15,-3-15-4-15,-12-1 1 16,-2-9-9-16,-4-10 1 16,-1-12-6-16,8-13 0 15</inkml:trace>
  <inkml:trace contextRef="#ctx0" brushRef="#br0" timeOffset="79404.619">18690 8516 40 0,'-3'19'20'0,"-15"35"-18"0,14-45 31 15,4 7-33-15,-3 6 1 16,3-4 0-16,0-2 0 16,0-3-1-16,0-4 0 15,3-6 0-15,-3-3 1 16,8-3-1-16,-8-6 1 15,7-4-2-15,0-3 0 16,0-9-1-16,0-3 0 16,0 9 1-16,0 0 0 0,3-2 0 15,1 2 0-15,0 0 1 16,3 9 1-16,0 4-1 16,0 9 1-16,0 0 0 15,-3 7 0-15,-1 9 0 16,-3 0 1-16,-3 2-1 15,3 1 1-15,0 0-1 16,-4 0 1-16,5 7-2 16,-1-11 1-16,0-2-6 15,0-3 0-15,3-7-8 16,-3-6 0-16</inkml:trace>
  <inkml:trace contextRef="#ctx0" brushRef="#br0" timeOffset="79662.001">19054 8488 45 0,'10'0'22'0,"8"10"-21"0,-11-10 36 16,7 0-38-16,0 0 1 16,7 0 0-16,0 3 0 15,1-3-5-15,-5-3 1 0,1-4-9 16,-1-2 0-16</inkml:trace>
  <inkml:trace contextRef="#ctx0" brushRef="#br0" timeOffset="79900.459">19424 8338 44 0,'7'19'22'0,"-7"18"-17"16,-4-24 34-16,1 6-38 15,-1-1 0-15,-3 11 1 16,0 5 0-16,4 1-6 16,-1-1 1-16,4-6-7 15,0-3 1-15,4-3-5 0,-1-12 0 16</inkml:trace>
  <inkml:trace contextRef="#ctx0" brushRef="#br0" timeOffset="80862.046">19653 7911 43 0,'-7'16'21'0,"4"-7"-16"0,3-6 38 15,3 7-42-15,4-4 1 16,7 4 1-16,15 5 0 15,2 1-4-15,8 0 1 16,11-1 2-16,6 4 0 16,0-6 0-16,4-7 0 15,-7 3-2-15,-7 1 1 16,-7-7-1-16,-7 0 0 16,-11 0-1-16,-11 3 1 0,-10 1-1 15,-7-1 0-15,-3 6 0 16,-8 1 0-16,-6-4 0 15,-12 4 0-15,1 3 0 16,-4 12 1-16,4-3-2 16,0 0 1-16,-1 3-1 15,12 10 1-15,6 3-1 16,4-7 1-16,10 4 0 16,4 3 0-16,11-4 1 15,7-2 0-15,6-4 0 16,12-12 0-16,-5-3 0 15,1-7 1-15,-4 0-1 16,-7-2 0-16,-3-4-1 16,-7 0 1-16,-4-3-1 15,-7 0 1-15,-4-3-1 16,-3-10 1-16,-3 4 0 0,-8-1 0 16,-3 4 0-16,-4 0 0 15,-3 6 0-15,0 6 1 16,-15 4-1-16,8 5 1 15,3 13-1-15,4 4 0 16,3 9 0-16,11 6 1 16,7 9-1-16,14 0 0 15,11 17 0-15,14 2 1 16,17 13 0-16,7-4 0 16,-6 4-1-16,-15-16 1 0,-7 0-1 15,-14 0 1-15,-14-6-1 16,-17-3 0-16,-18-3-3 15,-22-7 1-15,-21-12-13 16,-10-10 1-16</inkml:trace>
  <inkml:trace contextRef="#ctx0" brushRef="#br0" timeOffset="84134.974">8594 10821 26 0,'21'-3'13'0,"0"-3"1"16,-17 3 13-16,3 0-21 15,0-1 1-15,-7 4 4 16,0 0 0-16,0 0-14 16,-7 0 0-16,-4 0 10 15,-10 4 0-15,-7 2-4 16,-22-3 0-16,-3 3-1 0,-10 1 0 15,-1-1-1-15,-6 0 0 16,10 3-1-16,7 1 1 16,7 2-1-16,7 1 1 15,0 0-2-15,11-1 1 16,7 1 0-16,7-1 0 16,10 1 0-16,11-1 0 15,8 7 1-15,9 0 0 16,19 0 1-16,6 6 1 15,4-3 0-15,-4 0 0 0,-6 3 0 16,-12 3 0-16,-13 3-2 16,-18 1 0-1,-7 5-2-15,-21 7 1 0,-4 6-1 16,-17 4 1-16,6 5-1 16,-3-5 0-16,-3-1 0 15,0-6 1-15,-4 0-1 16,3-9 1-16,4-7-1 15,1-3 1-15,2-6 0 16,11 0 0-16,4 6 1 16,11-3 0-16,10 0 0 15,10 1 0-15,11 5 1 16,11-6 0-16,14-6 0 16,10-7 0-16,0-2 0 15,4-7 0-15,0 0-1 16,4-3 1-16,-8 0-3 15,-3 0 1-15,-11 0-6 0,1 0 1 16,-15 0-9-16,0 0 0 16,0 0-7-16,0-6 0 15</inkml:trace>
  <inkml:trace contextRef="#ctx0" brushRef="#br0" timeOffset="84345.231">8498 11674 56 0,'22'3'28'0,"-15"13"-31"0,-7-7 48 0,-7 10-44 16,0 6 0-16,-4-3 0 15,0 3 0-15,1 4-6 16,-1-1 0-16,1-6-11 15,-1-7 1-15</inkml:trace>
  <inkml:trace contextRef="#ctx0" brushRef="#br0" timeOffset="85186.057">7609 12461 54 0,'0'13'27'0,"-7"12"-26"0,0-13 40 15,0 1-39-15,0 3 0 16,-3 6 1-16,-1 3 1 16,0 3-6-16,4 0 1 15,0-3 2-15,0-3 1 16,4-9-3-16,-1-4 1 15,4-9-1-15,11-12 0 16,-1-7 0-16,5-9 0 16,9-1 0-16,-6-5 0 0,3-1 0 15,0 4 0-15,0 3 1 16,-3 6 1-16,0 6-1 16,-1 4 0-16,-3 2 0 15,0 4 1-15,-3 6 0 16,0 0 0-16,-1 9-1 15,-3 4 1-15,0 6-1 16,-3 0 1-16,3 6-1 16,-7 0 1-16,0 0-1 15,0 3 0-15,0-3-2 16,0-3 0-16,7 0-7 16,0-6 1-16,4-10-9 15,3-6 1-15</inkml:trace>
  <inkml:trace contextRef="#ctx0" brushRef="#br0" timeOffset="85455.854">8057 12458 42 0,'0'6'21'0,"0"-15"-13"0,0 9 30 16,4-3-35-16,0 0 1 16,3-4 2-16,10 1 0 15,-3 0-7-15,11 0 0 16,-4 3 3-16,4-1 1 0,0 4-8 16,-8 0 1-16,1 0-11 15,-4 0 0-15,-3-3-2 16,-1 6 0-16</inkml:trace>
  <inkml:trace contextRef="#ctx0" brushRef="#br0" timeOffset="85635.808">8061 12675 49 0,'21'15'24'0,"-7"-2"-25"16,-3-13 49-16,10 0-48 15,0 0 0-15,4-7 0 16,0 7 1-16,-1-3-6 16,1 3 0-16,0-3-10 0,-1 0 1 15</inkml:trace>
  <inkml:trace contextRef="#ctx0" brushRef="#br0" timeOffset="85856.805">8742 12521 20 0,'3'-3'10'0,"8"0"-8"0,-11 3 0 0,0 0-11 15,3-10 1-15</inkml:trace>
  <inkml:trace contextRef="#ctx0" brushRef="#br0" timeOffset="86344.029">8756 12446 65 0,'-14'53'32'0,"0"3"-40"15,14-37 66-15,-4 9-57 16,1 7 1-16,-1 6-1 16,1-1 1-16,-1 1-7 15,4-9 1-15,0-7-7 16,4-16 0-16,-1-12-8 15,8-16 0-15</inkml:trace>
  <inkml:trace contextRef="#ctx0" brushRef="#br0" timeOffset="87153.061">8290 10511 43 0,'0'9'21'0,"-3"10"-12"15,3-16 31-15,-4 3-38 0,-3 4 0 16,0 6 1-16,-7-1 0 16,-4 1-4-16,1 0 0 15,-4-4 2-15,-4-2 1 16,4-4-2-16,0-3 0 15,3-3 0-15,0-6 0 16,11-4-1-16,-3-2 1 16,3-4 0-16,14-3 0 15,-4-3-1-15,8 0 1 16,10-3 0-16,4 3 0 16,3 10 0-16,4 5 1 15,-8 7-1-15,4 10 0 0,1-1 0 16,-1 7 1-16,-7 6-1 15,0 3 1-15,0 0-1 16,-3 0 0-16,3-3 0 16,0-6 0-16,-3-4-1 15,3-5 1-15,0-11 0 16,-3-5 1-16,0-3 0 16,-8-4 0-16,4-3 0 15,-3 0 1-15,0-3-1 16,-8-3 1-16,-3-3-1 15,-3 6 0-15,-5 0-1 16,-6 6 1-16,-7 4-2 16,-4 9 1-16,-3 3-5 15,0 6 0-15,0 3-12 16,0 7 1-16</inkml:trace>
  <inkml:trace contextRef="#ctx0" brushRef="#br0" timeOffset="88547.836">9807 11332 38 0,'4'-3'19'0,"-8"-12"-11"16,1 15 19-16,-4-4-23 15,-4 4 1-15,-3 0 1 16,-4 4 1-16,-3 8-9 16,-7 1 0-16,-4 2 5 15,0 4 1-15,-3 0-3 16,3 6 1-16,1 3-2 16,6-6 1-16,4 6-1 0,7 4 0 15,-4-4 0-15,15-9 0 16,10 0 0-16,10-7 0 15,8 1 0-15,7-7 1 16,-11-6-1-16,4-6 0 16,-8-7 0-16,1 1 0 15,-4-7 0-15,0 3 0 16,0-3 0-16,-3 4 0 16,-1-1 0-16,4 7 1 15,-3 5 0-15,0 8 1 16,-4 8-1-16,-4 10 1 15,1 6-1-15,-4 7 1 0,0 6-1 16,0-4 0-16,3-2 0 16,1-7 0-16,-1 0-3 15,1-6 1-15,3-6-7 16,3-7 1-16,5-6-10 16,2-3 0-16</inkml:trace>
  <inkml:trace contextRef="#ctx0" brushRef="#br0" timeOffset="88924.368">10022 11822 39 0,'4'31'19'0,"-1"3"-8"0,-3-24 24 15,0-1-33-15,-3 1 1 16,-1-1 0-16,4-6 1 15,0-3-6-15,0 0 1 16,4-9 3-16,3-7 0 16,0 4-2-16,0-1 0 15,4-3 0-15,-1-2 1 16,1-4-1-16,3 0 0 16,0 3 0-16,0 3 0 15,0 4 1-15,0 5 0 16,1 7 1-16,-1 3 0 15,-4 7 1-15,1 9 1 16,-1-1-1-16,-3 8 1 0,8 5-1 16,-5 3 0-16,4 4-4 15,7-3 0 1,-3-10-6-16,0-10 0 0,-1-8-11 16,1-14 0-16</inkml:trace>
  <inkml:trace contextRef="#ctx0" brushRef="#br0" timeOffset="89389.6">10806 11326 49 0,'0'10'24'0,"24"-7"-11"15,-13-6 35-15,3 3-45 16,14-4 0-16,7 1 0 15,4-6 1-15,4-1-7 16,-1 4 0-16,-7 3-3 16,-7 0 0-16,-6 3-12 15,-12 6 0-15</inkml:trace>
  <inkml:trace contextRef="#ctx0" brushRef="#br0" timeOffset="89569.772">10834 11680 45 0,'-7'32'22'0,"28"-10"-11"0,-14-19 29 16,7 0-39-16,7 0 0 15,7 0 1-15,1-3 0 16,2 0-5-16,8 0 1 16,0 0-8-16,-4-3 1 15,-6 0-6-15,-5 0 0 16</inkml:trace>
  <inkml:trace contextRef="#ctx0" brushRef="#br0" timeOffset="93172.836">12672 10824 42 0,'63'-6'21'0,"11"-13"-8"0,-56 16 22 16,0-3-32-16,-1 0 1 0,-3 6 2 15,1-7 1-15,-5 4-8 16,-3 0 1-16,4 3 5 15,-8 3 1-15,-3 3-3 16,-10 1 0-16,-1 2-1 16,-10 4 0-16,-7-4-2 15,-8 1 1-15,-13 2-1 16,-4 4 0-16,-7-4-1 16,4 7 0-16,-4 6-2 15,0 0 1-15,0 0-2 16,10-3 1-16,5 3-2 15,6 0 1-15,7-6 0 16,7-3 0-16,11 0 2 16,7-4 0-16,7-2 2 15,14-1 0-15,11 0 1 16,7 1 0-16,-1-1 1 0,-6 1 1 16,0-1-1-16,-8 4 0 15,-6 2-1-15,-4 4 1 16,-10 9-2-16,-15 7 1 15,-7 2-2-15,-7 7 1 16,-3-3-1-16,-4 3 1 16,-3 0 0-16,3-6 0 15,0-1 0-15,4 1 0 16,3 3 0-16,4-4 1 16,7-2 2-16,3-7 0 15,8-3 0-15,6-3 1 0,11 0 0 16,15-6 1-16,13-4-1 15,14-9 0-15,15-3-2 16,-1-3 1-16,4-3-3 16,0-4 1-16,-7 1-7 15,-3 0 1-15,-11-1-14 16,-8-2 1-16,-2-1-4 16,-5 1 1-16</inkml:trace>
  <inkml:trace contextRef="#ctx0" brushRef="#br0" timeOffset="93413.795">12721 11392 57 0,'4'-3'28'0,"-11"25"-29"0,3-13 53 15,1 7-50-15,-4 9 1 16,-4 13 0-16,4 2 0 16,-4 7-7-16,1 7 1 15,-4-14-4-15,3-5 1 16,-3-10-12-16,3-6 1 16</inkml:trace>
  <inkml:trace contextRef="#ctx0" brushRef="#br0" timeOffset="93998.543">11867 12395 48 0,'4'10'24'0,"-4"-10"-17"0,0 3 34 16,0 6-40-16,-4 4 1 16,-3 3 1-16,4-1 0 15,-4 1-4-15,0-3 1 16,0-1 1-16,3-3 1 16,1-5-2-16,3-4 1 15,7-13-1-15,0-3 1 16,3-2-2-16,8 2 1 0,3-3-1 15,4 0 0-15,-4 0-1 16,0 1 0-16,0-1-1 16,1 6 1-16,-8 7 0 15,0 6 1-15,-7 6 0 16,3 4 1-16,-6-1 0 16,-1 0 1-16,-3 4 0 15,0 0 0-15,0 2-1 16,0-5 1-16,0 2-4 15,7-2 0-15,1-1-10 16,2-6 0-16,4-3-2 16,4-3 0-16</inkml:trace>
  <inkml:trace contextRef="#ctx0" brushRef="#br0" timeOffset="94239.028">12312 12336 60 0,'7'3'30'0,"4"-6"-37"0,-4 0 62 16,3-4-53-16,4 1 0 15,0-3 0-15,8-4 1 16,9 4-7-16,-6-1 0 0,3 4-4 15,-7 0 0-15,-3 3-10 16,-7 3 0-16</inkml:trace>
  <inkml:trace contextRef="#ctx0" brushRef="#br0" timeOffset="94417.975">12330 12480 55 0,'3'25'27'0,"15"-12"-26"16,-8-10 44-16,1-6-45 16,7 3 0-16,3-3 0 15,10-7 0-15,1 4-5 16,4-3 1-16,-5-4-12 16,1 0 1-16</inkml:trace>
  <inkml:trace contextRef="#ctx0" brushRef="#br0" timeOffset="94614.305">12958 12276 40 0,'-4'38'20'0,"-21"18"-8"0,18-46 23 15,-7 12-33-15,0 12 1 16,0 7 0-16,3 15 1 0,4-5-9 15,0-4 1-15,4-10-9 16,-1-5 0-16</inkml:trace>
  <inkml:trace contextRef="#ctx0" brushRef="#br0" timeOffset="95485.134">12361 10451 52 0,'4'7'26'0,"-8"-1"-25"15,1 0 39 1,-4 0-39-16,0 4 0 0,-4-1 0 15,-3-3 1-15,0-2-2 16,0-1 0-16,0-3 1 16,0-7 0-16,-1-5-1 15,5-1 1-15,3 1-1 16,0-4 0-16,0 4-2 16,3-7 1-16,4 3-2 15,0 4 1-15,7 2-2 16,4 1 0-16,-1-1 0 0,5 4 1 15,2 6 1-15,1 3 0 16,-1 0 2-16,5 4 0 16,-5 2 1-16,1-3 1 15,0 1 0-15,3-1 1 16,3-3-1-16,-2 0 1 16,-1 3-2-16,3 1 1 15,1-4-1-15,0 6 1 16,-1-9-1-16,1 0 1 15,-4 0-1-15,1-9 1 16,-5-1-1-16,-3-2 1 0,0-4-1 16,-3-3 0-16,-4 4 0 15,-7-1 0-15,-7 3-1 16,-7 7 0-16,-11 0-1 16,-3 0 0-16,0 2-2 15,-1 1 1-15,1 3-5 16,4 0 1-16,-1 0-11 15,-3 3 1-15</inkml:trace>
  <inkml:trace contextRef="#ctx0" brushRef="#br0" timeOffset="96445.619">13836 10580 58 0,'14'-16'29'0,"-10"13"-29"16,-4 3 49-16,-7 6-48 15,-8 7 1-15,-2 9 0 16,-11 3 1-16,-8 6-4 15,-3 16 1-15,1 19 0 16,2 12 0-16,1 13-1 0,3 13 1 16,4-1-1-16,11 13 0 15,2-3-2-15,12-9 1 16,6-23-2-16,8-15 1 16,10-16-5-16,7-15 1 15,1-7-10-15,-1-15 0 16</inkml:trace>
  <inkml:trace contextRef="#ctx0" brushRef="#br0" timeOffset="96911.322">14041 10639 42 0,'0'0'21'0,"7"4"-12"0,-4-1 29 16,-3 3-37-16,0 6 1 15,0-2 0-15,0 6 0 16,-3 6-3-16,-1 6 0 16,4 0-1-16,0-3 0 15,4 0-8-15,3-6 0 0,0-3-5 16,3-7 1-16</inkml:trace>
  <inkml:trace contextRef="#ctx0" brushRef="#br0" timeOffset="97166.586">14446 10749 47 0,'-10'13'23'0,"-36"37"-21"15,32-34 43-15,-15 9-44 16,8-7 0-16,-25 36 0 15,4 5 1-15,0 10-2 16,3-9 0-16,0 3-1 16,7-7 1-16,4-6-4 15,7-3 0-15,10-12-5 0,4-10 0 16,7-9-7-16,0-7 1 16</inkml:trace>
  <inkml:trace contextRef="#ctx0" brushRef="#br0" timeOffset="97571.056">14273 11260 64 0,'4'3'32'0,"14"-3"-35"0,-15 0 63 0,4 0-57 15,7 0 0-15,4-3 0 16,3 0 1-16,0 0-6 16,-3 0 1-16,0 0 3 15,-1 3 0-15,-6 0-3 16,-4 3 1-16,-4 3-1 16,-3 0 0-16,-3 1-1 15,-4 2 1-15,-4 7-1 16,-3 3 0-16,3 3 1 15,-3-1 0-15,4 1 0 16,-1 0 1-16,1 0 0 16,3 0 0-16,3 0 0 15,4-3 1-15,7 0-3 0,4 0 1 16,6-7-4-16,8-6 1 16,10-12-7-16,1-3 1 15,-5-7-10-15,5-9 1 16</inkml:trace>
  <inkml:trace contextRef="#ctx0" brushRef="#br0" timeOffset="97901.305">14676 10564 53 0,'14'10'26'0,"3"30"-25"16,-10-24 43-16,7 3-43 16,1 18 0-16,2 20 2 15,4 18 0-15,-3 22-4 16,-4 13 1-16,-7 6 2 15,-10 3 0-15,-11 0-2 16,-8-18 1-16,1-10-6 16,-3-10 0-16,2-12-11 15,1-15 1-15,-3-14-2 0,16-11 0 16</inkml:trace>
  <inkml:trace contextRef="#ctx0" brushRef="#br0" timeOffset="98486.832">15124 10533 54 0,'0'19'27'0,"-7"9"-30"16,7-16 55-16,-4 4-48 16,0 3 1-16,-3 0 1 15,4-1 0-15,-1-5-8 16,1 0 1-16,-1-7 4 0,4 0 1 16,4-3-3-16,3-6 0 15,0-6-2-15,4-7 1 16,-1-3-3-16,1-3 0 15,-1 3-1-15,-3-9 1 16,4 3 0-16,0 3 0 16,3 0 1-16,0 10 0 15,0 9 1-15,0 9 1 16,4 0 0-16,-4 3 1 16,0 7-1-16,-4 6 1 0,1 3-1 15,-4 0 0-15,-3-3-2 16,-1-3 1-16,1-3-5 15,3-1 0-15,0-5-11 16,3-4 0-16</inkml:trace>
  <inkml:trace contextRef="#ctx0" brushRef="#br0" timeOffset="99133.154">15653 10548 52 0,'7'4'26'0,"0"-8"-19"16,-7 4 39-16,0 0-41 16,7 0 0-16,0 0 0 0,0 0 1 15,0-3-9-15,4 0 1 16,-4-3 4-16,3 0 1 15,4-1-10-15,1 1 1 16,2-3-12-16,-3 6 0 16,-3-1-2-16,3-2 1 15</inkml:trace>
  <inkml:trace contextRef="#ctx0" brushRef="#br0" timeOffset="99371.651">16009 10288 54 0,'4'19'27'0,"-4"-6"-30"0,0-7 55 0,0 3-49 15,-4 7 1-15,1 9 0 16,-1 9 1-16,0 14-7 15,1 5 0-15,-1-3 0 16,1 0 1-16,-1-6-17 16,-6-9 0-16</inkml:trace>
  <inkml:trace contextRef="#ctx0" brushRef="#br0" timeOffset="99944.343">16327 11107 48 0,'0'12'24'0,"-7"-21"-12"0,7 9 28 16,0 0-37-16,7 0 0 16,7-3 2-16,14 3 1 15,4 0-8-15,14-4 1 16,10-2 2-16,4-6 0 16,-7-4-7-16,-7 3 1 15,-11 1-13-15,-17 12 0 16</inkml:trace>
  <inkml:trace contextRef="#ctx0" brushRef="#br0" timeOffset="100153.487">16337 11452 68 0,'25'15'34'0,"56"-15"-39"15,-53 3 58-15,15-3-53 16,6-6 0-16,4 0-4 16,-4-4 1-16,1 1-7 15,-12 0 0-15,-6 2-9 16,-4 4 1-16</inkml:trace>
  <inkml:trace contextRef="#ctx0" brushRef="#br1" timeOffset="105648.689">17568 12326 35 0,'4'13'17'0,"-4"9"-8"0,0-19 18 0,-4 3-23 15,1 1 1-15,-4 2 0 16,0 4 1-16,-4 2-8 16,1 1 0-16,2 0 5 15,1-1 1-15,4 1-3 16,-4-10 0-16,7 4-1 16,0-7 0-16,3-6 0 15,4-10 0-15,4-6 0 16,3 7 0-16,4-7-1 15,-1-6 1-15,5 0 0 16,-1-3 1-16,3 2-1 16,1 4 0-16,0 4 0 15,-4 5 0-15,0 4 0 16,-3 6 0-16,-4 3 0 16,-4 6 1-16,-2 6-1 15,-5 7 0-15,1 3 0 16,-4-6 0-16,0 9 0 15,-4 0 0-15,1-3 0 0,3-3 0 16,3 0-4-16,4-7 1 16,4-9-9-16,3-6 1 15,-4-3-3-15,1-7 0 16</inkml:trace>
  <inkml:trace contextRef="#ctx0" brushRef="#br1" timeOffset="105919.642">18016 12267 48 0,'11'0'24'0,"-8"6"-23"16,1-6 46-16,3 3-46 15,0 0 1-15,4 1 0 16,-1-1 0-16,4 0-3 16,1-3 0-16,-1 0 0 15,0-3 0-15,0 0-8 16,-4-1 1-16,-3 4-8 16,4 0 0-16</inkml:trace>
  <inkml:trace contextRef="#ctx0" brushRef="#br1" timeOffset="106144.236">18045 12414 48 0,'10'19'24'0,"-3"-6"-19"0,-7-13 39 15,7 0-42-15,4 3 1 16,3-3 0-16,4-3 1 15,-1-4-6-15,1 1 1 0,-4 0 0 16,4 3 1-16,-4 3-10 16,0-7 1-16,0 1-8 15,0-6 1-15</inkml:trace>
  <inkml:trace contextRef="#ctx0" brushRef="#br1" timeOffset="106385.141">18486 12267 52 0,'-7'28'26'0,"-1"25"-26"16,5-40 43-16,-1 6-43 15,1 6 1-15,-1 3-1 0,1-6 0 16,3 3-7-16,0-6 1 16,-4 0-9-16,-6-7 0 15</inkml:trace>
  <inkml:trace contextRef="#ctx0" brushRef="#br1" timeOffset="106879.118">17463 11950 47 0,'0'0'23'0,"-8"10"-21"0,1-4 34 15,0 3-35-15,-10 4 0 16,3-1 0-16,-4 10 1 16,0 3-3-16,-3 7 1 15,4-1 1-15,-1 7 1 16,4 9-2-16,7-3 1 15,7 6-4-15,10 3 1 16,8-6-5-16,10-3 0 0,14-6-8 16,15-7 1-16</inkml:trace>
  <inkml:trace contextRef="#ctx0" brushRef="#br1" timeOffset="107284.631">18729 11956 46 0,'-7'22'23'0,"18"7"-19"0,-4-17 38 16,3 10-39-16,8 13 0 15,3 2 1-15,0 13 1 16,-7 1-7-16,-10 11 0 16,-8 7 2-16,-6 10 1 0,-8-1-10 15,-7 4 1-15,-6-10-9 16,-5-19 1-16</inkml:trace>
  <inkml:trace contextRef="#ctx0" brushRef="#br1" timeOffset="108831.18">19678 11107 43 0,'7'3'21'0,"-3"9"-6"0,3-12 22 16,-4 3-34-16,4 4 0 16,4 2 4-16,3-3 0 15,4 1-8-15,6-4 0 16,8 0 4-16,10 0 1 0,4-3-5 16,0-3 1-16,-7 0-9 15,-4 0 0-15,-14 0-9 16,0 3 0-16</inkml:trace>
  <inkml:trace contextRef="#ctx0" brushRef="#br1" timeOffset="109087.744">19907 10865 59 0,'0'28'29'0,"-3"23"-34"0,3-29 49 16,0 9-44-16,-4 16 0 16,1 3 0-16,-1 10 0 15,1-1-4-15,-1 1 0 16,-3 3-12-16,-4-7 1 15</inkml:trace>
  <inkml:trace contextRef="#ctx0" brushRef="#br1" timeOffset="109941.762">20944 12261 42 0,'-3'25'21'0,"-15"28"-10"16,15-40 25-16,-1-1-35 15,-3 7 0-15,0-3 1 16,0-4 1-16,0 1-4 15,3-7 1-15,4 0 1 16,4-12 0-16,3 0-1 16,0-4 0-16,7-5 0 15,0-11 0-15,7-2-1 16,-3 0 1-16,0 0-1 0,3-4 0 16,0 4 0-16,0 0 1 15,0 6-1-15,1 3 1 16,-1 10-1-16,-4 6 1 15,-2 12 0-15,-1 4 1 16,-4 2-1-16,-3 14 1 16,0-1-1-16,-3 3 1 15,-4-3 0-15,0-3 0 16,0 1-2-16,0-5 0 16,0 1-6-16,3-6 1 15,1 0-9-15,-4-13 1 0</inkml:trace>
  <inkml:trace contextRef="#ctx0" brushRef="#br1" timeOffset="110227.956">21301 12245 49 0,'10'6'24'0,"1"-3"-19"15,-11-3 40-15,7 0-42 16,0 3 0-16,4-3 1 0,6 0 0 16,1 0-6-16,0-3 0 15,6 0 2-15,4-3 0 16,-3 3-9-16,0-3 1 15,-11 6-9-15,0 0 0 16</inkml:trace>
  <inkml:trace contextRef="#ctx0" brushRef="#br1" timeOffset="110858.788">21350 12402 56 0,'4'0'28'15,"-11"-3"-29"-15,7 3 46 0,-4 0-43 16,4 0 1-16,0 0 2 16,0 0 1-16,7 0-8 15,4 0 1-15,6 0 2 16,5 3 1-16,2-3-8 15,8-3 1-15,-4-1-14 16,-7-2 0-16</inkml:trace>
  <inkml:trace contextRef="#ctx0" brushRef="#br1" timeOffset="111323.42">21752 12135 49 0,'21'3'24'0,"-6"7"-15"0,-12-7 32 15,1 0-38-15,6-3 0 0,4 0 5 16,0 0 0-16,4-6-9 16,7-1 1-16,-4 1 5 15,-3 0 0-15,-1 3-1 16,1 0 1-16,-8 6-4 16,-6 6 1-16,-8 4-2 15,-10 2 0-15,-7 4 0 16,-4 3 0-16,4 3 0 15,4 3 0-15,-1 4-1 16,4-10 1-16,0 6 0 16,3 3 0-16,4 4 0 15,4-7 1-15,3 0-2 16,3-6 1-16,8-6-4 16,6-4 0-16,5-5-6 15,-8-4 1-15,-4-6-12 16,-10-4 1-16</inkml:trace>
  <inkml:trace contextRef="#ctx0" brushRef="#br1" timeOffset="111833.397">21040 11909 39 0,'31'-3'19'0,"-13"-16"-6"16,-18 19 21-16,0 0-33 15,0 4 0-15,-3-1 2 0,-8 3 1 16,-3 0-5-16,-4 10 0 15,-3 0 2-15,-11 6 1 16,-3 6-2-16,-7 9 0 16,6 4-2-16,1 6 0 15,3 7 0-15,8-1 1 16,3 10-2-16,6-1 0 16,12-2-2-16,17-1 1 15,18-5-4-15,10-17 1 16,18-8-6-16,14-17 0 15</inkml:trace>
  <inkml:trace contextRef="#ctx0" brushRef="#br1" timeOffset="112193.314">22214 11847 46 0,'-17'3'23'0,"3"41"-23"15,14-29 44-15,3 14-41 0,11 8 0 16,4 13 2-16,7 10 0 16,-4 9-7-16,-4 6 0 15,-2 10 4-15,-1 6 0 16,-14 3-3-16,-14 3 0 16,-15-18-9-16,-9-4 1 15,-5-9-7-15,-6-26 0 16</inkml:trace>
  <inkml:trace contextRef="#ctx0" brushRef="#br1" timeOffset="112753.017">22758 10981 52 0,'10'13'26'0,"8"2"-24"15,-11-11 43-15,7-1-44 0,4-3 1 0,3 0 1 16,7-7 0-16,11 1-5 15,3 3 1-15,-6 0-4 16,-8 3 0-16,-4-3-11 16,-2 3 0-16</inkml:trace>
  <inkml:trace contextRef="#ctx0" brushRef="#br1" timeOffset="112975.345">22941 10831 57 0,'7'56'28'0,"-28"7"-26"0,14-41 44 16,3 9-47-16,1 10 1 15,3 3-2-15,-4-3 1 16,1-4-8-16,-1 1 0 15,-3-10-8-15,0-9 1 16</inkml:trace>
  <inkml:trace contextRef="#ctx0" brushRef="#br1" timeOffset="113697.146">23971 12433 43 0,'-3'13'21'0,"3"-4"-7"0,0-9 21 16,0 0-34-16,7-3 1 15,0-3-1-15,3-1 1 16,5-2-3-16,6 0 1 16,3 5-4-16,8-2 1 15,0 0-12-15,-4 3 0 16</inkml:trace>
  <inkml:trace contextRef="#ctx0" brushRef="#br1" timeOffset="113936.512">24515 12439 45 0,'7'10'22'16,"3"-1"-15"-16,-10-9 31 0,4-3-38 16,3 3 0-16,3-3 0 15,8 3 0-15,3 0-2 16,4-3 1-16,3 3-7 16,4 0 1-16,-4 0-7 15,0 0 0-15</inkml:trace>
  <inkml:trace contextRef="#ctx0" brushRef="#br1" timeOffset="114206.544">25125 12499 49 0,'14'31'24'0,"4"-15"-23"0,-8-10 42 16,4-3-41-16,0 0 1 15,8 4 0-15,-5-4 1 0,1-6-6 16,-1 0 1-16,1-4 2 16,3 4 1-16,0-3-7 15,1 0 1-15,-5-7-12 16,1 4 0-16</inkml:trace>
  <inkml:trace contextRef="#ctx0" brushRef="#br1" timeOffset="114385.96">25883 12442 54 0,'43'32'27'0,"10"-1"-32"15,-39-21 40-15,3-7-35 16,1 0 0-16,-4 0-5 16,-3 0 0-16,-11-3-6 15,-7 3 0-15</inkml:trace>
  <inkml:trace contextRef="#ctx0" brushRef="#br1" timeOffset="117778.692">15427 10225 10 0,'0'-6'5'0,"4"-25"5"15,-4 31 6-15,0-6-14 0,0-1 1 16,0 1 2-16,-4 0 1 15,-10 3-7-15,-4-1 1 16,-6 1 3-16,-5 3 1 16,-2 0-2-16,2 3 1 15,1 1-2-15,-4-1 1 16,-3 3-2-16,-4 7 1 16,-3 2-2-16,0 7 1 15,-8 3-1-15,4 3 0 16,-3 7-1-16,7 9 1 15,3 3 0-15,7 13 1 0,11-4 0 16,10 10 1-16,11 3 1 16,11 0 1-16,14 6 0 15,10-9 1-15,11-10 1 16,14-5 0-16,0-11-1 16,7-5 1-16,7-16-1 15,-7-10 1-15,0-9-2 16,-4-13 1-16,-6-15-3 15,-4-9 1-15,-7-4-1 16,-8-6 0-16,-6 0-1 16,-11-7 0-16,-10 4-4 15,-15 3 0-15,-3 6-11 16,-10 4 1-16</inkml:trace>
  <inkml:trace contextRef="#ctx0" brushRef="#br0" timeOffset="122717.807">18175 10445 35 0,'7'13'17'0,"4"8"-2"0,-8-14 17 16,1 2-27-16,-4 4 0 0,0 5 3 15,-4 11 0-15,1 5-9 16,-4 16 1-16,0 13 7 16,3 25 1-16,1 9-3 15,-1 3 0-15,1 10-2 16,3 0 1-16,-4-7-3 16,4-8 1-16,-4-14-3 15,4-12 0-15,0-13-7 16,0-12 0-16,0-22-12 15,8-19 1-15</inkml:trace>
  <inkml:trace contextRef="#ctx0" brushRef="#br0" timeOffset="126981.671">21516 10385 27 0,'7'16'13'0,"4"0"-2"0,-8-13 14 0,1 3-22 16,-1 0 0-16,1 4 5 15,-1 2 0-15,-3 7-9 16,-3-3 0-16,-1 6 5 16,1 6 1-16,-4 7-2 15,0-4 0-15,3 10-5 16,0 3 1-16,4-4-5 15,0-5 1-15,0-7-9 16,4-3 0-16</inkml:trace>
  <inkml:trace contextRef="#ctx0" brushRef="#br0" timeOffset="127282.815">21858 10608 54 0,'-18'31'27'0,"-17"23"-32"0,25-42 47 15,-12 20-42-15,-13 5 1 0,-7 13 0 16,-11 10 0-16,-4 6-2 15,-10 9 1-15,4 0-1 16,-1-3 0-16,12-3-5 16,6-6 1-16,7-6-10 15,7-13 1-15,7-16-1 16,8-13 1-16</inkml:trace>
  <inkml:trace contextRef="#ctx0" brushRef="#br0" timeOffset="127748.288">21534 11198 39 0,'7'0'19'0,"7"3"-12"0,-7-3 38 16,-4 0-42-16,4 0 1 15,0 3 2-15,4 0 0 16,3 3-7-16,4 1 1 16,3-1 5-16,4 3 0 15,-1-3-2-15,-3 1 1 0,-3-1-3 16,-4 0 1-16,-3-3-2 15,-4 4 1-15,-7 5-2 16,-4 7 1-16,-3 3-1 16,-3 0 1-16,-4 0 0 15,-1 3 0-15,1 0-1 16,0 3 1-16,0 7 0 16,4-1 0-16,3-6 0 15,7 1 1-15,3-4-1 16,8-3 1-16,6-7-1 15,4-8 0-15,1-4-5 16,-1 0 0-16,0-9-14 16,-3-1 1-16</inkml:trace>
  <inkml:trace contextRef="#ctx0" brushRef="#br0" timeOffset="129686.005">24119 10476 49 0,'22'32'24'0,"-19"-17"-15"16,-3-12 24-16,0 4-32 15,-3-1 1-15,-1 7 0 16,1 5 1-16,-1 11-4 16,-3-1 1-16,0 13 1 15,3 6 0-15,4 3-3 16,7 3 0-16,0-9-5 16,8 0 0-16,-1-6-9 15,3-13 1-15</inkml:trace>
  <inkml:trace contextRef="#ctx0" brushRef="#br0" timeOffset="129970.899">24578 10815 46 0,'-3'25'23'0,"-26"3"-17"0,22-18 37 0,-10 5-41 16,-8 10 0-16,-14 10 1 15,-10 6 1-15,-4 12-5 16,-7-3 0-16,-4 10 2 16,8-1 1-16,6-2-6 15,8 2 0-15,7-8-7 16,7-4 0-16,3-3-5 15,4-13 0-15</inkml:trace>
  <inkml:trace contextRef="#ctx0" brushRef="#br0" timeOffset="130466.14">24246 11342 52 0,'0'3'26'0,"0"19"-28"0,0-22 49 16,7 3-45-16,1 0 0 15,2 3 4-15,4-2 1 16,4-1-8-16,3 3 0 16,4-3 5-16,3 3 0 0,0-2-2 15,-3-1 1-15,0 0-3 16,-8 0 1-16,-3 0-1 16,-3 0 0-16,-4 0 0 15,-4 7 0-15,-3-1-1 16,-3 4 1-16,-4 2-1 15,-4 1 0-15,-3 3 0 16,-3 6 1-16,-8 0-1 16,4 3 1-16,0 7-1 15,3-1 0-15,4 1 1 16,3-4 0-16,8-3-1 16,6-9 0-16,11-3-3 15,7-4 1-15,4-5-6 16,0-4 0-16,-11-10-9 15,-3-2 0-15</inkml:trace>
  <inkml:trace contextRef="#ctx0" brushRef="#br0" timeOffset="130990.876">23887 10229 37 0,'3'9'18'0,"-13"10"-10"15,2-13 23-15,1 3-30 16,-7 4 0-16,-3 3 0 16,-4 9 0-16,-8 6-2 0,1 16 1 15,-7 19 0-15,-8 6 0 16,1 19-1-16,3 31 1 16,11 7-1-16,7 3 1 15,17 6-1-15,15-19 1 16,10-9 0-16,14-16 0 15,18-19-6-15,11-19 1 16,-4-15-7-16,10-16 1 16</inkml:trace>
  <inkml:trace contextRef="#ctx0" brushRef="#br0" timeOffset="131410.657">24991 10307 23 0,'-11'0'11'0,"-10"41"4"0,18-26 10 16,-8 11-21-16,4 11 0 16,-4 7 6-16,4 12 1 15,4 7-12-15,6 12 0 16,8 23 7-16,10 15 1 15,-3 6-2-15,3 6 0 16,-7 1-4-16,-7 2 0 16,-7-21-2-16,-7-7 0 15,-11-9-6-15,-3-13 1 16,-7-12-10-16,3-12 0 0</inkml:trace>
  <inkml:trace contextRef="#ctx0" brushRef="#br0" timeOffset="131936.103">25167 10113 46 0,'14'3'23'0,"7"12"-14"0,-10-11 35 16,3 2-42-16,4 0 1 15,-1-3 3-15,5 3 0 16,2-2-7-16,5 2 1 16,-5-3 4-16,-3-3 1 15,-7 6-3-15,-3 4 1 16,-7 2-2-16,-8 7 0 16,-3 0-2-16,-4 3 1 0,1-3-1 15,-4 3 1-15,-4 3-1 16,0 6 0-16,1 4 0 15,3-4 1-15,3 3 0 16,8-2 0-16,3-1 0 16,3 0 1-16,11-2-1 15,11-7 1-15,7-7-3 16,6-5 1-16,1-7-6 16,0 0 0-16,-11-3-12 15,-14 3 0-15</inkml:trace>
  <inkml:trace contextRef="#ctx0" brushRef="#br0" timeOffset="132687.227">25908 11282 45 0,'-4'0'22'0,"4"3"-7"0,0-3 27 0,8 0-40 15,-1 0 1 1,14-3 0 0,11 3 0-16,-1 0-5 15,5 0 1-15,-5 3-1 16,1 4 1-16,-4-4-10 16,-7-3 0-16,-6 3-6 15,-1-3 0-15</inkml:trace>
  <inkml:trace contextRef="#ctx0" brushRef="#br0" timeOffset="132897.242">25989 11066 44 0,'11'53'22'0,"-4"38"-26"0,-7-69 37 16,0 13-33-16,0 5 0 16,0 7-6-16,-4-6 0 15,1-3-3-15,-8-7 1 16</inkml:trace>
  <inkml:trace contextRef="#ctx0" brushRef="#br0" timeOffset="133212.383">26578 11662 54 0,'0'-3'27'0,"0"12"-31"15,0-9 47-15,0 0-43 16,0 0 0-16,0 0 1 16,7 0 0-16,0 0-2 0,4 0 0 15,3 0-6-15,0 0 1 16,4-3-9-16,-8 3 1 15</inkml:trace>
  <inkml:trace contextRef="#ctx0" brushRef="#br0" timeOffset="133454.204">26991 11793 40 0,'21'19'20'0,"-3"-13"-20"15,-11-6 27-15,3 0-28 16,1-3 1-16,3 0 0 16,-3 0 1-16,3 0-3 15,0 0 0-15,0 0-9 16,-3 3 1-16</inkml:trace>
  <inkml:trace contextRef="#ctx0" brushRef="#br0" timeOffset="133693.935">27464 11847 27 0,'17'6'13'0,"1"-12"-9"0,-18 6 14 15,4 0-17-15,3-3 0 16,0 3 0-16,0-4 1 16,0 4-6-16,3 0 1 15,1 4-5-15,0-1 1 16</inkml:trace>
  <inkml:trace contextRef="#ctx0" brushRef="#br0" timeOffset="134024.415">28247 11850 12 0,'11'3'6'0,"-11"-12"-5"0,0 5 2 15,-4 1-5-15,-3 0 1 16,0-3-1-16,0 0 0 16,-4 2 1-16,1 1 1 15,-1 3-3-15,0 0 1 16</inkml:trace>
  <inkml:trace contextRef="#ctx0" brushRef="#br0" timeOffset="134188.002">28385 11875 30 0,'21'25'15'0,"21"3"-18"16,-28-22 35-16,-3 4-33 16,-1-4 0-16,-6-3-17 15,-11 0 0-15</inkml:trace>
  <inkml:trace contextRef="#ctx0" brushRef="#br1" timeOffset="152219.414">24557 3289 27 0,'14'-6'13'0,"-10"-7"-1"0,-4 13 14 16,3 0-22-16,1 7 1 15,-4-7 3-15,3 6 0 16,-3 0-9-16,-3 3 0 0,-4 4 6 16,3 9 0-16,-7 9-2 15,-10 13 0-15,-7 10-2 16,-7 5 0-16,-11 20-1 16,0-11 0-16,7-2-2 15,4-6 0-15,3-7-5 16,7-9 1-16,4-16-9 15,7-6 0-15</inkml:trace>
  <inkml:trace contextRef="#ctx0" brushRef="#br1" timeOffset="152534.934">25072 3016 33 0,'3'10'16'0,"-6"21"-6"0,-1-22 20 16,-3 7-28-16,-7 12 0 15,-10 16 1-15,-5 6 1 16,-6 13-5-16,-7 0 0 15,6 3 3-15,1 3 0 16,0 9-2-16,0-6 1 16,6-9-6-16,5-16 1 0,6-6-8 15,7-13 0-15,4-12-1 16,4-16 0-16</inkml:trace>
  <inkml:trace contextRef="#ctx0" brushRef="#br1" timeOffset="152760.484">24476 3609 46 0,'7'16'23'0,"17"-1"-28"15,-16-12 48-15,6 1-43 16,7-4 0-16,7 0 0 15,7-4 1-15,4 4-4 16,-4 0 0-16,1 0-10 0,-5 0 1 16,-2-3-2-16,-1 6 1 15</inkml:trace>
  <inkml:trace contextRef="#ctx0" brushRef="#br1" timeOffset="153165.45">25008 3700 38 0,'4'12'19'0,"-8"-2"-19"0,1-10 36 0,-4 3-35 16,-4 3 0-16,-3 4 2 16,0-7 1-16,-7 3-5 15,3 0 1-15,1-3 2 16,2 7 1-16,1-4-2 15,4 4 1-15,-1-1-1 16,8 3 0-16,-1-2-1 16,8 2 1-16,3-2-1 15,3-1 1-15,1-6-2 16,3-3 1-16,4-3-1 16,-1 3 1-16,-3-6-1 15,4 3 1-15,-7 3-1 16,-1 0 0-16,1 0 1 15,-1 0 0-15,-3 0-1 16,0 3 1-16,1 3 0 0,-1 4 0 16,-4-10-2-16,1 3 0 15,-1 3-5-15,1 0 0 16,3-3-6-16,0 1 0 16</inkml:trace>
  <inkml:trace contextRef="#ctx0" brushRef="#br1" timeOffset="153406.86">25146 3838 41 0,'-7'9'20'0,"10"4"-21"0,-3-13 34 0,0 0-33 16,4-10 1-1,3 1 0-15,0-4 1 0,7 1-2 16,4-4 1-16,3 1 1 15,0-1 1-15,7 3-1 16,4 1 0-16,-4 9-1 16,1-4 1-16,-1 4-6 15,-3 3 1-15,-4-6-11 16,-4-3 0-16</inkml:trace>
  <inkml:trace contextRef="#ctx0" brushRef="#br1" timeOffset="153856.433">26063 2982 43 0,'7'47'21'0,"-14"6"-13"0,0-28 30 15,-7 19-37-15,-7 13 0 16,-4 12 0-16,1 6 1 16,-5 9-3-16,5-2 1 15,6-4 0-15,4-21 1 16,0-13-1-16,3-10 0 0,4-18-1 16,-3-4 0-1,-15-24 0 1,0-4 1-16,-3 7-1 15,3-10 0-15,1 13 0 16,-1 6 1-16,-3 9 0 16,-1 10 0-16,-2 9 0 15,6 4 1-15,4-4 1 16,7 9 0-16,10 4 0 16,11-13 0-16,7-3-1 15,4-6 1-15,3-6-1 16,11-4 0-16,3-6-6 15,4-3 0-15,0-9-10 16,0-4 0-16</inkml:trace>
  <inkml:trace contextRef="#ctx0" brushRef="#br1" timeOffset="154306.693">27167 2812 45 0,'7'29'22'0,"-10"30"-15"15,-1-49 30-15,-6 12-35 16,-4 18 0-16,-7 23 0 15,-8 22 1-15,-2 9-4 16,-8 12 1-16,0 10 1 16,-3-6 1-16,10-13-4 0,4-18 1 15,10-26-5 1,4-22 1-16,7-12-7 0,0-6 0 16,0-23-3-16,0-8 0 15</inkml:trace>
  <inkml:trace contextRef="#ctx0" brushRef="#br1" timeOffset="154531.671">26677 3690 45 0,'21'32'22'0,"4"-20"-23"0,-18-2 43 0,-3 2-41 15,-1-2 1-15,4 2 0 16,7 4 0-16,4-7-3 15,3 1 0-15,11-4 2 16,3-3 0-16,7-3-4 16,1-6 1-16,3 0-6 15,-11-4 0-15,-7 4-7 16,-10 0 1-16</inkml:trace>
  <inkml:trace contextRef="#ctx0" brushRef="#br1" timeOffset="154891.087">27333 3901 43 0,'21'0'21'0,"-10"-29"-17"0,-11 23 36 16,0-3-39-16,-4-10 0 16,-6 3 1-16,-1 0 0 15,1 4-3-15,-8 12 1 16,-3 3 1-16,-7 13 1 0,-4 3-1 16,0 6 0-16,4 9-1 15,7-6 1-15,7-3-3 16,10-3 1-16,15-6-2 15,13 0 1-15,5-13-3 16,-5-13 0-16,8-5-5 16,0-7 1-16,-4-6-5 15,0-4 1-15</inkml:trace>
  <inkml:trace contextRef="#ctx0" brushRef="#br1" timeOffset="155251.551">28540 2652 42 0,'-4'7'21'0,"-10"37"-21"0,7-26 37 16,-4 11-34-16,-3 5 1 16,-7 20 0-16,0 18 1 0,0 25-7 15,-7 13 1-15,-8 2 3 16,5 1 1-16,-1-9-4 15,7-7 1-15,4-25-7 16,7-19 1-16,3-24-9 16,8-10 0-16</inkml:trace>
  <inkml:trace contextRef="#ctx0" brushRef="#br1" timeOffset="155508.713">28095 3625 48 0,'11'25'24'0,"10"3"-23"0,-10-22 38 16,3 0-38 0,10 4 1-16,8-1-1 0,7 4 0 15,-7-4-2-15,6 1 1 16,5-7-1-16,-1 0 1 15,-3 0-5-15,0-3 0 16,-7-6-9-16,-4 3 1 16,-4-7-2-16,-2 1 1 15</inkml:trace>
  <inkml:trace contextRef="#ctx0" brushRef="#br1" timeOffset="155881.693">28607 3806 31 0,'7'19'15'0,"7"3"-8"16,-7-19 28-16,4 4-32 15,3-7 1-15,3 3 3 16,4 3 0-16,4-6-9 16,0 0 1-16,0-9 5 15,-1 2 0-15,-3-5-2 16,1-13 0-16,-5 6-1 15,-3 3 0-15,-3-6-1 16,-8 7 0-16,-3-4-1 16,-3 3 0-16,-4 7-1 15,-7 2 1-15,0 7-1 16,-8 10 1-16,-2 6-1 16,-1 12 1-16,0 3 0 0,4 0 1 15,4 4 0-15,2 3 0 16,8-7-1-16,7-3 0 15,11-3-2-15,10-12 0 16,11-7-5-16,3-6 0 16,-7-6-6-16,1-4 1 15</inkml:trace>
  <inkml:trace contextRef="#ctx0" brushRef="#br1" timeOffset="156227.514">29499 2938 56 0,'7'3'28'0,"-14"28"-34"16,4-18 55-16,-8 12-49 15,-3 19 1-15,-14 22 0 16,-7 12 1-16,-8 19-3 16,-3 22 1-16,8 4 0 15,2-1 1-15,1-28-4 16,10-15 1-16,1-10-8 0,10-16 0 15,-1-25-6-15,8-12 0 16</inkml:trace>
  <inkml:trace contextRef="#ctx0" brushRef="#br1" timeOffset="156962.895">25319 4935 49 0,'60'0'24'0,"-32"-25"-21"15,-21 16 41-15,0-1-42 16,-3-8 1-16,-4 2 1 16,-4 3 1-16,-3 1-7 15,-3-4 1-15,-5 4 4 16,-2 5 1-16,-8 7-2 15,-7 4 0-15,-6 2-2 16,-1 16 0-16,0 9-2 16,0 4 1-16,4 8-3 15,7 5 1-15,10-11-1 16,11 4 0-16,10 0 1 16,19-10 1-16,6-9-3 15,11-3 1-15,-1-10-4 0,5-9 0 16,3-6-6-16,0-3 0 15</inkml:trace>
  <inkml:trace contextRef="#ctx0" brushRef="#br1" timeOffset="157248.551">25675 5007 42 0,'11'10'21'0,"-8"-10"-22"0,-3 0 35 15,0-6-32-15,-7 2 1 0,0 4 1 16,0-6 0-16,-3 3-5 16,-5 3 0-16,-2 3 3 15,-4 3 1-15,-4 4-2 16,0 6 0-16,1 2-2 16,6 7 1-16,7-9-1 15,11-3 1-15,11-1-1 16,10-2 0-16,0-10-1 15,4-3 1-15,3-13-3 16,0 0 0-16,4-3-10 16,-4-9 1-16</inkml:trace>
  <inkml:trace contextRef="#ctx0" brushRef="#br1" timeOffset="158013.954">29732 2878 31 0,'4'-31'15'0,"10"0"1"0,-11 27 16 0,-3 4-26 15,0 0 1-15,0 4 2 16,-3 18 0-16,-8-4-12 16,-10 17 1-16,-7 21 7 15,-7 32 1-15,-1 12-4 16,-6 13 1-16,0 13-2 15,-4 2 1-15,3-2-4 16,8-38 0 0,7-10-6-16,7-25 0 0,3-9-10 15,4-19 1-15</inkml:trace>
  <inkml:trace contextRef="#ctx0" brushRef="#br1" timeOffset="159306.177">25837 4967 46 0,'-3'40'23'0,"-4"23"-24"0,-4-53 33 0,-3 5-33 16,0-2 1-16,0-7 0 15,0 4 0-15,3-7-1 16,4 3 1-16,7-6 0 15,7-9 0-15,11-10 0 16,0-3 0-16,-1 0-1 16,4-16 1-16,4 10-1 15,0 0 1-15,-1 6-1 16,-2 0 1-16,-1 9-1 16,0 4 1-16,-7 9-1 15,0 3 0-15,-3 6 2 16,-4 7 1-16,0 0 0 15,-4 3 1-15,-3-1 0 16,0 7 1-16,-3-6-1 16,-1 0 0-16,1 6-2 0,-1-12 1 15,4-1-5-15,4-2 1 16,3-7-7-16,3 0 0 16,1-9-6-16,0-4 1 15</inkml:trace>
  <inkml:trace contextRef="#ctx0" brushRef="#br1" timeOffset="159576.101">26169 4882 35 0,'7'35'17'0,"0"18"-11"0,-7-44 27 0,0 7-30 16,0 6 0-16,0 0 1 15,0 3 1-15,-3-6-6 16,3-7 1-16,0-2 3 15,3 2 0-15,1-5-2 16,3-7 1-16,3-10-2 16,8-2 1-16,3-7-1 15,4 0 0-15,3-9-1 16,-3-1 1-16,-1-2-4 16,1 3 0-16,0 0-7 15,-4 9 0-15,-3 3-4 16,-1 7 1-16</inkml:trace>
  <inkml:trace contextRef="#ctx0" brushRef="#br1" timeOffset="159905.673">26494 5011 43 0,'14'9'21'0,"21"0"-24"0,-24-9 41 16,3-3-35-16,3-3 0 15,5 3 0-15,-1-7 1 16,-4-8-6-16,1-1 1 16,-7-6 3-16,-1-3 0 15,-6 2-3-15,-4 8 1 16,-11 11-1 0,-3 11 1-16,-4 5-1 15,1 13 1-15,-1 3-1 16,0 6 0-16,4 4 1 15,4 2 1-15,3-5-1 16,7-7 0-16,3-3-3 16,8-6 1-16,6-13-5 15,5 0 1-15,2-3-8 16,-3-6 1-16</inkml:trace>
  <inkml:trace contextRef="#ctx0" brushRef="#br1" timeOffset="160160.782">26769 5098 44 0,'-4'26'22'0,"4"-26"-26"0,0 0 37 16,7-7-29-16,0-5 0 16,7-4 1-16,1-3 1 15,2-6-7-15,4 3 1 16,1-3 5-16,6 3 1 15,11 3-2-15,10 7 0 16,4 2-1-16,0 1 0 16,-7 0-2-16,-11-1 0 15,-3 4-7-15,-8-4 1 16,-6 4-13-16,-7-6 0 0</inkml:trace>
  <inkml:trace contextRef="#ctx0" brushRef="#br1" timeOffset="161124.247">27534 4932 52 0,'11'13'26'0,"-4"-20"-24"0,-7 7 37 0,0 0-39 16,0 0 1-16,-7 0 0 15,-4 7 1-15,-3-7-3 16,-3 0 1-16,-8 0 0 16,-7 9 0-16,4-9-3 15,3 6 0-15,1 4-3 16,-1-1 1-16,4 1-1 16,3 2 0-16,7 4 0 15,4-4 0-15,4 7 3 16,3 3 0-16,0-6 2 15,3 0 1-15,1 6 1 16,-1-4 0-16,-3 7 0 16,0-6 1-16,-7 6-1 15,-3 4 1-15,-8-11-1 16,-3 1 0-16,-4-3-1 16,1-7 0-16,2-2 0 0,1-7 1 15,7 0 0-15,7-7 0 16,4-2 0-16,6-4 1 15,11 1 1-15,4-7 1 16,7 3-1-16,-1 1 1 16,8 2 0-16,10 0 0 15,8 1 0-15,3-4 0 16,0-3-2-16,3-2 1 16,-7-8-2-16,-3 4 1 0,-7-3-2 15,-7 3 1-15,-4-6-1 16,-7 2 0-16,-7 1 0 15,-3 6 1-15,-8 6-2 16,-6 7 1-16,-4 3-1 16,-4 9 1-16,1 3 0 15,-4 10 0-15,-1 3-1 16,5 6 1-16,-1-3 0 16,4 9 1-16,4 0-1 15,-1 1 1-15,4-13-1 16,7-1 0-16,4 1-3 15,3-6 1-15,4-7-7 16,3-3 1-16,-4 3-9 16,-6-9 1-16</inkml:trace>
  <inkml:trace contextRef="#ctx0" brushRef="#br1" timeOffset="161752.277">28250 4857 46 0,'18'16'23'0,"-18"-7"-19"15,-3-9 37-15,-4 3-41 16,-8 3 0-16,-2-2 0 0,-4 2 1 16,-4 0-1-1,-3 0 0-15,-1 1 0 0,5-1 1 16,-1 0-1-16,4 7 1 15,3-4-1-15,8-3 0 16,6 1 0-16,8 5 0 16,3 4 0-16,7 6 1 15,3 3-1-15,5 3 0 16,-1-12 0-16,-4 0 0 16,-2-7 0-16,-5 4 1 15,-10-1-1-15,-3 1 0 16,-8-1 0-16,-3-2 0 0,-7-1-3 15,-11-3 0-15,-3-6-9 16,-4 0 0-16,-7-9-3 16,7 9 0-16</inkml:trace>
  <inkml:trace contextRef="#ctx0" brushRef="#br1" timeOffset="162337.427">26321 5826 46 0,'3'9'23'0,"-3"-15"-25"16,0 3 44-16,-3 0-40 15,-8 3 0-15,-3-3 0 16,-4-7 0-16,1 10-3 15,-1-3 1-15,1 3 1 16,2-3 1-16,1 3-2 16,4 3 1-16,3 3-2 15,0 1 1-15,7 2-1 16,3 4 0-16,8-1-3 16,10-2 0-16,11 2-4 15,-1-2 1-15,5-4-6 16,-5-6 1-16,1-10-2 15,-4 4 1-15</inkml:trace>
  <inkml:trace contextRef="#ctx0" brushRef="#br1" timeOffset="162593.114">26515 5886 26 0,'-7'21'13'0,"-4"-5"-2"0,11-16 23 15,-3 0-32-15,3-3 1 16,0-3 2-16,0-4 0 0,3-2-6 15,4-4 0-15,4-3 5 16,3 0 0-16,4 4 1 16,6-1 0-16,8 0 0 15,3 10 0-15,15 0-1 16,6 3 1-16,1 3-1 16,-8 0 0-16,-3 3-7 15,-7-3 1-15,-4 0-13 16,-14-3 0-16,-7 3-3 15,-3 0 0-15</inkml:trace>
  <inkml:trace contextRef="#ctx0" brushRef="#br1" timeOffset="163314.339">25344 6271 47 0,'3'10'23'0,"-6"-17"-22"16,3 10 41-16,-4 7-42 15,1-1 1-15,-5 4 1 16,-2-4 0-16,-8 4-3 16,-6 2 1-16,-5 4 1 15,1 0 0-15,3 0-1 16,1 3 1-16,-5-3-1 16,8-4 1-16,-10 7-1 15,6-6 0-15,-3 0 0 0,3-4 0 16,4-6-1-1,0 1 1-15,3-4-1 16,0-3 1-16,4-3-1 0,0 0 1 16,-4-1-1-16,1-2 1 15,-1 0 0-15,1 3 0 16,-1 0 0-16,0 6 1 16,1 3-1-16,-1 0 1 15,-3 10-1-15,-4 9 1 16,0-3-1-16,1 0 1 15,3 3 0-15,6 0 1 0,8 0 0 16,11 0 0-16,10-3 0 16,4 0 0-16,3-6-1 15,4-4 1-15,3 1-2 16,7-7 1-16,4-3-4 16,3-3 1-16,1-6-15 15,-5-6 0-15</inkml:trace>
  <inkml:trace contextRef="#ctx0" brushRef="#br1" timeOffset="163554.972">25273 6801 56 0,'0'19'28'0,"-21"-16"-27"0,21 0 40 16,-4 0-41-16,-3 4 0 16,4-1 0-16,-1 0 1 15,1-3-4-15,6-3 0 16,4 0-7-16,0-3 0 16,4-6-6-16,3-4 1 15</inkml:trace>
  <inkml:trace contextRef="#ctx0" brushRef="#br1" timeOffset="163959.49">25301 6604 34 0,'-3'28'17'0,"10"-19"-7"0,-7-6 24 0,0 1-31 15,0-1 1-15,0-3 2 16,0 0 0-16,3 3-8 15,1-3 0-15,3 3 5 16,0 0 0-16,4 3-2 16,-1 4 0-16,1-1-2 15,-1 1 1-15,1 2-1 16,-4 4 0-16,-4-1-1 16,1 1 1-16,-1 0 0 15,-3-7 0-15,0 1 1 16,4-1 0-16,-4 0-1 15,0 4 1-15,0-7 0 16,4 1 1-16,3-4 0 0,3-3 0 16,4-3 0-16,7-1 0 15,1-2 0-15,2-6 1 16,-3-4-1-16,1-3 0 16,-1 3-6-16,-4 1 1 15,1 2-10-15,-4 4 0 16,0 2-1-16,-3 4 0 15</inkml:trace>
  <inkml:trace contextRef="#ctx0" brushRef="#br1" timeOffset="164275.682">25693 6795 47 0,'17'19'23'0,"8"-10"-29"15,-18-9 48-15,7 0-42 16,0 3 0-16,1-3 1 15,-5-3 0-15,1-3-1 16,-1-4 0-16,-3-2 0 16,0-4 1-16,-3 1-1 15,-4 2 1-15,0 4-2 16,0 2 1-16,-4 7-2 16,-3 3 1-16,0 4 0 15,-3 2 0-15,3 1 0 16,3 2 0-16,1 1 1 15,3-4 1-15,3 0-2 16,-3-2 0-16,7 2-2 16,0-3 1-16,0 4-6 0,0-1 1 15,4-6-6-15,3-3 0 16</inkml:trace>
  <inkml:trace contextRef="#ctx0" brushRef="#br1" timeOffset="164950.145">26046 6839 30 0,'7'-3'15'0,"3"-4"-8"0,-6 7 23 16,3 0-28-16,3 0 0 0,5-6 1 15,2-3 1-15,-3-1-5 16,7-2 0-16,11 2 4 16,11 4 0-16,2 3-1 15,5 3 1-15,3 0 0 16,0 3 0-16,0-3-1 15,-11 0 1-15,-3 0-1 16,-8 0 1-16,-6 0-2 16,-7-3 0-16,-4 3-1 15,-7-3 1-15,-11 0-1 16,-6 3 0-16,-8 3-1 16,-7 3 0-16,-3 3-1 15,0 1 0-15,0-4 0 16,0 4 0-16,-1 5 0 15,1 7 0-15,3 0 1 16,4 0 0-16,4 0 0 16,-1 3 1-16,0 0 0 0,1 0 0 15,-1-3 0-15,0-3 0 16,1-3-1-16,3-1 1 16,3-2-1-16,1-7 1 15,2 1-1-15,1-11 1 16,4-2-1-16,3 0 1 15,3-4 0-15,12-2 0 16,6 2 2-16,10 1 0 16,8 3 0-16,11-4 1 15,10-2 0-15,3-7 1 0,-6-3-1 16,-5-3 0-16,1 0-2 16,-7 6 1-16,-7 7-1 15,-4-1 1-15,-6-3-2 16,-8-2 0-16,-4 2-1 15,-6 3 1-15,-11 4-1 16,-7 6 0-16,-4 3-1 16,-3 6 1-16,0 0-1 15,3-3 1-15,1 4 0 16,3 2 1-16,3 4-2 16,1-1 0-16,10-2-5 15,10-1 0-15,12-3-8 16,6-6 1-16</inkml:trace>
  <inkml:trace contextRef="#ctx0" brushRef="#br1" timeOffset="165235.191">27443 6710 24 0,'3'-22'12'0,"-31"7"-1"0,17 15 11 16,-3-4-20-16,-3 4 0 15,-1 0 2-15,-3 0 0 16,-4 4-5-16,-3 2 1 15,-4 3 3-15,4 4 1 16,0 6 1-16,6 3 0 16,8-7 0-16,4 7 0 15,10 13 0-15,7 2 0 0,3 1-1 16,1 3 0 0,-4-4-2-16,-7 1 0 0,-3-4-1 15,-8-5 0-15,-7-10-1 16,-6-7 0-16,-8-9-7 15,-3-12 1-15,-8-10-10 16,-3-9 0-16</inkml:trace>
  <inkml:trace contextRef="#ctx0" brushRef="#br1" timeOffset="166632.845">24081 4073 17 0,'-11'-3'8'0,"4"22"3"15,3-26 8-15,1 4-12 16,-4 3 0-16,0 0 5 15,3 0 1-15,1 0-15 16,-1 3 1-16,4 4 10 16,4-4 1-16,10 3-4 15,11 7 1-15,10 2-3 16,25 1 1-16,21-3-1 16,32 5 0-16,42-2-1 0,25-10 1 15,28-6-2-15,21-9 1 16,-13-7-3-16,-19-3 0 15,-45 10-5-15,-29 0 1 16,-27-1-9-16,-26 10 0 16,-35 3-6-16,-20 4 0 15</inkml:trace>
  <inkml:trace contextRef="#ctx0" brushRef="#br1" timeOffset="169333.951">29048 4474 21 0,'-4'0'10'0,"4"7"-1"16,0-7 10-16,0 0-13 15,0 0 0-15,-3 0 2 16,-4 3 1-16,-4 3-11 15,-3 0 1-15,3 7 8 16,-6 12 0-16,-15 0-3 0,-7 13 1 16,-7 15-2-16,-7 19 0 15,4 10-1-15,0-7 0 16,3 3-1-16,10-2 0 16,12-7-1-16,17-16 0 15,10-3-5-15,11-15 1 16,4-10-11-16,0-16 1 15</inkml:trace>
  <inkml:trace contextRef="#ctx0" brushRef="#br1" timeOffset="170594.683">29464 4481 24 0,'7'-13'12'0,"0"-3"0"0,-7 16 13 15,0 0-20-15,0 0 0 16,0 4 4-16,-3 5 0 16,-4 7-11-16,-8 6 0 15,1 0 7-15,-10 12 1 0,-5 7-3 16,-6 9 0-16,-4 13-2 16,1 3 0-16,-5-7-4 15,4-6 1-15,4-9-7 16,10-12 0-16,4-10-6 15,7-13 1-15</inkml:trace>
  <inkml:trace contextRef="#ctx0" brushRef="#br1" timeOffset="171000.858">28998 4747 44 0,'7'47'22'0,"22"-3"-26"16,-19-38 38-16,8 10-34 0,3-3 1 16,7 5 1-1,11-8 0-15,3-1-3 0,1 4 1 16,-1-4 1-16,-3-3 0 16,-4 1-1-16,-3-7 0 15,-7-7-1-15,-4-8 0 16,0-1 0-16,4 0 1 15,-8-2-1-15,-6-1 1 16,-4 3 0-16,-7-3 1 16,0 10 0-16,-4 3 1 15,-3 9-1-15,-3 9 1 0,-4 13-1 16,-11 4 1-16,4 2-3 16,0 3 0-16,3 7-1 15,7-3 1-15,8-13-2 16,10 3 1-16,3-12-1 15,5-10 1-15,2-9-1 16,-3-6 1-16,0-1-10 16,1-12 1-16</inkml:trace>
  <inkml:trace contextRef="#ctx0" brushRef="#br1" timeOffset="171676.253">30057 4929 35 0,'0'35'17'15,"7"8"-7"-15,-7-30 24 0,0 6-34 16,-4 3 1-16,4-7 1 16,-3 4 0-16,-1-6-3 15,4-4 0-15,-3-2 1 16,3-1 1-16,0-6-2 15,3-6 1-15,4-10-1 16,4-3 0-16,-1 3 1 16,4 4 0-16,-3-4 0 15,0 7 1-15,-1 9 0 16,1 6 0-16,-4 13 0 16,0 0 0-16,0 3 0 0,4 3 0 15,-4 3-1-15,7-6 0 16,3-7 0-16,1 1 1 15,7-13-1-15,3-3 0 16,0-12 1-16,4-1 1 16,-4-9-1-16,0-9 1 15,1-7-1-15,-5-9 0 16,1-3-8-16,-11 6 1 0,-3-3-9 16,-8 13 1-16</inkml:trace>
  <inkml:trace contextRef="#ctx0" brushRef="#br1" timeOffset="172292.675">30798 5105 31 0,'7'12'15'0,"0"-15"-5"0,-7 3 19 0,0-3-28 16,-4 0 0-16,1 0 1 15,-4-4 1-15,-4 4-4 16,-3 0 1-16,0 3 1 16,0 0 1-16,-4 0-1 15,0 0 0 1,-3 10 0 0,0-1 1-16,3 4-1 15,1-7 0-15,3 0 0 16,3 0 1-16,4 1-1 15,3-1 0-15,4-3-1 16,0 0 0-16,4 0-2 16,-4-3 1-16,0 0 0 15,3-6 0-15,-3 6-3 16,0 0 0-16,8 0-9 16,-1-3 0-16</inkml:trace>
  <inkml:trace contextRef="#ctx0" brushRef="#br1" timeOffset="172892.012">30879 4440 30 0,'7'-3'15'0,"-11"22"-3"15,1-10 17-15,-4 7-28 16,-4 2 1-16,0 1 3 15,-10 16 0-15,-7 9-6 16,-7 18 0-16,-1 11 4 16,5 17 0-16,-5-5-2 15,-2-6 1-15,2-4-2 16,5-12 1-16,6-16-3 16,7-13 1-16,8-9 0 0,6-12 0 15,4-4-1-15,7-12 1 16,4-6 1-16,3-13 0 15,4 9 1-15,-4-6 0 16,3 0 0-16,4 4 1 16,1 2-1-16,-1 4 1 15,0 6-2-15,0 6 0 16,-7 0 0-16,0 3 1 16,-7 7-1-16,0 2 1 15,-3 4-1-15,-4 3 0 16,0-6 0-16,-4 3 1 0,1-1-1 15,-1-2 0-15,1 0-3 16,-1-4 0-16,4 1-6 16,4-7 1-16,3-6-6 15,14-9 1-15</inkml:trace>
  <inkml:trace contextRef="#ctx0" brushRef="#br1" timeOffset="173553.687">31080 5171 44 0,'3'0'22'0,"-10"6"-26"15,0-3 39-15,-3 3-33 0,-8-3 0 16,0-3 1-16,1 0 0 15,-1 7-4-15,0-4 0 16,-3 3 3-16,11-6 1 16,-1 3-2-16,8 3 0 15,3-2 0-15,7-1 0 16,3 3-1-16,4-6 1 16,7 3-1-16,-3-3 0 15,0 0-1-15,-1-3 0 0,1 0-2 16,-4 3 1-16,0 3-1 15,-3-3 1-15,-1 0 0 16,-3 3 0-16,0 7 0 16,1-4 1-16,-5 0 1 15,4 3 0-15,-3 1-1 16,-1-4 1-16,1-3 0 16,-1 0 0-16,8-3-1 15,3-6 1-15,7-3-1 16,7-4 1-16,4-2 0 15,7-7 0-15,3-10 0 16,4-12 1-16,3-15 0 16,4-17 1-16,-7-11 0 15,-7 5 0-15,-4-3 0 16,-3 7 1-16,-4 9-2 16,-3 6 1-16,-7 10-1 15,-11 12 0-15,-4 19 0 16,-3 22 1-16,-3 10-1 0,-8 15 0 15,-7 6 0-15,-10 23 1 16,-4 18-2-16,-3 15 1 16,0 14-1-16,0-17 1 15,6 1-5-15,1-19 1 16,7-6-5-16,7-20 1 16,7-11-8-16,3-14 0 15</inkml:trace>
  <inkml:trace contextRef="#ctx0" brushRef="#br1" timeOffset="173808.418">31200 5029 46 0,'0'16'23'0,"14"-13"-20"15,-7-3 39-15,7 0-40 16,7-3 1-16,7 0 0 16,8-3 0-16,13 3-4 15,11-7 0-15,3 4 1 16,-3-4 1-16,4-2-8 16,-1 3 0-16,-6-4-9 15,-4-3 1-15</inkml:trace>
  <inkml:trace contextRef="#ctx0" brushRef="#br1" timeOffset="174092.842">32434 4007 40 0,'-10'0'20'0,"-22"32"-14"0,21-14 27 0,-3 17-29 16,0 24 0-16,4 26 1 15,-4 12 0-15,-1 44-7 16,1 16 0-16,-3 13 4 16,-8 5 1-16,-14-2-3 15,-10-35 0-15,-8-16-8 16,-10-31 0-16,-7-25-7 15,-7-13 0-15</inkml:trace>
  <inkml:trace contextRef="#ctx0" brushRef="#br1" timeOffset="177290.528">23693 2232 28 0,'17'7'14'0,"1"15"-5"16,-15-13 14-16,1 16-21 15,-4 0 0-15,-4 22 1 16,-10 32 1-16,-10 21-5 16,-22 32 1-16,-4 28 2 15,-17 37 1-15,-10 45-2 16,-12 18 1-16,-2 16-1 15,3 34 0-15,10-12-1 16,18 9 1-16,0-24-1 16,4-1 1-16,10-41-1 15,0-40 0-15,7-25-3 16,4-16 1-16,3-29-10 16,4-24 0-16</inkml:trace>
  <inkml:trace contextRef="#ctx0" brushRef="#br1" timeOffset="178522.934">23767 2204 26 0,'35'9'13'0,"18"-9"-10"0,-32 0 11 16,4 0-14-16,14 10 0 15,20-1 0-15,12 1 1 16,17 5 0-16,7-2 1 15,22 3 0-15,28-4 0 16,-1-6 0-16,26 1 0 16,16-7 0-16,5 0 0 15,14 0-2-15,3 0 0 16,10-7-1-16,8 1 1 16,7 3-1-16,18-6 1 0,3-1 0 15,14 1 0-15,0-7-2 16,3 4 1-16,8-1-1 15,-4-9 1-15,15 3-2 16,-5-6 0-16,12 9-1 16,-5 1 1-16,1 5-1 15,-18-2 1-15,4 2 0 16,-28-8 1-16,3 2 1 16,-22-3 0-16,-23 0 1 15,-5-3 0-15,-10 4 0 16,-21-1 1-16,-18 6-1 15,-3 1 1-15,-18 9-1 16,-11-4 1-16,-13 14 1 16,-15 2 0-16,-14 0 0 15,-10 7 1-15,-11 6-1 16,-7 9 0-16,-15 7-1 0,-9 9 1 16,-12 3-2-16,-3 3 0 15,-3 10 0-15,-4 9 0 16,-3 26-1-16,-4 2 1 15,-4 13-1-15,-3 22 1 16,0 15-1-16,-7 13 0 16,0 25-1-16,-7 7 1 15,-1 24-1-15,1 1 1 16,4 18-1-16,10 4 1 16,10 12 0-16,8 6 1 0,3-22 0 15,3-6 1-15,15-22 0 16,0-22 1-16,0-9 0 15,-1-13 0-15,-13-6 1 16,-18-19 1-16,-11-3-2 16,-6-6 0-16,-8-10-1 15,-14-6 0-15,-14-22-1 16,-10-21 0-16,-4-17-2 16,-14-18 1-16,-14-10 1 15,-18-6 0-15,-25-10 0 16,-10 1 1-16,-25-4 1 15,-10 1 0-15,-26 2 0 16,-16 1 1-16,-26 3-1 16,-20-1 1-16,-36 7-1 15,-7 6 1-15,-21 4-1 16,-36 5 1-16,4 4-1 0,-14 3 1 16,-3 6 0-16,-15 4 1 15,11-1-1-15,3 6 1 16,-17-8-1-16,0-20 0 15,-7 3-1-15,0 1 1 16,-4-10-2-16,14-6 1 16,8-4-6-16,13-11 0 15,22-14-11-15,14-5 1 16</inkml:trace>
  <inkml:trace contextRef="#ctx0" brushRef="#br1" timeOffset="182005.856">2152 13606 25 0,'21'-6'12'0,"-17"-4"0"15,-4 10 12-15,0 0-20 16,0 0 1-16,0 0 2 16,-4 6 1-16,-14 4-10 15,-3 2 0-15,0 1 7 16,-7 12 0-16,7 0-3 16,0 10 0-16,-4-4-1 15,11-3 0-15,-4-3-1 16,1 0 1-16,2-3-1 15,5-3 1-15,3-3 0 16,7-1 0-16,7-2 0 16,3 0 0-16,12-1 0 15,6 1 1-15,4 2-1 0,-1 1 0 16,-2 3 0-16,-19-3 1 16,-3 9-2-16,-17 9 1 15,-8 7-1-15,-3 12 0 16,-7 4-1-16,-4-4 1 15,-3 3-5-15,-1-9 1 16,-3-6-5-16,1-6 0 16,9-7-7-16,8-6 1 15</inkml:trace>
  <inkml:trace contextRef="#ctx0" brushRef="#br1" timeOffset="182650.496">2515 13521 39 0,'7'-6'19'0,"-7"12"-12"16,0-6 32-16,0 0-36 16,0 3 1-16,0 4 2 15,0 8 0-15,-10 7-8 16,3 13 1-16,-4 9 4 15,1 15 1-15,-12 16-2 16,5 4 0-16,3 6-3 16,-4 2 0-16,7-11-5 15,4-7 0-15,4-16-11 16,3-22 1-16</inkml:trace>
  <inkml:trace contextRef="#ctx0" brushRef="#br1" timeOffset="182876.797">2124 14048 52 0,'14'16'26'0,"11"-1"-19"0,-15-15 40 0,11 7-45 15,0-4 1-15,18 0-2 16,4-6 1-16,2 0-7 15,-6-1 1-15,4 4-6 16,-12-3 0-16,-2-6-8 16,-1 0 1-16</inkml:trace>
  <inkml:trace contextRef="#ctx0" brushRef="#br1" timeOffset="183175.579">2600 14208 42 0,'-7'28'21'0,"-11"-12"-22"16,15-13 32 0,3-3-30-16,-7 0 0 15,3-6 0-15,4 3 0 16,0-7-1-16,0 1 1 15,0-1 1-15,11-2 0 16,-1-1-1-16,8 4 1 16,3-1-1-16,11 1 1 15,-4 3-2-15,4 3 0 16,-4 3-6-16,0 3 0 0,4 0-7 16,-11 3 0-16</inkml:trace>
  <inkml:trace contextRef="#ctx0" brushRef="#br1" timeOffset="183611.904">3034 14139 39 0,'14'3'19'0,"-14"10"-16"16,0-13 28-16,0 3-31 15,0 3 1-15,-7 0 0 16,0 1 0-16,-4 2-1 15,1 0 0-15,-1 7 0 16,1 0 1-16,-1 3-2 16,0-4 0-16,4 1-2 15,4 0 1-15,3-1-1 16,0-5 0-16,3-7-2 16,8-6 0-16,0-7 0 0,3 4 1 15,-4-7 0-15,1 1 0 16,-1 3-2-16,-6-4 1 15,3 4 1-15,0-1 1 16,-3 7 2-16,-4 3 0 31,10 6 2-31,1 4 1 16,-1 5 2-16,1 1 1 0,-4 0-2 16,4 12 0-16,-4-3-2 15,3 0 1-15,1-3-7 16,-1-3 1-16,8-7-2 15,-7-5 1-15,10-14-2 16,0-8 0-16</inkml:trace>
  <inkml:trace contextRef="#ctx0" brushRef="#br1" timeOffset="183866.655">3447 13534 25 0,'0'-82'12'0,"-7"-24"-7"16,0 87 26-16,3 0-29 15,-7 3 1-15,1 10 3 16,-1 6 0-16,1 9-6 16,-8 16 1-16,7 13 4 15,-6 15 1-15,6 20-1 16,1 24 0-16,3 9-2 0,7 17 0 16,7-4-2-16,-4-6 1 15,4-25-6-15,0-19 1 16,4-19-6-16,-8-16 1 15,4-28-6-15,4-12 0 16,-11-13-1-16,0-12 0 16</inkml:trace>
  <inkml:trace contextRef="#ctx0" brushRef="#br1" timeOffset="184093.844">3129 14104 40 0,'14'10'20'0,"-7"2"-17"15,-3-12 42-15,10 0-44 16,-3-6 0-16,13-3 0 16,4-1 1-16,4 4-5 15,3 0 0-15,-3-1-6 16,-4 1 0-16,1 0-5 15,-5 0 1-15</inkml:trace>
  <inkml:trace contextRef="#ctx0" brushRef="#br1" timeOffset="184407.579">3556 14136 42 0,'11'19'21'0,"3"-16"-23"0,-7-3 36 16,3 0-31-16,8 0 0 15,-4 0 1-15,7-10 0 16,4-2-6-16,-11-1 1 16,4 4 2-16,-8-4 0 15,1-2-1-15,-4-1 0 16,-14 3-1-16,3 1 0 16,-3 6-1-16,-3 6 0 15,-8 3-1-15,4 3 1 0,3 3-1 16,4 10 0-16,-3 0 0 15,-1 3 1-15,4 3 1 16,4-3 0-16,3-3-3 16,10-3 1-16,4-1-6 15,11-2 1-15,-4-1-3 16,7-5 1-16</inkml:trace>
  <inkml:trace contextRef="#ctx0" brushRef="#br1" timeOffset="185008.468">4036 14167 38 0,'49'-16'19'0,"1"-9"-20"0,-36 19 38 0,3 0-36 16,1-4 0-1,3 4 3 1,-7 0 0-16,0 0-5 0,-14 6 0 16,-7 0 3-16,-3-4 0 15,-1 1-3-15,1 6 0 16,-12 1-3-16,5 2 0 15,-4 6-1-15,-4 4 1 16,4 3-1-16,7 0 1 16,3 3 1-16,4 0 1 15,0 3 0-15,7 6 0 16,7-3 0-16,4 7 1 16,6-7 0-16,-3 0 1 15,0 0 1-15,8 4 1 0,2-4 2 16,4-3 0-16,4 3 1 15,4-6 1-15,-12 0-1 16,4 0 0-16,1 6-2 16,-12-2 0-16,4-1-1 15,-10 0 0-15,0 0-2 16,-4 3 0-16,-14 0 0 16,-4 0 0-16,-7 4 0 15,-3-4 0 1,-21 7 0-1,3-7 0-15,-10-9 0 16,3-4 0-16,4-2 0 16,-1-7 0-16,4 0 0 15,8 1 0-15,-5-4 0 16,12 0 1-16,6 0 0 16,7-3 1-16,4-3-1 15,14-7 1-15,11-5-1 0,17-10 1 16,11-13-1-16,4-9 1 15,20 3-4-15,-10 0 0 16,0 3-7-16,-11 1 1 16,-10 2-7-16,-7 4 0 15</inkml:trace>
  <inkml:trace contextRef="#ctx0" brushRef="#br1" timeOffset="185295.325">4847 13976 45 0,'18'6'22'0,"-22"19"-21"15,4-15 38-15,-10 2-38 16,-4 10 1-16,-1 9 1 15,-6 7 0-15,4 22-4 16,-4 6 1-16,-8 12 2 16,8-12 0-16,-7 0-5 15,7-10 1-15,3-18-7 16,8-13 1-16,6-16-7 16,-7-15 0-16</inkml:trace>
  <inkml:trace contextRef="#ctx0" brushRef="#br1" timeOffset="185459.68">4505 14051 40 0,'11'22'20'0,"6"13"-14"0,-6-23 32 16,-1 7-37-16,-3 3 0 16,4 0-1-16,0-3 1 15,-1-7-5-15,1-2 0 16,-1-7-9-16,-10-3 0 15</inkml:trace>
  <inkml:trace contextRef="#ctx0" brushRef="#br1" timeOffset="185789.492">5154 13722 48 0,'18'16'24'0,"-15"-10"-21"0,-3-6 38 15,4 3-41-15,-1 0 1 16,1 0 0-16,-1 0 0 16,-3-3-2-16,0 0 1 15,0 0-4-15,4 4 0 16,-4-4-11-16,0 6 1 16</inkml:trace>
  <inkml:trace contextRef="#ctx0" brushRef="#br1" timeOffset="185984.903">5151 14048 59 0,'24'25'29'0,"1"-25"-32"15,-14 0 49-15,-8 0-46 16,4-3 0-16,4 0-7 15,-8-3 1-15,-3-1-7 16,-10-2 0-16</inkml:trace>
  <inkml:trace contextRef="#ctx0" brushRef="#br1" timeOffset="186779.124">1647 14876 36 0,'11'16'18'0,"7"-29"-8"16,-8 16 17-16,11-3-21 0,8-6 0 15,9-7 3-15,12-2 1 16,20 2-13-16,12 1 1 16,16 2 9-16,1 1 0 0,10 6-2 15,15-1 0 1,14-2-2-16,3-3 0 0,24-4-1 16,19 1 0-16,10-1-1 15,18 1 1-15,-11-4-2 16,14 0 1-16,-7 4-1 15,-28 12 1-15,-18 3-2 16,-21 0 0-16,-24 6-4 16,-26-2 0-16,-24 2-7 15,-17-3 0-15,-29-3-8 16,-21-6 1-16</inkml:trace>
  <inkml:trace contextRef="#ctx0" brushRef="#br1" timeOffset="199346.344">6495 13681 21 0,'0'3'10'0,"0"-9"4"0,0 6 10 15,0 0-18-15,0 0 1 16,0 3 4-16,-7-3 0 15,7 6-14-15,0 4 1 16,0 5 8-16,-4 7 1 16,1 10-4-16,-1 9 1 15,-3 9-3-15,-4 6 1 0,1-3-2 16,-1 13 1-16,1-9-1 16,-1-4 1-16,0-6-4 15,1-3 1-15,3-6-6 16,3-1 0-16,-3-12-7 15,-3-9 0-15</inkml:trace>
  <inkml:trace contextRef="#ctx0" brushRef="#br1" timeOffset="199765.796">6428 13634 39 0,'10'6'19'0,"1"-6"-12"0,-4 0 28 0,-7 0-30 16,7-3 1-16,3 3 2 15,1 3 0-15,10-3-11 16,4-6 1-16,3-3 6 15,7-4 1-15,4-3-6 16,4-2 1-16,-8 2-9 16,0 7 1-16,-14-1-9 15,-3 4 0-15</inkml:trace>
  <inkml:trace contextRef="#ctx0" brushRef="#br1" timeOffset="200031.22">6509 14010 51 0,'28'10'25'0,"18"-10"-27"0,-36 0 42 15,1 0-40-15,3-3 0 16,4-4-2-16,-1 1 0 16,-2-6-7-16,-8 2 1 15,-7 4-6-15,0 0 0 16</inkml:trace>
  <inkml:trace contextRef="#ctx0" brushRef="#br1" timeOffset="200365.607">6872 14108 41 0,'0'40'20'0,"-7"1"-19"0,7-31 33 15,0-1-32-15,0 7 0 16,0-1 0-16,0-2 0 15,0-1-6-15,4-5 0 16,-1-10-8-16,-3-7 0 16</inkml:trace>
  <inkml:trace contextRef="#ctx0" brushRef="#br1" timeOffset="200577.153">6886 13988 48 0,'7'10'24'0,"7"2"-25"16,-7-12 37-16,-3 0-37 16,0 4 1-16,3-1-10 15,7 0 0-15,-4 3 2 16,-6 0 0-16</inkml:trace>
  <inkml:trace contextRef="#ctx0" brushRef="#br1" timeOffset="200996.924">7031 14220 38 0,'14'26'19'0,"-14"-11"-17"0,7-8 27 16,-7-1-29-16,4-3 0 15,-4 0 0-15,0 0 0 16,0-3 0-16,7-6 0 16,-7-3 0-16,10-1 0 15,-10 1-1-15,7-4 1 16,0 4 0-16,0-1 0 16,0 7 0-16,4-3 1 15,-7 3-1-15,6 0 0 0,1 3 0 16,-1 0 1-16,1 0-1 15,3 0 1-15,-3 3 0 16,-1 0 1-16,-3 0-1 16,4 3 0-16,-1 4 0 15,1 2 0-15,0 4 0 16,-8 6 0-16,4-3-1 16,0 3 1-16,0-4-1 15,7 1 1-15,-3-3-1 16,0-3 0-16,3-10-4 15,3 0 0-15,1-9-9 16,-8-7 1-16,1-6-1 16,0-6 0-16</inkml:trace>
  <inkml:trace contextRef="#ctx0" brushRef="#br1" timeOffset="201207.941">7461 14186 34 0,'4'19'17'0,"3"0"-17"0,-7-16 35 15,0 3-31-15,0 0 1 16,0 4 3-16,0-1 0 16,0 7-10-16,0 3 1 15,0 9 5-15,0-3 1 16,0-6-4-16,0-4 1 16,0-2-6-16,0-4 0 15,0-9-7-15,3-9 0 0,1-7-5 16,-1-3 1-16</inkml:trace>
  <inkml:trace contextRef="#ctx0" brushRef="#br1" timeOffset="201537.214">7451 13474 36 0,'10'-28'18'0,"22"3"-12"16,-25 19 30-16,7-1-33 16,0 1 0-16,0 3 0 15,-3 3 1-15,7 3-6 16,-8 6 1-16,-3 4 3 0,0 3 0 16,0-1-2-16,-7 17 0 15,0 8 0-15,0 14 0 16,0 15 0-16,0 19 0 15,-3-1-1-15,-1 4 1 16,4 3-1-16,0-12 1 16,0-13-3-16,0-16 0 15,0-12-3-15,0-19 0 16,4-16-7-16,-4-12 0 16</inkml:trace>
  <inkml:trace contextRef="#ctx0" brushRef="#br1" timeOffset="201747.818">7475 14101 52 0,'0'19'26'0,"14"-19"-26"16,-10-6 47-16,14-4-46 15,-4 4 1-15,18 0 0 16,6 3 0-16,8-4-6 15,-3 1 0-15,-1 0-7 16,-7 3 0-16,-7-3-5 16,-14-1 0-16</inkml:trace>
  <inkml:trace contextRef="#ctx0" brushRef="#br1" timeOffset="202168.223">7867 14261 46 0,'7'10'23'0,"14"-23"-18"0,-7 10 39 15,0-3-43-15,4-1 1 0,0-2-1 16,-8 0 1-16,4-4-3 15,0-3 0-15,1-2 1 16,-8-4 1-16,3 6-2 16,-10 0 1-16,0 1-2 15,0 5 0-15,-7 4-1 16,4 0 0-16,-11 12 0 16,3 6 0-16,0 7 1 15,1 6 0-15,6 4 2 16,4 5 0-16,4 1 3 15,3-1 1-15,3 1 0 16,-3-10 0-16,15-7-1 16,-1-5 0-16,18-10-2 15,-4-9 0-15,-3-7-7 16,-4-6 1-16,-3 1-11 16,-1-7 0-16</inkml:trace>
  <inkml:trace contextRef="#ctx0" brushRef="#br1" timeOffset="203489.874">9352 13963 53 0,'14'7'26'0,"4"-4"-25"15,-18-3 41-15,0 0-39 16,0 0 0-16,0 0 0 16,-4 6 0-16,-3 0-5 15,-14 4 1-15,-7 2 3 16,0-2 0-16,-4 2-3 16,4-2 1-16,3-1-1 15,7-3 1-15,1 1-1 16,3 2 0-16,3 3 0 0,8 1 0 15,3-4 0-15,10 7 1 16,4 0 0-16,11-4 1 16,3 4-1-16,0 0 1 15,-3-7 0-15,-7 4 0 16,-1-1-1-16,-10 4 0 16,-7 0-1-16,-3 6 1 15,-8-1-3-15,-3 8 0 16,0-4-4-16,0-3 1 15,3-7-9-15,1 1 1 16,-1-3-2-16,11-7 1 0</inkml:trace>
  <inkml:trace contextRef="#ctx0" brushRef="#br1" timeOffset="203805.681">9592 14136 38 0,'18'28'19'0,"-11"-28"-18"15,-4 3 37-15,-3 3-35 16,0 4 1-16,0 2 2 16,0 4 1-16,0 6-8 15,0 3 0-15,4 3 5 16,-1 1 0-16,1-4-2 15,3 0 0-15,0-6-1 16,0-7 1-16,4-3-1 0,3-12 0 16,3-12 0-16,5-4 0 15,-1-6-3-15,0 0 1 16,0-7-12-16,0 4 0 16,0 3-4-16,-10 0 0 15</inkml:trace>
  <inkml:trace contextRef="#ctx0" brushRef="#br1" timeOffset="204390.267">9973 14324 43 0,'11'38'21'0,"-4"-20"-16"0,-4-11 35 0,1-1-38 16,-1 0 1-16,1 0 1 15,-1-2 1-15,1-11-7 16,-1-2 1-16,4-4 3 16,-3 1 1-16,3-4-3 15,0-3 1-15,-3 4-1 16,3-7 0-16,0 9 0 16,0 4 0-16,0 3 0 15,3 6 0-15,1 3 0 16,0 3 1-16,-1 3-1 15,1 7 0-15,-1-3 0 0,1-4 1 16,3 3-1-16,-10 1 0 16,3-4-1-16,0 4 1 15,0-7-1-15,0 1 0 16,0-4-2-16,0 0 1 16,0-9 0-16,-4-1 0 15,1-2 0-15,3-10 0 16,0 3 0-16,0-2 1 15,4-8 1-15,3 8 0 16,0 2-1-16,0 3 1 16,4 4 0-16,-4 3 1 15,-4 3-1-15,5 6 0 0,-1 3 1 16,0 10 0-16,0 6 0 16,0 9 0-16,4-3 1 15,-4-3 0 1,10 0-1-1,5-6 1-15,-1-3-5 16,-3-7 0-16,-1-6-11 16,-3-3 1-16,-3-9-3 15,-4 0 1-15</inkml:trace>
  <inkml:trace contextRef="#ctx0" brushRef="#br1" timeOffset="204707.266">10837 13979 57 0,'7'13'28'0,"0"-1"-36"0,-3-9 59 15,3 0-50-15,-3 1 0 0,-1-1 0 16,4 0 1-16,-3 0-3 16,3 0 0-16,-4 0-5 15,1 0 1-15,3 0-11 16,-7-3 0-16</inkml:trace>
  <inkml:trace contextRef="#ctx0" brushRef="#br1" timeOffset="204886.234">10830 14211 48 0,'11'25'24'0,"-4"-3"-13"15,0-19 33-15,-7 0-43 16,7 1 1-16,0 2 0 15,0-3 1-15,-3 0-5 16,-4 0 0-16,0 0-10 0,-7 4 1 16,3-11-6-16,4 4 1 15</inkml:trace>
  <inkml:trace contextRef="#ctx0" brushRef="#br1" timeOffset="206506.358">13240 13656 41 0,'60'3'20'0,"-14"-3"-8"0,-36-3 21 16,1 0-30-16,-4 0 1 15,0 0 1-15,-7 3 0 16,0 0-6-16,-11 0 1 15,-6 0 4-15,-12 3 1 16,-16 0-3-16,-12-3 0 16,1 0 0-16,-8 3 0 15,-10 6-1-15,0 1 0 16,-7 6-2-16,7-1 0 16,10-2-1-16,4 2 1 15,7 7-2-15,11-3 0 0,10 6 0 16,8-3 0-16,13 0 1 15,11 3 1-15,21 3 0 16,7 1 1-16,11-1 1 16,11-3 0-16,3 0 0 15,-1 0 1-15,-9 0-1 16,-8 0 1-16,-10-3-1 16,-11 3 0-16,-11 4-1 15,-10 2 0-15,-10 0-1 16,-12 4 1-16,-6-1-1 15,-7 1 1-15,-8-7 0 16,-6 0 0-16,3 0 0 16,-3 1 0-16,-4-1 0 15,7 0 0-15,3-3 1 16,12 0 0-16,9-6 1 16,12-6 1-16,10 2 1 0,14 4 0 15,14-6 0-15,11-7 0 16,14 0-1-16,13-6 1 15,1 0-5-15,0 0 0 16,0 3-7-16,-3-3 0 16,-8-3-12-16,-10-3 0 15</inkml:trace>
  <inkml:trace contextRef="#ctx0" brushRef="#br1" timeOffset="206763.86">13109 14336 54 0,'7'10'27'0,"-7"-1"-23"15,0 1 38-15,-3 5-40 16,-4 4 0-16,0 6 0 15,0 4 1-15,0-1-5 16,-1 3 1-16,1-6-4 16,0-6 1-16,-3 0-13 15,-8 0 0-15</inkml:trace>
  <inkml:trace contextRef="#ctx0" brushRef="#br1" timeOffset="207572.35">12171 14929 39 0,'0'25'19'0,"-4"0"-4"0,1-18 21 16,-1 5-33-16,-3 7 0 16,0 3 2-16,0 3 0 15,0 0-7-15,-4-6 1 16,1 3 4-16,3-3 0 16,-4-1-2-16,4-5 0 15,4 3-2-15,6-13 1 16,4-3-1-16,0-3 0 0,4-7-2 15,7-2 1-15,-1-10-1 16,4-6 1 0,15-26 0-1,-5 7 1-15,-2 6 0 16,-5 7 1-16,-3 9 0 16,-3 9 1-16,-4 7 1 15,0 3 0-15,0 12 0 16,-3 3 1-16,-4 4-1 15,0 2 1-15,-3 7 0 16,-4 7 1-16,0 2-2 16,-4 3 1-16,1-5-3 15,-1-1 1-15,1-3-3 16,3 0 0-16,0-9-5 16,7-7 1-16,0-6-12 0,3-3 1 15,11-9 0-15,-3-4 0 16</inkml:trace>
  <inkml:trace contextRef="#ctx0" brushRef="#br1" timeOffset="207829.384">12622 15048 45 0,'11'10'22'0,"-4"-13"-20"0,-7 3 45 0,0 0-45 16,7 0 0-16,4 0 1 15,-1 0 0-15,8-4-4 16,3 1 0-16,4 0 1 16,-1-3 0-16,-2 0-7 15,-1-4 1-15,-7 4-10 16,-7 3 1-16</inkml:trace>
  <inkml:trace contextRef="#ctx0" brushRef="#br1" timeOffset="208037.016">12629 15218 42 0,'18'28'21'0,"-4"-25"-8"16,-7 0 29-16,0 0-40 0,7-3 1 15,4-3 0-15,3 0 1 16,7-3-6-16,1-4 1 16,2 4 0-16,-2 3 0 15,-5-3-10-15,1-1 1 16,-11-2-7-16,7-7 1 16</inkml:trace>
  <inkml:trace contextRef="#ctx0" brushRef="#br1" timeOffset="208264.194">13243 14992 53 0,'4'19'26'0,"-22"25"-25"15,15-29 47-15,-4 7-46 16,-4 10 1-16,-3 11 1 15,0 8 0-15,0-1-6 16,3 3 1-16,1-6-3 16,6-12 0-16,0-17-13 15,4-14 0-15</inkml:trace>
  <inkml:trace contextRef="#ctx0" brushRef="#br1" timeOffset="210304.777">13000 12885 25 0,'7'0'12'0,"-4"-7"9"15,-3 7 1-15,0 0-18 16,0 0 0-16,0 0 6 16,0 0 0-16,0 0-11 15,0 3 1-15,-3 4 7 16,-1 5 0-16,1-2-1 15,-1 9 0-15,1 9-3 16,-1 6 1-16,1 10-3 0,-1 3 1 16,1 6-1-16,3-9 0 15,-4-3-5-15,4-6 1 16,0-7-9-16,0-3 1 16,0-6-7-16,-3-4 0 15</inkml:trace>
  <inkml:trace contextRef="#ctx0" brushRef="#br1" timeOffset="210800.677">13300 12960 42 0,'3'3'21'0,"-3"3"-13"15,0-6 31-15,-3 0-37 16,-4 3 0-16,0 7 2 16,-7-1 0-16,-4 7-5 15,-7 3 0-15,-3 0 3 16,-4-1 1-16,4 1-2 15,0-3 0-15,3 3-1 16,4-7 1-16,3 1-1 16,8-4 0-16,-1-3 0 15,1-2 0-15,2-8 0 0,8 8 1 16,8-4-1-16,6 0 1 16,3 0 0-16,8 3 0 15,3 3 1-15,-7 7 1 16,1 5 0-16,-5 4 0 15,-3 0-1-15,0 3 1 16,-3 0-1-16,0 4 0 16,-1-1-2-16,-3-3 1 15,0 0-4-15,0 0 0 0,4-6-9 16,-4-7 1 0,-4-5-8-16,5-7 0 0</inkml:trace>
  <inkml:trace contextRef="#ctx0" brushRef="#br1" timeOffset="-214312.835">6350 14641 18 0,'0'0'9'0,"-4"-7"-3"0,4 7 10 16,0 0-12-16,0 0 1 15,0-3 2-15,0 3 1 16,0 0-10-16,0 0 1 15,0 0 6-15,0 0 1 16,0 3-1-16,0-3 0 0,4 0 0 16,3-3 0-16,0 3-1 15,4 0 1-15,10-3-2 16,11 3 1-16,13 0-1 16,12 3 0-16,17 0-1 15,-3 1 0-15,20 5 0 16,15 0 0-1,14-2-1-15,0-4 0 0,11-6-1 16,-8-1 0-16,0-2 0 16,-10 6 0-16,-10-6 0 15,-5 0 0-15,-6-1-3 16,-7 1 1-16,-18 3-12 16,-18 0 0-16,-17-3-2 15,-18 9 0-15</inkml:trace>
  <inkml:trace contextRef="#ctx0" brushRef="#br1" timeOffset="-212765.999">6198 13477 17 0,'7'-3'8'0,"-7"0"-2"16,0 3 9-16,4 3-10 15,3 3 1-15,-7 4 4 16,3-4 1-16,-3 10-13 16,-3 9 1-16,-4 6 8 15,-4 16 1-15,-6 19-4 16,-4 19 1-16,-8 12-3 16,5 19 1-16,2 9-2 15,5-5 0-15,6-14-1 16,-6-18 1-16,6-16-8 15,7-19 1-15,1-18-7 16,14-19 0-16</inkml:trace>
  <inkml:trace contextRef="#ctx0" brushRef="#br1" timeOffset="-212120.089">6255 13368 29 0,'32'18'14'0,"17"-2"-7"16,-35-16 16-16,14 6-20 15,22-3 0-15,10-6 1 16,17-3 1-16,-3-3-6 16,22-4 0-16,13 1 4 15,11-1 0-15,-7 7-2 16,-4-4 1-16,15 1-1 15,10-10 1-15,-4-9-1 16,-10-7 1-16,11 1-1 16,-11 6 0-16,-15-1 0 15,-6 1 0-15,-14 0-1 0,-11 12 0 16,-14 7 0-16,-7 9 0 16,-7 3-1-16,-15 10 0 15,-2 12 0-15,-1 3 1 16,-7 10-2-16,-7 2 1 15,-3 10 0-15,-8 1 0 16,1 14 1-16,-4 17 0 16,3 12-1-16,-3 16 1 15,0 6 0-15,0 6 1 32,4 44-1-32,-8-43 0 0,-3-10-1 15,0-26 1-15,-3-11-1 16,-19-11 1-16,-9-2-2 15,-15-3 0-15,-39-10-5 16,-10-9 1-16,-25-16-6 16,-29-19 1-16</inkml:trace>
  <inkml:trace contextRef="#ctx0" brushRef="#br1" timeOffset="-211038.251">6368 12778 36 0,'0'3'18'0,"3"-3"-14"0,-3 0 30 16,0 0-30-16,0 0 0 15,0 0 1-15,0 0 0 16,0 0-8-16,0 3 1 16,0 0 3-16,0-3 0 15,4 4-15-15,-1-1 1 0,4 3-1 16,14-6 1-1</inkml:trace>
  <inkml:trace contextRef="#ctx0" brushRef="#br1" timeOffset="-210784.047">6604 12747 48 0,'14'15'24'0,"-7"-5"-27"16,-7-10 48-16,0 0-44 16,0 0 0-16,0 0-1 15,0 0 1-15,0-7-5 0,4 1 1 16,-4 6-11-16,3-6 0 15</inkml:trace>
  <inkml:trace contextRef="#ctx0" brushRef="#br1" timeOffset="-210288.805">6346 13098 26 0,'4'-3'13'0,"0"6"1"0,-4-3 7 15,0 0-17-15,3 0 0 16,-3 0 1-16,4 3 1 15,-1 0-7-15,1 7 0 16,3-4 5-16,3 0 1 16,1 0-3-16,7 1 1 15,3 2-1-15,0 0 1 16,4-2-2-16,10-7 0 16,-7-10-1-16,4-2 1 15,-4-7-5-15,-7-12 1 16,-10 2-12-16,-1 4 1 0</inkml:trace>
  <inkml:trace contextRef="#ctx0" brushRef="#br1" timeOffset="-209657.092">7052 12734 34 0,'21'-38'17'0,"-31"-27"-12"0,10 49 18 16,-7-6-21-16,-4-9 1 15,-3-4 1-15,-4 4 0 16,-10 6-5-16,-4 0 0 0,-24 6 3 16,3 3 0-16,-18 10-1 15,-3 3 0-15,0 15-2 16,4 13 1-16,-8 10-2 16,7 18 0-16,4 4-2 15,15 12 1-15,2 3-1 16,15 19 1-16,14 12 1 15,17-3 0-15,11 1 2 16,18-13 1-16,7-23 2 16,14-11 0-16,24-10 2 15,18-26 1-15,15-33-1 16,-1-29 1-16,4-16-3 16,-8-9 1-16,-20-12-4 15,-21-1 0-15,-22-2-14 16,-28-1 1-16,-7 3-1 0,-4 20 0 15</inkml:trace>
  <inkml:trace contextRef="#ctx0" brushRef="#br1" timeOffset="-207344.672">14474 14117 35 0,'0'3'17'0,"-3"-6"-10"0,-1-3 17 16,-3 3-22-16,-3-4 0 15,-4 1 3-15,-7 3 1 16,-1-3-6-16,-2 6 0 15,-5-4 3-15,-2 1 1 16,-5-3-1-16,-2 6 0 16,6 3-2-16,0 7 0 15,0 8-1-15,4 1 0 0,3 3 0 16,8 3 1-16,6 4 0 16,11-1 0-16,7 0 0 15,7-3 0-15,11-3 0 16,10-9 1-16,4-10-1 15,-4-6 0-15,-3-7 0 16,0-6 1-16,-7 1-2 16,-4 2 1-16,-4-2-1 15,1 2 0-15,-4 4 0 16,-3-1 1-16,-1 7-1 16,-3 3 0-16,-3 6 0 15,-4 4 1-15,-4 5 0 16,1 7 0-16,-1 10-1 15,1-1 1-15,-1-3-1 16,1-3 0-16,3 4-3 16,0-4 1-16,3 0-9 0,4-3 1 15,4-7-7-15,3-5 1 16</inkml:trace>
  <inkml:trace contextRef="#ctx0" brushRef="#br1" timeOffset="-206970.507">14594 14512 46 0,'-3'47'23'0,"-1"-6"-22"0,4-35 38 0,-3 0-36 16,3 1 0-16,-4-4 1 15,4 0 1-15,0 0-7 16,0-3 1-16,4-6 3 15,3-4 1-15,0-2-2 16,4-10 1-16,-4 3-2 16,-4 0 0-16,4 4-1 15,0-1 1-15,0 3-1 16,0 4 1-16,4 3 0 16,0 3 0-16,-1 3 0 15,1 3 0-15,-4 3 0 16,0 7 1-16,0 2 0 15,-4 7 0-15,1-3-1 16,-4 0 1-16,3 0-3 16,4 6 1-16,1-10-7 0,2-5 1 15,8-4-9-15,3-12 0 16</inkml:trace>
  <inkml:trace contextRef="#ctx0" brushRef="#br1" timeOffset="-206669.405">15141 14126 53 0,'4'16'26'0,"-1"-7"-22"0,1-9 42 0,3 0-45 15,0 0 0-15,7-3 0 16,7 0 1-16,7-3-5 16,4 0 0-16,-4-1-6 15,1-2 0-15,-8 9-8 16,0-6 1-16</inkml:trace>
  <inkml:trace contextRef="#ctx0" brushRef="#br1" timeOffset="-206504.165">15177 14399 58 0,'3'50'29'0,"-3"-31"-30"0,4-16 52 15,3-3-49-15,7 0 1 16,10-6-1-16,12 0 0 15,-1 0-8-15,-3-1 0 16,-1-2-11-16,-6 3 0 16</inkml:trace>
  <inkml:trace contextRef="#ctx0" brushRef="#br1" timeOffset="-204013.414">16768 14120 28 0,'-4'-6'14'0,"-21"-4"-4"16,15 7 15-16,-4 3-24 16,-8 0 1-16,-2 3-1 15,-4 1 1-15,3 2-3 0,-7 0 1 16,0 7 1-16,-3 5 1 15,3 1-2-15,1 10 1 16,-1 2 0-16,14 0 0 16,11-3 0-16,4 4 0 15,6-7 2-15,15-6 1 16,6-7 0-16,-2-9 0 16,-1-6-1-16,0-6 1 15,-3-7-1-15,3 0 0 16,-4 1-3-16,1-4 1 15,0 0-1-15,-1 7 0 0,1-1 0 16,-4 1 0-16,-3 2 1 16,-4 7 0-16,0 6 0 15,-4 10 1-15,-3 2 0 16,-3 14 0-16,-1 2-1 16,1 0 1-16,-1 4-2 15,4-1 1-15,0-2-4 16,7-4 0-16,4-6-9 15,3-6 0-15,-3-7-5 16,-1-6 1-16</inkml:trace>
  <inkml:trace contextRef="#ctx0" brushRef="#br1" timeOffset="-203816.22">16937 14478 53 0,'3'25'26'0,"-13"22"-26"0,3-35 48 16,0 1-46-16,-4 6 0 16,1 9 0-16,2 0 0 15,1-3-4-15,4 0 1 16,6 0-4-16,4-9 0 16,4-7-12-16,3-5 1 15</inkml:trace>
  <inkml:trace contextRef="#ctx0" brushRef="#br1" timeOffset="-203470.914">17473 14396 57 0,'7'22'28'0,"4"-16"-26"16,-4-3 44-16,3 1-44 0,8-1 1 15,3 0 0-15,11-3 1 16,3 0-7-16,4-3 0 16,-4-7-4-16,-3 1 1 15,-7-1-12-15,-8-2 1 16</inkml:trace>
  <inkml:trace contextRef="#ctx0" brushRef="#br1" timeOffset="-203247.004">17720 14199 56 0,'-14'47'28'0,"-7"31"-29"16,14-53 43-16,0 3-42 15,-4 10 0-15,0 6 0 16,1-10 0-16,3 1-4 15,0-4 1-15,0-6-11 16,3-6 0-16,8-10-2 16,6-9 1-16</inkml:trace>
  <inkml:trace contextRef="#ctx0" brushRef="#br1" timeOffset="-202692.214">18355 14242 53 0,'18'0'26'0,"-11"-15"-26"0,-7 15 52 16,-4-3-49-16,-3-4 0 0,-3 4 2 16,-8 0 0-16,-3 3-7 15,0 3 1-15,-4 0 4 16,0 4 0-16,-3 2-2 16,0 4 1-16,3 2-2 15,4 10 1-15,7 0-1 16,3 0 1-16,11-3-2 15,7 0 1-15,4-3-1 16,3-6 1-16,4-4-1 16,3-3 0-16,0-6 0 15,0 0 1-15,0-9-1 16,4-7 0-16,0-6-1 16,-4 4 1-16,-4-4-1 15,-2 6 1-15,-5 7 1 16,1 2 0-16,-4 10 0 15,-7 13 0-15,-4 6 1 0,1 3 1 16,-4 6-1-16,0 4 1 16,3-1-2-16,1-2 1 15,3-7-5-15,0-6 1 16,3 0-8-16,4-7 0 16,0-6-8-16,0-6 1 15</inkml:trace>
  <inkml:trace contextRef="#ctx0" brushRef="#br1" timeOffset="-202347.297">18553 14525 45 0,'14'22'22'0,"0"-7"-13"15,-7-15 34-15,0 3-40 16,7-3 0-16,4 0 3 15,3 0 1-15,0-3-8 16,-3 0 0-16,-1 0 4 16,-6 3 1-16,-1 0-2 15,-2 0 0-15,-8 6-2 16,-4 4 1-16,-3 2-1 16,-7-2 0-16,-4 8 0 15,1 4 0-15,-1 7 0 16,4-1 1-16,7 3-1 15,3 4 1-15,8-4-1 16,10-3 1-16,3-6-2 16,8-3 1-16,3-10-7 0,1-5 1 15,-1-11-13-15,-7-2 0 16</inkml:trace>
  <inkml:trace contextRef="#ctx0" brushRef="#br1" timeOffset="-201850.846">19244 14390 46 0,'4'-6'23'0,"-4"-7"-10"0,0 13 27 16,3 3-37-16,1-3 1 15,3 3 3-15,3 7 0 16,8-4-9-16,10 3 1 15,11-2 4-15,0-4 1 16,3 0-6-16,-10-3 1 16,-7 3-10-16,-4-6 0 15,-4-7-8-15,1 4 0 0</inkml:trace>
  <inkml:trace contextRef="#ctx0" brushRef="#br1" timeOffset="-201625.417">19410 14233 54 0,'-4'35'27'0,"-17"18"-29"15,18-28 45-15,-4 3-44 16,0 13 1-1,-1 9-17 1,8-12 1-16,4-7 9 0,7-12 1 16</inkml:trace>
  <inkml:trace contextRef="#ctx0" brushRef="#br1" timeOffset="-201113.757">20130 14164 58 0,'3'-6'29'0,"-38"6"-34"0,24 0 50 0,-6 0-45 15,-8 0 0-15,-3 3 1 16,-1 0 0-16,1 6-1 16,-4 4 1-16,11 0 0 15,0 2 0-15,7 4 0 16,3 3 0-16,8 0-1 16,6 3 1-16,12 0-1 15,6-3 1-15,7-3-1 16,4-7 0-16,-8-2-1 15,1-7 1-15,-4-9-1 16,0-4 0-16,-3-2 0 16,-4-1 1-16,0 1-1 15,-3-4 1-15,-1 3 0 0,-3 7 0 16,1 3 0-16,-1 9 1 16,-7 7-1-16,0 2 0 15,-4 7 1-15,1 4 0 16,-1 2-1-16,0 3 0 15,1 4-3-15,3-7 0 16,0-3-9-16,3-6 0 16,-3-10-5-16,11-6 1 15</inkml:trace>
  <inkml:trace contextRef="#ctx0" brushRef="#br1" timeOffset="-200680.904">20295 14503 59 0,'11'15'29'0,"-1"-11"-28"15,-2-4 56-15,-1-4-54 16,0 4 0-16,7 0 1 16,7 0 1-16,0-3-7 15,0 3 1-15,-3 0 4 16,3 0 0-16,-7 3-3 15,-7 1 1-15,0-1-1 16,-7 3 0-16,-3 0-2 16,-1 0 1-16,-6 4-1 15,-1-1 0-15,-3 1-2 0,-4-1 0 16,4 0 0-16,0 1 1 16,4-4 0-16,2 0 1 15,5 4 0-15,3-1 1 16,3 4 2-16,5-1 0 15,6 4 1-15,3 0 1 16,1-1-1-16,0-2 1 16,-8-1-1-16,-6 4 1 15,-11 3-2-15,-8 0 1 16,-9 3-7-16,-4-3 1 16,-8-4-10-16,1-2 0 0,-7-1-5 15,10-5 0-15</inkml:trace>
  <inkml:trace contextRef="#ctx0" brushRef="#br1" timeOffset="-200363.487">20765 14333 59 0,'24'7'29'0,"22"5"-34"0,-32-9 54 15,7 0-50-15,4 4 1 16,3-7-1-16,4-3 1 15,-4-4-2-15,-7-2 0 16,1-1-7-16,-5 1 0 16,-6 0-7-16,-1-1 0 15</inkml:trace>
  <inkml:trace contextRef="#ctx0" brushRef="#br1" timeOffset="-200138.449">20983 14123 58 0,'-3'32'29'0,"-8"-14"-29"16,11-14 51-16,0 5-48 16,-3 4 0-16,-1 8 0 15,1 11 0-15,-5 9-5 16,1 6 1-16,-3 0-2 15,6-7 0-15,1-8-16 16,-1-10 1-16</inkml:trace>
  <inkml:trace contextRef="#ctx0" brushRef="#br1" timeOffset="-199553.488">21668 14681 58 0,'-7'13'29'0,"7"-13"-26"0,0 0 40 16,0 0-39-16,7-3 1 16,0 0 1-16,3-4 1 15,4 7-10-15,0 0 1 16,4 4 2-16,0-1 0 16,10 3-10-16,0 0 1 15,-3 1-11-15,0-1 1 16</inkml:trace>
  <inkml:trace contextRef="#ctx0" brushRef="#br1" timeOffset="-199328.927">22144 14782 60 0,'7'15'30'0,"-4"-18"-28"15,-3 3 50-15,0 0-52 16,4-3 1-16,3 3-1 16,0-3 1-16,7 0-6 15,0 0 0-15,4 0-9 16,0-4 1-16,-8 1-5 16,4 0 0-16</inkml:trace>
  <inkml:trace contextRef="#ctx0" brushRef="#br1" timeOffset="-199102.08">22535 14776 54 0,'15'9'27'0,"-15"-3"-31"0,0-6 50 15,0 0-46-15,7-6 1 16,0 3-1-16,0-3 1 0,3-1-1 15,1 1 0-15,3 3-4 16,0 3 1-16,4 0-10 16,-4 0 1-16,0-3-4 15,0 3 1-15</inkml:trace>
  <inkml:trace contextRef="#ctx0" brushRef="#br1" timeOffset="-198863.765">22895 14844 62 0,'0'0'31'0,"14"-6"-44"0,-14 6 63 15,7-3-50-15,1 3 1 16,6-3-10-16,0 0 0 16,0-3-3-16,0 2 0 15</inkml:trace>
  <inkml:trace contextRef="#ctx0" brushRef="#br1" timeOffset="-198502.524">23513 14380 67 0,'24'19'33'0,"12"-3"-38"15,-26-16 55-15,4 3-52 16,0 0 0-16,4-3-1 0,3 0 0 15,4-3-1-15,3-6 0 16,-3-7-14-16,-8 3 0 16</inkml:trace>
  <inkml:trace contextRef="#ctx0" brushRef="#br1" timeOffset="-198262.784">23682 14217 63 0,'0'35'31'0,"-4"28"-37"0,1-42 51 0,-1 5-46 15,-3 8 1-15,-7 4-3 16,4-10 0-16,-12 3-6 15,1-9 1-15,0-9-9 16,11-7 1-16</inkml:trace>
  <inkml:trace contextRef="#ctx0" brushRef="#br1" timeOffset="-197602.554">24518 14151 46 0,'11'-9'23'0,"-8"-10"-16"16,-3 13 37-16,0 3-42 15,-3-3 1-15,-8 2 1 16,-7 8 0-16,-6-1-4 15,-12 3 0-15,1 7 3 16,0-1 1-16,3 7-2 16,-3 3 0-16,0 0 0 15,6 12 0-15,8 1-2 16,7 2 1-16,7-8-1 16,7-4 1-16,11-6-1 15,6-7 0-15,8-6-1 16,0-3 1-16,3-15-2 0,-3-10 0 15,-4-3 0-15,0 0 1 16,-7 0-2-16,0 6 1 16,-3 3 0-16,-1 7 0 15,-3 3 1-15,0 12 0 16,-3 10 0-16,-1 5 1 16,-3 11 0-16,4-7 0 15,-4 3 0-15,7 7 1 16,-3 2-1-16,-4 1 1 15,0-7-2-15,3-3 1 16,1-2-5-16,-1-8 1 0,4-2-6 16,0-10 0-16,0-3-7 15,-7-3 1-15</inkml:trace>
  <inkml:trace contextRef="#ctx0" brushRef="#br1" timeOffset="-197315.69">24659 14418 46 0,'11'25'23'0,"-11"-6"-18"0,-4-10 39 15,1 7-43-15,-1 9 0 16,-6 0 1-16,-1 7 0 16,-3 2-3-16,3 1 0 15,1-4 1-15,-1-3 0 16,4-6-6-16,0-3 0 16,4-7-10-16,-1-5 1 15</inkml:trace>
  <inkml:trace contextRef="#ctx0" brushRef="#br1" timeOffset="-196972.33">24892 14581 52 0,'4'28'26'16,"-19"-6"-30"-16,12-22 42 0,-8 3-37 15,-3-3 1-15,-3 4 2 16,-1-1 0-16,-3 0-5 15,-4 0 1-15,0 3 3 16,4 0 0-16,4 1-1 16,-1 2 0-16,7-3-1 15,1 4 0-15,6-1 0 16,8 4 1-16,6-1-1 16,8 7 1-16,7 6 0 15,3 3 1-15,7 7-1 16,8-1 1-16,-1-2-2 15,-3-4 1-15,-4-3-1 16,-3-3 1-16,-11-3-7 0,-7-3 1 16,-11-4-10-16,-13-6 0 15,-11-2-6-15,0-14 1 16</inkml:trace>
  <inkml:trace contextRef="#ctx0" brushRef="#br1" timeOffset="-186418.119">25665 14064 36 0,'-18'6'18'0,"18"-6"-5"0,0 0 18 16,0 0-26-16,0 0 0 15,0 0 2-15,3 3 1 16,-3-3-10-16,8 0 1 0,2 0 6 16,11 3 1-16,11 3-3 15,7-2 1-15,7-1-3 16,7-6 1-16,3-1-5 16,1 1 1-16,-12 0-9 15,-6 3 0-15,-11-3-7 16,-3 0 0-16</inkml:trace>
  <inkml:trace contextRef="#ctx0" brushRef="#br1" timeOffset="-186176.578">25668 14446 55 0,'0'41'27'0,"18"-25"-25"16,-11-13 47-16,7-3-46 0,11 0 1 16,3 0 0-16,7-3 1 15,7-7-7-15,8 1 0 16,-1-1 0-16,-3 1 1 16,-7 0-14-16,-7 2 1 15,-15 1-5-15,-6 0 1 16</inkml:trace>
  <inkml:trace contextRef="#ctx0" brushRef="#br1" timeOffset="-185261.373">27781 13612 54 0,'14'3'27'0,"-10"-6"-31"16,-4 3 48-16,0 0-37 15,0 0 0-15,-7-3 2 16,-7 6 0-16,-14 3-12 15,-11 1 0-15,-11 5 8 16,-6 4 1-16,-4 3-5 0,7 9 1 16,-3 10-1-16,6-1 0 15,1 1-2-15,3 3 1 16,4-1-1-16,6-2 0 16,8-7 0-16,10-2 0 15,11 2 0-15,11-3 0 16,10 7 1-16,11-1 0 15,6 1 0-15,12 5 1 16,3 1-1-16,-4 0 1 16,-3-3-1-16,-4-7 1 15,-7 0-2-15,-10 4 0 0,-11 2 0 16,-7 1 0-16,-18-7 0 16,-17 7 0-16,3 0-2 15,-6 6 0-15,-12-7-3 16,-3-2 0-16,-3-4-11 15,3-3 0-15,11-3-2 16,3-3 1-16</inkml:trace>
  <inkml:trace contextRef="#ctx0" brushRef="#br1" timeOffset="-184750.315">27757 14663 39 0,'-4'9'19'0,"-14"16"-12"15,15-15 33-15,-4 5-37 16,-4 7 0-16,1 10 1 16,-4 8 1-16,-1 7-7 15,-2 10 0-15,-1-1 4 16,1-9 1-16,2-6-6 15,5-3 0-15,-1-10-7 16,8-6 0-16,3-10-5 16,7-9 0-16</inkml:trace>
  <inkml:trace contextRef="#ctx0" brushRef="#br1" timeOffset="-184390.521">27944 14810 47 0,'28'16'23'0,"-25"-1"-22"0,-3-5 42 16,-3-1-42-16,-4 7 0 16,-14 6 0-16,3 0 1 15,-3 0-3-15,-4 0 1 0,-7 0 1 16,-3 0 0-16,0-4-1 16,3-2 0-16,4-3 0 15,3-1 1-15,7-2 0 16,4-1 1-16,7 0 0 15,7 1 1-15,7 2 0 16,7 1 1-16,4-4 0 16,7 4 1-16,-1 6-2 15,-2 9 1-15,2 0-2 16,1-3 0-16,3 3-1 16,0 4 1-16,-3-1-4 15,0-6 0-15,-8-6-7 16,-2-6 1-16,-5-7-12 15,-10-6 1 1</inkml:trace>
  <inkml:trace contextRef="#ctx0" brushRef="#br1" timeOffset="-183729.965">29528 13499 29 0,'28'-15'14'0,"-7"-1"4"0,-18 10 6 16,1-4-19-16,-4 4 0 15,0 0 3-15,-7-4 1 16,-4 4-11-16,1 6 1 16,-8 9 6-16,-7 10 1 15,-13 3-2-15,-19 16 0 0,-3 15-2 16,-10 19 0 0,-4 22 0-16,3 10 1 0,0 27 0 15,1 26 0-15,-4 0-1 16,7 16 1-16,14 5 0 15,18-24 0-15,20-16-4 16,19-19 1-16,17-28-8 16,11-22 1-16,0-25-12 15,10-22 0-15</inkml:trace>
  <inkml:trace contextRef="#ctx0" brushRef="#br1" timeOffset="-183038.035">29827 13317 37 0,'0'7'18'0,"7"-4"-4"0,-7-3 15 15,0 0-24-15,-3 3 0 16,-4 9 2-16,0 10 0 16,-4 10-9-16,1 5 0 15,-4 7 6-15,-1 16 0 16,5 3-3-16,-1-4 1 16,4 1-5-16,0-13 0 0,4-13-6 15,3-9 0-15,7-12-7 16,3-13 0-16</inkml:trace>
  <inkml:trace contextRef="#ctx0" brushRef="#br1" timeOffset="-182694.107">30007 13502 47 0,'7'16'23'0,"0"-13"-19"15,-7-3 38-15,0 6-41 16,0-2 1-16,-3 5 0 15,-4 0 1-15,-4 1-4 16,-6 2 0-16,-8 1 2 16,0-1 1-16,-3 1-2 15,3-4 1-15,1 4-2 16,-1-4 1-16,7-6-1 16,4 4 1-16,4-4 0 0,6-3 0 15,8 3 0-15,10 0 1 16,7 0 0-16,4 4 0 15,3 2 0-15,-4 7 1 16,-2 9-2-16,-5 9 1 16,-6 1-1-16,-4 2 0 15,-4 1-3-15,-3-4 1 16,0-5-7-16,7-7 0 16,-3-13-8-16,-4-9 1 15</inkml:trace>
  <inkml:trace contextRef="#ctx0" brushRef="#br1" timeOffset="-181508.566">30424 13054 24 0,'10'-9'12'0,"8"-1"3"0,-11 10 10 16,3 0-21-16,-3 0 0 15,1 3 4-15,-5 4 0 16,-3-1-10-16,0 6 1 16,0 4 5-16,-3 9 1 15,-5 16-3-15,1 0 1 16,-7 12-5-16,0 3 1 15,0-9-8-15,4-3 1 0,2-12-6 16,5-10 0-16</inkml:trace>
  <inkml:trace contextRef="#ctx0" brushRef="#br1" timeOffset="-180923.061">30282 13333 43 0,'8'3'21'0,"-1"7"-15"16,-7-10 36 0,10-4-40-1,1-2 1-15,3 3-1 16,3 0 0-16,5-7-3 0,6-5 0 15,0-13 2 1,4-4 0-16,0 1-1 0,-8 0 0 16,1-4 0-16,-7 7 0 15,3 0-1-15,-4 9 0 16,1 6-1-16,-4 10 1 16,-3 6-1-16,-1 7 0 15,1 2 0-15,0 4 0 16,-4 3 0-16,-4-1 0 15,1-2 1-15,-4 0 0 16,0 0 0-16,0-1 0 0,-4 4 1 16,4 3 0-16,-3-3 1 15,-1 0 0-15,1-1 0 16,3 1 1-16,0-3-1 16,0-4 1-16,3-2 0 15,4-7 0-15,4-6 0 16,3-3 1-16,3 2-1 15,-2-2 0-15,-1 6 0 16,0 0 0-16,0 6-1 16,0 4 1-16,0 6-2 15,0 2 1-15,0 7-1 16,0-3 1-16,1-6-3 16,-1-3 0-16,0-4-7 15,0 0 0-15,-7-2-7 16,-4-4 0-16</inkml:trace>
  <inkml:trace contextRef="#ctx0" brushRef="#br1" timeOffset="-180141.808">30445 13625 41 0,'-11'6'20'0,"8"-15"-9"15,3 9 29-15,0 0-36 16,0 0 0-16,0 0 4 16,7-7 1-16,3 4-9 15,11 0 0-15,4-6 7 16,3 2 0-16,15-5-2 16,10-4 1-16,10 7-4 15,8-1 1-15,-4 1-7 16,-11 3 0-16,-10 2-12 15,-14 4 1-15,-15 7-6 16,-13 8 0-16</inkml:trace>
  <inkml:trace contextRef="#ctx0" brushRef="#br1" timeOffset="-178880.395">29355 14506 36 0,'3'16'18'0,"-3"12"-14"16,0-19 24-16,-3 4-26 15,-1-4 1-15,-3 13 1 0,-4 0 1 16,1 9-6-16,-4 10 1 16,-4 3 3-16,1 3 1 15,-1-6-2-15,0-7 0 16,4-9-5-16,4-6 0 15,6-13-7-15,4-9 1 16,4-15-5-16,3-4 0 16</inkml:trace>
  <inkml:trace contextRef="#ctx0" brushRef="#br1" timeOffset="-178596.171">29397 14446 37 0,'4'0'18'0,"6"3"-14"16,-10-3 32-16,7-3-33 16,0 0 1-16,0-3 1 15,4 0 1-15,-1-4-7 16,5 4 1-16,2 0 5 16,4-1 0-16,1 7-2 15,-1 7 0-15,-7-4-1 16,-7 3 1-16,-7 7-3 15,-7 2 1-15,-4 7-3 16,-3 0 1-16,-4 0-4 16,-6-3 0-16,-4-3-4 15,-4-4 0-15,7-2-7 16,0-1 0-16</inkml:trace>
  <inkml:trace contextRef="#ctx0" brushRef="#br1" timeOffset="-178100.599">30000 14481 41 0,'14'6'20'0,"-10"-3"-17"0,-4-3 31 0,0 0-31 16,-4 3 0-16,-3 0 1 15,-7 4 1-15,-7 2-6 16,-7 1 0-16,3 2 4 16,0 1 0-16,1-1-2 15,-1 1 1-15,4-1-1 16,3-2 0-16,4-1-1 16,4-3 1-16,6 1-1 15,4-1 0-15,7-3 0 16,4 0 0-1,10-9-1 1,0-4 1-16,-3 1-1 16,-1-4 1-16,-3 7 0 15,0 0 0-15,-3 3 0 0,0 3 0 16,-1 3 0-16,1 3 0 16,-4 4 0-16,0 2 0 15,3-6 0-15,-2 1 0 16,-5-1 0-16,4-6 0 15,-3 3-1-15,-1 0 1 16,1 0-5-16,-1 4 0 16,-3-4-7-16,4 0 0 15,-4-3-3-15,0-3 1 16</inkml:trace>
  <inkml:trace contextRef="#ctx0" brushRef="#br1" timeOffset="-177800.247">30095 14672 37 0,'-7'19'18'0,"18"-29"-14"16,-11 4 32-16,0 6-31 15,4-9 0-15,-4-1 2 16,3 1 0-16,4-7-10 15,0-3 1-15,0-3 6 16,4 1 0-16,-1-1-3 16,5 3 1-16,-1 0-1 15,3 3 0-15,1 4-1 16,3 2 0-16,0 1-2 16,0 3 0-16,1-1-7 15,-1 4 1-15,0-3-8 0,0 0 1 16</inkml:trace>
  <inkml:trace contextRef="#ctx0" brushRef="#br1" timeOffset="-177544.111">30730 13941 37 0,'18'0'18'0,"0"25"-16"0,-18-15 26 0,-4 9-26 16,1 0 1-16,-8 6 4 15,-3 6 0-15,0 10-8 16,-7 12 1-16,3 10 4 16,4 6 1-16,3 3-2 15,1-16 1-15,-1-6-5 16,4-6 1-16,0-12-6 16,0-13 0-16,0-10-3 15,0-9 0-15,0-9-6 16,-4-10 0-16</inkml:trace>
  <inkml:trace contextRef="#ctx0" brushRef="#br1" timeOffset="-177348.956">30498 14462 48 0,'17'19'24'0,"12"-4"-25"0,-19-15 45 15,1 4-43-15,-1-4 0 16,8 3-1-16,7-3 1 15,3 0-2-15,0 3 0 16,-3-3-3-16,-4 0 1 16,0 0-9-16,0 0 0 15,0-3-3-15,1 0 1 16</inkml:trace>
  <inkml:trace contextRef="#ctx0" brushRef="#br1" timeOffset="-177198.944">30939 14496 39 0,'7'16'19'0,"-4"15"-21"0,-3-21 36 0,0 6-33 16,0-4 0-16,0 1-1 16,-3 5 1-16,-1-2-2 15,1-3 1-15,-1-4-3 16,1-6 1-16,-1-3-9 16,4-3 0-16</inkml:trace>
  <inkml:trace contextRef="#ctx0" brushRef="#br1" timeOffset="-176464.119">30963 14453 27 0,'14'12'13'0,"8"1"-13"0,-12-13 13 15,4 3-14-15,4 0 1 16,0 0-2-16,3-3 1 15,-4 0 1-15,-3 0 1 16,4 0-1-16,3 0 0 16,-3 0 2-16,0 0 1 15,-1 3 2-15,1 0 0 16,-4 0 0-16,0 1 1 16,-3-4-1-16,-4 0 1 15,-4 3-3-15,-6 3 0 0,-4 0-2 16,-7 4 1-16,-1-1-2 15,1 4 1-15,4 2 0 16,-1 1 1-16,1-4-1 16,3 1 0-16,-1-4 0 15,5 4 1-15,-1-4-1 16,4-2 0-16,4-1-1 16,3-6 0-16,4 0 0 15,-1-3 0-15,1 0 0 16,-1 3 0-16,1 0-1 15,-1 0 1-15,1 0-1 16,0-3 1-16,3 3 0 16,0 0 0-16,0 0-1 15,-3 3 1-15,-1 0 0 16,1 0 1-16,-1 3-2 16,1-3 1-16,7 4 0 0,3-4 0 15,3-6 0-15,8-4 0 16,14-2-1-16,-7-10 1 15,-4-19 0-15,-3-5 0 16,-4-14 0-16,-3-9 1 16,-1-9-1-16,-6 0 1 15,-4 3 0-15,-7 3 1 16,-7 6-2-16,-3 7 1 16,3 15 0-16,-4 22 0 15,-3 13 0-15,-7 21 1 16,-7 10-1-16,-4 19 0 0,0 22 0 15,4 13 1-15,4 18-1 16,3 0 0-16,3-3-5 16,7-9 1-16,4-10-7 15,0-19 1-15,-3-15-6 16,-8-16 0-16</inkml:trace>
  <inkml:trace contextRef="#ctx0" brushRef="#br1" timeOffset="-175938.149">29901 15039 56 0,'15'-6'28'0,"-12"-1"-32"0,-3 7 53 16,0 0-47-16,-7-3 1 15,-4 3 2-15,-6 3 0 0,-8 4-6 16,-3 2 0-16,3 4 4 16,-3 2 0-16,3 1-1 15,4 0 0-15,3-1-1 16,4 1 0-16,7-7 0 16,11 4 0-16,6-1 0 15,5 1 0-15,6 3-1 16,0-4 1-16,-3 1-1 15,-1-1 1-15,-6 4-2 16,-11 0 1-16,-7 6-1 16,-7 3 1-16,-8 0-1 15,-6 3 0-15,-4-3-4 16,4 0 0-16,4-3-4 16,6-6 0-16,11-10-11 15,10-3 1-15</inkml:trace>
  <inkml:trace contextRef="#ctx0" brushRef="#br1" timeOffset="-175667.9">30011 15227 46 0,'14'22'23'0,"-7"9"-19"0,-3-24 32 15,-4 2-34-15,0 0 1 16,0 4 0-16,0 0 1 0,0 8-5 15,0 1 0-15,0 0 3 16,3-3 1-16,1-3-2 16,-1-4 0-16,1-12-1 15,3-9 1-15,3-7-1 16,1-2 0-16,3-4-3 16,0-4 0-16,0 1-10 15,4 0 0-15,-1 0-3 16,5 3 1-16</inkml:trace>
  <inkml:trace contextRef="#ctx0" brushRef="#br1" timeOffset="-175097.964">30311 15378 55 0,'3'34'27'0,"-6"-15"-33"0,3-19 52 15,0 0-45-15,3 0 1 16,4-6 0-16,0-1 0 16,4-2-3-16,-1-4 0 15,1-2 2-15,0 2 1 16,-1 1-2-16,1 2 0 16,-4 1 0-16,0 6 1 15,4 0-1-15,-4 6 0 16,0 3 0-16,0 3 0 15,0-2 0-15,0 5 1 16,0-6-2-16,3 4 1 0,-3-4-1 16,1-3 1-16,-5 0-1 15,4 1 1-15,-3-4-2 16,3 0 1-16,0-4-1 16,0 1 1-16,3-3-1 15,1-3 1-15,3-4-2 16,-3-3 1-16,3-2-1 15,3-4 1-15,1 6-1 16,0 0 1-16,-4 4 1 16,0 5 0-1,0 14 1 1,0 2 0-16,-3 1 1 16,-1 2 0-16,-3 1 1 15,4-1 0-15,0 1-1 16,-1 2 1-16,1-2-1 15,-1-1 0-15,4 4-1 16,1 0 1-16,6-1-1 16,7 4 1-16,4-9-6 0,6-4 1 15,5-9-10-15,3-7 0 16</inkml:trace>
  <inkml:trace contextRef="#ctx0" brushRef="#br1" timeOffset="-174527.479">32198 12593 49 0,'7'6'24'0,"4"19"-25"0,-4-12 37 15,0 3-36-15,0 9 1 16,-4 19 1-16,4 21 0 15,8 29-2-15,6 35 1 16,0 28 1-16,0 47 0 16,-14 28 0-16,-7 28 0 0,-10 7-1 15,-8 2 1-15,-3-12-1 16,-11-12 1-16,-17-32-1 16,-11-22 0-16,-7-27-2 15,-4-23 1-15,4-32-8 16,7-18 1-16,0-19-10 15,7-21 1-15</inkml:trace>
  <inkml:trace contextRef="#ctx0" brushRef="#br0" timeOffset="-163612.371">5101 16187 53 0,'11'-16'26'0,"-11"3"-16"0,0 13 27 16,0-6-35-16,-11 3 1 0,-6 3 2 16,-5 9 0-16,-20 7-6 15,-4 3 1-15,-3 3 3 16,6 0 0-16,-6 6-1 16,3 0 0-16,4 4 0 15,10-1 0-15,-3 0-1 16,14-2 0-16,7-1 0 15,14 0 1-15,3 3-1 16,15 1 0-16,3-1 0 16,18 0 1-16,10 7-2 15,11 3 1-15,-11 0-1 16,1-7 0-16,-11-6-1 16,-18 4 0-16,-18 8-1 15,-17 11 1-15,-21 11-1 16,-18 7 1-16,0 0 0 0,-14-3 0 15,-3-6-2-15,3-20 1 16,-4 1-4-16,11-13 0 16,0-2-13-16,18-1 0 15</inkml:trace>
  <inkml:trace contextRef="#ctx0" brushRef="#br0" timeOffset="-163131.542">5599 16760 48 0,'-11'7'24'0,"-3"-7"-13"0,14 0 30 15,0 0-36-15,3 3 1 16,8-3 1-16,0 0 1 16,-1-3-11-16,11 0 1 15,8-1 6-15,2-2 1 16,-2-3-6-16,2-1 0 15,1 1-6-15,-4 3 1 16,-7-1-14-16,-3 7 1 0</inkml:trace>
  <inkml:trace contextRef="#ctx0" brushRef="#br0" timeOffset="-162920.529">5517 17002 59 0,'8'41'29'0,"6"-10"-21"16,-11-25 44-16,8 1-49 16,6-4 0-16,1-6 1 15,14-7 1-15,0-9-7 16,6-3 0-16,1 4 0 16,-11-1 1-16,4 6-12 15,-14 4 1-15,-4 3-9 16,-4 9 1-16</inkml:trace>
  <inkml:trace contextRef="#ctx0" brushRef="#br0" timeOffset="-161976.702">7154 16102 55 0,'78'-19'27'0,"24"-22"-27"0,-81 29 45 16,1-7-41-16,2 3 1 15,-10 1 1-15,1 2 0 16,-8 4-8-16,7 2 1 15,-14 7 5-15,-11 7 0 16,-10 5-3-16,-18 13 1 16,-10-3-1-16,-18 3 0 15,-4 0-1-15,-6 10 0 16,-5-1 0-16,1-2 0 0,-3-4 0 16,10-3 0-16,3-6 0 15,11 0 1-15,11 3-1 16,10-3 1-16,11-4 0 15,10 1 0-15,7 0 0 16,15-4 0-16,14 1-1 16,10 2 1-16,11 1-1 15,10 0 1-15,7-1-1 16,-6 1 1-16,-8 3-1 16,-3 3 0-16,-11 6-1 15,-14 3 1-15,-7 7-1 16,-7 9 0-16,-17 0 0 15,-15 0 1-15,-7 0-1 16,-7 0 0-16,-10-3 1 0,-1 0 0 16,1 3 0-16,10 9 0 15,7-12 1-15,-3 0 0 16,14-3 0-16,-1-6 1 16,8-4 2-16,14-3 0 15,7-6 0-15,18-6 1 16,31-4-1-16,15-15 0 15,20-13-2-15,-9-2 0 16,2-4-6-16,-13 6 0 16,-4 0-7-16,-7-2 0 15,-11 2-14-15,-10 3 1 16</inkml:trace>
  <inkml:trace contextRef="#ctx0" brushRef="#br0" timeOffset="-161735.778">7387 16748 61 0,'7'0'30'0,"0"3"-25"15,-7 3 43-15,-7 7-45 16,0 6 0-16,-3 6 1 15,-1 12 1-15,-3 7-7 16,3 10 1-16,-6 2-2 16,3-9 1-16,-1-6-18 15,5-13 1-15</inkml:trace>
  <inkml:trace contextRef="#ctx0" brushRef="#br0" timeOffset="-160354.564">6375 17620 48 0,'0'18'24'0,"-7"17"-10"16,10-19 25-16,-3-1-36 15,0 7 1-15,-3 3 3 16,-1 4 0-16,-3 2-9 16,0-3 1-16,3-3 5 15,-6 0 1-15,10-9-3 16,-7-3 0-16,7-7-2 0,0-6 1 16,7-6-2-16,-7-7 1 15,3-6-1-15,4-9 0 16,1-3-1-16,-5-4 0 15,4-6-1-15,4 4 1 16,3 2-1-16,3 7 1 16,-2 6 0-16,-1 6 1 15,7 7 1-15,-11 6 0 16,5 6 0-16,-1 10 0 16,-11 8 0-16,4 5 1 0,-3-1-1 15,3 3 0-15,-7 0 0 16,3 0 1-16,1-3-2 15,3 1 1-15,0-8-3 16,4 1 0-16,-1-6-8 16,1-4 0-16,6-9-6 15,5-9 0-15</inkml:trace>
  <inkml:trace contextRef="#ctx0" brushRef="#br0" timeOffset="-160068.225">6847 17701 54 0,'-3'6'27'0,"6"-9"-25"0,-3 3 48 15,0-6-46-15,7 0 1 16,-7 6 2-16,4 0 1 15,7-6-10-15,3 2 0 16,-4 4 6-16,11 0 0 16,1-6-4-16,-1 6 1 15,3-3-6-15,1 0 0 16,-7 3-11-16,-4 0 0 16,-7 3-4-16,-3 3 0 15</inkml:trace>
  <inkml:trace contextRef="#ctx0" brushRef="#br0" timeOffset="-159874.192">6844 17927 61 0,'10'16'30'0,"5"-16"-31"16,-8-3 57-16,3-4-56 15,1 1 1-15,6-3 0 16,12-4 1-16,-1 0-5 15,7 1 0-15,0-4-7 16,-3 7 1-16,0 3-10 16,0 2 1-16</inkml:trace>
  <inkml:trace contextRef="#ctx0" brushRef="#br0" timeOffset="-159649.02">7465 17638 58 0,'7'10'29'0,"-18"15"-29"0,11-12 49 16,-7 5-47-16,4 4 1 16,-11 10 0-16,-1 5 0 15,-2 4-6-15,-4 6 1 0,7 0-4 16,-1-6 1-16,5-3-13 15,-1-13 0-15</inkml:trace>
  <inkml:trace contextRef="#ctx0" brushRef="#br0" timeOffset="-158883.685">6812 15525 55 0,'-3'25'27'0,"-11"0"-28"0,3-15 40 0,0 5-39 15,-13 4 1-15,-1-3-1 16,0-1 1-16,1-5-2 16,-8-4 1-16,4-3 0 15,-1-6 0-15,8-6 0 16,-3-4 1-16,6-3-1 15,4-2 0-15,10-4 0 16,-3-3 0-16,14-4 0 16,11 1 1-16,0 3-1 15,6 3 0-15,-6 6 0 16,3 10 0-16,4 6 1 16,-1 13 0-16,8 6-1 15,-7 6 1-15,0 0-1 16,3 3 1-16,-4 0-1 0,1-3 1 15,-4 0 0-15,0-6 0 16,4-6 1-16,3-4 1 16,1-6-1-16,-1-9 0 15,0-7 0-15,-3-9 1 16,-8-6-1-16,-6-6 0 16,-11-7-1-16,-7-3 1 15,-7 6-1-15,-7 7 0 16,-8 9-1-16,-2 10 1 15,-19 12-4-15,4 9 0 0,1 13-16 16,6 0 0-16</inkml:trace>
  <inkml:trace contextRef="#ctx0" brushRef="#br0" timeOffset="-157666.85">8749 16503 55 0,'7'10'27'16,"4"-26"-22"-16,-11 16 34 0,-8-6-38 15,-6 0 1-15,-3-1 1 16,-8 1 0-16,-3 0-4 16,0 6 1-16,-11-3 2 15,0 6 1-15,-3 6-2 16,-1 7 1-16,1 6-3 16,0 6 0-16,10 0-1 15,0 4 1-15,11 5-1 16,7 1 0-16,10 3 0 0,4-13 1 15,18-3 2-15,7-3 0 16,3-6 0-16,4-10 1 16,-1-6-1-16,-2-10 0 15,-5-8-1-15,-3-8 0 16,-6 1-1-16,2-3 1 16,-10 0 0-16,4 6 0 15,-1 3 1-15,-2 3 0 16,-1 10 0-16,0 9 0 15,-4 4 0-15,1 5 1 16,-1 4-1-16,-3 3 0 16,4 6 0-16,-1 0 0 0,4 0-1 15,0 0 1-15,0-6-1 16,4 0 0-16,-7 9-4 16,6-6 1-16,1 0-6 15,-1-7 0-15,-3-2-9 16,11-7 0-16</inkml:trace>
  <inkml:trace contextRef="#ctx0" brushRef="#br0" timeOffset="-157277.256">8879 16905 48 0,'7'25'24'0,"1"9"-20"16,-8-24 36-16,0 5-38 15,-4-5 0-15,0-1 1 0,1 4 0 16,-1-4-4-16,1-3 1 16,-1-2 2-16,4-4 1 15,4-7-2-15,-1-5 1 16,4-4-1-16,4-9 1 16,3 3-2-16,0 3 1 15,0 4-2-15,1-1 1 16,-1 0-1-16,3 4 1 15,1-1-1-15,0 7 1 16,-1 3-1-16,1 3 1 16,-4 3 0-16,-3 3 1 0,3 13 0 15,3 6 0-15,4 13-1 16,4 12 1-16,3-3-1 16,4-3 1-1,0-4-1-15,-4-8 1 0,-3-7-7 16,-4-9 1-16,-3-10-13 15,-4-9 1-15</inkml:trace>
  <inkml:trace contextRef="#ctx0" brushRef="#br0" timeOffset="-156240.824">1834 15559 42 0,'15'-18'21'0,"-1"5"-9"16,-14 13 21-16,-7 3-31 15,0 7 0-15,-8 8 1 16,-6 14 0-16,-18 2-3 0,-10 13 0 16,-7 13 3-16,3 25 1 15,-18 18-2-15,-6 13 1 16,-12 31 0-16,19 17 1 31,-1 21-2-31,18 28 1 0,15-9-1 0,20-1 0 16,18-11-1-16,10-42 1 15,8-12-5-15,14-28 0 16,7-25-9-16,-8-16 0 16,-2-25-7-16,-8-19 1 15</inkml:trace>
  <inkml:trace contextRef="#ctx0" brushRef="#br0" timeOffset="-155370.089">1873 16102 54 0,'-7'9'27'0,"4"13"-30"15,-4-9 45-15,7 9-41 16,-7 3 1-16,3-3 0 15,4 3 1-15,0 0-4 16,0-3 1-16,0-3 2 16,4-4 0-16,3-2-1 15,3-7 0-15,-3-3-2 16,4-6 1-16,3-3-1 0,-3 0 1 16,-4-7-2-1,3-2 0-15,-3-4 0 0,4 3 1 16,-8 7-1-16,4 2 1 15,-3 10-1-15,3 7 1 16,-7-1 1-16,0 4 0 16,0 3 0-16,0 2 0 15,0 1 0-15,0-6 1 16,0-4-1-16,11-3 0 0,-4-3 0 16,3-6 1-16,1-3 0 15,10-6 0-15,-3-1-1 16,3-6 1-16,7-6-1 15,-7-6 0 1,11-13-16 0,-4 9 1-16</inkml:trace>
  <inkml:trace contextRef="#ctx0" brushRef="#br0" timeOffset="-154845.195">2452 15503 52 0,'0'41'26'0,"-11"28"-24"0,4-44 36 16,-3 9-36-16,-8 20 0 16,4 18 1-16,-4 0 1 0,8 6-5 15,-8-2 0-15,7-17 2 16,1-9 1-16,6-12-2 15,-3-10 1-15,7-12-2 16,7-13 1-16,-3-12-1 16,3-7 0-16,3-3-1 15,1 3 1-15,0-6 0 16,-1 7 0-16,1 2 0 16,6 4 0-16,-6 9 0 15,0 3 1-15,-1 6 0 16,1 7 1-16,-1 3-1 15,1 3 0-15,0 0-2 16,3 0 0-16,-11-7-4 16,4 1 1-16,4-7-9 15,-1-2 1-15,12-7-2 16,-5-3 0-16</inkml:trace>
  <inkml:trace contextRef="#ctx0" brushRef="#br0" timeOffset="-154575.136">2780 16121 43 0,'10'-7'21'0,"1"4"-21"0,-11 3 43 0,0 0-42 0,-7 0 1 15,3 0 0-15,-6-3 1 16,-8 3-4-16,1 0 0 0,3 3 3 16,-4 4 0-16,-3 2-1 15,10 7 1-15,-7 6-2 16,8 3 0-16,10 0 0 15,-7-6 0-15,14-1-1 16,3-8 0-16,8-1-1 16,3-6 0-16,-3-6 1 15,-4-6 0-15,4-7-3 16,-8-3 0-16,8 1-10 16,-8-1 0-16</inkml:trace>
  <inkml:trace contextRef="#ctx0" brushRef="#br0" timeOffset="-154093.993">3041 15606 51 0,'0'41'25'0,"-18"25"-27"15,15-47 40-15,-4 12-37 16,3 16 0-16,-6 13-1 15,10-4 1-15,-7-2-2 16,0-4 1-16,3-9-1 16,4-4 1-16,4-12-6 15,3-9 0-15,3-7-9 16,-3-5 1-16</inkml:trace>
  <inkml:trace contextRef="#ctx0" brushRef="#br0" timeOffset="-153719.186">3083 16133 51 0,'7'22'25'0,"-3"-3"-26"0,3-19 43 16,0 0-41-16,7-3 1 15,4-3 2-15,10-7 1 0,-7 1-6 16,0-7 0-16,0 0 3 15,-3-3 0-15,-7 0-1 16,-1 0 0-16,-17-3-2 16,-3 3 1-16,-4 6-1 15,-4 7 0-15,0 9 0 16,-3 13 1-16,0 5-1 16,3 7 0-16,4 7 1 15,4 5 0-15,3 1 1 16,7 0 0-16,7-7 0 15,7 0 0-15,7-9-1 16,14-6 1-16,-7 0-3 16,4-7 0-16,-11-3-9 15,-3-6 0-15,-8 0-6 16,1 7 1-16</inkml:trace>
  <inkml:trace contextRef="#ctx0" brushRef="#br0" timeOffset="-153237.713">2237 16864 52 0,'-4'9'26'0,"-3"-2"-28"15,7-1 46-15,0 3-44 0,-3 4 1 16,3-1-1-16,-8 1 0 15,8-4-3-15,0-2 1 16,0-4-8-16,8-6 0 16,-5-10-5-16,8-3 0 15</inkml:trace>
  <inkml:trace contextRef="#ctx0" brushRef="#br0" timeOffset="-153058.285">2254 16682 30 0,'11'9'15'0,"-11"-12"-5"0,0 3 21 0,0 0-30 15,7-9 1-15,-7 3 0 16,3-1 0-16,4 1-6 16,4 3 1-16,0 0-8 15,-1 0 1-15</inkml:trace>
  <inkml:trace contextRef="#ctx0" brushRef="#br0" timeOffset="-152668.23">2413 16955 49 0,'-7'31'24'0,"3"-21"-22"15,4-7 41-15,0-6-43 0,0 3 0 16,0-10-1-16,0-9 1 16,11 4 0-16,-7-1 1 15,10 0-2-15,-4-2 0 16,1-1-3-16,-1-3 0 16,1-3-1-16,7 3 1 15,-15 3-2-15,4 3 1 16,4 7 1-16,-11 3 0 15,10 6 4-15,-6 3 1 0,3 3 1 16,4 3 1-16,-4 1-1 16,-4-1 1-16,4 4-1 15,-3-4 1-15,3 1-3 16,-7-1 1-16,3 4-3 16,4-4 0-16,-3-3-7 15,3-3 0-15,4 0-3 16,6-6 0-16</inkml:trace>
  <inkml:trace contextRef="#ctx0" brushRef="#br0" timeOffset="-152367.732">2762 16945 47 0,'7'16'23'0,"-7"-13"-25"0,4-9 46 15,3-7-43-15,-7-2 1 16,3-1 0-16,-3-9 0 16,0-13-3-16,0-5 1 15,0-11 1-15,0-2 0 16,0-4 0-16,7 1 0 16,-7 2-1-16,11 10 1 15,3 6 0-15,4 10 1 16,10 3-1-16,-7 12 1 15,7 7-4-15,1 6 1 16,-15 6-6-16,3 6 1 0,-13 4-10 16,3 2 0-16</inkml:trace>
  <inkml:trace contextRef="#ctx0" brushRef="#br0" timeOffset="-152172.334">2720 16726 56 0,'-7'28'28'0,"14"-9"-20"0,-4-16 48 0,8 0-53 16,0-3 0-16,13-3 0 15,1-3 1-15,10-4-6 16,8-2 1-16,-5-1 0 16,-9 1 1-16,-8 2-10 15,-7 4 1-15,-7 6-11 0,-7 3 0 16</inkml:trace>
  <inkml:trace contextRef="#ctx0" brushRef="#br0" timeOffset="-151376.955">1993 17432 47 0,'4'3'23'0,"-8"-3"-14"15,-3 0 30-15,7 3-39 16,-10 3 1-16,-8 3 0 16,-3 4 1-16,-7 0-2 15,-8 2 0-15,1 4 0 16,3 3 1-16,0 3-3 16,-3 3 1-16,11 1-1 15,6-4 1-15,7 0-1 16,11 0 1-16,0 0 0 15,11 0 1-15,10 0 0 16,7-3 1-16,0-3 0 0,-3 0 0 16,0-4 0-16,-4-2 1 15,-10-1-2-15,-1 4 1 16,-3-3 0-16,-7-1 0 16,-7 4-1-16,4 0 0 15,-4-4 0-15,-4-6 0 16,4 4 0-16,3-7 0 15,4 3 1-15,0-3 0 16,11-3 0-16,10-3 0 0,-3-3 1 16,3-4 1-1,7-2-1-15,4-4 1 0,0-3-1 16,3-3 0-16,-3-3-1 16,0 3 1-16,-4-3-2 15,0-6 1-15,-3 0-2 16,-8 2 0-16,1 4-1 15,-15-3 1-15,5 9-2 16,-16 7 1-16,-2 2-1 16,-1 13 1-16,-10 4 0 15,0 2 0-15,3 7 1 16,8 3 1-16,-8-1 1 16,15 1 0-16,3 3 0 15,3 3 1-15,8-3-1 16,6 0 1-16,1-3-1 15,-4-6 0-15,7-4-6 16,4-6 1-16,-4-6-13 0,7-6 0 16</inkml:trace>
  <inkml:trace contextRef="#ctx0" brushRef="#br0" timeOffset="-151076.188">2441 17814 58 0,'0'6'29'0,"-7"-12"-28"0,7 3 45 0,0-3-45 16,0-1 0-16,0-2 1 15,7-4 0-15,-7-5-2 16,11-1 0-16,-8 0 2 15,8 3 0-15,0 1-1 16,-4 2 1-16,0 1-1 16,3-1 0-16,4 4-5 15,4 2 0-15,-7 1-9 16,-1 3 0-16,8 0-6 16,-4 0 0-16</inkml:trace>
  <inkml:trace contextRef="#ctx0" brushRef="#br0" timeOffset="-150836.62">2769 17645 55 0,'-14'37'27'0,"0"-8"-27"0,14-20 50 16,-10 0-48-16,2 4 1 15,5 6 0-15,-4 3 1 16,7-3-7-16,0-1 1 16,0-5-3-16,7-7 0 15,4-12-12-15,-1-7 1 0,1-2-2 16,6-10 1-16</inkml:trace>
  <inkml:trace contextRef="#ctx0" brushRef="#br0" timeOffset="-150625.373">2755 17507 48 0,'-3'12'24'0,"-8"-2"-25"16,11-10 48-16,0 0-47 15,4 3 0-15,3-3 1 16,3 0 0-16,-3 0-4 15,4 0 0-15,3 0-7 16,4 0 0-16,-8 3-5 0,8 0 1 16</inkml:trace>
  <inkml:trace contextRef="#ctx0" brushRef="#br0" timeOffset="-150296.151">2999 17651 54 0,'21'22'27'0,"7"-19"-31"0,-24-3 51 16,3-6-46-16,3 0 0 16,4-4 0-16,4-2 0 15,0-1-2-15,-8-6 0 0,4 4 1 16,-3-4 1-16,3 6-2 16,-14 1 0-16,0-4-2 15,0 10 1-15,-7 3-1 16,-4 6 1-16,1 6-1 15,-1 4 1-15,1 2 0 16,-1 10 0-16,4 1 2 16,0 5 1-16,7-6 0 15,0 0 0-15,14-3 0 16,-3-3 1 0,13-7-14-1,12-5 0-15,-5-7-2 16,8-10 0-16</inkml:trace>
  <inkml:trace contextRef="#ctx0" brushRef="#br0" timeOffset="-150025.646">3602 17460 28 0,'-14'25'14'0,"-43"-6"-7"0,43-13 21 0,-7 3-27 0,-4 1 1 16,1-1 0-16,-1-3 1 15,11 4-2-15,-7 2 1 16,14 4 3-16,7 0 0 16,7 3 1-16,14 2 0 15,0-2-1-15,7 3 1 16,4-3-3-16,-11-3 1 0,-3-1-3 16,-4 4 1-16,-7 3-4 15,-18 6 1-15,-17 1-8 16,-4-1 1-16,-13 0-8 15,-8-12 0-15</inkml:trace>
  <inkml:trace contextRef="#ctx0" brushRef="#br0" timeOffset="-149545.414">3641 15277 40 0,'-11'3'20'0,"8"1"-9"0,6-1 28 0,4 9-37 16,-3 7 1-16,6 22 4 15,8 12 0-15,10 19-7 16,0 38 0-16,15 34 4 16,-5 35 1-16,1 47-2 15,-7 25 1-15,-4 6-3 16,-28 22 0-16,-10-25-4 16,-19-38 1-16,-6-21-6 15,-7-20 1-15,3-15-12 16,-10-25 1-16</inkml:trace>
  <inkml:trace contextRef="#ctx1" brushRef="#br0">6364 12787 0,'0'0'16,"0"0"0,0 0-1,0 0 1</inkml:trace>
  <inkml:trace contextRef="#ctx0" brushRef="#br0" timeOffset="-148477.488">10224 16478 43 0,'14'16'21'0,"24"-25"-17"0,-20 5 21 15,14 1-25-15,3-6 0 0,7-1-3 16,8 4 0-16,-8 0-6 16,-3 3 1-16,-11 0-4 15,-7 6 1-15</inkml:trace>
  <inkml:trace contextRef="#ctx0" brushRef="#br0" timeOffset="-148283.586">10160 16880 71 0,'4'15'35'0,"24"-2"-46"16,-18-13 77-16,12 0-65 16,16-6 0-16,8-1 0 0,4-2 0 15,10 3-8-15,-4 2 0 16,-7 1-13-16,-10 6 0 15</inkml:trace>
  <inkml:trace contextRef="#ctx0" brushRef="#br0" timeOffset="-145566.498">11271 16989 37 0,'4'19'18'0,"3"-13"-11"0,-4-6 19 16,1-3-21-16,3 3 0 0,0-6 3 15,4-6 0-15,6-14-10 16,8 4 1-16,10-12 6 16,8-16 0-16,-1-19-3 15,0-16 1-15,4-6-2 16,-4 3 1-16,1-6-2 15,-12-15 0-15,-6 5 0 16,-4 4 0-16,-7 15 0 16,-6 13 0-16,-8 9-1 15,-4 10 1-15,-7 15-1 16,-3 10 1-16,0 16-1 16,0 5 0-16,0 20 0 15,0 15 0-15,0 13 1 16,0 18 0-16,3 20 0 15,8 5 0-15,3 14 0 0,3 8 1 16,8-5-1-16,-1-4 1 16,4-16-1-16,0-15 0 15,4-12-2-15,0-11 0 16,-1-17-9-16,5-14 1 16,-5-15-6-16,1-3 1 15</inkml:trace>
  <inkml:trace contextRef="#ctx0" brushRef="#br0" timeOffset="-145322.273">12012 16619 65 0,'0'25'32'0,"0"1"-37"15,-3-17 62-15,-1 7-56 16,1-1 0-16,-1 4-1 16,0 0 0-16,4-3-5 15,4-7 0-15,3-6-9 16,0-6 1-16,4-6-6 16,-1-4 1-16</inkml:trace>
  <inkml:trace contextRef="#ctx0" brushRef="#br0" timeOffset="-145131.827">12069 16450 39 0,'10'3'19'0,"4"-9"-22"0,-10 0 30 16,-1 2-27-16,1 8 0 15,-1-4-1-15,1 0 1 16,-1 3-1-16,1 3 1 15,3 0-5-15,0 1 1 16,7 2-6-16,0 0 1 16</inkml:trace>
  <inkml:trace contextRef="#ctx0" brushRef="#br0" timeOffset="-144591.468">12280 16676 54 0,'0'22'27'0,"4"-3"-33"16,-4-16 52-16,0 6-45 15,0 1 0-15,0-4 0 16,0 0 0-16,3-3-2 16,-3-3 1-16,7-9 0 15,4-4 0-15,-1-2 0 16,1 2 0-16,0-3 0 16,-1 1 0-16,1 2 0 15,-1 4 0-15,1 2 0 16,0 7 1-16,-4 4-1 15,0 2 1-15,0 3-1 16,3 4 1-16,-3-1-1 16,0-2 0-16,0-4-1 0,1-3 1 15,-1-3-1-15,3-3 1 16,1-3-1-16,3-1 1 16,-4-2-1-16,1 3 0 15,0-4-1-15,-4 1 0 16,3-4 0-16,1 4 1 15,-1-10-1-15,1 0 0 16,0 4 1-16,3-4 0 16,0 3 1-16,0 4 1 15,0 9-1-15,0 3 1 0,4 6 0 16,-4 10 1-16,0 5 0 16,0 8 0-16,0 2 1 15,4 4 0-15,0-1 1 16,3-6 0-16,3-3-1 15,5-6 1-15,-1-3-2 16,-3-4 1-16,-4-2-5 16,0-4 0-16,-7 0-8 15,-3 1 1-15,-11-1-9 16,-11 3 1-16</inkml:trace>
  <inkml:trace contextRef="#ctx0" brushRef="#br0" timeOffset="-143690.27">11419 17388 48 0,'-3'31'24'0,"-11"-6"-22"0,10-16 37 16,1 10-39-16,-4 6 1 15,3 0 1-15,-3 1 1 16,0-1-4-16,0 0 1 16,0-13 1-16,3-5 1 0,1-1-2 15,-1-6 1-15,1-3-1 16,-1-4 1-16,4-5-2 15,4-7 0-15,3-3 0 16,0-3 0-16,4 0 0 16,3 3 0-16,3 0 0 15,8 3 0-15,0 4 1 16,-4 2 0-16,4 4 0 16,-4 5 1-16,0 4 0 15,-4 7 1-15,1-4 0 16,-7 6 0-16,-1 7 1 15,-3 6 1-15,-3 3-1 16,-4 0 1-16,-4 3-2 16,4 4 1-16,0-1-4 15,4-6 1-15,6-9-6 0,5-4 0 16,6-5-11 0,3-11 0-16,-2-5-1 0,-1 0 0 15</inkml:trace>
  <inkml:trace contextRef="#ctx0" brushRef="#br0" timeOffset="-142863.377">11889 17419 17 0,'-4'3'8'0,"8"-3"-8"15,-4 0 8-15,0 0-9 16,-4 0 1-16,4-3 0 15,-3 3 0-15,3 0 4 16,-4 0 0-16,-3 3 3 16,3 0 0-16,1 4 2 15,-1-1 1-15,1 0 1 16,3 0 1-16,0-3-3 0,3 1 0 16,1-1-2-16,3 3 0 15,7-3-2-15,7 0 1 16,15-3-3-16,6-6 1 15,11-3-4-15,10-1 0 16,1 4-9-16,-8 0 0 16,-10-1-10-16,-7 1 1 15</inkml:trace>
  <inkml:trace contextRef="#ctx0" brushRef="#br0" timeOffset="-142503.265">12245 17237 55 0,'11'10'27'0,"3"-10"-27"16,-14 0 43-16,7 0-43 15,3 0 1-15,1 0 2 16,3 3 1-16,4 3-2 16,3 0 0-16,0 0 2 15,4 10 1-15,-1-3-1 16,-3 2 1-16,-6 1-2 16,-8 3 0-16,-11 3-3 0,-3 9 1 15,-11 4-2-15,-10-1 0 16,-4-6-5-16,1 1 0 15,-1-11-8-15,7-2 0 16,8-6-6-16,10-4 0 16</inkml:trace>
  <inkml:trace contextRef="#ctx0" brushRef="#br0" timeOffset="-141693.587">12982 17316 35 0,'-3'15'17'0,"3"1"-15"0,3-13 24 16,-3-3-25-16,4 3 0 15,-4 0 3-15,0 0 1 16,-7 1-4-16,0-1 0 16,-4 3 4-16,0 0 0 15,-3 4 0-15,-3-4 1 16,-8 3-2-16,0 1 0 0,1 2-2 15,-1 1 1-15,4-4-2 16,0 1 1-16,-1-4-2 16,5-6 0-16,3-3 0 15,0-7 0-15,3 4 0 16,4-3 0-16,3-1 0 16,4-2 0-16,7-4-1 15,8 0 0-15,2 1 0 16,4-1 1-16,4 3-1 15,3 1 0-15,1 3 0 16,-1-1 1-16,-4 1 0 16,-2 2 1-16,-1 4-1 15,-7 0 0-15,0 6 0 16,-3 4 1-16,-1 2-1 16,1 4 0-16,-4-1-1 15,-4 4 1-15,1-1 0 0,-4-2 0 16,0 3-1-16,0-1 1 15,3 1 0-15,4 0 0 16,1-4 0-16,2-2 0 16,4-4 0-16,4-3 0 15,3-3-4-15,0-6 1 16,0-1-8-16,-3-2 1 16,-4-3-5-16,0-7 0 15</inkml:trace>
  <inkml:trace contextRef="#ctx0" brushRef="#br0" timeOffset="-140642.833">13215 17403 28 0,'7'10'14'0,"14"-10"-1"16,-14 0 15-16,0-7-24 16,4 1 0-16,-4-6 3 15,4-7 0-15,-4 0-8 16,0-3 0-16,-4 0 6 16,1 3 0-16,-8-3-3 15,-3 0 1-15,-7 0-3 16,-11 4 1-16,-13 8-5 15,-8 4 0-15,3 6-11 0,-6 3 0 16</inkml:trace>
  <inkml:trace contextRef="#ctx0" brushRef="#br0" timeOffset="-139922.298">11515 16993 45 0,'3'12'22'0,"-6"10"-16"15,3-16 32-15,-7 10-37 16,0 6 1-16,-4 9 1 16,-7 10 0-16,1 6-4 15,-4 10 1-15,-4 12 1 16,7 6 0-16,4 6-6 16,4-12 1-16,-1-6-11 15,7-19 1-15,-3-13-2 16,4-18 1-16</inkml:trace>
  <inkml:trace contextRef="#ctx0" brushRef="#br0" timeOffset="-139530.162">11815 17124 39 0,'14'3'19'0,"-11"13"-13"16,-3-13 38-16,0 3-42 16,-3 4 0-16,-8 2 1 15,-7 1 1-15,-10-1-5 16,-7 4 1-16,0 3 3 16,-1 0 0-16,-9 3-1 15,2 0 1-15,1-3-10 16,7-1 1-16,6-8-10 15,5-7 1-15</inkml:trace>
  <inkml:trace contextRef="#ctx0" brushRef="#br0" timeOffset="-138555.33">14834 15948 62 0,'64'-9'31'0,"17"-13"-29"0,-60 16 52 15,4-1-52-15,-4 1 1 0,-3 0 3 16,-4 3 1-16,-11 3-8 16,-10 12 0-16,-17 7 4 15,-19 12 0-15,-17 1-1 16,-7-1 0-16,-3 1-2 15,-8-1 1-15,-7 0-3 16,8-6 1-16,-1-3-1 16,11 0 0-16,7-3 0 15,11-3 0-15,10-1 0 16,11 1 1-16,10-3 1 16,7-1 0-16,11-2 0 15,15-1 1-15,6 7-1 16,7-1 1-16,4 1-1 15,3-3 0-15,-3-1 0 16,-4 1 1-16,-3 2-2 16,-11 4 1-16,-7 3 0 15,-14 6 0-15,-11 7-1 0,-10-1 1 16,-7 4-1-16,-8 3 1 16,-6 6 0-16,7 0 0 15,-4-3 0-15,0 0 0 16,7-1 0-16,4-2 1 15,10-6 0-15,7-4 1 16,15-6 0-16,14 0 0 16,6-9-1-16,22-7 1 15,24-6 0-15,15-3 0 16,3-3-3-16,0-3 0 16,-3 3-8-16,-7 3 0 0,-8 0-14 15,1-6 1-15</inkml:trace>
  <inkml:trace contextRef="#ctx0" brushRef="#br0" timeOffset="-138299.494">14954 16641 58 0,'-10'10'29'0,"-15"-1"-23"16,18 1 40-16,-4 8-44 15,-3 7 1-15,-3 10 0 0,-5-1 0 16,-2 10-7-16,-1 3 0 16,4 0-6-16,3 0 1 15,1-6-10-15,6-9 1 16</inkml:trace>
  <inkml:trace contextRef="#ctx0" brushRef="#br0" timeOffset="-137535.065">13885 17303 46 0,'-3'16'23'0,"10"9"-17"0,-7-19 35 15,0 7-39-15,-4-1 0 0,-3 7 0 16,-3 3 0-16,-1 0-3 15,1 0 0-15,2 0 2 16,1-3 0-16,0-7-2 16,4-3 1-16,-1-2 0 15,8-4 0-15,3-6-1 16,3-10 0-16,5-6-1 16,-1 4 1-16,7-1-1 15,0-6 1-15,7 0-1 16,-3 0 1-16,0 0-1 15,-4 3 1-15,-4 4 1 16,1 5 0-16,3 10 0 16,-7 7 1-16,-3 5 1 15,-4 1 0-15,-3 2 0 16,-4 10 1-16,0-3-2 0,0 0 1 16,-4 0-2-16,4-3 1 15,4-3-7-15,-1-4 1 16,4-5-11-16,7-4 1 15</inkml:trace>
  <inkml:trace contextRef="#ctx0" brushRef="#br0" timeOffset="-137263.762">14347 17406 64 0,'0'4'32'0,"8"-8"-33"15,-5 4 56-15,4 0-54 16,4 0 0-16,3-3 0 16,7-3 0-16,11 0-2 15,-1-1 1-15,-2-2-5 16,-1 3 1-16,-7 0-11 15,-3 2 1 1</inkml:trace>
  <inkml:trace contextRef="#ctx0" brushRef="#br0" timeOffset="-136798.342">14270 17566 69 0,'-4'16'34'0,"8"-10"-32"16,-1-3 49-16,1 1-50 16,3-1 0-16,4-3 1 15,3 0 0-15,3-3-3 16,8-1 0-16,3-2 0 16,8-3 0-16,-1-1-9 15,-3 4 1-15,-8-6-11 0,-3 5 0 16</inkml:trace>
  <inkml:trace contextRef="#ctx0" brushRef="#br0" timeOffset="-136528.119">14968 17331 66 0,'-7'44'33'0,"-14"9"-38"16,14-34 55-16,0 13-50 16,-7 11 0-16,3 11 0 15,1 2 1-15,3-2-6 16,0-7 0-16,3-7-13 15,1-11 1-15</inkml:trace>
  <inkml:trace contextRef="#ctx0" brushRef="#br0" timeOffset="-135956.456">14538 15265 59 0,'4'6'29'0,"3"7"-25"15,-7-7 42-15,0 6-44 0,0 7 0 16,0 9 0-16,-4 13 1 15,1 3-4-15,-1 6 0 16,0 4 2-16,1-11 0 16,3-8-5-16,0-10 1 15,3-3-5-15,5-13 0 16,-1-6-10-16,3-12 0 16</inkml:trace>
  <inkml:trace contextRef="#ctx0" brushRef="#br0" timeOffset="-135642.561">14728 15381 52 0,'18'3'26'0,"-4"9"-26"0,-14-2 41 0,-3-1-40 15,-4 7 1-15,-7-4 0 16,-1 4 0-16,-2-3-3 16,3-1 0-16,-4-2 2 15,0-7 1-15,1 3-2 16,3-6 1-16,0 0-1 15,3-3 1-15,4 0 0 16,3 6 1-16,4 0 1 16,7 6 0-16,0 4 0 15,4 6 1-15,-4 6-1 16,4 6 1-16,-1-3-1 16,4 1 0-16,1 5-3 15,-1-2 1-15,0-4-6 16,0-6 1-16,3-10-9 0,1-2 0 15,0-10-7-15,6-10 0 16</inkml:trace>
  <inkml:trace contextRef="#ctx0" brushRef="#br0" timeOffset="-134907.56">16080 16315 41 0,'21'16'20'0,"-7"-22"-8"0,-14 6 29 15,3-4-37-15,-3-2 0 16,-3 3 4-16,-8-3 0 16,-6 3-10-16,-8 3 1 15,-3 0 6-15,-4 0 0 16,-3 6-2-16,-4 3 1 16,0 10-3-16,7 3 0 15,1 9-1-15,6-2 0 16,4-4 0-16,7 0 0 15,3-3-1-15,8-7 0 16,-1-5 0-16,15-4 1 16,6-6 0-16,15 0 1 0,3-6-2 15,4-4 1-15,-4-2-1 16,1-4 1-16,-8 1-1 16,0-1 0-16,-3 0-1 15,-4 1 0-15,-3 5 1 16,-4 4 1-16,-4 6 0 15,-3 3 0-15,-3 6 0 16,-4 7 0-16,-4 9 1 16,1 3 0-16,-4 7-1 15,0-4 0-15,0 1 0 16,3-1 1-16,4-3-2 16,0-3 0-16,7 0-4 15,0-6 0-15,0-6-7 16,4-4 0-16,3-9-6 15,0-6 0-15</inkml:trace>
  <inkml:trace contextRef="#ctx0" brushRef="#br0" timeOffset="-134532.058">16277 16710 58 0,'-3'44'29'0,"-15"10"-38"0,14-45 53 15,-3 3-44-15,0-2 1 16,0-4-1-16,0-3 0 16,4 0 0-16,-1 1 0 0,4-8 0 15,4-5 1-15,-1-7-1 16,8-2 0-16,-1-4 1 16,-3-4 0-16,4-2-1 15,0 3 0-15,3 6 0 16,7-6 1-16,7 10 0 15,4 5 0-15,3 10 0 16,0 3 0-16,-3 10 1 16,0 12 1-16,0 9-1 15,-4 1 0-15,-3-4 0 16,-1 1 0-16,-3-1-1 16,1 0 1-16,-5-2-5 15,-3-4 1-15,-3-10-9 16,-11-2 0-16,-7-10-8 15,0 0 1-15</inkml:trace>
  <inkml:trace contextRef="#ctx0" brushRef="#br1" timeOffset="-127580.917">15212 15177 25 0,'17'-6'12'0,"-2"-1"-3"0,-15 7 13 0,0 0-20 16,0 0 1-16,0-3 1 15,-8-3 0-15,1-3-5 16,0-1 1-16,0-2 3 15,-3-1 1-15,-4-3-1 16,-8 1 1-16,-2-1-1 16,-4 0 0-16,-4 4-1 15,-3-1 0-15,-1 1-1 16,-3-1 1-16,-3-6-2 16,-11 4 1-16,7-1-1 15,4 3 1-15,-4 4-1 16,0 6 1-16,0 9 0 15,1 0 0-15,2 7 0 16,1-4 0-16,3 4-1 16,4 3 1-16,-4 2 0 0,7 4 0 15,-3 3-1-15,0 4 0 16,3-1 0-16,-3 3 1 16,6 4-1-16,1 2 0 15,7-5 0-15,3 2 0 16,4 4 0-16,4 3 1 15,3-1-1-15,3-2 0 16,1 3 0-16,-1 3 0 16,1-4 0-16,-1-2 1 15,11-7-2-15,0-2 1 16,7 2 0-16,7 0 1 0,4 1 0 16,3-4 0-16,4 3 0 15,-4 1 0 1,1-1 0-16,2 4 0 0,-3-1-1 15,4-3 1-15,0-2-1 16,7-7 0-16,-7-4 0 16,-1-2 1-16,5-3-1 15,6-7 1-15,7-9-1 16,1-7 1-16,10-8-1 16,3-11 0-16,4-5 0 15,4 2 0-15,-4-5 0 16,-4-1 1-16,-3 7-2 15,-7-4 1-15,-7-5-1 16,-11 2 1-16,-6 0-1 16,-12 1 0-16,-13-4-5 0,-11 3 0 15,-11-6-8-15,-10 4 0 16,-8 5-2-16,-6 4 0 16</inkml:trace>
  <inkml:trace contextRef="#ctx0" brushRef="#br1" timeOffset="-126484.85">11077 17914 18 0,'0'7'9'0,"4"-1"2"0,-4-6 11 16,0 0-18-16,3 0 1 15,1 0 2-15,3 3 0 16,0 0-8-16,7 0 0 15,4 1 7-15,6-4 0 16,5 3-2-16,-1-3 1 16,4 0-1-16,-8 0 0 15,19 3 0-15,2 3 0 16,1-3-1-16,11 0 0 16,3 0 0-16,7 4 1 0,-4-7 0 15,15 6 0-15,10 7-1 16,4-4 0-16,7 4 0 15,-4-4 1-15,7 0-2 16,0-2 0-16,8-1 0 16,-1 3 0-16,1-2 0 15,-1 2 0-15,0 0-1 16,4 4 0-16,-11-4-1 16,-6 4 1-16,-19-7-1 15,-10-3 0-15,-7-3 0 16,-3 0 0-16,-8 0-2 15,-10 0 1-15,-11 0-5 16,-10 0 0-16,-15 3-8 16,-10 1 1-16,-17 2-7 15,-12 0 0-15</inkml:trace>
  <inkml:trace contextRef="#ctx0" brushRef="#br1" timeOffset="-125914.605">10918 18212 39 0,'-14'10'19'0,"28"-7"-13"15,-10-6 27-15,3 0-28 16,7 3 0-16,0 0 2 16,7 3 1-16,11 3-9 15,14 3 0-15,3 1 7 16,4 2 0-16,11 4-2 0,3 3 1 16,3 0-1-1,19 0 0-15,6-4-1 0,7 1 1 16,11 0-2-16,18-1 1 15,6-2-1-15,4 2 0 16,11 4-1-16,7 0 0 16,-11 0-1-16,-3-7 1 15,-11-2-1-15,-7 6 0 16,-25 2-1-16,-17-2 0 16,-18-3-5-16,-18-1 1 15,-10-2-7-15,-7-1 0 0,-8 0-9 16,-17-9 1-16</inkml:trace>
  <inkml:trace contextRef="#ctx0" brushRef="#br1" timeOffset="-124366.475">7412 15202 26 0,'25'-13'13'0,"-11"7"-11"0,-11 0 13 15,4 0-15-15,-7-4 1 0,4 1 2 16,3-1 1-16,-7 1-3 16,0 0 0-16,-7-1 2 15,-4 1 1-15,-13-4-1 16,-12 1 1-16,-6 2-2 16,-4-2 0-16,-10 2-1 15,-1 1 1-15,-3 3-1 16,4-1 0-16,-8 1-1 15,-3 3 1-15,-7 0 0 16,0 3 0-16,0 0-1 16,-4 6 1-16,11 4-2 15,-3 5 1-15,-1 7-1 16,-3 3 0-16,7 0-2 16,0 13 1-16,4 3-1 15,3 3 1-15,10 15-1 0,1 7 1 16,10 12 0-16,11-2 0 15,17 2 1-15,18-3 0 16,14 1 1-16,18-1 1 16,21-12 2-16,11-10 0 15,28-12 0-15,10-10 1 16,18-15-1-16,7-19 1 16,4-13-2-16,-8-15 1 15,-6-7-3-15,-15-6 1 16,-21 0-1-16,-14-6 0 15,-10-7-2-15,-15 17 0 16,-17-26-6-16,-18 0 0 0,-18 0-4 16,-10 7 1-16</inkml:trace>
  <inkml:trace contextRef="#ctx0" brushRef="#br0" timeOffset="-116771.411">26935 12991 20 0,'17'13'10'0,"4"-7"-3"15,-17 0 11-15,3 4-14 16,-3 5 1-16,-4 7 1 15,-4 16 0-15,-3 18-8 16,-18 17 0-16,-3 11 5 0,-7 29 0 16,3 22-2-16,0 9 1 15,8 16-2-15,2 13 1 16,-2-17-1-16,6 1 1 16,0-13-1-16,4-12 0 15,4-19-2-15,3-19 1 16,3-16-7-16,1-18 1 15,3-22-4-15,3-19 1 16</inkml:trace>
  <inkml:trace contextRef="#ctx0" brushRef="#br0" timeOffset="-116080.63">26885 12753 27 0,'18'-3'13'0,"3"-3"-14"16,-21 6 22-16,11 0-17 16,-1 0 0-16,8 6 1 0,-1 0 0 15,8 3-7-15,7 4 1 16,7 3 4-16,7 2 1 16,6-5-2-16,19 0 0 15,14-1-1-15,17 1 1 16,0-7-1-16,11 3 0 15,4 1-1-15,6-1 1 16,-6-3-1-16,-15-2 0 16,0-1 0-16,-7 0 0 15,-10-3 0-15,-7 0 0 16,-15 3-1-16,-10 0 1 0,-11 0-1 16,-10 7 0-1,-32 18 0 1,-10 6 0-16,-12 4 0 15,-9 15 0-15,-8 13 0 16,7 9 0-16,4 4 1 16,3 9 0-16,0 18 0 15,8 17 0-15,-1 5 0 16,11 13 0-16,4 22 0 16,-1-3 1-16,4 3-1 15,4-3 1-15,-1-9 0 16,-3-23 0-16,-7-9 0 15,-7-12 0-15,-14-13 0 16,-18 0 0-16,-21-19-1 16,-21-12 1-16,-22-10-1 15,-31-21 0-15,-14-26-5 0,-36-28 0 16,-27-28-7-16,13-13 1 16</inkml:trace>
  <inkml:trace contextRef="#ctx0" brushRef="#br0" timeOffset="-115208.366">17512 16409 41 0,'3'16'20'0,"12"-16"-17"0,-8-3 21 15,3 6-20-15,4 0 0 16,7-3 1-16,8 0 0 16,6 3-7-16,7-3 0 15,4 0 0-15,4-3 0 16,-5 0-11-16,-2 6 1 16</inkml:trace>
  <inkml:trace contextRef="#ctx0" brushRef="#br0" timeOffset="-114984.398">17501 16767 56 0,'-10'41'28'0,"27"-20"-28"15,-6-17 48-15,7-1-47 16,6-3 1-16,15 0 1 15,14 0 1-15,3 0-7 16,-3 0 1-16,4 0-6 16,-8 3 0-16,-10 0-9 15,-4 6 0-15</inkml:trace>
  <inkml:trace contextRef="#ctx0" brushRef="#br0" timeOffset="-114339.455">18531 16930 45 0,'-7'31'22'0,"14"-15"-12"15,0-16 31-15,4 0-39 16,7-3 1-16,10-4 3 16,7-5 1-16,11-4-8 15,14-15 0-15,4-26 5 16,10-27 0-16,10-17-1 16,-13-2 0-16,-8-10-2 0,-10-12 0 15,-14 9-1-15,-14 15 1 16,-11 7-2-16,-11 13 1 15,-6 12-3-15,-11 12 0 16,-4 13-2-16,-7 22 0 16,1 16-1-16,-1 15 1 15,-7 17 0-15,1 14 0 16,2 20 2-16,-2 6 1 16,2 15 2-16,5 4 1 15,-1 12 0-15,14 7 1 0,8-1 0 16,6-9 0-16,8-19-1 15,0-15 1-15,6-13-4 16,-3-3 1-16,0-13-4 16,1-6 1-16,2-9-9 15,1-3 1-15,-1-10-3 16,5-6 0-16</inkml:trace>
  <inkml:trace contextRef="#ctx0" brushRef="#br0" timeOffset="-114128.51">19283 16795 61 0,'7'34'30'0,"-7"-5"-39"16,0-26 64-16,0 3-55 0,0 3 0 15,0 1 0-15,-4-4 0 16,4-3-3-16,0 0 1 15,0-9-7-15,4 0 1 16,3-4-9-16,0-5 0 16</inkml:trace>
  <inkml:trace contextRef="#ctx0" brushRef="#br0" timeOffset="-113423.567">19279 16522 52 0,'4'13'26'0,"6"-7"-32"16,-3-6 42-16,1 0-36 15,2-3 0-15,1 0-3 16,3 0 1-16,3 3-3 16,1 0 1-16,-4 6-6 15,0 6 0-15,-3 4-3 16,-1 3 0-16,1 3 5 15,-7 3 1-15,-4 6 7 16,0 1 1-16,0-4 6 16,-4 3 0-16,-3-9 4 15,3-6 0-15,1 0-2 16,3-4 0-16,0-3-4 16,0-2 0-16,3-4-2 15,8 3 0-15,0-6-2 0,3-6 0 16,3-7-1-16,1-2 0 15,-4 2 0-15,0 1 0 16,-3 2 0-16,-1 4 0 16,-3 6 0-16,1 6 1 15,-1 4 0-15,0 2 0 16,-4 1 0-16,1-4 0 16,-4-3-1-16,3 1 1 15,-3-1-1-15,0-3 1 16,4 0 0-16,-4-3 0 0,0 0-1 15,0 0 0-15,3 0 0 16,1-3 0-16,6-3 0 16,1-4 0-16,3-2-1 15,0-4 1-15,0 0-1 16,0-2 0-16,4-1 0 16,0 3 1-16,-1 0 0 15,1 4 0-15,0-1 0 16,-1 1 0-16,1 6 2 15,0 2 0-15,-1 11 1 16,1 11 0-16,-1 8 1 16,1 8 1-16,3-3-1 15,0 1 1-15,8-1-3 16,-1-6 1-16,0-6-4 16,-3-6 0-16,-4-7-12 15,-7-9 1-15,-14 3-7 0,4-3 1 16</inkml:trace>
  <inkml:trace contextRef="#ctx1" brushRef="#br0" timeOffset="36035.324">14714 14023 0,'0'0'0,"0"0"16,0 0-16,0 0 16,0 0-16,0 0 15,0 0 1,0 0-16,0 0 15,0 0 1,0 0-16,0 0 16,0 0-1,0 0-15,0 0 16,0 0 0,0 0-16,0 0 15</inkml:trace>
  <inkml:trace contextRef="#ctx0" brushRef="#br0" timeOffset="-112597.04">18771 17268 44 0,'4'-3'22'0,"10"10"-8"16,-14-4 22-16,0 9-33 15,-4 4 0-15,-6 6 2 16,-1 3 0-16,-6 9-7 0,-1 7 1 15,-3 6 3-15,0 0 0 16,7-3-7-16,-1 0 1 16,12-13-7-16,3-5 1 15,7-11-7-15,4-12 0 16</inkml:trace>
  <inkml:trace contextRef="#ctx0" brushRef="#br0" timeOffset="-112267.65">18958 17425 57 0,'18'13'28'0,"-22"-1"-32"0,1 1 53 15,-8 3-49-15,-6 2 1 0,-12 1 0 16,1 0 1-16,0-3-3 16,0-7 0-16,3-3 1 15,0-2 1-15,4-1-2 16,4-3 1-16,2-7-1 15,8 4 1-15,4 0 0 16,3 6 0-16,7 4 0 16,4 11 0-16,6 4 2 15,1 13 0-15,3-7 1 16,0 6 0-16,4 1-1 16,-4 3 1-16,0-4 0 15,0-3 0-15,0-2-5 16,4-4 0-16,-7-10-7 15,-1-5 0-15,5-10-10 0,-1-6 1 16</inkml:trace>
  <inkml:trace contextRef="#ctx0" brushRef="#br0" timeOffset="-111261.438">19149 17617 42 0,'-4'3'21'0,"-3"0"-6"0,7-3 26 16,-3-3-34-16,3 3 0 0,0 0 5 15,0 0 1-15,7 3-17 16,3 0 1-16,8 0 9 16,7 0 1-16,10 3-4 15,11-2 0-15,3-11-7 16,1 4 1-16,-8-3-9 15,-3 0 0-15,-8-1-9 16,-2 4 0-16</inkml:trace>
  <inkml:trace contextRef="#ctx0" brushRef="#br0" timeOffset="-110945.43">19579 17381 68 0,'0'10'34'0,"4"-4"-38"0,-1-3 58 16,1 0-53-16,6 0 0 15,4 1 0-15,8 5 1 16,2 7-3-16,5 2 1 15,-5 4 1-15,-6-3 1 16,-4 6-2-16,-10 4 0 16,-12 5-2-16,-6 4 0 15,-7-4-4-15,-4-2 1 0,4-7-9 16,0-3 1-16,-4-4-6 16,1-5 0-16</inkml:trace>
  <inkml:trace contextRef="#ctx0" brushRef="#br0" timeOffset="-110406.362">20144 17642 57 0,'-11'28'28'0,"-10"19"-35"15,10-38 51-15,-6 1-44 0,-5-4 1 16,-2 0-1-16,-1-3 1 16,4 1-1-16,3-1 0 15,1-6 0-15,6-4 1 16,4-5-2-16,7-4 1 15,4 0-3-15,6 1 1 16,4 2-2-16,7 4 1 16,1 2 0-16,6 4 0 15,-7 6 1-15,7 4 0 16,-3 5 2-16,0 4 0 0,3 0 2 16,4-4 0-16,-4-2-1 15,0-1 1-15,0 0 0 16,4-2 0-16,-4-1-1 15,0-3 1-15,1-3-2 16,-1 0 0-16,0-9 0 16,-7-1 0-16,-3-9 0 15,-4 1 1-15,-10-4-1 16,-8-3 1-16,-10-1 0 16,-7 11 0-16,-4-1-2 15,-14 4 0-15,-3 5-5 16,0 4 1-16,3 6-10 15,-7 7 1-15</inkml:trace>
  <inkml:trace contextRef="#ctx0" brushRef="#br0" timeOffset="-109533.427">21805 16143 27 0,'14'-25'13'0,"22"-16"-2"0,-26 35 10 16,1-4-16-16,-1 4 0 15,1-3 6-15,-4-1 0 16,0 4-12-16,-7 0 1 16,0-1 9-16,-7 4 0 0,-4 3-2 15,-6 0 1-15,-4 6-4 16,-8 4 1-16,-13 2-2 15,-7 1 0-15,-4 3-2 16,0 2 0 0,-18 11-1-1,11-4 1-15,14 0 0 16,8 0 0-16,13-6-1 16,11 0 0-16,17 6 0 15,11 3 1-15,11 3-1 16,17-3 1-16,4 4 0 15,4 5 1-15,-8-5-1 16,-3-1 1-16,-11 0-1 16,-7 1 1-16,-14-1-2 15,-14 10 1-15,-14 3-1 16,-11 3 0-16,-3-13-1 0,-4-5 0 16,-10-4-5-16,3-3 1 15,0-4-8-15,11-5 1 16,0 3-9-16,3-4 1 15</inkml:trace>
  <inkml:trace contextRef="#ctx0" brushRef="#br0" timeOffset="-109097.777">21816 16811 56 0,'10'9'28'0,"-6"10"-30"0,-8-16 47 16,-3 13-44-16,4 6 1 15,-4 6 0-15,0 9 0 16,0 14-3-16,0-1 0 15,0 0 2-15,-1-6 0 16,1-6-4-16,4-7 1 16,-1-6-5-16,4-12 1 15,4-10-11-15,3-10 1 16</inkml:trace>
  <inkml:trace contextRef="#ctx0" brushRef="#br0" timeOffset="-108784.666">22017 16952 53 0,'46'-10'26'0,"-15"1"-22"0,-23 12 41 0,-5 0-41 16,-3 7 0-16,-3-1 1 15,-8 7 0-15,-7 3-8 16,-6-4 1-16,-12 1 4 16,-6 0 1-16,3-4-3 15,7 1 1-15,1-4-2 16,6 0 1-16,4 1 0 15,3-1 0-15,8 1 0 16,10 2 1-16,0 1-1 16,14 2 1-16,14 4 1 15,11 0 1-15,7 6 0 16,3 0 1-16,-3 0-1 16,-7 4 0-16,-4-7-3 0,-10-1 0 15,-11-5-11-15,-7-3 0 16,-14-1-10-16,0 4 0 15</inkml:trace>
  <inkml:trace contextRef="#ctx0" brushRef="#br2" timeOffset="-93681.633">4173 15023 9 0,'11'0'4'0,"-11"10"0"16,3-7 0-16,-3 3-3 15,8 3 0-15,-8 4 0 16,0 3 1-16,0 2-2 0,-8 1 0 16,5 6 1-16,3 7 1 15,-7 5-1-15,3 1 0 16,1 3 0-16,-1 3 1 15,4 3-1-15,0 0 0 16,0 6 0-16,0 4 0 16,0-1 0-16,0 4 1 0,0-1 0 15,0-2 0 1,0 5 1-16,0-5 0 0,0-4 0 16,0-3 0-16,0 0-1 15,0 4 1-15,0-10-1 16,0-1 0-16,0 5-1 15,0-1 1-15,0 3-1 16,0 9 0-16,0-2 0 16,0-1 0-16,0 4 0 15,0 2 1-15,0-5 0 16,0 6 0-16,0-4 0 16,0 4 0-16,0 3-1 15,0 6 1-15,4-3-2 16,-4 6 1-16,3-3-1 15,-3 7 0-15,11-1 0 16,-11 7 0-16,3-10 0 16,5 3 0-16,-8-9 0 15,0-6 0-15,0-3 0 0,0-1 0 16,-8 1 0-16,5-1 1 16,3-2-1-16,0-1 0 15,0-6 0-15,0-2 1 16,-7-8-1-16,7 1 0 15,0-3 0-15,0-4 0 16,-4-2 0-16,4-1 0 16,0-9-1-16,0 3 1 15,-3 9 0-15,-1-8 0 16,4-1-2-16,-7 0 1 0,4-6-4 16,3-4 1-16,-7 1-7 15,7-16 1-15</inkml:trace>
  <inkml:trace contextRef="#ctx0" brushRef="#br2" timeOffset="-88966.311">4064 14995 23 0,'21'0'11'0,"7"0"-9"0,-17 0 11 0,0-3-12 15,-1 0 0 1,1 3-1-16,6 0 1 0,5 0-1 16,2 3 1-16,4 0 0 15,8 0 1-15,-1 0 0 16,0 0 0-16,8 4 0 16,-1-4 1-16,4 3 0 15,-4 0 0-15,4 1-1 16,-4-4 1-16,1 0 0 15,13 0 0-15,-3-3-1 16,3 0 1-16,4-3-2 16,11-3 1-16,-11-4-1 15,-4 4 1-15,8 0-2 16,3-4 1-16,7 4-1 16,0 3 0-16,7-7 0 15,0 4 1-15,-14-3 0 16,4 3 0-16,3-4-1 15,4 7 1-15,-1-3 0 16,8-4 0-16,0-2-1 0,-15-4 1 16,-3-3-1-16,14 4 0 15,0 2 1-15,-3 0 0 16,3 4-1-16,-7 3 0 16,0 3 0-16,-3 0 1 15,0-1 0-15,-1 4 0 16,8 0-1-16,3 0 1 15,-11 0-1-15,8 0 1 0,-7-3 0 16,-4-3 0-16,10 0-1 16,8-1 0-16,-4-2 0 15,0 0 0-15,-3 2 0 16,-1 1 0-16,-3 3 0 16,11-6 1-16,0 2-1 15,3 1 1 1,39-13-1-1,0 0 0-15,-7 4 0 16,-7 2 1-16,-7-3-2 16,-15 1 1-16,-2-4 0 15,6 0 1-15,-3 0-1 16,-4 4 0-16,0-1 0 16,-3 0 0-16,-11 4 0 15,-7-1 0-15,0 1 0 16,0-1 0-16,-4 4 0 0,-6 2 0 15,-4 1-1-15,0 3 1 16,-4 0 0-16,0 3 0 16,-6 3 0-16,-5 0 0 15,-6 7 0-15,0 2 0 16,-7 4-1-16,-4 6 1 16,-4-3-1-16,-2 12 0 15,-8 7 0-15,0 5 1 16,-4 8-1-16,1 8 0 15,-1 4 0-15,1 9 1 16,-4-3 0-16,-4 9 0 0,4 7-1 16,0 9 1-16,0 7 0 15,0-4 0-15,-3 9-1 16,6 4 1-16,4-3 0 16,0 9 0-16,0-10 0 15,-3 1 0-15,7 3 0 16,-1-4 1-16,1 1-1 15,-1-7 0-15,-3-12 0 16,4-3 0-16,-4 3 0 16,0-7 0-16,0 1 0 15,0-4 0-15,-3-9 0 16,-1-3 0-16,-3-7 0 16,0 4 0-16,-3 0 0 15,3-4 0-15,3 1-1 16,-3 3 1-16,0-4 0 15,0 4 0-15,0-3 0 0,-3-4 0 16,-1-6 0-16,1-3 0 16,-1 3 0-16,1-6 0 15,-1-3 0-15,0-3 0 16,1-1 0-16,-1 1 0 16,-3-3 0-16,4-1 0 15,-4-3-1-15,0-6 1 16,3-6-1-16,1-3 1 15,-4-3-1-15,-4-1 0 16,-3-3 0-16,-4-2 0 0,-3-1 1 16,-7-3 0-16,-4-6-1 15,-3-3 1-15,-4-1 0 16,-7-2 0-16,-10 0-1 16,-4-4 1-16,3 4-1 15,-10-4 1-15,-7-3 0 16,-3-2 0-16,-12-1-1 15,1 3 1-15,-3 4 0 16,-5-1 0-16,-6 4 0 16,-7-1 0-16,6 10 0 15,-13 0 0-15,3 3 0 16,-3-3 1-16,3 4-1 16,-7-1 1-16,7 0-1 15,0 0 0-15,-11 0 0 16,1 0 1-16,10 0-1 15,-3 7 1-15,-1-4-1 0,1 0 0 16,-1 7 0-16,15-7 0 31,-67-6 1-31,14 0 0 16,21 0 0-16,3 3 0 16,11-3-1-16,-7-3 1 15,11 0 0-15,13 6 1 31,-38 7-2-31,7 2 1 16,14-3-1-16,18 10 0 16,10 3 0-16,-7 0 1 0,1 3-1 15,6 0 0-15,-3-3 0 16,-4 3 0-16,18 0 0 16,0-3 0-16,-1 0 0 15,1-3 0-15,4 0-2 16,-1-10 1-16,8-2-2 15,-1-1 1-15,0 0-2 16,11-3 0-16,-10 1-3 16,-8-4 1-16,-3 0-4 15,-7 3 0-15,7-3-1 16,-7-7 1-16</inkml:trace>
  <inkml:trace contextRef="#ctx0" brushRef="#br2" timeOffset="-87523.885">8961 15083 38 0,'0'0'19'0,"3"-3"-11"0,-3 3 19 16,0 0-23-16,0 0 0 15,0 0 3-15,0 0 0 16,0 0-9-16,0 0 1 0,0 3 5 16,0 0 1-16,0 0-4 15,0 0 1-15,4 0-7 16,3-3 1-16,-4-3-12 15,11-6 1-15</inkml:trace>
  <inkml:trace contextRef="#ctx0" brushRef="#br2" timeOffset="-87118.809">9373 15120 44 0,'0'10'22'0,"0"-10"-15"0,0 0 29 16,0 0-32-16,0 0 0 16,0 3 2-16,0-3 1 0,4 3-9 15,-1-3 1-15,4 0 4 16,0-3 0-16,1-3-4 15,2-1 1-15,1 1-8 16,-4 0 0-16,0 0-9 16,-4-1 0-16</inkml:trace>
  <inkml:trace contextRef="#ctx0" brushRef="#br2" timeOffset="-86429.981">8816 15456 43 0,'-7'3'21'0,"7"3"-18"16,0-2 29-16,0-4-31 15,7 6 1-15,-7-6 0 16,3 0 1-16,5-3-4 16,2-7 1-16,1 4 1 15,6-7 1-15,-6 1-1 16,7-1 0-16,3 1-1 15,-4 2 1-15,1 1-2 16,-4 0 1-16,0 2-1 16,-3 4 0-16,-1 3-1 15,-3 3 0-15,0 4-1 16,1-1 0-16,-5 0 0 16,8 0 0-16,-8 1 1 0,4 2 1 15,0-3 0-15,0 4 1 16,4-1 0-16,0-6 0 15,3 7 1-15,-11-4 0 16,4 0 0-16,0-3 1 16,7 1-1-16,4 2 1 15,-4-3-1-15,11-6 1 16,0-3-3-16,3-4 0 16,0-2-9-16,0-7 0 0,4-6-3 15,0 3 0-15</inkml:trace>
  <inkml:trace contextRef="#ctx0" brushRef="#br2" timeOffset="-85619.17">9719 15227 27 0,'46'-41'13'0,"-4"35"-12"0,-28-3 20 0,-7-7-16 15,4 3 0-15,3-18 2 16,-3-3 1-16,-8-7-10 15,-10-3 0-15,-10 3 6 16,-12 3 0-16,-2 1-2 16,-8 12 0-16,-11 6-2 15,-6 3 1-15,-4 4-1 16,-11 5 0-16,1 1-1 16,-1 6 1-16,8 10-3 15,-4-1 1-15,0 7-1 16,0 2 1-16,3 4-1 15,4 4 0-15,0-1 0 16,7-3 1-16,-3 3 1 16,6 3 0-16,12 0 0 15,2 3 1-15,1-2 0 16,3 2 1-16,4 7 0 16,7-1 1-16,7 4 0 15,10 3 0-15,4 3 1 0,7 6 0 16,-3 1-1-16,7-4 1 15,6-3 0-15,8-6 1 16,10-4-2-16,11-9 1 16,7-2-1-16,21-5 0 15,4-8 0-15,13 0 0 16,-2-1-1-16,-1-9 0 16,-4-9 0-16,-2-10 1 15,-12-9-1-15,-10-6 0 16,-11-13-1-16,-10-6 1 0,0-7-2 15,-4-2 1-15,-6 5-7 16,-8-5 0-16,-4-4-8 16,-6-9 1-16</inkml:trace>
  <inkml:trace contextRef="#ctx0" brushRef="#br2" timeOffset="-80860.04">13790 15020 21 0,'-3'0'10'0,"6"0"-3"0,-3 0 11 16,4 3-15-16,-4 0 1 15,0 4 1-15,0 2 1 16,0 4-7-16,0 2 0 16,-4 7 5-16,1 0 0 0,-1 6-1 15,1 7 0-15,-1 12-2 16,-3 13 1-16,0 8-1 15,-7 17 1-15,0 9-1 16,0 3 0-16,-4 16 1 16,4 10 0-16,-7-10 0 15,7 9 0-15,-4 3-1 16,4 1 1-16,0-7-1 16,0-6 1-16,3 3-2 15,0 3 0-15,4-3 0 16,-3-6 0-16,3-10-2 15,0-6 1-15,3-6-2 16,1-7 1-16,-1-12-5 16,4-6 1-16,0-16-8 15,0-15 1-15</inkml:trace>
  <inkml:trace contextRef="#ctx0" brushRef="#br2" timeOffset="-79343.648">13681 14929 8 0,'7'10'4'0,"3"-4"7"0,-3-6-8 15,-3 0 1-15,7 3 0 16,-1 0 2-16,1 3 0 16,3-6-7-16,3 0 1 15,8-3 5-15,3-3 1 16,11 0-2-16,4-1 1 16,2 1-1-16,5-3 1 15,13 2-2-15,4 4 0 16,11-6-1-16,3-4 1 0,0 1-2 15,7-4 0-15,4 4-1 16,0-4 0-16,0 0 0 16,-4 1 1-16,-4-1-1 15,1 3 1-15,7 1-1 16,-4 2 0-16,0 7 0 16,4 0 0-16,0 3 0 15,-1 0 1 1,12 0-1-16,-1 0 0 0,0-3 0 15,1-3 0-15,-15-1 0 16,0-2 0-16,0 0 0 16,-7 2 1-16,-3 1-1 15,0 0 0-15,-11 0 0 16,-7 2 0-16,-8 4 0 16,-6 0 1-16,-7 7-1 0,-4-1 0 15,1 3-1-15,-5 1 1 16,-6 2 0-16,0 1 0 15,-4 3-1-15,-3-1 1 16,-4 1-1-16,0 6 1 16,-4 0 0-16,-3 3 0 15,1-6-1-15,-5 6 1 16,1 0 0-16,-1 3 0 16,1 3 0-16,-4 7 0 15,0-3-1-15,0 5 1 0,0 7 0 16,-4 7 0-1,4 2 0-15,4 10 0 0,-1 3 0 16,1 6 0-16,-4 1 0 16,0-4 0-16,3 9 0 15,1 10 0-15,-1 6-1 16,-3-3 1-16,0 7 0 16,0 2 1-16,4 4-1 15,3 6 0-15,-4-7 0 16,1-12 0-16,-4-3 0 15,3-3 0-15,1 0-1 16,-1-7 1-16,-3 4 0 16,-3-6 1-16,-1-10-2 15,-3-4 1-15,4 1 0 16,-4-6 0-16,0-7 0 16,3 4 0-16,-3-7-1 15,-3 3 1-15,3-9 0 16,-4 0 1-16,0-7-2 0,-3-2 1 15,0-1 0-15,4-2 0 16,-5-4 0-16,1 0 0 16,-3 0-1-16,-4-9 1 15,-4-6 0-15,-3 3 0 16,-8-4 0-16,-2 4 0 16,-12-4 0-16,-3 1 0 15,-7-7 0-15,4-3 0 16,-11 0 0-16,0-3 0 0,-11-9 0 15,-10 6 0-15,-11 0-1 16,-7-4 1-16,-21 1 0 16,-3-3 0-16,-1-1 0 15,-3 4 1-15,-7-3-1 16,4-1 1-16,10 1-1 16,-8-1 0-16,-2-2 0 15,-4-4 1-15,10 1-2 16,-10 2 1-16,7 0 0 15,0 1 1-15,7-1-1 16,14 1 1-16,11 2-2 16,10 4 0-16,7-3-3 15,11 6 0-15,11-4-7 16,10 1 1-16</inkml:trace>
  <inkml:trace contextRef="#ctx0" brushRef="#br2" timeOffset="-74914.592">15988 15189 35 0,'-4'0'17'0,"4"0"-7"0,0 7 17 15,0-7-25-15,0 0 1 16,0 0 2-16,0 0 1 16,4 3-7-16,-4-3 1 15,3 3 3-15,-3 0 0 16,0 0-1-16,0-3 0 16,0 0-3-16,0 3 1 0,0-3-8 15,7-3 1-15,1-3-7 16,2 0 0-16</inkml:trace>
  <inkml:trace contextRef="#ctx0" brushRef="#br2" timeOffset="-74432.658">16274 15152 35 0,'0'0'17'0,"7"-3"-10"0,-4 3 23 0,-3 0-27 16,0 0 1-16,0 0 1 15,0 0 0-15,4-3-7 16,-4 3 1-16,0 0 3 16,3 0 1-16,-3 0-3 15,0 0 0-15,4 0-8 16,-4 0 0-16,3-4-6 16,8 1 1-16</inkml:trace>
  <inkml:trace contextRef="#ctx0" brushRef="#br2" timeOffset="-73653.732">15998 15396 21 0,'4'4'10'0,"-4"-14"0"0,0 10 8 15,0 0-15-15,0 0 0 16,0 3 2-16,0 0 0 16,0 4-7-16,0 5 1 15,4 4 4-15,-1 6 1 16,1-3-2-16,-1 6 1 0,4-3 0 15,4 0 0-15,-1-4 0 16,8-2 1-16,3-3-1 16,7-4 1-16,1-6-1 15,2-6 0-15,-6-3-2 16,3-7 1-16,0-2-2 16,1-10 0-16,-5-4-1 15,-2-8 1-15,-1-1-5 16,-4-3 1-16,1-3-10 15,-4 7 0-15</inkml:trace>
  <inkml:trace contextRef="#ctx0" brushRef="#br2" timeOffset="-66942.43">21117 15704 18 0,'-3'0'9'0,"3"0"0"16,0 0 10-16,0 0-16 15,0 3 1-15,-4 3 1 16,4 0 1-16,-3 1-7 16,-1-1 1-16,-3 6 5 15,0 10 0-15,-4 13-2 16,-3 9 1-16,-3 12-2 0,-4 16 1 15,-1 4-1-15,-2 8 1 16,-1 7-2-16,-3 3 0 16,3 4-1-16,0-11 0 15,1-8-3-15,-1-13 1 16,4-4-8-16,3-12 0 16,1-9-3-16,2-9 0 15</inkml:trace>
  <inkml:trace contextRef="#ctx0" brushRef="#br2" timeOffset="-66086.991">21170 15519 20 0,'0'0'10'0,"-3"3"-1"0,3 0 12 16,0 0-18-16,0 0 1 16,3 0 2-16,1 1 1 15,-1-1-8-15,4-3 1 16,0 0 5-16,4 0 1 16,7-3-1-16,13 3 1 15,12 3-2-15,10 0 1 16,14-3-2-16,14 0 0 15,-11 0-1-15,8 0 0 16,3 0-2-16,4 0 1 16,3 0-2-16,4-3 1 0,-15-4 0 15,-3-5 0-15,-3 2-1 16,-4 1 1-16,-7 3-1 16,-7 3 1-16,-4 3 0 15,1 3 0-15,-12 6-1 16,-2 4 1-16,-8 6-1 15,-7 9 0-15,-7 6-1 16,-7-2 0-16,-7-1-1 16,-3 10 1-16,-4 3-1 15,-7 6 0-15,-1 3 1 16,5 4 0-16,-1 5 0 16,4 7 1-16,4 3 1 15,3 4 0-15,3 8 0 16,1 10 1-16,3 13-1 15,3-10 0-15,4-3 0 16,-3 7 0-16,0-4 0 0,-4-9 0 16,0-1-1-16,-4-11 1 15,-6-10 0-15,-1-10 0 16,-6 4 0-16,-4-13 0 16,-15-4-1-16,-6-2 1 15,-7-6-1-15,-11-4 1 16,-25-12-1-16,-14-7 1 15,-17-8-1-15,-4-11 0 16,-17-8 0-16,-1-4 1 16,4 0 0-16,7-3 0 0,0 3-4 15,11 4 1-15,14 2-8 16,3 4 1-16</inkml:trace>
  <inkml:trace contextRef="#ctx0" brushRef="#br2" timeOffset="-65381.775">21220 15315 18 0,'0'19'9'0,"0"-1"4"16,0-14 5-16,0-4-16 15,0 0 0-15,0 0 2 16,0 0 0-16,0-10-5 15,0-2 1-15,3-4 3 16,1-9 0-16,-1-3-1 16,1-4 1-16,-1-5-2 0,-3-7 1 15,4 0-1-15,3 3 0 32,7-12 0-32,0 9 0 15,7 6-1-15,0 10 1 16,1 3 0-16,-1 12 0 15,0 7-5-15,-3 9 1 16,-4 7-8-16,-4 5 0 16</inkml:trace>
  <inkml:trace contextRef="#ctx0" brushRef="#br2" timeOffset="-65137.697">21040 15205 38 0,'-7'19'19'0,"7"9"-14"16,3-22 28-16,4 4-28 15,0-7 0-15,4 3 2 16,3-3 0-16,7 1-10 16,0-1 1-16,0 0 5 15,1 0 1-15,2-3-5 16,1 0 0-16,-4 0-7 15,4 0 1-15,0 3-9 16,-4-6 1-16</inkml:trace>
  <inkml:trace contextRef="#ctx0" brushRef="#br2" timeOffset="-64855.498">21530 15265 42 0,'11'9'21'0,"-1"-6"-22"0,-10-3 32 16,0 0-31-16,0 0 1 16,0 0-1-16,-3 0 1 15,-4-3-1-15,-4 3 0 0,0 0 0 16,-3 6 0-16,-3 1-1 16,3 2 0-16,-1 4-2 15,5-1 0-15,-4 4 0 16,7-4 1-16,10 4-1 15,4-7 0-15,7-5 1 16,4-4 1-16,0-4-2 16,3-2 1-16,0-3-7 15,-3-1 0-15</inkml:trace>
  <inkml:trace contextRef="#ctx0" brushRef="#br2" timeOffset="-64570.865">21689 15359 39 0,'3'6'19'0,"4"-12"-22"0,-3-1 32 15,-1-2-28-15,4-3 0 16,1-4 1-16,-1 0 0 16,3-3-3-16,1 4 1 15,-1-1 1-15,-3 0 1 16,4 1-8-16,-4-1 0 0,4 0-6 16,-1 4 1-16</inkml:trace>
  <inkml:trace contextRef="#ctx0" brushRef="#br2" timeOffset="-63865.047">21925 15258 42 0,'0'35'21'0,"0"-10"-24"0,0-19 37 16,4 4-33-16,-1-4 0 15,1 0 0-15,-1-3 0 16,-3-3-1-16,11-3 0 16,-4-6 1-16,3-1 1 15,1-5-2-15,0-1 1 16,-1 0 0-16,1 1 1 16,-1 2-2-16,1 1 1 0,0 8 0 15,-1 4 0-15,-3 4 0 16,0 5 0-16,0-3-1 15,-3 7 1-15,3-4-1 16,-4 1 0-16,4-4 0 16,1 0 0-16,-1-3-1 15,0 0 1-15,0-3 0 16,0 0 0-16,0 0-1 16,0 0 1-16,0-6 0 15,4-3 0-15,-1-1-1 16,4-5 1-16,0 2 0 15,0 1 0-15,1 2 0 16,-1 1 0-16,0-1 0 16,0 4 0-16,-4 0 0 15,1 3 1-15,0-4-1 0,-4 7 0 16,0 0 0-16,0 0 1 16,-7 0-1-16,3 7 0 15,-3-1 0-15,4 7 0 16,-4-1 0-16,0 4 1 15,3-1-2-15,1 1 1 16,3 0-5-16,0-1 0 16,4-2-9-16,-1-7 0 15</inkml:trace>
  <inkml:trace contextRef="#ctx0" brushRef="#br2" timeOffset="-63534.881">22595 15240 39 0,'0'6'19'0,"0"10"-14"16,0-13 26-16,0 3-28 15,0 3 1-15,0 4 0 16,0 3 0-16,0 6-6 16,0-1 1-16,4 5 3 15,3-4 1-15,4-7-2 16,3-2 0-16,3-13 0 0,5-10 0 16,-1-5-1-16,0-4 1 15,4-6-6-15,-4-3 1 16,0 2-11-16,-7 1 1 15</inkml:trace>
  <inkml:trace contextRef="#ctx0" brushRef="#br2" timeOffset="-62797.55">23012 14832 37 0,'3'0'18'0,"8"6"-12"15,-8-3 23-15,1 7-27 16,-4 2 0-16,3 10 0 16,-3 6 1-16,-3 4-4 15,-1 9 1-15,1-1 1 16,-4-2 1-16,-4 6-4 16,1 3 1-16,-1-3-4 0,4-10 1 15,0-5-9-15,0-11 1 16</inkml:trace>
  <inkml:trace contextRef="#ctx0" brushRef="#br2" timeOffset="-62243.787">23315 15240 35 0,'14'-10'17'0,"0"1"-13"16,-10 3 24-16,-4 6-27 16,0 0 0-16,-4-7 1 15,-3 1 0-15,-3 6-2 16,-4 3 0-16,-1 3 1 15,-2 4 1-15,-4 2-1 16,3 4 1-16,0 0-1 16,4 3 0-16,0 2 0 15,4 1 0-15,3 0 0 16,3 0 0-16,4 0 0 16,11-6 0-16,-1-4-1 0,4-5 1 15,4-7-2-15,-4-3 0 31,4-19 0-31,-1 0 0 16,1 3 0-16,-4-3 0 16,0 6 1-16,-3 4 0 15,-4 2 1-15,0 7 0 16,-4 9 0-16,1 4 1 16,3 9-1-16,0 6 1 15,4 9-2-15,-1-2 1 16,-3 2-1-16,4 4 1 15,-4-7-2-15,0-3 1 0,0-3-6 16,0-6 0-16,7-9-8 16,-10-4 1-16</inkml:trace>
  <inkml:trace contextRef="#ctx0" brushRef="#br2" timeOffset="-57635.196">16736 15008 22 0,'14'-7'11'0,"-4"4"-4"16,-10 3 11-16,4-6-17 16,-4 6 0-16,4-10 2 15,-4 1 0-15,0-3-4 16,-4-4 0-16,-3 0 2 15,-4 4 1-15,-3-4-2 16,-3-3 1-16,-5 3-1 16,-2 1 1-16,-4 2-1 15,-1 1 0-15,-6-1 0 16,0 1 1-16,-4 2-1 0,0 1 1 16,-3 3-1-16,7-1 1 15,-1 7-1-15,-3 0 1 16,1 3-1-16,-5 1 0 15,5-1 0-15,-1 3 1 16,3 3-1-16,5 1 1 16,2-1-1-16,1 4 0 15,0 2 0-15,0 1 1 16,3 3-1-16,-3 3 0 16,3 0 0-16,-3 0 0 0,3 0 0 15,4 0 0-15,3 0-1 16,1 3 0-16,3 0 0 15,0 3 0-15,3-6 0 16,0-3 1-16,4 9-1 16,0 0 1-16,0 4 0 15,4-4 1-15,-1 0-1 16,4-3 0-16,0 3 0 16,4 4 0-16,-1-1-1 15,1 0 1-15,-1 1 0 16,4-4 1-16,4 3-1 15,3-2 1-15,-3-1-1 16,3 0 0-16,0 0 0 16,4-3 1-16,-1-3-1 15,1 0 1-15,3 0-1 16,4 0 0-16,-1 0 0 16,8-3 0-16,-4 0 0 0,4-4 1 15,3-5-1-15,1 2 1 16,-1-2 0-16,0-4 0 15,0 0-1-15,4-3 1 16,4-3-1-16,6 0 1 16,-3-3-1-16,0-6 0 15,3-7 0-15,-3-3 1 16,3-12-1-16,1-7 1 16,-4-6-1-16,-8-6 1 15,-6 3-1-15,-7-3 1 16,-8 3-3-16,-9-3 1 0,-8 3-5 15,-8 0 0-15,-6 0-5 16,-3-7 1-16</inkml:trace>
  <inkml:trace contextRef="#ctx1" brushRef="#br2" timeOffset="92172.721">13765 12458 0,'0'0'16,"0"0"-1,0 0 1,0 0 0,0 0-1,0 0 1,0 0-1,0 0 1,4-12 0,-4 2-1,3 4 1,1-3 0,0 2-1,-1-2 1,1-1-1</inkml:trace>
  <inkml:trace contextRef="#ctx0" brushRef="#br2" timeOffset="-49075.796">19579 15434 15 0,'-7'0'7'0,"-11"9"-4"0,15-15 8 0,-4 3-11 15,0 0 1-15,-4 0-1 16,-3 0 1-16,-3 3-2 16,-1 0 1-16,0 0 0 15,4 0 1-15,-7-4-1 16,7 1 1-16,-4 3-1 15,1 0 0-15,-5 3 0 16,1 1 0-16,-3-1 0 16,-5 3 1-16,-2 3-1 15,-1 7 1-15,-3 0 0 16,6 6 0-16,1-7-1 16,0 4 0-16,0 0 0 0,3-3 1 15,4-4-1-15,0 1 0 16,3-1 0-16,0-2 1 15,4-4-1-15,4 0 0 16,-1-6 0-16,4-3 0 16,0-3 0-16,0 0 0 15,3-1 0-15,-3 1 0 16,0 6 0-16,-3 0 0 16,-1 3 0-16,-3 3 0 15,-4 7 0-15,1 0 0 16,-4 2 0-16,-1 1 1 15,-2 3-1-15,-1-7 0 0,4 1-1 16,0 6 1 0,7 3-1-16,-4-4 1 0,4 8-1 15,3-5 1-15,1 1 0 16,-1-3 0-16,0 3 0 16,4-6 1-16,-3 6-1 15,3-10 0-15,0-2 1 16,0-4 0-16,3 0-1 15,-3-3 1-15,7-3-1 16,-3 0 1-16,3 4 0 16,-4-4 0-16,0 6-1 15,1 3 0-15,-4 7 0 16,3 3 1-16,-3 3-1 16,0 6 1-16,-3 0-1 15,-4 7 0-15,-4-4 1 0,0 0 0 16,-3-6 0-1,3 1 0-15,-3 5 0 0,0 0 0 16,0 1 0-16,3-1 1 16,1 3-2-16,3-5 1 15,-1-1-1-15,5-3 0 16,3-6 0-16,3 0 1 47,8-4-1-47,6-2 1 0,5-4-1 0,2-2 1 0,8-1 0 0,0 3 0 15,-4 1-1-15,0 5 0 0,-3 1-1 16,-1 6 1-16,-10 6-1 16,-3 10 0-16,-4-4 0 15,-4-2 0-15,1 5 0 16,-8 1 0-16,4-7 0 16,0 4 1-16,0-4-1 15,3 0 1-15,1 1 0 16,-1-4 0-16,1 0-1 15,-1-3 1-15,1 0-1 16,-4 0 0-16,0 1-1 16,0-1 1-16,0 3 0 15,0-3 1-15,-1-3-1 16,5 0 1-16,-1 0 0 16,1-6 1-16,3-1 0 15,0 1 1-15,0 0-2 16,-4-4 1-16,1 4 0 0,-1 6 0 15,1 3-1-15,-1 3 0 16,1 0 0-16,3-3 0 16,0 4 1-16,3-7 1 15,4-4-1-15,0-5 1 16,4-7-1-16,0 0 0 16,-1-2 0-16,4-1 1 15,0 0-2-15,0 0 0 16,1 3 0-16,2 4 0 15,-6 2 0-15,3 1 1 16,0-1-1-16,4 4 0 0,-1 0 0 16,4 2 0-16,1 1 0 15,2 3 0-15,1 3 0 16,0 0 1-16,-1 0-1 16,1 1 0-16,3 2 0 15,4-13 0-15,0-2 0 16,7 0 0-16,-1-7 0 15,5 3 1-15,-4-6-1 16,3-3 1-16,-3-3-1 16,-1 0 0-16,1 0 0 15,-7 3 1-15,-4 0-1 16,-3 3 0-16,0 3 0 16,-1 1 1-16,1-4-1 15,0 0 1-15,-1-3-1 16,5 0 0-16,-1 0-1 15,0 3 1-15,4 0 0 0,3 0 0 16,-7-3 0-16,1 3 0 16,-1 4 0-16,0-1 0 15,0 0 0-15,0 4 1 16,4-1-1-16,0 7 0 16,0-4 0-16,-1-5 0 15,1-1-1-15,3 0 1 16,4-6-1-16,4-6 1 15,-1 0-1-15,4-10 1 16,-7 0-1-16,-1 4 1 16,1-4 0-16,0 3 0 0,0 1 0 15,-4 2 0 1,11 7 0 0,-4 3 0-16,-3 3 0 15,0 4 0-15,0-4-1 16,3 0 1-16,-7 0 0 15,-3-3 0-15,-4-3-1 16,1 3 1-16,-5 0-1 16,-6 0 0-16,-4 3 0 15,0-6 0-15,0-3 0 16,0-4 0-16,0 1 0 16,1-7 0-16,-1-3 1 15,-4-6 0-15,1-3 0 16,-8-3 0-16,-6-10 0 15,-4-3 1-15,-4 0-1 16,-3-6 0-16,-4 0 0 0,1 3 1 16,-1 3-1-16,-3 0 1 15,3 3-1-15,1 4 1 16,3 5 0-16,-1 7 0 16,5 3 0-16,-1 3 0 15,4-3-1-15,0 10 0 16,4-4 0-16,-1 1 0 15,4-1 0-15,0-3 0 16,4-3 0-16,-1-3 0 0,1 0-1 16,-4-3 1-16,0 3 0 15,0-7 0-15,-4-2 0 16,1 6 0-16,-4 2-1 16,0 1 0-16,-4 0 1 15,-3 0 1-15,-4 3-2 16,-3 0 1-16,-4 0-1 15,1 0 1-15,-5-3 0 16,1 3 0-16,-4-3-1 16,4-3 0-16,0 0 2 15,3 0 0-15,8-1-2 16,3 1 1-16,7 0 0 16,3 0 1-16,0-4-1 15,4 1 1-15,4 3-1 16,3 3 1-16,0-4-1 15,0 4 1-15,0 0-1 16,-3 0 0-16,-4 0 0 0,0 0 0 16,-4 0 0-16,-3 0 1 15,0 0-1-15,-3-3 0 16,-1-4 0-16,0-5 0 16,1 2 1-16,-4 1 0 15,-4-1-1-15,0 4 1 16,-3-1 0-16,0-2 0 15,0 9-1-15,0 3 1 16,-4 0-1-16,4-3 0 16,0 0 0-16,0 0 0 0,-4-4 0 15,7 1 0-15,1 0 0 16,2 0 0-16,1-7 0 16,0 4 0-16,0-4 0 15,7 4 0-15,4 9 0 16,-1 0 1-16,0 3-1 15,1 7 0-15,-4-1 0 16,0 4 0-16,-4 3 0 16,-3-1 1-16,0 4-2 15,-4-3 1-15,-3 6-2 16,-3-3 0-16,-5 3-8 16,-9-7 1-16</inkml:trace>
  <inkml:trace contextRef="#ctx0" brushRef="#br2" timeOffset="-48265.265">18729 15058 40 0,'4'6'20'0,"10"0"-20"16,-14-6 34-16,7 0-32 16,0 0 0-16,0 3 0 15,3 1 1-15,1-1-6 16,0 3 0-16,-1-3-2 15,1 3 1-15,-1-3-9 16,-3 1 0-16</inkml:trace>
  <inkml:trace contextRef="#ctx0" brushRef="#br2" timeOffset="-47875.305">19089 14935 27 0,'0'-3'13'0,"-4"19"3"16,1-13 15-16,3 3-28 16,-4-2 0-16,4 2 1 15,0 0 1-15,0 0-6 16,0 1 0-16,4-1 3 15,-1 0 1-15,4-3-6 16,0-3 1-16,4-3-11 16,-7-3 0-16</inkml:trace>
  <inkml:trace contextRef="#ctx0" brushRef="#br2" timeOffset="-47183.829">19138 15171 28 0,'0'3'14'0,"4"3"-2"0,-4-6 12 0,0 0-21 15,-4 0 1-15,-3 3 3 16,-7 10 0-16,-4-1-9 16,-6 4 0-16,-8 3 5 15,-7 6 1-15,-3-3-3 16,-8 6 0-16,8 0-6 16,3 4 1-16,0-1-10 15,4 0 1-15</inkml:trace>
  <inkml:trace contextRef="#ctx0" brushRef="#br2" timeOffset="-46629.966">19406 15080 21 0,'60'-38'10'0,"-21"-15"6"16,-28 34 6-16,-4-9-18 16,0-4 1-16,-4-8 1 15,-3 2 0-15,-7-3-8 16,-14 10 1-16,-14-1 5 0,-18 4 1 16,-14 6-3-16,0 10 1 15,-11 5-4-15,-10 11 0 16,0 8-3-16,-11 10 1 15,4 6-10-15,10 13 1 16,8 9-2-16,2 4 1 16</inkml:trace>
  <inkml:trace contextRef="#ctx0" brushRef="#br2" timeOffset="-46419.395">18249 15352 26 0,'14'79'13'0,"64"2"-7"0,-50-68 23 0,7 3-27 15,29-4 0-15,14-6 2 16,17-2 0-16,-7-8-5 15,7-8 0-15,0-10 3 16,-3-9 0-16,-14-10-2 16,-4-9 1-16,-4 3-1 15,-13-13 0-15,-11-3-1 16,-14-3 1-16,-15-6-1 16,-17 3 1-16,-10 0-9 15,-12 0 0-15,-16 7-2 16,-8 5 1-16</inkml:trace>
  <inkml:trace contextRef="#ctx0" brushRef="#br2" timeOffset="-37516.895">24518 15726 9 0,'-3'-3'4'0,"3"3"-2"0,0 0 5 0,0 0-6 15,0 0 1-15,0 0 1 16,0 0 1-16,0 0-3 15,0 0 0-15,0 0 4 16,-4 0 1-16,0 3 0 16,1 0 1-16,-1 3-1 15,1 3 0-15,-4 7-2 16,0 9 1-16,0 13-3 16,0 3 1-16,-4 9-2 15,4-3 1-15,-7 0-3 16,7-6 1-16,0-1-8 15,3-11 1-15,1-7-4 16,-1-10 0-16</inkml:trace>
  <inkml:trace contextRef="#ctx0" brushRef="#br2" timeOffset="-37186.519">24105 15839 34 0,'0'3'17'0,"14"-10"-16"16,-7 7 29-16,4-6-27 15,3 0 1-15,4 0 3 16,3-7 1-16,11 1-9 16,10-7 0-16,4-6 6 15,0-7 0-15,0-2-2 16,7 2 0-16,-8-2-7 16,1 9 1-16,-3 3-12 15,-5 6 0-15</inkml:trace>
  <inkml:trace contextRef="#ctx0" brushRef="#br2" timeOffset="-36781.276">24617 16027 35 0,'-7'25'17'0,"-7"-10"-13"0,10-8 18 0,1-1-20 16,-4 7 1-16,3-4 0 15,1 0 1-15,-1-2-5 16,0-1 0-16,1-3 2 15,-1-3 1-15,4 0-1 16,4-6 0-16,-1-10-1 16,1 0 1-16,3-2-1 15,4-4 0-15,3 3 0 16,0 3 1-16,0 7-1 16,4-1 1-16,-1 4-2 15,1 3 0-15,0 3-5 16,-4 3 0-16,0-3-6 15,3 3 1-15</inkml:trace>
  <inkml:trace contextRef="#ctx0" brushRef="#br2" timeOffset="-35099.87">25083 16020 27 0,'3'10'13'0,"-6"-13"-7"0,3 3 16 0,-4 0-21 16,0 3 0-16,-3 0 1 15,0-3 0-15,-3 0-3 16,-1 9 0-16,1-2 2 16,-5-1 0-16,5 0 0 15,-4 4 0-15,3-4-1 16,1 6 0-16,3-2 0 16,0-1 1-16,7 1-1 15,0-4 1-15,3-3-1 16,4-3 0-16,4-3 0 15,-1-3 0-15,4-4 0 16,-3-2 0-16,3-1 0 16,-3 1 0-16,-1-1-1 15,-3 4 1-15,0-1 0 16,0 7 1-16,-3 0-1 0,-1 6 0 16,1 3 0-16,0-2 1 15,-1 2 0-15,1 3 1 16,-4 1-1-16,3 2 0 15,1 4 0-15,-4-4 1 16,0-2-2-16,0-1 1 16,0 1-5-16,0-4 0 15,3-3-7-15,1-3 0 16</inkml:trace>
  <inkml:trace contextRef="#ctx0" brushRef="#br2" timeOffset="-34755.268">25234 16111 27 0,'0'22'13'0,"-7"13"-5"16,7-29 16-16,0 0-23 16,4 1 0-16,-1-4 1 15,-3-3 0-15,0 0-3 16,7-7 1-16,-3-2 1 15,3-3 1-15,0-1-2 16,0-3 1-16,4 1-1 16,-4-4 1-16,3 0-1 15,1 3 1-15,-1 7-1 16,-3 0 0-16,4 5 1 0,-4 8 0 16,0 2 0-16,0 3 0 15,0 1-1-15,0 2 1 16,0 4-3-16,4-4 1 15,-1 1-10-15,5-1 0 16,-1-2 0-16,3-4 1 16</inkml:trace>
  <inkml:trace contextRef="#ctx0" brushRef="#br2" timeOffset="-34454.658">25629 15848 45 0,'4'3'22'0,"-1"19"-30"0,-3-13 46 0,0 1-38 0,0 2 1 0,-3 4-1 16,-4 0 1-16,0-1-2 15,-4 1 1-15,1 0 1 16,-1-1 0-16,0 1-2 16,4 0 1-16,0-4 0 15,4 1 0-15,3-4 0 16,7 1 1-16,0 5-1 15,3-2 1-15,1 3-1 16,0-1 1-16,-4 1-1 16,-4 0 1-16,-3 2-3 15,-3 4 0-15,-4 0-4 16,-7-6 0-16,-1 0-7 0,-2-4 1 16</inkml:trace>
  <inkml:trace contextRef="#ctx0" brushRef="#br2" timeOffset="-33883.435">25894 16318 42 0,'3'19'21'0,"1"-16"-24"16,-4-3 35-16,0 0-29 0,0-9 1 15,0-1 2-15,0-11 0 16,0-11-8-16,0-2 0 15,0-10 5-15,0-10 0 16,0-2-1-16,0 3 0 16,3-1-1-16,1 7 0 15,3 7-1-15,4 2 1 16,-1 3 0-16,4 4 0 16,4 6-1-16,-4 6 0 15,4 7-1-15,-4 5 1 16,0 7-4-16,-3 4 1 15,-4-1-5-15,-4 0 0 0,-3 6-7 16,-3 7 0-16</inkml:trace>
  <inkml:trace contextRef="#ctx0" brushRef="#br2" timeOffset="-33268.602">25855 16102 44 0,'4'3'22'0,"6"3"-17"16,-10-6 36-16,7 0-40 15,0-3 1-15,4 3 0 16,3 0 0-16,4 0-3 16,-1 0 0-16,8 0 2 0,0 0 0 15,-1 0-1-15,1 0 0 16,0 0-1-16,-4-3 1 15,0-3-3-15,-3 0 0 16,-4-7-1-16,0 7 1 16,-3-4 0-16,-4 1 0 15,0 0 0-15,-4 2 0 16,1 4 2-16,-4 3 1 16,7-6 0-16,-7 6 0 15,0 0 0-15,0 0 0 16,0 3 0-16,3 3 1 0,-3 4-1 15,0-4 0-15,-3 3 0 16,-1 1 1-16,1-4-1 16,-4 7 0-16,0-4 0 15,3 3 0-15,-3 1 0 16,0 3 0-16,0-1 0 16,0 4 1-16,0 0-2 15,0 0 1-15,0 0-1 16,0-4 0-16,3-5-1 15,4-1 1-15,0-3 0 16,4 4 0-16,3-7 0 16,0 0 1-16,3 0 1 15,1-6 0-15,-1 0 0 16,1-3 1-16,-4-4-1 16,0-2 0-16,0-1 0 15,0-2 0-15,0-4-2 0,0 0 1 16,-3 0-7-16,-1-3 1 15,-6 0-6-15,6 3 1 16</inkml:trace>
  <inkml:trace contextRef="#ctx0" brushRef="#br2" timeOffset="-32908.14">26398 16262 39 0,'4'12'19'0,"-1"-8"-19"15,-3-4 33-15,0 0-32 16,4-7 1-16,-1-2 1 15,1-4 1-15,-4-2-5 16,0-1 1-16,0-3 2 16,0 3 1-16,4 1-1 15,-1-1 0-15,1 7-1 16,3-1 1-16,3 1-1 16,8 3 0-16,0-1-4 15,3 4 1-15,-4 0-9 16,1 3 0-16,-4-3-4 15,0 0 1-15</inkml:trace>
  <inkml:trace contextRef="#ctx0" brushRef="#br2" timeOffset="-32336.981">26652 16205 54 0,'18'35'27'0,"-7"-13"-35"0,-8-19 53 15,1 0-45-15,-1 0 0 0,1-3-1 16,-4 0 0-16,3-3 1 16,1-3 0-16,-1-4-1 15,1-2 1-15,-1-4-1 16,1 4 1-16,-1-1 0 16,4 1 1-16,1 5 0 15,-5 1 0-15,-3 6-1 16,7 0 1-16,-3 3-1 15,3 3 1-15,3 1-1 16,-6-4 0-16,3 0-1 16,0 0 1-16,0 0-1 15,-4-3 1-15,1 0 0 16,-4 0 0-16,7 0-1 16,0 0 1-16,4-3-1 15,-1 3 1-15,1-3 0 16,3 0 0-16,0-3-1 15,0-1 1-15,-3-2-1 0,-1-4 1 16,1 1-1-16,0-4 0 16,-1-3 1-16,1 4 0 15,6-7 0-15,-3 6 0 16,1 4 0-16,-1 2 1 16,0 4-1-16,3 6 1 15,1 9 0-15,0 4 0 16,-1 6 0-16,5 9 1 15,2 0-1-15,1 3 1 16,0-2-1-16,-1-7 1 16,-3-4-2-16,1-2 1 0,-1-7-5 15,-4 1 0-15,-6-7-12 16,-11-9 1-16</inkml:trace>
  <inkml:trace contextRef="#ctx0" brushRef="#br2" timeOffset="-31810.874">24462 16939 50 0,'3'13'25'0,"-6"6"-24"16,3-13 35-16,-4 6-34 16,1 1 0-16,-1 3 0 15,-7-1 1-15,4 4-5 16,4 3 1-16,-1 3-5 16,4-3 1-16,4-6-10 15,-4-10 1-15</inkml:trace>
  <inkml:trace contextRef="#ctx0" brushRef="#br2" timeOffset="-31602.246">24451 16873 45 0,'11'-9'22'0,"10"18"-23"0,-14-12 33 15,3 0-33-15,1 3 1 16,0-3-5-16,3 3 0 16,3 0-4-16,1 0 0 0,-4 3-3 15,0 0 0-15</inkml:trace>
  <inkml:trace contextRef="#ctx0" brushRef="#br2" timeOffset="-31271.49">24663 17049 13 0,'7'28'6'0,"-4"4"3"0,-3-26 6 0,0 0-13 15,0 0 1-15,4 1 0 16,-4-4 1-16,0-3-5 16,7-7 1-16,0-2 3 15,4-3 0-15,-1-1-1 16,1-3 0-16,-1 4-1 15,1-1 0-15,-1 1-1 16,1 2 1-16,0 1-1 0,3-1 1 16,0 1 1-16,0 3 1 15,0 3-1-15,0 3 1 16,-3 3-1-16,-1 3 1 16,1 3-1-16,-1 7 0 15,1 3-7-15,-4 3 1 16,4 0-8-16,-1-6 1 15</inkml:trace>
  <inkml:trace contextRef="#ctx0" brushRef="#br2" timeOffset="-30970.205">25093 17240 42 0,'4'7'21'0,"-8"-42"-24"16,4 16 36-16,0-9-30 15,0-10 0-15,0-6 1 16,0 1 1-16,0-4-6 16,0-13 0-16,0 3 4 15,0-2 0-15,0-1-2 16,0 4 0-16,4 6 0 15,-4 9 0-15,10 6-1 16,1 7 1-16,-4 9-5 0,3 4 1 16,1 8-5-1,0 11 1-15,-1 2-8 0,-6 6 0 16</inkml:trace>
  <inkml:trace contextRef="#ctx0" brushRef="#br2" timeOffset="-30761.056">24888 16920 62 0,'11'16'31'0,"14"-10"-40"0,-15-6 61 0,12 0-53 16,2-3 1-16,1-3 0 15,3 0 0-15,0-1-2 16,4 1 0-16,3 3-8 15,1-3 0-15,-1-1-7 16,0 7 1-16</inkml:trace>
  <inkml:trace contextRef="#ctx0" brushRef="#br2" timeOffset="-30055.441">25950 16833 38 0,'7'-4'19'0,"-17"-8"-15"0,6 9 26 16,-3 3-26-16,-7 0 0 16,0 3 1-16,0 3 0 15,-7 0-7-15,0 1 1 16,-1-1 3-16,1 3 1 15,4 7-2-15,-5-3 0 16,5-1-3-16,3-2 1 16,3 2-2-16,1-2 0 15,6-1 0-15,8-3 0 16,3 4 0-16,7-1 0 0,0 0 2 16,3 4 0-16,1 3 1 15,0-4 1-15,-4 1-1 16,-4 2 0-16,-3 1 0 15,-3 0 0-15,-4-1 0 16,-7 4 0-16,0 0-1 16,0 0 1-16,0-7-1 15,0 1 1-15,0-4 0 16,3 1 0-16,1-4 0 16,-1 0 1-16,4 1 1 15,7-4 0-15,4 0 1 16,-1-3 0-16,8-6 0 15,7-4 1-15,6-5 0 16,1-4 0-16,3-3-2 16,-3-3 1-16,-4 0-2 0,-3 0 1 15,0-1-2 1,-4 4 1-16,-7 1-1 0,0-5 0 16,-3 11-2-16,-8-1 1 15,-3 7-2-15,-3 2 1 16,-8 11-1-16,1 2 0 15,-5 6-1-15,1 4 1 16,4 3 2-16,3 6 0 16,3 3 1-16,4 0 1 15,4 4 0-15,3-4 0 16,3-3 0-16,4-3 0 16,1-6-6-16,2-4 0 0,1-6-8 15,-4-2 0-15</inkml:trace>
  <inkml:trace contextRef="#ctx0" brushRef="#br2" timeOffset="-29770.284">26321 17193 34 0,'-4'19'17'0,"-10"-25"-10"16,11-1 21-16,3 1-23 15,-4-3 0-15,1-7 2 16,6 0 1-16,-3 1-10 16,4-1 0-16,6 0 7 15,-3 1 0-15,4 2-2 16,6 1 1-16,1 5-3 0,0 1 1 16,-1 0-1-16,-3 0 0 15,1-1-4-15,-1 4 1 16,3-3-6-16,1 3 1 15,-4-4-10-15,0 1 1 16</inkml:trace>
  <inkml:trace contextRef="#ctx0" brushRef="#br2" timeOffset="-29559.126">26578 17080 53 0,'0'60'26'0,"0"-32"-34"0,0-25 44 0,4 0-37 15,-4 1 1-15,0-4-6 16,3-4 0-16,1-5-3 16,-1-7 1-16,-3 1-5 15,4-7 0-15</inkml:trace>
  <inkml:trace contextRef="#ctx0" brushRef="#br2" timeOffset="-29350.045">26596 16889 42 0,'0'0'21'0,"0"-3"-24"0,0 3 40 16,0 0-34-16,0 0 0 15,7 0 0-15,0-3 1 16,4 0-9-16,3-1 1 16,0 4-8-16,0-3 0 15,-7 0-2-15,-3-3 1 16</inkml:trace>
  <inkml:trace contextRef="#ctx0" brushRef="#br2" timeOffset="-28944.529">26726 16942 42 0,'4'13'21'0,"0"-4"-17"16,-4-9 41-16,0 3-41 15,3 1 1-15,8-1 1 16,-1 0 1-16,8-3-10 15,-1 0 1-15,1 3 5 16,3-9 1-16,-3-1-3 16,3-5 0-16,-3-1-1 15,-4-2 0-15,0 2-1 16,-3 4 0-16,-8-1-3 16,-3 1 1-16,-3-1-2 0,-8 4 0 15,-7 6-1-15,1 0 1 16,-4 6-1-16,-1 10 1 15,5 3 2-15,3 3 1 16,3 6 1-16,4 7 1 16,3-7 0-16,8 3 0 15,7-6-2-15,6-3 1 16,8-6-5-16,0-7 0 16,3-9-6-16,4-9 1 15</inkml:trace>
  <inkml:trace contextRef="#ctx0" brushRef="#br2" timeOffset="-28659.08">27316 16732 25 0,'3'13'12'0,"-21"15"-10"16,15-19 17-16,-8 4-19 16,-6 3 1-16,-8-7-1 15,-7-3 1-15,-3 7-1 16,3 3 0-16,8-4 2 15,-1 4 1-15,11-1 2 16,7 4 0-16,7 0 2 16,7 3 1-16,10 0 0 15,8 6 1-15,0-3-3 16,-4 0 0-16,-3 0-3 16,-8 1 1-16,-6-5-4 0,-11 1 1 15,-11-3-9-15,-14-3 1 16,-3-7-9-16,-11-12 0 15</inkml:trace>
  <inkml:trace contextRef="#ctx0" brushRef="#br2" timeOffset="-27834.442">27922 16745 49 0,'-10'12'24'0,"-8"-2"-17"16,18-7 37-16,0 0-41 15,4 0 0-15,6 0 4 16,8 4 1-16,7 2-9 16,17 0 1-16,14 4 5 15,18-4 1-15,11-2-3 16,17-1 1-16,25-6-2 16,0-10 0-16,7 1-2 15,8-3 1-15,2-4-1 16,-17-3 0-16,0 3-1 0,-10 4 1 15,-4 2-1-15,-18 1 1 16,-11 0-2-16,-13 2 0 16,-15 4-3-16,-10 3 0 15,-10 3-7-15,-15 0 1 16,-11 4-9-16,-13-1 0 16</inkml:trace>
  <inkml:trace contextRef="#ctx0" brushRef="#br2" timeOffset="-27127.376">29746 16303 31 0,'25'0'15'0,"-11"-3"-3"16,-7 3 13-16,-3 0-24 0,3 0 1 15,0 3 2-15,3 0 0 16,4 3-3-16,1 7 0 16,6 2 3-16,3 1 1 15,5 6-1-15,-1 3 1 16,14-3-2-16,4 3 1 16,-4 0-2-16,-3 3 0 15,-4 1 0-15,-3-4 0 16,-7 0-1-16,-4 3 0 15,-7 3-1-15,-7 4 1 16,-7 2-1-16,-14-2 1 0,-7-7-2 16,-14 4 1-16,-4-1-1 15,-11 3 1-15,-9-2 0 16,-5-4 0-16,-7 3-1 16,4-2 0-16,7-8-1 15,11 1 1-15,7-3-1 16,10-3 1-16,11-4-1 15,10-2 0-15,15-7 0 16,13-9 1-16,12-10 0 16,6-6 1-16,4-6-1 15,3-7 0-15,-3 4 0 16,-7-7 1-16,-4-9 0 16,-7-9 0-16,-10-7 0 15,-8-3 0-15,-6-12 0 16,-12 12 1-16,-13 3 0 0,-7 1 0 15,-14-1-8-15,-8 16 1 16,-3 16-8-16,4 12 0 16</inkml:trace>
  <inkml:trace contextRef="#ctx0" brushRef="#br2" timeOffset="-25251.313">18030 18034 30 0,'11'-7'15'0,"7"4"-7"0,-15 3 15 0,4 0-22 16,0 6 1-16,-3 4 1 16,-1 2 1-16,-3 7-5 15,0 0 1-15,-3 6 2 16,-1 6 1-16,-3 10-2 15,0-3 1-15,-3 0-2 16,-1 2 1-16,4 1-1 16,0-6 0-16,-4-7 0 15,4-3 0-15,0-6-1 16,4-4 1-16,-1 4 0 16,1-9 0-16,3-4-1 15,3 0 1-15,4-3 0 16,4-3 0-16,3 0 0 15,4 0 0-15,3-3 0 16,3 3 1-16,8-3-1 16,7-3 1-16,10-4-1 0,8 1 1 15,-1-7 0-15,11 4 0 16,7 2 1-16,0 4 0 16,8 3 0-16,2 0 0 15,-3 3-1-15,15 3 1 16,2 0-1-16,12 3 0 15,3-3-1-15,3 1 0 16,15-1 0-16,6-3 0 16,-6-3 0-16,10-1 0 15,7 4 0-15,4-3 0 0,-8 0 0 16,19 3 0-16,6 0 0 16,-10 0 0-16,10 3 0 15,4 0 0-15,-14-3 0 16,10 4 1-16,-3-4-2 15,-7-4 1-15,-22-5-1 16,4 0 1-16,-14-1 0 16,-7-2 0-16,-3-1 0 15,-8 1 0-15,-14 2 0 16,-7 1 1-16,-6-1-2 16,-15-2 0-16,-14-7 0 15,-8-9 0-15,-13-10-1 16,-21-6 0-16,-15-9-1 15,-13-4 1-15,-5-15-8 16,-13-25 1-16,-7-9-4 16,6-7 1-16</inkml:trace>
  <inkml:trace contextRef="#ctx1" brushRef="#br2" timeOffset="124220.792">26508 12577 0,'0'0'16,"0"0"-1,0 16 1,-4-3 0,1-4-1</inkml:trace>
  <inkml:trace contextRef="#ctx0" brushRef="#br2" timeOffset="-19515.058">31073 15870 30 0,'10'12'15'0,"-13"-8"-6"0,-1-1 16 16,1 0-23-16,-8 0 0 15,-3 3 2-15,-7 1 1 16,-7-1-5-16,-1-3 1 15,-2 3 3-15,2 0 0 16,-2 4-1-16,2 2 0 16,1 1-1-16,4 0 0 0,6 2-2 15,0-2 0-15,8 2 0 16,6 1 0-16,11-3-1 16,4-1 1-16,3 4 0 15,7 3 0-15,0-4 0 16,-3 4 1-16,-4 3 0 15,-3 0 0-15,-11 3-1 16,-8 3 0-16,-2-9-1 16,-4 0 1-16,-4 3-1 15,1-6 1-15,-5-4-1 16,5-2 1-16,-1-4-1 16,4 0 1-16,0 0 0 15,3-2 0-15,4-4 0 16,4 3 0-16,-1 0 0 15,4-3 0-15,7-6 0 16,11-1 0-16,3 4 0 16,4-3 1-16,6 0 0 15,5 2 0-15,3 1 0 0,-1-3 1 16,1-3-1-16,0-4 0 16,-7-3 0-16,-4-6 1 15,-3-3-2-15,-8 0 1 16,1 3-1-16,0 4 0 15,-4 2 0-15,-7 3 1 16,-4 4-2-16,1 3 1 16,-4 6-1-16,0 0 1 15,-4 3 0-15,1 3 0 0,-4 3-1 16,0 4 1-16,0 6 0 16,-1 0 0-16,5-1 0 15,3-2 0-15,3 0-1 16,5-7 1-16,-1 1-2 15,3-4 1-15,11-3-4 16,8 0 1-16,2-3-3 16,1-6 1-16,0-4-1 15,0-2 0-15,3-7 1 16,-3 0 1-16,3-3 4 16,-3 7 0-16,-1-1 4 15,-9 3 0-15,-5 1 2 16,-3 2 1-16,-3 4 0 15,-8 3 1-15,-6 3-3 16,-8-3 1-16,-3 3-2 16,-7 0 0-16,0 3-2 15,-7 0 0-15,6 3 0 0,5 4 0 16,-1 2-1 0,4 1 1-16,3 0 0 0,4-1 0 15,4 1-1-15,3-1 1 16,7 1-1-16,4-4 1 15,10 1-1-15,3-4 1 16,1-6-1-16,-4-3 1 16,4-4-1-16,-4 1 1 15,-3-6-1-15,-1-1 1 0,-2 0-1 16,-1 1 0-16,-4-1 0 16,-3 4 0-16,0 6 0 15,-7 3 1-15,0 6-1 16,-3 7 0-16,-1 2 0 15,-3 7 1-15,-3 3-1 16,-4-6 0-16,-1 9 0 16,-6 7 0-16,0 3 0 15,0 5 0-15,-4 1 0 16,8-3 1-16,2-3-1 16,5-7 0-16,3-3-1 15,7-6 0-15,7-9-3 16,7-7 0-16,4-9-5 15,10-10 1-15,-3-5-8 16,-4-7 0-16</inkml:trace>
  <inkml:trace contextRef="#ctx0" brushRef="#br2" timeOffset="-19215.994">31768 16215 36 0,'0'22'18'0,"-14"-7"-17"0,14-11 26 31,-8 2-20-31,1 0 0 16,4 0 1-16,-4 4 0 0,7-1-11 16,3 1 0-16,1 2 7 15,6-2 1-15,5-4-4 16,2-3 0-16,4-9-1 15,4-1 1-15,-4 4-3 16,0-3 1-16,1-3-5 16,-1-4 1-16,0-3-10 15,0 1 1-15,0-1-1 16,-3 0 1-16</inkml:trace>
  <inkml:trace contextRef="#ctx0" brushRef="#br2" timeOffset="-18884.591">32053 16268 43 0,'7'10'21'0,"11"-14"-22"16,-7 1 45-16,3 0-43 15,3-3 1-15,-2-4-2 0,-1 1 0 16,0-3 0-16,0-1 1 16,0-3-1-16,-3 1 1 15,-1-1-1-15,-3 0 0 31,-10 4 0-31,-1 2 1 16,-6 4-2-16,-1 6 1 16,-3 6-1-16,-4 4 0 15,1 5 1-15,-1 4 0 16,4 3 0-16,3 3 0 0,4-9 0 16,7 3 0-16,4 0-1 15,6 3 1-15,8-4-3 16,0 1 0-16,-1-6-5 15,1-4 1-15,-4-3-7 16,0-3 1-16</inkml:trace>
  <inkml:trace contextRef="#ctx0" brushRef="#br2" timeOffset="-18495.088">32346 16303 29 0,'4'9'14'0,"-1"-12"-10"15,-3 6 19-15,-3 0-22 16,-1 7 0-16,1-1 0 16,-1-3 1-16,1 1-1 15,-1-1 0-15,4-6 1 0,0 0 0 16,4-6-1-16,6-1 1 16,1 1-1-16,3 0 1 15,0-4-2-15,0-2 0 16,4-4 0-16,-1-3 0 15,1 0 0-15,3 1 1 16,-7 5 0-16,0 1 0 16,1 5 1-16,-1 4 0 15,-4 6 0-15,-3 7 0 16,-3 5-1-16,-4 1 1 16,0 0-1-16,-4 3 1 0,1 6-2 15,-1-7 1-15,1 1-2 16,3-3 1-16,3-7-4 15,8-2 1-15,3-7-7 16,4 0 0-16,-1-10-3 16,4-2 0-16</inkml:trace>
  <inkml:trace contextRef="#ctx0" brushRef="#br2" timeOffset="-17968.837">32921 16180 46 0,'11'10'23'0,"3"-7"-29"16,-14-3 46-16,0 0-39 16,0 0 1-16,3-3-2 15,-3 0 1-15,-3-1-2 16,-4 1 1-16,-4 3 1 0,-3 0 0 16,-3 3 0-16,-1 4 0 15,4 5 0-15,3 4 0 16,1 0 0-16,3-1 0 15,0-2-1-15,-1 3 1 16,5 2-1-16,3-2 1 16,7 3-1-16,7-3 1 15,7-4-1-15,11-3 1 16,0-2-1-16,3-7 0 16,4-7 0-16,-4-2 0 0,0-3-1 15,1 5 1 1,-5-5-1-16,-2-4 1 0,-8-6-1 15,-4-3 1-15,-6 0-1 16,-7 3 1-16,-8 3 0 16,-7 7 0-16,-3 5 0 15,-7 7 0-15,0 7 0 16,0 5 1 0,0 7-1-16,3-3 1 0,4 9 0 15,7 6 0-15,3 7 0 16,8 2 0-16,10 4 0 15,7-6 0-15,11-3-1 16,3-7 0-16,-3-9-2 16,-4-10 1-16,-7-3-7 15,-7-6 1-15,-14 0-9 16,-10-3 1-16</inkml:trace>
  <inkml:trace contextRef="#ctx0" brushRef="#br2" timeOffset="-17309.253">30917 17328 40 0,'8'6'20'0,"6"-9"-10"16,-14 3 29-16,7 0-37 16,0 0 1-16,3 0 1 15,8-3 0-15,0-3-5 16,-1-7 0-16,4-6 4 0,4-15 0 31,21-35-2-31,0-3 1 16,-4 12-1-16,-10-2 0 15,-4-4-2-15,-7 9 1 16,-3 7-3-16,-7 6 1 16,-4 10-2-16,-7 5 1 15,-7 14-2-15,-4 8 1 16,-3 7 0-16,0 4 0 16,0 5 2-16,-4 10 0 15,4 6 2-15,3 0 1 16,4 10 1-16,4-1 1 0,3 7 0 15,7 6 0-15,0 3 0 16,0 3 0-16,3-9-2 16,1-6 0-16,3-7-3 15,4-9 0-15,-1-6-4 16,5-7 0-16,2-3-7 16,1-2 1-16,0-8-2 15,-4-5 0-15</inkml:trace>
  <inkml:trace contextRef="#ctx0" brushRef="#br2" timeOffset="-17091.362">31602 17027 44 0,'3'13'22'0,"-10"18"-19"16,4-19 44-16,-1 1-46 0,-3 3 1 15,0 2 0 1,0 1 0-16,0-3-3 0,0 0 0 15,0-1-2-15,3-2 1 16,1-7-9-16,3-6 1 16,0-9-6-16,0-10 1 15</inkml:trace>
  <inkml:trace contextRef="#ctx0" brushRef="#br2" timeOffset="-16862.494">31531 16892 45 0,'7'32'22'0,"4"-4"-26"0,-8-25 40 0,5 3-35 15,2 0 1-15,1-2-6 16,6-4 0-16,1 0-3 16,0 0 0-16,-4-4-5 15,0 1 0-15</inkml:trace>
  <inkml:trace contextRef="#ctx0" brushRef="#br2" timeOffset="-16408.416">31746 17014 22 0,'4'13'11'0,"7"15"1"0,-8-21 13 0,1-1-23 16,-4 3 1-16,0 1 1 16,0-4 1-16,3 3-6 15,-3-2 0-15,0-7 3 0,0 0 1 16,7-7-2-1,0-2 0-15,0 3 0 0,0-1 0 16,0 1-1-16,1-3 1 16,-1 2-1-16,0 1 1 15,0 3-1-15,0 3 0 16,0 0 0-16,3 0 1 16,1 3 0-16,0 3 0 15,-4-2 0-15,0 2 1 16,0-6 0-16,0 3 0 15,0-3-1-15,0 3 1 0,0-3 0 16,4 0 0-16,-1-3-2 16,1-3 0-16,6-4 0 15,-3 1 1-15,1-4-1 16,-1 1 0-16,0-1 0 16,0 1 0-16,0 2 0 15,0-5 0-15,0 5 0 16,-3 1 1-16,-1 6-1 15,1-1 1-15,-4 8-1 16,0 2 1-16,0 10 0 16,0 9 0-16,0 6-1 15,0 0 1-15,4 4-1 16,-1-1 1-16,1-5-1 16,3-4 0-16,-3-7-3 15,-4-5 1-15,0-10-7 16,-4-6 1-16,-3-3-7 15,0-7 0-15</inkml:trace>
  <inkml:trace contextRef="#ctx0" brushRef="#br2" timeOffset="-15701.702">32526 16964 41 0,'-10'32'20'0,"13"-29"-12"0,-3 0 34 0,0 3-38 15,-3 7 0-15,-1 2 2 16,-3 11 1-16,0 2-9 15,0 0 0-15,0 3 5 16,0 1 0-16,-4-4-2 16,8-6 0-16,-1-3-5 15,4-7 0-15,4-6-9 16,6-9 0-16,4-6-4 16,0-10 1-16</inkml:trace>
  <inkml:trace contextRef="#ctx0" brushRef="#br2" timeOffset="-15506.328">32530 16870 35 0,'-4'0'17'0,"4"-3"-11"0,0 3 27 16,0 0-29-16,4 3 1 15,-4-3 1-15,7 0 0 16,3-3-9-16,4-3 1 15,4 0 0-15,3-4 1 16,0-6-13-16,-3-2 1 0</inkml:trace>
  <inkml:trace contextRef="#ctx0" brushRef="#br2" timeOffset="-15206.966">32889 16528 46 0,'8'26'23'0,"-1"11"-16"15,-7-24 33-15,0 2-38 16,-4 7 0-16,1 10 0 16,-1 8 0-16,-3 1-3 15,3 3 1-15,1 13 2 16,-1 8 0-16,-3 4-1 15,0-6 0-15,0-10-2 16,0-6 1-16,4-12-3 0,-1-10 0 16,4-9-4-1,4-10 0-15,-4-12-8 0,0-10 0 16,-4-9-1-16,4-6 1 16</inkml:trace>
  <inkml:trace contextRef="#ctx0" brushRef="#br2" timeOffset="-15020.072">32745 17008 46 0,'3'19'23'0,"4"-16"-19"0,-3-9 47 0,3 3-49 15,0 0 0-15,14-4 1 16,11-2 0-16,10 0-4 16,8-7 0-16,-4 3-1 15,-1 1 0-15,-9 2-12 16,-12 1 0-16,-6 3-3 15,-4 9 1-15</inkml:trace>
  <inkml:trace contextRef="#ctx0" brushRef="#br2" timeOffset="-8419.398">30325 16024 24 0,'-11'28'12'0,"4"13"-2"0,7-38 13 16,0 0-21-16,0 0 0 15,7-6 2 1,0 0 0-16,7-13-4 0,4 0 0 16,0-9 3-16,3-3 0 15,0-3-1-15,0-1 1 16,0-2-2-16,0-1 0 15,-6 4-1-15,-8-7 1 16,-4-2-1-16,-6 2 0 16,-4 7 0-16,-4 2 0 0,-7 11-1 15,4 2 0-15,0 10 0 16,0 6 1-16,0 3-1 16,3 6 0-16,4 1 0 15,7 2 0-15,0 1 1 16,7-1 0-1,25 10 0 1,0 3 1-16,0 0-1 16,-4 4 1-16,0-8-1 15,0-2 0-15,-3 0 0 16,-4-3 1-16,-3-4-1 16,-4 1 1-16,-4-4-1 15,-2-2 0-15,-8-1 0 16,-4 0 1-16,-3 0-1 15,-4 4 0-15,-3-1 0 16,-7 4 1-16,-18 2-1 16,-10 4 1-16,-8 0-1 0,-13-3 0 15,-8-1 0-15,8-2 0 16,-1-1-1-16,1 1 0 16,6 0 0-16,8-4 0 15,6 0 0-15,11-2 0 16,11-1 0-16,11-3 0 15,13 3 1-15,15-3 0 16,13-3 0-16,8-3 0 16,17-6 0-16,11-7 1 15,11-12 0-15,10-10 0 0,0-2-1 16,-3-7 1-16,-11 6-1 16,-4 6 1-16,-13 7-1 15,-11 3 1-15,-11 6-1 16,-11 7 1-16,-9-4 1 15,-8 7 0-15,0 9-1 16,-4 9 1-16,-3 10-1 16,-7 3 0-16,-7 6 0 15,-11 16 0-15,-10 3-1 16,-15 3 0-16,-3 0 0 16,-10 7 0-16,3-10-3 15,3-10 0-15,1-2-10 16,3-4 0-16</inkml:trace>
  <inkml:trace contextRef="#ctx0" brushRef="#br2" timeOffset="-7835.776">30522 16124 39 0,'81'-41'19'0,"32"-15"-15"15,-91 37 26-15,2-3-27 16,1-3 1-16,0-7 1 16,-4-2 0-16,-11 3-7 15,-10-4 1-15,-14-9 5 16,-17 3 0-16,-12 4-3 15,-6 2 1-15,-15 10-1 16,-13 3 1-16,-1 10-2 16,-14 9 0-16,11 6-3 15,-3 16 1-15,-1 3-1 16,7 21 1-16,4 17 0 0,11 18 0 16,17 4 1-16,21-4 1 15,22-12 2-15,24-13 1 16,18-12 0-16,31-9 0 15,29-17 0-15,17-24 1 16,-3-19-2-16,-3-16 1 16,-12-10-3-16,-24-5 1 15,-21 2-6-15,-17 4 1 16,-15-3-13-16,-25 6 1 0</inkml:trace>
  <inkml:trace contextRef="#ctx0" brushRef="#br2" timeOffset="-2506.228">32653 16024 11 0,'7'-4'5'0,"4"11"2"0,-11-7 5 15,0 0-13-15,0 0 0 0,3-3 0 16,-3 3 1-16,0 0 0 16,0-7 1-16,0 1-1 15,0 0 0-15,-3-4 0 16,-1-2 0-16,1-1 0 15,-1-6 1-15,-3 1-1 16,-3-7 0 0,-19-13 0-1,1-3 1-15,0-6-1 16,0 0 1-16,-8 0-2 16,-2-6 1-16,-5 3-1 15,4-1 0-15,-3 1 0 16,-4 6 0-16,0 0-1 15,-7 0 1-15,-3 7 0 16,0 2 0-16,-1 1 1 0,-10-1 1 16,11 1 0-16,-1 3 0 15,1-1 0-15,-8 7 0 16,-3 3 0-16,4 0 1 16,-4 0-2-16,-7 0 1 15,7 3 0-15,0 7 0 16,-4-1 0-16,-3 1 0 15,0 2-1-15,0 1 1 16,-4-4-1-16,4 4 0 16,0 3 0-16,-7 0 1 15,-4 2-1-15,1 4 0 0,-12 4 0 16,8 5 0-16,0 0 0 16,0 7 1-16,-4 0-1 15,4 3 1-15,-7 2-1 16,6 5 0-16,1 5 0 15,0 0 1-15,-4-6-1 16,4 10 1-16,-4 2-1 16,8 7 0-16,6 3 0 15,0 13 0-15,1 3 0 16,20-16 0-16,-20 28 0 16,10-9 1-16,10 0-1 15,4 0 1-15,7 3-1 16,4 9 1-16,3-9-1 15,4-3 1-15,0-3 0 16,3-7 0-16,4-12 0 16,-4-13 0-16,0-3-1 0,-6-6 1 15,-5-3-2-15,-6-9 1 16,-1-10-1-16,1-10 1 16,-11-9-1-16,-7-6 1 15,-7-9-1-15,-11-10 1 16,1-3 0-16,-5-6 0 15,5-1-2-15,6 4 1 16,11 3-6-16,4 0 1 16</inkml:trace>
  <inkml:trace contextRef="#ctx0" brushRef="#br2" timeOffset="-1845.346">27781 15622 22 0,'4'19'11'0,"-8"0"-11"0,1-13 18 16,-8 7-18-16,-10-1 1 15,-11 1 0-15,-3 2 0 16,-7 4-2-16,-8 0 1 0,1-3 0 16,-1 3 1-16,5-4-1 15,6 1 1-15,7-4-1 16,7-2 1-16,8 2-1 15,3 1 0-15,10 3 0 16,4 2 0-16,7 11-1 16,7 5 1-16,0 4 0 15,0 3 0-15,1 6 0 16,-1-7 1-16,0-2-1 16,0-7 0-16,0-9 2 15,0-6 0-15,7 0 0 16,4-7 0-16,3-9 0 15,0-13 1-15,1-8-1 16,-8-8 1-16,-11-18-3 16,-13-9 1-16,-11-13-7 15,-11-10 0-15,-14-27-4 16,4-4 1-16</inkml:trace>
  <inkml:trace contextRef="#ctx0" brushRef="#br2" timeOffset="22806.079">3041 758 27 0,'18'-9'13'0,"-8"-25"-3"0,-6 27 13 0,3 4-20 16,-4 3 1-16,4-9 1 15,-7 9 1-15,-7 0-7 16,7 0 1-16,-10 0 4 16,-4 9 1-16,-15 4-3 15,-2 9 1-15,-5-4-1 16,5 11 0-16,-12-1-1 16,4 3 0-16,4-3 0 15,10 7 0-15,-3 3 0 16,11-10 0-16,6-3-1 15,18 0 1-15,-3 3-1 16,13-6 0-16,4 3 0 16,8 0 0-16,-8-9-1 15,7 3 1-15,-7 0-1 16,-3-4 1-16,-18-5-1 16,-7 9 0-16,-14-1 0 0,-1 11 1 15,-13-1-1-15,0-6 0 16,-4-3 0-16,7-1 1 15,4-2 0-15,0-3 0 16,7 2 0-16,0-2 1 16,10-4 0-16,11 4 0 15,4-4 0-15,13-9 0 16,8 3-1-16,10-6 1 16,4 3-1-16,10-9 1 15,-3-7-1-15,11-3 0 16,-8-6 0-16,-7-3 0 0,4 9 0 15,4-3 0-15,-8 0 0 16,-3-3 0-16,-8 0 0 16,-2 3 0-16,-1-3-1 15,-14 6 1-15,-3 10-1 16,-4-7 1-16,-7 7 0 16,-11 2 0-16,1 7 0 15,-8 7 0-15,0-1 0 16,-3 3 0-16,7 4 0 15,-4 12 1-15,-3-16-1 16,11 10 1-16,-1 6 0 16,4 0 0-16,0-3-1 15,14-3 1-15,4-3-1 16,10-7 0-16,7-2-1 16,11-7 0-16,0 0-4 0,-1-10 1 15,-2-9-4-15,2 13 1 16,8-10 0-16,-10-2 0 15,2-1 0-15,-2-9 1 16,-15 9 4-16,0-3 0 16,-3 3 5-16,3 6 1 31,-11 4 1-31,1-4 0 16,-4 10 1-16,-7 3 0 15,0 3-1-15,0 4 0 16,-14 2-2-16,0 7 0 0,-4-4-2 15,4 7 1-15,0-6-2 16,0-4 1-16,3 4 0 16,1 2 0-16,10 4 0 15,0-3 0-15,10 3 0 16,1-10 0-16,3 7-1 16,4-16 1-16,-1 3-1 15,-6-6 1-15,10-7-2 16,-3 4 0-16,-8-3 0 15,4 2 1-15,4 4-1 16,0-6 1-16,-4 3-1 16,-4 2 1-16,4 4 0 15,-3 0 0-15,-8-6 0 16,5 3 1-16,-5 12-1 16,-3 1 0-16,-3 9 0 15,-5 6 1-15,5 3-1 16,-8 6 1-16,4 10-1 15,-10 13 1-15,6-10-1 0,0 3 1 16,8-12-1-16,-8-4 1 31,15-9-4-31,6-6 0 16,8-19-4-16,-4-6 0 16,11 3-8-16,-4-26 1 15</inkml:trace>
  <inkml:trace contextRef="#ctx0" brushRef="#br2" timeOffset="23105.664">3965 1276 28 0,'0'28'14'0,"0"-12"-5"16,0-13 15-16,0 3-21 15,0 4 0-15,0-1 2 16,4 0 0-16,3 7-5 16,3-3 0-16,1 2 5 15,-4-5 0-15,7-10-2 16,4 0 1-16,3-7-2 16,-3-2 1-16,3-4-2 15,-7-2 1-15,11-4-6 0,-11 0 0 16,3 0-10-1,1 4 1-15,-4-4-1 16,-3 0 0-16</inkml:trace>
  <inkml:trace contextRef="#ctx0" brushRef="#br2" timeOffset="23787.299">4216 1251 38 0,'28'0'19'0,"11"15"-14"0,-18-21 37 15,0 3-41-15,7 3 0 0,4 0 0 16,-4 0 1-16,4 0-3 16,-11-6 1-16,0-4 0 15,-3-5 1-15,-7 2-1 16,-4-6 1-16,-7 4-1 16,0-4 0-16,-7 9 0 15,0 1 1-15,3 9-1 16,-7 3 1-16,1 7-1 15,-1 5 1-15,4 4-1 16,4-3 1-16,3 6 0 16,0 3 0-16,0 0-1 15,0-6 1-15,10 6-1 16,-6-6 1-16,3-7-3 16,3-2 1-16,1-4-5 15,-4-6 0-15,7-6-4 16,4-7 1-16,-8-6-2 0,8 4 1 15,-7-1 1 1,3 3 0-16,3 4 5 0,-10-1 0 16,4 1 6-16,0 9 0 15,-1 0 3-15,-6 0 1 16,3 0 0-16,-4 9 1 16,4 1-1-16,-7-1 0 15,0 1-3-15,0-7 1 16,4 3-3-16,-1-12 1 15,1 3-2-15,3-7 0 16,4-5-1-16,-8-4 1 0,4-9-1 16,-7-1 1-16,11 4 1 15,-4 0 0-15,3 6 1 16,4 10 1-16,4 3 0 16,-4 6 0-16,0 6 0 15,7 6 0-15,-6 10-1 16,2 0 0-16,1 0-1 15,-4-3 0-15,4 3-1 16,-1 3 0-16,-6 0-1 16,-1-3 0-16,1-6-4 15,-4-10 0-15,4-3-9 16,-1-12 0-16</inkml:trace>
  <inkml:trace contextRef="#ctx0" brushRef="#br2" timeOffset="24383.487">5330 1116 39 0,'29'9'19'0,"2"-9"-17"0,-27 0 27 15,10 0-28-15,-3-6 1 16,-1 3 0-16,-6-3 1 15,-4 6-4-15,0-3 0 16,-4 3 3-16,-6-10 0 0,-4 4-1 16,-1 6 1-16,-6 6-1 15,0-6 1-15,3 10-1 16,8 2 0-16,-1 10 0 16,4-3 1-16,0 9-1 15,4-9 0-15,-4 6-1 16,3 0 1-16,8 3 0 15,10-9 0-15,7-3-1 16,0-4 0-16,7-2-1 16,8-4 1-16,-1-6-1 15,4-9 1-15,-4-7-1 16,0 0 0-16,4 4 0 16,-7-7 1-16,0-6 0 15,-4-3 0-15,-7 2-1 16,0 8 1-16,-7-7-1 15,-3 12 1-15,-1-3 0 0,-10 7 0 16,-7 3 0-16,0 3 0 16,-3-4 0-16,-4 7 0 15,3 7 0-15,-7 5 0 32,8 13 1-32,-1 10 0 15,1 2 0-15,10-2 0 16,3-1 0-16,8-9 0 15,3 4-3-15,7-7 0 16,0-10-6-16,0-3 1 0,8-15-7 16,20-3 0-1</inkml:trace>
  <inkml:trace contextRef="#ctx0" brushRef="#br2" timeOffset="24671.145">6276 1009 31 0,'0'-15'15'0,"0"24"-11"0,0-3 20 0,-11-6-23 16,1 10 1-16,-8-4 0 16,-3 3 1-16,-4 1-4 15,1 2 1-15,2 7 2 16,5 3 1-16,6-3 0 16,1 0 1-16,3 6 0 15,14-6 0-15,7-4 0 16,10 4 0-16,8 3 0 15,-7 0 0-15,0 6-3 16,-15-9 1-16,-3 6-2 0,-10-3 0 16,-11 9-4-16,-18-12 1 15,-18 0-10-15,-6-19 0 16,-11-9-2-16,3-10 1 16</inkml:trace>
  <inkml:trace contextRef="#ctx0" brushRef="#br2" timeOffset="25734.278">7821 1053 28 0,'0'-6'14'0,"0"3"-4"0,0 3 21 0,0 0-26 16,0 0 1-16,0 0 3 16,4 9 0-16,-1 1-12 15,1 2 1-15,-4 13 7 16,0 16 1-16,0-10-3 15,-4 13 0-15,1 0-2 16,3 0 1-16,0-9-1 16,0-7 1-16,0-9-1 15,3-4 1-15,8-15-1 16,10-9 0-16,7-22 0 16,11-1 0-16,10-12-1 15,4-9 0-15,0 0-2 16,-7-1 0-16,-7 10-7 15,-4 10 1-15,-7 12-9 16,-3 6 0-16</inkml:trace>
  <inkml:trace contextRef="#ctx0" brushRef="#br2" timeOffset="26095.118">8661 975 44 0,'39'16'22'0,"-4"-26"-16"0,-32 10 32 15,1-6-37-15,-1 3 0 0,-10 3 1 16,-3 0 0-16,-8 0-3 16,-7 9 1-16,1 1 1 15,-1 8 1-15,-3-2-1 16,0 3 1-16,-1 3-2 15,5 0 1-15,2 0 0 16,8 3 0-16,11-6-1 16,6 6 1-16,11-10-1 15,1-2 0-15,6-4 0 16,0 7 0-16,-3-7 0 16,-8 1 0-16,-3 5-1 15,-10 4 1-15,-4 0-4 16,-22 6 0-16,-2-6-12 15,-19-6 1-15</inkml:trace>
  <inkml:trace contextRef="#ctx0" brushRef="#br2" timeOffset="27100.767">10954 160 44 0,'21'0'22'0,"-10"9"-20"16,-15-9 29-16,-10 9-30 15,-11 4 1-15,-10 3 0 0,3 9 1 16,-7 3-4-16,-3 6 1 16,0 1 1-16,3 2 1 15,4-2 0-15,6-7 0 16,8-9-1-16,7 6 0 15,7-6 0-15,14-3 1 16,7 6-1-16,11 3 1 16,0 9-1-16,-4-9 0 15,0-6 0-15,4 9 0 16,-8-3-1-16,-6 4 1 16,-4 5-1-16,-7 4 1 0,-4 6-1 15,-6-1 0-15,-11 5-1 16,-8-11 1-16,-2 4 0 15,-8-7 0-15,4-2-1 16,3-1 1-16,4-12 0 16,3 0 0-16,7-4 0 15,4 4 1-15,7-6 0 16,4-1 0-16,3-2-1 16,10-1 1-16,8 1 0 15,10-10 1-15,11 0 0 16,3 0 0-16,4-10 0 15,10 1 1-15,4-7-1 16,0-9 1-16,4 12-1 16,3-12 0-16,-4-9-1 15,-6 6 0-15,-8-10-1 16,-10 4 1-16,-4-1-1 16,-6 7 0-16,-8 3 0 15,-7 0 1-15,-7 12-2 0,0 7 1 16,-11 6 0-16,-3 6 0 15,-3 13 0-15,-4 15 1 16,-4 4-1 0,4-3 1-16,3 8-1 0,8 4 1 15,3-12 0-15,7-1 0 16,3-2-2-16,5-7 1 16,-1-6-3-16,0 0 1 15,3-13-4-15,1 3 1 0,3-9-8 16,7-3 1-16,1-3-7 15,6-13 0-15</inkml:trace>
  <inkml:trace contextRef="#ctx0" brushRef="#br2" timeOffset="27400.055">11571 1188 33 0,'4'38'16'0,"-4"-4"-4"0,0-34 19 0,0 0-28 16,0 0 0-16,0 0 2 15,0 0 1-15,0 0-7 16,0 6 1-16,0-6 4 16,3-9 1-16,4-3-2 15,0-1 0-15,4-3-1 16,-1-3 1-16,5 1-1 0,2-1 0 16,1 3 0-16,-1 0 0 15,5 13 0-15,-1-6 0 31,11 9-5-31,-4-6 0 16,-7 3-4-16,-3-7 0 16,-1 10-9-16,1-6 0 15,-4 6-2-15,4 6 0 16</inkml:trace>
  <inkml:trace contextRef="#ctx0" brushRef="#br2" timeOffset="27668.966">12086 1204 48 0,'0'28'24'0,"4"-9"-32"0,-4-19 49 0,0 6-43 15,0-6 0-15,0 0-1 16,0 0 1-16,3 3 2 16,4-6 0-16,-3-13-7 15,-1-2 0-15,-3-8-5 16,-3-8 1-16</inkml:trace>
  <inkml:trace contextRef="#ctx0" brushRef="#br2" timeOffset="27868.12">11970 846 30 0,'3'28'15'0,"15"-9"-3"0,-15-16 20 15,5 4-30-15,-1-1 0 16,3-6 0-16,1 0 0 15,6 0-2-15,1 0 0 16,3-6-1-16,0-1 1 16,1 4-11-16,-1-3 1 15,-4 3-2-15,1-3 1 16</inkml:trace>
  <inkml:trace contextRef="#ctx0" brushRef="#br2" timeOffset="28151.291">12383 1107 46 0,'35'9'23'0,"7"0"-28"16,-21-9 45-16,4 0-39 16,7-9 0-16,-4 3 0 15,-3 3 1-15,-4-13-3 16,-4-3 1-16,-2-9 0 15,-5-4 1-15,-10 1-1 16,-7 0 0-16,-3 9 0 16,-5-3 1-16,-6 9-1 15,0 13 1-15,-4 12-1 16,1 1 1-16,3 18 0 0,3 6 0 16,4 10 0-16,3 0 0 15,8 0 0-15,3-6 0 16,7-1-1-16,7 4 1 15,11-19-1-15,6 0 1 16,1-9-3-16,0-7 0 16,0-16-4-16,3 10 0 15,4-9-9-15,-4-16 1 16</inkml:trace>
  <inkml:trace contextRef="#ctx0" brushRef="#br2" timeOffset="28465.767">13155 821 38 0,'21'3'19'0,"-10"19"-14"0,-11-19 26 0,-11 4-30 15,-3-4 0-15,-7 3 3 16,-4 3 1-16,1 10-6 16,2-9 1-16,-2 5 2 15,-1 4 0-15,0 6 0 16,4 4 1-16,7-11-2 15,3 7 1-15,8-6-1 16,10 6 1-16,0 4-1 16,7-1 1-16,7-3-1 15,1-3 0-15,-1 0 0 16,-7 0 0-16,-7 3-1 16,-11-6 1-16,-10 6-1 0,-3-6 1 15,-15 6-6 1,-11-13 1-16,-9-6-12 0,-5-6 0 15</inkml:trace>
  <inkml:trace contextRef="#ctx0" brushRef="#br2" timeOffset="29339.958">14792 752 34 0,'11'6'17'0,"-1"-2"-2"16,-3-4 15-16,-3 6-26 16,-1 3 0-16,-6 10 2 15,3 16 1-15,-4 8-9 16,-3 5 0-16,0 5 6 0,4 0 1 15,3-6-2-15,3-6 0 16,4-7-1-16,4-12 0 16,3-3 0-16,3-13 1 15,8-15-1-15,3-10 0 16,11-15-1-16,-4-4 0 16,4-12-1-16,-3 3 0 15,2-13-7-15,-2 13 0 16,-1 0-11-16,-3 13 0 15</inkml:trace>
  <inkml:trace contextRef="#ctx0" brushRef="#br2" timeOffset="29878.453">15614 696 52 0,'21'3'26'0,"-10"-3"-25"0,-11 6 38 15,-7-3-39-15,-7-3 0 16,-4 7 1-16,4-7 0 16,-11 3-1-16,0 3 0 15,4 3 1-15,-3-2 0 16,-1 2 0-16,4 0 0 15,3 1 0-15,0-1 1 16,11 1-1-16,11-1 0 0,10 7 0 16,4 6 0-1,10 0 0-15,4 9 0 0,-1-6-1 16,1 3 0-16,-7-6 0 16,-4 0 1-16,-10 3-1 15,-11 0 1-15,-15 4-1 16,-13-4 0-16,-11 3-4 15,-6-3 1-15,-8-12-13 16,-7-7 0-16,3-6-1 16,18 0 0-16</inkml:trace>
  <inkml:trace contextRef="#ctx0" brushRef="#br2" timeOffset="30779.911">17635 473 25 0,'0'-19'12'0,"4"19"0"16,-4 0 17-16,0 3-23 0,-4 7 0 31,-3 21 5-31,-3 7 0 16,-8-4-14-16,-7 29 1 16,1 3 8-16,-1 15 0 15,0-5-4-15,4-4 1 16,4-9-3-16,2-20 0 15,8-14-4-15,0-14 0 16,7-12-3-16,7-21 0 16,4-17-2-16,0-9 1 0,3-9 0 15,-4 0 0-15,1-4 1 16,-1-2 1-16,-6 2 2 16,-1 13 0-16,-3-3 2 15,4 6 0-15,-4 13 5 16,0 9 0-16,3 10 3 15,1 0 1-15,3 9 1 16,4 0 1-16,3 0 0 16,7 0 0-16,11 3-3 15,14 3 0-15,6 3-1 16,-2-5 1-16,3 5-1 16,-7 7 0-16,-4-1-1 15,-3 4 0-15,-15 0-1 16,-13 0 0-16,-14-4-1 15,-5 4 0-15,-9 16-4 16,-8-7 0-16,-3-3-3 0,-4 3 0 16,4-9-9-16,3-3 1 15,4-7-5-15,10 4 0 16</inkml:trace>
  <inkml:trace contextRef="#ctx0" brushRef="#br2" timeOffset="31274.726">18242 928 42 0,'32'19'21'0,"-14"-19"-16"0,-18 0 34 0,0 0-38 15,-4 0 0-15,-3-7 1 16,-7 4 0-16,-4 3-3 15,-6 3 1-15,-5 4 2 16,-2 2 0-16,-1 7-1 16,4-7 1-16,3 1-1 15,7 2 1-15,1 4-1 16,6-1 1-16,4-5-1 16,7-1 0-16,0 1-1 15,7-1 1-15,0-6-2 16,7 3 1-16,0 1 0 15,4-7 0-15,0 3-1 16,-1-3 1-16,1 0-1 16,-1 6 1-16,1-12-1 15,0 6 1-15,-4 0-1 16,0-3 1-16,0 3 0 0,0 0 0 16,-3 0 0-16,-1 3 1 15,1 6-1-15,-4 7 1 16,0 3-1-16,-3-4 1 15,-1-5-2-15,4-1 0 16,0-6-4-16,4-3 0 16,3-3-6-16,0-6 1 0,-3-1-6 15,-4 1 1 1</inkml:trace>
  <inkml:trace contextRef="#ctx0" brushRef="#br2" timeOffset="31529.32">18436 1053 30 0,'11'3'15'0,"3"16"-6"16,-11-19 22-16,-3 3-29 15,0-3 1-15,0 0 4 16,0 0 0-16,4-6-7 16,-1 0 0-16,1 3 5 15,3-7 0-15,7 1-1 16,11 3 0-16,7-4-2 15,3 1 1-15,0-7-3 16,0 4 1-16,-3-7-3 16,-4 3 0-16,-3-3-7 0,0-6 0 15,-4-9-8-15,0-1 1 16</inkml:trace>
  <inkml:trace contextRef="#ctx0" brushRef="#br2" timeOffset="31799.73">19117 160 34 0,'28'18'17'0,"-14"39"-9"0,-14-42 22 16,-3 11-29-16,-8 21 1 0,-6 6 3 16,-1 10 0-16,-7 6-6 15,1 22 1-15,-1-1 3 16,0 8 0-16,1-7-1 15,-1-7 1-15,7-21-3 16,-3-16 1-16,10-12-4 16,4-7 1-16,4-13-3 15,-1-21 0-15,1-3-7 16,-4-19 1-16,-7-13-3 16,3 0 1-16</inkml:trace>
  <inkml:trace contextRef="#ctx0" brushRef="#br2" timeOffset="32041.127">18673 859 45 0,'38'15'22'0,"12"-15"-25"0,-29 0 45 16,11-6-42-16,6 3 0 15,1-6 1 1,0-4 0-16,3 10-1 0,-6-6 0 15,-1 9-4-15,-3 0 1 16,-4 0-5-16,0 0 0 16,-3 0-6-16,0-7 1 15</inkml:trace>
  <inkml:trace contextRef="#ctx0" brushRef="#br2" timeOffset="32239.827">19283 912 42 0,'-4'35'21'0,"-3"30"-25"0,7-49 38 16,0 9-34-16,-3-3 1 0,3 3-2 16,0 0 1-16,0-9-5 15,0-13 0-15,0-3-7 16,3-9 1-16</inkml:trace>
  <inkml:trace contextRef="#ctx0" brushRef="#br2" timeOffset="32468.522">19244 806 35 0,'28'6'17'0,"-7"-6"-19"0,-10-6 26 15,3 6-25-15,7-4 1 16,4 4-16-16,3-6 0 15,-3 6 15-15,0 6 0 16</inkml:trace>
  <inkml:trace contextRef="#ctx0" brushRef="#br2" timeOffset="32894.804">19713 947 33 0,'14'9'16'0,"-38"7"-19"15,17-16 32-15,-4 3-29 16,-3 3 1-16,0 7 0 16,0 2 1-16,3 1-2 15,4-3 0-15,0 2 1 16,3-5 0-16,-3-1 0 16,4-6 1-16,3 3-2 15,3 4 1-15,4-1 0 16,1 7 0-16,-1-7-1 15,0 7 0-15,0 3 0 16,3-10 0-16,4 4 0 16,4-7 0-16,3-12-1 15,4-7 1-15,3-6-1 16,4 4 1-16,3-20 0 0,-3-2 1 16,0-7-1-1,-1-10 1-15,5-2 0 0,-8-22 0 16,-7-4 0-16,-7-12 0 15,-7 0 0-15,0-3 0 16,-7 28-1-16,-3 12 1 16,-1 4 0-16,-3 12 1 15,-7 19 0-15,-4 3 0 16,-3 23 0-16,0 11 1 0,-4 13-1 16,4 35 0-1,4 9-1-15,6 10 1 16,4 15-1-16,7 19 1 0,7-9-4 15,7-16 1-15,0-10-5 16,4-21 1-16,7-16-9 16,-4-26 0-16,-7-8-1 15,0-10 1-15</inkml:trace>
  <inkml:trace contextRef="#ctx0" brushRef="#br2" timeOffset="33570.594">21678 749 37 0,'50'9'18'0,"-22"-15"-10"15,-21 6 37-15,0 0-42 16,-4 0 0-16,-3 6 0 15,-10 4 0-15,-8-1-5 16,-6 1 1-16,-8 5 3 16,-3 4 0-16,-1-6-1 15,1 9 0-15,0-4 0 16,3 1 0-16,7-3 0 16,4 3 0-1,25 3-1-15,10 3 1 16,10 0-1-16,12-6 0 15,-1-4-1-15,-3 4 1 16,-8-6 0-16,-6 9 0 16,-11-3-1-16,-14 9 1 15,-14-3 0-15,-7-3 0 16,-1 0-2-16,-2-3 0 16,-1-7-5-16,4 4 1 15,10-10-10-15,7-6 1 16</inkml:trace>
  <inkml:trace contextRef="#ctx0" brushRef="#br2" timeOffset="33856.742">21872 1075 44 0,'25'32'22'0,"-14"-14"-23"15,-8-8 33-15,-3 5-30 16,0-2 1-16,-3 12 1 15,-1-9 1-15,0-4-6 16,1 7 0-16,3 3 3 16,0-3 1-16,7 0-2 15,7-7 1-15,7-5-2 16,7-14 0-16,1-2-1 16,-1-4 1-16,0-15-1 0,0-3 0 15,1-1 0-15,-8-2 1 16,0-7-5-16,-7 10 0 15,-3-4-9-15,-4 10 0 16</inkml:trace>
  <inkml:trace contextRef="#ctx0" brushRef="#br2" timeOffset="34457.357">22341 1154 39 0,'4'37'19'0,"-4"-12"-12"0,3-18 26 0,1-7-31 16,-4 0 1-16,7-7 1 15,4-5 0-15,-4-4-5 16,3-3 0-16,1-6 3 16,3-3 1-16,-3-7-2 15,3 1 1-15,-4 6-2 16,1 0 1-16,-1 9 0 15,1 9 1-15,0 7-1 16,-1 9 0-16,1 13 0 16,-1 6 1-16,1-6-2 15,0 6 1-15,-4-6-1 16,3 0 0-16,1-3 0 16,-1-4 0-16,1-3-1 15,-4-2 1-15,4-1 0 0,-1-3 0 16,1 3-1-16,-1-6 1 15,1 0 0-15,-1 0 0 16,5-9-1-16,-1 3 0 16,3-4 0-16,1 1 1 15,0 0-1-15,-1-10 0 16,-3 3 0-16,0-3 1 16,1 0 0-16,-1 4 0 15,-4 5 0-15,1 4 1 16,-1 12-1-16,1 10 1 15,-4-3-1-15,0 2 0 0,0-5 0 16,0 5 1-16,0 4-1 16,0-9 0-16,4 8 0 15,0-8 0-15,-1 5-2 16,8-5 0-16,-4 2-3 16,3 4 0-16,5-13-8 15,-1-3 0-15,4-3-2 16,6-16 0-16</inkml:trace>
  <inkml:trace contextRef="#ctx0" brushRef="#br2" timeOffset="34817.747">23544 768 37 0,'36'9'18'0,"2"1"-11"0,-30-10 35 15,-8 0-44-15,-4 0 0 16,-14 0 2-16,-6-7 0 16,-1 4 1-16,0 6 0 15,1 4-1-15,-5 2 1 16,5 7 1-16,-5 3 0 16,8-4-1-16,7 4 0 15,7 9 0-15,11-9 1 16,6 16-2-16,1-7 1 15,17 0 0-15,11 3 1 0,-7-2 0 16,-1 5 0-16,-9-6-1 16,-12 1 1-16,-17-1-1 15,-14 3 1-15,-4-12-2 16,-7 0 1-16,-17-10-5 16,-4-9 1-16,-7-3-13 15,-14-13 0-15</inkml:trace>
  <inkml:trace contextRef="#ctx0" brushRef="#br2" timeOffset="37834.737">6629 652 7 0,'-4'-19'3'0,"-3"-22"0"15,4 29 3-15,-8 2-3 16,-7-5 1-16,-3-1 1 16,-11 3 1-16,-3-5-8 15,0-4 1-15,-11 0 5 16,-10 3 0-16,-1-6-3 0,-10-3 1 16,-14 2-1-16,3-2 0 15,-3 6-1-15,-10 4 1 16,-15-4-1-16,-7-4 1 15,7 11-1-15,-7-4 1 16,-3 6-1-16,-4-2 1 16,0-1-1-16,0 13 1 15,-7-6-1-15,-4 2 1 16,1 4-1-16,-1 3 1 0,-6 0 0 16,-12 3 0-16,19 7 0 15,-11 15 0-15,3 3 0 16,-3 10 0-16,11 15 0 15,10 0 1-15,10 1-1 16,1-4 0-16,0-13-1 16,10 1 1-16,0-7 0 15,7 13 1-15,4 3-2 16,7 0 1-16,-4 13 0 16,15 3 0-16,6 9 0 15,8-10 0-15,13 1 0 16,8-3 0-16,14 2-1 15,7 4 1-15,14 3-1 16,0 7 1-16,11-11-1 16,10-2 1-16,28-10-2 15,0-12 1-15,43-6 0 16,35-10 0-16,32-16-1 0,42-9 0 16,28 0-1-16,29-9 1 15,13-1 0-15,-6-8 0 16,-4-8 0-16,-21 8 0 15,-21-11 1-15,-8 4 0 16,-6-9 0-16,-22-4 0 16,8 4 0-16,-22 5 1 15,-13-2-1-15,-19 9 0 16,-6-3 0-16,-18-3 0 16,-15-16-4-16,-10 0 1 0,-24-25-5 15,-18 3 1-15,-32-12-2 16,-18 6 1-16</inkml:trace>
  <inkml:trace contextRef="#ctx0" brushRef="#br2" timeOffset="38932.816">13758 520 12 0,'46'-3'6'0,"-14"-57"-5"0,-25 42 8 15,-3-1-8-15,-4-9 0 16,-8 6 0-16,-13 3 1 15,-17 6-2-15,-12-2 0 16,-6 5 2-16,-15 1 1 16,-10-1-1-16,-28-8 1 15,3 2 0-15,-18-3 0 16,-13 0 0-16,-18 0 0 16,-4 4-1-16,-11-4 1 15,-6 10-2-15,-11 2 1 0,-3 4-1 16,10-3 1-16,0 12-1 15,0 4 0-15,7 2-1 16,7 13 1-16,11 0-1 16,0 3 1-16,17 16 0 15,18 13 0-15,11 6-1 16,7-1 0-16,17 10 0 16,18 13 0-16,17 6 0 15,19-3 0-15,13 9 0 16,15-15 0-16,13-1 0 15,11-3 0-15,18 4 0 16,21-7 0-16,21 4 0 16,29-7 0-16,17-3 0 15,24-16 0 1,156 0 0 0,-14-18 0-16,-7-16 0 15,-18-16 1-15,-11-6 0 16,-38-16 0-16,-7-16-1 0,-25-9 1 15,-18 1-1-15,-21-4 0 16,-28-13-1-16,-21 7 1 16,-18-4-1-16,-17-6 0 15,-19-12-1-15,-23-6 1 16,-12-4-4-16,-13-3 0 16,-26 0-4-16,-16-9 1 15</inkml:trace>
  <inkml:trace contextRef="#ctx0" brushRef="#br2" timeOffset="40328.579">23647 624 7 0,'10'0'3'0,"-17"-7"0"0,0 4-3 15,-10 3 2 1,-12-6 0-16,-2-3 3 0,-5-1 0 15,-10-6-5-15,-17 13 0 16,-8-12 4-16,-20-10 0 16,-5 6-1-16,-16 0 1 15,-19 0-2-15,-3-9 0 16,-14 6-1-16,-11 0 1 16,-10-3-1-16,-4 6 0 15,-11-9-1-15,-3 3 1 31,-130-19-1-31,21 9 0 0,27 17 0 16,12-1 1-16,3 0-1 16,21 10 1-16,0-1-1 15,15 4 0-15,-1 6 1 16,-7 0 0 0,-109 16 2-1,56 5 0-15,25 11-1 16,18-4 1-16,24 10 0 15,18 15 0-15,18 0-1 16,10-6 1-16,32 4-2 16,17 2 0-16,15-19-1 15,10 4 1-15,8 0-1 16,13 2 1-16,15-2-1 16,10 6 1-16,14 3-1 15,15 6 1-15,13 7-1 16,18-7 1-16,21 0-1 15,15-9 0-15,27 3 0 16,26-9 0-16,17 3 0 0,28 0 0 16,18-1 0-16,17-5 0 47,11 2 0-47,0 1 0 0,14 12 0 0,7-6 0 0,8 3-1 0,-1-3 1 15,-3-9 0-15,14 2 0 16,-4-9 0-16,7 1 0 15,8-7-1-15,-72-10 1 0,93 4 0 16,-14-7 0-16,-15-6 0 16,-7-3 0-16,-10 0-1 15,-7 0 1-15,-15-12-1 16,-3-4 1-16,-7-3 0 16,-10-6 0-16,-15-12-1 15,-3-10 1-15,-8-4-1 16,-6-5 0-16,-18-4 1 15,-11 4 0-15,-3-13-1 16,-21 3 1-16,-14-12-1 16,-11-1 0-16,-18 7 0 15,-17 6 1-15,-18-3-1 16,-21-9 0-16,-21 3 0 16,-18-4 1-16,-28-2-3 15,-29-7 0-15,-13 6-6 16,-39 1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3:03:56.64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6T03:04:32.708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9077 3750 9 0,'4'-3'4'0,"-4"6"-3"0,0-3 5 0,0 0-5 16,0-6 0-16,0 3 2 16,-4-7 0-16,0 10-4 15,1-6 1-15,-1 3 2 16,1 3 0-16,3 0-1 16,0 0 1-16,7 0-2 15,4 0 1-15,3 0 0 16,-7 0 1-16,3 3-1 15,4 3 1-15,4-6-1 16,0 0 1-16,3 3 0 16,4-3 1-16,3 7-1 15,3-7 0-15,1 0-1 16,0 3 1-16,0-3-1 0,3 0 0 16,4 0 0-16,-4-3 1 15,0 3-1-15,1-7 0 16,-1 4 0-16,4 3 0 15,0-6 0-15,10 6 0 16,0 0 0-16,1-3 1 16,-1 3 0-16,4-6 1 15,3 2-2-15,-3 1 1 16,-3 3-1-16,-1 0 1 16,4-3-2-16,4 3 0 0,6 0 0 15,1 0 1-15,3 0-1 16,-4 0 1-16,-3-3-1 15,-4 3 0-15,8-3 1 16,-1 3 0-16,4-3-1 16,1 3 0-16,2-3 0 15,-3-4 0-15,0 4 0 16,-10 0 0-16,3 0 0 16,7-3 0-16,3 2 0 15,1 4 1-15,3-6-1 16,-4 6 1-16,-3-3 0 15,-3 3 0-15,3 0 0 16,0 0 0-16,11 0 0 16,-4-9 0-16,-4 6 0 15,1 3 1-15,-4-4-1 16,0 1 0-16,0 3-1 16,0-3 1-16,7 3-1 15,-7-3 1-15,0 3-1 0,0-3 0 16,-4 0 0-16,-3 0 0 15,-3-7 0-15,-1 10 1 16,8-6-1-16,-1 3 1 16,1-7-1-16,-1 1 1 15,1 3-1-15,-1-1 0 16,-6 4 0-16,-1-6 0 16,8-1 0-16,-4 1 0 0,3-3 0 15,1 2 1-15,-1 1-1 16,1 6 0-16,-1-7 0 15,-3 10 0-15,-7-9-1 16,7 9 1-16,0 0 0 16,4 0 0-1,34-7 0 1,-9 7 1-16,-12-3-1 16,-3 3 0-16,-3 0 0 15,3 0 1-15,-4 0-1 16,1 0 1-16,0 0-1 15,-1-6 0-15,1 3 0 16,-8 0 0-16,1 3 0 16,3 0 0-16,3 0 0 15,1 0 0-15,-1 0 0 16,4 0 0-16,-3 0 0 16,-8-3 1-16,4 3-1 0,4 0 1 15,0 0-1 1,3 0 1-16,0 3 0 0,3 0 0 15,-13-3-1-15,-1 3 1 16,4-3 0-16,4 6 0 16,0-6-1-16,-1 0 1 15,8 0-1-15,-8 0 1 16,-6 0 0-16,-4 0 0 16,3 0-1-16,4 0 1 15,0 0-1-15,4 0 1 16,-4 0-1-16,0 3 0 0,-4-3 0 15,-6-3 0-15,-4 3 0 16,10-6 0-16,1 6-1 16,-1 0 1-16,4 0 0 15,-3-3 0-15,-1 0 0 16,1 0 0-16,-11 0 0 16,0 3 0-16,3 0 0 15,4 0 0-15,4-4 0 16,-5 1 0-16,1 0 0 15,4 0 0-15,-1 0 0 16,-6 3 0-16,-8-6 0 16,8 6 0-16,6 0 0 15,-3 0 0-15,0 6-1 16,4-6 1-16,-1 3 0 16,1 0 0-16,-4 0 0 15,-7 0 0-15,7-3 0 16,3 4 0-16,-3 2 0 0,0 0 0 15,0 0 0-15,0-6 0 16,-4 0 0-16,1 3 0 16,-8 4 0-16,-3-7 0 15,0 9 0-15,-4-9 1 16,4 10-1-16,-4-10 0 16,1 0 0-16,-8 0 0 15,-3 3 0-15,0-3 0 16,-4 0 0-16,-4-3 0 0,-2 3-4 15,-5-7 1-15,-3 4-9 16,-7-6 0-16,-7-13-3 16,8-16 0-16</inkml:trace>
  <inkml:trace contextRef="#ctx0" brushRef="#br1" timeOffset="9248.593">17134 3866 9 0,'4'0'4'0,"-1"19"3"15,1-13 5-15,0 4-10 16,-1 2 1-16,1 7 0 0,-1 3 0 16,-3-3-4-16,0 6 1 15,0 6 2-15,0 4 0 16,0 5-1-16,0 4 1 16,0 6-1-16,0-9 1 15,0 6-1-15,0 7 1 16,4 2-1-16,-4-3 0 15,0 7 0-15,-4-1 1 16,1-2-2-16,-1 6 1 16,1-1 0-16,-1-2 0 0,0 0 0 15,1-1 0 1,-4 38 0 0,0 4 1-16,0-14-1 15,0 4 1-15,0 0-1 16,3 0 0-16,1 3 0 15,-1 7 1-15,1-14-2 16,-1 8 1-16,-3 2-1 16,-4 3 0-16,1 4 1 15,3 8 0-15,7-5-1 16,-7 0 0-16,0 12 0 16,0-3 1-16,3 0-1 15,4 9 1-15,-7 1-1 16,0 5 0-16,7-2 0 15,-4 6 1-15,-3-3-1 16,7-1 0-16,4 1 0 16,-4 6 0-16,0 6 0 0,3 0 0 15,8 10 0-15,-11-3 0 16,7 9 1-16,4 0 0 16,-4-4-1-16,3 14 1 15,-3 2 0-15,-3 1 0 16,3-7-1-16,-4 13 1 15,1-10-1-15,0 0 1 16,-4 4-1-16,0-1 0 16,0 1 0-16,0-4 1 15,0 0-1-15,0-3 1 0,0 7-1 16,0-1 1-16,0 4-1 16,0-4 1-16,0 1-1 15,0 3 0-15,0-7 1 16,3 0 0-16,1 1-1 15,-4-11 0-15,3 8 0 16,1-4 1-16,-4 9-1 16,3-9 0-16,1 3 0 15,-1-2 1-15,1-11-1 16,-1 1 0-16,1-4-1 16,-1 7 1-16,1-13 0 15,-1 4 0-15,1-7 1 16,-1-3 0-16,1-13 0 15,-1 1 0-15,1-1 0 16,0-9 0-16,-1 0 0 0,1-3 0 16,-4-9-1-16,3-4 1 15,1 0-1-15,3-9 1 16,0 0-1-16,0-3 1 16,-4-7-1-16,1-5 1 15,-1-1-1-15,1-6 1 16,3 3-1-16,-3-6 0 15,-1-3 0-15,1-4 0 16,-1-2 0-16,-3-4 0 16,0 0 0-16,0-6 0 15,0 7 0-15,0-7 0 0,0 0 0 16,0-3 0-16,4 0 0 16,-1-1 0-16,1 1 0 15,-1-6 1-15,4-10-2 16,0 0 1-16,0 1-2 15,0-4 0-15,-3-3-5 16,-1-4 1-16,-3-8-8 16,-7-4 1-16</inkml:trace>
  <inkml:trace contextRef="#ctx0" brushRef="#br1" timeOffset="13844.212">2512 3847 36 0,'0'10'18'0,"10"8"-12"0,-10-18 18 15,-10 7-22-15,-1 2 0 16,-6 1 1-16,-12 2 0 31,-24 13-4-31,-3 0 0 16,14 0 4-16,-1 4 0 0,5-1-2 15,9-3 1-15,8 0 0 16,0-9 0-16,14-1-1 16,7-5 1-16,10-1-2 15,12-6 1-15,6 4-1 16,0 2 0-16,4-3-1 15,-4 4 1-15,0 5-2 16,-3 7 1-16,0 3-1 16,-15 4 1-16,4 2 0 15,-7-9 0-15,-3 3-1 16,-4 3 1-16,-4 0 0 16,-3 4 1-16,-7 2 0 15,4-9 0-15,-8-3-1 16,7 3 1-16,-6-9 0 0,6 0 0 15,-6-1 0-15,6-5 0 16,0-4 0-16,8-3 0 16,-4 0 1-16,7-3 1 15,0 4-1-15,7-1 1 16,-7 0-1-16,0 6 0 16,0 4 0-16,0 2 0 15,-7 7-2-15,7 0 1 16,-11 3 0-16,1 10 0 15,-1-1 0-15,-10 7 1 16,3 0 0-16,1 6 0 0,3 0 1 16,-4 0 1-16,7 6-1 15,1-2 1-15,10-4-1 16,-7-7 0-16,14-5 0 16,3-10 0-16,8-3-1 15,3-13 0-15,11-6-6 16,0-3 1-16,3-9-12 15,0-13 0-15</inkml:trace>
  <inkml:trace contextRef="#ctx0" brushRef="#br1" timeOffset="14639.475">3203 4449 40 0,'14'7'20'0,"-21"2"-15"16,7-9 24-16,-10 0-26 15,3 0 0-15,-4 3 1 16,-3 0 1-16,-4 0-6 16,-3 4 0-16,0 2 4 15,-4 0 0-15,1 4-2 16,-5 3 1-16,8-1-1 15,-7-5 1-15,7-1-1 16,10-3 0-16,1 1 0 16,3-4 0-16,7 6 0 0,7 1 0 15,3 2-1-15,4-2 0 16,4 2 0-16,0 1 0 16,-8-4-2-16,1 1 1 15,-1-10-1-15,1-4 1 16,7-2 0-16,-8-3 0 15,11-4 0-15,-3 4 0 16,-4-1 0-16,4 4 1 16,-8-3 0-16,8-1 0 15,-7 4 0-15,-1 6 0 16,-6 3 0-16,3 0 0 16,-7-3 0-16,3 10 1 0,-3-1 0 15,0 4 0-15,0 2-1 16,0 4 1-16,-3 3 0 15,3 3 0-15,0-3-1 16,0 3 0-16,0 3-4 16,0-6 0-16,0-3-11 15,10-13 0-15</inkml:trace>
  <inkml:trace contextRef="#ctx0" brushRef="#br1" timeOffset="15014.29">3418 4917 46 0,'11'37'23'0,"0"-15"-21"15,-11-19 32-15,0-3-34 0,0 0 0 16,0-6 0-16,0-7 1 15,0 1-3-15,0-7 1 16,7 0-1-16,-4 0 1 16,4 1-1-16,4 2 1 15,-1 3-1-15,1 7 0 0,0-3 1 16,6-1 1 0,-6 7 1-16,3 6 0 0,0 7 1 15,0 5 0-15,-3 4 0 16,-1 9 0-16,-3-6 0 15,4 3 1-15,-11 1-4 16,7-8 1-16,-7-5-7 16,4-7 0-16,6-6-7 15,8-12 1-15</inkml:trace>
  <inkml:trace contextRef="#ctx0" brushRef="#br1" timeOffset="15780.224">3641 3879 48 0,'0'0'24'0,"-4"-4"-22"0,4 4 42 16,11-3-42-16,3-3 1 15,3-3 2-15,12-1 0 16,10 1-5-16,10-7 0 0,0-3 4 16,11 4 1-16,-10 2-2 15,-8-3 1-15,-10 7-2 16,-4 3 0-16,-7 3-2 15,-3 3 0-15,-4 0-1 16,-7 9 0-16,-7 4 0 16,-4 2 0-16,-3 4 0 15,-14-6 1-15,0 5-2 16,-4 4 1-16,1 7-1 16,6-4 1-16,-3 0 0 15,10 0 0-15,-6-6 0 16,10-10 0-16,3 16 2 15,4-6 0-15,7 0-1 16,4 0 1-16,10-1-1 16,0-8 1-16,0-4-2 15,0-3 1-15,4-3-1 16,-11 0 0-16,4 0-1 0,-8-6 1 31,-6 6 0-31,-4 0 0 0,0 0 0 0,-4 0 1 16,4 0-1-16,-10 0 0 15,-1 3-1-15,1 3 1 16,-1 7-1-16,-7 3 0 16,-3 2 0-16,11 7 0 15,-4 4 1-15,10 2 0 16,4 10 1-16,4 3 0 16,10 0 0-16,7 9 1 0,7 0 0 15,-7 1 0-15,-7 2-1 16,4 4 1-16,0-1-1 15,-8 7 0-15,-10-3-1 16,-10-1 1-16,-19-5-2 16,-9 2 1-16,-5-5-7 15,-6-13 1-15,-8-10-8 16,8-22 0-16</inkml:trace>
  <inkml:trace contextRef="#ctx0" brushRef="#br1" timeOffset="16187.176">4452 4409 60 0,'4'12'30'0,"13"-6"-30"0,-6-6 53 0,3 0-52 16,4 0 1-16,10 0 0 16,4 0 1-16,-1 0-4 15,-2-6 0-15,-1 3 0 16,0-3 0-16,-7 3-7 16,-3 6 1-16,-8-3-12 15,-6-7 0-15</inkml:trace>
  <inkml:trace contextRef="#ctx0" brushRef="#br1" timeOffset="16365.624">4533 4631 55 0,'4'28'27'16,"20"-12"-20"-16,-9-16 40 0,6-3-45 0,7 0 0 15,0-7-2 1,-3 1 1-16,3 0-5 0,7-1 1 15,-13 7-11-15,-1-6 1 16,-4-1-5-16,-6 7 0 16</inkml:trace>
  <inkml:trace contextRef="#ctx0" brushRef="#br1" timeOffset="17505.255">5853 3684 58 0,'3'-3'29'0,"1"6"-35"16,-4-3 55-16,-4 0-48 15,-3 0 1 1,-4 0 0-16,1 10 0 0,-15 5-3 15,1 7 1-15,-12 0 1 16,1 3 1-16,0-6-1 16,3-3 1-16,0 3-2 15,4-4 0-15,7 4-1 16,0-3 0-16,10 3 0 16,8-7 0-16,6 4 0 15,8-1 0-15,10 4 0 0,-4-6 1 16,8-1 0-16,0-2 0 15,0-1 0-15,-4 4 0 16,-4 2-1-16,1 1 1 16,-7 3-1-16,-1 0 1 15,-10 3-1-15,0 3 1 16,0 3-1-16,0-3 0 16,-10 0 0-16,-1 0 1 15,-3 3 0-15,0 7 1 16,-4-7-1-16,-3 7 1 15,0-7-1-15,3 6 1 0,4 4-1 16,-4-13 1-16,8-3-1 16,3 3 1-16,3-3-1 15,8-3 1-15,3 9 0 16,3-12 0-16,8 3 0 16,3-1 0-16,0-8 0 15,1-1 0-15,-1 1-1 16,-4-4 0-16,1 3 0 15,-15 4 1-15,5 6-2 16,-16-1 1-16,5 14-1 16,-15 5 0-16,-3-2 0 15,0 9 1-15,-14 0-1 16,-1 0 1-16,-2 15 0 16,2 7 1-16,5-3-1 15,2 0 1-15,15 2 0 16,-3-5 0-16,13-7 0 0,15-15 0 15,13-4-2-15,12-5 0 16,6-14-6-16,7-8 1 16,-6-11-12-16,-8-8 0 15</inkml:trace>
  <inkml:trace contextRef="#ctx0" brushRef="#br1" timeOffset="18843.157">6953 3938 44 0,'0'6'22'0,"-10"-6"-10"16,10 0 23-1,0 0-32-15,0 0 1 0,0 0 2 16,10 0 0-16,1-3-7 15,10-3 1-15,18 3 5 0,10-3 1 16,4-4-2-16,14-2 0 16,-7 2-2-16,-10 7 0 15,-8 3-1-15,-7 0 0 16,-10 0-2-16,-8 13 0 62,-13 5 0-62,-11 8 0 0,-11-1 0 0,-10 0 0 0,-4 6-1 0,1 10 1 0,2-7 1 0,1 4 0 16,7 0 0-16,3 2 0 0,8-2 2 16,3-3 0-16,10-7 0 15,11-9 1-15,15-7 0 16,2-6 0-16,12-9-2 16,-8-3 1-16,0 0-7 15,8-1 1-15,-12-2-13 16,-3-4 1-16,-6 1-5 15,-8-1 1-15</inkml:trace>
  <inkml:trace contextRef="#ctx0" brushRef="#br1" timeOffset="19249.192">6237 4713 28 0,'11'9'14'0,"17"-18"-6"0,-25 2 16 16,5 7-21-16,2-3 0 15,-6 3 5-15,3 0 0 16,0-3-8-16,3 3 0 16,-10 0 8-16,11 0 0 15,-8 0 0-15,8 3 1 0,10 0-1 16,22 4 1-16,13-4-1 16,29 3 1-1,13-15-2-15,44-10 0 0,27-6-3 16,25 6 1-16,10-3-7 15,-20 0 0-15,-22 6-8 16,-28 7 1-16,-17 3-15 16,-33-4 1-16</inkml:trace>
  <inkml:trace contextRef="#ctx0" brushRef="#br1" timeOffset="19969.157">6269 5240 47 0,'-11'37'23'0,"4"4"-10"16,4-32 25-16,-4 13-36 16,3 7 0-16,-3-1 1 15,4 0 0-15,-5-6-4 16,5 0 0-16,3-6 3 15,-7-1 0-15,7-5-2 16,7-7 0-16,4-3 0 16,-1-10 0-16,1-8-1 15,6-4 0-15,5-10-2 0,-5 4 1 16,8 0-1-16,3 0 1 16,0 2-1-16,1 5 1 15,2 5 0-15,-6 3 1 16,0 7 2-16,-4 3 1 15,0 6 0-15,0 0 1 16,-3 7 1-16,-4-1 1 16,0 7-1-16,-10 9 0 15,3 3-1-15,-7 6 0 0,0-2-1 16,0-1 0-16,0 1-1 16,0-4 0-16,3-6-4 15,4-3 1-15,4-10-7 16,6-6 1-16,5-9-11 15,-1-10 1-15</inkml:trace>
  <inkml:trace contextRef="#ctx0" brushRef="#br1" timeOffset="20433.407">6904 5036 48 0,'-7'3'24'0,"7"-13"-14"0,0 10 33 16,0 0-38-16,0 0 0 16,0 0 4-16,10-3 0 15,-10 3-11-15,11-6 1 16,7 3 7-16,3 3 1 15,3-6-4-15,1 2 1 16,0 4-2-16,-4 4 0 16,-7 2-2-16,-3-3 1 15,-1 3-2-15,-6 4 1 0,-4-1-2 16,-4 7 1-16,-3-4-1 16,0 1 0-16,-10-1 0 15,2-2 1-15,1-1-1 16,0 1 1-16,4 8 1 15,-4-5 0-15,6 0 0 16,5-4 0-16,3 0 0 16,7 7 1-16,11-13-1 15,6 0 0-15,12-3-2 16,-8-3 1-16,4-6-7 16,-1 2 1-16,-2 1-13 15,-1-3 0-15</inkml:trace>
  <inkml:trace contextRef="#ctx0" brushRef="#br1" timeOffset="20736.85">7310 5318 57 0,'0'3'28'0,"10"10"-24"0,-3-13 40 16,-3 3-41-16,6 0 0 0,4-3 1 16,4 0 1-16,0-6-7 15,6-1 1-15,5 4 2 16,2-6 1-16,5 6-8 15,-1-4 0-15,4-2-13 16,0-13 1-16</inkml:trace>
  <inkml:trace contextRef="#ctx0" brushRef="#br1" timeOffset="21034.514">7997 5061 61 0,'0'22'30'0,"4"12"-29"0,-4-27 46 16,0 11-46-16,-4 11 1 15,-3 11 0-15,0 7 0 16,0 13-3-16,0 9 0 16,-3-3 0-16,-4-13 0 15,3-9-8-15,7-6 0 16,8-16-9-16,0-10 0 16</inkml:trace>
  <inkml:trace contextRef="#ctx0" brushRef="#br1" timeOffset="21982.462">8386 3841 57 0,'31'31'28'0,"-2"1"-26"0,-15-23 46 16,3 0-46-16,1 4 0 16,0 0 2-16,6 2 1 15,12-5-5-15,9-7 0 0,8-3 3 16,7-3 1-1,14-16-2 1,-14 0 1-16,-10 6-2 16,-15 4 0-16,-10 6-1 15,-15-3 0-15,-10 6-1 16,-10 6 0-16,-4-3 0 16,-8 6 1-1,1 4-1 1,-11 6 0-16,4 0 0 0,0-10 0 0,3 16 1 15,1-3 0-15,2 3-1 16,5 10 0-16,-1-10 1 16,8 3 0-16,3 0 0 15,7-3 0-15,3-9-1 16,11 3 1-16,7 0 0 16,8-10 0-16,2 0 0 0,1-2 0 15,0-1-1-15,-4 0 1 16,4 4 0-16,-15-4 0 15,-2 3-2-15,-8 1 0 16,0-7 1-16,-14 6 1 16,0 4-1-16,-4-4 0 15,-3-6 0-15,-4 4 1 16,-3 2 0-16,-4 0 0 16,-3 1-2-16,0-1 1 15,0 1-1-15,3 5 1 0,4-2-1 16,7 9 1-16,7 0 1 15,7 0 0-15,7 6 0 16,14 0 0-16,11 10 1 16,6 12 0-16,8 3-1 15,4 10 0-15,-11 3 0 16,-8 6 1-16,-17-9-2 16,-7-1 1-16,-10 11-1 15,-11-8 1-15,-11 1-1 16,-10 3 0-16,-18-6-5 15,-7-7 1-15,0-5-12 16,-11-20 1-16</inkml:trace>
  <inkml:trace contextRef="#ctx0" brushRef="#br1" timeOffset="25104.266">3062 6478 44 0,'11'3'22'0,"-11"-22"-11"16,7 16 22-16,-7 3-32 15,0 0 0-15,-7 3 0 16,-7 4 0-16,-15 2-2 15,-9 1 1-15,-15-1 1 16,-14 4 0-16,-4-4-1 0,11 7 1 16,0 6-1-16,4 0 1 15,6-7 0-15,8 4 0 16,0 3-1-16,3 0 1 16,18-3-1-16,3 0 1 15,18-1 0-15,11 1 0 16,6 0-1-16,4-3 0 15,18-4 0-15,14-2 1 16,4-1-1-16,-15 7 0 0,-10 3-1 16,-8 6 0-1,-20 3 0-15,-15 6 0 0,-20 10 0 16,2 3 1-16,-2-6-1 16,-19 3 1-16,1-3 0 15,-11-1 0-15,10-5 0 16,-10-1 1-16,11-5-1 15,0-1 1-15,-1 3 0 16,8 4 1-16,3 2 0 16,11 1 0-16,7-7 2 15,10 1 0-15,11-4 0 16,14 0 0-16,22-6 0 16,24 0 0-16,14-13-1 15,10-9 1-15,19-3-5 16,-5-3 1-16,-9-3-8 15,-15-4 1-15,-7 1-13 16,-18-4 0-16</inkml:trace>
  <inkml:trace contextRef="#ctx0" brushRef="#br1" timeOffset="25357.987">3048 7196 58 0,'0'28'29'0,"-18"26"-30"0,11-32 42 0,4 6-41 15,-8 13 1-15,-6 3-2 16,6 6 1-16,4-9-6 15,3-7 0-15,-3-15-10 16,4-16 1-16</inkml:trace>
  <inkml:trace contextRef="#ctx0" brushRef="#br1" timeOffset="26184.218">1849 8093 48 0,'7'16'24'0,"-7"9"-17"0,0-16 35 16,-7 7-40-1,3 6 0-15,-3 3 0 0,3-3 1 16,-6-3-4-16,3 0 0 16,-4-7 2-16,4 1 1 15,4-7-2-15,3-3 1 16,0 0-2-16,10-15 1 15,8-4-2-15,3-9 1 16,0-3-2-16,7-7 1 16,-6 4-2-16,-1 3 1 15,7 3-1-15,-7-1 0 0,0 8 1 16,-3 5 1-16,0 1 1 16,-8 5 1-16,1 7 1 15,-1 7 0-15,1 5 2 16,0 1 1-16,-4 2-1 15,-4 7 1-15,4 0-1 16,-7 3 1-16,0 0-2 16,0 7 1-16,0-7-2 15,4-6 1-15,3-4-5 16,7-2 0-16,3-4-9 16,1-6 0-16,3-15-5 15,0-1 1-15</inkml:trace>
  <inkml:trace contextRef="#ctx0" brushRef="#br1" timeOffset="26439.475">2374 8109 60 0,'0'12'30'0,"-10"-12"-29"0,10 0 57 16,0 0-55-16,7 0 1 16,3 0 1-16,4-3 0 15,8 0-7-15,2-6 1 16,1 6 1-16,10-4 0 16,4-2-8-16,-7-1 1 0,-4 1-14 15,-7-7 0-15</inkml:trace>
  <inkml:trace contextRef="#ctx0" brushRef="#br1" timeOffset="26651.845">2441 8256 53 0,'-7'32'26'0,"7"-23"-14"0,0-3 34 0,0-6-41 16,7 3 1-16,4 0 1 15,3-3 1-15,-3 0-11 16,6 0 0-16,4 0 6 16,8 0 0-16,-1-3-9 15,-7 0 1-15,7 3-16 16,-7-15 1-16</inkml:trace>
  <inkml:trace contextRef="#ctx0" brushRef="#br1" timeOffset="26906.773">3009 7943 68 0,'-7'9'34'0,"-10"69"-37"15,13-49 51-15,4 15-48 16,0 6 0-16,-7 9-2 16,7 1 0-16,0-13-3 15,0-6 0-15,7-10-14 16,-7-25 1-16</inkml:trace>
  <inkml:trace contextRef="#ctx0" brushRef="#br1" timeOffset="27700.835">2600 6049 57 0,'-7'12'28'0,"-11"23"-23"16,15-32 42-16,-8 3-46 15,4 3 1-15,4 1-1 16,-8-1 1-16,-3 1-3 16,0-4 0-16,3-6 2 15,1-3 0-15,-4-7-1 16,10 1 0-16,-3-4-1 16,3-5 0-16,8-4-2 0,3 3 1 15,4-6-1-15,-1 3 0 16,8 6 0-16,3 13 0 15,7 3 1-15,4 9 0 16,-4-2 1-16,4 8 1 16,-4 1 0-16,-7-7 0 15,8 1 0-15,-8-1 1 16,0 4 0-16,0-1 1 16,0 4-1-16,-3-3 1 0,-1-1-1 15,5 1 1 1,-5-7-1-1,4-3 0-15,8-15-1 16,-8-1 1-16,-11-12 0 16,1 3 0-16,-11-3 0 15,-11-3 1-15,-6 3-1 16,-4 3 1-16,-11 0-3 16,-14 0 1-16,4 6-6 15,-1 7 0-15,5 9-12 16,-1 0 1-16</inkml:trace>
  <inkml:trace contextRef="#ctx0" brushRef="#br1" timeOffset="28510.174">4135 6999 36 0,'3'-7'18'0,"-6"-11"-8"16,3 14 18-16,-11 1-28 15,-7 0 1-15,-13 3 3 0,2 3 0 16,-13 0-4-16,3 7 0 15,-7 6 3-15,4 6 0 16,3 3-1-16,7 9 1 16,11-3-2-16,-3 1 1 15,13-1-1-15,8-3 0 16,13-3 0-16,18-6 0 16,4-6-1-16,0-7 1 15,7-6-1-15,-1-9 0 16,1-1-1-16,-7-5 1 0,-4-4-1 15,-7-3 0-15,-3 0 0 16,-4 3 0-16,4-3 0 16,-8 6 1-16,1 4 0 15,0 12 0-15,-4 9 2 16,3 7 1-16,-10 3-1 16,0 6 1-16,0 0-1 15,0 3 0-15,0 0 0 16,-7-2 1-16,7-1-4 15,0-7 0-15,0 8-5 16,7-11 1-16,-7-5-10 16,11-7 0-16,-1-10-2 15,1-2 1-15</inkml:trace>
  <inkml:trace contextRef="#ctx0" brushRef="#br1" timeOffset="28857.017">4244 7472 52 0,'-11'35'26'0,"-3"-16"-32"0,11-13 52 15,3 3-45-15,0-3 0 16,0-2 0-16,0-4 0 16,0 0-2-16,3-13 1 15,11-3 0-15,8-6 1 16,-1-3-2-16,-4 0 0 15,4-3-2-15,-6 3 1 0,2 6 0 16,1 3 0-16,-8 7 0 16,5 9 0-16,2 6 3 15,1 4 0-15,-8 9 2 16,5 3 0-16,-1 3-1 16,0 6 1-16,3-3-1 15,-2-3 1-15,9 0-2 16,-3-6 0-16,-3-6-6 15,3-10 1-15,0-6-12 16,-10-16 1-16</inkml:trace>
  <inkml:trace contextRef="#ctx0" brushRef="#br1" timeOffset="29442.053">5503 7036 39 0,'-24'22'19'0,"6"-22"-6"16,14 0 21-16,1 0-30 15,-1-3 0-15,8-3 4 0,3 3 1 16,11-4-10-16,3 1 0 16,11 3 7-16,10 3 0 15,4 0-3-15,-4 6 1 16,-3-3-8-16,-7 1 1 16,-4-1-12-16,-10 3 1 15,-15-9-5-15,-6 6 0 16</inkml:trace>
  <inkml:trace contextRef="#ctx0" brushRef="#br1" timeOffset="29622.028">5380 7337 62 0,'-11'16'31'0,"32"-7"-35"16,-10-9 60-16,7 0-55 15,13 0 0-15,1-3 0 16,11-3 1-16,6 0-5 15,0 0 1-15,-3-1-8 16,-14 1 1-16,0-7-10 16,3 4 1-16</inkml:trace>
  <inkml:trace contextRef="#ctx0" brushRef="#br1" timeOffset="30461.992">7172 6365 69 0,'11'-6'34'0,"-8"0"-40"16,-3 9 61-16,-14 6-55 15,-18 7 0-15,-7 3 1 16,1 3 1-16,-8 0-3 16,-7 0 1-16,-7-4 0 15,0-5 1-15,11 3 0 16,-1-1 0-16,1-2-2 15,10 9 1-15,7-10-1 16,0 4 0-16,8-3-1 16,10-1 0-16,7-2 0 0,7-4 0 15,10 0 0-15,8 0 1 16,10 1 0-16,4 2 1 16,17 4 0-16,-10-1 1 15,0 4-1-15,-7 3 1 16,-8 3-1-16,-10-4 0 15,-10 7 0-15,-8 7 0 16,-13 5 0-16,-4 1 0 16,-15-3 0-16,1-4 0 0,-14 0 0 15,3 1 1-15,0-4 0 16,4 0 0-16,6-3 0 16,12-3 1-16,2 3 0 15,8-3 1-15,-3 0 0 16,10 0 1-16,0 0-1 15,3 0 1-15,15-3 0 16,13 0 0-16,8-4-1 16,14-2 0-16,7-7-1 15,3-3 0-15,1-6-1 16,-1-3 0-16,-17 0-1 16,3-1 0-16,-6 1-4 15,-5 3 1-15,1 0-6 16,-11 3 0-16,-3 6-15 15,-11-6 1-15</inkml:trace>
  <inkml:trace contextRef="#ctx0" brushRef="#br1" timeOffset="30719.179">7214 7049 62 0,'4'12'31'0,"-39"92"-26"16,24-79 44-16,-7 9-49 16,1 1 0-16,3-7-8 15,3-3 0-15,-3-6-5 16,10-9 0-16,4-17-5 15,4-2 0-15</inkml:trace>
  <inkml:trace contextRef="#ctx0" brushRef="#br1" timeOffset="31334.736">6071 8002 56 0,'-3'25'28'0,"3"7"-32"16,0-23 54-16,-7-3-49 15,3 4 0-15,-3-4 1 16,4 0 0-16,-4-3-3 16,3-3 1-16,-3-3 0 15,7-9 1-15,4-4 0 16,3-9 1-16,3 0-1 16,1 6 0-16,3-3-2 15,7 0 0-15,-7-3-1 16,11 3 1-16,0 6-2 15,-1 4 1-15,1 6-1 16,-4 6 1-16,0 6 2 16,-3 6 0-16,0-2 1 15,-8 2 0-15,-3 4 0 16,0 3 0-16,-3 6-1 0,-1-3 1 16,4-3-2-16,-7-7 0 15,4 7-8-15,3-6 0 16,-7-10-7-16,0-3 0 15</inkml:trace>
  <inkml:trace contextRef="#ctx0" brushRef="#br1" timeOffset="31588.898">6495 7943 53 0,'0'-4'26'0,"10"4"-19"16,-10 4 44-16,11-4-47 15,-4 0 0-15,11 0 2 16,-1-4 0-16,8-2-9 16,7 0 1-16,-4 0 4 15,4-1 0-15,-1 1-8 16,-2 0 0-16,-12 3-14 15,4-4 0-15</inkml:trace>
  <inkml:trace contextRef="#ctx0" brushRef="#br1" timeOffset="31799.295">6569 8081 53 0,'-4'18'26'0,"4"-18"-15"0,4 0 34 15,3 0-41-15,7 0 1 16,4 4 1-16,3-8 1 16,3 4-10-16,8 0 1 15,-4-6 2-15,4 0 0 0,0 0-11 16,-4-4 0-16,4-6-9 16,7-5 1-16</inkml:trace>
  <inkml:trace contextRef="#ctx0" brushRef="#br1" timeOffset="31994.919">7232 7889 56 0,'-7'54'28'0,"-7"-32"-27"16,10-10 46-16,-3 13-46 15,0 7 0-15,-3 15 0 16,3 3 1-16,3-3-5 15,-3 0 1-15,3-10-6 16,4-8 0-16,4-20-9 16,7-12 1-16</inkml:trace>
  <inkml:trace contextRef="#ctx0" brushRef="#br1" timeOffset="32743.818">6784 6114 47 0,'11'0'23'0,"-8"19"-17"16,-3-12 34-16,0 2-39 16,-3 3 1-16,-5 1 0 15,-2 0 0-15,-4-1-3 16,-4 1 0-16,-3-4 1 0,-4 0 1 16,1-9-1-16,-1 0 0 15,0 0 0-15,8-9 0 16,-1-4 0-16,4 1 1 15,7-4-1-15,7-3 1 16,7 7-1-16,3-1 1 16,8-2-1-16,-4 2 0 15,7 7 0-15,4 3 0 16,3 0 0-16,4 6 0 16,0 12 1-16,-1 1 0 0,-2 9-1 15,-8 0 0-15,-4-6 0 16,1 0 0-1,3-3 1 1,4-4 0-16,0 1 0 0,6-10 0 0,8 0 0 16,-11-9 1-16,4-13-1 15,-11-6 1-15,-3 0-1 16,-7 0 1-16,-11 0-2 16,-11-7 0-16,-10 4 0 15,-7 9 0-15,-4 10 1 16,4 9 0-16,-11 9-3 15,-3 4 1-15,-1 5-5 16,8 8 0-16,3-4-12 16,15-10 1-16</inkml:trace>
  <inkml:trace contextRef="#ctx0" brushRef="#br1" timeOffset="33569.833">8167 6334 25 0,'-18'-9'12'0,"8"12"7"0,10-3 4 16,0 0-17-16,-7-3 1 16,3 3 6-16,4-4 0 0,4 4-15 15,6 0 1-15,11 0 11 16,8 0 0-16,9 4-3 15,12-4 1-15,3 0-4 16,-4-4 0-16,-3 4-2 16,-14 0 0-16,-11 7-2 15,-7 2 1-15,-11 10-2 16,-10 0 0-16,-7 6 0 16,-14 3 1-16,-4 3-1 15,-3 4 1-15,3-1 0 16,1-2 0-16,2-4 0 15,8-3 0-15,3-3 1 16,4-3 0-16,14-4 0 16,11 1 1-16,3-6-1 15,11-4 1-15,7-3-1 16,6-3 1-16,-6-6-4 16,3-1 1-16,-6-2-7 15,-5 3 0-15,-3 3-14 16,-10-4 1-16</inkml:trace>
  <inkml:trace contextRef="#ctx0" brushRef="#br1" timeOffset="33840.796">7789 7118 69 0,'0'19'34'0,"22"-19"-25"0,-8 0 54 0,10 0-58 16,8 0 1-16,14-7 1 15,24 4 1-15,22-3-12 16,18-3 1-16,13-7 6 16,15 0 1-16,-11-3-7 15,-18 7 0-15,-21 2-7 16,-17 4 0-16,-15 6-15 15,-21-3 0-15</inkml:trace>
  <inkml:trace contextRef="#ctx0" brushRef="#br1" timeOffset="34591.792">7807 7557 45 0,'-4'0'22'0,"1"9"-5"0,3-6 19 16,0 4-32-1,-11 2 0-15,4 7 3 0,-3 6 1 16,3 0-10-1,0 3 1-15,0-6 5 0,7-7 1 16,0 1-3-16,0-7 0 16,3-3-2-16,8-9 1 15,3-10-2-15,0-3 1 16,0-6-1-16,0 0 0 16,0-3-3-16,4 0 1 15,-1-1-1-15,5 4 0 16,-1 3-1-16,-4 10 1 15,-2 9 0-15,-1 6 1 0,-4 9 2 16,1 7 1-16,-4 6 1 16,3 4 0-16,-6 2 0 15,3 3 0-15,-3-5 0 16,-4-4 0-16,0 0-1 16,0 0 1-16,0-9-6 15,7-7 0-15,-7-3-10 16,3-6 1-16,8-15-2 15,3-7 0 1</inkml:trace>
  <inkml:trace contextRef="#ctx0" brushRef="#br1" timeOffset="35040.397">8128 7334 66 0,'0'7'33'0,"0"-14"-41"0,4 4 72 16,3 0-62-16,-4 0 0 16,4 0 1-16,7 0 1 15,4-1-6-15,3 1 1 16,7-3 3-16,1 0 0 15,-1 3-2-15,-7-1 1 0,-3 4-1 16,-4 0 0-16,-7 7-1 16,-4 2 1-16,-6 4-1 15,-4 2 1-15,-4-5-1 16,1-1 0-16,-1 7 0 16,0 0 1-16,-6 2 0 15,6-2 0-15,1 0 0 16,2-1 0-16,5 1 0 15,10-7 1-15,4 1-1 16,3-7 1-16,7 3-1 16,4-3 0-16,6-6-5 15,-6-3 1-15,10 0-8 16,-14-1 1-16,1-5-10 16,-12-1 1-16</inkml:trace>
  <inkml:trace contextRef="#ctx0" brushRef="#br1" timeOffset="35297.452">8428 7689 65 0,'7'0'32'0,"7"-10"-31"0,-7 7 55 16,4-3-56-16,3 6 1 0,3-3 0 16,1-4 0-16,3-2-3 15,0 6 0-15,1 0-5 16,2-4 0-16,-3-2-13 16,1-7 1-16</inkml:trace>
  <inkml:trace contextRef="#ctx0" brushRef="#br1" timeOffset="35551.714">9038 7331 60 0,'-3'28'30'0,"-15"-3"-28"0,11-9 45 15,0 9-45 1,-4 19 1-16,4 13-1 0,-3 5 1 16,-1 10-5-16,4-9 0 15,7 6-2-15,4-9 0 16,-1-10-15-16,8-16 1 16,-11-9-1-16,3-3 1 15</inkml:trace>
  <inkml:trace contextRef="#ctx1" brushRef="#br1">2970 4302 0</inkml:trace>
  <inkml:trace contextRef="#ctx0" brushRef="#br1" timeOffset="36513.53">7860 5998 49 0,'3'0'24'0,"-6"22"-16"0,-8-9 24 16,1-4-32-16,-8 10 1 0,-3 9-1 15,-14 13 1-15,-4 6-1 16,-7 13 0-16,0 21 0 16,4 20 1-16,-4 18 0 15,4 22 0-15,3 6-1 16,7 4 1-16,11-10 0 15,21-13 0-15,7-18-3 16,14-19 0-16,21-25-8 16,18-19 1-16,11-25-6 15,0-9 0-15</inkml:trace>
  <inkml:trace contextRef="#ctx0" brushRef="#br1" timeOffset="37023.536">9225 5813 41 0,'0'57'20'0,"28"-23"-14"16,-14-9 34-16,8 16-38 15,9 22 1-15,12 22-1 16,17 27 1-16,0 26-5 15,-14 25 1-15,3 29 1 16,-14 12 1-16,-10-1-2 16,-18-8 0-16,-25-4-4 15,-17-12 1-15,-25-19-10 0,-21-35 0 16</inkml:trace>
  <inkml:trace contextRef="#ctx0" brushRef="#br1" timeOffset="39650.473">11878 6212 47 0,'0'18'23'0,"-3"-8"-15"0,3-7 24 0,-4 0-30 16,-3 3 0-16,-7-2 2 16,-4-1 0-16,-7-3-5 15,-3 0 1-15,-3 9 2 16,-1 7 1-16,0 9-1 16,0 3 1-16,4 7-1 15,10 5 0-15,4 4 0 16,7 0 0-16,11-6 0 31,13-4 0-31,12-9-2 0,2-6 0 0,8-9-4 16,0-4 1-16,-11-9-8 15,4-7 0-15,0-12-7 16,-4 0 0-16</inkml:trace>
  <inkml:trace contextRef="#ctx0" brushRef="#br1" timeOffset="39921.479">12146 6381 46 0,'4'3'23'0,"-4"-12"-19"0,0 2 36 15,-4 4-38-15,-3-3 1 16,-11 6 1-16,-3-3 1 16,-3 3-6-16,-5 3 0 31,-6 16 5-31,7-3 0 0,7 5-1 15,7 5 0-15,-1-5-3 16,5 1 0-16,6-3-2 16,11-6 1-16,4-1-4 15,7-9 1-15,6-3-4 16,1-9 0-16,0 0-9 16,3-7 1-16</inkml:trace>
  <inkml:trace contextRef="#ctx0" brushRef="#br1" timeOffset="40295.578">12188 6403 39 0,'-7'34'19'0,"11"-9"-8"15,-4-21 26-15,-4 5-34 16,4 4 0-16,0-4 1 16,-3-3 1-16,-1 4-6 15,1-7 0-15,3 3 3 0,0-6 1 16,0 0-2-16,3-6 0 15,1-7-1-15,3 1 0 16,4-4 0-16,3-3 0 16,3-3-1-16,4 0 1 15,1 4-1-15,-5-1 1 16,1 9-1-16,0 4 1 16,-4 6 1-16,-4 3 0 15,1 7 0-15,-4 5 0 0,0 1 0 16,0 3 1-16,-3 3-1 15,-1 0 1-15,-3-4-1 16,0 4 0-16,0-3 0 16,0-3 0-16,0 3-3 15,0-10 1-15,4 1-6 16,-1-10 1-16,1-10-11 16,3-6 0-16</inkml:trace>
  <inkml:trace contextRef="#ctx0" brushRef="#br1" timeOffset="40715.354">12488 6306 58 0,'4'6'29'0,"-8"13"-29"0,4-10 46 16,4 4-45-16,-4 6 0 16,3 3 0-16,4 6 1 15,1 0-2-15,-1 0 0 16,0-3 2-16,3-3 1 0,1 3-2 15,-1-9 1-15,4-10 0 16,4 1 1-16,0-11-3 16,-1-8 1-16,5-10-1 15,-1-3 0-15,3-3 0 16,8-10 0-16,3 0 0 16,4 4 0-16,-3 2-4 15,-5 1 1-15,-6 9-8 16,-7 10 1-16,-1 2-9 15,-17 10 0-15</inkml:trace>
  <inkml:trace contextRef="#ctx0" brushRef="#br1" timeOffset="41287.82">11885 7319 55 0,'0'0'27'0,"-3"-13"-29"16,3 13 46-16,0 0-43 15,0 0 1-15,-4 0 1 16,1 3 0-16,-5 0-4 16,1 4 0-16,-3 2 3 15,-1 0 0-15,1-2-1 16,3 2 1-16,3 7-2 15,4-1 1-15,7 1-2 0,7-3 1 16,0-10-1-16,4-6 1 16,0-4-3-16,3 4 0 15,3-3-4-15,-2-3 0 16,-1-4-10-16,0-9 1 16</inkml:trace>
  <inkml:trace contextRef="#ctx0" brushRef="#br1" timeOffset="41662.542">12160 7375 60 0,'4'6'30'0,"-1"-9"-37"15,-3 6 51-15,0-3-44 16,4-6 0-16,-1-3 0 16,4-7 0-16,0-3 0 15,1-3 0-15,-1 3 0 16,3 1 0-16,1 5 0 15,3 4 1-15,7-1 0 16,7 4 1-16,0 3 0 0,1-4 0 16,2 4-3-16,-2 0 0 15,-1 3-5-15,-10 0 0 16,-8-3-11-16,-6 3 0 16</inkml:trace>
  <inkml:trace contextRef="#ctx0" brushRef="#br1" timeOffset="42398.497">11596 7833 43 0,'0'6'21'0,"3"-3"-9"0,-3-3 28 16,0 3-37-16,-3 4 1 15,-1 2 2-15,-3 0 0 16,0 4-7-16,-3-4 0 16,-8 7 5-16,-3 6 1 0,0 3-3 15,-1 6 1-15,1 1-2 16,7-4 0-16,4 0-1 16,-1-12 0-16,0-3-1 15,1-4 1-15,3-6-1 16,0-9 0-16,0 0 0 15,-4-4 1-15,4-6 0 16,0-2 0-16,-4 2 0 16,4-3 0-16,-3 10 0 15,-1 6 1-15,-6 6-1 16,-1 9 1-16,-3 7-1 16,3 3 1-16,4 6-1 15,3 7 1-15,4-1 0 16,7-2 0-16,11-4 0 15,3-3 0-15,0-3-1 16,4-6 0-16,-4-4-1 0,7-6 0 16,7-6-5-16,4-6 1 15,7-10-15-15,7-6 1 16</inkml:trace>
  <inkml:trace contextRef="#ctx0" brushRef="#br1" timeOffset="42639.152">11730 8128 57 0,'-11'18'28'0,"-3"14"-24"0,11-26 40 0,-4 3-43 15,0 1 0-15,-1 2 0 16,5-2 0-16,-1-1-2 15,4-6 0-15,0-3-5 16,7-9 1-16,1-4-11 16,2-5 1-16,1-11-2 15,-1 1 0-15</inkml:trace>
  <inkml:trace contextRef="#ctx0" brushRef="#br1" timeOffset="42848.231">11733 7921 50 0,'-7'25'25'0,"7"-19"-24"0,0-6 51 0,0 0-51 0,0 0 1 15,4 0 0-15,-4 0 0 16,7-6-3-16,0 3 0 16,4-4-2-16,-1 4 1 15,-3-3-9-15,4 3 1 16,-1-3-7-16,-6-4 1 15</inkml:trace>
  <inkml:trace contextRef="#ctx0" brushRef="#br1" timeOffset="43179.087">11924 8049 57 0,'0'32'28'0,"-14"-4"-30"16,14-22 52-16,-4 3-47 15,1 7 0-15,-1 0 2 16,1 3 0-16,3-4-6 16,0 4 1-16,7-3 4 15,0-10 1-15,7-3-2 16,0-6 1-16,4-9-1 15,3-1 0-15,7-3-1 16,0-2 0-16,0-1-1 16,-3 0 0-16,0 3-3 15,0-3 1-15,-4 7-5 0,0-1 0 16,-3 4-10-16,-1-1 1 16,-3-5-7-16,0 2 0 15</inkml:trace>
  <inkml:trace contextRef="#ctx0" brushRef="#br1" timeOffset="44573.345">13815 5757 30 0,'0'9'15'0,"-4"7"-6"0,1-16 15 0,-4 6-21 15,-7 4 1-15,-8 2 4 16,-6 10 1-16,0 6-10 15,-4 10 0-15,4 3 7 16,3 12 0-16,1 4-2 16,2 15 0-16,5 6-2 15,6 10 0-15,4-7-1 16,7-8 0-16,0-14-3 16,4-15 0-16,6-9-7 15,4-14 1-15,4-14-8 16,3-17 1-16</inkml:trace>
  <inkml:trace contextRef="#ctx0" brushRef="#br1" timeOffset="44890.705">14104 5813 48 0,'0'-6'24'0,"-3"34"-20"0,-1-21 39 16,-3 5-42-16,3 7 1 16,-3 3 0-16,-3 19 1 15,-4 6-4-15,-4 6 0 0,0-3 2 16,-3 13 1-16,4-7-4 15,2 1 1-15,8-16-5 16,0-13 1-16,4-13-8 16,3-11 0-16,3-17-3 15,-6-3 0-15</inkml:trace>
  <inkml:trace contextRef="#ctx0" brushRef="#br1" timeOffset="45295.272">13871 6243 43 0,'0'19'21'0,"-3"-4"-17"0,3-11 40 0,0 2-42 16,0 0 0-16,3-3 1 15,4 0 1-15,4 4-5 16,3-1 1-16,11 0 2 16,3-6 1-16,0 0-2 0,4-3 1 15,0 0-1 1,3-3 0-16,-3-4-1 0,3 4 0 15,-3 0-1-15,-4 3 1 16,-7-1-1-16,0-2 1 16,-3 0-1-16,-8-3 1 15,-2-1-1-15,-8 10 1 16,-8-3 0-16,-2 6 0 16,-8 3-1-16,-6-2 1 15,-1 5-1-15,0 3 1 16,4 7-1-16,3 0 1 0,4 3-1 15,4-6 1-15,6-1-1 16,8-5 1-16,10-4-2 16,3-3 1-16,5-6-2 15,2-3 0-15,1-4-5 16,-4-2 1-16,-3-4-8 16,-1-3 0-16</inkml:trace>
  <inkml:trace contextRef="#ctx0" brushRef="#br1" timeOffset="46046.726">14799 6252 42 0,'-7'19'21'0,"3"-13"-11"16,1-2 33-16,-1 5-39 15,-3 4 1-15,0 2 2 16,0 1 0-16,4 3-10 16,-1-7 1-16,1-2 5 0,3-1 1 15,7-6-3-15,3-3 1 16,4-3-2-16,4-9 0 15,0 2-1-15,-4 1 1 16,0 2-1-16,0-2 1 16,-3 9-1-16,3 0 0 15,-4 9 0-15,1 1 0 32,3 12 0-32,4-3 0 15,-4-4 0-15,0-2 0 16,-4-7 0-16,1 0 0 15,3-6 0-15,0-6 0 0,0-6 0 16,4-4 1-16,0-3 0 16,3-6 0-16,-4 6-1 15,1-6 0-15,-4-3-7 16,-3-3 1-16,-4-4-9 16,-4-3 1-16</inkml:trace>
  <inkml:trace contextRef="#ctx0" brushRef="#br1" timeOffset="46481.213">15254 5773 59 0,'7'37'29'0,"-10"7"-33"0,-1-25 49 16,1 6-45-16,-4 16 0 16,-1 0-1-16,-2-1 1 15,3 1 0-15,0-3 0 16,0-7 0-16,3-6 0 16,1-6 0-16,-1-6 0 15,8-7 0-15,3-3 0 16,3-3-1-16,1-3 0 15,3-3-1-15,0-1 0 0,4 4 0 16,-4 0 1-16,0 6-1 16,0 3 1-16,0 4 0 15,-3 5 0-15,-4-5 1 16,0 2 1-16,0 1-1 16,0 3 0-16,4-4-2 15,-1-2 1-15,1-7-4 16,3-3 1-16,7-7-8 15,0 4 0-15,4-3-2 16,0-6 0-16</inkml:trace>
  <inkml:trace contextRef="#ctx0" brushRef="#br1" timeOffset="47097.535">15713 6171 54 0,'0'6'27'0,"-7"4"-36"16,3-7 56-16,-3 3-47 15,-7 0 0-15,-4 4 1 16,-6-1 1-16,-1 4-2 0,0-10 0 16,1 3 0-16,2 7 1 15,5-4 0-15,3-3 0 16,3 0-2-16,8 1 0 16,3-7-3-16,10 0 1 15,4-3-2-15,7 3 0 16,1-4-2-16,-1-2 1 15,-4 0-2-15,1 0 0 16,0-1 1-16,-4-2 1 0,0 6 2 16,-4 3 1-16,1 3 3 15,0 0 1-15,-4 3 3 16,0-2 0-16,-4 2 1 16,1 0 0-16,-4 0-2 15,3 4 1-15,1-1-3 16,3-6 1-16,3 0-1 15,5-6 0-15,6 0 0 16,7-3 1-16,4 0-1 16,-1-7 1-16,5-15 0 15,6-4 0-15,-3-15-1 16,-4-9 1-16,-3-16-1 16,0 0 1-16,-8-13-1 15,-10 7 0-15,-3-1 0 16,-11 10 0-16,-3 13-1 15,-5 9 1-15,1 19 0 16,-3 9 1-16,-4 25-1 0,0 7 1 16,-4 18 0-16,0 7 0 15,4 24 0-15,4 17 0 16,3 2-1-16,3 4 0 16,4 0-2-16,0-23 1 15,0-5-4-15,0-10 1 16,0-10-5-16,0-8 0 15,0-17-8-15,4-2 1 16</inkml:trace>
  <inkml:trace contextRef="#ctx0" brushRef="#br1" timeOffset="47352.783">15755 6030 52 0,'-7'44'26'0,"18"-26"-19"16,-8-14 45-16,4-4-48 15,4 0 0-15,6 3 1 16,12-3 1-16,6-7-8 16,11-2 0-16,10 0 3 15,4-7 1-15,-3-9-7 16,-8 6 0-16,-7-3-10 15,-3 0 0-15,0-6-5 0,-4 0 1 16</inkml:trace>
  <inkml:trace contextRef="#ctx0" brushRef="#br1" timeOffset="47637.711">16394 5280 59 0,'-4'13'29'0,"-3"15"-33"0,7-12 54 0,4 15-48 16,3 4 1-16,3 15 0 16,4 9 0-16,15 23-4 15,-5 28 0-15,1-1 2 16,-7 7 0-16,-8 13-1 15,-10-10 0-15,-14-6-2 16,-14-16 1 0,-15-9-7-16,5-10 1 0,-8-18-11 15,-11-7 0-15</inkml:trace>
  <inkml:trace contextRef="#ctx0" brushRef="#br1" timeOffset="52636.887">1686 9153 41 0,'0'19'20'0,"-10"-10"-18"0,3-6 21 16,-7 4-21-16,-4 8 0 16,-3 4 0-16,-7 6 1 15,-1 0-3-15,-2 7 1 16,9-4 2-16,1-3 0 15,4 3-1-15,-5 0 0 0,1 1 0 16,11-1 1-16,3 0-1 16,7-6 0-16,0 6 0 15,17-6 0-15,4 3 1 16,18-3 0-16,0 3-1 16,-7 0 0-16,-4 1-1 15,-17 11 1-15,-11 10-3 16,-11 6 1-16,-17 4-1 15,0 3 1-15,-4-10-2 16,-7 0 0-16,7-3-5 16,4-3 1-16,0-16-10 15,0-6 0-15</inkml:trace>
  <inkml:trace contextRef="#ctx0" brushRef="#br1" timeOffset="53132.55">2184 9269 25 0,'3'16'12'0,"-3"3"2"15,0-16 7-15,0 3-18 16,0 10 1-16,-3 2 4 16,-4 8 1-16,-4 14-10 15,-3 10 0-15,-4 23 6 16,1 11 0-16,3 4-2 0,-4 0 1 15,-3-10-6-15,3-15 0 16,8-19-6-16,-1-19 1 16,0-19-7-16,1-15 1 15</inkml:trace>
  <inkml:trace contextRef="#ctx0" brushRef="#br1" timeOffset="53358.605">1923 9843 57 0,'3'-6'28'0,"8"-1"-34"0,-4-2 53 0,3 3-46 16,12-4 1-16,-1 4-1 15,14-7 1-15,0 4-4 16,1 0 0-16,-5 2-5 15,-2-2 0-15,2-7-9 16,-10-3 0-16</inkml:trace>
  <inkml:trace contextRef="#ctx0" brushRef="#br1" timeOffset="53658.214">2321 9946 39 0,'-7'7'19'0,"7"2"-18"0,0-9 24 15,0-9-26-15,0-7 1 16,0-6 0-16,7 3 0 16,-7 0 0-16,11 1 1 15,-1-1 1-15,1 0 1 16,7 6 1-16,3 4 1 15,0 3-1-15,0-1 1 16,-3 4-1-16,-4 3 1 16,4-3-4-16,-8 0 0 0,8-3-9 15,-8-1 1-15,8-5-8 16,-7-4 1-16</inkml:trace>
  <inkml:trace contextRef="#ctx0" brushRef="#br1" timeOffset="54723.177">2960 9884 44 0,'10'3'22'0,"-27"-9"-24"16,13 6 33-16,-6 3-31 15,-8 3 1-15,0-3 1 16,-3 6 1-16,4-2-4 16,2 2 1-16,-6 1 1 0,7 2 1 15,4-2-1-15,6-1 1 16,-3-3-2-16,14-3 1 16,4 0-1-16,6-3 0 15,4 4-2-15,8-1 1 16,-5-3-1-16,-2 3 0 15,-5-3-1-15,1 0 1 16,-8-3 0-16,1 0 0 16,0-1 1-16,-1 1 1 0,-3-3 1 15,4 6 0 1,-1 3 1 0,1-3 1-16,-4 0-1 15,-3-6 1-15,6-3-1 16,8-4 0-16,-8-3-1 15,8-3 0-15,3-2-1 16,0-8 0-16,8-8 0 16,2-4 0-16,-2-12 0 15,2-13 0-15,-3-16 0 16,-3-12 1-16,0-3-1 16,-15 0 0-16,1 0 0 15,-11 6 0-15,0 9 0 16,-7 16 0-16,-4 13 0 15,-3 18 1-15,-3 23-1 16,-1 18 1-16,-3 13 0 16,3 15 0-1,-3 26 0-15,7 12 1 0,3 22 0 0,11 16 0 16,4 6 0-16,6-6 0 16,8-7-1-16,-4-18 1 15,0-19-4-15,0-13 1 16,-3-15-9-16,0-13 0 15,-4-25-6-15,-7-10 0 16</inkml:trace>
  <inkml:trace contextRef="#ctx0" brushRef="#br1" timeOffset="54936.227">3080 9730 56 0,'10'0'28'0,"12"16"-31"16,-12-19 50-16,8-1-46 15,10 1 0-15,7-3 0 16,11 0 0-16,-4-1-7 16,4 1 1-16,-3 0-11 15,-1-7 1-15</inkml:trace>
  <inkml:trace contextRef="#ctx0" brushRef="#br1" timeOffset="55278.382">3588 9768 41 0,'10'12'20'0,"8"-12"-12"0,-18-3 22 15,11 3-26-15,-1 0 0 16,1-6 1-16,6-1 0 15,5-2-7-15,-1-3 0 16,-4-7 5-16,5 3 0 16,-1-3-2-16,-4 4 0 15,-6 2-1-15,-1 4 1 0,-10 2-2 16,0 1 0-16,-10 0 1 16,-8 3 0-16,1 9 0 15,3 0 0-15,-8 10-1 16,5 6 1-16,-1-3-1 15,4 3 1-15,3 0-4 16,4-4 0-16,7 1-3 16,7-6 0-16,4-4-7 15,10-3 1-15,7-6-1 16,15-12 0-16</inkml:trace>
  <inkml:trace contextRef="#ctx0" brushRef="#br1" timeOffset="55879.432">4195 9627 43 0,'21'-10'21'0,"7"7"-26"16,-17 0 45-16,-11 0-39 15,0 3 0-15,0 0 0 0,0 0 1 16,-11 0-4-16,0 0 1 16,4 0-1-16,-3 3 0 15,-1 0-1-15,1 3 0 16,-1 7-1-16,4 2 1 15,0 7 1-15,3 0 0 16,-3 3 1-16,4 4 1 16,3 5 0-16,0 1 1 15,0 2-1-15,0-8 0 16,0-4 0-16,0-3 1 16,3 0-1-16,4-1 1 15,4 1 1-15,7 7 0 0,6-1 2 16,4-3 0-16,8 0 0 15,-5-3 0-15,1 3 0 16,-4-6 1-16,1 0-2 16,-8 0 0-1,0-1-2-15,-10-2 1 0,-1 6-1 16,-3-3 0-16,4 6 0 16,-8 9 0-16,4 1-1 15,-14-1 1-15,4 7 0 16,-8 0 0-16,-10 0-1 15,-7-4 1-15,-11-2-1 16,-3-10 1-16,3-3-1 16,-10-10 0-16,-11 1-1 15,-7-4 1-15,3-2 0 0,4-1 0 16,11 0 1 0,3 0 0-16,7-2 0 0,14-4 0 15,15 3 1-15,20-3 1 16,4-7-3-16,32-8 1 15,4-14-3-15,10-5 0 16,0-16-6-16,10-7 0 16,-10-2-10-16,0-13 1 15</inkml:trace>
  <inkml:trace contextRef="#ctx0" brushRef="#br1" timeOffset="56164.366">4745 9373 54 0,'7'15'27'0,"-25"42"-27"16,15-39 43-16,-1 14-42 15,-6 5 1-15,-12 20 0 16,-9 18 0-16,-8 10-3 16,-3 12 1-16,-4-12-1 15,3-7 1-15,1-15-9 16,14-16 0-16,7-19-8 0,3-22 1 16</inkml:trace>
  <inkml:trace contextRef="#ctx0" brushRef="#br1" timeOffset="56345.491">4406 9670 47 0,'39'51'23'0,"-18"-20"-24"0,-14-25 36 15,4 0-36-15,-8 4 1 0,4-4-10 16,4 4 0-16,-7-7 2 15,3 0 1-15</inkml:trace>
  <inkml:trace contextRef="#ctx0" brushRef="#br1" timeOffset="56961.48">5161 9479 65 0,'11'3'32'0,"-8"-6"-36"16,-3 3 61-16,4 0-56 15,3 0 1-15,0 0-1 16,0 0 1-16,4 3-3 16,-8 4 1-16,4-1-4 0,-3 0 0 15,3 0-11 1,-7-3 1-16,-11-3-6 0,4 0 1 15</inkml:trace>
  <inkml:trace contextRef="#ctx0" brushRef="#br1" timeOffset="57127.573">5151 9846 58 0,'14'28'29'0,"0"-15"-33"0,-11-10 54 0,4-3-51 15,-3 0 1-15,-4 0-4 16,7-6 1-16,-7-1-12 16,-11-5 1-16</inkml:trace>
  <inkml:trace contextRef="#ctx0" brushRef="#br1" timeOffset="59289.442">7123 9053 36 0,'31'3'18'0,"-2"-6"-7"16,-29 3 19-16,3 0-25 15,-3 0 0-15,0 0 2 0,-3 0 1 16,-8-3-10 0,-14 3 1-16,-10 0 5 0,-4 0 1 15,-10 6-3-15,-11 0 0 16,-11 7-1-16,-3 2 1 16,0 1-1-16,-7 0 0 15,21 2-2-15,-3 1 1 16,10 3-3-16,10 6 1 15,4 7-2-15,1-4 1 16,16-2-1-16,12-4 1 16,10-3 1-16,3-4 0 15,12 1 1-15,9 0 1 16,19-3 1-16,2-1 1 0,5 1 0 16,-11 0 0-16,-4-1-1 15,-7 4 1-15,-14 9-1 16,-14-6 0-16,-14 7-1 15,-14 2 0-15,-7 3-1 16,-4 1 1-16,0 3-1 16,-3 5 1-16,-15 5 0 15,4-8 0-15,4-2 0 16,0 0 1-16,-1-1 1 16,8 1 1-16,7-4 1 15,10-9 0-15,7 4 2 16,18-11 0-16,11 4-1 15,10 0 1-15,21-9-1 16,11-7 0-16,4-6-2 16,13 0 0-16,4-3-5 0,-10 3 1 15,-8-3-7-15,-6 0 1 16,-12-4-15-16,-6-8 0 16</inkml:trace>
  <inkml:trace contextRef="#ctx0" brushRef="#br1" timeOffset="59529.444">6893 9736 55 0,'11'44'27'0,"-11"19"-24"16,0-44 36-16,0 6-39 16,-7 3 1-16,3 7-9 15,4-1 1-15,-10-3-5 16,-1-15 0-16</inkml:trace>
  <inkml:trace contextRef="#ctx0" brushRef="#br1" timeOffset="60233.67">5789 10712 54 0,'4'15'27'0,"3"-12"-22"16,-7 4 41-16,-4 2-45 15,1 4 1-15,-1 5 1 16,-6 1 1-16,-1 3-5 0,0 0 0 16,-3 0 3-1,4-3 0-15,6-10-1 0,-3 1 0 16,7-10-1-16,7-7 0 16,0-5-1-16,4-7 0 15,3-6-2-15,4 0 1 16,-4-3-1-16,3-4 1 15,4 4 0-15,-3 0 0 16,3 6 1-16,-3 9 0 16,3 7 1-16,-3 6 0 15,-8 3 1-15,1 7 0 16,-1-1 0-16,-3 4 1 0,1 2-1 16,-5 7 0-16,-3 0-1 15,4-3 1-15,-4 3-2 16,7-3 1-16,-7-7-6 15,10 1 1-15,1-4-12 16,6-12 0-16</inkml:trace>
  <inkml:trace contextRef="#ctx0" brushRef="#br1" timeOffset="60565.276">6237 10649 50 0,'-7'19'25'0,"14"-13"-16"0,-7-3 35 16,4 0-40-16,3 0 0 16,3 0 2-16,8-3 0 15,-4-3-8-15,4-3 0 16,10 0 3-16,-3-4 0 16,-1 4-7-16,1 0 0 0,-11 0-13 15,-3-4 0-15</inkml:trace>
  <inkml:trace contextRef="#ctx0" brushRef="#br1" timeOffset="60774.444">6248 10849 49 0,'-4'22'24'0,"15"-9"-12"15,-1-10 32-15,-6 0-41 16,6 0 1-16,8-3 1 15,-7 0 0-15,6 0-8 16,-3-3 1-16,4-3 1 16,3-3 0-16,7 2-10 15,-13 1 0-15,9-13-8 16,-3 4 1-16</inkml:trace>
  <inkml:trace contextRef="#ctx0" brushRef="#br1" timeOffset="61181.182">6897 10690 64 0,'10'43'32'0,"-10"-14"-35"16,-3-14 59-16,-4 10-56 16,7 10 1-16,0 6-1 15,0 6 1-15,7-10-4 0,-4-5 0 16,-3-4-6-16,4-12 0 16,-1-13-10-16,-6-13 1 15</inkml:trace>
  <inkml:trace contextRef="#ctx0" brushRef="#br1" timeOffset="61991.163">6495 8796 48 0,'0'15'24'0,"-25"4"-20"0,18-10 34 15,0 4-37-15,-11-4 1 16,4 1 0-16,0-4 1 16,-7 0-4-16,0-6 1 15,-1 0 2-15,5-3 0 0,-1-6-1 16,4-4 1-16,4-6-2 15,10 1 1-15,0-4-2 16,3 0 0-16,8 3 0 16,3 3 1-16,0 1-1 15,3 5 1-15,5 1-1 16,-1 9 1-16,7 6 1 16,0 7 0-1,15 21-1 1,-5-3 0-16,1-2 0 15,-7-11 0-15,3-5 1 16,-3-7 0-16,0-3-1 16,-4-6 1-16,-3-6 0 15,-1-7 0-15,-13 0-1 16,0-2 0-16,-8-1 0 16,-6 0 0-16,-5 0-1 15,-6 0 0-15,-10 4 0 0,-1 5 1 16,-14 7-2-16,-3 3 1 15,3 6-8-15,4 7 0 16,-1-10-7-16,12 3 1 16</inkml:trace>
  <inkml:trace contextRef="#ctx0" brushRef="#br1" timeOffset="62831.058">8022 8981 52 0,'0'3'26'0,"7"-3"-23"16,-7 0 44-16,4 0-42 15,3-3 0-15,3-4 3 16,5-2 1-16,9-1-11 15,1 1 0-15,3 3 7 16,-3 0 1-16,-4-1-4 16,-3 4 1-16,-4 6-3 15,-7 10 1-15,-11 2-2 16,-3 4 0-16,-10 0-1 16,-5 6 0-16,1 3 0 15,-3 4 0-15,-1-1 0 0,7 4 1 16,1-4 0-1,6 7 0-15,0-4 2 0,8-3 0 16,-1-2 1-16,11-7 1 16,4-7 0-16,10-2 1 15,7-7-2-15,4-6 1 16,0-3-2-16,0 0 0 16,-4-3-8-16,-3-1 1 15,-8 4-16-15,-6-3 0 16,-1 6 0-16,-6 0 0 0</inkml:trace>
  <inkml:trace contextRef="#ctx0" brushRef="#br1" timeOffset="63115.782">7655 9736 76 0,'18'7'38'0,"35"-20"-48"15,-28 7 80-15,6-4-67 16,19-2 1-16,10-4 1 16,24 0 1-16,19 4-8 15,6-7 0-15,-17 0 3 16,-4 4 0-16,-14 2-6 0,-11 7 0 15,-13 3-9-15,-15 6 1 16,-14 3-11-16,-10-6 0 16</inkml:trace>
  <inkml:trace contextRef="#ctx0" brushRef="#br1" timeOffset="63701.266">7655 10272 51 0,'-10'13'25'0,"-4"22"-21"16,3-29 35-16,4 0-38 15,-4 3 0-15,1 4 2 0,-1 3 0 16,1-1-4-1,-1 7 0-15,4-9 3 0,-4-1 0 16,8-5-1-16,3-4 0 16,7-13-1-16,7-5 1 15,7-4-1-15,-7-3 1 16,11-3-1-16,0-6 1 16,-1-1-2-16,1 7 1 15,-4 6-1-15,-3 7 1 16,0-1-1-16,-1 4 1 15,4 6-1-15,-10 3 1 0,3 6 1 16,-3 6 0-16,-1 4 0 16,-3 3 1-16,0 0-1 15,4 3 1 1,-11 3-1-16,3 0 1 0,1 0-4 16,-1-6 1-16,1-7-7 15,3-5 0-15,4-11-10 16,6-11 1-16</inkml:trace>
  <inkml:trace contextRef="#ctx0" brushRef="#br1" timeOffset="64212.154">7980 9924 51 0,'0'0'25'0,"-4"19"-18"0,4-19 38 15,0 0-41-15,0 0 1 16,7-6 4-16,0 3 1 15,0 3-11-15,1 0 0 16,6 0 8-16,3 0 0 16,8 0-3-16,3 3 0 0,0-6-2 15,-3 0 0-15,-4 0-2 16,-3 3 0-16,-7 0-2 16,-4 6 1-16,-7 6-2 15,-7-2 1-15,-4 2 0 16,-3 1 0-16,0 3-1 15,0-1 1-15,3 1 1 16,-3 0 0-16,7-4 1 16,0 1 0-16,7-1 0 15,0 1 0-15,7-4 0 16,14 1 1-16,-3-4-2 16,6-3 1-16,5-3-4 15,-5 0 0-15,1-3-8 16,-11-3 0-16,4-7-9 15,-1 7 1-15</inkml:trace>
  <inkml:trace contextRef="#ctx0" brushRef="#br1" timeOffset="64618.351">8255 10341 59 0,'0'10'29'0,"14"-16"-26"16,-7 2 49-16,0 1-50 16,7 0 0-16,0 0 1 15,8-3 1-15,6 0-5 16,0-1 0-16,0-2-2 15,-3-1 0-15,0 1-12 0,-11 0 1 16,-4 2-5-16,-6-2 0 16</inkml:trace>
  <inkml:trace contextRef="#ctx0" brushRef="#br1" timeOffset="64858.96">8767 10047 58 0,'-4'28'29'0,"-14"19"-33"0,11-38 53 0,-3 13-49 15,-1 10 0-15,1 8 0 16,3 4 1-16,3 3-6 15,4-3 1 1</inkml:trace>
  <inkml:trace contextRef="#ctx0" brushRef="#br1" timeOffset="65413.995">7751 8827 47 0,'0'16'23'0,"0"-10"-8"15,0-3 14-15,0 3-27 16,-11 1 1-16,0 5 0 16,-6 10 1-16,-4 13-5 15,-15 5 0-15,5 17 3 16,-1 21 1-16,-3 26-2 15,-1 24 0-15,1 23-2 16,10 9 1-16,15 3-2 0,10-3 0 16,10-16-4-16,11-19 0 15,22-21-6-15,13-20 1 16,8-27-5-16,3-23 1 16</inkml:trace>
  <inkml:trace contextRef="#ctx0" brushRef="#br1" timeOffset="65802.736">8855 8601 45 0,'10'44'22'0,"22"66"-23"15,-4-76 40-15,1 26-36 16,6 28 1-16,11 28 2 0,0 19 0 16,3 31-8-1,-3 22 1-15,-18 0 4 0,-10 10 0 16,-18-17-5-16,-14-21 0 16,-8-22-14-16,-2-28 0 15</inkml:trace>
  <inkml:trace contextRef="#ctx0" brushRef="#br1" timeOffset="66494.547">9807 9821 48 0,'-3'19'24'0,"10"3"-13"16,3-19 24-16,-3-3-34 15,8 0 1-15,2 0 1 16,11-10 1-16,18-2-5 15,4-10 0-15,3 6-2 16,-1 1 1-16,-2 5-14 16,-4 1 1-16</inkml:trace>
  <inkml:trace contextRef="#ctx0" brushRef="#br1" timeOffset="66719.825">9906 10135 62 0,'7'12'31'0,"18"-18"-28"0,-15 3 49 16,12-4-51-16,6-2 1 0,7 0-1 15,4-1 0-15,-7 1-9 16,-1-1 0-16,-2 1-10 15,-1 0 0-15</inkml:trace>
  <inkml:trace contextRef="#ctx0" brushRef="#br1" timeOffset="67275.374">10640 10332 61 0,'0'22'30'0,"10"-13"-30"0,-3-12 45 15,4-6-45-15,7-7 1 16,-1-9 1-16,15-13 1 16,10-18-3-16,11-19 0 0,4-29 1 15,3-5 1-15,-7-23-1 16,-11-3 1-16,-10-3-2 15,-8 22 1-15,-9 13-1 16,-8 5 0-16,-7 26-2 16,-4 16 1-16,-3 15-1 15,-4 19 0-15,1 22 0 16,-4 6 1-16,-4 23-1 16,0 14 1-16,4 26 2 15,7 19 0-15,0 6 0 16,11 13 0-16,3 12 0 15,3-12 1-15,8-7-1 16,3-9 1-16,-3-28-6 16,-1-13 1-16,1-9-7 15,-4-13 1-15,4-6-10 0,3-13 1 16</inkml:trace>
  <inkml:trace contextRef="#ctx0" brushRef="#br1" timeOffset="67501.684">11395 10003 67 0,'0'9'33'0,"-11"13"-39"0,11-16 61 16,-3 1-56-16,3-1 1 0,0-3-5 15,0-3 1-15,0 0-2 16,3-9 1-16,-3-4-14 16,4-9 1-16</inkml:trace>
  <inkml:trace contextRef="#ctx0" brushRef="#br1" timeOffset="67711.266">11328 9680 56 0,'3'16'28'0,"1"-4"-26"15,-4-12 44-15,3 0-45 16,-3 0 1-16,7 3-1 16,0-3 0-16,8 0-6 15,2 0 0-15,1 3-9 0,6 0 0 16,-2-6-3-16,9 6 0 15</inkml:trace>
  <inkml:trace contextRef="#ctx0" brushRef="#br1" timeOffset="68205.145">11631 9990 46 0,'14'3'23'0,"0"4"-25"0,-10-7 44 15,-4 0-42-15,7-3 0 0,-4-4-1 16,4 4 1-16,-3-3 0 15,3 0 0-15,0-7 0 16,0 4 0-16,0-1 0 16,0 4 1-16,0 6-1 15,4 6 1 1,3 4 0 0,0-4 1-16,-3 0-2 15,-1 0 1-15,1 1-1 16,-1-4 1-16,1-3-1 15,0 0 1-15,-4 0-2 16,0 0 1-16,0 0 0 16,0 0 0-16,-7 0-1 15,3 0 0-15,1-6 0 16,-1-1 1-16,-3-2-1 16,4 0 0-16,3-10 0 0,0 0 0 15,0-3 0 1,4 3 1-16,6 3 0 0,-3 4 1 15,4 6-1-15,3 6 1 16,0 6 0-16,8 10 1 16,-5 9 0-16,1-7 0 15,0 1-1-15,-1-3 0 16,5-3 0-16,-1-4 0 16,7-3-5-16,0 0 1 15,-3-9-10-15,-4-3 0 16,-13-6-2-16,-8-1 1 0</inkml:trace>
  <inkml:trace contextRef="#ctx0" brushRef="#br1" timeOffset="69497.217">10763 10486 35 0,'0'9'17'0,"7"-25"-11"0,-7 16 30 0,0 0-30 16,4 4 0-16,-4-4 3 16,0 6 0-16,0 6-11 15,0 4 0-15,0 9 8 16,0 10 1-16,-4-1-4 16,-3 16 1-16,0 4-2 15,4 8 0-15,-1-5-4 16,4-1 1-16,-3-12-6 15,3-9 0-15,0-13-11 16,3-13 1-16,-3-22-1 16,0-5 0-16</inkml:trace>
  <inkml:trace contextRef="#ctx0" brushRef="#br1" timeOffset="69842.925">11028 10646 49 0,'3'31'24'0,"-13"7"-24"0,6-38 50 16,-6 3-48-16,-4 6 0 16,-4 4 2-16,-7-4 1 15,1 1-6-15,-8-4 0 16,7 0 4-16,7-6 0 16,4 0-2-16,4 0 1 15,-4-3-3-15,7 3 1 16,3 3-2-16,1-3 0 15,10 6 0-15,3 4 1 0,4 2-1 16,7 1 1-16,8 3 1 16,6 2 1-16,-7 1 0 15,-7 3 1-15,1 0-1 16,-5 0 1-16,-3 0-2 16,-3-3 1-16,-1-4-5 15,-3-2 1-15,4-4-10 16,0-5 0-16,3-14-5 15,3-2 1-15</inkml:trace>
  <inkml:trace contextRef="#ctx0" brushRef="#br1" timeOffset="70099.081">11240 10868 63 0,'0'13'31'0,"3"-19"-35"0,-3 6 61 16,7 0-56-16,4-4 0 16,-1-2 0-16,4 3 1 15,8-3-5-15,2-1 1 16,1-2-5-16,0 0 0 15,-4-1-12-15,3-12 0 16</inkml:trace>
  <inkml:trace contextRef="#ctx0" brushRef="#br1" timeOffset="70383.121">11465 10668 65 0,'11'9'32'0,"-4"-3"-32"16,0-3 53-16,7 1-51 16,4 2 1-16,-1 0-1 15,1 4 1-15,0-4-4 16,-4 6 0-16,-7 1 1 15,-7 6 1-15,-4 3-3 0,-10 3 0 16,-7 0-5-16,-4 0 0 16,1-6-13-16,2-10 0 15</inkml:trace>
  <inkml:trace contextRef="#ctx0" brushRef="#br1" timeOffset="71958.5">12157 10762 57 0,'0'22'28'0,"-25"3"-30"0,14-19 41 16,-10 7-39-16,-3-1 1 16,-5 1-1-16,-2-4 1 15,2 4-2-15,5-4 1 0,-1-3 0 16,7-3 0-16,-3-3 0 16,7-3 0-16,4-3 0 15,6-7 0-15,4-5-1 16,0-4 1-16,11 0-2 15,6 3 1-15,11 3 0 16,1 4 0-16,9 2 0 16,1 4 1-16,0 0 0 15,-4 3 0-15,-3 9 0 16,0 6 1-16,-7 10 0 16,-1 0 0-16,-3 3-1 15,-3-3 1-15,0 0-1 16,3-6 1-16,-4-7-1 15,5-2 1-15,-1-7-1 16,0-10 0-16,4-5 1 16,-1-4 0-16,-6-9 0 0,-7 6 0 15,-8-4 0-15,-6 1 0 16,-12 3 0-16,-6 1 1 16,-14 8-3-16,-4 7 0 15,0 6-7-15,1 3 0 16,-1-3-8-16,0-3 0 15</inkml:trace>
  <inkml:trace contextRef="#ctx0" brushRef="#br1" timeOffset="72949.465">13554 9153 54 0,'35'-19'27'0,"-10"-6"-28"15,-18 19 44-15,0-4-40 16,-4 1 0-16,1 3 3 16,-4-1 0-16,-7 4-8 15,-11 3 1-15,-3 3 4 16,-11 10 1-16,-14 9-2 15,-7 0 0-15,-6 0-1 16,-9 0 0-16,9 0-1 16,2 3 0-16,8 0-1 15,13-3 1-15,5 0-1 16,6 0 1-16,7-3-1 16,8-1 0-16,3-2 0 0,10 0 1 15,11-4-1-15,11-2 1 16,7-4 0-16,3 0 1 15,4 1-1-15,-4-1 1 16,-7 3-2-16,-10 4 1 16,-11 9 0-16,-14 6 0 15,-11 0-1-15,-17 13 0 16,-7 3-1-16,3 3 1 16,0 0 0-16,0 0 1 15,1 0 0-15,-1-3 1 0,7-13 1 16,4-6 0-16,0 0 2 15,13-3 0-15,12-3 2 16,10-3 0-16,11-4 0 16,10-2 0-16,11-1-2 15,10-3 0-15,7 1-2 16,4-1 1-16,-3 0-6 16,-8-3 0-16,-3-3-7 15,-7 0 0-15,-7-6-14 16,-11-6 1-16</inkml:trace>
  <inkml:trace contextRef="#ctx0" brushRef="#br1" timeOffset="73175.545">13515 9758 59 0,'-4'25'29'0,"-3"25"-32"0,7-31 40 15,-3 10-38-15,-1-8 1 16,-3 1-11-16,-3 0 1 0,-1-3 0 16,-3-3 0-16</inkml:trace>
  <inkml:trace contextRef="#ctx0" brushRef="#br1" timeOffset="73909.748">12767 10448 49 0,'4'28'24'0,"6"-6"-16"0,-6-15 37 0,-1-1-43 16,-3 3 1-16,0-3 0 16,0 1 0-16,0-1-5 15,-3 3 1-15,-1 1 2 16,1-1 0-16,-1 1-1 16,1-4 0-16,-1-3-1 15,4-3 1-15,0-3-1 16,4-6 0-16,3-1 0 15,3-9 1-15,4-6-1 16,4-3 0-16,3-3 0 16,0-1 0-16,0 4 1 15,1 6 0-15,-1 3-1 16,-7 7 1-16,0 5-1 16,-3 1 1-16,-4 3 1 15,0 6 0-15,0 7-1 0,-4 2 0 16,4 10 0-16,-3-3 1 15,-1 3-1-15,-3 6 1 16,0-6-2-16,4-6 1 16,3-4-5-16,0-2 1 15,4-4-10-15,3-6 1 16,3-9-3-16,5-4 0 16</inkml:trace>
  <inkml:trace contextRef="#ctx0" brushRef="#br1" timeOffset="74167.03">13226 10348 61 0,'3'0'30'0,"4"-7"-34"15,-3 4 61-15,3 3-55 16,3-3 0-16,1 3 0 16,7-6 0-16,-1 3-5 15,1 3 0-15,-4-3-4 16,0 0 1-16,-3 3-13 16,-4-7 0-16</inkml:trace>
  <inkml:trace contextRef="#ctx0" brushRef="#br1" timeOffset="74360.261">13229 10517 59 0,'14'16'29'0,"7"-7"-30"0,-10-9 46 15,0 0-45-15,6 0 0 16,1-3-1-16,3 3 1 15,0-6-7-15,0-4 0 16,1-2-9-16,-5-1 0 0</inkml:trace>
  <inkml:trace contextRef="#ctx0" brushRef="#br1" timeOffset="74572.828">13660 10310 52 0,'-18'35'26'0,"-10"9"-25"15,21-26 40-15,0 14-40 16,-8 2 0-16,5 7-1 16,3 0 1-16,0-7-7 15,3-6 1-15,1-6-10 0,3-15 0 16</inkml:trace>
  <inkml:trace contextRef="#ctx0" brushRef="#br1" timeOffset="75187.386">13247 8366 46 0,'10'3'23'0,"-3"6"-15"0,-3-2 32 16,0 2-39-16,-4 7 1 15,0 3 1-15,-4 3 1 16,0 9-5-16,-3 7 1 0,0 9 2 16,0 6 0-16,0 3-1 15,4-9 0-15,-1-3-3 16,1-9 0-16,3-7-6 16,3-12 1-16,1-10-10 15,6-19 1-15</inkml:trace>
  <inkml:trace contextRef="#ctx0" brushRef="#br1" timeOffset="75547.114">13490 8498 48 0,'7'25'24'0,"-10"12"-18"16,-1-30 37-16,-3 2-41 15,-7 0 1-15,-4 1 0 0,1-1 1 16,-8-2-5-16,4-4 0 16,0-3 3-16,0 0 1 15,3 0-2-15,4 0 0 16,3 0-1-16,1 0 1 16,3 6-1-16,3 0 0 15,1 7 0-15,3-4 0 16,3 1 0-16,8 2 1 15,3 4 0-15,3 3 1 16,8 3-2-16,3-1 1 16,-3-2 0-16,7 6 0 0,-8-6-3 15,-6-3 0-15,-4 3-7 16,-3-4 0-16,-4-5-9 16,-7-4 0-16</inkml:trace>
  <inkml:trace contextRef="#ctx0" brushRef="#br1" timeOffset="79886.894">14489 8937 47 0,'7'18'23'0,"7"-8"-11"0,-7-10 24 16,0 3-33-16,3 0 0 16,1 3 3-16,3-2 1 15,0-1-7-15,0 0 0 16,8 0 5-16,6 0 0 16,4 0-2-16,6 0 0 15,-6 0-2-15,-4 1 1 0,-7-1-3 16,-3 3 1-16,-7 3-1 15,-15-2 0-15,-10 8 0 16,-7 4 0-16,-7 9-1 16,-1 1 1-16,1-1-1 15,0 0 1-15,3-3 0 16,1 0 1-16,6 3 0 16,4-6 1-16,7-6 0 15,7 0 1-15,7-4 0 16,3-2 0-16,5-7-1 15,9-3 1-15,8 0-2 16,7 0 0-16,0-3-8 16,-4 0 1-16,-7-1-13 15,-3-5 0-15</inkml:trace>
  <inkml:trace contextRef="#ctx0" brushRef="#br1" timeOffset="80171.909">14178 9627 73 0,'-7'15'36'0,"14"-5"-37"0,4-14 62 16,6 8-58-16,15-1 1 0,14 3 1 15,14-6 1-15,7-3-8 16,25-7 0-16,10 1 3 16,4-7 0-16,-7-2-7 15,-18-1 1-15,-14 3-11 16,-21 4 1-16,-15-1-9 16,-13 10 0-16</inkml:trace>
  <inkml:trace contextRef="#ctx0" brushRef="#br1" timeOffset="80742.509">14217 10106 52 0,'0'32'26'0,"-7"-14"-21"0,3-14 39 0,-6 5-43 16,-1 4 1-16,1 2 1 16,-1 1 0-16,0 3-4 15,1-4 1-15,-1-2 2 16,4-4 0-16,4 1-1 16,3-10 1-16,3-10-2 15,8 1 1-15,-1-10-2 16,8 3 1-16,3-2-2 15,4-4 1-15,0 0-2 16,-1 0 1-16,1-3-1 16,-4 9 1-16,0 7 1 15,-3 9 0-15,-4 3 2 16,0 6 0-16,-3 7 1 16,-4-4 1-16,-4 4-1 15,1 6 0-15,-4 0 0 16,0 0 0-16,0 0-4 0,0 0 0 15,0-7-8-15,3-5 1 16,4-10-9 0,4-16 1-16</inkml:trace>
  <inkml:trace contextRef="#ctx0" brushRef="#br1" timeOffset="81192.412">14601 9953 65 0,'0'0'32'0,"4"6"-33"16,0-6 57-16,-4 0-53 15,7-6 1-15,-4 3 1 16,8-4 1-16,6 1-8 15,5-3 0-15,-1-1 4 16,0 1 1-16,-4 2-2 16,-2 4 0-16,-5 0-2 15,1 3 1-15,-8 3-2 16,1 7 1-16,-4-1-1 16,-4 4 0-16,-6-1-1 15,-4 1 1-15,-4 2 0 16,0 1 1-16,4 3 0 15,4 0 1-15,-1 0 0 0,4-1 0 16,3 1 0-16,1-3 1 16,-1-4 0-16,8-2 0 15,7-1-1-15,3-2 1 16,0-4-3-16,3 0 1 16,1-3-7-16,-4-3 0 15,0 0-12-15,0-13 0 16</inkml:trace>
  <inkml:trace contextRef="#ctx0" brushRef="#br1" timeOffset="81508.626">14676 10288 65 0,'3'6'32'0,"11"-6"-31"16,-7 4 52-16,0-4-52 15,7 3 1-15,8-3 0 16,6 0 1-16,0-3-5 15,0-4 1-15,4 4-4 0,0-6 1 16,3-1-13-16,-3-5 0 16,-8-4-3-16,-2 3 0 15</inkml:trace>
  <inkml:trace contextRef="#ctx0" brushRef="#br1" timeOffset="81732.147">15272 9946 55 0,'-4'32'27'0,"-10"-13"-29"0,7-10 52 0,-4 10-49 16,1 9 0-16,-1 6 0 15,1 14 1-15,-1 5-6 16,4 0 1-16,4-3-8 15,-1-6 0-15,-7-19-6 16,1-6 1-16</inkml:trace>
  <inkml:trace contextRef="#ctx0" brushRef="#br1" timeOffset="82287.459">14330 8758 43 0,'-4'25'21'0,"4"-6"-14"16,-3-16 34-16,-1 3-38 15,-3 4 0-15,-10-1 2 16,-1 4 1-16,-7 9-8 16,-3 6 1-16,-4 6 4 15,4 23 0-15,-4 9-1 16,1 18 1-16,-1 29-1 15,0 13 0-15,11 15-1 16,14 15 1-16,10-14-2 0,15-1 1 16,14-16-4-16,14-18 0 15,7-26-6-15,10-18 1 16,4-16-10-16,0-25 0 16</inkml:trace>
  <inkml:trace contextRef="#ctx0" brushRef="#br1" timeOffset="82708.632">15621 8573 39 0,'-18'44'19'0,"4"3"-5"15,14-31 23-15,4 18-33 16,3 13 1-16,3 19 4 16,5 25 0-16,6 34-11 0,0 23 1 15,-3 30 6-15,-4 17 0 16,-4 5-3-16,-3-5 0 16,-10-16-4-16,-11-41 1 15,-15-16-10-15,-6-19 1 16,0-30-8-16,-11-26 0 15</inkml:trace>
  <inkml:trace contextRef="#ctx0" brushRef="#br1" timeOffset="85487.362">9687 12101 53 0,'4'28'26'0,"17"-19"-15"0,-14-9 26 16,0 0-35-16,4-3 0 16,3 0 2-16,10-3 1 15,8-4-7-15,4-2 1 16,2 2 1-16,8-2 0 0,-3-1-8 15,-8 4 1-15,-7 3-11 16,-10-1 1-16</inkml:trace>
  <inkml:trace contextRef="#ctx0" brushRef="#br1" timeOffset="85697.574">9684 12414 48 0,'-14'7'24'0,"17"8"-15"16,-3-15 35-16,7 3-41 16,0-3 0-16,7-3 2 15,8 0 1-15,9-3-8 16,8-4 1-16,3 4 0 16,1 0 0-16,3 6-14 0,-4 0 0 15,-7-6-3-15,-7-1 0 16</inkml:trace>
  <inkml:trace contextRef="#ctx0" brushRef="#br1" timeOffset="86312.086">10492 12653 49 0,'-11'40'24'0,"11"-11"-23"16,4-26 44-16,-1-3-44 16,8-13 0-16,6-6 2 15,8-9 0-15,7-6-4 0,7-13 1 16,-1-10 2-16,5-12 0 15,-1-16-2-15,-3-9 1 16,0-9-1-16,-8-7 0 16,-9 4-1-16,-12 2 1 15,-3 16-1-15,-7 13 1 16,0 19-1-16,-3 9 1 16,-1 21 0-16,-6 11 0 15,3 15 0-15,-4 19 0 16,-3 6 0-16,3 22 0 15,1 9 1-15,-1 13 0 16,4 16 0-16,3 9 0 0,1 0-1 16,-1-9 1-16,4-7-1 15,0-9 0-15,7-16-3 16,1-12 0-16,6-13-7 16,7-15 1-16,7-10-8 15,11-6 1-15</inkml:trace>
  <inkml:trace contextRef="#ctx0" brushRef="#br1" timeOffset="86552.4">11158 12276 56 0,'-14'47'28'0,"0"-25"-27"0,11-15 50 16,-4 2-48-16,0-3 1 16,-1 4 0-16,1-4 1 15,4 3-8-15,-1-2 0 16,4-4-3-16,4-6 1 16,-1 3-14-16,4-16 0 15</inkml:trace>
  <inkml:trace contextRef="#ctx0" brushRef="#br1" timeOffset="86746.262">11074 12050 43 0,'-7'29'21'0,"14"-39"-8"15,-7 10 24-15,0 0-34 0,0 0 0 0,0 0 0 16,7-3 1-16,0 0-8 15,3 0 1-15,5-3-8 16,2 2 1-16,-3-2-6 16,0 3 1-16</inkml:trace>
  <inkml:trace contextRef="#ctx0" brushRef="#br1" timeOffset="87406.93">11342 12295 18 0,'-4'9'9'0,"1"-5"1"0,3-4 4 16,0 0-9-16,0 3 0 15,0 0 6-15,0 3 1 16,0 4-12-16,-4 2 0 15,1-2 9-15,3-1 1 16,0 0-2-16,0 1 1 0,0-1-3 16,3-6 0-16,4-3-4 15,0 0 1-15,4-3-2 16,3-3 0-16,0-7-1 16,4-2 0-16,3-1-1 15,-3 0 1-15,-4 4 0 16,0 2 0-16,0 7 0 15,0 6 1-15,-3 4 0 16,-4 5 0-16,0 4-2 16,0-4 1-16,-4-2 0 15,1-4 0-15,-4 3-2 16,3-2 1-16,1-4-1 16,-1 0 0-16,4 0-1 15,1 0 1-15,-1-3-2 16,0 0 1-16,3-3-1 15,1-3 0-15,-1 0 1 0,1-4 0 16,0-2 0-16,3-1 1 16,0-3 0-16,0-2 0 15,4-1 1-15,-1 0 1 16,4-3 0-16,1 3 0 16,-5 4 0-16,4 2 1 15,-3 13 1-15,0 3 0 16,-4 10 0-16,-4 2 0 15,-3 10 0-15,0 4 1 16,-3-7-1-16,-1-4 0 0,5 1-2 16,2-3 1-1,8-4-5-15,3-5 0 0,-3-4-11 16,-1-3 1-16</inkml:trace>
  <inkml:trace contextRef="#ctx0" brushRef="#br1" timeOffset="87918.838">10735 12919 58 0,'-3'35'29'0,"-12"-4"-31"16,12-18 49-16,-4 8-46 15,0 11 0-15,0 5 0 16,-4 10 0-16,1-6-3 16,-1-6 0-16,4-10-5 15,3-9 1-15,4-7-10 16,7-15 1-16,4-16-2 16,0-16 1-16</inkml:trace>
  <inkml:trace contextRef="#ctx0" brushRef="#br1" timeOffset="88233.051">10915 12941 52 0,'3'16'26'0,"-3"-4"-33"0,-3-2 54 15,-11 2-46-15,-4 4 1 16,-3 3 0-16,0 0 1 16,0-1-4-16,0-2 1 15,-1-3 1-15,5-1 1 16,3-2-1-16,3-4 0 15,8 0-1-15,3-3 1 16,3 0 0-16,4 4 0 16,7-4 1-16,4 9 0 0,3 1 0 15,4 3 1-15,-1 2 0 16,-2 7 0-16,-5-3-1 16,1 0 1-1,7 0-8 1,-8-6 1-16,1-7-11 15,3-9 1-15,0-9-6 16,4-7 1-16</inkml:trace>
  <inkml:trace contextRef="#ctx0" brushRef="#br1" timeOffset="88503.669">11088 13170 68 0,'-4'22'34'0,"11"-10"-38"0,0-12 67 15,0 0-63-15,8-6 1 16,6 0-1-16,7-3 1 15,0-4-5-15,0-3 0 16,-6 1-8-16,-5 2 1 16,4-12-9-16,1 6 0 0</inkml:trace>
  <inkml:trace contextRef="#ctx0" brushRef="#br1" timeOffset="88788.715">11321 12982 59 0,'7'12'29'0,"0"-27"-24"16,3 15 49-1,8 3-51-15,7 0 1 0,10 3 1 16,-7 4 1-16,0 2-8 15,-6 4 0-15,-15 3 4 16,-7 3 1-16,-7 6-4 16,-11 3 1-16,-3 4-5 15,0-1 0-15,-1-12-8 0,1 0 1 16,7-12-9-16,7-10 0 16</inkml:trace>
  <inkml:trace contextRef="#ctx0" brushRef="#br1" timeOffset="89343.898">11839 13110 58 0,'-17'25'29'0,"-15"1"-35"16,21-20 49-16,-6-3-43 16,-1 3 0-16,-3 1 0 15,0-7 1-15,3-4-2 16,0-5 0-16,8 0-2 15,3-1 1-15,7-2-2 16,7-1 1-16,10 4 0 16,8-4 1-16,3 7 0 0,4 3 1 15,0 0 1-15,0 9 1 16,-1 0 0 0,-2 7 1-16,-5-7-1 0,1 3 0 15,-4 1-1-15,-3 2 1 16,-1-2-1-16,1-4 1 15,3-3-1-15,4-3 0 16,0-6-1-16,-1 0 1 16,-3-4 0-16,1-6 1 15,-5 1-1-15,-3-7 0 16,-7 6 0-16,-10-3 1 0,-15 7 0 16,-10 2 0-16,-11 10-2 15,-7 7 0-15,4-1-3 16,0 3 0-16,3 1-10 15,4-7 0-15</inkml:trace>
  <inkml:trace contextRef="#ctx0" brushRef="#br1" timeOffset="89898.706">13254 11662 56 0,'-11'-7'28'0,"-31"7"-32"0,24 0 47 0,-10 4-42 15,-7 5 1-15,0 10 0 16,-4 6 1-16,-7 6-4 15,-4-3 0-15,-2 4 3 16,9-1 0-16,8 0-1 16,10-2 0-16,8-4-1 15,13-3 1-15,15-3-1 16,17-1 1-16,7 1-1 16,8 3 1-16,9 3-2 15,-6 3 1-15,-7 1 0 16,-11 2 0-16,-14 4-1 15,-14 5 0-15,-10 1 0 16,-4-3 0-16,-7 2-3 16,-4-5 1-16,-7-7-7 15,0-6 1-15,1-12-7 16,6-4 0-16</inkml:trace>
  <inkml:trace contextRef="#ctx0" brushRef="#br1" timeOffset="90351.735">13254 12383 48 0,'0'19'24'0,"0"6"-21"16,0-10 39-16,0 14-42 16,0 11 1-16,-4 7-1 0,1-3 1 15,-1 0-2-15,1-6 0 16,-1-7-5-16,1-6 1 15,-1-9-10-15,8-13 1 16</inkml:trace>
  <inkml:trace contextRef="#ctx0" brushRef="#br1" timeOffset="90665.599">13515 12364 42 0,'11'44'21'0,"-8"-25"-15"0,1-13 30 0,-8 7-35 16,-3 2 1-16,-7 1 0 16,-7 0 1-16,-8 2-4 15,1-5 1-15,-7 0 1 16,7-4 1-16,3 0-1 16,7 1 0-16,4-4 0 15,7 3 1-15,7-2 1 16,11 5 0-16,6 1 0 15,12 6 1-15,6 3 0 16,0 0 1-16,8-1-2 16,-1-2 1-16,0 0-3 15,-3-3 0-15,-11-1-8 16,-7-2 0-16,-10-4-12 16,-14-5 0-16</inkml:trace>
  <inkml:trace contextRef="#ctx0" brushRef="#br0" timeOffset="95051.004">12732 8215 10 0,'3'7'5'0,"1"-17"10"16,-4 10 5-16,0 0-15 15,0 3 0-15,0 1 3 16,-4 8 1-16,1 7-11 16,-1 3 0-16,1 12 7 15,-4 13 1-15,0 13-2 0,0 21 1 16,-1 17-2-16,1 8 0 16,0 17 0-16,4 15 0 15,-1 3 0-15,4 3 0 16,-3-3-2-16,-1-3 1 15,-3-6-1-15,0-19 0 16,-3-4-1-16,-1-15 0 16,-3-12-1-16,3-4 0 15,4-9-2-15,0-9 0 16,4-13-5-16,6-9 0 16,11-23-6-16,11-15 0 0</inkml:trace>
  <inkml:trace contextRef="#ctx0" brushRef="#br0" timeOffset="96101.062">12739 8109 29 0,'10'22'14'0,"5"-3"-4"0,-8-16 18 0,3 0-26 15,1 0 0-15,6-6 2 16,5 3 0-16,6-6-4 15,7-1 0-15,18 1 3 16,14-3 0-16,14 2-1 16,14 1 1-16,11 3-2 15,21 0 1-15,4 0-2 16,-4-7 0-16,7-2 0 16,14-7 1-1,74-16-1 1,-21 10 0-16,-14 10-1 15,-21 2 1-15,0 1-1 16,-11 2 0-16,-10 1 0 16,-22-1 1-16,4 4-1 15,-7 3 0-15,-7 3 0 16,-7 0 0-16,-11 3 1 0,-7-3 0 16,-17 9-1-16,-11 4 0 15,-4 12 0 1,-6 3 1-16,-4 7-1 0,-8 2 1 15,-6 1-1-15,-11 3 1 16,-10-4-1-16,-8 4 0 16,-6 3 0-16,-4 0 1 15,-7 9-1-15,0 1 0 16,-4 2 0-16,-3 16 1 16,-4 7-1-16,-3 5 1 15,0 1-1-15,-1 6 1 0,5 6-1 16,3 0 1-16,-1 4 0 15,5-4 0-15,3 6 0 16,10 10 1-16,8 0-1 16,6 3 1-16,1-6-1 15,-1-3 1-15,1-4-1 16,0 7 1-16,-8-10-1 16,1-3 1-16,-8-6-1 15,-3-3 1-15,0-10 0 16,-4 1 0-16,-3-4 1 15,-3-6 0-15,-8-9-1 16,-21-4 1-16,-14-3-1 16,-14 1 1-16,-21-10-1 15,-25-10 1-15,-7-9-2 16,-28-6 0-16,-22-13 0 16,-6-6 1-16,-25-9-1 0,10-7 1 15,-14-6-1-15,4-6 0 16,11 0-4-16,6-7 0 15,11-2-10-15,22-4 1 16</inkml:trace>
  <inkml:trace contextRef="#ctx0" brushRef="#br0" timeOffset="96866.268">13748 7889 28 0,'14'35'14'0,"-11"-38"-5"16,-3 3 12-16,0 0-18 15,0-10 1-15,0-5 1 16,0-7 1-16,-7-7-8 15,-3-11 1-15,-4-14 5 16,7-5 1-16,-4-4-2 16,7-3 1-16,1-6-2 15,3 0 0-15,3 0 0 16,8 3 0-16,7 3-1 16,3 13 0-16,0 6 0 15,0 15 0-15,0 13-1 16,1 10 1-16,-1 12-4 15,0 16 0-15,-7 6-6 0,-3 3 0 16,-1 10-6-16,-17-4 0 16</inkml:trace>
  <inkml:trace contextRef="#ctx0" brushRef="#br0" timeOffset="97106.805">13508 7673 43 0,'7'19'21'0,"4"-7"-18"0,-11-12 38 0,7 3-38 16,3-3 0-16,4 0 1 15,0 0 0-15,8 4-6 16,2-1 1-16,1-3 3 16,3 3 0-16,4 0-5 15,0 0 1-15,3-3-5 16,-3-3 0-16,-1-3-7 15,-2 3 0-15,-1-4-1 16,-3-2 0-16</inkml:trace>
  <inkml:trace contextRef="#ctx0" brushRef="#br0" timeOffset="97361.459">14048 7676 35 0,'14'-3'17'0,"-7"3"-13"16,-7 0 34-16,3-6-37 15,-3 6 0-15,0 0 3 16,-3 0 0-16,-8 3-5 0,1 3 1 15,-4 3 2-15,-1 4 1 16,1 0-1-16,-3-1 0 16,3 7-1-16,3 0 0 15,4 0-1-15,3 2 1 16,8-2-2-16,6-6 1 16,5-4-1-16,-1-6 0 15,0-9-1-15,0-3 1 16,0-4-3-16,-3-6 0 15,-1-3-8-15,-3-3 0 0,0-6-2 16,4 9 1 0</inkml:trace>
  <inkml:trace contextRef="#ctx0" brushRef="#br0" timeOffset="97781.045">14192 7770 31 0,'-3'-3'15'0,"3"6"-7"15,0-3 26-15,0 0-29 16,0 3 1-16,0 4 3 15,0-1 0-15,0 3-12 16,0 1 1-16,0-1 7 0,3-3 1 16,1-3-3-16,3 1 1 15,0-4-2-15,0-7 1 16,0 1 0-16,0 0 0 16,-3-1-1-16,-1 1 0 15,1 0-1-15,-1 0 1 16,1-4-1-16,-1-2 0 15,-3-1-1-15,7-3 0 0,0-2-2 16,4-1 1-16,3 0-4 16,4 3 1-16,-1 1-10 15,4 2 0-15,-3 1-5 16,3 2 0-16</inkml:trace>
  <inkml:trace contextRef="#ctx0" brushRef="#br0" timeOffset="98877.109">14559 7736 55 0,'11'37'27'0,"-11"10"-34"0,0-34 50 16,0 3-43-16,0-1 1 15,0 1 0-15,0-4 0 16,0-2-2-16,0-7 1 15,0-9 0-15,3-7 1 16,1-3-1-16,-1-5 1 0,4 2-1 16,0 0 1-16,-3 0-1 15,3 0 1-15,0 4-1 16,0 2 0-16,-3 4 0 16,-1 15 0-16,1-3 0 15,-1 0 0-15,1 3-1 16,3 4 1-16,-7 2 0 15,0 1 0-15,3 3-1 16,-3-4 1-16,0 1 0 16,0-4 0-16,0-3-1 15,4-2 1-15,-4-4 0 16,7-7 0-16,0 1 0 16,0-3 0-16,0-4-1 15,4 0 1-15,-1-2 0 16,1-4 0-16,-1-3 0 15,1-3 0-15,0 6 0 16,-1 3 0-16,1 4 0 16,-1 6 0-16,-3 3 0 0,0 6 0 15,-3 3 0-15,3 6 0 16,-3 1-1-16,-1 0 1 16,1-1 0-16,-1-3 0 15,1 4 0-15,3-4 0 16,0-2-4-16,0-4 1 15,3-3-3-15,1 0 0 16,0 3-9-16,3-6 1 16,-4-13 0-16,4-6 0 15</inkml:trace>
  <inkml:trace contextRef="#ctx0" brushRef="#br0" timeOffset="99134.539">15007 7582 47 0,'11'22'23'0,"-11"16"-26"15,0-26 49-15,-4 10-45 16,1-3 1-16,-1-3 0 16,1 2 1-16,-1 4-4 15,1 0 1-15,3 3 2 16,0-6 0-16,3 0-1 16,4-3 0-16,4-7-1 15,-1-6 1-15,4-6-1 16,4-6 1-16,0-7-1 15,-1-3 0-15,1-9-3 16,-4-7 0-16,-3-8-9 16,-1-8 1-16,1-11-5 0,-1-4 0 15</inkml:trace>
  <inkml:trace contextRef="#ctx0" brushRef="#br0" timeOffset="99405.697">15289 7152 19 0,'4'54'9'0,"-11"-7"0"0,7-28 6 0,-4 2-13 16,-3 17 1-16,4 3 1 15,-4 3 1-15,3 0-7 16,1-7 1-16,3-2 3 15,0-7 0-15,7-6-2 16,3-6 0-16,4-7-3 16,4-3 1-16,7-3-5 15,-4-3 0-15,0-6-2 16,0-3 1-16</inkml:trace>
  <inkml:trace contextRef="#ctx0" brushRef="#br0" timeOffset="99883.546">15610 7529 22 0,'18'0'11'0,"3"-7"-15"0,-14 4 20 16,0 3-15-16,0-3 1 15,0 0 3-15,1-3 1 16,-1 3-5-16,-4-4 0 16,-3 7 5-16,0 0 1 15,0 0-1-15,-3 3 0 16,-4 4-2-16,-8 2 1 15,-2 4-3-15,-1-1 1 16,0 4-2-16,-3 0 0 16,4-1 0-16,3 4 0 15,-1 3 0-15,5-3 0 0,3 0-1 16,3-4 1-16,4 1-1 16,7-7 1-16,4-2-2 15,3-7 0-15,0-7-1 16,0-5 1-16,0 2-2 15,0-5 0-15,-3-1-1 16,0 0 1-16,-1 1 0 16,-3 2 0-16,0 4 1 15,0 3 0-15,-3-1 2 16,-1 7 0-16,1 3 2 16,3 4 1-16,0 5 1 15,0 1 0-15,0 6 0 16,0 3 1-16,0-1-2 15,0 1 1-15,4 0-2 16,0 3 0-16,3-6-5 0,3-9 0 16,-3-4-11-1,-3-6 0-15</inkml:trace>
  <inkml:trace contextRef="#ctx0" brushRef="#br0" timeOffset="100978.901">12506 11379 36 0,'4'16'18'0,"-1"-13"-10"15,-3 0 18-15,4 1-21 16,-1-1 0-16,-3 6 2 16,0 4 1-16,-3 2-10 15,-1 20 0-15,1 9 6 16,-5 15 1-16,-2 17-3 16,-1 18 0-16,1 18-1 15,-1 11 0-15,4-7-1 16,0-3 0-16,3-16-6 15,1-3 1-15,-1-19-11 16,4-15 1-16</inkml:trace>
  <inkml:trace contextRef="#ctx0" brushRef="#br0" timeOffset="101639.592">12421 11320 43 0,'0'9'21'0,"7"1"-14"16,-7-10 28-16,7 0-33 16,0 0 1-16,11 3 2 15,10 3 1-15,11 0-7 16,14 1 1-16,18-4 5 16,3-10 0-16,17-5-3 15,19-4 1-15,6-9-2 16,-3-6 1-16,-14-4-3 15,0 4 1-15,-4 0-2 16,-14-1 1-16,-14 4 0 16,-7 3 1-16,-11 9-2 15,-6 4 1-15,-4 12-2 0,-8 6 1 16,-6 3-1-16,-7 13 1 16,-8 10-1-16,-10-1 1 15,-3 13-1-15,-4 6 1 16,0 16 1-16,3 3 0 15,4 13 0-15,7-1 1 16,4 23 0-16,13 12 0 16,12 9 0-16,-1 7 1 15,4-7 0-15,10 10 0 16,1-13-1-16,-5-3 0 16,-9-25 0-16,-15-9 0 15,-14-13-2-15,-14-6 0 0,-14-9 0 16,-11-4 0-16,-25 3 0 15,-34 1 0-15,-19-4-1 16,-13-12 1-16,-22-22-6 16,-3-16 0-16,0-25-4 15,21-10 1-15</inkml:trace>
  <inkml:trace contextRef="#ctx0" brushRef="#br0" timeOffset="110333.224">8428 2035 11 0,'7'9'5'0,"4"10"3"16,-8-16 6-16,-3 0-13 15,0 16 0-15,-3 3 1 16,-5 0 1-16,-2 9-4 15,-1 10 0-15,-10 0 2 16,3 12 1-16,1 13-1 0,-4 16 1 16,3-7-1-16,4 9 0 31,-14 32 0-31,7-18 0 16,-1-4-1-16,8-3 1 15,7-16-2-15,-3-12 0 16,3-16-6-16,7-10 1 15</inkml:trace>
  <inkml:trace contextRef="#ctx0" brushRef="#br0" timeOffset="111818.872">8336 1909 17 0,'11'-6'8'0,"10"15"-4"0,-18-9 9 15,8 7-12-15,3 2 1 16,7-6 1-16,0 7 0 16,8-1-4-16,-5-3 1 15,12 1 2-15,6-7 0 0,14 3 1 16,8-6 0-16,10-7-1 16,4 4 1-16,-1-3-1 15,11-1 0-15,4 1 0 16,7 9 0-16,3-10-2 15,-3 4 1-15,14-3-1 16,3 2 1-16,4 4-1 16,-3 3 0-16,10 0 0 15,3 3 0-15,4 0 0 16,-7 7 0-16,11-7 0 16,3 3 0-16,4-3 0 15,-4 4 0-15,10-7 0 16,1 0 0-16,-7 0 0 15,10 0 0-15,4 0 0 16,-1 0 0-16,-2 0 0 16,2-7 1-16,-2 7-1 15,-5 0 0-15,-10 7 0 16,4 2 1-16,0 4 0 0,-11-1 0 16,-11 1-1-16,11 2 0 15,4-5 0-15,-4-10 0 16,-14 0-1-16,10 0 1 15,4 0-1-15,-7 0 1 16,-7-6 0-16,-3 6 1 16,13 0-1-16,-10-4 1 15,-3 4-1-15,-8-6 1 16,11 3-1-16,0 3 1 0,0-6-1 16,0-4 0-16,-7 4 0 15,7 3 1-15,-4-6-1 16,1-1 0-16,-5 10 0 15,-6-9 0-15,0 2 0 16,-25 4 0-16,32 3 0 16,0 0 0-16,-7 0 0 15,0-6 1-15,3 3-1 16,0-10 0-16,1 4 0 16,-4-4 0-16,-4 4 0 15,7 3 0-15,-3 3 0 16,3 3 1-16,-10 3-1 15,-11-3 0-15,8 0 0 16,2 6 0-16,5-6 0 16,-4 3 0-16,-4-6 0 15,-7 3 1-15,4 3-1 16,3-3 0-16,0 0 0 16,-3 0 0-16,-7 10 0 0,-8-4 0 15,-3 3 0-15,7-6 0 16,4 10 0-16,-7-10 1 15,-4 6-1-15,0 1 0 16,-4-4 0-16,-6-6 0 16,-1 0-1-16,1 0 1 15,-1 0 0-15,1 0 0 0,-4-6 0 16,-4 3 0 0,-3-4-1-16,-3 4 1 0,-4-6 0 15,-1-1 0-15,-2 4 0 16,-4 6 0-16,-11-6 0 15,-4 6 0-15,-2 6 0 16,-5-6 0-16,1 3 0 16,-4 4 0-1,-3 2 0-15,-1 7 0 0,1-7 0 16,-4 4 0-16,0 2 0 16,-4 1 0-16,-3 6-1 15,-3 19 1-15,-4-4-1 16,3 10 1-16,-3 7-1 15,-3-1 1 1,-1 16 0-16,4-3 1 0,0 22-1 16,0-7 0-16,-4 4 0 15,-3-4 1-15,-3 7-2 16,-1-3 1-16,0 3-3 0,1-7 0 16,3-12-5-16,-1-12 1 15,-6-13-3-15,11-16 0 16</inkml:trace>
  <inkml:trace contextRef="#ctx0" brushRef="#br0" timeOffset="120617.535">22130 3509 22 0,'10'12'11'0,"12"-18"-3"0,-15 0 11 0,3-1-15 15,4 7 0-15,4-3 2 16,0-16 0-16,-1-6-8 16,-3-3 1-16,0-13 4 15,-3-9 1-15,-4-6-3 16,-3-4 1-16,-1 0-1 16,1 4 0-16,-4 3-1 15,-4 3 0-15,1 3 0 16,-4 12 1-16,-1 1 0 15,1 8 0-15,0 8-1 16,0 5 1-16,4 4 1 16,3 2 0-16,0 1 0 15,0 6 0-15,7-3 0 16,3-3 1-16,5 3-1 16,2 3 0-16,18 0-1 15,11 0 1-15,7 0-1 16,7-7 0-16,0 4-2 15,-3 3 0-15,-8-6-7 0,-7 0 0 16,-3-16-6-16,-11 6 0 16</inkml:trace>
  <inkml:trace contextRef="#ctx0" brushRef="#br0" timeOffset="120874.414">22211 3145 39 0,'28'37'19'0,"25"-24"-15"16,-42-19 29-16,6 3-32 15,4 3 0-15,1-7-1 16,2 1 1-16,1 3-2 15,3-3 1-15,-3 2-5 16,-7-5 1-16,-4 0-8 16,0-1 0-16</inkml:trace>
  <inkml:trace contextRef="#ctx0" brushRef="#br0" timeOffset="121262.883">22761 3346 38 0,'4'6'19'0,"-18"-12"-20"0,10 2 29 16,-6 4-27-16,-5 0 0 0,-2 0 0 16,-1 0 1-16,-3 4-3 15,0-1 1-15,0 3 1 16,-1 3 1-16,1 4-1 16,0 3 0-16,7 2 0 15,11-2 0-15,6-3 0 16,8-4 0-16,10-6-1 15,3-6 0-15,5-6-3 16,2-4 1-16,1-9-8 16,-4 0 0-16,-3-12-2 15,-7-1 0-15</inkml:trace>
  <inkml:trace contextRef="#ctx0" brushRef="#br0" timeOffset="122162.711">22881 3393 46 0,'0'15'23'0,"4"4"-31"0,-4-19 47 16,0 3-38-16,3 3 0 15,-3-6 0-15,4-6 1 16,-4 3-3-16,3-10 1 16,4 1 0-16,4 3 1 15,3-7-1-15,7 3 0 16,-7-5 0-16,4 2 0 15,-4 6 0-15,4 1 1 16,-4 3-1-16,-4 6 1 16,1 6-1-16,-4-6 1 0,-3 3-1 15,-4 3 1-15,0 4-1 16,0-7 0-16,-4 6 0 16,1 1 0-16,-1 2 0 15,0-9 0-15,4 4 0 16,4 2 0-16,0-9 0 15,3 0 0-15,3 0 0 16,1-9 0-16,-1 2 0 16,1-2 0-16,-1 0-2 15,1 2 1-15,3-2-1 16,0-4 1-16,4-5-2 16,0-1 1-16,-1-3 0 15,1 9 0-15,-4 4 1 16,0 3 1-16,-3 6-1 15,-1 9 1-15,1 7 0 16,-4 3 1-16,0 6-1 16,0 3 0-16,4 0 0 0,-1 0 1 15,1-9-3-15,3-3 1 16,0-7-11-16,0-9 0 16</inkml:trace>
  <inkml:trace contextRef="#ctx0" brushRef="#br0" timeOffset="122733.153">22719 3396 30 0,'-4'12'15'0,"1"7"-7"0,3-19 16 16,0 3-21-16,-4 3 0 16,1-6 1-16,-1 0 1 15,4 0-7-15,4-9 1 0,3-4 3 16,7-5 1-16,4-4-2 16,3-10 1-16,0-5-1 15,0-1 0-15,-3-3 0 16,6 10 0-16,1 0-4 15,0 9 0-15,0 12-10 16,-1-5 1-16</inkml:trace>
  <inkml:trace contextRef="#ctx0" brushRef="#br0" timeOffset="123589.978">23435 3324 21 0,'4'6'10'0,"6"-6"6"0,-10 0 5 0,4 0-19 16,-1 3 1-16,-3 3 1 15,0 1 0-15,0 2-5 16,0 3 0-16,0 4 3 16,0 0 1-16,0-1-2 15,4 1 1-15,6 0-2 16,4-10 1-16,8 0-2 16,2-2 1-16,1-11-1 15,-4-8 1-15,4-7-3 16,-4 0 1-16,-3-16-9 15,-1-9 1-15</inkml:trace>
  <inkml:trace contextRef="#ctx0" brushRef="#br0" timeOffset="123919.066">23985 2533 38 0,'4'22'19'0,"-1"10"-16"0,1-14 29 0,-4 11-31 16,0 5 1-16,-7 13 1 15,-4 0 0-15,-6 16-4 16,-8 6 1-16,4 9 2 16,0-2 0-16,-1-14-4 15,5-8 0-15,3-14-10 16,7-11 1-16,7-14-2 16,7-15 0-16</inkml:trace>
  <inkml:trace contextRef="#ctx0" brushRef="#br0" timeOffset="124324.243">24010 3261 38 0,'4'22'19'0,"-19"9"-21"0,15-25 36 16,-3 4-34-16,-4-4 1 15,-4 4 0-15,1-1 0 16,-1 0-1-16,4-9 0 16,0 3 1-16,7-3 0 15,11-3-1-15,-1-9 1 16,1-1-1-16,-4 4 0 16,3-10-2-16,5-3 0 15,-5 3-2-15,1 0 0 0,-4 10 0 16,3 3 1-16,-3 3 0 15,4 6 0-15,0 9 3 16,-1 1 1-16,1 6 1 16,-1-1 1-16,1 4 0 15,-1 4 0-15,8-5-1 16,0 5 1-16,3-11-1 16,7 4 0-16,4-10-5 15,3-9 1-15,-3-6-9 16,3-13 0-16</inkml:trace>
  <inkml:trace contextRef="#ctx0" brushRef="#br0" timeOffset="125045.052">25569 3515 26 0,'-3'28'13'0,"17"-28"-3"0,-7 0 12 16,0-12-21-16,4-1 1 15,-1-12 1-15,-3-16 0 16,0-18-4-16,-3-14 1 16,-1-14 2-16,1 5 0 15,-1-6-1-15,-3-3 1 0,0 0-1 16,0 13 0-1,0 9 0-15,0 13 0 0,0 5 0 16,4 20 1-16,7 9 0 16,-1 13 0-16,4 15-1 15,4 7 1-15,0 18-4 16,-8 0 0-16,-3 4-10 16,-7-10 0-16</inkml:trace>
  <inkml:trace contextRef="#ctx0" brushRef="#br0" timeOffset="125286.033">25351 3367 46 0,'35'35'23'0,"43"-10"-26"0,-50-25 36 15,3 0-34-15,-2-9 0 16,2-1 0-16,1 1 1 16,0 3-2-16,-4-4 0 15,0 1-6-15,-3-1 0 16,0 4-4-16,-1 0 0 16</inkml:trace>
  <inkml:trace contextRef="#ctx0" brushRef="#br0" timeOffset="125570.537">26084 3436 35 0,'15'0'17'0,"-12"0"-19"16,-3 0 30-16,-7 0-27 16,-4 0 1-16,-3 4 1 15,-3 2 0-15,-8-6-3 16,0 3 0-16,-3 3 2 15,0 1 0-15,7-1 0 16,-4-3 0-16,4 9-1 16,7 4 0-16,10 3-2 15,8-3 1-15,6-4-2 16,1-2 1-16,6-4-3 16,5-6 1-16,-1-6-9 15,4-4 1-15,-1-2-1 16,-3-7 1-16</inkml:trace>
  <inkml:trace contextRef="#ctx0" brushRef="#br0" timeOffset="125827.6">26134 3483 40 0,'14'7'20'0,"7"-17"-21"0,-14 10 41 0,-3-9-36 16,10 3 0-16,18-1 3 16,10 1 0-16,7 0-10 15,4 0 1-15,-3 2 6 16,-1-5 0-16,-7 3-5 16,-6-4 0-16,-8-2-8 15,-4-4 0-15,-6-3-7 16,-11-12 1-16</inkml:trace>
  <inkml:trace contextRef="#ctx0" brushRef="#br0" timeOffset="127192.509">28056 2703 36 0,'18'31'18'15,"-14"-6"-13"-15,-8-25 19 0,-3 0-23 16,-7 3 0-16,-11 0 1 15,-7-3 0-15,1 0-3 16,-5 4 1-16,-2-1 1 16,-5 0 0-16,1 6 0 15,0 4 1-15,3 2-2 16,7-2 1-16,7 9-1 16,11-3 1-16,11-7-2 15,13 10 1-15,11 0-1 16,8 3 0-16,-1 3 0 15,0-6 0-15,-3 7 0 0,-4-1 1 16,-7 6-1-16,-7-2 1 16,-7 8-1-16,-7-2 1 15,-11 3-1-15,-13 6 1 16,-5-9 0-16,-2-4 0 16,-1-6-5-16,-3-6 0 15,6-3-6-15,8-19 1 16</inkml:trace>
  <inkml:trace contextRef="#ctx0" brushRef="#br0" timeOffset="127523.445">28004 3236 34 0,'3'6'17'0,"-6"35"-17"15,3-32 27-15,-8 4-25 16,1 6 0-16,-3 3 0 15,-4 6 1-15,-7-6-4 16,3 0 0-16,0-4 2 0,4 4 0 16,4-6-5-16,3 0 1 15,-1-13-8-15,5-6 1 16</inkml:trace>
  <inkml:trace contextRef="#ctx0" brushRef="#br0" timeOffset="127822.859">28134 3342 36 0,'-7'22'18'0,"-21"13"-20"0,21-29 28 0,-4 3-26 16,1 4 1-16,-8-4 0 16,-3-5 1-16,-4 2-3 15,0 0 1-15,4 0 1 16,0 1 0-16,3-4-1 15,8 0 1-15,3 0-1 16,7 3 1-16,10-3-1 16,8 4 1-16,10 2-1 15,-7 1 0-15,1-1 0 16,-1 0 0-16,-4 7-1 16,-3-7 1-16,1 1-8 15,-8-4 0-15,3-12-3 16,1-4 1-16</inkml:trace>
  <inkml:trace contextRef="#ctx0" brushRef="#br0" timeOffset="128184.134">28385 2954 38 0,'0'12'19'0,"7"-3"-18"15,0-2 35-15,3-4-34 16,4 3 0-16,7-3 0 16,15 0 1-16,-1 1-4 15,-3-4 0-15,0-7 0 16,-4 1 0-16,-7 0-10 16,-3-4 1-16,-8 1-3 15,-3 0 0-15</inkml:trace>
  <inkml:trace contextRef="#ctx0" brushRef="#br0" timeOffset="128348.358">28370 3170 41 0,'4'34'20'0,"7"-9"-22"0,-4-18 38 16,3-4-37-16,11 0 1 15,8-3 0-15,6-3 0 16,-3-10-8-16,-4 1 0 15,0-7-4-15,0 3 0 16</inkml:trace>
  <inkml:trace contextRef="#ctx0" brushRef="#br0" timeOffset="129233.876">29789 2703 54 0,'74'6'27'0,"-7"-25"-31"0,-53 25 52 0,-4-6-45 15,4 4 0-15,-6 2-1 16,-12 0 1-16,-14 3-5 16,-6 1 1-16,-12-1 2 15,-9 1 1-15,-12-1-2 16,-3-3 1-16,4 13 0 16,-1 0 0-16,-3 0 0 15,4 6 0-15,-1-3-2 16,12-13 1-16,6 4-2 15,10-1 1-15,8 4-1 16,7-7 1-16,7 7-1 16,4-3 0-16,6 2 1 15,8-2 1-15,6-1 0 16,-3 7 0-16,1-9-1 16,-5 8 1-16,-3-2-1 0,-7 6 1 15,-7 6-1-15,-10 4 1 16,-8 2-1-16,-7 4 0 15,-3-1 0-15,-11 7 1 16,0-6 0-16,4-7 0 16,10-2 0-16,4 5 0 15,7-9 0-15,3-3 1 16,7 3-1-16,11-6 0 16,18 0 0-16,14-4 1 0,10-5-1 15,11 2 1-15,3-8-1 16,1-4 1-16,-8-7-6 15,-6-2 1-15,-8 9-12 16,0-16 1-16</inkml:trace>
  <inkml:trace contextRef="#ctx0" brushRef="#br0" timeOffset="129490.537">29679 3298 49 0,'14'22'24'0,"-21"0"-20"16,4-9 34-16,-8 6-38 0,-3 6 1 15,0-3 0-15,-4 3 1 31,-6 0-11-31,2-6 0 16,8-10-5-16,-3-9 0 16</inkml:trace>
  <inkml:trace contextRef="#ctx0" brushRef="#br0" timeOffset="130119.334">28773 3922 41 0,'0'41'20'0,"-15"6"-16"0,12-40 29 15,-4 2-31-15,-4 7 1 16,-3 6 0-16,0-4 0 16,0 1-5-16,0-6 1 15,3-4 2-15,4 1 1 16,4-10-3-16,3-10 1 16,7-5 0-16,7-1 0 0,3 3 0 15,5-2 1-15,2-7-2 16,1 0 1-16,0 0-2 15,-4 3 1-15,0 3 0 16,-3 7 0-16,-4 3-1 16,0 2 0-16,-3 4 1 15,-4 10 0-15,-4-7 1 16,1 13 0-16,-4-7 0 16,0 0 0-16,-4 1 0 15,1-1 0-15,-1 7 0 16,1-7 0-16,-1 4 0 15,0-1 1-15,1-2-5 16,6-1 1-16,5-9-9 16,6-9 0-16</inkml:trace>
  <inkml:trace contextRef="#ctx0" brushRef="#br0" timeOffset="130421.146">29115 3910 48 0,'0'3'24'0,"14"3"-23"0,-14-6 40 0,7 0-40 15,0 0 1-15,7 3-1 16,4-3 1-16,3 0-3 16,0-3 1-16,0 0-1 15,0 0 1-15,-3 0-8 16,-4-6 1-16,-3 2-8 16,-1 4 1-16</inkml:trace>
  <inkml:trace contextRef="#ctx0" brushRef="#br0" timeOffset="130630.082">28988 4064 48 0,'10'18'24'0,"15"-5"-26"0,-14-13 39 15,3 3-37-15,3-3 1 16,5 3-1-16,-1-6 1 15,7-3-4-15,0 3 0 16,0-7-10-16,4 1 0 16,0-1-1-16,-4-5 1 15</inkml:trace>
  <inkml:trace contextRef="#ctx0" brushRef="#br0" timeOffset="130840.985">29580 3991 53 0,'-17'41'26'0,"-29"22"-34"15,39-35 55-15,0 7-47 16,-4 12 0-16,1 0 1 16,-1-10 0-16,4 1-5 15,0-13 1-15,7-9-8 16,7-10 0-16,-3-28-4 15,3-6 1-15</inkml:trace>
  <inkml:trace contextRef="#ctx0" brushRef="#br0" timeOffset="131352.117">29612 2107 46 0,'0'3'23'0,"0"28"-27"16,0-21 43-16,-3 2-37 15,-4 4 1-15,-8 3 0 16,-2 9 0-16,3 3-4 16,0-2 0-16,0-1 2 15,3 6 1-15,0-5-5 16,4-4 1-16,0-13-7 0,7-6 0 15,0-6-6-15,7-9 1 16</inkml:trace>
  <inkml:trace contextRef="#ctx0" brushRef="#br0" timeOffset="131665.511">29792 2267 43 0,'11'22'21'0,"-25"19"-19"0,7-32 37 0,-4 0-38 15,-3-2 1 1,-4 2 1-16,-3 0 0 0,3 1-4 16,1-7 0-16,-4-3 2 15,3-3 1-15,0 3-1 16,4 0 0-16,4 0 0 16,3 0 0-16,3-6-1 15,4 6 1-15,0 6-1 16,4 6 1-16,3 4-1 15,3 0 0-15,8 6 0 16,3 0 0-16,4 6-1 16,3-9 1-16,-3-1-1 15,-1-2 0-15,1-6-10 16,-4-10 0-16,-3-10-4 16,-4-2 0-16</inkml:trace>
  <inkml:trace contextRef="#ctx0" brushRef="#br0" timeOffset="132837.075">30526 2552 45 0,'14'-6'22'0,"4"12"-11"0,-15-6 22 15,1-6-31-15,3 12 0 16,0-3 2-16,0 7 0 15,3-4-4-15,8 3 0 16,10 4 3-16,8 9 0 0,2-10 0 16,5 7 1-16,-4 3-3 15,-8-3 0-15,-6-6-1 16,-11 2 0-16,-14 4 0 16,-14 6 0-16,-11-6-2 15,-10 6 1-15,-4-9 0 16,7 6 1-16,1-4 0 15,2 1 1-15,5-9-1 16,3 2 0-16,6 1 1 16,5 2 1-16,6-2-2 15,8 0 1-15,-1-4 0 16,12 3 0-16,6-2-1 16,14-7 0-16,4-3-3 15,0-6 0-15,-4-1-6 16,-3-5 0-16,-4 6-9 15,-7-10 1-15</inkml:trace>
  <inkml:trace contextRef="#ctx0" brushRef="#br0" timeOffset="133152.255">30124 3214 46 0,'7'15'23'0,"25"-18"-15"0,-18 3 34 0,3 0-39 15,8 7 1-15,14-1 2 16,14-3 1-16,7-3-9 15,24 6 1-15,22-6 4 16,14-6 1-16,-3-3-4 16,-1-1 0-16,-7 1-7 15,-28-7 1-15,-14 13-12 16,-21-13 0-16</inkml:trace>
  <inkml:trace contextRef="#ctx0" brushRef="#br0" timeOffset="133812.896">30074 3785 42 0,'-10'43'21'0,"-1"11"-17"16,11-42 25-16,-3 4-26 16,-1-4 0-16,1 1 1 15,-1 0 0-15,1-7-6 16,3 3 0-16,0-9 3 15,3-9 1-15,4-7-2 16,0 0 1-16,4 4-1 16,3-16 1-16,3 3-1 0,5-4 1 15,-5 7-1-15,4 4 0 16,1-1-1-16,-5 6 1 16,-3 4-1-16,0 3 1 15,1 9-1-15,-5 3 1 16,-3 7 1-16,-3 9 0 15,-4-4 0-15,0 4 1 16,0 3-1-16,-4 7 1 16,1-4-1-16,-1 0 1 15,1-9-2-15,3 0 1 0,0-4-5 16,3-5 0-16,4-4-9 16,7-15 0-16,8-10-2 15,-1 3 1-15</inkml:trace>
  <inkml:trace contextRef="#ctx0" brushRef="#br0" timeOffset="134278.667">30462 3499 47 0,'-7'3'23'0,"4"-12"-25"0,3 9 46 16,0 0-41-1,3 6 0-15,4-6 2 0,7 0 0 16,1 0-7-16,2-6 1 16,1 3 3-16,0-4 1 15,-4 4-2-15,0 3 0 16,-4-6 0-16,1 6 0 15,-4 0-1-15,-4 0 0 16,-3 0 0-16,0 0 0 16,0 0 0-16,0 6 0 15,-7 4-1-15,0-1 1 0,-3 1 0 16,-4 5 0-16,0-2-1 16,-1 6 1-16,1 3 0 15,7-4 0-15,4-5 0 16,3 3 0-16,3-4-1 15,4-2 1-15,4-4 0 16,0 0 0-16,-1-6-2 16,1 0 1-16,-1-6-9 15,1 0 0-15,3-10-6 16,0 3 0-16</inkml:trace>
  <inkml:trace contextRef="#ctx0" brushRef="#br0" timeOffset="134579.78">30596 3838 45 0,'4'22'22'0,"-1"-10"-16"0,-3-12 35 16,0 3-38-16,0-3 0 16,8 4 0-16,2-1 1 15,8 0-6-15,3 3 1 16,7-6 3-16,-3 0 0 0,0 0-3 16,-1 0 1-16,-3-6-9 15,-3 3 0-15,0-13-7 16,-1-3 0-16</inkml:trace>
  <inkml:trace contextRef="#ctx0" brushRef="#br0" timeOffset="134880.124">31157 3458 44 0,'7'13'22'0,"-14"6"-16"0,7-16 33 16,-3 16-37-16,-1 6 1 16,1 9 1-16,-1 10 0 15,-3 13-6-15,-3 12 1 16,-5-10 3-16,-6 13 1 15,0-3-3-15,7-3 0 16,0-13-5-16,7-5 0 16,3-11-11-16,8-18 0 15</inkml:trace>
  <inkml:trace contextRef="#ctx0" brushRef="#br0" timeOffset="141545.084">17953 5061 43 0,'7'9'21'0,"-7"1"-11"0,0-7 22 16,0 3-29-16,0 0 0 0,0 7 1 15,-4 3 1-15,1 9-6 16,3 12 0-16,-4 20 4 15,4 12 1-15,-3 15-3 16,-4-5 1-16,-7-1-2 16,7-9 1-16,0-9-3 15,-1-13 0-15,5-10-5 16,-1-15 0-16,1-9-9 16,-1-23 0-16</inkml:trace>
  <inkml:trace contextRef="#ctx0" brushRef="#br0" timeOffset="142115.809">17865 5102 38 0,'0'3'19'0,"3"-10"-15"16,-3 7 25-16,0 0-26 15,0 0 1-15,0 0 1 16,4-3 1-16,3 0-7 16,0-3 0-16,3 0 4 15,1-1 1-15,0-2-2 16,10-7 1-16,7 4-1 15,11 2 0-15,3 1-1 16,4 3 1-16,0 2 0 16,0-5 0-16,-4 6-1 15,-7 6 1-15,-6 6-1 16,-12 7 1-16,-10 6-1 16,-10 3 0-16,-15 0-2 15,-14 10 1-15,-14-1-1 16,1-2 0-16,-5-4-1 0,8-6 1 15,7-3-7-15,6-7 1 16,5-6-10-16,-1-2 1 16</inkml:trace>
  <inkml:trace contextRef="#ctx0" brushRef="#br0" timeOffset="142627.185">18500 4973 40 0,'3'19'20'0,"1"-16"-11"0,-4-3 25 15,0 6-30-15,-4 10 1 16,4 0 1-16,0 12 1 16,0 6-9-16,-3 13 0 15,-1 10 6-15,4 2 0 16,-3 4-2-16,3 3 0 15,0-10-3-15,0-9 0 0,0-9-5 16,0-10 1-16,3-12-12 16,-3-16 1-16</inkml:trace>
  <inkml:trace contextRef="#ctx0" brushRef="#br0" timeOffset="143151.359">18503 4957 37 0,'-3'13'18'0,"-4"-19"-11"0,7 6 20 15,0 0-22-15,0 0 0 16,0 3 4-16,0 0 1 0,0 0-12 16,3 0 1-16,-3 0 8 15,4 0 1-15,-8 4-3 16,8-1 0-16,-4-3-2 16,0 0 0-16,0 3-1 15,7-6 0-15,3 0-2 16,4-6 1-16,11 3-2 15,10 0 1-15,4-6-5 16,4-7 0-16,-1 3-8 16,-7 1 0-16,-7-4-6 15,-6 10 0-15</inkml:trace>
  <inkml:trace contextRef="#ctx0" brushRef="#br0" timeOffset="143407.869">18479 5280 52 0,'3'16'26'0,"4"-10"-26"0,-7-6 46 16,0 0-44-16,4-6 1 15,3 3 2-15,-4 3 0 16,4-6-6-16,4-1 1 15,-1 7 3-15,5 0 1 0,2-3-3 16,4-3 1 0,4 3-5-16,0 0 0 0,-4-4-9 15,-3 1 0-15,3-6-7 16,0 5 0-16</inkml:trace>
  <inkml:trace contextRef="#ctx0" brushRef="#br0" timeOffset="144112.076">19036 4995 34 0,'-4'-3'17'0,"8"9"-8"0,-4-6 21 16,0 9-25 0,0 1 0-16,0 2 4 0,0 20 0 15,-4-10-11-15,-3 19 1 16,0 2 6-16,4 17 1 16,-1 9-3-16,1 3 0 15,-1-3-2-15,4-9 1 16,0-20-3-16,0-5 0 15,0-7-6-15,4-9 1 16,3-13-11-16,-4-18 1 0</inkml:trace>
  <inkml:trace contextRef="#ctx0" brushRef="#br0" timeOffset="144517.834">18948 4992 31 0,'-7'-6'15'0,"3"2"-1"16,4 4 13-16,0-6-22 15,0 6 0-15,0-6 3 16,0 6 1-16,0 0-10 15,7 0 0-15,4-3 8 16,3 3 0-16,0 0-2 0,0 0 1 16,14-3-2-16,11 6 0 15,7 0-1-15,3 0 0 16,1 0-1-16,-4 10 0 16,-4 9-1-16,-10 9 1 15,-11 7-2-15,-14 6 0 16,-11-1-1-16,-10 14 1 15,-7 12-1-15,-14-3 0 16,-11 3-3-16,4-10 0 16,-1-2-5-16,1-13 0 0,3-4-10 15,4-8 0-15</inkml:trace>
  <inkml:trace contextRef="#ctx0" brushRef="#br0" timeOffset="145209.639">19724 5124 42 0,'3'0'21'0,"-6"0"-17"0,3 0 27 16,0 0-27-16,-4 0 0 16,-3 0 3-16,0 0 0 0,0 0-9 15,0 0 0-15,-4 0 6 16,1 3 0 0,-1 0-2-16,1 0 0 0,-1 0-1 15,4-3 0-15,0 6 0 16,4 1 0-16,-5 2-1 15,1 0 1-15,4 4-1 16,-1-1 1-16,4-2 0 16,7-4 0-16,4 0-1 15,3-6 0-15,4-3 0 16,-1-3 1-16,1-3-2 16,0-1 1-16,-4 4-1 15,0 3 0-15,-4-7 0 16,-2 4 0-16,-5-3 0 15,-3-4 1-15,0 4-1 16,-7 3 1-16,-4-4 0 0,-6 10 0 16,-1 3 0-16,0 4 1 15,1-1-1-15,3-3 0 16,0 6 0-16,3-2 1 16,4-4-2-16,3-3 1 15,4 3-6-15,0-3 0 16,11-10-11-16,-4 1 1 15</inkml:trace>
  <inkml:trace contextRef="#ctx0" brushRef="#br0" timeOffset="145779.405">19660 5528 46 0,'11'-3'23'0,"-8"3"-18"0,-3-6 31 16,0 6-35-16,0 0 1 15,0-10 1-15,-3 4 0 16,-4 3-4-16,0-3 1 15,-4 6 2-15,1 6 0 16,3 0-1-16,0 0 1 16,-1 1-1-16,1-4 0 15,0 3-1-15,0 0 1 0,4 1-1 16,-1-1 1 0,4 0 0-16,0 0 0 0,0 1-1 15,7-1 1-15,4-3-1 16,-4 0 1-16,0-3 0 15,0-3 0-15,4-3-1 16,-4 0 0-16,3-4-2 16,-3 1 0-16,0-7-13 15,-3 0 0-15,-8-2-2 16,1 5 0-16</inkml:trace>
  <inkml:trace contextRef="#ctx0" brushRef="#br0" timeOffset="146905.503">17625 6114 49 0,'0'0'24'0,"24"-9"-20"15,-13 9 45-15,3 0-46 0,4 0 0 16,10 0 3-16,7-9 0 16,4-1-7-16,11 1 1 15,17-1 5-15,17-2 1 16,15-1-2-16,0-9 0 15,21 0-1-15,14-3 0 16,-4-3-2-16,-17 3 1 16,-3 6-2-16,-5 0 0 15,-13 1 0-15,-18 2 0 16,-14 6-1-16,-14 1 1 16,-14 6-1-16,-15 6 1 0,-20 6 0 15,-18 4 0-15,-11 3-1 16,-10 9 1-16,-22-3-1 15,-13 6 1-15,-15 0-1 16,7-6 1-16,4-3-1 16,-7-3 1-16,-4-1-1 15,4-2 1-15,-4-1 0 16,7 4 0-16,15-3-1 16,10-1 1-16,7-2 0 15,14-4 0-15,7 0 0 16,8 0 0-16,10-2 1 15,7-1 0-15,14 3 0 16,17-3 0-16,15-3 0 16,18 0 0-16,13-3-1 15,-3-3 1-15,18-1-1 16,3-2 0-16,7-4 0 16,-6-5 0-16,-5 2 0 0,-6-3 0 15,-18 0 0-15,-7 4 0 16,-11 5-1-16,-3 4 1 15,-7-3 0-15,-15 9 0 16,-10 9-1-16,-10 7 1 16,-18-1-1-16,-22 4 1 15,-20 3-1-15,-18 0 1 16,3 0-1-16,-10 0 1 16,-4-3-1-16,0-4 1 0,1-2 0 15,9-1 0-15,8 1-1 16,18-4 1-16,10-2-1 15,7 2 0-15,8 7-1 16,6-7 1-16,4 1-4 16,10-4 0-16,4-6-4 15,11-6 0-15,10-4-11 16,3-2 1-16</inkml:trace>
  <inkml:trace contextRef="#ctx0" brushRef="#br0" timeOffset="148900.94">18397 3998 41 0,'-7'19'20'0,"-7"-16"-11"0,7-3 21 0,-3 6-27 16,-5-6 0-16,-2 3 2 15,-4 0 0-15,-4-3-6 16,0 0 1-16,1 7 4 16,-5 8 0-16,1 10-2 15,3 7 1-15,4 5-1 16,4 10 1-16,10 0 0 15,7-6 0-15,10-3-1 16,8-7 0-16,10-9-2 16,4-6 1-16,3-10-5 15,0 0 1-15,1-9-16 16,-8-16 1-16</inkml:trace>
  <inkml:trace contextRef="#ctx0" brushRef="#br0" timeOffset="149306.835">18507 4114 61 0,'0'53'30'0,"-14"-9"-32"0,14-35 46 15,-4 4-44-15,1 3 1 16,-1 2 1-16,1-2 0 15,-1 3-2-15,0-10 0 0,4 1 1 16,0-1 1-16,4-6-2 16,-4-3 1-16,7-6-3 15,-3 0 1-15,-1-4-2 16,4 1 1-16,4 0-1 16,-4 5 1-16,0 4 0 15,0 7 1-15,0-1 2 16,0 13 0-16,0 0 2 15,0-1 0-15,0-2 0 16,4 3 0-16,-1-3 0 16,1 2 0-16,3-8-3 15,4-1 0-15,-1-6-10 16,1-3 1-16,3-6-10 16,4-7 1-1</inkml:trace>
  <inkml:trace contextRef="#ctx0" brushRef="#br0" timeOffset="149892.498">18870 3982 39 0,'-7'0'19'0,"4"0"-3"16,3 0 22-16,0 0-35 16,0 0 1-16,0 0 2 15,0 0 0-15,10 0-6 16,1 0 1-16,6 0 4 15,4 0 1-15,8-3-2 16,-8-3 0-16,4-1-2 16,3 4 1-16,-7 3-3 0,0 0 0 15,-7 10-1-15,-7 2 1 16,-7 4-1-16,-7 12 1 16,0 3-1-16,0 4 1 15,-3 3 0-15,2 2 0 16,1 7 0-16,0-6 1 15,0 3-2-15,0-6 1 16,0-7-4-16,4-6 1 0,3-6-6 16,3-10 1-16,1-9-12 15,-4 0 1-15</inkml:trace>
  <inkml:trace contextRef="#ctx0" brushRef="#br0" timeOffset="150132.964">18958 4327 61 0,'0'19'30'0,"4"-29"-25"16,-4 10 51-16,0 0-52 16,7 0 0-16,3-3 2 15,5-3 1-15,2 0-9 16,8-4 0-16,10 1 5 15,0 3 1-15,-3-1-5 16,-4 4 0-16,-6 0-10 16,-8 3 0-16,-14 0-12 0,0 0 1 15</inkml:trace>
  <inkml:trace contextRef="#ctx0" brushRef="#br0" timeOffset="155597.026">20687 4735 60 0,'0'6'30'0,"3"0"-21"0,-3-6 31 0,0 0-37 16,4 3 1-16,-1 0 1 15,5-3 1-15,2 0-7 16,8 0 0-16,6 0 5 15,15 0 0-15,4 0-2 16,6 0 0-16,-3 7-2 16,-4-4 1-16,-10 3-1 15,-7 4 0-15,-11 8-1 16,-4-2 0-16,-20 19 0 16,-11-1 1-16,-4 1-1 15,-7 2 0-15,-3-9 0 16,3 7 1-16,0-10 0 15,1 3 0-15,2-12 0 0,8 3 1 16,4 6 0-16,2-10 0 16,1 7 1-16,4-3 0 15,6-6 0-15,11-1 1 16,11-2-1-16,10-4 0 16,11-9-1-16,3-7 0 15,8-2-5-15,-1 2 1 16,-7 4-10-16,-6 0 1 15,-8-7-11-15,-14 4 1 16</inkml:trace>
  <inkml:trace contextRef="#ctx0" brushRef="#br0" timeOffset="155957.301">20218 5566 61 0,'-7'6'30'0,"-4"0"-26"16,11-6 47-16,0 3-47 15,0 4 1-15,4-7 3 0,6 6 1 16,15 3-9 0,10 1 0-16,22-1 7 0,20-6 0 15,15-6-3-15,21-3 1 16,17-10-3-16,-6-3 1 16,-1 4-8-16,-20-7 1 15,-19 6-7-15,-13 7 0 16,-15 2-14-16,-10 4 0 15</inkml:trace>
  <inkml:trace contextRef="#ctx0" brushRef="#br0" timeOffset="156858.446">20168 6221 61 0,'11'31'30'0,"-11"7"-28"15,0-29 43-15,-7 10-43 16,3 3 0-16,1 10 0 15,-1 2 1-15,1 7-4 16,-4 0 1-16,0-7 2 16,0-3 0-16,3-9-2 0,1-6 1 15,3 0-1-15,3-10 0 16,-3-6-1-16,4-13 1 16,-1-5-1-16,1-7 0 15,3-4-2-15,3 1 1 16,4-3-2-16,4-1 1 15,0 4-1-15,3 3 1 16,0 3 0-16,0 6 0 16,0 4 2-16,-3 6 1 15,0 6 1-15,-4 9 1 0,-4 7 0 16,-3 3 0-16,0 3 0 16,-3 3 1-16,-1 0-2 15,-3 3 1-15,4 3-2 16,0-6 1-16,-1 4-7 15,4-14 1-15,0-2-13 16,7-16 1-16</inkml:trace>
  <inkml:trace contextRef="#ctx0" brushRef="#br0" timeOffset="157353.6">20503 5920 52 0,'-7'16'26'0,"7"-19"-16"0,0 3 36 16,0 3-42-16,4 0 0 16,3-3 4-16,0 3 0 15,7-3-9-15,7 0 0 16,4-3 6-16,0 0 1 0,-8 0-3 16,1-1 1-16,0 1-3 15,-8 3 1-15,1 0-2 16,-4 3 1-16,-4 7-2 15,1-1 1-15,-4 4-2 16,0 6 1-16,-4-1-2 16,1-5 1-16,-4 6 0 15,0-7 1-15,-4 1 0 16,4-1 0-16,0 1 0 16,4-1 1-16,3-2 0 15,7-4 0-15,3 0-1 16,-3-2 0-16,7-4-6 15,4 0 1-15,3 0-14 16,7-10 0-16</inkml:trace>
  <inkml:trace contextRef="#ctx0" brushRef="#br0" timeOffset="157743.119">20690 6359 33 0,'0'9'16'0,"-3"-21"0"16,3 12 8-16,0 0-19 16,0 0 0-16,0 0 5 15,0 0 1-15,0 0-11 16,0 0 0-16,0 0 9 16,7-3 0-16,4 0-3 15,10-1 1-15,7 4-3 16,-7 0 0-16,14 0-7 15,-3-6 0-15,-4 3-13 16,1-6 0-16,-5-1-4 16,4 4 0-16</inkml:trace>
  <inkml:trace contextRef="#ctx0" brushRef="#br0" timeOffset="158059.156">21220 5961 58 0,'3'41'29'0,"1"21"-30"0,-4-49 54 0,0 12-51 16,-4 13 0-16,1 2 0 16,-4 14 1-16,-1 18-4 15,5 3 0-15,-4-3 1 16,0-3 1-16,3-3-6 16,1-16 0-16,3-9-14 15,3-19 1-15</inkml:trace>
  <inkml:trace contextRef="#ctx0" brushRef="#br0" timeOffset="158630.749">21788 5556 59 0,'0'10'29'0,"3"-7"-26"0,1 0 42 16,-4-3-42-16,0 0 1 16,3 0 0-16,11 0 1 15,7 0-7-15,11 0 1 16,0 0 1-16,0 0 0 15,-1 0-6-15,-2 0 0 16,-8 3-12-16,-4 0 1 16,-6 7-2-16,-4-4 0 15</inkml:trace>
  <inkml:trace contextRef="#ctx0" brushRef="#br0" timeOffset="158810.212">21763 5857 64 0,'-4'19'32'16,"18"-25"-38"-16,-10 6 66 0,3 0-58 16,11 3 0-16,6 0 0 15,8 3 1-15,3 1-5 16,4-1 1-16,0 0-4 16,-4 4 0-16,-6-10-15 15,-8 6 1-15</inkml:trace>
  <inkml:trace contextRef="#ctx0" brushRef="#br0" timeOffset="160041.457">22962 4747 40 0,'-14'16'20'0,"14"-26"-6"0,0 10 21 16,0 0-31-16,0 0 1 16,7-3 4-16,4 0 1 15,3 0-11-15,11 3 0 16,6 0 7-16,5 0 1 16,6 3-3-16,7-3 1 15,1 3-3-15,-11 0 0 16,-1 4-2-16,-6-1 1 0,-7 3-2 15,-8 1 1 1,-9 9-1-16,-12 6 0 0,-10 3 0 16,-11 0 0-16,-7 4 0 15,-3-1 0-15,0 3 0 16,-4 4 1-16,4-10 0 16,0 0 0-16,3 1 0 15,11-4 0-15,7-3 0 16,6-7 1-16,16 4 0 15,9-13 0-15,15 1 0 16,10-4 0-16,11-9 0 16,0-1 0-16,-4-2-2 15,-6 6 0-15,-4 3-8 16,-8 0 0-16,-6-6-11 16,-4 2 0-16</inkml:trace>
  <inkml:trace contextRef="#ctx0" brushRef="#br0" timeOffset="160416.522">22528 5547 49 0,'-14'16'24'0,"7"-13"-13"0,7-3 32 0,-3 0-38 16,3 0 0-16,7-3 5 16,3-1 0-16,12-2-12 15,16 6 0-15,19 0 9 16,13-6 0-16,26 3-3 15,31-7 1-15,10-2-3 16,15-10 0-16,14-3-2 16,-18-4 1-16,-11 1-5 15,-13 3 0-15,-25 13-6 16,-22 5 0-16,-20 1-13 16,-26 6 1-16</inkml:trace>
  <inkml:trace contextRef="#ctx0" brushRef="#br0" timeOffset="161257.088">22708 5842 50 0,'0'0'25'0,"4"3"-16"0,-4-3 26 0,0 0-33 15,-4 0 0-15,-3 3 1 16,-7 3 1-16,-3 0-4 16,-1 7 1-16,-3 6 3 15,-4 12 1-15,-3 10-2 16,0 3 0-16,-4 9 0 16,0 4 0-16,4 8-2 15,3 8 0-15,15-1-1 16,6 0 1-16,11-13-1 15,4-8 0-15,10-8-5 0,-4-14 1 16,5-11-15-16,2-11 0 16,5-10-1-16,-1-7 1 15</inkml:trace>
  <inkml:trace contextRef="#ctx0" brushRef="#br0" timeOffset="161798.198">22655 6331 42 0,'0'15'21'0,"7"-5"-16"16,-7-7 38-16,0 6-40 15,-3 1 0-15,-1 2 2 16,-3 4 0-16,0 0-6 16,0-1 0-16,0 1 4 15,0 0 0-15,4-7-1 16,-1 1 0-16,1-4-2 15,3-6 1-15,7-6-1 16,3-7 0-16,1-6 0 0,3 0 0 16,0-6-1-1,4 0 1-15,-1 3-2 0,1 3 1 16,-4 4-1-16,0 2 0 16,0 4 1-16,-3-1 0 15,-1 7-1-15,1 6 1 16,-4 7 1-16,0 2 0 15,-3 1 1-15,-1 3 0 16,1 2-1-16,3 1 1 16,-4 0 0-16,4 0 0 0,-3 0-2 15,3-1 0-15,-4 1-7 16,4-9 0 0,1-10-8-16,-1 0 0 0</inkml:trace>
  <inkml:trace contextRef="#ctx0" brushRef="#br0" timeOffset="162084.128">22948 6331 67 0,'-7'19'33'0,"28"-10"-39"0,-14-9 61 15,4 0-54-15,7 0 0 16,10-3 0-16,0-3 0 16,0 2-3-16,-3-5 0 15,-4 3-6-15,0 3 1 16,0-10-12-16,-3 4 0 15</inkml:trace>
  <inkml:trace contextRef="#ctx0" brushRef="#br0" timeOffset="162624.664">23460 6023 55 0,'7'35'27'0,"-11"6"-25"0,4-32 40 16,-3 7-42-16,3 3 1 0,-4 9-1 15,1-6 1-15,-8 6-1 16,4 7 0-16,-4-4-1 15,4-3 0-15,4-3-5 16,3-3 1-16,0-6-11 16,3-10 0-16</inkml:trace>
  <inkml:trace contextRef="#ctx0" brushRef="#br0" timeOffset="162968.722">23484 5722 48 0,'15'16'24'0,"13"3"-17"0,-21-10 36 15,0 4-41-15,3 3 0 16,5 12 4-16,-1 6 0 16,3 13-7-16,1 3 1 15,0 7 4-15,-4-4 0 16,0 10-2-16,-7 6 1 0,-7 6-3 16,-4 4 0-16,-6-7-4 15,-11-10 1-15,-1-8-9 16,1-10 1-16,0-16-8 15,7-6 1-15</inkml:trace>
  <inkml:trace contextRef="#ctx0" brushRef="#br0" timeOffset="163299.038">24003 5729 52 0,'-7'15'26'0,"-4"32"-24"0,4-31 43 15,-3 6-44-15,-1 6 0 16,-6 16 1-16,-1 9 0 15,-3 13-2-15,0-3 0 16,3 9 1-16,7 3 1 16,8-2-1-16,3-4 0 15,3-10-4-15,4-12 1 16,4-9-7-16,0-10 0 0,3-3-8 16,-4-22 0-16</inkml:trace>
  <inkml:trace contextRef="#ctx0" brushRef="#br0" timeOffset="163778.376">24045 6271 63 0,'0'32'31'0,"-10"15"-35"16,10-38 57-16,-4 0-53 15,1 4 0-15,-1 0-1 16,1 2 0-16,-1-2 1 0,4-4 0 16,-3 1-1-16,-1-10 0 15,1-4 0-15,-1-8 1 16,8-7 0-16,3 0 0 15,3-6-2-15,8 0 1 16,3-3-1-16,4-4 0 16,-1-2-1-16,1 3 0 15,0 2 0-15,-1 11 0 16,-2 2 1-16,-5 7 1 16,1 5 1-16,-8 11 0 0,1 5 1 15,-7 10 1-15,-1-3 0 16,-3 6 0-16,-3 6 0 15,3-2 0-15,0-1-1 16,0-3 1-16,0 0-2 16,3-6 1-16,1-3-7 15,3-7 1-15,0-3-12 16,3-9 1-16</inkml:trace>
  <inkml:trace contextRef="#ctx0" brushRef="#br0" timeOffset="164021.292">24423 6287 64 0,'7'6'32'0,"14"-12"-35"0,-10 3 53 16,-1 0-49-16,4 3 0 15,0-4 0-15,8 1 0 16,2 0-2-16,5 0 0 16,-1-3-4-16,-7 0 0 15,-3-4-13-15,-4 1 0 16</inkml:trace>
  <inkml:trace contextRef="#ctx0" brushRef="#br0" timeOffset="164290.799">24578 6155 63 0,'11'16'31'0,"-4"12"-32"16,-7-19 47-16,0 1-45 15,-4 2 0-15,-3 17 0 16,0-4 1-16,0 6-3 16,3 0 1-16,1-9-4 15,-1 0 1-15,1-9-7 16,3-4 1-16,7-6-9 16,7-6 1-16</inkml:trace>
  <inkml:trace contextRef="#ctx0" brushRef="#br0" timeOffset="164561.343">24917 6140 56 0,'-4'28'28'0,"-10"6"-32"0,11-21 49 0,-5 2-45 16,1 14 1-16,-3 2-1 16,3 7 1-16,0 2-2 15,3-8 0-15,1-7-3 16,6-9 1-16,4-7-7 16,4-6 0-16,3-12-6 15,4-4 1-15</inkml:trace>
  <inkml:trace contextRef="#ctx0" brushRef="#br0" timeOffset="164800.517">25051 5860 63 0,'21'63'31'0,"0"44"-40"0,-10-79 61 16,-1 13-53-16,1 3 1 16,-1 9-1-16,1 16 1 15,-11 6-1-15,-7 0 1 16,-4 1-4-16,-10 2 1 16,-18-18-14-16,-14-10 1 15</inkml:trace>
  <inkml:trace contextRef="#ctx0" brushRef="#br0" timeOffset="165942.648">25428 5340 36 0,'-3'0'18'0,"17"-19"-7"0,-7 19 18 15,3-3-25-15,1 3 1 16,7-3 1-16,3-3 1 16,4 2-9-16,3 1 0 15,11 6 5-15,13 1 1 16,5-1-3-16,3-3 1 16,-4 3-7-16,-3-3 1 15,-7 0-12-15,-7 0 1 16</inkml:trace>
  <inkml:trace contextRef="#ctx0" brushRef="#br0" timeOffset="166152.494">25513 5632 53 0,'-18'37'26'0,"22"-15"-22"16,3-19 40-16,3 0-41 15,8 4 0-15,7-7 2 16,14 3 1-16,13 0-8 16,8 3 0-16,0-6 0 15,0 3 1-15,-3 0-16 16,-11-12 0-16</inkml:trace>
  <inkml:trace contextRef="#ctx0" brushRef="#br0" timeOffset="167026.851">27270 4735 53 0,'0'6'26'0,"7"-9"-17"16,-7 3 33-16,3 0-39 16,1 3 1-16,-1 3 2 15,1 7 0-15,-1 6-8 16,1 9 0-16,-4 9 5 15,-4 10 0-15,-3 7-2 0,0-4 0 16,-7-3-5-16,0 6 0 16,4-12-9-16,2-13 1 15,1-6-7-15,0-12 0 16</inkml:trace>
  <inkml:trace contextRef="#ctx0" brushRef="#br0" timeOffset="167382.061">26578 5515 66 0,'11'22'33'0,"24"-6"-37"15,-17-19 61-15,3 3-55 16,18 0 0-16,21-3 1 16,28 3 1-16,14-13-5 15,25 4 0-15,11-4 2 16,3-5 1-16,-18 2-5 15,-13 0 1-15,-15 4-10 0,-17 8 1 16,-11-2-10-16,-11 9 1 16</inkml:trace>
  <inkml:trace contextRef="#ctx0" brushRef="#br0" timeOffset="168147.745">26741 6127 52 0,'7'13'26'0,"-7"21"-25"0,0-21 39 16,-4 2-39-16,1-5 1 15,-8 12 0-15,0 6 0 0,-3-3-3 16,4 0 0-16,-1-6 2 16,4-4 0-16,4-8-1 15,6-7 0-15,8-7 0 16,-1-8 0-16,1 5-1 15,3-8 1-15,7-8-1 16,0-5 0-16,7 3-1 16,4 0 1-16,-4-1 0 15,-3 4 0-15,3 10 0 16,-3 2 0-16,-4 13 1 16,0 0 1-16,-6 13 0 15,-5 9 1-15,-6 3 0 16,-4-6 0-16,-4 9-1 15,1 0 0-15,-4 10-2 16,3-10 1-16,0 0-5 0,1 0 0 16,3-9-11-1,11-9 1-15,3-10-1 0,3-4 1 16</inkml:trace>
  <inkml:trace contextRef="#ctx0" brushRef="#br0" timeOffset="168449.567">27273 6256 61 0,'0'6'30'0,"0"0"-41"16,4-3 64-16,-1-3-53 15,4 0 1-15,0-3-1 16,11-3 1-16,10 0-2 16,4-7 0-16,0 4-5 15,0-4 1-15,3 0-12 16,0-5 1-16</inkml:trace>
  <inkml:trace contextRef="#ctx0" brushRef="#br0" timeOffset="168733.463">27845 5933 63 0,'0'47'31'0,"3"37"-28"0,-3-59 51 0,-3 16-54 16,-4 3 1-16,0 12 0 15,0 13 0-15,3 7-5 16,1-7 0-16,3-13-6 15,0-12 0-15,-4-13-9 16,-3-15 0-16</inkml:trace>
  <inkml:trace contextRef="#ctx0" brushRef="#br0" timeOffset="169709.59">27129 5130 35 0,'10'12'17'0,"1"1"-10"0,-11-13 20 16,0 6-22-16,-4 0 0 15,-3 4 4-15,0-1 0 16,0-3-11-16,0 4 1 16,0-7 7-16,3 0 1 0,4-6-3 15,4-10 1-15,7 1-2 16,6-13 1-16,4-6-2 15,1-23 1-15,-1-18-2 16,3-6 0-16,-6 6-1 16,3-1 1-16,4-5-3 15,0 12 1-15,-1 7-2 16,-3 8 1-16,-3 11-2 16,-4 11 1-16,-3 20-3 15,-1 6 0-15,-3 12 1 16,-3 16 1-16,-4 0 1 15,-4 10 0-15,1 3 2 16,-4 9 1-16,3 12 2 16,1 7 1-16,3 6 0 15,7 3 0-15,0-9 0 16,3 0 1-16,5-6-2 0,6-7 0 16,-4-12-1-16,-2-7 0 15,-1-12-5-15,0-6 0 16,0-13-13-16,-4-9 1 15</inkml:trace>
  <inkml:trace contextRef="#ctx0" brushRef="#br0" timeOffset="169965.808">27136 5092 70 0,'3'6'35'0,"15"-2"-37"15,-8-4 61-15,8 0-58 16,7-4 0-16,3-2 1 16,18 0 0-16,3-4-4 15,-3 4 1-15,-4-3-5 16,1-7 0-16,-11 7-15 15,-8 2 1-15</inkml:trace>
  <inkml:trace contextRef="#ctx0" brushRef="#br0" timeOffset="170686.41">28448 5669 59 0,'0'13'29'0,"18"-1"-28"0,-11-12 39 0,7 3-40 16,7 4 1-16,7-7 0 15,7 0 0-15,4 0-3 16,4 3 0-16,-1 0-8 16,-3-3 1-16,-7-6-7 15,-8-7 0-15</inkml:trace>
  <inkml:trace contextRef="#ctx0" brushRef="#br0" timeOffset="170942.648">28730 5465 54 0,'-7'32'27'0,"0"18"-27"0,4-31 47 16,-4 12-47-16,-4 7 1 15,0 15 0-15,-3-3 0 16,0 7-2-16,0-1 0 16,7-6-4-16,0-9 0 15,3-13-11-15,11-18 0 16</inkml:trace>
  <inkml:trace contextRef="#ctx0" brushRef="#br0" timeOffset="171362.387">29817 4913 60 0,'3'32'30'0,"-10"12"-34"0,4-26 48 16,-1 8-44-16,-6 5 1 16,-1 13-1-16,-3 3 0 15,0 3-1-15,0 3 1 16,3-9-3-16,1-19 0 0,-1-9-10 15,7-10 0-15,11-15-3 16,8-10 0-16</inkml:trace>
  <inkml:trace contextRef="#ctx0" brushRef="#br0" timeOffset="171841.8">29774 4879 54 0,'4'31'27'0,"14"4"-27"16,-15-26 52-16,4-3-48 15,0 1 1-15,7-4 3 16,-3 0 0-16,21-3-11 16,3 0 1-16,4-9 7 15,10 5 0-15,4-2-3 16,-4-3 0-16,-6 2-1 15,-11 7 0-15,-11 7-1 0,-11 2 0 16,-6-3-1-16,-15 7 1 16,-6 3-2-16,-8 2 0 15,7-5-1-15,1 3 0 16,-5 9-2-16,1-10 1 16,0 4 0-16,4-6 1 15,-1-4 0-15,4 1 1 16,7-1 1-16,3 4 0 15,4-1 3-15,4 4 1 0,3-1 0 16,3 4 1-16,4-3-1 16,1 0 0-16,-1 2 0 15,-4-2 0-15,-3 3-2 16,-10 0 1-16,-8 3-3 16,-13 12 0-16,-19-6-5 15,-10-2 1-15,0-8-10 16,-3-11 1-16,3-7-6 15,11-10 1-15</inkml:trace>
  <inkml:trace contextRef="#ctx0" brushRef="#br0" timeOffset="172216.639">29125 5722 64 0,'-21'4'32'0,"7"14"-31"0,11-14 60 15,6-1-56-15,8-3 1 16,3 3 5-16,14 0 1 0,21 0-14 16,15-3 0-16,13-6 8 15,26-7 1-15,31 7-4 16,10-7 1-16,15-5-4 16,4-7 0-16,-33 3-6 15,-28 0 0-15,-13 9-7 16,-19 4 1-16,-13 9-14 15,-26 3 0-15</inkml:trace>
  <inkml:trace contextRef="#ctx0" brushRef="#br0" timeOffset="172862.79">29383 6215 50 0,'-4'53'25'0,"-17"-28"-20"16,14-9 29-16,-3 6-32 15,-1 3 0-15,-3 0 0 16,-4 0 1-16,1-6-4 16,-1-3 0-16,4-7 1 15,3-3 1-15,8-9-1 16,-1 0 0-16,11-19 0 16,4-12 0-16,3 8-1 15,7-5 0-15,0-10 0 16,4-3 0-16,0 4-1 15,-1 2 0-15,1 10 0 16,-4 3 1-16,-3 12 0 0,-4 10 1 16,0 6 1-16,-3 7 1 15,-1 8 0-15,1 11 0 16,-1-1-1-16,-3 3 1 16,1 7-1-16,-1-7 0 15,-4 4-1-15,4-7 0 16,-3-3-4-16,6 0 1 15,1-6-7-15,3-10 0 16,0-9-6-16,11-9 1 16</inkml:trace>
  <inkml:trace contextRef="#ctx0" brushRef="#br0" timeOffset="173163.597">29722 6190 55 0,'-4'9'27'0,"4"-6"-30"16,0-3 52-16,7 0-47 15,4 0 1-15,3 0 0 16,10-3 0-16,12-3-4 16,6-4 0-16,0 1 1 0,1 0 0 15,3 2-8-15,-11 1 1 16,-3-3-11-16,-8 2 1 16</inkml:trace>
  <inkml:trace contextRef="#ctx0" brushRef="#br0" timeOffset="175188.94">27340 5945 36 0,'0'0'18'0,"0"13"-3"0,0-13 19 16,4 0-28-16,-4 3 0 15,0-3 4-15,0 9 1 16,-4 10-13-16,1 6 1 16,-4 10 8-16,3 8 1 15,-3 8-4-15,-3 5 0 16,-1 4-4-16,4-1 0 16,3-9-8-16,4-9 0 0,0-22-12 15,-3-16 0 1</inkml:trace>
  <inkml:trace contextRef="#ctx0" brushRef="#br0" timeOffset="175834.681">30568 5929 62 0,'4'35'31'0,"-4"50"-34"15,-4-63 49-15,-3 21-45 16,-3 4 1-16,-1 16 0 16,0 19 0-16,4-7-6 15,0-6 1-15,4-9-13 0,-4-17 1 16,0-14-3-16,0-23 0 15</inkml:trace>
  <inkml:trace contextRef="#ctx0" brushRef="#br1" timeOffset="186615.979">20362 7616 49 0,'11'26'24'0,"24"-1"-13"0,-21-19 24 0,7 0-33 15,4-3 0-15,7 0 2 16,3-6 0-16,0-3-3 16,1 3 0-16,-1 0 3 15,0 6 0-15,1 0-1 16,-8 10 1-16,-3-1-3 16,-8 4 1-16,-6 9-2 15,-11 3 0-15,-7 3-1 16,-7-2 1-16,-1 5-1 15,-6 10 1-15,-3 3 0 16,-5 3 0-16,-2 7 0 16,-5-4 0-16,5-3 0 15,2-3 1-15,5-6 0 16,6 0 0-16,11-10 0 16,11 1 1-16,13-14 0 0,15-5 0 15,0-10 0 1,10 0 0-16,11-6-4 0,-4-3 1 15,-3-1-10-15,-4-2 0 16,-6-3-10-16,-4-4 1 16</inkml:trace>
  <inkml:trace contextRef="#ctx0" brushRef="#br1" timeOffset="187036.039">21290 7833 49 0,'-7'16'24'0,"18"-7"-15"0,-8-6 34 15,1-3-41-15,-1 3 0 16,8 0 0-16,3-3 1 15,4 0-4-15,3-3 0 16,3-3 2-16,5 0 1 16,-1 3-5-16,-3-1 0 15,-8 4-7-15,-6 4 0 16,-4 2-7-16,-7 0 1 16</inkml:trace>
  <inkml:trace contextRef="#ctx0" brushRef="#br1" timeOffset="187201.861">21237 8084 46 0,'-14'28'23'0,"18"-22"-12"0,-4-6 37 0,7 0-43 15,3 0 0-15,8-3 1 16,10 0 0-16,4 0-9 16,3-3 1-16,0-1-1 15,-3 1 1-15,0 0-16 16,-7-7 0-16</inkml:trace>
  <inkml:trace contextRef="#ctx0" brushRef="#br1" timeOffset="187936.454">21862 8187 42 0,'-18'69'21'0,"-7"-3"-6"16,22-47 20-16,-1 0-32 15,1 3 1-15,-1-7 2 16,1-2 0-16,3-7-6 16,0-12 0-16,10-10 5 15,11-21 0-15,8-17-2 0,6-12 1 16,7-3-2-16,15-18 1 15,-1-17-2 1,-3-3 0-16,0-2-1 0,-11 15 1 16,-10 15-1-16,-4 13 1 15,1 16-1-15,-5 13 1 16,-6 18-1-16,-4 9 0 16,-3 14 0-16,-8 14 1 15,-3 17-2-15,0 12 1 16,0 12 0-16,-3 7 0 0,-5 3 0 15,-2 13 0-15,-1-4 0 16,4 4 0-16,4-4-2 16,-1-9 1-16,4-19-3 15,4-9 1-15,-1-13-2 16,4-6 0-16,-3-9-6 16,-4-13 0-16,3-7-7 15,1-11 0-15</inkml:trace>
  <inkml:trace contextRef="#ctx0" brushRef="#br1" timeOffset="188161.748">21918 8002 59 0,'-10'28'29'0,"27"-18"-24"16,-10-7 50-16,11-3-54 0,3 0 1 15,7 0 0-15,8-3 0 16,6-7-3-16,4-2 0 16,0-1-3-16,-8 1 1 15,1 2-16-15,0-2 0 16,0-4 0-16,-4 0 0 16</inkml:trace>
  <inkml:trace contextRef="#ctx0" brushRef="#br1" timeOffset="188461.875">22892 7391 54 0,'3'19'27'0,"-13"28"-27"0,6-38 52 0,-3 7-49 15,-3 6 1-15,-8 6 2 16,-3 16 0-16,-7 3-8 16,-1 12 1-16,1-5 5 15,3 11 0-15,4-2-2 16,4 0 0-16,6-7-1 16,7 4 0-16,8-13-3 15,7-9 0-15,3-16-6 16,3-7 1-16,4-12-14 0,1-18 1 15</inkml:trace>
  <inkml:trace contextRef="#ctx0" brushRef="#br1" timeOffset="188881.533">23008 7980 59 0,'-7'28'29'0,"-18"-2"-25"0,18-17 43 0,-3 0-45 16,-1 1 0-16,-3 2 0 15,7-2 0-15,0-4-3 16,3 0 0-16,1-6 2 16,6-9 1-16,5-4-3 15,6-6 1-15,10-6-3 16,-3 7 1-16,4-8-2 15,0-2 1-15,3 0-1 16,0 0 1-16,-3 6 0 16,3 9 0-16,-3 4 2 15,-4 9 1-15,0 6 1 16,-7 7 0-16,-3-1 2 16,-4 4 0-16,-3 9 0 15,-4 3 0-15,0 0-1 0,0-2 1 16,0-4-3-16,0-1 1 15,3-5-5-15,4-6 0 16,4-7-10-16,3-10 0 16,0-8-4-16,0-1 1 15</inkml:trace>
  <inkml:trace contextRef="#ctx0" brushRef="#br1" timeOffset="189109.084">23456 7933 56 0,'4'13'28'0,"13"-20"-31"16,-10 7 53-16,4 0-49 16,7-3 1-16,10 0 0 15,4-3 1-15,3-3-5 16,4-1 1-16,-4 1-4 15,-3-1 0-15,-1-2-12 16,-2-7 0-16</inkml:trace>
  <inkml:trace contextRef="#ctx0" brushRef="#br1" timeOffset="189393.634">24031 7758 51 0,'0'28'25'0,"-10"9"-25"0,6-24 35 31,-3 25-34-31,0-4 0 16,0-6-7-16,3-9 1 0,4-3-2 16,0-4 1-16,7-18-8 15,4-3 1-15</inkml:trace>
  <inkml:trace contextRef="#ctx0" brushRef="#br1" timeOffset="189632.517">24253 7259 54 0,'15'47'27'0,"2"28"-30"16,-10-50 51-16,0 22-48 15,0 22 0-15,0 13 0 16,-3 9 1-16,-4 22-2 0,-7 3 1 15,-7 3-2 1,-4-19 0-16,-7-15-9 0,-6-19 0 16,-1-16-5-16,11-22 1 15</inkml:trace>
  <inkml:trace contextRef="#ctx0" brushRef="#br1" timeOffset="190098.248">24698 7921 62 0,'11'15'31'0,"13"-5"-34"0,-17-13 60 16,7 6-56-16,8-3 0 16,6 0 0-16,11 0 1 15,3 3-5-15,0-6 1 16,-3 3-5-16,-11-7 0 15,-7 1-12-15,-3-9 0 16</inkml:trace>
  <inkml:trace contextRef="#ctx0" brushRef="#br1" timeOffset="190323.527">24973 7748 62 0,'4'41'31'0,"-8"34"-35"15,4-59 50-15,-3 9-46 16,-4 9 0-16,0 7-1 16,-8 13 1-16,5-1-5 15,3-6 0-15,0-13-12 16,7-18 1-16</inkml:trace>
  <inkml:trace contextRef="#ctx0" brushRef="#br1" timeOffset="190624.273">25583 7723 54 0,'-7'53'27'0,"-14"16"-30"0,14-50 39 0,-3 13-36 16,-5 8 0-16,5 4 0 15,-1-3 0-15,4-7-5 16,4-12 1-16,3-12-10 16,7-16 0-16</inkml:trace>
  <inkml:trace contextRef="#ctx0" brushRef="#br1" timeOffset="191059.299">25513 7510 60 0,'14'22'30'0,"4"-19"-31"0,-11-3 51 16,3 0-46-16,4-3 1 16,1-3 0-16,9-7 1 15,11 4-8-15,11-4 0 16,7 4 5-16,4-1 0 15,-1 1-2-15,-14 3 0 16,-3 6-2-16,-10 6 1 16,-19 6-1-16,-13 7 1 15,-12 3-1-15,-9 3 0 16,-4-3-2-16,-4 0 1 16,0 0-2-16,4 3 1 0,7-3 0 15,7 0 0-15,3-3 0 16,7 0 1-16,11 3 1 15,8 9 0-15,2 3 2 16,4 1 1-16,1-10-1 16,-5 3 1-16,-3 4-1 15,-10-1 0-15,-11 3 0 16,-18 4 0-16,-14 9-5 16,0-3 1-16,-3-6-15 15,-7-16 0-15</inkml:trace>
  <inkml:trace contextRef="#ctx0" brushRef="#br1" timeOffset="191659.66">26779 7394 51 0,'18'9'25'0,"-32"-2"-24"0,7-4 32 16,0 6-31-16,-4 4 0 16,-6 9 2-16,-8-1 0 15,-7 8-5-15,-7 11 0 16,-3 8 3-16,0 11 1 15,3 4-1-15,0 3 0 16,7 0-1-16,18-1 0 16,11-2-3-16,6-10 0 15,8-6-8-15,10-15 0 16,0-20-7-16,0-12 1 0</inkml:trace>
  <inkml:trace contextRef="#ctx0" brushRef="#br1" timeOffset="192094.353">26765 7889 66 0,'-7'35'33'0,"0"-7"-45"15,4-22 62-15,-1 4-50 16,-3 8 0-16,0-5 0 16,3 0 1-16,1-4-2 15,-1-3 1-15,4-3 0 0,7-12 0 16,1-7-1-16,-5 1 1 16,8-4-3-16,3-6 1 15,7-3-2-15,0-4 0 16,4 7-1-16,-1 3 1 15,1 0 0-15,-4 10 0 16,0 2 5-16,-3 13 0 16,-4 13 2-16,0 9 0 15,-7 0 1-15,-3 3 0 16,-4 7-1-16,0-4 0 0,0 1-2 16,-4-4 1-16,4 0-4 15,0-9 0-15,4 0-9 16,3-7 1-16,4-12-6 15,6-6 0-15</inkml:trace>
  <inkml:trace contextRef="#ctx0" brushRef="#br1" timeOffset="192350.97">27160 7946 59 0,'4'-3'29'0,"6"9"-28"15,-2-6 54-15,-1 0-54 16,7 0 0-16,0 0 0 0,3-3 1 16,1 0-5-16,7-4 1 15,-1 4-7-15,-2-3 1 16,-5-7-11-16,1 1 1 15</inkml:trace>
  <inkml:trace contextRef="#ctx0" brushRef="#br1" timeOffset="193251.294">27294 7745 49 0,'4'-3'24'0,"-1"3"-13"0,-3 3 34 16,0 3-44-16,0 4 0 16,-3 5 0-16,-4 7 1 15,0 10-3-15,-4-7 1 0,1 6 1 16,-4 4 1-16,3-4-4 15,0-3 0-15,4-3-9 16,0-9 1-16,7-16-7 16,-3-3 1-16</inkml:trace>
  <inkml:trace contextRef="#ctx0" brushRef="#br1" timeOffset="193581.618">27771 7591 52 0,'7'16'26'0,"-4"34"-28"0,-3-28 44 16,0 0-42-16,-3 13 1 15,-4 12 0-15,-4-7 0 16,1 7-2-16,-1 7 1 16,4-7-2-16,3 0 1 15,1-6-7-15,3-13 0 16,7-16-7-16,0-15 0 0</inkml:trace>
  <inkml:trace contextRef="#ctx0" brushRef="#br1" timeOffset="193985.779">28078 7193 58 0,'7'3'29'0,"3"10"-35"0,-3-13 53 16,0 9-46-16,7 10 1 15,4 9 2-15,3 10 1 16,0 15-6-16,8 13 1 16,-5 16 3-16,-10 15 0 15,-14 0-2-15,-10 16 1 16,-15 0-5-16,-10-3 0 0,-11-13-13 15,-10-22 1 1,-8-19-4-16,1-5 1 0</inkml:trace>
  <inkml:trace contextRef="#ctx0" brushRef="#br1" timeOffset="196659.638">18200 9454 42 0,'-4'19'21'0,"8"6"-9"0,-4-19 22 0,-4 7-32 16,-3 9 1-16,-3-7 0 15,-4 7 0-15,-4 0-4 16,0 0 1-16,1 0 3 16,3-3 0-16,-1-3-2 15,1-1 1-15,4-5-1 16,6-4 1-16,1 0-2 16,3-6 0-16,7-9-1 15,3-7 1-15,4 1-1 16,4 2 0-16,0-3-1 15,3-6 1-15,4-3-1 16,3-3 0-16,4 3-1 16,-1 0 1-16,1 9 0 15,-4 4 1-15,-7-1 0 0,1 7 1 16,-5 3 0-16,-3 6 1 16,-3 0-1-16,-1 6 1 15,-2 4 0-15,-5 3 0 16,-3 6 1-16,-3-4 0 15,-1-5 0-15,-3 3 0 16,0 2-1-16,0-2 1 16,0 0-2-16,3-1 0 15,4 1-6-15,0-3 0 16,7-7-10-16,4-15 0 0</inkml:trace>
  <inkml:trace contextRef="#ctx0" brushRef="#br1" timeOffset="197274.963">18687 9501 54 0,'-7'16'27'0,"0"6"-27"16,7-19 43-16,0 0-42 16,0 0 1-16,0 0 3 15,0-3 0-15,0 0-6 16,7 0 1-16,3-3 3 15,8 0 1-15,7 0-3 16,6 0 1-16,8-4-6 16,0-2 1-16,-7 6-7 15,-4 0 0-15,-7-4-9 16,-7 4 1-16</inkml:trace>
  <inkml:trace contextRef="#ctx0" brushRef="#br1" timeOffset="197500.08">18591 9705 52 0,'-10'12'26'0,"10"4"-21"0,7-16 42 0,3-3-46 16,5 0 1-16,6-7 1 15,7 1 1-15,4-3-5 16,3-1 1-16,4 4-2 15,-4-1 0-15,0 1-10 16,-3-1 0-16,-4-5-6 16,-7 2 1-16</inkml:trace>
  <inkml:trace contextRef="#ctx0" brushRef="#br1" timeOffset="197996.462">19406 9241 48 0,'4'15'24'0,"-4"14"-22"16,0-20 41-16,0 13-40 16,-4 6 0-16,-3 13 0 15,-3 9 1-15,-4 0-6 16,-1 7 0-16,1-10 0 15,4-3 1-15,3-10-13 16,7-9 0-16,10-9-3 16,1-10 1-16</inkml:trace>
  <inkml:trace contextRef="#ctx0" brushRef="#br1" timeOffset="198479.597">18030 9260 37 0,'0'12'18'0,"-14"1"-14"16,11-10 31-16,-1 0-31 16,-6 10 0-16,-1 2 3 15,1 10 0-15,-5 7-8 0,-2 8 0 16,-8 1 5-16,-3 12 0 15,3 10-3-15,4-3 1 16,7 3-6-16</inkml:trace>
  <inkml:trace contextRef="#ctx0" brushRef="#br1" timeOffset="199180.48">18030 9166 39 0,'4'6'19'0,"7"-9"-11"0,-8 0 19 0,4 3-24 16,7 3 1-16,7 0 3 16,8 0 0-16,17 3-8 15,17-3 0-15,15 1 6 16,27-8 0-16,22-5-3 16,0-10 1-16,11 0-2 15,7-3 0-15,-8 10-1 0,-20-7 0 16,-8 3-1-1,-14 1 1-15,-6 2-1 0,-19 4 1 16,-13 2-1-16,-12 4 1 16,-6 3-1-16,-11 7 1 15,-6-1-2-15,-8 0 1 16,-4 4 0-16,-3 5 0 16,-7 1-1-16,-7 6 1 15,0-3 0-15,-3-1 0 0,3 4 1 16,-4 4 0-1,7 11 0-15,4 10 0 0,0 0 2 16,8 13 0-16,-5-4 0 16,4 7 0-16,4 12 0 15,-1 0 0-15,1-6 0 16,-1 0 0-16,-3 0-2 16,-3-6 1-16,-8-10-1 15,-6-15 0-15,-18 0-1 16,-11-1 1-16,-14-5-1 15,-25-4 1-15,-31-16-1 16,-14-5 1-16,-19-7-1 16,-16-3 1-16,6-7-3 15,0-2 1-15,4-10-3 16,3 0 1-16,15 0-7 16,17 3 1-16,11 0-6 15,14 7 1-15</inkml:trace>
  <inkml:trace contextRef="#ctx0" brushRef="#br1" timeOffset="201057.154">20503 9294 48 0,'4'10'24'0,"3"-10"-12"0,-7 0 24 15,7 0-34-15,4 0 1 16,3 0 3-16,7 0 0 15,7 0-7-15,4 0 0 16,10 0 4-16,1 3 1 0,-5 3-2 16,-6 3 1-16,-7 4-3 15,-15 6 0-15,-13 6-1 16,-11 3 0-16,-7 3 0 16,-1 4 1-16,-2-7-1 15,-4 3 0-15,-4 4 1 16,0-1 0-16,4 4 0 15,7 0 1-15,7-4-1 16,6-6 1-16,16 1 0 16,6-11 0-16,7-8-1 15,11-4 0-15,10-6-5 16,11 0 1-16,-4-3-14 16,1-6 1-16,-5-7-2 15,-2 3 1-15</inkml:trace>
  <inkml:trace contextRef="#ctx0" brushRef="#br1" timeOffset="201358.623">21188 9520 54 0,'7'12'27'0,"11"-8"-33"0,-11-8 53 0,0-2-47 16,7 0 0-16,10 0 0 15,8-4 0-15,0 1-3 16,-4 3 0-16,-7 6-7 15,-3 0 0-15,-7 0-5 16,-8 3 0-16</inkml:trace>
  <inkml:trace contextRef="#ctx0" brushRef="#br1" timeOffset="201537.33">21167 9699 50 0,'0'25'25'0,"7"-6"-24"15,0-13 46-15,0 0-46 16,3-3 1-16,5-3-1 0,9-3 1 16,12-3-4-16,6 0 0 15,-3-4-8-15,-4 1 0 16,0-10-6-16,0 3 0 16</inkml:trace>
  <inkml:trace contextRef="#ctx0" brushRef="#br1" timeOffset="202242.684">21784 9184 52 0,'-7'16'26'0,"11"6"-25"0,-4-22 45 16,3 3-41-16,-3 0 0 16,4 4 3-16,3-4 0 15,7 6-10-15,10 0 0 0,8-2 7 16,7 2 0-16,3 4-3 16,1-4 0-16,-8 4-2 15,-3 2 1-15,-8 1-2 16,-10-3 0-16,-6 2-1 15,-5-2 1-15,-6 2-1 16,-5 4 1-16,-2 3-1 16,-4 3 1-16,-4 4 0 15,1-4 1-15,-5 9 0 16,1 1 0-16,7 2 0 16,3 1 1-16,4-4-1 15,11 4 1-15,7-4-2 16,6-5 1-16,18-10-4 15,11-16 1-15,4-10-7 16,-4-5 0-16,-1-7-9 16,1-9 0-16</inkml:trace>
  <inkml:trace contextRef="#ctx0" brushRef="#br1" timeOffset="202544.506">22546 9291 56 0,'-7'25'28'0,"7"13"-28"0,0-26 45 0,-4 4-45 15,-3 9 1-15,0 10 0 16,-3-1 0-16,-4 7-2 16,0 9 0-16,6-3-4 15,5-9 0-15,3-10-10 16,7-9 0-16,4-16-2 16,13-13 1-16</inkml:trace>
  <inkml:trace contextRef="#ctx0" brushRef="#br1" timeOffset="203009.811">22507 9166 54 0,'0'31'27'0,"7"-22"-29"0,0-9 56 15,0 0-50-15,4-3 0 16,3 0 1-16,4 0 1 15,6 0-8-15,12 0 1 16,6 0 4-16,4-4 1 16,-4 4-2-16,4 0 0 15,-7 0-2-15,-11 6 1 16,-7 0-2-16,-10 3 1 0,-11 7-1 16,-4 3 0-16,-3-1-2 15,-3 10 0-15,-4-3-2 16,-4 0 1-1,-3 3-2-15,3-3 1 0,1-3-1 16,2-3 0-16,5-1 3 16,3 1 0-16,7 0 1 15,7 3 1-15,7 3 2 16,4 3 1-16,-1 0 2 16,4 0 0-16,4-9 0 15,0 2 1-15,-4 1-1 16,-3-6 1-16,-15 2-3 15,-10 1 0-15,-7 9-4 16,-18-3 0-16,-14 3-10 16,-10 0 1-16,-15-15-7 15,1-4 0-15</inkml:trace>
  <inkml:trace contextRef="#ctx0" brushRef="#br1" timeOffset="204526.011">20683 10467 40 0,'4'-3'20'16,"10"18"-4"-16,-14-5 20 0,4 2-32 15,-4 7 0-15,0 6 2 16,0 7 0-16,-4-1-8 15,0 10 0-15,-3 6 5 16,0 3 1-16,0-6-7 16,4-6 1-16,-1-10-11 15,4-13 0-15,0-15-5 16,11-12 1-16</inkml:trace>
  <inkml:trace contextRef="#ctx0" brushRef="#br1" timeOffset="204991.626">20715 10432 56 0,'-3'4'28'0,"6"2"-32"0,-3-6 54 15,7 3-47-15,0 0 0 16,7-3 1-16,8 0 1 0,9-3-7 15,8 0 1-15,7-3 3 16,0 2 1-16,0-2-3 16,-11 6 1-16,-7 3-1 15,-10 10 1-15,-11 3-3 16,-11 2 1-16,-6 4-2 16,-4 0 1-1,-15 10-2 1,1-4 0-1,3-3-1-15,1-3 0 0,6-3 1 16,1-1 1-16,6-5 0 16,7 0 1-16,8 2 3 15,7 4 0-15,6 0 1 16,4-3 1-16,4 2 0 16,-4-2 0-16,-7-3 0 0,-3-1 0 15,-11 4-2-15,-14 3 0 16,-11 3-2-16,-17-4 0 15,-1-2-8-15,5 0 0 16,9-7-8-16,-2-12 1 16</inkml:trace>
  <inkml:trace contextRef="#ctx0" brushRef="#br1" timeOffset="205308.095">21234 10655 60 0,'3'6'30'0,"-3"-6"-29"16,7 0 53-16,4-3-53 16,10 3 0-16,7 0 0 15,4 0 0-15,7 0-4 16,0 0 1-16,-1-3-6 16,-6 3 1-16,-11-3-11 15,-3-3 0-15</inkml:trace>
  <inkml:trace contextRef="#ctx0" brushRef="#br1" timeOffset="205502.93">21167 10884 54 0,'14'19'27'0,"7"-16"-24"0,-14-3 40 16,7-3-43-16,7 3 0 15,8-3-1-15,6-4 1 0,7-2-4 16,0 0 0-16,4-1-12 16,4-9 1-16</inkml:trace>
  <inkml:trace contextRef="#ctx0" brushRef="#br1" timeOffset="205741.252">22140 10470 65 0,'-14'82'32'0,"-14"-4"-36"16,21-53 55-16,-4 22-50 15,1 22 0-15,-1 9-4 16,1 10 1-16,3-3-2 0,3-7 0 15,1-12-12-15,3-19 0 16,7-22-3-16,7-6 1 16</inkml:trace>
  <inkml:trace contextRef="#ctx0" brushRef="#br1" timeOffset="206957.346">25340 9592 42 0,'-7'19'21'0,"3"-3"-9"0,4-13 22 0,0 0-32 16,0-3 0-16,0 0 1 16,0 0 0-16,0 0-3 15,8 0 0-15,2-6 3 16,8-7 1-16,3-9-2 15,4-6 1-15,3 3-1 16,4-10 0-16,-8 1-1 16,1 6 0-16,-7-1-2 15,-1 7 1-15,-3 4-1 16,0 5 0-16,-3 4-1 16,0 9 1-16,-4 6-2 15,-4 10 1-15,-3-1 0 16,-3 7 0-16,-4 6 0 15,0 4 1-15,0-4 0 16,-1-3 0-16,1 6 0 0,4-6 1 16,6 1 0-16,8-4 0 15,3-7 0-15,4-2 1 16,3-13-1-16,0-10 0 16,7 4 0-16,-3 0 1 15,0-4-5-15,-4-5 1 16,4-10-12-16,-1 6 1 15</inkml:trace>
  <inkml:trace contextRef="#ctx0" brushRef="#br1" timeOffset="207573.879">26000 9410 46 0,'-11'22'23'0,"22"-22"-15"16,-8 0 33-16,4-3-39 16,4 3 0-16,3 0 1 15,7-3 1-15,4-3-5 16,3-4 0-16,-7-2 0 16,7 2 0-16,1 7-8 15,-8 3 1-15,0-6-9 16,-10 6 1-16</inkml:trace>
  <inkml:trace contextRef="#ctx0" brushRef="#br1" timeOffset="207768.218">25912 9614 44 0,'-8'13'22'0,"33"-1"-14"0,-11-12 34 16,7 0-40-16,8-3 0 15,2-3 0-15,5 3 1 16,-5-1-6-16,1-2 1 16,0 0-7-16,0 0 0 15,-1-7-7-15,-2 0 1 16</inkml:trace>
  <inkml:trace contextRef="#ctx0" brushRef="#br1" timeOffset="208039.23">26480 9495 65 0,'10'6'32'0,"11"0"-43"16,-10-6 61-16,6 0-51 16,8-3 1-16,3-3-4 15,4 0 1-15,-7-4-3 0,0 1 0 16,3-7-11-16,-4 1 1 16</inkml:trace>
  <inkml:trace contextRef="#ctx0" brushRef="#br1" timeOffset="208293.078">27143 9028 55 0,'-11'37'27'0,"-14"23"-24"15,18-38 45-15,-3 15-48 16,-4 20 1-16,-4 15 0 16,0 6 1-16,1 7-7 15,-1 3 1-15,1-10-11 16,6-21 1-16,0-10-3 16,4-16 0-16</inkml:trace>
  <inkml:trace contextRef="#ctx0" brushRef="#br1" timeOffset="208775.397">25262 9062 55 0,'-3'6'27'0,"-15"29"-35"15,11-23 54-15,0 7-46 16,-7 13 1-16,-4 15 0 15,1 12 0-15,-1 7-2 16,0-3 0-16,1 3-3 16,6-7 1-16,4-9-11 15,11-15 0-15,13-19-2 16,8-16 1-16</inkml:trace>
  <inkml:trace contextRef="#ctx0" brushRef="#br1" timeOffset="209405.53">25492 8915 45 0,'3'25'22'0,"25"-19"-22"0,-17-6 43 0,3 0-41 16,4 0 1-16,7 0 3 16,13 3 0-16,15 3-7 15,18-2 0-15,21-4 4 16,13-7 1-16,19 1-2 16,17-3 0-16,-3-4-2 15,6 4 1-15,-3-1-2 16,-3-5 1-16,-22-7-1 15,-3 0 1-15,-7 0-1 16,-7 0 1-16,-11 0-1 16,-7 0 1-16,-10 6-1 15,-4 4 1-15,-14 2-1 0,-11 10 1 16,-7 3-1 0,-7 7 1-16,-6 5-1 0,-8 7 1 15,-11 4-1-15,-6 2 0 16,-8 6 0-16,-7 4 0 15,-6 6 0-15,-1 6 0 16,0 10 1-16,4 12 0 16,0 6 0-16,3 13 0 15,8 0 0-15,6 12 1 16,11 10-1-16,7 0 1 16,4-12-1-16,-7-4 0 0,-4-13-1 15,-7-8 1-15,-11-7-1 16,-17-10 0-16,-25-5-1 15,-32-1 1-15,-38-16 0 16,-29-15 1-16,-49-22-1 16,-14-25 1-16,-7-15-14 15,3-23 0-15,11-6-1 16,3 9 1-16</inkml:trace>
  <inkml:trace contextRef="#ctx0" brushRef="#br1" timeOffset="211476.07">28395 9178 39 0,'4'-3'19'0,"10"0"-4"0,-11 3 19 15,-3 0-30-15,4 6 0 16,-4 0 3-16,0-2 1 0,0-1-9 15,0 0 1 1,0-3 6-16,7 0 0 0,10 3-2 16,19-3 1-16,3 3-2 15,10 0 0-15,7 0-2 16,1 0 0-16,-8 4-1 16,-3 2 1-16,-11 4-1 15,-6-1 0-15,-12 10-1 16,-13 10 0-16,-15-1 0 15,-14 7 0-15,-6-1-2 16,-5 1 0-16,1-1 0 16,-4-5 1-16,4 2 1 15,3-2 0-15,4-1 0 16,10 0 1-16,11-2 1 16,14-1 0-16,8-6-1 15,6-7 0-15,11 1-4 16,3-7 1-16,4-2-10 15,-1-7 0-15,-6-10-5 0,7 4 0 16</inkml:trace>
  <inkml:trace contextRef="#ctx0" brushRef="#br1" timeOffset="211762.975">29203 9398 52 0,'3'40'26'0,"22"-36"-27"15,-14-4 46-15,3 0-46 16,7 0 1-16,7-4-1 15,8-2 1-15,-5-6-4 16,-2 5 1-16,-5 1-11 16,-3 3 1-16,1-3-2 15,-8 6 0-15</inkml:trace>
  <inkml:trace contextRef="#ctx0" brushRef="#br1" timeOffset="211942.679">29079 9674 58 0,'18'40'29'0,"42"-18"-28"0,-39-19 60 15,11 1-61-15,10-4 1 16,4-4 0-16,-3-2 1 16,-5 3-8-16,-2-3 1 15,-8 6-14-15,0-10 1 16</inkml:trace>
  <inkml:trace contextRef="#ctx0" brushRef="#br1" timeOffset="212513.803">30018 9498 47 0,'-7'12'23'0,"3"-5"-8"0,4-7 26 0,0 3-38 15,0 0 0-15,0 0 2 16,4 7 1-16,3-4-8 15,0 0 1-15,14-3 4 16,11 0 0-16,3 1-8 16,0-4 1-16,-3 0-15 15,3-10 1-15</inkml:trace>
  <inkml:trace contextRef="#ctx0" brushRef="#br1" timeOffset="212978.351">30388 9175 59 0,'4'25'29'0,"21"-22"-23"0,-18-3 43 16,3 3-49-16,8 0 1 0,6 1 0 15,5 2 1-15,-1 3-2 16,7 4 0-16,4-4 0 16,0 1 1-16,-7-1-1 15,-8 0 1-15,-6 1-2 16,-15 9 0-16,-10 3 0 15,-7 3 0-15,-7 6-1 16,3 4 1-16,-3 2-1 16,0-2 1-16,-4-7 0 15,1 6 1-15,3-2-1 16,3-1 1-16,7-3 0 16,8-3 0-16,10 1 0 15,7-8 1-15,0-2-3 16,7-3 0-16,7-7-7 15,4-3 0-15,11-12-8 16,-1 2 0-16</inkml:trace>
  <inkml:trace contextRef="#ctx0" brushRef="#br1" timeOffset="213413.304">30850 9928 52 0,'-10'65'26'0,"17"-68"-28"0,0 3 42 0,4-6-39 16,-4 0 0-16,14-26 0 16,3-8 0-16,8-7-1 15,11-10 0-15,-8-9 1 16,7-15 1-16,4-13-1 15,7-13 0-15,0 13-2 16,-4-3 1-16,-6 9-2 16,-5 16 1-16,-6 12-2 15,-7 16 1-15,-4 16-1 16,-3 12 0-16,-8 23 2 16,-3 15 0-16,-7 6 0 15,-3 19 0-15,-8 19 2 16,-3 9 0-16,-4 16 0 15,-6-3 0-15,3 3 0 16,3 9 0-16,4-12-1 16,0-13 1-16,3-12-4 15,8-7 1-15,3-18-5 0,0-13 1 16,3-9-8-16,4-13 0 16</inkml:trace>
  <inkml:trace contextRef="#ctx0" brushRef="#br1" timeOffset="213624.741">31002 9714 66 0,'7'16'33'0,"18"-22"-39"0,-11 3 64 0,7-4-57 16,7 1 0-16,15-6 0 15,10 2 1-15,-4 1-9 16,-7-1 1-16,-6 4-13 16,-12 3 0-16</inkml:trace>
  <inkml:trace contextRef="#ctx0" brushRef="#br1" timeOffset="-212381.417">28194 11022 35 0,'-4'25'17'0,"12"-25"-3"15,-1-6 17-15,7-4-28 16,7-12 1-16,4-3 1 16,3-6 1-16,4-7-8 15</inkml:trace>
  <inkml:trace contextRef="#ctx0" brushRef="#br1" timeOffset="-212105.247">28935 10232 59 0,'0'0'29'0,"14"-7"-27"15,-11 7 30-15,1 10-33 0,-4-1 0 16,0 7 0-16,0 3 0 16,-4 6 1-16,4 9 1 15,-3 7-2-15,-1 6 1 16,-6 0 0-16,-4 3 0 16,0-9 0-16,-4 6 1 15,-3 10-1-15,0 2 1 16,3 1-1-16,0-4 1 15,4-6-2-15,4-6 1 0,6-9-5 16,4-10 1-16,7-19-11 16,4-15 1-16,-4-7-1 15,0-3 0-15</inkml:trace>
  <inkml:trace contextRef="#ctx0" brushRef="#br1" timeOffset="-211879.062">28497 10737 49 0,'-7'12'24'0,"25"-6"-22"16,-11-9 50-16,4 0-50 15,3-3 0-15,3 3 0 16,5 0 1-16,9 6-4 15,5-3 0-15,2-7-5 0,1 1 1 16,-7-3-12-16,-4-7 1 16</inkml:trace>
  <inkml:trace contextRef="#ctx0" brushRef="#br1" timeOffset="-211578.796">29136 10693 58 0,'3'12'29'0,"5"-12"-30"16,-5 0 46-16,4-3-44 15,4 0 0-15,6 0 0 16,8-3 1-16,3-1-3 16,4 1 1-16,-4 0-3 15,0 3 0-15,-6-1-10 16,-5 1 1-16,-6-3-5 16,-11 6 0-16</inkml:trace>
  <inkml:trace contextRef="#ctx0" brushRef="#br1" timeOffset="-211367.973">29069 10828 54 0,'14'34'27'0,"4"-21"-26"0,-11-10 50 16,0 0-49-16,3-3 1 15,4 0 0-15,8-3 0 16,6 0-4-16,4-4 0 15,3 1-2-15,0 0 1 16,-3-4-11-16,-4 4 0 0,-7-6-5 16,0 2 0-16</inkml:trace>
  <inkml:trace contextRef="#ctx0" brushRef="#br1" timeOffset="-211053.853">29739 10730 59 0,'4'10'29'0,"3"-17"-26"16,0 4 54-16,0 6-56 16,3 1 1-16,5-4 0 0,6 0 0 15,3 3-3-15,8-3 0 16,3-3-2-16,-3-1 1 16,7-2-9-16,0-6 0 15,0-4-9-15,6 0 1 16</inkml:trace>
  <inkml:trace contextRef="#ctx0" brushRef="#br1" timeOffset="-210828.717">30455 10373 72 0,'0'37'36'0,"-3"70"-47"16,-1-72 66-16,1 5-55 16,-1 20 0-16,4 15-2 15,4 7 0-15,-1-4-4 16,1-9 1-16,-1-12-14 16,-6-17 0-16</inkml:trace>
  <inkml:trace contextRef="#ctx0" brushRef="#br0" timeOffset="-203472.804">18373 11542 52 0,'17'-3'26'0,"4"-12"-16"0,-13 12 26 16,-8 3-34-16,0 0 0 15,0 0 1-15,-4 3 1 16,-7 3-5-16,-6 6 1 16,-8-2 2-16,-3 2 1 0,-4 4-1 15,0 0 0-15,4-1-1 16,3 7 0-16,1-3 0 15,6 3 0-15,8 3 0 16,6 4 0-16,15-4 0 16,6 3 1-16,11 6-1 15,11 1 0-15,4-4 0 16,-8-3 1-16,-7 10-2 16,-7-3 0-16,-14 5 0 15,-17 1 0-15,-18 3-1 16,-18 0 1-16,-14-3-1 15,-4-4 0-15,8-5-2 16,6-4 1-16,8-3-4 16,7-6 1-16,10-4-8 0,14-2 0 15,11-13-6 1,22-9 0-16</inkml:trace>
  <inkml:trace contextRef="#ctx0" brushRef="#br0" timeOffset="-203185.996">18697 12072 46 0,'28'13'23'0,"-20"-4"-22"0,-8-9 39 16,-4 0-40-16,-7-3 0 16,-6-3 2-16,-8 9 0 15,-3-3-2-15,-4 3 0 0,7 7 2 16,1 8 0-16,-1 4 0 15,4 0 0-15,3 3-1 16,8 7 1-16,6-4-1 16,4-3 0-16,21-6-1 15,11-7 1-15,3-12-2 16,-3-9 1-16,-4-7-4 16,-7-6 0-16,-6-9-12 15,-1-13 0-15</inkml:trace>
  <inkml:trace contextRef="#ctx0" brushRef="#br0" timeOffset="-202360.988">20140 11464 57 0,'4'0'28'0,"6"3"-24"0,-6-6 43 16,6 0-43-16,1 0 0 15,3 3 1-15,7 0 1 16,11-3-8-16,3 3 1 16,4 0 5-16,-4 0 0 15,-3 0-3-15,-7 0 1 0,-8 6-1 16,1 0 0-16,-18 16-1 15,-7 10 0-15,-7-7-1 16,-4 0 0-16,-3 3 0 16,-4 3 0-16,-6 1 0 15,2-4 0-15,5-3 0 16,3 0 1-16,6-6 0 16,5-3 0-16,6-4 0 15,8-3 0-15,10-2 0 16,7-4 1-16,7-3-1 15,11-3 1-15,3-4-3 16,-3 4 1-16,0 0-7 16,-11 3 0-16,-7 0-12 15,-6-3 0-15</inkml:trace>
  <inkml:trace contextRef="#ctx0" brushRef="#br0" timeOffset="-202091.636">19844 12082 65 0,'3'6'32'0,"26"-9"-25"0,-12 0 51 15,11-3-56-15,18-4 1 16,0 1 1-16,21-1 1 0,21 1-7 15,15-7 1-15,-12 4 2 16,1-1 1-16,-14 4-7 16,-11 3 0-16,-14 2-10 15,-15 4 0-15,-9 4-7 16,-12-1 0-16</inkml:trace>
  <inkml:trace contextRef="#ctx0" brushRef="#br0" timeOffset="-201324.748">19657 12596 58 0,'-7'35'29'0,"-7"12"-33"16,10-29 48-16,1 1-43 15,-4 3 1-15,3 3 1 16,0 0 0-16,1 4-4 16,-1-11 0-16,1-2 2 15,-1-3 0-15,4-4-1 0,0-6 1 16,7-6-2-16,4-6 0 15,0-7-1-15,3-3 0 16,3-9-1-16,1 3 0 16,3-3-1-16,0 6 1 15,0 3 1-15,-3 6 0 16,0 7 0-16,-4 6 1 16,0 3 2-16,-3 7 0 15,-4 2 2-15,-4 4 1 16,1 3 0-16,-4 3 1 15,0 3-1-15,0 6 1 0,0-3-2 16,0-3 1-16,0-6-3 16,3-3 1-16,1 0-5 15,3-4 1-15,3-6-7 16,4-6 0-16,8-6-10 16,-1-10 1-16</inkml:trace>
  <inkml:trace contextRef="#ctx0" brushRef="#br0" timeOffset="-200875.338">20034 12370 48 0,'-7'13'24'0,"11"-13"-15"0,-4 0 36 16,0 0-40-16,0 0 0 16,3-3 3-16,4 3 1 15,4-3-10-15,3 3 0 16,0-4 7-16,0-2 0 16,-3 3-2-16,-1 0 0 15,5 3-2-15,-8 0 0 16,0 3-2-16,-7 0 1 15,3 3-2-15,-3 1 0 0,0-1-1 16,0 3 0-16,-7 4 0 16,0 3 0-16,-4 2 0 15,1 1 1-15,-1 3 0 16,1-3 1-16,3 0 0 16,0-7 0-16,7 1 0 15,3-4 0-15,4-2 0 16,4-4 1-16,-1-3-3 15,1 0 1-15,0-3-6 16,3-1 1-16,-4 1-15 16,4-6 1-16</inkml:trace>
  <inkml:trace contextRef="#ctx0" brushRef="#br0" timeOffset="-200589.088">20144 12825 65 0,'-4'6'32'0,"25"-6"-31"0,-14 0 49 15,7-3-50-15,8 0 0 0,6 0 0 16,-3 0 1-16,-1 0-5 16,-3-7 0-1,1 4-10-15,-5 0 1 0,4-7-6 16,1 1 1-16</inkml:trace>
  <inkml:trace contextRef="#ctx0" brushRef="#br0" timeOffset="-200363.557">20645 12530 65 0,'-7'44'32'0,"7"41"-44"16,0-60 61-16,0 16-49 0,0 9 0 15,0-3-3-15,0 0 1 16,0-3-5-16,3-7 0 16,4-11-10-16,-3-14 1 15</inkml:trace>
  <inkml:trace contextRef="#ctx0" brushRef="#br0" timeOffset="-199898.241">21138 12063 60 0,'11'19'30'0,"7"-10"-33"0,-11-9 51 16,3 0-46-16,4 3 0 16,1-6 0-16,13 3 1 15,7-3-7-15,0 0 1 16,-3 0-5-16,-7 0 0 15,-4 0-10-15,-10 3 1 16</inkml:trace>
  <inkml:trace contextRef="#ctx0" brushRef="#br0" timeOffset="-199718.292">21089 12358 65 0,'4'12'32'0,"17"-5"-37"15,-11-7 56-15,8 0-50 16,3-7 0-16,7 1-1 16,11 0 0-16,0 0-10 15,-4-1 1-15,1-8-9 16,2 5 1-16</inkml:trace>
  <inkml:trace contextRef="#ctx0" brushRef="#br0" timeOffset="-196985.864">22320 11718 61 0,'4'6'30'0,"3"-15"-26"16,-4 6 50-16,1-3-52 15,-1-1 1-15,8-2 0 16,7-1 1-16,10 1-5 15,4 0 0-15,6 2-1 16,-2 7 1-16,-5 0-9 16,-2 0 0-16,-1-3-11 15,-7 3 1-15</inkml:trace>
  <inkml:trace contextRef="#ctx0" brushRef="#br0" timeOffset="-196625.337">23029 11245 52 0,'7'18'26'0,"-7"-2"-23"0,0-16 40 0,-3 9-41 15,-1 1 0-15,-3 15 1 16,0 3 0-16,-3 10-4 16,-1 12 0-16,0 6 2 15,1 4 1-15,3-4-3 16,0-5 0-16,3-11-6 15,4-5 0-15,4-7-10 16,3-12 0-16</inkml:trace>
  <inkml:trace contextRef="#ctx0" brushRef="#br0" timeOffset="-195816.451">22130 12132 46 0,'-11'6'23'0,"8"-3"-14"0,3-3 33 0,0 0-38 16,0 0 0-16,0 0 5 15,3 4 1-15,4 2-11 16,11-3 1-16,10 0 7 15,11-3 1-15,7-3-3 16,24-6 1-16,22-7-4 16,17-6 1-16,4-3-3 15,11 6 0-15,-8-3-6 16,-10 6 1-16,-18 4-10 16,-17 6 0-16,-22-4-7 15,-14 10 0-15</inkml:trace>
  <inkml:trace contextRef="#ctx0" brushRef="#br0" timeOffset="-195155.281">22123 12731 56 0,'3'50'28'0,"-17"3"-31"15,11-37 47-15,-8 3-44 16,0 0 1-16,-3-4 1 0,4-2 0 15,-1-4-3-15,1 1 0 16,3-7 2-16,3-6 0 16,4-7-1-16,7-8 1 15,4-4-1-15,3-3 0 16,0-1 0-16,3-2 0 16,1-3-1-16,0 0 0 15,3-1-1-15,0 7 1 16,0 3-1-16,0 3 1 15,-3 7 0-15,3 2 0 16,-3 10 2-16,0 7 0 0,-4 2 0 16,-4 10 1-16,1 3-1 15,-4 0 1-15,-4 3-1 16,-3 0 1-16,0 0-2 16,4-3 0-16,-4 3-3 15,0-9 0-15,7-7-8 16,4-3 1-16,10-9-6 15,0-6 0-15</inkml:trace>
  <inkml:trace contextRef="#ctx0" brushRef="#br0" timeOffset="-194914.076">22574 12747 56 0,'-3'18'28'0,"6"-18"-29"0,-3 0 50 15,7 0-46-15,4 0 0 16,3 0 1-16,11-3 0 16,3 0-6-16,7-3 0 15,-3-7-1-15,0 1 0 16,-4-1-15-16,-7-6 0 15</inkml:trace>
  <inkml:trace contextRef="#ctx0" brushRef="#br0" timeOffset="-194628.562">22737 12571 52 0,'-4'38'26'0,"-3"6"-22"15,3-35 34-15,-3 13-37 16,0-3 1-16,-3 6-1 16,-1 6 1-16,1 4-3 15,-1 2 0-15,4-5 2 16,3-17 0-16,4 4-5 15,11-6 0-15,3-1-6 0,7-5 1 16,4-17-7-16,-4-2 1 16</inkml:trace>
  <inkml:trace contextRef="#ctx0" brushRef="#br0" timeOffset="-194373.595">23276 12373 60 0,'0'32'30'0,"-14"9"-32"0,11-26 58 0,-8 10-55 16,-3 16 1-16,-4 9 0 16,-3 4 0-16,0 8-3 15,3-5 0-15,1-1 1 16,6 1 1-16,8-10-7 15,3-10 1-15,7-8-12 16,3-14 0-16,4-12-2 16,8-6 0-16</inkml:trace>
  <inkml:trace contextRef="#ctx0" brushRef="#br0" timeOffset="-193980.113">23795 12301 57 0,'3'29'28'0,"19"-14"-30"0,-15-15 57 0,3 3-52 15,4 1 1-15,4-4-1 16,3 0 1-16,4-4-6 15,-4-2 1-15,11 3-1 16,-1-3 1-16,-2 3-12 16,-1-4 1-16,-3-2-7 15,-4-1 0-15</inkml:trace>
  <inkml:trace contextRef="#ctx0" brushRef="#br0" timeOffset="-193743.159">23989 12035 71 0,'3'44'35'0,"4"37"-41"0,-7-56 66 15,0 19-60-15,-3 0 0 16,-8 13 0-16,-3 2 0 15,0 1-4-15,-3-4 0 16,6-6-9-16,0-18 1 16,4-23-8-16,0-15 0 0</inkml:trace>
  <inkml:trace contextRef="#ctx0" brushRef="#br0" timeOffset="-191701.848">25206 11213 30 0,'11'-12'15'0,"3"2"0"0,-7 10 15 16,0 3-24-16,-4 1 0 0,1 5 4 15,-4 4 0-15,-4-1-11 16,-3 10 0-16,-7 6 8 15,0 10 0-15,7 3-3 16,0 9 1-16,3 3-3 16,1 0 1-16,3-6-7 15,7-6 0-15,0-6-12 16,4-16 0-16,-4-7-3 16,-4-3 1-16</inkml:trace>
  <inkml:trace contextRef="#ctx0" brushRef="#br0" timeOffset="-191417.051">24606 12007 59 0,'-14'25'29'0,"21"-10"-26"0,-3-12 57 16,6 4-58-16,11-7 1 16,15 0 0-16,17-3 1 15,21-7-5-15,25-9 0 16,31-6 2-16,11-9 1 16,0 2-7-16,-14 14 1 15,-14-1-10-15,-25 13 0 0,-17-7-7 16,-15 16 1-16</inkml:trace>
  <inkml:trace contextRef="#ctx0" brushRef="#br0" timeOffset="-190681.378">24705 12524 54 0,'-3'34'27'0,"-1"4"-28"0,0-25 46 0,-3 9-44 16,-3 6 1-16,-1 0 0 15,-3 0 1-15,0-3-4 16,3-3 1-16,1-6 1 15,3-3 0-15,3-7-1 16,4-6 1-16,7-6-3 16,7-10 0-16,4-9-1 15,0 0 0-15,3-7-2 16,4-2 0-16,-4-1-1 16,3 4 1-16,1 6 2 0,0 6 0 15,-4 10 2-15,-3 6 0 16,-4 6 3-16,-4 9 1 15,1 10 1-15,-4 10 1 16,0 2-1-16,-3-3 1 16,-4 4-3-16,0-1 1 15,0-2-2-15,3-4 1 16,1 0-5-16,3-9 0 16,0-6-10-16,7-10 0 15,0-10-3-15,4 1 1 16</inkml:trace>
  <inkml:trace contextRef="#ctx0" brushRef="#br0" timeOffset="-190440.655">25093 12631 54 0,'-3'28'27'0,"13"-31"-29"16,-3 3 53-16,4-3-51 16,6 3 1-16,8 0 0 15,7-4 1-15,3-2-6 16,0 0 1-16,-3-4-13 16,3-5 0-16,-3-1-1 15,0 0 1-15</inkml:trace>
  <inkml:trace contextRef="#ctx0" brushRef="#br0" timeOffset="-190245.656">25643 12414 74 0,'-3'54'37'0,"-8"52"-56"0,11-65 80 0,-3 12-61 15,3 7 0-15,0-7-11 16,3 0 0-16,1-12-3 16,-1-16 1-16</inkml:trace>
  <inkml:trace contextRef="#ctx0" brushRef="#br0" timeOffset="-188624.186">26123 12057 44 0,'-3'28'22'0,"10"-34"-7"0,-7 6 23 0,7-7-36 16,0 1 1-16,0-3 1 16,3-4 1-16,1 1-5 15,7 2 0-15,6 4 4 16,8 3 0-16,7 6-5 15,0 0 1-15,-4 0-9 16,-3 4 0-16,-4-4-9 16,-3-3 0-16</inkml:trace>
  <inkml:trace contextRef="#ctx0" brushRef="#br0" timeOffset="-188412.175">26137 12392 66 0,'-3'13'33'0,"13"-13"-32"0,-3-3 59 15,4 0-58-15,7-1 1 16,17-2 0-16,11-3 0 16,10-4-5-16,8 1 0 15,-4 2-6-15,-4 4 1 16,-14-3-14-16,-17 5 0 15</inkml:trace>
  <inkml:trace contextRef="#ctx0" brushRef="#br0" timeOffset="-187107.493">27598 11574 42 0,'3'6'21'0,"8"4"-10"0,-8-4 21 0,-3 3-30 16,0 4 1-16,0-1 1 15,0 4 0-15,0 6-5 16,-3 6 0-16,-1 4 3 15,1-11 0-15,-1 8-2 16,4-1 1-16,0 0-11 16,0-6 1-16,7-6-6 15,0-4 0-15</inkml:trace>
  <inkml:trace contextRef="#ctx0" brushRef="#br0" timeOffset="-186837.95">27104 12072 76 0,'3'19'38'0,"12"-16"-48"0,-5 1 74 16,11-1-64-16,11 0 1 15,7 3 0-15,21 3 0 16,21 1-2-16,21-7 1 16,-6-9-1-16,2-1 1 15,-6-5-6-15,-14 3 0 16,-15-1-15-16,-13 1 0 0</inkml:trace>
  <inkml:trace contextRef="#ctx1" brushRef="#br0" timeOffset="207091.873">24927 6484 0,'0'0'15</inkml:trace>
  <inkml:trace contextRef="#ctx0" brushRef="#br0" timeOffset="-185652.056">27153 12543 52 0,'0'15'26'0,"-14"36"-22"15,11-39 26 1,-15 23-28-1,0-1 0-15,1 1 0 16,-4-4 0-16,3-6-4 16,0-3 1-16,4-3 2 15,4-10 0-15,6-9-2 0,4-12 1 16,7-4-2-16,7-9 1 16,4-6-2-16,3-4 0 15,4-2-1-15,-1 2 1 16,1 1-1-16,-4 8 1 15,-3 8 1-15,0 5 1 16,-4 13 2-16,0 6 1 16,0 7 1-16,0 12 0 15,-3 0 1-15,-1 3 0 16,-3 1-1-16,0-4 0 16,-3 3-2-16,-1 0 1 0,1 0-5 15,-4 0 0-15,0-9-10 16,3-6 0-16,8-10-2 15,3-3 1-15</inkml:trace>
  <inkml:trace contextRef="#ctx0" brushRef="#br0" timeOffset="-185395.632">27432 12722 55 0,'-4'22'27'0,"12"-10"-29"16,-8-12 55-16,7-3-50 16,3 6 0-16,4 0 0 0,4 0 1 15,7-3-8-15,6 0 0 16,5-3-2-16,-1-3 0 15,-3-7-12-15,-4-5 0 16</inkml:trace>
  <inkml:trace contextRef="#ctx0" brushRef="#br0" timeOffset="-185155.536">27901 12505 63 0,'0'50'31'0,"11"10"-35"16,-11-32 52-16,-4 7-47 16,1 9 1-16,-4 3-5 15,0-4 1-15,3-2-5 16,1-6 1-16,3-10-11 15,7-13 0-15</inkml:trace>
  <inkml:trace contextRef="#ctx0" brushRef="#br0" timeOffset="-184628.964">28469 12176 55 0,'4'6'27'0,"6"-3"-22"16,-6 0 43-16,3 1-44 16,7 2 1-16,4 3 1 0,3 7 0 15,7-3-9-15,7-4 0 16,8 0 4-16,-1-2 0 15,-3-4-9-15,-7-3 0 16,-4-7-12-16,-11-5 1 16</inkml:trace>
  <inkml:trace contextRef="#ctx0" brushRef="#br0" timeOffset="-183939.47">29838 11392 54 0,'14'0'27'0,"0"6"-21"16,-10-3 38-16,-4 7-43 15,0 9 1-15,0 3 0 16,0 9 0-16,-4 3-2 16,1 4 0-16,-4 9 1 15,-4 6 1-15,-3-9-3 16,0 0 0-16,0 0-6 16,3-6 1-16,1-7-12 15,6-9 0-15</inkml:trace>
  <inkml:trace contextRef="#ctx0" brushRef="#br0" timeOffset="-183655.537">29224 12192 65 0,'18'25'32'0,"24"-22"-30"0,-21-3 55 0,11-3-56 15,3 0 0-15,22-7-1 16,20 7 1-16,15-10-2 16,7-2 1-16,-11-7-4 15,-7 6 1-15,-14 4-8 16,-10 5 0-16,-19 4-9 15,-9 6 1-15</inkml:trace>
  <inkml:trace contextRef="#ctx0" brushRef="#br0" timeOffset="-183158.818">29326 12681 48 0,'-7'59'24'0,"-14"1"-19"0,14-35 35 16,-3 3-39-16,-1-6 0 15,0-3 2-15,1 3 0 16,3-3-4-16,0-7 1 0,0-9 1 16,3-3 1-16,4 0-1 15,7-15 0-15,0-10-1 16,7-7 1-16,0-8-1 16,4-11 1-16,3 1-2 15,4 0 1-15,0 3-1 16,-1 9 0-16,-2 10 0 15,-5 9 0-15,-3 10 0 16,0 9 1-16,-3 9 0 16,3 7 1-16,-7 9-1 15,0 6 1-15,0 4-1 16,0-1 0-16,0 4 0 16,0 0 0-16,0-4-1 15,-3-2 1-15,0-7-6 16,-1-10 1-16,4-2-11 15,7-10 0-15</inkml:trace>
  <inkml:trace contextRef="#ctx0" brushRef="#br0" timeOffset="-182887.967">29644 12791 63 0,'7'9'31'0,"14"-6"-35"0,-14-6 54 0,7 0-49 16,4 0 0-16,10-4 0 16,7 4 1-16,4 0-4 15,0-3 0-15,-4-4-5 16,-6-2 1-16,-8 3-12 15,-7-7 1-15</inkml:trace>
  <inkml:trace contextRef="#ctx0" brushRef="#br0" timeOffset="-182632.703">29866 12609 60 0,'14'18'30'0,"-7"11"-34"0,-7-17 47 16,0 7-44-16,-3 3 1 16,-4 9 0-16,-4 10 0 15,1 0 0-15,-5-7 0 16,5 1-2-16,-1-7 0 15,4-3-5-15,4-9 1 16,3-7-10-16,10-12 1 16</inkml:trace>
  <inkml:trace contextRef="#ctx0" brushRef="#br0" timeOffset="-182332.394">30268 12458 60 0,'4'53'30'0,"-8"1"-35"15,1-35 51-15,-1 15-46 16,1 4 1-16,-1 12-1 0,1 3 1 16,-1 0-4-1,4-5 1-15,0-5-7 0,4-5 0 16,3-16-8-16,3-9 1 16</inkml:trace>
  <inkml:trace contextRef="#ctx0" brushRef="#br0" timeOffset="-182046.865">30970 12646 67 0,'11'38'33'0,"-8"-10"-46"16,-3-18 63-16,-3-4-60 15,-1 3 0-15,1-9-24 16,-1-6 1-16</inkml:trace>
  <inkml:trace contextRef="#ctx0" brushRef="#br2" timeOffset="-170668.611">21181 11433 8 0,'-4'-10'4'0,"-6"-18"-5"0,6 22 5 16,1-4-3-16,-8 1 0 15,0-4 2-15,-3 1 0 16,-3-1-3-16,-4 1 1 0,-4-7 1 16,-3 0 1-16,-4 0-1 15,-3 1 1-15,-8-4-2 16,1 3 1-16,3 3-2 16,4 0 0-16,0 1 0 15,-4 2 1-15,-4 1-1 16,-2 2 0-16,-1 1 0 15,0-1 0-15,0 1 0 16,-3 0 0-16,-4-1 0 16,3 4 0-16,4 3 1 15,8 3 0-15,-1 3 0 16,-4 3 1-16,1 1-1 16,0 2 1-16,-1 3-1 15,-2 4 1-15,2 3-2 16,-6 3 1-16,3 0-1 15,0 0 0-15,0 0 0 16,4 6 0-16,3 3 0 16,0 7 0-16,4 0 0 0,3 9 1 15,1 6-1-15,-1 0 1 16,4 7-1-16,-1-1 1 16,1 4-1-16,-4 6 0 15,8 0 0-15,3 6 1 16,-1-6-1-16,5-3 0 15,3 0 0-15,0-3 0 16,3-4 0-16,4-5 1 0,0-1-1 16,3 3 1-16,1-2-1 15,-1 8 1-15,4-5-1 16,0-1 1-16,4 4-1 16,-1-4 1-16,4-9-1 15,0 7 0-15,0-4 0 16,4-6 1-16,3 0-1 15,4 0 1-15,-1-4-1 16,5 7 1-16,2-6-1 16,1-6 1-16,7-1 0 15,-8-2 0-15,-2-4 0 16,6-3 0-16,0-3-1 16,11 0 0-16,3-3 1 15,4-4 0-15,7-2-1 16,0 2 0-16,3-2 0 15,4-4 1-15,-7-2-1 16,4-4 0-16,3-3 0 16,3-3 0-16,1-4 1 0,3-2 0 15,3 0-1-15,-3-4 1 16,-7 4-1-16,-3-1 1 16,3-2-1-16,0-1 0 15,0-3 0 16,-4-2 1-31,-3-11-1 0,0-5 0 0,0-10 0 0,0-6 0 16,-7 0 0-16,-8-10 1 16,-6-3-2-16,-4-2 1 15,-6-11 0-15,-1-12 0 0,-7-2 0 16,-4-14 1-16,-10-12-1 16,-7 0 1-16,-7 3-4 15,-7-6 1-15,-7 12-7 16,-11 7 0-16</inkml:trace>
  <inkml:trace contextRef="#ctx0" brushRef="#br2" timeOffset="-168582.512">30745 11696 11 0,'10'6'5'0,"-6"-15"-2"16,-4 9 5-16,-4-6-6 16,1-1 0-16,-4 1 1 15,-4 0 0-15,-3-10-5 16,-4-3 1-16,1-3 2 15,-1-3 1-15,-3 0-1 16,0 0 0-16,-1-3-1 16,-2 0 0-16,-1-4 0 15,-7 1 1-15,-3 3-1 16,-11 3 0-16,4-3 0 0,-8-4 0 16,-2 1-1-16,-1 3 1 15,3 3 0-15,1-1 0 16,-11 8 0-16,-4-1 0 15,-3-3 0-15,-7 0 1 16,-3 0-2-16,10 0 1 16,-4-3 0-16,-3 3 1 15,-4-3-2-15,-3 0 1 16,-7 6 0-16,3-3 0 16,8 6 1-16,-4 4 0 0,-4 2-1 15,-3 10 1-15,-4 0 0 16,0 0 1-16,8 0 0 15,-1 4 0-15,-3-1-1 16,-4 0 0-16,0 0 0 16,-3 3 0-16,10-3-1 15,1 7 1-15,-4 2-1 16,-1 4 0-16,-2 0 0 16,-1 6 0-16,7 0 0 15,8 3 1-15,-4-3-1 16,-1 3 0-16,5 3 0 15,-4 0 0-15,3 0 0 16,4-3 1-16,10 10 0 16,-3-1 0-16,4 4-1 15,3 6 1-15,4-3 0 16,-1 3 0-16,1 3 0 16,3-3 0-16,3-1-1 0,1 4 1 15,-4 4 0-15,7-7 0 16,7 3-1-16,8 3 1 15,6 3-1-15,4 7 1 16,3 2-1-16,4-5 0 16,7-1 0-16,0 4 1 15,3-7-1-15,1 10 0 16,6-4 0-16,4 1 1 16,4-4-1-16,7 4 0 0,3 0 0 15,7-10 0-15,0 0 0 16,0 0 1-16,4-3-1 15,0-6 0-15,3 0 0 16,4-4 1-16,0 1-1 16,0-4 0-16,-4-2-1 15,0-4 0-15,8-3 1 16,2 3 1-16,12-6-1 16,-1 3 0-1,36 4 0 1,-7-4 1-16,-15-6-1 15,4-1 1-15,4 1-1 16,-4-3 1-16,-3 3-1 16,-1-7 1-16,4 1-1 15,-7-4 0-15,-10 4 0 16,-1-1 0-16,8 1-1 16,-1-1 1-16,1 1 0 0,6-1 0 15,-3 1 0-15,0-1 0 16,-3 1-1-16,-8 3 1 15,8-4 0-15,3 1 0 16,-4-1 0-16,8-2 0 16,-4-1 0-16,3-3 0 15,-3 1 0-15,-10-4 0 16,6 0 0-16,8 3 0 16,-4-6 0-16,7 3 0 0,0 1 0 15,0-1 1-15,-3-6-1 16,-4-1 0-16,7 1 0 15,7-3 0-15,4-3 0 16,3-4 0-16,-4-6-1 16,-6 0 1-16,3 1 0 15,4-8 0-15,0 5 0 16,-4-11 0-16,-4-5 0 16,-6-7 1-16,-1-7-1 15,-10-5 0-15,0-10 0 16,0-3 0-16,-7-9 0 15,0-7 1-15,-7-9-1 16,-11 6 0-16,-6-9-1 16,-12-3 1-16,-6-4-1 15,-11-9 1-15,-11 0-4 16,-14-3 1-16,-6-6-6 16,-15-6 0-16</inkml:trace>
  <inkml:trace contextRef="#ctx0" brushRef="#br2" timeOffset="-166869.546">27358 1903 6 0,'11'6'3'0,"-11"-15"-1"15,0 9 4-15,0 0-4 0,-4 0 0 16,0 9 2-16,-3 1 1 15,0 9-5-15,-3-1 0 16,3 17 4-16,0 9 0 16,0 12 0-16,-4 13 0 15,-10 13-1-15,3 24 0 16,-3 10-2-16,-4 7 1 16,1 11-1-16,-1 1 1 15,0 13-2-15,4-17 1 16,0-8-1-16,3-14 0 15,4-8 0-15,0-13 0 0,3-13-2 16,1-16 1-16,-1-15-7 16,1-15 1-16</inkml:trace>
  <inkml:trace contextRef="#ctx0" brushRef="#br2" timeOffset="-164994.409">27358 1975 13 0,'7'0'6'0,"25"10"3"15,-22-10 3-15,1 6-11 16,7-6 0-16,6 0 0 15,-3 0 1-15,1 3-2 16,2 3 0-16,1-6 2 16,3 3 0-16,0 1-1 15,4-1 1-15,0-6-1 16,3 3 0-16,-3 0 0 16,7-4 0-16,7 1-1 15,14-6 1-15,3-1-1 16,11 1 1-16,0 0-1 0,-7-13 1 15,7 9-1-15,11-6 0 16,-4 0 0-16,7 7 1 16,1-1-2-16,-8 4 1 15,-4 0 0-15,11-4 0 16,1 10-1-16,2-3 1 16,1 3 0-16,-7-7 0 15,-8-6 0-15,8 4 0 16,3-4 0-16,8 7 0 15,-5-1 0-15,-3 4 1 0,-10 3-1 16,7 3 0-16,3 0-1 16,4 3 1-1,-1 3 0-15,1 4 0 0,-11-7 0 16,0 3 0-16,8 10 0 16,-8-7 0-16,0-9 0 15,-4 10 0-15,1-10 0 16,-7 3 0-16,-8 6 0 15,4-2 0 1,32-4-1 0,-7 3 1-16,-11-6 0 15,-4 0 0-15,-10 0-1 16,-7 0 1-16,-10 0 0 16,-4 3 0-16,-4 3 0 15,0 1 0-15,1 2 0 16,-1 4 0-16,0 5 0 15,-3 4 0-15,0-3 0 16,-4 3 0-16,0 9 0 0,4 1 0 16,-3 9-1-16,-5-7 1 15,-2 7 0-15,-1 9 0 16,-7 3-1-16,-3 10 1 16,-1 3 0-16,-3 19 0 15,0-13 0-15,-3 9 0 16,-4 7 0-16,-7-3 0 15,0 9 0-15,0 3 0 16,0 0 0-16,0-6 0 0,-3 6-1 16,-5-6 1-1,5 6 0-15,-1-2 0 0,1-11 0 16,-1-5 0-16,1-7 0 16,-1-13 1-16,1 1-1 15,-4-13 1-15,0 0-1 16,-4-9 1-16,0-4-1 15,1-3 1-15,-4 1-1 16,0-10 0-16,0 0 0 16,-1 0 0-16,1-7 0 15,0-2 0-15,0-4 0 16,0-2 0-16,0 2 0 16,-14-3 0-16,3 4 0 15,0-1 1-15,1-6-2 16,-5 3 1-16,1 1 0 15,3-4 0-15,4-3-1 0,0 3 1 16,-4-3 0 0,-3 0 0-16,0 0 0 0,-7 3 0 15,-4-3 0-15,-3-3 0 16,-4 0 0-16,-14 0 1 16,3 3-1-16,4 0 0 15,0-3 0-15,1-1 0 16,-8 1 0-16,0-3 0 15,-4-3 0-15,-6-1 0 16,-8 1-1-16,7 3 1 16,4-1 0-16,-3 4 0 15,-47 0 0 1,4 0 1-16,8 3-1 16,9 0 0-16,1 3 0 15,3 0 0-15,-6 3 0 16,-8 4 1-16,18 2-1 15,3-2 0-15,0 2 0 16,-3 4 1-16,-4-3 0 16,-3-1 0-16,7 4 0 15,7-1 1-15,-4 4 0 16,-3 0 1-16,-7-10-2 16,-4 7 1-16,7 3-2 15,8-7 1-15,-8 4 0 16,-7 0 0-16,4-4-1 15,-4-2 1-15,7-4-1 16,4 0 1-16,-7-3-1 16,-4-3 1-16,0-3-1 0,-3 0 1 15,14 0-1-15,0 3 0 16,-8-9 0-16,1 9 1 16,-4-10-2-16,1 4 1 15,13-3 0-15,0 2 1 16,4-2-1-16,0-1 0 15,3-2 0-15,4 3 1 16,4 2-3-16,6 1 1 16,4-3-9-16,11-1 1 15</inkml:trace>
  <inkml:trace contextRef="#ctx0" brushRef="#br2" timeOffset="-157051.523">17844 14130 38 0,'3'-4'19'0,"1"-11"-10"0,-4 8 19 16,3 1-25-16,-3 0 0 16,0 0 2-16,0 6 1 15,0 0-7-15,0 0 0 16,0 0 4-16,0-4 1 16,-3 4-3-16,-1 0 1 15,-7 0-1-15,-6 4 0 0,-4 2-1 16,-1 3 0-16,-2 4 0 15,-1-4 0-15,4 7 0 16,-4 0 1-16,4-1-1 16,3 1 0-16,4 0-1 15,4 6 1-15,-1-10 0 16,11 1 0-16,4-1-1 16,3 1 1-16,3-1 0 15,8-2 0-15,7 2 1 16,3 1 0-16,4-1 0 15,-4 4 1-15,-3-3-1 16,-8 5 0-16,-6 7-1 16,-11 7 1-16,-7 2-2 15,-11-2 1-15,-7 2-1 16,-3 1 0-16,-7-1 0 16,-4-6 0-16,0-6-5 15,4-6 1-15,7 0-10 0,7-7 0 16</inkml:trace>
  <inkml:trace contextRef="#ctx0" brushRef="#br2" timeOffset="-156540.246">17925 14572 36 0,'-4'3'18'0,"11"-3"-11"0,-7 0 20 16,0 0-26-16,7 3 1 31,-7 13 3-31,0 6 0 16,-7-4-6-16,4 7 0 15,-4 4 3-15,3-1 1 16,1 0-2-16,-1 0 0 16,0-3-4-16,1 1 0 15,-1-11-7-15,4-2 1 16,0-10-4-16,-3-9 0 0</inkml:trace>
  <inkml:trace contextRef="#ctx0" brushRef="#br2" timeOffset="-156195.634">18080 14619 43 0,'10'22'21'0,"1"-10"-25"16,-11-6 39-16,-7 7-35 15,-4 0 0-15,-3-1-1 16,-3-2 1-16,-1-4 0 16,0 0 0-16,1 0 0 15,-1-3 0-15,0-3 0 16,1 0 0-16,-1 4 0 16,8-4 0-16,3 0 0 0,3 3 1 15,4 0 0-15,7 3 1 16,0 0-1-16,7 4 0 15,-3-1 0-15,-1 1 0 16,5-1 0-16,-1 4 1 16,-4 2-2-16,4 7 1 15,-3 0-3-15,-1 3 0 16,1-6-9-16,3-3 1 16,-3-10-3-16,-1 0 0 15</inkml:trace>
  <inkml:trace contextRef="#ctx0" brushRef="#br2" timeOffset="-155805.035">18309 14336 47 0,'0'29'23'0,"14"-17"-27"0,-7-9 46 16,4 1-41-16,0-4 1 16,3-4-1-16,0 1 0 15,0-6-2-15,3-1 1 16,-2 1-3-16,2 3 1 16,-6 3-12-16,-1-1 1 15,-6 1-1-15,-4 6 0 16</inkml:trace>
  <inkml:trace contextRef="#ctx0" brushRef="#br2" timeOffset="-155625.148">18323 14575 49 0,'-3'19'24'0,"17"-7"-24"0,-7-12 49 0,4-3-47 15,3-6 0-15,3 2 0 16,4-2 1-16,-3 0-4 15,3 2 0-15,0 4-3 16,-3 3 0-16,0 0-12 16,-8-3 0-16</inkml:trace>
  <inkml:trace contextRef="#ctx0" brushRef="#br2" timeOffset="-154603.945">19604 13926 38 0,'18'-7'19'0,"-1"1"-9"0,-17 6 21 15,0 0-27-15,0 0 1 16,4 3 1-16,-4 4 1 15,-4-1-9-15,-6 3 0 16,3 4 6-16,-8-1 1 0,-2 4-3 16,-11 0 1-16,-8 3-2 15,-3-4 1-15,1-2-1 16,-5-7 0-16,5-3-1 16,2 3 1-16,4 1-1 15,4 2 1-15,7-3-1 16,3 4 0-16,4-1 0 15,7-3 0-15,7 4 0 16,11-4 1-16,7 0-1 16,3 1 1-16,7-1-1 15,0 0 1-15,-3 0-1 16,-4 4 0-16,-7 6-1 16,-7 2 1-16,-7 4-2 15,-7 7 1-15,-7 2 0 16,-7 3 0-16,-4-5 0 0,-7-1 0 15,-3 0 1-15,-4 0 0 16,4 1 0-16,7-1 0 16,0 3 0-16,-1-9 1 15,1 6-1-15,3-3 1 16,4 4-1-16,4-7 1 16,6-1 1-16,8-2 0 15,10-3 1-15,3 0 0 16,11-7 0-16,11 0 0 15,10-2-1-15,1-4 1 16,3-3-2-16,-1-3 0 16,-2 0-7-16,-4 3 0 0,-8 0-14 15,-2-10 0-15</inkml:trace>
  <inkml:trace contextRef="#ctx0" brushRef="#br2" timeOffset="-153942.962">19558 14496 51 0,'0'0'25'0,"-4"0"-14"15,4 0 30-15,0 7-39 16,0 2 0-16,-3 7 0 0,-1 3 1 16,1-1-4-16,-4 4 0 15,0 7 1-15,3-4 0 16,1-3-7-16,-1-4 1 16,4-8-11-16,-3-10 0 15</inkml:trace>
  <inkml:trace contextRef="#ctx0" brushRef="#br2" timeOffset="-152637.484">18912 15020 41 0,'-7'25'20'0,"7"-3"-15"16,0-12 25-16,-3 5-27 15,-1 1 1-15,1 3 0 16,-4-7 0-16,3-2-6 15,-3 2 0-15,4-2 4 16,-4-1 0-16,3-3-2 16,1-3 0-16,3-3 0 0,0 7 0 15,0-7-1-15,3-10 1 16,4 1-1-16,4-7 1 16,-1 1-2-16,4-4 0 15,0-3 0-15,4 0 1 16,-4 3-1-16,0 3 0 15,0 4 1-15,1 2 1 16,-5 4 0-16,-3 0 0 16,0 6 0-16,0 3 0 15,-3 3 1-15,-1 7 0 16,-3 6 0-16,0-1 0 16,4 1 0-16,-4 0 1 0,0-3-1 15,0-4 0-15,0 1-1 16,0-1 1-16,3-2-6 15,-3-1 1-15,4-9-9 16,-1-3 0-16</inkml:trace>
  <inkml:trace contextRef="#ctx0" brushRef="#br2" timeOffset="-152367.572">19181 15042 56 0,'7'3'28'0,"-4"-6"-32"0,-3 3 48 15,7-3-44-15,4 0 1 16,-1 0-1-16,4 3 1 15,1-3-2-15,2-1 0 16,1 1-4-16,-1 0 1 16,1 3-12-16,-4-6 1 15</inkml:trace>
  <inkml:trace contextRef="#ctx0" brushRef="#br2" timeOffset="-152127.508">19124 15211 53 0,'4'19'26'0,"-1"-13"-25"16,1-2 41-16,3-4-41 16,0-4 1-16,3 4 0 15,8-6 0-15,0 0-3 16,-1 0 0-16,4 3-2 15,1-4 0-15,-1 4-9 16,-4 0 0-16,5-3-4 16,-5-7 0-16</inkml:trace>
  <inkml:trace contextRef="#ctx0" brushRef="#br2" timeOffset="-151886.372">19593 15001 50 0,'4'10'25'0,"-8"15"-23"0,4-16 46 16,0 7-47-16,0 9 0 16,-3 0 1-16,-4 10 0 0,0 8-3 15,3 11 0-15,1-4-2 16,3 3 1-16,0-9-11 15,0-9 1-15,-4-20-4 16,-3-5 0-16</inkml:trace>
  <inkml:trace contextRef="#ctx0" brushRef="#br2" timeOffset="-151360.172">19290 13499 45 0,'3'0'22'0,"4"-3"-19"15,-7 3 40-15,0 0-43 16,8 0 1-16,-5 3 0 16,1 0 0-16,-4 7-1 15,0 5 0-15,0 7 0 16,-4 0 0-16,1 3-1 15,-1-3 1-15,0-3-4 16,4 3 1-16,0-6-5 16,0-4 0-16,4-2-6 15,0-10 0-15</inkml:trace>
  <inkml:trace contextRef="#ctx0" brushRef="#br2" timeOffset="-151031.755">19480 13606 44 0,'11'3'22'0,"-7"3"-21"0,-4-3 38 15,0 1-38-15,-4 2 1 16,-3 0 0-16,0 0 0 16,-4 4-3-16,-3-4 1 15,-7 0 1-15,3-3 0 0,1 1-1 16,-1-1 1-16,0 0-1 15,4 0 1-15,0-3-1 16,4 3 0-16,3 0 1 16,3 0 0-16,4 4 0 15,4-1 1-15,6 10 0 16,8-4 1-16,3 4-1 16,4 3 1-16,3 3-1 15,0-4 0-15,-7-2-5 16,0 3 0-16,-6-3-14 15,-8-7 0-15</inkml:trace>
  <inkml:trace contextRef="#ctx0" brushRef="#br2" timeOffset="-150280.877">20140 13756 37 0,'-3'13'18'0,"3"9"-15"0,0-10 16 0,-4 4-18 16,1 9 1-16,-5 7 0 15,-2 8 0-15,-4 4-3 16,0 16 1-16,0 9 1 16,3 9 0-16,4 13 0 15,3-3 0-15,1-3-3 16,6-7 1-16,4-9-10 15,4-13 1-15</inkml:trace>
  <inkml:trace contextRef="#ctx0" brushRef="#br2" timeOffset="-148509.251">22013 13521 24 0,'4'0'12'0,"6"32"-3"16,-2-23 9-16,6 7-12 0,3 6 1 16,8 9 2-16,7 13 0 15,-1 12-12-15,1 13 1 16,-4 10 7-16,1 18 1 16,-5 9-5-16,-6 7 1 15,-7 0-2-15,-15-9 1 16,-7-7-2-16,-10 3 0 15,-7-15-11-15,-7-16 1 16,3-13-2-16,-7-12 1 16</inkml:trace>
  <inkml:trace contextRef="#ctx0" brushRef="#br2" timeOffset="-146706.072">20482 13741 27 0,'-3'-3'13'0,"-1"9"-4"16,4-3 13-16,0-3-19 16,0 3 0-16,0 3 4 15,0 4 0-15,0 2-8 16,-3 7 1-16,-1-3 5 15,4-1 1-15,-3 4-2 16,3 6 0-16,0 4-3 16,0-1 1-16,0 0-6 15,0-6 0-15,0-3-9 0,0-3 0 16,-4-7-1-16,4-3 0 16</inkml:trace>
  <inkml:trace contextRef="#ctx0" brushRef="#br2" timeOffset="-146391.291">20179 14249 48 0,'7'0'24'0,"4"-7"-27"15,-1 4 50-15,4 0-45 16,14-3 0-16,4 0 1 16,7-4 0-16,7 1-4 15,3 3 0-15,4-1 0 16,-10 4 1-16,-5 3-8 15,-6 0 0-15,-11 0-8 16,-10-3 1-16</inkml:trace>
  <inkml:trace contextRef="#ctx0" brushRef="#br2" timeOffset="-145820.889">20172 14503 42 0,'7'22'21'0,"-14"12"-24"16,7-24 31-16,0 2-28 16,-4 1 0-16,4 5 1 15,-3-2 1-15,-1 0-2 16,1-1 0-16,-1-5 1 15,1-4 0-15,-1-3 0 16,4-3 1-16,0-6-2 16,4-3 1-16,3-1-1 15,0-5 0-15,3-7-1 16,1-7 0-16,0 1-1 0,-1 3 1 16,1 0-1-16,-1 3 1 15,1 9 0-15,-1 4 0 16,1 6 1-16,3 6 0 15,-3 3 0-15,-1 7 1 16,-3 3 0-16,0 6 1 16,0-1-1-16,1-5 1 15,-5 3-1-15,1-3 0 16,-1 6-6-16,4-7 1 16,0-2-8-16,0-13 0 15</inkml:trace>
  <inkml:trace contextRef="#ctx0" brushRef="#br2" timeOffset="-145429.662">20433 14537 34 0,'-4'13'17'0,"1"-4"-9"0,3-6 23 15,0 0-29-15,0 1 0 16,3-1 3-16,1 0 0 16,6 0-6-16,-2-3 0 15,2 0 3-15,4-3 1 16,4 0-4-16,3-4 0 16,0 1-10-16,-3-3 1 15,-1-4-4-15,-9 4 1 0</inkml:trace>
  <inkml:trace contextRef="#ctx0" brushRef="#br2" timeOffset="-145146.313">20705 14405 42 0,'0'48'21'0,"3"2"-27"16,-3-35 38-16,4 4-32 15,-4 0 1-15,0 0-1 0,0 9 0 16,0-6-5-16,0-3 1 15,3-4-7-15,1-5 0 16</inkml:trace>
  <inkml:trace contextRef="#ctx0" brushRef="#br2" timeOffset="-144018.49">20997 14258 43 0,'4'10'21'0,"3"-17"-17"16,-7 7 35-16,3-6-37 16,5 3 0-16,-1 3 2 15,3 0 1-15,1 0-7 16,3 0 1-16,7-3 0 0,0 0 0 15,0-1-14-15,1-5 1 16</inkml:trace>
  <inkml:trace contextRef="#ctx0" brushRef="#br2" timeOffset="-143553.655">21678 13684 44 0,'7'7'22'0,"0"-7"-21"0,-3 0 29 15,-1 6-27-15,1 9 0 16,-1-2 1-16,1 12 0 16,-1 0-6-16,-3 3 0 15,0 7 4-15,0 3 0 16,0-4-5-16,0 1 1 16,-3-10-8-16,-1-3 1 15,1-4-5-15,-4-5 1 16</inkml:trace>
  <inkml:trace contextRef="#ctx0" brushRef="#br2" timeOffset="-143268.898">21382 14236 52 0,'-11'3'26'0,"25"-6"-27"16,-7 0 50-16,4 3-48 15,7 0 1-15,6 0 0 16,8 0 0-16,3-3-3 16,8-3 1-16,3-4 1 15,-8-2 1-15,1 2-4 16,-4 1 1-16,-3 3-8 15,-7 2 1-15,-7 4-9 0,-4 4 1 16</inkml:trace>
  <inkml:trace contextRef="#ctx0" brushRef="#br2" timeOffset="-142714.123">21258 14616 43 0,'4'22'21'0,"-1"-16"-21"15,-3 0 30-15,0 0-29 16,0 4 0-16,0-1 2 16,-3 1 0-16,3-4-4 15,-4-3 1-15,1 0 1 16,3-6 1-16,0-3-1 15,0-7 0-15,3 1-1 16,4-4 0-16,4-6 0 0,0-3 1 16,3-6-1-16,0 5 0 15,0 5 0-15,4 2 1 16,-1 0-1-16,1 9 1 16,0 1-1-16,-4 9 0 15,0 6 0-15,-4 4 0 16,4 2 0-16,-7 4 0 15,1 3 0-15,-5 0 0 16,1-1 0-16,-1-5 0 16,1-1-2-16,-1 1 1 0,-3-4-7 15,4-2 0-15,3-4-6 16,3-3 1-16</inkml:trace>
  <inkml:trace contextRef="#ctx0" brushRef="#br2" timeOffset="-142322.814">21586 14528 49 0,'8'9'24'0,"-1"-9"-24"0,-4 0 44 16,1 3-42-16,-1 0 1 15,4 1 0-15,0-1 0 16,4-3-4-16,-1 0 0 16,5-3 2-16,-1-4 1 15,0 1-4-15,3 0 1 0,-2 0-6 16,-1 2 0-16,-4-2-10 16,-10 0 1-16</inkml:trace>
  <inkml:trace contextRef="#ctx0" brushRef="#br2" timeOffset="-142023.691">21682 14478 51 0,'-4'28'25'0,"-3"0"-29"0,7-19 40 15,-3 4-36-15,-1 0 1 16,1-1 0-16,-4 1 1 16,-1 9-3-16,5-4 0 15,-1-2 0-15,4 0 0 16,0-1-6-16,4-5 1 15,7-4-8-15,3-15 0 16</inkml:trace>
  <inkml:trace contextRef="#ctx0" brushRef="#br2" timeOffset="-141737.614">21823 14346 58 0,'3'22'29'0,"-10"19"-36"16,7-35 53-16,0 10-46 15,-3 9 1-15,-1 6 0 16,4 4 1-16,0 5-3 15,0 7 1-15,0-6-1 16,4 0 0-16,3-7-9 16,-4-9 0-16,1-12-6 0,-4-10 0 15</inkml:trace>
  <inkml:trace contextRef="#ctx0" brushRef="#br1" timeOffset="-131663.563">19653 14844 11 0,'-3'4'5'0,"10"-1"1"0,-7-3 5 0,0 0-10 16,0 0 1-16,0 0 1 16,-4 0 0-16,-3-3-3 15,0 3 0-15,0 0 2 16,0-7 1-16,0 4-2 15,0 0 1-15,-4 0-1 16,-3 3 0-16,-3 0-1 16,-8 0 1-16,0 0-1 15,-3 0 1-15,0 0-1 16,-4 0 1-16,4-3 0 16,0-3 0-16,-8 2 0 15,1 1 0-15,0 0-1 16,3-3 1-16,4 3-1 15,-4 0 1-15,4 3-1 0,3-4 0 16,4 4 0-16,-4 0 0 16,1 4 0-16,-1-1 0 15,0 0 0-15,-3 3 0 16,0 4 0-16,-4-4 0 16,4 0 0-16,0-3 0 15,3 0 0-15,0 0 0 16,0 1 1-16,4-1 0 15,0 3-1-15,3 0 0 16,1 4 0-16,-1 2 1 0,4 7-1 16,-4-3 0-16,4-1-1 15,0 1 1-15,0 0 0 16,0-4 1-16,3 1-2 16,1-1 1-16,-1 1 0 15,4 0 0-15,0-1 0 16,0 1 0-16,4-1 0 15,3 4 0-15,0-1-1 16,0 1 1-16,3-3 0 16,4-1 1-16,0 7-2 15,-3 0 1-15,3 3 0 16,0-3 0-16,0-1 0 16,3 1 1-16,5-3-1 15,-5 0 1-15,8-1-1 16,-1 1 1-16,-2-3-1 15,-1 2 0-15,0-2 0 0,0-1 0 16,0 1-1-16,0 3 1 16,4-4-1-16,-1 1 1 15,1-1 0-15,0-2 1 16,3-1-1-16,0 4 0 16,0-4 0-16,0 7 1 15,0-7 0-15,4 0 0 16,-7-2-1-16,-1-1 0 15,-2 0-1-15,-1 1 1 16,3-1 0-16,1 0 0 0,3-3 0 16,4-3 1-1,0 0 0-15,3-3 0 0,0 3 0 16,0-3 0-16,0 3 0 16,1 0 0-16,-1-3-1 15,0 0 0-15,-3 0 0 16,-1-1 1-16,1-2-1 15,0 3 0-15,3 0-1 16,-3-3 1-16,-4-4 0 16,0 4 0-16,-3-7 0 15,3 7 0-15,0 3 1 16,0 0 0-16,0 0 0 16,1 0 0-16,-5-1 0 15,1 4 1-15,-4-3-1 16,-3-3 0-16,-1 0-1 0,1-4 1 15,-1 1-2-15,1-4 1 16,-4-2 0-16,7-7 0 16,-3-7 0-16,3 1 0 15,-4 0 0-15,1 6 0 16,-1-3 0-16,1 0 0 16,0-10 0-16,-1 4 0 15,-6-3-4-15,-1 2 1 16,-6 1-7-16,-4-10 0 15</inkml:trace>
  <inkml:trace contextRef="#ctx0" brushRef="#br1" timeOffset="-130718.709">20158 14901 17 0,'3'6'8'0,"-6"-12"2"0,3 6 4 16,0 0-11-16,0 3 1 15,0-3 2-15,3 3 0 16,1-3-7-16,3 3 0 15,-4 4 4-15,1-4 1 16,3-3-2-16,-4 0 1 16,5 3-2-16,-1 3 1 0,3-3-1 15,4 0 1-15,4 1-1 16,7-1 1-16,3-3 0 16,7 0 0-16,4 0 0 15,7 0 0-15,7-3-1 16,-7-1 1-16,-8 1-1 15,1 0 0-15,-4 3-1 16,1 0 0 0,3 0-7-1,-8 0 1-15,-10-3-7 16,-10-10 1-16</inkml:trace>
  <inkml:trace contextRef="#ctx0" brushRef="#br3" timeOffset="-121095.21">9225 5224 24 0,'0'6'12'0,"11"-6"0"16,-11 3 12-16,-4 4-23 15,4-7 1-15,0 3 1 16,0 0 0-16,0 3-4 0,-3 3 1 15,-1 4 2-15,1 0 1 16,3 2-2-16,0 4 1 16,-4 6-2-16,1 7 1 15,-1-11-1-15,1-2 1 16,-1-9-1-16,4-4 0 16,0-9 0-16,0 3 1 15,0-10-1-15,4-2 1 16,-1-4-1-16,4-3 1 15,0 4-1-15,4-14 0 16,3 8 0-16,0 5 1 16,11-12-1-1,-8 6 0-15,1 3 0 16,-4 6 0-16,0 7 0 16,-3 0 1-16,-1 6-1 15,-3 6 0-15,0 3 0 16,0 4 0-16,1 6 0 15,2 0 0-15,-6 9 0 16,-1 3 0-16,1 4-1 16,-1-1 0-16,4-6-4 15,0-6 0-15,0-6-7 16,0-13 1-16</inkml:trace>
  <inkml:trace contextRef="#ctx0" brushRef="#br3" timeOffset="-120731.512">9610 5196 35 0,'0'3'17'0,"3"3"-12"0,-3-6 25 0,0 0-26 16,0 0 0-16,0 0 1 16,0 0 1-16,4 0-8 15,3 3 0-15,0 0 5 16,3 0 1-16,1-9-3 15,-4 6 0-15,4-3-3 16,-1 3 1-16,4-3-7 16,-3-3 1-16,-4-1-7 15,-3-2 1-15</inkml:trace>
  <inkml:trace contextRef="#ctx0" brushRef="#br3" timeOffset="-120510.733">9624 5381 40 0,'3'6'20'0,"4"3"-18"0,-3-6 32 16,-1-3-31-16,8 0 1 16,-11 0 0-16,4-3 1 15,3-3-7-15,-4 0 0 16,8 3 4-16,-4 3 0 15,3-7-7-15,1 4 1 16,3-6-10-16,-3-7 0 16</inkml:trace>
  <inkml:trace contextRef="#ctx0" brushRef="#br3" timeOffset="-119924.346">9970 5233 40 0,'3'19'20'0,"4"-6"-16"0,-3-10 28 16,3 0-29-16,-4-3 1 15,4 0 1-15,0-3 0 16,4 0-7-16,3 3 1 15,4-7 4-15,-1-2 1 16,1 6-2-16,0-3 0 16,-4 6-1-16,0 0 0 15,-4 0-1-15,1 0 1 0,-4 3-1 16,-7 3 0-16,0 3-1 16,-11 4 1-16,4-1 0 15,0 1 0-15,-3 3-1 16,-1 6 1-16,1 0 0 15,3 9 0-15,-1-6 0 16,5 3 0-16,3-6 0 16,3-3 1-16,5-3-1 15,2-4 1-15,4-2-1 16,7-4 1-16,-3 3-2 16,3-9 1-16,4-9-10 15,-4-1 1-15,0-8-7 16,-3-1 1-16</inkml:trace>
  <inkml:trace contextRef="#ctx0" brushRef="#br3" timeOffset="-118887.669">9560 3838 31 0,'4'28'15'0,"-15"-19"-9"0,8-9 18 15,-4 0-24-15,-4 4 1 0,-3-1 1 16,0 0 0-16,-4 3-3 16,4-6 1-16,-4 10 1 15,4-7 0-15,4 3 0 16,-1-3 0-16,-3 0-1 15,3-3 0-15,4-3-1 16,0 0 1-16,4-6-1 16,-1-1 1-16,4-9-1 15,4 7 1-15,3-1-1 16,0 4 1-16,0-10-1 16,7 10 1-16,0-1 0 15,4 7 1-15,0 0-1 16,3 3 0-16,-7 0 0 15,3 3 1-15,1-3-1 16,0-3 0-16,-1 3 0 16,1 0 0-16,0-6 0 15,-4 3 0-15,0 3 0 0,7 9 1 16,-3-6 0-16,-1 10 0 16,8-1 0-16,3-2 0 15,0-1 1-15,4-3 0 16,-4-3 0-16,-3 4 1 15,0-7-1-15,-4 3 0 16,0-3-1-16,-7 0 1 16,-3-3-1-16,-1-7 0 15,-6-5-2-15,-4 2 1 0,-7 0-1 16,-11 1 1 0,-14-4 0-16,4 4 0 0,-3 5 0 15,-1 4 0-15,0 6 0 16,7 4 0-16,4 2-4 15,4 1 0-15,2-7-9 16,1 3 1-16</inkml:trace>
  <inkml:trace contextRef="#ctx0" brushRef="#br3" timeOffset="-116290.052">2734 7996 12 0,'7'0'6'0,"-7"0"7"16,4-3 7-16,-4 3-16 15,0 0 0-15,-4-7 3 16,4 7 0-16,0 4-9 16,0-4 1-16,4 3 6 15,3 0 0-15,-7 0 0 16,0 0 0-16,3-3-1 16,4 0 0-16,0 3-1 0,-3-3 1 15,3-3-1-15,3 3 1 16,-6-3-2-16,7 3 0 15,6-3-1-15,-6-3 1 16,6 9-1-16,-2-3 1 16,2 0-1-16,4 0 1 15,-3 0-2-15,0 0 1 16,3 0-1-16,-7 0 1 16,4 0-1-16,-1 0 1 15,-6 3-1-15,3 0 0 16,-7 3 0-16,0 4 1 15,-3-1-1-15,3 1 0 0,-7 5-1 16,0-2 1-16,3-4 0 16,-3 1 0-16,0 2 0 15,0 1 0-15,-3 2 0 16,3 7 1-16,-11 7 0 16,4 2 0-16,-4-3-1 15,1 0 1-15,-1 4-1 16,-6-1 1-16,6 0-1 15,0-6 1-15,4-3-1 16,-3-3 0-16,6-3 1 16,-6-4 1-16,10-5-2 15,-7-1 0 1,14 0 1 0,-7 1 1-16,0-4-1 0,10 0 1 0,1-3-2 15,-1 0 0-15,1 0 1 16,7-3 1-16,3-4-2 0,0 1 1 15,7-3-1-15,4 2 1 16,0 1 0-16,3 0 0 16,-3-3-1-16,-4 2 1 15,-3 4-3-15,-1 3 1 16,-3 0-4-16,1 0 1 31,-19 6-15-31,-3-2 1 16,-3-4-1-16,-8-4 1 15</inkml:trace>
  <inkml:trace contextRef="#ctx0" brushRef="#br3" timeOffset="-114775.25">7006 7858 24 0,'-3'3'12'0,"3"3"-6"0,0-6 13 15,0 0-16-15,0 0 1 16,0 0 2-16,0 3 0 16,0 1-7-16,0-1 0 15,0 0 5-15,3 0 1 16,4 0-1-16,-3 0 1 15,3 0-1-15,0 1 0 16,3-1-1-16,12 0 0 0,-8-3 0 16,3 0 0-16,5 0-2 15,-1 0 0 1,0 0 0-16,4 0 0 0,-8 3-1 16,1-3 1-16,-1 3-1 15,-2 0 0-15,-5 0 0 16,1 1 0-16,-1 2 0 15,-10 0 0-15,0-6-1 16,0 3 1-16,0 0 0 16,-7 7 0-16,-3 5-1 15,-1 1 1-15,1 6 0 16,-8-3 0-16,-3 6-1 16,0-3 1-16,-1 0 0 15,8 0 1 1,4 0 1-1,6-3 0-15,4-4 0 16,7-5 1-16,4-4 0 16,-1 0 0-16,1 0 0 0,3-2 1 15,0-1-2-15,4 0 0 16,-1-6-1-16,5 3 1 16,2-3-2-16,1 3 1 15,0-4-4-15,-1 4 0 16,-6 0-9-16,0 10 0 15,-8-13-7-15,-10 6 1 16</inkml:trace>
  <inkml:trace contextRef="#ctx0" brushRef="#br3" timeOffset="-113182.262">6696 10652 23 0,'-7'3'11'0,"7"-6"-3"0,0 3 7 16,0 0-13-16,0 0 1 16,0 0 2-16,0 0 1 15,0 3-6-15,0 0 0 0,0 0 5 16,0 0 0-16,0 1-1 16,0-1 1-16,0 0-1 15,0 0 0-15,3 0-1 16,1 0 1-16,-1-3-2 15,4 3 0-15,0-3-1 16,4 0 1-16,0 0-1 16,3-3 1-16,3 0-1 15,4-3 1-15,1 3 0 16,2 0 0-16,-3-1-1 16,-3 4 0-16,3 4-1 15,0-1 1-15,-3 3-1 16,-4 0 0-16,-3 1-1 15,-4 2 0-15,-7-3 0 16,0 4 1-16,0 8-1 16,-11 1 1-16,4-3 0 15,4 0 0-15,-4 2 0 0,0 1 0 16,0-3 0-16,-1 6 0 16,-2 3 0-16,-1 0 0 15,-3-3 0-15,4 0 0 16,3 0 0-16,-1 0 1 15,8-6 0-15,0 2 1 16,0-8 0-16,8-1 0 16,2-6 1-16,1 0 0 15,13-6-1-15,5-3 1 16,6-3-2-16,7-1 1 0,-6-2-5 16,2 5 1-16,-2 1-17 15,-5-6 1-15</inkml:trace>
  <inkml:trace contextRef="#ctx0" brushRef="#br3" timeOffset="-111081.228">13466 10263 11 0,'-8'0'5'0,"8"0"1"0,0 0 6 0,0 0-10 16,0 0 0-16,0 0 1 15,0 0 1-15,0 0-5 16,0 0 0-16,0 0 2 16,0 0 1-16,4-6-1 15,-4 0 0-15,0 6 0 16,0 0 0-16,0 0 0 15,0 0 0-15,0 0 1 16,0 0 1 0,0 0-1-1,0 0 1-15,0 0-1 16,0 0 1-16,0 0-1 16,0 0 0-16,0 0-1 0,0 0 0 15,0 0-1-15,0 0 1 16,0 0-1-16,4-7 1 15,-4 7 0-15,0 0 0 16,0 0 0-16,0 0 0 16,0 0 0-16,0 0 0 15,0 0-1-15,0 0 0 16,0 0 0-16,0 0 0 16,0 0 0-16,0 0 0 15,0 0 0-15,0 0 0 0,0 0 0 16,0 0 0-16,0 0 0 15,0 0 0-15,0 0 0 16,0 0 1-16,0 0-1 16,0 0 1-16,0 0 0 15,0 0 0-15,0 0 0 16,0 0 1-16,0 3-1 16,0 1 0-16,0-4 0 15,0 0 0-15,-4 3 1 16,4-3 0-16,0 0 0 15,0 3 0-15,0-3 1 16,0 0 0-16,0 0 0 16,0 0 0-16,4 3-1 15,-1 0 0-15,4-3 0 16,0 0 0-16,0-3-1 16,4 3 1-16,-4 3-1 15,3-3 1-15,1-3-1 0,0 3 1 16,3 0-2-16,0 0 1 15,3 3-1-15,1 0 1 16,-4 3-1-16,4 1 0 16,-4-1 0-16,-3 3 0 15,-4 1 0-15,-4 2 0 16,-6 1-1-16,-1 3 1 16,-3 2-1-16,-4 4 1 15,-3 0 0-15,0 7 0 0,0-4 0 16,0 0 0-16,0-3 0 15,7 0 0-15,0 0 0 16,0-4 0-16,0 1 0 16,3 0 1-16,1-3-1 15,-1-4 0-15,1-2 0 16,3-1 1-16,-4 0 0 16,4-2 0-16,0-1 0 15,0-3 0-15,0 0 1 16,7-3 0-16,7 0 0 15,4 0 0-15,7 0 0 16,6 0 1-16,1-3-2 16,0 0 1-16,0 0-4 15,-1 3 0-15,-6-3-7 16,-4 0 0-16,-7-7-10 16,-3 1 1-16</inkml:trace>
  <inkml:trace contextRef="#ctx0" brushRef="#br3" timeOffset="-107357.623">29369 4001 29 0,'0'-3'14'0,"-4"-4"-4"15,4 7 15-15,0 0-23 16,0 0 1-16,4-3 2 15,-1 3 0-15,1 0-5 16,3 0 0-16,0 0 4 16,0-3 0-16,0 0-1 15,0 0 1-15,4 0-1 16,-1 0 0-16,-3-7-2 16,4 4 1-16,-4 3-1 15,7 3 0-15,-3 0 0 16,-4 0 0-16,0-6-1 15,3 2 1-15,4 1-1 16,4 0 1-16,3 0-1 16,0 0 0-16,1 3-1 15,-5 0 1-15,-3 3 0 0,0 3 0 16,-10 7 0-16,-8 6 0 16,-3-7 0-16,-10 1 1 15,-1 6-2-15,-3-7 1 16,3 7 0-16,4-3 0 15,-3 9 0-15,-1-3 0 16,0 3-1-16,1 3 1 16,3-6 0-16,-4 3 1 15,7 0 0-15,1 0 1 16,3 0-1-16,3 0 1 16,4-3 0-16,7-3 1 0,4-6 0 15,3-4 0-15,7-6-1 16,7 0 0-16,4-3 0 15,3 0 0-15,-3-6-2 16,-4 9 0-16,1-3-7 16,-5 0 1-16,-3 0-12 15,1-3 0-15</inkml:trace>
  <inkml:trace contextRef="#ctx0" brushRef="#br3" timeOffset="-103678.487">19382 14998 13 0,'3'3'6'0,"1"-3"6"15,-4 0 7-15,0 0-16 16,0 0 0-16,-4 0 3 15,1 0 1-15,-1 0-8 16,1 0 1-16,-1 0 4 16,4 0 1-16,-3 3-1 15,3 1 0-15,0 2-1 16,0 0 0-16,0 0 0 16,0-2 0-16,0-1-1 15,3 0 1-15,1 0-1 16,3-3 0-16,0 0 0 0,0-3 0 15,3 0-1-15,4 0 1 16,8 3-1-16,-5 0 0 16,1 0-1-16,0 0 1 15,-1 3-1-15,1-3 1 16,-8 0-1-16,1 0 0 16,0 0-1-16,3 0 1 15,-4 0-1-15,1 0 1 16,-4 0 0-16,-4 3 0 15,4 0 0-15,-3 0 0 16,0 3 0-16,-4 1 0 16,0-1 0-16,-4 0 0 0,0 4 0 15,1-1 0-15,-1-3-1 16,1 4 1-16,3-1 0 16,-4 0 0-16,1 4 0 15,-1-4 0-15,-3 1 0 16,0-4 0-16,-3 7 0 15,-5 5 0-15,1 4 0 16,0-6 1-16,0 3-1 16,4-7 1-16,-1 4-1 15,4-6 1-15,0 2 0 16,3-3 1-16,4 1-1 16,0-1 1-16,4 1 0 15,-1-1 1-15,4-3-1 16,1 1 0-16,2-1 0 0,4-3 0 15,0-3 0-15,-3 6 0 16,3-6 0-16,4 0 0 16,3 0-1-16,7 0 0 15,4 0-1-15,0 3 1 16,-1 1-1-16,-6 2 0 16,-4 3-5-16,-3 4 1 15,-8-4-15-15,1-6 1 16</inkml:trace>
  <inkml:trace contextRef="#ctx0" brushRef="#br2" timeOffset="-93981.319">22888 14089 23 0,'0'3'11'0,"-3"0"-3"0,3-3 11 16,0 6-16-16,-4 4 1 15,4-4 4-15,-3 0 0 16,3 4-9-16,0-4 0 16,0 0 6-16,0-3 1 15,0 0-2-15,3 1 1 16,4-1-3-16,4-3 0 0,6 3-1 15,8 0 1-15,10 0-5 16,1 0 0-16,-1 0-6 16,-3 1 0-16,-4-11-5 15,-3 4 1-15</inkml:trace>
  <inkml:trace contextRef="#ctx0" brushRef="#br2" timeOffset="-93710.618">22871 14415 44 0,'0'25'22'0,"10"-22"-18"0,-10-3 41 15,0 0-43 1,7-3 1-16,4-6 2 0,6 2 0 15,5 7-6-15,9-3 0 16,-2 0 4-16,-1 6 0 16,-3 0-2-16,-4-3 0 15,0 0-8-15,-4 0 1 16,-2 0-11-16,-1-9 0 16</inkml:trace>
  <inkml:trace contextRef="#ctx0" brushRef="#br1" timeOffset="-87120.378">24084 15020 34 0,'-3'22'17'0,"-8"0"-9"16,8-16 17-16,-1 4-24 15,0-1 0-15,1 0 1 16,-4 4 0-16,3 0-3 15,1-4 1-15,-1 0 1 16,1-2 1-16,-1-1-1 16,1-3 0-16,3-3-1 15,0 0 1-15,3-6-1 16,4-7 1-16,4-2 0 16,3-4 0-16,0 0-1 15,4 0 0-15,-1 0 1 0,1-3 0 16,0 0-1-1,-4 4 1-15,0 5-1 0,0 4 1 16,-3 2 0-16,-1 7 0 16,1 4-1-16,-4-1 0 15,-4 3 0-15,1 0 0 16,-1 0 0-16,1 4 1 16,-4 2-2-16,0 1 1 15,0 3 0-15,0-1 1 16,-4 4-1-16,1-3 1 15,3-1-4-15,0-2 1 0,3-4-9 16,1-2 1-16,6-14-3 16,5 1 0-16</inkml:trace>
  <inkml:trace contextRef="#ctx0" brushRef="#br1" timeOffset="-86773.151">24486 14923 41 0,'4'9'20'0,"3"-6"-20"0,-7-3 38 16,0 0-36-16,7 4 0 15,0-1 1-15,0-3 1 16,0 0-5-16,0-3 0 16,4-4 3-16,-1 1 1 15,4 0-4-15,1-1 1 16,-5 7-7-16,1-3 1 15,-8 3-9-15,1-3 1 16</inkml:trace>
  <inkml:trace contextRef="#ctx0" brushRef="#br1" timeOffset="-86579.841">24465 15102 46 0,'-3'12'23'0,"3"-12"-18"0,0 0 37 0,7-3-40 16,0 0 0-16,3-3-1 16,1-1 1-16,-1 1-3 15,-2-3 0-15,-1 2-4 16,3 1 0-16,4 0-10 16,-3-7 0-16</inkml:trace>
  <inkml:trace contextRef="#ctx0" brushRef="#br1" timeOffset="-86039.314">24814 14870 49 0,'4'9'24'0,"3"0"-19"0,-7-9 37 0,4 0-39 16,3 0 1-16,0 0 0 15,3 0 1-15,1-3-6 16,3 3 0-16,7-3 4 15,0 0 1-15,4 0-3 16,3 0 1-16,-7-4-1 16,-3 4 1-16,-4 0-2 15,-3 6 0-15,-4 0-1 16,0 4 1-16,-7 2-1 16,0 1 1-16,-7 2-2 15,-4 4 1-15,-3-4-1 16,-4 4 1-16,1 0-1 15,-4 2 1-15,-8 4-1 0,5 4 1 16,-1-1 1-16,4 0 0 16,3-3 0-16,4-7 1 15,7 1-1-15,3 0 1 16,12-7-1-16,6-3 1 16,7 1-4-16,7-4 1 15,0 0-11-15,4-6 0 16,-14-10-4-16,-8 1 0 15</inkml:trace>
  <inkml:trace contextRef="#ctx0" brushRef="#br1" timeOffset="-85198.284">25407 14841 29 0,'28'-18'14'0,"1"-1"-4"0,-22 9 18 0,0 1-25 15,-4-4 0-15,1-2 4 16,-4-4 0-16,-4-3-9 16,-6 3 1-16,-19 3 5 15,-6 4 0-15,-18-1-2 16,-3 4 0-16,-15 0-2 15,-14 2 1-15,-6 1-1 16,-8 3 0-16,4 3 0 16,3 3 1-16,0 3-2 15,1 4 1-15,-5 5-3 16,-2 4 1-16,9 6-3 16,15 3 1-16,4 4-1 15,3-4 0-15,0 3 1 16,3-2 1-16,1-1 1 15,10 3 0-15,3 1 2 16,8-4 0-16,10 3 0 0,4 1 1 16,10-1 0-16,15 6 1 15,13 4 3-15,15 3 0 16,21 3 1-16,10-3 0 16,22-6 0-16,21-4 1 15,7-9-2-15,-4-15 1 16,4-10-4-16,3-7 0 15,8-5-2-15,-5-10 1 16,-9-6-1-16,-15 3 0 16,0 0-1-16,-7-4 1 15,-14-2-3-15,-10-4 0 0,-11 1-7 16,-8 3 0-16,-6-10-6 16,0 0 0-16</inkml:trace>
  <inkml:trace contextRef="#ctx0" brushRef="#br1" timeOffset="-83591.67">27901 15102 43 0,'0'6'21'0,"0"10"-16"16,-3-10 21-16,-4 3-26 15,0 7 1-15,0 0 1 0,-1 2 0 16,1 4-2-16,0-9 1 16,4 3 1-16,-1-7 0 15,1 0-1-15,3 1 1 16,0-7-1-16,0-3 0 15,0 0-1-15,3-9 1 16,4-4-1-16,4 0 0 16,3-2 0-16,4-4 0 15,-1-6-1-15,8 3 0 16,0 3 0-16,-11 3 0 16,0 4 0-16,-3 6 1 0,-1 6-1 15,-3 6 1-15,0 3 0 16,-3 4 0-16,-4-1 0 15,0 4 1-15,-4 3-1 16,1 3 0-16,-4 0-1 16,3-3 0-16,1-1-6 15,3-5 1-15,10-4-7 16,8-9 0-16</inkml:trace>
  <inkml:trace contextRef="#ctx0" brushRef="#br1" timeOffset="-83260.818">28261 15146 48 0,'4'9'24'0,"-1"-6"-25"0,-3-3 42 16,0 0-41-16,0 0 1 16,7 0 0-16,4 0 1 15,-1-3-3-15,4 0 1 16,1 0 0-16,2 0 1 15,-6-1-5-15,-1 4 0 0,-3 0-11 16,0 0 1-16</inkml:trace>
  <inkml:trace contextRef="#ctx0" brushRef="#br1" timeOffset="-83051.664">28180 15236 49 0,'3'10'24'0,"15"-7"-23"15,-11-3 36-15,4 0-38 16,3 0 1-16,3 0 0 0,5-3 0 16,-1-3-6-16,0-1 0 15,4-2-8-15,-1 0 1 16</inkml:trace>
  <inkml:trace contextRef="#ctx0" brushRef="#br1" timeOffset="-82511.126">28674 15064 46 0,'-4'6'23'0,"4"-6"-18"16,0 0 37-16,0 0-39 15,0 0 0-15,4-3 1 16,3 0 0-16,3 0-5 15,5 0 1-15,6 3 3 16,7 0 1-16,4 0-2 16,-4 0 0-16,-3 3-1 15,-4 0 1-15,-4 0-2 16,-6 3 0-16,-4 1-1 0,-7 2 1 31,-21 4-3-31,-4-1 0 16,-3 1-1-16,0-4 0 15,0 1 0-15,3-1 1 16,4-3-1-16,3 0 1 16,7-2 2-16,4 2 0 15,4 3 1-15,6 7 1 16,8 0-1-16,0-4 1 16,3 1 0-16,-4 2 0 15,-3-2-1-15,-3 3 0 16,-8-1-2-16,-10 1 0 0,-7 0-7 15,-14-4 1-15,-11-6-6 16,-11-2 0-16</inkml:trace>
  <inkml:trace contextRef="#ctx0" brushRef="#br1" timeOffset="-81746.02">29115 15262 28 0,'46'-7'14'0,"-25"-24"-4"0,-14 25 17 0,3-1-23 16,-3-2 0-16,1-10 3 15,-8 0 0-15,-4-6-9 16,-7-3 0-16,-10 0 6 16,-7-7 0-16,-7 1-2 15,3 2 0-15,-7 4-1 16,-10 6 0-16,-15 3-1 15,-3 4 0-15,-14-1 0 16,-4 4 0-16,8 5 0 16,-4 4 1-16,-7 3-2 15,3 3 1-15,0 7-3 16,1 2 1-16,6 10-3 16,4 0 1-16,-4 6-4 15,-3 10 0-15,3 3-1 0,8-4 1 16,6 4 2-16,4 0 0 15,11 6 5-15,10-6 1 16,15 0 4-16,17 12 1 16,14-6 4-16,17 3 0 15,26 0 1-15,13 0 0 16,25-3-3-16,22-6 1 16,20-16-3-16,4-6 1 15,4-10-4-15,7-9 0 16,-15-15-2-16,1-7 1 15,-8-6-2-15,-10-4 1 16,-11-2-6-16,-24-1 0 0,-15-2-10 16,-17-4 0-16</inkml:trace>
  <inkml:trace contextRef="#ctx0" brushRef="#br1" timeOffset="-80079.419">18510 17911 34 0,'0'10'17'0,"11"-10"-12"16,-11 0 18-16,0 3-22 15,0 0 1-15,-4 3 0 16,1 1 1-16,-1-1-3 15,1 3 0-15,-1 4 2 16,1-1 1-16,-1 1-1 0,1 3 0 16,-1-7 0-16,1 0 0 15,-1 1-1-15,4-4 1 16,0-3-2-16,0-3 1 16,7-6-1-16,0-7 1 15,4 4-1-15,3-4 0 16,0-2-1-16,7-7 1 15,0-3 0-15,0-4 0 16,1 1-1-16,-5 0 0 16,1 9 0-16,0 4 0 15,-4 2 0-15,0 4 0 0,0-1 0 16,0 7 0-16,-3 3 1 16,-4 3 0-16,0 7 0 15,-4 2 1-15,-3 7-1 16,0 3 0-16,-3 3 0 15,-1-3 1-15,1-6-1 16,-1-1 1-16,4 1-1 16,-3 0 0-16,3-1 0 15,0-2 0-15,3-1-6 16,4-5 0-16,0-4-6 16,7-9 0-16</inkml:trace>
  <inkml:trace contextRef="#ctx0" brushRef="#br1" timeOffset="-79793.519">18937 17852 40 0,'-10'12'20'0,"24"-12"-17"0,-7-3 32 16,0 3-32-16,0 0 1 15,0 0 0-15,3-3 0 0,5 0-6 16,-5 0 0-16,4-4 2 16,0 4 0-16,4 0-8 15,-4 0 1-15,0 0-7 16,-7 0 0-16</inkml:trace>
  <inkml:trace contextRef="#ctx0" brushRef="#br1" timeOffset="-79613.794">18958 17983 44 0,'0'-9'22'0,"11"18"-20"16,-4-5 37-16,0-4-39 15,4-4 1 1,6-2-6-16,1 3 1 16,3-3-7-16,0-4 0 15</inkml:trace>
  <inkml:trace contextRef="#ctx0" brushRef="#br1" timeOffset="-79252.419">19378 17783 39 0,'0'3'19'0,"-3"3"-15"15,3-3 23-15,-4 0-26 16,1 4 0-16,-5-1 0 16,5 3 1-16,-4 4-2 15,0 3 1-15,0 2 1 16,3 4 0-16,1-3 0 16,-1 0 0-16,1-10-1 15,3 1 1-15,3-1-2 16,4-3 0-16,4-2-1 15,6-1 0-15,5 0-4 16,2-6 1-16,1-7-9 0,7-5 0 16</inkml:trace>
  <inkml:trace contextRef="#ctx0" brushRef="#br1" timeOffset="-79056.17">19590 17789 45 0,'-4'19'22'0,"-17"25"-20"0,14-32 36 16,-4 10-37-16,-6-3 0 15,-8 9 0-15,0 10 1 0,4 6-4 16,4 3 1-16,-5-6-8 16,8-4 1-16,4-9-6 15,3-6 0-15</inkml:trace>
  <inkml:trace contextRef="#ctx0" brushRef="#br1" timeOffset="-78427.464">20108 17839 24 0,'22'-6'12'0,"-8"-10"2"15,-14 10 12-15,3-3-24 16,-3-1 1-16,0-2 1 16,0-7 1-16,-3 0-6 15,-8-3 0-15,-17-3 4 16,-18-3 1-16,-14-4-1 15,-25-2 0-15,1-4-1 16,-19 7 0-16,-13 6 0 16,-11 9 0-16,7 10-2 15,-3 0 1-15,-1 6-3 0,-3 3 1 16,7 9-5-16,14 4 1 16,4 9-6-16,3 10 0 15,7 8-3-15,4 8 0 16</inkml:trace>
  <inkml:trace contextRef="#ctx0" brushRef="#br1" timeOffset="-78217.384">17971 18153 44 0,'24'91'22'0,"79"15"-20"0,-61-81 44 15,25 7-44-15,14-4 0 16,21-9 0-16,32-4 1 0,4 4-4 16,17-12 0-16,15-14 2 15,-15-15 1-15,-4-6-2 16,-6-3 1-16,-11-7-2 15,-14-12 1-15,-25-3-1 16,-17 2 1-16,-11-2-3 16,-7 6 1-16,-14-3-8 15,-18 0 1-15,-14-7-6 16,-14 4 0-16</inkml:trace>
  <inkml:trace contextRef="#ctx0" brushRef="#br1" timeOffset="-77060.425">21685 17849 44 0,'-7'18'22'0,"14"-11"-12"0,-3-7 23 16,-4 0-31-16,7 0 0 0,3 0 0 15,1-3 0-15,3-4-4 16,0 1 0-16,4 0-5 16,3-1 0-16,11 1-8 15,0 6 0-15</inkml:trace>
  <inkml:trace contextRef="#ctx0" brushRef="#br1" timeOffset="-76806.016">22327 17861 46 0,'7'25'23'0,"-3"-22"-23"0,-4-3 38 16,0 0-38-16,7 0 1 15,0 0-1-15,4-3 1 16,-1 0-3-16,4 0 0 16,0-3-8-16,4 3 1 15,3-7-5-15,7 4 1 16</inkml:trace>
  <inkml:trace contextRef="#ctx0" brushRef="#br1" timeOffset="-76549.647">22797 17896 37 0,'10'9'18'0,"8"-6"-23"16,-11-3 31-16,3 0-33 15,1 0 1-15,-4 0-12 0,0-6 0 16</inkml:trace>
  <inkml:trace contextRef="#ctx1" brushRef="#br1" timeOffset="-107733.516">14923 9749 0,'0'0'16</inkml:trace>
  <inkml:trace contextRef="#ctx0" brushRef="#br1" timeOffset="-71144.992">20003 13546 29 0,'21'0'14'0,"0"-15"-12"0,-18 8 15 0,-3-5-17 16,-10-4 0-16,-11-6 0 15,-15 0 0-15,-17 0 1 16,-10 0 0-16,-4 3 0 16,-11 7 0-16,-13-1 0 15,-12 4 0-15,-6 9-2 16,10 6 1-16,0 13-4 15,4 16 1-15,10-4-4 16,11 16 1-16,7 16-3 16,25 18 1-16,17 10 6 15,22-16 1-15,24-9 6 16,21-9 1-16,43-17 4 16,28-14 0-16,17-26 2 15,22-19 0-15,7-22-6 0,-25-6 1 16,-28-6-8-16,-25-4 1 15,-25 4-12-15,-13-4 0 16</inkml:trace>
  <inkml:trace contextRef="#ctx0" brushRef="#br2" timeOffset="-64930.916">23950 13521 39 0,'7'-3'19'0,"-7"3"-10"16,0 0 19-16,0 3-26 16,-3-3 0-16,-11 6 1 0,-4 7 1 15,-7 6-5 1,-7 9 1-16,-3 7 2 0,-4 12 1 15,-7 18-1-15,-3 14 1 16,0 9-1-16,3 21 0 16,14 11 0-16,7-11 0 15,4 7-1-15,14-18 1 16,14-17-4-16,11-9 1 16,7-15-13-16,6-26 0 15,1-15-2-15,0-7 0 16</inkml:trace>
  <inkml:trace contextRef="#ctx0" brushRef="#br2" timeOffset="-64194.791">26416 13496 27 0,'-14'10'13'0,"-4"-20"-8"16,15 7 19-16,-1 0-21 15,1 0 0-15,-1 3 3 16,4 6 1-16,7 0-7 0,4 16 1 15,6 16 6-15,15 31 1 16,11 12-2-16,-1 1 0 16,-7 15-2-16,-3 10 0 15,-11-1-3-15,-14 1 1 16,-14-10-6-16,-14-3 1 31</inkml:trace>
  <inkml:trace contextRef="#ctx1" brushRef="#br2" timeOffset="-99566.949">14323 12270 0,'0'0'16,"0"0"-1,0 0 1,0 0-1,0 0 1,0 0 0,0 0-1,0 0 1</inkml:trace>
  <inkml:trace contextRef="#ctx0" brushRef="#br2" timeOffset="-57484.215">24134 13876 24 0,'-11'-7'12'0,"11"-21"-1"0,0 19 13 16,3-4-21-16,1 7 0 0,-4 0 3 16,4-1 1-16,-4 7-8 15,0 3 1-15,-4 10 5 16,0 3 0-16,1 9 0 16,-1 6 1-16,-3 7-2 15,0-4 1-15,-3 16-1 16,3-3 0-16,0 0-2 15,0 10 1-15,3 2-3 16,1 1 0-16,3 0-6 16,0-7 0-16,0-9-11 15,3-16 1-15</inkml:trace>
  <inkml:trace contextRef="#ctx0" brushRef="#br2" timeOffset="-55951.865">24659 14101 44 0,'-3'13'22'0,"3"-23"-12"0,0 10 22 0,0 0-29 15,0 0 0-15,0 0 2 16,7-3 1-16,-4-3-7 15,8 3 0-15,6 0 4 16,5 3 1-16,9-3-2 16,12-4 0-16,10 1-4 15,-4-3 0-15,-7-4-9 16,-6 1 1-16,-8-1-7 16,0 7 1-16</inkml:trace>
  <inkml:trace contextRef="#ctx0" brushRef="#br2" timeOffset="-55515.499">25587 13521 29 0,'0'-3'14'0,"4"19"-6"15,-4-7 15-15,-4 4-22 16,0 2 0-16,1 1 1 16,-1 6 0-16,1 6-3 15,3 4 1-15,0 11 0 16,0-8 1-16,0-7-6 15,0-3 0-15,0-3-5 16,0-9 0-16</inkml:trace>
  <inkml:trace contextRef="#ctx0" brushRef="#br2" timeOffset="-55231.362">25827 13662 40 0,'-18'32'20'0,"-6"12"-21"0,13-29 36 0,-10 10-35 16,0 7 1-1,-8 12 0-15,-6 3 0 0,-11 6-1 16,0 10 0-16,1-4 0 15,-1 4 0-15,0-3-4 16,7-10 1-16,7-13-8 16,4-2 1-16,7-13-3 15,10-7 1-15</inkml:trace>
  <inkml:trace contextRef="#ctx0" brushRef="#br2" timeOffset="-54556.644">25682 14039 43 0,'4'6'21'0,"-1"-6"-21"0,-3 0 43 16,11 3-39-1,-1 0 1-15,1 0 0 16,3 4 1-16,4-4-8 16,-1-3 0-16,5 3 5 15,-1-3 0-15,-4 3-2 16,1 0 0-16,-4 3-1 16,-3-3 0-16,-4 1-1 15,-4-1 1-15,-3 6-1 16,-3 1 1-16,-4-1 0 15,-11-3 0-15,0 1-1 16,-3 2 0-16,0-3 0 16,0 0 0-16,3 1-1 15,4-1 1-15,4 0 0 16,3-3 0-16,3 1 0 0,1-1 1 16,10 9 0-16,3 1 0 15,8 2 1-15,3 1 0 16,4 3-1-16,3 0 1 15,0-4-1-15,-7 7 1 16,-3-3-1-16,-11 0 0 16,-7 0-1-16,-7 3 1 15,-7 3 0-15,-11 0 0 16,-14 0-2-16,4-3 0 16,-4-3-8-16,-3-7 0 15,-4-12-5-15,7-3 1 0</inkml:trace>
  <inkml:trace contextRef="#ctx0" brushRef="#br2" timeOffset="-52259.262">26942 14007 24 0,'7'7'12'0,"3"-4"-5"15,-10-3 12-15,4-3-15 16,-1-1 0-16,1-2 1 15,-1-3 1-15,1 2-7 0,-1 1 1 16,5 3 5-16,-1 3 1 16,0 0-3-16,0 0 1 15,0 3 0-15,0-3 0 16,3 0-2-16,4 0 1 16,4-3-1-16,3-3 0 15,4-4-1-15,7 1 1 16,-1-4-4-16,-2 4 0 15,-1 0-8-15,0 2 1 16,0 1-6-16,1 3 1 0</inkml:trace>
  <inkml:trace contextRef="#ctx0" brushRef="#br2" timeOffset="-51973.215">27178 13650 45 0,'0'19'22'0,"0"3"-19"16,0-7 38-16,-4 1-40 15,1 12 0-15,-4 3 1 0,-4 10 0 16,1 6-4-16,-1-3 0 16,4 0-3-16,0 3 0 15,4-12-10-15,6-10 1 16</inkml:trace>
  <inkml:trace contextRef="#ctx0" brushRef="#br2" timeOffset="-51568.98">28085 13327 53 0,'7'-3'26'0,"-7"12"-31"16,-4-3 44-16,-3 4-38 15,-7 5 0-15,-7 7 1 16,-7 7 0-16,-8 2-2 15,5 13 0-15,2 19 2 16,1 15 0-16,0 22 0 0,3-3 1 16,11 10-2-16,11 6 1 15,6-13-1-15,1-9 1 16,10-9-5-16,7-16 1 16,4-16-15-16,3-16 1 15</inkml:trace>
  <inkml:trace contextRef="#ctx1" brushRef="#br2" timeOffset="-86942.051">14182 12493 0,'0'0'16,"0"0"-1,7 0 1,-4 3 0,8 0-1,3 0 1</inkml:trace>
  <inkml:trace contextRef="#ctx0" brushRef="#br2" timeOffset="-46178.198">20348 14986 25 0,'0'0'12'0,"4"-4"-6"0,-4 4 12 16,7 4-18-16,0-1 1 16,0 3 0-16,0 0 1 15,4 1-2-15,-1-1 0 16,4-3 1-16,4-3 1 15,7-3-1-15,-1-3 1 16,5 2-1-16,-1-2 0 16,-7 3-1-16,0 0 1 0,-3 3-1 15,-8 0 1-15,-3 6-2 16,-7 4 1-16,-7-1-1 16,-7 4 1-16,-7 2-1 15,-11 1 0-15,1 0 0 16,-5-1 1-16,-6 1-1 15,3 0 1-15,4-4-1 16,3-2 0-16,7-1 0 16,4 3 1-16,7 1-1 15,4-4 1-15,10 4 0 16,7-7 0-16,7 1 1 16,7-1 0-16,7-3 0 15,7-3 0-15,4 0-1 16,0 0 1-16,-4 0-1 15,-3 0 0 1,-4 0 0-16,-7 3 0 16,-3 0 0-16,-7 0 0 15,-8 7-1-15,-3-4 0 16,-3 0 0-16,-8 1 1 16,-7 2-1-16,-6 0 0 15,-5-2-8-15,-6-1 1 16</inkml:trace>
  <inkml:trace contextRef="#ctx1" brushRef="#br2" timeOffset="-81401.933">24179 10812 0,'0'0'0,"0"0"15,0 0-15,0 0 16,0 0-1,0 0-15,0 0 16,0 0 0,0 0-16,0 0 15,0 0 1,0 0-16,0 0 16</inkml:trace>
  <inkml:trace contextRef="#ctx0" brushRef="#br2" timeOffset="-44826.52">28413 13364 23 0,'3'4'11'0,"-10"2"-3"0,7-3 12 15,0 3-16-15,0 4 1 0,0-1 3 16,-3 4 1-16,3-4-10 15,0 4 0-15,0-1 7 16,-4 1 0-16,1 2-3 16,-1 4 1-16,-3 9-4 15,4 1 0-15,-1 2-6 16,4 0 0-16,4-3-8 16,-1-9 1-16</inkml:trace>
  <inkml:trace contextRef="#ctx0" brushRef="#br2" timeOffset="-44525.834">28751 13465 39 0,'-3'37'19'0,"-22"-12"-18"0,15-15 30 16,-5 2-30-16,-2 7 0 16,-8 6-1-16,-7 7 1 15,-6 12-1-15,-1 15 0 16,4 10 0-16,-4-3 1 0,-4 3-1 16,5-9 0-16,2-1-3 15,8-12 0-15,7-12-6 16,3-7 0-16,11-9-3 15,4-7 0-15</inkml:trace>
  <inkml:trace contextRef="#ctx0" brushRef="#br2" timeOffset="-44017.25">28462 14029 49 0,'-7'6'24'0,"14"1"-26"0,-7-7 50 15,4 0-47-15,3 3 1 16,0 0 0-16,3 0 1 15,4-3-4-15,4 0 1 16,0 0 1-16,-1 0 1 16,5-3-2-16,-5 3 1 15,1 0-1-15,-4 0 1 16,-3 3-1-16,-4 0 0 16,-4 0-1-16,-3 4 0 0,-3-7 0 15,-1 3 1-15,-3 3-1 16,-4-3 0-16,-3 10 0 15,-3 2 1-15,-1 1 0 16,0 0 0-16,4-1 0 16,0 4 0-16,4 0 0 15,6 0 1-15,1-3-1 16,6-1 1-16,8-2-1 16,6-4 0-16,4-2-2 15,4-4 0-15,3-3-9 16,1 0 0-16,-1-7-5 15,-4 1 0-15</inkml:trace>
  <inkml:trace contextRef="#ctx0" brushRef="#br2" timeOffset="-43670.725">28970 13938 47 0,'4'10'23'0,"10"-4"-20"0,-11-6 40 0,4 0-42 16,4 0 1-16,3 0 0 15,4 0 1-15,3 0-4 16,0-3 1-16,4 0 0 16,-1 0 1-16,-2 3-9 15,-1 0 1-15,-4 0-9 16,-3 3 1-16</inkml:trace>
  <inkml:trace contextRef="#ctx0" brushRef="#br2" timeOffset="-43100.545">29753 13342 40 0,'4'19'20'0,"-4"9"-16"0,0-21 28 15,0 5-32 1,0 4 0-16,0 3 1 0,-4-4 0 15,1 14-2-15,3 5 1 16,-4 7-1-16,4-3 0 16,0-1-8-16,0-5 1 15,4-10-4-15,6-1 0 16</inkml:trace>
  <inkml:trace contextRef="#ctx0" brushRef="#br2" timeOffset="-42770.996">30032 13493 44 0,'0'16'22'0,"-14"-7"-21"16,10-3 41-16,-10 7-41 16,-3 6 1-16,-8 9 0 15,-3 10 1-15,-8 12-4 16,-2 6 1-16,-5 10 0 16,-3 0 0-16,-3 6-3 15,7 0 0-15,3-3-1 0,11-6 0 16,6-10-5-16,5-12 0 15,3-13-5-15,3-15 1 16</inkml:trace>
  <inkml:trace contextRef="#ctx0" brushRef="#br2" timeOffset="-42424.583">29859 14010 35 0,'4'22'17'0,"-11"-6"-16"16,3-13 27-16,-3 3-27 15,0 1 1-15,-4-4 0 16,4-3 1-16,0 3-3 15,0 3 0-15,0 4 3 16,4 2 0-16,-1 1-1 16,1 2 0-16,3 4 0 15,0 0 0-15,3 0-3 16,4-7 0-16,0 1-2 16,4-7 1-16,6-3-6 15,5-9 0-15,2-6-5 16,-3-7 0-16</inkml:trace>
  <inkml:trace contextRef="#ctx0" brushRef="#br2" timeOffset="-42200.945">30071 13882 37 0,'3'22'18'0,"-17"12"-12"0,14-24 30 16,-3 5-33-16,-1 7 1 0,-6 0 1 15,-5 10 0-15,-2 2-7 16,-1 7 0-16,1 6 5 16,-1 3 0-16,4-3-5 15,7-3 0 1,7-10-12 0,3-8 0-16</inkml:trace>
  <inkml:trace contextRef="#ctx0" brushRef="#br2" timeOffset="-41720.491">30420 12966 37 0,'-7'0'18'0,"-7"22"-8"0,10-16 19 0,1 7-26 15,-4 3 0-15,0 2 1 16,3 7 0-16,1 19-5 16,6 10 1-16,4 21 3 15,4 10 1-15,3 18-2 16,0 16 1-16,-3 4-1 15,-11 8 1-15,-7-2-2 16,-8-7 0-16,-6-12-2 16,-3-10 1-16,-5-15-7 15,-2-10 0-15,-5-6-9 16,1-9 1-16</inkml:trace>
  <inkml:trace contextRef="#ctx0" brushRef="#br2" timeOffset="-40939.384">30805 13807 25 0,'-4'12'12'0,"-3"-6"7"15,7-6 8-15,0-3-23 16,0 3 0-16,0 0 6 15,0 0 1-15,4 0-13 16,3 0 1-16,10 0 8 16,11 3 0-16,11 4-3 15,11-1 0-15,-1 0-4 16,-7-3 1-16,1 0-6 16,-5 4 1-16,-6-4-13 15,-4-3 0-15</inkml:trace>
  <inkml:trace contextRef="#ctx0" brushRef="#br2" timeOffset="-40653.026">31013 13537 55 0,'-7'19'27'0,"-15"40"-27"0,19-37 42 0,-1 16-42 16,1 15 1-16,-8 10 0 16,4-4 0-16,0 7-4 15,4-3 0-15,-4-3-12 16,0-13 0-16,0-13-1 15,3-15 1-15</inkml:trace>
  <inkml:trace contextRef="#ctx0" brushRef="#br2" timeOffset="-38687.874">17921 15911 31 0,'0'-3'15'0,"4"6"-7"0,-4-3 16 16,0 3-23-16,0 0 1 0,-4 3 1 16,1 7 1-16,-8 2-3 15,-3 11 0-15,-4 2 3 16,-6 9 1-16,-5 17 0 15,-2-4 0-15,-1 16 0 16,0 12 0-16,7 7-2 16,4 12 1-16,7-12-1 15,7-7 0-15,7-3-2 16,7-12 1-16,7-3-5 16,7-10 1-16,4-9-15 15,3-13 1-15</inkml:trace>
  <inkml:trace contextRef="#ctx0" brushRef="#br2" timeOffset="-37515.591">20186 15792 26 0,'-4'0'13'0,"19"-16"3"0,-15 16 2 0,7 0-15 16,0 3 1-16,0 3 2 15,0 10 1-15,3 6-8 16,1 9 1-16,7 19 6 16,3 7 0-16,0 15-2 15,-3 13 0-15,-4 9-1 16,-4 15 0-16,-6 20-2 16,-11-10 1-16,-11 0-2 15,-3-3 0-15,-7-12-2 16,-1-10 0-16,5-16-6 15,-4-12 0-15,-4-16-7 16,0-15 0-16</inkml:trace>
  <inkml:trace contextRef="#ctx0" brushRef="#br2" timeOffset="-36179.39">18115 16036 36 0,'-7'6'18'0,"-3"7"-10"0,6-7 18 15,0 4-24-15,1 2 0 16,-4 7 0-16,0 3 1 16,3 6-4-16,-3 0 0 15,4-3 2-15,-1-3 0 16,1 3-2-16,3-3 0 16,0-3-7-16,3-6 0 15,1-7-5-15,3-3 1 16</inkml:trace>
  <inkml:trace contextRef="#ctx0" brushRef="#br2" timeOffset="-35908.991">18401 16105 40 0,'7'6'20'0,"-11"19"-21"16,1-18 36-16,-8 5-32 16,-6 10 1-16,-4 3 1 15,-4-3 0-15,-3 10-7 16,-4 2 0-16,0 10 4 16,-3 3 1-16,3 13-4 15,4-10 1-15,-4 3-7 16,4-3 0-16,3-6-7 0,4-9 1 15</inkml:trace>
  <inkml:trace contextRef="#ctx0" brushRef="#br2" timeOffset="-35324.893">18210 16554 54 0,'0'9'27'0,"4"-15"-31"16,-4 6 48-16,3 3-42 15,1-3 1-15,3 0 1 16,0 3 0-16,4 0-4 15,3 0 0-15,3 0 3 16,5 0 1-16,-1-3-2 16,0 0 0-16,-3 0-1 15,-4 0 1-15,-4 0-2 16,1 0 0-16,-4 4-1 16,-4 2 0-16,-3 3-1 15,-3 1 0-15,-1-1-1 16,-3-3 0-16,0 1-1 0,-3-1 0 15,-1-3 0-15,1 3 0 16,-1 1 1-16,0-1 0 16,-3 3 1-16,4 1 1 15,-1-1-1-15,4 4 1 16,0-4 0-16,3 4 1 16,4-1-1-16,7 1 1 15,4-1 0-15,7 1 0 16,3-1 1-16,0 1 0 15,-3-1 0-15,-8 4 1 16,-3-3-1-16,-10 2 0 0,-8 7 0 16,-10 3 1-1,-4 4-2-15,-6-1 0 0,-8 0-5 16,0-3 1-16,0-3-11 16,4-6 1-16</inkml:trace>
  <inkml:trace contextRef="#ctx0" brushRef="#br2" timeOffset="-34887.607">18634 16528 58 0,'14'22'29'0,"3"0"-32"0,-9-22 49 0,2 7-45 16,1-1 0-16,3-6 0 15,7 0 1-15,11-6-3 16,-1-4 1-16,1 1-4 15,-4-4 1-15,-6 4-14 16,-8-1 1-16</inkml:trace>
  <inkml:trace contextRef="#ctx0" brushRef="#br2" timeOffset="-34273.154">19456 15948 37 0,'7'7'18'0,"3"-4"-7"0,-6 0 16 0,-1 3-25 0,-3 7 1 16,0 5 0-16,0 1 0 16,-3 6-4-16,-1 7 0 15,1 5 2-15,-1-2 1 16,4-7-5-16,4 0 0 15,3-6-10-15,0-9 0 16</inkml:trace>
  <inkml:trace contextRef="#ctx0" brushRef="#br2" timeOffset="-34001.395">19667 16077 50 0,'0'34'25'0,"-31"1"-24"16,24-23 40-16,-4 13-40 16,-7 4 1-16,-10 8 0 15,-7 14 0-15,-4 11-3 16,-3 4 0-16,-1-3-2 15,8-7 1-15,0-2-5 16,7-7 0-16,3-7-9 16,7-8 1-16</inkml:trace>
  <inkml:trace contextRef="#ctx0" brushRef="#br2" timeOffset="-33628.185">19625 16475 48 0,'0'6'24'0,"-18"10"-23"0,15-10 40 0,-1 4-41 15,-3 2 1-15,-3 1-1 16,-1-4 0-16,1 4 0 15,2 2 0-15,1-5 1 16,4-1 0-16,3-2-1 16,7 2 1-16,4 0 0 15,-1-2 0-15,8 2 0 16,10 0 0-16,4 4-1 16,-1 3 1-16,-6 2-1 15,-7 1 0-15,-8 3 0 16,-13 3 0-16,-11-3-2 15,-11 0 0-15,0-3-5 16,1-3 0-16,-5-4-8 16,1-9 0-16</inkml:trace>
  <inkml:trace contextRef="#ctx0" brushRef="#br2" timeOffset="-33386.514">19576 16519 64 0,'14'-9'32'0,"39"-16"-41"0,-25 12 58 0,11 0-49 15,14-5 0-15,7-4 0 16,-4 0 0-16,-7 0-3 15,-3 9 0-15,-14 4-14 16,-14 6 0-16</inkml:trace>
  <inkml:trace contextRef="#ctx0" brushRef="#br2" timeOffset="-32156.634">20585 16394 24 0,'7'-16'12'0,"10"-3"3"16,-10 16 12-16,0 0-24 16,0 3 1-16,1 0 3 15,-1 3 1-15,-4 3-10 16,4 0 1-16,0 1 4 16,4-4 1-16,-4 6-2 15,7-9 0-15,4 0-6 16,3-9 1-16,0 3-11 15,0-4 1-15</inkml:trace>
  <inkml:trace contextRef="#ctx0" brushRef="#br2" timeOffset="-31872.013">20694 16168 49 0,'0'15'24'0,"0"20"-22"0,0-22 38 15,-4 2-40-15,1 10 0 16,-4 10 0-16,0 2 0 0,0 7 0 15,0-3 0-15,0 0-4 16,3-4 1-16,1-8-11 16,-1-4 0-16</inkml:trace>
  <inkml:trace contextRef="#ctx0" brushRef="#br2" timeOffset="-31166.142">21354 15741 34 0,'3'3'17'0,"-10"1"-6"15,0-8 18-15,-4 4-25 0,-3 4 0 16,-3 2 3-16,3 10 0 15,-11 12-9-15,-3 3 1 16,-4 16 5-16,-3 10 1 16,-4 15-2-16,4 3 1 15,3 19-2-15,7 13 1 16,8 12-1-16,6-16 0 16,11-2-1-16,7-14 0 15,7-14-6-15,7-17 0 16,0-15-12-16,-3-13 0 15</inkml:trace>
  <inkml:trace contextRef="#ctx1" brushRef="#br2" timeOffset="-66642.417">16665 13672 0</inkml:trace>
  <inkml:trace contextRef="#ctx0" brushRef="#br2" timeOffset="-30038.945">21400 15860 26 0,'3'4'13'0,"1"-14"0"15,-4 10 14-15,0 0-24 0,0 0 0 16,-4 3 3-16,4 4 1 16,-3 2-8-16,-1 4 0 15,0 2 5-15,1 7 0 16,-1 6-1-16,-3 7 0 16,4 3-3-16,-1-1 0 15,4 1-4-15,0-7 0 16,4-3-10-16,3-9 0 15</inkml:trace>
  <inkml:trace contextRef="#ctx0" brushRef="#br2" timeOffset="-25866.527">21646 16002 13 0,'15'-7'6'0,"-1"-5"5"16,-11 12 6-16,-3 0-15 15,0 0 1-15,0 0 4 16,0 0 0-16,0 0-7 15,0 0 0-15,0 0 6 16,4 3 0-16,-4 3 1 16,-4 10 0-16,-3 3-2 15,-7 0 1-15,-4 6-2 16,-3 6 1-16,-3 3-2 16,-5 1 1-16,5-7-3 0,-5 10 1 15,-2 3-1-15,-1 2 1 16,0 4-2-16,7 1 0 15,4-1-4-15,4-13 1 16,3-3-5-16,3-9 0 16,0-6-8-16,4-7 1 15</inkml:trace>
  <inkml:trace contextRef="#ctx0" brushRef="#br2" timeOffset="-25459.079">21728 16259 31 0,'0'12'15'0,"3"1"-8"15,-3-7 18-15,-3-3-24 16,-1 0 0-16,-3 7 1 16,-4-1 0-16,1 7-2 0,-1 0 0 15,-3 5 1-15,4 8 1 16,-1-4-1-16,7-3 0 15,1 0 0-15,3-3 0 16,7-4-1-16,4-5 1 16,3-4-3-16,3-3 0 15,1-6-6-15,-4 0 0 16,0-4-4-16,0-2 1 16</inkml:trace>
  <inkml:trace contextRef="#ctx0" brushRef="#br2" timeOffset="-25189.655">21953 16274 37 0,'4'10'18'0,"-8"12"-15"16,1-22 33-16,-8 6-32 15,4 3 0-15,-7 7 2 16,4 6 0-16,-5 6-8 15,-2 7 1-15,3 6 5 16,3 6 0-16,0 3-2 16,1 6 0-16,-1-2-2 15,4-11 0-15,0-5-5 16,4-10 1-16,-1-3-8 16,4-6 1-16,0-9-5 15,7-7 1-15</inkml:trace>
  <inkml:trace contextRef="#ctx0" brushRef="#br2" timeOffset="-24830.359">22186 16334 50 0,'4'22'25'0,"-4"-6"-25"16,0-16 48-16,3 3-46 15,1-3 0-15,3 3 1 16,3-6 0-16,5-4-4 16,2-2 0-16,1 3 0 15,-1-4 1-15,-2 4-9 16,-5 0 0-16,1 0-8 16,-4 6 1-16</inkml:trace>
  <inkml:trace contextRef="#ctx0" brushRef="#br2" timeOffset="-24376.546">22645 15851 30 0,'3'28'15'0,"1"4"-8"15,-4-23 15-15,0 10-22 16,0 3 1-16,0 6-1 16,0 0 1-16,-4 4-2 15,1 8 1-15,-1 1-2 16,1-3 1-16,-1-7-8 0,4-9 1 15,4-6-1-15,3-7 0 16</inkml:trace>
  <inkml:trace contextRef="#ctx0" brushRef="#br2" timeOffset="-24109.691">22976 15835 45 0,'0'29'22'0,"-7"18"-25"0,0-32 47 0,-7 14-43 16,0 2 1-16,-4 10-1 15,-13 12 1-15,-12 7-3 16,-6 9 1-16,-4 12-2 15,0 1 1-15,0 2-4 16,7-5 1-16,8-10-5 16,6-16 0-16,11-6-6 15,3-16 1-15</inkml:trace>
  <inkml:trace contextRef="#ctx0" brushRef="#br2" timeOffset="-22803.787">22920 16447 36 0,'4'3'18'0,"-4"-3"-18"0,0 0 30 15,-4 0-29-15,0 0 1 16,1 0 3-16,-1 0 0 16,-3 6-5-16,-3 1 0 0,-1 5 3 15,-3 4 1-15,0 6-1 16,0 6 0-16,-4-3-2 16,1 6 1-16,-1 4-1 15,4 3 0-15,3 5 0 16,4-11 0-16,4-4-1 15,-1-3 1-15,8-3-1 16,3-3 1-16,7-7-1 16,3-8 0-16,5-1 0 15,-5-3 1-15,4-7-1 16,1-5 0-16,-5-4 0 16,1-3 0-16,-4-3 0 15,-7 4 1-15,-3-1-2 16,-8 3 1-16,1 4 0 15,-1 2 0-15,-7 7 0 16,-3 6 1-16,-3 7-1 0,-5 2 0 16,-2 4 0-16,-1 3 1 15,0-1-1-15,1 1 0 16,6-3-1-16,4-4 0 16,3-2-5-16,4-7 1 15,7 0-10-15,7-6 0 16</inkml:trace>
  <inkml:trace contextRef="#ctx0" brushRef="#br2" timeOffset="-22353.491">23326 15644 35 0,'-11'10'17'0,"1"33"-11"0,6-30 19 16,0 0-24-16,1 12 1 15,-1 6 4-15,4 16 0 16,7 9-7-16,1 10 1 16,2 10 4-16,-3 11 0 15,4 7-2-15,-1 7 1 16,-6-1-3-16,-8-9 1 15,-6-13-2-15,-4-15 1 16,-8-10-1-16,-2-5 0 16,-4-5-6-16,-1-8 0 15,1-7-7-15,3-6 1 16</inkml:trace>
  <inkml:trace contextRef="#ctx0" brushRef="#br2" timeOffset="-21871.904">23654 16306 42 0,'3'6'21'0,"4"-3"-14"0,-3 0 33 0,3 0-39 16,0 1 1 0,4 2 1-16,3-3 1 0,3 3-5 15,4-6 0-15,8 0 2 16,2-3 1-16,1-3-2 15,-4 0 0-15,1-1-6 16,-8 4 1-16,-4-3-11 16,-6 0 1-16</inkml:trace>
  <inkml:trace contextRef="#ctx0" brushRef="#br2" timeOffset="-21616.333">23851 16140 58 0,'0'53'29'0,"-10"22"-36"0,10-65 48 15,-7 18-41-15,0 6 1 16,0 7 0-16,0 9 0 15,-1-6-3-15,-2-3 1 16,-1-7-5-16,-3-5 0 16,4-11-10-16,3-5 1 15</inkml:trace>
  <inkml:trace contextRef="#ctx0" brushRef="#br2" timeOffset="-20821.461">24289 16820 49 0,'3'6'24'0,"8"-9"-20"0,-8 3 37 16,4 0-41-16,1 0 1 16,2 0 0-16,1 0 0 15,10 0-3-15,4 0 0 16,-1 0-9-16,1 0 1 16,-7-9-5-16,3-1 0 15</inkml:trace>
  <inkml:trace contextRef="#ctx0" brushRef="#br2" timeOffset="-20581.566">24691 16798 56 0,'14'16'28'0,"7"-7"-38"16,-17-9 53-16,3 3-44 16,0-3 1-16,3 0-3 15,1 0 0-15,3 0-4 16,4-3 0-16,-1-6-7 16,1-1 0-16</inkml:trace>
  <inkml:trace contextRef="#ctx0" brushRef="#br2" timeOffset="-20355.813">25079 16760 48 0,'7'19'24'0,"0"-12"-25"0,-7-7 42 0,4 0-41 16,-4 3 0-16,0 0 0 15,3 0 0-15,4-3-2 16,0 3 1-16,4 0-5 16,-1 0 0-16,1 1-8 15,0-4 0-15</inkml:trace>
  <inkml:trace contextRef="#ctx0" brushRef="#br2" timeOffset="-20116.573">25414 16770 58 0,'11'19'29'0,"3"-19"-35"0,-7 0 52 16,3 0-46-16,5 0 0 15,-1 0-3-15,3 0 1 16,-3 0-8-16,1 0 0 16,-12-3-6-16,-3-4 1 15</inkml:trace>
  <inkml:trace contextRef="#ctx0" brushRef="#br2" timeOffset="-19498.678">25950 16321 45 0,'7'4'22'0,"4"-4"-19"16,-7-7 37-16,3 7-39 16,3 0 1-16,8-3 0 15,3 0 0-15,7 6-3 16,0-6 0-16,-3 3 1 15,-4 0 0-15,4 0-7 16,-4 0 0-16,0 0-8 16,-3-3 1-16</inkml:trace>
  <inkml:trace contextRef="#ctx0" brushRef="#br2" timeOffset="-19259.538">26148 16130 61 0,'-4'38'30'0,"-6"50"-39"0,6-63 54 15,1 15-45-15,3 11 0 16,3 8-3-16,1-9 0 15,-1-3-4-15,-3-6 0 0,-7-9-9 16,-3-11 1-16</inkml:trace>
  <inkml:trace contextRef="#ctx0" brushRef="#br2" timeOffset="-18000.276">26709 15795 37 0,'0'3'18'0,"0"-6"-9"0,0 3 18 16,0 3-23-16,0 0 0 0,-4 6 3 16,1 4 0-16,-1 9-9 15,-3 9 1-15,-7 16 6 16,-7 10 0-16,-7 15-2 16,-4 6 0-16,-3 10-1 15,3 9 0-15,4 10-1 16,7-7 1-16,6-12-1 15,12-3 0-15,6-16-3 16,12-4 0-16,2-18-15 16,1-15 1-16</inkml:trace>
  <inkml:trace contextRef="#ctx0" brushRef="#br2" timeOffset="-15821.066">26980 15823 33 0,'0'3'16'0,"4"-9"-7"0,-4 9 16 16,0 0-23-16,0 3 0 15,0 4 3-15,0 5 1 16,0 4-7-16,0 9 0 16,0 4 4-16,4 2 0 15,-1-2-2-15,1-4 1 16,-1 0-6-16,1-6 0 16,-1 0-9-16,4-13 0 15</inkml:trace>
  <inkml:trace contextRef="#ctx0" brushRef="#br2" timeOffset="-15477.929">27330 15826 42 0,'-11'9'21'0,"1"35"-18"15,10-31 31-15,-4 6-31 16,-3 9 0-16,-7 6 2 0,-7 4 0 16,-11 9-6-16,-7 9 0 15,-7-5 4-15,-3 5 1 16,-4 7-2-16,0 3 0 15,0 3-3-15,14-7 1 16,4-5-5-16,7-10 1 16,3-10-6-16,7-5 0 15,4-13-6-15,0-4 0 16</inkml:trace>
  <inkml:trace contextRef="#ctx0" brushRef="#br2" timeOffset="-10222.988">27817 16278 26 0,'0'9'13'15,"0"-3"2"-15,0-6 14 0,0 0-24 16,0 0 1-16,0 0 3 16,0 0 0-16,0 0-10 15,0 0 0 1,7-3 7-1,0 3 1-15,7 0-4 16,7 3 1-16,7 0-6 16,0-3 0-16,1 4-10 15,-1-8 1-15,-3-8-6 16,3-1 1-16</inkml:trace>
  <inkml:trace contextRef="#ctx0" brushRef="#br2" timeOffset="-9815.574">28332 15744 42 0,'0'-3'21'0,"7"13"-21"16,-7-7 35-16,3 3-32 15,-3 4 0-15,0 5 0 16,0 4 1-16,0 0-6 16,0 3 1-16,0 6 3 15,0 7 0-15,0 5-4 16,4-2 1-16,-1 0-6 0,1-1 0 16,3-2-7-16,0-10 1 15</inkml:trace>
  <inkml:trace contextRef="#ctx0" brushRef="#br2" timeOffset="-9532.466">28797 15873 45 0,'-7'31'22'0,"-21"7"-21"0,17-25 37 0,-6 5-36 16,-8 7 1-16,-7 7 0 16,-10 5 1-16,-7 14-6 15,3 2 1-15,-4 13 2 16,-3 15 1-16,4 4-2 16,0-7 0-16,6-9-4 15,5-9 1-15,6-10-5 16,7-6 0-16,7-13-7 15,11-15 1-15</inkml:trace>
  <inkml:trace contextRef="#ctx0" brushRef="#br2" timeOffset="-7445.094">29513 15425 39 0,'7'6'19'0,"4"25"-10"16,-7-24 29-16,-1 5-36 16,1 4 0-16,3 3 1 15,-4 9 0-15,4 13-3 16,4 6 0-16,6 22 3 15,12 22 0-15,2 9 0 0,-2 6 0 16,-8 14-1 0,-11 2 1-16,-6-3-2 0,-15 0 1 15,-17-22-2-15,-7-9 1 16,3-3-8-16,-7-13 1 16,-10-12-11-16,-4-10 0 15</inkml:trace>
  <inkml:trace contextRef="#ctx0" brushRef="#br1" timeOffset="7192.516">24536 13465 13 0,'3'6'6'0,"1"-3"2"0,-4 0 6 15,0 4-13-15,0 2 1 16,0 7 1-16,0 9 0 15,-4 9-4-15,1 13 1 16,-1 7 2-16,1 15 0 16,-1 3-1-16,-3 12 1 15,-4 7-1-15,8 6 0 16,-1-2-3-16,1-4 1 16,-4-13-5-16,0-19 0 0,0-15-1 15,-7-15 0-15</inkml:trace>
  <inkml:trace contextRef="#ctx0" brushRef="#br1" timeOffset="8094.223">24539 13389 7 0,'4'13'3'0,"10"0"1"0,-7-17 2 16,7 1-5-16,4-3 0 15,3 3 0-15,11-3 0 16,3-1-1-16,11 1 0 16,10 0 1-16,4-4 1 0,-3 4 0 15,10-3 0-15,10 2 0 16,4-2 0-16,4-7 0 15,-4 7 0-15,-7-7-1 16,-7 1 1-16,7-1-1 16,-7 0 1-16,0 4-1 15,-3 5 0-15,-11 1-1 16,-4-3 1-16,-6 2-1 16,-5 1 1-16,-2 0-1 15,-1 0 0-15,-7-1 0 16,-7 1 1-16,0 0-1 15,-3 3 1-15,-4 0-1 16,0 3 1-16,-3 6-1 16,0 3 1-16,-1 10-2 15,1 3 1-15,-1-3 0 16,1 12 0-16,-1 7 0 0,-3 3 0 16,1 2-1-16,-1 14 1 15,-4-1 0-15,1 4 1 16,3 9-1-16,0 0 0 15,0 9 0-15,7-2 1 16,-3 5-1-16,-1 4 0 16,4-13-1-16,-3 0 1 15,-1-9 0-15,-3-4 0 16,0 4 0-16,1-7 0 16,-1-2 0-16,-4-4 0 15,-3-6 0-15,0-3 0 16,-3-4-1-16,-4-9 1 0,-4-2 0 15,-3-4 0-15,0-7 0 16,-4-5 0-16,-7-4 0 16,-10-6 1-16,-11-10 0 15,-3-2 0-15,-15-1-1 16,-13 1 0-16,6-1 0 16,-6 1 1-16,-12 2-1 15,-13 1 1-15,-11-4-1 16,7 4 0-16,1 6-7 15,-8-3 1-15</inkml:trace>
  <inkml:trace contextRef="#ctx0" brushRef="#br1" timeOffset="9369.236">17480 15823 16 0,'7'28'8'0,"0"25"-5"16,-3-34 9-16,3 6-11 15,-4 10 1-15,1 12 0 16,-4 6 1-16,0 19-4 16,-4 7 1-16,4 8 1 15,0 4 1-15,-3 3-2 16,-1 1 0-16,-3-1-3 0,4-7 0 15,-1-5-3-15,4-13 0 32</inkml:trace>
  <inkml:trace contextRef="#ctx0" brushRef="#br1" timeOffset="10135.279">17452 15860 19 0,'14'-12'9'0,"4"6"-8"16,-11-4 15-16,3-2-15 16,4-1 0-16,4 4 1 15,3-4 1-15,4 4-4 16,3 3 1-16,4-1 2 0,7 1 0 15,7-3-1 1,-1-1 1-16,5 1-1 0,6 3 1 16,11 2-2-16,-3 1 1 15,-1 0-1-15,1 0 0 16,-4-3-1-16,-4-1 1 16,-10 1-1-16,-4 0 0 15,-10 0 0-15,-4-1 1 16,-6 4-1-16,-1 0 1 15,-7 3-1-15,0 3 1 16,-3 3-1-16,-1 1 1 0,-3-1-1 16,0 3 1-16,0 1 0 15,-3 2 0-15,-4 13 0 16,0 7 0-16,0 9 0 16,0 2 0-16,3 8 0 15,-6 5 0-15,-1 13-1 16,1 16 0-16,3-4 0 15,3 7 0-15,1-6 0 16,-1 5 0-16,-3-5 0 16,0-1 0-16,-3 10 0 15,-1-3 0-15,1 0 0 16,-1-6 1-16,1 2 0 16,-1-21 0-16,1 3 1 15,-4 0 0-15,-11-7 0 16,-7-5 1-16,-10-11-1 15,-4-5 1-15,-10-13-1 0,-15-6 1 16,-3-13-2-16,4-12 1 16,-4-13-7-16,-7-9 0 15</inkml:trace>
  <inkml:trace contextRef="#ctx0" brushRef="#br1" timeOffset="12822.686">26420 12998 21 0,'-4'28'10'0,"-35"16"-6"0,29-32 11 0,-8 7-13 15,-10 12 0-15,3 10 3 16,-3 0 0-16,-11 9-6 16,-14 6 1-16,-10-2 3 15,-22 9 1-15,-7 6-1 16,-10 15 0-16,-18 10-1 16,-18 3 0-16,4-2-1 15,4-8 1-15,6 1-1 16,4-3 0-16,8-7 0 15,13-9 1-15,14 0-1 16,7-9 0-16,11-13 0 16,7-13 0-16,8-2-2 15,9-7 1-15,4-3-1 0,8-7 0 16,6 1-1-16,4-7 0 16,3-2-3-16,4-4 0 15,3-3-6-15,11-10 1 16</inkml:trace>
  <inkml:trace contextRef="#ctx0" brushRef="#br1" timeOffset="13904.093">19022 15619 12 0,'10'16'6'0,"-13"18"0"0,-4-21 7 0,-11 2-11 16,-14 14 1-16,-10 11 2 15,-7 7 1-15,-18 4-5 16,-4 5 0-16,-14 13 4 16,-17 6 0-16,-18 19-1 15,0 4 0-15,0 11-2 16,-3 11 1-16,6-11-3 15,5-8 0-15,13-10 1 16,18-7 0-16,7-5-1 16,6-7 1-16,9-13-3 15,-1-9 1-15,10-6-9 16,11-19 1-16</inkml:trace>
  <inkml:trace contextRef="#ctx0" brushRef="#br1" timeOffset="19024.127">29319 12929 24 0,'4'-7'12'0,"10"1"-5"16,-7 3 13-16,0 3-19 15,4 3 1-15,-1 3 1 16,4 4 0-16,1 12-3 16,-1 6 0-16,0 16 3 15,3 15 1-15,1 10-1 16,3 7 0-16,7 2 0 15,15 7 0-15,6 15-1 16,8 7 0-16,3-1-1 16,0 1 0-16,-4-4-1 15,-7 4 1-15,-6-10-2 16,3-3 1-16,-11 0 0 0,-7-15 0 16,-7-7-1-16,-7-9 1 15,-3-10-1-15,-8-6 1 16,1-13-1-16,-1-9 1 15,-3-3-1-15,-3-3 0 16,-1-6-1-16,1-4 0 16,-1-9-3-16,1 0 1 15,-4-6-7-15,0 0 0 16</inkml:trace>
  <inkml:trace contextRef="#ctx1" brushRef="#br1" timeOffset="-16306.197">14231 14029 0,'0'0'16,"0"0"0,0 0-1,0 0 1</inkml:trace>
  <inkml:trace contextRef="#ctx0" brushRef="#br1" timeOffset="20556.09">21078 15412 24 0,'15'-3'12'0,"-5"-10"-6"0,-6 7 12 0,3 0-15 16,0 0 0-16,0 2 2 16,0 4 0-16,0 4-7 15,4 8 0-15,-1 10 4 16,4 3 1-16,0 10-2 15,0 12 1-15,4 3 0 16,7 16 0-16,7 9 0 16,6 16 1-16,5 12-2 15,6 7 1-15,8 19-1 16,3 2 1-16,-4 4-2 16,-7-6 0-16,-6-7 0 15,-1 0 1-15,0-18 0 16,-3-10 0-16,-4-9 1 0,-3-16 0 15,-4-16 0-15,-6-9 0 16,-8-13-1-16,-4-6 0 16,1-12-2-16,-8-7 0 15,-6-6-2-15,-1-3 0 16,-10-3-9-16,0-1 1 16,-4 1-2-16,11 6 1 15</inkml:trace>
  <inkml:trace contextRef="#ctx0" brushRef="#br1" timeOffset="25899.149">20126 15744 13 0,'7'7'6'0,"-3"-14"-2"15,-4 7 6-15,0 4-10 16,0 5 0-16,-4 4 1 16,-3 9 0-16,-7 6-1 15,-11 9 1-15,-10 10 0 16,-14 0 1-16,-11 10-1 16,-11 2 1-16,11 1 0 15,-3 9 0-15,-1 3-1 0,-3 13 1 16,-4 15 0-16,-6-6 0 15,-4 13-1-15,3 3 0 16,15-7-1-16,10-15 1 16,7-10-5-16,3-12 0 15,8-13-3-15,7-15 0 16</inkml:trace>
  <inkml:trace contextRef="#ctx0" brushRef="#br1" timeOffset="26364.206">19068 15829 25 0,'10'38'12'0,"1"-7"-12"15,-4-25 21-15,0 7-20 0,4 6 1 16,6 6 1-16,8 6 1 15,7 4-5-15,6 12 1 16,12 3 2-16,6 13 1 16,4 9-2-16,14 12 1 15,4 1-2-15,-4 0 1 16,-3-10-1-16,-8 0 0 16,-7-3-1-16,-6-3 1 15,-8 0-1-15,-10 0 0 16,-4-3-1-16,-10-6 0 15,-8-7-5-15,-6-9 0 0,-4-10-3 16,-4-15 1-16</inkml:trace>
  <inkml:trace contextRef="#ctx0" brushRef="#br1" timeOffset="27625.562">24451 15807 8 0,'-28'50'4'0,"-7"13"0"0,24-47 1 0,-7 15-5 16,-3 7 1-16,-4 12 0 16,-6 6 0-16,-8 7-1 15,0 9 0-15,0 3 0 16,4 7 1-16,3-4-1 15,8 1 0-15,-5-17-2 16,5-2 0-16,2-7-1 16,-2-12 0-16</inkml:trace>
  <inkml:trace contextRef="#ctx0" brushRef="#br1" timeOffset="28075.978">24024 15628 20 0,'11'0'10'0,"13"13"-12"15,-13-10 22-15,-4 7-20 16,4 8 0-16,-4 1 2 15,3 6 1-15,-3 10-3 16,4 12 0-16,7 6 2 16,-1 10 0-16,4 12-1 15,1 0 1-15,-1 16-2 16,3 3 1-16,1-3-1 16,0 3 1-16,-4-6-3 15,-3-16 0-15,-4-3-6 16,-7-6 1-16</inkml:trace>
  <inkml:trace contextRef="#ctx0" brushRef="#br1" timeOffset="34051.55">23178 15465 21 0,'3'-9'10'0,"1"22"-4"0,-4-4 11 16,-7 7-16-16,-4 12 0 15,-7 16 1-15,-17 15 0 16,-7 13-2-16,-1 16 0 15,-3 19 1-15,-10 6 0 16,0 9 0-16,-1 3 0 16,4 4 0-16,7-10 0 15,-3-9-2-15,10-7 0 0,7-12-1 16,1-12 1-16,6-13-7 16,4-7 0-16</inkml:trace>
  <inkml:trace contextRef="#ctx0" brushRef="#br1" timeOffset="34411.891">22296 15864 16 0,'21'31'8'0,"-7"-15"0"0,-7-7 7 16,7 4-14-16,4 2 0 16,6 10 2-16,8 4 0 15,7 5-3-15,0 13 0 16,7 3 2-16,3 4 0 15,0 8-1-15,4 10 0 16,-7 10-1-16,0 6 1 16,-4 0-3-16,4 9 1 15,0 19-5-15,3-3 0 16,-10 3-1-16,-3-25 0 0</inkml:trace>
  <inkml:trace contextRef="#ctx0" brushRef="#br1" timeOffset="37339.022">24469 13336 8 0,'0'-9'4'0,"-11"-1"-2"0,8 4 5 15,-8 0-6-15,-3 3 1 16,-4 0 1-16,-6-1 0 16,-5 4-4-16,-2 0 0 15,-5 0 3-15,-3-3 0 0,-3 0-1 16,0 3 1-16,7 0-2 15,-1 6 1-15,1 4 0 16,-4 2 0-16,-3 7-1 16,-4 0 1-16,4 6-1 15,-1 3 0-15,5-9 0 16,2 3 1-16,-3 0-1 16,1 13 0-16,-1-1 0 15,0 0 1-15,4 10-1 16,3 7 1-16,7 2-2 15,4-3 0-15,0 0 1 16,3 4 0-16,1-11-1 16,-4 1 1-16,6 3-1 15,1-6 1-15,0 0 0 16,4 0 0-16,3-1 0 16,3 1 1-16,0 0-1 0,4-3 0 15,0 2 0-15,0-2 0 16,0-4 0-16,0 1 1 15,4-4-2-15,0 1 1 16,-1-7 0-16,4-3 0 16,0 3-1-16,0 0 1 15,0 0 0-15,4 0 0 16,3-3-1-16,0-3 1 16,7 3 0-16,4-3 0 15,3-1-1-15,4 4 1 16,0 0-1-16,-1-3 1 0,5 0-1 15,-1-3 0-15,4-1 0 16,0-2 1-16,-4-7-1 16,0-3 1-16,0-3-1 15,-3-6 1-15,0 0-1 16,10-4 1-16,-3-2-1 16,7-7 0-16,-4-6 0 15,1-3 1-15,-5-4 0 16,5-2 0-16,-4-10 0 15,-1-6 0-15,-2-13-1 16,-5-3 1-16,-6 3 0 16,0-6 1-16,-4 0 0 15,0-6 0-15,-7-6 0 16,-10-7 1-16,-8-3-1 16,-6 9 1-16,-12 4-1 15,-6 3 0-15,-7-4-2 0,0 7 0 16,-8-3-4-16,-6 9 1 15</inkml:trace>
  <inkml:trace contextRef="#ctx0" brushRef="#br1" timeOffset="38871.29">28780 13578 9 0,'42'-29'4'0,"-17"4"-1"0,-18 16 3 15,0-7-5-15,0-6 1 0,-4-3 1 16,1 0 0-16,-8-3-4 16,-3 0 1-16,-7-1 2 15,-7-2 1-15,-7 3-2 16,-4 0 1-16,-10-1-1 16,-1 1 1-16,-6 0-2 15,0 0 1-15,3 3-1 16,-7-7 1-16,-11 4 0 15,1 9 0-15,-1 0 0 16,-3 7 0 0,-35 9 0-1,7 9 0-15,-4 3-1 16,11 10 1-16,-4 3-1 16,0 3 1-16,15 10-1 15,6-1 0-15,1 4 0 16,3 0 1-16,3 2-1 0,4 4 0 15,7-3 0-15,4 6 0 16,-1 6 0-16,-3-2 1 16,15 8-1-16,-1 7 0 15,7-6 0-15,4 2 0 16,7-2 0-16,7-7 0 16,3 4 0-16,0 2 0 15,8 1 0-15,-1-7 0 16,8 3 0-16,3-2 1 15,11-1-2-15,-1 4 1 16,4-4-1-16,8-3 1 16,9-6 0-16,5-6 0 0,-1-1 0 15,4-5 0-15,-4-1 0 16,8 0 0-16,6-3 0 16,8-6 0-16,-1 0 0 15,11-3 0-15,-3 0 0 16,-1-6 0-16,4-4-1 15,11-9 1-15,-4-3 0 16,0-3 0 0,4-13-1-16,-7 0 1 0,-8-3 0 15,1-6 0-15,-1-10-1 16,-13 10 1-16,10-35-1 16,0-6 1-16,-7-6-1 15,-4-7 1-15,-3-15 0 16,-11-9 0-16,-10-4 0 15,-4 0 0-15,-6 13-1 0,-12-3 1 16,-3 5-6-16,-10 8 1 16</inkml:trace>
  <inkml:trace contextRef="#ctx0" brushRef="#br2" timeOffset="65849.315">27097 17203 26 0,'0'9'13'0,"0"-9"-6"0,0 0 13 0,0 0-18 16,3 3 0-16,1 3 1 16,-4 4 0-16,0 6-4 15,-4 5 0-15,1 8 3 16,-1-4 0-16,-3-6-2 16,0-4 1-16,4 1-1 15,-4 0 0-15,3-7 0 16,1 0 0-16,-1-2-1 15,1-1 1-15,3-3 0 16,0-3 0-16,0 0-1 16,7-6 1-16,0-4 0 15,0-2 0-15,3-4 0 16,1-3 1-16,-1 1-1 16,1-1 0-16,3 3 0 15,-3 0 1-15,-1 1-1 0,1 5 0 16,-1 4 0-16,1 0 1 15,0 6-1-15,-4 0 1 16,0 6 0-16,0 0 0 16,-4 4 0-16,1 2 0 31,-1 7-1-31,1 0 1 16,-1-3-1-16,-3-1 1 15,0-2-2-15,4-4 0 16,0-3-6-16,-1 4 1 0,1-1-5 15,-4-6 1-15</inkml:trace>
  <inkml:trace contextRef="#ctx0" brushRef="#br2" timeOffset="66180.38">27436 17225 35 0,'0'0'17'0,"3"3"-18"0,-3-3 30 15,4 0-27-15,3-3 0 16,-4 3 1-16,8-4 0 15,-4 4-4-15,3-3 0 16,1 0 3-16,0 3 0 16,-1 0-2-16,4-3 1 15,0 3-2-15,0 0 1 16,1-3-5-16,-1 0 0 16,-4 0-7-16,-3 3 1 15</inkml:trace>
  <inkml:trace contextRef="#ctx0" brushRef="#br2" timeOffset="66419.691">27450 17334 37 0,'10'16'18'0,"1"0"-17"0,-4-16 28 0,0 3-28 15,0-3 0-15,0 0 1 16,0 0 0-16,4 0-3 16,3-3 0-16,0-4 1 15,-4 4 0-15,8-3-7 16,0 0 1-16,-4 3-6 16,-4-4 1-16</inkml:trace>
  <inkml:trace contextRef="#ctx0" brushRef="#br2" timeOffset="66747.015">27838 16958 34 0,'3'19'17'0,"4"15"-18"0,-7-21 28 0,0 6-27 15,0 12 1-15,0 4-1 16,0 5 1-16,0 4-2 16,0 3 1-16,0 3 0 15,0-6 1-15,-3-6-2 16,3-7 1-16,-4-2-6 15,4-11 1-15,0-2-5 16,-3-7 1-16</inkml:trace>
  <inkml:trace contextRef="#ctx0" brushRef="#br2" timeOffset="67142.043">28074 17199 38 0,'4'10'19'0,"-8"9"-23"0,1-13 34 15,-1 3-30-15,0 4 0 16,-6-1 0-16,-4 4 1 16,-4-3-1-16,4-1 0 15,-4-2 0-15,4-1 0 16,0-3-1-16,0 1 1 15,7-4 0-15,0-3 0 16,3 0 0-16,1 0 0 0,3 0 0 16,0 0 1-16,7-3-1 15,0 3 1-15,7 0-1 16,4 3 1-16,-4 3-1 16,0 0 1-16,0 1 0 15,-3 2 0-15,-1 0-1 16,1 1 1-16,-1 2-1 15,-3 4 0-15,1 3-2 16,-1-4 0-16,-4 1-5 16,-3-3 1-16,4-7-6 15,-1-6 1-15</inkml:trace>
  <inkml:trace contextRef="#ctx0" brushRef="#br2" timeOffset="67396.645">28215 17366 36 0,'7'9'18'0,"0"-6"-19"0,-3-3 32 16,3 0-31-16,0 0 1 15,4-3 0-15,-1 0 0 16,4-3-2-16,4-1 1 16,-1-2-4-16,-2 0 1 0,-1-4-8 15,-4 1 0-15</inkml:trace>
  <inkml:trace contextRef="#ctx0" brushRef="#br2" timeOffset="67665.102">28586 17071 26 0,'21'12'13'0,"-18"7"-11"16,-3-16 15-16,0 7-13 15,0 9 0-15,0-1-1 0,-3 8 1 16,-1 5-6-16,1 3 0 16,-8 1 3-16,4 9 0 15,0-7-6-15,3-5 1 16,4-4-5-16,-3-6 0 16</inkml:trace>
  <inkml:trace contextRef="#ctx0" brushRef="#br2" timeOffset="68027.676">28875 16892 35 0,'0'6'17'0,"7"-2"-17"16,-4 2 32-16,1 3-32 15,3 7 0-15,4 9 0 16,-1 13 1-16,4 2-1 15,0 11 1-15,-3 5-1 16,3 4 1-16,-10-4-1 16,-8 1 0-16,-14-7-7 0,-6-3 1 15,-15-7-5-15,-3-11 0 16</inkml:trace>
  <inkml:trace contextRef="#ctx0" brushRef="#br2" timeOffset="68657.173">27002 16842 35 0,'7'13'17'0,"0"-10"-16"0,-7-3 29 0,0 3-29 16,-4-3 1-16,-3 3 0 15,-7 3 0-15,-11 10-3 16,-6 6 1-16,-1 6 2 15,0 13 0-15,4 22-2 16,0 9 1-16,3 0-1 16,7 3 0-16,8 0-3 15,6-9 0-15,8-9-9 16,6-10 0-16</inkml:trace>
  <inkml:trace contextRef="#ctx0" brushRef="#br2" timeOffset="69633.086">31256 17080 28 0,'0'35'14'0,"-3"-4"-8"0,-1-21 15 0,1 2-21 15,-1 1 1-15,-3 2 0 16,3-2 1-16,-3 3-3 16,0-4 1-16,4 1 1 15,-1-4 0-15,-3 0 0 16,4 1 0-16,3-4-1 16,0-6 0-16,0 0 0 15,7-12 0-15,3-4-1 16,4-3 1-16,4-9-1 15,0 0 0-15,3-4 1 16,0 4 0-16,-3 3 0 16,-1 6 0-16,-3 4 0 15,1 5 0-15,-1 4 0 16,-4 6 1-16,1 9-1 0,-4 10 0 16,0 6 0-16,-4 0 0 15,-3 3 0-15,0 4 1 16,0 2-1-16,0-2 0 15,0 2-1-15,0-9 0 16,4-6-8-16,3-3 1 16,0-10-2-16,4-6 1 15</inkml:trace>
  <inkml:trace contextRef="#ctx0" brushRef="#br2" timeOffset="69919.399">31665 17115 41 0,'7'9'20'0,"-3"-3"-25"16,-1-2 42-16,1-4-34 15,3 0 0-15,-7 0-2 16,11 0 1-16,-1-4-4 16,8 1 1-16,-1 0 0 15,5 0 0-15,-1-3-8 0,0 0 1 16,-7 6-4 0,-7 0 0-16</inkml:trace>
  <inkml:trace contextRef="#ctx0" brushRef="#br2" timeOffset="70142.798">31694 17265 36 0,'0'13'18'0,"7"-7"-22"0,-4-6 31 16,4 0-27-16,4 0 1 0,6 0-1 15,1 0 1-15,3 0-3 16,4-6 1-16,0 3-8 16,-4-4 0-16,0 1-1 15,0 3 1-15</inkml:trace>
  <inkml:trace contextRef="#ctx0" brushRef="#br2" timeOffset="70429.134">32240 16886 31 0,'0'19'15'0,"-3"47"-16"0,3-44 29 16,0 9-29-16,0 10 1 16,0 6-1-16,-4 3 0 15,1 0 1-15,-1-9 1 16,1 0-4-16,-1-13 0 16,4-6-6-16,0-7 0 15</inkml:trace>
  <inkml:trace contextRef="#ctx0" brushRef="#br2" timeOffset="70788.769">32431 17046 34 0,'25'19'17'0,"-8"3"-14"16,-13-13 29-16,-1 4-31 15,-3 2 1-15,0 1 0 16,-3 3 1-16,-8 0-4 15,1-4 0-15,-1 1 2 16,-3 0 0-16,-4-4-2 16,1-2 1-16,-1-4-1 15,0-3 1-15,1 0 0 16,3-3 0-16,-1 0-1 16,5 0 1-16,3 0 0 0,3 0 1 15,1 3-1-15,6 0 1 16,8 7-1-16,3 5 1 15,7 1 0-15,4 6 0 16,0-3-1-16,3-7 1 16,-4 1-3-16,1-1 1 15,0-2-11-15,-11-1 0 16,-7 1 0-16,0-4 0 16</inkml:trace>
  <inkml:trace contextRef="#ctx0" brushRef="#br2" timeOffset="71344.178">31295 16804 25 0,'-14'0'12'0,"7"0"-6"0,3 0 21 0,-3 4-24 15,-3 2 0-15,-5 3 2 16,-2 1 0-16,3 2-7 16,-4 4 0-16,0 3 5 15,-3 6 0-15,0 6-2 16,3 10 0-16,1 9-1 16,3-3 0-16,7 9-1 15,7 1 1-15,7-10-4 16,7 6 1-16,11-9-8 15,10-3 0-15</inkml:trace>
  <inkml:trace contextRef="#ctx0" brushRef="#br2" timeOffset="71734.771">32865 16469 26 0,'0'3'13'0,"3"10"-1"0,4-1 15 0,4 19-23 15,7 7 0-15,3 15 1 16,3 4 0-16,8 18-7 16,-7 16 0-16,-7 9 4 15,-11 10 1-15,-7-3-3 16,-18-1 1-16,-10 4-5 15,-15-22 0-15,1-16-9 16,-18-9 1-16</inkml:trace>
  <inkml:trace contextRef="#ctx0" brushRef="#br2" timeOffset="72336.075">30145 16259 42 0,'14'9'21'0,"18"-6"-22"0,-22-3 32 15,4 0-30-15,4 0 0 16,7 0-1-16,7 0 1 16,-1 0-4-16,5 0 0 15,-5-3-7-15,-2-3 0 16,-12-4-2-16,-3 1 0 15</inkml:trace>
  <inkml:trace contextRef="#ctx0" brushRef="#br2" timeOffset="72561.731">30293 16017 42 0,'4'29'21'0,"3"8"-25"16,-4-21 43-16,1 9-37 16,-1 9 1-16,-3 1 0 15,0 9 0-15,0 6-5 16,-3-3 1-16,-1 0-2 16,1 0 1-16,-4-12-12 15,3-7 1-15</inkml:trace>
  <inkml:trace contextRef="#ctx0" brushRef="#br2" timeOffset="72950.057">31175 15541 31 0,'21'0'15'0,"-17"-3"-7"0,-4 3 16 0,0 0-22 15,-4 3 0-15,-3 3 2 16,-3 3 0-16,-5 10-5 15,-9 9 0-15,-8 4 4 16,-3 15 1-16,-4 15-2 16,4 17 1-16,-1 21-1 15,12 4 0-15,10 9-1 16,6-4 1-16,8-15-4 16,8-6 1-16,9-16-7 15,18-15 1-15,1-20-6 16,-1-12 0-16</inkml:trace>
  <inkml:trace contextRef="#ctx0" brushRef="#br2" timeOffset="73670.491">33560 15265 26 0,'-4'12'13'0,"15"1"-3"0,-8-7 15 0,4 0-21 15,0 7 0-15,8 9 5 16,6 19 1-16,0 9-11 15,0 22 0-15,-3 3 7 16,3 25 0-16,-3 17-2 16,-8 5 0-16,-10-16-4 15,-3 1 1-15,-12-13-11 16,-13-3 1-16,-11-22-6 16,1-9 0-16</inkml:trace>
  <inkml:trace contextRef="#ctx0" brushRef="#br2" timeOffset="76014.217">27062 16403 26 0,'10'-3'13'0,"-3"12"-5"16,-7-6 14-16,4 1-19 16,-4-1 0-16,3 3 2 15,1 6 0-15,-4 7-7 16,0 10 1-16,0 2 4 15,-4 0 0-15,1 4-3 16,-1-4 0-16,1-3-5 16,-1-3 1-16,4-3-7 15,-3-9 0-15</inkml:trace>
  <inkml:trace contextRef="#ctx0" brushRef="#br2" timeOffset="76463.356">27231 16381 30 0,'18'16'15'0,"-8"-10"-9"0,-10-6 21 0,0 3-26 15,0 3 1-15,-3 4 0 16,-1-4 0-16,1 3-3 15,-4-2 0-15,-1 2 2 16,-2 1 0-16,-4 2-1 16,0 1 1-16,0-1-1 15,-1 1 0-15,-2-1 0 16,3 1 1-16,0-4-1 16,-1 1 0-16,5-4 0 15,-1 0 0-15,4-3 0 16,4 0 1-16,3-3-2 15,0 0 1-15,7 4 0 16,3-4 1-16,4 3 0 16,4 0 0-16,0 6-1 15,-4 4 1-15,0-4-1 16,0 4 1-16,-3 6-1 16,-4-1 0-16,0 4-2 15,0-6 1-15,0 0-6 0,0-4 1 16,-4-5-5-16,-3-4 0 15</inkml:trace>
  <inkml:trace contextRef="#ctx0" brushRef="#br2" timeOffset="76735.155">27270 16541 33 0,'3'0'16'0,"4"3"-13"16,-7-3 27-16,0 0-30 15,0 0 1-15,4 0-1 16,6-3 1-16,1 0-4 15,0 0 1-15,6 0-8 16,-3-1 0-16</inkml:trace>
  <inkml:trace contextRef="#ctx0" brushRef="#br2" timeOffset="77184.263">27436 16397 36 0,'10'12'18'0,"8"-5"-14"0,-11-7 26 16,0 0-28-16,3 0 0 0,1 0 2 15,-4 3 0-15,4-3-5 16,-1 3 1-16,1 0 2 16,-4 0 1-16,0 0-2 15,0-3 1-15,-3 0-2 16,-1 3 1-16,-3 0-2 16,0 4 1-16,-3 2-1 15,-1 1 0-15,-3 5 0 16,-4 7 0-16,-3 0 0 15,0 3 0-15,0-3 0 16,0-3 1-16,0 3 0 16,7 0 0-16,3 0 1 15,4-3 0-15,7 3 0 16,4-7 0-16,3-5-3 16,7-7 0-16,4-3-11 15,-4-6 1-15</inkml:trace>
  <inkml:trace contextRef="#ctx0" brushRef="#br2" timeOffset="77785.396">28596 16231 37 0,'0'3'18'0,"4"12"-11"0,-4-8 22 16,3 2-28-16,1 0 0 15,-1 10 0-15,1 6 1 0,-1 7-3 16,-3 8 1-16,0 1 0 16,0 3 0-16,0-6-3 15,-3-10 0-15,3-3-9 16,0-9 0-16</inkml:trace>
  <inkml:trace contextRef="#ctx0" brushRef="#br2" timeOffset="78145.182">28741 16306 38 0,'21'3'19'0,"-10"13"-14"16,-8-13 27-16,1 0-31 15,-4 3 0-15,0 4 0 16,0-1 0-16,-4 0-2 15,-3 4 1-15,0 3 0 0,-4-7 1 16,1 0-1-16,-1 4 0 16,1-4 0-16,-4 1 0 15,3-1 0-15,0 1 0 16,4 2 1-16,0 1 0 16,4 2 0-16,3 1 0 15,7 0 1-15,3-1 0 16,4 1 0-16,8 0 1 15,2-4-1-15,1-2 0 0,0-1-4 16,-1 0 1 0,-2-2-12-16,-5-4 0 0,-10-9-2 15,-3-1 0-15</inkml:trace>
  <inkml:trace contextRef="#ctx0" brushRef="#br2" timeOffset="78821.236">31415 15578 27 0,'-4'13'13'0,"-3"12"-8"0,4-16 20 16,-1 7-24-16,1 3 0 15,-1 0 0-15,1-1 0 16,-1 8-2-16,4-8 0 16,0-2-5-16,4 0 1 15,3-7-4-15,3 1 0 16</inkml:trace>
  <inkml:trace contextRef="#ctx0" brushRef="#br2" timeOffset="79091.321">31704 15610 36 0,'-3'22'18'0,"-11"9"-18"16,10-22 33-16,-7 4-31 16,-10-1 0-16,-11 10 3 15,-10 10 0-15,-4 9-6 16,-10 9 0-16,-4 9 3 16,3 7 1-16,12 0-5 15,6-3 0-15,3-13-9 16,5-3 1-16,-1-6-4 15,7-13 1-15</inkml:trace>
  <inkml:trace contextRef="#ctx0" brushRef="#br2" timeOffset="79482.98">31362 16205 31 0,'-4'26'15'0,"1"8"-15"16,3-25 27-16,0 1-26 15,0 6 0-15,-4 2-1 16,-3 1 1-16,4 0-7 15,-1 0 1-15,1 0-4 16,-1-7 1-16</inkml:trace>
  <inkml:trace contextRef="#ctx0" brushRef="#br2" timeOffset="79886.43">31535 16168 39 0,'7'9'19'0,"-11"7"-21"0,1-10 35 0,-1 4-32 16,-3-1 0-16,0 0 0 16,-3 1 0-16,-1-1-2 15,0 1 1-15,1-4 1 16,-8 3 0-16,4-2-1 15,0-4 0-15,3 3 0 16,1-3 0-16,-1 0-1 16,1-3 0-16,3 3-1 15,0 1 1-15,3-1 0 16,0 0 0-16,8 0 0 16,3 0 1-16,0 3 1 15,4 4 0-15,-1 5 0 16,1 1 1-16,-1 3-1 15,1 3 1-15,0-3-2 16,-4-1 1-16,0-2-6 16,3-3 1-16,-3-7-8 15,0 0 0-15</inkml:trace>
  <inkml:trace contextRef="#ctx0" brushRef="#br2" timeOffset="80143.234">31672 16309 46 0,'4'3'23'0,"7"-6"-24"16,-8 3 40-16,1 3-39 15,-4-3 0-15,7 3-1 16,3-3 0-16,1 0-5 16,-1-3 0-16,4 3-7 15,-3-6 0-15</inkml:trace>
  <inkml:trace contextRef="#ctx0" brushRef="#br2" timeOffset="80381.886">31962 16199 50 0,'-4'44'25'0,"-10"9"-30"0,11-34 43 16,-1 6-38-16,0 10 1 15,1 15-4-15,3-3 1 16,0-6-5-16,3-7 1 16,-3-9-7-16,8-6 0 15</inkml:trace>
  <inkml:trace contextRef="#ctx0" brushRef="#br2" timeOffset="80893.459">32233 15995 31 0,'-3'-3'15'0,"-1"-9"-4"0,4 12 21 0,0 0-26 16,0 0 0-16,0 0 4 15,7 0 0-15,0 0-13 16,4 3 0-16,7 3 8 15,10 3 1-15,4 1-7 16,3-4 0-16,-3-3-9 16,-1 0 0-16,-6 1-6 15,3-4 0-15</inkml:trace>
  <inkml:trace contextRef="#ctx0" brushRef="#br2" timeOffset="81869.266">33024 15321 31 0,'0'10'15'0,"0"2"-7"15,0-6 15-15,0 4-21 16,-4-1 0-16,4 7 2 16,-4 9 0-16,1 3-5 0,-1 0 1 15,4 10 2-15,-3 0 0 16,3-1-2-16,-4 1 0 15,4-10-8-15,0-9 1 16,4 0-5-16,6-7 0 16</inkml:trace>
  <inkml:trace contextRef="#ctx0" brushRef="#br2" timeOffset="82138.795">33313 15462 44 0,'0'32'22'0,"-14"2"-24"16,7-24 42-16,-7 5-38 16,-8 7 0-16,-9 6 0 15,-8 4 1-15,-7 5-5 16,-7 10 1-16,0 7 1 15,4 12 0-15,3-4-4 16,7-2 0-16,7-4-9 16,4-9 0-16,-4-6-1 15,8-13 0-15</inkml:trace>
  <inkml:trace contextRef="#ctx0" brushRef="#br2" timeOffset="82500.996">33059 15829 35 0,'-4'19'17'0,"-3"6"-15"16,7-16 33-16,-3 7-33 16,-1 3 1-16,1 9 1 15,-4 7 0-15,0 9-5 16,-1 9 0-16,5 0 2 15,-1-18 1-15,4-1-7 16,0-9 1-16,7-6-9 16,1-6 0-16</inkml:trace>
  <inkml:trace contextRef="#ctx0" brushRef="#br2" timeOffset="82874.214">33232 15989 42 0,'-4'28'21'0,"-6"4"-21"0,3-23 32 16,-4-3-32-16,0 4 0 16,-6-1 0-16,-1 7 0 15,0-4 0-15,1-2 0 16,-1-1-1-16,4-3 1 0,0-2 0 15,0-4 0-15,3 0 0 16,4-4 0-16,4 4 0 16,-1 0 1-16,8 4 0 15,3 2 0-15,3 3 1 16,4 1 0-16,4-1 0 16,3 0 0-16,0 4 0 15,1 0 1-15,-1-1-1 16,0 1 0-16,-3-1-3 15,-4 1 0-15,0-4-7 16,-4 1 0-16,-3-1-7 16,-7-9 1-16</inkml:trace>
  <inkml:trace contextRef="#ctx0" brushRef="#br2" timeOffset="83145.17">33334 16105 39 0,'4'3'19'0,"3"-6"-10"0,-7 3 31 15,0 0-38-15,3 0 1 16,-3 0 0-16,7 3 0 15,4 0-5-15,6-3 1 0,1 0 0 16,0-3 0-16,-1 0-7 16,-3 0 1-16,-3 0-8 15,-4-3 0-15</inkml:trace>
  <inkml:trace contextRef="#ctx0" brushRef="#br2" timeOffset="83399.54">33352 15951 41 0,'3'22'20'0,"-6"16"-21"0,3-25 32 16,0 5-30-16,0 4 1 15,0 10-2-15,0-1 1 16,0 4-4-16,0-4 1 16,-4-9-5-16,4-3 0 15,-3-1-5-15,-4-2 0 16</inkml:trace>
  <inkml:trace contextRef="#ctx0" brushRef="#br2" timeOffset="83626.646">33613 15829 43 0,'7'31'21'0,"-7"23"-25"15,0-32 39-15,0 12-35 16,-4 7 1-16,1 12-2 15,-1 4 0-15,1-13-8 16,-1-7 1-16,1-8-4 16,3-11 0-16</inkml:trace>
  <inkml:trace contextRef="#ctx0" brushRef="#br1" timeOffset="94433.648">26719 15556 17 0,'0'-6'8'0,"4"9"5"0,-4-3 8 15,0 0-16-15,3 0 0 16,1 3 3-16,3 4 0 15,-3 2-10-15,-1 4 0 0,8 8 8 16,10 8 0-16,4 5-2 16,6 13 0-16,12 16-2 15,6 15 1-15,18 20-2 16,-3 2 1-16,-1 13-1 16,11 3 0-16,4 6-1 15,6-18 0-15,1-1 0 16,0-6 1-16,-15-12-1 15,-13-10 0-15,-15-12-1 16,-7-3 0-16,-10-17-1 16,-4-5 0-16,-10-7-1 15,-11-6 1-15,-7-6-2 16,-7-3 0-16,-8-7-7 16,-2-2 1-16,-1-17-2 15,11-5 1-15</inkml:trace>
  <inkml:trace contextRef="#ctx1" brushRef="#br1" timeOffset="58882.968">24726 11994 0,'0'0'15,"0"0"1,11-6 0,-1 0-16,1-1 15,-4 4 1,0 0-1</inkml:trace>
  <inkml:trace contextRef="#ctx0" brushRef="#br1" timeOffset="95395.032">31147 15196 34 0,'0'6'17'0,"0"3"-9"0,0-2 18 15,3 8-25-15,8 7 1 16,10 10 2-16,7 15 0 16,4 12-5-16,7 17 1 15,10 18 2-15,11 12 0 16,7 10-1-16,-7 7 0 15,4 2-1-15,6 4 0 16,-3-13-1-16,-7-13 0 0,-3-6-3 16,-11-15 1-16,-11-20-10 15,-7-11 1-15</inkml:trace>
  <inkml:trace contextRef="#ctx0" brushRef="#br1" timeOffset="96896.207">27072 15550 7 0,'4'0'3'0,"3"-3"-1"0,-7 3 4 0,3-6-4 15,1-4 0-15,-4-5 2 16,0 2 0-16,0-6-5 16,-4 4 0-16,-3-4 3 15,0 0 0-15,-3-3-1 16,-5 0 1-16,1-3-1 16,-3-6 0-16,-11-1 0 15,-11 4 0-15,3 0 0 16,1 3 1-16,0 3-2 15,-4-3 1-15,-3 6-1 16,-4 0 1-16,-4 6-1 16,-2 4 1-16,-5 0-1 0,-3 2 0 15,-3 7 0-15,6 7 1 16,1 5-1-16,-4 4 1 16,-4-4-1-16,1 7 1 15,6 6-1-15,-3 4 1 16,7-1-1-16,-10 3 1 15,14 4-1-15,6-1 1 16,4 1-1-16,1-1 1 16,-1 1-3-16,0-4 0 15,0 7-5-15,4-4 1 0</inkml:trace>
  <inkml:trace contextRef="#ctx0" brushRef="#br1" timeOffset="97542.272">25449 15211 18 0,'18'19'9'0,"-11"16"-4"0,-3-26 11 15,-4 4-15-15,-4 2 1 16,1 1-1-16,-4 3 0 16,-1 12-2-16,-6 1 0 15,4-7 2-15,-4 0 0 16,0 0-1-16,-1 3 0 0,1-3 0 16,4-3 1-16,-1-3-1 15,4-3 0-15,0-1 0 16,4-2 0-16,3-1 0 15,3 1 0-15,8-4 0 16,6 1 1-16,4-4 0 16,8 0 0-16,9 0 0 15,-2 1 0-15,-5-4 0 16,-2-3 0-16,-1 0-1 16,-3-3 0-16,-4 0-1 15,-7-4 1-15,0-2-1 16,-3 0 1-16,-4-4 0 15,0-3 0-15,-7 1-1 16,-4-4 1-16,1-6 0 16,-8 3 0-16,-10 0-1 15,-11 0 1-15,-7 0-5 0,-3 3 0 16,3 3-2-16,-7-2 0 16</inkml:trace>
  <inkml:trace contextRef="#ctx0" brushRef="#br1" timeOffset="98533.102">31581 15236 12 0,'3'0'6'0,"1"-18"0"0,-4 11 6 16,0 7-11-16,0 0 0 16,-4-6 1-16,-3-3 1 15,0-7-4-15,0 7 1 16,-18-13 1-16,-6-3 1 16,-1-1-1-16,-14 5 0 0,-3-1-1 15,-1 0 1-15,-6 6-1 16,-8 3 1-16,-10 7-1 15,0 0 1-15,-4 6-2 16,1 3 1-16,13 6-2 16,11 4 1-16,4 3-4 15,7 6 0-15,3 3-1 16,-3-3 0-16</inkml:trace>
  <inkml:trace contextRef="#ctx0" brushRef="#br1" timeOffset="99163.346">30487 14945 16 0,'0'22'8'0,"-7"-10"-7"0,3-9 14 0,-3 7-15 16,-7 2 1-16,0 1-1 15,0 3 0-15,-7 2 0 16,0 1 0-16,0 3 0 16,-1-3 1-16,5-3-1 15,-1-4 0-15,1 1 0 16,2-4 1-16,5 4-1 15,3-4 0-15,3 4 0 16,4-1 1-16,0-5 0 16,4-1 0-16,3 0 0 15,3 0 0-15,5 4 0 16,2-4 1-16,4 0-1 16,4 1 1-16,3-1-1 15,0 0 0-15,1-3-1 0,-5-3 1 16,5 0-1-16,-8-3 0 15,-7-3-1-15,0 0 1 16,-3-4 0-16,-8-2 0 16,-6 2-1-16,-12 1 0 15,-6-1-2-15,-10-5 0 16,-15-17-4-16,3-5 1 16</inkml:trace>
  <inkml:trace contextRef="#ctx0" brushRef="#br1" timeOffset="102061.17">29316 15688 23 0,'0'0'11'0,"42"-38"-6"16,-28 23 11-16,0-4-13 15,1-6 1-15,-8-7 0 16,-4 4 0-16,-10 0-5 16,-11 3 0-16,-13 6 4 0,-12 3 0 15,-17 4-1-15,-7 2 0 16,-10 1-1-16,-15 3 1 16,-14 0-1-16,-10 2 0 15,-15 4-1-15,1 7 1 16,-4-1-1-16,7 6 1 15,3 14-1-15,-3-4 1 16,7 9-1-16,11 0 1 16,7 4-2-16,17 2 1 15,11 14-2-15,10 18 1 0,11 28 0 16,15 16 0-16,13 6-1 16,14 25 1-16,32 3 1 15,11-5 0-15,18-14 0 16,41 1 0-16,26-16 0 15,34-19 0-15,33-19 1 16,20-34 1-16,-17-44-1 16,4-26 1-16,-18-11-2 15,-18-29 1-15,-24-22-2 16,-36-13 1-16,-25-3-6 16,-31-9 0-16,-28-9-5 15,-18-4 1-15</inkml:trace>
  <inkml:trace contextRef="#ctx0" brushRef="#br1" timeOffset="102671.952">33697 15450 20 0,'46'-50'10'0</inkml:trace>
  <inkml:trace contextRef="#ctx0" brushRef="#br1" timeOffset="102933.701">33863 15036 75 0,'-268'-69'0'0,"205"63"1"16,-33 9 0-16,-17 3 0 15,-10 3 0-15,-8 10-2 16,-6 13 1-16,6 2 0 15,8 13 0-15,17 13-1 16,14 27 0-16,8 17 1 16,17 3 0-16,21 5-1 0,25 8 1 15,17-1 1 1,29-10 0-16,28-18-1 0,35-3 0 16,25-19 0-16,31-15 0 15,15-17-1-15,21-12 1 16,-14-18-1-16,511 18 2 15</inkml:trace>
  <inkml:trace contextRef="#ctx0" brushRef="#br1" timeOffset="103105.599">33821 15538 1 0,'0'0'-1'0</inkml:trace>
  <inkml:trace contextRef="#ctx0" brushRef="#br1" timeOffset="106399.647">8696 1815 25 0,'18'7'12'0,"-22"11"-12"15,4-11 12-15,-7 2-12 16,0 4 0-16,-14 12-1 16,0 9 1-16,3 29 0 15,0-16 0-15,-20 75-1 16,-1 16 0-16,0 19-1 15,4 15 1-15,10 4 1 16,7-22 0-16,4-4 1 0,0-21 1 16,7-19 0-16,0-16 0 15,3-19-7-15,-3-9 1 16</inkml:trace>
  <inkml:trace contextRef="#ctx0" brushRef="#br1" timeOffset="107645.833">8816 1963 29 0,'32'28'14'0,"6"9"-20"16,-27-30 22-16,10 2-16 0,0 1 0 16,4-10-1-16,0 0 0 15,3-10 0-15,11 1 1 16,7-1-1-16,17-2 0 16,18-1 0-16,11-6 1 15,17 1 1-15,15-4 1 16,17 0 1-16,-10-7 1 15,24 4 0-15,7-3 1 16,-14 3-2-16,0-3 0 0,8-7-2 16,6 7 1-16,-10-3-2 15,6 3 0-15,8-1-2 16,-14 11 1-16,17-8 0 16,-3 17 0-16,-7-7-2 15,3 13 1-15,-3 3 0 16,-1-6 1-16,-9 6-1 15,-5 0 1-15,1 6 0 16,0-6 1-16,-15 3 0 16,-3-3 0-16,4 0 0 15,-1 7 0-15,-6-4 0 16,-15 3 1-16,-3-3 0 16,7 7 1-16,-7-4-1 15,-8-3 0-15,-2 3 0 16,-12-9 0-16,-13-3-1 15,3 0 0-15,-7 2 0 16,0-5 0-16,-7 3-1 16,-4 3 1-16,1 3 0 15,-4 0 0-15,-4 0 0 0,0 9 1 16,1 0-2-16,-4 1 1 16,-7 6 0-16,-1-7 1 15,-2 0-1-15,2 10 0 16,1 0 0-16,0 6 0 15,0 0 0-15,0 3 0 16,-4 16-1-16,0 10 1 0,4-1-1 16,0 13 1-16,0 12-1 15,3-3 0-15,-3 10 1 16,-4 0 1-16,-3 9-1 16,7-3 1-16,-1 6 0 15,1 0 0-15,4 4 0 16,-5-1 1-16,-2-3-1 15,-1 7 1-15,-3-10-1 16,-8-7 1-16,-6 4-1 16,-4-12 1-16,-7-7-1 15,-7-3 0-15,-3-6-1 16,-8-16 0-16,-10-7 0 16,-11-8 0-16,-10-10-1 15,-1-3 0-15,-13-16 1 16,-22-3 0-16,-27-3-1 15,-15-7 1-15,-25-2 0 16,-28-7 0-16,-14 6 0 16,-25-15 1-16,-3 6-2 15,-25 0 0-15,0-3 0 0,-28 6 1 16,0 0-1-16,-17 7 0 16,6 2 0-16,-7-2 1 15,0 12 0-15,1-10 0 16,-8 1 0-16,11 9 1 15,-1-19 0-15,19 7 1 16,6 2-1-16,8 1 0 16,27-1-3-16,15-2 1 15,11-7-9-15,17 3 1 16</inkml:trace>
  <inkml:trace contextRef="#ctx0" brushRef="#br1" timeOffset="109420.095">17628 752 24 0,'4'6'12'0,"-1"7"-7"0,-3-13 13 16,0-3-19-16,0-7 1 0,-3 4 1 15,-4 3 0-15,-7-6 0 16,-4-1 1-16,-7 10 0 15,-3 0 0-15,-4 0 0 16,4 10 1-16,-7-1-1 16,-4 10 0-16,0 0-1 15,4 15 0-15,3 1-1 16,8 5 1-16,6 1-1 16,11-6 0-16,14-13 0 15,14 3 0-15,4-10-1 16,17-5 0-16,7-10 0 15,1-10 1-15,-4-5 0 16,-7-13 0-16,-4 2-1 16,-7-2 1-16,-3 0-1 15,-8-3 1-15,-3 2-7 16,-6 11 0-16,-5-11-2 16,-3 4 0-16</inkml:trace>
  <inkml:trace contextRef="#ctx0" brushRef="#br1" timeOffset="114372.616">17692 1034 11 0,'10'0'5'16,"8"-9"2"-16,-14 3 6 0,3-4-11 16,0 10 1-16,0 0 2 15,3 3 1-15,1 4-6 16,3-7 1-16,4 6 4 16,3 3 0-16,4-9-1 15,6 10 0-15,15-1-2 16,18 1 0-16,13-7-2 15,8 3 1-15,-11-3-3 16,-7 0 0-16,4-9-7 16,6-10 0-16</inkml:trace>
  <inkml:trace contextRef="#ctx0" brushRef="#br1" timeOffset="115679.145">17621 730 10 0,'0'0'5'0,"7"0"12"16,-7 0-4-16,4 0-9 16,-1 0 0-16,4 0 4 15,4-6 0-15,0 6-9 0,3 0 0 16,3 6 6-16,8-6 1 15,3 10-2-15,8-1 0 16,-5-6-2-16,15 7 0 16,11-4-2-16,13-3 1 15,-6-3-2-15,-4-3 0 16,-4-3-9-16,-7 2 1 16,-3-11-2-16,-17 5 0 0</inkml:trace>
  <inkml:trace contextRef="#ctx0" brushRef="#br1" timeOffset="116384.37">18344 633 22 0,'4'3'11'0,"7"3"-7"15,-8-2 16-15,4 2-19 16,0 3 1-16,4 1 1 16,-1 5 1-16,1 4-4 15,-4 9 0-15,0 16 2 16,-3 0 1-16,-4 0-2 0,-7 9 1 15,-11-9-4-15,-3-3 1 16,-7 0-8-16,-4-13 1 16,4-3-2-16,6-12 0 15</inkml:trace>
  <inkml:trace contextRef="#ctx0" brushRef="#br1" timeOffset="117419.534">18320 1160 29 0,'17'9'14'0,"19"-9"-13"16,-22 0 29-16,3 3-27 15,1-3 0-15,14 0 2 16,10 7 0-16,15-7-7 15,10 0 1-15,7 0 4 16,-4 0 0-16,-6-7-2 16,3 4 1-16,3 3-3 15,-6 0 0-15,-8-6-5 16,-10 3 1-16,-7-3-7 16,-11-7 0-16</inkml:trace>
  <inkml:trace contextRef="#ctx0" brushRef="#br1" timeOffset="117915.175">18239 555 27 0,'3'-7'13'0,"15"14"-5"15,-8-7 16-15,4 6-22 16,8-3 1-16,6 3 1 16,4 4 1-16,10 2-6 15,18 4 0-15,10 0 4 16,19 2 0-16,2-8-2 15,12-1 1-15,13 1-2 16,8-4 1-16,-8-6-1 0,-21 0 0 16,-7 0-2-16,-3 0 0 15,-21 0-7-15,-15 0 1 16,-14 0-4-16,-17-6 1 16</inkml:trace>
  <inkml:trace contextRef="#ctx0" brushRef="#br1" timeOffset="118439.703">19452 473 18 0,'14'13'9'0,"4"2"0"0,-11-8 10 15,0-4-19-15,4 6 1 16,-1 7 3-16,4 3 0 15,-3 15-4-15,-1 4 0 16,8 12 3-16,0-3 1 16,-4 22-2-16,-7 3 1 0,-7 10-2 15,-7-17 0-15,-11 11-1 16,-10-4 0-16,-7-6-4 16,-4-13 0-16,-3-12-6 15,-1-22 0-15</inkml:trace>
  <inkml:trace contextRef="#ctx0" brushRef="#br1" timeOffset="119055.591">19477 1266 25 0,'7'10'12'0,"11"-16"-6"15,-11 2 15-15,0 4-17 16,7 0 0-16,0 4 3 16,7 2 1-16,11-3-10 15,17 3 0-15,11 4 7 16,14-7 0-16,4 3-2 15,14-6 0-15,6 3-1 16,5 0 0-16,-1-3-1 16,-10 0 0-16,-18 0-2 15,-4-6 1-15,-6 0-6 0,-4-4 1 16,-11 7-8-16,-14-6 0 16,-13-10 0-16,-12-3 0 15</inkml:trace>
  <inkml:trace contextRef="#ctx0" brushRef="#br1" timeOffset="119507.085">19463 385 19 0,'14'16'9'0,"4"-16"-1"15,-11 3 16-15,0 3-22 16,7-6 1-16,0 4 2 16,14 5 1-16,18 7-7 0,14-1 0 15,21 4 5-15,7 0 0 16,25-3-1-16,7 2 1 16,14 1-2-16,-10-3 0 15,17-4-1-15,0 7 0 16,-4-3-1-16,-20-7 0 15,-8 7-3-15,-17-3 1 16,-18 2-4-16,-18-5 1 16,-13-10-7-16,-19 6 0 15</inkml:trace>
  <inkml:trace contextRef="#ctx0" brushRef="#br1" timeOffset="120167.094">21036 439 18 0,'0'0'9'0,"0"9"-4"15,0-3 7-15,0-3-10 16,0 13 1-16,0-3 4 16,4 2 0-16,3 1-8 15,3 12 1-15,1 0 5 16,-1 16 0-16,1 3-1 15,-7 4 0-15,-4 5-3 16,-11 13 1-16,-14 0-2 16,-17-6 1-16,-14-1-2 0,-4-8 1 15,0-14-6-15,-4 1 1 16,1-13-5-16,6-2 0 16</inkml:trace>
  <inkml:trace contextRef="#ctx0" brushRef="#br1" timeOffset="120827.801">20775 1357 20 0,'4'0'10'0,"-4"0"-1"0,0 0 11 16,0 0-15-16,10 0 1 0,1 4 2 15,10-4 1-15,11 6-11 16,10-6 1-16,18 6 7 15,7 3 1-15,21 1-4 16,18-1 1-16,14 4-2 16,3-1 0-16,15 1-1 15,7 3 0-15,-11-7-2 16,-18 0 1-16,-10 4-5 16,-21-10 1-16,-22-3-8 15,-20 0 0-15,-22-6-2 16,-18-4 1-16</inkml:trace>
  <inkml:trace contextRef="#ctx0" brushRef="#br1" timeOffset="121487.965">21019 401 18 0,'14'0'9'0,"3"9"-4"15,-13-9 11-15,-1 4-14 16,-3-4 1-16,0 0 0 16,4 6 0-16,-4-6-5 15,0 0 1-15,0 3 3 16,0-3 0-16,0 0 0 16,0 0 0-16,0 0 0 15,0 0 0-15,0 0 0 0,0 6 0 16,3-6-1-16,1 10 1 15,3-10 0-15,4 6 0 16,6-6 0-16,8 3 0 16,7 3 0-16,17 4 1 15,18 9-1-15,21-4 0 16,11-5-1-16,7-7 0 16,10 3-1-16,11 3 1 15,-10-9-3-15,-15 4 1 0,-14 2-3 16,-7-3 0-16,-17 3-7 15,-15-6 1-15,-21 0-2 16,-13 0 1-16</inkml:trace>
  <inkml:trace contextRef="#ctx0" brushRef="#br1" timeOffset="122103.553">22303 323 23 0,'-4'0'11'0,"4"-7"-7"15,0 7 19-15,0 0-20 16,0 0 1-16,4 7 0 16,3 8 0-16,0 7-5 15,0 19 0-15,3 12 4 16,4 4 0-16,-6 21-2 16,-8 4 1-16,-4 18-1 15,-7 7 0-15,-13 6-2 16,-15 3 0-16,-14-7-4 0,-3-5 0 15,-8-20-6-15,1-15 1 16</inkml:trace>
  <inkml:trace contextRef="#ctx0" brushRef="#br1" timeOffset="123980.111">17205 1445 11 0,'25'10'5'0,"10"-1"4"0,-24-9-1 0,3 9-7 15,3 1 0-15,1-4 1 16,0 4 0-16,6-10-2 15,4 0 0-15,4 3 1 16,11 3 1-16,-5-3-1 16,5 3 0-16,3-3 0 15,3-3 0-15,0 7 0 16,1-7 0-16,-4 0-1 16,-4 0 1-16,7 0-1 15,4 0 0-15,-3 3-1 16,-1 3 0-16,0-6-3 15,4 6 0-15,0-2-2 16,0 2 0-16</inkml:trace>
  <inkml:trace contextRef="#ctx0" brushRef="#br1" timeOffset="124521.434">18531 1314 19 0,'11'-10'9'0,"31"16"-7"16,-28-2 16-16,8 2-17 16,6 3 0-16,11 10 0 0,7 0 1 15,3 0-2-15,4 6 1 16,-7 0 0-16,-8 12 1 16,-2-2-1-16,-12-4 1 15,-6-6-2-15,-7 0 1 16,-8 1-2-16,-6 2 1 15,-11-9-1-15,-11 6 1 16,-14-3-1-16,-3 0 1 16,-4-10-3-16,0-2 1 15,0-4-5-15,7-6 0 0</inkml:trace>
  <inkml:trace contextRef="#ctx0" brushRef="#br1" timeOffset="124777.449">18747 1382 27 0,'7'10'13'0,"0"-10"-7"15,-4 3 22-15,4 6-28 16,0 7 1-16,0 0 0 15,0 3 1-15,-3 15-3 16,0 4 1-16,-4-13-1 16,-4 3 0-16,-3-9-8 15,0-10 1-15,7-9-2 0,3 0 0 16</inkml:trace>
  <inkml:trace contextRef="#ctx0" brushRef="#br1" timeOffset="125287.357">22613 1721 25 0,'-28'38'12'0,"-36"-4"-13"0,40-34 22 15,-12 10-21-15,-9-1 0 16,-19 4 1-16,-10-4 0 15,-21-6-1-15,-1 7 0 16,-13-7 1-16,-11-3 1 16,-7 0-2-16,7-3 1 15,-3 3-5-15,-4-10 1 16,3 4-5-16,8-3 1 0</inkml:trace>
  <inkml:trace contextRef="#ctx0" brushRef="#br1" timeOffset="125782.521">20856 1580 17 0,'53'44'8'0,"-7"-16"2"15,-32-25 9-15,0 4-16 16,0-1 0-16,-3 3 3 16,0 1 0-16,-4-1-8 15,-11 4 1-15,-7-1 4 16,-10 7 0-16,-18-10-2 0,-13 4 0 16,2-1-1-16,-3-2 0 15,-7-1 0-15,0-6 0 16,0 4-1-16,7-4 1 15,11-3 0-15,7 0 1 16,7-3-1-16,3 3 0 16,11 3 0-16,10 3 1 15,11 4-1-15,14 2 1 0,8 10-1 16,6 6 1-16,4-9-1 16,3 6 0-16,8-6 0 15,9 6 1-15,5-6-1 16,-1-7 0-16,1-2 0 15,-1-7 0-15,-10-12 0 16,-7-4 0-16,-7 0-2 16,-7-15 0-16,-11 3-3 15,-3-9 1-15,-8-4-6 16,-3-3 0-16</inkml:trace>
  <inkml:trace contextRef="#ctx0" brushRef="#br1" timeOffset="126398.878">24687 981 25 0,'7'0'12'0,"-10"19"-5"15,-1-19 17-15,-10-6-24 16,-7 6 0-16,0 0 1 15,-7 0 1-15,-4 6-2 16,-7-6 0-16,-7 9 1 16,-3 1 1-16,0 5-1 15,6 4 0-15,-6 0 0 16,6 9 0-16,5 7 0 16,9-7 0-16,15 6-1 0,21 1 0 15,15-10-1-15,16-6 1 16,12-10-1-16,-1-9 0 15,-3-9 0-15,-11 9 0 16,1-16-1-16,-12-3 0 16,-10 1-3-16,-3-11 1 15,-8 4-5-15,-3-9 0 16</inkml:trace>
  <inkml:trace contextRef="#ctx0" brushRef="#br1" timeOffset="127704.073">26472 1119 20 0,'29'-3'10'0,"-12"-6"-6"0,-13 2 12 15,-4 7-16-15,-11 0 1 16,-10-9 0-16,-25-1 0 15,-7 1-2-15,-3-10 1 16,-11 4 1-16,-11 2 0 16,1-3-1-16,-5-2 1 15,1 8 0-15,14 1 0 16,4 9-1-16,3 3 1 16,3 13 0-16,8 2 1 15,10 11-2-15,11 14 1 0,17 1-1 16,11 0 1-1,15 3-1-15,16 3 0 0,22-6-1 16,21-3 0-16,14-10 1 16,-10-12 0-16,7-9 0 15,-4-20 0-15,-7 1 0 16,-14-22 0-16,-14 9 0 16,-14-19 0-16,-11 0-5 15,-21-9 1-15,-14-3-4 16,-11-4 1-16</inkml:trace>
  <inkml:trace contextRef="#ctx0" brushRef="#br1" timeOffset="128184.149">24511 962 25 0,'11'10'12'0,"3"9"-9"15,-11-19 21-15,1 3-20 16,10 3 0-16,7-6 2 15,11 9 1-15,7-6-9 16,17 4 0-16,15-1 5 16,3-6 1-16,21 9-3 15,14-5 1-15,8-4-2 16,-8-4 1-16,4-5-6 16,-11 9 0-16,-21-6-7 15,-14-4 1-15</inkml:trace>
  <inkml:trace contextRef="#ctx0" brushRef="#br1" timeOffset="128544.525">24289 1329 39 0,'46'10'19'0,"77"-20"-16"15,-81 10 31-15,29 0-33 16,35-6 0-16,21-3 0 15,28-1 0-15,4 1-2 16,7-1 1-16,-11 1 0 16,-3 3 1-16,-18 2-5 15,-29 4 0-15,-13 0-6 16,-14 4 0-16,-18 2-2 16,-18-3 0-16</inkml:trace>
  <inkml:trace contextRef="#ctx0" brushRef="#br1" timeOffset="133228.576">16845 13832 9 0,'-10'-7'4'0,"6"-5"1"0,4 6 5 0,-7-7-8 15,-4 4 0-15,-3-7 1 16,-7 0 0-16,-7-3-4 16,-7 1 0-16,-4-4 3 15,-11 0 0-15,-2 3-2 16,2 3 1-16,1 10-1 15,6 6 1-15,5 0-1 16,6 3 0-16,4 3 0 16,3 10 0-16,7 3 0 15,8 3 0-15,3 15-1 16,0 1 1-16,3 9 0 16,1 3 0-16,-1 16 0 15,0 9 0-15,1 19-1 0,-1 7 0 16,-6 5-2-16,-4 14 0 15,0 11-2-15,-4 17 0 16</inkml:trace>
  <inkml:trace contextRef="#ctx0" brushRef="#br1" timeOffset="133528.393">16016 16146 5 0,'-28'166'2'0,"-11"-3"7"0,36-122 1 15,-1 6-7-15,4 6 1 0,0 1 0 16,0-11 1-16,4 1-7 15,3-3 1-15,0 0 4 16,3 3 0-16,-3 3-2 16,4 0 1-16,-1 6-1 15,8-3 0-15,0-3 2 16,6-3 0-16,8-6-1 16,0-4 1-16,3-5 0 15,1-1 1-15,13-3-1 16,14-6 0-16,8 0-2 15,7 2 0-15,-1-2-1 16,-6 0 0-16,10 0 0 16,7-7 0-16,-7-2-8 15,0-16 1-15,-10-7-3 16,-18-9 1-16</inkml:trace>
  <inkml:trace contextRef="#ctx0" brushRef="#br1" timeOffset="134879.909">16228 14518 26 0,'10'25'13'0,"-3"-6"-14"0,-7-16 13 16,-3 7-13-16,-1-1 1 15,-3 1-4-15,-3 5 1 16,-1 4 3-16,-3 6 1 16,0 7-3-16,0 5 1 15,0 17 0-15,-4 11 0 16,-3 14 1-16,-4 15 0 15,1 16-2-15,-8 15 1 16,-7 7-4-16,0 6 1 16,0 0-1-16,8-13 1 0</inkml:trace>
  <inkml:trace contextRef="#ctx1" brushRef="#br1" timeOffset="99584.266">9606 11906 0,'0'0'16,"0"0"-16,0 0 0,0 0 16,0 0-1,0 0-15,0 0 0,0 0 32,0 0-17,0 0 1,0 0-1,0 0-15,0 0 16,0 0 0,0 0-1,0 0 1,0 0 0</inkml:trace>
  <inkml:trace contextRef="#ctx0" brushRef="#br1" timeOffset="136052.786">14771 14594 7 0,'7'12'3'0,"7"-9"9"0,-14-3 4 16,4 3-14-16,-4 1 1 15,0 2 1-15,-4 6 1 16,-3 7-6-16,-4 6 0 16,1 7 4-16,-1 5 0 0,1 10-2 15,-1-3 1-15,0 3-2 16,-3 3 0-16,0-9-7 16,4-9 0-16</inkml:trace>
  <inkml:trace contextRef="#ctx0" brushRef="#br1" timeOffset="136352.753">14432 14638 39 0,'7'9'19'0,"18"-15"-19"0,-15 3 33 15,8-4-30-15,10-5 1 16,8-1 0-16,17-6 1 16,14 1-7-16,14-1 1 15,3-6 1-15,-10 3 1 16,1 0-7-16,-15 0 0 15,-11 3-7-15,-10-6 0 16</inkml:trace>
  <inkml:trace contextRef="#ctx0" brushRef="#br1" timeOffset="136801.782">14834 14979 35 0,'39'13'17'0,"21"-29"-14"15,-39 10 24-15,11-7-26 16,0 1 1-16,-4-7-1 16,-3-3 1-16,-8 0-3 0,-3 0 1 15,-3 3 0-15,-4 1 1 16,-3-1-2-16,-8 6 1 16,-3 4-2-16,-4 3 1 15,1 2-1-15,-4 8 0 16,0 5-1-16,0 3 1 15,-1 7 1-15,5 6 0 16,3 4 0-16,3 5 1 16,8 4 0-16,3 2 1 15,7-2-1-15,4-3 1 0,-1-10-3 16,4-7 0-16,-3-8-7 16,0-10 0-16</inkml:trace>
  <inkml:trace contextRef="#ctx0" brushRef="#br1" timeOffset="137043.831">15349 14336 23 0,'11'41'11'0,"7"0"-3"16,-15-28 13-16,-3 9-18 15,-3 12 0-15,-8 4 1 16,4 6 1-16,-4 9-7 0,1 0 1 16,3 4 3-16,0-4 0 15,3-9-7-15,1-7 0 16,3-5-5-16,0-13 0 16</inkml:trace>
  <inkml:trace contextRef="#ctx0" brushRef="#br1" timeOffset="137417.578">15416 14888 33 0,'25'47'16'0,"10"-25"-14"0,-21-18 27 0,4-4-26 16,3-7 0-16,0-2 1 15,1-4 0-15,-5 1-6 16,-3-4 1-16,-3-6 3 16,-4 0 0-16,-3 0-2 15,-8 0 0-15,0 3-2 16,-3 4 0-16,-3 2-1 16,-4 4 1-16,0 9-2 15,0 0 1-15,-1 9 0 16,5 7 1-16,-1 9 1 15,1 9 0-15,3-2 1 16,3 5 1-16,4-2 0 16,7-1 0-16,4-2-1 15,3-7 1-15,3-9-7 16,1-7 1-16,0-15-5 0,-4-7 1 16</inkml:trace>
  <inkml:trace contextRef="#ctx0" brushRef="#br1" timeOffset="137778.172">15939 14656 37 0,'10'10'18'15,"-31"-10"-24"-15,10 3 33 0,1 3-27 16,-8 0 0-16,0 4 1 16,1-1 0-16,-1 1-2 15,-3 2 1-15,3 1-1 16,4-1 1-16,0 1-1 16,7-1 1-16,0 4-1 15,4 3 0-15,3 3 1 16,7 0 0-16,3 6 0 15,4-3 1-15,-3-3-1 16,-1-3 1-16,-10 0-1 16,-3-1 0-16,-8 4-2 15,1 0 0-15,-4 0-8 0,-4-9 1 16</inkml:trace>
  <inkml:trace contextRef="#ctx0" brushRef="#br1" timeOffset="138318.132">16182 14738 24 0,'7'6'12'0,"-7"-12"-1"16,0 6 14-16,4-6-22 15,-4 6 0-15,0 0 1 0,0 0 1 16,0 0-6-16,-4 0 0 16,-7 3 4-16,-3 6 1 15,-3 4-3-15,-5 6 1 16,1 6-1-16,0 9 0 15,0-3 0-15,0 4 0 16,3-1-1-16,8 4 1 16,3-3 0-16,7-4 0 15,10-3-1-15,8-6 0 16,6-6-3-16,5-7 0 16,-1-6-4-16,-3-3 0 0,-4-3-6 15,-4-13 0-15</inkml:trace>
  <inkml:trace contextRef="#ctx0" brushRef="#br1" timeOffset="138663.623">16341 14904 33 0,'31'9'16'0,"-9"-21"-11"15,-15 9 25-15,0-7-29 16,0 4 0 0,-4-3 0-1,-10 2 0-15,-7-2-2 16,-4 3 1-16,1-1 0 0,-1 1 1 16,1 12-1-1,2 4 0-15,1 9 0 0,0 6 0 16,4-3-2-16,3 3 1 15,3 3-2-15,4-3 1 16,7 0-1-16,0-9 1 16,7-4 0-16,0-8 0 15,1-4-3-15,-5-7 0 16,4-5-4-16,-3-4 1 16</inkml:trace>
  <inkml:trace contextRef="#ctx0" brushRef="#br1" timeOffset="139429.973">16464 14989 25 0,'11'28'12'0,"-4"35"-11"15,-11-45 18-15,1 1-17 16,-4 3 1-16,0 3 1 15,3 0 1-15,-3 1-6 16,4-8 0-16,-1-5 4 16,0-13 0-16,4-10-1 15,4 4 0-15,3-6-1 16,4-10 0-16,3-10-1 16,-4-5 0-16,4 2-1 0,-3-6 1 15,3 1 0-15,4 2 0 16,-1 7 0-16,5 2 0 15,2 4 1-15,-3 10 0 16,1 2 0-16,2 7 1 16,-3 3 0-16,1 6 0 15,-5 6-1-15,-3 4 0 16,-7 3-1-16,-7 5 0 16,-7-5-1-16,-7 0 0 15,-7 0 0-15,-4-4 0 0,1 1-2 16,-1-1 1-16,4-2 0 15,3-1 0-15,4-3 0 16,4 1 1-16,2-1-1 16,1 0 1-16,7 0 2 15,0 1 0-15,7-4 0 16,1 0 1-16,2 0 0 16,4-3 0-16,4-3 0 15,7-3 1-15,3-4-1 16,0-2 1-16,-3 2 0 15,-1-2 0-15,-6-7-2 16,0 0 0-16,-1-6-1 16,1 0 1-16,-7-6-1 15,3 2 0-15,-7 4-1 16,-7 0 0-16,-4 6 0 16,1 4 1-16,-1 5 0 15,-3 7 0-15,-4 13-1 0,1 5 1 16,3 10-1-16,0 3 1 15,3 4 0-15,1 5 1 16,3-2-2-16,3-1 0 16,1-2-1-16,3-7 0 15,3-6-4-15,5-4 0 16,2-5-5-16,8-7 0 16,7-12 0-16,10-10 0 15</inkml:trace>
  <inkml:trace contextRef="#ctx0" brushRef="#br1" timeOffset="139730.414">17293 14713 25 0,'21'-25'12'16,"-7"28"-6"-16,-14-3 25 0,0 6-31 15,-7 4 1-15,-3 2 0 16,-4 1 1-16,-7 2-2 16,-1 4 0-16,-2-3 1 15,-1-1 0-15,0 1 0 16,1 3 1-16,2-3-2 15,5 2 1-15,6-2 0 16,4 6 0-16,7-6 0 16,11-1 0-16,10 1 0 15,11 0 0-15,3-1 0 16,0 1 1-16,-7 0-2 16,-6 0 1-16,-8-1-1 15,-14 4 0-15,-11 3-1 0,-21 0 1 16,-21-3-7-16,-17-7 0 15,-4-9-5-15,-11-9 0 16</inkml:trace>
  <inkml:trace contextRef="#ctx0" brushRef="#br1" timeOffset="140554.504">17283 14741 23 0,'77'-28'11'0,"8"-19"-1"15,-60 37 13-15,6-2-21 0,-2-4 0 16,-5-3 1-16,-6-3 1 15,-8 4-5-15,-17-1 0 16,-17 3 2-16,-8-3 1 16,-17 0-2-16,-29 4 1 15,-31-4-1-15,-11 3 0 16,-32 4 0-16,-21-1 0 16,-10 4 0-16,-18-1 1 15,10-2-1-15,1 2 1 16,-12-2-1-16,23-1 1 15,2 1 0-15,-6 2 0 0,17 1 0 16,4 9 1-16,3 0-2 16,7 9 1-16,15 4-1 15,24 9 1-15,10 9-2 16,15 10 0-16,18 3-1 16,10 9 1-16,14 4 0 15,18 8 1-15,14 1 0 16,14 0 0-16,14 3 1 15,10-3 0-15,22-6 0 16,18-7 1-16,17 0 0 16,11-6 1-16,31 0-1 15,18-6 1-15,18-10-1 16,31-2 1-16,-3-14-1 16,29 4 1-16,-5-9-2 15,-24-4 0-15,7-3-1 16,-7-3 1-16,-14-6-1 0,10-10 1 15,-6-6-1-15,-11-3 0 16,-15-6 0-16,-10-10 0 16,-24-6-1-16,-25 0 0 15,-22-3-1-15,-20-7 1 16,-43-2-4-16,-29-10 0 16,-23 3-9-16,-37-19 1 15</inkml:trace>
  <inkml:trace contextRef="#ctx0" brushRef="#br2" timeOffset="149983.305">1538 17607 54 0,'11'3'27'0,"-4"-3"-24"0,-7 3 28 16,0 7-31-16,-11 5 1 15,4 7 0-15,-14 4 1 16,0 2-2-16,3 6 0 16,-3 1 1-16,0 2 0 15,3-5 0-15,-10-1 0 16,7-6-1-16,0 3 1 16,10 1 0-16,0-4 0 15,1 0-1-15,13-6 1 16,15-1-1-16,0-5 0 0,13 0-1 15,19-4 1-15,10 3-1 16,-7-2 0-16,-4 2-1 16,0 4 1-16,-17 0-1 15,-4 9 1-15,-6 3-1 16,-12 0 1-16,-13 7 0 16,-8 9 0-16,-17 0-1 15,-14 3 1-15,-4 6-2 16,3 3 1-16,5-5-5 15,-5-1 1-15,4-3-8 16,1-13 1-16</inkml:trace>
  <inkml:trace contextRef="#ctx0" brushRef="#br2" timeOffset="150690.06">1986 18146 21 0,'0'-3'10'0,"11"13"6"0,-11-10 8 16,7 0-19-16,-7 3 0 15,3 0 5-15,-3 0 0 16,7 3-13-16,-7 4 1 0,0 2 7 15,0 10 1-15,0 3-3 16,0 1 0-16,-7-1-3 16,4 0 1-16,-4 0-2 15,3 0 1-15,4-6-5 16,0-4 0-16,-7-5-8 16,7-10 1-16,-3-13-2 15,-4-6 0-15</inkml:trace>
  <inkml:trace contextRef="#ctx0" brushRef="#br2" timeOffset="151334.278">2155 18005 26 0,'18'13'13'0,"-4"-19"-6"16,-7 6 21-16,0 0-25 15,-3 3 1-15,-4 3 1 16,7 0 1-16,-7 4-7 15,-7 2 1-15,7 4 4 16,-11 0 0-16,-6 2-2 16,3 4 1-16,-4 3-1 15,-3 1 0-15,0-1-1 16,3 0 0-16,0-6-1 16,4-4 0-16,4 1 0 15,3-7 1-15,3 1-1 16,4-4 1-16,4-3-1 15,6-3 0-15,8-3 1 0,14 6 0 16,-4 0-1-16,0 0 1 16,-3 1-1-16,3-4 1 15,0 3-1-15,0 3 1 16,-7 3-1-16,1 4 0 16,-5 3-4-16,-3 2 0 15,-3-2-9-15,-4-3 1 16,-7-10-3-16,0-3 1 15</inkml:trace>
  <inkml:trace contextRef="#ctx0" brushRef="#br2" timeOffset="151935.353">2635 17761 41 0,'-3'12'20'0,"6"-9"-17"15,-3-3 38-15,0 0-37 16,0 0 0-16,0 0 4 15,7 0 0-15,-3 0-10 16,13 0 0-16,12-3 7 16,2 3 0-16,15 0-3 15,-3 0 0-15,-5-3-5 16,5 3 1-16,-15 0-8 16,0 0 1-16,-14-6-9 15,-7 0 1-15</inkml:trace>
  <inkml:trace contextRef="#ctx0" brushRef="#br2" timeOffset="152146.055">2632 17993 48 0,'10'25'24'0,"19"-13"-15"0,-19-8 38 16,11-1-45-16,-3 3 0 15,14-3 0-15,-1-3 1 16,8-3-5-16,0 0 0 0,0 3-4 16,-7 0 0-16,-4-3-11 15,-18-10 0-15</inkml:trace>
  <inkml:trace contextRef="#ctx0" brushRef="#br2" timeOffset="153587.046">3616 17428 34 0,'0'-12'17'0,"0"12"-4"16,0 0 17-16,0 0-26 15,4 6 1-15,-4 7 2 16,0 2 1-16,0 10-10 16,0 10 1-16,0 9 6 15,0 12 0-15,0 7-2 16,0 6 1-16,-4 13-2 15,4-1 1-15,0-3-1 16,0-5 0-16,0-4-1 0,0-7 1 16,-7-8-2-16,7-11 1 15,0-8-2-15,0-7 0 16,0-9-1-16,0-6 1 16,7-10-4-16,-7-10 0 15,4-2-12-15,3-16 0 16,3-3 0-16,1 3 0 15</inkml:trace>
  <inkml:trace contextRef="#ctx0" brushRef="#br2" timeOffset="154097.025">4106 17849 25 0,'-10'12'12'0,"10"-6"0"0,0-6 18 16,0 4-24-16,-7-1 0 15,3 6 4-15,4 0 1 16,0 1-13-16,0-1 0 16,0 1 8-16,11-1 1 15,-1 1-4-15,1-7 1 0,7-3-2 16,3-3 0-16,7-4-2 16,7-2 0-16,1-1-5 15,-5-2 0-15,-3-1-9 16,-6-5 0-16,-5-1-3 15,-3 3 0-15</inkml:trace>
  <inkml:trace contextRef="#ctx0" brushRef="#br2" timeOffset="154353.197">4138 17607 46 0,'7'25'23'0,"4"3"-28"15,-8-15 44-15,-3 6-37 0,0 9 0 16,0 7 2-16,0 5 0 16,0 1-6-16,0 6 1 15,-3 0 1-15,3-3 1 16,-7-9-8-16,7-4 1 15,-4-9-9-15,4-13 1 16</inkml:trace>
  <inkml:trace contextRef="#ctx0" brushRef="#br2" timeOffset="154698.334">4653 17316 41 0,'11'12'20'0,"-11"4"-13"16,3-10 31-16,-3 7-36 16,0 2 0-16,0 13 0 15,0 10 1-15,0 6-4 0,7 9 0 16,-7 1 1-16,4-1 0 16,-1 0-7-16,1-3 1 15,3-6-8-15,-7-15 0 16</inkml:trace>
  <inkml:trace contextRef="#ctx0" brushRef="#br2" timeOffset="154982.062">5094 17375 41 0,'21'9'20'0,"-14"7"-19"16,-7-13 31-16,-10 10-29 16,-1 9 1-16,-6 6 1 15,-12 13 1-15,-13 15-8 16,-7 10 0-16,-4 6 5 16,3 7 0-16,4 8-5 15,4 11 0-15,3-14-5 16,8-8 1-16,-5-7-8 15,12-13 0-15,2-22-1 16,15-8 0-16</inkml:trace>
  <inkml:trace contextRef="#ctx0" brushRef="#br2" timeOffset="155433.562">4822 18115 41 0,'11'13'20'0,"-4"9"-18"0,-3-19 43 0,3 0-41 15,3 0 0-15,1 0 1 16,10 0 1-16,7-6-8 15,4 3 1-15,-4-3 5 16,4-3 0-16,-4-1-3 16,-3 4 0-16,-7-3-1 15,-1 6 1-15,-6 3-2 16,-11 7 0-16,0 2-1 16,0 13 1-16,-11 0-1 15,1 0 0-15,-8 1-1 16,0 2 1-16,4 3 0 15,4 0 1-15,-4 1 0 16,6-4 1-16,5-6 0 16,3-3 0-16,7-4 0 15,11 1 1-15,-4-10-3 16,14-6 0-16,0-6-6 0,-3-10 1 16,0-2-8-16,-15-7 1 15</inkml:trace>
  <inkml:trace contextRef="#ctx0" brushRef="#br2" timeOffset="155974.959">5581 17780 44 0,'7'6'22'0,"4"3"-15"0,-11-6 35 16,10 1-39-16,1 2 0 15,-1 0 2-15,12 0 0 16,6 1-7-16,0-1 1 16,-7-3 4-16,11-6 0 0,3-3-4 15,0-4 0 1,-6-2-7-16,-12 2 1 0,-13-9-10 15,-15 4 1-15</inkml:trace>
  <inkml:trace contextRef="#ctx0" brushRef="#br2" timeOffset="158061.906">6477 17090 45 0,'11'-3'22'0,"-4"25"-13"16,-7-13 22-16,0 10-29 15,0 6 1-15,-7 9 0 16,0 10 1-16,-1 16-6 16,1-16 1-16,0 28 2 15,4 3 0-15,3-6-5 16,0-9 1-16,0-16-6 16,3-13 0-16,4-15-6 15,4-13 0-15</inkml:trace>
  <inkml:trace contextRef="#ctx0" brushRef="#br2" timeOffset="158345.435">6869 17134 37 0,'10'15'18'0,"-3"10"-12"0,-7-18 28 15,-3 2-31-15,-8 7 1 16,-3 9 3-16,-11 12 1 16,-6 7-10-16,-8 16 1 0,-7 18 5 15,-7 4 1-15,4 12-3 16,-1-3 1-16,4-6-4 16,8-7 1-16,6-9-5 15,7-9 0-15,7-13-10 16,-3-13 1-16,4-15-3 15,6-10 1-15</inkml:trace>
  <inkml:trace contextRef="#ctx0" brushRef="#br2" timeOffset="158765.891">6795 17657 28 0,'3'0'14'0,"1"7"-8"0,-4-7 24 15,-4 12-24 1,1 4 1-16,-5 3 1 16,5 6 1-16,-8 9-13 15,4 7 1-15,0 0 7 16,0 6 0-16,4-3-3 15,-1 0 0-15,4-4-5 16,0-2 0-16,4-4-9 16,-1-8 0-16,1-17-1 15,3-9 1-15</inkml:trace>
  <inkml:trace contextRef="#ctx0" brushRef="#br2" timeOffset="159095.967">7038 17780 34 0,'18'9'17'0,"3"-3"-18"0,-18 1 33 16,-3 2-29-16,-3 4 0 15,-1 2 3-15,-6 7 0 16,-8 3-8-16,-3-6 1 16,0 0 4-16,3 6 1 15,-3 0-3-15,3-3 1 16,-3 0-2-16,3-3 1 15,4-4-1-15,0 1 0 16,4-6 0-16,6-1 1 16,4 0 0-16,7 1 1 0,4-1 0 15,13 1 0-15,1-1 0 16,7 3 1-16,-7 4-1 16,10 9 0-16,-10-9-2 15,-1 3 0-15,-3 0-8 16,1-4 1-16,-5-12-9 15,4-9 0-15</inkml:trace>
  <inkml:trace contextRef="#ctx0" brushRef="#br2" timeOffset="159608.288">7535 17748 40 0,'-14'19'20'0,"4"-13"-9"16,10-3 28-16,0 1-34 16,0 2 1-16,0 0 4 15,10 0 1-15,-3 1-13 16,14-1 1-16,11 0 8 16,7-3 0-16,7-3-3 15,7-6 0-15,0 0-7 16,-4-4 0-16,-10 1-10 15,-7 3 1-15,-11-7-9 16,-7 1 1-16</inkml:trace>
  <inkml:trace contextRef="#ctx0" brushRef="#br2" timeOffset="160313.236">8558 16917 46 0,'0'16'23'0,"-7"3"-19"0,7-10 34 0,-3 7-36 15,3 0 1-15,0 24 0 16,0 4 0-16,0 9-5 16,0 7 1-16,0 0 1 15,3-1 0-15,1-9-6 16,-1-6 1-16,4-12-11 16,8-10 1-16,2-16 0 15,4-12 0-15</inkml:trace>
  <inkml:trace contextRef="#ctx0" brushRef="#br2" timeOffset="160597.518">9042 17055 47 0,'10'10'23'0,"-13"12"-25"0,-1-10 50 15,-3 10-45-15,-10 0 0 16,-12 9 2-16,-6 13 0 16,-7 6-7-16,-18 16 1 15,0 6 4-15,7 10 0 16,-7 12-1-16,0-6 0 16,0 3-3-16,7-7 1 0,4-2-3 15,6-13 1 1,8-9-6-16,10-17 1 0,8-8-11 15,6-19 0-15</inkml:trace>
  <inkml:trace contextRef="#ctx0" brushRef="#br2" timeOffset="160913.477">8664 17717 42 0,'0'28'21'0,"-14"0"-18"0,11-18 29 16,3 5-29-16,-7 7 0 15,3 7 2-15,4 2 0 16,-7-3-7-16,3 7 1 16,4-1 3-16,0-6 0 15,0 4-8-15,11-10 1 16,-7-3-10-16,3-13 1 16</inkml:trace>
  <inkml:trace contextRef="#ctx0" brushRef="#br2" timeOffset="161334.128">8890 17798 39 0,'11'22'19'0,"-11"19"-14"16,-4-28 27-16,-3 9-29 16,-4-7 0-16,1 1 2 15,-8 0 0-15,1 6-7 16,-1-7 1-16,-3 4 4 15,3 0 0-15,0-7-2 16,4-2 0-16,4-4-1 16,3-3 0-16,3-3-1 15,1 0 1-15,3-3 0 16,7-3 1-16,3-4-1 0,8-2 1 16,-4 3-1-16,4 5 1 15,-1 1 0-15,1 3 0 16,0 3 0-16,-1 4 1 15,-3 5-1-15,0 1 0 16,-3-1 0-16,3 4 1 16,0 6-2-16,-7 0 1 15,4-3-1-15,0 3 1 16,-1-4-1-16,1-2 0 16,-1 0-3-16,1-10 0 15,-1-6-5-15,1-3 0 16,0-10-8-16,-4-9 0 0</inkml:trace>
  <inkml:trace contextRef="#ctx0" brushRef="#br2" timeOffset="161634.387">9109 17971 45 0,'0'12'22'0,"10"-12"-18"0,-10 0 35 16,0 0-37-1,0 0 0-15,11 0 1 0,3 0 1 16,4 0-6-16,3-3 1 15,7 3 1-15,4 0 1 16,-4-3-8-16,-3-3 1 16,-4-4-9-16,-3-5 0 15</inkml:trace>
  <inkml:trace contextRef="#ctx0" brushRef="#br2" timeOffset="161872.876">9246 17820 55 0,'0'41'27'0,"4"28"-33"16,-4-59 47-16,0 15-41 15,3 3 0-15,1 13 0 16,3-1 0-16,-4 1-3 15,1-3 0-15,0-10-6 16,3-9 0-16,0-10-5 16,3-12 0-16</inkml:trace>
  <inkml:trace contextRef="#ctx0" brushRef="#br2" timeOffset="162116.001">9666 17745 48 0,'0'28'24'0,"7"38"-22"0,-7-44 43 16,-3 3-44-16,-1 13 1 16,1 9 0-16,3 3 0 15,3 0-3-15,-3-6 0 0,4-3-2 16,-4-10 0-16,7-12-12 15,0-16 0-15,-4-12-1 16,4-10 1-16</inkml:trace>
  <inkml:trace contextRef="#ctx0" brushRef="#br1" timeOffset="178674.308">1277 10715 13 0,'-11'-10'6'0,"4"1"0"0,7 6 6 16,0 3-11-16,0 0 0 0,0-3 0 16,11-1 1-16,7 1-2 15,-1 0 1-15,4 0 1 16,-6 0 1-16,13-3-1 15,4-4 1-15,13 1-1 16,5-4 0-16,10-2-1 16,10-4 1-16,1 3-2 15,17 0 1-15,11-2 0 16,21 2 0-16,-7-3-1 16,14 3 0-16,10 1 1 15,15-1 0-15,-14 0 0 16,20 4 0-16,-2-4-1 15,-12 0 1-15,4 4 0 16,8 3 0-16,-12-1-1 16,-13 4 0-16,-8 0 0 15,1 2 0-15,-15 1-1 16,-7 3 1-16,-10 3-1 0,-14 1 1 16,-11-1-1-16,-18 0 1 15,-7-3-2-15,-13 3 1 16,-15 0-1-16,-7 0 1 15,-14 4-1-15,-7-4 1 16,-11 0 0-16,-10 0 0 16,-15 0 0-16,-6 0 1 15,3 7 0-15,-14-4 0 16,-4 6-1-16,-17 1 1 0,-4 3-1 16,1 2 1-16,-8-5 0 15,0 6 0-15,-10 6 0 16,-11 3 0-16,14 3 0 15,-3-2 0-15,-4-1-1 16,-14 3 1-16,14-2-1 16,3 2 1-16,1-9-1 15,0 3 1-15,-8-9-1 16,4-1 1-16,18-2 0 16,0-1 0-16,7-5 0 15,0-1 1-15,6-3-1 16,-6 0 0-16,18-3 0 15,10-3 1-15,3 0-1 16,15 0 1-16,10-4-1 16,4 1 1-16,7-3 0 15,10-1 0-15,4 1-1 16,18-7 1-16,17 1 0 16,11-1 0-16,10-3 0 15,15 0 1-15,3-3-1 0,14 0 1 16,18 0-1-16,3 4 1 15,7 2-1-15,1 0 1 16,17 1-2-16,0 2 1 16,3 4-1-16,-10-1 1 15,11 4-1-15,-1 0 1 16,-3-1-1-16,-14-2 1 16,-4 3-1-16,8-1 0 0,-8 4-1 15,-17 0 1-15,-11 3 0 16,-10 0 0-16,-11 3-1 15,-11 0 0-15,-14 1-1 16,-21-4 1-16,-7 3-1 16,-17 3 0-16,-11 3 0 15,-18 4 0-15,-21 0 1 16,0-1 0-16,-11 1 0 16,-17-1 1-16,-11 1-1 15,-10 2 1-15,0-2 0 16,-18 3 0-16,-7-4 0 15,7-2 0-15,-11-1 0 16,-3 7 0-16,0 2 0 16,3-2 0-16,1 0 0 15,13-4 0-15,-13 1-1 16,6-1 1-16,22-2 0 16,3-4 0-16,11 4 0 0,-1-1 0 15,5-3 0-15,9 4 1 16,5-7-1-16,17 0 1 15,7 0-2-15,7-3 1 16,14 0 0-16,4 0 0 16,18-3-1-16,-1 3 1 15,22-3-1-15,10 3 0 16,18 0 0-16,10-7 1 16,11 1 0-16,10-3 0 0,12-4 1 15,23-2 0-15,8-1 0 16,4 0 0-16,6 4 0 15,15 2 0-15,10-2 1 16,-10 2 0-16,13-5-1 16,19 2 1-16,-22 4 0 15,10-1 0-15,12 1-1 16,-18-1 1-16,-11 4-1 16,3 0 1-16,-13 0-1 15,-11 3 0-15,-11-1 0 16,-21 4 0-16,-17 0-2 15,-18 0 0-15,-7 0 0 16,-25 0 0-16,-11 4-1 16,-27-1 0-16,-15-3 0 15,-24 3 0-15,-19 0 0 16,-2 0 1-16,-22 3 0 16,-21 4 1-16,-3 2-1 0,-15-2 0 15,-21 2 1-15,11 7 0 16,-14 0 0-16,3 0 0 15,-10-1-1-15,10-2 1 16,11 0-1-16,-14 0 1 16,13-1 0-16,12-2 0 15,-1-4-1-15,4 1 1 16,7-1 0-16,14 4 0 16,15-1 0-16,9 1 1 15,12 2-1-15,6-2 1 0,11-1 0 16,11 1 0-16,6-7 0 15,5 4 1-15,17-4 0 16,-1-3 1-16,5 0 0 16,6-3 1-16,4-3-2 15,7 3 1-15,0 0-1 16,11-3 0-16,6 3-1 16,1-3 0-16,-4 0-1 15,4 3 0-15,3 0 0 16,-4 0 1-16,5 0-1 15,-12 0 1-15,8-4-1 16,-8 1 1-16,1 0-1 16,-7 3 1-16,3 0-1 15,3 0 0-15,-10 0 0 16,0 6 0-16,0-2-1 16,0-1 1-16,0 0 0 15,0 6 0-15,0-6 0 0,0 4 0 16,-3-1-1-16,-4-3 1 15,7 0 0-15,-7 3 1 16,7-2-1-16,0-1 1 16,0-3 0-16,0 3 0 15,0 0-1-15,0 0 1 16,0 0 0-16,0-3 0 16,0 0-1-16,0 0 0 15,0 0 0-15,0 0 1 16,0 0-1-16,7 3 1 0,-7-3 0 15,0 0 0-15,0 0 0 16,0 4 0-16,7-1-1 16,-4-3 0-16,-3 3 0 15,0 0 0-15,0 0-3 16,0 3 0-16,0-2-10 16,0-4 0-16</inkml:trace>
  <inkml:trace contextRef="#ctx0" brushRef="#br1" timeOffset="182968.63">4681 14289 37 0,'4'19'18'0,"14"-31"-11"0,-15 9 19 0,15-1-24 16,-1 1 1-16,5 0 2 15,-1 0 1-15,7-3-7 16,4 3 0-16,-4 0 3 16,4-1 1-16,-4 4-4 15,-7-3 0-15,-3 0-8 16,3 3 1-16,-11 0-6 15,1-6 0-15</inkml:trace>
  <inkml:trace contextRef="#ctx0" brushRef="#br1" timeOffset="183209.534">4692 14562 44 0,'-7'25'22'0,"7"-9"-16"0,7-13 40 16,-7 0-40-16,3-3 1 16,5 0 1-16,2-3 1 15,11 0-12-15,18 0 0 16,0-7 7-16,0 7 0 16,3 0-7-16,7-3 1 0,-17 0-9 15,0-1 1-15,-7 1-9 16,-11-3 0-16</inkml:trace>
  <inkml:trace contextRef="#ctx0" brushRef="#br1" timeOffset="183914.15">5599 14603 36 0,'-22'31'18'0,"15"-2"-12"0,7-29 22 0,0 3-22 16,0 3 0-16,4-3 4 15,3-6 0-15,4-3-12 16,6-4 1-16,8-15 9 16,3-19 0-16,4-9-3 15,-7-16 0-15,3-12-2 16,-4-17 1-16,-2 7-4 16,-8-3 1-16,-4 0-1 15,-6-9 1-15,3 18-2 16,-7 7 1-16,0 6-2 15,0 12 0-15,0 13-2 16,-7 9 1-16,3 13-1 16,-6 13 0-16,-1 12-1 15,-3 6 1-15,0 13 1 16,3 15 1-16,-6 16 1 0,6 4 0 16,4 18 1-16,4 6 1 15,-5 4 0-15,8 2 1 16,8-2-1-16,-5-7 1 15,8-9-1-15,3-16 1 16,0-9-1-16,4-6 0 16,-8-10-2-16,4-7 0 15,4-2-5-15,-1-3 0 16,5-4-10-16,-5-12 0 16</inkml:trace>
  <inkml:trace contextRef="#ctx0" brushRef="#br1" timeOffset="184138.868">6167 14387 45 0,'10'44'22'0,"-17"-48"-12"15,7 11 31-15,-3 5-39 16,3 4 1-16,0 0 0 15,0-1 1-15,0 1-6 16,10-3 1-16,-6-7-2 16,3-3 0-16,3-9-13 15,-3-10 0-15</inkml:trace>
  <inkml:trace contextRef="#ctx0" brushRef="#br1" timeOffset="184363.738">6107 14130 44 0,'3'9'22'0,"4"0"-15"0,-7-9 28 16,0 3-33-16,0 1 0 16,0-4 2-16,4 3 0 15,-4-3-5-15,7 0 0 16,-4 0 3-16,4 0 0 0,4-3-7 15,7 3 1-15,-8 6-11 16,8-3 0-16</inkml:trace>
  <inkml:trace contextRef="#ctx0" brushRef="#br1" timeOffset="184919.89">6364 14358 39 0,'7'47'19'0,"0"-25"-13"16,0-18 24-16,-3 5-27 16,-4 0 1-16,7 1 3 15,-7-4 0-15,10 0-9 16,-10-3 1-16,4-3 5 16,3-6 0-16,0 0-3 0,4-3 1 15,-1 2-2-15,1 1 1 16,-4 0-1-16,0-1 0 15,7 4 0-15,0 0 1 16,4 0-1-16,-4 6 1 16,4-3-1-16,-1-3 1 15,-6 3-1-15,3 3 1 16,0 0-1-16,-3 4 0 16,-1-4 0-16,1 0 0 15,-1 0 0-15,1 0 0 16,0 0-1-16,-1-3 1 15,1-3-1-15,-1 0 1 0,1-6-1 16,-4 9 1-16,0-7-1 16,4-2 0-16,-8-7 0 15,4 1 1-15,-3-1 0 16,3 0 0-16,0 4 0 16,3 5 1-16,1 4 0 15,3 9 0-15,0 7 1 16,7-4 0-16,-7 4-1 15,4 6 1-15,0 3 0 16,10 0 0-16,4 0-1 16,-8-4 1-16,5-5-4 15,-1 0 1-15,-11-7-7 16,-2-3 0-16,-15-3-10 16,-15-9 1-16</inkml:trace>
  <inkml:trace contextRef="#ctx0" brushRef="#br1" timeOffset="185400.494">5613 14801 34 0,'0'22'17'0,"-4"12"-9"16,4-18 19-16,0 9-25 15,0-6 0-15,-7 9 1 0,4 13 0 16,3 3-4-16,0 6 0 15,0 0 2-15,0-3 1 16,-7 0-3-16,7-13 0 16,0-5-6-16,0-11 0 15,0-8-5-15,0-10 0 16</inkml:trace>
  <inkml:trace contextRef="#ctx0" brushRef="#br1" timeOffset="185744.52">5793 14979 43 0,'10'-6'21'0,"4"12"-18"0,-14-6 37 0,0 0-39 16,0 7 1-16,0 5 0 15,0 4 0-15,-10 6-3 16,-4 3 1-16,-8 3 1 16,1-6 0-1,-10 6-2 1,2-3 0-16,8-6 1 15,4 3 0-15,6-9-1 16,7-4 1-16,15-6 1 16,0 0 1-16,10 4 1 15,-4-1 1-15,8 0 0 16,-4 7 0-16,4-1 0 16,-4 4 0-16,-3 3-3 15,3 3 0-15,0-4-2 16,-10 1 0-16,6-6-6 0,-3-4 1 15,1-6-10-15,-1-9 0 16,-4-10-1-16,8 1 0 16</inkml:trace>
  <inkml:trace contextRef="#ctx0" brushRef="#br1" timeOffset="186031.919">6011 15136 47 0,'4'13'23'0,"-1"-13"-20"16,-3 0 46-16,0 0-46 15,4 3 1-15,-1 0 3 16,5 0 0-16,6 0-9 15,7-3 1-15,-4 0 5 16,15-3 0-16,-4-3-6 16,4-4 1-16,-4-2-7 15,-3-4 0-15,-4 0-11 16,-3-9 1-16</inkml:trace>
  <inkml:trace contextRef="#ctx0" brushRef="#br1" timeOffset="186331.608">6244 14948 43 0,'0'16'21'0,"4"-1"-13"0,-4-15 27 15,0 0-32-15,7 0 0 16,3 7 2-16,4 2 1 15,4 4-7-15,-7-1 0 16,6 1 5-16,8-1 0 0,-4-2-2 16,4 2 0-16,-4-2-1 15,-3 2 0-15,-8 4-2 16,-10-1 1-16,0 7-4 16,-7 0 0-16,-3 0-7 15,-1 0 1-15,0-9-7 16,-10-13 0-16</inkml:trace>
  <inkml:trace contextRef="#ctx0" brushRef="#br1" timeOffset="186916.611">6918 15011 38 0,'7'19'19'0,"-7"12"-19"0,0-19 29 16,-3 4-27-16,-5 3 1 16,-9-3 2-16,3-1 1 15,-7 4-7-15,3-3 1 16,-10-1 3-16,7-2 1 15,-1-7-2-15,-2 1 0 16,10-7-2-16,-8-7 1 0,12 4-3 16,3-6 0-16,3-10-1 15,8 0 0-15,6 0 0 16,11-3 0-16,8 0 1 16,2 4 1-16,-2 5 0 15,2 7 1-15,1 6 2 16,3 3 0-16,-3 6-1 15,0 4 1-15,-4 2-1 16,0 1 1-16,1-3-1 16,-5 2 1-16,1-8-2 15,0 2 1-15,-4-3 0 16,4-3 0-16,-8 1 0 16,4-4 1-16,1-7-1 15,-5-2 0-15,4-4 0 16,-10-2 0-16,0-4 0 15,-11 0 0-15,-11-6-1 0,-7 6 0 16,-6 0 0-16,-12 7 1 16,-6 2-2-16,-4 4 0 15,4 9-6-15,7 7 1 16,-1-1-9-16,1 4 1 16</inkml:trace>
  <inkml:trace contextRef="#ctx0" brushRef="#br1" timeOffset="188041.641">8160 13684 41 0,'17'-12'20'0,"-2"-10"-16"0,-8 15 21 0,-7 1-21 16,-7 0 1-16,3 3 2 16,-14 3 0-16,1 6-9 15,-8 7 0-15,0 12 6 16,1 15 1-16,-8 4-3 16,-7 19 0-16,-7 9-1 15,4 22 0-15,-11 19 0 16,14 9 1-16,4 16 0 15,14 4 0-15,7-8 0 16,10-11 0-16,15-23-1 16,13-6 1-16,8-15-4 0,10-20 0 15,15-12-10-15,-8-9 1 16,11-23-7-16,0 1 0 16</inkml:trace>
  <inkml:trace contextRef="#ctx0" brushRef="#br1" timeOffset="188957.878">13554 13380 30 0,'-18'16'15'0,"11"6"-3"0,7-13 17 16,4 4-24-16,3 2 0 15,7 4 4-15,7 13 0 16,11 5-11-16,10 4 1 16,4 18 6-16,0 7 1 15,-7 16-4-15,-11 9 1 16,-11 12-3-16,-13 10 1 16,-15 3-4-16,-24 3 1 0,-11-3-11 15,-7-3 0 1,-14-6-3-16,7-13 0 0</inkml:trace>
  <inkml:trace contextRef="#ctx0" brushRef="#br1" timeOffset="190248.944">3302 17149 18 0,'7'0'9'0,"-3"16"-1"0,-4-13 10 0,0 3-14 16,0 4 0-16,-4 5 1 16,-3 7 1-16,-4 10-8 15,-3 12 1-15,-3 6 4 16,-1 9 0-16,4 20-2 16,3 6 1-16,4 12-1 15,-3 0 0-15,-1 6-1 16,11 4 0-16,-7-13-1 15,4-9 0-15,3-7-4 16,-8-12 1-16,8-16-7 16,0-9 1-16</inkml:trace>
  <inkml:trace contextRef="#ctx0" brushRef="#br1" timeOffset="191569.748">3320 17196 22 0,'38'22'11'0,"1"-19"-3"16,-18-6 14-16,1 3-20 16,9-6 0-16,5 0 2 15,6-4 1-15,18 1-6 16,0 0 1-16,10-1 3 16,8 1 0-16,-7-4-1 15,10 1 1-15,7-1-2 16,11 1 1-16,0-1-1 15,-1-6 1-15,5 0-1 0,13-3 0 16,-7 0 0-16,11-6 0 16,0 0 0-16,0 6 0 15,4 3-1-15,10 0 0 16,-4 1 0-16,11-1 0 16,-3 3 0-16,3-3 0 15,0 1 0-15,0-4 0 16,4 0 0-16,7 0 0 0,-15 3 0 15,8 3 0-15,3-9 0 16,-3 6 0-16,-1 0 0 16,4 4 0-16,8-4 0 15,-15 6 0-15,10-2 0 16,-6 2 1-16,0 1-1 16,-11-1 0-16,7 1-1 15,7-1 1-15,-7 0 0 16,-14 4 0-16,0 3 0 15,7 0 0-15,-10-1 0 16,-8 4 0-16,-14 0 0 16,-3 3 0-16,-7 0 0 15,-4 0 0-15,-7 6 0 16,-10-3 1-16,-4 7-2 16,-4 2 1-16,-3 10 0 15,-7 0 0-15,-7 0-1 16,-7 6 1-16,-11 4-1 15,-3 5 1-15,-4 7-1 0,-7 0 1 16,-3 10-1-16,-1 11 1 16,-3 7-2-16,0 13 1 15,-3 0-1-15,3 12 1 16,4 13 0-16,-1-4 0 16,8 4 0-16,-1-3 0 15,1-4 1-15,0-2 0 16,6 5 0-16,1-15 1 15,0-3 0-15,-4-3 0 0,0-16 0 16,-3-10 0-16,-4 1 0 16,-7-7 0-16,-7-3 0 15,-7-9 0-15,-11-6-2 16,-10-7 1-16,-11-3-1 16,0-3 1-16,-14-3-1 15,-14-10 0 1,-77-12 0-1,-4 3 0-15,-11 0 1 16,7 0 0-16,1 3-1 16,-15 0 1-16,-4 3 0 15,-2 13 0-15,-8 3 0 16,0 3 0-16,-4 7 0 16,-20-10 0-16,17 0-1 15,-14-1 1-15,-4 1-1 16,4 0 1-16,-18 0 0 0,4 0 0 15,-11 0 0-15,-3-3 0 16,-7 0 0-16,-18-3 0 16,17-1 0-16,-6-5 0 15,10-1 0-15,-14-6 0 16,11-3 0-16,3-3 0 16,-7-10-5-16,21 1 1 15,0-13-7-15,4-10 1 16</inkml:trace>
  <inkml:trace contextRef="#ctx1" brushRef="#br1" timeOffset="156017.229">4170 12063 0,'0'0'15,"0"0"1,0 0-1,0 0 1</inkml:trace>
  <inkml:trace contextRef="#ctx0" brushRef="#br1" timeOffset="192500.28">8262 13885 40 0,'0'3'20'0,"4"-9"-16"0,-4 6 20 0,0 0-19 16,0 0 1-16,0 6 2 15,0 3 0-15,-4 7-10 16,1 3 0-16,-1 9 6 16,0 0 1-16,1 16-3 15,-15 3 1-15,11 10-2 16,0 9 0-16,4-10-2 15,3 4 0-15,-4-7-5 16,4-6 0-16,7-6-9 16,-3-10 0-16</inkml:trace>
  <inkml:trace contextRef="#ctx0" brushRef="#br1" timeOffset="192801.459">8280 14324 41 0,'-4'25'20'0,"25"-25"-20"0,-17 0 26 16,6 0-25-16,8 3 1 16,10-3 4-16,1 0 1 0,6 0-11 15,-3-6 1-15,-8 3-2 16,1 0 1-16,0-7-7 16,-11 1 0-16</inkml:trace>
  <inkml:trace contextRef="#ctx0" brushRef="#br1" timeOffset="193041.385">8488 14117 42 0,'0'31'21'0,"0"1"-24"15,0-20 34-15,0 7-31 0,3 12 0 16,1 7 0-16,-4 3 1 16,0 0-3-16,0-4 1 15,3-5-8-15,1-4 0 16,-1-13-2-16,-3-8 1 16</inkml:trace>
  <inkml:trace contextRef="#ctx0" brushRef="#br1" timeOffset="193432.462">9133 13866 38 0,'-3'19'19'0,"-4"-38"-21"15,7 19 34-15,0 10-31 16,3 5 0-16,4 10 0 0,-3 7 0 16,3 2-2-16,0 10 0 15,4-3 0-15,-4-7 1 16,3-2-6-16,1-7 0 16,-4-13-5-16,4-5 0 15</inkml:trace>
  <inkml:trace contextRef="#ctx0" brushRef="#br1" timeOffset="193715.953">9659 13866 40 0,'0'22'20'0,"-18"-16"-20"16,11 7 34-16,-10 9-29 15,-11 6 1-15,-8 19 0 16,-6 13 1-16,-7 18-10 16,-1 7 0-16,-3 6 2 15,7 0 1-15,0-7-6 16,15-5 1-16,6-13-9 15,7-19 0-15</inkml:trace>
  <inkml:trace contextRef="#ctx0" brushRef="#br1" timeOffset="194182.545">9394 14603 54 0,'8'13'27'0,"6"-13"-28"0,-7-4 47 0,3 1-40 16,4 0 0-16,8-3 1 15,6-4 0-15,0 4-11 16,0 0 1-16,-3 0 6 16,-4-1 1-16,-3 4-4 15,-4 3 0-15,-7 3-1 16,7 4 1-16,-14 2-3 16,0 0 0-16,-7 13-1 15,-4 4 1-15,1 2 0 16,-1 3 0-16,1-3 0 15,-1 1 1-15,4-1 1 16,0 0 1-16,7-3 0 16,3 0 1-16,5-9-1 15,6 0 0-15,3-7-2 0,1-9 1 16,3-13-6-16,0 1 0 16,0-7-9-16,1-6 1 15</inkml:trace>
  <inkml:trace contextRef="#ctx0" brushRef="#br1" timeOffset="194619.128">9966 14431 56 0,'7'3'28'0,"4"-3"-31"0,-4-7 48 16,3 7-39-16,4 0 0 16,8-6 0-16,6 3 1 15,-4-3-10-15,5-1 0 16,-8-2 1-16,0 3 1 15,-10 3-13-15,-1-7 1 16,-3-5-6-16,-7-1 1 16</inkml:trace>
  <inkml:trace contextRef="#ctx0" brushRef="#br1" timeOffset="195129.519">10675 13631 44 0,'0'19'22'0,"-7"-4"-16"0,7-8 35 16,0 5-40-16,0 1 1 16,4 6 0-16,-1 15 1 15,4-9-4-15,-3 7 0 0,3 2 1 16,0 4 1-16,0-4-6 15,0-2 0-15,0-11-8 16,4 1 0-16,-1-12-2 16,1-10 0-16</inkml:trace>
  <inkml:trace contextRef="#ctx0" brushRef="#br1" timeOffset="195382.801">11031 13772 44 0,'-10'22'22'0,"-18"22"-23"16,17-35 43-16,-3 10-39 16,-7 6 1-16,-4 10 1 0,-7 12 0 15,8 9-7-15,-1 10 0 16,0 9 4-16,0 4 0 15,-3 5-4-15,0-18 0 16,0-3-8-16,0-13 1 16,6-9-7-16,5-13 1 15</inkml:trace>
  <inkml:trace contextRef="#ctx0" brushRef="#br1" timeOffset="195699.757">10837 14258 42 0,'0'13'21'0,"0"24"-22"16,0-27 34-16,4 8-31 16,-1 1 1-16,4 3-1 15,-3 6 1-15,3 4-5 16,-7-1 1-16,4 1 0 16,-4-1 0-16,0 0-10 0,3-9 0 15,4-3-2-15,0-16 0 16</inkml:trace>
  <inkml:trace contextRef="#ctx0" brushRef="#br1" timeOffset="196088.741">11105 14321 40 0,'4'37'20'0,"0"-8"-22"0,-4-20 37 0,-4-3-32 16,-3 1 0-16,-4 2 1 16,-3 0 1-16,4 4-6 15,-1 0 0-15,-3-1 4 16,0-3 1-16,0 1-3 16,0-4 0-16,3-3 0 15,0-3 0-15,1 0-1 16,6 0 1-16,1-3-1 15,3 3 1-15,0 0-1 16,7 0 1-16,0 6 1 16,0 4 0-16,4 2 0 15,3 4 0-15,3 0 0 16,4 3 0-16,1-7 0 16,-1 1 0-16,0 9-3 15,-3-7 1-15,-1-2-7 0,1-1 1 16,-4-5-11-16,-3-14 0 15</inkml:trace>
  <inkml:trace contextRef="#ctx0" brushRef="#br1" timeOffset="196795.541">11462 14258 28 0,'-21'6'14'0,"24"7"1"0,-6-7 9 0,-1-3-19 16,4 0 1-16,0 4 5 16,-3-1 0-16,3-6-12 15,0 3 1-15,0 0 10 16,10-3 0-16,4 0-3 15,7 0 1-15,8-3-3 16,6 3 0-16,4-9-3 16,0 6 1-16,-1-4-6 15,-6 4 0-15,-4 0-7 16,-3-3 0-16,-7 0-11 16,-8-4 1-16</inkml:trace>
  <inkml:trace contextRef="#ctx0" brushRef="#br1" timeOffset="197305.158">12284 13603 27 0,'-4'0'13'0,"8"-3"4"16,-4 3 6-16,3-7-18 16,1-2 1-16,-1 3 4 15,1 6 1-15,-1 0-13 0,1 6 1 16,-4 6 7-16,3 10 1 15,1 3-3-15,3 16 0 16,0 0-3-16,0 0 0 16,0 0-4-16,-3-1 1 15,3-5-3-15,0-7 0 16,3-9-7-16,1-10 0 16,-4-9-4-16,7-6 0 15</inkml:trace>
  <inkml:trace contextRef="#ctx0" brushRef="#br1" timeOffset="197575.5">12689 13565 41 0,'15'13'20'0,"-15"-1"-20"0,0-6 35 0,-4 4-31 15,-3 6 0-15,-11 5 3 16,-3 11 1-16,-7 9-10 15,-7-1 1-15,-1 11 5 16,1 2 1-16,-4 6-2 16,0 14 0-16,-3 5-2 15,7-3 1-15,3-3-2 16,4-9 1-16,7-7-5 16,3-15 1-16,4-9-7 15,7-14 1-15,3-5-8 16,4-13 0-16</inkml:trace>
  <inkml:trace contextRef="#ctx0" brushRef="#br1" timeOffset="197982.127">12499 14051 31 0,'11'10'15'0,"-4"-4"-6"15,-7-6 17-15,3 3-24 16,1 3 1-16,-4 4 5 16,0 8 1-16,-4 8-10 15,4 5 1-15,-3 10 5 16,3 6 1-16,0 6-2 16,3-3 0-16,1-3-3 15,3-3 1 1,3-9-15-1,4-10 1-15,-3-16-4 0,0-9 1 16</inkml:trace>
  <inkml:trace contextRef="#ctx0" brushRef="#br1" timeOffset="198370.765">12795 14274 46 0,'-7'22'23'0,"-21"25"-28"0,17-35 39 15,-3 1-31-15,-3-1 0 0,-1 1 1 16,-3 3 0-16,-4 2-6 16,0-2 0-16,4-3 3 15,4-4 1-15,3-3-2 16,3-3 0-16,4-3 0 15,3-3 0-15,4 3 0 16,11-3 1-16,0 0-1 16,6 3 1-16,-3 0 0 15,4 6 1-15,0 4 0 16,-1 2 0-16,1 1 0 16,-1 6 1-16,1-1-1 15,0-2 0-15,-4 0-2 16,0-1 1-16,0 4-4 15,-3-3 1-15,-1-3-6 0,1-7 0 16,-1-6-8-16,1-3 0 16</inkml:trace>
  <inkml:trace contextRef="#ctx0" brushRef="#br1" timeOffset="198658.124">12933 14437 49 0,'3'-3'24'0,"4"-7"-19"0,-7 10 39 0,7-3-42 15,1 6 1-15,-1 0 1 16,-4-3 0-16,8 0-6 15,3 0 1-15,3 0 2 16,1-3 0-16,0-6-5 16,-4-4 1-16,-4-2-8 15,-3-1 0-15,-7-6-6 16,4 3 1-16</inkml:trace>
  <inkml:trace contextRef="#ctx0" brushRef="#br1" timeOffset="198925.931">12972 14261 48 0,'0'13'24'0,"0"15"-20"0,0-15 41 16,3 2-43-16,1 7 1 15,-4-3 0-15,3 6 0 16,-3 3-4-16,0 4 0 16,0-1 2-16,0-3 0 0,0-6-7 15,0-6 1-15,0-10-6 16,4-9 1-16,6-10-7 16,-3-5 1-16</inkml:trace>
  <inkml:trace contextRef="#ctx0" brushRef="#br1" timeOffset="199167.384">13286 14158 48 0,'3'50'24'0,"-10"13"-22"15,7-45 43-15,0 14-44 16,4 2 0-16,-1 10 1 0,4 3 0 16,0-3-3-16,-3-3 0 15,-1-7-5-15,-3 1 0 16,-3-16-10-16,-1-16 1 16</inkml:trace>
  <inkml:trace contextRef="#ctx0" brushRef="#br1" timeOffset="200593.964">4403 16162 53 0,'0'12'26'0,"0"-15"-14"0,0 3 26 0,3 3-35 16,4 0 1-16,4 0 1 15,-1 0 1-15,19 1-8 16,6-1 1-16,14 0 3 16,1-6 1-16,-1-4-6 15,0-2 0-15,-3 0-10 16,-14-1 1-16,-4-2-7 15,-14 2 0-15</inkml:trace>
  <inkml:trace contextRef="#ctx0" brushRef="#br1" timeOffset="200819.539">4544 16368 63 0,'0'22'31'0,"3"-18"-27"0,4-4 57 15,4 3-57-15,7 0 1 16,3 3 3-16,7-6 0 16,14-3-11-16,8-3 0 15,10-1 5-15,-7-5 1 16,3-1-7-16,-3 1 1 16,-7 2-11-16,-18 1 0 0,-7-7-9 15,-10 1 0-15</inkml:trace>
  <inkml:trace contextRef="#ctx1" brushRef="#br2" timeOffset="169950.213">4935 11445 0,'0'0'16,"0"0"-16,0 0 16</inkml:trace>
  <inkml:trace contextRef="#ctx0" brushRef="#br2" timeOffset="206567.842">11430 13659 35 0,'39'-16'17'0,"-14"-15"-18"16,-22 19 17-16,-6-7-15 15,-8 3 0-15,-14-9-1 16,-3-3 1-16,-21-4-2 16,-18 1 1-16,-22 6 0 15,-9 0 1-15,-8 12-1 16,-11 7 0-16,4 9 0 15,-3 10 0-15,14 15 1 16,7 6 0-16,-1 17 0 16,12 11 0-16,10 17 0 15,10 18 0-15,18 6 0 16,11 17 0-16,17 5 0 16,18-3 0-16,18 10-1 15,14 3 1-15,17-7-1 16,22-8 1-16,17-17-1 0,18-15 0 15,-4-16 1-15,14-22 1 16,-6-18 1-16,-4-17 1 16,-11-27-1-16,-21-23 0 15,-18-31-1-15,-10-21 1 16,-18-20-4-16,-21-28 0 16,-17-19-10-16,-15-12 0 15,-17-9-3-15,-1 8 1 0</inkml:trace>
  <inkml:trace contextRef="#ctx0" brushRef="#br2" timeOffset="207258.613">13568 13543 35 0,'14'-31'17'0,"-46"-29"-22"0,25 41 31 0,-14-3-25 15,-21-6 0-15,-29 3 1 16,-21-3 0-16,-6 0-3 16,-22 6 1-16,-21 3 1 15,-4 19 1-15,-3 9-2 16,-4 10 1-16,4 12-1 16,28 13 0-16,11 13 0 15,10 12 0-15,14 19 0 16,15 15 1-16,24 19 0 15,21 13 0-15,25 3 0 16,14-3 0-16,28 3 0 16,43 0 0-16,21-9-2 15,28-10 1-15,21-16 0 16,4-18 0-16,17-16 1 16,8-22 1-16,-18-25 1 15,-18-28 0-15,-14-23 1 16,-21-33 0-16,-29-29-1 0,-27-22 1 15,-43-28-2-15,-25-19 1 16,-31-16-6-16,-32-9 0 16,-39-3-12-16,-14-10 0 15</inkml:trace>
  <inkml:trace contextRef="#ctx0" brushRef="#br1" timeOffset="212289.064">5838 15839 23 0,'4'-4'11'0,"3"1"1"16,0-3 11-16,-7 6-19 16,4-9 1-16,-1 2 5 15,-3 7 1-15,4-6-12 16,-4 6 0-16,0 0 7 0,-4 6 1 16,1 10-2-16,-1 6 1 15,1 9-4-15,-1 10 1 16,4 3-2-16,-7 6 1 15,3 7-1-15,-3-1 0 16,4 0-2-16,-8-2 1 16,11-7-5-16,-7 0 1 15,4-10-8-15,3 1 1 16,0-19-6-16,-4-7 1 16</inkml:trace>
  <inkml:trace contextRef="#ctx0" brushRef="#br1" timeOffset="212603.774">6089 16180 41 0,'7'10'20'0,"-3"-7"-16"16,-4-3 35-16,7 0-37 15,3 0 0-15,4 0 2 0,4 0 1 16,10-3-6 0,0-4 0-16,4 1 2 15,7-3 1-15,-7-1-5 0,6 1 0 16,-13-4-8-16,10 4 0 15,-17-10-4-15,3-9 0 16</inkml:trace>
  <inkml:trace contextRef="#ctx0" brushRef="#br1" timeOffset="212859.624">6315 15864 41 0,'-11'28'20'0,"4"-12"-15"16,0-10 36-16,4 3-37 15,3 4 0-15,0 12 0 16,0 0 1-16,0 3-7 16,0 10 0-16,0 9 4 15,0-3 0-15,0-4-5 16,-8-2 1-16,8-7-6 15,0-9 0-15,0-9-8 16,0-13 1-16</inkml:trace>
  <inkml:trace contextRef="#ctx0" brushRef="#br1" timeOffset="213249.841">6996 15569 42 0,'7'6'21'0,"3"0"-16"16,-10-2 33-16,0 5-35 15,0 3 0-15,0 7 1 16,0 3 1-16,0 13-7 16,0 9 1-16,0 0 4 15,0 9 0-15,0 0-2 16,4-6 0-16,3-3-5 15,0-6 1-15,3-4-7 16,5-12 1-16,2-6-7 16,-6-13 1-16</inkml:trace>
  <inkml:trace contextRef="#ctx0" brushRef="#br1" timeOffset="213533.942">7472 15729 45 0,'0'12'22'0,"-18"45"-17"0,8-42 38 16,-8 7-41-16,-3 10 1 15,-14 12 1-15,-8 0 1 16,-3 12-7-16,-3 7 1 0,0 6 4 15,-8 0 0-15,11-7-3 16,15-2 0-16,-1 0-6 16,7-7 1-16,7-12-11 15,8-10 0-15,-8-15-1 16,15-13 0-16</inkml:trace>
  <inkml:trace contextRef="#ctx0" brushRef="#br1" timeOffset="214029.594">7303 16309 42 0,'0'6'21'0,"10"-9"-17"0,-6 3 41 16,3-3-41-16,0 3 1 16,3 0 3-16,4 0 1 15,4 0-10-15,3 0 0 16,0 0 6-16,-6-3 1 16,6 0-3-16,-7 0 0 15,3-1-2-15,-2 1 0 16,-1 0-2-16,-4 0 1 15,-3 3 0-15,-3 3 0 16,-4 0-1-16,-4 0 1 0,-3 7 0 16,0 9 0-16,-3-1-1 15,3 1 1-15,-4 6-1 16,4-3 1-16,0 3-1 16,-4 0 1-16,11 1 0 15,0-1 0-15,0 0 0 16,4-3 1-16,3-7-1 15,0-2 1-15,14-7-1 16,4-3 0-16,3-9-5 16,0 3 0-16,-3-7-9 15,0 1 0-15,-11-10-5 16,7 0 0-16</inkml:trace>
  <inkml:trace contextRef="#ctx0" brushRef="#br1" timeOffset="214557.192">8357 15879 55 0,'4'10'27'0,"3"5"-28"0,0-15 49 15,4 0-46-15,10 4 0 16,0-1 3-16,7-6 0 16,4-4-6-16,7-2 0 15,-1-1 1-15,8-2 1 16,-3 6-7-16,-1-1 0 16,-14 1-12-16,-3 0 0 15</inkml:trace>
  <inkml:trace contextRef="#ctx0" brushRef="#br1" timeOffset="-214704.081">8389 16187 55 0,'0'31'27'0,"28"-22"-21"15,-17-9 40-15,7 0-42 16,6-6 0-16,4-3 1 15,11-4 0-15,11 1-8 16,3-1 1-16,3 1-3 16,-7 2 1-16,-3 4-15 15,-3 0 1-15</inkml:trace>
  <inkml:trace contextRef="#ctx0" brushRef="#br1" timeOffset="-214070.813">9536 15459 49 0,'21'16'24'0,"14"-16"-11"16,-24 0 30-16,3 3-38 16,3-3 1-16,12-3 2 15,2 6 0-15,5 0-11 16,-1 3 1-16,-3 1 6 16,-8-4 1-16,-6 3-4 15,-4-3 1-15,-7 3-2 16,-3 1 0-16,-8-1-1 15,-6 7 1-15,-1-1-3 0,-7 7 1 16,1 0-2-16,-1-1 1 16,4 1-1-16,0 0 0 15,0-3 0-15,7-4 0 16,3-2 2-16,4-1 1 16,4 1 3-16,6-1 0 15,8 0 1-15,7-2 0 16,6-4 0-16,-6 0 1 15,3 0-1-15,-3 0 1 16,-4 3-3-16,-10-6 0 16,-8 13-1-16,-13 9 1 0,-15 9-6 15,-7-2 1-15,0 2-6 16,1 0 1-16,-1-9-10 16,0-9 0-16</inkml:trace>
  <inkml:trace contextRef="#ctx0" brushRef="#br1" timeOffset="-213725.224">10562 15538 40 0,'25'0'20'0,"-18"3"-13"0,-7-6 25 15,-4 3-28-15,-6 6 0 16,-8 6 2-16,-7 10 1 16,-13 10-8-16,-8 2 0 15,-11 19 5-15,4 13 1 16,-7 10-2-16,-7 14 0 15,4-2-3-15,-1 0 0 16,8-10-3-16,14-9 0 16,6-9-7-16,12-13 1 15,10-16-8-15,3-18 0 0</inkml:trace>
  <inkml:trace contextRef="#ctx0" brushRef="#br1" timeOffset="-213230.19">10238 16093 48 0,'10'6'24'0,"-6"-3"-18"15,-4-3 40-15,10 0-41 16,1 0 0-16,3 3 2 16,7-3 1-16,7 3-10 0,8 0 1 15,10 0 6-15,6-3 0 16,1 0-2-16,-3 0 0 16,-11 0-1-16,-4 0 0 15,-10 4-2-15,-4-1 0 16,-11 3-1-16,-6 7 1 15,-11 5-1-15,-7 4 0 16,-8 0 0-16,-2 3 0 16,-4-3-1-16,-1 3 1 15,-2 7 0-15,2-4 1 0,5 3-1 16,6 4 1-16,7-1 0 16,11-5 0-16,4 2 0 15,10 0 1-15,7-9 0 16,11-3 0-16,7-19-1 15,3 0 0-15,-3-12-4 16,-7-4 1-16,-1 0-8 16,-9-6 1-16,-5-9-10 15,-6 3 0-15</inkml:trace>
  <inkml:trace contextRef="#ctx0" brushRef="#br1" timeOffset="-212479.08">11247 16215 31 0,'109'-60'15'0,"43"-24"-3"0,-117 55 12 0,7-15-23 15,4-9 1-15,-7-3-1 16,-11-7 1-16,-10 0-3 16,-18-3 1-16,-14-6 1 15,-22 6 1-15,-20 1-2 16,-11-4 1-16,-28 12 0 16,-25 4 0-16,-11 9 0 15,-21 16 0-15,-20 9 0 16,2 10 1-16,-13 9-1 15,-15 9 1-15,15 10-1 16,6 9 1-16,-6 0-1 16,21 16 0-16,10 6-1 0,11 16 0 15,21 9-3-15,18 13 1 16,21 16 0-16,28 12 0 16,21-3 0-16,28 6 0 15,33 9 1-15,23-9 0 16,37 7 2-16,34-19 1 15,29-7 0-15,38-9 1 16,18-13 0-16,29-9 0 16,10-16 1-16,3-21 1 15,-20-16 0-15,-5-16 0 16,-13-29-2-16,-32-11 1 0,-7-26-1 16,-29-25 1-16,-31-19-3 15,-32-6 1-15,-42-13-2 16,-39-12 0-16,-24 6-1 15,-47-6 1-15,-45-6-2 16,-22 0 0-16,-42 15-4 16,-10 10 0-16,-33 15-11 15,-13 16 0-15</inkml:trace>
  <inkml:trace contextRef="#ctx0" brushRef="#br1" timeOffset="-205017.276">8548 1981 4 0,'7'10'2'0,"11"-1"-1"16,-15-9 3-16,8 7-1 16,-8-1 0-16,4 0 2 15,0 0 1-15,0 4-7 16,-3 9 0-16,-1-4 4 15,-6 17 0-15,-4 8-1 16,0 4 0-16,-7 19-1 16,-8 9 1-16,5 19 0 15,-4 6 0-15,-1-9 0 16,1 19 1-16,7-4-1 16,4 1 1-16,3-4-1 15,3-12 0-15,4-10-1 16,0-12 0-16,0-10-2 0,-3-18 0 15,3-7-7-15,-8-2 1 16</inkml:trace>
  <inkml:trace contextRef="#ctx0" brushRef="#br1" timeOffset="-202961.587">8587 2000 19 0,'28'7'9'0,"7"-23"-11"0,-21 19 11 0,4-3-8 16,7 6 0-16,-1-6 0 16,1 3 1-16,0 1-3 15,-1 2 1-15,1 0 1 16,3 0 0-16,0-3-1 16,11 4 0-16,-7-7 0 15,0 0 1-15,0 0 0 16,3 0 0-16,4 0 1 15,3 0 1-15,7 0 0 16,1 0 1-16,-1 0-1 16,4 0 0-16,-4 0-1 15,4 0 1-15,-7-7-2 16,4 7 1-16,-1 7-2 16,0-7 0-16,1 3 0 15,6 3 0-15,1-6 0 16,-1 0 0-16,8 0 0 15,-8 0 1-15,0 0-1 16,-3-6 1-16,4 3 0 0,3 3 1 16,3 0-1-16,-3-7 1 15,0 4-2-15,4-3 1 16,-4 0-1-16,-4 0 1 16,1-1-1-16,3-2 0 15,3-7 0-15,8 4 0 16,-1-4 0-16,4-9 0 15,-3 3-1-15,-8 6 1 16,-3-9 0-16,4 13 1 0,6-4-1 16,-17 7 0-16,14-1 0 15,4 10 1-15,-1 0-1 16,-3 0 0-16,-3 10 0 16,-1-10 0-16,4 3-1 15,8-3 1-15,6 0-1 16,0 0 1-16,0-3 0 15,-7 3 1-15,4-7-1 16,6 4 0-16,5 3 0 16,-1 0 1-16,0 0-2 15,-10 0 1-15,6 0 0 16,11 0 0-16,4 0-2 16,0 3 1-16,0 4 0 15,-7-7 0-15,10-7 0 16,11 7 1-16,0 0-1 15,-8 0 1-15,5-3 0 16,10 3 1-16,-4 3 0 0,4 4 0 16,-14 5-1-16,0 4 0 15,7 9 0-15,-11-6 0 16,-3 9 0-16,-8-3 0 16,-6-9-1-16,-11-4 1 15,-7-6 0-15,0-6 0 16,-3-6-1-16,-1-3 1 15,-3-10-1-15,-3 0 0 16,-4-6-1-16,0 6 1 16,-8 4-1-16,-2 2 1 0,-1 4-1 15,-7 2 1-15,-3 7 0 16,-7 7 0-16,3 2 0 16,0 10 1-16,-3 0-1 15,-4 6 1-15,4 9 0 16,-4 7 0-16,-3 9 0 15,-1 13 0-15,-3 0-1 16,-3 9 1-16,-1 6-1 16,1 13 1-16,0-3-1 15,-4 6 1-15,-4 9 0 16,1 4 0-16,3 0-1 16,0-1 1-16,0-9 0 15,0-15 1-15,-3 0-1 16,-1-13 0-16,1-7-1 15,-1-5 1-15,1-13 0 16,3-7 0-16,-7-5-1 0,0-4 1 31,-7-16-1-31,-4 1 1 0,-10-4 0 0,0-2 0 16,-4-4-1-16,-3-3 0 16,0 0 0-16,-4-7 1 15,-7 1 0-15,-10 0 0 31,-57-10-1-31,14-12 1 16,-3 3-1-16,0 6 1 16,-1-3 0-16,-6 3 0 15,-4 7-1-15,4-7 1 0,0 6-1 16,-4 4 1-16,-4 0-1 16,1-1 1-16,7 1-1 15,-1-1 1-15,-2-2-1 16,-1-4 1-16,-4 0 0 15,8-2 0-15,0-1 0 16,-4-6 0-16,-3 3 0 16,-11-3 0-16,10 3 0 15,1 0 0-15,-4 3-1 16,-3-6 1-16,-4 6 0 16,7 0 0-16,0 0 0 15,-4 4 0-15,-6-4-1 16,10 0 0-16,4 7 0 15,-1 8 1-15,8 4-1 16,-14 0 1-16,10 0-1 16,4 4 1-16,-1 2 1 15,4 6 0-15,-6 1 0 0,2-10 0 16,5 3 0-16,6 4 1 16,0-10-1-16,-7 3 1 15,1 0-1-15,-5 3 0 16,4 1 0-16,4-1 0 15,-7 3-1-15,3 1 1 16,-3-7-2-16,3 3 1 16,7 3-1-16,-3 1 0 0,3-7-2 15,4-3 1-15,-4-6-5 16,1-7 1-16</inkml:trace>
  <inkml:trace contextRef="#ctx0" brushRef="#br1" timeOffset="-199402.851">7892 1589 10 0,'0'29'5'0,"3"-4"5"15,1-22 5-15,-4-3-12 16,10 6 0-16,1-15 1 15,-4-1 1-15,4-8-7 16,-1-8 1-16,1-2 4 16,-1-6 1-16,1-7-2 15,-4-6 1-15,3 9-1 16,1-2 1-16,3-1-1 16,4-3 0-16,3-6-1 15,-3-4 0-15,3 7-1 16,-7 3 1-16,0 7-1 0,0 5 0 15,-3 11 0-15,-1 2 1 16,-3 3 0-16,-7 10 0 16,4 12 0-16,-8-3 0 15,4 13-1-15,0 9 1 16,0-6-1-16,-3 6 1 16,6 3-1-16,1 7 1 15,-1-1-1-15,1-6 0 0,3-3 1 16,4 4 0-1,-8-1-1-15,8-3 0 0,-1 3-1 16,-3-9 1-16,0 0 0 16,-3-4 0-16,3 1-1 15,-7-3 0-15,0 2 0 16,-7-12 1-16,3 7-1 16,-3-4 0-16,-7 0-1 15,-3-6 1-15,-12 4 0 16,-2-8 1-16,-1 1-1 15,-7 0 0-15,-7 3 0 16,-7 0 1-16,4-6 0 16,-22 6 1-16,11 0-1 15,-7 6 1-15,11 10 0 16,10-13 0-16,-3 6-1 16,6 7 1-16,8-7 0 15,7 1 0-15,3-4-1 16,11-3 1-16,10-9-1 0,12-7 1 15,6-5-1-15,17-7 0 16,29 6 1-16,14-6 0 16,18-4-1-16,14 11 1 15,14-11-1-15,-4-2 1 16,-3 3-1-16,-21 0 0 16,0-1-1-16,3 4 1 15,-17 6 0-15,-15 4 0 16,-14 5-1-16,-10 1 1 0,-21 3-1 15,-18 3 0 1,-18 3 0-16,-6 18 1 0,-19 7-1 16,-17-6 1-1,-10 19 0-15,-22 6 0 0,14 0 0 16,15-7 1-16,-22 35-1 16,4-9 1-16,3 0-2 15,8-10 0-15,-1-9-6 16,11-3 0-16,11-13-3 15,0-15 0-15</inkml:trace>
  <inkml:trace contextRef="#ctx0" brushRef="#br1" timeOffset="-198711.643">8777 1235 16 0,'60'-9'8'0,"-25"-48"-2"0,-24 42 9 0,-4 2-13 16,-3-9 0-16,-8-6 1 15,-3 0 1-15,-18-1-5 16,-17-2 0-16,-15 9 4 16,-6 0 1-16,-22 10-1 15,-17-7 0-15,-11 9-1 16,4 10 0-16,-4 0-1 15,0 4 1-15,-3 11-1 16,6-2 1-16,18 18-1 16,4-3 0-16,4 7 0 15,6 9 1-15,11-7 0 16,7 7 0-16,11 13 0 16,13-4 0-16,8 7-1 15,18 2 1-15,10-8-1 16,21-1 0-16,21-15-1 15,18-10 1-15,35-3-2 0,29-16 1 16,17-2-1-16,14-17 1 16,7-12-1-16,-17 0 0 15,0-3 0-15,-11-3 1 16,-28 3-1-16,-15-10 0 16,-6 7 0-16,-15-10 0 15,-10 7-1-15,-7 0 1 16,-17-13-1-16,-12 9 1 15,-17-2 0-15,-17-7 1 16,-18 0-1-16,-22-6 1 0,-20 3 0 16,-1 9 1-16,-10-6-7 15,-7 3 1-15,-22 1-5 16,5-1 1-16</inkml:trace>
  <inkml:trace contextRef="#ctx0" brushRef="#br1" timeOffset="-142983.791">2999 16989 20 0,'10'7'10'0,"-6"-7"-4"0,-4 0 11 0,0 0-17 16,0-7 0-16,-4-8 1 16,4-1 0-16,-7-3-1 15,4 4 0-15,3-1 1 16,-7-6 1-16,0-3 0 16,3-3 1-16,-3-4-1 15,3 1 0-15,-3 0 0 16,4-4 0-16,-8-9-1 15,11 3 1-15,-7-3-1 16,7-3 0-16,0 0 0 16,7 3 0-16,-7 4-1 15,4-1 1-15,3 3-1 16,3 7 0-16,-6 6 0 16,7 6 1-16,3 7-1 15,-4 2 0-15,4 10-1 0,-3 6 1 16,-4 4-1-16,0 2 1 15,4 7-2-15,-1 6 1 16,4 7-2-16,11 5 1 16,-4 7 0-16,18 3 0 15,-4-6 1-15,11 0 1 16,-7-1 0-16,3 1 0 16,1-3 1-16,2-1 0 15,-13-8 0-15,-4-7 0 0,1-4-1 16,-8-2 1-16,-11-6-1 15,1-1 0-15,-4-6 0 16,-7 0 0-16,-7-6 0 16,-4 0 0-16,-10-3-1 15,-7-4 1-15,-4 1 0 16,-17-1 0-16,-18 1-1 16,14 0 1-16,-7 2 0 15,0 4 0-15,0 3 0 16,0 3 0-16,4 4 0 15,3-1 0-15,7 3 0 16,3 1 1 0,5-1-1-16,6 4 0 0,4-4 0 15,7 1 1-15,3-4 0 16,7 0 0-16,1-3-1 16,-1 0 0-16,11-9 1 15,11-3 0-15,-1-10-1 0,8-6 1 16,7 0-1-16,10 0 0 15,7-13 1-15,8 3 0 16,-8 4-1-16,4 0 1 16,-4-1-1-16,4 4 0 15,0 0 0-15,0 0 0 16,-4-1 0-16,-3 1 1 16,-7 6-2-16,-4 3 1 15,-7 4-1-15,-3 2 1 16,-1 4-1-16,-6 3 0 0,-8-1 0 15,-6 10 1-15,-8 13-1 16,-13 12 1-16,-8 13 0 16,-7 3 0-16,7 3 0 15,-10 3 1-15,-4 7 0 16,-7-4 0-16,-3 16 0 16,-4 0 0-16,-4 6 0 15,4 0 1-15,11 4-1 16,0-7 1-16,10-6-1 15,7-7 1-15,7-5-1 16,1-4 0-16,6-12-5 16,0-4 1-16,4-12-8 15,-7-13 1-15</inkml:trace>
  <inkml:trace contextRef="#ctx0" brushRef="#br2" timeOffset="-104670.397">12502 12352 8 0,'22'-73'4'0,"-26"-30"0"16,-3 68 5-16,0-18-9 16,-7-6 1-16,-4-7 0 15,-3-6 0-15,-11 9-1 16,-10 3 0-16,-4 1 0 16,-7 9 1-16,-7 2-2 15,-3 11 1-15,-1 5 1 16,-3 4 0-16,-10 3 0 15,-8 3 1-15,-10 3 0 0,21 4 0 16,-25 2 1-16,-3 4 1 16,-1 9-2-16,-6 3 1 15,3 6-2-15,4 4 1 16,-1-1-1-16,-2 10 0 16,2 3-1-16,-3 10 1 15,11-4-1-15,0 4 1 16,-7 9-1-16,6 0 0 15,5 0 0-15,2 6 1 16,12 3-1-16,10 0 0 16,7 10 0-16,14 0 0 0,11 6 0 15,3 0 1-15,7 9-1 16,4 0 1 0,7 4-1-16,7 0 0 0,7-1 0 15,7-3 1-15,7-5-1 16,7 8 0-16,11 1 0 15,10-10 1-15,8 0-1 16,13 0 0-16,1-6 0 16,-1-3 1-16,11-4 0 15,7-6 0-15,4-5-1 16,3-1 1-16,1-4-1 16,-5-5 1-16,8-7 0 15,3-2 0-15,0-11-1 16,4-5 0-16,-11-7 0 15,4-6 0-15,3-9 0 16,-3-7 1-16,3-3-1 16,1-9 0-16,-15-9 0 0,-7-1 1 15,-4-9-1-15,4-6 0 16,1-4 0-16,2-9 0 16,-10 0 0-16,-3-6 0 15,-8 0 0-15,-7-6 0 16,-10 3 0-16,-3-10 0 15,-8 0 0-15,-7 4 1 16,-7-4-1-16,-10 10 0 16,-8-1 0-16,-7 4 0 0,-3 3 0 15,-7-3 0-15,0 3-1 16,-7 13 0-16,-7 3 0 16,-8 2 1-16,-6 1-1 15,-1 3 1-15,5 9-1 16,-5 10 0-1,-49-3 0 1,4 9 1-16,3 9-1 16,15 1 0-16,-1 6 0 15,-6-1 1-15,-5-2-1 16,-2 6 1-16,-5 0 0 16,12 0 0-16,-1 6 0 15,-7 0 0-15,4 6 0 16,0 4 0-16,-4 2 0 15,8 4 0-15,-1 0-1 16,-3 3 1-16,7-3 0 16,3 3 0-16,-3 3-1 15,3 6 1-15,4 1-1 0,7 8 1 16,7 1 0-16,7 9 0 16,4-3 0-16,10 7 0 15,-3 2 0-15,6 7 0 16,8-4 0-16,3 7 1 15,11 0-1-15,7 3 0 16,7 3 0-16,7 0 1 16,7-6-1-16,4 6 0 15,3 4 0-15,4-14 1 0,14 7 0 16,14-3 1-16,7-3-2 16,10-10 1-16,8 0-1 15,-8 1 0-15,12-7 1 16,9-6 0-16,4-1-1 15,8-5 1-15,3-1-1 16,7-9 1-16,3-6 0 16,4-3 0-16,-7-7-1 15,0-9 1-15,3-3 0 16,-3-6 0-16,-4-1-1 16,1-12 1-16,-22-9 0 15,4-10 0-15,-4-12 0 16,-4-10 0-16,-2-3-1 15,-12-3 0-15,-3-12 0 16,-10-1 1-16,-8-12-2 16,-7 0 1-16,-6-6-1 15,-8-7 1-15,-7 4 0 0,-7-7 0 16,-3 0 0-16,-11 4 0 16,-7 2 0-16,-7 7 0 15,-8 3-1-15,-2 9 1 16,-5 10-1-16,-9 3 1 15,-5 6-1-15,-6 6 1 16,-4 4-1-16,7 12 1 16,-3 6-1-16,-15 10 1 15,-3 3-1-15,-3 6 1 16,-8 4-1-16,0 5 0 0,4 4 0 16,-7 0 1-16,-7 6 0 15,0 6 0-15,-4-3 0 16,0 6 0-16,8 10 0 15,-8-3 1-15,-3 9-1 16,-4 6 0-16,0 1 0 16,7 5 0-16,4 1 0 15,-7 0 0-15,7-1 0 16,3 1 0-16,-3 3 0 16,7-4 0-16,7 1 0 15,7 9 0-15,3 0 0 16,4 0 0-16,4 6 0 15,3 4 1-15,4-1-1 16,6 10 0-16,4 3 0 16,8 9 1-16,2-2-1 15,12 5 1-15,6-2-1 0,4-1 0 16,11 0 0-16,6-5 1 16,4 5-1-16,8-3 1 15,2 0-1-15,8 7 0 16,3-10 0-16,1 7 1 15,2-7-1-15,12 0 1 16,6 0-1-16,4 0 1 16,4-6-1-16,10-3 0 15,-11-4 0-15,1-6 0 0,10-9 0 16,3-6 1-16,1-7-1 16,7-9 1-16,6-6 0 15,-6-7 0-15,-4-5 0 16,11-4 0-16,3-7-1 15,7-8 1-15,-10-11-1 16,-4-2 1-16,4-6-1 16,3-7 1-16,-6-9-1 15,2 0 1-15,-10-13-1 16,-10-6 1-16,-15-6-2 16,-13-16 1-16,-8 3-4 15,-10-3 0-15,-15 0-7 16,-17 3 0-16</inkml:trace>
  <inkml:trace contextRef="#ctx0" brushRef="#br2" timeOffset="-102808.47">11864 15848 13 0,'3'-91'6'0,"-20"-6"1"0,10 72-2 15,-11-7-4-15,-10-8 1 16,-7-1 0-16,-8-3 0 16,-10 6-3-16,-3-6 0 15,-4 7 2-15,4 2 1 16,-8 4-2-16,-10 6 1 16,3 0-1-16,-3 3 1 0,-7 0 0 15,4 0 0-15,2 3 0 16,-6 3 0-16,0 1-1 15,-3 2 1-15,-8 4-1 16,0-1 1-16,7 4 0 16,-6 6 0-16,-1 3-1 15,0 7 1-15,-7 5-1 16,8 1 0-16,6 9 1 16,-3 3 0-16,3 7-1 15,8-4 0-15,3 4 0 16,-1 2 1-16,12 1 0 15,3 0 0-15,11-1 1 16,6 4 1-16,8 3-1 16,7 0 1-16,3-4-1 15,7 4 1-15,1 0-1 16,3 3 0-16,7 7-2 16,3-4 0-16,4 3-1 0,7 0 1 15,4 1-1 1,6 2 0-16,8 7-1 0,7-4 1 15,3-2 0-15,7-1 1 16,11 1 0-16,0 2 0 16,4-8 0-16,3-1 0 15,3 0 0-15,8 0 1 16,3 0-1-16,3-3 0 16,-3-9 0-16,-3 3 0 15,-4-7 0-15,4 4 0 0,6-4 0 16,-3-2 0-16,4-4 0 15,3-6 0-15,-7-3 0 16,7-7 1-16,4-6-1 16,7-9 1-16,-1-9-1 15,8-10 0-15,-11-3 0 16,4 3 1-16,3-6-1 16,-3-7 0-16,0-6 0 15,0 1 0-15,-15-14-1 16,-10-5 1-16,0-10 0 15,-3-10 0-15,-4-9 0 16,-11-6 1-16,-7-3-1 16,-10-9 1-16,-11-1 0 15,-17 0 0-15,-11 1 0 16,-11 2 0-16,-7 4-2 16,-13 6 1-16,-12 6 0 15,-13 10 0-15,-18 9-1 0,-1 6 1 16,-13 10-1-16,-18 12 1 15,-7 0-1-15,0 16 1 16,-10 6 0-16,-8 7 0 16,-3 9-1-16,7 6 1 15,-3 9 0-15,-1 7 0 16,-3 6 0-16,14 0 0 16,0 3 0-16,3 10 0 15,1 6 0-15,3-3 1 0,18 3-1 16,-4 9 0-1,11-3 0-15,6 7 0 0,12 5 0 16,6-2 1-16,11 6-1 16,4 6 1-16,10 0-1 15,18 3 1-15,10 4-1 16,8-1 1-16,10 7-1 16,10-4 1-16,8 1-1 15,10-4 0-15,18 7 0 16,0-7 0-16,3-6 0 15,15 0 0-15,10-3 0 16,10-9 0-16,5-10-1 16,9-3 1-16,12-6 0 15,6-3 0-15,4-4 0 16,-7-9 0-16,10-9 0 16,-6 0 0-16,3-4 0 15,-4 1 1-15,-6-7-1 0,-5 0 0 16,1-9 0-16,-4-6 1 15,-6-4 0-15,-1-6 0 16,-14-6 0-16,-3-12 1 16,-4-7-1-16,-7-13 0 15,-4-6 0-15,-3-9 0 16,-3-9-1-16,-8-1 1 16,-7 1-1-16,-6-1 0 15,-8-2 0-15,-7 2 0 0,-7 4 0 16,-3-1 0-1,-4 1 0-15,-7 6 1 0,-4-4-1 16,-6 4 0-16,-8-9 0 16,-7 2 1-1,-38-40-2 1,7 6 0-16,-8 19-4 16,-7 10 1-16,-6 5-7 15,-11 20 0-15</inkml:trace>
  <inkml:trace contextRef="#ctx0" brushRef="#br0" timeOffset="-135159.531">1316 5704 9 0,'0'6'4'0,"3"3"4"0,4 1 4 15,-7 5-9-15,0 7 0 16,0 0 2-16,4 13 1 15,3 6-6-15,-7 6 0 16,4 6 5-16,3 13 0 16,-7 9-1-16,0 13 0 0,0 25-1 15,0 6 1 1,0 25-1-16,10 7 0 0,1 5 0 16,-4 4 0-16,7 10 0 15,-7-14 1-15,4-8-1 16,-4-10 0-16,3 6-1 15,-6-3 1-15,3-6-2 16,-4-6 0-16,4 5-1 16,-3 1 0-16,3-16 0 15,4-12 1-15,-4-10-1 16,-4-9 0-16,-3-10 0 16,7-12 0-16,-3-6 0 15,3-4 0-15,-4-5 0 16,4-1 0-16,-7-13-1 15,0-5 1-15,0-7 0 16,0-3 0-16,0-7 0 16,0-2 0-16,4-4 0 15,3 1 1-15,4-4-1 16,-4-3 1-16,-4 0-1 0,4 0 1 16,4 1-1-16,-8-4 1 15,8-7-2-15,3 1 1 16,-3-3 0-16,10 5 0 15,-11-2 0-15,11 3 0 16,-3 0 0-16,3 0 0 16,0-3 1-16,8-1 0 15,2-2-1-15,8-4 0 0,-11-2 0 16,11-4 1-16,14 0-1 16,4-3 1-16,3-3-1 15,0-3 0-15,10 0 0 16,1-1 0-16,-11 7 0 15,0 0 1-15,21 4-1 16,0-1 1-16,7 3-1 16,7-3 0-16,-14-3 1 15,-17 7 0-15,45-20-1 16,-3 1 1-16,-7-13-1 16,-4 6 1-16,-10 0-1 15,7 7 1-15,6 5-1 16,5 4 1-16,3 6-1 15,-4 4 1-15,14 5-1 16,4 1 1-16,0 0-1 16,-7-1 0-16,3-2 0 15,4-4 0 1,57 0 0-16,-4 7 1 16,-11 9-1-16,-3 3 1 15,-15 3-1-15,4 1 1 16,4 5-1-16,-4-6 0 15,0 1 0-15,15-1 0 32,84 3 0-32,-14-2 1 15,-29-4-1-15,-20 0 0 16,3-3 0-16,-15 0 0 16,-6-6 0-16,4 2 0 0,-12 1-1 15,5 0 1-15,-22-3 0 16,14-7 0-16,-10 4 0 15,-1-4 0-15,-17-2 0 16,7-1 0 0,4 0 0-16,-4 4 0 0,-11 2 0 15,-13 10 0-15,10 4 0 16,-14-1 0-16,-4 3 0 16,-7 6 0-16,-7 4 0 15,-10-3 0-15,-11 2 0 16,-7 1 1-16,-4 3-2 15,-3-7 1-15,-7-2-1 16,-4-4 1-16,-10-3-1 16,0-3 1-16,-4-6-1 0,-7-13 1 15,-3-9-1-15,0 0 1 16,-4-13-1-16,-4-9 0 16,1-13 0-16,-4-12 1 15,0-19 0-15,0 22 0 16,4-41 0-16,-1-13 1 15,1-5-1-15,-1-7 0 16,-3 6 0-16,-3-6 0 16,3 3 0-16,4 3 0 15,-4 7 0-15,-4 3 0 16,4-4 0-16,4 10 0 16,-1 10 0-16,1 2 1 0,0 4-2 15,-4 3 1-15,0-1 0 16,0 26 1-16,-4-9-1 15,-3 9 0-15,0 15-1 16,0 10 1-16,0 9 0 16,0 13 1-16,0 0-2 15,0 6 1-15,0 7-1 16,-3 6 1-16,-4-4-1 16,-4 4 1-16,-3 0-1 15,0 3 1-15,-4-1-1 16,-3 1 1-16,-7 0-1 15,-7 0 1-15,-4-3 0 16,-7-4 0-16,11 1-1 16,-4 0 1-16,-7-1 0 15,-10-2 0-15,-8-1 0 0,-14 4 0 16,-6-1 0-16,10 1 0 16,-11 3 0-16,-3-1 0 15,-11 4 0-15,-7 0 0 16,11 0 0-16,-4 3 0 15,-3 0-1-15,-11-6 1 16,-11 2 0-16,12 4 0 16,-12 4-1-16,-6-4 1 15,-4 0 0-15,3 3 0 16,-3-3-1-16,-7-3 1 16,-4-4 0-16,11-2 0 0,-3-4-1 15,-12 1 1-15,8-1 0 16,-7 1 1-16,0 2-1 15,-11 4 0-15,11 0 0 16,0-1 1-16,-7 1-1 16,-1 3 0-16,15-3 0 15,-7 3 0-15,-11-4-1 16,15 4 1-16,6 3 0 16,-6 0 0-16,-1 3 0 15,7 7 0 1,-63 12 0-1,7-3 0-15,32-7 0 16,3-2 0-16,-3 2 0 16,3 4 0-16,18-1 0 15,-7 4 1-15,0 0-1 16,7 0 0-16,14 0 0 16,-4 0 0-16,11-1 0 0,-10 1 0 15,10-9 0-15,14 2 1 16,4 7-1-16,3 0 1 15,0 3 0-15,7 0 0 16,-7 0 0-16,22 3 0 16,6-7-1-16,4 4 0 15,7 0 0-15,0 0 1 16,7 0-1-16,4-3 1 16,0 6-4-16,10-6 0 15,0-3-5-15,14-1 1 0,-3-2-8 16,10-4 0-16</inkml:trace>
  <inkml:trace contextRef="#ctx0" brushRef="#br0" timeOffset="-134107.186">13226 6017 36 0,'98'-9'18'0,"-9"-26"-11"0,-65 20 18 16,-6-7-23-16,3 0 0 16,0-6 1-16,-3-7 1 15,-11 4-5-15,-3 9 0 16,-19 0 3-16,-27 6 0 16,-36 0-1-16,-10 1 1 15,-25 5 0-15,-24 4 0 16,-18 3 0-16,-18 6 0 0,-21 0 0 15,3 7 0-15,4 8 0 16,-3 7 0-16,17 16-1 16,11 19 0-16,17 9 0 15,4 12 0-15,17-2-1 16,26-4 1-16,16 3-1 16,22 7 1-16,15-10-1 15,20 1 1-15,35-1 0 16,26-6 0-16,34 0 0 15,26-10 0-15,41-5-1 16,25-14 1-16,32-11-1 16,8-14 1-1,27-11-1-15,4-20 0 0,-4-3 0 16,-3-15 0-16,-29-7 0 16,-24 3 0-16,-18-12-1 15,-28-6 1-15,-28-1-2 16,-32-9 1-16,-32 7-1 0,-38-7 0 15,-32 3 0-15,-46-3 0 16,-39-15-4-16,-36 5 1 16,-31-5-10-16,-21 6 0 15</inkml:trace>
  <inkml:trace contextRef="#ctx0" brushRef="#br0" timeOffset="-130626.598">14093 6720 12 0,'11'-4'6'0,"0"-14"0"0,-4 11 6 0,-4 1-11 15,1 0 1-15,-1 3 2 16,-3 3 1-16,4 3-6 15,-1 6 1-15,1 7 3 16,-1 6 1-16,1 0-1 16,-4 6 1-16,0 0-2 15,0-3 0-15,0 4 1 16,0-14 0-16,3-5-1 16,1-7 0-16,0-3-2 15,6-6 1-15,1-7-1 16,3 4 1-16,0-10-1 15,7 0 0-15,0 0 0 16,-3 0 0-16,0 4 0 16,-1 2 1-16,1 4-1 0,-1-1 0 15,-2 4 0-15,2 3 0 16,-3 3 0-16,0 0 1 16,1 3-1-16,2 3 0 15,-3 4 0-15,0 2 1 16,-3 1-1-16,0-4 0 15,-1 7 0-15,1-4 0 16,-1-2 0-16,1-1 0 16,-4-2 0-16,4-4 0 0,-1-3 0 15,1-3 1-15,-1-7-1 16,1-6 0-16,-1-2 0 16,1 2 0-16,-4 0 0 15,0 4 0-15,4 2 0 16,3 4 1-16,0 6-1 15,0 3 0-15,0 3 0 16,4 4 0-16,-1 2 0 16,1-2 0-1,0-4 0-15,3-3 0 0,0-3 0 16,-3-3 1-16,-1-3-2 16,-3 0 1-16,1-4 0 15,2 1 0-15,1 2 0 16,-1-2 0-16,5 0 0 15,-1-1 1-15,0-2-1 16,0-1 0-16,0-3 0 16,0 13 0-16,1-6 0 15,-5 3 0-15,1-1 0 0,-4 1 0 16,0 0 0-16,-3 12 0 16,3-6 0-16,0 0 0 15,7 3 0-15,0 4 0 16,4 2 0-16,3 0 1 15,4 4-1-15,0-4 0 16,-1 1 0-16,1-4 0 16,0-3 0-16,3-3 0 15,-3 0 0-15,-4-3 0 0,-3 0 0 16,0-3 0-16,-4-1-1 16,-4 1 1-16,1 0 0 15,-4-1 0 1,0 1-1-16,-3 0 1 0,-1 0 0 15,-3-1 0-15,1 7 0 16,-1 0 0-16,0 4 0 16,3-1 0-16,-3-3 0 15,4 0 1-15,3-7-1 16,0 4 1-16,4 3-1 16,-1-3 0-16,1 3 0 15,0-3 0-15,-1 3 0 16,-3-3 0-16,8 0 0 15,-1 6 0-15,0 0-1 16,4-9 1-16,-4-1 0 16,3 1 0-16,1-3 0 15,-4-1 0-15,0 4 0 0,1 0 0 16,-1 3 0-16,0 3 0 16,4 3 0-16,-1 3 1 15,-2 7-1-15,-5-7 0 16,1-3 0-16,-4 0 1 15,-4 3-5-15,1-6 0 16,-7 4-6-16,-11-11 0 16</inkml:trace>
  <inkml:trace contextRef="#ctx0" brushRef="#br0" timeOffset="-128088.443">12005 15694 29 0,'0'0'14'0,"14"-66"-14"0,-14 51 15 16,-3-7-16-16,-8-13 1 15,-7-2 0-15,-6-4 0 16,-1 3 0-16,-14-6 0 16,-7 0-1-16,-17 1 1 15,-22-11 0-15,-7-2 0 0,-24 6 0 16,-36-4 0-16,-3 7 0 15,-25 10 0-15,-14 8-1 16,-3 20 1-16,-15 6-1 16,25 6 0-16,4 13 0 15,3 15 0-15,7 10-1 16,25 15 1-16,10 16 0 16,15 16 1-16,13 16 0 15,11-1 0-15,18 10 0 16,14 3 1-16,14 10 0 15,18-1 0-15,24 7 0 16,26-1 0-16,30 7-1 16,19-6 1-16,31-13-1 15,29-3 1 17,17-15-1-32,39-10 1 15,0-16-1-15,21-22 1 0,14-18 1 0,-7-23 0 0,4-15 0 0,-18-19 1 16,-21-3-2-16,-1-19 1 15,-16-6 0-15,-19-16 0 16,-17-22-3-16,-21-18 1 16,-25-14-1-16,-21-8 0 15,-25-13 0-15,-24-7 0 16,-33-5-1-16,-34-1 1 16,-8 10-1-16,-20 12 1 15,-22 4 0-15,-18 12 1 0,-3 21-1 16,-17 8 1-16,-15 15 0 15,3 21 1-15,-13 17-1 16,-4 21 0-16,-3 16-1 16,-11 19 1-16,10 22-1 15,4 13 1-15,7 12-2 16,11 22 1-16,21 9 0 16,14 13 0-16,21 9 0 15,18 7 0-15,21 6 0 16,11 6 1-16,27 6 0 15,22-6 0-15,14-9 1 16,29-10 0-16,34-9 2 16,36 0 0-16,28-10-1 15,42-18 1-15,22-13 0 16,35-18 0-16,3-14-1 0,22-15 0 16,-8-9 0-16,8-16 0 15,-25-12-1-15,3-17 1 16,-17-8-1-16,-29-10 1 15,-6 3-2-15,-26-16 1 16,-27-6-2-16,-22-18 1 16,-31-7-2-16,-32-3 1 15,-29-10-1-15,-48-6 1 16,-22-6 0-16,-36-6 0 16,-38-3 0-16,-10 12 1 15,-32-3 0-15,-15 9 0 16,-10 16 0-16,-21 16 0 15,17 12 0-15,-10 16 1 0,0 19-1 16,11 12 1-16,-8 13-1 16,25 16 1-16,11 12-1 15,13 6 0-15,22 10-1 16,11 15 0-16,17 10-2 16,25 9 1-16,24 16-1 15,29 16 0-15,25 0-1 16,31 12 0-16,32-6 1 15,21 3 0 1,159 25 5 0,-4-31 0-16,-10-32 0 15,10-18 1-15,-24-23 0 16,3-5 0-16,-7-20 0 16,-31-21 0-16,3-23-3 15,-11-18 1-15,-17-19-1 16,-18-9 1-16,-21-13-1 0,-29-13 1 15,-27-5-1-15,-15-4 0 16,-28-6-1-16,-31 3 1 16,-36-7-1-16,-21 7 1 15,-29 3-1-15,-31 7 1 16,-10 8 0-16,-26 11 0 16,-24 5 0-16,-3 26 1 15,-22 6-1-15,7 21 0 16,4 17 0-16,0 12 0 0,32 15 0 15,10 20 0-15,11 12 0 16,17 16 0-16,22 15-2 16,13 13 1-16,19 9 0 15,27 16 0 1,29 10 0-16,28 12 0 0,28-3 1 16,36 3 0-16,24-7 2 15,39-5 0-15,21-13 0 16,36-26 1-16,17-18-1 15,24-15 1-15,12-32-1 16,-4-29 1-16,3-15-3 16,-35-28 1-16,-14-9-5 15,-28-7 1-15,-32-13-8 16,-32-15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3:17:21.5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3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6T03:20:07.971"/>
    </inkml:context>
  </inkml:definitions>
  <inkml:trace contextRef="#ctx0" brushRef="#br0">6047 4205 37 0,'63'0'18'0,"-6"0"-8"0,-43 3 18 16,3 3-24-16,1 4 0 0,3-1 2 15,-7-3 1-15,0 4-8 16,0-7 0-16,-3 6 6 16,0 1 1-16,-4 2-3 15,-7 1 1-15,-4 2-1 16,-10-2 1-16,-11-1-1 15,-10 1 1-15,-11-4-2 16,-10 7 1-16,-4-10-1 16,0 4 1-16,3-1-2 15,-6-6 0-15,3 7-1 16,3-1 1-16,5 7-1 16,2-4 0-16,1 7-1 15,6-3 0-15,8-1-1 16,7 1 1-16,7 3-2 15,7-10 1-15,7 4 0 16,14-1 0-16,3 4 0 16,18 6 1-16,15 3 0 0,-1-3 0 15,4 0 1-15,0-6 0 16,-4-1-1-16,-7 1 1 16,-10 0-1-16,-4 9 1 15,-17 6-1-15,3 13 1 16,-18-6 0-16,-17 12 0 15,-21 3 0-15,-11 7 0 16,-11 3 0-16,1-1 1 16,3-5-1-16,0 5 0 15,-4-5 0-15,8 2 1 0,-5 1 0 16,16-4 0-16,-8 7 1 16,14-3 0-16,10-1 1 15,12-2 0-15,10-4 1 16,14 4 0-16,10-10-1 15,18-10 1-15,25-12-2 16,11-18 1-16,31-14-2 16,18-8 1-16,3-14-1 15,-6 1 0-15,3-3-1 16,-15-1 0-16,-9 14-5 16,-12-1 1-16,-24 13-7 15,-10 6 1-15,-19 9-12 16,-20 7 0-16</inkml:trace>
  <inkml:trace contextRef="#ctx0" brushRef="#br0" timeOffset="349.251">6237 5340 46 0,'14'-13'23'15,"-10"13"-16"-15,-4 7 30 0,0 5-34 16,-4 16 0-16,1 10 1 15,-1 6 1-15,1 9-7 16,-1 1 1-16,4 5 3 16,0-2 1-16,0-4-6 15,4-12 1-15,-1-10-12 16,-3-6 1-16,-7-9-3 16,0-10 0-16</inkml:trace>
  <inkml:trace contextRef="#ctx0" brushRef="#br0" timeOffset="1158.041">4882 6431 47 0,'0'-3'23'0,"4"19"-17"0,3-13 42 16,0 3-44-16,-3 0 1 16,-4 4 2-16,-4 5 1 15,-3 1-10-15,7 6 0 31,-11 13 6-31,1-7 0 16,10-6-2-16,-7-3 0 16,7-7-2-16,7-9 1 15,-4-6-1-15,8-3 0 16,3-16-1-16,0-3 0 0,4-10-2 16,3-9 0-16,7 4-1 15,-3-4 1-15,10 12 0 16,-7 4 0-16,4 6 1 15,-11 7 0-15,1 2 2 16,-5 7 0-16,-3 12 2 16,-3 10 0-16,-4 9 0 15,0 6 0-15,4 0-1 16,-11 10 1-16,3 0-1 16,4-3 1-16,-3 2-4 15,3-5 0-15,3-7-3 16,-3-6 0-16,4-6-8 15,0-10 0-15,-1-6-5 16,1-9 0-16</inkml:trace>
  <inkml:trace contextRef="#ctx0" brushRef="#br0" timeOffset="1459.204">5450 6441 47 0,'11'3'23'0,"7"-10"-16"0,-18 7 40 16,3 0-44-16,8-3 1 15,-1 0 4-15,1 0 0 0,7-3-10 16,10-1 1-16,0-2 5 15,-3 0 0-15,10 2-3 16,-10 1 0-16,-1 0-7 16,-2 0 0-16,-8 6-9 15,-4 0 0-15,-6 6-5 16,-11 0 1-16</inkml:trace>
  <inkml:trace contextRef="#ctx0" brushRef="#br0" timeOffset="1651.84">5517 6604 57 0,'-3'22'28'0,"6"-13"-23"15,5-6 53-15,6-3-56 16,-4 3 0-16,11-3 0 0,8-3 1 16,6 0-4-1,4-3 0-15,-4-4-1 16,-7 4 0-16,4 0-8 0,-4-1 1 15,-7 1-10-15,-10 0 0 16</inkml:trace>
  <inkml:trace contextRef="#ctx0" brushRef="#br0" timeOffset="2119.708">6248 6246 54 0,'7'19'27'0,"3"-10"-23"15,-10-6 41-15,0 13-44 0,0 12 0 16,0 7 2-16,0 15 1 16,0 6-6-16,0 10 1 15,0 0 1-15,0-12 1 16,-7-7-7-16,4-13 0 16,-1-12-8-16,-3-9 1 15,-7-20-4-15,3-12 0 0</inkml:trace>
  <inkml:trace contextRef="#ctx0" brushRef="#br0" timeOffset="2883.447">5800 3944 48 0,'0'4'24'0,"-4"21"-25"0,4-22 46 15,-3 6-43-15,-8 4 0 16,-3-4 1-16,-4 1 1 0,-3-1-6 15,0-9 1-15,-7 6 3 16,0-6 0-16,3 0-2 16,0 0 1-16,11 0-1 15,-4 0 0-15,-3-3 0 16,14 0 0 0,4-6 0-16,3-1 0 0,10 1-1 15,11-1 1-15,8-2-1 16,2-1 1-16,8 4-1 15,-7 3 1-15,-4 2 0 16,4 4 0-16,-4 4 0 16,4 2 0-16,-4-3 0 15,0 6 1-15,1 1-1 16,2-1 0-16,-10 1 0 16,-3-4 0-16,3 0 0 15,-10-6 1-15,6-6-1 0,-2 0 0 16,2-7 0-16,-6-3 1 15,-8-2 0-15,4-1 0 32,-3-9-1-32,-4-1 1 0,-11 4 0 0,-3-3 0 15,-10 9-1-15,-8 7 1 16,-4 9-2-16,8 12 0 16,-11-6-3-16,4 10 0 15,3-1-10-15,4-2 1 16,4 5-4-16,2-5 0 0</inkml:trace>
  <inkml:trace contextRef="#ctx0" brushRef="#br0" timeOffset="3710.614">7412 5186 43 0,'21'-34'21'0,"-3"27"-15"16,-18 1 38-16,3-3-40 15,4-4 0-15,-7 1 3 16,0-1 1-16,-7 4-10 15,4-1 1-15,-15 7 5 16,0 6 1-16,-10 4-2 16,0 8 0-16,-4-5-2 15,0 9 0-15,1-1-1 16,-1 7 1-16,0 0-1 16,4 1 1-16,7-4-1 15,7 3 0-15,10-10 0 16,8 1 0-16,10-3 0 15,7-7 0-15,0-3-1 0,7-9 1 16,1 3-1-16,2-4 1 16,-2-12-1-16,2 4 0 15,-10-7 0-15,1 6 0 16,-1 0 0-16,-7 7 1 16,0 3-1-16,-3 9 0 15,-1 9 1-15,1 7 1 16,-4-3-1-16,-7 9 1 15,3 3-1-15,1 10 0 16,-4-4-1-16,0-2 0 0,0-4-4 16,0-9 0-16,0 0-5 15,7-13 0-15,0 0-8 16,-3-12 0-16</inkml:trace>
  <inkml:trace contextRef="#ctx0" brushRef="#br0" timeOffset="4054.609">7659 5412 60 0,'21'47'30'0,"-17"13"-36"16,-4-54 54-16,0 3-48 16,-4 1 0-16,4-1 0 15,-7-3 1-15,3-2-2 16,1-4 1-16,-1-7 0 15,4-2 1-15,0-10-1 16,4-3 1-16,-1-6-2 0,8 0 1 16,-11 6 0-16,11 6 0 31,10 16 2-31,7 9 0 16,-7 13 0-16,7 7 0 15,-3-1 1-15,3 9 0 16,0 1 0-16,-3-13 0 15,0-3-6-15,-4-6 1 16,-3 3-8-16,-4-10 0 16,-4-6-9-16,1-12 0 0</inkml:trace>
  <inkml:trace contextRef="#ctx0" brushRef="#br0" timeOffset="4579.849">8558 4973 61 0,'-3'-3'30'0,"17"15"-26"15,-14-8 52-15,4-4-55 16,10 3 0-16,0 3 0 15,21 0 1-15,0 0-3 16,15-2 0-16,6-4-3 16,-3 0 0-16,-7-4-8 15,-4 4 0-15,-21 4-7 16,-14 2 0-16</inkml:trace>
  <inkml:trace contextRef="#ctx0" brushRef="#br0" timeOffset="4763.002">8558 5274 65 0,'0'22'32'0,"22"-3"-29"0,-8-13 58 15,10 0-60-15,12 4 0 16,10-7 0-16,10 6 0 16,4-9-6-16,0 10 1 15,-7-4-8-15,-7 0 1 16,-22 1-10-16,5 2 1 15</inkml:trace>
  <inkml:trace contextRef="#ctx0" brushRef="#br0" timeOffset="5796.015">10118 5716 39 0,'-4'3'19'0,"1"22"-10"0,3-21 23 16,0-1-29-16,0 0 1 15,3 3 3-15,4-6 0 16,4-6-7-16,10-4 0 15,4-15 7-15,10-12 1 16,7-29-2-16,4-9 0 16,4-13-1-16,2-19 1 15,5-25-3-15,-1-6 0 16,-6-12-2-16,-11 9 1 16,-11 0-2-16,0 15 1 0,-10 17-2 15,-4 24 0-15,-7 19-2 16,-7 16 1-16,-11 12-3 15,-6 13 1-15,-8 25-1 16,-3 22 1-16,-1 9 0 16,-2 20 1-16,-5 21 1 15,1 16 0-15,3 18 2 16,8 7 1-16,-1 6 0 16,11-6 1-16,3-6-2 15,11-4 1-15,7-21 0 16,7-16 1-16,4-10-2 15,0-15 0-15,-1-16-5 16,5-6 1-16,2-10-13 16,-3-6 0-16</inkml:trace>
  <inkml:trace contextRef="#ctx0" brushRef="#br0" timeOffset="6040.293">10763 5192 69 0,'0'26'34'0,"-7"-14"-38"0,4-2 56 0,-1-4-52 16,1 3 0-16,-1 4-1 15,1-4 0-15,-1 1-3 16,1-4 0-16,3-3-6 15,0-3 0-15,0-13-9 16,-4-9 1-16</inkml:trace>
  <inkml:trace contextRef="#ctx0" brushRef="#br0" timeOffset="6214.81">10739 5017 59 0,'14'16'29'0,"-4"-10"-35"16,-6-6 50-16,-4 0-44 16,3-3 0-16,4 0-1 15,4-4 0-15,3 4-6 0,0 3 1 16,0 0-10-16,-3 3 1 16</inkml:trace>
  <inkml:trace contextRef="#ctx0" brushRef="#br0" timeOffset="6740.948">10950 5186 42 0,'7'22'21'0,"0"13"-11"0,-3-29 29 15,-4 3-37-15,7-2 1 16,-4 2 0-16,5 0 1 16,-8 1-6-16,3-10 1 0,4 0 2 15,0-10 1-15,4-2-2 16,-1-7 0-16,4 0 0 15,4 0 0-15,-4 7 0 16,4 2 0-16,-1 4 0 16,1-3 1-16,-4 9-1 15,0 3 1-15,0 6 0 16,-3 1 0-16,0 2-1 16,-4 1 0-16,0 3 0 15,0-13 0-15,0 3 0 16,-4 3 0-16,1-2-1 15,-1-1 1-15,1 0 0 16,-1-3 0-16,1-3 0 16,3-3 0-16,0-3 0 15,4 0 0-15,3-7-1 16,-4 1 1-16,4-10 0 0,1 6 0 16,2 3 0-16,1 1 1 15,0-1 0-15,3 7 0 16,0 3 1-16,7 0 1 15,-3 9 0-15,-1 3 1 16,1 10-1-16,0 3 0 16,0 3-2-16,3-6 1 15,0-3-2-15,0-7 1 16,0 1-5-16,1-4 1 16,-8-6-9-16,-4 0 0 0,-9-6-7 15,-12 2 0-15</inkml:trace>
  <inkml:trace contextRef="#ctx0" brushRef="#br0" timeOffset="7357.193">10199 6002 44 0,'3'0'22'0,"1"15"-12"0,-1-9 33 15,-3 4-39-15,0 6 0 16,-3-1 4-16,-1 4 1 16,-3 6-11-16,0 7 0 15,-3-7 6-15,3 0 1 0,0-3-3 16,3 0 1-16,4-10-3 15,0-2 1-15,7-7-2 16,7-3 0-16,-3-13 0 16,-1-3 0-16,4-2-2 15,4-4 0-15,7 0-1 16,3-6 0-16,-3 6 0 16,-1 0 1-16,1 6 0 15,-4 13 0-15,-3 3 3 16,0 3 0-16,-8 6 2 15,-3 7 0-15,0 6 0 16,-3 3 0-16,-1 0 0 16,1-6 1-16,-1-3-2 15,4-4 0-15,4-2-4 16,3-1 0-16,4-6-9 0,6 7 0 16,-2-20-6-16,2-2 0 15</inkml:trace>
  <inkml:trace contextRef="#ctx0" brushRef="#br0" timeOffset="7597.549">10717 6083 66 0,'4'25'33'0,"3"-28"-32"0,0 0 63 0,0 0-64 15,0 3 1-15,4 0-1 16,6 0 1-16,8 0-2 16,7 0 0-16,3-7-4 15,-7 4 0-15,4 0-7 16,-11-6 1-16,-3-1-10 16,0 1 1-16</inkml:trace>
  <inkml:trace contextRef="#ctx0" brushRef="#br0" timeOffset="7867.459">10887 5945 60 0,'10'28'30'0,"8"-9"-27"0,-7-22 50 16,3 6-53-16,3 3 1 15,4-6 0-15,8 4 0 16,2 2-1-16,5-3 0 16,-5 3 0-16,-2 4 1 15,-8 2-1-15,-11 1 0 16,-13 6-3-16,-11 2 0 16,-7 5-5-16,-4-1 1 15,-7-3-12-15,-7-7 0 16</inkml:trace>
  <inkml:trace contextRef="#ctx0" brushRef="#br0" timeOffset="9548.219">10188 5782 21 0,'7'-16'10'0,"0"-9"3"0,-7 19 0 15,0 0-10-15,4-1 1 16,-4 1 6-16,0 0 0 0,0 0-10 16,0 6 1-16,0 0 8 15,0 0 1-15,3 9-2 16,-3 10 0-16,0 15-3 16,0 13 1-16,0 13-3 15,0 0 1-15,-3 9-4 16,-4-13 1-16,0 0-5 15,0-12 0-15,0-6-7 16,3-10 1-16,1-12-8 16,-1-13 1-16</inkml:trace>
  <inkml:trace contextRef="#ctx0" brushRef="#br0" timeOffset="9864.518">10202 6074 46 0,'4'9'23'0,"-4"7"-16"0,0-16 37 15,0 0-38-15,3 0 0 16,1-7 4-16,-1 1 0 0,8-6-13 16,3-7 1-16,14-6 7 15,15-7 1-15,6 1-6 16,22-16 1-16,-1 0-11 16,-6 6 1-16,-11 7-12 15,-11 2 1-15</inkml:trace>
  <inkml:trace contextRef="#ctx0" brushRef="#br0" timeOffset="10691.606">11829 5986 48 0,'7'28'24'0,"-25"25"-18"15,11-46 31-15,-4 5-37 16,-6 1 1-16,-8 2 0 16,-3 1 1-16,-4 0-3 15,4-4 1-15,0-5 0 16,-1-4 1-16,1-6-1 15,4-4 1-15,6-2-1 16,0-4 0-16,8 1-1 0,3-4 0 16,7-6 0-16,3 3 0 15,8 1-1-15,3 8 1 16,7 4 0-16,11 6 0 16,10 3 1-16,0 0 0 15,-3 10 2-15,-3 2 0 16,-8 4 1-16,-4 0 0 15,1 3-1-15,-4 0 0 16,-3-3 0-16,0-4 0 16,3-2-2-16,3-7 1 0,1-6-2 15,0-6 1-15,3-7 1 16,-3-2 0-16,-4-4 0 16,-3-9 0-16,-4-7 0 15,-4-2 0-15,-13 2-1 16,-8 4 1-16,-14 6-2 15,-6 3 1-15,-1 12-3 16,-7 10 1-16,-3 3-9 16,3 4 1-16,-3 5-7 15,10-2 0-15</inkml:trace>
  <inkml:trace contextRef="#ctx0" brushRef="#br0" timeOffset="11531.192">13667 4534 43 0,'63'-13'21'0,"8"-12"-13"16,-50 19 32-16,7-10-36 16,0 4 0-16,1 2 3 15,-1 4 0-15,-11 0-8 16,-3 3 0-16,-14 3 6 15,-14 3 0-15,-14 6-2 16,-18 10 0-16,-17 3-2 0,-1-3 1 16,-10 6-2-16,-10-6 1 15,-1 9-2-15,4-3 1 16,3-3-1-16,15 0 0 16,13-3 0-16,8-7 0 15,10 4 0-15,11 0 0 16,14-7 1-16,14 7 0 15,14-1 0-15,11 7 0 16,14-12 0-16,7 2 0 16,-4 1 0-16,-10-1 0 15,-7 7 0-15,-1 3 0 16,-17 6-2-16,-17-2 1 0,-22 11 0 16,-21 4 0-16,-7-3 0 15,-3 2 0-15,-7-2 0 16,10 0 0-16,3-1 2 15,4-5 0-15,11-1 0 16,7 7 0-16,7-7 0 16,10 7 1-16,11-4 1 15,7 1 0-15,14-4-1 16,18-3 0-16,7-6 0 16,10-6 1-16,11-10-2 15,4 0 0-15,-7-12-5 16,-4 3 1-16,3-10-8 15,-7-2 0-15,-13 2-10 16,-8 1 1-16</inkml:trace>
  <inkml:trace contextRef="#ctx0" brushRef="#br0" timeOffset="11771.1">13822 5080 65 0,'3'25'32'0,"-20"15"-35"0,13-18 57 16,-3 13-54-16,-3 12 0 16,3 13-3-16,-1-4 0 0,-2-3-1 15,-1-6 1-15,1-6-11 16,-4-10 0-16,-11-12-4 15,4-6 0-15</inkml:trace>
  <inkml:trace contextRef="#ctx0" brushRef="#br0" timeOffset="12416.314">12954 6092 44 0,'0'4'22'0,"4"14"-20"0,-4-11 38 0,0 2-37 16,0 4 0-16,-4 2 2 15,0 1 0-15,1 0-7 16,-4-1 1-16,0-2 4 16,0-1 0-16,0-5-2 15,-4-1 1-15,8-3-2 16,3 3 1-16,0-6-1 16,7-12 0-16,7-4-1 15,0-3 0-15,-4-3-1 16,5 0 0-16,6-9 0 15,0 0 1-15,0 3-1 16,4 9 1-16,-4 3 0 16,0 7 0-16,-3 12 1 15,-1 9 1-15,-2 4 0 0,-5 6 1 16,-3 6 0-16,-3 0 0 16,-4-3 0-16,3-6 0 15,1 3-1-15,-1-3 1 16,1-3-4-16,-1-1 0 15,4-8-7-15,0-7 1 16,4 3-9-16,0-9 1 16</inkml:trace>
  <inkml:trace contextRef="#ctx0" brushRef="#br0" timeOffset="12686.655">13406 6083 52 0,'7'31'26'0,"3"-49"-21"16,-6 14 43-16,3-2-44 16,0 0 0-16,3 3 0 15,1-7 1-15,3-2-7 16,0-1 0-16,0 4 4 15,4-4 1-15,-4 4-7 16,0 6 0-16,-3-3-8 16,-4 2 1-16,-7 11-8 15,-7-4 1-15</inkml:trace>
  <inkml:trace contextRef="#ctx0" brushRef="#br0" timeOffset="12882.13">13346 6224 47 0,'0'16'23'0,"17"0"-11"0,-10-16 37 31,7 0-45-31,4 0 1 0,7-4 1 0,-1-5 0 16,-2 0-9-16,2-4 1 16,5 4 2-16,-1-1 0 0,-7 1-12 15,-3 3 0-15,-8-1-7 16,-3 1 0-16</inkml:trace>
  <inkml:trace contextRef="#ctx0" brushRef="#br0" timeOffset="13166.832">14019 5867 68 0,'4'15'34'0,"-1"17"-39"16,-3-17 62-16,0 20-57 16,0-1 1-16,-3 10-1 0,-4 3 0 15,0-6-1-15,0 3 0 16,3-3-5-16,-3-4 1 31,-3-24-14-31,3-10 0 16</inkml:trace>
  <inkml:trace contextRef="#ctx0" brushRef="#br0" timeOffset="14865.838">13526 3756 48 0,'10'-3'24'0,"11"9"-15"0,-21-6 27 15,7 4-34-15,-3 8 1 16,3-9 0-16,-4 13 1 0,1 0-5 15,-4 2 0-15,-4 11 3 16,1 8 0-16,-1-2-2 16,-3 2 1-16,0 4-3 15,4-3 0-15,-1-4-4 16,1-9 0-16,-1 4-8 16,1-17 1-16,-4-2-4 15,0-10 1-15</inkml:trace>
  <inkml:trace contextRef="#ctx0" brushRef="#br0" timeOffset="15209.931">13765 3913 57 0,'11'28'28'0,"-4"4"-35"15,-7-26 57-15,-3 3-51 16,-8 4 1-16,-3-7-1 15,-7 4 0-15,-4-10 1 0,0 3 1 16,1 3-2-16,-1-6 1 16,4 3-1-16,7 0 0 15,-1-3-1-15,5 0 1 16,-1 0-1-16,4 0 1 16,4 3-1-16,3-3 1 15,7 4 1-15,7 2 0 16,0 3 1-16,4 10 0 15,3 3 0-15,0 6 1 16,7-6-1-16,-3 9 1 16,-4-2-2-16,0 2 1 0,-3-6-8 15,-4-3 1-15,-7-3-10 16,0-19 1-16</inkml:trace>
  <inkml:trace contextRef="#ctx0" brushRef="#br0" timeOffset="15973.706">15004 4760 44 0,'7'-10'22'0,"-4"10"-14"16,-3-6 33-16,-3 0-38 15,-1 0 0-15,-3-1 3 16,-7 4 0-16,-4 3-7 16,1 3 0-16,-8 0 4 15,-3 4 1-15,0 2-2 16,-1 0 0-16,1 7-1 16,3 0 0-16,1 0-1 15,3 12 0-15,3-9 0 16,7 9 0-16,8-3-1 15,6-3 1-15,11 0 0 16,8-10 0-16,2-2-1 16,1-7 0-1,3 0 0-15,0-12 0 0,-3-7 0 0,-4 0 1 16,-3-3-2-16,3 7 1 16,-7-7 0-16,0 10 1 15,0-1 0-15,1 10 0 16,-1 10 0-16,-4 12 1 15,1 0-1-15,-4 9 1 16,-4 7-1-16,1-4 1 16,0-6-2-16,-1 4 0 0,4-14-4 15,4-5 0-15,-1-7-12 16,-3 1 1-16,-7-7-2 16,0 0 1-16</inkml:trace>
  <inkml:trace contextRef="#ctx0" brushRef="#br0" timeOffset="18197.412">15240 5061 43 0,'4'0'21'0,"3"3"-21"0,-7-3 41 0,0 0-38 16,3 0 0 0,-3 6 2-16,0 4 1 15,0 2-7-15,-3 4 0 0,-1 3 4 16,-3 6 1-16,0 3-2 15,0-3 0-15,0 0-1 16,0-6 0-16,0 0-1 16,3-7 1-16,-3-5-2 15,4-1 1-15,3-6 0 16,0-10 0-16,3 1 0 16,1-7 0-16,3-2 0 15,3-1 0-15,4-3 0 16,1 0 0-16,2-6 0 15,1 3 0-15,-1 3 0 16,1 3 1-16,0 6-1 16,-4 4 1-16,0 9-1 15,-3 3 1-15,-1 6-1 0,-3 4 1 16,0 3-1-16,0-4 1 16,-3 4 1-16,-1-4 0 15,4 10 0-15,4 3 0 16,-4 7 0-16,4-7 0 15,-1 0-1-15,4 0 0 16,4-3-5-16,0-6 0 16,-4-4-11-16,-4 1 1 15,-10-10-5-15,0 0 0 16</inkml:trace>
  <inkml:trace contextRef="#ctx0" brushRef="#br1" timeOffset="23375.58">3570 7203 45 0,'18'9'22'0,"-15"-12"-9"0,-3 3 22 0,0 3-33 16,-3-3 1-16,-8 6 0 15,-6 10 1-15,-12 6-5 16,-6 3 1-16,-4 13 4 15,-10 9 0-15,-11 9-1 16,3 29 0-16,8 12-1 16,0 16 1-16,10 15-2 15,7 1 1-15,11-7-2 16,0-12 1-16,10-16-3 16,11-12 0-16,11-23-7 15,-1-15 1-15,8-13-11 16,-4-15 1-16</inkml:trace>
  <inkml:trace contextRef="#ctx0" brushRef="#br1" timeOffset="23992.578">3725 7939 42 0,'11'4'21'0,"-22"-14"-13"15,11 7 26-15,0 0-32 16,-14 0 1-16,0 0 1 16,4 3 0-16,-12 3-5 15,5 3 0-15,-4-6 4 16,3 6 0-16,-3 7-2 16,0 6 1-16,-4-1-1 15,11 4 0-15,3-3 0 16,1 3 0-16,10-3-1 15,10-6 0-15,1-4-1 16,3-3 1-16,0-3-1 16,0-3 0-16,4-6-1 15,-4 0 0-15,4-7 0 0,-1-6 0 16,4-2 0 0,0 2 0-16,8 3 1 15,-12 3 0-15,5 4 0 0,-1 3 1 16,-11 0 1-16,1 6 0 15,-4 9 1-15,-4 7 1 16,-6-1-1-16,3 4 0 16,-11 9 0-16,11 1 0 15,-7-4-2-15,7 0 1 16,0-6-5-16,7-4 0 16,-7-2-6-16,11-1 0 0,-1-5-6 15,-6-7 1-15</inkml:trace>
  <inkml:trace contextRef="#ctx0" brushRef="#br1" timeOffset="24609.156">4057 8118 48 0,'7'0'24'0,"-7"13"-24"15,0-7 43-15,4 7-41 16,-4 12 0-16,0 3 0 16,-4 3 1-16,4 7-4 15,-7 3 0-15,7-4 1 16,-7-5 0-16,14-10-6 16,-7-7 0-16,7-8-10 0,4-7 1 15</inkml:trace>
  <inkml:trace contextRef="#ctx0" brushRef="#br1" timeOffset="24924.828">4255 8024 54 0,'10'0'27'0,"11"0"-26"16,-10 0 45-16,-1 3-44 16,8-3 0-16,-4 0-1 15,11 0 1-15,-4 0-3 16,11-6 0-16,-4 0-2 15,0-1 1-15,-3-2-10 16,0 3 1-16,-15-1-6 16,1-2 1-16</inkml:trace>
  <inkml:trace contextRef="#ctx0" brushRef="#br1" timeOffset="25178.692">4473 7811 47 0,'4'22'23'0,"3"19"-21"0,-7-29 40 16,0-2-41-16,0 8 1 15,0 7 0-15,-7 10 1 16,3-4-4-16,4 10 0 0,-7-10 1 15,4 1 0 1,3-7-7-16,-7-3 1 0,3-3-10 16,4-7 1-16</inkml:trace>
  <inkml:trace contextRef="#ctx0" brushRef="#br1" timeOffset="25793.165">5091 7845 48 0,'14'-6'24'0,"-14"6"-20"0,0 0 39 16,-4 3-42-16,-6 4 1 16,-12 2 1-16,5 3 0 15,-4 1-4-15,-8 0 0 16,1-4 2-16,0 4 1 15,-7 18-1 1,6 0 0-16,8-6-1 16,11-3 0-16,6 0 0 15,11-9 0-15,4-4-1 16,10-9 0-16,4 0 0 16,-4-6 0-16,0-4 0 15,-3-5 0-15,3-1 0 16,-7 4 1-16,0-4-1 15,-3 3 1-15,-1 1-1 16,1 6 1-16,-1-1-1 16,-6 7 1-16,-1 7 0 15,-3 5 1-15,0 7-1 16,0 3 1-16,0 3-1 16,4 0 1-16,3 3-1 15,-7 0 1-15,0-2-3 16,4-1 1-16,3-7-4 0,-7-2 0 15,3-3-9-15,4-4 1 16,-3-6-3-16,-4-3 1 16</inkml:trace>
  <inkml:trace contextRef="#ctx0" brushRef="#br1" timeOffset="26152.544">5221 8134 53 0,'14'9'26'0,"0"-6"-26"0,-14-3 53 16,0 0-49-16,11 0 1 0,0-3 0 15,-1 0 1-15,8 0-8 16,6 0 0-16,1 3 5 16,-4-3 1-16,0 0-4 15,-3 3 1-15,-7 0-1 16,-1 3 0-16,-6 3-1 15,-8 0 0-15,-6 7 0 16,-1-1 1-16,-7 13-1 16,8 4 1-16,-8-1-1 15,4 0 1-15,0 0 0 16,10 4 0-16,-3-7-1 16,7 0 1-16,7-6-3 15,11 0 0-15,3-7-4 16,4-6 1-16,3-9-7 15,0-3 0-15,-10-3-5 0,3-10 0 16</inkml:trace>
  <inkml:trace contextRef="#ctx0" brushRef="#br1" timeOffset="26455.569">5669 8049 48 0,'11'13'24'0,"-4"-10"-21"16,0-3 42-16,0 0-42 15,3 0 0-15,8 0 0 16,-4 0 1-16,4-6-6 15,0-1 1-15,3 1 2 16,0-6 1-16,0 2-7 16,0-2 0-16,-3-1-8 15,3 0 1-15,-14 1-5 16,-3-1 0-16</inkml:trace>
  <inkml:trace contextRef="#ctx0" brushRef="#br1" timeOffset="26711.053">5817 7842 55 0,'0'19'27'0,"0"16"-28"0,0-26 53 15,0 0-52-15,0 10 1 16,0 3-1-16,0 9 1 15,-7 4-1-15,7 6 0 16,-3 0 0-16,-1-4 1 0,1-5-6 16,3-11 0-16,0-5-7 15,0-6 0-15,-4-14-5 16,-3-2 0-16</inkml:trace>
  <inkml:trace contextRef="#ctx0" brushRef="#br1" timeOffset="27521.919">6516 7864 55 0,'7'-3'27'0,"-14"-9"-30"15,7 8 52-15,-7 1-47 16,3-3 0-16,-6 3 0 16,-12 0 0-16,5 3-3 15,6 3 0-15,-6 6 2 16,-1 4 0-16,-3 2-1 15,3-2 1-15,1 9-1 16,2 3 0-16,1 3-2 16,7 0 1-16,4 1 0 0,6-1 0 15,4-9-1-15,4-4 1 16,3-8-1-16,0-7 1 16,7 0 0-16,0-7 0 15,-3-2-2-15,-4-4 1 16,4 1-1-16,-8-4 1 15,1 4 0-15,0-1 0 16,-4 7 1-16,3 3 0 16,-6 9 1-16,3 7 0 0,-4 2 2 15,1 7 0-15,-1 3 0 16,4-3 0-16,-3 3-1 16,3 0 1-16,-7 1-3 15,4 2 0-15,3-9-9 16,-7-4 1-16,0 1-6 15,0-10 0-15</inkml:trace>
  <inkml:trace contextRef="#ctx0" brushRef="#br1" timeOffset="27954.594">6646 8140 54 0,'11'3'27'0,"-4"4"-24"16,-7-7 50-16,4 0-48 16,3-4 0-16,3 1 1 0,4 0 0 15,4 0-9-15,3-6 1 16,4 2 5-16,-4 1 0 16,-3 0-3-16,-4 3 1 15,3 3-1-15,-6 0 0 16,-8 3-1-16,-3 0 1 15,0 6-1-15,-3 1 0 16,-8 2-2-16,1 1 0 16,-4 3-1-16,0-1 0 15,3-2-1-15,0 2 0 0,4-2 1 16,4-1 1-16,6 4 2 16,8-6 0-16,7 2 2 15,-4 1 1-15,3-1 1 16,1 4 0-16,-8-4-1 15,1 7 0-15,-7 0-1 16,-8 3 0-16,-7-3-5 16,-10 0 0-16,-7-7-8 15,7-2 0-15,-11-4-5 16,15-6 0-16</inkml:trace>
  <inkml:trace contextRef="#ctx0" brushRef="#br1" timeOffset="28241.87">6985 7990 58 0,'11'3'29'0,"-1"6"-29"0,-10-9 53 16,7-3-51-16,4 3 1 16,3 0-1-16,4-3 0 0,3 0-3 15,3-7 0-15,1 1 0 16,0 3 0-16,0 3-7 16,-4-1 1-16,-4-2-12 15,-6 3 1-15</inkml:trace>
  <inkml:trace contextRef="#ctx0" brushRef="#br1" timeOffset="28466.295">7098 7855 60 0,'7'41'30'0,"11"6"-29"15,-18-35 47-15,0 10-47 16,0 6 0-16,3 10 0 16,-3-4 0-16,7-5-5 15,-7-7 0-15,4-7-4 0,3-8 1 16,3-4-11-16,-3-6 1 16</inkml:trace>
  <inkml:trace contextRef="#ctx0" brushRef="#br1" timeOffset="28752.386">7430 8222 62 0,'10'25'31'0,"1"-10"-41"16,-8-11 54-16,4-1-44 15,-7-3 0-15,0 0-1 16,11-3 1-16,-11-4-2 16,0 1 1-16,3 0-10 15,1-4 1-15,-4 4-6 16,3-3 1-16</inkml:trace>
  <inkml:trace contextRef="#ctx0" brushRef="#br1" timeOffset="28976.063">7743 8237 60 0,'8'19'30'0,"2"-9"-39"0,-6-7 55 16,-1 0-46-16,4 0 0 16,0-3 0-16,0 0 1 15,4 0-3-15,-4 0 0 0,0 3-5 16,4-3 1-16,-4-3-10 16,0 3 0-16</inkml:trace>
  <inkml:trace contextRef="#ctx0" brushRef="#br1" timeOffset="29217.852">8022 8300 41 0,'7'0'20'0,"4"6"-20"15,-8-9 27-15,4 0-27 16,-3 3 0-16,3-6-2 16,0 0 0-16,-7 6-1 0,0 0 0 15,11-7-6 1,-11 7 1-16,3-3-3 16,4 6 1-16</inkml:trace>
  <inkml:trace contextRef="#ctx0" brushRef="#br1" timeOffset="29350.507">8153 8291 13 0,'10'-16'6'0,"4"10"1"0,-14 6 7 16,4 3-12-16,3 0 0 16,4 0 0-16,-8 3 0 15,-3 1-3-15,0-1 0 16,0 0-2-16,-3 0 1 16,6-2-4-16,-3-1 0 0</inkml:trace>
  <inkml:trace contextRef="#ctx0" brushRef="#br1" timeOffset="29786.253">8357 7463 47 0,'0'12'23'0,"11"39"-29"0,-8-39 50 15,4 7-43-15,4 9 1 16,7 7 1-16,-1 18 1 16,5 6-4-16,-1 23 0 15,0 12 3-15,0 10 0 16,0 5-1-16,-3 4 1 16,-4-3-2-16,-11 3 0 15,-3-13-2-15,-3-9 1 0,-8-16-3 16,-13-12 1-16,-8-10-10 15,-7-12 1-15,-10-19-5 16,-1-6 0-16</inkml:trace>
  <inkml:trace contextRef="#ctx0" brushRef="#br1" timeOffset="32071.476">9299 7905 39 0,'-10'6'19'0,"13"1"-5"0,-3-7 20 16,0 3-31-16,4 0 0 16,-1 0 3-16,4 0 1 15,0 0-8-15,4-3 0 16,7 0 4-16,6-3 1 15,8-3-4-15,10 0 0 0,1-1-6 16,-5 1 0-16,-6 0-9 16,-7 3 0-16,-11-1-2 15,-14 4 1-15</inkml:trace>
  <inkml:trace contextRef="#ctx0" brushRef="#br1" timeOffset="32265.508">9204 8200 52 0,'4'22'26'0,"27"-7"-27"15,-17-15 53-15,4 0-50 16,3 0 0-16,7 0 0 16,8-6 0-16,2 0-6 15,5-4 1-15,-4-2-9 16,-4 6 0-16,-14-4-5 0,-7 4 0 15</inkml:trace>
  <inkml:trace contextRef="#ctx0" brushRef="#br1" timeOffset="33434.201">10301 8030 45 0,'-10'38'22'0,"-5"-3"-16"0,15-23 38 16,0 4-41-16,0 3 0 15,0-1 4-15,4-2 1 16,3-7-9-16,4-5 0 0,3-14 6 16,7-5 1-16,7-17-3 15,4-9 1-15,7-24-2 16,-1-14 0-16,1-15-2 16,4-9 1-16,-8-17-1 15,-10 4 1-15,-8 0-1 16,-3 10 0-16,-3 18 0 15,-4 10 0-15,-4 18-2 16,-3 16 1-16,-3 19-1 16,-4 16 1-16,-4 12-2 15,1 16 1-15,-1 18 0 16,-3 10 1-16,0 16 0 16,3 12 0-16,1 7 0 15,3 15 0-15,3-3 1 16,4 0 0-16,0-19-2 15,0-3 1-15,0-12-3 16,4-13 1-16,3-6-5 16,3-16 1-16,4-13-10 15,1-5 0-15</inkml:trace>
  <inkml:trace contextRef="#ctx0" brushRef="#br1" timeOffset="33677.639">10816 7817 55 0,'11'25'27'0,"-18"3"-23"0,7-21 43 16,0 2-44-16,-7 1 0 0,3-1 0 15,-3 0 0-15,4-5-5 16,-1 2 0-16,4-3-1 15,0-3 0-15,4-9-9 16,3-4 1-16,-4-3-7 16,-6-3 0-16</inkml:trace>
  <inkml:trace contextRef="#ctx0" brushRef="#br1" timeOffset="33854.75">10774 7616 54 0,'3'10'27'0,"22"2"-27"16,-18-8 48-16,0-1-47 16,0 0 0-16,0-3 0 15,4 0 0-15,3-6-4 16,0 2 1-16,4 4-6 0,3-3 1 16,4 0-10-16,-11 0 1 15</inkml:trace>
  <inkml:trace contextRef="#ctx0" brushRef="#br1" timeOffset="34350.846">11074 7814 57 0,'7'38'28'0,"0"6"-30"0,-4-35 48 16,-3 0-47-16,0 1 1 0,0-7-1 16,0 0 1-16,4 0 0 15,-4-3 0-15,3-6 0 16,4-7 0-16,1 1-1 15,2-4 1-15,1 4 0 16,-1 2 0-16,4 4 0 16,0 3 0-16,1 3-1 15,2 6 1-15,-3 0 0 16,0 4 1-16,-3-1-2 16,0 1 1-16,-4-1-1 15,0-3 1-15,-4 1-1 16,4-4 1-16,-3 0-2 15,3-6 1-15,0-4-1 16,0-2 1-16,-3-7 0 16,3 1 0-16,3-1 0 15,4 0 1-15,4 4 0 0,0-1 0 16,-1 4 0-16,8 2 1 16,-4 1 0-16,-3 3 0 15,-1 6 0-15,1 3 0 16,-4 4 0-16,0 6 1 15,-3 2 0-15,-1 4 1 16,1-6-1-16,3-3 0 16,0-1-1-16,-3 1 0 15,-1-4-4-15,-3-3 0 16,0 1-8-16,-7-4 1 0,-7 3-7 16,-10-6 0-16</inkml:trace>
  <inkml:trace contextRef="#ctx0" brushRef="#br1" timeOffset="34728.326">10238 8319 58 0,'3'9'29'0,"-6"26"-34"0,-1-23 54 16,4 4-48-16,0 6 0 15,-7 6 0-15,0 10 0 16,-4 6-2-16,1 12 1 16,-1 7-1-16,1-13 1 31,6-9-11-31,4-19 0 0,4-16-6 16,-1-15 1-16</inkml:trace>
  <inkml:trace contextRef="#ctx0" brushRef="#br1" timeOffset="35055.788">10418 8397 57 0,'14'22'28'0,"-7"22"-28"0,-7-34 49 0,-4-7-48 0,-3 3 0 0,-7 6-1 15,-7-2 1-15,3-1-2 16,-3 1 1-16,0-1 0 15,0-3 1-15,3 1-2 16,4-4 0-16,0 0 0 16,7-3 0-16,0 0 0 0,3-3 0 15,8 6 0 1,6 0 0-16,4 3 0 0,4 1 1 16,0 8 1-16,-1 1 0 15,5 0 0-15,-5 6 0 16,1 3 0-16,-4-3 0 15,4-4-2-15,-8-2 0 16,1-3-6-16,3-7 0 16,0-3-10-16,0-15 1 15</inkml:trace>
  <inkml:trace contextRef="#ctx0" brushRef="#br1" timeOffset="35311.027">10633 8557 69 0,'10'10'34'0,"4"-1"-37"16,-7-9 62-16,4 3-59 15,0 0 1-15,6-3-1 16,1 0 1-16,3-3-4 15,0-6 1-15,0 2-6 16,1-8 1-16,-5 2-12 16,-3 4 1-16,0-7-2 15,1 0 1-15</inkml:trace>
  <inkml:trace contextRef="#ctx0" brushRef="#br1" timeOffset="35583.052">10799 8416 54 0,'10'13'27'0,"-3"2"-29"0,-3-12 53 16,-1 1-48-16,4 2 1 16,0 0 1-16,4 0 0 0,0 1-6 15,6-1 0-15,-3 3 4 16,0 4 0-16,0 3-2 15,-14 2 1-15,-3 4-4 16,-11 3 0-16,-4-3-5 16,-3 7 0-16,3-7-11 15,-6-4 0-15,-5-5-1 16,5-7 0-16</inkml:trace>
  <inkml:trace contextRef="#ctx0" brushRef="#br1" timeOffset="36227.694">11352 8438 49 0,'-3'28'24'0,"-11"-6"-26"0,10-16 48 15,-3 10-46-15,-3-6 1 16,-5 5 0-16,1-5 0 16,-3-1-1-16,-4 0 0 0,-1-2 0 15,1-4 0-15,4-3-1 16,-1-3 0-16,4-4-3 15,3-2 0-15,4-3-2 16,7 2 1-16,7 1-1 16,7 6 0-16,8-4 1 15,6 4 1-15,-4-3 4 16,5 0 0-16,2-4 2 16,1 7 0-16,0-3 2 15,-4 9 0-15,4 0 0 16,-4 0 0-16,-3 0-1 15,-4 4 0-15,0-1-2 16,-3 3 1-16,-1 1-2 16,-2-1 1-16,-1 4 0 15,0-4 0-15,-4 4 0 16,1-4 0-16,0 0 0 16,-4-2 0-16,0-1-1 15,0-3 0-15,0-3-1 0,0-3 1 16,0-3-1-16,0-4 1 15,0-5-1-15,-4-1 1 16,-3 0-1-16,-3-3 1 16,-8-6-3-16,-10-3 1 15,-3 3-3-15,-12 6 0 16,-6 4-4-16,0 5 0 16,3 10-5-16,0 0 1 15</inkml:trace>
  <inkml:trace contextRef="#ctx0" brushRef="#br1" timeOffset="36963.248">12841 6996 42 0,'14'-7'21'0,"-14"10"-20"15,-3 4 40-15,-4-1-39 16,-7 10 0-16,-8 6 3 16,-2 9 1-16,-8 0-6 0,-7 16 0 15,-3 7 4-15,-8 21 0 16,5 28-1-16,6 26 1 15,0 9-4-15,14 16 1 16,4-16-2-16,14-13 0 16,3-25-4-16,12-15 0 15,6-16-9-15,3-19 1 16,-3-18-4-16,8-10 0 16</inkml:trace>
  <inkml:trace contextRef="#ctx0" brushRef="#br1" timeOffset="37683.767">13268 7823 33 0,'0'-3'16'0,"0"-6"-7"0,0 9 26 16,0-6-29-16,-4-1 0 16,1 1 3-16,-4 0 1 15,0 3-11-15,-4 0 0 16,-3 3 9-16,-4 0 0 0,-3 0-3 15,0 3 1-15,-4 0-3 16,-3 0 1-16,4 3-3 16,-1 7 1-16,0 2-2 15,0 7 1-15,1 0-1 16,3-6 1-16,3 6-2 16,7 0 0-16,8-3 0 15,6 0 0-15,4-7-1 16,8-3 0-16,2-5 0 15,4-11 0-15,1 1 0 16,2 0 0-16,-3-4 0 16,4 1 0-16,-4-4 0 15,0 4 0-15,-3 0 0 16,-4 6 1-16,0 6 0 16,-3 6 1-16,-1-3 0 15,1 4 0-15,-4 9 0 16,0 2 1-16,0 1-1 0,-3 0 0 15,-1 0-3 1,1-6 0-16,3 0-7 16,0-7 1-16,0-3-8 0,4-6 1 15</inkml:trace>
  <inkml:trace contextRef="#ctx0" brushRef="#br1" timeOffset="37895.331">13476 7977 59 0,'4'28'29'0,"-4"26"-30"0,0-42 53 0,0 4-51 16,0 3 1-16,0 6 0 16,0 0 0-16,0 0-6 15,3-6 1-15,1 3-4 16,3-4 1-16,-4-8-12 15,1-7 0-15</inkml:trace>
  <inkml:trace contextRef="#ctx0" brushRef="#br1" timeOffset="38182.615">13695 7921 57 0,'7'6'28'0,"7"-3"-24"0,-7-3 44 16,0 3-46-16,4 0 1 15,3-3 0-15,3 3 0 16,8-3-5-16,3 0 1 15,8-3-1-15,-1-6 1 16,0 0-9-16,-7-7 1 16,-6 0-9-16,-12 0 0 0</inkml:trace>
  <inkml:trace contextRef="#ctx0" brushRef="#br1" timeOffset="38404.612">13892 7720 68 0,'11'53'34'0,"-4"-28"-37"16,-7-9 61-16,4 12-58 16,-4 0 1-16,0 13 0 15,0 6 0-15,3 0-5 16,4 0 0-16,-7-12-5 15,4-7 1-15,-1-12-12 16,-3-10 0-16</inkml:trace>
  <inkml:trace contextRef="#ctx0" brushRef="#br1" timeOffset="39065.718">14757 7623 40 0,'3'0'20'0,"1"-13"-5"15,-4 13 24-15,0 0-35 16,0 0 1-16,-4 0 1 15,-6 0 0-15,-4 0-9 16,-4 6 1-16,0 4 6 16,1 2 0-16,-5 4-3 15,-2 6 1-15,-4 0-1 0,-1 0 0 16,1 9-1-16,3 1 0 16,8-1-2-16,6-6 1 15,4-6-1-15,7-3 0 16,11-4-1-16,6 1 0 15,5-10 1-15,-5-6 0 16,4-10 0-16,0-3 1 16,1-2-1-16,-1-1 1 0,0 0 0 15,0 0 0-15,-3 4 0 16,-4 5 1-16,4 10 0 16,-1 3 0-16,-6 10 1 15,-4 2 0-15,0 11 0 16,-4-4 0-16,-3-4-1 15,0 7 1-15,0 4-2 16,0-1 0-16,0-6-6 16,0 0 1-16,0-10-9 15,-3 1 0-15</inkml:trace>
  <inkml:trace contextRef="#ctx0" brushRef="#br1" timeOffset="39336.676">14944 7914 56 0,'14'13'28'0,"-14"-4"-25"0,0-6 48 16,-4 13-49-16,1 6 1 15,-1 6-1-15,1 16 1 16,3 0-4-16,-4 6 0 16,4-9-1-16,0-6 1 15,0-7-9-15,0-9 1 0,0-7-9 16,0-9 0-16</inkml:trace>
  <inkml:trace contextRef="#ctx0" brushRef="#br1" timeOffset="40461.022">14859 7952 26 0,'4'0'13'0,"-1"-6"1"0,-3 6 7 0,4-7-15 16,-4 7 0-16,0 0 6 15,3-6 0-15,-3 6-14 16,0 0 1-16,7 0 10 16,0 3 0-16,0 0-3 15,0 1 1-15,4-1-3 16,7-3 0-16,-4 0-1 16,0 0 1-16,0 0-3 15,0 0 1-15,0 0-1 16,-7 0 0-16,0 3-1 15,-7 6 1-15,-3 7-1 16,-4 3 0-16,-4 3-1 16,0 3 1-16,-3 0 0 15,-3 0 0-15,-1 6 0 16,0 1 0-16,4-7-1 0,4 3 1 16,3-9 0-1,3 0 1-15,4-4-1 0,4-5 1 16,6-1 0-16,8 1 1 15,10-4-1-15,0-3 1 16,1 0-2-16,-1-3 1 16,-3 0-6-16,-4-6 0 15,-7 3-9-15,-4-7 1 16,-10 4-8-16,-3-7 1 0</inkml:trace>
  <inkml:trace contextRef="#ctx0" brushRef="#br1" timeOffset="40792.661">15205 7836 60 0,'0'16'30'0,"3"-7"-27"15,-3-6 53-15,4 0-53 16,-1 0 0-16,4 1 0 0,4-4 1 16,3 0-6-1,4 0 1-15,6-4 3 0,1-2 0 16,3 0-6-16,-3-3 0 15,0-1-8-15,-4-2 1 32</inkml:trace>
  <inkml:trace contextRef="#ctx0" brushRef="#br1" timeOffset="41016.289">15335 7679 65 0,'14'38'32'0,"-17"15"-20"0,3-40 36 0,0 5-47 15,-4 8 0-15,1-1-1 16,-1-3 1-16,-3 3-2 16,0-3 1-16,4 0-5 15,-1-7 0-15,4-2-9 16,0-7 1-16,0-3-7 15,0-3 1-15</inkml:trace>
  <inkml:trace contextRef="#ctx0" brushRef="#br1" timeOffset="41453.668">15762 8062 47 0,'7'12'23'0,"-7"17"-14"15,0-26 38-15,0 3-45 16,4 0 1-16,3-3 0 15,0 4 0-15,3-1-5 16,1-3 1-16,3 0 1 16,0-3 0-16,0 0-9 15,4-3 1-15,-7-3-9 16,-1-7 0-16</inkml:trace>
  <inkml:trace contextRef="#ctx0" brushRef="#br1" timeOffset="41707.866">16178 8081 56 0,'7'6'28'0,"1"10"-30"0,-5-10 47 16,1-3-45-16,-1 0 0 0,1 0-1 15,-1 0 1-15,1-3 0 16,-4 0 0-16,7 0-3 16,0-3 0-16,0 0-10 15,-4 0 0-15,-3 3-3 16,-3-6 1-16</inkml:trace>
  <inkml:trace contextRef="#ctx0" brushRef="#br1" timeOffset="41887.913">16408 8121 48 0,'0'13'24'0,"7"-16"-33"16,-7 3 45-16,0-7-36 15,0 7 0-15,7-6-4 0,3-3 1 16,-3 3-8-16,-3-1 1 15</inkml:trace>
  <inkml:trace contextRef="#ctx0" brushRef="#br1" timeOffset="42699.382">16655 7889 74 0,'10'13'37'0,"8"-10"-44"0,-11-3 70 15,7 3-63 1,0 0 1-16,4-3-1 0,3 0 1 15,0-3-2-15,0-3 1 16,4 0-3-16,0-1 0 16,-4 1-7-16,-4 0 0 15,-2-1-12-15,-15 1 1 16</inkml:trace>
  <inkml:trace contextRef="#ctx0" brushRef="#br1" timeOffset="42923.51">16820 7792 64 0,'8'38'32'0,"-5"2"-34"0,-3-33 52 0,0 5-50 15,4 1 0-15,-4-7 0 16,-4 7 0-16,1 2-1 15,-5 4 0-15,-2 0-7 16,-1-3 1-16,1-4-11 16,-1 4 0-16</inkml:trace>
  <inkml:trace contextRef="#ctx0" brushRef="#br1" timeOffset="43418.744">17378 7745 59 0,'7'-3'29'0,"-7"-25"-28"0,0 18 47 15,0 1-47-15,-4 3 1 16,-6-1 0-16,-4 10 0 15,-7 4-3-15,-8 8 0 0,-2-2 2 16,-5 9 1-16,5 0-1 16,2 6 0-16,5 0 0 15,2 1 0-15,5-8 0 16,6-2 0-16,8 0-1 16,10-6 1-16,10-7-1 15,8-3 1-15,7 0-1 16,-4-3 0-16,0-6-1 15,0-3 1-15,-6-4-1 16,-5 0 0-16,-3 1 0 16,1 2 0-16,-5 4 0 15,1 6 0-15,-4 6 1 16,0 7 0-16,-4 0 0 16,-3-1 0-16,-3 10 0 15,-1 0 1-15,1 0-4 16,-1 0 1-16,1-6-5 0,3-1 1 15,0 1-7 1,0-7 1-16,0-2-7 0,0-7 1 16</inkml:trace>
  <inkml:trace contextRef="#ctx0" brushRef="#br1" timeOffset="43690.502">17621 7855 55 0,'25'34'27'0,"-18"1"-28"0,-7-32 52 0,-4 3-50 15,1 7 1-15,-1 2 1 16,-3 7 1-16,-3 3-5 16,-1 7 1-16,1-4 2 15,3 3 0-15,-4-2-1 16,4-4 0-16,3-6-5 15,4-7 1-15,0-6-4 16,4-6 0-16,3-3-8 16,4-6 1-16,-4-4-5 15,3-9 1-15</inkml:trace>
  <inkml:trace contextRef="#ctx0" brushRef="#br1" timeOffset="43989.186">17854 7952 49 0,'7'9'24'0,"-10"20"-24"15,-1-26 47-15,-3 6-45 0,-4 1 0 16,-3 2 0-16,-3 4 0 16,-4-4-3-16,-1 1 0 15,1-4 3-15,4 1 0 32,2-1-2-32,5 1 1 15,3-1 0-15,7 0 0 16,7 4 0-16,3 6 0 15,5 3 0-15,-1 6 1 16,3-3-2-16,-3-6 0 16,1 0 0-16,-1-1 1 0,0-2-3 15,-4-7 1-15,4-2-6 16,1-7 1-16,-1-3-5 16,-4-1 0-16,1-11-6 15,-4-7 0-15</inkml:trace>
  <inkml:trace contextRef="#ctx0" brushRef="#br1" timeOffset="44378.243">18306 7112 39 0,'3'-4'19'0,"-3"4"-16"0,0 0 32 16,0 4-30-16,0 8 0 16,0 4 1-16,0 3 1 15,0 3-9-15,4 9 1 16,3 0 7-16,3 13 1 15,4 10-3-15,11 8 0 16,0 20-1-16,-4-4 0 0,4 7-1 16,-8 12 0-16,1-3-2 15,-4 6 1-15,-7-9-1 16,-7 3 0-16,-7-15-3 16,-14-1 1-16,-11-2-7 15,-10-14 1-15,-8-15-11 16,-6-19 1-16</inkml:trace>
  <inkml:trace contextRef="#ctx0" brushRef="#br2" timeOffset="49093.44">4244 8993 40 0,'11'9'20'0,"-11"-2"-10"16,0-4 20-16,3 3-26 16,-6 4 0-16,3 5 3 15,-8 4 0-15,5 6-8 16,-4 7 0-16,3 5 6 15,-3 13 0-15,-3 10-2 16,-1 6 1-16,4-4-4 16,-4-2 1-16,8-7-7 15,-8-9 1-15,8-9-8 16,-1-10 1-16,4-13-6 16,-10-12 1-16</inkml:trace>
  <inkml:trace contextRef="#ctx0" brushRef="#br2" timeOffset="49469.289">4329 9551 48 0,'7'19'24'0,"-4"-10"-25"0,-3-9 43 16,0 0-41-16,0 4 0 15,0-4-1-15,0 0 1 0,0 0-1 16,0 0 0-16,7-7 0 16,0 1 1-16,4-6-1 15,-1-4 0-15,1-3 0 16,0 0 0-16,-1 4-1 16,1 2 1-16,-1 4-1 15,1-1 0-15,0 7 0 16,3 9 0-16,-4 4 0 15,1 5 0-15,-8 4 0 16,4 0 1-16,-3 3 0 16,3-9 0-16,-3-4 0 15,3 0 0-15,0 1-4 16,-7-1 0-16,10-6-10 16,-10 4 1-16</inkml:trace>
  <inkml:trace contextRef="#ctx0" brushRef="#br2" timeOffset="49844.95">4731 9526 40 0,'10'10'20'0,"-10"-32"-18"0,0 12 27 16,4-2-25-16,-4-7 1 0,-4-12 1 16,4-7 0-16,-7-6-8 15,4-12 0-15,3 2 6 16,0-5 1-16,-4-1-3 16,4 0 0-16,0 7-1 15,0 3 1-15,4 3 0 16,6 12 0-16,1 7-1 15,0 13 0-15,10 5 0 16,-4 13 1-16,4 10-3 16,-3-1 1-16,3 4-6 15,-17 6 1-15,3 0-8 16,-14 6 1-16,-7-6-5 16,-4-3 0-16</inkml:trace>
  <inkml:trace contextRef="#ctx0" brushRef="#br2" timeOffset="50071.313">4636 9313 57 0,'28'-6'28'0,"0"6"-31"0,-17-3 57 16,-8 3-54-16,4-4 1 15,4 1 1-15,6 3 0 16,-3-3-4-16,4 6 0 15,-7-3-4-15,6 0 0 16,-3 3-10-16,4 4 0 16,-14-7-2-16,6 0 1 0</inkml:trace>
  <inkml:trace contextRef="#ctx0" brushRef="#br2" timeOffset="50263.458">5041 9347 56 0,'0'32'28'0,"0"-1"-38"0,-7-28 58 0,4 4-48 16,3 2 1-16,0-3-1 16,-7 1 0-16,7-1-4 15,0-6 0-15,0 0-8 16,0 0 0-16,0-6-3 15,0-10 0-15</inkml:trace>
  <inkml:trace contextRef="#ctx0" brushRef="#br2" timeOffset="50476.439">5052 9191 54 0,'10'15'27'0,"-3"-8"-40"0,-3-7 54 16,3 0-42-16,4 0 0 0,-8 0-5 15,4 3 0-15,4-3 2 16,-1 3 0-16,-6 0-10 16,3 3 1-16</inkml:trace>
  <inkml:trace contextRef="#ctx0" brushRef="#br2" timeOffset="50790.724">5214 9373 34 0,'7'21'17'0,"-3"11"-13"16,-4-32 26-16,0 3-29 15,7 0 0-15,-7 0 0 16,0-3 0-16,0 0-2 16,0 0 1-16,3-3 0 15,4-3 1-15,0-4-2 16,-3-2 1-16,3 2 0 15,-4 4 0-15,5-3 0 16,-8 3 0-16,10-1 0 16,-6 4 0-16,6 3 1 0,4 0 0 15,-3 0 2-15,-1 3 0 16,1 4 0-16,-4 2 1 16,0-3-1-16,7 4 0 15,-10 2-1-15,3 4 0 16,3 0-4-16,-6-1 0 15,3-2-5-15,0-4 1 16,4-6-8-16,-1-3 0 16</inkml:trace>
  <inkml:trace contextRef="#ctx0" brushRef="#br2" timeOffset="51015.441">5570 9376 44 0,'0'31'22'0,"0"-6"-19"16,0-22 36-16,-7 4-38 16,4 2 1-16,3 0 0 15,0 4 0-15,-7-1-3 16,7 4 1-16,0-3 1 16,0-4 0-16,0 0-4 15,7-5 1-15,-7-4-5 16,10-4 0-16,-6-5-8 15,-4 0 1-15</inkml:trace>
  <inkml:trace contextRef="#ctx0" brushRef="#br2" timeOffset="51316.592">5694 8695 39 0,'14'-15'19'0,"-11"11"-7"0,5 4 30 16,-5 7-39-16,4 5 0 16,0 7 1-16,0 6 0 0,0 6-6 15,0 10 1-15,-7 9 3 16,0 10 1-16,-7 9-3 15,4 6 1-15,-1 0-2 16,1-9 0-16,-4-3-8 16,3-16 0-16,-6-6-7 15,2-13 0-15</inkml:trace>
  <inkml:trace contextRef="#ctx0" brushRef="#br2" timeOffset="51541.564">5623 9250 69 0,'18'13'34'0,"21"-7"-45"0,-29-9 65 15,8 0-54-15,-4-4 0 16,4 1-5-16,-1 0 0 15,5 3-2-15,-12-3 1 16,1-4-12-16,-8 7 0 16</inkml:trace>
  <inkml:trace contextRef="#ctx0" brushRef="#br2" timeOffset="51900.117">5913 9313 57 0,'7'12'28'16,"24"-15"-34"-16,-17-3 47 0,8-3-41 15,-1-1 1-15,0-5-1 16,0-1 1-16,-3-3-2 16,-1 0 1-16,-2 0 0 15,-5 7 0-15,1-7-1 16,-4 0 1-16,-7 13-2 15,-7 3 1-15,3 9-1 16,-13 7 1-16,2 6-1 16,1 6 1-16,0 9 0 15,7 7 1-15,4-10 1 16,6 1 1-16,4-4 0 0,4-3 0 16,10-6-1-16,11-10 1 15,7-6 0 1,-1-3 0-16,1-12-7 0,-11-4 0 15,-6 0-11-15,-12-2 1 16</inkml:trace>
  <inkml:trace contextRef="#ctx0" brushRef="#br2" timeOffset="52607.928">5062 10304 54 0,'4'44'27'0,"-1"28"-32"0,-3-50 43 16,-3 0-39-16,-1 6 1 16,-6 0-1-16,3-6 0 0,3-6 0 15,-6-10 1-15,10-9-1 16,-7-6 0-16,7-20-2 15,0-5 0-15,0-1-3 16,0-12 0-16,0 3-1 16,0 4 0-16,0 2-1 15,7 0 1-15,-4 7 4 16,4 3 1-16,4 6 6 16,3 6 0-16,4 10 4 15,3 3 1-15,7 6 3 16,4 0 0-16,-4 0-2 15,4 0 1-15,-4 0-4 16,-7 1 1-16,0 2-4 16,-7 3 0-16,-14 7-3 15,-10 6 0-15,-8 3-6 16,-3-3 1-16,-14 0-7 0,3-6 1 16,0-4-9-16,4-6 1 15</inkml:trace>
  <inkml:trace contextRef="#ctx0" brushRef="#br2" timeOffset="52951.618">5472 10241 48 0,'0'16'24'0,"-7"3"-23"16,7-19 38-16,-4 0-39 16,0 0 0-16,4-4 0 15,-3-2 1-15,-1 0-1 16,4-7 0-16,4-2 1 16,3 2 0-16,0 1-1 15,4-4 1-15,3 3-1 16,3 1 1-16,12 6 0 15,-8 2 0-15,7 8-1 16,4 2 1-16,-11-6-4 16,7 0 0-16,-10 0-7 15,3 3 1-15,0-3-6 16,-10-6 0-16</inkml:trace>
  <inkml:trace contextRef="#ctx0" brushRef="#br2" timeOffset="53206.58">5927 10103 50 0,'21'6'25'0,"-11"-6"-24"0,-10 0 45 16,-7 4-45-16,4-4 1 15,-8 3 0-15,-6 0 0 16,-1 6-3-16,4-2 1 16,-7 2 1-16,7 3 0 15,-1 10-1-15,-2-6 1 16,3 6-2-16,7-3 0 0,3-3-1 15,8-7 1 1,17-12-4 0,7-7 1-16,-10-2-4 15,6-1 0-15,5 1-7 16,-8-1 0-16</inkml:trace>
  <inkml:trace contextRef="#ctx0" brushRef="#br2" timeOffset="53838.73">6318 10053 43 0,'7'6'21'0,"-3"4"-16"0,-4-10 34 16,0 3-38-16,-4 0 1 16,-3 3 1-16,-3 0 1 15,-1 4-5-15,-7 2 1 16,4 1 3-16,0 0 0 0,0-1-1 15,4 4 0-15,-1 6-1 16,0-3 1-16,8-1-1 16,3 1 0-16,7-3 0 15,11-4 0-15,-4-5-1 16,10-4 1-16,-2-3-1 16,-5-7 0-16,8-2 0 15,3-7 0-15,0 1-1 16,4 2 1-16,-4-2 0 15,-3-7 0-15,0 0-1 16,-4-3 1-16,-7-1 0 16,0 8 0-16,-3 2-1 15,-11 3 0-15,-7 7 0 16,0 3 1-16,-4 6-1 16,-3 7 1-16,3 2-1 15,-10 4 1-15,7-1 0 0,0 11 1 63,3 2-1-63,4 3 1 0,4-6-1 0,6 0 1 0,4 0-1 0,7-6 0 0,4-6-5 0,10-4 1 15,0-6-7-15,4-9 1 16,7-3-7-16,0-10 1 16</inkml:trace>
  <inkml:trace contextRef="#ctx0" brushRef="#br2" timeOffset="54154.178">7027 9940 46 0,'0'3'23'0,"-24"25"-25"0,10-21 41 0,-1 2-38 15,5 4 1-15,-11-1 0 16,-4 4 1-16,-10 3-4 16,6 0 0-16,-6-1 3 15,11-2 0-15,2-3-1 16,1 5 0-16,14-8-1 15,0-1 1-15,14-3 0 16,7 4 1-16,11-1 0 16,-4-2 0-16,7-1 0 15,-3 0 0-15,3 0 0 16,-7 4 0-16,-6-1-2 16,-8 1 1-16,-4 2-1 15,-6 1 1-15,-4 9-3 0,-11-4 1 16,-10 4-7-16,-4 3 1 15,-14-6-10-15,-3-3 1 16</inkml:trace>
  <inkml:trace contextRef="#ctx0" brushRef="#br2" timeOffset="54767.7">7232 9987 59 0,'18'-3'29'0,"-4"9"-28"0,-11-3 48 15,-3 1-47-15,0-1 0 16,-3 3 0-16,-1 0 0 16,-3 0-3-16,0 1 0 15,-4-1 2-15,1 0 0 16,-1 1-1-16,1-1 1 16,3 3-1-16,3 4 0 15,-6 2 0-15,10 1 0 16,0-3 0-16,0-1 1 15,3 1-1-15,8-7 0 16,3 3 0-16,7 1 1 0,-7 2-1 16,0 1 0-16,-3 0-1 15,-1 5 1-15,-10 1 0 16,-7 0 0-16,0 3-1 16,-7 0 1-16,-7 3-4 15,-11-3 1-15,-7-3-11 16,-10-4 0-16,0-8-4 15,-1-4 0-15</inkml:trace>
  <inkml:trace contextRef="#ctx0" brushRef="#br2" timeOffset="56240.227">10329 9902 23 0,'-3'7'11'0,"10"-14"-2"0,-7 7 11 16,0 0-18-16,0 0 0 16,0 0 3-16,7-3 0 15,-7 3-5-15,7-6 0 16,-7 6 5-16,0 0 0 15,0 0-1-15,4-3 1 16,3 0-2-16,0 0 0 16,-4 0-1-16,1-1 1 0,-1 8-2 15,-3-1 0-15,0 3-1 16,0-3 0-16,-3 0 0 16,-1 7 0-16,4-7 0 15,0 0 1-15,-3 3 0 16,-1 7 1-16,4-7-1 15,-3 0 1-15,3 4 0 16,0-4 0-16,0 0 0 16,0 0 0-16,0-2 0 15,0-1 1-15,0 0-1 16,0 0 1-16,0 0-1 16,7-3 1-16,0-3-1 15,3-6 1-15,4-7-1 16,8-9 0-16,-1-10 0 15,0-9 0-15,7-9 0 16,0-10 0-16,1-9-1 16,-1-9 1-16,-7-4-1 15,0 10 0-15,-3 3-2 16,-4 6 0-16,-7 16-2 0,0 9 0 16,-7 10 0-16,-4 5 0 15,-3 11-2-15,-3 12 1 16,-4 15 1-16,0 10 0 15,-4 16 2-15,0 12 0 16,4 6 1-16,0 7 0 16,3-6 0-16,4-1 0 15,4 0 0-15,3-5 0 16,21-11-11 0,0-5 0-16,-3-13-5 15,0-16 0-15</inkml:trace>
  <inkml:trace contextRef="#ctx0" brushRef="#br2" timeOffset="56466.171">10767 9677 72 0,'-4'31'36'0,"4"-3"-44"16,0-25 68-16,0 4-60 15,0-1 0-15,0 3 0 0,0-2 0 16,0-1-3-16,0-6 0 16,4-6-5-1,-1-4 0-15,4-5-11 0,-3-4 1 16,-8-3-2-16,4-6 1 16</inkml:trace>
  <inkml:trace contextRef="#ctx0" brushRef="#br2" timeOffset="56660.808">10791 9438 54 0,'4'19'27'0,"-11"-6"-27"0,7-10 55 16,0 3-52-16,0-3 1 0,3 4-1 16,1-1 1-16,3-3-6 15,4 0 0-15,3 0-2 16,0-3 1-16,0 3-10 15,4 0 0-15,-8 1-6 16,1-4 1-16</inkml:trace>
  <inkml:trace contextRef="#ctx0" brushRef="#br2" timeOffset="57275.51">11014 9683 65 0,'0'34'32'0,"-14"-5"-39"15,17-26 63-15,-3 3-57 16,-3 0 1-16,-1-3 0 0,4 1 0 16,0-4 0-16,4-7 0 15,-1 1-1-15,4-3 1 16,0-1-2-16,0 1 1 16,4-1-2-16,-1 1 1 15,1 0 0-15,3 2 0 16,0 7 0-16,0 0 0 15,-3 4 2-15,0-1 0 16,-1-3 1-16,1 3 0 16,-1 3-1-16,1-3 1 15,-4-3-1-15,0 3 1 16,-3-3-1-16,3 3 1 16,-4-3-1-16,1 0 0 0,-1 4 0 15,4-4 0-15,-3 3 0 16,3 3 0-16,0-3 0 15,0 0 0-15,0 0 0 16,0 1 0-16,0-8 0 16,0 8 1-16,0-4-1 15,0 0 0-15,0-4 0 16,0 1 0-16,0 3 0 16,-3-3 0-16,3 3-1 15,0-3 1-15,-7 3 0 16,4-6 0-16,3 6 0 15,0-3 0-15,0 3 0 16,0-4 1-16,-7 4 0 16,3 4 1-16,1-1-1 15,-4 3 1-15,0 0-1 16,0 1 1-16,0 2-2 0,-4 0 1 16,4-2-3-16,4 2 1 15,3-3-4-15,4-3 0 16,-1-3-7-16,4 0 1 15,0-3-7-15,0-6 1 16</inkml:trace>
  <inkml:trace contextRef="#ctx0" brushRef="#br2" timeOffset="57486.69">11631 9617 46 0,'0'6'23'0,"-10"23"-15"0,6-26 38 0,0 9-43 15,-3 1 1-15,0 3 4 16,-3-1 0-16,-1 1-10 16,4 3 0-16,0-1 6 15,0-2 0-15,7-6-6 16,0-4 0-16,0-6-7 16,7-6 1-16,0-4-11 15,0-6 0-15</inkml:trace>
  <inkml:trace contextRef="#ctx0" brushRef="#br2" timeOffset="57907.009">11606 9059 51 0,'15'3'25'0,"13"-3"-26"0,-21 0 37 16,3 0-36-16,1-3 0 15,0 0-1-15,-1 0 1 16,4-4-2-16,0-5 1 16,0-1-3-16,1 4 1 15,2-4-3-15,1 1 1 16,-4 9-1-16,-3 3 0 16,-1 6 0-16,1 3 1 0,-4 1 2 15,0 2 1-15,-4 7 3 16,1 6 0-16,-4 3 5 15,0 1 0-15,-4 5 1 16,4 7 1-16,-3 12 1 16,-1 1 0-16,-6 8-2 15,-4-2 1-15,-4 6-4 16,0-4 0-16,1-8-2 16,-1-7 0-16,0-13-5 15,4-9 0 1,7-12-4-16,4-13 1 0,3-10-5 15,3-8 0-15,-3-1-6 16,-3-6 1-16</inkml:trace>
  <inkml:trace contextRef="#ctx0" brushRef="#br2" timeOffset="58087.052">11642 9467 45 0,'7'15'22'0,"17"13"-9"0,-17-21 39 16,8 2-45-16,6 1 0 15,7-7 0-15,0-6 1 16,11-10-12-16,14 0 1 16,10-2 4-16,-6 2 1 15,-4-6-11-15,-7 1 1 16,-11-1-12-16,-17 3 0 0</inkml:trace>
  <inkml:trace contextRef="#ctx0" brushRef="#br2" timeOffset="58597.63">13092 9771 59 0,'24'-3'29'0,"-13"3"-24"0,-11 0 45 16,3-7-50-16,-3 1 1 16,-3 0 0-16,-8-4 0 15,-3 4-2-15,-3 3 1 16,-5 3 1-16,5 3 0 16,-1 3-2-16,0 1 1 0,4 2-2 15,0 0 1 1,4 4-3-16,-1 0 1 0,8 2-3 15,6 10 1-15,4-3-1 16,4-3 1-16,6-3 0 16,5-7 0-16,2-6 0 15,1-9 1-15,3-6-3 16,0-7 1-16,-3-3-6 16,-4-3 0-16</inkml:trace>
  <inkml:trace contextRef="#ctx0" brushRef="#br2" timeOffset="58911.968">13310 9837 48 0,'14'28'24'0,"1"-19"-23"0,-12-6 44 16,4-6-44-16,0-3 1 15,0-10 2-15,0-6 0 16,0-15-3-16,4-1 0 16,-4-15 3-16,-3-4 0 15,-1-18 0-15,-3-6 0 16,7-1-1-16,7 7 0 16,0 3-2-16,0 3 0 15,1 12-2-15,2 10 1 16,-6 13-5-16,-1 12 1 0,1 12-6 15,-4 10 1-15,-3 7-11 16,-4 5 1-16</inkml:trace>
  <inkml:trace contextRef="#ctx0" brushRef="#br2" timeOffset="59108.423">13120 9567 69 0,'14'44'34'0,"35"-41"-29"16,-31-3 62-16,14 0-66 16,17-3 0-16,0 3 0 15,4-6 0-15,4-4-2 16,-4 4 0-16,-7 0-7 16,-8-1 0-16,-9 1-15 0,-15-6 1 15</inkml:trace>
  <inkml:trace contextRef="#ctx0" brushRef="#br2" timeOffset="59722.595">14831 9771 45 0,'0'41'22'0,"10"-41"-11"0,-10-10 20 16,4-6-28-16,-1-12 0 15,-3 0 4-15,0-16 0 16,-3-9-8-16,-8-22 1 16,1-13 5-16,-1-3 0 15,1-6-2-15,3-7 1 16,-4 4-2-16,7 12 1 0,4 6-2 15,7 17 0-15,8 14 0 16,2 14 0-16,1 15-2 16,-1 12 1-16,1 10-5 15,-7 7 1-15,-4 8-7 16,-7 4 0-16,-4 6-8 16,-13-3 0-16</inkml:trace>
  <inkml:trace contextRef="#ctx0" brushRef="#br2" timeOffset="59920.199">14577 9347 59 0,'14'29'29'0,"11"-14"-31"16,-15-15 51-16,11 0-47 0,4 0 0 15,3 0-1 1,4 0 0-16,-4-6-5 0,-3 6 1 15,-4-6-7-15,0 6 0 16,-7 0-8-16,0-6 1 16</inkml:trace>
  <inkml:trace contextRef="#ctx0" brushRef="#br2" timeOffset="60129.218">15021 9473 53 0,'7'25'26'0,"-10"16"-27"0,3-32 44 0,0 4-43 15,0-4 1-15,-4 7-1 16,4 3 0-16,0-4-2 16,0-2 1-16,0-7-5 15,0-6 1-15,7-3-10 16,-3 0 0-16</inkml:trace>
  <inkml:trace contextRef="#ctx0" brushRef="#br2" timeOffset="60384.142">15078 9294 63 0,'7'3'31'0,"0"0"-37"0,-7-3 56 15,0 0-50-15,7-6 0 16,0 0 0-16,0 6 0 16,0-3-2-16,0 0 0 15,0 3-10-15,0 3 1 16,-7-3-6-16,-3 3 0 15</inkml:trace>
  <inkml:trace contextRef="#ctx0" brushRef="#br2" timeOffset="60819.671">15215 9576 61 0,'4'32'30'0,"-8"-26"-37"15,4-3 55-15,0-3-48 16,0 0 0-16,0 0 0 16,0 0 0-16,7 0-1 15,-3-3 1-15,3-3-3 16,0-4 1-16,0 1-3 16,4-1 0-16,-1-2-1 15,4-1 0-15,0 4 1 16,4 0 0-16,0-4 1 15,-4 10 1-15,0 0 2 0,-3 0 0 16,-1-1 1-16,-3 1 1 16,0 0-1-16,0 0 1 15,0 3 1-15,-3 6 0 16,-1 1 0-16,1 5 1 16,3 4-1-16,-3-4 0 15,-1 1 0-15,4-4 1 16,0 1-2-16,4-1 0 15,-1-3-1-15,4-2 0 16,1-1-3-16,2-3 0 0,1 3-9 16,-1-6 1-16,-6-4-2 15,0-5 0-15</inkml:trace>
  <inkml:trace contextRef="#ctx0" brushRef="#br2" timeOffset="61046.231">15723 9470 55 0,'4'25'27'0,"-4"3"-30"16,0-19 56-16,-4 1-52 15,1 2 1-15,-1-2-1 16,1-1 1-16,-1 7-3 16,1 0 1-16,-1-1 0 15,4-2 1-15,0 2-3 16,0-5 1-16,0-4-4 15,4-3 0-15,-1 0-7 0,-3-3 1 16,4-6-6-16,-8-6 0 16</inkml:trace>
  <inkml:trace contextRef="#ctx0" brushRef="#br2" timeOffset="61404.845">16009 8626 59 0,'7'28'29'0,"0"26"-39"16,-3-32 56-16,-1 6-45 15,-3 13 0-15,0 9 1 16,-3 16 0-16,-1 12-3 16,-3 16 1-16,-3-3 0 15,-1 0 1-15,0-19-5 16,-3-15 0-16,4-10-5 15,3-13 0-15,-4-9-8 0,0-6 1 16</inkml:trace>
  <inkml:trace contextRef="#ctx0" brushRef="#br2" timeOffset="61631.423">15819 9325 59 0,'3'29'29'0,"1"-20"-24"0,-1-6 54 0,4 0-56 16,7 4 0-16,4-4 0 15,3 0 1-15,7-9-6 16,11-1 1-16,3-2 0 16,1-4 0-16,-4-2-9 15,-4 2 0-15,-7 1-11 16,-10 2 1-16</inkml:trace>
  <inkml:trace contextRef="#ctx0" brushRef="#br2" timeOffset="62108.821">16242 9504 55 0,'14'13'27'0,"-3"-10"-19"0,-8-3 40 16,4-3-45-16,-3-4 1 15,6-2-1-15,4-3 1 16,4-1-6-16,0-3 0 16,-4-6 3-16,0-3 1 0,-4 0-2 15,1 0 0-15,-4 3-1 16,-7 6 0-16,-3 4-1 16,-1 9 1-16,-3 6-1 15,-4 6 0-15,1 10 0 16,-4 3 0-16,3 3 0 15,4 3 1-15,0 4 2 16,0-1 0-16,7-6 0 16,4-3 0-16,6 0 0 15,11-9 1-15,11-1-2 16,3-6 0-16,8-9-6 16,-8-3 0-16,-3-6-12 15,-15-1 0-15</inkml:trace>
  <inkml:trace contextRef="#ctx0" brushRef="#br2" timeOffset="63100.383">17328 9382 56 0,'4'47'28'0,"-11"0"-25"16,3-25 29-16,1 3-31 16,-4 13 1-16,0-1 0 15,0 1 1-15,0-4-4 16,3-2 0-16,1-7 1 16,-1-9 1-16,4-10-3 15,4-9 0-15,3-16-5 16,0-3 1-16,0-9-3 15,0-13 0-15,-4 3 0 16,1-9 1-16,-1-4 2 16,1 7 0-16,3 7 4 0,0 5 0 15,0 13 5-15,4 3 1 16,-1 7 2-16,1 2 1 16,3 7 1-16,-3 6 1 15,6 4 1-15,4 2 0 16,-3 10-2-16,0 3 0 15,-4 0-3-15,-4 0 0 16,-10 3-2-16,-7 0 0 16,-7 0-3-16,-3 0 1 15,2-3-5-15,1-3 0 0,-3-7-6 16,10-5 0-16,0-4-8 16,-1-9 0-16</inkml:trace>
  <inkml:trace contextRef="#ctx0" brushRef="#br2" timeOffset="63656.156">17681 9570 58 0,'0'28'29'0,"-7"-21"-37"15,7-7 49-15,0-4-42 16,0-5 1-16,0-7 0 16,4-6 0-16,3 0 0 15,0-3 1-15,3 3-1 0,5-3 1 16,2 7 0 0,4 2 1-16,0 6-1 0,4 10 1 15,0 4-1-15,-4-1 0 16,-3 0-1-16,3 0 1 15,4 0-1-15,3-3 0 16,0 0-1-16,0 0 1 16,0 0-1-16,-3 0 1 15,-4-6 0-15,-3 0 0 16,0-1 0-16,-4 1 0 16,0 0 0-16,-4-4 1 0,-3 1-1 15,-3 3 0-15,-8-1 0 16,-6 4 1-16,-8 3 0 15,-3 3 0-15,0 4-1 16,-4 2 1-16,4 4 0 16,3 2 0-16,1 4 0 15,3 3 0-15,3 3-2 16,4 0 1-16,7-6-1 16,7 0 1-16,11-7-1 15,3-5 0-15,0-7-2 16,4-3 0-16,-4-7-5 15,-3-2 0-15,-1-4-9 16,-3 3 1-16</inkml:trace>
  <inkml:trace contextRef="#ctx0" brushRef="#br2" timeOffset="64511.748">18475 9369 65 0,'7'-3'32'0,"0"-6"-36"0,-7 9 58 16,0 0-54-16,0 3 1 16,-3 3-1-16,-4 4 1 0,-8-1-1 15,-2 4 0-15,-11 2 0 16,3 7 1-16,0 3-1 15,4 0 1-15,3 0 0 16,4-3 0-16,7 0 0 16,7 0 0-16,7-3-1 15,11 0 1-15,3-6-1 16,0-4 1-16,0-3-1 16,-3-6 0-16,10-6-1 15,0 3 1-15,4-7-1 16,3-5 1-16,1-7-1 15,-4-3 0-15,-4 0 0 16,0-1 1-16,-3 1-1 16,-8 0 1-16,-6 3-1 15,-4 4 1-15,-7 2-1 16,-4 10 1-16,-6 6-1 0,-1 9 1 16,-3 4 0-1,-4 5 0-15,4 4 0 0,0 7 0 16,4-8 0-16,3 11 1 15,3-1-1-15,4 1 1 16,7-4-3-16,4-3 0 16,10-6-4-16,0-7 1 15,7-5-4-15,8-11 0 16,6-5-7-16,4-4 1 16,0-9-1-16,17-9 1 0,-3-7 5 15,-3 7 0-15,-8-10 6 16,-7 4 1-16,-6 2 8 15,-8 7 1-15,-11 3 3 16,-2 9 1-16,-15 7-1 16,-11 6 1-16,-7 6-2 15,-10-3 0-15,0 6-3 16,-4 0 1-16,-3 1-3 16,0 2 0-16,-1 4-1 15,5-4 1-15,6 4-1 16,7 2 1-16,4 4-1 15,7 0 1-15,11 0-1 16,10 3 1-16,3 0-1 16,1-7 1-16,0-2-2 15,-4-1 1-15,-4-2-2 16,-3 2 0-16,-7 4-1 16,-3 3 0-16,-8-4-4 0,-6 1 0 15,-1-3-11-15,-7-1 0 16,-3-12-1-16,14-6 0 15</inkml:trace>
  <inkml:trace contextRef="#ctx0" brushRef="#br2" timeOffset="64872.377">19540 9250 52 0,'36'-3'26'0,"-29"-6"-29"0,-4-1 52 0,-3 10-47 16,0 0 0-16,-3-3 0 15,-4 6 1-15,-7 7-4 16,-4-1 0-16,-3 4 3 16,-4 5 0-16,0 1-2 15,1 0 1-15,-1 0 0 16,11 0 1-16,3-4-1 15,11 4 0-15,7 0-1 16,11 6 1-16,10 0 0 16,0 7 1-16,-3-7-2 15,-7 6 1-15,-8 3-1 16,-6 4 1-16,-11-3-2 16,-11 2 0-16,-14 1-7 0,-10-4 0 15,-25-9-11 1,0-6 1-1</inkml:trace>
  <inkml:trace contextRef="#ctx0" brushRef="#br0" timeOffset="76297.276">1718 11144 26 0,'-3'3'13'0,"3"1"0"16,0-4 14-1,0 3-19 1,0 0 1-16,0 0 3 15,0 0 0-15,0-3-17 16,0 0 1-16,3 0 11 16,8-6 0-16,6 0-5 15,1-4 1-15,14 4-2 16,-1-4 1-16,8 4-1 0,0 0 1 16,0 3-2-1,3 3 1-15,-10 9-1 0,-4 13 0 16,-7 9-1-16,-10 17 0 15,-4 5-1-15,-14 10 1 16,-7-4-2-16,-7 7 1 16,3 0-2-16,-14-3 1 15,-3-10 0-15,3-12 1 16,-10-7 0-16,3-9 0 16,11-6 1-16,-4 0 0 15,11-10-1-15,3-6 0 0,8-6-1 16,-1-9 1-1,11-4-1-15,0-3 0 0,11 0 1 16,6 4 0-16,4-4 3 16,11 3 0-16,-4 1 2 15,4 8 0-15,7 10 1 16,0 7 1-16,-7 9 0 16,6 6 0-16,1 0-2 15,0 0 0-15,-7 6-1 16,7-3 0-16,-8-6-1 15,1-6 0-15,3 0-6 16,-10-7 0-16,3-3-12 16,-21 1 1-16</inkml:trace>
  <inkml:trace contextRef="#ctx0" brushRef="#br0" timeOffset="77559.752">3387 11640 47 0,'14'25'23'0,"-14"12"-20"0,0-18 32 16,-4 3-35-16,-6 10 0 16,3 5 0-16,-4-2 1 15,0-1-2-15,1-6 1 16,3 1-1-16,3-7 1 0,-3-7-2 15,-3-5 0-15,3-7-1 16,7-6 0-16,-4-4-2 16,-7-8 0-16,11-7-2 15,-7 0 0-15,4-6 0 16,-8-4 0-16,11 1-1 16,0-1 1-16,0 4 2 15,4 6 0-15,3 0 4 16,-4 0 1-16,4 0 4 15,4 4 0-15,3-7 5 16,4 6 1-16,10-3 1 16,4 3 1-16,7 0-1 15,-1 7 0-15,-9 5-3 16,2 7 0-16,-2 0-3 16,-15 10 1-16,-4 5-4 15,-3 1 0-15,-7 9-2 16,-17 10 0-16,-8-1-3 0,-3 1 0 15,-11-7-3-15,7-6 0 16,4 0-9-16,-4-7 1 16,4-2-3-16,17-7 1 15</inkml:trace>
  <inkml:trace contextRef="#ctx0" brushRef="#br0" timeOffset="77994.021">3926 11637 47 0,'4'6'23'0,"-8"-19"-23"16,4 16 45-16,-10-3-44 15,-11 4 0-15,-8-1 1 16,1 0 0-16,-4 3-3 15,4-3 1-15,-3 4 1 16,9 2 1-16,5 3-2 16,-1 1 1-16,4 0-2 15,3-4 0-15,4 0 0 16,0-2 0-16,14-4-1 16,4-6 0-16,7-4 1 15,6-2 0-15,1 0 0 0,0-1 1 31,3 1 0-15,0 6 0-16,-14 6 0 0,4 3 0 16,-1 3 0-16,-6 4 0 15,7 3 0-15,-8 2 1 16,1-2-4-16,-1 0 1 16,5-4-8-16,-1-5 1 15,0-7-5-15,3-10 0 16</inkml:trace>
  <inkml:trace contextRef="#ctx0" brushRef="#br0" timeOffset="82243.506">4265 11499 35 0,'0'-4'17'0,"18"-2"-7"15,-15 6 17-15,4-3-21 16,4-3 0-16,-8 3 3 15,-3 3 1-15,7 0-13 16,-7 3 1-16,0 0 7 16,-10 6 1-16,-1 4-4 15,1-1 0-15,-4 4-2 16,0-3 1-16,3 2-1 16,0 1 0-16,4 0 0 15,-3-4 0-15,10 1-1 0,0-4 1 16,10 1 0-16,1-1 1 15,10 0-2-15,4 1 1 16,-1 2 0-16,-2 1 1 16,-5-1-1-16,1 1 0 15,-8 0-1-15,-6 2 0 16,-8 1-1-16,-6 0 1 16,-8-4-5-16,1-3 0 15,2-2-10-15,-6-4 0 16</inkml:trace>
  <inkml:trace contextRef="#ctx0" brushRef="#br0" timeOffset="82558.422">4872 11047 39 0,'-18'19'19'0,"-10"18"-14"16,17-24 24-16,-3 6-28 16,0 9 0-16,4 3 2 15,-4 10 0-15,-4 12-4 0,4 13 1 16,7-3 1-16,-4 0 1 15,1-7-2-15,-1-6 0 16,4-6-6-16,3-15 0 16,4-11-7-16,-3-15 0 15</inkml:trace>
  <inkml:trace contextRef="#ctx0" brushRef="#br0" timeOffset="82770.058">4554 11549 60 0,'18'15'30'0,"14"-15"-30"0,-18-3 56 0,11-6-55 16,-4-7 1-16,18-9 0 16,21-6 0-16,3-7-6 15,4 4 0-15,-7 9-7 16,-7 3 0-16,-14-3-8 15,-11 9 0-15</inkml:trace>
  <inkml:trace contextRef="#ctx0" brushRef="#br0" timeOffset="83699.071">6745 11386 42 0,'-7'0'21'0,"-4"3"-22"0,8-3 29 0,-8 6-28 16,-3 0 1-16,0 4 0 16,-14-1 0-16,0 4-1 15,3-1 1-15,-3 1 0 16,-4-1 0-16,7 1 1 15,11 3 0-15,-3-1 0 16,6-2 0-16,7-1-1 16,12 1 1-16,6-4 0 15,10 4 1-15,5-1 0 16,2 1 0-16,5-1 0 16,-5 1 0-16,-2-7 0 15,-8 4 0-15,-11 2-2 16,-10 10 0-16,-10 6-1 15,-8 1 0-15,-7-7-1 16,-3-4 0-16,-4 1-3 0,8-9 0 16,3-4-6-16,6-3 0 15,12-3-6-15,14-9 0 16</inkml:trace>
  <inkml:trace contextRef="#ctx0" brushRef="#br0" timeOffset="83925.65">6964 11517 45 0,'3'38'22'0,"1"-10"-16"0,-8-18 37 0,1 5-40 16,-8 4 1-16,4-3-1 15,4 3 1-15,3-1-6 16,-7-2 1-16,3-3 0 15,4-4 0-15,-3-9-10 16,3-6 0-16,0-10-5 16,7 0 0-16</inkml:trace>
  <inkml:trace contextRef="#ctx0" brushRef="#br0" timeOffset="84105.32">6893 11395 46 0,'25'38'23'0,"-11"-41"-31"0,-10 3 40 15,3-4-36-15,3 4 1 16,-6 0-17-16,6-3 1 16,1-3 19-16,7 3 0 15</inkml:trace>
  <inkml:trace contextRef="#ctx0" brushRef="#br0" timeOffset="84735.641">7161 11649 46 0,'4'28'23'0,"3"-6"-26"0,-7-15 46 0,0-1-43 15,0 0 1-15,0-3 0 16,0-3 0-16,0-3-1 15,0-6 0-15,0-1 1 16,11-2 0-16,-8-1-1 16,8-2 1-16,3-1 0 15,0 3 0-15,4 4-1 16,-1 9 1-16,4 0-1 16,-10 3 1-16,3 3-1 15,-3 1 1-15,-1-1-1 16,-3 0 0-16,0 4 0 15,-7-1 0-15,4-3-1 16,-4-3 1-16,7 0-1 16,-4-3 1-16,4 0 0 0,1-3 0 15,-1 0 0-15,0-3 0 16,3 3 0-16,1 3 0 16,-4 0 0-16,0-3 1 15,0 0-2-15,4-4 1 16,-4-2 0-16,0 6 0 15,3-7 0-15,-10 4 0 16,11-7 0-16,-4-2 0 16,3 2 0-16,1 4 0 15,0 3 0-15,-1-1 0 0,-3 1 0 16,0 6 1-16,0 3-1 16,-3 10 0-16,-1 2 1 15,1 1 0-15,0 3 0 16,-4-3 1-16,3-1 0 15,1 1 0-15,3 0 0 16,-7-1 0-16,10 1-2 16,-6 0 1-16,6-4-2 15,4-2 1-15,1-4-5 16,2-6 1-16,1-6-8 16,3-4 0-16,0-9-5 15,7 1 1-15</inkml:trace>
  <inkml:trace contextRef="#ctx0" brushRef="#br0" timeOffset="84931.802">7899 11546 46 0,'0'18'23'0,"-18"14"-20"0,15-23 40 15,-5 4-42-15,1-4 0 16,4 4 0-16,-8-4 0 15,4 1-2-15,4-1 1 16,-1 0-5-16,1-6 1 16,3-3-11-16,0 0 1 0</inkml:trace>
  <inkml:trace contextRef="#ctx0" brushRef="#br0" timeOffset="85184.95">7825 11263 41 0,'0'-3'20'0,"-4"-9"-15"15,4 5 27-15,0-2-28 16,0-7 1-16,0 1 2 16,4-4 0-16,3 3-9 15,3 1 0-15,8-7 3 16,-4 0 1-16,4-7-7 15,3 1 1-15,-7 0-6 16,0-7 0-16,4 1-3 0,-8-4 1 16,1-2-2-16,-1-1 1 15</inkml:trace>
  <inkml:trace contextRef="#ctx0" brushRef="#br0" timeOffset="85396.238">8177 10508 44 0,'15'22'22'0,"6"18"-23"0,-18-21 46 16,-3 9-42-16,0 10 0 16,0 12 2-16,-3 19 1 15,-1 6-8-15,1 16 1 0,-4 7 4 16,-4-7 0-16,4-4-3 16,-4 4 1-16,4-9-4 15,0-19 0-15,4-10-6 16,-1-12 0-16,4-7-8 15,0-12 1-15</inkml:trace>
  <inkml:trace contextRef="#ctx0" brushRef="#br0" timeOffset="85832.083">8477 11508 52 0,'11'9'26'0,"-8"-2"-33"16,-3-7 44-16,-3 0-37 15,-4 3 1-15,-4 3-1 0,-3 0 1 16,-4-3-2-16,-3 7 1 16,-3 2 0-16,2 1 1 15,8 0-1-15,-3-1 1 16,6 4-1-16,4-10 0 15,7 0-2-15,7-3 1 16,4 1-2-16,6-4 0 16,-3-4-1-16,4-5 0 15,3-4-1-15,-3 4 0 0,-4 0 2 16,-3 2 1 0,3 4 1-16,-4 3 0 0,-6 0 3 15,3 3 0-15,0 4 1 16,0 2 1-16,0 0 0 15,0 4 0-15,4 0-1 16,-8-1 0-16,4-2-3 16,-7-1 1-16,4 0-6 15,-1-2 1-15,1-4-9 16,-1-6 0-16</inkml:trace>
  <inkml:trace contextRef="#ctx0" brushRef="#br0" timeOffset="86132.25">8678 11668 44 0,'7'16'22'0,"-14"-16"-26"0,4-4 34 16,3 1-29-16,-4-6 1 15,-3-10 0-15,4-3 1 16,-1-6-3-16,4 6 0 15,0 0 2-15,0 3 0 16,4 4 0-16,6-1 1 16,4 10-1-16,15 6 0 15,-1 3-1-15,-3 0 1 16,-1 0-2-16,1 0 0 0,-7-3-4 16,3 0 1-16,-4 0-11 15,-3 0 1-15,1-9-2 16,2-4 1-16</inkml:trace>
  <inkml:trace contextRef="#ctx0" brushRef="#br0" timeOffset="86341.404">9056 11486 48 0,'3'19'24'0,"1"31"-28"16,-4-41 48-16,0 4-44 15,0 3 0-15,-4-1 0 16,4 1 1-16,0-3-2 16,0-4 1-16,0-3-3 0,0-3 0 15,0-3-6-15,0 0 1 16,4-9-6-16,-1-10 0 16</inkml:trace>
  <inkml:trace contextRef="#ctx0" brushRef="#br0" timeOffset="86702.339">9151 10727 37 0,'32'-34'18'0,"3"-13"-20"0,-28 31 30 15,4 0-28-15,-4-3 1 0,0-2 2 16,0 2 0-16,0 3-4 15,-7 3 1-15,3 4 2 16,1 3 1-16,0 9-1 16,-1 6 0-16,-3 7-1 15,4 12 1-15,-4 4 1 16,0 5 0-16,-4 17-1 16,4 15 1-16,0 9-1 15,0 10 1-15,0 0-1 16,0 2 0-16,-3-2-2 15,3-9 0-15,-4-10-1 16,0-10 0-16,1-12-4 16,3-12 1-16,-7-7-5 15,0-15 1-15,0-7-7 0,0-16 1 16</inkml:trace>
  <inkml:trace contextRef="#ctx0" brushRef="#br0" timeOffset="86882.139">9144 11345 35 0,'11'3'17'0,"-4"13"-8"0,-4-13 27 16,4 0-32-16,4 0 0 15,-1 0 1-15,8-3 1 16,3 0-9-16,11-3 1 16,-7 0 4-16,3-3 1 0,0-1-8 15,0-2 0 1,1 0-10-16,2-4 1 0</inkml:trace>
  <inkml:trace contextRef="#ctx0" brushRef="#br0" timeOffset="87078.505">9596 11386 40 0,'-4'40'20'0,"1"4"-16"15,3-34 26-15,0 5-30 16,0 1 0-16,0 0-1 15,0-7 1-15,0-3-3 16,0-6 1-16,0-9-8 16,0-3 0-16,0-10-2 15,0-7 1 1</inkml:trace>
  <inkml:trace contextRef="#ctx0" brushRef="#br0" timeOffset="87241.85">9574 11238 39 0,'11'25'19'0,"0"-12"-15"0,-11-13 39 16,3 6-41-16,1 0 1 16,-1-2-1-16,4-4 1 15,0 0-5-15,4 0 1 16,-4-4-1-16,7 4 1 16,-10-3-7-16,-1 3 0 15,4-3-7-15,-3 0 1 16</inkml:trace>
  <inkml:trace contextRef="#ctx0" brushRef="#br0" timeOffset="87603.537">9712 11379 39 0,'7'22'19'0,"18"0"-16"16,-18-22 30-16,3 0-30 15,4 0 1-15,8 0 1 16,2-3 1-16,5-3-8 15,-5 0 1-15,1-7 3 16,0-3 1-16,-4-2-3 16,-4 2 1-16,-6 0-2 15,-4-3 1-15,-7 4-1 16,-7 5 1-16,-4 4-1 0,-3 6 0 16,-3 3-1-1,-8 10 1-15,4 12 0 0,0 3 1 16,3 7-1-16,7 2 1 15,4 7 0-15,4-6 1 16,10-4-1-16,4-2 1 16,6-7-3-16,4-10 0 15,4 1-3-15,7-10 0 16,0-6-4-16,3-12 1 16,0-20-5-16,0 1 0 15</inkml:trace>
  <inkml:trace contextRef="#ctx0" brushRef="#br0" timeOffset="87888.532">10291 11254 18 0,'10'-19'9'0,"-6"4"7"0,-4 15 10 0,0 0-22 16,0 3 0-16,-4 3 2 15,-6 3 0-15,-1 1-8 16,0-4 0-16,-6 7 5 16,-4-4 0-16,-4 0-2 15,0 1 1-15,4-1-1 16,3 1 1-16,4 5-1 15,7-2 1-15,7-1 1 16,11 1 1-16,3-1 0 16,4 1 0-16,10 3 0 15,4-1 0-15,-1 4-1 16,-3-3 1-16,-10 3-3 16,-7 6 0-16,-11 0-2 15,-11 0 1-15,-3 0-7 16,-14-3 1-16,-15 0-11 0,-13-6 1 15</inkml:trace>
  <inkml:trace contextRef="#ctx0" brushRef="#br0" timeOffset="89463.466">1944 12421 35 0,'21'3'17'0,"18"-19"-10"0,-25 16 19 15,11-3-24-15,-1 0 1 0,12 3 1 16,-12-3 1-16,12 3-6 16,-5-4 1-16,-2 1 4 15,9 0 0-15,-2-3 0 16,2 0 0-16,1-4-1 16,0-2 1-16,0-1-1 15,3 1 1-15,15-1-2 16,-8 0 1-16,11 4-1 15,3 3 0-15,4 3 0 16,-7 0 0-16,4 3-1 16,3 3 1-16,0 3-1 15,4 3 1-15,10-2-1 16,7 2 0-16,-14-3 0 16,11 1 0-16,6 2 0 15,8 0 0-15,3 1-1 16,-6-1 0-16,10 1 0 0,-1-4 1 15,5-3-1-15,-1 6 1 16,-10-9-1-16,10 0 0 16,1 0 0-16,-8 7 1 15,14-4-1-15,-6-6 1 16,-8 6-1-16,7-3 1 16,4-3-1-16,4 3 1 15,-8-3-1-15,0 3 1 16,4 3-1-16,0-3 0 15,7 0 0-15,-14-3 0 0,0-1 0 16,3 4 0-16,0 7 0 16,8-7 1-16,-11-3-1 15,0 6 0-15,3-3 0 16,0 0 0-16,1-3 0 16,-1-1 1-16,-10-5-1 15,7 3 0-15,3-1 0 16,0-2 1-16,-3 0-1 15,-7-1 1-15,3 1-1 16,1-1 1-16,2-2 0 16,1-1 0-16,-11 1-1 15,11-4 1-15,4 4 0 16,3-1 0-16,3 1-1 16,-7 2 1-16,11 1-1 15,4 6 1-15,6-13-1 16,-10 0 0-16,14 4 0 15,-3 2 0-15,-4-2 0 16,-7-4 0-16,-18-3 0 0,-14 0 0 16,-7 4-2-16,-3-1 0 15,-22 0-7-15,-3 1 1 16,-21-4-14-16,-14 6 1 16</inkml:trace>
  <inkml:trace contextRef="#ctx0" brushRef="#br0" timeOffset="90259.602">2621 13095 35 0,'0'22'17'0,"-7"-22"-5"16,4 0 17-16,3 0-24 0,0 3 1 16,0 0 2-16,0 6 0 15,0 10-11-15,0 13 1 16,-7 2 6-16,3 7 1 16,-3 6-5-16,-4-3 1 15,4 0-8-15,4 0 0 16,3-19-9-16,-7-13 0 15</inkml:trace>
  <inkml:trace contextRef="#ctx0" brushRef="#br0" timeOffset="90769.605">2999 12976 53 0,'14'0'26'0,"-4"-10"-29"16,-10 10 44-16,0 0-40 16,0 0 1-16,-3-3 0 15,-4-3 0-15,-7-1-3 16,-11 1 1-16,-10 0 2 15,-11 6 0-15,-14 0-1 16,-4 3 1-16,15 0-1 0,-11 10 0 16,0 6 0-16,-7 6 0 15,0 9-2-15,3 4 0 16,-6 12-2-16,10-3 1 31,3 47 0-31,26-3 0 16,20 0-1-16,22 3 1 15,17-16 3-15,14-12 0 16,18-16 3-16,7-21 0 16,25-23 1-16,7-22 0 15,-8-12-1-15,1-22 1 0,-25 0-2 16,-7-13 0-16,-10-9-2 16,-22-7 1-16,-3 1-4 15,-1 0 0-15,-20 12-6 16,-4 3 0-16,-4 0-12 15,-13 19 1-15</inkml:trace>
  <inkml:trace contextRef="#ctx0" brushRef="#br0" timeOffset="92016.169">18076 12593 47 0,'-7'9'23'0,"11"-15"-11"0,-4 6 24 15,0 0-32-15,7-3 1 16,0 0 3-16,4 3 0 15,6 0-10-15,1 3 0 16,6-3 7-16,12 3 0 16,6 0-3-16,0 0 1 15,-3-3-3-15,-7 4 1 16,-4 2-1-16,-7 0 0 0,-7 3-1 16,-6 4 0-16,-8 9 0 15,-8 0 0-15,-2 0 0 16,-8 3 0-16,-3 3 0 15,-4 4 1-15,1 2-1 16,-1-6 1-16,4-3-1 16,3 0 1-16,8 4 0 15,3-7 1-15,7-4-1 16,10-2 0-16,11-6-2 16,15-7 1-16,2-10-5 15,-2-2 1-15,-1 3-12 16,0-1 0-16,-10-2-1 15,-7 9 0-15</inkml:trace>
  <inkml:trace contextRef="#ctx0" brushRef="#br0" timeOffset="92602.466">18796 12606 34 0,'64'-26'17'0,"-5"-17"-13"0,-41 27 29 0,-4-6-31 16,0 0 1-16,-3 0 2 15,-8-6 1-15,-10-4-7 16,-10-2 0-16,-19 3 5 16,-6 5 0-16,-18 1-1 15,-7 10 0-15,-3 2-1 16,-12 7 0-16,-6 9-1 15,-3 6 1-15,-1 7-2 16,7 6 1-16,4 0-4 16,0 13 1-16,0 12-1 15,3 9 1-15,11 22-1 16,11 10 1-16,10 0 0 16,18 3 1-16,10 3 4 0,18 0 0 15,21-12 1-15,18-10 0 16,14-22 1-16,24-22 0 15,40-18-1-15,10-32 0 16,25-13-2-16,13-15 1 16,-20-13-3-16,-18 1 0 15,-25-1-3-15,-24 0 0 16,-22 7-7-16,-27 2 0 16,-19 7-8-16,-17 7 0 0</inkml:trace>
  <inkml:trace contextRef="#ctx0" brushRef="#br0" timeOffset="94463.55">3888 12825 44 0,'10'-3'22'0,"-3"0"-12"16,-7 3 22-16,0 0-29 16,-7-3 0-16,-3 3 2 15,-12 3 1-15,-6 6-7 16,-4 4 1-16,4 2 3 15,-3 4 1-15,2-3-1 16,1 0 0-16,0 2-2 16,3 4 1-16,-3-3-3 15,7 0 1-15,3 0-2 16,8-4 1-16,10-2-1 16,10 0 0-16,8-7 0 15,3 3 0-15,18-3 1 16,10 4 1-16,-10 2 0 0,3 1 0 15,-14 3-1-15,-6-7 0 16,-22 16 0-16,-18 7 0 16,-7-4-3-16,-3-3 1 15,-4 0-7-15,-3-3 1 16,3-3-6-16,1-7 0 16</inkml:trace>
  <inkml:trace contextRef="#ctx0" brushRef="#br0" timeOffset="94839.11">3718 13007 48 0,'7'22'24'0,"-7"-19"-23"15,0 0 42-15,-7 3-41 16,-3-2 0-16,-1-1 1 15,1 3 0-15,-12 0-4 16,5 7 0-16,-4-1 2 16,-4 1 1-16,0 6-3 15,4-7 0-15,-4 7 0 16,11 0 0-16,4 3-1 16,-1 0 1-16,15 0 0 15,6-3 0-15,8 2 1 16,10 1 0-16,-7-3 0 15,0 0 1-15,-3 0-1 0,-7 0 1 16,-1-1-1-16,-17 11 0 16,4-7-1-16,-15 3 1 15,-10 3-5-15,-11-3 1 16,-3 0-11-16,-1-3 0 16</inkml:trace>
  <inkml:trace contextRef="#ctx0" brushRef="#br0" timeOffset="95604.51">4195 12888 38 0,'10'0'19'0,"-17"0"-9"0,7 0 23 0,0 0-28 16,0 0 0-16,0 0 4 15,7-3 1-15,-7 3-11 16,11-4 1-16,-1 1 7 16,8 3 0-16,7-3-2 15,3 0 0-15,11 0-3 16,3 0 1-16,4 0-2 16,-7 6 0-16,-4 3-1 15,-7 3 0-15,-10 7-1 16,-8 0 1-16,-10 15 0 15,-10 7 0-15,-8 3-1 0,1 9 0 16,-5 6 0-16,1 4 1 16,0 3-3-16,0-10 1 15,0-6-4-15,7-13 1 16,10 1-6-16,4-13 1 16,4-7-9-16,10-5 0 15</inkml:trace>
  <inkml:trace contextRef="#ctx0" brushRef="#br0" timeOffset="95845.845">4307 13217 54 0,'7'16'27'16,"-7"-4"-26"-16,4-12 46 0,-4 0-44 15,7-3 1-15,4 0 1 16,-1-3 1-16,8 3-9 16,3-4 1-16,7 4 0 15,-14 3 1-15,4 0-11 16,0 0 0-16,-4 0-7 16,3-3 1-16</inkml:trace>
  <inkml:trace contextRef="#ctx0" brushRef="#br0" timeOffset="96084.833">4713 13380 66 0,'0'19'33'0,"0"12"-45"0,4-24 63 16,-4-1-52-16,7 0 1 16,-7-3-7-16,0-3 0 15,0 0-3-15,3-9 1 16,-6-4-8-16,3-2 0 0</inkml:trace>
  <inkml:trace contextRef="#ctx0" brushRef="#br0" timeOffset="96595.565">5249 12816 62 0,'0'0'31'0,"-17"6"-39"15,6-3 61-15,1 3-54 16,-15 1 1-16,0 2 0 0,-10 4 1 16,3 2-1-16,0 1 1 15,1-4-3-15,2 4 1 16,-2 0-2-16,6 3 1 16,11 6-1-16,14 3 1 15,14 0-1-15,11-3 0 16,10 0 2-16,11 10 1 15,-7-10 0-15,-8 13 1 16,-2-10-2-16,-8-3 1 16,-11 0-1-16,-6 0 0 15,-11-3 0-15,-7-3 0 0,0-7 0 16,-8-5 0-16,5-7 1 16,-1-7 1-16,8-2 1 15,6-7 0-15,4-12 1 16,4 0 1-16,6-10 0 15,11-3 1-15,8-6-1 16,2 0 0-16,-6 3-1 16,-4 1 1-16,7 2-3 15,-3 6 0-15,0 7-9 16,-4 9 0-16,-11 10-11 16,1 9 0-16</inkml:trace>
  <inkml:trace contextRef="#ctx0" brushRef="#br0" timeOffset="98876.196">6385 12781 28 0,'21'-6'14'0,"-3"-13"-3"0,-7 16 15 16,-8 3-23-16,4 0 1 16,4-3 5-16,-11 3 0 15,3-3-10-15,-3 6 1 0,0 3 7 16,0 3 0-16,-3 7 0 15,3 9 0-15,-11 10-2 16,1 9 0-16,-4 9-2 16,3 10 1-16,-3 9-2 15,3 0 1-15,-3-6-4 16,4-7 1-16,3-12-5 16,3-9 0-16,4-10-9 15,4-3 1-15,-4-15-6 16,7-10 0-16</inkml:trace>
  <inkml:trace contextRef="#ctx0" brushRef="#br0" timeOffset="99492.775">6615 13314 55 0,'0'22'27'0,"-7"-12"-34"0,7-7 49 16,0 0-42-16,-4 0 1 16,4 0 1-16,-7 0 0 15,3-3-3-15,4 3 1 16,0-3 1-16,4-3 1 16,3-3-1-16,4-3 0 15,3 2-1-15,0 1 1 16,0 3-1-16,4-3 0 0,-1-1 0 15,-3 1 0-15,4 0-1 16,-7 3 1-16,-1 0-1 16,1 6 1-16,-4 0-1 15,-4 0 1-15,4 6 0 16,-7 1 0-16,0-1 0 16,0 1 0-16,0-4 0 15,4-3 0-15,3 0 0 16,4-3 0-16,-8-6-1 15,4 3 1-15,4-4 0 16,-4 4 1-16,3 0-1 16,1-3 1-16,-1-4 0 15,1 4 0-15,0-6-1 16,-1-1 1-16,-3-3-1 16,4 1 0-16,-1-1 0 0,1 0 1 15,7 1-1-15,-8 2 0 16,4 4 0-16,0 3 1 15,1 6 0-15,-5 3 0 16,1 9-1-16,-1 13 1 16,-3 0 0-16,-3-3 0 15,-1 0-1-15,5-3 0 16,-1 0-2-16,10-3 1 16,-6-4-5-16,3-6 0 15,0-6-11-15,7-3 0 16</inkml:trace>
  <inkml:trace contextRef="#ctx0" brushRef="#br0" timeOffset="99928.013">7267 13399 58 0,'-7'44'29'0,"-10"9"-32"16,17-40 46-16,-11 9-43 16,4 3 1-16,-4 3-1 15,4-6 0-15,0-10-1 16,0-5 1-16,7-7-1 16,-7-13 1-16,7-6 0 15,0 4 0-15,7-10-2 0,-3-10 1 16,6-6-3-16,1-6 1 15,3-12-2-15,-3 5 0 16,3 4 1-16,3 9 0 16,4 4 3-16,4 9 1 15,0 9 4-15,0 9 1 16,-4 4 2-16,0 6 0 16,-7 9 0-16,-3 4 0 15,-4 6-4-15,-7 12 1 16,-11-6-4-16,-3 4 1 15,-11-1-5-15,4-3 1 0,0-3-6 16,10-3 1 0,-3-4-10-16,7-8 0 0</inkml:trace>
  <inkml:trace contextRef="#ctx0" brushRef="#br0" timeOffset="100303.285">7602 13302 55 0,'-7'18'27'0,"-3"-5"-28"15,6-13 44-15,4 0-43 0,0 0 1 16,0 0 0-1,0-6 0-15,4-7-2 0,-4-2 1 16,7-4 0-16,0 0 1 16,0-3-1-16,7 3 1 15,-3 3-1-15,-1 7 1 16,8 3 0-16,3 6 0 16,-7 3 0-16,7 3 0 15,-3-3-2-15,3 0 1 16,4-3-3-16,-1-3 1 15,5 3-4-15,-1-9 0 0,-3 3-11 16,-1-1 1-16</inkml:trace>
  <inkml:trace contextRef="#ctx0" brushRef="#br0" timeOffset="100574.51">8153 13132 56 0,'10'13'28'0,"-34"-7"-34"16,17-6 45-16,3 3-39 15,-14 0 0-15,1 4 1 16,6 5 0-16,-3 1-1 16,0 2 0-16,3 4 1 15,1 3 0-15,6-3-1 16,-3 0 1-16,7-3-1 0,0-4 1 15,11-6-2-15,6-9 1 16,1-3-3-16,3-3 1 16,-3-4-6-16,3-3 1 15,-7 1-8-15,0-1 0 16</inkml:trace>
  <inkml:trace contextRef="#ctx0" brushRef="#br0" timeOffset="100993.835">8276 13499 48 0,'7'60'24'0,"-3"34"-26"15,-4-75 39-15,0 3-38 16,-4 0 1-16,1-7 1 15,-1-8 0-15,4-14-1 16,0-8 1-16,0-10 0 16,0-4 0-16,0-2 0 15,0-4 0-15,4-8-2 16,-1-4 1-16,4-1-4 16,0-2 1-16,4 0-1 15,3 9 0-15,7 7 1 16,4 6 1-16,3 3 3 0,7 6 1 15,-6 9 3-15,-8 7 1 16,-4 9-1 0,-2 10 1-16,-1 3-2 0,-4 3 0 15,-17 6-3-15,-7 3 1 16,-7-2-4-16,-4-1 0 16,1-6-5-16,2-3 1 15,5-7-10-15,3-5 1 16</inkml:trace>
  <inkml:trace contextRef="#ctx0" brushRef="#br0" timeOffset="101370.25">8587 13368 60 0,'14'15'30'0,"7"-15"-34"15,-14-6 51-15,4-3-46 16,6-1 0-16,1-2 0 16,3-7 1-16,0-3-3 15,0-3 0-15,-3 3 1 16,-7-3 1-16,-8 3-2 16,-3 6 0-16,0 4 0 15,-7 5 0-15,3 7 0 16,-6 7 0-16,3 2 0 15,-4 13 0-15,1 0 1 0,-1 3 1 16,8 0-1-16,-1-3 1 16,4 0-1-16,7 0 1 15,4 0-1-15,6-3 0 16,4-4-2-16,1-5 0 16,2-7-7-16,1-3 0 15,3-6-8-15,0-7 1 16</inkml:trace>
  <inkml:trace contextRef="#ctx0" brushRef="#br0" timeOffset="101625.342">9095 13342 36 0,'0'22'18'0,"0"3"-16"0,0-21 24 0,-7-4-26 16,3-4 0-16,-3-5 2 15,0-3 0-15,0-4-1 16,-4-9 1-16,4 0 2 15,4 6 1-15,3-3 1 16,3 3 1-16,8 3 0 16,3 4 0-16,0-1-1 15,11 1 0-15,10-4-2 16,7 0 0-16,4 1-3 16,-7-1 1-16,-7-6-10 15,-4 3 1-15,-7-3-12 16,0 7 1-16</inkml:trace>
  <inkml:trace contextRef="#ctx0" brushRef="#br0" timeOffset="102136.854">10185 13145 56 0,'-4'47'28'0,"-17"22"-32"0,21-57 41 16,-11 4-37-16,1 0 1 16,-1-1-4-16,1-2 0 15,-1-4-4-15,4-5 0 16,4-8-8-16,-1-5 1 15</inkml:trace>
  <inkml:trace contextRef="#ctx0" brushRef="#br0" timeOffset="102346.203">10079 12960 64 0,'10'3'32'0,"5"-9"-42"0,-8 6 60 0,3-3-50 16,4-1 1-16,4 4-5 15,0 0 0-15,-8 4-4 16,4-4 1-16,0 0-10 16,-3-4 0-16</inkml:trace>
  <inkml:trace contextRef="#ctx0" brushRef="#br0" timeOffset="102917.444">10361 13198 54 0,'11'38'27'0,"-11"-35"-32"0,0 3 46 16,0-3-42-16,0 1 1 15,-4-1-1-15,4-3 0 16,0-7 1-16,4 1 1 15,-1-6-2-15,1-1 0 16,3-3-2-16,0 4 1 16,3-1-1-16,5 1 0 15,-1 5 0-15,-4 11 0 0,1 2 0 16,-1 6 1-16,1 4 1 16,0 3 1-16,-1 0 0 15,1-4 1-15,-1-2 1 16,4-1 0-16,4-2 0 15,0-7 1-15,6-6 0 16,8-7 0-16,0-11-1 16,0-5 0-16,3-5-1 15,7-10 0-15,4-9-1 16,0-16 1-16,-4-12-1 16,-3-10 0-16,-7-9 1 15,-4 6 0-15,-7-3-1 16,-10 9 1-16,-8 7-1 15,-3 15 0-15,-7 13 0 16,-7 15 1-16,-3 17 0 16,-5 14 1-16,-2 17 0 15,-5 12 0-15,1 22 0 0,4 25 1 16,9 29-1-16,5 5 1 16,6 10-2-16,8 7 0 15,3-20-1-15,0-18 1 16,0-16-4-16,-3-19 0 15,-1-16-7-15,-3-12 1 16,-3-15-8-16,-8-17 0 16</inkml:trace>
  <inkml:trace contextRef="#ctx0" brushRef="#br0" timeOffset="103142.757">10679 13098 56 0,'7'-3'28'0,"14"18"-31"16,-14-21 48-16,3 3-43 15,1 0 1-15,10 3 1 16,7-3 1-16,8 6-9 16,3-3 1-16,-1 3-1 15,-2 0 0-15,-8 3-13 16,-3-6 1-16,-4-9-2 15,0 0 1-15</inkml:trace>
  <inkml:trace contextRef="#ctx0" brushRef="#br0" timeOffset="103485.617">11098 13186 51 0,'15'15'25'0,"6"-15"-26"0,-11-3 52 16,4 3-50-16,8-3 1 15,2-6 0-15,4-4 1 16,-6 1-4-16,-1-4 1 16,-4-3 1-16,1-6 0 15,-4 6-1-15,-3 0 0 16,-4 1-1-16,-7-1 1 0,-4 6-2 16,1 1 0-1,-18 24 0 1,-1 10 1-16,1 0-1 15,0 3 0-15,3-3 1 16,4 6 0-16,7-3 1 16,7-6 0-16,7 3-1 15,7-3 0-15,1-6-4 16,2-4 1-16,-3-9-10 16,4 0 1-16,7-6-2 15,3-7 0-15</inkml:trace>
  <inkml:trace contextRef="#ctx0" brushRef="#br0" timeOffset="104132.812">11617 13104 45 0,'14'6'22'0,"4"-6"-20"15,-11-6 45-15,0 6-45 0,-4-3 0 16,1 0 2-16,-1-3 1 16,1-1-7-16,-4 1 1 15,0 0 3-15,-4 3 1 16,-3 3-2-16,0 3 1 15,0 3-1-15,-3 3 1 16,3 1-2-16,0 6 0 16,0-10 0-16,7 0 0 15,0-3-1-15,7 0 1 16,3 0-2-16,4-6 1 16,0 0 0-16,0-3 0 0,1-3 0 15,-5-4 1-15,1 7-1 16,-4-4 1-16,-4 1-2 15,-3-1 1-15,-3 1-1 16,-4 0 0-16,0 2-1 16,-4 7 0-16,-3 7 1 15,0 2 0-15,0 10 0 16,0 6 1-16,3 13 1 16,4-1 1-16,7 13 0 15,7 13 0-15,7 3 0 16,0 3 0-16,4 3-1 15,-4 10 1-15,0-10 0 16,-3 0 0-16,-8-9-1 16,-6-7 0-16,-8-9 0 15,-6-9 1-15,-8-10-1 16,-7-6 1-16,-10-3-2 0,-8-7 1 16,8-15 0-16,7-16 1 15,-4-3-1-15,0-9 0 16,7 0 0-16,8-7 0 15,6 3 1-15,11 4 0 16,7 3 0-16,4 3 0 16,10 3 1-16,14-3 1 15,14 9 0-15,8-3 0 16,-5 0-2-16,-2 1 1 16,-4 2-4-16,-4-3 0 0,-3 3-9 15,-4 4 0-15,-3-10-7 16,-8 0 1-16</inkml:trace>
  <inkml:trace contextRef="#ctx0" brushRef="#br0" timeOffset="104972.894">11871 13217 61 0,'0'13'30'0,"7"-32"-39"16,-3 6 55-16,3-2-46 16,-4-1 0-16,4-3 0 15,0 0 0-15,4-6 0 16,-4 3 0-16,3 6 1 0,5 1 0 16,6 5-2-16,7 1 0 15,4 0-2-15,-1 9 1 16,-2 3-3-16,-1 3 0 15,-3 0-1-15,-1 4 0 16,-3 2 1-16,-3-2 0 16,-4 2 1-16,-3-6 1 15,-1 4 2-15,-3 2 1 16,-7-2 1-16,-3 2 0 16,-8 1 1-16,-3-1 0 15,-3 1 1-15,-1 3 1 16,-3-1-1-16,3-2 0 0,1-7-1 15,6 7 1-15,0-7-1 16,8 0 1-16,6-3-2 16,4 1 0-16,8-4-1 15,6-4 1-15,3-2-1 16,5 3 1-16,-1-6-2 16,-3 2 1-16,-4 1 0 15,-4-3 0-15,-3 2-1 16,-3 4 1-16,0 3-1 15,-1-3 1-15,-3 3 0 16,4 3 1-16,-4 3-1 16,0 7 0-16,0 3 0 15,0 3 0-15,0-4 0 16,0 1 0-16,0-4 0 16,4-2 0-16,-4-4 0 0,7-6 0 15,4-12 1-15,10-17 0 16,11-2-1-16,6-22 1 15,5-1-1-15,-8-15 1 16,-3-3 0-16,-11-19 0 16,-7-6-1-16,-6 9 0 15,-12-3 0-15,-10 7 0 16,-7 8 1-16,-4 20 0 16,-10 9-1-16,-4 16 1 15,1 12 0-15,-1 22 0 16,4 16-1-16,-1 21 1 0,12 26-2 15,10 22 1-15,7 9-4 16,7 1 1-16,7-1-2 16,10-6 0-16,1-16-1 15,0-12 1-15,3-19-4 16,0-10 0-16,4-15-3 16,0-13 0-16</inkml:trace>
  <inkml:trace contextRef="#ctx0" brushRef="#br0" timeOffset="105272.678">13070 12885 35 0,'32'-29'17'0,"-11"14"-8"16,-21 15 28-16,4 3-36 15,-8 6 1-15,-10 4 1 16,-7 2 1-16,3 1-5 16,-6-3 1-16,-4-1 2 0,-1-5 1 15,1 2-1-15,0 3 0 16,3 1-1-16,8 3 1 15,6-4 0-15,7 7 0 16,11 0 1-16,8 6 1 16,6 6-1-16,7 13 0 15,18-3 0-15,-4-7 0 16,-3 1-2-16,-11-4 0 16,-14 1-2-16,-10-1 0 15,-18-3-3-15,-11 0 1 16,-10 1-9-16,-22-7 1 0,-13-7-6 15,-18 4 0-15</inkml:trace>
  <inkml:trace contextRef="#ctx0" brushRef="#br0" timeOffset="106623.844">2769 16218 48 0,'14'63'24'0,"15"-13"-16"0,-19-28 25 15,1 3-31-15,6 3 1 16,33-12 5 0,-18-7 1-16,-1-9-10 15,5-12 1-15,-1-13 5 16,0-16 0-16,-14-12 0 16,-3-20 0-16,-7-11-3 15,-8-20 1-15,-3-6-2 16,-10-6 1-16,-1-9-1 15,4 9 1-15,-4 3-1 16,-3 10 0-16,4 12-1 16,-1 3 1-16,-3 13-1 15,10 9 0-15,-6 12-2 16,10 11 1-16,10 11-4 16,1 4 1-16,0 9-5 15,10 3 0-15,7 1-12 16,-7 2 1-16</inkml:trace>
  <inkml:trace contextRef="#ctx0" brushRef="#br0" timeOffset="107240.844">3239 16532 49 0,'10'18'24'0,"1"33"-15"0,-11-39 33 16,3 7-39-16,-3 9 0 16,-3 7 0-16,3 2 1 0,-7-5-5 15,3-1 1-15,4-3-2 16,-7-6 0-16,7-12-15 16,7-10 1-16,4-13-1 15,6-9 0-15</inkml:trace>
  <inkml:trace contextRef="#ctx0" brushRef="#br0" timeOffset="108095.351">3373 14540 36 0,'7'3'18'0,"10"13"-13"16,-17-10 31-16,0 4-31 16,0 2 0-16,-10 1 3 15,3-1 0-15,-4 4-10 16,0-3 0-16,-6-1 6 15,-1-2 1-15,-3-1-3 16,-4-6 0-16,1 0-1 0,2-9 0 16,8 0-1-16,-3-4 1 15,6 1-2-15,4-4 1 16,4-5-2-16,3-4 1 16,10 3-2-16,11-3 1 15,0 3 0-15,8 3 0 16,2 4 1-16,1 2 0 15,3 7 0-15,4 6 1 16,-7 7 0-16,-4 6 0 16,-7 2 0-1,1 1 0-15,-5 0 0 0,-3 3 0 0,4-3 0 16,-7-4 0-16,-1 1 1 16,8-10 0-16,-4-6 1 15,4-6 0-15,3-6 0 16,-4-10 0-16,-6-10 0 15,-4 1 1-15,-7 3-2 16,-11-1 1-16,4-2-2 16,-14 6 1-16,-7 6-4 15,-14 7 0-15,-4 2-11 16,3 4 0-16,5 0-3 16,6 6 0-16</inkml:trace>
  <inkml:trace contextRef="#ctx0" brushRef="#br0" timeOffset="109237.224">3866 16067 47 0,'0'32'23'0,"4"-26"-23"0,-4-6 43 16,7 0-41-16,-7 0 1 15,0-6 2-15,0-13 1 16,-7-12-6-16,3-16 0 16,-3-10 4-16,-3-15 0 0,-4-9-1 15,-4-17 0-15,7 1-2 16,1 6 1-16,10-3-1 15,10 9 0-15,5 13-1 16,2 13 0-16,11 5-1 16,-6 20 1-16,9 9-3 15,-2 9 0-15,-1 10-4 16,-14 6 0-16,0 12-9 16,-3 7 1-16,-11 0-3 15,-7 6 1-15</inkml:trace>
  <inkml:trace contextRef="#ctx0" brushRef="#br0" timeOffset="109462.42">3669 15613 61 0,'10'37'30'0,"8"7"-31"0,-7-34 61 15,6-4-56-15,5 7 0 16,2-7 2-16,11-3 0 15,15 3-8-15,3-6 0 16,-4-6 3-16,-10 3 1 16,0-7-11-16,-11 4 0 15,-7-3-13-15,-10 2 1 32</inkml:trace>
  <inkml:trace contextRef="#ctx0" brushRef="#br0" timeOffset="111203.734">4544 15387 41 0,'3'0'20'0,"4"0"-11"15,-7 0 19-15,-7 3-26 16,4 3 0-16,-8 7 1 16,-6 6 1-16,-1 3-5 15,-3 6 0-15,0 13 3 16,-1 6 1-16,-6 0-2 15,7 9 1-15,3 1-1 16,15 15 1-16,6-16-3 16,4-6 0-16,4-9-6 15,7-9 1-15,-8-11-9 16,1-8 0-16</inkml:trace>
  <inkml:trace contextRef="#ctx0" brushRef="#br0" timeOffset="111504.194">4826 15550 56 0,'11'9'28'0,"-11"4"-34"0,-4-4 49 0,-7 10-42 16,-10 6 0-16,4 0 1 15,-4 10 0-15,-15 6-3 16,4 3 1-16,1 3-1 16,-1-7 0-16,4-5-8 15,0-10 1-15,10-13-8 16,7-8 1-16</inkml:trace>
  <inkml:trace contextRef="#ctx0" brushRef="#br0" timeOffset="111715.776">4643 15663 59 0,'21'44'29'0,"-7"-16"-33"15,-7-22 53-15,0 10-50 0,-4 3 1 16,5 3 0-16,-5 0 0 16,4 3-1-16,4-6 0 15,-1-7-6-15,8-6 0 16,-4-6-9-16,4-9 0 16</inkml:trace>
  <inkml:trace contextRef="#ctx0" brushRef="#br0" timeOffset="111968.654">4847 15149 48 0,'14'50'24'0,"11"9"-15"0,-11-33 36 0,0 8-43 16,7 13 0-16,4 9 0 15,7 7 1-15,0-3-5 16,-4-1 1-16,-18 1 1 16,-6-4 0-16,-8 1-3 15,-17 2 0-15,-11-8-13 16,-6-4 0-16,-1-16 0 16,0-9 0-16</inkml:trace>
  <inkml:trace contextRef="#ctx0" brushRef="#br0" timeOffset="112553.978">5690 15164 39 0,'4'32'19'0,"-1"-23"-16"16,-3 1 35-16,-3 5-34 15,-1 7 0-15,1 0 3 16,-4 6 0-16,0 10-9 16,3 3 0-16,4-4 6 15,-7 1 0-15,4 3-2 16,3-7 0-16,-7-6-2 16,3-6 1-16,-7-3-1 15,-3-6 1-15,0-7-1 16,-7-3 0-16,-7-3 0 15,-11-3 0-15,0-3 0 16,-3-1 0-16,10 4-1 0,-3 3 1 16,3 7 0-16,4 8 1 15,0 4-1-15,3 3 1 16,4 0-1-16,7 3 1 16,10 10 1-16,15-1 0 15,-4 4 0-15,17-4 0 31,54-2-2-31,0-14 0 16,-8-11-8-16,-6-7 1 0,-8-16-11 16,4 0 0-16</inkml:trace>
  <inkml:trace contextRef="#ctx0" brushRef="#br0" timeOffset="112779.832">6117 15569 49 0,'-7'22'24'0,"-21"25"-19"15,17-35 36-15,-13 4-40 16,-15 0 1-16,4 12 0 16,-1 0 0-16,-13 4-3 15,10 2 1-15,0-6-4 16,8 0 1-16,9-6-9 15,1-12 0-15,14-16-4 0,0-10 0 16</inkml:trace>
  <inkml:trace contextRef="#ctx0" brushRef="#br0" timeOffset="112945.291">5719 15550 47 0,'21'16'23'0,"28"59"-15"0,-42-56 43 16,7 9-49-16,4 3 0 15,3 7 0-15,7 3 0 16,8-4-5-16,-1-2 0 16,-7-4-4-16,-3-9 0 15,-4-12-10-15,4-10 0 0</inkml:trace>
  <inkml:trace contextRef="#ctx0" brushRef="#br0" timeOffset="113426.741">6773 15597 61 0,'-7'22'30'0,"14"-9"-29"0,-7-13 52 0,11 0-52 15,0-4 1-15,13-2 0 16,1 0 1-16,14-4-5 15,10 1 0-15,-3 0-3 16,-7-1 1-16,-7 4-15 16,-4 0 0-16</inkml:trace>
  <inkml:trace contextRef="#ctx0" brushRef="#br0" timeOffset="113620.977">6668 15908 63 0,'7'21'31'0,"24"-2"-27"0,-13-16 47 15,7-3-51-15,10 0 0 16,-7-3 0-16,7 0 0 16,1 6-6-16,6 0 1 15,-3 1-14-15,-7-8 1 16</inkml:trace>
  <inkml:trace contextRef="#ctx0" brushRef="#br0" timeOffset="114114.641">7292 16240 55 0,'0'44'27'0,"14"-25"-23"15,-7-16 37-15,0-3-39 16,7 0 0-16,4 3 1 16,3-12 0-16,0-13-3 15,11-16 0-15,14-19 3 16,3-15 0-16,4-12-2 15,4-20 1-15,-15-15-1 16,-3-13 1-16,-8 7-2 0,-9-7 1 31,-12 16-2-31,-6 6 1 0,-8 23-1 0,-3 15 1 16,-3 18-1-16,-5 20 1 16,1 15-1-16,-3 25 0 15,-1 13 1-15,-3 22 0 16,-4 15 0-16,8 19 0 15,6 29 0-15,4 15 1 16,7 3-1-16,11 4 1 16,6-13-1-16,1-16 1 15,3-22-2-15,-3-18 0 16,3-17-3-16,3-11 1 0,1-11-9 16,0-8 1-16,0-13-7 15,-1-10 0-15</inkml:trace>
  <inkml:trace contextRef="#ctx0" brushRef="#br0" timeOffset="114326.588">8068 15870 60 0,'0'31'30'0,"-14"7"-34"16,10-29 54-16,-3 4-50 15,7 3 1-15,-3-1-1 16,3-9 1-16,-4 4-4 16,1-13 0-16,3-7-7 15,0-5 1-15,0-7-8 0,0-7 0 16</inkml:trace>
  <inkml:trace contextRef="#ctx0" brushRef="#br0" timeOffset="114522.404">8012 15519 60 0,'7'31'30'0,"-7"-22"-35"0,3-9 53 16,-3 0-49-16,0 0 1 0,0 0-1 16,0 0 1-16,11-3-4 15,3 0 0-15,4 3-10 16,-1 0 0-16,4 0-2 15,-3 6 0-15</inkml:trace>
  <inkml:trace contextRef="#ctx0" brushRef="#br0" timeOffset="115047.376">8273 15798 44 0,'7'28'22'0,"0"0"-20"15,-4-25 40-15,4 4-41 16,-7-4 1-16,0 0-1 15,0-3 1-15,0 3-4 16,0-3 1-16,4-6 1 16,3-7 1-16,4-2-1 0,3-1 0 15,0 6 0 1,0 1 1-16,3 3-1 0,1 3 1 16,3 6 0-16,-10 6 0 15,-1 1-1-15,1-1 0 16,-4 4 0-16,-3-1 0 15,3-3 0-15,-7-2 0 16,0 2-1-16,0-6 1 16,0 4 0-16,3-4 0 15,4-3 0-15,-3 3 0 16,3-6-1-16,3 0 1 16,1-4 0-16,0-8 0 0,-1-1 0 15,1-6 0-15,3 3 0 16,4 4 0-16,-1-1 0 15,4 0 0-15,4 0 0 16,-7 1 0-16,3-1 0 16,0 7 0-16,0 2 0 15,0 11 0-15,0 5 1 16,1 0 0-16,2 10 1 16,-6 3 0-16,3 3 0 15,4 0 0-15,3-9-1 16,7-3 1-16,-3-7-2 15,3-3 1-15,1-6-6 16,-15-3 1-16,4 2-13 16,-11 1 1-16</inkml:trace>
  <inkml:trace contextRef="#ctx0" brushRef="#br0" timeOffset="118018.569">7599 16334 33 0,'10'-16'16'0,"12"4"0"0,-22 12 16 15,3 0-24-15,4 0 0 16,-7 0 6-16,7 0 0 16,-3 0-17-16,-4 3 1 15,0-3 11-15,0 6 0 16,-11 7-4-16,1-1 0 15,-12 10-3-15,1 6 0 16,4 4-1-16,-5 15 0 0,5 6-1 16,-1 10 1-16,1-4-1 15,2 1 1-15,5-4-1 16,10-5 1-16,0-11-2 16,7-5 1-16,7-10-5 15,4-9 1-15,3-7-6 16,-4-9 0-16,5-6-12 15,-8-7 1-15</inkml:trace>
  <inkml:trace contextRef="#ctx0" brushRef="#br0" timeOffset="118261.022">7292 16739 62 0,'-7'15'31'0,"14"-2"-24"0,4-10 49 16,-4 0-50-16,7 0 1 15,7-3 1-15,11-3 0 16,3-6-11-16,4-4 0 16,7 1 4-16,-4-1 1 15,0 4-10-15,-17 2 0 16,0 1-16-16,-1 6 1 15</inkml:trace>
  <inkml:trace contextRef="#ctx0" brushRef="#br0" timeOffset="118634.471">8019 16663 54 0,'0'7'27'0,"-14"-4"-17"15,10-3 33-15,0 3-37 0,1 0 1 16,-1 0 2-16,4 3 0 16,0 1-12-16,7-1 0 15,-3 0 8-15,3 0 1 16,14-2-5-16,7-1 1 31,25-6-9-31,-3-4 1 16,-8 1-15-16,-7 0 0 15</inkml:trace>
  <inkml:trace contextRef="#ctx0" brushRef="#br0" timeOffset="118964.896">8266 16491 66 0,'0'6'33'0,"10"-12"-32"16,-6 6 47-16,3 3-47 16,3 0 0-16,8 0 1 15,3 3 1-15,4 4-3 16,3-4 0-16,4 7 2 15,-7-1 1-15,-4 7-2 16,-7 3 1-16,-11 6-2 0,-10 13 1 16,-10 3-5-16,-15-3 0 15,-3-16-7-15,-1 0 1 16,1-6-10-16,0-7 0 16</inkml:trace>
  <inkml:trace contextRef="#ctx0" brushRef="#br0" timeOffset="119565.276">9013 16594 55 0,'-7'28'27'0,"-35"1"-31"15,32-23 42-15,-8 3-38 16,-7 1 0-16,-7 2 0 16,1-2 1-16,-1-4-2 15,-7-3 1-15,7-3-3 16,4-6 1-16,7-4-3 15,7-2 0-15,7 3-3 16,10-4 1-16,15 0 0 0,3 1 0 16,18-1 5-16,0 4 1 15,3 3 5 1,7 3 0-16,1 6 3 0,-8 6 1 16,-10-3 0-16,-4 1 0 15,0 2-3-15,1 0 0 16,-8-2-3-16,0-1 0 15,-3-3-2-15,-1 0 1 16,4-3-2-16,1-3 1 16,-1 0-1-16,0 3 1 15,-3-3-1-15,-1-3 1 0,4-4-1 16,-10-2 1-16,3-7-1 16,-3 0 1-16,-4-6-1 15,-11 0 0-15,-6 0 0 16,-12 0 0-16,-2 3 0 15,-8 6 1-15,4 7-4 16,-4 5 0-16,-3 11-10 16,3 5 1-16,0 7-1 15,4-3 1-15</inkml:trace>
  <inkml:trace contextRef="#ctx0" brushRef="#br0" timeOffset="120345.964">9677 15973 42 0,'17'47'21'0,"12"22"-18"0,-19-53 42 16,8 6-41-16,3 0 1 15,4 0 1-15,-1-3 1 16,-2-4-8-16,-1-2 0 15,0-10 5-15,0-6 1 16,7-10-3-16,-3-5 0 16,0-11-1-16,-4-5 1 15,-7-19-2-15,-7-10 0 16,-7-3 0-16,-7-16 1 0,-7-18 0 16,-7-3 0-16,-8-1 0 15,-2-6 0-15,-5 7-1 16,1 9 1-16,7 0-1 15,3 12 0-15,4 10-1 16,7 9 1-16,7 13-2 16,7 13 0-16,7 8-4 15,11 7 0-15,10 7-7 16,4 5 0-16,6-2-5 16,5 2 0-16</inkml:trace>
  <inkml:trace contextRef="#ctx0" brushRef="#br0" timeOffset="120751.909">10238 16472 64 0,'3'25'32'0,"-13"16"-40"16,13-22 60-16,-3 6-51 16,-3 6 1-16,-1 7 0 15,-3 6 0-15,0-10-4 16,0 4 0-16,0-7-4 16,0-6 1-16,7-12-12 15,3-7 1-15,-3-15-2 16,0-13 0-16</inkml:trace>
  <inkml:trace contextRef="#ctx0" brushRef="#br0" timeOffset="121248.129">10354 14493 43 0,'11'13'21'0,"-11"9"-23"15,0-19 40-15,-4 6-36 16,-3 4 0-16,-4 3 1 15,1-1 1-15,-4 7-5 16,0 6 1-16,3 7 2 16,0 6 0-16,1 12 0 15,6 0 0-15,4-6-2 16,4-6 1-16,3-13-4 0,4-12 1 16,-4-13-6-16,0-15 1 15,-4-10-8-15,-3-10 0 16</inkml:trace>
  <inkml:trace contextRef="#ctx0" brushRef="#br0" timeOffset="121427.916">10146 14744 49 0,'-11'35'24'0,"22"-10"-12"0,-4-19 43 16,0 0-50-16,7 1 1 15,0-7 2-15,7-4 0 0,15-2-11 16,17-3 0-16,7-4 4 15,7 1 1-15,-4-4-11 16,-10 0 0-16,-11 1-12 16,-17 2 0-16</inkml:trace>
  <inkml:trace contextRef="#ctx0" brushRef="#br0" timeOffset="122147.549">11056 16309 53 0,'7'22'26'0,"0"-6"-24"0,-7-16 36 0,0 0-36 16,4-10 0-16,3 1 1 15,-4-10 1-15,1-19-5 0,-1-12 1 16,-3-19 2-16,0-19 0 15,-3 1-1-15,-1-11 0 16,-3-18 1-16,4 7 0 16,3 5-1-16,7 1 0 15,3 5 0-15,8 14 0 16,0 8 0-16,3 17 0 16,0 9-2-16,0 15 0 15,-3 10-4-15,-4 13 1 16,-7 8-6-16,-7 8 1 0,-4 8-9 15,-6 4 1-15</inkml:trace>
  <inkml:trace contextRef="#ctx0" brushRef="#br0" timeOffset="122358.812">10756 15688 57 0,'7'53'28'0,"-3"-37"-22"15,3-13 49-15,7 0-52 16,14-3 1-16,15 0-1 16,6-3 1-16,11 0-6 15,0 3 0-15,0 0-1 16,-7-3 1-16,-14-3-15 16,-1-4 1-16,-6-2-4 15,-4-1 0-15</inkml:trace>
  <inkml:trace contextRef="#ctx0" brushRef="#br0" timeOffset="122642.971">11800 15343 55 0,'11'0'27'0,"-7"0"-34"0,-4 3 51 15,-8 0-42-15,-2 4 0 0,-4 2 1 16,-7 7 1-16,-4 9-5 16,-3 6 0-16,-1 10 3 15,5 15 0-15,3 1-2 16,3 6 0-16,7 6-3 16,8 0 1-16,10-10-5 15,7-9 0-15,7-12-9 16,4-13 1-16,0-12-1 15,-4-13 1-15</inkml:trace>
  <inkml:trace contextRef="#ctx0" brushRef="#br0" timeOffset="122854.218">12107 15716 52 0,'-3'38'26'0,"-40"-16"-32"0,40-19 55 15,-18 22-48-15,-11 0 0 16,4 10 1-16,-4 5 0 16,-7 1-3-16,4 0 1 15,3-3-1-15,8-7 0 16,2-9-8-16,12-10 1 16,6-8-8-16,8-23 0 15</inkml:trace>
  <inkml:trace contextRef="#ctx0" brushRef="#br0" timeOffset="123065.117">11871 15632 45 0,'4'9'22'0,"13"29"-13"16,-13-26 34-16,3 4-40 16,0 9 0-16,3 6 0 15,-3 10 1-15,4 0-6 16,3 6 1-16,4-3 1 15,3-10 0-15,7-9-4 16,4-3 0-16,0-15-7 16,-1-11 1-16,-2-8-6 15,-1-13 0-15</inkml:trace>
  <inkml:trace contextRef="#ctx0" brushRef="#br0" timeOffset="123288.126">12192 15434 62 0,'18'41'31'0,"13"9"-42"0,-20-31 60 16,7 12-49-16,3 4 0 16,0 15 0-16,4 6 1 15,-8 7-2-15,1 3 1 16,-7-10-1-16,-4-2 0 15,-7-4-5-15,-4-9 0 0,-3-10-11 16,-7-6 1 0</inkml:trace>
  <inkml:trace contextRef="#ctx0" brushRef="#br0" timeOffset="123784.643">13173 15167 55 0,'21'32'27'0,"-18"9"-28"16,-3-23 43-16,-7 11-42 0,4 11 0 15,-4 7 1-15,3 7 0 16,-3 12-1-16,4-4 1 16,-1 1 0-16,4 0 1 15,0-10-1-15,0-12 1 16,0-7-2-16,-3-9 1 16,-8-12-2-16,-3-4 1 15,-7-6-1-15,-4-3 0 16,0-6 0-16,-6 0 0 15,-5 3 1-15,-2 0 0 16,-1 9 0-16,-4 0 1 16,8 10-1-16,7 3 1 0,3 6 0 15,8 6 1-15,6 4-1 16,11-1 1-16,14 4-1 16,11-1 1-16,7-5-1 15,3-7 1-15,0-6-3 16,11-4 1-16,3-5-5 15,4-13 1-15,4-10-14 16,6-12 0-16</inkml:trace>
  <inkml:trace contextRef="#ctx0" brushRef="#br0" timeOffset="124025.69">13780 15766 49 0,'-4'38'24'0,"-31"25"-18"0,17-48 31 16,-3 17-37-16,-7 9 1 15,-1-1 0-15,5 4 0 16,-4 6-1-16,3-6 0 16,4-9 0-16,0-10 0 15,3-9-4-15,7-13 1 16,4-16-5-16,4-9 0 15,-1-15-8-15,1-10 1 16</inkml:trace>
  <inkml:trace contextRef="#ctx0" brushRef="#br0" timeOffset="124175.86">13444 15682 44 0,'0'-22'22'0,"29"47"-15"0,-15-13 37 0,0 20-39 16,11 15 0-16,17 25 3 15,11 3 1-15,10 7-12 16,8-7 1-16,-1 0 6 15,-3-18 0-15,-3-13-10 16,-22-16 0-16,-17-12-13 16,-25-13 1-16</inkml:trace>
  <inkml:trace contextRef="#ctx0" brushRef="#br1" timeOffset="130644.624">4064 14355 11 0,'0'-37'5'0,"-7"-7"5"15,7 28 5-15,0 0-12 16,0-6 0-16,0 1 4 16,0-5 0-16,0 4-8 15,-11 4 0-15,4-1 5 16,-3 0 0-16,-4 0-1 15,-4-3 1-15,-3 0-2 16,0 0 0-16,-18 0 0 16,0 10 0-16,-7-1 0 0,4 7 0 15,3 3 0-15,0 0 0 16,-7 3-1-16,1 0 1 16,-8 3-1-16,3 0 0 15,-10 3 0-15,0 4 0 16,0-1 0-16,0 4 1 15,11 6-1-15,0-4 1 16,-8 7 0-16,4 6 0 16,-3 1-1-16,6-1 0 0,-3 0-1 15,4 0 1-15,0 7 0 16,10 2 1-16,7 7-2 16,4-3 1-16,7 3 0 15,10-10 1-15,1 7-1 16,2-6 0-16,8 2-1 15,8-2 1-15,-5 2 0 16,8-2 0-16,6-1-1 16,1 4 1-16,3-3-1 15,0 5 0-15,7-2 0 16,-3-4 0-16,3-8 0 16,1-1 0-16,2-7 0 15,5 1 0-15,-12 0 0 16,-2-3 0-16,6-1-1 15,7 1 1-15,0 0 0 16,11-4 1-16,4 1-2 16,-1-1 1-16,4-5 0 15,3-1 0-15,-6-3 0 0,3-3 0 16,-15-6 0-16,5 0 0 16,3-7 0-16,7 0 0 15,-4 1 0-15,0 3 0 16,1-10-1-16,-8 0 1 15,4-9-1-15,-4-1 1 16,1-2 0-16,-5-3 0 16,-2-4 0-16,-5-3 0 15,-2 4 0-15,-8 8 0 16,7-21 0-16,-14-3 1 0,4-10-1 16,-8 0 0-16,-10 4 0 15,0-1 0-15,0 4-5 16,-17-1 1-16,-8 7-11 15,-14-6 0-15</inkml:trace>
  <inkml:trace contextRef="#ctx0" brushRef="#br1" timeOffset="132100.997">6389 3832 21 0,'17'-22'10'0,"-2"-3"-7"16,-12 15 10-16,1-6-13 16,3-2 1-16,-7-1 0 15,-7-13 1-15,3 4-2 16,1-6 0-16,-4 2 1 0,-1 7 1 16,-2-3 1-16,-8 3 0 15,-3 0-1-15,-11 3 1 16,-6 0-1-16,-12 3 1 15,-6 7-1-15,-8 2 1 16,4 4-2-16,4 0 0 16,3 6 0-16,-14 3 0 15,7 3 0-15,-4 7 0 16,1-1 0-16,3-2 0 16,-4 5-1-16,8 1 1 0,3 3 0 15,11 3 0-15,-4 3-1 16,3 6 1-16,1-3 0 15,3 10 0-15,1-4-1 16,-1-2 1-16,0 2-1 16,7-2 1-16,4-1-1 15,7 10 1-15,3 0-1 16,4-7 1-16,3 7 1 16,8-4 1-16,3 4-1 15,7 0 0-15,4-6 0 16,10-1 0-16,7-6 0 15,11-3 1-15,-11-3-2 16,11 0 0-16,14-3-1 16,7 0 1-16,7 6-1 15,3-6 1-15,1 0-1 16,-8-1 0-16,-6-2 0 16,3-7 0-16,7 1 0 0,7-4 1 15,7-6-1-15,4-6 0 16,-4-10 0-16,-11-6 1 15,11-3-2-15,15-3 1 16,-5-10-1-16,-13-9 1 16,-7 10-1-16,-18-10 1 15,-11-7-1-15,-7 1 1 16,-21-7-6-16,-14 4 1 16,-14-13-9-16,-28 3 1 0</inkml:trace>
  <inkml:trace contextRef="#ctx0" brushRef="#br1" timeOffset="137041.944">9747 5522 24 0,'0'3'12'0,"0"0"-9"15,0-3 13-15,0 0-15 16,0 6 0-16,-3-6 3 16,-1 10 0-16,-3 9-4 15,0 9 0-15,0 6 3 0,0 23 1 16,-4 9-1-16,8 12 0 16,-1 7-1-16,1-7 0 15,-4 4-1-15,0-10 1 16,0-10-2-16,0-5 0 15,0-13-5-15,3-10 0 16,-7-6-6-16,4-15 1 16</inkml:trace>
  <inkml:trace contextRef="#ctx0" brushRef="#br1" timeOffset="138016.746">9652 5443 26 0,'7'7'13'0,"0"-1"-8"0,-3-3 18 16,3 0-23-16,3-3 1 16,8 0 1-16,7 3 1 15,6 4-3-15,8-7 0 16,14 0 2-16,14 0 1 16,4-10-2-16,-1-6 1 0,29 10-1 15,3-3 0-15,8-4 0 16,3-2 0-1,14 2-1-15,0 1 0 0,3-1 0 16,15-3 0-16,3 7 0 16,0-1 0-16,-10 1 0 15,-4 0 0-15,0 2-1 16,-11-5 1-16,-6-1 0 16,-19 1 0-16,-16 2 0 15,-12 4 0-15,-6 0-1 16,-15 0 1-16,-3 6-1 15,-7 0 1-15,-4 0-1 16,-14 0 0-16,-3-7 0 16,-11 14 1-16,-4-7-1 15,-6 3 0-15,-4 0 0 16,0 6 1-16,-4 1-1 16,4 8 1-16,0 1 0 0,0 16 0 15,0 9-1-15,0 0 1 16,0 9-1-16,-4 3 1 15,1 4-1-15,-1 15 0 16,4 0 0-16,0 1 0 16,0 2 0-16,3 4 0 15,1-4 0-15,-1-6 0 16,4-3 0-16,0-6 0 16,0-10-1-16,0-12 1 15,0 0 0-15,-3-10 1 0,-8 0-1 16,-6-2 0-16,-8-4 1 15,-14 0 0-15,-14-6-1 16,-14-10 1-16,0-6 0 16,-18-6 1-16,-24-10 1 15,-14-5 0-15,-11 5-1 16,-15 1 1-16,-16 5-1 16,9 4 1-1,-6 0-1-15,-11 3 1 0,18 6-4 16,-7-3 1-16,-11-3-7 15,11 4 0-15</inkml:trace>
  <inkml:trace contextRef="#ctx0" brushRef="#br1" timeOffset="139562.893">14263 3625 9 0,'7'3'4'0,"-18"-25"0"0,11 16 5 16,-3-4-7-16,-4 1 0 16,0-4 1-16,-4 1 0 15,0-1-4-15,1 4 1 16,-1-1 2-16,1 4 0 16,-1 0-1-16,4 3 1 15,0-7-2-15,4 4 1 16,-1 3 0-16,0 3 0 0,-3 0 0 15,4 0 1-15,3 0-1 16,0 0 1-16,0-7 0 16,0 4 0-16,0 6-1 15,0-3 1-15,0 0-1 16,0 7 0-16,0-7 0 16,0 0 0-16,0 0-1 15,3 0 0-15,-3 0 1 16,0 0 0-16,0 0-1 15,0 0 1-15,0 0-1 16,0 0 1 0,-3 0 0-1,-1 0 0-15,1 0-1 16,-8 0 0-16,4 0 0 16,-7 0 1-16,-7 0 0 0,-11 0 0 15,-14 0 0 1,-10 0 0-16,-15 0 0 0,-3-7 0 15,4 7 0-15,-4 0 0 16,-8 0-1-16,5 0 1 16,-11 7 0-16,3 2 0 15,7 1-1-15,4 12 0 16,0 3 1-16,4 6 0 16,3 7 0-16,3 15 0 15,15-6 0-15,10 13 0 16,14-4 0-16,15 13 1 0,13-6-1 15,22-7 1-15,14 4-2 16,14-7 1-16,28-9 0 16,21-22 0-16,4-16-1 15,24-12 0-15,8-13 0 16,0-15 0-16,-22 5-1 16,-7-5 1-16,-3-7-1 15,-18 0 0-15,-17-6 0 16,-15-3 0-16,-13 3-1 15,-15-3 1-15,-21 9-2 16,-11-3 1-16,-17-3-3 16,-3 6 0-16,-15 7-6 15,-11-1 1-15</inkml:trace>
  <inkml:trace contextRef="#ctx0" brushRef="#br1" timeOffset="140748.948">10820 14302 24 0,'24'-34'12'0,"-17"5"-7"0,-7 20 12 16,0 3-15-16,-7-1 1 15,-7 1 0-15,-7-3 1 16,-11 6-5-16,-13-4 1 16,-8 4 2-16,-11 3 1 15,-10 3-2-15,0 4 1 16,-4 8-1-16,-3 7 1 15,0 13-2-15,3 9 1 16,4 9 0-16,4 10 0 0,10 6-1 16,7 6 1-16,18 6-1 15,13 1 1-15,19-1-1 16,14 1 1-16,13-16-1 16,22-10 0-16,7-6-1 15,3-12 1-15,11-7 0 16,15-6 0-16,9-15-1 15,12-10 1-15,-8-10 0 16,0-18 0-16,-3-13 0 16,-7-18 1-16,-15-7-1 15,-6-6 0-15,-15 0 0 16,-24-3 0-16,-25 2-1 16,-22-5 1-16,-16 3-5 15,-12 3 0-15,-13 3-6 16,-11 3 1-16</inkml:trace>
  <inkml:trace contextRef="#ctx0" brushRef="#br1" timeOffset="142955.881">7003 16064 17 0,'0'19'8'0,"10"3"-5"0,-10-16 9 0,0 7-10 16,0 9 1-16,0 6-1 15,0 7 1-15,-10 12-4 16,-4 9 0-16,-1 13 2 15,5 9 0-15,-1 4-1 16,1-13 0-16,-4-6 0 16,7-7 1-16,3-12-5 15,4-13 1-15,0-12-4 16,4-13 1-16</inkml:trace>
  <inkml:trace contextRef="#ctx0" brushRef="#br1" timeOffset="143751.264">7140 16096 18 0,'11'15'9'0,"3"-12"-9"0,-7-3 13 16,7 0-9-16,7 0 1 16,15 0 4-16,6 0 0 0,7 0-11 15,18-3 0-15,11 0 8 16,14-3 0-16,3 0-2 15,4-10 0-15,14 7-3 16,6 2 0-16,1 7 0 16,0-3 0-16,14 0-1 15,4 0 0-15,0-3-1 16,-22-1 1-16,7-2 0 16,4 3 0-16,-10-4-1 15,-4-2 1-15,-18-4 0 16,-7 4 0-16,-7-4-1 15,-7 3 1-15,-3 4-1 16,-11 3 1-16,-14 6 0 16,-4 0 0-16,-3 3-1 15,-7 3 1-15,-4 3-1 16,0 1 1-16,-7 2-1 0,-3 4 0 16,-4 6 0-16,-3-3 0 15,-11 0-1-15,-7 3 1 16,-7 9-1-16,-8 0 0 15,-6 4-1-15,-7-1 1 16,3 4-2-16,0 9 1 16,1 3-1-16,9 13 1 15,1-4 1-15,0 4 0 16,0 3 0-16,-7-3 1 16,-4-4 0-16,-3-9 1 0,-1-2 0 15,5-11 0-15,-1-2-1 16,-3-10 1-16,-4-6-1 15,-7-1 1-15,0-5 0 16,-3-7 0-16,-15 0 0 16,-13-2 1-16,-26-8-1 15,-6 4 1-15,-15-6-1 16,-13 0 1-16,-15-7 0 16,-3 1 0-16,0-4-3 15,-11 4 1-15,7 2-5 16,-3 1 1-16</inkml:trace>
  <inkml:trace contextRef="#ctx0" brushRef="#br1" timeOffset="150763.691">3291 13719 11 0,'11'3'5'0,"-4"3"5"0,-7-6 6 0,11 0-15 15,-8 3 0-15,4-3 2 16,0 0 1-16,-3 0-3 16,13 0 1-16,-2 0 2 15,13-3 1-15,4-6-1 16,6 2 1-16,19-8-2 15,24 2 1-15,7 1-2 16,14-1 0-16,8 7-2 16,17 0 1-16,-4-1-1 15,4 4 1-15,0-3-1 16,7-3 0-16,0-1-1 16,-3-6 1-16,-11-2-1 15,-32 5 1-15,36 1-4 0,-19 2 1 16,-24 4-7-16,-21 3 0 15</inkml:trace>
  <inkml:trace contextRef="#ctx0" brushRef="#br1" timeOffset="151334.687">5408 12474 21 0,'32'-16'10'0,"-11"44"-7"0,-14-18 9 16,4 9-12-16,-8 3 1 15,4 9 0-15,-7 10 0 16,0 9-1-16,-10 9 0 15,-4 10 1-15,-1 16 0 16,5 9-1-16,-1 3 1 0,4 7-1 16,4-13 0-16,-8-7-6 15,4-8 1-15,-4-14-2 16,1-18 1-16</inkml:trace>
  <inkml:trace contextRef="#ctx0" brushRef="#br1" timeOffset="151859.006">3182 12803 13 0,'0'31'6'0,"-21"38"-7"16,10-56 10-16,4 18-8 16,4 13 1-16,-4 13 0 15,3 9 0-15,4 6-4 16,0-3 0-16,4-10 0 16,-4-5 1-16,7-7-3 15,3-16 1-15</inkml:trace>
  <inkml:trace contextRef="#ctx0" brushRef="#br1" timeOffset="152443.981">3013 12671 19 0,'10'7'9'0,"1"-14"-9"0,-11 7 19 0,7-6-18 16,0 0 1-16,4 6 4 15,-8-3 0-15,15-4-7 16,3 4 1-16,18-3 4 15,10 0 0-15,15-1-1 16,13-8 1-16,1-1-3 16,10-3 0-16,18 0 0 15,-29 7 0-15,40-10-1 16,3 3 1-16,0 7-1 16,0-1 0-16,0-3 0 15,-7 1 1-15,3 2-2 16,-7-2 1-16,1-4 0 15,-12-3 0-15,1-3 0 16,-25 3 0-16,-3 0-1 0,-8 0 1 16,-3 3 0-1,-7 3 0-15,-3 4-1 0,-1 2 1 16,-10-2-1-16,0 6 1 16,-8 6-1-16,-2 0 1 15,-5 3-1-15,-2 6 1 16,2 10-1-16,-3 9 0 15,-3 7 0-15,-4 12 0 16,7 3-3-16,4 6 0 0,-11 10-4 16,4 3 0-1,-18 0-1-15,0-12 1 0</inkml:trace>
  <inkml:trace contextRef="#ctx0" brushRef="#br1" timeOffset="156632.897">2822 17748 28 0,'18'13'14'0,"3"-13"-4"16,-17 0 14-16,3-6-19 0,-7 2 0 15,7-2 4-15,-7-3 1 16,3-1-12-16,-3-2 0 16,-3 9 8-16,-4-4 0 15,-11 10-2-15,-3 4 0 16,-7 2-3-16,-8 1 1 16,-2 2-1-16,-8 4 0 15,14 6-1-15,0 6 1 16,-3 3-1-16,0-2 1 0,-1 11-1 15,12 7 1-15,6 10-1 16,7 6 0-16,11-7 0 16,11-3 0-16,0-9-2 15,6-9 0-15,8-10-1 16,14-10 0-16,7-5-2 16,3-10 0-16,0 0-4 15,-3-6 0 1,21-20-2-1,-17 1 1-15,-8 0 4 16,-7 3 0-16,-10 0 4 16,0 4 1-16,-11 2 6 15,3 0 0-15,-6 1 3 16,-4 2 0-16,4 4-2 16,-11 2 0-16,0 1-4 15,0 3 1-15,-7 3-3 0,3 0 1 16,-10 0-1-16,0 3 1 15,3 3 0-15,-6 7 0 16,6 3 0-16,-7 2 1 16,8 4-1-16,6 0 1 15,-3-6-3-15,14 0 1 16,-3-7-1-16,13-6 0 16,-6-9-3-16,7-4 0 15,-4-5-8-15,3-1 0 16,-6-3-1-16,7 0 1 15</inkml:trace>
  <inkml:trace contextRef="#ctx0" brushRef="#br1" timeOffset="157038.79">3189 18125 35 0,'11'21'17'0,"-8"11"-18"15,4-26 33-15,-7 7-32 16,7-4 0-16,-7 7 0 15,0-1 1-15,0-8-1 16,4-1 0-16,-4-3 1 16,7-6 0-16,4-6-1 15,-1-7 1-15,1 0-2 16,-1-3 1-16,8-3-2 16,-8 4 1-16,5-1-2 15,2 3 1-15,-6 4 0 16,-1 2 1-16,1 4 0 15,0 6 0-15,3 0 3 16,-4 0 1-16,1 3 1 0,-1 3 1 16,1 4-1-16,-7 2 1 15,3 4-1-15,0 0 0 16,3 6-1-16,-10 6 0 16,4-9-2-16,3-1 0 15,-4 1-1-15,4-3 1 16,4-7-4-16,-4-6 0 31,7-18-11-31,-3-7 0 16</inkml:trace>
  <inkml:trace contextRef="#ctx0" brushRef="#br1" timeOffset="157293.166">3620 18037 44 0,'7'37'22'0,"7"-5"-21"15,-7-20 30-15,3 1-29 16,-6 6 1-16,3-1 2 16,0 1 0-16,4 0-6 15,-1-3 0-15,-6-7 3 16,3-3 1-16,3-9-2 16,8-6 1-16,-7-4-2 15,10-2 1-15,0-4-1 16,0-3 0-16,0-3-5 0,4-3 0 15,-4 6-9-15,-3 0 0 16,3 9-1-16,-7 1 0 16</inkml:trace>
  <inkml:trace contextRef="#ctx0" brushRef="#br1" timeOffset="157593.8">4036 18065 42 0,'21'13'21'0,"7"-17"-26"0,-17 1 43 0,3-3-38 16,0-7 0-16,7-2-2 16,-10 2 1-16,3 1 1 15,-7-1 0-15,0-3-1 16,-14 4 0-16,3 2-1 16,1 4 0-16,-1 6 0 15,-6 6 1-15,-1 1-1 16,1 5 1-16,-1 7 0 15,4 3 1-15,3 0 0 16,4 0 1-16,11-3 0 16,-7 0 0-16,6-7-1 15,8-6 1-15,-8 1-5 16,8-1 0-16,3-3-7 16,-7-3 1-16</inkml:trace>
  <inkml:trace contextRef="#ctx0" brushRef="#br1" timeOffset="159366.347">4487 18037 31 0,'0'-10'15'0,"7"1"-8"0,-7 3 20 15,4-4-24-15,3 4 0 16,-3-3 2-16,3-7 0 15,0 0-6-15,3-3 0 16,-6-3 5-16,6 4 0 16,4-4-2-16,8 6 1 15,-1 3-1-15,-4 1 1 0,5 6-2 16,-1-1 0-16,-11 4-5 16,8 3 0-16,-7 0-11 15,-1 0 1-15</inkml:trace>
  <inkml:trace contextRef="#ctx0" brushRef="#br1" timeOffset="160130.841">5045 17886 46 0,'28'0'23'0,"-7"-19"-19"15,-14 13 33-15,-7 0-36 16,4-4 0-16,-4 4 0 16,-4 0 0-16,-6 0-2 0,-12-1 1 15,5 4 1-15,-4 3 0 16,-8 3-1-16,8 4 1 16,-7-1-1-16,0 3 0 15,3 1-2-15,7-1 1 16,-3 4-2-16,7 2 1 15,4-2-2-15,6-1 1 16,8 1 0-16,3-4 1 16,10 4 0-16,-3-1 1 15,11 4 1-15,-4 0 0 16,-7 0 1-16,4 2 0 16,0 1-1-16,-8 0 1 0,-6 0-1 15,-4 6 0-15,-4 3 0 16,-6 0 0-16,-8 1 0 15,-3-8 0-15,0-2-1 16,-8-6 1-16,8-1-1 16,-7 1 1-16,7-7 0 15,3 0 0-15,8-6 0 16,-1 4 1-16,1-4 0 16,10-4 1-16,0-8 0 15,10-1 0-15,11-5 1 16,18-4 0-16,0-3 0 15,21-16 1-15,-7 6-2 16,3 4 1-16,-6-4-1 16,-15-2 0-16,0-1-1 15,-10 4 0-15,0 2-1 0,-4 4 0 16,-4-3 0-16,-6 6 0 16,-8 3 0-16,5 6 0 15,-8 7 0-15,0 9 0 16,0 3 0-16,-8 6 0 15,5 7 0-15,-8 9 1 16,4 3 0-16,4-3 0 16,-1 0-1-16,8 4 1 31,6-4-1-31,4-10 0 16,4-2-5-16,3-7 1 0,0-3-9 15,4-6 0-15,0-3-4 16,-4-4 1-16</inkml:trace>
  <inkml:trace contextRef="#ctx0" brushRef="#br1" timeOffset="160581.483">5652 17676 52 0,'7'6'26'0,"-4"7"-27"0,-3-13 51 0,7 3-49 16,-7 0 0-16,4 0 0 15,3 4 0-15,-7-1-2 16,3 0 1-16,1 0-1 16,-1 1 0-16,1-4-7 15,-1 0 0-15,1 0-8 16,-4-3 0-16</inkml:trace>
  <inkml:trace contextRef="#ctx0" brushRef="#br1" timeOffset="160776.475">5652 17958 53 0,'7'29'26'0,"3"-26"-24"0,-10-3 43 16,4 0-43-16,3 0 0 16,0 0 1-16,3-3 0 15,1-1-4-15,0 4 0 16,-1 0-3-16,-6 0 1 15,-1 0-14-15,-6-9 1 16</inkml:trace>
  <inkml:trace contextRef="#ctx0" brushRef="#br1" timeOffset="161857.717">6336 18121 46 0,'0'25'23'0,"0"-6"-16"0,3-16 29 15,-3-3-33-15,7 4 1 16,-7-4 1-16,4-10 1 16,3-6-8-16,0-5 1 15,7-5 4-15,4 1 0 16,0 0-2-16,3-3 1 16,3-3-1-16,1-7 0 15,0 0-1-15,-4 4 0 16,-3-7 0-16,-1 7 0 15,-6 5 0-15,-8 8 0 0,4 2-1 16,0 9 1-16,-3 7-1 16,3 9 0-16,-7 7 0 15,0 12 0-15,0 10 0 16,0 5 1-16,0-2-1 16,11 0 1-16,-1-1 0 15,4-5 0-15,11-7 2 16,-4-7 0-16,4-11 0 15,3-7 1-15,0-13-1 16,1 4 1-16,-5-13-1 16,1-13 1-16,-7-2-3 15,-4-17 1-15,-4 1-5 16,-3 3 1-16,4 3-8 16,-8 12 1-16,-3 10-9 15,0 6 1-15</inkml:trace>
  <inkml:trace contextRef="#ctx0" brushRef="#br1" timeOffset="162278.756">6911 18024 57 0,'3'-3'28'0,"15"-6"-30"0,-7-1 47 0,3 4-44 16,7 6 1-16,4 0 0 15,3-6 1-15,-3-1-4 16,-4-2 0-16,0-4 2 16,-3-5 0-16,-1-4-1 15,-6 0 1-15,-4 3-2 16,-4-3 0-16,1 6-1 15,-4 7 1-15,-4 6-1 16,-6 6 1-16,-1 6-1 16,-6 7 0-16,2 9 1 15,1-6 1-15,4-3 0 16,6 6 0-16,-3-1 0 16,14 1 1-16,0-3-2 15,11-3 0-15,7-4-2 0,-4-5 0 16,7-4-5-16,-3-3 1 15,3-3-9-15,0-7 1 16</inkml:trace>
  <inkml:trace contextRef="#ctx0" brushRef="#br1" timeOffset="162668.249">7380 17980 46 0,'0'13'23'0,"0"-23"-20"0,0 10 38 15,0 0-39-15,7-3 1 0,0 0 1 16,11 6 0-16,-4-3-6 16,0-6 1-16,0-3 3 15,4-1 1-15,-8-2-3 16,1-1 1-16,7 1-1 16,-8-4 0-16,-6 0-2 15,3-3 1-15,0 4-2 16,-7 2 1-16,0 4-1 15,-4 3 0-15,-3 2-1 16,0 4 1-16,-3 7 0 16,3 2 1-16,0 7 1 15,-1 3 0-15,1 2 1 16,4-2 1-16,-1 10-1 16,4-1 1-16,0-3 0 15,7-3 1-15,11 0-1 16,7-7 0-16,10-2-3 0,4-7 0 15,3-6-9-15,-3-9 1 16,7-10-4-16,-4 0 1 16</inkml:trace>
  <inkml:trace contextRef="#ctx0" brushRef="#br1" timeOffset="163118.58">8163 17535 54 0,'-7'31'27'0,"-10"20"-35"0,17-36 53 0,-11 4-44 16,4 6 1-16,0 3 2 16,0 4 1-16,3 2-6 15,4 1 1-15,4-4 3 16,3-3 1-16,-4-3-2 15,8-9 0-15,-11 0-2 16,4-7 0-16,-4-6-1 16,-4-3 1-16,-3-6-2 15,-7-7 1-15,-4-2-1 16,8-1 1-16,-12 0 0 16,-2 7 1-16,-1 6-1 15,-3 9 1-15,0 13 1 0,3 3 0 16,7-6-1-1,4 9 1-15,11 3 0 0,20-3 1 16,-3-3-1-16,11-6 0 16,7-10-1-16,7-3 0 15,-4-3-3-15,4-6 1 16,-4-4-10-16,-3-2 1 16,7-7-7-16,-11-3 0 31</inkml:trace>
  <inkml:trace contextRef="#ctx0" brushRef="#br1" timeOffset="163660.024">9472 18068 46 0,'4'28'23'0,"3"-25"-23"0,-7-3 38 15,0-6-37-15,-7-9 0 16,3-4 0-16,-6 3 0 15,-1-12-2-15,-3-10 1 16,0-6 1-16,-4-15 0 0,4-4-1 16,7 7 1-16,0-4 0 15,3 3 0-15,4 14-1 16,0 5 1-16,11 3 1 16,7 7 0-16,6 9 0 15,1 10 0-15,7-4-2 16,-8 13 1-16,1 7-7 15,-7 5 1-15,-4 7-11 16,-7 0 0-16</inkml:trace>
  <inkml:trace contextRef="#ctx0" brushRef="#br1" timeOffset="163869.768">9162 17871 49 0,'-4'28'24'0,"8"-13"-16"0,3-11 36 16,3-1-41-16,8 0 0 16,14 0 1-16,3-3 1 15,14 0-7-15,4-3 1 16,7-3 1-16,-3-1 1 16,-19-2-9-16,-2-1 0 15,-4-2-10-15,-4-4 1 16</inkml:trace>
  <inkml:trace contextRef="#ctx0" brushRef="#br1" timeOffset="164168.627">9885 17620 43 0,'0'0'21'0,"7"-3"-15"16,-11 3 29-16,-6 3-32 16,-1 3 0-16,-3 6 0 15,-4 10 1-15,4 4-5 16,-3 5 0-16,-1 7 3 16,0 5 1-16,8-2-2 15,-1 9 0-15,8-6-3 16,3-6 0-16,10-7-4 15,8-12 0-15,3-10-7 0,11-9 0 16,0-12-2-16,3 3 0 16</inkml:trace>
  <inkml:trace contextRef="#ctx0" brushRef="#br1" timeOffset="164365.771">10206 17720 44 0,'0'16'22'0,"-11"12"-22"0,8-19 43 16,-8 4-42-16,-6 6 0 16,-5 6 1-16,-2 3 0 15,-1 0-3-15,0-6 1 0,4 0 0 16,0-3 0-16,3-3-6 16,8-4 0-16,3-2-8 15,7-10 0-15</inkml:trace>
  <inkml:trace contextRef="#ctx0" brushRef="#br1" timeOffset="164590.952">10037 17729 34 0,'3'22'17'0,"-3"-6"-7"15,0-7 21-15,4 4-28 16,-1 6 1-16,4 6 1 15,0 3 1-15,4-3-8 16,-1-3 1-16,5-3 4 0,6 0 0 16,0-4-4-16,0-5 0 15,-3-7-7 1,3-3 0-16,0-3-7 0,-3-10 1 16</inkml:trace>
  <inkml:trace contextRef="#ctx0" brushRef="#br1" timeOffset="164816.18">10276 17501 49 0,'7'34'24'0,"15"22"-24"16,-12-37 43-16,1 9-43 15,6 4 1-15,-2 5 0 16,2 7 1-16,-3 0-3 15,-7-6 1-15,-7 0 0 16,-7 2 0-16,-7-2-6 16,-3-7 1-16,-1-2-10 15,4-4 0-15</inkml:trace>
  <inkml:trace contextRef="#ctx0" brushRef="#br1" timeOffset="165192.331">10707 17811 52 0,'-4'19'26'0,"1"6"-19"0,3-22 41 16,0 0-44-16,3 0 0 0,4 4 2 16,4-4 0-16,3 3-8 15,-3-6 1-15,13-6 4 16,15 3 0-16,3-4-2 15,-3 1 0-15,4 0-6 16,-8-1 1-16,-7 1-10 16,0 0 1-16,-7 0-7 15,-3 3 0-15</inkml:trace>
  <inkml:trace contextRef="#ctx0" brushRef="#br1" timeOffset="165505.801">11095 17570 47 0,'10'21'23'0,"1"5"-19"0,-4-17 38 16,0-3-41-16,4 4 0 15,3 5 0-15,0 4 1 16,4 0-2-16,3-3 1 16,-4 2 1-16,1 4 0 15,-7 0 0-15,-4 7 0 16,-4 2-1-16,-10 3 0 0,-10-2-3 16,-5-1 0-16,-6 0-5 15,-4-2 1-15,-3-7-11 16,3-4 0-16</inkml:trace>
  <inkml:trace contextRef="#ctx0" brushRef="#br1" timeOffset="165926.023">11860 17692 53 0,'18'-3'26'0,"-21"-22"-32"0,3 18 42 16,3 1-37-16,-6 0 1 15,-12-1 0-15,-9 7 0 16,-12 7 0-16,-2-1 0 15,-5 7 0-15,-3 9 1 16,4-1-1-16,0 11 1 16,3 9-2-16,7-1 0 15,11 7-1-15,10 7 1 16,19-14-2-16,13-5 1 0,14-7 2 16,11-15 1-16,10-13 2 15,-6-13 0-15,-1-9 1 16,-3-9 0-16,-11-4-1 15,-14 1 1-15,-14-7-9 16,-7 7 0-16,-21 2-11 16,-7 7 0-16</inkml:trace>
  <inkml:trace contextRef="#ctx1" brushRef="#br1">4314 14700 0</inkml:trace>
  <inkml:trace contextRef="#ctx0" brushRef="#br1" timeOffset="166798.881">8819 17391 38 0,'4'0'19'0,"0"0"-10"15,-4 0 20-15,0 0-25 16,0 0 1-16,0 0-1 16,3 6 1-16,-3-3-7 15,-3 7 0-15,-1 8 4 16,-3 1 1-16,-4 3-4 15,4 0 1-15,4-3-7 16,3-3 0-16,10-4-7 16,1-9 0-16</inkml:trace>
  <inkml:trace contextRef="#ctx0" brushRef="#br1" timeOffset="167201.829">9102 17375 52 0,'10'-3'26'0,"-3"-16"-29"0,-3 10 45 16,-4-1-42-16,-4-2 1 16,-6-1 0-16,-4 1 0 15,-15-1-1-15,-2-3 0 0,-12 7 1 16,5 3 1-1,-15 9-2-15,-4 3 0 0,1 10-1 16,10 9 1-16,0 0-1 16,7 6 0-16,4 10-1 15,10 3 1-15,15 6 0 16,10 4 0-16,3-1 1 16,22-9 1-16,17-10 0 15,11-12 1-15,11-6 1 16,-1-22 0-16,-6-13 0 15,-8-9 0-15,-7-7 0 16,-14-12 0-16,-3 3-3 16,0 3 0-16,-7 1-7 15,-4 2 0-15,-14 7-10 16,0 9 1-16</inkml:trace>
  <inkml:trace contextRef="#ctx0" brushRef="#br1" timeOffset="171736.149">12654 17375 13 0,'0'-9'6'0,"0"-10"9"0,0 19 7 16,0 0-16-16,0 0 1 16,0 0 5-16,0 0 0 15,0 0-14-15,0 0 0 16,0 0 11-16,0 0 0 15,7 0-2-15,4 0 0 16,6 0-2-16,8-6 0 16,7-1-2-16,0-2 1 15,-4 0-2-15,0-1 1 16,-7 4-2-16,-3 0 1 0,-4 2-1 16,-3 4 0-16,-8 4-1 15,-3-1 1-15,-3 6-1 16,-4 4 0-16,-4 2 0 15,0 1 0-15,-3-3 0 16,4-1 0-16,-1 4 0 16,4-4 0-16,3-2-1 15,4-1 1-15,8 4-2 16,6-7 0-16,3-3-5 16,4-9 0-16,-3 3-12 15,0-7 1-15</inkml:trace>
  <inkml:trace contextRef="#ctx0" brushRef="#br1" timeOffset="172306.034">13081 17221 43 0,'21'4'21'0,"-14"-20"-13"16,-3 6 27-16,-4-2-34 15,0-1 0-15,-7-5 1 16,-4-8 1-16,-7 5-4 16,1 2 1-16,-8 3 2 15,-7 4 0-15,-6 2 0 16,-5 4 0-16,-3 6-1 15,4 6 1-15,0 7-1 16,-4 9 0-16,0 9 0 16,4 7 1-16,3 12-2 15,7 0 1-15,14 10-1 16,15-7 1-16,17 0-1 16,11-6 1-16,21-9 1 0,14-13 0 15,3-16 0-15,4-12 1 16,4-9-1-16,-1-10 0 15,-6 3-1-15,-8-9 1 16,-10-4-7-16,-11-2 0 16,-10-4-14-16,-11 7 1 15</inkml:trace>
  <inkml:trace contextRef="#ctx0" brushRef="#br1" timeOffset="173268.373">13522 17996 45 0,'0'16'22'0,"4"-29"-15"0,-4 13 24 16,0 0-29-16,0-6 0 16,0 0 2-16,7-13 0 15,-7-9-5-15,0-10 0 16,0-19 3-16,-4-5 1 0,1-4-1 15,-1 3 0-15,4 0-1 16,4-6 0-16,-4 7-1 16,0 5 1-16,10 4 0 15,4 3 0-15,4 9 0 16,3 10 1-16,0 12-2 16,4 13 0-16,-4 6-3 15,-3 6 0-15,-4 3-5 16,-4 7 0-16,-6 3-9 15,-8 0 0-15</inkml:trace>
  <inkml:trace contextRef="#ctx0" brushRef="#br1" timeOffset="173508.952">13243 17736 49 0,'-3'25'24'0,"10"-19"-18"0,0-6 40 15,3 0-44-15,8 0 1 16,10 0 3-16,8 0 0 16,2 0-8-16,1 0 1 15,4 0 4-15,-5 3 0 16,1 0-5-16,0 0 1 16,-4 1-7-16,-7-4 1 15,1 0-8-15,-1 0 1 16,0 0-5-16,0-4 1 0</inkml:trace>
  <inkml:trace contextRef="#ctx0" brushRef="#br1" timeOffset="173913.128">13889 17802 33 0,'3'3'16'15,"-3"-6"-7"-15,0 3 26 0,0 0-31 16,0-4 0-16,-3-2 3 16,-4 0 0-16,-4 3-9 15,-6 0 1-15,-1-1 6 16,0 4 0-16,-3 0-2 15,0 4 1-15,-4 2-2 16,1 3 0-16,2 4-1 16,1 3 0-16,7-1-1 15,4 1 1-15,6 0-2 16,8 2 1-16,10-5-1 16,3-4 0-16,1-2 0 15,0-4 0-15,3-3 0 0,0-7 0 47,0-2 0-47,0-7 0 0,0-2 0 0,-3-1 1 0,0 3-1 0,-1 0 1 16,-3 4 0-16,1 6 1 15,-1 9-1-15,-7 6 1 16,-4 7 0-16,-3 3 1 16,0-1-1-16,-3 4 0 15,3-3-2-15,3-6 1 16,4-1-3-16,7 1 1 0,4-7-5 15,3-3 1 1,-3-6-11-16,7-6 1 0</inkml:trace>
  <inkml:trace contextRef="#ctx0" brushRef="#br1" timeOffset="174228.062">14365 17667 45 0,'0'0'22'0,"-18"25"-22"15,11-22 32 1,-21 0-31 0,0 0 1-16,0 0 0 15,3 4 1-15,4-4-4 16,3 6 1-16,4 1 2 16,7 2 1-16,7 1 0 15,7 5 0-15,4 4 0 0,6 0 0 16,1 0 0-16,0 0 0 15,-4 0-1-15,-4-6 1 16,-3 0-3-16,-7-1 1 16,-10-5-2-16,-4-1 1 15,-7 0-4-15,-4 1 0 16,4-1-8-16,3-6 1 16,0-3-5-16,8-3 0 15</inkml:trace>
  <inkml:trace contextRef="#ctx0" brushRef="#br1" timeOffset="174500.239">14721 17190 46 0,'4'3'23'0,"-11"19"-21"16,3-16 39-16,-3 7-38 15,-3 6 0-15,-1 12 1 16,1 1 0-16,-5 15-6 16,1 9 1-16,4 13 3 15,-1 0 0-15,4-3-2 16,4-10 0-16,3-9-4 16,0-9 0-16,0-13-6 15,0-9 0-15,-4-10-6 16,-3-6 0-16</inkml:trace>
  <inkml:trace contextRef="#ctx0" brushRef="#br1" timeOffset="174694.236">14400 17570 60 0,'15'21'30'0,"16"1"-37"0,-17-22 58 16,8 4-51-16,9-4 0 15,5 0 0-15,2-4 1 16,12 1-5-16,-1 3 1 0,-7 0-9 16,-3 0 0-16,0-6-5 15,0 3 1-15</inkml:trace>
  <inkml:trace contextRef="#ctx0" brushRef="#br1" timeOffset="175835.807">15332 17896 46 0,'0'12'23'0,"21"-2"-19"0,-14-10 39 15,0 0-41-15,4 0 0 16,3-4 1-16,3-2 1 15,8-3-5-15,-4-4 0 16,0-2 2-16,-3-1 1 0,-4 0-2 16,-3 1 1-16,-8 2-1 15,-3 4 0-15,-3-1 0 16,-8 4 0-16,1 3-1 16,-5 3 1-16,1 3 0 15,0 6 0-15,0 4 0 16,0-1 0-16,-4 4 0 15,8 3 0-15,-1 6 0 16,4-3 1-16,7-6 0 16,4-1 0-16,-1 7-1 15,8-3 0-15,3-3-2 16,7-1 1-16,0-8-4 16,4-4 0-16,3-9-5 15,0-1 0-15,-3 4-6 16,0-3 1-16,-4-4 1 15,-3 1 1-15,-4 3 7 0,0 3 1 16,-4 3 8-16,-3 3 1 16,0-3 7-16,-3 6 1 15,-4 3 0-15,-4 4 1 16,1-4-6-16,-1 1 1 16,4-4-5-16,0-6 1 15,0-6-3-15,4-4 0 16,-1 7-1-16,5-6 0 15,-1-4 0-15,3-6 0 16,-3 1 1-16,4-1 0 16,-1 3-1-16,4 4 1 0,4 2 0 15,0 7 1-15,-1 6-1 16,-2 7 1-16,-5 2-1 16,1 4 0-16,-4-4 0 15,-7 7 1-15,0 3-2 16,0 0 1-16,0-6-3 15,0-1 0-15,7-2-2 16,3-4 0-16,4-2-3 16,8-4 0-16,-1-3-3 15,7-6 1-15,0-4 1 16,4 1 0-16,3-4 2 16,-3 4 0-16,0-1 4 15,-4-2 1-15,-7-1 4 16,-3 1 1-16,-4-1 2 15,0 1 0-15,-7-1 1 16,-7 4 1-16,-7 2-1 0,-7 4 0 16,-4 3-2-16,-3 3 1 15,-4 4-3-15,1-1 1 16,3 3-2-16,3 1 1 16,0-4-1-16,4 3 1 15,7 7-2-15,4 3 0 16,6 0-1-16,8-4 1 15,6-2-2-15,5-4 0 16,-1-5-3-16,3-8 1 16,-2-2-4-16,-1-3 1 0,0-4-6 15,-3 7 0-15,-1-3-3 16,-6-7 1-16</inkml:trace>
  <inkml:trace contextRef="#ctx0" brushRef="#br1" timeOffset="176061.174">16288 17936 45 0,'0'16'22'0,"-4"6"-23"16,4-22 44-16,0 6-42 15,0 4 0-15,0-1 0 16,0 1 0-16,0 2-2 16,0 1 1-16,7-7 1 15,0 0 0-15,11-6-1 16,7-6 1-16,3 0-1 15,0-7 1-15,4 1-1 16,-7 5 0-16,-4-5-5 0,0-7 1 16,0-3-10-1,-3 0 0-15</inkml:trace>
  <inkml:trace contextRef="#ctx0" brushRef="#br1" timeOffset="176885.963">16782 17990 62 0,'21'6'31'0,"-7"-22"-37"0,-11 16 53 15,1 0-47-15,-4 0 1 16,4-3-1-16,-1-3 1 16,-3 0-1-16,0 6 0 15,-3-4 1-15,-5 1 0 16,-2 3 0-16,-4 0 0 15,-4 3-1-15,0 4 0 16,1-4-1-16,-1-3 0 16,1 9-2-16,2-2 0 15,-2 2-1-15,3 4 0 16,3-1 1-16,4 1 0 0,7 2 1 16,4 4 0-16,6 0 1 15,4 0 0-15,7 3 1 16,8 3 1-16,-5 9 0 15,-2-6 0-15,-5 1 0 16,-3-1 0-16,-3 0-1 16,-4 4 1-16,-4-1-1 15,-6 0 1-15,-8-3-2 16,-6-6 1-16,-8-3-1 16,-3-3 1-16,-4 0-1 15,-3-10 1-15,3-3-1 16,-3 6 0-16,3-5 1 15,4-4 0-15,3 0 0 16,7 0 1-16,8 0 0 16,10 0 1-16,7-4-1 0,7-5 0 15,14-7 0-15,11-9 1 16,7-3-2-16,0 0 1 16,-7-7-2-16,-4-5 0 15,-3-1-7-15,-1 3 0 16,-2 0-8-16,-5-5 1 15</inkml:trace>
  <inkml:trace contextRef="#ctx0" brushRef="#br1" timeOffset="177395.434">17138 17096 48 0,'25'9'24'0,"3"26"-21"15,-18-19 38 1,1 34-38 0,-4-3 0-16,-3 12 0 15,-4 7 0-15,0 13-5 16,0-4 1-16,0 10 3 15,-4-4 0-15,-3-9-3 16,-4-3 1-16,4-9-1 16,0-13 1-16,-3-13-1 15,3-9 0-15,-4-6 0 16,4-3 0-16,0-19 0 0,3-7 0 16,4-2 1-16,4 2 0 15,0 1 0-15,3-4 0 16,0 4 0-16,3 3 1 15,4 9 0-15,0-3 0 16,4 6 0-16,0 4 0 16,3 2 0-16,0 1 0 15,0 5-1-15,15 8 0 16,13-1 1-16,11 3 1 16,-4 0-1-16,-3 0 0 15,-7 1-2-15,-7-4 1 0,-11-7-6 16,-7-2 0-16,-14-10-11 15,-10-6 1-15</inkml:trace>
  <inkml:trace contextRef="#ctx0" brushRef="#br1" timeOffset="186614.273">2085 17830 19 0,'32'25'9'0,"-4"-13"-3"15,-28-12 9-15,0 0-14 16,0 0 0-16,0 0 0 16,0-9 1-16,-7-4-2 15,-4-2 0-15,-3-4 1 16,4-6 1-16,-8-10-2 15,-3-5 1-15,0-4-1 16,10-3 1-16,-7-7-1 0,8 1 0 16,-8-7 1-16,8 1 0 15,-12-7 0-15,1-3 1 16,4-3 0-16,-5 0 0 16,1 6 0-16,4-9 0 15,-5 6-1-15,1 6 1 16,4-6-1-16,-1 0 0 15,4-9-1-15,3 9 1 0,-6-3-1 16,6-7 1-16,1 1-1 16,-1-4 1-16,-7 4 0 15,8-10 0-15,-1 10-1 16,1-4 1-16,-8 1-1 16,7-4 1-16,-10 3-1 15,4-2 1-15,-1-7-1 16,-3-3 1-16,0 0-1 15,-1 0 0-15,1-4 0 16,4-2 0-16,-5 3 0 16,5-10 0-16,-4 4 0 15,-11-7 0-15,11-9 0 16,-8 3 1-16,-6-7-1 16,3 4 1-16,1 3-1 15,2 3 1-15,1 0-1 16,4 4 1-16,-1 2-1 15,0 0 0-15,8-5 0 16,-5 8 0-16,1-3 0 0,4 1 1 16,-5-1-1-16,12 1 0 15,-8-4 0-15,8 0 0 16,-12 0 0-16,12 1 1 16,-8-14-1-16,15 4 1 15,-15 3-1-15,-3-6 1 16,10 0-1-16,-6-1 0 15,-1-2 0-15,4-1 1 16,-4-5-1-16,8 8 0 0,-1-8 0 16,0 8 1-16,4 1-1 15,7-6 0-15,0 5 1 16,0-5 0-16,0-4-1 16,0-6 0-16,0 3 0 15,0-3 0-15,0-9 0 16,7-1 1-16,4-2-2 15,-11-1 0-15,11-2 1 16,-1 5 0-16,1-2 0 16,-4-7 0-16,3-12 0 15,1 2 1-15,-11 8-1 16,11-14 0-16,-1 10 0 16,1-3 0-16,6 6 1 15,15-3 0-15,7 6-1 16,0 7 1-16,10 8 0 15,4-2 0-15,4 12 0 16,6 10 0-16,-7 6 0 0,8 13 0 16,21 2-1-16,-4 7 1 15,11 10-1-15,-4 2 1 16,-7 10-1-16,18 12 1 16,-1-2-1-16,12 2 0 15,-11 7 0-15,-1-1 1 16,12 11-1-16,10 5 0 15,0 3 0-15,-11 4 1 16,0 0-1-16,11 2 0 0,0 4 0 16,-10-3 1-16,-12 6-1 15,-17 7 1-15,-10-1-4 16,-11 6 1-16,-11 4-8 16,-10 3 0-16,-25 9-5 15,-7 1 1-15</inkml:trace>
  <inkml:trace contextRef="#ctx0" brushRef="#br1" timeOffset="187199.876">3531 4553 28 0,'67'15'14'0,"-45"14"-16"15,-12-20 19-15,8 4-17 16,-4 5 0-16,3 4 0 15,1-6 1-15,-7 3-2 16,-1 3 1-16,1 0-1 16,7 9 1-16,3 7-2 15,0-4 1-15,7 7-1 16,0 6 1-16,4 3 0 16,7-6 0-16,-11 9 1 15,-3-5 0-15,-8 5 0 16,-2-3 1-16,-8 16-1 15,-11 15 0-15,-10 17 0 16,0-1 1-16,-18 16-3 16,-3-10 0-16,-8-2-3 15,5-17 0-15,-5-18-1 16,8-10 0-16</inkml:trace>
  <inkml:trace contextRef="#ctx0" brushRef="#br1" timeOffset="187470.153">3348 4653 42 0,'21'-3'21'0,"7"22"-35"16,-17-7 47-16,-8 20-34 16,8 21 1-16,7 22-6 15,-8 38 1-15,8 31 1 16,-8 45 0-16,-6 39-6 16,-8 30 0-16</inkml:trace>
  <inkml:trace contextRef="#ctx0" brushRef="#br1" timeOffset="192200.993">1524 8999 29 0,'4'0'14'0,"-4"-3"-4"0,0 3 14 16,0 0-23-16,0 0 1 0,0 0 1 15,-4 0 0-15,-3 0-4 16,-4 6 1-16,1 1 2 16,-1 2 1-16,-6 4-1 15,-1 6 0-15,-3 2-1 16,0 5 1-16,-1-1-1 15,5-3 1-15,6-4-1 16,1-2 0-16,3-3-1 16,7-1 0-16,7-2-2 15,10 2 1-15,-6 4-1 16,3-4 1-16,4 1-1 16,3-1 0-16,0-2 1 15,4 2 0-15,-11 1 0 16,3 3 1-16,-13 2-1 15,-4 1 0 1,-21 22-4-16,7 0 1 16,-15-7-5-16,1-9 0 15,0 0-2-15,-4-9 1 16</inkml:trace>
  <inkml:trace contextRef="#ctx0" brushRef="#br1" timeOffset="192710.071">1408 9285 22 0,'7'6'11'0,"-14"13"-10"16,7-16 20-16,-7 0-20 16,3 3 1-16,-7 1 0 15,1-1 1-15,-1 0-4 16,-6 0 0-16,6 4 2 15,0-4 1-15,4 0-1 16,4-2 0-16,-4-1 0 16,7 3 0-16,0 0 0 0,0 0 0 15,0 4 0-15,0-4 1 16,7 4-1-16,-4 2 0 16,8 4 1-16,7-1 0 15,-8 4 0-15,8 0 0 16,-4-3 0-16,-3 3 1 15,3-7-2-15,-11 1 0 16,-3 2-1-16,-3 4 1 16,-15 6-2-16,-10-3 0 15,-4-3-5-15,0-3 1 16,-7-7-6-16,4-6 0 0</inkml:trace>
  <inkml:trace contextRef="#ctx0" brushRef="#br1" timeOffset="193147.777">1715 9040 25 0,'3'13'12'0,"-3"31"-8"0,0-35 15 15,0 10-17-15,-3 6 1 0,-5 9-2 16,5 17 1-16,-8-4-3 16,-3 6 0-16,0 3 2 15,4-9 1-15,-8-3-4 16,7-6 0-1</inkml:trace>
  <inkml:trace contextRef="#ctx0" brushRef="#br1" timeOffset="193460.177">1884 9034 26 0,'0'12'13'0,"0"7"-7"0,0-6 9 15,0 9-15-15,-7 3 1 16,3 9 1-16,4 13 0 15,-7 7-2-15,7 5 0 16,-3 4 1-16,-4-10 0 16,7-6-3-16,-7-6 0 15,3-3-6-15,4-10 0 16</inkml:trace>
  <inkml:trace contextRef="#ctx0" brushRef="#br1" timeOffset="193717.927">1983 9548 39 0,'3'6'19'0,"4"4"-23"16,-3-7 34-16,3 0-30 16,-7 0 0-16,0 0-1 0,0 0 0 15,3-3-6-15,-3 0 0 16,0 0-4-16,7-9 1 16</inkml:trace>
  <inkml:trace contextRef="#ctx0" brushRef="#br1" timeOffset="194255.874">2184 9081 40 0,'21'-6'20'0,"-14"15"-19"16,-7-9 37-16,11 3-35 15,-8 0 0-15,4 0 2 16,4-3 0-16,-1 4-7 16,8-4 1-16,-4 0 3 15,14-4 1-15,0 1-2 16,-6 0 0-16,-1 3-1 15,0 3 1-15,-10 0-2 16,-4 7 1-16,-14 2-1 16,3 1 1-16,-14-1-1 0,-3 1 1 15,0 3-1-15,0-1 0 16,3 1-1-16,-3 0 1 16,3-4-1-16,8 4 1 15,-1 0-1-15,4-1 1 16,7 4 0-16,7 0 1 15,4 3 0-15,6 0 1 16,8 3-1-16,3-3 1 16,1 0-1-16,-1-3 1 15,-7-1-2-15,-10 4 0 16,-11 3-2-16,-18-3 1 16,-14 0-4-16,-10-3 1 0,-18 3-9 15,-7-6 1 1</inkml:trace>
  <inkml:trace contextRef="#ctx0" brushRef="#br1" timeOffset="196388.023">2794 9159 22 0,'11'-12'11'0,"6"-20"-2"15,-10 20 8-15,-3-1-14 16,3 4 0-16,3-4 1 16,-6-2 1-16,-4-4-6 15,0 0 0-15,-4 0 4 16,-6 0 0-16,-8 4-1 16,-14-1 0-16,-3-6-1 15,-7 3 0-15,0 4 0 0,3-4 0 16,-11 6 0-1,-17 4 1-15,-3 6-1 0,-18 0 1 16,3 3-1-16,7 9 0 16,-13 0 0-16,-8 7 1 15,0 3 0-15,-10 3 0 16,20 6-1-16,8-6 0 16,0 0 0-16,-3 0 0 15,9 3-1-15,-2 0 1 0,6 0-1 16,1 0 0-16,-1 3-2 15,15-2 1-15,6-1 0 16,8 0 0-16,0 6-1 16,-4 7 1-1,7-1-1-15,7 10 1 0,11 7 0 16,3-7 1-16,8 6 0 16,20 3 0-16,8-2 0 15,3 5 1-15,11 1 0 16,24-4 0-16,8 1 0 15,14-10 0-15,3-6-1 16,3-13 1-16,1-6-1 16,10-3 1-16,1-7-1 15,-1-6 1-15,-4-6-2 16,-9-6 0-16,2 0 1 16,8-4 0-16,0-11 0 15,7-11 1-15,-1-5-1 16,-10-1 0-16,11-3 0 0,11-9 0 15,-8 12 0-15,-10-2 0 16,-8-1-2-16,-20-3 1 16,-4 0 0-16,-11 0 0 15,-10-6 0-15,-7 3 0 16,-11 3 0-16,-7-3 0 16,-10 0 0-16,-4-3 1 15,-11 3-1-15,-17 0 0 0,-15 0 0 16,-24 0 1-16,-14 6 0 15,11 6 0-15,-22 10 0 16,-7 6 0-16,-10 4 0 16,-1 2 0-16,12 10 0 15,-8 0 1-15,4 6-1 16,-8 0 1-16,-3 10 0 16,15 2 0-16,-1 7 0 15,0-3 0-15,0 9-1 16,7 7 0-16,4-4-1 15,18 4 1-15,-1 6-1 16,22 9 0-16,3 6 0 16,14 4 0-16,0 2 0 15,15-5 1-15,6-4 0 16,18 4 1-16,14-7 0 16,18 0 0-16,21-6 0 15,4 3 1-15,3 0-1 16,-7-3 0-16,3-6-1 15,11-4 1-15,-3-6-1 0,10-6 1 16,0-9-1-16,0-7 0 16,18-3-1-16,21-9 1 15,18-19 0-15,-19-10 0 16,12-2-1-16,0-7 1 16,-15-6-1-16,-7 6 1 15,-20-10-1-15,-15-2 0 16,-7-16 0-16,-14-3 1 0,-8-1 0 15,-13-5 0-15,-4 5-1 16,-17-2 1-16,-4 0 0 16,-14 6 0-16,-21-1-1 15,-15 4 1-15,-34 13 0 16,-11 9 0-16,3 12 0 16,-21 14 1-16,-14 11 0 15,0 13 0-15,0 10-1 16,0 15 1-16,-7 0-1 15,4 4 1-15,13 5-1 16,12 4 0-16,-8 0-2 16,11 3 1-1,-54 43-6 1,40 4 1-16,21 10-3 16,7-7 1-16,24 6-1 15,26 13 1-15,9-9 3 0,33-10 1 16,28-3 6-16,21-22 1 15,21-16 3-15,7-12 0 16,14-4 1-16,15-12 1 16,3-6-3-16,-11-6 0 15,4-13-2-15,14-13 1 16,4-12-3-16,-15-19 0 16,-7-6-1-16,4-3 1 15,-10-1-1-15,-8-8 0 16,-7 8-1-16,-17-5 0 0,-12-1 0 15,-9-3 1-15,-11-12-1 16,-15 6 0-16,-6-6 0 16,-18 6 0-16,-11-3 1 15,-17 3 0-15,-11 6-1 16,-10 7 1-16,-4 2 0 16,4 14 0-16,-11 5 0 15,-11 10 1-15,1 6-1 16,-29 10 0-16,4 3 1 15,3 12 0-15,-10 6 0 16,3 7 0-16,0 6-1 16,0 7 1-16,18-4-1 15,11 3 1-15,-1 7-1 16,4-1 1-16,0 1-3 16,3 6 1-16,4 3-1 15,0 6 1-15,1-2-5 16,9 2 1-16,1 0-6 0,10 0 1 15</inkml:trace>
  <inkml:trace contextRef="#ctx0" brushRef="#br0" timeOffset="208548.498">19784 12345 27 0,'0'0'13'0,"3"0"-4"0,-3 3 14 0,0 4-20 16,-3 2 0-16,-1-3 2 15,-3 4 0-15,0 12-6 16,-3 3 0-16,-1 9 4 16,-3 10 1-16,0 16-2 15,-4-1 1-15,4 4-3 16,0-10 1-16,3-2-2 15,1-14 1-15,3-2-6 16,0-20 0-16,3-5-7 16,1-13 0-16</inkml:trace>
  <inkml:trace contextRef="#ctx0" brushRef="#br0" timeOffset="208923.856">19752 12399 39 0,'14'0'19'0,"0"0"-16"0,-7-4 31 16,0-2-31-16,0 0 0 15,4-4 3-15,0 1 0 16,3 0-7-16,3-1 0 15,5 4 5-15,6 0 1 16,7 3-2-16,0 6 1 0,1 0-2 16,-5 0 1-16,1 0-2 15,0 3 0-15,-7 4-1 16,-8 2 1-16,-10 13-2 16,-7 10 0-16,-7 12 0 15,-10 16 0-15,-15 3-2 16,-14 9 0-16,-7-3-4 15,-14 3 0-15,7-12-7 16,4-10 0-16,6-9-2 16,1-6 1-16</inkml:trace>
  <inkml:trace contextRef="#ctx0" brushRef="#br0" timeOffset="209344.923">20091 12960 48 0,'10'-6'24'0,"11"2"-29"0,-21 4 49 16,8-3-42-16,6-3 1 16,0-3-1-16,0-4 0 0,0 1-4 15,-7-4 1-15,4 0 2 16,-8 1 0-16,-3-1-2 16,-3 3 1-16,-4 1-1 15,-1 5 0-15,-2 1-2 16,3 12 1-16,0 4-1 15,0 6 0-15,0 2 0 16,0 1 0-16,3 3 1 16,1 3 0-16,3 3 1 15,0-2 0-15,10-4-4 16,8-4 1-16,10-5-8 16,4-7 1-16</inkml:trace>
  <inkml:trace contextRef="#ctx0" brushRef="#br0" timeOffset="209659.681">20592 13063 29 0,'0'63'14'0,"0"-41"-5"0,0-19 18 15,0-3-24-15,-4-9 0 16,4-13 4-16,0-16 1 15,-3-3-9-15,-1-18 0 16,1-10 6-16,-5-16 1 16,5-9-2-16,3 6 0 15,7 0-2-15,7 10 1 0,4 6-1 16,-1 9 0-16,1 13-1 16,3 12 1-16,4 17-3 15,0 14 1-15,-4 1-5 16,-4 9 0-16,-6 10-9 15,-7 5 0-15,-12 1-3 16,-2 0 1-16</inkml:trace>
  <inkml:trace contextRef="#ctx0" brushRef="#br0" timeOffset="209855.33">20398 12828 60 0,'17'22'30'0,"33"-25"-37"16,-33-3 62-16,15-4-54 0,3-2 1 16,-3-4-1-16,7 4 0 15,3-1-4-15,-3 4 0 16,-7 2-6-16,-4 7 1 16,-14 0-10-16,-7 0 0 15</inkml:trace>
  <inkml:trace contextRef="#ctx0" brushRef="#br0" timeOffset="210560.777">22281 12744 56 0,'11'6'28'0,"-11"-6"-36"0,-3 0 46 16,-8 0-37-16,-3 3 0 16,-7 0 0-16,-4 0 0 15,-3 3-2-15,-4 4 1 16,0 6 1-16,8-4 0 16,-8 16-1-16,4-3 1 0,3 0-1 15,11 1 0-15,3-1 0 16,11-7 0-16,7-8-1 15,7-7 1-15,8-3-1 16,9-3 1-16,5-7 0 16,2-2 0-16,-2-7 0 15,-5 3 1-15,-6 4-1 16,-4-1 0-16,-3 4 0 16,-4 6 0-16,0 6 0 15,-3 3 0-15,-4 7 0 16,0 2 0-16,-4 1 0 15,1 3 0-15,-1-3-1 16,4 6 0-16,4-7-7 16,3 1 0-16,4-4-7 0,6-21 0 15</inkml:trace>
  <inkml:trace contextRef="#ctx0" brushRef="#br0" timeOffset="210844.959">22786 12762 31 0,'32'-25'15'0,"-15"-28"-8"0,-13 40 18 15,-4 4-24-15,-4 3 1 16,-3 3 0-16,-3 6 1 16,-8 3-4-16,-3 10 1 15,-4-4 1-15,-3 4 1 0,0-4-2 16,0 7 1-16,3 3-1 16,4-3 0-16,3 0 0 15,7 6 1 1,33 3 4-1,9-6 0-15,5 3 0 16,-5 0 1-16,-2 0-1 16,-8-3 0-16,-7 3-2 15,-14 4 1-15,-11-4-13 16,-13-3 1-16,-15-10-9 16,-11-6 1-16</inkml:trace>
  <inkml:trace contextRef="#ctx0" brushRef="#br0" timeOffset="211327.198">24278 12283 43 0,'-10'56'21'0,"-5"10"-21"16,12-44 31-16,-15 12-31 15,4 16 1-15,-7 10-1 16,0 0 1-16,0-1-3 16,0-9 1-16,-4-9-5 15,7-6 0-15,4-13-6 0,0-13 0 16</inkml:trace>
  <inkml:trace contextRef="#ctx0" brushRef="#br0" timeOffset="211851.627">24123 12248 41 0,'11'3'20'0,"6"-12"-18"0,-10 9 34 0,4-3-32 15,3-4 1-15,7 1 4 16,11 3 1-16,7 0-10 15,7 0 1-15,-1-7 7 16,1-2 1-16,7 2-3 16,-7 1 0-16,-7 3-2 15,0 3 1-15,-11 3-5 16,-11 9 1-16,-9 3-2 16,-16 14 1-16,-9 2-3 15,-1 6 1-15,-10-6-2 16,-11 4 0-16,-7 2-2 15,-3 1 1-15,7-4 0 16,3-3 0-16,4-2 0 16,10-5 1-16,4-2 1 15,7-6 1-15,6-1 1 0,8 1 1 16,8-1 2 0,13 1 0-16,7 0 1 0,4 2 1 15,-1 1 0-15,-2 6 0 16,-5 0-1-16,-6 6 1 15,-4 7-3-15,-7 8 1 16,-7 1-2-16,-3 0 0 16,-1-6-3-16,4-4 1 15,0-9-5-15,4-6 0 16,3-9-8-16,7-17 1 16,-7-5-4-16,7-10 0 15</inkml:trace>
  <inkml:trace contextRef="#ctx0" brushRef="#br0" timeOffset="212048.038">24663 12687 42 0,'10'38'21'0,"-3"-4"-18"16,-7-31 39-16,-3 4-40 16,-1 2 1-16,-3 4 0 15,0-1 1-15,0 4-5 16,0-4 0-16,0-2 0 15,0-4 1-15,3-6-10 16,4-6 0-16,-3-13-5 16,3-12 0-16</inkml:trace>
  <inkml:trace contextRef="#ctx0" brushRef="#br0" timeOffset="212227.488">24631 12568 38 0,'11'6'19'0,"-11"0"-25"0,0-6 31 15,0-6-25-15,7 0 0 16,0 0-10-16,3 2 1 16,-3 4 4-16,4-6 1 0</inkml:trace>
  <inkml:trace contextRef="#ctx0" brushRef="#br0" timeOffset="212572.069">24786 12656 47 0,'14'22'23'0,"15"-4"-23"16,-19-14 44-16,8-4-42 16,3 0 1-16,4 3 1 15,3-6 1-15,0-1-6 16,-7 4 1-16,-3-6 3 15,-1 0 0-15,-2-3-2 16,-5-4 1-16,-3-3-2 16,-3 1 1-16,-4 2-2 15,-4 1 0-15,-3-1-1 16,-3 4 0-16,-1 5-1 16,-3 11 0-16,0 5-1 0,0 10 1 15,3 6 1-15,4 1 0 16,0 5 1-16,7 4 0 15,4-4 1-15,3 1 0 16,3-10-1-16,4-3 0 16,0-10-5-16,4-5 1 15,0-11-9-15,-4-5 0 16</inkml:trace>
  <inkml:trace contextRef="#ctx0" brushRef="#br0" timeOffset="213082.627">25227 12744 51 0,'11'31'25'0,"-1"19"-26"16,-6-41 42-16,-1 4-40 15,-3 0 1-15,4-4 0 16,-1-3 1-16,-3 0-4 16,4-2 0-16,-4-4 2 15,7-7 0-15,0-2-1 16,-3 0 0-16,3-1 0 15,0 1 0-15,0 2 0 16,3 1 1-16,1 6-1 16,0 3 1-16,3 4-1 15,0 2 1-15,-4 0-1 16,1 1 1-16,-4-1-2 16,0 1 1-16,0-4 0 15,0-6 0-15,0-3-1 16,0-4 1-16,4-2-1 0,-1-3 1 15,5-1-1-15,-5 0 1 16,1-2-1-16,-1-1 0 16,1 4 0-16,-1 2 0 15,1-2 0-15,0 2 0 16,-1 4 0-16,1-3 1 16,-1 5 0-16,1 4 0 15,0-3 0-15,-1 6 1 16,1 1-1-16,-1 2 1 0,-3 0-1 15,0 3 0-15,0 4-1 16,0 3 0-16,4 2-4 16,-4-2 0-16,4-3-7 15,-1-4 1-15,8-3-4 16,-4-9 1-16</inkml:trace>
  <inkml:trace contextRef="#ctx0" brushRef="#br0" timeOffset="213488.01">26017 12731 20 0,'25'3'10'0,"0"7"0"16,-18-10 12-16,-4 0-17 15,1 0 1-15,-1 0 2 16,1 3 1-16,-4 0-11 16,-4 0 1-16,-6 0 6 0,-4 0 1 15,-4 3-3-15,-7 4 0 16,1 2-1-16,-1 4 0 15,0 6-2-15,4-3 1 16,7 0 0-16,0-4 0 16,7-2-1-16,3-4 1 15,4-2-1-15,7-4 0 16,7-6 0-16,4-7 1 16,3-2-2-16,4-4 1 15,-4-3 0-15,-3 0 0 16,-1 4-1-16,-2-1 1 0,-1 10 0 15,-4 6 1-15,1 6-1 16,-1 13 0-16,1 0 0 16,-4 3 0-16,0-4 0 15,0 4 1-15,0-3-2 16,0 0 0-16,0-7-5 16,0-2 1-16,4-7-9 15,-4-6 0-15</inkml:trace>
  <inkml:trace contextRef="#ctx0" brushRef="#br0" timeOffset="213863.6">26296 12838 44 0,'18'43'22'0,"-4"11"-24"15,-14-48 33-15,0-3-31 0,0 0 0 16,-4 0 0-16,1-3 0 15,-1 0 0-15,1 0 1 16,3-9-1-16,0-3 0 16,0-7 0-16,3-3 1 15,1 0-1-15,3 3 1 16,0 3-1-16,0 1 1 16,7-1 0-16,0 7 1 15,0 2-2-15,4 1 1 16,0-3-1-16,-1 5 1 15,-3 4-1-15,4 0 1 16,-4 7-2-16,-3 8 1 16,-4 26-1-1,0-6 0-15,0-4-3 16,0-6 0-16,0-9-7 16,3-10 1-16,1-6-3 15,0-12 0-15</inkml:trace>
  <inkml:trace contextRef="#ctx0" brushRef="#br0" timeOffset="214253.713">26719 12803 45 0,'-3'25'22'0,"-1"10"-28"0,4-29 44 16,0 3-36-16,0 1 1 16,0-4 0-16,0-3 1 15,0 0-6-15,0-3 1 16,0-6 3-16,4-7 0 16,-4-5-2-16,3-4 1 15,1 6-2-15,3-12 1 16,-3 0 0-16,-1-1 0 15,4 7-1-15,0 4 1 0,4 8 0 16,6 7 0-16,1 12 0 16,3 4 1-16,4 12-1 15,0 6 1-15,-4 4-1 16,0-1 1-16,0-8-4 16,0-8 1-16,0-5-5 15,-6-1 0-15,-5-8-7 16,1-14 0-16</inkml:trace>
  <inkml:trace contextRef="#ctx0" brushRef="#br0" timeOffset="-214672.68">28374 12267 39 0,'18'-13'19'0,"-15"-2"-8"0,1 12 30 0,-1-1-37 15,1-2 1-15,-4 0 0 16,-4 3 1-16,1 0-8 16,-8 3 0-16,-7 0 5 15,-10 0 0-15,-11 6-3 16,-3 6 1-16,0 4-4 15,-4 0 1-15,0 3-3 16,4-1 1-16,3 1-1 16,7-3 1-16,7-4 0 15,15 4 1-15,6 0 2 16,15 6 1-16,10 3 2 16,7 3 1-16,8 3 0 15,2 4 1-15,-2-1-1 16,-8 4 0-16,-7-4-1 15,-14 7 0-15,-10 6-1 0,-12 0 0 16,-6-6-6-16,-7-6 1 16,-7-10-6-16,3-3 0 15,4-7-6-15,3-12 1 16</inkml:trace>
  <inkml:trace contextRef="#ctx0" brushRef="#br0" timeOffset="-214402.705">28356 12722 44 0,'29'3'22'0,"-19"0"-21"0,-10-3 39 0,0 3-38 16,4 0 0-16,-4 3 0 16,0 4 1-16,0-1-4 15,0 7 1-15,-4 0 1 16,4 5 1-16,0-2-2 15,0-3 1-15,0-7-1 16,0-2 1-16,11-7-1 16,6-3 1-16,8-4-3 15,3-5 0-15,0-4-4 16,-3 3 0-16,0-12-10 16,-4 0 1-16</inkml:trace>
  <inkml:trace contextRef="#ctx0" brushRef="#br0" timeOffset="-213816.984">28773 12718 39 0,'7'54'19'0,"0"-26"-12"0,-7-16 27 16,0 1-31-16,0 0 0 15,0-1 1-15,0-2 1 16,3-4-6-16,4-6 0 15,0-6 3-15,4-7 0 16,-1-3-1-16,5 4 1 16,-1-7-2-16,-4-3 0 0,1 3 0 15,-1 7 1-15,1 2-1 16,0 4 1-16,-1 9-1 16,-3 3 1-16,0 1-1 15,0-1 0-15,-3 3 0 16,-1 1 0-16,1-1 0 15,-4 1 0-15,3-1 0 16,8-3 0-16,-4 4-1 16,0-4 1-16,0 0-2 15,0 0 1-15,0 1-1 16,0-1 0-16,0-3 0 16,4 0 0-16,0 0 0 15,3-6 1-15,0-3-1 16,3-3 1-16,-2-4 0 15,2 0 1-15,-3 1 0 16,0 3 0-16,1-4 0 16,-1 4 0-16,3 2 0 0,1 1 1 15,0 6-1-15,3 0 0 16,0 0 0-16,4 0 1 16,-1 0-1-16,5 3 1 15,-1-3-1-15,-4 0 1 16,-2 3 0-16,-5 0 0 15,4 1-1-15,4-4 1 16,-4 0-6-16,4 0 0 16,3-4-9-16,-3-8 1 15</inkml:trace>
  <inkml:trace contextRef="#ctx0" brushRef="#br0" timeOffset="-213620.84">30057 12703 60 0,'14'22'30'0,"-4"-7"-37"16,-6-8 52-16,-1-4-47 16,-3-3 0-16,0 3-14 15,-7 0 0-15,-3-6 9 16,-11-3 0-16</inkml:trace>
  <inkml:trace contextRef="#ctx0" brushRef="#br0" timeOffset="-211699.877">19710 15528 30 0,'3'31'15'0,"8"1"2"0,-4-17 16 16,0 7-27-16,0 4 1 16,7 8 3-16,4 7 1 15,3 0-13-15,7 9 1 16,4-6 8-16,3-7 1 16,4-5-3-16,7-7 1 0,-11-13-2 15,-3-15 0-15,0-13-2 16,3-21 1-16,-7-13-1 15,-3-19 1-15,-15-32-1 16,-10-15 0-16,-7-22-1 16,0-18 0-16,-3 2 0 15,-1-3 0-15,1 10 0 16,-1 15 0-16,4 13-1 16,3 12 1-16,4 23-1 15,4 18 1-15,3 9-3 16,-4 16 0-16,5 10-6 15,-1 6 1-15,7 9-14 16,0 7 0-16,-4 0-2 16,4 5 1-16</inkml:trace>
  <inkml:trace contextRef="#ctx0" brushRef="#br0" timeOffset="-210994.219">20341 16118 39 0,'0'-10'19'0,"-7"10"-17"16,4-6 32-16,-1 0-33 0,-3 3 0 15,-7-1 1-15,0 8 0 16,0-1-2-16,-4 3 1 15,0 3 1-15,1 4 0 16,3 6-1-16,3 3 1 16,0 3-1-16,1-3 1 15,3-3-2-15,3-4 0 16,8 1 0-16,3-10 1 16,7 0-1-16,7-6 0 15,4-6 0-15,-4-3 0 16,0-7 0-16,-3-3 0 15,-4-3 0-15,0 3 0 0,-3 1 0 16,-1 2 1-16,1 7 0 16,-4 5 0-16,0 11-1 15,0 8 1-15,4 10 0 16,-4 1 0-16,3 5-1 16,-3 3 1-16,4 1-5 15,3-7 0-15,-3-6-11 16,-1-13 0-16</inkml:trace>
  <inkml:trace contextRef="#ctx0" brushRef="#br0" timeOffset="-210572.873">20525 13578 43 0,'-7'15'21'0,"-4"17"-12"15,7-23 28-15,4 10-36 16,0 12 1-16,0 10 0 16,0-3 1-16,0 9-4 15,0 6 0-15,4 0 2 16,0 1 1-16,-4-1-4 15,3-6 0-15,-3-6-7 16,0-13 1-16,0-6-7 16,-3-16 0-16</inkml:trace>
  <inkml:trace contextRef="#ctx0" brushRef="#br0" timeOffset="-210303.442">20507 14073 30 0,'18'6'15'0,"-4"10"-5"0,-11-13 20 16,4 0-25-16,0-3 0 15,0 3 5-15,4-3 1 16,3 0-12-16,4 0 1 16,-1 4 8-16,1-1 1 15,3 6-2-15,0 1 0 16,-3 2-3-16,-7 4 0 15,-4-1-3-15,-11 4 0 0,-3 3-4 16,-4 3 1-16,-10-3-6 16,-7-9 0-16,-7-10-12 15,3-9 0-15</inkml:trace>
  <inkml:trace contextRef="#ctx0" brushRef="#br0" timeOffset="-209808.195">20849 15594 40 0,'7'31'20'0,"-10"-28"-16"0,3-9 22 16,0-10-23-16,3-12 1 0,-3-19 1 16,4-15 1-16,-1-11-7 15,-3-21 1-15,-3-9 5 16,3-13 0-16,3 6-2 16,8-3 1-16,-1 19-1 15,5 3 0-15,-1 6-2 16,3 23 1-16,8 12-1 15,0 15 0-15,3 16-3 16,0 13 1-16,0 9-6 16,-6 10 0-16,-5 9-10 15,-6 0 0-15</inkml:trace>
  <inkml:trace contextRef="#ctx0" brushRef="#br0" timeOffset="-209581.783">20683 15164 58 0,'4'22'29'0,"31"-22"-28"0,-21 3 49 16,15-3-49-16,2 0 1 15,5-3 0-15,2-3 0 16,1 0-7-16,7-1 1 15,-7 4-6-15,0 0 0 0,-4-3-8 16,-10-7 0-16</inkml:trace>
  <inkml:trace contextRef="#ctx0" brushRef="#br0" timeOffset="-209326.596">21445 15080 48 0,'11'-3'24'0,"-8"-1"-28"16,-3 4 39-16,0 0-33 15,-3 4 1-15,-4 2 1 16,-7 9 1-16,-4 1-6 16,1 6 0-16,-1 13 4 15,0 9 0-15,4 3-2 16,7 9 0-16,4-6-4 15,3-6 0-15,3-9-5 0,8-7 0 16,6-9-8-16,4-10 1 16</inkml:trace>
  <inkml:trace contextRef="#ctx0" brushRef="#br0" timeOffset="-209086.698">21788 15177 54 0,'0'3'27'0,"3"25"-30"0,-6-18 48 0,-8 8-44 16,-7 4 0-16,-3 7 0 16,-4 5 0-16,1 4-1 15,-1-1 0-15,4-8-2 16,3-7 0-16,4-4-6 15,4-5 1-15,6-19-9 16,1-10 1-16</inkml:trace>
  <inkml:trace contextRef="#ctx0" brushRef="#br0" timeOffset="-208875.794">21565 15171 31 0,'4'-22'15'0,"6"12"-1"15,-3 13 16 1,11 13-22-16,0 0 1 15,-4 12 0-15,4 0 0 16,-1 7-13-16,4 5 0 16,0 4 8-16,-3-6 0 15,-4-4-6-15,0-5 1 16,0-10-5-16,1-10 0 16,-1-12-5-16,3-10 0 15,-3-9-4-15,1-12 0 16</inkml:trace>
  <inkml:trace contextRef="#ctx0" brushRef="#br0" timeOffset="-208681.405">21886 14957 35 0,'4'-3'17'0,"10"22"-10"0,-10-10 29 16,3 7-29-16,7 12 0 0,7 7 3 15,-4-1 0-15,5 10-14 16,-1 3 1-16,0 3 8 15,-3 7 0-15,-8-4-6 16,-6-6 1-16,-8 0-9 16,-6-6 0-16,-4-16-8 15,-8-9 0-15</inkml:trace>
  <inkml:trace contextRef="#ctx0" brushRef="#br0" timeOffset="-208125.871">22793 14333 46 0,'-4'25'23'0,"-13"26"-21"0,10-45 35 0,0 10-36 16,-4 9 1-16,-3 9 2 16,0 16 0-16,3 19-5 15,4 13 1-15,4 6 2 16,3 3 1-16,0-7-1 15,3-18 0-15,1-9-2 16,-1-10 1-16,-3-16-1 16,0-9 0-16,-3-19-1 15,-4-3 1-15,-7-6-1 16,-8-7 1-16,-6-2-2 16,-4-1 1-16,-6 0-2 15,-1 7 0-15,4 6-1 16,3 9 1-16,4 10-1 15,6 2 1-15,5 14 1 16,3 5 1-16,7 4 2 0,3 6 0 16,8 0 1-16,10-3 0 15,7-3-1-15,7-10 1 16,7-6-4-16,1-3 1 16,6-12-9-16,4-4 1 15,3-25-5-15,-6-15 1 16</inkml:trace>
  <inkml:trace contextRef="#ctx0" brushRef="#br0" timeOffset="-207915.911">23206 15001 36 0,'10'7'18'0,"-10"36"-18"0,-3-27 30 0,-8 6-27 15,-6 0 0-15,-15 9 2 16,-7 7 1-16,0 9-8 15,0 0 1-15,8 6 4 16,6-6 0-16,4-6-7 16,0-9 1-16,7-14-9 15,3-18 1-15,0-18-2 16,1-14 0-16</inkml:trace>
  <inkml:trace contextRef="#ctx0" brushRef="#br0" timeOffset="-207765.86">22789 15045 24 0,'-24'-53'12'0,"20"43"4"15,11 10 21-15,7 4-31 16,4 11 1-16,3 20 3 0,4 6 1 16,10 15-14-16,11 10 0 15,3 6 8-15,-3-6 1 16,-3-3-9-16,-5-7 0 16,-9-9-13-16,-8-25 0 15</inkml:trace>
  <inkml:trace contextRef="#ctx0" brushRef="#br0" timeOffset="-207285.622">23714 15048 60 0,'24'13'30'0,"36"-13"-31"0,-35 0 48 16,7-3-48-16,0-4 1 16,10 1-2-16,4 0 0 15,-4 3-4-15,-7 3 0 0,-6 0-11 16,-15 0 1-16</inkml:trace>
  <inkml:trace contextRef="#ctx0" brushRef="#br0" timeOffset="-207090.021">23707 15428 54 0,'3'41'27'0,"18"-26"-31"16,-7-15 43-16,11 3-39 15,10-3 1-15,4-9-1 16,7-4 1-16,4-5-10 15,13-4 1-15,-7-3-6 16,-3 3 0-16</inkml:trace>
  <inkml:trace contextRef="#ctx0" brushRef="#br0" timeOffset="-206399.274">24927 15606 59 0,'0'35'29'0,"11"-10"-30"16,-4-22 52-16,7-6-47 16,4-9 0-16,3-14 1 15,4-17 1-15,-1-17-7 16,8-15 0-16,3-19 5 0,1-22 1 16,-1-10-3-16,-3-9 1 15,-8-6-2-15,1 0 1 16,-7 6-3-16,-4 26 1 15,-4 11-2-15,-3 14 0 16,0 18-2-16,-3 19 0 16,-4 19-1-16,-4 15 1 15,-3 19-1-15,-7 19 0 16,0 16 2-16,4 16 0 0,-1 21 1 16,-3 10 1-16,3 12 0 15,8 19 0-15,-1 4 1 16,1-1 0-16,3-6-1 15,7-19 0-15,0-15-2 16,7-17 1-16,4-17 0 16,3-17 0-16,3-9-4 15,1-13 1-15,0-9-8 16,7-9 1-16,-1-19-2 16,1-1 0-16</inkml:trace>
  <inkml:trace contextRef="#ctx0" brushRef="#br0" timeOffset="-206189.247">25672 15117 38 0,'3'32'19'0,"-13"-1"-11"16,6-15 34-16,1 3-37 0,-1 6 1 16,0 0 1-16,4 9 0 15,-3 1-10-15,3-4 1 16,0-6 4-16,0-3 1 15,0-13-8-15,0-9 0 16,0-12-7-16,0-7 0 16,0-9-5-16,-4-13 0 15</inkml:trace>
  <inkml:trace contextRef="#ctx0" brushRef="#br0" timeOffset="-205963.898">25633 14844 45 0,'10'0'22'0,"1"-6"-28"16,-4 3 41-16,0 0-35 15,4 0 0-15,3-3-1 16,0 6 1-16,4 3-2 16,6 3 1-16,1 3-3 15,-4-2 1-15,0-4-6 16,-3 3 1-16,-4-6-4 15,4-3 0-15</inkml:trace>
  <inkml:trace contextRef="#ctx0" brushRef="#br0" timeOffset="-205319.61">25996 15224 46 0,'-3'25'23'0,"-4"13"-32"0,7-32 46 15,0 0-35-15,0 0 1 16,0-6 1-16,3-3 0 16,4-6-5-16,0-10 0 15,4 3 3-15,-1-2 1 0,5-4-2 16,2 0 1-16,1-3-1 15,-1 6 0-15,-2 3 0 16,-1 10 0-16,0 6-1 16,-4 6 1-16,1 4-1 15,-4 2 1-15,0 7-1 16,-3-7 0-16,-1 7 0 16,1 0 0-16,-4-3 0 15,3-4 0-15,-3 1 0 16,4-7 0-16,3-6 0 15,-7 0 0-15,7-3 0 16,0 0 0-16,0 0 0 16,4-4 0-16,-1 4 0 15,-3-6 0-15,4 3 0 16,-1-7 0-16,-3 4 0 0,4 2 0 16,3 1-1-16,0 0 1 15,0-10 0-15,0 4 0 16,1-1 0-16,-1 1 0 15,0-1 0-15,0 0 0 16,3 4 0-16,5 3 1 16,2 6-1-16,1 3 1 15,0 3 0-15,3 4 0 16,0 2-1-16,-3-2 1 16,0-1-1-16,-4-3 1 15,0 4-1-15,-3-1 0 0,-1-3 0 16,1 4 0-16,-1-10-4 15,5 0 0-15,-1-7-8 16,-4 4 1-16,-2-6-5 16,-5-1 1-16</inkml:trace>
  <inkml:trace contextRef="#ctx0" brushRef="#br0" timeOffset="-203021.742">25023 16083 34 0,'0'35'17'0,"-11"12"-13"16,7-32 27-16,1 1-30 15,-1 0 1-15,1-1 0 16,-4-2 1-16,3-4-3 16,1-2 0-16,-1-1 2 15,4-6 1-15,0 0-1 16,4-10 0-16,3-2-1 15,3-4 1-15,1-6-1 0,3-3 0 16,0 0 0-16,-3-3 0 16,-1-3-1-16,4-1 1 15,4 7 0-15,-4 3 0 16,0 3-1-16,0 13 1 16,-3 6-1-16,0 9 1 15,-1 10-1-15,-3 3 1 16,-3 6-1-16,-1 4 1 15,1-1 0-15,-4 1 0 16,3-4 0-16,1-3 0 16,-1-6 0-16,4-4 0 0,4-5-5 15,0-4 0-15,6 0-11 16,4-6 1-16,1-12-2 16,6-4 1-16</inkml:trace>
  <inkml:trace contextRef="#ctx0" brushRef="#br0" timeOffset="-202751.143">25481 16093 52 0,'-3'9'26'0,"3"-6"-29"0,0-3 54 15,0 0-49 1,3-3 1-16,4 3-1 0,7 0 1 16,4 0-4-16,3 0 0 15,0 0 2-15,4-3 0 16,7-3-5-16,-4 2 1 16,-3-2-9-16,-4 0 1 15,-4-7-6-15,1 1 0 16</inkml:trace>
  <inkml:trace contextRef="#ctx0" brushRef="#br0" timeOffset="-202360.095">25654 15848 41 0,'-7'12'20'0,"3"-2"-12"16,4-7 33-16,4 0-38 15,-1 3 1-15,8 1 1 0,3 2 1 16,7 4-6-16,8 2 0 16,2 4 5-16,-2 3 0 15,-5 0-2-15,-6 0 1 16,-4-3-3-16,-7 3 1 16,-3 3-5-16,-8 3 0 15,-7-3-6-15,-6-3 1 16,-4-3-11-16,3-7 1 15</inkml:trace>
  <inkml:trace contextRef="#ctx0" brushRef="#br0" timeOffset="-201731.554">26465 15892 36 0,'4'16'18'0,"-4"-10"-10"16,-4 0 19-16,-3 3-25 15,-7 7 1-15,-7 3 2 16,-4 3 0-16,1 3-6 0,-5-3 1 16,1 0 3-1,4-3 0-15,2 0-1 0,1-7 1 16,4-6-3-16,-1-3 1 16,4-6-2-16,3-3 1 15,1-16-3-15,3 3 1 16,7-3-1-16,3 0 0 15,1 4 0-15,10 2 1 16,10 3 0-16,8 7 1 16,11 6 1-16,-1 10 0 15,-3 2 2-15,-1 7 0 0,-6-3 0 16,4-1 0-16,-8 4-1 16,0-3 0-16,-3 3 0 15,-1-7 0-15,1-3-1 16,3-2 0-16,-7-7 1 15,1-3 0-15,6-4 1 16,0-11 0-16,0-8 0 16,-3 1 0-16,-11 0 0 15,-7 0 1-15,-10 0-2 16,-8 0 0-16,-7 6-1 16,-6 7 1-16,-8 9-3 15,-3 3 0-15,-1 3-9 16,1 0 1-16,3 0-6 15,8 0 1-15</inkml:trace>
  <inkml:trace contextRef="#ctx0" brushRef="#br0" timeOffset="-200785.465">28342 14427 37 0,'53'-6'18'0,"49"-47"-10"0,-73 40 27 15,2-2-30-15,5-1 0 16,-1 0 2-16,-7 1 0 16,0 2-9-16,-6 4 1 15,-8 2 6-15,-14 7 0 16,-11 10-3-16,-21 12 0 16,-24 9-2-16,-4-6 1 0,-18 3-1 15,-13 1 0-15,-8-1 0 16,4-3 0-16,10 0-1 15,7 0 0-15,8 0-2 16,-1-6 1-16,15 3-1 16,13 3 0-16,12-3-1 15,9-3 1-15,19-4 2 16,14-2 0-16,6 0 2 16,15-1 0-16,14 1 1 15,14-1 1-15,3 1-1 16,-6 2 1-16,-8 1-1 15,-10 3 0-15,-14 6-2 16,-15 6 1-16,-13 4-1 16,-15 12 0-16,-17 3-1 15,-15-6 0-15,4 6 1 0,-6-3 0 16,-1-3-1-16,0 0 1 16,3-6 0-16,8-1 1 15,7 4 0-15,10 0 0 16,14-4 1-16,15-5 0 15,14-4 0-15,13-6 1 16,8-3 0-16,18-10 0 16,3-6-1-16,7-3 0 15,0-12-6-15,-7-4 0 16,-7 0-15-16,-11-9 1 16</inkml:trace>
  <inkml:trace contextRef="#ctx0" brushRef="#br0" timeOffset="-200529.515">28490 15092 57 0,'4'38'28'0,"-18"21"-30"16,7-37 38-16,0 10-37 16,-7 9 1-16,3 2-1 15,4 1 0-15,0-6-8 0,0-10 1 16,-7-12-7 0,-4-13 1-16</inkml:trace>
  <inkml:trace contextRef="#ctx0" brushRef="#br0" timeOffset="-199780.145">27541 15917 29 0,'0'19'14'0,"0"-13"-10"15,0-3 16-15,0 0-19 16,0-3 1-16,0 0 4 16,-3 3 0-16,-1-3-5 15,-3 7 0-15,-3-1 6 16,-1 7 0-1,-7 24-1 1,4 4 0-16,4 3-2 16,6-7 1-16,-3-5-7 15,18-4 1-15,3-9-13 16,7-13 0-16,4-15-2 16,3-4 1-16</inkml:trace>
  <inkml:trace contextRef="#ctx0" brushRef="#br0" timeOffset="-199552.493">27559 15741 59 0,'0'7'29'0,"4"2"-41"0,-1-6 60 0,1 0-49 16,-1 0 1-16,4 1-12 16,4-8 1-16,6-2 1 15,-2-3 1-15</inkml:trace>
  <inkml:trace contextRef="#ctx0" brushRef="#br0" timeOffset="-199268.373">27725 15933 53 0,'7'31'26'0,"7"-18"-26"0,-7-10 41 16,4 0-40-16,-1 0 0 16,4-3 0-16,4-3 0 15,7 3-2-15,6-10 0 16,5 4-4-16,-1 0 1 16,0-4-12-16,-7-2 1 15</inkml:trace>
  <inkml:trace contextRef="#ctx0" brushRef="#br0" timeOffset="-199042.367">27757 16265 39 0,'3'28'19'0,"8"-21"-18"15,-4-7 23-15,0 0-24 16,3 0 0-16,1 0 0 16,3-4 0-16,7-5-3 15,11 0 0-15,7-4-7 16,0-6 0-16</inkml:trace>
  <inkml:trace contextRef="#ctx0" brushRef="#br0" timeOffset="-198802.302">28533 15901 60 0,'-32'32'30'0,"-17"37"-38"0,38-47 57 15,0 12-48-15,1 16 0 0,-1-3-1 16,1 10 0-16,3-4-6 16,3-12 0-16,4-13-10 15,4-19 0-15</inkml:trace>
  <inkml:trace contextRef="#ctx0" brushRef="#br0" timeOffset="-198098.256">28099 13954 49 0,'0'31'24'0,"-4"1"-17"16,4-26 33-16,-3 3-40 16,-1 1 1-16,1-4 0 15,-1-3 0-15,1 3-1 16,-1 1 0-16,4-7 0 16,0 0 1-16,4 0-1 15,3-10 1-15,3-5-1 16,8-10 1-16,0-7-1 15,3 7 1-15,0-9-1 0,0 8 0 16,0 1 1 0,-3 10 0-16,-1 8-1 0,1 11 1 15,0 5-1-15,-1 10 1 16,-3 9 0-16,1 3 0 16,-1 1 0-16,-4-1 0 15,1-3-1-15,-1 1 0 16,1-4-7-16,3-10 0 15,-3-12-10-15,-1-3 0 16</inkml:trace>
  <inkml:trace contextRef="#ctx0" brushRef="#br0" timeOffset="-197542.668">28921 15578 46 0,'17'28'23'0,"-10"-24"-15"0,-7-4 32 15,0 0-39-15,0 0 0 16,7-10 2-16,4-5 0 15,0-17-3-15,-4-15 0 16,3-19 3-16,4-6 1 16,-3-22 0-16,-4-22 0 0,0-6-2 15,0-7 1-15,-3-2-1 16,-4 2 1-16,3 13-2 16,8 16 0-16,3 21-1 15,4 10 1-15,3 19-1 16,7 16 1-16,7 8-1 15,0 14 0-15,1 15-1 16,-4 10 1-16,-1 5-5 16,-3 11 1-16,-6 5-4 15,-8 1 0-15,-11 5-11 16,-10 1 0-16</inkml:trace>
  <inkml:trace contextRef="#ctx0" brushRef="#br0" timeOffset="-197332.121">28836 15164 56 0,'18'41'28'0,"6"-44"-28"0,-13 0 44 16,3 0-44-16,4-4 0 15,13 1 0-15,15-3 0 16,-7-4-5-16,0 1 1 15,0-1-12-15,0-6 0 16,-4 0 0-16,-3 4 1 16</inkml:trace>
  <inkml:trace contextRef="#ctx0" brushRef="#br0" timeOffset="-197032.552">29820 14675 46 0,'-10'13'23'0,"-29"24"-26"16,25-24 47-16,-11 9-43 15,-3 6 0-15,-4 10 0 16,-3 9 1-16,7 15-3 15,3 1 1-15,0 9 1 16,8 4 0-16,6 5-3 0,8-12 0 16,-1-13-5-1,11-8 1-15,7-17-7 0,11-9 0 16,3-13-2-16,11-12 1 16</inkml:trace>
  <inkml:trace contextRef="#ctx0" brushRef="#br0" timeOffset="-196791.498">30265 14998 51 0,'3'6'25'0,"-27"32"-31"0,10-25 54 0,-8 5-45 15,-9 7 0-15,-1 4 0 16,-7 8 1-16,-7 10-5 15,-3 10 0-15,-4 2 2 16,7-5 1-16,7-7-6 16,7-10 0-1,18-33-13 1,14-23 1-16</inkml:trace>
  <inkml:trace contextRef="#ctx0" brushRef="#br0" timeOffset="-196594.668">29986 15058 54 0,'14'44'27'0,"-14"12"-23"15,0-43 40-15,-3 12-44 0,-1 3 1 16,4 6 0-16,4 10 0 16,3-6-2-16,0 3 1 15,0-7-3-15,0-9 0 16,4-3-7-16,-1-6 1 15,4-10-7-15,7-12 0 16</inkml:trace>
  <inkml:trace contextRef="#ctx0" brushRef="#br0" timeOffset="-196384.66">30452 15440 48 0,'-4'22'24'0,"-13"32"-23"16,10-48 40-16,0 0-40 16,-1 4 0-16,1 5 0 15,4 4 1-15,3-3-4 16,3-4 0-16,4-2-6 16,4-10 0-16,3-10-7 15,-3-12 1-15</inkml:trace>
  <inkml:trace contextRef="#ctx0" brushRef="#br0" timeOffset="-196206.278">30452 15249 46 0,'3'13'23'0,"-6"-26"-20"0,3 7 38 16,0-1-41-16,3 1 1 15,1-3-3-15,6 3 0 16,1-1-11-16,0-12 0 16</inkml:trace>
  <inkml:trace contextRef="#ctx0" brushRef="#br0" timeOffset="-195440.98">30484 14898 54 0,'3'9'27'0,"4"-12"-25"15,-3 0 41-15,-1 0-42 16,4-10 0-16,4 1 2 16,-1-7 0-16,5 0-4 0,-1-12 0 15,3-4 2-15,4 4 1 16,1-4-2-16,-1 1 1 16,0-1-1-16,-3 4 0 15,-4 0 0-15,-4 6 0 16,1 6-1-16,-1 6 0 15,-3 7 0-15,1 6 0 16,-5 6-1-16,1 7 0 16,-4 6 0-16,0-1 0 15,0 4 1-15,0 3 0 16,0 4 1-16,10-1 0 0,1-3 0 16,3 6 0-16,0-2 1 15,0-4 0-15,0 0-1 47,4-3 0-31,-4-7 1-16,0-2 0 0,-3-7 0 0,-4-3 0 0,-7-3-1 0,-4-6 1 0,-10-3-1 15,-14-1 1-15,-11-2-1 16,-3-4 0-16,-4 3-1 16,-4-5 1-16,-2-1 0 15,-1 0 0-15,0 3 0 16,3 4 1-16,15 2 0 15,7 7 1-15,7 3-1 16,10 0 1-16,11 3 0 16,14 4 0-16,11-1-1 15,14-3 1-15,3 0-1 0,11 0 0 16,10 4-1-16,-3-4 1 16,-7 0-2-16,-7-6 1 15,-7 3 0-15,-7-3 0 16,-8 3-2-16,-6 3 1 15,-7 3-3-15,-8 0 1 16,-10 7-6-16,-14 6 1 16,-14-4-10-16,-11 1 1 15</inkml:trace>
  <inkml:trace contextRef="#ctx0" brushRef="#br0" timeOffset="-194960.497">31083 14308 38 0,'-24'19'19'0,"-12"56"1"0,33-62 24 15,10 31-41-15,7 9 0 16,4 10 1-16,6 28 0 16,-6 9-6-16,-4 10 0 0,-3 6 3 15,-11 6 1-15,-11-9-4 16,-17-9 0-16,-11-17-9 15,-7-18 0-15,-7-18-6 16,7-23 1-16</inkml:trace>
  <inkml:trace contextRef="#ctx0" brushRef="#br0" timeOffset="-194179.81">31884 14926 40 0,'4'35'20'0,"-19"-10"-18"15,8-16 29-15,-7 10-31 16,-10 6 0-16,-1 6 0 16,0 1 1-16,-7 2-1 15,-3 7 0-15,-4 3-1 16,4-10 1-16,3 1-2 16,4-4 1-16,7-6 0 0,7 3 0 15,7-6 0-15,7 0 1 16,14-3 1-16,11 3 1 15,3-3 2-15,7 3 1 16,18-3 0-16,3 0 0 16,-3-4 0-16,-3 1 1 15,-8-7-3-15,-7 1 0 16,-6-7-2-16,-5 0 1 16,-10-6-2-16,-7-3 1 15,-7-7-2-15,-7-6 0 0,-3-12 0 16,-18-13 0-16,-1-9 0 15,-6-1 1-15,-4-5-1 16,8-4 1-16,-1 3-5 16,4 7 1-16,3 6-11 15,4 0 0-15</inkml:trace>
  <inkml:trace contextRef="#ctx0" brushRef="#br0" timeOffset="-193878.318">32766 14829 37 0,'-4'3'18'0,"-24"28"-10"0,14-18 19 15,-14 12-27-15,-14 0 1 16,-11 10 0-16,-11 12 1 16,-3 12-9-16,7 13 0 15,11 10-4-15,6-16 0 16</inkml:trace>
  <inkml:trace contextRef="#ctx0" brushRef="#br0" timeOffset="-193668.303">32029 14735 39 0,'3'-16'19'0,"29"57"-9"15,-18-25 31 1,35 74-36-1,8 17 0-15,13 9 0 16,12 10 0-16,2-4-9 16,-3-9 1-16,-14-10-2 15,-14-21 1-15,-10-20-12 16,-12-18 1-16</inkml:trace>
  <inkml:trace contextRef="#ctx0" brushRef="#br0" timeOffset="-191041.102">32695 14688 8 0,'4'-7'4'0,"0"4"9"0,-4 6 5 16,0 1-16-16,-4-1 1 15,0 3 4-15,1 3 0 16,-4 1-7-16,0 2 1 16,0-2 5-16,0-1 1 15,0 7-2-15,-4 0 1 0,0 5-2 16,1 5 1-16,-4-1-2 16,0 3 1-16,-4 0-1 15,-3 0 1-15,0 7 0 16,-8 9 1-16,-13-4-1 15,-4 11 0-15,4 11-1 16,3 10 1-16,-3 4-2 16,-4-1 0-16,4-6-5 15,3-9 0-15,11-17-14 16,6-21 0-16</inkml:trace>
  <inkml:trace contextRef="#ctx0" brushRef="#br1" timeOffset="-182244.245">19544 16005 19 0,'0'25'9'0,"0"3"-4"15,0-19 10-15,0-2-14 16,0 8 0-16,0 1 2 15,0 3 0-15,-4 3-3 16,1 6 1-16,-4 0 2 16,0 7 0-16,-4 6-1 15,1 2 1-15,3 1-1 16,-4 10 0-16,4-7-2 0,-4-3 1 16,4-4 0-1,0-2 0-15,0 0 0 0,0-4 1 16,-4-3-1-16,4-2 0 15,0-4 0-15,4-3 0 16,-1-3-1-16,1-4 1 16,-1-5 0-16,4-1 0 15,0 0 0-15,0-2 0 16,4-4 0-16,3 3 1 16,7-3-1-16,4 0 0 15,-1 4 0-15,4-7 0 0,4 0 1 16,0 0 1-16,7 0-1 15,6 0 0-15,8 0 0 16,4 3 1-16,10-3-1 16,3 0 0-16,4-3-1 15,-3-4 0-15,3 4-1 16,3 0 1-16,1 3-1 16,3-3 0-16,3-3 0 15,1-4 1-15,-7-2-1 16,-1-4 0-16,4 0 0 15,7 1 1-15,8-4-1 16,2 0 1-16,-3 3-1 16,4 1 1-16,7-1-1 15,3 4 0-15,8-4 0 16,-8-3 0-16,-3 6 0 16,7-2 0-16,-4 2 0 15,0 1 0-15,0-4 0 0,-10 0 0 16,0 4 0-16,10 2 0 15,-3 1 0-15,3 0 0 16,-6-1 0-16,-15 1 0 16,3 3 0-16,5 6 0 15,-8 3 0-15,0 3 0 16,-11 3 0-16,-3-2 0 16,-10 5-1-16,-8-2 1 15,-3-4 0-15,-7 0 0 16,-7 0-1-16,-8-2 1 0,-2-8-1 15,-5-5 1-15,1 0-1 16,-4-7 1-16,0 0-1 16,4-9 0-16,-4-9 0 15,-4-4 1-15,1-15-1 16,-8-7 1-16,-3-12-4 16,-3-6 1-16,-1-16-8 15,-6 6 1-15,-8-3-4 16,-6 3 1-16</inkml:trace>
  <inkml:trace contextRef="#ctx1" brushRef="#br1" timeOffset="81984.565">14400 14352 0,'0'0'16,"0"0"-1,11 0 1,10 0 0,11 3-1,7 0 1,0 1 0,-1-1-1,1 0 1,-7-3-1,0 3 1,-1 3 0,-2 1-1,-5-4 1,-6 0 0,-4 0-16,4 6 31,-4-6-31,-7-3 15,3 7 1,-3-7 0,1 3-1,-1-3 1,-4 0 0,1 0-1,-1 0 1,-3 0-1</inkml:trace>
  <inkml:trace contextRef="#ctx0" brushRef="#br1" timeOffset="-178220.852">20366 17479 30 0,'-4'-4'15'0,"4"4"-8"0,0 0 16 0,0 0-21 15,0 0 1-15,0 0-1 16,4-6 1-16,-1-3-4 16,1-1 0-16,3 1 3 15,0 3 0-15,0-1-1 16,4 1 0-16,3-3 0 16,0 2 0-16,7-2-1 15,-3 0 1-15,-1 2-1 16,1 1 1-16,-4 0-2 15,0 3 1-15,0 3-2 16,-3 0 1-16,-1 3-1 16,-2 6 1-16,-1 1-1 15,0 2 0-15,0 7 1 0,3 0 1 16,1 3 0 0,-1-3 1-16,5-4 0 0,-5-8 1 15,8-7 0-15,3-16 1 16,0 0-5-16,4-6 1 15,-4-3-10-15,-3-6 1 16</inkml:trace>
  <inkml:trace contextRef="#ctx0" brushRef="#br1" timeOffset="-177678.951">21216 17501 33 0,'-3'18'16'0,"-1"1"-11"0,4-16 20 0,-4 4-24 16,4 5 0-16,-3 4 0 15,3 3 0-15,0-7-2 16,-4 1 0-16,1-4-3 16,-1-3 0-16,4-9-6 15,-7-6 0-15</inkml:trace>
  <inkml:trace contextRef="#ctx0" brushRef="#br1" timeOffset="-177484.179">21142 17225 24 0,'11'6'12'0,"-1"-6"-10"0,-10 0 14 16,4 0-16-16,3-3 1 15,-4 0-2-15,4-1 1 16,0-5-7-16,0 0 1 15</inkml:trace>
  <inkml:trace contextRef="#ctx0" brushRef="#br1" timeOffset="-177109.45">21498 17532 36 0,'11'69'18'0,"-1"-47"-22"15,-10-19 33-15,0 0-28 16,0 0 1-16,-3-9 2 16,-1-7 0-16,-3-15-4 15,-3-13 0-15,-4-9 3 16,-4-9 1-16,-7-7-2 15,8-6 1-15,-1-7-1 16,7 10 0-16,8 10-1 16,6 12 0-16,5 6 0 15,2 6 1 1,32 13-1 0,-6 7 0-16,-1 2-4 0,-3 4 1 15,-8 6-7-15,-6 6 1 16,-7 3-6-16,-8 4 0 15</inkml:trace>
  <inkml:trace contextRef="#ctx0" brushRef="#br1" timeOffset="-176852.538">21301 17347 46 0,'7'12'23'0,"14"-5"-24"15,-14-7 40-15,4 3-39 16,-1 0 0-16,4 0 0 16,4 0 1-16,3 0-1 15,4 0 0-15,3-3-4 16,-7 0 1-16,0-3-10 15,-7 0 0-15</inkml:trace>
  <inkml:trace contextRef="#ctx0" brushRef="#br1" timeOffset="-175953.699">21255 17626 28 0,'7'19'14'0,"-14"9"-6"0,7-22 11 0,0 1-19 16,0-4 0-16,0-3 0 16,0 3 0-16,0-6 0 15,0-4 1-15,0-2 0 16,0-4 0-16,3-2 0 15,1-7 0-15,3 0-1 16,4-6 1-16,-1-1-1 16,4 1 1-16,0 3-1 15,4 6 0-15,0 4 0 16,3 5 1-16,-4 7-1 16,5 6 1-16,-8 0 0 15,3 10 0-15,-3 6-1 16,-3 3 1-16,-4 3-2 15,-3 3 1-15,-1 3-7 0,-3-2 1 16,0-1-5-16,7-16 1 16</inkml:trace>
  <inkml:trace contextRef="#ctx0" brushRef="#br1" timeOffset="-175051.85">21992 17256 19 0,'74'-47'9'0,"-17"-53"2"0,-47 71 11 0,1-5-18 16,-1-4 0-16,-6-6 2 15,-8-3 0-15,-6 0-8 16,-11 3 1-16,-11 7 4 16,-14-1 1-16,-7 13-2 15,-14 6 0-15,-14 7-1 16,-11-1 1-16,-14 13-2 16,4 16 1-16,-11 6-2 15,4 9 0-15,-4 0-1 16,4 13 1-16,17 6-4 0,11 16 1 15,14 16 0-15,14 3 0 16,11 21 1-16,17 16 0 16,14-6 1-16,11-3 0 15,25-6 4-15,21-19 0 16,21-13 2-16,14-15 1 16,11-23 0-16,24-27 1 15,18-17 0-15,-10-24 0 16,10-19-3-16,-14-19 1 15,-15-13-3-15,-16-9 1 16,-19-12-3-16,-20-7 1 16,-22 4-9-16,-18 8 1 0,-20-5-5 15,-15 12 0-15</inkml:trace>
  <inkml:trace contextRef="#ctx1" brushRef="#br1" timeOffset="88769.294">21615 11006 0,'-14'19'16,"-15"12"-1,-9 7 1,-15 6 0,3-16-1,4-3 1,4-3 0,10-6-1,1 0 1,6-1-16,4-5 31,3-1-31,4-3 16</inkml:trace>
  <inkml:trace contextRef="#ctx0" brushRef="#br1" timeOffset="-173714.733">24582 15826 24 0,'-4'34'12'0,"-7"23"-10"16,8-38 13-16,-1 9-15 16,1 10 0-16,-4 6 0 15,0 3 0-15,0-7 0 16,0-5 0-16,0-4-1 15,0-3 0-15,3-3-6 16,0-3 1-16</inkml:trace>
  <inkml:trace contextRef="#ctx0" brushRef="#br1" timeOffset="-172741.514">24507 15760 18 0,'4'3'9'0,"10"4"-3"0,-7-11 10 0,0 4-13 16,4 0 0-16,6 0 5 16,8 0 0-16,10 4-9 0,8-1 1 15,6 0 5-15,11-3 1 16,7 0-1-16,0 3 0 16,14-3-2-16,8 3 1 15,6-3-1-15,7-3 0 16,-3-3-1-16,10-4 0 15,1 4-1-15,6 3 0 16,-10-3 0-16,3-1 0 16,8-2-1-16,-8-4 0 15,-3-2 0-15,-7-4 0 16,-15 0-1-16,1-3 1 0,-4 0 0 16,-3 3 0-16,-1 7-1 15,1-4 1-15,-8-3 0 16,-3 4 0-16,-10 2 0 15,-8 1 0-15,-10 2 0 16,-7 4 0-16,-7 3-1 16,-4 6 0-16,-7 6-2 15,-7 1 1-15,-7 2-1 16,-4 1 1-16,-3 2-1 16,-3 1 0-16,-4 3 0 15,-4 0 1-15,4 0 1 16,-4 3 0-16,1-7-1 15,-1 7 1-15,0 10-1 16,4-1 1-16,0 7-1 16,0 9 1-16,3 6 0 0,1-3 0 15,3 10 0-15,0 2 1 16,3 1 0-16,4 3 1 16,4-7-1-16,3 1 0 15,0 0 0-15,3 2 1 16,-3-15-1-16,-10-6 0 15,-11 0 0-15,-18-3 0 16,-24-4 0-16,3-3 0 16,-28-6-1-16,-29-12 1 15,-10-10 0-15,-31-12 0 16,-19-13 0-16,-3-6 0 16,-21-7 0-16,0 7 1 0,4 0-4 15,-1 3 0-15,8 3-6 16,21 3 0-16</inkml:trace>
  <inkml:trace contextRef="#ctx0" brushRef="#br1" timeOffset="-171794.967">27764 13590 24 0,'-4'28'12'0,"-6"19"-7"15,10-25 15-15,-4 22-19 16,-3 10 0-16,0 5 0 15,-4 4 1-15,1 6-3 16,-1 3 0-16,1-6 1 16,2-3 0-16,1-10-5 15,0-9 1-15,0-3-4 16,4-16 0-16</inkml:trace>
  <inkml:trace contextRef="#ctx0" brushRef="#br1" timeOffset="-171074.478">27672 13421 25 0,'3'25'12'0,"8"-16"-7"16,-4-9 19-16,4 0-23 16,3 0 1-16,3 0 1 15,8 0 0-15,3 0-2 16,15 3 0-16,6 1 3 15,7-4 0-15,8-4-1 16,7-2 0-16,-4-6-1 16,-4-4 1-16,11-6-3 15,0 3 1-15,0-3-2 16,0 0 1-16,-7 3 0 16,-7 4 0-16,-3-1 0 0,-11 10 0 15,-4 0-1-15,-7 12 1 16,-6 3-1-16,-5 1 0 15,-6 5 0-15,-4 4 0 16,0 0-1-16,-3 6 1 16,-4 3-1-16,0-3 1 15,-4 7 0-15,1 2 0 16,-4-2 0-16,3 2 1 16,-3 4 0-16,4 6 0 15,-1 3 0-15,1 3 0 16,-4 3 0-16,3 0 0 0,8-2 0 15,-4 2 1-15,7 3-1 16,4-9 0-16,-8 4 0 16,-2-4 0-16,-8-7 0 15,-11 1 0-15,0 0 0 16,-13 0 0-16,-19-7-1 16,-20-6 1-16,-18-3 0 15,-8-6 0-15,-16-6 0 16,-15-7 0-16,-21-6 0 15,10-3 0-15,-14-3-8 16,-10-7 0 0</inkml:trace>
  <inkml:trace contextRef="#ctx0" brushRef="#br1" timeOffset="-167350.12">27231 16459 26 0,'-4'7'13'0,"4"-4"-1"16,0-3 13-16,0 0-23 16,0 0 0-16,0 0 1 15,4 3 0-15,-1 3-4 16,1 7 1-16,-4 2 2 16,0 7 0-1,-4 19 0 1,4-3 0-16,-3-4 0 15,3-2 0-15,0-1 0 16,0-9 0-16,0-3-1 16,0-4 1-16,0-5-2 15,3-4 0-15,5-3-1 0,-1-6 1 16,0-3 0-16,3 0 1 16,1-1-1-16,6 1 0 15,8 0 2-15,7 3 0 16,3 3-2-16,7 3 1 15,8 0 0-15,3 0 0 16,3 0 0-16,1 0 0 16,-1-3-1-16,11 3 1 15,0-3-1-15,7 0 1 0,7 4-1 16,1-4 1-16,-12 0-1 16,4 0 1-16,7 0-1 15,0 0 1-15,8-7-1 16,2-2 1-16,-2-7-1 15,6 1 1-15,4-1-1 16,10 6 0-16,7-5 0 16,-13 2 1-16,13 7-1 15,4 6 1-15,14 0-1 16,-14 3 0-16,14 3 0 16,4 1 0-16,10-4 0 15,-11 3 0-15,8 0 0 16,14-3 0-16,-11 1 0 15,-3-1 0-15,-1 3 0 16,8 0 0-16,-14 1 0 16,-8 2 0-16,4 7 0 15,-7-1 0-15,-3-2 0 16,-15-1 0-16,4 1-1 0,0 0 1 16,0-1 0-16,-4-3 0 15,-7-2-1-15,-14-4 1 16,-6-3 0-16,-5 0 0 15,-3 0-1-15,-10 0 1 16,-8 0 0-16,-6 0 0 16,-8-3-1-16,0-7 1 15,-6-2-1-15,-5-7 1 16,-2-6-1-16,-8 0 0 0,-11-19 0 16,-10-16 0-16,-7-9-1 15,-14-3 1-15,-11-16-5 16,-14-18 1-16,-6-7-9 15,-5-6 1 1</inkml:trace>
  <inkml:trace contextRef="#ctx0" brushRef="#br1" timeOffset="-166599.354">29379 16525 29 0,'0'7'14'0,"4"-29"-6"0,-1 9 14 16,1-6-21-16,3-12 0 15,0 0 2-15,0-17 1 16,0-5-5-16,-3-6 1 16,-1-7 2-16,-3 3 0 15,4 0-1-15,3 4 1 16,0 5-1-16,3 11 0 16,5 8 0-16,-8 7 0 0,3 12-1 15,4 4 1-15,0 8-5 16,1 11 1-16,-1 5-8 15,0 1 0-15</inkml:trace>
  <inkml:trace contextRef="#ctx0" brushRef="#br1" timeOffset="-166378.433">29206 16265 44 0,'11'28'22'0,"17"-15"-21"16,-17-10 37-16,7-3-38 15,3 0 1-15,3 0-1 0,-2 0 0 16,-1 0-4-16,0 0 0 16,0 0-9-16,0 0 1 15</inkml:trace>
  <inkml:trace contextRef="#ctx0" brushRef="#br1" timeOffset="-166194.993">29531 16434 34 0,'0'29'17'0,"-7"-7"-23"0,7-19 20 0,0 0-22 16,0-3 0-16,4 0-6 16,-1-10 0-16</inkml:trace>
  <inkml:trace contextRef="#ctx0" brushRef="#br1" timeOffset="-165999.004">29623 16224 17 0,'17'16'8'0,"-6"-10"-8"0,-4-6 11 16,0 3-15-16,0 0 1 15,0 4-6-15,0 2 1 16</inkml:trace>
  <inkml:trace contextRef="#ctx0" brushRef="#br1" timeOffset="-165594.545">29736 16441 16 0,'0'18'8'0,"3"-2"-3"0,-3-10 14 0,0-2-19 15,4-4 1-15,-1 3-1 16,1-3 1-16,-1-3-2 15,4-4 1-15,0 4 0 16,0-3 1-16,1-4-1 16,-1-2 0-16,0 2 0 15,3 4 1-15,1 0-1 16,-1 0 0-16,1 3 1 16,3-1 0-16,-3 1 0 15,-1 3 0-15,1 0 1 16,-1 0 0-16,1 3 0 15,0 1 1-15,-1-1-2 16,-3-3 1-16,0 3 0 16,0 0 1-16,0 0-2 15,0 3 1-15,0 1 0 16,1 2 0-16,-5 4-1 16,1-1 1-16,-1 1-1 0,1-1 1 15,3 1-2 1,0-7 1-16,0 3-5 0,0-2 0 15,0-4-7-15,0-3 1 16</inkml:trace>
  <inkml:trace contextRef="#ctx0" brushRef="#br1" timeOffset="-165307.36">30191 16372 25 0,'0'40'12'0,"0"-27"-3"16,0-10 14-16,-7 3-22 15,0 4 1-15,0 5 0 16,0-2 1-16,-1 6-3 16,5 0 0-16,-4-4 1 15,3 4 1-15,1-9-1 16,-1-4 0-16,4-3-2 15,4 0 0-15,-1-9-3 16,4-4 0-16,4-5-4 16,7-7 0-16,-1-6-2 15,1-10 0-15</inkml:trace>
  <inkml:trace contextRef="#ctx0" brushRef="#br1" timeOffset="-165053.471">30512 15538 31 0,'17'-54'15'0,"-2"29"-13"0,-8 25 30 16,0 3-30-16,0 13 0 16,0 6-1-16,0 12 1 15,-4 10-3-15,-3 13 1 16,-3 9 1-16,-1 15 1 16,-3 7-2-16,-3 0 1 15,-4-13 0-15,-4 0 1 16,0-9-3-16,4-3 1 15,4-10-2-15,2-9 1 0,1-10-4 16,-3-8 0-16,6-11-6 16,1-5 1-16,3-13-1 15,-4-16 0-15</inkml:trace>
  <inkml:trace contextRef="#ctx0" brushRef="#br1" timeOffset="-164858.485">30237 16162 29 0,'0'18'14'0,"28"20"-6"15,-18-32 29-15,8 1-36 16,3-1 1-16,7 0-1 16,4 0 0-16,3-3-3 15,1 1 0-15,-1-1-6 16,-7-3 1-16,-7 0-5 15,1-3 1-15</inkml:trace>
  <inkml:trace contextRef="#ctx0" brushRef="#br1" timeOffset="-164527.431">30635 16274 42 0,'14'16'21'0,"25"0"-24"0,-21-16 40 16,3 3-34-16,7-3 0 15,11 0 0-15,0-6 1 0,-4-1-6 16,-3-5 0-16,-4-4 2 16,-7-3 0-16,-7-3-2 15,-3 0 1-15,-15 4-1 16,-10-1 1-16,-3 6 0 16,-8 7 0-16,0 9 2 15,-3 13 0-15,0 9 0 16,3 3 1-16,4 10-1 15,10 9 1-15,11 0 1 16,11 3 0-16,14-3-1 16,13-3 1-16,19-10-2 15,-1-15 1-15,15-9-8 16,-4-13 1-16,-7-16-10 16,-14-10 0-16</inkml:trace>
  <inkml:trace contextRef="#ctx0" brushRef="#br1" timeOffset="-161766.654">31563 12446 35 0,'56'-41'17'0,"-24"-25"-17"16,-25 41 17-16,-3-19-17 15,-1-12 0-15,1-26 0 16,-4-12 0-16,-7-10-1 16,-7-12 1-16,-4-6 0 15,-10-13 0-15,-11 0-1 16,-3-9 1-16,-15 0 0 15,-10-7 0-15,4 1-1 16,-1-10 0-16,-10-3 0 16,-11-16 1-16,-13-6-1 15,-8-9 1-15,-7-10-1 0,-14-9 0 16,-18-7 1 0,1 7 0-16,-12 3-1 0,-13 0 1 15,3 3-1-15,-10 6 1 16,-11 10 0-16,11 3 0 15,-15 6 0-15,-3 9 0 16,-7-5-1-16,-4 15 1 16,4-1 0-16,0 11 0 15,-18-4 0-15,15 10 1 0,-11 2-1 16,3 14 0-16,0 5 0 16,-13 7 0-16,16 3 0 15,-9 16 0-15,6-1 0 16,-3 7 0-16,-14 3 0 15,17 4 0-15,-10 2 0 16,10 10 0-16,-14 3 0 16,0 9 1-16,8 10-1 15,-12-1 0-15,15 1 0 16,-4 9 1-16,1 6-1 16,10 4 0-1,-128-51 2 1,40 16 0-16,39 10 0 15,6-1 0-15,11 13 0 16,14 9 0-16,8 1 0 16,6 5 0-16,15 4-3 15,6 12 1-15,-3-2-2 16,21 5 0-16,-3 4-5 0,3 2 0 16,11 1-2-16,-1 3 0 15</inkml:trace>
  <inkml:trace contextRef="#ctx0" brushRef="#br1" timeOffset="-161134.74">20295 3411 35 0,'60'41'17'0,"-53"31"-23"16,-10-50 34-16,-11 13-28 15,-15 2 0-15,-9 13 0 16,-12 4 0-16,-20 9-1 16,-18 9 1-16,-15 3-2 15,-6 0 0-15,-4-9-1 16,0-6 0-16,0 2-2 16,0-15 1-16,18-6-1 0,14-3 1 15,7-10 0-15,14 3 1 16,14 1 2-16,18-1 0 15,17 7 3-15,18-4 1 16,14 13 1-16,18 0 1 16,14 7 0-16,14 5 1 15,14 4-2-15,0-7 1 16,15 7-2-16,-1-10 0 0,-3 7-2 16,-4-4 1-16,-7-5-2 15,-10-17 1-15,-8 4-1 16,-10-10 1-16,-7-9-1 15,-4-19 0-15,-7-16 0 16,-6-19 0-16,-8-21 2 16,-14-32 0-16,-14-22 1 15,-7-21 1-15,-18-32-1 16,-17-19 0-16,-18-16-6 16,-18-9 1-16,-7-9-10 15,4 3 0-15</inkml:trace>
  <inkml:trace contextRef="#ctx0" brushRef="#br1" timeOffset="-159678.352">26772 5327 43 0,'36'-25'21'0,"-15"0"-12"0,-18 13 22 0,1-1-30 15,-8 1 1-15,-3-10-1 16,-7 9 1-16,0 4-3 16,-4-1 1-16,-3 1 1 15,-7 3 0-15,-4-1 0 16,-3 7 0-16,0-3-1 16,-1 6 1-16,1 10-1 15,7 2 1-15,3 14-1 16,4 8 1-16,10 10-1 15,15 7 1-15,10-10-1 16,11-1 0-16,10-5-1 16,4-3 0-16,-4-10-4 15,0-10 0-15,8-2-3 16,-1-4 0-16,0-2-1 16,-6-7 0-16,-5-10 1 0,-2 1 1 15,-1 3 4-15,-3-1 0 16,-1-2 4-16,-6-4 1 15,-4 1 3-15,-3 2 1 16,-8 1 1-16,-3 0 1 16,-3-1-1-16,-4 4 0 15,-4 0-2-15,-3 6 0 16,-7 6-3-16,-4 6 1 16,4 1-2-16,0 3 1 15,0 2-2-15,-1 4 0 16,5 0-1-16,3 0 0 0,10-6-1 15,11-3 1-15,7-10-3 16,7-3 1-16,1-7-4 16,-1-8 1-16,3-1-7 15,-2-9 1-15</inkml:trace>
  <inkml:trace contextRef="#ctx0" brushRef="#br1" timeOffset="-159424.365">27503 4741 47 0,'7'6'23'0,"-32"10"-26"0,14-4 41 15,-3 10-37 1,-10 19 0-16,-5 0 0 0,5 15 1 15,-12 7-3-15,-6 22 1 16,-4 9-2-16,-3-6 1 16,-1 6-6-16,5-16 0 15,9-18-7-15,4-16 0 16</inkml:trace>
  <inkml:trace contextRef="#ctx0" brushRef="#br1" timeOffset="-158478.658">27376 4813 21 0,'21'-25'10'0,"7"0"1"0,-21 15 9 16,0 4-17-16,-3 0 1 15,-1 3 3-15,1 6 1 16,-8 6-8-16,1 7 0 15,-8 3 6-15,-3 15 1 0,-7 7-2 16,-4 12 0-16,-7 13-2 16,-14 19 0-16,-6 6-2 15,-8 3 1-15,3-3-2 16,1-10 1-16,3-21-1 16,0-13 0-16,10-6-3 15,12-10 0-15,10-6-9 16,10-9 1-16,11 0-4 15,14-13 1-15</inkml:trace>
  <inkml:trace contextRef="#ctx0" brushRef="#br1" timeOffset="-158102.954">27298 5650 41 0,'0'0'20'0,"7"-12"-20"0,-3 6 37 16,-4-4-35-16,-4-2 0 16,0-1 0-16,4 4 0 15,-7-4-3-15,-3 1 0 16,-4 5 2-16,-11 1 0 15,-3 9-1-15,0 7 1 16,-1 5-2-16,1 7 0 0,7 3 0 16,10-9 0-16,11 0 0 15,11-7 0-15,10 0 0 16,7-5 1-16,1-11 1 16,-5-5 1-16,1-10-2 15,-4 3 0-15,0 3-7 16,-7 1 0-16,1-17-6 15,-1 10 0-15</inkml:trace>
  <inkml:trace contextRef="#ctx0" brushRef="#br1" timeOffset="-157757.593">27563 5619 45 0,'24'50'22'0,"-6"-31"-21"15,-15-16 38-15,-3 0-38 0,-3 0 0 16,-8 4 0-16,-3-4 0 16,-3-3-1-16,-5 0 0 15,-2 0 1-15,-1-3 0 16,-3 3-1-16,-4 3 1 16,7-3-1-16,8 3 0 15,-1-3 0-15,7 3 0 16,8 3-1-16,3 4 1 15,7 5 0-15,7 7 0 16,0-6 0-16,0 3 0 0,-3-7 0 16,-4 7 0-16,-7-3-1 15,-11 0 1-15,-6-4-2 16,-4 4 0-16,3-4-5 16,-3 4 0-16,3-3-7 15,0-7 0-15</inkml:trace>
  <inkml:trace contextRef="#ctx0" brushRef="#br1" timeOffset="-157411.436">27640 5929 42 0,'-17'44'21'0,"-1"-6"-16"0,11-29 34 16,-4 4-39-16,1-1 1 15,-1 1 0-15,0 0 0 16,4-1-2-16,4-3 1 16,3-5-3-16,0-4 0 0,7-10-6 15,4-9 0-15,-1-6-5 16,1-6 1-16</inkml:trace>
  <inkml:trace contextRef="#ctx0" brushRef="#br1" timeOffset="-157232.471">27647 5729 31 0,'0'15'15'0,"14"7"-6"16,-10-19 24-16,3 7-32 15,0-4 0-15,4 0 0 16,-1-2 1-16,4-1-5 16,4 0 1-16,0 0-4 15,3 3 1-15,0-3-5 16,4 4 1-16,3 2-3 15,0-3 1-15</inkml:trace>
  <inkml:trace contextRef="#ctx0" brushRef="#br1" timeOffset="-156916.806">28116 5911 28 0,'18'3'14'0,"-7"19"-11"0,-8-16 29 16,-3-6-30-16,-3 3 1 16,-4 0 0-16,-8 3 0 15,-2 1-5-15,-4-1 1 16,-8-6 3-16,1-3 0 15,0-3-2-15,0 2 0 16,0-2-1-16,6 3 1 16,5 6-1-16,6-3 1 15,1 6-1-15,6 4 1 0,8 2-1 16,10 4 1-16,3 6 0 16,8 0 1-16,0 3-1 15,-8 0 1-15,-6 3-1 16,-8-6 1-16,-10 3-2 15,-7-6 1-15,-14-3-1 16,0 3 0-16,-7 0-3 16,-4 3 0-16,-4-7-6 15,5-2 0-15,2-10 0 16,12-6 0-16</inkml:trace>
  <inkml:trace contextRef="#ctx0" brushRef="#br1" timeOffset="-156466.992">28586 5528 40 0,'38'-19'20'0,"-20"51"-23"0,-18-32 43 15,0 6-38-15,-11 10 0 16,-10 9 1-16,-14 3 0 15,-4 16-4-15,-3 6 1 16,-8 19 2-16,-2 3 1 16,2 0-2-16,4-6 0 15,8-13 0-15,9-12 0 16,5-10-1-16,9-12 0 0,8-12-1 16,7-7 1-16,7-10-1 15,4-2 1-15,3-1-1 16,0 0 1-16,4 4 0 15,3 3 0-15,0 9 0 16,4 3 1-16,-4 7 0 16,7 9 0-16,4 6-1 15,-4 3 1-15,1 13-1 16,6 6 0-16,-7 4 0 16,0-1 1-16,-3 0-1 15,0-6 0-15,-1-9-5 16,-6-7 0-16,0-15-9 15,-4-13 0-15,-7-12-1 16,-4-7 1-16</inkml:trace>
  <inkml:trace contextRef="#ctx0" brushRef="#br1" timeOffset="-155670.408">28917 6350 22 0,'170'12'11'0,"20"-24"-7"15,-144-4 17-15,17 0-19 16,22-15 0-16,3-16 3 16,0-19 1-16,-13-16-7 15,-12-5 0-15,-17-17 4 0,-25-9 0 16,-32-12-1-16,-34-4 0 16,-26-15-2-16,-38-6 0 15,-39-14 0-15,-22 1 0 16,-34 10 0-16,-22 9 1 15,-28 12-1-15,-7 22 1 16,-11 3-1-16,-14 20 1 16,11 11-1-16,-7 26 0 15,14 25-1-15,14 28 1 16,21 22-2-16,25 29 1 0,32 30-1 16,20 10 0-16,36 16 0 15,39 28 0-15,39 6 0 16,28 16 1-16,49 19 1 15,36 9 0-15,38 10 2 16,50 15 0-16,28-6 1 16,38 6 1-16,15-15 1 15,28-13 0-15,11-19 0 16,17-25 0 0,205-34-1-1,-91-63 0-15,-40-48-1 16,-52-52 0-16,-47-48-2 15,-38-37 1-15,-53-37-1 16,-46-29 1-16,-53-19-3 16,-56-25 0-16,-53-28-7 15,-64-6 1-15,-42-16-8 0,-28 6 0 16</inkml:trace>
  <inkml:trace contextRef="#ctx0" brushRef="#br1" timeOffset="-152413.013">1108 5976 26 0,'14'7'13'0,"11"-14"-5"16,-22-2 13-16,15-4-19 16,-8-8 1-16,11-8 1 15,-10-11 0-15,7-1-4 16,-8-9 0-16,-10-10 3 16,0-3 0-16,0 1-1 15,-10-7 1-15,-1 6-2 16,4 6 0-16,4 4-1 15,-5 9 1-15,-2 16-2 16,10 6 1-16,-4 16-1 0,4 9 0 16,0 6-1-16,4 7 1 15,6 3-1-15,-2 6 1 16,6 0 0-16,3 13 0 16,11-7 1-16,-6-3 0 15,6-6 0-15,-7-6 1 16,0-4-1-16,0 1 0 15,8-7 0-15,-12 0 0 0,4 1 0 16,-10-1 0-16,0 0-1 16,-1-3 1-16,-10 1-1 15,0-1 0-15,0 0 0 16,-10 3 0-16,-1 4 0 16,0 5 1-16,-10 7-1 15,-14 3 1-15,-7 7 0 16,-1 5 0-16,-13 17 1 15,3 2 0 1,-14 22 1 0,7-6 1-16,21-15 1 15,0-10 1-15,18-9-1 16,0-10 1-16,14-12-2 16,7-13 1-16,18-10-2 15,10-11 0-15,11-14-3 16,10-15 0-16,11-12-1 15,3-17 1-15,-3-2 0 16,-3-10 0-16,3-9-2 0,-7 6 1 16,-4 3 0-16,-10 16 0 15,-11 9 0-15,-3 16 0 16,0 10 0-16,-11 15 1 16,3 9 0-16,1 13 0 15,-15 19 1-15,-3 12 0 16,-3 29 0-16,-25 15 0 15,-4 16 0-15,-14 22 1 16,-7 19-1-16,-17 12 1 16,-96 148-10-1,28-23 0-15,15-40-2 16,28-19 0-16</inkml:trace>
  <inkml:trace contextRef="#ctx0" brushRef="#br1" timeOffset="-147623.651">16669 5111 20 0,'28'28'10'0,"0"-15"-12"0,-17-13 11 16,-1 0-10-16,1 0 1 15,3 3 0-15,-3-3 1 16,3-3 0-16,3-4 0 16,8-8 0-16,10-17 1 15,8-5 0-15,3-23 0 16,-1-6-2-16,1-9 1 15,0 0-2-15,-4-7 1 16,-3 10-2-16,-7 6 1 0,-4 7-1 16,-7 5 1-16,-3 14 0 15,-4 8 1-15,-3 10-1 16,-1 13 1-16,-3 12 0 16,-3 10 1-16,-8 15-1 15,-6 16 0-15,-4 3-1 16,-7 12 1-16,-1 4-2 15,1 9 0-15,0 0-2 16,7 0 1-16,7-3 0 16,10-15 1-16,12-17 2 15,9-8 1-15,4-20 2 16,1-6 0-16,2-9 1 16,-2-10 0-16,-5-3-1 15,-3-3 1-15,-6-6-4 16,-8-3 1-16,-7 6-1 15,-7 0 1-15,-8 3-2 0,-9-6 1 16,-15 6-1-16,-7 6 1 16,-10-6-1-16,-15 9 1 15,-3 7 0-15,-4 0 0 16,-6 6 0-16,3 6 0 16,-8 4 0-16,8-4 0 15,11 6 0-15,10 1 0 16,10-7 1-16,15 0 0 15,7 4-1-15,14-7 1 0,17 3 0 16,29 1 1-16,14-4-1 16,21 0 1-16,11 3-1 15,24 0 0-15,7 4 0 16,8-10 0-16,-8 0 0 16,14 0 0-16,-6-7-1 15,-8 1 1-15,-10 3-1 16,-18 0 1-16,-14 0-2 15,-17 3 1-15,-12 0-1 16,-16 3 0-16,-22 16 0 16,-29 6 0-16,-24 12 0 15,-17 4 1-15,-18 9 0 16,-32 16 0-16,-14 13 0 16,3-4 0-16,-3 6-2 15,-4-2 1-15,4-13-6 16,22-7 0-16</inkml:trace>
  <inkml:trace contextRef="#ctx0" brushRef="#br1" timeOffset="-147037.921">18214 4568 21 0,'102'-25'10'0,"-3"-47"-11"16,-78 41 15-16,-3-7-13 15,3 1 1-15,-7-14 1 16,-10-2 0-16,-8 3-4 16,-28-6 0-16,-35 2 3 15,-35 4 0-15,-29 9-2 16,-31 10 0-16,3 9-2 16,-10 19 1-16,-7 12-1 15,3 13 1-15,4 22-1 16,-1 19 0-16,4 31 0 15,25 9 1-15,7 26 0 16,18 12 1-16,24 3 0 0,29 13 1 16,34 0 0-16,29-19 1 15,25-25 2-15,42-16 0 16,39-34 0-16,35-35 1 16,42-31-2-16,36-38 1 15,18-31-3-15,10-19 1 16,-15-6-3-16,-34-4 1 15,-15 4-1-15,-31 6 0 16,-32 3 0-16,-32 4 1 16,-45-10-1-16,-40-7 1 0,-38-2-5 15,-60-7 1-15,-29-3-4 16,-49-15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3-26T03:23:57.968"/>
    </inkml:context>
    <inkml:brush xml:id="br0">
      <inkml:brushProperty name="width" value="0.1" units="cm"/>
      <inkml:brushProperty name="height" value="0.1" units="cm"/>
      <inkml:brushProperty name="color" value="#333333"/>
    </inkml:brush>
  </inkml:definitions>
  <inkml:trace contextRef="#ctx0" brushRef="#br0">1 51 7424,'102'48'3712,"-30"0"-3840,-58-39 3712,-5 4-3712,2-1 128,-7 1-128,1-9 0,-5-8 0,-5-5 128,1-4-512,-7-3 0,-1-3-384,-9-1 0,1-5-640,2-1 128,-6-14-256,4 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3:22:29.9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1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6T03:26:20.897"/>
    </inkml:context>
  </inkml:definitions>
  <inkml:trace contextRef="#ctx0" brushRef="#br0">9119 4409 36 0,'14'-7'18'0,"18"-12"-7"16,-25 16 19-16,0 3-28 16,-7 0 1-16,0 0 2 15,0 0 1-15,-3 0-7 16,-4 7 1-16,-11-4 3 15,-10 3 1-15,-11 0-2 16,-7 1 1 0,-42 11-3-1,3 4 1-15,18 3-3 16,7-3 1-16,7 0-1 0,4 3 0 16,10-3-1-16,7 0 1 15,8 0 0-15,10-3 1 16,3-3 1-16,11-7 0 15,11 7 0-15,6-7 1 16,12 4 1-16,9 2 0 16,12 1-1-16,-4 3 1 15,-8 6-1-15,-6-3 0 16,-11 3 0-16,-3 13 0 16,-18-4-2-16,-11 7 1 0,-10 3-1 15,-14-3 1-15,-4 9-1 16,-3-3 1-16,-4 3-1 15,-7-6 1-15,0-3 0 16,4-4 0-16,-1-8 0 16,1 11 1-16,0 4 0 15,10-3 0-15,7 3 1 16,7 0 1-16,8-3 0 31,10-4 1-31,10-2 0 0,15-1 1 0,10-6-1 16,14-12 1-16,11-7-2 15,-3-5 0-15,10-11-2 16,-8 7 0-16,8-3-6 16,-7 0 1-16,-3-6-11 15,-8-4 1-15,-3-3-6 16,-7 4 1-16</inkml:trace>
  <inkml:trace contextRef="#ctx0" brushRef="#br0" timeOffset="228.442">9038 5312 58 0,'-14'28'29'0,"-7"53"-39"0,14-56 53 0,-4 4-44 15,1 5 1-15,-4 1-8 16,-1-1 1-16,1-6-4 16,0-9 0-16</inkml:trace>
  <inkml:trace contextRef="#ctx0" brushRef="#br0" timeOffset="795.227">8114 6143 54 0,'3'12'27'0,"-10"16"-28"0,4-18 41 16,-1 2-40-16,1-2 1 15,-1-1-1-15,-3 4 0 0,7-4 0 16,-7 1 0-16,4-1 0 16,3-3 1-16,0-6-1 15,0 0 0-15,10-3 0 16,4-3 1-16,11-4-2 16,-7-5 1-16,3 2-1 15,0-3 0-15,-7 1 1 16,4-1 0-16,-1 4 0 15,1 2 0-15,-4 4 1 16,0 3 0-16,0 3 1 16,-3 3 0-16,-8 6 0 15,5 4 1-15,-5 3-1 16,1-1 0-16,-4 1-2 16,0-4 1-16,0 1-6 15,0 6 0-15,0-7-12 16,7-5 0-16</inkml:trace>
  <inkml:trace contextRef="#ctx0" brushRef="#br0" timeOffset="1066.545">8555 6108 56 0,'0'10'28'0,"7"-14"-19"16,-7 4 41-16,0 0-47 15,0 0 0-15,14 0 0 16,7-6 1-16,0 0-6 16,8 0 1-16,-5-4 0 15,5 1 0-15,-8 3-8 16,0-1 1-16,-7-2-12 15,-7-1 1-15</inkml:trace>
  <inkml:trace contextRef="#ctx0" brushRef="#br0" timeOffset="1246.511">8527 6268 61 0,'10'16'30'0,"8"-23"-33"0,-15 4 49 15,4 3-46-15,8 0 0 16,2-3 0-16,4 0 0 16,8 0-5-16,-5 0 0 15,5-3-12-15,2-7 1 16</inkml:trace>
  <inkml:trace contextRef="#ctx0" brushRef="#br0" timeOffset="1459.367">9102 5980 47 0,'-7'37'23'0,"-18"29"-16"0,18-47 29 0,-4 12-35 16,1 1 0-16,3 5 0 15,-7-2 1-15,6 2-6 16,1-15 0-16,4-6-10 15,3-7 1-15,-4-12-2 16,4-16 1-16</inkml:trace>
  <inkml:trace contextRef="#ctx0" brushRef="#br0" timeOffset="2177.503">8879 3973 55 0,'-3'15'27'0,"-18"14"-33"16,14-20 56-16,-7-3-50 15,-4 7 1-15,-10 2-1 16,-1 4 0-16,1-9 0 16,0-7 0-16,3-3 0 15,8 0 0-15,3-3 0 16,3-7 0-16,-3 1-1 16,3-7 0-16,8-3-1 15,6 1 1-15,8-8-1 16,3 8 1-16,7-1 0 0,4 0 0 15,3 10 1-15,0 5 0 16,1 11 0-16,2 5 1 16,1 10 0-16,3-6 0 15,-6 3-1-15,2 9 1 16,-6-3-1-16,0-3 0 16,-4 0 1-16,0-6 0 15,0-4 0-15,-3-2 0 16,3-10 0-16,-3 0 1 15,3 0-1-15,-4-10 0 16,1-9 0-16,-4 4 1 0,-7-4 0 16,0-6 0-16,-7-3 0 15,-10-1 0-15,-1 4-1 16,-3-6 0-16,-14 9-2 16,-7 6 0-16,-4 13-8 15,0-3 0-15,-3 12-9 16,6-3 0-16</inkml:trace>
  <inkml:trace contextRef="#ctx0" brushRef="#br0" timeOffset="2898.429">10068 5136 48 0,'18'-19'24'0,"-18"-18"-20"0,-4 27 34 0,1-9-35 15,-8 4 0-15,-3 5 1 16,-7 1 1-16,0 3-6 16,0 2 0-16,-15 8 4 15,5 5 1-15,-5 10-1 16,5 6 0-16,2-3-1 16,5 6 0-1,6 22 0 1,7-6 0-16,11-6-1 15,8-4 1-15,9-12-1 0,8-6 1 16,0-13-2 0,-1-3 1-16,1-6-2 0,0-7 1 15,-4 4-1-15,0-4 1 16,-3-2-1-16,-4-1 1 16,0 0 0-16,-4 10 0 15,1 0 0-15,0 3 1 16,-4 9 0-16,-4 10 0 15,1-4-1-15,-4 13 0 16,0 3 0-16,0 4 1 16,0 5-2-16,0-2 0 0,3-7-3 15,4-9 0-15,4 0-4 16,-1-4 0-16,5-5-11 31,-1-10 0-31</inkml:trace>
  <inkml:trace contextRef="#ctx0" brushRef="#br0" timeOffset="3243.998">10234 5563 55 0,'4'25'27'0,"-4"6"-28"16,0-28 41-16,0 0-39 15,-4 0 1-15,4 1 0 16,0-4 1-16,7-7-4 15,0-2 0-15,0-4 2 16,4 1 0-16,-1-10-2 0,1-3 1 16,0-7-2-1,3-2 1-15,0 12 0 0,0 3 0 16,4 13 0-16,3 6 1 16,0 9 1-16,0 10 0 15,-3 3 0-15,3 9 1 16,-3 4-1-16,-1 6 1 15,4-10-1-15,0 0 0 16,-3 1-3-16,3-10 0 16,0-10-9-16,4-12 1 0,-4-6-6 15,-3-10 0-15</inkml:trace>
  <inkml:trace contextRef="#ctx0" brushRef="#br0" timeOffset="3664.684">11077 5111 58 0,'11'13'29'0,"10"-7"-30"0,-10-3 52 16,3 0-49-16,7 0 1 16,4 0 0-16,6 0 1 15,-6-3-6-15,10 4 1 0,8-4 0 16,-1 0 1-16,-7 0-7 16,-3 0 0-16,-11 0-12 15,-14 0 0-15</inkml:trace>
  <inkml:trace contextRef="#ctx0" brushRef="#br0" timeOffset="3845.346">11158 5387 47 0,'-7'22'23'0,"11"47"-14"16,3-57 30-16,3 1-38 15,5-4 0-15,6-2-1 16,7-1 1-16,0-6-3 15,4-3 0-15,7-4-12 16,3 1 1-16,4 0-2 16,-4-3 1-16</inkml:trace>
  <inkml:trace contextRef="#ctx0" brushRef="#br0" timeOffset="4430.966">12608 5309 46 0,'0'-7'23'0,"4"-8"-20"15,-8 8 42-15,-3 1-44 16,0-3 1-16,-7-4 1 16,-4 4 0-16,-3 6-4 15,0-10 1-15,0 10 2 16,0 3 1-16,-4 9-1 15,0 1 1-15,-3 8-1 16,7 8 1-16,3 5-1 16,8 7 0-16,3-4-1 15,7 1 1-15,7-10-1 0,7-3 0 16,0-10-2-16,7-6 1 16,11-6-1-16,0-6 1 15,-1-6-2-15,-2-4 1 16,-1 6-1-16,-7-2 1 15,-3-1 0-15,-4 10 0 16,0-3 0-16,-4 12 0 16,1 7 1-16,-4 9 0 15,0-3 1-15,-3-1 0 16,-4 1-1-16,0 6 0 0,0 0-3 16,0 4 0-16,0-7-6 15,3-4 0-15,4-2-9 16,4-3 0-16</inkml:trace>
  <inkml:trace contextRef="#ctx0" brushRef="#br0" timeOffset="4627.435">12905 5578 60 0,'7'32'30'0,"-11"27"-33"16,4-46 53-16,-3 9-50 15,-1 6 1-15,1 6-1 16,3 1 0-16,0-4-4 16,3-6 0-16,1-6-13 15,-1-9 1-15,-3-14-1 0,11-11 0 16</inkml:trace>
  <inkml:trace contextRef="#ctx0" brushRef="#br0" timeOffset="4985.057">13374 5283 39 0,'-14'19'19'0,"10"-3"-7"16,4-10 34-16,4-3-42 16,3 4 0-16,7-1 4 15,4 3 0-15,10 1-10 16,-4-7 0-16,8-6 6 15,3 3 0-15,4-3-7 16,0-4 1-16,-4 4-14 16,-6 0 0-16,-8-3-3 15,0-1 1-15</inkml:trace>
  <inkml:trace contextRef="#ctx0" brushRef="#br0" timeOffset="5181.245">13536 5161 64 0,'0'35'32'0,"-10"49"-48"0,13-52 65 0,1 15-52 16,-4 3 1-16,0 3-9 15,0-3 1-15,0-12 0 16,0 0 1-16</inkml:trace>
  <inkml:trace contextRef="#ctx0" brushRef="#br0" timeOffset="5734.325">14471 5221 49 0,'0'-7'24'0,"-7"-2"-19"0,3 9 35 16,-3 0-38-16,-3 3 1 15,-8 3 0-15,-10 1 0 16,0 2-4-16,-8 1 0 16,1-1 3-16,0 3 0 15,3 4-1-15,4 3 1 16,3 3 0-16,4 6 0 16,7 7-1-16,3-7 1 0,11-9-1 15,7 6 1-15,7-6-2 16,8-10 1-16,9-6-2 15,1-6 1-15,0-6-2 16,-4-10 1-16,-3 3 0 16,-4-3 0-16,0 4 0 15,-3 2 0-15,-4 4 1 16,-4 9 1-16,1 6-1 16,3 3 1-16,-7 13-1 15,-3-3 0-15,-4 3 1 16,-4 3 0-16,1 6-1 15,-1 7 1 1,1-3-9 0,6-13 0-16,8-4-9 15,3-2 0-15</inkml:trace>
  <inkml:trace contextRef="#ctx0" brushRef="#br0" timeOffset="6080.355">14594 5666 65 0,'0'13'32'0,"7"-7"-32"0,-3-6 54 16,3-3-53-16,-3-4 1 16,6-2 0-16,4 0 1 0,11-4-4 15,-4 7 1-15,0 3 1 16,-3 0 1-16,-4 6-2 15,-7 6 1-15,-3 4-1 16,-8-1 0-16,-3-2-1 16,0 15 1-16,-4 0 0 15,1 6 0-15,3 7 0 16,0-4 0-16,3 7 0 16,11 6 1-16,0-9-2 15,7-10 0-15,4-3-4 16,3-13 1-16,0-2-7 15,4-7 1-15,0-12-10 16,-1-4 0-16</inkml:trace>
  <inkml:trace contextRef="#ctx0" brushRef="#br0" timeOffset="6578.134">15473 5522 62 0,'0'19'31'0,"7"-13"-29"15,0-9 53-15,7 3-53 16,7 0 1-16,15-3 1 16,2 3 0-16,22 0-6 0,11 0 1 15,6-4 1-15,-6 4 1 16,-7-3-8-16,-15 3 1 15,-10-9-15-15,-15-1 1 16</inkml:trace>
  <inkml:trace contextRef="#ctx0" brushRef="#br0" timeOffset="6802.496">15741 5340 59 0,'-4'53'29'0,"1"35"-29"15,3-63 41-15,0 13-41 16,0 6 0-16,0 6-2 16,0 0 1-16,0-6-4 15,0-10 1-15,0-9-12 16,3-12 1-16</inkml:trace>
  <inkml:trace contextRef="#ctx0" brushRef="#br0" timeOffset="7447.134">16958 5381 49 0,'7'3'24'0,"4"-6"-16"16,-11-4 35-16,0 1-41 16,-7 0 0-16,-4 0 0 15,-3-4 1-15,-7 4-4 16,3 0 1-16,0 6 2 15,-3 6 1-15,0 3-2 16,0 10 1-16,0 3 0 16,3 9 0-16,4-2 0 15,7 2 0-15,3 0-1 16,12-2 0-16,6-4-1 16,0-10 1-16,3-5-1 15,5-7 0-15,-1-6-1 16,0-7 0-16,0 1 0 0,0-4 0 15,0-2 0-15,-3 5 1 16,-7 1 0-16,3 6 0 16,0 3 0-16,-7 0 1 15,0 6 0-15,-4 10 0 16,-6 6-1-16,-1 3 1 16,-6 0-3-16,3-6 1 15,0 9-4-15,3-9 0 16,4 3-6-16,7-7 1 15,4-2-9-15,3-7 0 16</inkml:trace>
  <inkml:trace contextRef="#ctx0" brushRef="#br0" timeOffset="7851.473">17156 5660 67 0,'24'15'33'0,"-3"4"-34"0,-13-16 62 0,-1 4-60 15,3-7 1-15,1 3-1 16,3 0 1-16,3 0-3 16,5-3 0-16,-5-3 2 15,1 0 0-15,-4 0-1 16,0 3 0-16,-7 0-1 16,0 3 1-16,-7-3-1 15,-3 0 0-15,-4 3-2 16,0 3 1-16,0 4-2 15,-4-1 1-15,4 4-2 16,-4 5 1-16,4-5 0 0,0 3 1 16,4-1 1-16,3 1 1 15,7 0 3-15,3-4 0 16,4 4 1-16,-3 3 1 16,0-4-1-16,-4 1 0 15,0 6-1-15,-4 6 1 16,-10 0-3-16,-10-6 0 15,-12 3-2-15,-9 4 0 16,-5-4-7-16,1-3 0 0,3-7-10 16,7-8 0-16</inkml:trace>
  <inkml:trace contextRef="#ctx0" brushRef="#br0" timeOffset="8152.866">17805 5472 66 0,'21'-10'33'0,"14"29"-37"16,-24-19 55-16,3-6-51 0,3 3 1 16,5-10-1-16,13 4 0 15,-3-1-4-15,-1 4 1 16,1 0-8-16,-7-4 0 16,-7-5-7-16,-1 5 0 15</inkml:trace>
  <inkml:trace contextRef="#ctx0" brushRef="#br0" timeOffset="8364.257">17971 5255 73 0,'7'50'36'0,"-18"29"-45"15,7-51 70-15,1 3-61 16,-1 4 0-16,1-1-3 15,3 1 0-15,-4-7-2 16,4-6 1-16,0-6-14 16,0-7 0-16,4-6-2 15,6-3 0-15</inkml:trace>
  <inkml:trace contextRef="#ctx0" brushRef="#br0" timeOffset="8752.835">18733 5729 48 0,'-11'9'24'0,"7"10"-16"16,4-19 44-16,4 3-48 15,-1 3 0-15,5-6 1 16,6 0 1-16,3 0-8 15,8 3 0-15,3 1 2 16,7-4 0-16,1 0-11 16,-5-4 1-16,1 1-9 15,0-6 1 1</inkml:trace>
  <inkml:trace contextRef="#ctx0" brushRef="#br0" timeOffset="8950.652">19353 5773 61 0,'7'18'30'0,"8"-21"-38"0,-8 0 52 16,0-3-45-16,3 0 0 15,4-1-8-15,4 1 1 16,7-6 2-16,-4 2 1 15,-3 4-11-15,-4-4 1 16</inkml:trace>
  <inkml:trace contextRef="#ctx0" brushRef="#br0" timeOffset="9158.133">19939 5729 60 0,'21'3'30'0,"-10"-3"-42"16,-8 3 58-16,1 0-46 16,-1 0 0-16,4 0-1 15,0 1 0-15,4-4-2 16,0 0 0-16,3-4-6 16,0 1 0-16,0 0-6 15,-7-3 0-15</inkml:trace>
  <inkml:trace contextRef="#ctx0" brushRef="#br0" timeOffset="9385.24">20429 5713 43 0,'39'0'21'0,"14"3"-18"0,-39-3 35 15,0 0-38-15,4 0 1 16,0 0-1-16,-1 0 1 15,-3 3-2-15,0 0 1 16,-3 4 0-16,3-7 1 16,-3 3-4-16,-1-6 1 15,4 0-6-15,8-4 1 0,2 4-6 16,5-6 0-16</inkml:trace>
  <inkml:trace contextRef="#ctx0" brushRef="#br0" timeOffset="9580.084">21163 5735 41 0,'25'6'20'0,"-4"-6"-23"16,-14 3 34-16,0 4-31 15,0-1 0-15,-3 3-2 16,3-2 1-16,3-4-3 15,1 3 0-15,7-3-7 16,-1-3 1-16</inkml:trace>
  <inkml:trace contextRef="#ctx0" brushRef="#br0" timeOffset="9804.521">21802 5779 28 0,'7'9'14'0,"0"-24"-10"0,-7 15 19 0,7-4-23 16,-4 1 1-16,1-6-5 15,-1 0 0-15,4-1-3 16,1 4 1-16</inkml:trace>
  <inkml:trace contextRef="#ctx0" brushRef="#br0" timeOffset="10059.067">22324 5704 36 0,'28'6'18'0,"18"0"-15"0,-28-6 30 15,-1 3-29 1,11-3 1-16,-3 3 1 0,3 1 0 16,1-1-9-16,-1 0 1 15,3 0 2-15,-2-3 1 16,-5 0-14-16,-9-3 0 15</inkml:trace>
  <inkml:trace contextRef="#ctx0" brushRef="#br0" timeOffset="11456.928">6473 7478 57 0,'0'32'28'0,"-7"31"-25"16,4-38 28-16,-4 9-31 16,-11 7 0-16,4 3-1 15,4 3 1-15,-8-13-3 16,7-2 1-16,-3-10-10 15,7-4 1-15,0-8-4 16,4-10 0-16</inkml:trace>
  <inkml:trace contextRef="#ctx0" brushRef="#br0" timeOffset="11906.907">6872 7453 52 0,'35'-15'26'0,"4"-23"-31"0,-32 29 51 15,-3-7-43-15,-4-3 0 16,-4-3 2-16,-6-3 0 16,-4 0-6-16,-11-3 1 0,-14 0 4 15,-7 3 0-15,-10 6-2 16,-11 9 0-16,-4 13-2 15,1 7 0-15,-15 9-3 16,0 12 0-16,4 7-1 16,4 12 1-16,6 19-1 15,11 19 0-15,14 9 2 16,14 0 1-16,22 0 2 16,13-6 1-16,15-6 1 15,21-13 1 1,63-41 1-1,4-21 0-15,-4-26-1 16,1-9 0-16,-15-22-1 16,-18-19 1-16,-17-12-3 15,-10-20 1-15,-15 4-4 16,-7 0 1-16,-10-6-8 16,-4 6 0-16,-4 22-11 0,-6 15 1 31</inkml:trace>
  <inkml:trace contextRef="#ctx0" brushRef="#br0" timeOffset="12597.646">8357 7513 40 0,'18'-13'20'0,"-7"-12"-6"0,-11 16 20 15,0-4-30-15,-8 4 0 16,-2 0 1-16,-8 2 0 15,-3 10-7-15,-11 10 1 0,-10 3 4 16,-7 6 0-16,-1 6-2 16,-6 19 1-16,-1 6-2 15,-3 16 1-15,4 3-1 16,3 10 0-16,14 6 0 16,7-1 0-16,18-2 0 15,7-10 1-15,25-12-1 16,17-16 1-16,11-22-1 15,18-15 0-15,3-10-5 16,0-7 1-16,-7-8-13 16,0-7 1-16</inkml:trace>
  <inkml:trace contextRef="#ctx0" brushRef="#br0" timeOffset="13992.147">8576 8034 28 0,'0'6'14'0,"11"-3"-1"0,-11-6 6 16,0 3-15-16,0-6 0 15,0 6 4-15,-7 0 1 16,7 0-10-16,0 0 0 15,0 6 6-15,0-3 1 0,0 0-3 16,-4 3 1-16,4-3-3 16,0 1 1-16,0-4-2 15,0 3 1-15,0-3-1 16,0 0 0-16,0 0 0 16,0 0 0-16,0 0-1 15,0-3 1-15,0 3 0 16,0-7 1-16,4 4-1 15,3-3 0-15,-7-3 0 16,0 9 0-16,3-10-1 16,1 1 1-16,-4 9 0 15,3-7 0-15,1 1 0 16,-8 3 0-16,4 3 1 16,0-3 0-16,-3-3 0 15,-1 6 0-15,1 0 0 16,3 0 0-16,-11 0 0 0,4 0 0 15,-4 3-1-15,-3 3 1 16,0 3-1-16,-3 4 0 16,-1 6-1-16,0-4 1 15,1 7-1-15,3 7 0 16,3 5 0-16,4 4 1 16,7-7 0-16,10-3 1 15,8-6 0 1,7-6 1-16,-4-7 0 0,4-9 0 15,3-12 0-15,-3-10 0 16,-4 0-1-16,-4-3 1 0,1-3-7 16,-7-1 0-16,-11 1-12 15,0 3 0-15</inkml:trace>
  <inkml:trace contextRef="#ctx0" brushRef="#br0" timeOffset="14457.255">8791 8143 56 0,'0'19'28'0,"0"3"-26"16,0-16 42-16,-3 4-43 16,3-1 1-16,-4 1 0 0,1-4 0 15,3-3-3-15,0-3 0 16,3-6 2-16,1-4 0 16,3-5-1-16,3 2 1 15,-6-3-2-15,6 1 1 16,1-1-1-16,0 0 1 15,-1 4-1-15,4 2 1 16,-3 1 0-16,3 3 0 16,0 6 1-16,7 3 0 15,-10 3 1-15,-1 4 0 16,1 2-1-16,-4 1 1 0,-3 2 0 16,3 7 0-16,-7 0-2 15,0 0 1-15,0 0-4 16,0-6 0-16,0-1-8 15,10-5 1-15,-3-10-9 16,4-6 0-16</inkml:trace>
  <inkml:trace contextRef="#ctx0" brushRef="#br0" timeOffset="14742.542">9133 8052 51 0,'4'22'25'0,"3"0"-23"0,-14-15 41 16,3 5-41-16,4 4 1 16,-3 3 3-1,-1-1 0-15,4 1-6 0,0 3 0 16,0-6 5-16,4-7 0 16,-1-3-2-16,8-2 1 15,-4-11-2-15,7 1 0 16,0-6-1-16,4-1 0 15,7-9-1-15,3 0 1 16,4-3-5-16,-1-3 1 16,-6 3-5-16,0 0 0 15,-4 9-12-15,0-3 0 0</inkml:trace>
  <inkml:trace contextRef="#ctx0" brushRef="#br0" timeOffset="15104.426">9493 8168 67 0,'32'22'33'0,"3"-34"-35"16,-21 6 55-16,1-4-53 16,2-6 1-16,-6 1 0 15,-1-4 1-15,1 0-3 16,-4-3 1-16,0 0-1 15,0 0 1-15,-7 10-3 16,0-1 1-16,-7 7-1 16,-4 12 0-16,-3 7 0 0,0-1 0 15,0 13 1-15,0 0 0 16,3 4 2-16,8-1 1 16,3 0-1-16,3 7 1 15,8-10-1-15,3-10 0 16,0 1-2-16,0-3 1 15,4-10-6-15,3-10 1 16,0-5-5-16,4-1 0 16,-11-2-5-16,7-1 0 15</inkml:trace>
  <inkml:trace contextRef="#ctx0" brushRef="#br0" timeOffset="15931.038">9860 8203 36 0,'4'28'18'0,"-4"-15"-13"16,0-13 28-16,0 0-32 15,0 0 0-15,7-7 4 16,0-2 0-16,0-4-5 16,3-2 0-16,8-4 3 15,0 0 1-15,3 0-1 16,7-3 1-16,4 0-2 16,3 4 1-16,0 2-1 15,-3 0 1-15,3-3 0 16,-3 7 0-16,0-4 0 15,3 4 0-15,0-1-3 16,-3 4 1-16,0 2-1 0,-7 4 0 16,-1 0 0-1,-2 0 0-15,-5 0-2 16,-3 3 0-16,-3 3-1 0,-8 0 1 16,-3 0-4-16,-10 4 1 15,-8 2-4-15,-3 3 1 16,-7 4-1-16,3 3 0 15,0 3 3-15,4 0 0 16,7 3 5-16,4 3 1 16,10 7 5-16,7-1 0 15,7-2 4-15,3-1 0 0,5 0-1 16,-1 1 0-16,-7-4-2 16,-4-3 0-16,-10 0-4 15,-10 0 1-15,-8-9-2 16,-7-1 0-16,1 4-1 15,-1-6 0-15,-3-1-1 16,0-9 0-16,3 1 0 16,4-8 1-16,7 4 0 15,10 4 0-15,8-4 0 16,10-4 0-16,3-5 1 16,15-3 0-16,7-4 0 15,0-3 1-15,7-3-1 16,3 0 1-16,-3-6 0 15,3-10 0-15,-3-2-1 16,-4-4 0-16,-6 3-1 16,-5-6 1-16,-2 3-2 15,-8 9 1-15,-7 7-2 0,-3 0 0 16,-1 9-1-16,-3 7 0 16,-3-1 0-16,-4 13 1 15,-7 6-1-15,-4 7 1 16,1 3 1-16,-5 2 0 15,1 7 1-15,4-3 1 16,6 7 1-16,4 2 1 16,7 4 0-16,4-4 0 15,3-6 0-15,4-3 0 16,17-6-1-16,11-13 0 0,-4-6-5 16,-3-10 1-16,-4-3-15 15,-7-6 1-15,-3 0-3 16,0-3 1 15</inkml:trace>
  <inkml:trace contextRef="#ctx0" brushRef="#br0" timeOffset="16499.54">13942 8297 59 0,'0'0'29'0,"-25"-9"-39"16,15 2 56-16,-12 1-46 15,-2 6 1-15,-5 3 0 16,-6 3 1-16,0 10-3 16,3 6 1-16,4 6 1 15,3 4 0-15,11-4-1 16,7 0 0-16,7 0 0 15,7-9 0-15,14 0 0 16,4-13 0-16,0-9-1 16,-1 0 1-16,1-10-7 15,3-2 1-15,-3-7-10 16,0 0 0-16</inkml:trace>
  <inkml:trace contextRef="#ctx0" brushRef="#br0" timeOffset="16801.258">14062 8604 59 0,'0'3'29'0,"7"-21"-35"0,-4 8 49 0,-3-6-41 16,0 1 0-16,0-7 3 15,4-6 0-15,-4-1-5 16,3-2 1-16,1 3 5 16,6 3 1-16,15 0-1 15,14-7 0-15,10 7-2 16,8 3 1-16,-1 3-4 16,-3 7 0-16,-7-4-8 15,-4 7 0-15,-13-1-16 16,-12 1 1-16</inkml:trace>
  <inkml:trace contextRef="#ctx0" brushRef="#br0" timeOffset="17506.028">17374 7344 56 0,'7'34'28'0,"15"7"-23"15,-19-25 36-15,1 9-39 16,-1 6 0-16,1 13 2 16,-1 9 1-16,4 7-5 15,4-1 1-15,-4-8 4 16,-4 2 0-16,4-12-1 16,-3-7 0-16,-4-6-2 0,0-12 0 15,0-3-3-15,-7-7 1 16,-4-6-1-16,-3 0 1 15,-3 0-2-15,-5 0 1 16,-2-6 1-16,-4 2 0 16,-4 1-1-16,-4 6 1 15,1-6-1-15,0 16 1 16,3 9-1-16,4 6 1 16,7 7 0-16,3-4 0 15,11 16 2-15,4-3 0 16,10-10 1-16,14-2 0 0,11-10-1 15,3-7 1-15,4-2-1 16,-4-4 0-16,-3-9-4 16,-1-3 1-16,1-6-9 15,0-4 0-15,3-6-13 16,11-3 1-16</inkml:trace>
  <inkml:trace contextRef="#ctx0" brushRef="#br0" timeOffset="17717.905">17755 8074 59 0,'-10'29'29'0,"-11"-1"-28"0,17-22 42 16,-3 0-42-1,0 1 0-15,0-1-1 0,0-3 0 16,3 0-1-16,4-9 0 15,0-4-5-15,4-2 0 16,-1-7-11-16,4-3 0 16</inkml:trace>
  <inkml:trace contextRef="#ctx0" brushRef="#br0" timeOffset="18152.125">17660 7852 53 0,'0'12'26'0,"7"-9"-21"0,-7-3 40 0,0 0-43 16,7-6 1-16,4 0 1 15,-1 0 0-15,4 2-5 16,1 4 0 0,6 7-2-1,-4 2 0-15,1 0-5 16,0 1 0-16,-4-1-1 15,0 1 0-15,0-1 1 16,0 1 0-16,0-4 9 16,-3 3 0-16,-4 7 5 15,0 3 1-15,0-1 2 16,0 4 0-16,0 0 0 16,0 0 1-16,-3-3-3 15,-4-3 0-15,3-7-2 0,4-2 1 16,0-7-2-16,0-7 0 15,4-2-2-15,3-4 0 16,4-6-1-16,10-6 1 16,0 3-2-16,-3 7 0 15,0 5-3-15,-1 4 0 16,-6 0-6-16,-1-4 1 16,-2 7-14-16,-1-3 0 15</inkml:trace>
  <inkml:trace contextRef="#ctx0" brushRef="#br0" timeOffset="19365.892">18235 8002 56 0,'14'19'28'0,"18"0"-22"15,-21-19 39-15,3-6-42 16,3 2 1-16,4-2 0 16,1-3 1-16,-1-4-7 15,-4 1 0-15,-2 2 3 16,-5 1 1-16,1-4-3 15,-4-2 1-15,-7-1-3 16,-4 3 1-16,-3 7-1 16,-3 6 0-16,-1 3 0 15,0 4 1-15,1 2 0 16,-1 3 1-16,4 7 1 16,4 0 0-16,-1 0 1 15,4 3 0-15,4 0 0 16,3-3 0-16,0-4-2 15,3 4 0-15,4-6-2 0,1-1 1 16,2-6-5-16,-6-6 1 16,3 4-6-16,0-4 1 15,0-4-5-15,0 1 0 16,0 3 4 0,-3-15 12-1,-4 33 1-15,7-11 0 16,-3-1 7-16,-4-3 1 0,0 0 5 15,0 0 1 1,-7-3-8-16,3-3 0 0,1-6-4 16,-4-1 1-16,3-5-3 15,1-7 0-15,3-3-1 16,7-3 1-16,-3 9-1 16,3 0 1-16,3 0 1 15,5 3 0-15,6 4 0 16,11-1 0-16,7 4 0 15,3 3 1-15,-10-1-2 16,-4 4 1-16,7 0-2 16,-10 3 1-16,3 0-1 15,1 0 0-15,-5 0-1 16,1 0 1-16,0 0-1 16,-4 0 0-16,-3 0 0 15,-4 3 0-15,-3 0 0 0,-1 1 1 16,-3 2-1-1,-7-3 1-15,-7 3-1 16,-3-3 1-16,-8 0-1 0,-10-3 1 16,-7 0-3-16,-7 7 0 15,3 5-1-15,4 7 0 16,3 3 0-16,7 0 1 16,4 6 1-16,7 0 0 15,7 7 3-15,7 6 1 16,4-1 2-1,3 1 0-15,-3 0-1 0,-8 0 1 0,-6-4-2 16,-8-5 0-16,-3 2-2 16,-4-2 0-16,-7-4 0 15,-3-6 0-15,-3-10-1 16,-5-9 0-16,1-3 1 16,7-3 0-16,7 0 0 15,10-6 0-15,11-7 0 16,11-3 1-16,13-3 0 15,8-3 0-15,10 0-1 16,15-3 1-16,6-7 0 16,4 1 0-16,0-4 0 15,-3 4 0-15,-8-1 0 16,-3 1 0-16,-7-1 0 16,-11-5 0-16,1 11-1 15,-5-5 1-15,-2-1-1 16,-5 1 0-16,-10 3 0 15,-3 2 0-15,-7 7-1 0,-8 7 0 16,0 2 0 0,1 13 0-16,-4 6 0 0,-4 10 0 15,-3 3 1-15,-3-7 0 16,-1 10 0-16,0 3 0 16,4 4 1-16,7 5 0 15,4 4 0-15,10-4 0 16,3 1 0-16,4-7 0 15,4-3-1-15,7-6 1 16,17-10-3-16,0-6 1 16,-6 1-7-16,-5-8 0 0,-2-2-9 15,-5-3 0-15</inkml:trace>
  <inkml:trace contextRef="#ctx0" brushRef="#br1" timeOffset="25401.819">11740 7080 34 0,'8'-22'17'0,"-12"19"-8"16,4 3 18-16,-4 3-25 15,-3 4 1-15,-3 2 3 16,-8 7 0-16,-3 2-6 16,-7 4 0-16,-4 13 4 15,-7 9 1-15,0 15-2 16,-3 14 1-16,3 24-2 15,8 16 0-15,-5 12-1 16,12 19 0-16,6-12 0 0,7-10 0 16,8-31-1-16,10-19 1 15,11-12-4-15,6-16 0 16,11-16-9-16,-6-15 1 16,2-13-5-16,1-10 0 15</inkml:trace>
  <inkml:trace contextRef="#ctx0" brushRef="#br1" timeOffset="25868.03">11793 8288 40 0,'7'40'20'0,"-7"-18"-20"15,0-19 33-15,0 1-32 0,0-4 0 16,0-7 3-16,-3 1 1 16,-1-19-4-16,1-10 0 15,-1-5 3-15,1-14 1 16,3 1-1-16,3-16 1 16,4-9-2-16,0-4 0 15,8 4 0-15,-1 6 0 16,7 6-1-16,7 12 0 15,0 11-2-15,4 11 1 16,-7 13-5-16,-8 7 1 16,-3 6-10-16,-6 9 0 0,-12 3-6 15,-3 10 1-15</inkml:trace>
  <inkml:trace contextRef="#ctx0" brushRef="#br1" timeOffset="26080.067">11532 8008 54 0,'14'35'27'0,"4"-29"-24"15,-11-3 49-15,4 0-49 16,6-3 0-16,12 0 2 16,6-3 0-16,4 3-7 15,-4-6 1-15,-3 3 0 16,-1-6 1-16,1 2-9 15,-7 1 1-15,-4-7-12 16,-7 4 1-16</inkml:trace>
  <inkml:trace contextRef="#ctx0" brushRef="#br1" timeOffset="26303.3">11994 8084 55 0,'0'9'27'0,"-7"19"-26"0,7-21 42 15,0-1-42-15,-3 6 1 0,-1 4 0 16,1 0 0-16,3-7-4 16,3-3 0-16,-3-6-3 15,7-6 1-15,8-6-12 16,-1-4 0-16</inkml:trace>
  <inkml:trace contextRef="#ctx0" brushRef="#br1" timeOffset="26514.112">12016 7883 54 0,'10'6'27'0,"8"1"-31"0,-11-7 41 16,-4 0-38-1,4 3 1-15,4 0-9 0,0 3 0 16,-1-3-1-16,4 4 1 16</inkml:trace>
  <inkml:trace contextRef="#ctx0" brushRef="#br1" timeOffset="26874.936">12199 8106 48 0,'0'25'24'0,"4"16"-21"0,-4-32 36 0,0 0-38 16,0 1 1-16,0-4 0 16,0 0 1-16,3-3-4 15,4-6 0-15,0-6 1 16,4-4 1-16,-1-2-2 15,1-4 1-15,0 0-3 16,3-3 1-16,3 0-1 16,-3 3 1-16,1 7 1 15,-1 5 0-15,-4 7 2 16,1 4 0-16,-1 5 2 16,-3 0 1-16,1 4 0 15,-1 0 1-15,0-1-2 16,0 1 1-16,0 2-2 15,0 1 0-15,-4 0-2 16,-3-4 0-16,4-6-4 16,-1-2 0-16,4-4-5 0,0-10 1 15,4-2-10-15,3-4 1 16</inkml:trace>
  <inkml:trace contextRef="#ctx0" brushRef="#br1" timeOffset="27068.473">12559 7996 56 0,'3'16'28'0,"-17"21"-28"0,14-27 49 15,0-1-47-15,-3 0 1 16,3 4-1-16,0 3 1 0,0-1-4 16,0 1 0-16,0 0-1 15,0-4 1-15,-4-2-7 16,4-4 1-16,0-12-11 15,-3-1 0-15</inkml:trace>
  <inkml:trace contextRef="#ctx0" brushRef="#br1" timeOffset="27279.833">12474 7654 57 0,'14'-12'28'0,"4"-39"-34"16,-11 33 46-16,4-8-40 15,3-5 0-15,3 0 0 16,5-10 1-16,-1-9-6 0,-4 6 0 16,5-3-10-16,-1-6 1 15</inkml:trace>
  <inkml:trace contextRef="#ctx0" brushRef="#br1" timeOffset="27552.236">12876 6839 44 0,'7'19'22'0,"-7"6"-14"0,0-13 30 0,0 7-36 15,4 12 1-15,0 23 1 16,-1 15 1-16,1 15-6 15,-1 14 0-15,1 21 4 16,3 6 0-16,0-12-1 16,-7-9 0-16,0-7-2 15,3-22 0-15,-3-15-2 16,0-17 1-16,0-17-5 16,0-17 1-16,0-15-9 15,0-7 0-15,-3-9-2 16,-4-6 0-16</inkml:trace>
  <inkml:trace contextRef="#ctx0" brushRef="#br1" timeOffset="27760.933">12764 7836 57 0,'7'19'28'0,"7"-10"-26"0,-7-6 56 16,3 0-56-16,4-3 1 15,4 0 0-15,7-3 0 16,-1-3-5-16,-2-6 1 16,9-1 0-16,-2 0 1 15,-5 1-8-15,-3-4 1 16,-6 1-13-16,-5-1 1 0</inkml:trace>
  <inkml:trace contextRef="#ctx0" brushRef="#br1" timeOffset="28526.859">13070 8040 52 0,'4'15'26'0,"-8"-2"-22"16,4-10 37-16,4-3-40 15,3 0 1-15,4 0 0 16,6-6 0-16,4-4-3 15,4-11 1-15,3 5 1 16,1-3 1-16,-5-3-2 16,1 0 1-16,-7-3-2 15,-4 0 1-15,-4 0-2 16,-3 3 0-16,-7 3-1 16,-3 3 0-16,-4 10 0 0,-4 9 1 15,-3 13-1-15,0 9 1 16,-7 0 2-16,0 7 0 15,-1 5 2-15,8 4 0 16,4 3 0-16,10-7 1 16,7-2-1-16,7-7 1 15,7-9-3-15,4-6 0 16,-4-7-9-16,-3-3 0 16,-8-9-7-16,-3 3 0 0</inkml:trace>
  <inkml:trace contextRef="#ctx0" brushRef="#br1" timeOffset="29005.401">12312 8460 62 0,'28'-3'31'0,"-10"-10"-34"16,-18 13 57-16,3-6-55 16,-3 6 0-16,-3 0 1 15,-11 3 0-15,-7 0 0 0,-4 4 1 16,-3-1-1-16,-1 3 0 15,1-2 1-15,3-4 0 16,1 3 0-16,6 6 0 16,8 4 0-16,10 3 1 15,3 0 0-15,8 3 0 16,6 0 0-16,4 0 1 16,-3 6-1-16,-4-6 1 15,-7 3-2-15,-7 0 1 16,-7 6-2-16,-3-2 1 15,-8 2-2-15,0-6 1 16,-3-3-5-16,0-3 1 0,3-7-4 16,8-5 0-16,6-7-8 15,8-7 0-15,10-11-5 16,4-8 1-16</inkml:trace>
  <inkml:trace contextRef="#ctx0" brushRef="#br1" timeOffset="29260.214">12351 8639 53 0,'10'9'26'0,"-3"-12"-27"16,-3 6 49-16,-4-3-46 15,3 3 1-15,1 4 2 16,0-4 0-16,-1 6-6 0,1 4 0 16,-1-1 4-16,4 1 0 15,-3-1-1-15,3-2 1 16,3-7-2-1,1-6 1-15,3-7-1 0,0-2 1 16,0-1-1-16,0-2 0 16,0-1-5-16,1 0 0 15,-5-9-12-15,1 3 0 16,-1 0-4-16,1 3 1 16</inkml:trace>
  <inkml:trace contextRef="#ctx0" brushRef="#br1" timeOffset="29832.063">12637 8692 55 0,'3'22'27'0,"-14"-6"-29"16,11-13 50-16,0 0-44 15,0 3 0-15,0-3 2 16,0 0 0-16,0-3-8 15,8-6 0-15,-1-3 5 16,3-4 0-16,1 1-2 16,3-4 0-16,0-3-1 15,-3 4 0-15,-1 2 0 16,1 4 0-16,-1-1 0 16,-3 7 0-16,0 6 0 15,0 0 0-15,1 4-1 0,-1-1 1 16,0 3 0-16,0-2 0 15,0-4-2-15,0 3 1 16,0-3-2-16,-4 3 1 16,1-6-3-16,-1 0 1 15,4-3-1-15,1-3 1 16,-1-3 1-16,3-1 0 16,4-2 1-16,0-7 0 15,1 3 0-15,-1 0 1 16,3 1 0-16,-3-1 1 0,-3 4-1 15,-4 2 1-15,0 1 0 16,0 2 1-16,0 7-1 16,0 0 1-16,4 10 0 15,-1-4 0-15,1 4 0 16,0 2 1-16,3 4-2 16,-4-1 1-16,4-2-1 15,-3 0 1-15,7-4-2 16,3 0 0-16,0 1-5 15,4-7 0-15,-1-9-9 16,5-13 0-16</inkml:trace>
  <inkml:trace contextRef="#ctx0" brushRef="#br1" timeOffset="30175.96">13268 6535 43 0,'-7'31'21'0,"14"38"-13"0,0-44 32 16,4 10-37-16,3 27 0 15,10 32 1-15,15 25 1 0,0 23-7 16,3 30 1-16,-6 22 4 16,-5 13 1-16,-13 7-2 15,-18-1 1-15,-3-6-2 16,-19-25 0-16,-16-16-2 16,-15-25 0-16,0-15-10 15,-7-26 0-15,0-25-7 16,7-22 0-16</inkml:trace>
  <inkml:trace contextRef="#ctx0" brushRef="#br1" timeOffset="30957.293">20578 7231 59 0,'0'0'29'0,"-75"62"-23"0,54-43 29 16,-3 13-33-16,-8 12 0 0,-3 18 2 15,3 17 0-15,0 15-5 16,4 3 1-16,10 10 2 16,11 5 1-16,11-8-3 15,6-13 0-15,4-19-4 16,0-19 0-16,4-18-6 15,3-16 0 1,4-16-8-16,3-16 0 0</inkml:trace>
  <inkml:trace contextRef="#ctx0" brushRef="#br1" timeOffset="31407.229">20648 7980 59 0,'-10'28'29'0,"-8"-6"-31"0,11-9 50 16,0-1-45-16,0-2 0 15,0 2 1-15,0-2 0 16,3-1-6-16,1-6 0 15,3-3 4-15,7-6 0 16,3-6-2-16,8-7 1 0,-1-13-1 16,-2 14 0-16,-1-8-2 15,3-2 1-15,4 0-1 16,1 3 0-16,2 3 0 16,1 6 1-16,-4 7 0 15,0 9 1-15,-3 6 1 16,-4 10 1-16,-3-7 0 15,-4 13 0-15,-7 3 0 16,0 4 0-16,0-1-2 16,0 3 1-16,3-3-2 15,4-3 1-15,4-9-5 16,3-6 1-16,0-4-9 16,4-6 1-16,3-6-7 15,-3-4 1-15</inkml:trace>
  <inkml:trace contextRef="#ctx0" brushRef="#br1" timeOffset="31828.98">21283 7921 57 0,'4'3'28'0,"-8"-9"-34"0,4 6 50 0,0-4-44 16,-7-2 1-16,0 3 0 15,0 0 0-15,-4 3-1 16,-3 3 0-16,-7 3 1 15,-4 4 0-15,4-4 0 16,0 10 0-16,0 6 0 16,7 3 1-16,10 0-1 15,8 3 0-15,10-9 0 16,4 0 0-16,3-13-2 16,-4-6 1-16,4-10-1 15,4-8 0-15,0-7-2 16,0-1 0-16,-4-2-7 15,3-3 0-15,5-4-6 0,2-9 0 16</inkml:trace>
  <inkml:trace contextRef="#ctx0" brushRef="#br1" timeOffset="32142.95">21766 6996 39 0,'7'12'19'0,"-3"-2"-6"0,-4-7 27 0,0 6-38 16,-4 4 1-16,-3 5 3 16,0 11 0-16,-7 15-6 15,0 12 0-15,-4 10 5 16,1 19 0-16,-1 9-2 15,1 15 1-15,-1-18-2 16,0 0 0-16,4-6-4 16,4-19 1-16,3-16-6 15,7-16 1-15,3-18-11 16,4-13 0-16,0-12-2 16,0-7 1-16</inkml:trace>
  <inkml:trace contextRef="#ctx0" brushRef="#br1" timeOffset="32385.68">21400 7676 56 0,'3'6'28'0,"11"-12"-29"0,-7 6 57 15,4-3-52-15,6 0 1 16,5 0 0-16,6-4 1 15,14-2-9-15,8 0 1 16,-5-7 5-16,5 0 0 16,-4 1-7-16,-4 2 1 0,-3-3-8 15,-4 4 1 1,-3-4-10-16,3 4 0 0</inkml:trace>
  <inkml:trace contextRef="#ctx0" brushRef="#br1" timeOffset="32743.74">22373 6610 42 0,'-14'31'21'0,"-4"10"-11"0,18-28 27 15,0 8-35 1,-3 1 1-16,-1 19 2 0,4 13 0 16,4 27-6-16,6 13 1 15,15 13 3-15,10 21 0 16,-3 10-1-16,-7 0 1 15,-22-6-2-15,-13 9 0 16,-18-9-4-16,-1-7 1 16,-16-28-11-16,-12-18 1 15,1-16-5-15,-8-10 0 0</inkml:trace>
  <inkml:trace contextRef="#ctx0" brushRef="#br0" timeOffset="62109.07">5902 9796 37 0,'7'28'18'0,"21"0"-10"0,-17-25 18 16,-1 4-20-16,8-4 0 16,3-3 2-16,4 0 1 15,3 0-11-15,7 3 1 16,8-6 8-16,-4 0 0 0,-8 3-3 16,1 0 1-16,-4 0-2 15,-7 3 1-15,-3 3-3 16,-4 7 0-16,-7 2-2 15,0 1 0-15,-14-3-1 16,4-1 0-16,-8 7 0 16,-3 3 1-16,0 3 0 15,-4 3 0-15,1-3 0 16,-5 7 1-16,1 5 0 16,4-2 1-16,3-1-1 15,3 1 0-15,4-4 1 16,7-3 0-16,11-6-1 15,6-6 1-15,11-7-3 16,4-6 1-16,-4-3-5 16,4-3 0-16,-4 0-12 15,-7-9 1-15</inkml:trace>
  <inkml:trace contextRef="#ctx0" brushRef="#br0" timeOffset="62591.909">6763 9846 52 0,'60'-69'26'15,"-29"13"-25"-15,-27 37 39 0,-4 3-39 16,-4-3 0-16,-6-3 1 16,-22 0 0-16,-7 0-3 15,-10 4 1-15,-18 2 1 16,0 7 1-16,-7 9-2 16,-7 12 0-16,-18 1-2 15,0 18 0-15,4 10-3 16,10 12 1-16,-3 10-3 15,7 21 1-15,14 7 1 16,14 16 0-16,18 18 3 16,21-2 0-16,24-7 5 15,8-16 1-15,24-22 4 16,25-24 0-16,35-26 1 0,8-28 1 16,24-28-2-16,3-22 0 15,-6-23-4-15,-25-5 1 16,-18-3-8-16,-28-1 0 15,-18 4-8-15,-13 2 0 16,-29-5-9-16,-8 12 0 16</inkml:trace>
  <inkml:trace contextRef="#ctx0" brushRef="#br0" timeOffset="63055.324">7549 9658 54 0,'0'44'27'0,"8"3"-28"0,-5-28 45 16,1 18-43-16,3 17 1 15,-7 15-1-15,0 25 0 16,0 25-2-16,0-3 1 16,3-13-2-16,-3-9 0 15,0-15-6-15,7-23 0 16,-7-21-8-16,4-20 0 15</inkml:trace>
  <inkml:trace contextRef="#ctx0" brushRef="#br0" timeOffset="63414.873">7948 10856 47 0,'4'-3'23'0,"3"-48"-22"0,-7 33 38 16,0-23-38-16,-7-19 1 15,-4-18 0-15,0-19 1 16,4-16-4-16,4 0 1 15,3-9 2-15,7-4 0 16,11 16-1-16,-1 7 1 16,15 18-1-16,3 16 1 15,-3 16-1-15,0 15 0 16,3 16-4-16,-10 19 1 16,-1 16-8-16,-2 9 1 15,-19 9-7-15,-3 7 0 16</inkml:trace>
  <inkml:trace contextRef="#ctx0" brushRef="#br0" timeOffset="63596.549">7740 10517 68 0,'28'35'34'0,"46"-51"-42"15,-46 6 66-15,11-2-59 16,0-4 1-16,3-3-5 15,8 4 0-15,-1-1-3 16,-10 7 0-16,-7-10-11 16,7 9 1-16</inkml:trace>
  <inkml:trace contextRef="#ctx0" brushRef="#br0" timeOffset="64361.715">9853 10204 54 0,'11'18'27'0,"3"-21"-23"16,-14 3 43-16,3 0-44 15,-3 0 0-15,0 3-1 16,-7-3 1-16,-3 7-5 16,-4 2 1-16,-4 7 3 15,-3 2 0-15,0 8-3 16,-1 5 1-16,5 13-2 16,3 0 1-16,3 9-3 15,8 0 1-15,10-9-1 16,7-3 0-16,10-6 0 0,12-17 0 15,6-5-1-15,7-7 0 16,8-15 1-16,-4-10 0 16,-7-3 0-16,-8-6 1 15,-2-7 0-15,-8 4 0 16,0-4 4-16,-3 10 0 16,-4 0 2-16,-3 6 1 15,-4 1 1-15,-4 8 0 16,-3 1 0-16,0 3 1 0,-10 9-2 15,-4-3 0 1,-4 3-2-16,1 3 0 0,-4 7-2 16,0 5 1-16,-8 1 0 15,1 0 0-15,4 0-1 16,-1 3 1-16,7 3-1 16,4 3 1-16,7 0-2 15,7 1 1-15,7-11-1 16,1-5 1-16,2-10-1 15,4-9 1-15,4-7-4 16,-4-2 1-16,4-1-7 16,-4-6 1-16,0-13-7 15,-7 1 0-15</inkml:trace>
  <inkml:trace contextRef="#ctx0" brushRef="#br0" timeOffset="64721.671">10442 10561 45 0,'18'13'22'0,"-15"12"-21"0,-3-22 37 16,4 0-36-16,-4 3 0 15,0-3 0-15,0 0 0 16,0-3-3-16,3-6 0 16,1-3 2-16,3-7 0 15,4 0-1-15,-1-6 0 16,1-3 0-16,-1-3 0 15,1 3 0-15,0 0 0 0,3 6 1 16,-4 0 0-16,4 7 1 16,0 9 0-16,4 6 0 15,-4 6 1-15,0 7-1 16,0 12 0-16,1-6 0 16,-1 3 0-16,0 6-1 15,0 4 0-15,-4-4-2 16,1-2 1-16,0-7-4 15,-4-7 1-15,3-9-6 16,1-6 0-16,3-6-8 16,-3-9 0-16</inkml:trace>
  <inkml:trace contextRef="#ctx0" brushRef="#br0" timeOffset="64991.606">10897 10479 58 0,'29'76'29'0,"-8"-36"-35"0,-14-30 52 15,3 2-41-15,1 4 0 16,3 0 2-16,0-4 0 16,0-2-9-16,4-4 0 15,3-6 6-15,0-9 0 16,4-7-3-16,3-6 0 15,0 0-1-15,-3 0 0 0,0-12-5 16,-4 5 1-16,-3 1-6 16,-4 3 0-16,0 6-10 15,-7-3 1-15</inkml:trace>
  <inkml:trace contextRef="#ctx0" brushRef="#br0" timeOffset="65322.634">11402 10533 56 0,'39'9'28'0,"6"-28"-30"15,-27 19 46-15,7-9-42 16,-1 0 0-16,5-4 4 16,-5-3 0-16,1-2-8 15,-7-4 1-15,-1-4 3 0,-6 8 1 16,-4-1-3-16,-11 3 0 15,-3 4-3-15,-3 5 1 16,-1 4-1-16,-3 13 1 16,-3 5-1-16,2 14 0 15,5 2 1-15,3 3 0 16,7 1 1-16,3-4 0 16,11-3-1-16,4-2 0 15,7-8-2-15,3-8 0 16,0-7-4-16,0-9 0 15,-3-4-7-15,-4 1 1 16</inkml:trace>
  <inkml:trace contextRef="#ctx0" brushRef="#br0" timeOffset="66208.019">11889 10564 43 0,'10'25'21'0,"-6"-22"-24"0,-4-3 35 0,3-6-32 15,-3-3 1-15,0-1 2 16,0-2 1-16,0-7-5 16,0 0 1-16,0 0 2 15,4-3 0-15,3 0 0 16,3 4 1-16,5-4-2 16,13 6 0-16,11 0 0 15,13-3 0-15,8-3 0 16,4 4 0-16,-8-4-1 15,1 6 0-15,-4 0-1 0,-7 1 1 16,-1 2 0-16,-6 4 0 16,-10-1-1-16,-5 4 1 15,-10 0-1-15,-10 9 1 16,-4 6-3-16,-11-2 1 16,-3-1-1-16,-7 0 0 15,0 4-2-15,-4-1 0 16,0 7-2-16,-3 2 0 15,7 1 2-15,7 6 0 16,3 4 1-16,8 2 1 0,6-3 4 16,8 0 0-16,3 4 3 15,11 2 1-15,6 1 0 16,-2-1 1-16,-12-6-2 16,-3 1 1-16,-10 5-4 15,-8 1 1-15,-6 2-2 16,-8-9 1-16,-3-2-1 15,-4-8 0-15,-6-2-1 16,2-10 1-16,1-3 0 16,3-6 0-16,8-3 0 15,6 0 1-15,11-7 0 16,14-2 1-16,8-4-1 16,9 0 1-16,15-3 0 15,14-9 1-15,0-7 0 16,4 4 0-16,-4-7-1 15,-4 0 1-15,-7 0-1 16,-3 4 0-16,-7 2-1 0,-7 1 0 16,-7 2-1-16,-8 1 0 15,1 3-1-15,-4-1 1 16,-4 7-1-16,-2 7 1 31,-8 5-1-31,-8 7 1 0,-2 10 0 0,-4 2 0 16,-4 10 0-16,8 3 0 15,-1 3 0-15,0 3 1 16,4 0-1-16,7 0 1 16,4 1-1-16,6-4 1 0,1 0-1 15,3-3 1-15,4 0-1 16,-4-3 0-16,-4-7 0 16,5-6 0-16,2-6-2 15,4-6 0-15,4 0-3 16,-4-7 0-16,0-2-10 15,-3-10 0-15,0-7 0 16,-4 4 0-16</inkml:trace>
  <inkml:trace contextRef="#ctx0" brushRef="#br0" timeOffset="66568.808">13416 10354 42 0,'50'-9'21'0,"-15"-4"-21"16,-28 10 43-16,-4 0-40 16,4-7 0-16,-3-2 1 0,0-4 0 15,-4 7-6-15,-4-1 1 16,-10 7 3-16,-7 3 0 16,-8 3-1-16,-6 4 0 15,-4 5-1-15,4 1 1 16,0-1 0-16,7 4 0 15,3 0 0-15,14 2 0 16,8 1 0-16,10 3 0 16,11 3 0-16,13-6 0 0,8-3 0 15,0-1 0-15,-7 4-1 16,-1 3 1-16,-13 3-1 16,-11 4 0-16,-14-1-4 15,-11 0 0-15,-17-9-13 16,-4-13 1-16,-14-12-1 15,0-10 1-15</inkml:trace>
  <inkml:trace contextRef="#ctx0" brushRef="#br0" timeOffset="67005.63">14235 10690 60 0,'28'40'30'0,"-35"48"-48"16,-4-60 62-16,-10 10-50 15,-7 9 0-15,3-9-23 16,0-7 1-16</inkml:trace>
  <inkml:trace contextRef="#ctx0" brushRef="#br0" timeOffset="68174.917">15967 9470 53 0,'3'-10'26'0,"4"4"-26"0,-7 6 41 0,4 0-38 16,-1 6 0-16,-3 10 1 15,0 12 0-15,-7 13-6 16,-7 12 1-16,-3 23 3 16,-12 18 0-16,-2 19-2 15,-1 15 1-15,4 7-2 16,3-13 0-16,4-21-4 16,3-17 0-16,4-21-10 15,3-19 0-15,-3-22-2 16,0-13 1-16</inkml:trace>
  <inkml:trace contextRef="#ctx0" brushRef="#br0" timeOffset="68700.03">15589 10407 57 0,'32'10'28'0,"7"-10"-35"0,-25 0 57 16,4-3-49-16,6 3 0 15,12-4 1-15,6-2 0 16,0-3-3-16,1-1 1 16,-1-2 0-16,4-1 1 15,-7 1-1-15,-4-1 0 0,0 4-1 16,-3-4 0-16,-4 4 0 15,-3 6 0-15,-4 0 0 16,-3-1 1-16,-4 4-1 16,0 0 1-16,-4-3 0 15,1 0 0-15,-4 3 0 16,0 0 0-16,-7 0-1 16,0 0 1-16,-7 3 0 15,-4 0 0-15,-3 4 0 16,-7 2 0-16,0 7 0 15,-4 3 0-15,1 9-1 16,-1 3 1-16,4 7-1 16,3 3 1-16,8 6-1 15,6-3 1-15,8-13 0 16,13-6 0-16,11-6 3 16,11-16 0-16,-7-16 1 0,3-12 0 15,-7-12 0-15,-3-7 0 16,-7 0-5-16,-8 0 0 15,-6-6-18-15,-11-4 1 16</inkml:trace>
  <inkml:trace contextRef="#ctx0" brushRef="#br0" timeOffset="69330.793">17914 10432 44 0,'4'51'22'0,"-1"11"-8"0,1-43 22 15,-4 12-34-15,0 7 0 16,-4 6 2-16,4 3 1 15,0-9-5-15,4-7 1 16,-1-6 3-16,8-9 1 16,3-10-2-16,0-15 1 15,4-7-2-15,3 0 1 16,3-6-3-16,-2-3 1 16,-1 0-1-16,-4 3 1 15,-2 10-1-15,-1 5 0 0,0 14 1 16,0-1 0-16,0 19-1 15,4 3 1-15,3 4-1 16,0-4 1-16,0-3-1 16,4-3 1-16,0-6-1 15,-1-10 1-15,1-6-1 16,-4-10 0-16,4-12 0 16,-4 1 1-16,-3-14-1 15,-1-12 1-15,-6-13-7 16,3-5 1-16,-3-4-15 15,-1-10 1-15,8 4-1 16,3 9 1-16</inkml:trace>
  <inkml:trace contextRef="#ctx0" brushRef="#br0" timeOffset="70366.655">18821 9812 55 0,'7'75'27'0,"-25"25"-33"0,15-65 54 15,-4 9-46-15,-4 12 0 16,0 10 1-16,1 6 0 16,-1-9-4-16,1-7 0 15,3-6 3-15,0-12 1 16,3-10-2-16,4-9 1 0,0-13-2 15,4-3 1-15,3-9-1 16,0-6 0-16,0-1 0 16,0 0 0-16,3 4 0 15,1 9 0-15,3 3 1 16,0 10 0-16,4-1 0 16,-1 10 1-16,1 3-2 15,3 0 1-15,-3 0-3 16,3 1 1-16,4-8-3 15,-4-5 0-15,-3-7-4 16,-1-6 1-16,4-6-6 16,8-3 0-16,-1-4-2 15,0-6 1-15,0 3 3 16,0 4 1-16,-3-4 8 16,0 4 1-16,-4 2 7 15,-3 4 1-15,-1 0 6 0,-3 3 0 16,-3 3-3-16,-4 3 1 15,-7 0-4-15,-7-3 0 16,-4 0-3-16,-6 3 0 16,-8 3-3-16,4 4 0 15,-4 2 0-15,4 4 1 16,0 3-1-16,0 0 0 16,7-4-1-16,3-2 1 15,7-1-1-15,4-2 1 16,11-4-2-16,3-6 0 15,7-6 0-15,0-7 1 0,1-2-1 16,-5-1 0-16,-3 0 0 16,1 4 1-16,-1 2 0 15,0 7 0-15,0 6 0 16,0 3 0-16,0 7 0 16,0 6 1-1,0 3-1-15,0-7 0 0,-3 1 0 16,0 3 0-16,3 6 0 15,0-6 1-15,3 0-1 16,5-4 0-16,-1-5-1 16,3-17 1-16,1-5 0 15,7-4 0-15,7-18 0 16,10-4 0-16,0-21 0 16,4-10 1-16,4-16-1 15,-8-15 1-15,-6-1 0 0,-8-9 0 16,0-12-1-16,-14 16 1 15,-7-1-1-15,-10 16 1 16,-8 25 0-16,-6 10 0 16,-4 12-1-16,-7 12 0 15,-8 7 0-15,5 25 1 16,-8 25-2-16,-3 26 1 16,3 33-1-16,4 17 1 15,3 15-2-15,7 6 1 16,1 0-1-16,6-12 0 15,0-13-2-15,4-15 1 16,4-13-2-16,-1-19 1 0,4-16-5 16,4-12 1-16,-1-12-7 15,-3-10 1-15</inkml:trace>
  <inkml:trace contextRef="#ctx0" brushRef="#br0" timeOffset="70608.442">19392 10329 48 0,'14'16'24'0,"22"-10"-15"16,-22-6 41-16,3 0-45 16,5-3 0-16,13-7 2 15,14 4 0-15,11-6-10 16,11-10 1-16,3 3 5 15,-7-6 0-15,-11 6-7 0,-6 3 1 16,-15 7-7-16,-10-1 1 16,-11 4-11-16,-11-6 1 15</inkml:trace>
  <inkml:trace contextRef="#ctx0" brushRef="#br0" timeOffset="71057.532">20232 9479 44 0,'10'-9'22'0,"5"-1"-13"15,-8 7 30-15,3 0-36 16,8 3 0-16,3-3 3 16,7 0 0-16,7 3-6 15,8 0 0-15,10 0 5 16,-4 0 1-16,4 0-2 16,11 0 0-16,-5 3-2 15,-6 3 1 1,-10 13-3-1,-19 3 1-15,-13 0-1 0,-18 9 0 16,-11 7-1-16,-3 3 0 16,-4 6 0-16,-3 12 0 15,-4-5 0-15,1 2 1 16,-1-3-3-16,4 1 0 16,0-7-3-1,6-13 0-15,5-2-10 0,6-7 1 16,4-10-4-16,4 1 1 15</inkml:trace>
  <inkml:trace contextRef="#ctx0" brushRef="#br0" timeOffset="71463.568">20369 10636 40 0,'7'32'20'0,"8"-20"-13"16,-8-12 34-16,3 0-38 15,1 0 0-15,3 0 4 16,4 0 0-16,-8-3-8 16,1-3 1-16,-4-1 3 15,0 1 1-15,-11 0-2 16,-3 3 0-16,-7 3-2 15,-4 3 0-15,-3 3 0 16,0 4 0-16,0-1 1 0,-4 4 1 16,4-1-1-16,7 4 0 15,3 9 0-15,11 0 1 16,15-3-2-16,2 0 0 16,8-10-1-16,7-5 0 15,-1-10-1-15,1-10 1 16,-11-6-2-16,-7 3 1 15,-14-2-9-15,-10-7 0 16,-8-10-6-16,-17 1 0 0</inkml:trace>
  <inkml:trace contextRef="#ctx0" brushRef="#br0" timeOffset="74044.998">5958 13951 44 0,'11'6'22'0,"-7"-6"-9"0,3-3 22 15,0 0-32-15,7-3 1 16,0-1 5-16,7-2 0 16,11-1-10-16,10 1 0 15,4 0 8-15,0-4 0 16,-7 4-2-16,-4 2 0 16,-10 7-3-16,-1 4 1 0,-13 2-3 15,-1 6 1-15,-10 10-2 16,-7 3 0-16,-3 0-2 15,-4-3 0-15,-4 4-1 16,0-5 0-16,4 1 0 16,0 0 0-16,4-3 1 15,6-3 0-15,-3-4 1 16,7 4 1-16,7-3 3 16,7-1 0-16,4 1 2 15,0-1 0-15,10-2 1 16,3 2 0-16,1 1 0 15,0-1 1-15,-4 1-3 16,-7 3 1-16,-10 2-3 16,-11 14 0-1,-35 18-2 1,-11-3 0-16,-7-3-4 0,4-10 1 16,-8-12-5-16,4-6 0 15,4-10-13-15,-1-12 1 16</inkml:trace>
  <inkml:trace contextRef="#ctx0" brushRef="#br0" timeOffset="74661.653">6745 14064 55 0,'78'-10'27'0,"-36"-56"-28"15,-31 48 38-15,-4-4-34 16,3-10 0-16,-6-8 4 15,6-4 1-15,-6 0-10 16,-1-6 1-16,-6-4 5 16,-11 17 0-16,-7 2-1 15,-11 4 0-15,-17 6-3 16,-11 6 0-16,-11 6-3 0,-7 13 1 16,-3 0-2-1,-7 10 0-15,-4 9-4 0,-6 9 1 16,6 6-5-16,7 16 1 15,4 10 2-15,0 9 0 16,10 6 3-16,1 16 1 16,6 19 5-16,15 3 0 15,7 0 6-15,24-4 1 16,18-5 2-16,25-4 0 16,10-15 0-16,14-16 1 15,36-16-2-15,14-15 1 16,21-22-1-16,28-23 0 0,18-18-3 15,-1-22 1-15,-13-6-4 16,-14-16 0-16,-22-19-2 16,-21-12 1-16,-24 3-3 15,-25-19 1-15,-25-4-4 16,-32-5 0-16,-27 6-11 16,-15 0 1-16,-14 3-5 15,-4 6 0-15</inkml:trace>
  <inkml:trace contextRef="#ctx0" brushRef="#br2" timeOffset="121051.274">25827 6745 30 0,'28'-7'15'0,"-7"4"-3"0,-14 6 15 15,0 4-25-15,-3 5 1 16,-4 1 3-16,0 2 1 15,-4 14-8-15,-10 18 1 0,-7 9 4 16,-7 19 0-16,-7 10-1 16,-1 19 0-16,5 5-2 15,2-2 0-15,5-4-2 16,2-15 1-16,5-19-5 16,3-12 1-16,7-13-9 15,7-16 0-15,0-19-2 16,0-9 1-16</inkml:trace>
  <inkml:trace contextRef="#ctx0" brushRef="#br2" timeOffset="121335.843">26328 6566 44 0,'21'-3'22'0,"-10"31"-23"0,-11-19 44 16,-7 7-42-16,-8 16 1 16,-6 5 0-16,-7 26 1 15,-4 15-4-15,-7 29 0 16,-6 12 2-16,-1 19 1 16,7-6-1-16,4-4 0 15,6-18-3-15,8-28 1 16,7-20-4-16,7-12 1 15,4-12-10-15,3-19 1 0,0-19-2 16,-4-10 0-16</inkml:trace>
  <inkml:trace contextRef="#ctx0" brushRef="#br2" timeOffset="121576.872">25647 7522 53 0,'7'7'26'0,"11"11"-29"15,-11-18 54-15,3 0-51 16,8 4 1-16,3 2 0 16,4 0 0-16,7 0-2 15,3 4 0-15,4-1-2 16,-1-2 1-16,-2-1-7 0,-1-3 1 15,-7 0-8-15,0-9 0 16</inkml:trace>
  <inkml:trace contextRef="#ctx0" brushRef="#br2" timeOffset="122026.601">26381 7547 43 0,'21'10'21'0,"-11"-13"-20"0,-10 3 32 15,-10-7-31-15,-1 4 1 0,-10 3 0 16,0-3 1-16,-4 3-6 16,1 3 1-16,-1 7 3 15,4 5 1-15,3 4-2 16,0 3 0-16,4 3 0 16,4 4 0-16,-1-8 0 15,8-2 0-15,3-6-1 16,3-1 1-16,1-5-1 15,3-7 0-15,7-10 0 16,4 4 0-16,3-7-1 16,-4 1 1-16,1-1-1 15,0 1 1-15,-1 2-1 16,1 1 1-16,0 3-1 16,-4 3 1-16,0 3 0 15,0 3 0-15,0 6 0 16,-3 7 1-16,-1-1-1 15,1 1 0-15,-1 3 0 0,4 6 1 16,-7 0-1-16,4 0 0 16,-4 0-1-16,0-3 0 15,0-3-4-15,0-3 0 16,0-4-5-16,4-5 1 16,-1-7-5-16,1-10 0 15</inkml:trace>
  <inkml:trace contextRef="#ctx0" brushRef="#br2" timeOffset="122297.564">26614 7729 29 0,'0'13'14'0,"3"-26"-7"15,-3 13 22-15,0 0-24 16,0 0 0-16,4-6 4 15,3-3 1-15,0-4-12 16,3-3 1-16,1 1 7 16,3-1 0-16,0 0-3 15,0-2 1-15,14-1-3 16,1 0 1-16,6-3-4 16,0 6 1-16,-3-2-7 15,-4 2 1-15,-3 0-9 16,-4-9 0-16</inkml:trace>
  <inkml:trace contextRef="#ctx0" brushRef="#br2" timeOffset="122822.37">27450 6594 36 0,'56'35'18'0,"-24"-10"-17"0,-25-16 23 0,0 10-24 15,0 9 1-15,-3 0 0 16,-4 13 0-16,-4 9-1 16,0 19 0-16,-3 3 1 15,-3 10 1-15,-4-4-1 16,-4 7 1-16,0-13-1 15,4-6 1-15,0-13-2 16,-3-6 1-16,2-12-1 16,1-10 0-16,-3-9 0 15,-1-7 0-15,0-3-1 16,1-3 1-16,-4-3-1 16,-8-6 1-16,-2 0 0 15,-5-3 0-15,-2-1-1 16,-1 7 1-16,0 6-1 15,-7 3 0-15,7 7 0 16,1 6 0-16,2 9 0 16,12 10 1-16,9-1 1 0,12 4 1 15,10 6 2-15,7-9 0 16,21-4 0-16,11-9 1 16,7-12-2-16,0-10 1 15,-7-6-2-15,-4-7 0 16,-6-2-9-16,-8-7 1 15,-11-6-9-15,-6-10 1 16</inkml:trace>
  <inkml:trace contextRef="#ctx0" brushRef="#br2" timeOffset="123648.258">28617 7400 22 0,'110'-44'11'0,"-19"-62"-2"0,-73 71 6 16,0-12-12-16,-1-9 0 16,-3-7 1-16,-6-3 1 0,-16-6-6 15,-20-3 0-15,-28-7 4 16,-32 4 0-16,-15-1-2 16,-34 1 1-16,-29 12-1 15,-25 3 0-15,-20 4-1 16,-22 2 1-16,-11 13-1 15,-2 7 0-15,-5 9 0 16,1 12 1-16,-4 7-1 16,21 12 1-1,-134 59-2 1,63 10 0-16,54 7 0 16,45 9 1-16,22-1-2 15,31 20 0-15,29 3-1 16,28 18 1-16,24 7 0 15,36 13 1-15,38 8 1 16,29 1 0-16,53 3 2 16,38 9 1-16,32-15 2 15,36-13 1-15,21-12 0 0,17-23 1 16,7-15-1-16,18-22 1 16,7-28-3-16,-3-22 0 15,3-35-2-15,14-21 0 16,-32-29-2-16,-3-25 1 31,46-113-2-31,-53 16 0 16,-53 15 0-16,-46 7 0 15,-39 6-4-15,-35 0 1 16,-28 4-5-16,-46-1 0 0,-22-13-6 16,-27 23 1-16</inkml:trace>
  <inkml:trace contextRef="#ctx0" brushRef="#br2" timeOffset="129008.135">30445 7002 29 0,'35'-3'14'0,"4"0"-8"16,-32-4 14-16,0 1-16 16,-7 6 0-16,0 0 3 15,-7 0 1-15,-4 3-8 16,-6-3 0-16,-8 3 6 16,-7 4 1-16,-3 2-2 15,0 7 1-15,-8 2-3 16,-3 4 1-16,-3 4-3 15,7 2 1-15,3-3-2 16,4 0 1-16,3-6-1 16,7 0 0-16,4-4-1 15,7 1 0-15,7 0 0 16,10-4 0-16,4 4 0 0,8-1 0 16,13 4 0-16,7 0 1 15,0 0 0-15,-3 0 1 16,-4 3-1-16,-10 0 0 15,-4 3 0-15,-10 0 0 16,-11 3-1-16,-11 3 1 16,-3-2-2-16,-7-7 0 15,3-4-4-15,0 1 0 0,0-6-9 16,-3-7 1-16</inkml:trace>
  <inkml:trace contextRef="#ctx0" brushRef="#br2" timeOffset="129443.378">30212 7422 49 0,'7'-9'24'0,"-14"15"-23"16,0-9 39-16,-7 6-40 16,-11 0 0-16,-3 6 0 15,-4-2 1-15,-7 5-1 0,-3 1 0 16,-4-1-1-16,0 4 1 16,7 0-2-16,4-1 1 15,7 4-1-15,7-3 0 16,10-4 1-16,8 7 0 15,13 0 1-15,11 6 0 16,8 3 2-16,6-3 0 16,-3 4 2-16,-4 2 0 15,-3-3-1-15,-11 0 1 16,-11 1-1-16,-13-7 0 0,-22 6-2 16,-10 3 1-16,-8 4-5 15,-10-4 0-15,0-6-5 16,11-9 0-16,6 0-9 15,8-7 1-15</inkml:trace>
  <inkml:trace contextRef="#ctx0" brushRef="#br2" timeOffset="129833.955">30544 7325 46 0,'3'12'23'0,"-6"17"-21"0,-1-29 35 15,0 9-37-15,-6 13 1 16,-4 9 1-16,0 13 0 0,-4 10-3 16,-10 2 1-16,0 10 0 15,-1-3 1-15,5-10-4 16,2-6 0-16,8-9-6 15,4-10 1-15,3-9-6 16,7-10 0-16</inkml:trace>
  <inkml:trace contextRef="#ctx0" brushRef="#br2" timeOffset="130075.276">30706 7350 41 0,'7'12'20'0,"-11"4"-20"16,-3-6 35-16,-3 5-34 15,-4 7 0-15,-1 13 2 16,5 2 0-16,-4 7-4 16,0 3 1-16,3 3 1 0,0 1 1 15,1-4-2-15,3 0 0 16,0-16-5-16,3-6 0 15,4-6-8-15,4-3 0 16</inkml:trace>
  <inkml:trace contextRef="#ctx0" brushRef="#br2" timeOffset="130269.543">30741 7877 47 0,'0'25'23'0,"-18"-9"-28"16,18-13 37-16,0-3-32 15,0 0 0-15,0 0-7 16,0 0 0-16,7-7-2 16,4-11 1-16</inkml:trace>
  <inkml:trace contextRef="#ctx0" brushRef="#br2" timeOffset="130749.36">30925 7460 54 0,'7'15'27'0,"10"-8"-25"0,-10-11 47 15,7 4-46-15,0 0 0 16,4-3 1-16,3-3 1 16,4 6-6-16,-4-6 0 15,4 0 3-15,0-1 1 16,-4 7-2-16,-4-3 1 0,-6 3-2 16,-8 3 0-16,-3 4-1 15,-3 2 1-15,-4 3-2 16,-4 1 0-16,-6 3-2 15,-5-1 0-15,1 4-2 16,-3 0 1-16,2 3 0 16,5-3 0-16,3 0 2 15,3 6 0-15,8 0 2 16,10-3 1-16,3 0 3 16,8 0 0-16,0 3 0 15,-1-3 0-15,-3-4 0 16,-3 1 1-16,-4 0-2 15,-7 3 0-15,-7-3-2 16,-7-10 0-16,0 1-5 16,-4-1 1-16,0-3-9 15,4-2 1-15,7-8-5 16,4-2 1-16</inkml:trace>
  <inkml:trace contextRef="#ctx0" brushRef="#br2" timeOffset="131006.031">31291 7707 47 0,'0'25'23'0,"7"-12"-16"0,-3-13 42 0,3 0-45 16,4 0 1-16,3 0 1 15,3 0 1-15,8-3-10 16,3-7 0-16,4 4 4 16,3 0 0-16,-6 0-12 15,-8-4 0-15,-7-2-8 16,-7-1 0-16</inkml:trace>
  <inkml:trace contextRef="#ctx0" brushRef="#br2" timeOffset="131830.737">32071 7400 48 0,'14'10'24'0,"4"18"-22"0,-15-22 37 0,1 3-39 15,-4 1 1-15,-4 5-1 16,-3 7 1-16,-7 13-2 16,-3 15 1-16,-8 3 0 15,-3 10 0-15,6 0-4 16,1-7 0-16,4-9-5 15,6-9 1-15,8-13-6 16,3-12 0-16</inkml:trace>
  <inkml:trace contextRef="#ctx0" brushRef="#br2" timeOffset="132101.684">32314 7366 38 0,'15'9'19'0,"-15"-3"-16"0,-4-3 32 15,-3 7-32-15,0 9 1 16,-4 6 1-16,1 6 0 16,-1 4-6-16,4 8 0 15,-3 8 4-15,-1 5 1 16,0 7-3-16,-3-10 1 0,4-3-5 15,-1-6 1-15,4-9-8 16,4-13 0-16,6-10-5 16,-3-12 0-16</inkml:trace>
  <inkml:trace contextRef="#ctx0" brushRef="#br2" timeOffset="132282.035">32371 7877 36 0,'-4'41'18'0,"-3"-26"-19"15,7-15 28-15,-3 0-29 16,-1 3 1-16,4 0-14 16,-3 1 1-16,3-4 12 15,7-10 0-15</inkml:trace>
  <inkml:trace contextRef="#ctx0" brushRef="#br2" timeOffset="132746.136">32967 7478 50 0,'21'4'25'0,"-14"2"-27"0,-7-6 51 0,-7 3-48 16,-3 0 0-16,-8 3 0 16,-7 4 1-16,-3-1-3 15,3 4 1-15,-3 2 1 16,-4 11 0-16,-3 8 0 16,0 4 0-16,0 9-1 15,-1 9 1-15,5-12-1 16,6-3 1-16,7 0-1 15,11-4 1-15,11-9-1 16,13-6 0-16,12-12 0 16,2-10 0-16,1-6 0 15,7-1 0-15,0-5 0 16,-4-4 0-16,-10-3 0 16,-8-3 0-16,-10 3-1 15,-10 4 1-15,-11 2 0 16,3 7 0-16,-6 6 0 15,-8 6 0-15,-7 7 0 0,-3 2 0 16,-8 4-1-16,1-6 1 16,3 3-7-16,4-4 0 15,0-3-10-15,-1-2 1 16</inkml:trace>
  <inkml:trace contextRef="#ctx0" brushRef="#br2" timeOffset="133451.644">29436 6770 26 0,'21'9'13'0,"4"-9"3"15,-25 0 8-15,7 0-20 16,-4 0 0-16,4 3 2 15,0 4 1-15,-3-1-9 16,-4 10 1-16,-4 21 5 16,1 13 1-16,-11 19-3 15,-7 22 1-15,-15 25-3 16,-3 22 1-16,-3 10-1 16,3-4 0-16,4-12 0 15,3-10 0-15,4-22-4 16,3-18 1-16,4-19-11 15,7-23 1-15,4-24-1 16,6-10 1-16</inkml:trace>
  <inkml:trace contextRef="#ctx0" brushRef="#br2" timeOffset="133853.951">29623 6494 30 0,'17'6'15'0,"19"0"-13"15,-26-6 27-15,4 0-29 16,4 0 1-16,3 0 2 15,4 4 0-15,10-1-3 16,7 6 1-16,1-3 3 16,17 4 0-16,17 9 0 15,19-10 1-15,13-3-2 16,11 1 0-16,21-1-1 16,11-9 0-16,10 0-1 15,18-1 0-15,-7-5-1 16,17 0 1-16,11-7-2 15,-10 10 1-15,6 6 0 16,8 3 0-16,-7-3-1 16,3-3 1-16,-14 3-1 15,-22 6 1-15,8 6-1 0,-17-5 1 16,489 18 0-16</inkml:trace>
  <inkml:trace contextRef="#ctx0" brushRef="#br2" timeOffset="134202.575">33863 6908 71 0,'-169'147'0'0,"126"-115"-1"0,-13 8 1 0,3 14 0 16,-3 8 1-16,-8 17-1 16,4 21 0-16,4 13 1 15,6-3 0-15,8 12 0 16,3 3 0-16,7 4 0 15,4-4 1-15,-3-9 0 16,-8 0 1-16,-11-3-1 16,-3-12 1-16,-17-1-1 15,-29-18 1-15,-24-13-1 16,-40-16 1-16,-31-12-2 16,-28-26 1-16,-25-27-1 15,-14-29 0-15,-14-19-1 16,-11-15 1-16,0 0-7 15,-13-16 1-15,2-13-9 0,-6 1 1 16</inkml:trace>
  <inkml:trace contextRef="#ctx0" brushRef="#br2" timeOffset="143255.851">22606 9404 37 0,'0'3'18'0,"-7"-3"-11"0,3 3 18 15,-3 0-24-15,-7 0 1 16,-7 10 2-16,-4 6 1 16,-10 9-5-16,3 3 0 15,-10 23 3-15,-4 15 0 16,-3 18 0-16,-8 14 0 0,1 21-1 15,3 13 0-15,7 0-1 16,14-19 0-16,11-6-1 16,14-23 1-16,14-11-6 15,11-17 1-15,7-12-11 16,3-12 1-16</inkml:trace>
  <inkml:trace contextRef="#ctx0" brushRef="#br2" timeOffset="144006.718">23132 9532 44 0,'14'4'22'0,"-11"-1"-21"15,-3-3 31-15,-3 3-31 16,-8 0 1-16,-6 3 0 15,-12 1 0-15,-6 2-3 16,7 0 1-16,0-2 1 16,-1-1 1-16,-6 6-1 15,3 1 0-15,1 6-2 16,-1 0 0-16,4-4-1 16,3 4 0-16,4 3-1 15,7 3 0-15,3 3 0 0,4 1 1 16,3 5 1-16,1 4 1 15,-1-4 0-15,1 7 0 16,-8 6-1-16,-3-6 1 16,0 6-1-16,-4 0 1 15,1 6-1-15,3-6 1 16,0 0 0-16,3 0 1 16,4-3 1-16,3-3 0 15,1 0 1-15,3-7 0 16,3-6 0-16,8-3 1 0,3-3-1 15,7-6 1 1,4-3-3-16,3-7 1 0,0-3-2 16,-3-6 0-16,0 0-8 15,-4-3 1-15,-3-4-8 16,-11-9 1-16</inkml:trace>
  <inkml:trace contextRef="#ctx0" brushRef="#br2" timeOffset="144261.684">22599 10200 39 0,'3'29'19'0,"1"-36"-9"16,-4 7 28-16,0 0-38 0,0 0 1 15,7-6 1-15,4 0 0 16,6 0-2-16,4-1 0 16,8 1-2-16,-1 0 0 15,0 3-7-15,-3-1 0 16,-8 1-5-16,-2-3 0 16</inkml:trace>
  <inkml:trace contextRef="#ctx0" brushRef="#br2" timeOffset="144607.009">23033 10219 52 0,'0'60'26'0,"-7"-10"-35"15,10-34 50-15,-3 6-41 16,4 9 1-16,3 3 2 16,0-8 0-16,-3-5-3 15,3-2 0-15,0-3 2 16,0-4 1-16,0-5-1 16,0-7 0-16,3-7-1 15,4-5 0-15,4-13-1 16,3-6 0-16,4-7 0 0,0 3 0 15,-1 4-4-15,1 0 0 16,0 2-10-16,-1 7 0 16,-9 4-2-16,-5 5 0 15</inkml:trace>
  <inkml:trace contextRef="#ctx0" brushRef="#br2" timeOffset="144952.335">23372 10291 44 0,'17'19'22'0,"8"0"-21"0,-18-19 42 0,4 3-42 15,10-6 1-15,0-3 0 16,4-4 0-16,-1-2-3 16,1-4 1-16,0-6 1 15,-8 6 0-15,-3-2-1 16,-7-1 0-16,-7-3-1 15,-7 3 1-15,0 6-2 16,-7 7 1-16,0 6 0 16,-7 3 0-16,0 10-1 15,3 6 1-15,4 6 0 16,3 3 0-16,4 6 1 16,0 1 0-16,7-1 0 15,7 1 1-15,4-4-4 16,3 1 1-16,4-10-5 15,6-13 0-15,-2-9-7 0,2-6 1 16</inkml:trace>
  <inkml:trace contextRef="#ctx0" brushRef="#br2" timeOffset="145282.547">23721 10395 34 0,'7'47'17'0,"0"25"-12"0,-4-66 26 16,1 0-29-16,-1-2 0 0,5-1 0 16,2-3 0-16,1-7-3 15,-1-8 0-15,4-10 2 16,-3-3 1-16,0 2-2 16,-1-2 0-16,1 3 0 15,-1 6 1-15,1 4 1 16,3 8 0-16,4 7 1 15,-1 7 0-15,1 8 0 16,7 20 0-16,-1 6 0 16,8-1 0-16,0 4-2 15,3 0 0-15,0-6-2 16,-6-13 1-16,-1-3-6 16,0-7 1-16,-3-8-10 15,-4-14 0-15</inkml:trace>
  <inkml:trace contextRef="#ctx0" brushRef="#br2" timeOffset="145988.084">25287 9448 42 0,'7'6'21'0,"-7"22"-17"16,0-15 28-16,-3 12-29 15,-8 6 0-15,-7 16 1 16,4 19 1-16,-3 19-7 0,-1 9 1 31,-3 53 4-31,3-28 0 16,4-24-2-16,4-23 0 16,6-25-2-16,0-16 1 15,4-18-1-15,0-10 0 16,4-10-2-16,7-5 0 15,-1-4-1-15,1-3 0 16,3 4 1-16,0-4 0 16,0 9 0-16,-3 7 1 0,3 6 1 15,3 4 1-15,-2 5 0 16,-1 4 1-16,0 3-1 16,-4 0 1-16,4-1-1 15,1 4 0-15,-1 0 0 16,0 0 0-16,0-6 0 15,4 0 0-15,3-4-2 16,0-6 1-16,4-6-6 16,-4-6 0-16,-4-6-4 15,-3-1 0-15</inkml:trace>
  <inkml:trace contextRef="#ctx0" brushRef="#br2" timeOffset="146408.586">25827 10276 31 0,'7'-7'15'0,"-21"-2"-10"0,7 9 24 16,0-3-26-16,-7 0 0 15,-4 0 3-15,0 3 1 16,1 0-8-16,-1 3 0 15,4 3 5-15,0 3 0 16,3 4-1-16,1-4 1 16,3-2-3-16,0 2 1 0,3 0-1 15,0 1 0-15,1-1 0 16,3 1 0-16,0-1-1 16,0 0 0-16,0 4 0 15,0 0 1-15,3-1-1 16,5 1 0-16,6-1 0 15,-4-6 0-15,4-6-1 16,0-3 1-16,4-6-1 16,-4 3 1-16,-3-4-1 15,-1 1 0-15,-3-1-3 16,0-2 0-16,1 2-6 16,-1 1 0-16,0 0-4 15,-4-4 0-15</inkml:trace>
  <inkml:trace contextRef="#ctx0" brushRef="#br2" timeOffset="146768.743">25919 10395 33 0,'3'0'16'0,"-3"3"-12"0,0-3 25 16,0 0-28-16,0-6 1 15,0-4 1-15,0-2 1 16,0-1-4-16,4-9 1 0,-1 0 3 16,4-9 0-16,0 9-1 15,0 0 1-15,7 0-1 16,1 3 0-16,2 4-1 15,4 5 0-15,4 4-1 16,0 3 0-16,-1 3-2 16,1 0 0-16,-4 0-4 15,4 0 0-15,0-7-7 16,-1 1 1-16,1-6-4 16,-4-4 0-16</inkml:trace>
  <inkml:trace contextRef="#ctx0" brushRef="#br2" timeOffset="147489.455">26607 9426 38 0,'21'16'19'0,"-7"9"-20"0,-11-13 34 15,-3 10-33-15,-3 3 0 16,-1 13 1-16,-3 9 0 16,0 6-1-16,0 16 1 15,0-9 1-15,0 2 0 16,-4 1 0-16,4-6 1 0,-3-14-2 16,-1-11 1-16,1-4-1 15,-1-6 0-15,0-6-1 16,1-4 0-16,-1-2-1 15,-3-1 1-15,0-6 0 16,0 0 0-16,-4-3 0 16,1 0 0-16,-5 0 0 15,-2 7 1-15,-1-4-1 16,-3 3 1-16,3 7-1 16,4 2 1-16,0 4 0 15,7 3 0-15,3 0-1 16,1 0 1-16,3 3-1 15,7 0 1-15,7 0 0 16,7-3 0-16,10 0 0 16,8-9 1-16,7-7-1 15,3-6 1-15,1 0 0 16,6-6 0-16,-7-7-1 0,-3-6 0 16,-4 0-1-16,-3-6 1 15,-7 0-1-15,-4-6 0 16,-7 6-1-16,0 6 1 15,-3 3 0-15,-4 4 0 16,-7 2-1-16,0 7 1 16,-7-3 0-16,0 3 0 15,-4 6 0-15,1 6 0 16,-1 7 0-16,0 3 1 0,8 3-1 16,3 3 1-1,3 3-1-15,4 0 1 0,4 1 0 16,3-4 0-16,-3-7-3 15,3 4 1-15,11-12-4 16,6-7 0-16,5-6-5 16,-1-7 0-16,-3-5-7 15,-1-4 1-15</inkml:trace>
  <inkml:trace contextRef="#ctx0" brushRef="#br2" timeOffset="148990.722">26857 10285 17 0,'-4'25'8'0,"8"3"3"0,-4-25 0 15,0 1-11-15,0-1 0 16,0-3 2-16,-4-3 1 16,4-1-1-16,0-5 0 15,0-3 2-15,8-10 0 16,-1-7 0-16,0 4 1 16,3-3-2-16,1 0 1 15,-1 3-2-15,1 3 0 0,3 3 0 16,4 10 0-16,6 9 0 15,5 6 0-15,2 6-2 16,1-5 1-16,0-1-6 16,-4 0 0-16,-3-3-7 15,-8-3 1-15</inkml:trace>
  <inkml:trace contextRef="#ctx0" brushRef="#br2" timeOffset="149366.764">27488 9037 29 0,'25'-19'14'0,"-18"7"-8"0,-7 12 18 15,0 0-22-15,4 0 0 16,-1 9 0-16,1-3 1 16,3 19-4-16,0 7 1 15,0 9 2-15,4 21 0 16,3 4 0-16,7 12 0 16,0 4 0-16,4 12 1 15,3 16-1-15,-3-4 1 16,-4-8-1-16,-11-1 0 0,-6-6-2 15,-11-3 1-15,-11 3-2 16,-10-10 0-16,-11-12-6 16,-17-9 1-16,-8-4-7 15,-3-18 0-15</inkml:trace>
  <inkml:trace contextRef="#ctx0" brushRef="#br2" timeOffset="149967.707">25689 10266 28 0,'18'57'14'0,"7"49"-9"0,-15-77 16 16,4 5-20-16,-3 4 0 15,3-4-1-15,0-6 1 16,-3-3-10-16,-1-9 0 16</inkml:trace>
  <inkml:trace contextRef="#ctx0" brushRef="#br2" timeOffset="155206.227">7384 11336 42 0,'3'-4'21'0,"1"-2"-9"0,-4 6 22 15,0 3-33-15,-4 4 1 16,-3 5 0-16,-7 1 0 16,-7 5-3-16,-4 1 0 15,-3 0 2-15,0 0 0 16,7 0-2-16,-15 3 1 16,12-4-2-16,-5 4 1 15,8 3-1-15,4-3 1 16,2-6 0-16,8 0 0 0,14-1 2 15,4 7 0-15,10-3 2 16,4 3 1-16,3 0 0 16,4 0 0-16,-4 0 0 15,-3 0 1-15,-11-6-3 16,-7 2 0-16,-18 8-2 16,-13 8 1-16,-8 1-4 15,-7 2 1-15,0-2-5 16,4-4 0-16,-4 0-10 15,7-9 0-15,8 0 0 16,13-3 1-16</inkml:trace>
  <inkml:trace contextRef="#ctx0" brushRef="#br2" timeOffset="155536.155">7433 11925 40 0,'-11'38'20'0,"1"15"-25"0,3-34 40 15,-4 6-33-15,1 6 0 16,-1-6 0-16,0 0 1 15,1-6-5-15,3-3 1 0,3-7 1 16,-6-2 1-16,6-4-3 16,4-10 1-16,4-8-3 15,6-10 1-15,1-7-4 16,-4-2 0-16,7-1-5 16,0-2 1-16,4 2 0 15,-4 7 1-15</inkml:trace>
  <inkml:trace contextRef="#ctx0" brushRef="#br2" timeOffset="155762.136">7472 11784 21 0,'0'-3'10'0,"0"0"-7"16,0 3 21-16,0 0-22 15,0 3 1-15,0 0 3 16,0 0 0-16,7 0-6 16,0 3 1-16,7 1 6 15,0-1 1-15,0 0-2 16,0 1 1-16,-3 2-2 0,-4 4 1 15,-7 2-3-15,-7 1 0 16,0 6-3-16,-7-3 0 16,3 3-3-16,-10-7 0 15,3-2-4-15,1-1 0 16,3-2-8-16,3-7 0 16</inkml:trace>
  <inkml:trace contextRef="#ctx0" brushRef="#br2" timeOffset="156167.572">7680 11909 52 0,'11'10'26'0,"-4"-13"-26"16,0-4 44-16,7-2-42 15,7 3 0-15,-7-1 1 16,4-2 0-16,3 6-5 16,-3-3 1-16,-4-4 2 15,0 1 1-15,-4-7-4 16,-6 0 1-16,-4 4-2 16,0-1 0-16,-4 7 0 15,-10 3 1-15,4 6-1 16,-4 6 1-16,3 1 1 0,-7-1 1 15,8 10 2-15,-1 3 0 16,4-3 0-16,4 3 1 16,3 3-1-16,3-6 1 15,4-4-2-15,4-2 0 16,6-4-3-16,-3-5 0 16,8-4-8-16,2-7 0 15,1-8-6-15,0-4 0 16</inkml:trace>
  <inkml:trace contextRef="#ctx0" brushRef="#br2" timeOffset="156482.423">8230 11762 40 0,'4'13'20'0,"-1"-7"-17"15,-3-6 31-15,-3 3-31 16,-4 0 0-16,-7 0 2 15,3 0 1-15,-3 0-7 16,0 1 0-16,-4-1 4 16,1 3 1-16,-1 0-2 15,0-3 1-15,4 1-2 16,-3 5 0-16,6 7 0 16,4 2 0-16,0 4 0 15,3-3 0 1,26 9-3-16,2-9 1 15,1-3-5-15,3-7 1 16,0-2-7-16,1-7 0 16,-1-7-4-16,0-5 0 15</inkml:trace>
  <inkml:trace contextRef="#ctx0" brushRef="#br2" timeOffset="156678.597">8484 11837 36 0,'7'0'18'0,"-3"10"-14"0,-4-10 31 15,-4 0-30-15,-3 9 1 16,0 0 2-16,-3 1 1 16,-4 6-11-16,-1-1 0 0,5 4 6 15,-1-3 1-15,4-4-4 16,-3-5 1-16,10-7-6 16,7-4 0-16,3-5-10 15,-3-4 1-15,4-2-3 16,-4-10 0-16</inkml:trace>
  <inkml:trace contextRef="#ctx0" brushRef="#br2" timeOffset="156858.075">8424 11743 43 0,'4'25'21'0,"6"-9"-27"16,-6-13 38-16,7 0-33 15,3-3 1-15,-4 0-4 0,11-3 1 16,-3-3-2-16,3 0 1 16,4-1-7-16,3 1 0 15</inkml:trace>
  <inkml:trace contextRef="#ctx0" brushRef="#br2" timeOffset="157428.273">8805 11756 34 0,'14'3'17'0,"4"6"-13"0,-14-9 29 16,-1 3-32-16,1 1 1 15,-4-1-1-15,-4 3 1 16,-3 0-3-16,-3 0 0 16,-1 1 2-16,-10-1 0 0,3 0-1 15,0-3 0-15,1 4 0 16,-1-1 1-16,4 3 0 16,4 4 1-16,6-1-1 15,-3 1 1-15,7-4-1 16,7 1 0-16,0-4-1 15,4 0 0-15,-1 1-1 16,1-7 0-16,-1 3 0 16,1-3 0-16,0 0 0 15,-1 3 0-15,-3-3 0 16,0 0 1-16,7 3 1 16,-10-3 1-16,6 0-1 15,1 0 0-15,0 0 0 16,3 0 0-16,0 0 1 15,0 0 0-15,4-6-1 0,6-10 0 16,1 4 0-16,10-7 0 16,-7-13-1-16,1-8 1 15,2-17-1-15,1-9 0 16,0-18-1-16,0-4 1 16,-8-9-1-16,-6-10 1 15,-7 7-1-15,-4 6 1 16,-7 12 0-16,-4 13 0 15,-3 13 0-15,-3 15 0 16,-5 13 0-16,1 18 1 16,-3 23 0-16,3 28 0 0,-1 21 0 15,1 23 1-15,0 18-1 16,7 13 0-16,4 10-1 16,3-19 0-16,-7-17-4 15,7-11 0-15,0-20-11 16,0-21 0-16</inkml:trace>
  <inkml:trace contextRef="#ctx0" brushRef="#br2" timeOffset="157998.618">10301 11662 49 0,'11'3'24'0,"-15"-9"-20"16,4 6 37-16,0 0-41 16,-3 0 0-16,-4-4 1 15,-8 4 0-15,5 4-1 16,-4-1 0-16,-4 6 1 16,-3 4 0-16,0 5 0 15,-4 8 0-15,4 2 0 16,3-3 0-16,4 6 0 15,7-3 0-15,7 1-1 16,11-7 1-16,3-4-4 16,7-2 0-16,0-7-9 0,7-5 1 15,1-11-5 1,2-2 0-16</inkml:trace>
  <inkml:trace contextRef="#ctx0" brushRef="#br2" timeOffset="158388.402">10594 11731 45 0,'0'9'22'0,"-25"4"-23"0,18-10 39 0,-7 0-36 16,-4 3 1-16,1 4 1 16,-8-1 1-16,0 0-6 15,1 4 0-15,3-1 4 16,-4-2 1-16,7 6-2 15,8-4 0-15,-1 1-1 16,8-1 0-16,3-2-1 16,7-4 1-16,7-3-2 15,3-6 0-15,8-3 0 16,-7-4 0-16,3 4-1 16,0-4 1-16,-3 1-1 15,-1 3 1-15,1 0 1 16,0 6 1-16,-4 3-1 15,-4-3 1-15,-3 6-1 16,-3 3 1-16,-4 4-1 16,0-1 1-16,0 1-6 0,3-4 1 15,4 1-8 1,4-7 1-16,7-9-4 0,-1-7 0 16</inkml:trace>
  <inkml:trace contextRef="#ctx0" brushRef="#br2" timeOffset="159019.528">10957 11561 43 0,'-3'13'21'0,"-11"18"-19"0,7-25 39 16,-4 4-41-16,-10-1 0 16,3 1 0-16,-3-1 1 0,3 1-1 15,4-1 1-15,0 0 0 16,4 4 0-16,3-1 0 15,-1 4 1-15,5 0 0 16,3-1 1-16,7 1 1 16,7 0 0-16,0-4-1 15,0-2 1-15,0 5-1 16,-3 1 0-16,-7 3-2 16,-11 0 0-16,-4 3-2 15,-3 3 0-15,0-3-1 16,-4-7 1-16,0-2-2 15,4-4 0-15,0-2 1 16,4-1 0-16,3-3 1 16,7-3 0-16,7-3 0 0,0-3 1 15,10-1 1 1,4 1 0-16,11-3 1 0,7-4 0 16,0-3 1-16,7 1 0 15,-7-4 0-15,3 10 1 16,0-4-2-16,-3-3 1 15,-4 1-2-15,-3-4 1 16,-7-3-2-16,-4 0 0 16,-7 3-1-16,-3 3 1 15,-11 4-1-15,-7 3 0 16,-8 5-2-16,-2 8 1 16,-1 5 0-16,0 3 0 0,1 4 0 15,-1 0 1-15,4-1 1 16,4 4 0-16,6 3 1 15,4 3 1-15,11 0-1 16,3-3 1-16,3 0-2 16,4-9 0-16,1-4-4 15,2-6 1-15,1-3-12 16,3-3 0-16,0-9-3 16,8-1 0-16</inkml:trace>
  <inkml:trace contextRef="#ctx0" brushRef="#br2" timeOffset="159319.832">11709 11640 41 0,'-4'25'20'0,"-28"-22"-19"0,22-3 35 16,-4 3-36-16,-4 3 1 16,-7 1 0-16,-3 2 1 15,3 0-1-15,4 1 0 16,0-1 1-16,7 1 1 15,3-1 0-15,8 4 1 16,6 2 0-16,12 1 1 16,2-4-1-16,8-2 1 15,0-1-2-15,-4 7 1 16,-4-3-2-16,-6 2 1 16,-7 4-2-16,-8 3 0 15,-7 6-4-15,-10-3 1 0,-3-3-6 16,-1-3 1-16,0 0-11 15,0-7 0-15</inkml:trace>
  <inkml:trace contextRef="#ctx0" brushRef="#br2" timeOffset="159830.289">12079 11671 39 0,'7'9'19'0,"-10"-15"-10"0,3 6 21 15,0 0-24-15,0 0 1 16,0 0 2-16,0-3 1 15,0 3-12-15,0 0 1 16,-4 0 8-16,4 0 0 16,0 0-3-16,0 0 0 15,-3 0-1-15,3 0 0 16,0 0-2-16,0 0 0 16,0 0 0-16,0 0 0 0,0 0-1 15,0 0 1-15,7-3-1 16,0 0 0-16,-4 0 0 15,-3 3 0-15,7-3 0 16,-3-1 0-16,-1 1 0 16,1 3 0-16,-4 0 0 15,0 0 0-15,0 0 0 16,0 0 1-16,0 0-1 16,3 0 0-16,-3 0 0 15,0 0 0-15,0 0-2 16,0 0 1-16,4 0-5 15,-1 0 0-15,5 0-14 16,-1 3 0-16</inkml:trace>
  <inkml:trace contextRef="#ctx0" brushRef="#br2" timeOffset="160341.979">12040 11988 44 0,'14'-3'22'0,"18"9"-9"16,-25-9 22-16,4 0-34 16,-4-4 1-16,0 4 1 15,-4-3 0-15,-3 6-4 16,0-6 0-16,0 3 3 16,-3-1 0-16,-4 4 0 15,-7 4 0-15,0-1-2 16,0 0 1-16,-1 3 0 15,1-3 0-15,0 4-1 16,4 2 1-16,3-3-1 16,0 0 1-16,-1 1-1 15,5-1 1-15,3 0-1 16,3 1 1-16,5-1 0 16,2-3 0-16,8 0-1 0,-1 0 0 15,1-6 0-15,0 3 0 16,-4-3-2-16,0 0 1 15,-4-3-7-15,-2-1 0 16,-5-2-9-16,4 3 0 16</inkml:trace>
  <inkml:trace contextRef="#ctx0" brushRef="#br2" timeOffset="161286.981">13850 11659 42 0,'-3'12'21'0,"-1"13"-7"0,0-12 21 0,-3 12-33 16,0-6 0-16,-7 21 1 16,-3 7 0-16,-5 7-4 15,1 5 0-15,4-12 1 16,3-3 0-16,3-9-5 16,0-7 1-16,4-12-12 15,4-10 1-15</inkml:trace>
  <inkml:trace contextRef="#ctx0" brushRef="#br2" timeOffset="161647.98">13324 11721 53 0,'-7'3'26'0,"11"4"-18"0,-1-7 41 15,1 3-43-15,10-3 1 16,11 0 4-16,10-6 0 15,14-4-13-15,15-2 1 0,24-7 8 16,18-6 1 0,-4-7-6-16,1-2 1 0,-8 2-7 15,-11 7 1-15,-13 0-9 16,-11 6 0-16,-11 7-12 16,-10 3 0-16</inkml:trace>
  <inkml:trace contextRef="#ctx0" brushRef="#br2" timeOffset="162292.405">14062 12110 42 0,'7'0'21'0,"0"3"-8"16,-7-3 21-16,0 0-31 15,7-3 1-15,3-3 3 16,5 0 0-16,6-1-8 15,3 1 1-15,5-7 5 16,-1 1 0-16,-3-1-2 16,-4-2 0-16,-4-1-2 15,-6 0 0-15,-4 1-4 16,-3-1 0-16,-4 3-2 16,-7 4 1-16,-4 3-2 15,-3 3 1-15,0 6 0 16,0 3 0-16,-1 3 2 15,1 4 1-15,0 3 2 0,4 9 0 16,3 3 2-16,3 3 0 16,4 1 1-16,4-7 1 15,6 0-2-15,11-6 0 16,1-4-3-16,2-5 0 16,4-7-13-16,8-9 0 15,-5-4-2-15,1-12 0 16</inkml:trace>
  <inkml:trace contextRef="#ctx0" brushRef="#br2" timeOffset="162563.608">14686 11401 45 0,'-17'38'22'0,"6"15"-22"16,7-28 43-16,-3 16-42 15,0 12 1-15,-7 7 1 16,-3 6 0 0,-1 28-8-1,7-19 1-15,4-18-4 16,7-20 0-16,4-15-6 15,-1-9 0-15</inkml:trace>
  <inkml:trace contextRef="#ctx0" brushRef="#br2" timeOffset="162923.171">14718 11966 45 0,'0'25'22'0,"18"-25"-14"0,-18 0 38 16,7-3-44-16,3 0 0 16,8 0 1-16,-1-4 0 0,1-2-5 15,0-7 1-15,-4 0 2 16,-4-2 0-16,1 2-1 16,-4 7 0-16,-3-1-2 15,-4 1 0-15,0-1 0 16,-4 7 0-16,1 6 0 15,-1 4 0-15,-7 5 0 16,1 7 1-16,-4 6 1 16,3 0 0-16,4 0 1 15,0-6 0-15,7 12 0 16,4 1 0-16,6-7-2 16,1-3 0-16,6-10-6 15,5-9 1-15,6-9-9 16,7-9 1-16</inkml:trace>
  <inkml:trace contextRef="#ctx0" brushRef="#br2" timeOffset="163222.963">15353 11828 38 0,'10'3'19'0,"-20"13"-16"0,3-16 25 16,-7 3-27-16,-4 3 0 15,-3 0-1-15,-4 4 1 16,1 2-1-16,-5 4 0 15,5 6 0-15,-1-10 1 16,7 1 0-16,4 0 0 16,7 2 2-16,7 1 1 15,4 0 1-15,6 2 0 0,-3 1 1 16,4 3 1-16,-4-3-1 16,0 0 1-16,-3 0-4 15,-4-1 1-15,-8-2-4 16,-2 0 1-16,-8-4-6 15,-3-2 0-15,0-1-9 16,0 1 1-16,7-7-5 16,3 0 0-16</inkml:trace>
  <inkml:trace contextRef="#ctx0" brushRef="#br2" timeOffset="163538.628">15663 11941 48 0,'7'-7'24'0,"-7"11"-26"0,0-4 42 16,-3 0-38-16,-4 0 1 16,-7 3 0-16,-7 0 1 15,-4 3-5-15,0 7 1 16,0 2 3-16,1 7 0 15,3 7 0-15,3 8 0 16,4 1 0-16,3 3 0 16,8-1-1-16,10 1 0 15,7-10-2-15,7-9 1 16,7-6-5-16,1-10 1 0,-5-6-9 16,1-6 1-16,-7-3-7 15,-8-7 0-15</inkml:trace>
  <inkml:trace contextRef="#ctx0" brushRef="#br2" timeOffset="164034.032">16073 12116 53 0,'17'3'26'0,"-3"-9"-24"0,-14 6 45 15,4-6-46-15,-4 0 0 16,-4-4 0-16,-3 1 1 0,-7-1-3 16,0 4 1-16,-4 3 2 15,1 3 0-15,-4 0 0 16,-1 9 0-16,1 4-1 15,0 6 1-15,3 3-1 16,4 0 0-16,7 0-2 16,4 0 0-16,10 0-1 15,7-7 1-15,0-5-3 16,4-4 1-16,3-9-4 16,4-3 0-16,-1-4-10 15,4-9 1-15</inkml:trace>
  <inkml:trace contextRef="#ctx0" brushRef="#br2" timeOffset="164468.946">16235 12167 54 0,'-4'53'27'0,"-10"-3"-27"0,7-31 42 16,-3 6-41-16,-1-9 1 15,0 2 0-15,4 1 1 16,0-3-3-16,0-4 0 16,4-2 2-16,3-10 0 15,7 0-1-15,0-3 0 16,0-10-1-16,3-9 0 0,-2-6-1 16,-1-3 1-16,0-13-1 15,0 0 0-15,0-3-1 16,0 6 0-16,3 7 0 15,1 2 1-15,0 4 0 16,-1 9 1-16,4 7 0 16,4 2 0-16,0 10 2 15,-4 6 0-15,0 4-1 16,-4 6 1-16,-6 2-1 16,-8 7 0-16,-3 1-1 15,-3-1 0-15,-1-3-1 16,4-7 1-16,0 1-3 15,3-4 0-15,-3-2-5 16,4-4 0-16,-1-3-9 16,1-3 1-16</inkml:trace>
  <inkml:trace contextRef="#ctx0" brushRef="#br2" timeOffset="164710.256">16701 12022 49 0,'0'16'24'0,"-8"3"-20"0,5-10 39 16,-4 7-40-16,-4 6 0 16,-3 0 1-16,0 0 0 0,0-3-6 15,3-1 1-15,1-2 1 16,3 0 0-16,7-13-10 15,0-3 1-15,7-16-8 16,0-6 0-16</inkml:trace>
  <inkml:trace contextRef="#ctx0" brushRef="#br2" timeOffset="164904.774">16591 11850 54 0,'7'-6'27'0,"4"9"-35"16,-4 0 47-16,3-3-39 15,1 0 0-15,3-3-5 16,4 0 1-16,-1-1-7 0,1 1 0 16,-4-3-3-16,-3 0 0 15</inkml:trace>
  <inkml:trace contextRef="#ctx0" brushRef="#br2" timeOffset="165760.338">16835 12029 43 0,'0'34'21'0,"0"4"-27"0,0-32 41 0,0 0-35 15,0 0 0-15,0-6-1 16,0 4 1-16,0-4 0 15,0-7 1-15,3-2-1 16,4-4 0-16,0 1 0 16,0-1 0-16,4-2 0 15,-1 2 0-15,5 1 0 16,2-1 0-16,4 4 1 16,1 2 1-16,-1-2-1 15,-4 3 1-15,1 6 1 16,-4 0 0-16,0 6-1 15,-3 3 1-15,-1 1-1 16,-3 5 0-16,0 4-1 16,1-3 0-16,-1 3-1 15,0-4 1-15,3 4-1 16,8 0 0-16,-1-10-1 0,5-2 0 16,6-7-3-16,4-10 1 15,-1-2-5-15,-2-4 0 16,-1 0-3-16,0-2 1 15,0 2-1-15,0-6 1 16,-3 0 3-16,3 0 1 16,-6 3 7-16,-5 0 1 15,-3 7 4-15,0-1 1 16,-3 4 1-16,-4-4 0 16,-3 10-1-16,-8 3 0 15,1 3-4-15,-8 4 0 16,0-1-3-16,-3 0 1 15,0 4-1-15,0 2 0 0,0 4 0 16,3 6 1-16,8 6 1 16,3 10 1-16,7 2 0 15,3 7 0-15,8 7 0 16,3-1 1-16,-3 0 0 16,3 7 0-16,-3 6-1 15,-4-3 0-15,-7-1-2 16,-7-8 1-1,-25 2-2 1,-7-12 1-16,4-13-2 16,0-12 0-16,-11-13 0 15,0-6 0-15,1-18-1 16,-1-8 1-16,7-2 1 16,7 0 0-16,11 0 0 15,11 0 1-15,10-1 0 0,14 1 1 16,7-3 1-16,14 3 1 15,18 6-1-15,11 9 1 16,-4 0-1-16,-7 1 0 16,-14 3-4-16,-11-1 1 15,-17 4-9-15,-15 0 0 16,-10-4-10-16,-14-6 1 16</inkml:trace>
  <inkml:trace contextRef="#ctx0" brushRef="#br2" timeOffset="175474.212">12876 11521 24 0,'-3'9'12'0,"3"0"-2"16,0-9 13-16,0 3-20 16,-4 1 0-16,4-1 2 15,0 3 1-15,0-3-6 16,0 3 0-16,0-2 5 15,4 2 1-15,-4-6-2 16,7-3 1-16,0-7-2 16,4-2 1-16,-1-10-3 0,8-6 1 15,-4-4-2-15,0-9 0 16,4-6-1-16,-1-3 1 16,1-6-3-16,-7 3 0 15,3 5-2-15,-4 5 1 16,1 5-1-16,-4 10 0 15,0 6 0-15,0 6 0 16,-4 7 0-16,1 15 0 16,0 0 2-16,-1 10 0 15,1 3 2-15,-1 6 1 0,4 0 1 16,-3 6 0 0,-1-3 2-16,4 10 1 0,0 3 0 15,0 3 0-15,0-3-1 16,1-4 0-16,-1-2-2 15,3-1 1-15,-6-2-1 16,3-7 1-16,-4-3-2 16,-3-7 1-16,-3-5-1 15,-4-1 0-15,-7-3-1 16,-4-3 1-16,-7-3-1 16,-3-3 1-16,0-3-1 15,-4 0 0-15,-3 6-2 16,-4 0 1-16,-7 3-2 15,4 0 1-15,3 0-1 16,4 0 1-16,3 0 0 16,4 4 0-16,7-4 2 15,3-3 0-15,4 3 2 0,10-6 1 16,4 3 0-16,7-13 1 16,11-2 0-16,7-1 1 15,10-3 2-15,11-6 0 16,7-3-2-16,14-10 0 15,0 1 0-15,0-7 0 16,-4-3-1-16,-6 6 0 16,-8 6-2-16,-10 7 1 15,-11 6-2-15,-7 7 1 16,-7 2-1-16,-10 7 1 16,-15 9-2-16,-10 13 1 0,-11 9-1 15,-10 6 0-15,-4 10-2 16,0 6 1-16,1 12-3 15,-1 4 1-15,0-6-3 16,3-4 1-16,1-3-8 16,10-9 1-16</inkml:trace>
  <inkml:trace contextRef="#ctx0" brushRef="#br2" timeOffset="176284.551">13289 11376 23 0,'50'-9'11'0,"2"-29"-5"16,-34 29 11-16,3-7-12 15,-3 0 0-15,0-5 3 16,-1-1 0-16,-3 0-9 16,4-3 1-16,0 3 7 15,-8 3 0-15,-3-9-3 0,-3 2 1 16,-11 1-3-16,-4 0 1 16,-14 0-3-16,-13 0 1 15,-12 3-2-15,-13 7 1 16,-4 5-1-16,0 10 1 15,7 6-2-15,-4 10 0 16,1 3-1-16,3 9 0 16,0 3-2-16,0 7 1 15,10 0-1-15,1 18 1 16,3 10 1-16,11 19 1 16,14-1 2-16,17 1 0 0,11-10 2 15,14-6 1-15,22-12 3 16,10-17 0-16,10-18 0 15,25-9 1-15,15-29-1 16,6-18 0-16,-14-29-2 16,-10-12 1-16,-11 0-4 15,-11-7 0-15,-20 7-5 16,-18-10 1-16,-25 4-10 16,-11 8 1-16,-21 1-4 15,-7 13 0-15</inkml:trace>
  <inkml:trace contextRef="#ctx0" brushRef="#br2" timeOffset="178476.907">18246 12480 42 0,'7'25'21'0,"14"22"-10"0,-18-34 21 15,1 6-30-15,-4 9 1 16,-7 3-1-16,-4 4 1 15,-10 5-5-15,-7 4 0 0,-7-6-1 16,-1 0 0-16,1-13-11 16,3-10 0-16</inkml:trace>
  <inkml:trace contextRef="#ctx0" brushRef="#br2" timeOffset="179811.87">20115 11637 42 0,'22'-7'21'0,"-22"-24"-14"0,3 25 21 15,-3 6-27-15,0 0 1 16,0 0 1-16,-3-3 0 16,-12 9-4-16,-6 3 0 15,-10 4 3-15,-8 6 0 16,-4 3-1-16,1 9 0 15,-14 0-1-15,3 10 0 16,-4 15 0-16,8 13 0 16,-1 16 0-16,5 3 0 0,9-13 0 15,8-9 1-15,14-3 1 16,14-13 0-16,11-9 0 16,13-13 0-16,19-9 1 15,6-13 0-15,7-6-1 16,8-6 0-16,-1-16-1 15,-6-10 0-15,-8-2-1 16,-10-4 1-16,-11 1-2 16,-3-4 1-16,-11 10-1 15,-7 2 1-15,-10 10-1 16,-11 7 1-16,-11 6-1 16,7-1 0-16,-17 20-2 15,0-4 1-15,3 1-3 16,7 2 0-16,8 1-11 15,10-4 0-15</inkml:trace>
  <inkml:trace contextRef="#ctx0" brushRef="#br2" timeOffset="180623.392">20207 12267 46 0,'7'9'23'0,"11"-2"-18"16,-8-4 33-16,5 0-36 16,2 0 1-16,1-3 1 15,3-6 0-15,0-1-5 16,0-5 0-16,0-1 3 16,1 1 0-16,-5-7-2 15,-3-6 1-15,-3 3-1 16,-8 3 0-16,-3 3-1 15,-3 4 1-15,-8 2-2 16,1 10 1-16,-1 4 0 0,-3 8 0 16,0 4-1-16,-4 9 0 15,1 3 1-15,3 10 1 16,3-4-1-16,4-6 1 16,10 4-1-16,8-7 0 15,3-3-3-15,11-10 1 16,7-5-5-16,10-7 1 15,0 0-3-15,1-7 0 16,-5-5 1-16,-2-7 0 16,3-6 3-16,-4 0 1 15,-3 0 6-15,-4 0 0 0,-4 3 4 16,1 9 0-16,-7 1 2 16,-1-1 1-16,-6 4 0 15,0 2 0-15,-11 7-3 16,-4 0 1-16,-3 0-2 15,-7 0 0-15,0 0-2 16,-4 0 0-16,1 0-1 16,2 4 0-16,-2-1 0 15,3 6 0-15,-4 7 0 16,4 3 0-16,0 6-1 16,3 3 0-16,4-6 0 15,4 0 0-15,6 3-1 16,8-13 1-16,-1-2-1 15,4-7 0-15,8-3 0 16,-1-3 0-16,0-3-2 16,4-7 1-1,6-25-12-15,1 4 0 16</inkml:trace>
  <inkml:trace contextRef="#ctx0" brushRef="#br2" timeOffset="181284.195">21093 12358 45 0,'0'37'22'0,"-7"-24"-15"16,7-13 31-16,0 0-37 15,0 0 0-15,0 0 2 16,3-6 0-16,1-4-4 16,3-2 1-16,3-4 1 15,1-3 1-15,-1-3-1 16,1 0 0-16,0 4-1 16,-1 2 0-16,1 6 0 15,-1 1 0-15,1 6 0 16,-1 6 0-16,-2 3 0 15,-1 4 0-15,-4 2-1 16,1 4 1-16,-1-4 0 16,1 1 0-16,-4 0-1 0,3-4 1 15,-3-3 0-15,4 1 0 16,-1-4-1-16,-3-3 1 16,7-7-1-16,0 1 1 15,4-3-1-15,0-1 1 16,3-2 0-16,0 2 0 15,0 1 0-15,0 3 0 16,0-1 0-16,0 1 0 16,0 0 0-16,-3 0 0 15,3-1 0-15,-3-2 0 16,-1 3 0-16,1-1 0 16,3 1-1-16,-4-3 1 0,5 6 0 15,-5-4 1-15,4 7-1 16,-3 0 1-16,-1 10-1 15,-2 2 1-15,-1 7-1 16,-4 3 1-16,-3 3-1 16,0-3 0-16,4 0-1 15,-1-13 1-15,4 1-4 16,4-1 1-16,-1 1-7 16,1-4 1-16,7-12-6 15,-4-4 0-15</inkml:trace>
  <inkml:trace contextRef="#ctx0" brushRef="#br2" timeOffset="181945.358">21759 12314 47 0,'0'6'23'0,"14"-9"-22"0,-6 0 41 15,-8 3-39-15,7-6 0 16,7-1 1-16,0 1 0 16,3-3-6-16,1-1 1 15,0-2 2-15,-4 2 1 16,-4-2-2-16,-3-1 1 0,-3-2-2 16,-8 2 0-16,-3 4 0 15,-3 5 0-15,-4 4-1 16,0 7 0-16,-1 5 0 15,8 7 1-15,0 0 0 16,0 6 0-16,4 0 1 16,-1 0 0-16,1-6 0 15,3-3 0-15,7 2 0 16,7-8 1-16,7-1-1 16,7-6 0-16,1-3-1 15,2 4 1-15,15-11-1 16,4-12 0-16,2-9 0 15,1-13 0-15,-7-15-2 16,0-16 1-16,3-3 0 16,4-7 0-16,-7-3 0 15,-3-9 1-15,-5 7 0 16,-9 5 1-16,-12 4 0 0,-3 15 0 16,-7 13 0-16,-10 12 1 15,-4 10 1-15,-7 22 0 16,-4 15 0-16,-7 19 0 15,-3 22 0-15,3 26 0 16,-3 18-1-16,4 0 1 16,-1 3-2-16,7-9 1 15,4-16-1-15,7-9 0 16,4-13 0-16,3-12 0 16,3-13-2-16,-3-10 1 0,0-5-4 15,0-10 1-15,-3-13-8 16,-5-6 1-16,-2-9-3 15,-4-6 0-15</inkml:trace>
  <inkml:trace contextRef="#ctx0" brushRef="#br2" timeOffset="182155.192">22066 11966 39 0,'-3'22'19'0,"10"6"-16"15,0-25 36-15,3 3-35 16,5 4 1-16,6-4 1 15,7 0 1-15,7 1-9 16,-3-4 0-16,7 0 5 16,3-3 1-16,0-6-5 15,4 6 1-15,-7-4-5 0,0 1 0 16,-11-3-9-16,-3 3 0 16,-4-3-2-16,0-1 0 15</inkml:trace>
  <inkml:trace contextRef="#ctx0" brushRef="#br2" timeOffset="182440.321">22543 12242 36 0,'-8'31'18'0,"8"-9"-19"0,0-19 33 0,0 0-31 15,0-3 1-15,0 0 1 16,0-6 1-16,4-3-5 15,0-4 1-15,-1 1 2 16,1-1 1-16,3 1-2 16,0-1 1-16,0-3-1 15,3 4 1-15,4 2-1 16,4 1 0-16,3-4-1 16,4 7 1-16,0 0-2 15,-1 3 0-15,1-4-6 16,-4 4 1-16,0-3-8 15,1-3 1-15</inkml:trace>
  <inkml:trace contextRef="#ctx0" brushRef="#br2" timeOffset="182650.958">22948 12110 42 0,'0'47'21'0,"-24"3"-25"0,20-34 33 16,4-3-30-16,-4-1 1 16,4-3-1-16,0-5 0 15,0-4-2-15,4-7 1 16,0-2-8-16,-1-10 0 16,1-12-1-16,3-4 1 15</inkml:trace>
  <inkml:trace contextRef="#ctx0" brushRef="#br2" timeOffset="182815.504">22892 11850 40 0,'-4'19'20'15,"11"21"-24"-15,0-30 41 0,-3-4-37 16,3 0 0-16,0 4 0 16,4-7 1-16,10-3-3 15,-4 0 0-15,12-6-8 16,2 2 0-16,1-11-2 15,0-4 1-15</inkml:trace>
  <inkml:trace contextRef="#ctx0" brushRef="#br2" timeOffset="183732.186">23354 12069 43 0,'7'0'21'0,"-4"3"-26"15,-3-3 42-15,0 0-37 16,-3 0 1-16,-4 0 0 16,0 4 0-16,-4 2-1 15,-3 3 0-15,-3 1 1 16,-5 8 0-16,1 1 0 16,0 3 0-1,7 25 0 1,10-3 1-16,8-12-1 0,10-7 1 15,7-7-3-15,4-2 0 16,0-6-5-16,-1-1 1 16,-3-6-9-16,-6-12 1 15</inkml:trace>
  <inkml:trace contextRef="#ctx0" brushRef="#br2" timeOffset="189631.522">19092 11731 30 0,'4'22'15'0,"10"-4"-8"16,-10-14 16-16,-1-1-20 15,4 3 1-15,0 0 1 16,-3-3 1-16,3 0-8 16,0-3 1-16,0-6 4 15,3-6 1-15,-3-4-3 16,4-6 1-16,0-6-1 16,3-10 0-16,0-3-1 0,4 1 1 15,-1 2-1-15,1 4 0 16,-1 2 0-16,1 4 0 15,-4 6 0-15,0 3 0 16,-3 7-1-16,-1 2 0 16,-2 7-2-16,-1 3 1 15,-4 6-1-15,-3 7 0 16,0 3-1-16,0 2 0 16,-3 8 1-16,-1 2 0 15,1 3 1-15,-1-6 0 16,0 0 1-16,1 3 0 15,-1 4 1-15,1-4 0 0,-1 0 1 16,1-3 0-16,3 0 0 16,0-6 1-16,0-6 0 15,0-1 0-15,0-2 1 16,3-4 0-16,-3 0-2 16,0 1 1-16,0-4-1 15,0 0 1-15,-7-3-1 16,0 0 0-16,-7-6-1 15,-4-1 0-15,-6-2-1 16,-8-4 1-16,-3 4-3 16,-1 3 1-16,1 3-2 15,3 3 0-15,1 0 0 16,2 3 0-16,5 0 1 16,3 0 0-16,3 0 2 15,4 0 0-15,3 0 1 16,4-3 1-16,7-3 0 0,7-6 0 15,4-4 0-15,3-2 0 16,7-4 1-16,14-3 1 16,15-3 0-16,10-3 0 15,3-1-1-15,8-2 1 16,-8 6-1-16,-10 3 1 16,-7 9-2-16,-7 1 1 15,-7 2-1-15,-11 1 0 16,-7 3-1-16,-3 9 0 15,-11 6 0-15,-11 7 1 16,-14 12-3-16,-14-3 0 0,-10 13-2 16,-7 0 0-16,-4-1-4 15,-4 7 1-15,8 6-5 16,3 0 1-16</inkml:trace>
  <inkml:trace contextRef="#ctx0" brushRef="#br2" timeOffset="190186.332">19713 11749 26 0,'81'-37'13'0,"-31"-23"-8"0,-36 41 21 15,0-12-24-15,-3-3 1 16,-4-4 2-16,-7-3 0 15,-7-3-6-15,-11 7 0 0,-10-4 4 16,-11 3 1-16,-3 7-2 16,-8 12 1-16,-6 10-3 15,-8 9 0-15,-3 3-2 16,0 9 0-16,-7 10-4 16,0 16 1-16,7 3-2 15,3 12 1-15,5 7 0 16,-1 12 0-16,10 0 2 15,8 0 0-15,7 6 3 16,17 1 1-16,18-1 5 16,18-15 0-16,13-16 1 15,26-13 1-15,17-18 1 16,18-28 0-16,-1-20-1 16,1-18 1-16,7-13-4 15,-15-9 0-15,-9-6-6 16,-16-4 0-16,-13-2-12 15,-10-1 1-15</inkml:trace>
  <inkml:trace contextRef="#ctx0" brushRef="#br2" timeOffset="196762.275">5965 11464 34 0,'0'3'17'0,"8"13"-6"0,-8-16 18 16,0 3-26-16,0 0 1 15,0 0 2-15,0 0 1 16,0 1-7-16,3-4 0 16,-3 0 5-16,11 3 1 0,10 0-1 15,-4 0 0-15,15 3-1 16,0-6 0-16,10 3-2 16,4 4 1-16,-7-4-2 15,-7 0 1-15,-4 3-2 16,-7-3 1-16,-7 4-2 15,0 2 0-15,-3 4-1 16,-11 5 1-16,-11 1-1 16,-10 6 1-16,-4 0-2 15,-6 4 1-15,-1 2 0 16,0-3 1-16,4 4 0 16,0 2 0-16,7 1 1 15,3-1 0-15,7 4 2 16,8-4 1-16,6-2 0 15,15-7 1-15,7-3 0 0,21-10 0 16,-8-9-1-16,8-3 0 16,0-3-6-16,-7-6 0 15,-7-1-16-15,-11-2 0 16,-4 2-2-16,-17 7 1 16</inkml:trace>
  <inkml:trace contextRef="#ctx0" brushRef="#br0" timeOffset="205920.841">8223 14061 37 0,'7'9'18'0,"-21"0"-10"15,14-2 18-15,-3 8-24 16,-1 10 0-16,1 13 3 15,-1 12 1-15,1 10-7 16,-4 18 1-16,3 7 3 16,-10 9 0-16,7 9 0 15,0-5 0-15,0-11-2 16,3-5 0-16,1-19-2 16,-4-7 1-16,0-9-6 0,3-9 0 15,4-13-9-15,0-9 1 16</inkml:trace>
  <inkml:trace contextRef="#ctx0" brushRef="#br0" timeOffset="206325.769">8121 13919 42 0,'7'-3'21'0,"-14"0"-15"0,14 0 30 0,-3 0-34 16,6-3 1-16,-3-1 2 16,7 1 1-16,4 3-6 15,3-3 0-15,11-1 6 16,14 1 0-16,10-3 0 15,4-1 0-15,21 1-1 16,0 3 0-16,8 9-1 16,-15 3 0-16,-7 0-2 15,-14 1 1-15,-15 15-2 16,-16 15 0-16,-19 7-1 16,-17 22 1-16,-18 9-3 15,-10 4 1-15,-15 2-4 0,8 1 0 16,-7-20-4-16,-1-15 0 15,4-9-12-15,7-7 1 16</inkml:trace>
  <inkml:trace contextRef="#ctx0" brushRef="#br0" timeOffset="206731.158">9225 14747 47 0,'14'0'23'0,"-14"-12"-20"15,-3-1 30-15,-8 4-32 16,-3-1 0-16,-4 4 1 15,-3 3 0-15,-7 3-3 16,-4 3 1-16,-3 10 2 16,0 5 0-16,-1 11-1 15,5 8 0-15,2 4 0 16,8 3 0-16,7 6-1 16,4-3 1-16,13-6-1 15,18-10 1-15,0-9 0 0,18-12 0 16,-14-17 0-16,3-8 0 15,-3-13-2-15,-4-10 0 16,-7-3-9-16,-3-6 0 16,-8-6-6-16,1 9 0 15</inkml:trace>
  <inkml:trace contextRef="#ctx0" brushRef="#br0" timeOffset="207242.057">9469 14948 54 0,'7'38'27'0,"-11"-4"-31"15,4-21 49-15,0 2-43 16,-3 4 0-16,3 0 1 16,0-3 1-16,0-7-5 15,0-3 0-15,0-6 3 16,3-9 0-16,1-10-1 16,3-3 0-16,0 0-1 15,3 0 1-15,4 0-1 16,1 3 1-16,2 10 0 0,1 6 0 15,-1 6-1-15,1 6 0 16,-4 10 1-16,0 3 0 16,-3 3-1-16,3 0 0 15,-7 0-1-15,7-6 1 16,4-3 0-16,3 0 1 16,-7-1 0-16,4-8 0 15,3-4 0-15,4-3 0 16,-1-10 0-16,-3-8 0 15,4-14 0-15,-4 4 1 16,0-13-4-16,1 0 1 0,-5 1-6 16,-3 5 1-16,-3 7-13 15,-4 0 0-15</inkml:trace>
  <inkml:trace contextRef="#ctx0" brushRef="#br0" timeOffset="207677.49">10111 15017 58 0,'14'13'29'0,"7"-17"-28"0,-7 1 43 15,-3-3-41 1,3 0 1-16,0-1 1 0,0-5 1 16,0-4-8-16,0-6 0 15,-3-3 4-15,-4 3 0 16,0-6-2-16,-11 3 1 16,1 3-2-16,-4 6 0 15,0 1 0-15,3 5 1 16,-3 13-1-16,4 7 0 15,-1 12 0-15,1 6 0 16,3 6 0-16,0 10 1 16,0 0-1-16,3 0 1 0,8-3 0 15,3-7 0-15,7-5-1 16,4-4 1-16,6-10-4 16,1-12 0-16,3 1-9 15,4-14 0-15,-7-12-5 16,0 0 0-16</inkml:trace>
  <inkml:trace contextRef="#ctx0" brushRef="#br0" timeOffset="207977.742">10721 15177 53 0,'7'19'26'0,"-3"-32"-30"0,-1 4 48 16,-3-7-42-16,4-6 0 15,-1-6 2-15,1 3 0 16,-1-10-4-16,1-2 0 16,-1 2 4-16,4-2 0 15,4 5 0-15,10-5 0 16,18-1-1-16,7 3 0 15,3 7-3-15,0 0 0 16,-3 3-7-16,-3 6 0 0,-8 7-13 16,-7-7 1-16</inkml:trace>
  <inkml:trace contextRef="#ctx0" brushRef="#br0" timeOffset="208922.704">13360 13753 59 0,'21'25'29'0,"-14"7"-34"0,-11-20 44 16,-3 1-38-16,-3-1 0 16,-8 7 1-16,-7 6 0 0,-3 3-3 15,-7 4 1-15,-7-4 1 16,-1 7 0-16,4-1-1 16,4-3 1-16,10 1-1 15,4-1 0-15,4 0-1 16,6-5 0-16,1 2 0 15,6 3 0-15,15 4 1 16,13-1 0-16,8-3 1 16,0 1 1-16,3 2 0 15,-3 1 1-15,-4-1-2 16,-7-9 1-16,-7 10-1 16,-10 6 0-16,-8 6-1 15,-6 0 0-15,-8 0-2 16,-7 3 1-16,-3-6 0 15,0-7 1-15,-4 4-1 0,7-6 1 32,1 5 0-32,3-5 0 15,3-10 0-15,7-3 0 16,4-6 2-16,7-7 1 16,4-6 1-16,14-6 0 15,17-6 1-15,11-10 0 16,14-3-1-16,3-6 0 15,-3-7-2-15,-7-2 1 16,-11-1-3-16,-6-9 1 16,2 6-2-16,-13 0 1 15,-4 4-1-15,-3 2 1 0,-11 1-2 16,-3 9 1-16,-4 6 0 16,-8 9 0-16,-6 10-1 15,-3 7 0-15,-4-4 0 16,-1 9 1-16,1 13 0 15,4 4 1-15,6 5 0 16,11 10 0-16,7 3 0 16,7-6 1-16,11-3-2 15,-4-4 1-15,-3-12-4 16,6-13 0-16,5-5-4 16,-1-14 0-16,0-12-7 15,-3-6 0-15,-1-7-3 16,-2 1 0-16</inkml:trace>
  <inkml:trace contextRef="#ctx0" brushRef="#br0" timeOffset="209193.242">13769 14713 37 0,'3'44'18'0,"1"6"-12"0,-4-41 29 16,0 4-31-16,0-1 0 16,-4-2 3-16,1-4 0 15,-4-6-8-15,0-6 1 16,3-4 6-16,4-8 0 15,4-1-2-15,-1-3 1 16,4 3-2-16,0-3 1 16,4 3-2-16,3 0 1 15,4 4-1-15,-1 2 0 0,5 4-1 16,2 2 1-16,1 4-5 16,3-3 1-16,-3 0-6 15,-4 0 1-15,0-1-10 16,-3 1 1-16,-8-3-4 15,5-1 0-15</inkml:trace>
  <inkml:trace contextRef="#ctx0" brushRef="#br0" timeOffset="209374.525">14161 14663 48 0,'3'31'24'0,"1"3"-26"16,-4-24 46-16,0 6-44 15,0-4 0-15,0 1 0 16,0-1 1-16,0-2-2 16,0-7 0-16,0-3-8 0,-4-10 0 15,1-8-5-15,-1-4 0 16</inkml:trace>
  <inkml:trace contextRef="#ctx0" brushRef="#br0" timeOffset="209553.634">14069 14449 48 0,'7'22'24'0,"32"3"-26"0,-25-21 42 16,3 2-41-16,5-3 1 0,2 0-5 16,4-3 1-16,-3 0-3 15,-4 0 1-15,1-3-8 16,-5 3 1-16</inkml:trace>
  <inkml:trace contextRef="#ctx0" brushRef="#br0" timeOffset="209899.244">14439 14650 48 0,'25'13'24'0,"17"2"-23"16,-28-12 45-16,4-3-45 15,3-3 0-15,4-3 3 16,3-3 0-16,4 2-5 16,0-2 1-16,-1-7 1 15,-2 1 1-15,-8-7-1 16,-11 0 1-16,-10 0-3 0,-3 0 1 16,-11 3-2-16,-8 6 0 15,1 7 0-15,4 6 0 16,-4 13-1-16,-1 9 1 15,1-4 0-15,4 14 0 16,2 5 1-16,8 4 1 16,7 0 0-16,7 0 0 15,4-7-3-15,3-9 1 16,14-12-5-16,4-10 0 16,0-9-7-16,10-10 0 15</inkml:trace>
  <inkml:trace contextRef="#ctx0" brushRef="#br0" timeOffset="210229.734">15201 14302 41 0,'28'-16'20'0,"1"38"-15"15,-19-15 32-15,1 5-37 16,-4 10 1-16,-7-6-1 16,-7 3 1-16,-7 2-2 15,0-2 1-15,-8 0 0 16,-2 0 1-16,-4 0-1 15,-1-4 1-15,1 4-1 16,3-3 1-16,8 0 0 16,3-1 0-16,10 1 2 15,8-4 0-15,10 10 0 0,3-3 0 16,1 6 0-16,3-3 0 16,0 3-1-16,1-3 1 15,-5 3-3-15,-6 4 1 16,-8-1-2-16,-6 6 1 15,-4-5-3-15,-4-1 0 16,-7-3-7-16,-3-3 1 16,-3-3-7-16,2-4 0 15</inkml:trace>
  <inkml:trace contextRef="#ctx0" brushRef="#br0" timeOffset="210455.354">15692 14832 50 0,'14'22'25'0,"-7"-6"-28"15,-7-10 41-15,-4 3-38 16,1 4 0-16,-4-1-12 15,-4-2 0-15,-10-4 4 16,-4-6 1-16</inkml:trace>
  <inkml:trace contextRef="#ctx0" brushRef="#br0" timeOffset="211190.605">9514 16096 56 0,'11'0'28'0,"7"22"-21"0,-18-16 29 0,3 6-35 15,1 7 1-15,-1 9 0 16,-3-2 1-16,-3 17-4 16,-1 8 1-16,1 8 1 15,-8 7 0-15,4-9-6 16,0-4 0-16,-4-9-12 15,1-10 1-15</inkml:trace>
  <inkml:trace contextRef="#ctx0" brushRef="#br0" timeOffset="211565.934">8297 17052 69 0,'39'22'34'0,"74"-28"-31"0,-74 0 57 0,35-1-58 15,35-8 1-15,25-11 1 16,46-11 0-16,11-1-5 16,27-12 0-16,5-6 3 15,-5 2 0-15,-2 7-3 16,-47 6 1-16,-14 7-4 16,-17 9 1-16,-29 12-6 15,-24 4 1-15,-18 12-13 16,-25 6 1-16,-24 7-2 15,-11 3 1-15</inkml:trace>
  <inkml:trace contextRef="#ctx0" brushRef="#br0" timeOffset="212106.341">9017 17328 52 0,'-4'35'26'0,"-6"2"-28"15,6-24 50-15,-3 6-47 0,0 9 1 16,-3 13-1-16,-8 12 0 15,4 0-2-15,0 0 0 16,0-2-4-16,3-11 0 16,8-5-11-16,6-13 0 15</inkml:trace>
  <inkml:trace contextRef="#ctx0" brushRef="#br0" timeOffset="212451.93">9394 17635 56 0,'-3'3'28'0,"6"-9"-24"15,-3 6 44-15,8-6-44 16,6 3 1-16,3-3 1 16,12-1 1-16,9-2-10 15,8-4 1-15,4-5 1 0,6 5 1 16,-14 0-9-16,1-5 1 15,-8 2-12-15,0-3 0 16</inkml:trace>
  <inkml:trace contextRef="#ctx0" brushRef="#br0" timeOffset="213007.414">10809 17018 43 0,'7'-4'21'0,"-10"11"-14"0,-1-1 26 16,-3 7-30-16,-4 2 0 15,-10 10 2-15,-10 10 0 16,-15 9-7-16,-7 12 1 15,-11 1 3-15,-3 12 1 0,7 0-2 16,7-4 0-16,15-2-4 16,9-13 0-16,5-9-10 15,6-16 0-15,4-22-3 16,10-9 0-16</inkml:trace>
  <inkml:trace contextRef="#ctx0" brushRef="#br0" timeOffset="213247.144">10185 16974 52 0,'14'50'26'0,"18"28"-27"15,-18-53 52-15,10 16-47 16,12 12 1-16,6 4 1 15,4 6 0-15,7-1-9 0,-7 4 1 16,-4-6 2-16,-3-7 0 16,-11-15-10-16,-3-7 0 15,-11-12-9-15,-7-10 1 16</inkml:trace>
  <inkml:trace contextRef="#ctx0" brushRef="#br0" timeOffset="213683.544">11215 16767 49 0,'7'25'24'0,"11"-6"-15"0,-11-16 37 16,3 0-42-16,4 0 1 15,0-3 1-15,8-3 0 16,9-3-8-16,12-1 0 16,6-5 3-16,0-1 0 15,-3-2-7-15,-7 2 0 16,-7 1-13-16,-11 2 1 15</inkml:trace>
  <inkml:trace contextRef="#ctx0" brushRef="#br0" timeOffset="213878.472">11296 17083 68 0,'14'26'34'0,"4"-33"-38"15,-1 4 56-15,15-3-52 16,14 3 0-16,7-7-2 16,3-2 1-16,-3 2-7 15,-10 1 0-15,-8-4-11 16,-10 4 1-16</inkml:trace>
  <inkml:trace contextRef="#ctx0" brushRef="#br0" timeOffset="214507.983">12658 16321 48 0,'-7'0'24'0,"7"7"-17"0,0-7 32 16,0 9-35-16,0 7 1 15,-4 9 3-15,-3 16 0 16,0 9-10-16,0 13 1 15,-11 6 5-15,-3 9 1 16,3 16-4-16,1 0 1 16,3-9-7-16,7-13 0 15,0-16-10-15,10-15 0 0,4-16-4 16,7-15 0-16</inkml:trace>
  <inkml:trace contextRef="#ctx0" brushRef="#br0" timeOffset="-214702.277">12873 16889 66 0,'21'13'33'0,"18"-20"-41"16,-29 4 64-16,12-3-56 0,9 0 1 15,8 2-3-15,0 4 0 16,0-3-2-16,-4-3 1 16,-3 0-9-16,-4-4 0 15,-3-5-6-15,-4-1 0 16</inkml:trace>
  <inkml:trace contextRef="#ctx0" brushRef="#br0" timeOffset="-214492.004">13106 16525 57 0,'0'54'28'0,"-11"15"-29"0,8-47 50 0,-1 15-48 15,-3 1 0-15,0 9-1 16,0 6 1-16,3 0-4 16,1-6 1-16,-1 4-14 15,-3-23 0-15,7-12-1 16,4-10 1-16</inkml:trace>
  <inkml:trace contextRef="#ctx0" brushRef="#br0" timeOffset="-214071.478">14228 16469 55 0,'3'9'27'0,"-6"10"-31"0,-1-13 53 0,-7 13-47 16,-6 9 0-16,-4 7 0 16,-4 12 1-16,-7 0-4 15,-14 13 0-15,0-1 2 16,1 4 1-16,6-4-7 16,0-12 0-16,11-6-11 15,7-25 1-15,10-19-2 16,7-16 0-16</inkml:trace>
  <inkml:trace contextRef="#ctx0" brushRef="#br0" timeOffset="-213877.292">13861 16463 58 0,'38'72'29'0,"15"47"-35"0,-35-78 59 16,3-1-52-16,0 14 0 15,11 12 0-15,3 3 0 16,1 0-4-16,-1-13 1 16,-3-12-8-16,-8-16 1 15,5-15-8-15,-1-13 0 16</inkml:trace>
  <inkml:trace contextRef="#ctx0" brushRef="#br0" timeOffset="-213501.303">14788 16745 52 0,'0'25'26'0,"4"-13"-19"0,0-8 43 15,3-1-46-15,3 3 1 16,11-3 1-16,15 0 0 15,9 0-9-15,8-3 1 16,-10 0 2-16,-4-3 1 16,-4-3-9-16,-3 0 0 15,-8-4-12-15,-3-5 1 16</inkml:trace>
  <inkml:trace contextRef="#ctx0" brushRef="#br0" timeOffset="-213275.465">15004 16431 52 0,'-14'44'26'0,"-1"35"-20"16,12-58 36-16,-4 17-40 15,-4 12 0-15,1 4 0 16,3 2 1-16,0 4-6 15,3-1 0-15,4-9-8 16,4-12 1-16,6-19-7 16,4-13 1-16</inkml:trace>
  <inkml:trace contextRef="#ctx0" brushRef="#br0" timeOffset="-212871.222">16083 16434 56 0,'18'13'28'0,"-8"6"-28"16,-10-10 50-16,0 4-47 15,-3 12 1-15,-8 3 1 16,-10 10 1-16,-11 12-8 15,-10 0 1-15,-7 10 4 16,-1 2 0-16,8 4-6 16,3-6 1-16,7-10-8 15,4-6 0-15,7-19-10 16,3-19 1-16</inkml:trace>
  <inkml:trace contextRef="#ctx0" brushRef="#br0" timeOffset="-212660.188">15773 16547 56 0,'24'72'28'0,"8"29"-29"0,-18-70 46 16,4 10-45-16,7 6 0 15,3 3 0-15,4 3 1 0,-4 4-5 16,-4-13 0-16,-2-16-10 15,-1-16 1-15,0-15-3 16,0-15 0-16</inkml:trace>
  <inkml:trace contextRef="#ctx0" brushRef="#br0" timeOffset="-212241.134">16284 15942 58 0,'0'16'29'0,"4"-1"-29"0,-1-8 58 15,4-4-55-15,4 6 0 16,3-3 3-16,7 4 0 15,11-1-8-15,0 1 1 16,7-1 4-16,-8 4 1 16,-6-7-3-16,-7 0 1 15,-8 7-3-15,-10 6 1 16,-3 2-2-16,-8 5 1 16,-10 2-1-16,0 0 1 15,0 3 0-15,3-2 0 16,0 2 1-16,15-3 0 0,3-3 0 15,0-6 1-15,28-3-1 16,0-4 0-16,4-9-3 16,0-3 0-16,-4 0-8 15,-3-12 0-15,-8-1-9 16,-3 7 0-16</inkml:trace>
  <inkml:trace contextRef="#ctx0" brushRef="#br0" timeOffset="-211864.957">16799 16858 41 0,'4'6'20'0,"10"-6"-5"0,-14 0 24 0,7-3-34 16,7 0 0-16,4 0 2 15,13 3 1 1,12-4-11-16,3 1 1 0,7 0 3 16,0 0 1-16,-8-3-8 15,-2-1 0-15,-8-5-12 16,-14-7 1-16</inkml:trace>
  <inkml:trace contextRef="#ctx0" brushRef="#br0" timeOffset="-211640.369">17117 16541 48 0,'-4'44'24'0,"1"-3"-19"15,-1-29 33-15,1 13-37 0,-4 16 0 16,0-3 0-16,3 6 0 15,1 9-5-15,-1 0 1 16,8-6-5-16,-1 3 0 16,4-12-7-16,7-13 1 15</inkml:trace>
  <inkml:trace contextRef="#ctx0" brushRef="#br0" timeOffset="-211339.858">18232 16485 55 0,'7'6'27'0,"-29"16"-36"15,12-10 50-15,-11 13-39 16,-15 4 0-16,-9 8 1 16,2 13 0-16,-10 10-4 15,-3 3 0-15,-1 6 1 16,8 0 1-16,3-7-10 16,11-11 1-16,10-20-7 15,11-15 0-15</inkml:trace>
  <inkml:trace contextRef="#ctx0" brushRef="#br0" timeOffset="-211144.159">17706 16569 55 0,'39'60'27'0,"14"18"-26"0,-36-50 48 15,1 1-48-15,3 5 0 16,0 4-1-16,7-1 1 15,4 1-3-15,-4-7 0 0,-3-2-6 16,0-7 1-16,-4-16-10 16,-3-12 1-16</inkml:trace>
  <inkml:trace contextRef="#ctx0" brushRef="#br0" timeOffset="-210619.228">18486 15688 58 0,'7'6'29'0,"-11"13"-31"0,11-13 48 16,7 7-44-16,7-1 0 16,4 7 3-16,10 0 0 15,1 3-5-15,2-3 0 16,5-7 3-16,-4 1 1 16,-8-4-2-16,-6-2 0 15,-7-1-2-15,-8 3 0 16,-10 1-1-16,-7-1 0 15,-3 4-1-15,-4-1 1 16,-4 1-2-16,-3 2 1 0,0 1 0 16,-1 3 0-16,8-3 0 15,0 2 1-15,7-5 1 16,11 3 0-16,3-1 1 16,7 4 0-16,11 6 0 15,3-3 1-15,3 3-1 16,1-3 1-16,-7 0-3 15,-7 0 1-15,-11 0-1 16,-18 3 1-16,-10 7-4 16,-21-7 1-16,-15-7-9 15,1-8 0-15,-11-16-6 16,3-1 0-16</inkml:trace>
  <inkml:trace contextRef="#ctx0" brushRef="#br0" timeOffset="-210003.452">19177 16676 62 0,'32'3'31'0,"24"-3"-37"0,-28 0 57 15,15 0-50-15,6 0 0 16,-3 0-1-16,3-3 1 16,-3 0-7-16,-7 0 0 0,-7-4-11 15,-7-5 0-15</inkml:trace>
  <inkml:trace contextRef="#ctx0" brushRef="#br0" timeOffset="-209763.376">19562 16422 56 0,'-4'34'28'0,"-10"16"-24"15,10-28 41-15,-6 7-45 16,-4 11 1-16,0 11 0 15,-1-1 0-15,1-6-4 16,4 0 0-16,6-4-7 0,8-8 0 16,6-10-7-16,1-7 1 15</inkml:trace>
  <inkml:trace contextRef="#ctx0" brushRef="#br0" timeOffset="-209478.392">20373 17040 60 0,'7'12'30'0,"-11"-18"-36"15,4 6 54-15,0 0-47 16,0 0 0-16,4-3 1 16,3-4 1-16,4 4-5 15,3 3 1-15,3 0-4 16,5 0 1-16,-1-3-13 16,0-3 0-16</inkml:trace>
  <inkml:trace contextRef="#ctx0" brushRef="#br0" timeOffset="-209267.754">20909 17074 46 0,'21'22'23'0,"-17"-19"-21"0,-4-3 30 16,7-6-33-16,0 0 0 15,0-1-2-15,7 1 0 16,0 3-3-16,4 3 1 16,3 0-8-16,-3-6 0 15</inkml:trace>
  <inkml:trace contextRef="#ctx0" brushRef="#br0" timeOffset="-209041.948">21340 17065 38 0,'21'25'19'0,"0"-3"-15"15,-18-22 32-15,-3 0-34 16,7 3 1-16,1-3 2 16,-1 3 0-16,0-3-6 15,0 0 0-15,3-3 3 16,-3 0 1-16,7-7-5 15,-3 4 0-15,0 0-13 16,-1-1 1-16</inkml:trace>
  <inkml:trace contextRef="#ctx0" brushRef="#br0" timeOffset="-208786.644">21918 17112 54 0,'11'12'27'0,"6"-12"-33"0,-10 3 42 0,4 0-36 15,0 4 0-15,3-4-1 16,0 3 0-16,3-3-5 15,12-3 1-15,2-6-9 16,1-7 0-16</inkml:trace>
  <inkml:trace contextRef="#ctx0" brushRef="#br0" timeOffset="-208638.301">22394 16930 44 0,'32'6'22'0,"42"38"-19"15,-56-31 34-15,-1-1-37 16,1 1 0-16,0-1-12 16,-4-2 1-16,-4-10 4 0,-6-16 0 15</inkml:trace>
  <inkml:trace contextRef="#ctx0" brushRef="#br2" timeOffset="-201191.37">5680 17303 40 0,'7'22'20'0,"0"0"-12"15,-7-22 21-15,0 0-25 16,0 0 0-16,0-13 2 0,-4-12 0 16,-3-25-7-1,-3-19 0-15,-1-6 5 0,-3-22 1 16,-4-16-3-16,1 0 1 15,3 0-2-15,-4 0 1 16,11 6-1-16,3 7 0 16,8 12 1-16,10 13 0 15,7 12 0-15,4 13 0 16,10 19-1-16,-7 9 1 16,8 16-5-16,-1 12 1 15,-10 10-7-15,-8 12 1 0,-6 16-11 16,-11 0 1-16</inkml:trace>
  <inkml:trace contextRef="#ctx0" brushRef="#br2" timeOffset="-200981.009">5323 16930 60 0,'18'22'30'0,"21"-19"-28"15,-18 0 51-15,7 0-51 16,8-6 0-16,9 0 0 16,-2-3 1-16,3-1-7 15,3 1 1-15,-17-3-5 16,-1-4 0-16,-6 1-11 16,0-10 0-16</inkml:trace>
  <inkml:trace contextRef="#ctx0" brushRef="#br2" timeOffset="-200725.66">6216 16616 45 0,'11'10'22'0,"-11"-10"-18"0,0 0 30 15,-8 3-32-15,-2 3 1 16,-4 7 2-16,-4 12 0 0,1 9-7 15,-5 1 1-15,5 9 4 16,3 3 0-16,7 0-3 16,3 0 1-16,4-3-6 15,11-10 1-15,-1-9-8 16,8-12 1-16,7-16-5 16,-1-10 1-16</inkml:trace>
  <inkml:trace contextRef="#ctx0" brushRef="#br2" timeOffset="-200530.642">6579 16682 46 0,'11'22'23'0,"-32"28"-29"16,10-34 42-16,-6 3-34 16,-8 3 0-16,-3 9 1 15,3 0 0-15,7 4-4 0,-6-1 0 16,9-2 2-16,-6-4 0 15,11-12-7-15,-1-10 0 16,4-12-8-16,4-10 1 16</inkml:trace>
  <inkml:trace contextRef="#ctx0" brushRef="#br2" timeOffset="-200125.322">6364 16688 44 0,'14'25'22'0,"-3"38"-16"0,-4-44 34 0,11 3-38 16,-4 9 0-16,3 7 0 16,8 3 1-16,3-4-5 15,-3 1 1-15,0-10 0 16,-4-12 0-16,0-10-4 16,-3-9 0-16,-1-10-4 15,-6-9 0-15,-1-12-6 16,1-4 1-16,-4-12 1 15,-3 0 1-15,-8-10-7 32,-70 136 19-32,137-233 1 15,-66 91 0-15,-1 22 10 16,8 16 1-16,3 15 2 16,4 13 0-16,6 16 2 15,8 6 0-15,10 12-5 16,-7 7 1-16,1 3-5 0,2-12 0 15,-17 8-3-15,1 4 0 16,-8 3-7-16,-7-3 0 16,-7 3-12-16,-11 3 1 15,-10-15-5-15,7-13 1 16</inkml:trace>
  <inkml:trace contextRef="#ctx0" brushRef="#br2" timeOffset="-199389.307">7214 16851 59 0,'-3'25'29'0,"-1"-25"-28"16,4 4 55-16,0-4-53 16,4 3 1-16,3 0 1 15,7-3 0-15,0 0-7 16,14-6 0-16,11 2 2 15,0 4 1-15,3-6-7 0,1 3 0 16,-8 0-11-16,-7 0 0 16,-3-3-4-16,-11 12 1 15</inkml:trace>
  <inkml:trace contextRef="#ctx0" brushRef="#br2" timeOffset="-199208.438">7250 17243 65 0,'21'29'32'0,"11"-7"-38"0,-18-19 65 0,10 0-58 15,8-6 0 1,32-19-12 0,-15 3 0-16,-7-3-3 15,-10-3 1-15</inkml:trace>
  <inkml:trace contextRef="#ctx1" brushRef="#br2">19763 12339 0,'0'0'0,"0"0"15,0 0 1,0 0 0,0 0-1,0 0 1</inkml:trace>
  <inkml:trace contextRef="#ctx0" brushRef="#br2" timeOffset="-198247.171">22871 16221 56 0,'17'16'28'0,"61"-4"-22"15,-53-9 28-15,10 4-34 16,11-4 0-16,3 0-1 0,-10 0 0 16,10-6-3-16,-3 0 0 15,-11 0-12-15,-10-7 1 16</inkml:trace>
  <inkml:trace contextRef="#ctx0" brushRef="#br2" timeOffset="-198053.491">22959 16450 53 0,'7'22'26'0,"21"-3"-23"0,-14-16 41 0,4 6-44 16,3-2 1-16,7 2-1 15,7-3 1-15,4-3-6 16,0-3 1-16,0-3-12 15,-4-3 1-15</inkml:trace>
  <inkml:trace contextRef="#ctx0" brushRef="#br2" timeOffset="-197346.747">24539 15738 46 0,'0'-9'23'0,"21"-1"-13"0,-14 7 31 16,1-3-37-16,-5 0 0 16,4 3 3-16,-7 3 1 15,-7 0-10-15,0 9 1 0,-7-3 5 16,-14 4 1-16,-15 5-3 16,-13 1 1-16,-1 3-2 15,-6 3 0-15,-4-3-2 16,10-1 1-16,5 1-1 15,-1 3 0-15,7 0-1 16,3-3 1-16,8 0 0 16,7 0 0-16,17-1 0 15,15 7 1-15,10 1 1 16,11 2 0-16,13 9 0 16,12 1 0-16,6 0-1 15,1-4 1-15,-8-12-1 16,-10 0 1-16,-14 0-2 15,-18 6 0-15,-18 4 0 16,-21 2 0-16,-13 1 0 16,-1 2 0-16,-7 1 0 0,-7-1 0 15,0-5 1-15,0-4 0 16,10 0 0-16,8 4 0 16,7-1 1-16,7 7 0 15,6-7 0-15,12 0 1 16,6-6 0-16,15 1 1 15,7-5-1-15,13 1 0 16,8-3 0-16,7-3 0 16,14 0-2-16,7-4 0 15,-7-6-3-15,-7-2 0 16,-4-4-7-16,-6-4 0 0,-5-5-11 16,-6 3 1-16</inkml:trace>
  <inkml:trace contextRef="#ctx0" brushRef="#br2" timeOffset="-197090.6">24599 16453 60 0,'7'6'30'0,"-28"35"-33"16,14-25 48-16,4 12-44 15,-5 7 0-15,-2 12-1 0,-1 3 1 16,-3-3-6-16,4 0 0 16,-5-6-12-16,-2-7 1 15</inkml:trace>
  <inkml:trace contextRef="#ctx1" brushRef="#br2" timeOffset="1877.03">21777 12584 0,'0'0'0,"0"0"16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3:26:41.5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25587 16262 31 0,'11'6'15'0,"-8"-9"-8"16,-3 3 16-16,0 0-21 15,0 0 0-15,0 0 3 16,0 0 1-16,-3-3-6 16,-4 3 0-16,-8 0 4 15,-2 3 0-15,-4 0-1 16,-4 0 0-16,-3 4-1 16,-8-1 0-16,8-3-2 0,0 3 1 15,-4 10-1-15,0 0 1 16,1 6-1-16,2 9 1 15,8 3 0-15,7 4 0 16,7-3 1-16,11 2 1 16,6-2 0-16,4-7 0 15,4-3-1-15,7-6 0 16,-1-4-3-16,5-8 1 16,-1-4-8-16,0-3 1 15,0 0-10-15,-3-10 1 0</inkml:trace>
  <inkml:trace contextRef="#ctx0" brushRef="#br0" timeOffset="555.448">25679 16626 31 0,'-4'28'15'0,"-10"-16"-5"0,14-8 16 16,-3 5-23-1,3 7 0-15,-4-1 1 0,0 4 0 16,-3 0-5-16,4 0 0 16,-1-4 4-16,1-2 0 15,-1-7-2-15,4-3 1 16,0-3-1-16,4-6 0 16,3-3-1-16,7-4 1 15,0-3-2-15,0 1 1 16,4-1-1-16,0 0 0 15,-4 4-1-15,3 2 1 0,-3 1 0 16,0 3 0-16,-3 6 0 16,0 3 0-16,-4 6 1 15,0 1 0-15,-4 2 1 16,-3 4 0-16,0 3 0 16,0 3 0-16,-3 0 0 15,-1-7 0-15,4 1-1 16,0-3 0-16,0-1-4 15,4-2 0-15,3-1-8 16,0-6 0-16,3-6-1 16,5-6 0-16</inkml:trace>
  <inkml:trace contextRef="#ctx0" brushRef="#br0" timeOffset="1067.02">26518 16347 39 0,'-3'0'19'0,"-15"12"-22"16,11-9 40-16,-3 7-34 16,-1 5 0-16,-14-2 1 15,4 3 0-15,-4 2-6 16,1 14 1-16,-5-4 2 0,1 6 1 15,4 1-3-15,2-4 0 16,5-3-5-16,3-6 0 16,3-3-7-16,0-6 0 15</inkml:trace>
  <inkml:trace contextRef="#ctx0" brushRef="#br0" timeOffset="1322.165">26250 16378 46 0,'7'47'23'0,"4"6"-21"0,-4-34 39 0,3 9-41 15,5 4 1-15,2 2 0 16,1 4 0-16,3-4-2 15,-3 1 1-15,-1-7-3 16,1-6 1-16,-4-6-7 16,-3-7 0-16,-4-15-6 15,3-4 1-15</inkml:trace>
  <inkml:trace contextRef="#ctx0" brushRef="#br0" timeOffset="2191.858">26818 15892 13 0,'0'3'6'0,"4"-3"5"0,-4 0-1 16,0 0-6-16,0 0 0 15,0 0 5-15,0 0 1 16,-4 3-11-16,1 0 1 16,-1 4 7-16,-3 2 0 15,0 7-1-15,0-1 0 16,0 4-3-16,0 0 0 15,0 0-1-15,0 0 0 16,3-4-1-16,1-2 1 0,-1-1-2 16,1 1 1-16,-1-1-1 15,1-2 1-15,-1-4-1 16,1-3 0-16,3-3-1 16,0 0 1-16,0-12 0 15,3-10 0-15,8 3 0 16,-1-6 0-16,4 0 0 15,4 3 1-15,0 3-1 16,3 0 1-16,3 7 0 16,1-1 1-16,-4 4-1 15,-3 2 1-15,0 4-1 16,-4 3 1-16,3 3-1 16,-6 10 0-16,-4 3-1 15,0 9 1-15,-3 3-1 16,-1-3 1-16,1 3-1 15,-4 4 0-15,0 5-1 16,0-5 1-16,0-1-4 0,0-6 0 16,0-6-11-1,-4-7 0-15</inkml:trace>
  <inkml:trace contextRef="#ctx0" brushRef="#br0" timeOffset="3197.825">23604 17218 34 0,'-7'32'17'0,"-17"12"-10"16,20-32 17-16,-3 4-23 16,0-1 1-16,0 1 1 0,0-3 0 15,3-1-4-15,-3-2 1 16,4 2 1-16,-1-9 1 16,4 0-2-16,0-3 1 15,4-3-1-15,3-6 1 16,3-4-1-16,8-2 0 15,0-7 0-15,-1 0 0 16,1 0 0-16,0 6 0 16,-1-3 0-16,1 10 0 15,0 3 0-15,-4 6 0 16,0 6 0-16,-4 3 1 0,1 4-1 16,-1 3 1-16,1-1 0 15,-4 1 0-15,0-4 0 16,-3 4 0-16,-4-3-1 15,0-1 1-15,0-2-2 16,0 2 0-16,3-2-5 16,4-4 0-16,4-3-7 15,-1-3 0-15</inkml:trace>
  <inkml:trace contextRef="#ctx0" brushRef="#br0" timeOffset="3529.486">23989 17225 42 0,'-4'6'21'0,"11"-6"-17"0,-7 0 34 16,0 0-35-16,7 0 0 16,1 3 1-16,-1 0 0 15,7-3-6-15,3 3 1 16,5 0 3-16,-1 1 1 0,0-1-5 16,-4 0 1-16,-2 0-5 15,-5 0 0-15,-3 0-9 16,-3-3 1-16,-8 0-2 15,1-6 1-15</inkml:trace>
  <inkml:trace contextRef="#ctx0" brushRef="#br0" timeOffset="3738.67">23999 17341 39 0,'4'9'19'0,"7"-6"-21"16,-4 0 40-16,0-3-37 15,3 0 0-15,4 0 1 16,1 0 1-16,2 0-4 16,4 0 1-16,-3 0-1 15,0 0 0-15,-4 0-7 0,0 0 1 16,-4-3-6-16,1-6 0 31</inkml:trace>
  <inkml:trace contextRef="#ctx0" brushRef="#br0" timeOffset="5194.232">24649 17369 23 0,'10'-3'11'0,"15"-4"-1"0,-18 4 13 16,0 0-18-16,-3 0 0 15,3 0 2-15,-7 3 0 16,-4-3-9-16,-3 0 0 0,-7-1 6 15,-7 4 0-15,-4 0-3 16,4 4 0-16,0 5-1 16,3 4 1-16,-3-4-2 15,3 3 1-15,1 10-1 16,2 4 1-16,8-1 0 16,7 0 0-16,4-6-1 15,7-7 0-15,10-6 1 16,7 1 0-16,4-7 0 15,-1-10 1-15,-2 1-3 16,-8-1 1-16,-7-8-8 16,-7 2 0-16,-7-6-3 15,-4-3 1-15</inkml:trace>
  <inkml:trace contextRef="#ctx0" brushRef="#br0" timeOffset="6230.284">24402 15359 27 0,'0'3'13'0,"-7"6"-13"0,3-6 21 16,-3 1-20-16,-4 2 1 0,-3 3 1 15,0-2 0-15,-3-1-3 16,-1 0 0-16,0 0 2 16,1 4 1-16,-1-1-1 15,0 1 0-15,-3-1-2 16,7 0 1-16,-4 1-1 16,4-7 1-16,4 0-1 15,3 0 0-15,0-9 0 16,7 3 0-16,0-7 0 15,7-2 1-15,3-1 0 16,4 1 0-16,1-4 0 16,2 4 1-16,1-1 0 15,-1 4 0-15,5 2 1 16,-1-2 0-16,0-1-1 16,0 4 0-16,-3 0-1 15,-1 3 0-15,1 3 0 16,-4 0 0-16,0 0-1 0,-3 3 0 15,-1 0-1-15,-3 3 1 16,4 1-1-16,0 2 0 16,-4 4-1-16,3 5 1 15,1 11 0-15,-1-1 0 16,5 0 1-16,-1 3 0 16,7-9 1-16,0-3 0 15,4-6 1-15,3-7 1 16,0-6 0-16,0-6 1 15,-3-4-1-15,-4-2 1 0,-7-4-2 16,-3-6 1-16,-8-6-3 16,-6 3 1-16,-15 0-2 15,-3-3 0-15,-11 2-6 16,1 8 1-16,-5 8-9 16,-10 4 0-16</inkml:trace>
  <inkml:trace contextRef="#ctx0" brushRef="#br0" timeOffset="15074.761">4614 14431 24 0,'4'6'12'0,"-18"-6"-14"0,7 0 13 0,-4 0-11 15,-3-3 0-15,-4 3 0 16,-3 0 0-16,-7 0 0 16,0 0 0-16,-4 0 0 15,-10 0 0-15,3 0 0 16,0 3 0-16,-3 0 0 15,14-3 0-15,-11 0 1 16,0 0 0-16,0 0 0 16,-3 0 0-16,3 0 0 15,-3 0 0-15,3 0 0 16,-11 3 0-16,1 0 0 0,3-3 0 16,0 0 0-16,8 0 0 15,-1-3 0-15,-4 0 0 16,5-3 0-16,-8-4 1 15,3-9 0-15,5 1 1 16,-1-7-2-16,-4-4 1 16,5-8 0-16,-5-4 0 15,4-3-1-15,1-3 1 16,-5-3-2-16,8 0 0 16,3-16 0-16,-10 3 1 0,3-3-1 15,-10-3 0-15,3 0-1 16,4-9 0-16,-11 3 0 15,3-10 1-15,1 0-2 16,0-6 1-16,3 7 0 16,7-1 0-16,7 0 0 15,11 1 1-15,-7 5 0 16,7 1 1-16,10 0 0 16,0-1 0-16,1 7 0 15,-1-3 1-15,4-1-1 16,4-2 0-16,3 3 0 15,0 3 0-15,0-4-1 16,10 7 1-16,1 7 0 16,-1-1 0-16,12 0 0 15,6 10 0-15,0-3 0 16,4-1 0-16,7 1 1 0,3-4 0 16,-3 0-1-16,-1 1 1 15,12 2-1-15,-8 1 0 16,1 0 0-16,2 2 1 15,5-2-1-15,10-1 0 16,-7 7 0-16,3 0 1 16,4 0-1-16,0 0 1 15,0 3-1-15,0 3 1 16,-7-3-2-16,3 3 1 16,4-3-1-16,4 9 1 0,3 4-2 15,3-4 1-15,1-3 0 16,0 7 0-16,-4-1-3 15,0 1 1-15,3 2-3 16,-6 1 1-16,3 6-5 16,-7 0 1-16,7 6-6 15,-21 0 1-15</inkml:trace>
  <inkml:trace contextRef="#ctx0" brushRef="#br0" timeOffset="15778.873">4205 9921 25 0,'11'7'12'0,"-11"2"-14"16,0-9 17-16,0-6-15 15,0-1 1-15,10 1 0 16,-3-3 0-16,7-1-1 16,8 1 0-16,6 0 2 15,11-1 1-15,-1 4-1 16,15 0 0-16,4-1 0 16,-4 4 1-16,3 3-1 0,-3-3 1 15,4 6-2 1,-8 0 0-16,0 7 0 0,-13 5 0 15,-8 7-2-15,-7 7 1 16,-3 11-1-16,-11 4 0 16,-25 16 0-16,0 9 0 15,-3 3-1-15,0 6 0 16,-7 4 0-16,7-4 1 16,3-6 0-16,-3-6 1 15,3-6-1-15,4-10 0 0,-4-3-1 16,8-13 1-16,-1-8-7 15,1-8 1-15</inkml:trace>
  <inkml:trace contextRef="#ctx0" brushRef="#br0" timeOffset="16049.174">4110 9846 56 0,'35'31'28'0,"-3"13"-43"16,-14-28 58-16,-8 6-44 15,4 9 1-15,11 4-5 0,-4 15 0 16,7 19 2-16,-3 16 1 15,10 9-10-15,-3 3 0 16,7 16-2-16,-7-13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8ABD-AF97-4DA7-8313-2FF27BE27887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5DE1-117F-451E-8B22-3C29CBED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1+1/2+1/4+1/8+ …</a:t>
            </a:r>
          </a:p>
          <a:p>
            <a:r>
              <a:rPr lang="en-US" dirty="0"/>
              <a:t>Sequence is an ordered list (collection)</a:t>
            </a:r>
          </a:p>
          <a:p>
            <a:r>
              <a:rPr lang="en-US" dirty="0"/>
              <a:t>Series is an infinite sum (process)</a:t>
            </a:r>
          </a:p>
          <a:p>
            <a:r>
              <a:rPr lang="en-US" dirty="0"/>
              <a:t>Relation goes both ways, series is sum of a sequence, series can be writing of a limit of 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83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+ ½ + ¼ + … = summation notation</a:t>
            </a:r>
          </a:p>
          <a:p>
            <a:r>
              <a:rPr lang="en-US" dirty="0"/>
              <a:t>Hard to attack directly, instead do a finite sum and write as a limit of a partial sum</a:t>
            </a:r>
          </a:p>
          <a:p>
            <a:r>
              <a:rPr lang="en-US" dirty="0"/>
              <a:t>Keep terminology straight: sequence, series, limit of partial 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2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a_n</a:t>
            </a:r>
            <a:r>
              <a:rPr lang="en-US" dirty="0"/>
              <a:t> = 2/(n^2-1) = -1/(n+1)+1/(n-1) via partial fraction decomposition</a:t>
            </a:r>
          </a:p>
          <a:p>
            <a:r>
              <a:rPr lang="en-US" dirty="0"/>
              <a:t>Write out S_1, S_2, S_3, … , </a:t>
            </a:r>
            <a:r>
              <a:rPr lang="en-US" dirty="0" err="1"/>
              <a:t>S_k</a:t>
            </a:r>
            <a:r>
              <a:rPr lang="en-US" dirty="0"/>
              <a:t> and see cancelling</a:t>
            </a:r>
          </a:p>
          <a:p>
            <a:r>
              <a:rPr lang="en-US" dirty="0"/>
              <a:t>Series as limit of partial sum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9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Seen this idea before: Series as limit of partial sum</a:t>
            </a:r>
          </a:p>
          <a:p>
            <a:r>
              <a:rPr lang="en-US" dirty="0"/>
              <a:t>Area of limit of Riemann sum</a:t>
            </a:r>
          </a:p>
          <a:p>
            <a:r>
              <a:rPr lang="en-US" dirty="0"/>
              <a:t>Improper integral as limit of def integral</a:t>
            </a:r>
          </a:p>
          <a:p>
            <a:r>
              <a:rPr lang="en-US" dirty="0"/>
              <a:t>Can an infinite sum of nonzero numbers be finite? Yes from last example. Similar paradox with improper integrals.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85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Converge yes or no? Already hard. Will relate this question to existing calculus knowledge (series tests).</a:t>
            </a:r>
          </a:p>
          <a:p>
            <a:r>
              <a:rPr lang="en-US" dirty="0"/>
              <a:t>If converge, what to? Cannot do most of the time. Cases can handle…</a:t>
            </a:r>
          </a:p>
          <a:p>
            <a:r>
              <a:rPr lang="en-US" dirty="0"/>
              <a:t>- Telescoping series, geometric series, power series are important cases.</a:t>
            </a:r>
          </a:p>
          <a:p>
            <a:r>
              <a:rPr lang="en-US" dirty="0"/>
              <a:t>Main task is to understand series to build theory of power series at end of chapter.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5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FC-21C8-472D-B46C-F6751794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DBF9-6465-44C7-93F5-B099516F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C47-6E1C-47DB-8747-488BC70D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590F-40A5-4064-A243-C6CFA59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C6F2-74BC-4E54-B9AC-556D5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3C7-5A46-4E5E-B5D1-3C128C6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6DFF-585C-4616-9EF0-B6B9BD4C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14D9-F376-4B6A-8192-DDBFAF6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2B02-CDB6-470E-9158-8E26743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56DB-29A7-4A03-8DD4-77F47FA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3AE0-3446-46C4-B419-0D94097B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F898-8E6D-4080-8613-8072413D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7F0D-CE42-48E2-8FEA-AF4AFB6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2C7B-CF26-4B50-98D7-F4083F8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9D0A-F7CF-49B0-9BC5-23AD574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7D6-45FE-4BA5-9173-4A59AA2C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7A8E-CC98-4CC4-A783-8A848313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F38D-61A6-4545-B63B-B7F02D2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1839-56E3-48D9-A20A-00A30C5B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9859-E1C9-4AD1-AF8C-A04C8A2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66B-2481-4F6A-9FF2-C9DD6328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723-952D-4BA9-BCCE-E07FA482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A53B-DD07-471C-A1C4-434AB4A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500F-4529-417D-B75F-C99B4855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BE9E-6D90-486F-9BA6-9CCAE5AB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BD06-2ED0-46AB-8919-B8108C36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1669-D223-49ED-A533-0B017264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9200-2477-46A3-AC18-A2DA9EAD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C88E-EC14-40CE-B07D-4097BE5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2C71-3751-4893-997F-A4B1A944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98C9-C0CC-4872-8F90-96E0550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E533-045E-473A-A8BC-8751BA0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E14B-DFEE-4543-A5BB-B3CCF1DA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92EAB-855A-4198-B5BF-6F9DA36C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06B53-329D-4410-A928-C5FC4F7FF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6AE88-896F-43DF-9A87-7FDB37A7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71D77-0575-45DC-BEA0-D9E9A826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001F-2EA7-4176-99CD-F89A5E8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21C6-D633-4420-A1D1-F72B9E5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11B-BD14-4F3D-A9E6-D11EE207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1194F-41B6-4A52-8EE1-786C04A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373D-8ECD-4B8D-97CD-0B81635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0BBE-4BC8-41C6-855B-2C70BA9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B54DB-893B-4A1F-9928-B748826C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2F23-CBBF-4695-8B8B-D8B0371B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19F0-B714-4567-BEF5-7187C27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99F2-848A-4D49-BB7B-BF527576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FE40-2FC3-47E4-A754-0E896F8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F832-2B75-481D-8BEE-AB039F3B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57F5-AA80-4F7F-AAE2-1E78BE83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3B7E-D8EC-4DE0-B0F7-3DC3F63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8F3B3-1111-40C1-AB6B-83389A8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1E1-54DD-4301-ACA2-D47B86F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C238A-F685-4174-A87B-CCC205A2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E5D4-38C9-42F1-B9F8-520FFDA2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5DF7-E415-4868-94AB-DB1F8413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3E30-C53F-407F-8E6C-DC4A4125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DEA3-6968-4276-B09C-55B59F89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AB1D0-BB9B-4187-91F6-19B63053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A58E-0F00-4204-9233-BE7A7A9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97B6-C735-4480-A2C9-66F64224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8B21-6C32-476A-A912-8C12AFFD1CB3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5115-0C6E-455F-B0D2-ACE7D81B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C608-ABB1-4B59-904C-D74B9173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customXml" Target="../ink/ink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855-CF54-4703-A495-88EC5AF93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11.2</a:t>
            </a:r>
            <a:br>
              <a:rPr lang="en-US" dirty="0"/>
            </a:br>
            <a:r>
              <a:rPr lang="en-US" dirty="0"/>
              <a:t>Series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664B-FF9F-4B13-8597-43EA9CC3F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  <a:p>
            <a:r>
              <a:rPr lang="en-US" dirty="0"/>
              <a:t>Beginning Ideas</a:t>
            </a:r>
          </a:p>
        </p:txBody>
      </p:sp>
    </p:spTree>
    <p:extLst>
      <p:ext uri="{BB962C8B-B14F-4D97-AF65-F5344CB8AC3E}">
        <p14:creationId xmlns:p14="http://schemas.microsoft.com/office/powerpoint/2010/main" val="6504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11.2 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Preview of section​</a:t>
            </a:r>
          </a:p>
          <a:p>
            <a:pPr lvl="1" fontAlgn="base"/>
            <a:r>
              <a:rPr lang="en-US" dirty="0"/>
              <a:t>Skim section, write short paragraph summary, list all important definitions / theorems / formulas.​</a:t>
            </a:r>
          </a:p>
          <a:p>
            <a:pPr fontAlgn="base"/>
            <a:r>
              <a:rPr lang="en-US" dirty="0"/>
              <a:t>Notes on video lectures​</a:t>
            </a:r>
          </a:p>
          <a:p>
            <a:pPr lvl="1" fontAlgn="base"/>
            <a:r>
              <a:rPr lang="en-US" dirty="0"/>
              <a:t>Include all details, worked examples, your own thoughts​</a:t>
            </a:r>
          </a:p>
          <a:p>
            <a:pPr fontAlgn="base"/>
            <a:r>
              <a:rPr lang="en-US" dirty="0"/>
              <a:t>Worked examples from text​</a:t>
            </a:r>
          </a:p>
          <a:p>
            <a:pPr fontAlgn="base"/>
            <a:r>
              <a:rPr lang="en-US" dirty="0"/>
              <a:t>Solutions to exercises​</a:t>
            </a:r>
          </a:p>
          <a:p>
            <a:pPr fontAlgn="base"/>
            <a:r>
              <a:rPr lang="en-US" dirty="0"/>
              <a:t>Final reflection of section​</a:t>
            </a:r>
          </a:p>
          <a:p>
            <a:pPr lvl="1" fontAlgn="base"/>
            <a:r>
              <a:rPr lang="en-US" dirty="0"/>
              <a:t>List of key takeaways to remember​</a:t>
            </a:r>
          </a:p>
          <a:p>
            <a:pPr marL="0" indent="0" fontAlgn="base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8998FF-824A-44E7-B262-B5B237884A6F}"/>
                  </a:ext>
                </a:extLst>
              </p14:cNvPr>
              <p14:cNvContentPartPr/>
              <p14:nvPr/>
            </p14:nvContentPartPr>
            <p14:xfrm>
              <a:off x="695880" y="1719000"/>
              <a:ext cx="7599960" cy="221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8998FF-824A-44E7-B262-B5B237884A6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520" y="1709640"/>
                <a:ext cx="7618680" cy="223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66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91AC-6E8B-420E-B06B-5A794B9D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vs Series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3D6156D-7C0C-413E-BDB1-2A6F76C4AA7F}"/>
                  </a:ext>
                </a:extLst>
              </p14:cNvPr>
              <p14:cNvContentPartPr/>
              <p14:nvPr/>
            </p14:nvContentPartPr>
            <p14:xfrm>
              <a:off x="496440" y="144360"/>
              <a:ext cx="11444400" cy="5888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3D6156D-7C0C-413E-BDB1-2A6F76C4AA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7080" y="135000"/>
                <a:ext cx="11463120" cy="59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851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6157B-8FB0-4DBF-87DB-613DEB3E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Notation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193D2D7-8F0A-49A6-82A8-B1FD42DAB437}"/>
                  </a:ext>
                </a:extLst>
              </p14:cNvPr>
              <p14:cNvContentPartPr/>
              <p14:nvPr/>
            </p14:nvContentPartPr>
            <p14:xfrm>
              <a:off x="406440" y="51840"/>
              <a:ext cx="11568600" cy="6650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193D2D7-8F0A-49A6-82A8-B1FD42DAB4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080" y="42480"/>
                <a:ext cx="11587320" cy="666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363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9DB4-7042-4CC9-9B13-87F78B0DD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Telescoping Series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5C03B0-B35C-4AD2-9073-60E891C65841}"/>
                  </a:ext>
                </a:extLst>
              </p14:cNvPr>
              <p14:cNvContentPartPr/>
              <p14:nvPr/>
            </p14:nvContentPartPr>
            <p14:xfrm>
              <a:off x="231120" y="113760"/>
              <a:ext cx="11959920" cy="6748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5C03B0-B35C-4AD2-9073-60E891C658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760" y="104400"/>
                <a:ext cx="11978640" cy="676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3307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9771-9200-40F5-81E1-2EFCDCE5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of an Infinite Series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72E3A27-982B-4960-84F4-06F9D47B5ACB}"/>
                  </a:ext>
                </a:extLst>
              </p14:cNvPr>
              <p14:cNvContentPartPr/>
              <p14:nvPr/>
            </p14:nvContentPartPr>
            <p14:xfrm>
              <a:off x="266760" y="1222560"/>
              <a:ext cx="11657520" cy="54439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72E3A27-982B-4960-84F4-06F9D47B5A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7400" y="1213200"/>
                <a:ext cx="11676240" cy="546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96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8F1B-9021-46F7-9AD5-23F9AE25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of an Infinite Series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98DC71-FEFC-4013-9005-AD24FB45736D}"/>
                  </a:ext>
                </a:extLst>
              </p14:cNvPr>
              <p14:cNvContentPartPr/>
              <p14:nvPr/>
            </p14:nvContentPartPr>
            <p14:xfrm>
              <a:off x="7508538" y="4992523"/>
              <a:ext cx="78840" cy="71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98DC71-FEFC-4013-9005-AD24FB4573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90898" y="4974523"/>
                <a:ext cx="11448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D9B2D5-B922-4113-ACE1-148A899CE62F}"/>
                  </a:ext>
                </a:extLst>
              </p14:cNvPr>
              <p14:cNvContentPartPr/>
              <p14:nvPr/>
            </p14:nvContentPartPr>
            <p14:xfrm>
              <a:off x="1916280" y="1398600"/>
              <a:ext cx="10274760" cy="5012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D9B2D5-B922-4113-ACE1-148A899CE6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06920" y="1389240"/>
                <a:ext cx="10293480" cy="50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C83F89A-B8BF-4791-A10C-9BC3DFB4FDF9}"/>
                  </a:ext>
                </a:extLst>
              </p14:cNvPr>
              <p14:cNvContentPartPr/>
              <p14:nvPr/>
            </p14:nvContentPartPr>
            <p14:xfrm>
              <a:off x="896760" y="3544560"/>
              <a:ext cx="8824320" cy="276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C83F89A-B8BF-4791-A10C-9BC3DFB4FD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7400" y="3535200"/>
                <a:ext cx="8843040" cy="27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824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516552A76A468C9A97A4366D95F3" ma:contentTypeVersion="7" ma:contentTypeDescription="Create a new document." ma:contentTypeScope="" ma:versionID="64474b79ac6025b31c41c0e2c716f326">
  <xsd:schema xmlns:xsd="http://www.w3.org/2001/XMLSchema" xmlns:xs="http://www.w3.org/2001/XMLSchema" xmlns:p="http://schemas.microsoft.com/office/2006/metadata/properties" xmlns:ns3="f4d38143-be48-439b-bbf2-4e096570a9e4" xmlns:ns4="414fec12-0661-43cb-9a39-a0a483f341cf" targetNamespace="http://schemas.microsoft.com/office/2006/metadata/properties" ma:root="true" ma:fieldsID="01edd342fd5107f28cd7d3bb25b31bd2" ns3:_="" ns4:_="">
    <xsd:import namespace="f4d38143-be48-439b-bbf2-4e096570a9e4"/>
    <xsd:import namespace="414fec12-0661-43cb-9a39-a0a483f341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38143-be48-439b-bbf2-4e096570a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fec12-0661-43cb-9a39-a0a483f34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7A370A-4548-41A1-99F2-915BD271481A}">
  <ds:schemaRefs>
    <ds:schemaRef ds:uri="http://purl.org/dc/dcmitype/"/>
    <ds:schemaRef ds:uri="http://schemas.microsoft.com/office/infopath/2007/PartnerControls"/>
    <ds:schemaRef ds:uri="414fec12-0661-43cb-9a39-a0a483f341cf"/>
    <ds:schemaRef ds:uri="http://schemas.microsoft.com/office/2006/documentManagement/types"/>
    <ds:schemaRef ds:uri="http://schemas.microsoft.com/office/2006/metadata/properties"/>
    <ds:schemaRef ds:uri="f4d38143-be48-439b-bbf2-4e096570a9e4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8E41F6C-C720-471B-8191-1EC275E59F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764C65-468B-486A-97FE-62DDB7B17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38143-be48-439b-bbf2-4e096570a9e4"/>
    <ds:schemaRef ds:uri="414fec12-0661-43cb-9a39-a0a483f341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302</Words>
  <Application>Microsoft Office PowerPoint</Application>
  <PresentationFormat>Widescreen</PresentationFormat>
  <Paragraphs>41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Section 11.2 Series </vt:lpstr>
      <vt:lpstr>Section 11.2 Homework Submission to Canvas</vt:lpstr>
      <vt:lpstr>Sequence vs Series</vt:lpstr>
      <vt:lpstr>Series Notation</vt:lpstr>
      <vt:lpstr>Example: Telescoping Series</vt:lpstr>
      <vt:lpstr>Intuition of an Infinite Series</vt:lpstr>
      <vt:lpstr>Question of an Infinite Series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11.2 Series </dc:title>
  <dc:creator>Chad Vidden</dc:creator>
  <cp:lastModifiedBy>Chad Vidden</cp:lastModifiedBy>
  <cp:revision>1</cp:revision>
  <dcterms:created xsi:type="dcterms:W3CDTF">2020-03-24T21:02:47Z</dcterms:created>
  <dcterms:modified xsi:type="dcterms:W3CDTF">2020-03-26T03:27:31Z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0x0101001320516552A76A468C9A97A4366D95F3</vt:lpwstr>
  </property>
</Properties>
</file>