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1209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C02FA-A800-416B-AE85-1547F213E033}" v="1" dt="2020-03-27T04:18:28.360"/>
    <p1510:client id="{A921DCBD-6113-4DE0-B641-54888768747D}" v="279" dt="2020-03-26T13:58:39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5" autoAdjust="0"/>
  </p:normalViewPr>
  <p:slideViewPr>
    <p:cSldViewPr snapToGrid="0">
      <p:cViewPr varScale="1">
        <p:scale>
          <a:sx n="90" d="100"/>
          <a:sy n="90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46958F55-A4AD-46ED-A7A3-BA57FB57AE90}"/>
    <pc:docChg chg="addSld modSld">
      <pc:chgData name="Chad Vidden" userId="S::cvidden@uwlax.edu::fa919fd6-03f8-48d0-9b95-10ac8c9672df" providerId="AD" clId="Web-{46958F55-A4AD-46ED-A7A3-BA57FB57AE90}" dt="2020-03-25T17:17:15.800" v="562"/>
      <pc:docMkLst>
        <pc:docMk/>
      </pc:docMkLst>
      <pc:sldChg chg="modSp">
        <pc:chgData name="Chad Vidden" userId="S::cvidden@uwlax.edu::fa919fd6-03f8-48d0-9b95-10ac8c9672df" providerId="AD" clId="Web-{46958F55-A4AD-46ED-A7A3-BA57FB57AE90}" dt="2020-03-25T16:39:25.662" v="59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46958F55-A4AD-46ED-A7A3-BA57FB57AE90}" dt="2020-03-25T16:38:59.443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46958F55-A4AD-46ED-A7A3-BA57FB57AE90}" dt="2020-03-25T16:39:25.662" v="5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46958F55-A4AD-46ED-A7A3-BA57FB57AE90}" dt="2020-03-25T17:03:06.391" v="194"/>
        <pc:sldMkLst>
          <pc:docMk/>
          <pc:sldMk cId="692703854" sldId="257"/>
        </pc:sldMkLst>
        <pc:spChg chg="mod">
          <ac:chgData name="Chad Vidden" userId="S::cvidden@uwlax.edu::fa919fd6-03f8-48d0-9b95-10ac8c9672df" providerId="AD" clId="Web-{46958F55-A4AD-46ED-A7A3-BA57FB57AE90}" dt="2020-03-25T17:01:08.924" v="72" actId="20577"/>
          <ac:spMkLst>
            <pc:docMk/>
            <pc:sldMk cId="692703854" sldId="257"/>
            <ac:spMk id="2" creationId="{73792691-2F00-4C48-B415-005BAFF7AF45}"/>
          </ac:spMkLst>
        </pc:spChg>
      </pc:sldChg>
      <pc:sldChg chg="modSp new modNotes">
        <pc:chgData name="Chad Vidden" userId="S::cvidden@uwlax.edu::fa919fd6-03f8-48d0-9b95-10ac8c9672df" providerId="AD" clId="Web-{46958F55-A4AD-46ED-A7A3-BA57FB57AE90}" dt="2020-03-25T17:06:10.107" v="312"/>
        <pc:sldMkLst>
          <pc:docMk/>
          <pc:sldMk cId="3804838607" sldId="258"/>
        </pc:sldMkLst>
        <pc:spChg chg="mod">
          <ac:chgData name="Chad Vidden" userId="S::cvidden@uwlax.edu::fa919fd6-03f8-48d0-9b95-10ac8c9672df" providerId="AD" clId="Web-{46958F55-A4AD-46ED-A7A3-BA57FB57AE90}" dt="2020-03-25T17:03:14.516" v="198" actId="20577"/>
          <ac:spMkLst>
            <pc:docMk/>
            <pc:sldMk cId="3804838607" sldId="258"/>
            <ac:spMk id="2" creationId="{123C556D-4BC5-47CA-9032-7995FC5FAB9A}"/>
          </ac:spMkLst>
        </pc:spChg>
      </pc:sldChg>
      <pc:sldChg chg="modSp new modNotes">
        <pc:chgData name="Chad Vidden" userId="S::cvidden@uwlax.edu::fa919fd6-03f8-48d0-9b95-10ac8c9672df" providerId="AD" clId="Web-{46958F55-A4AD-46ED-A7A3-BA57FB57AE90}" dt="2020-03-25T17:13:29.256" v="452"/>
        <pc:sldMkLst>
          <pc:docMk/>
          <pc:sldMk cId="3439468595" sldId="259"/>
        </pc:sldMkLst>
        <pc:spChg chg="mod">
          <ac:chgData name="Chad Vidden" userId="S::cvidden@uwlax.edu::fa919fd6-03f8-48d0-9b95-10ac8c9672df" providerId="AD" clId="Web-{46958F55-A4AD-46ED-A7A3-BA57FB57AE90}" dt="2020-03-25T17:06:26.185" v="320" actId="20577"/>
          <ac:spMkLst>
            <pc:docMk/>
            <pc:sldMk cId="3439468595" sldId="259"/>
            <ac:spMk id="2" creationId="{9A0F3800-1FB9-4747-8CFF-F5DA9EADE992}"/>
          </ac:spMkLst>
        </pc:spChg>
      </pc:sldChg>
      <pc:sldChg chg="modSp new modNotes">
        <pc:chgData name="Chad Vidden" userId="S::cvidden@uwlax.edu::fa919fd6-03f8-48d0-9b95-10ac8c9672df" providerId="AD" clId="Web-{46958F55-A4AD-46ED-A7A3-BA57FB57AE90}" dt="2020-03-25T17:17:15.800" v="562"/>
        <pc:sldMkLst>
          <pc:docMk/>
          <pc:sldMk cId="150089045" sldId="260"/>
        </pc:sldMkLst>
        <pc:spChg chg="mod">
          <ac:chgData name="Chad Vidden" userId="S::cvidden@uwlax.edu::fa919fd6-03f8-48d0-9b95-10ac8c9672df" providerId="AD" clId="Web-{46958F55-A4AD-46ED-A7A3-BA57FB57AE90}" dt="2020-03-25T17:13:39.944" v="464" actId="20577"/>
          <ac:spMkLst>
            <pc:docMk/>
            <pc:sldMk cId="150089045" sldId="260"/>
            <ac:spMk id="2" creationId="{CDE4068B-5CC7-4858-A5BA-2124ECEE4CF4}"/>
          </ac:spMkLst>
        </pc:spChg>
      </pc:sldChg>
    </pc:docChg>
  </pc:docChgLst>
  <pc:docChgLst>
    <pc:chgData name="Chad Vidden" userId="fa919fd6-03f8-48d0-9b95-10ac8c9672df" providerId="ADAL" clId="{A921DCBD-6113-4DE0-B641-54888768747D}"/>
    <pc:docChg chg="undo custSel addSld modSld">
      <pc:chgData name="Chad Vidden" userId="fa919fd6-03f8-48d0-9b95-10ac8c9672df" providerId="ADAL" clId="{A921DCBD-6113-4DE0-B641-54888768747D}" dt="2020-03-26T13:58:39.596" v="276" actId="15"/>
      <pc:docMkLst>
        <pc:docMk/>
      </pc:docMkLst>
      <pc:sldChg chg="addSp modSp add">
        <pc:chgData name="Chad Vidden" userId="fa919fd6-03f8-48d0-9b95-10ac8c9672df" providerId="ADAL" clId="{A921DCBD-6113-4DE0-B641-54888768747D}" dt="2020-03-26T13:57:52.260" v="211" actId="20577"/>
        <pc:sldMkLst>
          <pc:docMk/>
          <pc:sldMk cId="3582122624" sldId="261"/>
        </pc:sldMkLst>
        <pc:spChg chg="mod">
          <ac:chgData name="Chad Vidden" userId="fa919fd6-03f8-48d0-9b95-10ac8c9672df" providerId="ADAL" clId="{A921DCBD-6113-4DE0-B641-54888768747D}" dt="2020-03-26T13:54:32.450" v="177" actId="20577"/>
          <ac:spMkLst>
            <pc:docMk/>
            <pc:sldMk cId="3582122624" sldId="261"/>
            <ac:spMk id="2" creationId="{EDCE7E00-2649-4766-85A3-6F3CC2B5FBC6}"/>
          </ac:spMkLst>
        </pc:spChg>
        <pc:spChg chg="add mod">
          <ac:chgData name="Chad Vidden" userId="fa919fd6-03f8-48d0-9b95-10ac8c9672df" providerId="ADAL" clId="{A921DCBD-6113-4DE0-B641-54888768747D}" dt="2020-03-26T13:57:52.260" v="211" actId="20577"/>
          <ac:spMkLst>
            <pc:docMk/>
            <pc:sldMk cId="3582122624" sldId="261"/>
            <ac:spMk id="3" creationId="{96889904-E6E1-4A62-8370-B3AA7D900AC9}"/>
          </ac:spMkLst>
        </pc:spChg>
      </pc:sldChg>
      <pc:sldChg chg="modSp add">
        <pc:chgData name="Chad Vidden" userId="fa919fd6-03f8-48d0-9b95-10ac8c9672df" providerId="ADAL" clId="{A921DCBD-6113-4DE0-B641-54888768747D}" dt="2020-03-26T13:58:39.596" v="276" actId="15"/>
        <pc:sldMkLst>
          <pc:docMk/>
          <pc:sldMk cId="3791177834" sldId="262"/>
        </pc:sldMkLst>
        <pc:spChg chg="mod">
          <ac:chgData name="Chad Vidden" userId="fa919fd6-03f8-48d0-9b95-10ac8c9672df" providerId="ADAL" clId="{A921DCBD-6113-4DE0-B641-54888768747D}" dt="2020-03-26T13:58:12.452" v="258" actId="20577"/>
          <ac:spMkLst>
            <pc:docMk/>
            <pc:sldMk cId="3791177834" sldId="262"/>
            <ac:spMk id="2" creationId="{D7E51ACF-152D-4D5A-9FDB-44732AA15695}"/>
          </ac:spMkLst>
        </pc:spChg>
        <pc:spChg chg="mod">
          <ac:chgData name="Chad Vidden" userId="fa919fd6-03f8-48d0-9b95-10ac8c9672df" providerId="ADAL" clId="{A921DCBD-6113-4DE0-B641-54888768747D}" dt="2020-03-26T13:58:39.596" v="276" actId="15"/>
          <ac:spMkLst>
            <pc:docMk/>
            <pc:sldMk cId="3791177834" sldId="262"/>
            <ac:spMk id="3" creationId="{E1BE0390-182E-44D1-B992-9F3F25F28FD9}"/>
          </ac:spMkLst>
        </pc:spChg>
      </pc:sldChg>
    </pc:docChg>
  </pc:docChgLst>
  <pc:docChgLst>
    <pc:chgData name="Chad Vidden" userId="fa919fd6-03f8-48d0-9b95-10ac8c9672df" providerId="ADAL" clId="{3E8C02FA-A800-416B-AE85-1547F213E033}"/>
    <pc:docChg chg="modSld">
      <pc:chgData name="Chad Vidden" userId="fa919fd6-03f8-48d0-9b95-10ac8c9672df" providerId="ADAL" clId="{3E8C02FA-A800-416B-AE85-1547F213E033}" dt="2020-03-27T04:18:28.359" v="0"/>
      <pc:docMkLst>
        <pc:docMk/>
      </pc:docMkLst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109857222" sldId="256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109857222" sldId="256"/>
            <ac:inkMk id="4" creationId="{86B59B38-734B-4CD2-BB88-88A4369AAC66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692703854" sldId="257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692703854" sldId="257"/>
            <ac:inkMk id="3" creationId="{8C4CDE5D-320F-4104-A566-540D764C0510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3804838607" sldId="258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3804838607" sldId="258"/>
            <ac:inkMk id="3" creationId="{684E45CE-C766-4E14-B4E9-1126253D2C6E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3439468595" sldId="259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3439468595" sldId="259"/>
            <ac:inkMk id="3" creationId="{34450759-8E5D-4CD3-AEBB-44ABDAE9D78A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150089045" sldId="260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150089045" sldId="260"/>
            <ac:inkMk id="3" creationId="{95759C4C-17C6-40A5-9548-809C0F281312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3582122624" sldId="261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3582122624" sldId="261"/>
            <ac:inkMk id="4" creationId="{452ECBDB-3C9F-4051-89ED-BDEB3A005429}"/>
          </ac:inkMkLst>
        </pc:inkChg>
      </pc:sldChg>
      <pc:sldChg chg="addSp">
        <pc:chgData name="Chad Vidden" userId="fa919fd6-03f8-48d0-9b95-10ac8c9672df" providerId="ADAL" clId="{3E8C02FA-A800-416B-AE85-1547F213E033}" dt="2020-03-27T04:18:28.359" v="0"/>
        <pc:sldMkLst>
          <pc:docMk/>
          <pc:sldMk cId="3791177834" sldId="262"/>
        </pc:sldMkLst>
        <pc:inkChg chg="add">
          <ac:chgData name="Chad Vidden" userId="fa919fd6-03f8-48d0-9b95-10ac8c9672df" providerId="ADAL" clId="{3E8C02FA-A800-416B-AE85-1547F213E033}" dt="2020-03-27T04:18:28.359" v="0"/>
          <ac:inkMkLst>
            <pc:docMk/>
            <pc:sldMk cId="3791177834" sldId="262"/>
            <ac:inkMk id="4" creationId="{AAD5B133-985A-43C5-BB38-E94EA0F34E2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52:0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8301 8325 36 0,'0'0'18'0,"0"6"-13"0,-4 7 18 16,-3-4-22-16,0 7 1 16,-7 0 1-16,-4-1 0 15,1-2-4-15,-4 0 1 16,7-4 0-16,-15 0 0 15,5-2-9-15,6-1 0 0,-10-12-3 16,21-7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52:20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3:54:58.835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3140 4186 41 0,'10'22'20'0,"-17"19"-14"16,4-26 21-16,3 23-24 16,0 0 0-16,-11 15 1 15,11 16 0-15,-10 3-6 16,10 13 1-16,-7-7 3 16,3-6 0-16,4-12-5 0,-7-13 1 15,7-10-5-15,-7-5 1 16,3-20-7-16,4-5 0 15</inkml:trace>
  <inkml:trace contextRef="#ctx0" brushRef="#br0" timeOffset="408.119">3418 4258 44 0,'29'-16'22'0,"2"13"-17"0,-20 3 37 15,-7 3-41-15,-1 13 1 0,-3 3 1 16,-7 15 0-16,-11-5-4 16,-6 8 0-16,-5 7 2 15,-9 3 1-15,-5-6-2 16,4 3 0-16,-6-7-1 16,9-5 1-16,1-4-1 15,14-6 0-15,0-6 1 16,10-7 0-16,1-3 0 15,10-6 0-15,10-3 1 16,4-3 1-16,11 6-1 16,0 0 0-16,3 3 0 15,0 3 1-15,0 4-1 16,-7 2 0-16,1 1 0 16,-5 2 0-16,4 11-1 15,-10 2 0-15,0 3-1 16,6-3 1-16,-13-3-3 0,3-3 0 15,-4 0-5-15,4-3 1 16,-3-3-9-16,3 0 0 16</inkml:trace>
  <inkml:trace contextRef="#ctx0" brushRef="#br0" timeOffset="810.863">3609 4841 44 0,'7'7'22'0,"4"21"-19"0,-11-19 33 0,0 10-35 16,0 0 0-16,0 3 1 15,0-7 0-15,0 1-3 16,3 0 1-16,-3-7 1 16,0 1 0-16,-3-4-1 15,3-6 1-15,0-6-1 16,0-4 1-16,0-5-1 15,0-4 1-15,0-3-1 16,3 0 1-16,4 3 0 16,4 6 0-16,-1-8-1 15,1 8 1-15,7 10-1 16,-8 3 1-16,4 3-1 16,0 0 1-16,8 7-2 15,-8 5 1-15,3 1 0 0,-6 3 0 16,6-7-1-16,-6 1 1 15,0-1-2-15,-4 4 0 16,3-3-4-16,1-1 1 16,-1-3-10-16,1 1 1 15,7-4-1-15,-4-6 0 16</inkml:trace>
  <inkml:trace contextRef="#ctx0" brushRef="#br0" timeOffset="1065.818">4057 4982 29 0,'21'-9'14'0,"11"-16"-8"0,-25 22 26 15,4-7-29-15,-4 1 1 16,3 0 2-16,-6 2 0 0,3 1-7 16,-7 3 0-16,0 3 4 15,0 0 1-15,0 0-3 16,-11 0 1-16,1 0-2 16,-1 0 1-16,-3 0-1 15,0 6 0-15,3 4 0 16,1 5 1-16,3-2-2 15,3 2 0-15,4 4-2 16,4 0 0-16,6 0-4 16,1 0 1-16,-1-4-3 15,4 4 0-15,-3-16-4 16,0 0 0-16</inkml:trace>
  <inkml:trace contextRef="#ctx0" brushRef="#br0" timeOffset="1487.499">4276 4989 29 0,'7'12'14'0,"7"4"-11"0,-7-13 25 16,3 6-27-16,-10 1 1 16,11-1 1-16,-7 4 0 15,3-4-4-15,-7-6 0 16,3 0 2-16,4-3 1 15,0-6-2-15,-3 0 1 16,3-7-1-16,-4 4 1 0,4 3-1 16,4 3 1-16,-7 3-1 15,10 3 0-15,-4 3 0 16,1 3 1-16,-1 10-2 16,1-9 1-16,0 2 0 15,6 1 0-15,-6-1 0 16,-1-5 0-16,1-4 0 15,7 0 1-15,-8 0-1 16,4 0 1-16,4 0 0 16,3 0 0-16,0-9 1 15,4-6 0-15,-11-10 0 16,4-4 0-16,-4-5-1 16,-7-7 1-16,0 1-10 15,-7 2 1-15,-14 1-6 16,3 6 0-16</inkml:trace>
  <inkml:trace contextRef="#ctx0" brushRef="#br0" timeOffset="2267.148">5807 4437 48 0,'-4'0'24'0,"11"0"-21"0,-7 0 44 16,7 0-42-16,4 3 0 16,10 0 4-16,11-3 0 15,14 0-11-15,-4-3 0 0,7 0 6 16,1 3 1-16,-1-7-3 16,-10 4 0-16,-11 3-2 15,-3 3 0-15,-7 7-1 16,-18 12 0-16,0 6-1 15,-18-9 1-15,-3 9 0 16,0 10 0-16,-4 3 0 16,0-4 0-16,8 7 1 15,6 0 1-15,4 0 0 16,7 0 1-16,7-13-1 16,11-6 1-16,3-3 0 15,18-6 0-15,-4-10-2 16,4-3 0-16,-4-3-7 15,0-3 0-15,0 6-14 16,-3-6 1-16</inkml:trace>
  <inkml:trace contextRef="#ctx0" brushRef="#br0" timeOffset="2732.181">7352 4101 41 0,'0'3'20'0,"-11"73"-2"16,11-51 20-16,-7 19-38 16,4 9 1-16,-1 10 0 15,1 9 0-15,3 3-2 0,0 3 1 16,3-9-4-16,1-12 1 16,-1-7-7-16,-3-15 1 15,-3-7-6-15,-4-25 1 16</inkml:trace>
  <inkml:trace contextRef="#ctx0" brushRef="#br0" timeOffset="2944.524">7066 4681 46 0,'25'32'23'0,"28"-17"-23"16,-39-15 41-16,11 4-40 15,3-1 0-15,14 0 0 16,8-9 0-16,-8 2-3 16,18-2 1-16,7 0-4 15,0-4 0-15,3-2-9 16,1-1 0-16</inkml:trace>
  <inkml:trace contextRef="#ctx0" brushRef="#br0" timeOffset="3168.673">8199 4760 41 0,'-29'28'20'0,"-13"22"-17"0,21-34 29 15,3 12-30-15,-3 7 1 16,-4 12 0-16,1 0 1 15,-1 6-6-15,0-6 0 16,4-3-1-16,0-10 1 16,3-9-11-16,1-9 0 15</inkml:trace>
  <inkml:trace contextRef="#ctx0" brushRef="#br0" timeOffset="3363.876">7870 4713 42 0,'29'22'21'0,"2"18"-23"15,-23-30 30-15,2 2-29 16,1 7 1-16,-1 6-3 16,1 4 1-16,-4 2-5 15,0-6 1-15,-7 3-5 16,0-3 0-16</inkml:trace>
  <inkml:trace contextRef="#ctx0" brushRef="#br0" timeOffset="3799.559">8269 5145 46 0,'-3'16'23'0,"-4"3"-32"0,3-13 46 16,0-6-38-16,1-6 1 16,-4 3-1-16,0-3 0 0,0-7 1 15,0-9 1-15,3-3-1 16,1-3 0-16,-4-10 0 15,0 0 0-15,7-2 0 16,7 2 1-16,0 4 0 16,7-1 0-16,7 7 2 15,0 3 0-15,7 3 0 16,1 12 0-16,2-2 0 16,-10 9 1-16,1 6-2 15,-5 9 1-15,-6 1-3 16,-11 9 1-16,-7 6-2 15,-7-3 1-15,-11 3-4 16,4-6 1-16,0 0-5 16,3-3 0-16,4-9-7 15,3-1 0-15</inkml:trace>
  <inkml:trace contextRef="#ctx0" brushRef="#br0" timeOffset="4160.133">8509 4832 48 0,'18'28'24'0,"-4"7"-22"0,-7-29 41 16,-4 0-42-16,4 4 0 0,4-10 1 16,0-4 0-16,-1-2-2 15,4-10 0-15,0 1 1 16,-3-7 0-16,-4 6-1 15,-7-9 1-15,0 6-1 16,0 0 0-16,-14-3-1 16,7 7 0-16,-4 5 0 15,8 10 1-15,-4 7-1 16,0 5 1-16,0 10-1 16,7 6 1-16,0 4 0 15,0-4 1-15,7 0-1 16,-4-3 0-16,11-3-3 15,4 0 1-15,7-9-4 16,-4-4 0-16,11-6-10 16,-1-3 1-16</inkml:trace>
  <inkml:trace contextRef="#ctx0" brushRef="#br0" timeOffset="4443.807">9066 4738 36 0,'22'-16'18'0,"-12"10"-12"0,-6 3 23 16,-4 3-28-16,0 0 1 15,-4 0-1-15,1 3 1 16,-11 3-3-16,-1-6 0 16,-2 6 2-16,-4 1 0 15,-1-1-1-15,5 0 0 16,3 0 1-16,0 4 0 16,7 2 2-16,3-2 0 15,8-1 1-15,6 7 0 0,11 3 0 16,-7 3 1-16,0 0-2 15,1 6 1-15,-8-12-3 16,-7 5 1-16,-7 5-3 16,0-8 0-16,-18 7-8 15,-7-12 0-15,4-10-7 16,-4-3 0-16</inkml:trace>
  <inkml:trace contextRef="#ctx0" brushRef="#br0" timeOffset="4955.938">10537 4653 47 0,'11'16'23'0,"7"-10"-13"16,-18-6 36-16,3 0-44 16,-3 0 0-16,0 0 1 15,0 0 1-15,-3-6-5 16,-4 0 0-16,-4 6 3 16,-3-4 0-16,-4 4-1 15,-3 4 1-15,-4 2-3 16,1 3 1-16,-1 4-2 15,0 2 1-15,8 4-3 16,6-3 1-16,8 3-4 16,6-4 1-16,11-2-3 15,7-4 1-15,8-2-4 16,2-4 0-16,1-6-2 16,0-7 0-16</inkml:trace>
  <inkml:trace contextRef="#ctx0" brushRef="#br0" timeOffset="5239.871">10830 4917 41 0,'14'9'20'0,"-7"-3"-22"0,-7-15 38 15,0-7-36-15,-3-9 0 16,-4-6 2-16,-4-19 0 15,-3-7-2-15,4-9 0 0,-1-6 1 16,-3-9 1-16,3-14 0 16,4 11 0-16,4 2-1 15,6 4 0-15,1 15 0 16,6 10 1-16,4 12-2 16,4 7 0-16,0 15-6 15,-1 9 1-15,1 17-9 16,-7-1 0-16</inkml:trace>
  <inkml:trace contextRef="#ctx0" brushRef="#br0" timeOffset="5436.141">10587 4547 51 0,'-4'31'25'0,"18"-22"-18"16,-6-6 42-16,6-3-49 0,7 0 1 15,7-6-1-15,4-3 1 16,7-1-2-16,10 1 1 16,-3 0-6-16,0 5 1 15,3 4-12-15,-7 0 0 16</inkml:trace>
  <inkml:trace contextRef="#ctx0" brushRef="#br0" timeOffset="6334.788">12390 4443 65 0,'21'9'32'0,"-7"-9"-32"0,-14 0 54 15,3 4-55-15,-3 5 1 16,0 0-1-16,-3 7 1 16,-4-3 0-16,-7 5 0 15,-4 4-1-15,0-12 1 16,-3-1-2-16,0 4 0 15,3 2-1-15,4 1 1 0,4 0-1 16,6-1 0-16,4 7 1 16,11-12 1-16,6 2 1 15,5 4 0-15,-1 0 0 16,7-7 1-16,-3-9-1 16,3 6 1-16,-7 1-2 15,-7-1 1-15,-3 0-1 16,-8 10 1-16,-6-4-1 15,-1-2 1-15,1-4-1 16,-4 0 0-16,3 1 1 16,-3 2 0-16,4-3 0 15,-1 4 0-15,4-10 0 16,7 9 1-16,4-9 0 16,3 0 1-16,7-9 1 15,7 2 0-15,7-5-1 16,-3-4 1-16,0-3 0 0,0-9 0 15,-1 3-1 1,-2 0 0-16,-1 3-2 0,-3-3 0 16,-4-3-1-16,-4 3 1 15,-6 3 0-15,-4 3 0 16,-3 6-1-16,-8 7 0 16,0 12-1-16,-3 4 1 15,0-1-1-15,-3 4 0 16,3 9 0-16,0-3 0 15,7 9 0-15,0-3 1 16,7 0 0-16,3 3 0 16,4-9-2-16,4 6 0 0,3-6-4 15,0-13 1-15,1-3-9 16,2-3 0-16,1-6-1 16,0-3 1-16</inkml:trace>
  <inkml:trace contextRef="#ctx0" brushRef="#br0" timeOffset="6608.21">13180 4735 49 0,'0'31'24'0,"7"-6"-30"16,-7-22 49-16,-4 0-44 16,-3-3 1-16,-3-3 2 15,-1-3 0-15,4-3-1 16,4-7 0-16,-5 0 1 15,5 1 1-15,3-1 0 16,3 3 0-16,8 1-1 0,3-1 0 16,4 4-1-16,-1-1 1 15,5 1-3-15,2 3 0 16,1 3-5-16,3 3 1 16,0 0-8-16,1 3 1 15,-5 3-5-15,-2-6 1 16</inkml:trace>
  <inkml:trace contextRef="#ctx0" brushRef="#br0" timeOffset="6773.334">13536 4675 48 0,'4'22'24'0,"3"6"-27"16,-4-25 45-16,1 7-42 16,-4-1 0-16,3-3 0 15,-3 4 0-15,0-7-2 16,0-3 1-16,-3 0-5 15,-1-13 1-15,-3-2-9 16,0-7 0-16</inkml:trace>
  <inkml:trace contextRef="#ctx0" brushRef="#br0" timeOffset="6951.432">13458 4543 31 0,'18'19'15'0,"3"3"-11"16,-14-22 19-16,0 0-24 0,-3 6 0 16,3-6-5-16,7 7 0 15,0-14 2-15,0 7 1 16,0 0-6-16,4 7 0 16</inkml:trace>
  <inkml:trace contextRef="#ctx0" brushRef="#br0" timeOffset="7268.095">13772 4637 38 0,'22'13'19'0,"13"6"-18"0,-21-19 39 0,4 3-35 16,3-3 0-1,4 3 0-15,3-6 1 0,-7 0-8 16,0-7 0-16,-3-8 5 16,-1 5 0-16,-3 4-3 15,-3 2 1-15,-4 1-1 16,-7-10 1-16,-3 4-2 15,-4 2 0-15,-8 4 0 16,-2 3 1-16,-1 6 0 16,-3 3 1-16,3 4-1 15,1 9 0-15,-1 0 1 16,7 6 0-16,4 3-2 16,7-3 0-16,7 3-3 15,4-3 1-15,7 3-4 16,3-15 1-16,0 0-5 15,0-7 0-15,4-6-3 16,3-3 0-16</inkml:trace>
  <inkml:trace contextRef="#ctx0" brushRef="#br0" timeOffset="7566.579">14400 4653 25 0,'39'-44'12'0,"-7"41"-3"0,-25-3 19 16,0 3-24-16,-7 3 0 15,0-7 0-15,-7 7 1 16,-7 7-7-16,-7-14 0 15,-7 7 4-15,-1 0 1 16,-2 7-2-16,-1 2 0 16,4-3-1-16,3 4 1 0,4 2 0 15,10 4 1-15,8-3 1 16,10 5 0-16,7 1 1 16,10 6 0-16,1-3 0 15,0 10 0-15,-4-7-1 16,-3 9 1-16,-8-6-3 15,-6-3 1-15,-8 1-2 16,-10 2 0-16,-7-13-4 16,-7 1 0-16,0-6-7 15,-1-7 0-15,1-3-5 16,7-3 0-16</inkml:trace>
  <inkml:trace contextRef="#ctx0" brushRef="#br0" timeOffset="7867.932">14803 4606 58 0,'0'-6'29'0,"7"12"-35"0,-7-6 55 15,0 0-48-15,3 0 1 0,4 0 0 16,0 3 0-16,4 0-4 16,-4 1 0-16,0-1-3 15,0-3 0-15,0 0-12 16,0 0 1-16</inkml:trace>
  <inkml:trace contextRef="#ctx0" brushRef="#br0" timeOffset="8080.613">14894 4901 66 0,'0'28'33'0,"0"-19"-44"0,0-9 56 16,0 7-46-16,0-7 1 16,0 0-1-1,-3-7 0-15,-1 1-6 0,1-3 1 16,-8-7-11-16,-3 0 1 16</inkml:trace>
  <inkml:trace contextRef="#ctx0" brushRef="#br0" timeOffset="8754.156">16482 3775 38 0,'7'-16'19'0,"0"4"-6"16,-7 12 22-16,0 0-31 16,0 0 1-16,0 3 2 15,0 6 1-15,0 7-10 16,-4 3 0-16,4 6 6 16,-3 6 0-1,-8 20-11 1,4-11 0-16,-3-5-9 15,10-13 0-15</inkml:trace>
  <inkml:trace contextRef="#ctx0" brushRef="#br0" timeOffset="9174.564">16803 3703 58 0,'14'-19'29'0,"-7"-15"-31"0,-7 21 48 16,0-6-45-16,-4-3 0 0,-6-6 2 16,-8 6 0-16,-14 3-3 15,-10 1 0-15,-7 2 2 16,-8 6 0-16,-6 10-2 15,6 7 0-15,1 12-3 16,-1 3 1-16,8 18-2 16,7 14 1-16,14 8-1 15,10 14 1-15,18 2 1 16,10 7 1-16,15-13 2 16,18-10 1-16,16-14 2 15,16-20 1-15,-5-19-1 16,-3-21 1-16,-10-13-2 15,-12-10 1-15,-6-6-2 16,-14-6 0-16,-7-9-8 16,-8 2 1-16,-10 4-14 15,-7 0 0-15</inkml:trace>
  <inkml:trace contextRef="#ctx0" brushRef="#br0" timeOffset="11037.478">17438 3712 39 0,'0'4'19'0,"3"11"-3"15,-3-5 15-15,0 2-28 16,-3 13 1-16,-1 0 2 16,-6 10 0-16,3 2-7 15,0 1 0-15,0 12 4 16,-4-6 0-16,0 3-4 15,4-3 1-15,4-6-9 16,-1-7 1-16,1-3-9 16,-4-12 1-16</inkml:trace>
  <inkml:trace contextRef="#ctx0" brushRef="#br0" timeOffset="11335.225">17173 3803 52 0,'-10'10'26'0,"-1"-1"-21"0,11-6 43 16,-3-6-44-16,-1 3 1 15,4 0 3-15,0-6 0 16,4-4-9-16,10-2 1 0,7-4 6 15,11-6 0-15,6 0-3 16,15-6 1-16,21 0-3 16,11-10 0-16,-4 13-6 15,-7-3 1-15,-10 3-8 16,-11 9 1-16,-15 13-12 16,-9 3 1-16</inkml:trace>
  <inkml:trace contextRef="#ctx0" brushRef="#br0" timeOffset="11770.088">17533 4186 58 0,'4'9'29'0,"17"-6"-28"0,-7-3 45 15,0 0-43-15,7-3 0 16,4-3 1-16,3-3 1 16,0-4-7-16,-3-12 0 15,0 6 3-15,-8 0 1 16,-3-3-3-16,1-3 1 16,-8 0-2-16,-4 0 0 15,1 3-1-15,-4 3 0 16,-4 7 0-16,-3 12 1 15,0 0-1-15,0 12 0 0,-4 1 1 16,4 9 0-16,-3 9 1 16,3 7 1-16,3-4 0 15,1 7 0-15,6 0 0 16,4-3 1-16,4-10-1 16,3-6 1-16,7-10-3 15,0-12 0-15,4-6-7 16,0-7 1-16,3-5-8 15,4-20 1 1</inkml:trace>
  <inkml:trace contextRef="#ctx0" brushRef="#br0" timeOffset="11984.505">18147 3414 54 0,'-7'51'27'0,"-21"-7"-32"0,21-26 48 16,-4 17-41-16,0 18 0 16,1 10 1-16,-1 12 1 15,1 10-5-15,-1-4 0 16,0-5 0-16,1-14 1 16,3-8-9-16,3-17 1 15,4-9-8-15,4-9 0 16</inkml:trace>
  <inkml:trace contextRef="#ctx0" brushRef="#br0" timeOffset="12341.333">18221 4089 58 0,'21'25'29'0,"11"-22"-35"0,-18-9 51 0,4 3-44 15,-1-7 0-15,4 1 1 16,1-1 0-16,-5-5-3 16,1-4 0-16,-4 0 1 15,-3 0 0-15,-8-6 0 16,-3 6 0-16,-3-3-1 16,-4 10 0-16,-4 2 0 15,-3 10 1-15,-4 7 0 16,4 8 0-16,0 7 0 15,3 6 1-15,4 10-1 0,4 3 1 16,3-3-1-16,7-1 1 16,3 4-2-1,8-10 0-15,0-9-4 0,3-3 1 16,-3-16-6-16,6-3 1 16,4-3-8-16,4-13 1 15</inkml:trace>
  <inkml:trace contextRef="#ctx0" brushRef="#br0" timeOffset="12640.894">18902 3954 42 0,'17'-25'21'0,"1"22"-22"0,-18 3 34 0,-7 3-33 15,0 3 1-15,-4 3 0 16,-6 1 0-16,-4-1-1 16,-1 1 1-16,-2-1 0 15,-1 0 1-15,4 1 0 16,3 9 0-16,4 0 0 15,4-1 0-15,3 4-1 16,7 0 0-16,3 0 0 16,4-3 1-16,4-3-1 15,-1 6 1-15,1-7-1 16,-4-2 1-16,0 3-2 16,-7-1 1-16,-4-2-2 15,1-1 0-15,-4-5-4 16,0 2 0-16,3-6-6 0,1 3 0 15,3-2-4 1,3-4 0-16</inkml:trace>
  <inkml:trace contextRef="#ctx0" brushRef="#br0" timeOffset="12941.419">19184 4026 39 0,'57'-6'19'0,"-33"6"-20"0,-17-3 34 16,-3 3-32-16,-4 0 1 16,3-10 1-16,-3 4 1 15,-3 0-4-15,-8 2 0 0,-3 8 3 16,-11 2 0-16,1 0 0 16,-1 13 0-16,-3 0-1 15,7 6 0-15,3 3-1 16,4 0 0-16,3 1 0 15,4 2 0-15,7-3-2 16,4 0 1-16,6-9-5 16,4 0 1-16,4-6-8 15,3-4 0-15,0-9-3 16,8 0 0-16</inkml:trace>
  <inkml:trace contextRef="#ctx0" brushRef="#br0" timeOffset="13186.252">19466 4189 44 0,'18'6'22'0,"-4"-21"-28"0,-14 15 42 16,0 0-36-16,0-4 1 15,-3 4-1-15,-8-3 1 16,-3 0-2-16,-4 3 1 16,-3 3 1-16,0 0 0 15,0 7-1-15,3-7 1 16,4 6-1-16,3 1 1 15,8 2-3-15,3 4 1 16,3-3-5-16,8-10 1 16,3 3-6-16,0-6 1 0,0 0-2 15,-3-9 0-15</inkml:trace>
  <inkml:trace contextRef="#ctx0" brushRef="#br0" timeOffset="13633.792">19614 4321 40 0,'-14'12'20'0,"7"20"-24"16,7-23 41-16,-3-6-36 15,-1 3 1-15,1 1-1 16,-1-1 1-16,1-3-3 16,3-9 1-16,-4-7 0 0,4-2 1 15,0-7-1-15,0-7 0 16,0 1 0-16,4 0 0 16,-1-3 0-16,1 2 1 15,3 4-1-15,7-6 1 16,4 12 0-16,3 0 0 15,7 10 0-15,4 3 0 16,-4 6-1-16,0 3 1 16,-3 6-1-16,-4 4 1 15,-7 6-1-15,-7-4 0 0,-7 7-1 16,-7-3 1-16,-11 0-1 16,1-3 0-16,-8-4-2 15,0-6 0-15,4 1-3 16,4-4 1-16,6 3-8 15,0-6 0-15</inkml:trace>
  <inkml:trace contextRef="#ctx0" brushRef="#br0" timeOffset="13889.034">19985 4176 34 0,'10'29'17'0,"-6"-23"-18"16,-4 0 25-16,0 4-24 15,4 2 1-15,-1 7 0 0,4-6 0 16,-3 2-2-16,3 1 1 16,0-7 0-16,0 1 1 15,0-7-5-15,0-6 1 16,-4-7-5-16,1-8 0 15,-1-1-2-15,5-3 0 16</inkml:trace>
  <inkml:trace contextRef="#ctx0" brushRef="#br0" timeOffset="14412.703">20112 4032 12 0,'7'-6'6'0,"0"-3"-6"0,-3 2 9 0,-1 4-9 15,1-6 0-15,-1 2 3 16,-3 1 0-16,0 0-2 15,0 0 1-15,4 6 1 16,3-7 0-16,3 7 1 16,1 7 0-16,3-1-1 15,4 6 1-15,3 4-1 16,7 3 1-16,4-3 0 16,7 12 0-16,3 0 0 15,7 7 1-15,1-4-1 16,-8 10 0-16,-7-10-1 15,-3 10 1-15,-7-4-2 16,-4 1 1-16,-11 3-2 16,-2 3 0-16,-12-10-1 15,-7 4 0-15,-6 0-1 16,-11-1 0-16,-4 1 0 0,-3-1 0 16,-8-18 0-16,-6 3 0 15,3-6 0-15,0-4 1 16,7-2 0-16,4-10 0 15,7-6 0-15,3-4 0 16,4-9 0-16,7 0 1 16,7 4 0-16,7-4 0 15,3 6 1-15,8 1 1 0,14-1 1 16,10 7 0-16,11-10 0 16,14 4 0-16,7-4-1 15,-4-3 1-15,11-6-2 16,7 6 0-16,-17 1-3 15,-15 8 1-15,-17 4-6 16,-18-7 0-16,-17 7-11 16,-19 0 1-16</inkml:trace>
  <inkml:trace contextRef="#ctx0" brushRef="#br0" timeOffset="15208.27">16214 5036 37 0,'-11'-3'18'0,"4"-13"-4"16,7 16 21-16,0-6-30 15,4 2 1-15,-4 4 4 16,0 0 1-16,7 0-13 16,0 0 1-16,3 0 8 0,4 0 0 15,4 4-3-15,10 2 1 16,11-6-3-16,10 0 0 15,8 0-2-15,-1-6 1 16,-6 6-2-16,-11 0 1 16,-11 0-3-16,-14 6 0 15,-11 6-1-15,-10 4 0 16,-10 9-2-16,-8-9 0 0,-7 6 0 16,0 0 0-16,4 9 2 15,-3-3 1-15,2 1 2 16,8 2 1-16,7-6 1 15,7-3 1-15,3-3 0 16,11 3 1-16,8 0 0 16,9-7 0-16,8-5-2 15,0-4 0-15,0-3-5 16,-1 0 1-16,1-9-13 16,-7-3 0-16</inkml:trace>
  <inkml:trace contextRef="#ctx0" brushRef="#br0" timeOffset="15763.72">16683 5211 56 0,'85'0'28'0,"13"-22"-24"0,-73 13 42 15,0 0-43-15,3-7 0 16,-7-9 0-16,-7-7 1 0,-3 4-5 15,-11-6 0-15,-11-1 3 16,-13-2 0-16,-12 5-1 16,-6 1 0-16,-11 6-2 15,-7 3 1-15,-14 6-3 16,-7 7 1-16,0 2-3 16,0 14 0-16,-11 12-2 15,7 9 0-15,4 3-1 16,3 16 0-16,11 16 4 15,14 6 0-15,15 12 4 16,20 7 1-16,22-3 2 16,13 0 1-16,25-26 3 15,18-9 0-15,18-15-1 16,21-10 1-16,21-25-3 0,0-19 0 16,-4-22-2-16,-10-12 1 15,-18-3-4-15,-17-7 1 16,-15 13-10-16,-13-1 0 15,-12 4-9-15,-10 13 1 16</inkml:trace>
  <inkml:trace contextRef="#ctx0" brushRef="#br0" timeOffset="16366.984">17671 5033 48 0,'21'-13'24'0,"-14"0"-23"0,-7 13 35 16,0 0-36-16,-11-9 1 15,-3 6-1-15,-11 3 1 16,-10 3-1-16,-7 6 0 15,0 1 0-15,-4 12 1 16,-11 3-1-16,4 13 1 16,4 12-1-16,7 6 1 15,6 16 0-15,19 10 1 16,10-7-1-16,14-9 1 16,14-6 1-16,7-10 0 15,7-13 0-15,8-12 1 16,10-12-1-16,3-7 0 0,-7-15-2 15,-3-10 1-15,-7-9-1 16,-7-7 0-16,-7-5-2 16,-11-8 1-16,-4 8 0 15,-10 2 0-15,-3 7-2 16,-8 6 1-16,-7 6-5 16,-6 6 0-16,-1 13-9 15,0 10 1-15,4 2-4 16,4 1 0-16</inkml:trace>
  <inkml:trace contextRef="#ctx0" brushRef="#br0" timeOffset="17087.166">17854 5613 55 0,'-3'3'27'0,"3"0"-30"15,3-3 53-15,4 0-48 0,4 0 0 16,3 0 1-16,0 0 1 15,4-3-5-15,3-3 0 0,0-1 3 16,-3-2 0-16,-1-4-2 16,-3-2 0-16,-7-4-1 15,-3-3 0-15,-8 0-1 16,-3 6 0-16,-3 1-1 16,-4 8 0-16,3 14 0 15,0-1 0-15,-3 10 0 16,0 9 0-16,0 3 1 15,7 6 0-15,4-5 1 16,3-1 1-16,3 6 0 16,4-2 0-16,11-7-1 15,3-3 1-15,7-7-3 16,7-2 1-16,1-7-3 16,-1-6 0-16,-3 0-1 15,-1-9 0-15,5-1 1 0,-1-2 0 16,0 2 3-1,1 4 0-15,-5-3 4 0,-2-1 1 16,-8 1 2-16,-4 3 1 16,-3-7-1-16,-3 4 1 15,-7-1-1-15,-4 4 0 16,-7 0-2-16,-8 3 0 16,-6-4-2-16,-3 7 1 15,-5 7-1-15,1 2 0 16,3 4 0-16,4-7 1 15,4 6-1-15,6 4 0 0,4 6-2 16,7-3 1-16,7 0-3 16,7-7 1-16,4-2-4 15,6-7 1-15,1 0-8 16,0-6 0-16,0-4-2 16,-8-2 1-16</inkml:trace>
  <inkml:trace contextRef="#ctx0" brushRef="#br0" timeOffset="17596.465">18538 5791 38 0,'8'19'19'0,"-1"-6"-19"15,-7-10 35-15,0-3-34 16,3-6 0-16,1-4 1 16,3 1 0-16,-4-1-2 0,4-2 0 15,0-1 2 1,0 7 1-16,0-6-1 0,4 5 0 15,0 1 0-15,3 0 0 16,0 6-1-16,0 0 1 16,0-3-1-16,-3 3 0 15,-1-4-1-15,1 4 1 16,-4 4-1-16,0-4 1 16,0 3-1-16,0 3 0 15,-3 3 0-15,-1-2 0 16,4 8 0-16,0-8 0 15,4-1 0-15,-1 0 0 16,1 0 0-16,0 1 0 16,-1-1 0-16,4-6 0 0,-3 3-1 15,3-3 1-15,-3 0-1 16,-1-9 1-16,4-4-1 16,-3 1 1-16,3-1 0 15,-4 1 0-15,1 2 0 16,7 4 0-16,-8 6 0 15,1 0 1-15,-4 6-1 16,0 7 1-16,0 2-1 16,0-5 1-16,0 2-1 15,0-2 0-15,-3 2-2 16,3-2 0-16,0-4-3 16,0 0 0-16,3-3-10 15,5 0 1-15</inkml:trace>
  <inkml:trace contextRef="#ctx0" brushRef="#br0" timeOffset="18242.153">19248 5835 45 0,'0'7'22'0,"10"2"-19"0,-6-12 33 15,3 3-33-15,3-6 0 16,4-4 0-16,1-2 1 0,2-1-6 16,1-3 1-16,-1 1 2 15,-2 5 1-15,-1-5-2 16,-7-1 0-16,-4-3-1 16,-3 0 0-16,-7 1-1 15,-3 5 1 1,-8 19-2-1,0 1 0-15,4 5 0 16,4 10 0-16,3 0 1 16,3 9 1-16,4-9 1 15,7 10 0-15,4-14 1 16,3 8 0-16,3-8 0 16,5-2 1-16,6-13-1 15,7-6 0-15,-3-9-1 16,7-4 0-16,7-12-1 15,3-1 0-15,0-8-1 0,-3-10 1 16,0-13 0-16,-7-9 0 16,-7 3-1-16,-8-12 1 15,-6 12 0-15,-11 3 1 16,-7 7 0-16,-4 6 0 16,-6 6-1-16,-4 3 1 15,-7 13 0-15,-4 12 0 16,-3 10 0-16,-1 12 1 15,5 10 0-15,-1 18 0 16,7 13 0-16,1 19 1 16,6 3 0-16,1 10 0 15,10-10-1-15,0-4 1 0,0-11-4 16,3-10 1-16,1-10-2 16,3-15 1-16,0-10-5 15,-4-9 0-15,1-12-7 16,-11-4 1-16</inkml:trace>
  <inkml:trace contextRef="#ctx0" brushRef="#br0" timeOffset="18436.582">19502 5581 46 0,'14'29'23'0,"7"-14"-24"16,-11-12 41-16,1-3-39 15,3 4 1-15,7-4-1 16,11 0 1-16,7 0-4 16,0-4 1-16,-4 1-3 0,-3-3 0 15,-4 0-10-15,-3 3 0 16</inkml:trace>
  <inkml:trace contextRef="#ctx0" brushRef="#br0" timeOffset="18724.019">20013 5776 39 0,'7'25'19'0,"-10"-3"-17"0,3-19 25 15,0 0-27-15,-4-6 1 0,1 0 0 16,-1-10 1-16,1-2-2 16,-1-1 0-16,0 3 1 15,1-2 0-15,-1-1 1 16,1-3 1-16,3 7-1 15,0-7 1-15,7 6 0 16,4 4 0-16,3 6-1 16,3 6 1-16,1 3-1 15,0 0 0-15,-4 1-3 16,0-1 1-16,0-3-6 16,0 0 0-16,0 0-9 15,0 4 1-15</inkml:trace>
  <inkml:trace contextRef="#ctx0" brushRef="#br0" timeOffset="18920.295">20309 5748 48 0,'18'25'24'0,"0"3"-27"0,-15-19 38 16,1 7-37-16,-4 0 1 15,0-4-1-15,-4-2 0 16,1-4 2-16,-8-3 1 15,4-3-4-15,-4 0 1 16,1-3-4-16,3-10 1 16,0-2-7-16,0-14 0 0</inkml:trace>
  <inkml:trace contextRef="#ctx0" brushRef="#br0" timeOffset="19084.835">20299 5534 26 0,'3'0'13'0,"8"19"-13"16,-4-19 16-16,-3 3-16 16,3 0 1-16,0 1-1 15,0-1 1-15,0 0-4 16,3 0 0-16,1 0-4 16,7 0 0-16</inkml:trace>
  <inkml:trace contextRef="#ctx0" brushRef="#br0" timeOffset="19389.032">20779 5581 22 0,'31'16'11'0,"-2"0"-2"0,-22-13 17 15,0-3-25-15,0 3 1 16,-7-3 0-16,0 0 0 16,-4 0-3-16,-6-3 0 15,-12-3 2-15,-6-1 1 16,7 7-1-16,0 7 1 15,0 8 1-15,0 4 1 16,-1 9 1-16,5 4 1 0,6 5 0 16,8 4 1-1,10-3-1-15,0 2 0 16,14-5-2-16,11 3 0 16,10-4-2-16,14-12 0 0,8-9-4 15,-4-4 1-15,-14-9-9 16,-18-6 0-16,-17-7-7 15,-15-3 1-15</inkml:trace>
  <inkml:trace contextRef="#ctx0" brushRef="#br0" timeOffset="29923.058">3330 7557 23 0,'-10'-3'11'0,"10"-13"-2"0,0 16 11 0,0 0-15 15,0 0 0-15,0 0 3 16,0 0 1-16,0 3-10 15,3 3 1-15,-3 1 7 16,7 2 0-16,-7 7-2 16,0 6 1-16,0 9-2 15,0 7 1-15,0 15 0 16,0 10 0-16,0 6-1 16,0 15 0-16,0 1 0 15,0 6 0-15,-7-13-2 16,4-15 1-16,3-6-3 15,-7-7 1-15,3-13-4 16,4-8 1-16,0-7-7 16,4-13 1-16,3-3-11 0,10-12 0 15</inkml:trace>
  <inkml:trace contextRef="#ctx0" brushRef="#br0" timeOffset="30537.655">3817 8156 41 0,'0'3'20'0,"-7"-9"-11"0,7 6 24 16,0 0-29-16,0 0 1 0,0 0 3 15,7 0 0 1,4 3-10-16,6 0 1 0,-3 0 7 16,8 3 0-16,13 1-3 15,-7-4 1-15,14-3-5 16,-3 0 1-16,-7 0-5 15,-4-6 0-15,0-1-11 16,-6 4 1-16,-1-3-4 16,-11 0 1-16</inkml:trace>
  <inkml:trace contextRef="#ctx0" brushRef="#br0" timeOffset="30811.018">3944 7861 56 0,'-3'13'28'0,"6"9"-30"0,-3-13 55 15,0 4-50-15,-3 5 1 16,-1 17 0-16,4 9 1 15,-7 18-7-15,3-2 1 16,-6 3 3-16,3-1 0 16,3-11-8-16,-6-11 0 0,3-11-13 15,7-11 0 1</inkml:trace>
  <inkml:trace contextRef="#ctx0" brushRef="#br0" timeOffset="31560.285">4597 7867 42 0,'-4'0'21'0,"8"-3"-7"15,-4 3 22-15,7 0-32 16,3 0 0-16,-3 0 3 16,4 0 1-16,3 0-9 15,4 3 1-15,-1 0 6 16,15 1 0-16,0 2-3 16,7 0 1-16,-1 0-2 15,-6 1 0-15,-4 2-3 16,-10 1 1-16,-4-7-1 15,-7 6 1-15,-17 10-1 16,-8 6 0-16,-3 6 0 16,-7 7 0-16,6 3 0 0,1 3 1 15,4 0 0-15,-4-1 0 16,10 1 0-16,0 0 0 16,1-6 1-16,10-7 0 15,0-9 0-15,10-3 0 16,4-6 0-16,15-1 1 15,9-3-3-15,1-2 1 16,0-4-5-16,-4 0 0 16,1-3-14-16,-12-6 1 15,1-1-2-15,-4-2 0 16</inkml:trace>
  <inkml:trace contextRef="#ctx0" brushRef="#br0" timeOffset="31935.669">5200 8156 47 0,'0'9'23'0,"11"-12"-20"0,-11 3 43 16,3 0-44-16,4 0 0 16,4 0 4-16,-8 0 1 15,11 0-8-15,0 3 1 16,8-3 3-16,13 0 1 15,-3 0-2-15,6 0 1 16,1-3-7-16,-14 0 1 16,0 0-7-16,-4-3 1 15,-7-4-9-15,0 1 0 16</inkml:trace>
  <inkml:trace contextRef="#ctx0" brushRef="#br0" timeOffset="32189.691">5362 7883 55 0,'0'28'27'0,"-17"4"-25"15,13-17 44-15,4 10-45 16,-7 13 0-16,3 15 0 15,4 4 1-15,0-1-3 16,0-3 0-16,0-12-3 16,0-6 0-16,0-10-11 0,4-16 0 15,-4-6-2-15,0-3 1 16</inkml:trace>
  <inkml:trace contextRef="#ctx0" brushRef="#br0" timeOffset="33045.631">5969 7874 40 0,'0'-4'20'0,"4"4"-13"0,-4 0 36 15,7 0-39-15,0 0 0 16,3 4 5-16,4-1 0 16,4 3-10-16,3 0 1 15,11-3 6-15,3 1 1 0,8-4-2 16,-1 0 1-16,-7 0-4 15,-7 0 1-15,4 0-3 16,-14 0 1-16,-4 3-2 16,-4 3 1-16,-3 0-1 15,-3 4 0-15,-8-1-1 16,-3 7 1-16,-7 3-1 16,0-1 0-16,0 1-1 15,-7 0 0-15,10 0 0 16,-6-7 1-16,6 1-1 15,4-4 1-15,4 4 2 16,6-4 0-16,8 4 1 16,3 2 0-16,7-2 1 15,0 6 0-15,-7 3 0 16,11-3 1-16,0 6-1 16,-1-3 1-16,1 0-1 0,-11 0 0 15,-3 3-2-15,-11 6 0 16,-14-3-1-16,-1-3 0 15,-20 0-2-15,-7 0 0 16,0-3-7-16,-8-6 1 16,8-3-11-16,3-4 1 15</inkml:trace>
  <inkml:trace contextRef="#ctx0" brushRef="#br0" timeOffset="33390.383">6745 8203 44 0,'-10'9'22'0,"10"-12"-9"16,0 3 29-16,0 0-39 15,10-3 1-15,-3 3 2 16,7-3 0-16,4 0-8 16,7 3 1-16,-1-3 4 15,5-1 1-15,2 1-6 16,-6 3 0-16,0-3-6 0,-11 0 1 15,0-3-12-15,-4-4 1 16</inkml:trace>
  <inkml:trace contextRef="#ctx0" brushRef="#br0" timeOffset="33616.946">6865 8059 58 0,'4'56'29'0,"13"7"-33"0,-10-38 47 0,-3 0-43 16,3 6 1-16,-7 4-1 16,-7-1 0-16,3 1-4 15,-3-10 0-15,-3-9-12 16,-1-10 1-16</inkml:trace>
  <inkml:trace contextRef="#ctx0" brushRef="#br0" timeOffset="34261.802">7849 7701 46 0,'0'-6'23'0,"-7"3"-14"15,7 6 30-15,-3-3-38 0,-4 0 0 16,-4 3 1-16,-3 10 1 15,0-4-3-15,0 7 0 16,0 12 1-16,3 3 1 16,-3-3-1-16,3 7 1 15,8 3 0-15,-1 2 0 16,8-2-1-16,10-4 0 16,0-8-1-16,11-5 0 15,3-8-5-15,4-4 1 16,-1-5-10-16,-2-4 0 15,2-10-4-15,-2-6 1 16</inkml:trace>
  <inkml:trace contextRef="#ctx0" brushRef="#br0" timeOffset="34471.192">8114 7623 52 0,'0'6'26'0,"3"38"-28"16,-6-25 50-16,-1 3-45 15,-6 12 0-15,-1 4 3 16,-6 9 0-16,2 12-7 16,1 14 1-16,0 11 4 15,4 7 0-15,-1-9-4 16,-3-7 0-16,3-3-10 16,-3-15 1-16,4-17-11 15,3-15 1-15</inkml:trace>
  <inkml:trace contextRef="#ctx0" brushRef="#br0" timeOffset="34921.93">8453 8090 44 0,'-4'0'22'0,"8"6"-12"16,-4-6 30-16,7 0-37 16,0 0 1-16,3 0 3 15,1 0 1-15,6-3-10 16,5 3 1-16,2 3 4 0,12 0 1 15,-5 1-6-15,8-1 0 16,-11-3-6-16,1-3 1 16,-8-4-12-16,0-2 1 15</inkml:trace>
  <inkml:trace contextRef="#ctx0" brushRef="#br0" timeOffset="35149.966">8661 7870 54 0,'-7'41'27'0,"-7"0"-27"0,10-22 43 0,4 6-42 16,-7 9 1-16,3 13 0 15,1 7 1-15,-1 2-5 16,4-3 1-16,0-5-4 15,0-11 0-15,0-5-11 16,0-17 0-16</inkml:trace>
  <inkml:trace contextRef="#ctx0" brushRef="#br0" timeOffset="35719.171">9624 8444 48 0,'10'10'24'0,"12"-4"-20"0,-15-3 34 16,-7-3-39-16,7 0 1 15,7-6-3-15,3 3 1 16,5-4-3-16,2 4 1 16,8 0-10-16,0 0 0 15</inkml:trace>
  <inkml:trace contextRef="#ctx0" brushRef="#br0" timeOffset="35959.392">10315 8501 52 0,'18'3'26'0,"3"-9"-34"16,-14 2 44-16,4 4-37 15,3 0 1-15,0-3-6 16,4 3 1-16,-1 0-5 16,1 0 0-16</inkml:trace>
  <inkml:trace contextRef="#ctx0" brushRef="#br0" timeOffset="36200.563">10830 8491 47 0,'18'7'23'0,"-4"-4"-28"0,-7-3 36 15,0-3-31-15,4-1 0 16,3-2 0-16,3 3 1 16,1 0-3-16,0 0 1 15,3 0-6-15,0 3 0 0,4-7-5 16,-1 4 0-16</inkml:trace>
  <inkml:trace contextRef="#ctx0" brushRef="#br0" timeOffset="36423.661">11543 8491 35 0,'7'0'17'0,"0"7"-17"16,-7-7 27-16,4-4-26 15,3 4 0-15,0 0 0 16,3 0 1-16,4 4-5 16,4-4 1-16,0 0-8 15,-1 0 0-15</inkml:trace>
  <inkml:trace contextRef="#ctx0" brushRef="#br0" timeOffset="36679.327">12054 8538 25 0,'18'-3'12'0,"17"3"-12"16,-28-6 12-16,4 6-19 16,0-3 0-16,3 3-5 15,0-6 1-15</inkml:trace>
  <inkml:trace contextRef="#ctx0" brushRef="#br0" timeOffset="36860.72">12474 8623 9 0,'7'3'4'0,"-3"-3"-11"0,-8-3 3 16</inkml:trace>
  <inkml:trace contextRef="#ctx0" brushRef="#br0" timeOffset="37655.942">13010 7911 42 0,'-7'7'21'0,"14"-7"-5"15,-7 0 21-15,8 0-34 16,2 0 1-16,8 0 1 0,6 3 1 16,8 3-8-16,7 0 1 15,14 0 3-15,3-2 0 16,1-1-5-16,-8-6 0 15,-3-4-9-15,0 1 0 16,-7-3-5-16,-11 2 0 16</inkml:trace>
  <inkml:trace contextRef="#ctx0" brushRef="#br0" timeOffset="37895.032">12975 8184 64 0,'4'25'32'0,"52"19"-27"15,-31-38 63-15,10 1-67 16,11-7 1-16,7-4-1 16,3 1 0-16,-3 0-3 15,-3 3 0-15,-15-3-4 16,0 0 0-16,-10 3-16 15,-4-10 1-15,-7 10-1 16,4 0 1-16</inkml:trace>
  <inkml:trace contextRef="#ctx0" brushRef="#br0" timeOffset="40730.494">15579 7488 31 0,'38'-6'15'0,"-9"-1"1"0,-22 1 16 16,0 3-28-16,0-3 1 15,-7 6 3-15,3-3 1 16,-3 3-11-16,-7 3 1 16,-7 3 6-16,-14 0 1 15,-14 4-3-15,-18-1 0 16,-11 0-2-16,-3 4 1 15,-4 3-2-15,-3 2 1 16,0 1-3-16,0 3 1 16,7-3-1-16,7 6 0 15,10 3-1-15,12-3 1 0,9 1-1 16,8-5 0-16,7 5 1 16,10-8 1-16,15 1 2 15,21 3 0-15,6-3 1 16,15 3 1-16,14-3 1 15,4-7 0-15,-11 4-1 16,-15 0 1-16,-6 2-3 16,-7 4 1-16,-15 7-2 15,-10 2 1-15,-10 13-3 16,-15 6 1-16,-7-6 0 16,-6 3 1-16,-5 0 0 15,-6 0 0-15,7-6 0 16,-1-4 1-16,4 4-1 15,8-3 1-15,6-4 0 16,7-5 1-16,4-4 0 0,11-7 0 16,13-2 0-16,18-3 0 15,15-4-1-15,10 1 1 16,7-7-5-16,3-3 0 16,-6-7-8-16,-1 1 1 15,1-6-10-15,-5-4 0 16</inkml:trace>
  <inkml:trace contextRef="#ctx0" brushRef="#br0" timeOffset="40943.156">15480 8234 65 0,'-4'19'32'15,"-20"66"-33"-15,17-63 56 0,0 6-55 16,3 0 1-16,1 3-1 16,-1 4 0-16,4-7-9 15,-7 0 0-15,-4-9-10 16,-3 0 1-16</inkml:trace>
  <inkml:trace contextRef="#ctx0" brushRef="#br0" timeOffset="41661.504">14591 8999 60 0,'10'-6'30'0,"-6"12"-32"16,-4-3 47-16,0 7-45 15,0-1 1-15,-7 10 0 16,0 6 0-16,-4 7-2 15,1 2 1-15,-4 7 0 16,3-4 1-16,4-2-1 0,0-7 0 16,0-12-1-16,7-4 0 15,0-12-1-15,7-9 0 16,0-7-1-16,4-3 0 16,3-12-1-16,0 0 1 15,0 3-1-15,-4-1 0 16,5 1 1-16,2 3 1 15,1 3 1-15,0 3 0 16,-1 7 1-16,4 5 1 0,-3 4 2 16,0 10 0-1,-4-1 0-15,-4 6 1 0,-3 13-2 16,0 1 1-16,-7-1-1 16,4 3 1-16,-4-3-3 15,0 0 1-15,3 0-1 16,1 0 0-16,0-6-3 15,3-3 0-15,0-7-7 16,3-9 0-16,4-6-6 16,4-4 1-16</inkml:trace>
  <inkml:trace contextRef="#ctx0" brushRef="#br0" timeOffset="41948.264">15021 9078 66 0,'0'9'33'0,"7"-15"-37"0,0 0 63 16,4 6-58-16,3-4 0 15,0 1-1-15,7 0 1 16,1 0-4-16,-8 0 0 16,7 0-3-16,-4 0 0 15,-2 0-12-15,-5-1 1 0,-10 4-2 16,7-3 0-16</inkml:trace>
  <inkml:trace contextRef="#ctx0" brushRef="#br0" timeOffset="42144.002">15007 9269 61 0,'11'19'30'0,"6"-16"-38"15,-10-3 61-15,4 0-53 16,3 0 0-16,0-3 0 16,4 0 0-16,-4 0-1 15,0-7 1-15,4 4-4 16,-1-4 0-16,5 4-11 15,-1-3 0-15,7-7-2 16,11 4 0-16</inkml:trace>
  <inkml:trace contextRef="#ctx0" brushRef="#br0" timeOffset="42355.984">15677 8971 49 0,'11'28'24'0,"-25"10"-19"0,10-32 47 16,-3 10-51-16,-3 9 0 0,-4 6 0 15,3 4 1 1,0 6-3-16,1 9 0 0,3-9-3 16,3-7 0-16,4-9-13 15,0-6 1-15</inkml:trace>
  <inkml:trace contextRef="#ctx0" brushRef="#br0" timeOffset="43135.212">15166 7146 44 0,'-4'31'22'0,"-13"-5"-18"0,10-23 26 0,-4 3-29 16,-7 0 0-16,-3 0 0 15,-3-2 0-15,-1-1-2 16,0-6 1-16,4-4 1 16,3 7 0-16,4-9-1 15,4-4 1-15,-1-2-1 16,8-4 0-16,3-6 0 15,7 6 1-15,7 0-1 16,3 4 0-16,5 2 1 16,6 7 0-16,4 6 0 15,-4 6 0-15,0 7 0 0,4 8 0 16,0 1-1-16,3 4 1 16,0 2-1-16,0 0 0 15,1 3 1-15,-1-2 0 16,4-4 1-16,7-10 0 15,-4-2 0-15,0-10 1 16,-3-9-1-16,-4-10 1 16,-6-3 0-16,-5-6 0 15,-10-3-2-15,-7-7 0 16,-10 1-1-16,-15-4 1 16,-14 10-1-16,-10 0 0 0,-11 3-4 15,-3 9 0-15,3 10-11 16,7 9 0-16,7 3-2 15,15 13 0-15</inkml:trace>
  <inkml:trace contextRef="#ctx0" brushRef="#br0" timeOffset="43990.944">16415 8084 48 0,'3'19'24'0,"-3"21"-27"16,0-24 44-16,0 9-40 15,0 3 1-15,-7 4 0 16,0 2 0-16,0 1-3 0,0-4 1 16,-4-6 1-16,1-6 1 15,3-3-2-15,3-10 1 16,4-6-1-16,4-6 1 15,-1-7-1-15,8-3 0 16,3-12 0-16,7-10 1 16,7-2-2-16,1 2 1 15,-1-3 0-15,7 1 0 16,0-1-1-16,1 6 1 16,-1 7 0-16,0 3 1 15,-3 12-1-15,-4 7 1 16,-7 6-1-16,-3 6 1 0,-4 7 0 15,-3 9 0-15,3 0-1 16,-4 6 1 0,-2 38 0-1,-1 3 0-15,0-6 0 16,0 6 0-16,0-13-1 16,3-6 0-16,1-12-7 15,3-10 1-15,7-9-10 16,4-7 0-16</inkml:trace>
  <inkml:trace contextRef="#ctx0" brushRef="#br0" timeOffset="45223.989">18292 8623 61 0,'49'38'30'0,"0"9"-19"16,-38-32 31-16,-8 7-42 16,-3 7 0-16,-10 8 1 15,-11 7 1-15,-11 0-5 16,0 3 0-16,4-3-8 16,0-3 0-16,10-13-7 15,15-12 1-15</inkml:trace>
  <inkml:trace contextRef="#ctx0" brushRef="#br0" timeOffset="45986.971">20930 8124 33 0,'14'-3'16'0,"-7"6"-3"0,-7-3 19 16,0 0-28-1,-3-3 0-15,-1 0 3 0,-10 3 0 16,0 0-9-16,-10 0 0 16,-5 3 6-16,1 0 1 15,0 4-3-15,0 5 0 16,-4 4-1-16,0 12 1 16,-3 0-1-16,3 4 0 15,4 2 0-15,3 1 0 16,8-1-2-16,6-6 1 15,11-2-1-15,14-4 1 0,7-7-1 16,0-5 0-16,4-7 0 16,3-3 0-16,4-7 0 15,7-2 1-15,-7-7-1 16,-1 1 0-16,-2-1 0 16,-5 0 1-16,-3 4-1 15,1 2 1-15,-5-2 0 16,1 2 0-16,-8 7 0 15,-2 0 0-15,-1 6 0 16,-7 10 1-16,0 3 0 16,-4 5 0-16,4 5-1 15,-3-8 1-15,3-2-1 16,0 3 1-16,3-3-5 16,1-4 0-16,-1-3-9 15,8-2 1-15,-1-7-4 16,4 0 1-16</inkml:trace>
  <inkml:trace contextRef="#ctx0" brushRef="#br0" timeOffset="51825.32">21117 8567 43 0,'0'0'21'0,"4"-7"-15"0,-4 7 21 0,3 0-25 15,1 3 0-15,-1 1 1 16,-3 2 1-16,0 3-5 16,0 4 0-16,0 3 2 15,-3-1 1-15,3 7-1 16,-4-3 0-16,4-3-1 16,-3-1 0-16,3-2 0 15,-4-1 0-15,4-5-1 16,0-4 1-16,0-3-1 15,4-10 1-15,3-2 0 16,0-7 0-16,4-3-1 16,-1 0 1-16,4-3 0 15,0 0 0-15,-3 9 0 16,-1 1 0-16,1 2 0 16,0 4 1-16,3 9 1 15,-4 0 0-15,1 9-1 16,0-3 1-16,-8 16-1 0,1 7 1 15,3 14-1-15,-4 1 1 16,1-3-3-16,3-6 0 16,0-4-3-16,-4-9 0 15,4-6-9-15,4-10 0 16,0-16-3-16,3 1 1 16</inkml:trace>
  <inkml:trace contextRef="#ctx0" brushRef="#br0" timeOffset="52200.931">21685 8140 57 0,'-3'0'28'0,"6"3"-34"15,-3-3 59-15,4 0-50 16,3 3 0-16,0 1 0 15,3-1 1-15,1-3-6 0,3 0 1 16,0-3 3-16,4-1 0 16,3-2-5-16,7 0 0 15,4 0-7-15,-4-1 1 16,-7 4-10-16,-6 0 1 16</inkml:trace>
  <inkml:trace contextRef="#ctx0" brushRef="#br0" timeOffset="52442.872">21615 8404 54 0,'7'9'27'0,"21"-3"-24"0,-17-3 44 0,6-3-47 15,4 0 1-15,1-3-1 16,-1 0 1-16,7-3-2 16,4 0 0-16,-1-1-4 15,1 1 0-15,-4 0-11 16,1 3 0-16</inkml:trace>
  <inkml:trace contextRef="#ctx0" brushRef="#br0" timeOffset="52967.588">22327 8281 49 0,'7'22'24'0,"-14"-3"-19"0,4-13 33 16,-1 7-38-16,-3-1 1 0,0 1-1 15,0-1 1-15,0-2-2 16,4-1 1-16,-1-6 0 16,0 1 1-16,4-11-1 15,4-5 0-15,3-4 0 16,4-6 1-16,-4-9-1 15,3 3 0-15,4-4 0 16,0 1 0-16,4 6-1 16,3 0 1-16,8 3 0 15,6 3 0-15,-7 6 0 16,0 4 0-16,0 9 1 16,1 3 1-16,-1 6 0 15,0 4 0-15,-3 9 0 16,0 3 1-16,-4 0 0 15,-4 10 1-15,-3 2-1 16,-3 7 0-16,0-3-1 16,-1-7 1-16,1 1-2 0,3-7 1 15,4-9-4-15,3-10 0 16,-4-6-9-16,-3-3 1 16,4-9-9-16,0 6 0 15</inkml:trace>
  <inkml:trace contextRef="#ctx0" brushRef="#br0" timeOffset="54873.865">23608 8601 43 0,'3'6'21'0,"4"32"-8"0,-7-29 21 15,-3 7-33 1,-8 15 0-16,-3 4 0 0,-3 3 0 16,-8-1-2-1,4 1 1-15,0-7-4 0,3-6 1 16,4-6-11-16,0-6 0 15</inkml:trace>
  <inkml:trace contextRef="#ctx0" brushRef="#br0" timeOffset="55623.908">25298 8592 30 0,'-11'22'15'0,"-3"0"0"0,10-16 12 16,1 3-25-16,-1-2 1 16,4 2 5-16,-3-6 0 15,3 3-8-15,7-2 0 16,4-4 6-16,3-7 0 16,7-5-2-16,14-20 1 0,7 1-2 15,8-19 0-15,-1-19-1 16,1-19 0-16,6-19-2 15,-3 1 1-15,-7-13 0 16,-4-1 0-16,-7 11-1 16,-6 8 0-16,-8 10-1 15,-7 13 1-15,-7 12-1 16,-3 7 0-16,-4 15-2 16,-4 15 1-16,-7 17-1 15,-6 12 1-15,-8 9 0 16,0 16 0-16,-3 13 1 15,7 15 0-15,3 13 1 16,1 16 0-16,-1 2 0 16,4 7 0-16,7-3 1 15,3 6 0-15,4-9-1 16,0-10 1-16,4-15-2 16,-4-7 1-16,3-12-3 0,1-10 1 15,10-6-8-15,0-12 0 16,4-7-6-16,3-6 1 15</inkml:trace>
  <inkml:trace contextRef="#ctx0" brushRef="#br0" timeOffset="55837.423">25961 8212 48 0,'3'32'24'0,"-3"-1"-23"15,-3-22 42-15,-1-2-43 16,-6-4 1-16,3 3-1 16,0 0 0-16,0 1-3 15,3-1 1-15,1-6-8 16,-1 0 1-16,4-6-6 16,4-7 1-16</inkml:trace>
  <inkml:trace contextRef="#ctx0" brushRef="#br0" timeOffset="56045.895">25922 8005 34 0,'11'22'17'0,"13"-9"-17"15,-24-13 27-15,4 0-27 16,-1 0 0-16,5-6 0 15,-1 2 0-15,0 1 0 0,0 0 0 16,3 3-5-16,1 0 1 16,-1 3-6-16,1-3 1 15</inkml:trace>
  <inkml:trace contextRef="#ctx0" brushRef="#br0" timeOffset="56586.806">26106 8212 47 0,'7'28'23'0,"0"-2"-24"16,-4-17 44-16,1-3-43 16,-1 1 1-16,1-1-1 15,-1 0 1-15,1-3-2 16,3 0 0-16,0-9 1 16,0-6 0-16,0-7-1 15,-3-3 0-15,-1-3 0 16,1 3 1-16,-1 0 0 15,1 6 0-15,-1 4 0 16,-3 12 0-16,7 6 1 16,0 6 0-16,-3 10-1 15,-1 3 1-15,1 0-1 16,-1-3 1-16,1-3-1 16,3-3 0-16,-3-4-1 15,-1-2 1-15,4-4-1 0,0-3 1 16,4-3-1-16,-1-3 1 15,4-3 0-15,-3-4 0 16,3 4 0 0,0-6 0-16,0-4-1 0,1 3 1 15,-1 1 0-15,0-4 0 16,0 1 0-16,0 2 1 16,4 0-1-16,-1 1 0 15,4 6 0-15,-3-1 1 16,0 7-1-16,-1 7 0 15,4 2 1-15,1 4 0 0,-1 2 0 16,0 4 0-16,0 0 0 16,0-3 1-16,-3-4-1 15,0-2 0-15,-4-1-5 16,0-3 0-16,-7-3-11 16,-4 4 0-16</inkml:trace>
  <inkml:trace contextRef="#ctx0" brushRef="#br0" timeOffset="57155.612">25340 8761 46 0,'18'-9'23'0,"-4"-10"-16"0,-11 13 33 15,1-1-40-15,-1 4 1 16,-3 3 2-16,4 3 1 15,-4 4-4-15,0 8 0 0,-4 7 2 16,1 3 0-16,-4 3-1 16,0 1 1-16,0-4-2 15,3-3 1-15,1-7-2 16,-1-2 1-16,4-7-1 16,4-9 1-16,3-3-1 15,3-7 0-15,1-6-1 16,3-6 1-16,4 0-1 15,-1 3 0-15,1 4 0 16,3 2 0-16,-3 3 0 16,-1 7 1-16,1 6 0 15,-4 9 1-15,0 7 1 16,0 3 1-16,-3 3-1 16,-1 0 0-16,-2 3 0 15,2 0 1-15,1 0-2 16,-1 0 1-16,-3-9-4 0,0-4 0 15,7-5-7-15,1-4 1 16,2-6-7-16,4-4 1 16</inkml:trace>
  <inkml:trace contextRef="#ctx0" brushRef="#br0" timeOffset="57411.694">25792 8868 48 0,'0'12'24'0,"7"-6"-20"0,-7-6 43 0,7 0-45 15,0 0 0-15,0 0 1 16,0 0 1-16,3 0-5 16,8 0 0-16,7 0 2 15,3 0 0-15,0-6-4 16,4 3 0-16,-4-6-12 15,-3-7 1-15,-7 0-3 16,-8 4 0-16</inkml:trace>
  <inkml:trace contextRef="#ctx0" brushRef="#br0" timeOffset="57669.397">26031 8686 43 0,'0'3'21'0,"11"16"-13"0,-7-16 38 15,3 3-44-15,0 4 1 16,3-1 1-16,1 0 0 16,-1 4-5-16,-2 3 0 15,-5 2 3-15,-6 4 0 16,-8 3-2-16,-10 4 1 15,-4-4-5-15,0-3 1 0,1 0-10 16,3-10 1-16,10-6-5 16,7-6 0-16</inkml:trace>
  <inkml:trace contextRef="#ctx0" brushRef="#br0" timeOffset="58162.045">26377 8934 46 0,'-14'12'23'0,"-21"-6"-30"16,24-6 41-16,-3 0-32 15,-4 0 1-15,1 0 0 16,6-3 0-16,1 3-5 0,-1-3 1 15,1-3 3-15,6-7 0 16,0 7-1-16,4 0 0 16,8-1 0-16,2 4 0 15,8 6 0-15,10 4 0 16,-3 2-1-16,-1 7 1 16,5-1 0-16,-1 1 0 15,0 0-1 1,0-4 1-16,4 1 0 0,-4-4 0 15,0 1 0-15,4-7 0 16,-4-3-1-16,1-6 1 16,-1-4-1-16,-7-6 0 15,-3 1-1-15,-4-4 1 0,-7 0-1 16,0-6 1-16,-7 3-1 16,-7 3 1-16,-11 4-1 15,-10 5 1-15,-7 7-1 16,-4 6 0-16,0 7-3 15,4-1 0-15,0 4-5 16,-1-4 1-16,12 0-7 16,6-5 1-16</inkml:trace>
  <inkml:trace contextRef="#ctx0" brushRef="#br0" timeOffset="59109.71">27806 8162 42 0,'3'-3'21'0,"1"-16"-15"0,-4 13 36 16,0 0-40-16,-4-1 1 0,-3-2 1 15,-7 0 1-15,-3-1-7 16,-12 4 1-16,-2 3 4 16,-5 3 0-16,1 3-2 15,-4 6 1-15,-3 7-1 16,3 9 0-16,4 0 0 15,0 3 0-15,10 1-1 16,7-8 0-16,15-2-1 16,6 0 1-16,15-3 0 15,3-7 0-15,11-3-1 16,0-2 0-16,-1-4 0 16,1-7 0-16,0-5 0 15,-4-4 0-15,0 0-1 16,-3 4 0-16,-4 6 1 15,0-1 0-15,-3 14 0 16,-4 5 0-16,0 1 2 16,-3 6 0-16,-4 2 0 15,-4 11 0-15,-3-4 0 16,0 0 0-16,0-9-2 0,0 0 1 16,0-7-5-16,4 1 0 15,3 0-11-15,-4-4 1 16</inkml:trace>
  <inkml:trace contextRef="#ctx0" brushRef="#br0" timeOffset="59483.839">27922 8538 49 0,'0'25'24'0,"-7"-9"-26"0,7-13 36 0,0 0-34 15,0-3 0-15,0 0-1 16,0 0 1-16,0 0 0 16,0-6 0-16,7 0 0 15,-3-7 0-15,3 1-1 16,4 2 1-16,-1 1-1 16,8 6 0-16,-4-7-1 15,0 7 1-15,0 0 0 16,0 3 0-16,0 0 1 15,0 3 0-15,1 10 2 16,-5-1 0-16,1 4 1 16,-4 0 0-16,-4-1-1 15,1 4 0-15,-4 0-1 16,3 6 1-16,-3-9-6 0,7-4 1 16,0-2-6-16,4-7 0 15,3 0-5-15,4-6 0 16</inkml:trace>
  <inkml:trace contextRef="#ctx0" brushRef="#br0" timeOffset="59816.363">28561 8162 51 0,'3'16'25'0,"8"-10"-21"16,-7-3 47-16,-1 0-49 15,4 0 0-15,4 1 1 16,3-1 1-16,3 0-5 15,8 3 0-15,7 0 3 16,3 1 0-16,4 2-5 16,-4-3 1-16,-7-6-8 15,-6-3 0-15,-8 3-8 0,-14 0 0 16</inkml:trace>
  <inkml:trace contextRef="#ctx0" brushRef="#br0" timeOffset="60008.484">28515 8482 58 0,'21'16'29'0,"14"-13"-39"0,-24-3 51 0,7-3-41 16,6 3 0-16,8 0-2 15,7 3 0-15,0-3-3 16,0 0 1-16,-1-7-11 15,-6 1 0-15</inkml:trace>
  <inkml:trace contextRef="#ctx0" brushRef="#br0" timeOffset="60655.55">29877 8391 42 0,'10'3'21'0,"-24"7"-15"0,4-4 30 16,-8 0-36-1,-10 4 0-15,-7-1 0 0,-8 0 1 16,-3-2-1-16,8 2 0 15,-1-3 1-15,-4 1 0 16,1-4-1-16,3-3 1 16,-3-7-1-16,10-5 0 15,4-10 0-15,7-3 1 16,7 3-1-16,7 0 1 16,7 0 0-16,10 0 0 0,8 13 0 15,3 9 1 1,0 3-1-16,-3 0 0 0,17 9-1 15,0 14 1-15,4-1-1 16,0 3 1-16,0-6-1 16,0 3 0-16,3 0 0 15,0 0 0-15,4 0 0 16,0-6 0-16,-7 0-1 16,-4-7 1-16,-3 1-1 15,0-7 1 1,6-12-1-1,1-13 1-15,-4 3-1 16,-3-6 0-16,-4-6 0 16,-10-3 1-16,-7-1 0 15,-11 4 0-15,-18 3 0 16,-3 9 0-16,-11 7 0 0,-7 0 1 16,-10 6 0-1,-1 9 0-15,-2 3-1 0,6 7 0 16,3 0-1-16,8-4 0 15,3-2-5-15,8-4 1 16,6-6-10-16,0-3 1 16</inkml:trace>
  <inkml:trace contextRef="#ctx0" brushRef="#br0" timeOffset="69105.906">967 7052 39 0,'10'-19'19'0,"1"25"-12"16,-11-6 20-16,0 0-27 15,0 0 1-15,0 7 2 16,-7-1 1-16,3 7-4 16,-6 2 0-16,-8 7 3 15,0 0 0-15,4 13 0 16,-14 2 0-16,0 7-1 15,-11 19 1-15,0 18-1 16,4 26 0-16,0 9-1 16,10 19 1-16,7 9-1 0,18-3 1 15,11-3-1-15,7-19 0 16,13-9-3-16,-3-16 1 16,4-15-8-16,-4-23 0 15,1-9-7-15,-8-19 0 16</inkml:trace>
  <inkml:trace contextRef="#ctx0" brushRef="#br0" timeOffset="69679.37">1108 7297 26 0,'3'0'13'0,"4"0"-2"0,-7 0 12 0,0 3-20 16,0 0 0-16,0 3 3 15,0 4 0-15,0-1-7 16,0 7 1-16,0 2 4 15,0 4 0-15,0 4-3 16,0-8 0-16,4 4-8 16,3-3 1-16,-7-10-7 15,10-2 0-15</inkml:trace>
  <inkml:trace contextRef="#ctx0" brushRef="#br0" timeOffset="69916.692">1087 7203 22 0,'3'-10'11'0,"8"-9"-6"0,-4 16 10 16,-7-3-15-16,0 6 1 15,3-3-1-15,4-3 1 16,-7 6-7-16,0 0 0 16,4 3-1-16,3 0 1 0</inkml:trace>
  <inkml:trace contextRef="#ctx0" brushRef="#br0" timeOffset="70279.708">1178 7331 29 0,'0'22'14'0,"11"0"-14"16,-11-22 28 0,10 3-28-1,-2-3 1-15,2 0-1 16,1 0 1-16,-1 3-2 16,1-6 1-16,-4 0 0 15,-4-3 0-15,4-4-1 16,-3 1 1-16,3 0 0 15,-7-1 0-15,11 1 0 16,-11 2 0-16,10 4 0 16,-10 0 0-16,11 3 1 0,-4 3 0 15,-4 4 0-15,4 2 0 16,4 0 0-16,-7 1 1 16,3 2-1-16,0-2 1 15,-4-4-2 1,-3 0 1-16,11 1-2 0,-4-11 0 15,-4 4-4-15,8-3 0 16,-4-3-6-16,-7-3 1 16</inkml:trace>
  <inkml:trace contextRef="#ctx0" brushRef="#br0" timeOffset="70746.749">1496 6807 36 0,'10'4'18'0,"1"5"-15"0,-11-6 31 15,7 7-33-15,-7 8 1 16,0 4 1-16,4 7 1 16,-4 5-5-16,0 13 1 15,7 6 2-15,-4 10 1 0,-3 0-3 16,0-13 0-16,0-9-6 16,-3-4 1-16,-4-12-7 15,7-3 1-15,-4-9-3 16,-3-10 1-16</inkml:trace>
  <inkml:trace contextRef="#ctx0" brushRef="#br0" timeOffset="70953.455">1355 7224 29 0,'-7'0'14'0,"7"0"-8"15,0 0 26-15,0 0-29 16,10-3 1-16,1 3 2 15,-4 0 1-15,7-3-9 16,11 3 0-16,-4 0 5 16,11 0 1-16,6 0-6 0,-6 0 1 15,0 0-7-15,-4 3 0 16,0 4-6-16,-7-1 1 16</inkml:trace>
  <inkml:trace contextRef="#ctx0" brushRef="#br0" timeOffset="71181.376">1686 7306 43 0,'0'35'21'0,"7"-10"-27"0,-3-25 39 0,-4 3-33 16,7 3 1-16,-4-3 0 15,5 0 0-15,2 0-2 16,1-3 1-16,-1 0 0 15,8 0 0-15,-8-3-3 16,1-3 0-16,0 0-8 16,-8-4 1-16,4 1-2 15,4 0 1-15</inkml:trace>
  <inkml:trace contextRef="#ctx0" brushRef="#br0" timeOffset="71390.321">1894 7256 28 0,'4'16'14'0,"-4"2"-10"15,0-15 26-15,0 4-28 16,0 2 0-16,0 1 1 0,0-1 0 16,0 4-4-1,0-4 0 1,0-6-3-16,0 3 0 15,0-3-6-15,-4 1 0 16</inkml:trace>
  <inkml:trace contextRef="#ctx0" brushRef="#br0" timeOffset="71780.753">1894 6632 21 0,'11'-16'10'0,"-7"-3"-3"16,3 13 10-16,-7 0-16 16,7-4 1-16,-4 1 0 15,4 3 0-15,-3-4-2 16,3 4 0-16,-7 6 1 15,10 6 1-15,-6 4-1 16,3 9 1-16,-3 6 0 16,3 6 0-16,-7 7 0 15,7 9 0-15,-4 6 0 16,4 10 0-16,-3 12 0 0,3 0 0 16,-4 0-2-16,4-9 1 15,-3-9-3-15,3-10 1 16,-7-10-3-16,7-15 0 15,-3-6-4-15,-4-10 0 16,-4-6-3-16,-3-6 1 16</inkml:trace>
  <inkml:trace contextRef="#ctx0" brushRef="#br0" timeOffset="71974.492">1923 7177 24 0,'3'13'12'0,"8"3"-5"0,-4-13 21 0,3 0-26 15,-6 3 1-15,3 0 2 16,-3-2 0-16,10-1-7 16,-4 0 1-16,11-3 3 15,1 0 1-15,-5-3-6 16,4 3 1-16,8-3-8 16,-8-1 1-1</inkml:trace>
  <inkml:trace contextRef="#ctx0" brushRef="#br0" timeOffset="72141.453">2215 7215 21 0,'8'3'10'0,"-8"0"2"15,0 0 5-15,0 4-13 0,0 2 1 16,0 4 1-16,0 2 0 16,0 1-9-16,0 0 1 15,0-4 4-15,0 1 0 16,0-4-7-16,0-6 0 15,0-3-5-15,3-9 0 16</inkml:trace>
  <inkml:trace contextRef="#ctx0" brushRef="#br0" timeOffset="72515.625">2244 7165 16 0,'10'9'8'0,"8"-15"-6"0,-8 6 6 0,1 0-9 16,0-3 1-16,-1 3 0 15,8-3 0-15,-4-3 0 16,4 2 0-16,-8 1 1 16,8 0 1-16,-4-6 1 15,-3 9 1-15,-4 0 0 16,3-3 1-16,-3 3 0 15,-7 0 0 1,0 0-2 0,-7 6 0-16,7 6-1 15,-3 1 0-15,-4-4-2 16,0 7 1-16,3 3-2 16,4 0 1-16,0-1-2 0,0-2 0 15,11-3-1-15,-4-4 1 16,-4-6-4-16,8-3 0 15,-1-3-3-15,-3-3 1 16</inkml:trace>
  <inkml:trace contextRef="#ctx0" brushRef="#br0" timeOffset="72831.347">2515 7256 30 0,'7'22'15'0,"-3"0"-13"0,-8-19 28 0,8 3-30 16,-4 0 1-16,0 1-1 15,0-4 0-15,0-3-1 16,0 0 1-16,0-10-1 16,0-2 0-16,7-4-2 15,-7 1 1 1,11-14-1 0,-4 7 1-16,-4 0 0 15,8 10 0-15,-4 2 3 16,3 10 1-16,1 7 1 15,-4-1 0-15,4 3 0 16,-1 4 1-16,1 3-1 16,-1 2 0-16,1-2-3 15,-4 0 1-15,4-4-6 16,3-2 1-16,-4-4-7 16,-3-3 1-16</inkml:trace>
  <inkml:trace contextRef="#ctx0" brushRef="#br0" timeOffset="73401.628">1884 7566 44 0,'-11'-3'22'0,"-17"25"-27"15,17-16 40-15,-6 1-33 16,-1 2 0-16,4 0 0 0,-7 1 0 16,3-1-3-16,-3 1 1 15,3-1 1 1,-3 4 1-16,11-4-1 0,-1 7 0 15,1-1-1-15,10 1 1 16,3-3 0-16,4 2 0 16,4-2-1-16,10-1 1 15,-3 1-1-15,3-4 0 16,0 1 0-16,-4-1 0 16,-2 1-1-16,-8 2 1 15,-7 1-1-15,-7 2 1 16,-8-2-3-16,-2-1 0 15,-1-2-6-15,4-1 0 0,-4-2-5 16,-3-4 1-16</inkml:trace>
  <inkml:trace contextRef="#ctx0" brushRef="#br0" timeOffset="73820.454">1933 7792 31 0,'11'-3'15'0,"-1"0"-9"16,-10 3 23-16,0 0-29 16,0 0 1-16,0-6 1 15,0 2 1-15,-7-2-3 16,4 6 1-16,-8 0 2 16,1 3 0-16,-8 4 0 15,7 2 0-15,-6 3-1 0,6 1 0 16,8 3 0-16,-4-1 0 15,14 1-2-15,-4-3 0 16,8-4 0-16,6-3 0 31,-6-6-1-31,7 0 0 16,-8-6-1-16,1 0 0 16,-8-1 0-16,8-2 0 15,0 3 0-15,3 0 0 16,-4-1 1-16,1 1 0 15,-1 6 0-15,1 0 1 16,-4 6 0-16,-3 4 0 0,3-1 0 16,-4 0 1-16,4 1-4 15,4-1 0-15,-8-2-9 16,8-4 1-16</inkml:trace>
  <inkml:trace contextRef="#ctx0" brushRef="#br0" timeOffset="74045.444">2332 7698 35 0,'-7'19'17'0,"-11"9"-12"16,15-25 24-16,-8 7-25 15,-7 5 1-15,4 10 0 16,-14 7 1-16,0-1-8 15,-4 4 0-15,4 5 4 16,0-5 1-16,7-4-9 0,3-6 1 16,4-9-8-16,3-10 0 15</inkml:trace>
  <inkml:trace contextRef="#ctx0" brushRef="#br0" timeOffset="74272.836">2145 7714 25 0,'0'22'12'0,"7"-4"-5"15,-7-14 10-15,0-1-15 16,0 0 0-16,0 3 1 16,0 0 0-16,0 4-4 15,11-1 0-15,-1-3 0 16,-6 1 0-16,6-4-7 15,8-3 0-15,0-3-1 16,3-4 1-16</inkml:trace>
  <inkml:trace contextRef="#ctx0" brushRef="#br0" timeOffset="74630.307">2512 7626 34 0,'0'19'17'0,"0"-10"-18"0,0-9 36 16,0 0-33-16,-11 3 0 16,1 0 1-16,-4 1 1 15,-1 2-5-15,5 0 1 16,-8 3 3-16,8 1 0 15,-1-1-1-15,4 4 0 16,3-4 0-16,4-3 0 16,0 7-1-16,11-4 0 0,7 4-1 15,-8 3 1-15,4-1-1 16,4-2 1-16,-7-1-2 16,-4 1 1-16,-7 0-2 15,-7-1 0-15,-4 4-6 16,-21-4 1-16,-7 1-7 15,-10 3 0-15</inkml:trace>
  <inkml:trace contextRef="#ctx0" brushRef="#br0" timeOffset="76162.273">1277 8266 34 0,'0'12'17'0,"11"10"-11"16,-11-19 25-16,0 3-29 15,0 1 0-15,0 2 4 16,-7 13 0-16,3 3-7 15,4 3 1-15,-11 4 4 16,4 2 1-16,7 1-2 0,-3-7 1 16,-4-3-3-16,7-6 1 15,0-3-2-15,-4-7 0 16,-3-3-1-16,-3-3 1 16,-1-6-1-16,-7-6 1 15,4-4-1-15,-10 1 1 31,-19-7 0-31,12 10 0 16,-5-1 0-16,12 13 0 16,-1-3 0-16,11 7 1 15,-4 8 0-15,15 1 0 16,3 3-1-16,3 6 1 16,15 0 0-16,3 0 0 0,0-3-1 15,0 0 0-15,4-6-3 16,-4-1 1-16,11-5-5 15,-4-4 0-15,0-6-9 16,-3-6 1-16,3-4 0 16,-7-2 0-16</inkml:trace>
  <inkml:trace contextRef="#ctx0" brushRef="#br0" timeOffset="76360.724">1457 8582 43 0,'0'13'21'0,"-11"-13"-26"15,11 0 45 1,0 6-39-16,-7 4 1 16,7-4-5-16,0-3 0 15,7 0-9-15,-7-3 1 16</inkml:trace>
  <inkml:trace contextRef="#ctx0" brushRef="#br0" timeOffset="76837.463">1439 8435 38 0,'0'0'19'0,"7"-3"-13"0,-7 3 23 0,0 0-28 15,0 0 0-15,4 0 1 16,3 3 0-16,4 0-2 16,-1 3 0-16,1 1 0 15,6 2 0-15,-6-6-2 16,0 3 0-16,-4 1-3 15,-4-1 1-15,4 3-3 16,-7 4 0-16,0-1 0 0,4 1 1 16,3 3 3-1,-4-1 0-15,4 1 5 16,-7-3 0-16,11-4 4 0,0-3 0 16,-4 4 2-16,3-7 0 15,1-3-1-15,-1-6 0 16,1-4-3-16,-1 1 1 15,-2-1-4-15,2-5 1 16,1-1-1-16,-1 3 0 16,1 4-2-16,-1 3 0 15,1-1-4-15,0 4 1 16,-4 0-9-16,3 3 1 16,-3-6-2-16,-3 3 0 0</inkml:trace>
  <inkml:trace contextRef="#ctx0" brushRef="#br0" timeOffset="77139.27">1785 8545 44 0,'11'9'22'0,"10"-9"-24"15,-14-3 44-15,3 3-42 16,5-6 1-16,2-1 0 16,-6-2 0-16,6 0-2 15,-6 2 0-15,0 1 1 16,-1 0 1-16,-10-4-2 15,7 4 1-15,-7 0-1 16,0 3 0-16,-7 0-1 16,7 6 1-16,-3 0-1 15,-4 0 1-15,7 0-1 16,-7 3 0-16,3 4 0 16,4-4 1-16,-7 7-1 0,7-1 1 15,0 1-1-15,0-1 0 16,0 1-3-16,0-1 0 15,0-2-6-15,7-1 0 16</inkml:trace>
  <inkml:trace contextRef="#ctx0" brushRef="#br0" timeOffset="77650.018">2007 8617 37 0,'-3'9'18'0,"6"-21"-19"0,-3 5 30 15,7-2-28-15,-7-4 0 16,0 1 1-16,0-4 1 16,0 1-3-16,0 2 0 31,11-3 3-31,-4 1 1 16,4 2-2-16,-1 4 1 15,11-1-1-15,8 4 1 0,-8 0-4 16,0 3 1-16,0-1-7 15,-3 4 0-15,3-3-7 16,-3 3 1-16</inkml:trace>
  <inkml:trace contextRef="#ctx0" brushRef="#br0" timeOffset="78115.125">2342 8429 34 0,'15'-3'17'0,"9"3"-7"0,-20 0 24 0,6 0-29 15,-3 0 0-15,4 0 2 16,-11 0 1-16,0 0-11 15,-7 3 0-15,-4 0 6 16,-3 3 1-16,-3-3-4 16,-5 3 1-16,5-2-3 15,-1 2 1-15,4 0-3 16,-4 0 1-16,8 1-4 16,-8 2 1-16,8 4-2 0,6 2 1 15,4 1 1-15,4 3 1 16,3 3 2-16,3 0 1 15,-3-3 3-15,-3 6 0 16,3-10 1-16,-7 4 1 16,-7-3-2-16,3 3 1 15,-3-4-1-15,-3-5 1 16,10-1-2-16,-7-3 1 16,7-3-1-16,0-3 0 15,7-6 1-15,-4-3 0 16,11-4 0-16,-3-2 0 15,-1-4-1-15,12-6 1 0,-1 0-1 16,7-7 1-16,-7 10-1 16,7 3 1-16,-6 1-1 15,-5 2 0-15,-6 0 0 16,3 7 0-16,-3-1-4 16,-4 7 1-16,0 0-6 15,-7 3 1-15,0 3-3 16,-7 4 0-16</inkml:trace>
  <inkml:trace contextRef="#ctx0" brushRef="#br0" timeOffset="78761.285">2632 8460 21 0,'14'-16'10'0,"3"-2"-3"0,-9 11 15 16,-5 1-19-16,4 0 0 16,-3-1 3-16,3 1 0 15,-7 0-7-15,10 3 0 16,-10 0 7-16,0 3 0 16,0 0-2-16,0 0 1 15,0 0-1-15,0 0 0 0,0 3-2 16,-10 3 1-16,3 0-2 15,-4 4 1-15,0 2-2 16,1 4 1-16,-1-4-1 16,4 1 1-16,4 0-1 15,-4-4 1-15,7 7-2 16,7-7 1-16,-4 4-1 16,4-7 0-16,4 3-3 15,7-9 1-15,-8 3-2 16,11-6 0-16,-10-3-1 15,7 0 1-15,-8-1 0 16,1 1 0 0,-1-10 1-1,-3 1 0-15,4 2 1 16,-1 1 1-16,-6 2 0 16,3 4 1-16,-3 0 1 15,-4 6 0-15,0 3 2 0,-4 6 0 16,4 1 1-1,-7 2 0-15,3-2 1 0,4-1 0 16,0 7-1-16,4 3 1 16,3-1 0-16,-3 1 1 15,3 3-1-15,-7 3 1 16,0 0-2-16,0 4 1 16,-7-1-2-16,3 0 0 15,-14-6-4-15,-3 0 0 16,0-10-8-16,0-5 1 0,3-4-5 15,8-16 0 1</inkml:trace>
  <inkml:trace contextRef="#ctx0" brushRef="#br0" timeOffset="79166.515">2582 6356 39 0,'22'38'19'0,"37"34"-12"0,-30-38 32 15,10 16-34-15,10 16 1 16,11 16 1-16,-11 18 1 16,11 25-11-16,-10 13 0 15,-1 32 7-15,-14-4 0 16,-10 22-4-16,-21 10 1 15,-8-10-2-15,-14-13 0 0,-10-8-5 16,-4-14 1-16,-13-21-12 16,9-19 1-16</inkml:trace>
  <inkml:trace contextRef="#ctx0" brushRef="#br0" timeOffset="88310.926">1298 11310 39 0,'0'13'19'0,"0"-7"-12"0,0-6 20 16,7-3-26-16,-3-3 0 15,13-13 2-15,5-9 1 16,-1-10-4-16,11-18 0 15,13-10 3-15,15-9 0 16,11-4-1-16,-1-5 0 16,1 5-1-16,-15 10 1 15,-6 3-2-15,-8 16 1 16,-10 9 0-16,-4 13 0 0,-7 12 0 16,-3 13 0-16,-7 10 0 15,-1 8 0-15,-10 10-1 16,7 4 1-16,4-4 0 15,-8-6 0-15,8-4-1 16,3-2 1-16,-3-4-1 16,10-3 1-16,-7-6-1 15,11-6 1-15,-4-3-1 16,0-7 1-16,7-3-1 16,0 0 0-16,-3-9 0 15,3-3 0-15,0-4 0 16,4 4 0-16,-11 0 0 15,8-4 0-15,-12 7 0 16,8 6 1-16,-7 6-1 16,-1 4 0-16,-6 2 1 15,-1 7 0-15,1 6 0 16,-11 10 0-16,0 6-1 0,0 12 1 16,-11 7-1-16,1 2 1 15,-1 7-1-15,1-6 1 16,-8 6-1-16,7 3 0 15,1 1-1-15,-1 5 1 16,11-9-5-16,0-3 0 16,0-6-7-16,11-4 0 15,-1-9-5-15,1-12 1 16</inkml:trace>
  <inkml:trace contextRef="#ctx0" brushRef="#br0" timeOffset="88580.569">2604 10837 43 0,'-4'34'21'0,"-10"-15"-19"16,14-12 37-16,0-1-37 16,0 0 1-16,0 3 2 15,0 1 1-15,7-4-7 16,0-3 1-16,4-3 3 15,3-6 1-15,3 0-2 16,12-7 0-16,-8-2-2 16,7-4 1-16,-7 3-4 0,0-3 0 15,-3 4-8-15,3-1 0 16,-7 3-6-16,4 4 1 16</inkml:trace>
  <inkml:trace contextRef="#ctx0" brushRef="#br0" timeOffset="88911.561">3140 10718 43 0,'21'12'21'0,"-14"-5"-21"0,-14-7 35 0,0-4-34 16,-7 1 1-16,3 6 0 15,1-3 0-15,-8 4-3 16,7-1 1-16,-6 0 1 15,6 3 1-15,1 0-1 16,6 1 1-16,4-1-1 16,11 3 1-16,-11 1-1 15,10-1 0-15,4 4 0 16,4-4 0-16,0 4-1 16,-8-1 1-16,-6 1-1 15,3 6 0-15,-14 3-1 16,-4-1 1-16,1-5-3 15,6 0 1-15,-10-4-6 16,10-8 0-16,-6-4-7 16,3-10 1-16</inkml:trace>
  <inkml:trace contextRef="#ctx0" brushRef="#br0" timeOffset="89214.496">3620 9815 7 0,'7'22'3'0,"-18"6"5"0,11-16-10 16,0 7 9-16,0 3 1 0,-7 10 6 15,-4 8 0-15,-10 1-16 16,0 12 0-16,3 13 12 15,-3 19 0-15,0 6-4 16,3 0 1-16,-3 9-4 16,4-6 1-16,-1-9-3 15,7-7 1-15,1-18-6 16,6-10 0-16,-6-16-9 16,3-18 1-16</inkml:trace>
  <inkml:trace contextRef="#ctx0" brushRef="#br0" timeOffset="89451.344">3189 10570 62 0,'4'10'31'0,"24"-4"-31"0,-10-6 58 15,6-6-58-15,11 0 0 16,18-10 1-16,14-9 0 31,46-19-10-31,-7 3 0 16,-25 7-10-16,-10 5 1 16</inkml:trace>
  <inkml:trace contextRef="#ctx0" brushRef="#br0" timeOffset="90080.574">5669 10116 47 0,'-7'25'23'0,"4"-3"-12"0,-4-19 30 16,-4 13-39-16,-3 9 1 15,0 6-1-15,0 10 1 16,-8 12-5-16,5 4 1 0,-11 5 2 15,6-5 1-15,5-13-2 16,6-10 1-16,1-6-1 16,3-3 0-16,3-9-1 15,8 0 1-15,10-10-1 16,-4-6 0-16,4-6-1 16,8-4 0-16,2-2 0 15,4-1 1-15,4 4 0 16,0-1 0-16,-4 7 1 15,0 3 0-15,-6 7 0 16,-1 2 1-16,-4 4-1 16,-3 2 1-16,-6-2-2 15,2-4 1-15,-3 1-8 16,4-1 0-16,3-3-7 16,3-6 0-16</inkml:trace>
  <inkml:trace contextRef="#ctx0" brushRef="#br0" timeOffset="90515.81">6184 10570 45 0,'7'7'22'0,"-10"-4"-18"0,-1-3 35 16,-3 0-38-16,-3 0 0 15,-12 3 1-15,5 0 0 0,-4 3-2 16,-8 4 0-16,8 2 1 15,-7 4 1-15,7 0 0 16,3-1 0-16,4-2-1 16,3-4 0-16,8 1 0 15,6-4 0-15,8 0-1 16,10 1 0-16,-7-7 0 16,4 0 0-16,3-7-1 15,0-2 0-15,4-7 0 16,0 0 0-16,-4 1 0 15,4 2 0-15,-11 4 2 16,3 6 0-16,1 6 1 16,-4 6 1-16,-3 7 0 15,-4 0 0-15,-4-1 0 16,-3 4 0-16,0 12-1 16,0-9 0-16,0 0-1 15,4-3 0-15,-1-3-4 0,4-7 0 16,-3 1-5-16,6-13 0 15,1-4-10-15,3-5 0 16</inkml:trace>
  <inkml:trace contextRef="#ctx0" brushRef="#br0" timeOffset="90772.281">6428 10727 45 0,'10'22'22'0,"-13"13"-15"0,3-29 30 0,0 3-35 15,0-2 1-15,0-1 3 16,3-3 0-16,4 0-6 16,-3-6 1-16,6-3 5 15,8-7 1-15,10 1-2 16,-3-4 0-16,3-6-1 16,4 0 0-16,-4-3-3 15,4 3 1-15,-4 0-5 16,-3 3 0-16,-4 4-5 15,-7 2 0-15,0 7-13 16,-7 6 1-16</inkml:trace>
  <inkml:trace contextRef="#ctx0" brushRef="#br0" timeOffset="91100.854">6777 10733 58 0,'21'-6'29'0,"14"25"-30"0,-24-19 43 15,-1 0-43-15,5-6 0 16,-5 3 0 0,4-4 0-16,-10-8 1 0,6-1 0 15,-6 0-1-15,-1 1 0 16,1 2 1-16,-4 4 0 16,-7 6 0-16,-7 9 0 15,3 6 0-15,-3 1 0 16,0 6 0-16,3 3 1 15,8 6 0-15,-4-3 0 16,14-3-1-16,3-3 1 16,1-7-1-16,3-9 0 0,11 1 0 15,7-8 0-15,3-5-5 16,7-4 1-16,-6-5-11 16,2 5 1-16,1 1-2 15,-4-1 1-15</inkml:trace>
  <inkml:trace contextRef="#ctx0" brushRef="#br0" timeOffset="91746.911">8234 10978 47 0,'-14'31'23'0,"24"-2"-23"0,-6-29 46 0,3-4-43 15,3-5 0-15,12-13 2 16,13-9 1-16,4-13-7 15,10-13 1-15,15-18 4 16,3-28 0-16,0-4-1 16,-4-9 0-16,-6-9-2 15,-12-1 1-15,-9 4-2 16,-12 12 0-16,-6 25 0 16,-11 13 0-16,-7 13 0 15,-7 21 0-15,-11 16-1 16,-6 13 1-16,-8 18-2 15,4 19 1-15,-4 19-1 16,4 16 0-16,3 9 0 0,11 16 0 16,-4 16 1-16,11 15 1 15,11-10 0-15,3-2 0 16,7-16-2-16,-3-16 0 16,3-15-2-16,3-16 0 15,1-10-5-15,7-18 1 16,-1-13-10-16,5-9 1 15</inkml:trace>
  <inkml:trace contextRef="#ctx0" brushRef="#br0" timeOffset="91960.465">9070 10580 46 0,'0'25'23'0,"-11"0"-17"15,8-16 38-15,-4 1-43 16,0 2 1-16,0 1-1 16,0-4 0-16,0 4-5 15,-1-7 1-15,5-6-10 16,3-3 0-16,0-10-3 16,-4-2 1-16</inkml:trace>
  <inkml:trace contextRef="#ctx0" brushRef="#br0" timeOffset="92123.777">8950 10379 48 0,'25'22'24'0,"-1"-22"-32"0,-17 0 47 16,4-3-41-16,0 0 0 15,-1 3-9-15,1 3 0 16,-1 3 4-16,1 4 1 15</inkml:trace>
  <inkml:trace contextRef="#ctx0" brushRef="#br0" timeOffset="92602.829">9123 10668 39 0,'0'22'19'0,"3"-7"-20"16,1-15 29-16,3 0-28 15,0 0 0-15,-3 0-1 16,3 3 1-16,-4-3 0 15,1 0 0-15,-1-3 0 16,4-3 0-16,0 0-1 16,0-4 1-16,0 4 0 15,4 0 0-15,0 6 0 16,-1 3 0-16,1 3 1 16,-1 0 0-16,1 1 0 15,-4-1 0-15,0 0 0 16,0 1 0-16,0-1-1 15,-3 0 0-15,3-6-1 16,0 3 1-16,3-6-1 0,-6-6 1 16,6-1-1-16,1 1 1 15,0-4 0-15,-1 4 1 16,4-1-1-16,0-2 0 31,15-4 1-31,-5 4 0 16,1 5 2-16,0 7 0 15,-4 4 1-15,0 5 0 16,0 7 1-16,0-1 0 16,-3 1-1-16,0-7 0 15,-4 1-2-15,3-4 0 16,5 0-2-16,-1 1 0 0,-4-4-6 16,-2 3 0-16,-1-6-10 15,-11 3 1-15</inkml:trace>
  <inkml:trace contextRef="#ctx0" brushRef="#br0" timeOffset="93174.415">8290 11260 44 0,'7'-3'22'0,"11"-6"-18"0,-11 6 31 16,0-4-33-16,0 4 1 15,-3 0 2-15,-1 3 0 16,-3 3-6-16,0 10 1 16,-3-7 3-16,-1 7 0 15,1 2-1-15,-1 4 0 16,4 3-1-16,0-3 0 0,0-4-1 16,4-2 0-16,-1 0-1 15,4-10 1-15,7-6-1 16,-3-7 1-16,7-9-2 15,-4 7 1-15,7-4 0 16,-4-6 0-16,1 0 0 16,3 3 0-16,-10 4 0 15,3 5 1-15,0 4-1 16,0 6 1-16,-3 6 0 16,-4 4 1-16,0-4-1 15,-4 0 1-15,4 10-1 16,-3 0 1-16,0 2-1 15,-1 1 1-15,1-3-2 16,3 0 0-16,-4-4-4 16,11 1 1-16,4-10-12 0,7-6 1 15</inkml:trace>
  <inkml:trace contextRef="#ctx0" brushRef="#br0" timeOffset="93416.509">8777 11273 58 0,'0'6'29'0,"-3"-6"-30"0,6 0 47 0,1 0-43 16,3 0 1-16,0 0 0 15,3-3 0-15,8 3-6 16,7 0 1-16,3 0 1 15,0-3 1-15,4 3-7 16,-7-3 1-16,-1-4-14 16,-10-2 1-16</inkml:trace>
  <inkml:trace contextRef="#ctx0" brushRef="#br0" timeOffset="93684.071">9013 11141 44 0,'0'19'22'0,"0"-7"-13"0,0-8 26 15,0-1-32-15,4 0 1 16,3 0 2-16,4 0 0 16,3 3-7-16,3 1 1 15,-2-1 4-15,-1 3 1 16,-11 4-3-16,4-1 1 15,-7-2-3-15,-3 9 1 16,-11 3-4-16,-4 0 0 16,-3 0-7-16,0-7 0 15,3-2-8-15,7-1 1 16</inkml:trace>
  <inkml:trace contextRef="#ctx0" brushRef="#br0" timeOffset="94147.774">9373 11439 47 0,'-10'22'23'0,"-22"-25"-26"15,25 3 35-15,-4 0-30 16,-3 0 0-16,0-3 0 15,0 0 1-15,0-4-4 16,3 1 0-16,4-3 2 16,4-1 1-16,3 1-1 0,7-1 0 15,7 1-1-15,7 0 1 16,4 5 0-16,3 1 0 16,0 3-1-16,4 7 1 15,3-1 1-15,-7 6 0 16,1 1 0-16,-5 3 0 15,1-1-1-15,-4 1 1 16,0-3-1-16,1-4 0 16,-5-3-1-16,4-9 0 15,1-3-1-15,-1-4 0 16,3-2 0-16,-2-4 0 16,-5-3 0-16,-6-6 0 0,-11 0 0 15,-11 6 0-15,-3 4 1 16,4 2 0-16,-33 13-4 15,-3 6 0-15,0 1-11 16,-3-1 1-16</inkml:trace>
  <inkml:trace contextRef="#ctx0" brushRef="#br0" timeOffset="94915.249">10689 10530 48 0,'11'-10'24'0,"-15"-15"-22"15,4 19 34-15,-3-4-36 16,-8 1 1-16,-3 0 1 15,-4 6 1-15,-6 6-3 16,-1 3 0-16,0 0 2 16,1 7 0-16,2 2 0 15,5 1 0-15,-1 3-1 0,8 0 0 16,3 3-1 0,3 0 1-16,4 0-1 0,4-4 0 15,6-2-2 1,4-3 0-16,4-7-1 0,-1-3 0 15,1-3-2-15,0-6 1 16,-1-1-1-16,5-2 1 16,-5 3 1-16,-3 0 1 15,0 6 2-15,1 3 0 16,-5 3 3-16,-3 6 0 16,0 1 1-16,-3-4 0 15,-4 1-1-15,0-4 0 16,0 0-1-16,0-2 1 0,3 2-8 15,4 0 1-15,0-3-9 16,4-3 1-16,-4 0-3 16,0 0 0-16</inkml:trace>
  <inkml:trace contextRef="#ctx0" brushRef="#br0" timeOffset="95260.996">10830 10768 44 0,'11'16'22'0,"-22"6"-24"15,11-16 43-15,0 3-41 16,-3-2 1-16,-1-1-1 16,4 0 0-16,-3-3-1 15,3 3 0-15,0-6 1 16,0 0 0-16,7-6-1 0,0-3 1 16,3-1-1-16,1-2 1 15,3-1 1-15,0 1 0 16,4-1-1-16,7 4 0 15,-4-1 1-15,-4 7 1 16,1-3 1-16,0 9 0 16,-4 3 0-16,0 4 1 15,0 5-1-15,-3 1 1 16,-1 0-2-16,1 0 0 16,-1-1-1-16,4-2 0 15,4-1-4-15,3-5 1 16,0-4-8-16,1-3 1 0,-5-10-8 15,1 1 0-15</inkml:trace>
  <inkml:trace contextRef="#ctx0" brushRef="#br0" timeOffset="95548.794">11345 10517 59 0,'0'3'29'0,"4"7"-22"16,-4-10 52-16,7 0-57 16,4 0 0-16,3 0 0 0,3 3 0 15,11-3-3-15,1 3 0 16,-1-6 2-16,7 3 0 31,4-10-15-31,-11 10 1 16,-10 0-7-16,-8 7 0 15</inkml:trace>
  <inkml:trace contextRef="#ctx0" brushRef="#br0" timeOffset="95729.322">11352 10733 56 0,'15'13'28'0,"-5"0"-28"0,-3-13 43 0,7-4-43 16,11 4 0-16,3 0 0 15,0-3 1-15,4 0-3 16,7 0 0-16,3-3-5 16,1 3 1-16,-1-1-10 15,0-5 1-15</inkml:trace>
  <inkml:trace contextRef="#ctx0" brushRef="#br0" timeOffset="96084.224">12605 10445 37 0,'42'-16'18'0,"-14"-9"-11"0,-21 19 22 15,-3-3-29-15,-4-4 1 16,-11 0 0-16,-13 1 1 15,-12 2-1-15,-6 4 0 16,-4 3 1-16,-10 6 1 16,-4 7-1-16,3 8 1 15,4 14-1-15,-3 12 1 16,3 6-1-16,11 3 0 16,10-3-1-16,21 1 1 15,18-1-2-15,15-3 1 16,16-13-1-16,15-18 1 15,7-10-2-15,7-18 1 0,0-7 0 16,-10-16 0-16,-11-9 0 16,-15-9 0-16,-13 3-1 15,-18 3 1-15,-18 0-10 16,-10 16 1-16,-14 9-6 16,-1 12 0-16</inkml:trace>
  <inkml:trace contextRef="#ctx0" brushRef="#br0" timeOffset="96717.613">14623 10175 44 0,'7'-3'22'0,"-11"3"-17"15,4 0 36-15,0 0-39 16,0 0 1-16,-3 3 2 0,-4 13 0 15,-4 12-6-15,-3 13 1 16,-7 19 3-16,0 12 0 16,-4 3-2-16,0 3 1 15,4-6-4-15,3-9 0 16,1-13-6-16,3-18 1 16,0-17-10-16,3-15 0 15</inkml:trace>
  <inkml:trace contextRef="#ctx0" brushRef="#br0" timeOffset="97166.5">14083 10627 39 0,'3'31'19'0,"26"7"-8"16,-19-29 25-16,8-2-34 15,10-1 1-15,7 6 0 16,11-5 1-16,14-1-5 15,7-3 0-15,7-3 3 16,0-3 0-16,0 3-2 16,1-6 0-16,-1-7 0 15,0-9 0-15,-7 0-1 16,-4-3 1-16,-17 3-1 16,-7 6 0-16,-7 1 0 15,-8 5 1-15,-10 1-1 16,-6 6 1-16,-16 6 0 15,-9 3 0-15,-11 4 0 0,-8 2 0 16,-2 4 0-16,-5 3 0 16,-3-4 0-16,4 10 1 15,3 1-1-15,11 5 0 16,7 0 0-16,14-6 0 16,14-3 0-16,18-9 0 15,13-10-1-15,15-12 1 16,4-10-1-16,-11 0 1 15,-8-6-1-15,-6-7 0 16,-11-2-4-16,-7 3 0 0,-10 6-9 16,-8 3 0-1</inkml:trace>
  <inkml:trace contextRef="#ctx0" brushRef="#br0" timeOffset="98096.107">16284 10865 56 0,'7'22'28'0,"43"-22"-29"0,-33 3 48 0,15-3-46 16,10 0 1-1,1-3 1-15,-1-3 1 0,0-7-6 16,-3-2 1-16,-4-7 2 16,-6 0 0-16,-8 3-1 15,-7-3 0-15,-7 0-2 16,-7-6 1-16,-7 9 1 15,-4 3 0-15,-6 13-1 16,-8 9 1-16,0 4 0 16,1 2 1-16,3 17-1 15,3-4 0-15,4 6 0 16,7 7 1-16,7 6-1 16,10 3 0-16,8-7-1 15,10-5 0-15,4-7-3 16,3-9 1-16,4-10-4 15,-7-9 0-15,3-12-3 16,4-7 1-16,0-9 0 0,-11 3 1 16,0 3 2-16,-3 3 0 15,3 3 6-15,-7 7 1 16,-3 9 5-16,-4 6 0 16,-4 10 1-16,-6 9 1 15,-4 3-1-15,-4-3 0 16,1-3-3-16,-1-6 0 15,1-7-3-15,-1-6 0 16,4-12-1-16,4-4 0 0,3-12-1 16,4 6 1-16,-1-2 0 15,4-1 0 1,0-4 0-16,4 1 1 0,0 7-1 16,-1 2 1-16,4 6-1 15,1 1 1-15,-1 9 0 16,0 0 0-16,0 6 0 15,-3 1 0-15,-1 2-1 16,-3 4 1-16,-3 2 0 16,-4 7 0-16,0 0-2 15,-3 6 0-15,-4-3-4 16,0-6 1-16,0 0-9 16,3-10 1-16,1-5-4 15,-4-4 0-15</inkml:trace>
  <inkml:trace contextRef="#ctx0" brushRef="#br0" timeOffset="98562.72">17787 10737 59 0,'11'3'29'0,"-8"0"-34"0,-3-3 59 16,-7 0-55-16,-3-3 1 0,-5 3-1 15,-2-3 1-15,-1 3 0 16,-3 0 1-16,3 3-1 15,1 6 1-15,-1 1 0 16,0-4 0-16,4 6 0 16,7 1 0-16,7 3 0 15,7 2 0-15,4 4-1 16,3 3 1-16,0-3-1 16,0 3 0-16,-3 1-1 15,-4-1 0-15,-7 0-1 16,-11 3 1-16,-3-6-3 15,-7 0 1-15,-7-3-5 16,0-4 1-16,3-2-6 16,4-4 1-16,7-2-5 15,7-4 1 1</inkml:trace>
  <inkml:trace contextRef="#ctx0" brushRef="#br0" timeOffset="98819.146">17921 10849 46 0,'0'4'23'0,"4"14"-20"0,-1-8 43 0,-3 2-45 16,-3 10 0-1,-1 3 0-15,1 7 0 0,-4-4-2 16,3 0 1-16,0-6 1 16,4-3 0-16,8-3-1 15,-1-7 1-15,3-3-1 16,8-6 0-16,3 0 0 15,0-12 0-15,4-1 0 16,3 1 0-16,0-4-4 16,-3 0 1-16,-4-6-9 15,0 7 1-15,-3-4-4 16,0 3 0-16</inkml:trace>
  <inkml:trace contextRef="#ctx0" brushRef="#br0" timeOffset="99149.253">18299 11166 46 0,'10'19'23'0,"-6"-10"-23"0,-4-9 42 15,0 0-41-15,0 0 0 16,3-6 3-16,4-3 0 15,0-4-4-15,4 1 0 16,0-1 2-16,3-6 1 16,0-3-1-16,0 0 0 15,0 0-1-15,0 0 0 16,4-3-1-16,-4 7 1 0,3 2 0 16,1 3 0-16,3 4-2 15,0 9 1-15,-3-3-4 16,0 3 1-16,-4 0-7 15,3 3 1-15,-2 0-8 16,-1 0 1-16</inkml:trace>
  <inkml:trace contextRef="#ctx0" brushRef="#br0" timeOffset="99479.903">18729 11053 59 0,'14'22'29'0,"18"-9"-36"15,-18-10 52-15,4-9-45 16,3 3 0-16,3-10 0 16,1-3 1-16,-4-3-2 0,-3-2 1 15,-7-1-1-15,-1 3 1 16,-10 0-1-16,-10 6 1 16,-1 1 0-16,-7 9 0 15,1 6 0-15,-4 16 0 16,-1 6 0-16,5 3 1 15,-1 10-1-15,7 2 1 16,4-2 0-16,11-3 0 16,7-4-1-16,3-9 1 15,10-3-1-15,5-7 0 16,2-9-5-16,1-6 1 16,0-3-9-16,-7-7 0 0,-4 1-3 15,3-4 0-15</inkml:trace>
  <inkml:trace contextRef="#ctx0" brushRef="#br0" timeOffset="100306.231">21050 10464 47 0,'88'-13'23'0,"-10"-21"-19"15,-53 21 44-15,3 4-45 16,4-4 0-16,-1 4 1 16,-2-1 0-16,-5 1-4 15,-6 3 0-15,-18 6 3 16,-11 6 1-16,-20 10-2 16,-8 12 1-16,-18 6-2 15,-17 4 1-15,-7 3-2 16,-7-4 0-16,17 1 0 15,4-3 0-15,11-7 0 16,10-6 1-16,11-3-1 16,10 3 1-16,11-4-1 15,11-2 1-15,6 3 0 16,18-4 0-16,18 4-1 0,10 3 1 16,8 0-1-16,-8 0 1 15,-3 0-2-15,-18 6 1 16,-14 4-1-16,-17 2 1 15,-15 1-1-15,-10 2 1 16,-14 1-1-16,-8 3 1 16,12-7 0-16,2 1 0 15,1 2 0-15,3 4 1 16,8-6 0-16,6 2 0 16,11-5 0-16,7-10 0 0,3-4 0 15,11-2 0-15,11-7 0 16,14 1 1-16,7-7-1 15,3-3 0-15,8-3-4 16,3-3 0-16,-11-1-8 16,-3-2 1-16,-11-1-11 15,-3-2 0-15</inkml:trace>
  <inkml:trace contextRef="#ctx0" brushRef="#br0" timeOffset="100546.982">21340 11166 63 0,'-8'13'31'0,"-13"18"-34"0,18-21 51 15,-4 2-47-15,0 10 1 16,-4 9 0-16,4 10 0 15,0-3-6-15,0 6 0 16,0 0-4-16,3-4 0 16,-3-15-10-16,-3-12 0 15</inkml:trace>
  <inkml:trace contextRef="#ctx0" brushRef="#br0" timeOffset="101283.174">22271 10906 45 0,'14'-6'22'0,"-3"-7"-12"0,-11 13 31 16,0-3-40-16,-7 3 0 15,-8-3 0-15,-6 6 1 16,-7 0-3-16,-7 7 1 0,-1 2 1 15,-2 4 1-15,2 3-1 16,1 6 0-16,3 0 0 16,8 6 1-16,6-3-1 15,11 1 0-15,10-1-1 16,5 0 0-16,6-6 0 16,10-3 1-16,5-10-3 15,2-9 0-15,1-12 0 16,0-4 0-16,-4-9-1 15,0-3 0-15,-3-1 0 16,-7 4 0-16,-1 6 1 16,-3 7 1-16,-3 3 1 15,0 12 0-15,-8 12 1 16,1 1 1-16,-4 3 1 16,0 3 0-16,0 0-1 15,0 0 0-15,0 0 0 0,0 0 0 16,0-4-4-16,0 1 1 15,3-3-7-15,4-7 1 16,0-2-9-16,0-7 0 16</inkml:trace>
  <inkml:trace contextRef="#ctx0" brushRef="#br0" timeOffset="101639.309">22518 11257 52 0,'0'19'26'0,"-4"-13"-31"16,4-3 44-16,-3 4-40 16,-1-7 1-16,1 0-1 15,-1 3 1-15,4-3 0 16,4-3 1-16,3 3-2 16,0-7 1-16,0-2 0 15,3 0 0-15,1-4-2 16,3 0 1-16,4 1-1 15,3-1 0-15,4 1 1 16,3 2 0-16,4 7 2 16,-1 6 1-16,-2 7 1 15,-1 2 1-15,-7 1 0 16,-3 9 0-16,-4 6-1 16,0 3 0-16,-4 4-2 0,1-7 0 31,14-6-14-31,-4-6 0 15,0-10-3-15,-7 3 0 16</inkml:trace>
  <inkml:trace contextRef="#ctx0" brushRef="#br0" timeOffset="102316.278">20408 11847 42 0,'11'6'21'0,"3"-9"-14"0,-14 3 34 16,0 3-41-16,-4 3 1 16,1 4 0-16,-1-1 0 15,-3 4-2-15,0-1 1 16,0 1 1-16,4-4 0 0,-1-3-1 15,1-3 0-15,3-3 0 16,7-6 0-16,3-6 0 16,1-4 0-16,3 3 0 15,4 4 0-15,-1 0 0 16,4-4 0-16,1 1 0 16,2 2 0-16,-3 4 0 15,1 6 0-15,-5 3 0 16,-3-3 0-16,-3 3 0 15,-4 3 0-15,-4 7 0 16,-3-1 1-16,-3 1-1 16,3 0 0-16,0-1-5 15,0 4 1-15,0-7-10 16,3-3 0-16</inkml:trace>
  <inkml:trace contextRef="#ctx0" brushRef="#br0" timeOffset="102573.311">20779 11844 54 0,'3'3'27'0,"4"-6"-26"0,0 3 44 16,0 0-44-16,7 0 1 0,4 0 0 15,0-4 0 1,3 1-3-16,4 0 1 0,-1 0-3 16,1 0 1-16,-7 3-6 15,-8 0 0-15,-10 0-9 16,-3 3 1-16</inkml:trace>
  <inkml:trace contextRef="#ctx0" brushRef="#br0" timeOffset="102752.212">20779 11960 46 0,'-4'12'23'0,"15"-9"-20"16,-4-3 36-16,0 0-38 15,3 0 1-15,8 3-1 16,3-3 1-16,0 0-3 16,8 0 1-16,-1-3-1 15,7 3 0-15,-3-3-7 16,0-3 0-16,-4 0-7 0,-7-1 1 15</inkml:trace>
  <inkml:trace contextRef="#ctx0" brushRef="#br0" timeOffset="103159.231">21403 11847 46 0,'7'9'23'0,"-10"-15"-10"15,3 3 38-15,-4 3-45 16,-3 6 0-16,-4 10 1 16,1 6 1-16,3 15-11 15,0 17 0-15,3 2 7 16,1 0 1-16,3-2-8 0,-4-7 0 15,1-10-7-15,3-12 0 16,-4-9-11-16,4-10 1 16</inkml:trace>
  <inkml:trace contextRef="#ctx0" brushRef="#br0" timeOffset="103923.982">20944 10018 48 0,'-3'26'24'0,"-18"-4"-22"0,17-16 34 16,-6 3-36-16,-4 1 1 15,-4-4 0-15,0 0 0 16,1 0-2-16,-1-2 1 15,4-4 0-15,0-4 0 16,7-2 0-16,0-6 0 16,7-4 0-16,0 0 0 15,7 1 0-15,7-1 0 0,3 3 1 16,5 7 0-16,2 3-1 16,5 6 1-16,-1 6-1 15,7 7 1-15,-7 3-1 16,-3 3 1-16,-4 0-1 15,0-10 0-15,-3 1 0 16,3 0 0-16,0-4 0 16,4-6 0-16,-4 3 0 15,0 1 0-15,4-7 0 16,0-4 1-16,-1-2-1 16,-2-6 1-16,-8-7 0 15,-7 0 0-15,-7 0-1 16,-7 0 1-16,-4 4-1 15,-3 2 1-15,-11 4-1 16,-3-1 1-16,-4 4-6 16,4 3 0-16,3 0-11 0,8 3 1 15</inkml:trace>
  <inkml:trace contextRef="#ctx0" brushRef="#br0" timeOffset="104570.097">24388 10884 40 0,'35'-6'20'0,"-14"-7"-8"0,-10 10 24 15,-8-3-34-15,1-1 0 16,-4 1 0-16,-4 0 1 16,-14 0-4-16,-3 6 1 15,-7 6 2-15,-7 6 0 16,-4 7-1-16,-7 13 1 0,4 2-1 16,-1 7 1-16,5 6-1 15,9 3 1-15,5-6-1 16,13 3 1-16,11-3-2 15,11-3 0-15,13-7-2 16,12-2 1-16,3-7-4 16,6-13 1-16,5-6-7 15,-1-2 1-15,-7-8-6 16,1-5 0-16</inkml:trace>
  <inkml:trace contextRef="#ctx0" brushRef="#br0" timeOffset="104824.652">24719 11260 27 0,'28'-12'13'0,"-14"-1"3"15,-10 10 15-15,0 0-27 0,-1-3 0 32,-14-7 3-32,-13 4 0 15,-8 2-9-15,4 1 1 16,-4 6 5-16,4 3 1 16,-4 4-2-16,0 2 0 15,4 0-2-15,3 4 1 16,8-1-1-16,6-2 0 15,8 6 0-15,10-1 0 16,3-2-2-16,4-4 1 16,4-3-5-16,3-6 0 15,4-3-10-15,7-3 0 16,3-3-1-16,4-4 1 16</inkml:trace>
  <inkml:trace contextRef="#ctx0" brushRef="#br0" timeOffset="105169.557">24829 11267 52 0,'7'21'26'0,"-11"-11"-31"0,4-4 53 0,0 0-48 15,0-2 0-15,-3 5-1 16,3-6 1-16,-4 0 0 16,4-9 0-16,0-7-1 15,7 7 1-15,4-3-1 16,3-4 1-16,0-6-1 15,3-3 0-15,8-3-1 16,0 3 1-16,3 4-1 16,-3 2 1-16,-4 3-1 15,-3 4 1-15,-4 3 1 0,0 6 0 16,0 6 1-16,-7 3 0 16,0 7 0-16,-3 3 0 15,-1 0-1-15,1 0 1 16,-4-4-1-16,0-2 0 15,0-1-4-15,0 1 0 16,0-4-5-16,0 1 0 16,7-7-5-16,0-6 1 15</inkml:trace>
  <inkml:trace contextRef="#ctx0" brushRef="#br0" timeOffset="105424.452">25312 11213 48 0,'3'22'24'0,"-6"3"-26"0,3-18 45 0,0-4-42 16,0 3 1-16,0 0 0 15,0-3 0-15,0 4-2 16,0-7 1-16,7 3 2 16,3-3 0-16,1 0-1 15,7-3 1-15,3-7-1 16,4 1 0-16,3-4-2 15,4-2 0-15,-4-1-4 16,0-3 1-16,0 3-6 16,-7 1 1-16,-3 5-9 15,-7 4 1-15</inkml:trace>
  <inkml:trace contextRef="#ctx0" brushRef="#br0" timeOffset="105741.053">25650 11257 52 0,'0'10'26'0,"29"-7"-31"0,-19-3 44 16,4-3-40-16,4-1 1 15,0-2 0-15,-1-3 0 16,1-4 0-16,-4-2 0 16,-7-1 0-16,-7-3 0 0,-7 3 0 15,-7 4 0-15,0 2 0 16,0 4 0-16,-4 9 0 15,0 7 1-15,8 2-1 16,-1 7 1-16,1 0-1 16,3-3 1-16,0 2-1 15,3 1 1-15,1 6-4 16,3-9 1-16,7 0-5 16,3-1 0-16,8-5-7 15,3-7 1-15,7-6-2 16,4-7 1-16</inkml:trace>
  <inkml:trace contextRef="#ctx0" brushRef="#br0" timeOffset="106535.831">26000 11285 29 0,'7'7'14'0,"-7"33"-13"0,0-33 29 16,-4 5-30-16,1-2 1 16,-1-1-1-16,4-3 0 15,-3-6 0-15,3 0 0 16,3-6 0-16,1-3 1 15,3-7-1-15,3 3 0 16,4 7 1-16,4-6 1 16,3 2-1-16,4 4 1 15,-4 3-1-15,7-4 1 16,8 4-1-16,2 0 1 16,5 0 0-16,-1 0 0 15,-3-3-1-15,-4-1 0 16,-3 1 1-16,-4 0 0 0,-3 3-1 15,-7 3 1-15,-8 3-2 16,-6 3 0-16,-8 0-1 16,-3-2 0-16,-4-1-2 15,-3 3 1-15,-7 6-2 16,0 4 1-16,0 6 0 16,0 0 1-16,3 6 0 15,4 4 1-15,3 5 0 16,8 7 1-16,3 3 1 15,7 3 0-15,-4 4 0 16,-6-10 0-16,-4-4 0 16,-7-5 0-16,-4-7-1 15,-3 0 1-15,3-9-1 16,-3-6 0-16,-4-7 0 16,1-9 0-16,-1 0 0 15,4-4 0-15,3-2 0 0,8-4 0 16,6-2 1-16,11-1 1 15,4-3-1-15,3 0 0 16,7 4 1-16,18-1 1 16,10-3 0-16,11-6 0 15,4-6-1-15,3-7 1 16,-4 1-1-16,-10 2 1 16,0 4-2-16,-7 3 0 15,-7 2-1-15,-4 4 0 16,-3 7 0-16,-8-1 1 0,-9 7-2 15,-5 2 1-15,-3 1-2 16,-10 6 1-16,-1 3-1 16,-6 4 0-16,-1 2-1 15,0 4 1-15,1 2 0 16,-1 10 0-16,-3-3-1 16,4 6 1-16,2-2 0 15,5-1 0-15,3-3-1 16,3-4 0-16,5-2-1 15,-1 0 0-15,10-4-2 16,8-5 0-16,7-1-4 16,3-6 0-16</inkml:trace>
  <inkml:trace contextRef="#ctx0" brushRef="#br0" timeOffset="106851.114">27344 11257 19 0,'-4'-22'9'0,"-20"-3"-3"0,20 19 11 16,1 0-15-16,-5 2 1 16,-2 1 1-16,-4 3 0 15,-4 0-5-15,-3 3 0 16,3 4 5-16,1 2 0 16,3 4 0-16,3-1 0 0,7 4 1 15,8 9 1 1,7 9-1-16,10 4 1 0,7 9-2 15,14 10 1 1,25 2-2-16,-3 1 1 0,-8-1-3 16,-20-12 1-16,-19-3-3 15,-24 3 1-15,-28-3-3 16,-18 0 1-16,-18-13-12 16,-24 1 0-16,-14-17-1 15,-11-2 1-15</inkml:trace>
  <inkml:trace contextRef="#ctx0" brushRef="#br0" timeOffset="118294.295">889 10470 25 0,'4'13'12'0,"10"-10"-8"0,-11 0 13 16,4-6-16-16,-3 3 0 0,3-3 1 15,-4 3 1-15,4 0-3 16,4 0 0-16,0-4 2 15,-1 1 1-15,-3 0-1 16,-3 0 1-16,3 0-1 16,3-6 1-16,1-4-2 15,0-3 1-15,-1-9-1 16,1-3 0-16,6-13-1 16,1-3 1-16,-7-6-2 15,-1-3 1-15,-6-4 0 16,6-5 0-16,1 5 0 15,3 7 0-15,-3 6 0 16,-1 7 1-16,1 2-1 16,-1 4 1-16,1 12-1 15,-1 3 1-15,1 10-1 16,7 3 0-16,-8 6-1 16,8 6 1-16,-8 7-2 15,5 6 0-15,2 9 0 0,-6-2 0 16,-4 5 0-16,3 7 1 15,-6 3 0-15,3-10 0 16,-3 7 0-16,-4 0 1 16,0-4 0-16,7-8 0 31,-7-11 0-31,0-8 1 16,0-10 0-16,0-10 0 15,-7 4 0-15,-4-3 0 16,-3-1-1-16,-4 1 1 0,-3-1-1 15,-18 7 0-15,0 3 0 16,-10 3 1-16,0-3-1 16,6 10 1-16,5 2-1 15,-1 4 1-15,7 0 0 16,4-1 1-16,7 1-1 16,-11 3 0-16,14-3 0 15,8-4 0-15,-1 4 0 16,0-4 1-16,4-5-2 15,7-4 1-15,0 0 0 16,0-3 0-16,11-6-1 16,0-7 0-16,6 1 0 15,11-10 1-15,22 0-1 16,-1-3 1-16,11-7-1 16,11-5 0-16,-8-7-1 15,-6-3 0-15,3 0-1 16,-11 0 1-16,-7 3-1 0,4 6 0 15,-14 7 0-15,-11 2 0 16,-3 4 0-16,-8 13 1 16,-10 6 0-16,0 9 1 15,-10 9-1-15,-8 13 1 16,1 4 0-16,-5 2 1 16,-9 13 0-16,-12 6 0 15,-6 16 0-15,-18 12 1 16,3 13 0-16,-3 10 0 15,7-4-1-15,11 6 0 0,0-12-7 16,10-3 0-16,0 0-5 16,18-10 0-16</inkml:trace>
  <inkml:trace contextRef="#ctx0" brushRef="#br0" timeOffset="119760.538">2364 13377 36 0,'17'6'18'0,"-6"4"-16"0,-8-7 29 16,4 0-29-16,-7 6 1 16,0 1 2-16,0 5 1 15,-10 4-7-15,-1 9 1 16,1 13 4-16,-4 16 0 16,3 8-2-16,0 11 1 15,1-4-3-15,-1-13 1 16,4-5-8-16,4-13 1 15,-8-7-9-15,11-6 1 16</inkml:trace>
  <inkml:trace contextRef="#ctx0" brushRef="#br0" timeOffset="120512.652">1707 13775 45 0,'0'22'22'0,"18"0"-21"16,-14-16 34-16,6 1-33 0,4-1 0 15,0-3 3 1,8-6 1-16,6-10-7 16,0-12 1-16,0-6 4 0,15-10 0 15,6-15-1-15,18-16 0 16,7-10-2-16,14-9 0 16,-7-6 0-16,18 12 0 15,0 7-1-15,-11 3 1 16,-14 15-1-16,-7 13 0 15,-14 9 0-15,-7 10 0 16,-14 16-2-16,-11 15 1 0,-10 9-1 16,-11 16 1-16,-4 13-1 15,-14 13 1-15,4 5 0 16,-14 23 0-16,0-1 0 16,-4 7 1-16,4-6 0 15,7-4 0-15,0-12 0 16,3-4 0-16,7-14 0 15,1-11 1-15,3-15-1 16,14-9 0-16,3-13-1 16,1-7 1-16,7-5-1 15,13-1 1-15,-2-2-1 16,-8-7 0-16,7 3-1 16,4-3 1-16,-4 9 0 15,-7-2 0-15,7 2 0 16,-7 4 0-16,1-1 1 15,-12 10 0-15,8 7 0 16,-8 2 0-16,1 4 0 16,0 2 0-16,-4 1 0 0,-4 3 1 15,4 0 0-15,4 12 0 16,-1-3 0-16,1 0 1 16,-4-3-1-16,-7 0 1 31,11 1-7-31,-1-14 0 15,1-9-10-15,3-6 0 16</inkml:trace>
  <inkml:trace contextRef="#ctx0" brushRef="#br0" timeOffset="121337.334">3101 13756 41 0,'0'4'20'0,"0"14"-12"0,7-15 26 16,-7-6-32-16,11 3 0 16,-1-3 3-16,1 3 0 15,10-6-5-15,0-3 0 16,7-4 3-16,1-3 0 15,-8 1-1-15,-4-7 0 32,-6-10-2-32,-1 7 1 0,-6 6-3 15,3 4 1-15,-18 5-1 16,1 1 1-16,-1 9 0 16,-3 6 0-16,4 4 0 15,-1 5 0-15,8 10 1 16,3 0 0-16,0 4 0 15,10 8 0-15,4-2 0 16,0-7 0-16,7-3-3 16,1 0 0-16,-1-9-3 15,7-7 0-15,4-6-5 16,-4-3 1-16,0-6-3 16,4-6 0-16,-4-7 3 15,-7-3 1-15,8-3 5 16,-5 3 1-16,1 0 7 15,-4 6 1-15,0 4 4 0,-3 2 0 16,3 1 2 0,-10 3 0-16,-1-1-3 15,1 1 0-15,-4 0-3 16,-18 3 0-16,4-1-3 0,-10 1 1 16,3 0-2-16,-4 6 0 15,0 4 0-15,4 5 0 16,4 7 0-16,-1 3 1 15,4 6-1-15,0 0 1 16,7 1-2-16,7-4 1 16,-7-7-2-16,11-2 1 15,6-6-5-15,4-7 1 16,-3-3-5-16,3-7 1 16,0-2-7-16,-3-7 1 0</inkml:trace>
  <inkml:trace contextRef="#ctx0" brushRef="#br0" timeOffset="121702.729">4015 13800 37 0,'3'16'18'0,"-3"-10"-12"15,0-3 29-15,0-3-30 0,7 3 0 16,-7-3 2-16,0 0 0 16,0-6-9-16,11-6 1 15,-8-4 6-15,4-3 0 16,4-3-2-16,0 0 0 15,6-3-1-15,-3-3 0 16,0 3-1-16,1 9 1 16,2 1-4-16,4 5 0 15,-10 1-5-15,-1-1 0 16,1 4-11-16,0 0 1 0</inkml:trace>
  <inkml:trace contextRef="#ctx0" brushRef="#br0" timeOffset="122434.786">4434 13819 43 0,'15'19'21'0,"9"-16"-13"16,-20-3 28-16,6-3-35 16,1-3 1-16,3-4 0 15,0-5 1-15,4-1-4 16,-1-3 1-16,-2-3 1 15,-5-3 0-15,-3-3-1 16,-3 3 1-16,-4 0-2 16,-4 6 0-16,-6 3 1 15,-1 0 0-15,-7 7-1 16,8 9 1-16,-8 6 0 0,8 7 0 16,-1 3 0-16,0 5 1 15,11 11-2-15,0 9 1 16,0-7 0-16,4 1 0 15,7-4-1-15,3-3 0 16,7 0-3-16,-7-9 1 16,4-6-5-16,3-10 0 15,-4-9-7-15,1-4 1 16</inkml:trace>
  <inkml:trace contextRef="#ctx0" brushRef="#br0" timeOffset="122959.244">4763 13568 39 0,'10'-25'19'0,"4"31"-17"0,-7 4 31 0,0 2-30 16,4 4 0-16,-8 6 1 16,4 3 0-16,-3 3-6 15,3-6 1-15,-7 0 3 16,4-6 0-16,-4 0-2 16,0-4 1-16,0-9-2 15,-4-3 1-15,4-9 0 16,0-4 0-16,0 1-1 15,7-1 1-15,0-6 0 16,7 4 1-16,-3-1-1 16,3 7 1-16,11-1-1 15,-4 4 1-15,0 3-1 16,-3 3 0-16,3 0 0 0,-4 0 1 16,5 0-1-16,-8 0 0 15,3 0-1-15,-6 3 1 16,0 0 0-1,-4-3 0-15,3 0-1 0,-10-3 0 16,4-6 0-16,3-4 0 16,-7 4 1-16,10-4 0 15,-3-3 0-15,4 4 0 16,3 2 1-16,7 1 0 16,4 0 0-16,-4 2 0 0,18 7 0 15,14 7 1-15,7 8-1 16,7 10 1-16,-14 4-1 15,3-4 0-15,-6 0-1 16,-1-6 1-16,-17-7-2 16,-4 1 1-16,-7-1-4 15,-3-6 1 1,-4-6-7-16,-7 0 1 0,-7-6-6 16,-11 0 1-16</inkml:trace>
  <inkml:trace contextRef="#ctx0" brushRef="#br0" timeOffset="123485.382">2353 14333 58 0,'4'3'29'0,"3"-9"-34"16,-7 6 56-16,7-3-47 16,3 3 0-16,11-6 3 15,1 3 1-15,6 3-10 16,32 0 1-16,21 0 5 16,28-7 1-16,29-2-3 15,31-10 1-15,22-3-2 16,31-9 1-16,4 3-1 15,3-4 1-15,-21 10-2 16,14 7 1-16,8 8-2 16,-33 4 1-16,4 6-1 15,-21 1 1-15,-24 5-4 16,-26 3 1-16,-31-2-5 16,-29-4 0-16,-20-3-7 15,-18 0 1-15,-25-9-7 16,-7 12 0-16</inkml:trace>
  <inkml:trace contextRef="#ctx0" brushRef="#br0" timeOffset="124403">7553 12831 49 0,'32'-12'24'0,"-25"-4"-15"0,-7 16 24 15,-4 0-32-15,-3 3 0 16,-14 10 1-16,0 6 1 16,-7 6-3-16,-11 15 0 15,-7 14 3-15,-3 27 0 16,3 16-1-16,0 10 0 16,4 9 0-16,13 10 0 15,12-4-2-15,13-16 0 16,4-24-3-16,14-16 0 15,11-13-9-15,0-15 0 16,3-16-5-16,-3-10 0 16</inkml:trace>
  <inkml:trace contextRef="#ctx0" brushRef="#br0" timeOffset="124790.496">7733 13186 34 0,'-4'31'17'0,"-3"19"-8"0,7-37 23 16,-3 6-31-16,-1 9 1 15,-3 6-1-15,0 7 1 16,0 15-2-16,-3-2 0 15,6 2-2-15,4-2 0 16,-11-11-9-16,8-8 1 0,6-13-2 16,8-22 0-16</inkml:trace>
  <inkml:trace contextRef="#ctx0" brushRef="#br0" timeOffset="125136.231">7581 13129 41 0,'11'10'20'0,"6"-10"-18"16,-6 0 39-16,0 0-38 15,10 3 1-15,7 3 3 16,11-3 1-16,10 3-8 15,4 4 1-15,7 2 5 0,4 1 1 16,-8 6-2-16,-3-7 0 16,-11 7-3-16,-10-3 1 15,-11 9-3-15,-17 6 0 16,-15 7-2-16,-14 3 0 16,-13 9-1-16,-12-3 1 15,-6-3-4-15,3-4 1 16,-7-2-7-16,7-10 1 15,11 1-7-15,17-4 0 0</inkml:trace>
  <inkml:trace contextRef="#ctx0" brushRef="#br0" timeOffset="125391.615">8326 13537 52 0,'0'6'26'0,"-11"25"-30"16,7-24 44-16,1 5-40 16,-4 1 0-16,3-1-1 15,4 4 1-15,-7-7-4 16,7 1 1-16,0-7-8 15,0-3 0-15,7-9-3 0,-7-7 0 16</inkml:trace>
  <inkml:trace contextRef="#ctx0" brushRef="#br0" timeOffset="125841.06">8262 13371 36 0,'4'9'18'0,"3"-9"-19"0,-4 0 31 0,4 0-29 15,7-3 0-15,-3 0 0 16,3 3 1-16,4 0-3 16,-1 3 0-16,1 6 2 15,0 4 0-15,6 6-1 16,-10 0 1-16,1-4 0 15,-1-2 0-15,3 6 2 16,-6-4 0-16,-1 4 1 16,1 0 0-16,0 3 0 15,-1-3 0-15,-3-1 0 16,0-5 1-16,-3-4-3 16,3 4 1-16,-4-7-1 15,1-3 0-15,3-6-1 16,0-6 1-16,4-4-1 15,-1-2 0-15,1-1-1 16,3 0 1-16,0 7-1 0,4-1 0 16,-4 1-1-16,3 3 0 15,-2-1-4-15,-5 4 0 16,1 0-9-16,-1 0 1 16,-3 0-4-16,0 0 0 15</inkml:trace>
  <inkml:trace contextRef="#ctx0" brushRef="#br0" timeOffset="126126.379">8774 13581 36 0,'7'-3'18'0,"17"15"-12"0,-13-15 30 0,-4 3-33 15,7-6 1-15,7 3 1 16,0-7 0-16,4 1-7 16,0-1 0-16,-4 4 3 15,-3 0 1-15,-1-4-2 16,-10 1 0-16,0 0-2 15,-7 2 1-15,-3 1 0 16,-4 3 1-16,-4 6 0 16,1 3 0-16,-1-2 0 15,0 2 0-15,4 6 0 16,4 4 0-16,-1 3-1 16,8-7 0-16,3 4-3 15,4-3 1-15,-1-1-5 16,1-2 1-16,-1-1-7 15,4-3 1-15</inkml:trace>
  <inkml:trace contextRef="#ctx0" brushRef="#br0" timeOffset="126922.78">9155 13643 31 0,'0'16'15'0,"3"-19"-16"0,-3 3 23 16,0 0-21-16,0-6 0 15,0-7 1-15,0 1 1 16,0-4-3-16,4 0 0 16,3 1 3-16,0 2 0 0,0 1 1 15,3 2 1-15,8 1-1 16,10 2 1-16,0 4-1 16,8 0 0-16,6 3-1 15,7 0 0-15,4-3-3 16,0-3 1-16,-7-4-1 15,-7 4 0-15,-7 0-1 16,-8 3 1-16,-2 0-2 16,-8 3 1-16,-7 3-1 15,-7 0 0-15,0 3-1 16,-4-3 0-16,-3 0-1 16,-3 4 1-16,-1 2-1 15,-7 4 1-15,4 2 0 16,0 4 1-16,4 3 0 15,6 0 1-15,8 3 2 16,3 3 0-16,0 4 1 0,3 5 1 16,-3-5 0-16,-3-1 1 15,-4 0-2-15,-4-2 1 16,-3-4-2-16,-7 0 0 16,-3-6-1-16,-1-4 1 15,-3-2-2-15,0-4 0 16,3-6 0-16,4-3 1 15,3-3 0-15,8-3 0 16,3-3 0-16,3-4 1 16,11 4 1-16,7-4 0 15,4-6 0-15,7-3 1 16,0-6-1-16,10-3 1 0,-7-1-1 16,8 1 1-1,-1-4-2-15,-3-5 0 0,-7 5-1 16,-4 10 0-16,-7 0-1 15,-7 3 1-15,0 3-1 16,-7 4 1-16,-3 2 0 16,-4 7 0-16,-4 6 0 15,1 0 1-15,-1 3-1 16,-3 3 0-16,-4 4 0 16,1 2 0-16,3 4 0 15,7-1 0-15,0 4-2 16,0-6 1-16,7 3-4 15,3-1 1-15,8-2-5 16,-4-4 1-16,4-6-6 16,0-3 1-16,3 0 0 15,0-9 0-15</inkml:trace>
  <inkml:trace contextRef="#ctx0" brushRef="#br0" timeOffset="127239.238">10118 13622 24 0,'7'12'12'0,"0"4"-7"0,-7-13 23 16,3 3-26-16,-3 4 1 15,0-4 0-15,4 0 1 16,-4 4-6-16,0-10 0 16,0 0 3-16,3-7 0 31,8-15 0-31,3-3 1 0,-3 3-1 16,3 3 1-16,-7 7 0 15,0-4 0-15,3 10 1 16,1 6 1-16,0 3-2 15,-4 3 1-15,3 4-1 16,-3-1 0-16,0 1-1 16,-3 5 1-16,3-5-2 15,0 2 1-15,4 1-2 16,6-4 1-16,4-3-3 16,4-2 0-16,0-1-4 15,3-6 1-15,-7-1-8 16,0 1 1-16</inkml:trace>
  <inkml:trace contextRef="#ctx0" brushRef="#br0" timeOffset="127749.131">10703 13549 38 0,'18'0'19'0,"0"0"-19"0,-15 0 31 15,1-3-32-15,-1 3 1 16,1-6 0-16,-4 6 1 15,0 0-1-15,0-6 0 16,-7 3 0-16,-4-4 0 16,-3 4 0-16,-4 6 1 15,1 0-1-15,-1 10 1 0,0 0-1 16,4-1 0-16,4 4 1 16,3 3 1-16,3 3-2 15,8-1 1-15,6-2-1 16,4-3 1-16,4-7-1 15,3-2 1-15,0-4-2 16,4-6 1-16,10-4 0 16,4-2 0-16,0-4 0 15,0-5 0-15,-4-4 0 16,-10 0 0-16,-4 6-1 16,-7 0 1-16,-3 1-1 15,-8-1 1-15,-6 3 0 16,-5 7 0-16,-2 6 0 15,-4 0 0-15,0 10 0 16,0 5 1-16,3 7 0 16,4 6 0-16,14 7 0 15,0-1 0-15,7 1 0 16,4 3 1-16,3-10-2 0,7-9 0 16,11-13 0-16,3-6 0 15,-3-10-4-15,-7-5 0 16,-7-4-9-16,-8-6 0 15</inkml:trace>
  <inkml:trace contextRef="#ctx0" brushRef="#br0" timeOffset="128200.436">12312 12530 39 0,'-18'19'19'0,"-6"25"-12"0,17-25 28 15,-4 12-32-15,-3 13 0 16,-4 16 1-16,1 12 0 15,-1 9-6-15,0 20 1 16,4 15 3-16,0-13 0 16,0-6-5-16,10-12 1 15,1-16-8-15,3-22 1 16,0-19-6-16,3-21 1 16</inkml:trace>
  <inkml:trace contextRef="#ctx0" brushRef="#br0" timeOffset="128411.371">11857 13430 48 0,'10'22'24'0,"1"-16"-24"15,0-6 44-15,6-3-45 16,19 3 1-16,2 0-5 15,8-3 1-15,4 3-2 16,-1 0 0-16,0-3-9 16,-10 0 1-16</inkml:trace>
  <inkml:trace contextRef="#ctx0" brushRef="#br0" timeOffset="129055.586">12368 13534 52 0,'11'15'26'0,"10"-24"-30"0,-14 6 47 16,7-3-43-16,0-1 0 15,4 1 0-15,0-3 0 16,-1-4-1-16,1-3 1 0,-7-2-1 16,-1-1 1-16,-6 3-1 15,-8 4 1 1,1-1-1-16,-4 7 1 0,-4 6 0 15,-3 12 0-15,3 4 0 16,1 3 1-16,3 3-1 16,0 6 1-16,0 3 0 15,3-6 0-15,8 4-2 16,3-7 1-16,7-4-4 16,7-5 1-16,4-4-4 15,6-6 0-15,5-9-5 16,6-6 1-16,4-10-1 15,7 6 1-15,3-6 5 16,-10-6 0-16,-4 0 4 16,-6 6 1-16,-5 3 5 15,-13 3 1-15,-11 4 1 0,0 5 0 16,-7 7-2 0,-7 0 1-16,-7 0-3 15,-4 4 1-15,-3-1-2 0,0 3 1 16,0 0 0-16,3 4 1 15,4-1 0-15,7 0 0 16,3 4 2-16,8-7 0 16,7 4 0-16,6 5 1 15,1 1-2-15,0-3 0 16,-1-1-1-16,1 4 1 16,-8-4-3-16,1 1 0 15,-8-1-1-15,-6 4 0 16,-8-3-1-16,-3 5 0 0,-7-2-3 15,0-3 1-15,3-7-2 16,1 3 0-16,6-2-3 16,8-7 0-16,10-4-6 15,7-11 0-15</inkml:trace>
  <inkml:trace contextRef="#ctx0" brushRef="#br0" timeOffset="129324.968">13282 13214 23 0,'74'-122'11'0,"7"-20"-3"15,-63 105 11-15,-4-4-16 16,0-6 0-16,-3 0 1 16,-4 6 0-16,-4 10-5 15,-3 6 0-15,-3 12 5 16,-8 7 0-16,-3 6-2 0,-7 13 1 16,-4 5 0-16,-10 14 1 15,3 15-1-15,0 9 0 16,4 7-1-16,7 15 1 15,7 7-1-15,3 6 0 16,4-10-1-16,0-21 0 16,4-13-6-16,3-9 1 15,0-10-9-15,-4-9 1 16,1-16-2-16,-8-9 0 16</inkml:trace>
  <inkml:trace contextRef="#ctx0" brushRef="#br0" timeOffset="129519.888">12947 13183 39 0,'11'18'19'0,"-1"-2"-12"0,-6-16 38 0,3 3-44 16,3-3 1-16,8 0-1 16,7-3 1-16,6-3-3 15,12-1 0-15,10-5-1 16,7-4 0-16,3-3-5 15,-3-6 1-15,7-9-9 16,11 2 1-16</inkml:trace>
  <inkml:trace contextRef="#ctx0" brushRef="#br0" timeOffset="130241.374">13772 12025 34 0,'-17'-22'17'0,"42"35"5"0,-11 0 24 0,7 12-44 15,11 12 0-15,6 23 2 16,5 12 1-16,-8 22-5 16,0 28 0-16,-3 29 3 15,-4 31 1-15,-14 18-2 16,-10 14 0-16,-11-14-2 16,-21-24 1-16,-15-26-7 15,-6-30 0-15,-11-29-12 16,0-26 0-16</inkml:trace>
  <inkml:trace contextRef="#ctx0" brushRef="#br0" timeOffset="131981.856">2247 14863 40 0,'7'10'20'0,"11"-1"-11"15,-18-6 21-15,0 13-27 16,3 3 1-16,4-4 2 16,-7 11 1-16,0 11-8 0,-7 4 0 15,4 18 5-15,3 7 0 16,-7 19-3-16,3 0 0 16,-3 2-8-16,7-5 0 15,-7-13-10 1,7-16 1-16</inkml:trace>
  <inkml:trace contextRef="#ctx0" brushRef="#br0" timeOffset="132582.597">2533 15675 47 0,'0'32'23'0,"7"-23"-23"0,-7-9 35 16,0 0-33-16,-7-9 1 16,7-7 0-16,7-9 1 15,-3-9-4-15,-4-13 0 0,0-4 3 16,0-11 0-16,7-1-2 16,-7-3 1-16,0-6-1 15,3 9 0-15,4-6-1 16,-3 7 1-16,3 8-1 15,3 7 1-15,8 6-1 16,14 13 0-16,-4 6-2 16,4 16 1-16,-1 6-5 15,-2 6 1-15,-8 13-10 16,-4-3 0-16,-6 6-1 16,0 3 0-16</inkml:trace>
  <inkml:trace contextRef="#ctx0" brushRef="#br0" timeOffset="132794.552">2522 15393 65 0,'4'16'32'0,"10"0"-40"0,-10-16 70 16,3 0-60-16,3 6 1 15,1-6 0-15,17-3 0 16,4-4-5-16,-1 4 1 15,8-3 1-15,-7 0 0 16,3 0-7-16,-14-4 1 16,1 7-14-16,-5-6 0 15</inkml:trace>
  <inkml:trace contextRef="#ctx0" brushRef="#br0" timeOffset="133632.649">3955 15726 57 0,'14'18'28'0,"18"-18"-26"16,-18-6 39-16,-4-3-40 16,11-7 1-16,8-6 2 15,-8-6 1-15,0-10-6 16,7-12 1-16,0-9 2 15,4-14 1-15,0 8-2 16,7-8 1-16,-11 1-2 16,-7-9 0-16,0 9 0 15,-3 3 0-15,-4 9-2 16,-7 10 1-16,4 3-1 0,-11 12 0 16,-7 10-1-16,-4 10 1 15,-3 8 0-15,3 11 0 16,-6 11 1-16,6 10 1 15,-7 13 0-15,4 12 0 16,4 7 1-16,3 8 0 16,-4 11 1-16,11 11 0 15,11-2 0-15,-4-7 0 16,14-9-1-16,-7-9 1 16,7-10-3-16,4-18 1 15,-4-14-4-15,11-11 1 0,-4-7-5 16,0-10 0-16,4 1-10 15,-4-10 0-15</inkml:trace>
  <inkml:trace contextRef="#ctx0" brushRef="#br0" timeOffset="133830.59">4706 15403 56 0,'0'12'28'0,"-3"1"-29"15,3-7 45-15,0 0-43 16,-8 7 0-16,5-1 0 16,3 1 0-16,-7 3-4 15,7-7 1-15,0 0-7 0,0-5 0 16,0-14-7-16,-4 1 0 16</inkml:trace>
  <inkml:trace contextRef="#ctx0" brushRef="#br0" timeOffset="134010.489">4643 15211 48 0,'14'16'24'0,"3"0"-25"0,-10-13 40 0,4 0-42 16,-8 0 1-16,5 0-5 15,2-3 1-15,1 0 2 16,-4 0 1-16,7 7-11 15,4-1 1-15</inkml:trace>
  <inkml:trace contextRef="#ctx0" brushRef="#br0" timeOffset="134548.509">4865 15412 47 0,'7'25'23'0,"-4"7"-26"15,4-23 43-15,-7 0-40 16,0 4 1-16,0-4-2 15,0-2 1-15,0-1 0 16,0-3 0-16,0-3 0 16,4-6 0-16,3-4 0 0,11-5 1 15,-4-7-1 1,3 3 1-16,-2 6 0 0,-1 1 0 16,7 2-1-16,-11 10 1 15,5 7 0-15,-1 8 0 16,-11 1-1-16,4 0 1 15,-3-1-1-15,3 4 1 16,-7-6-1-16,0-4 0 16,0 1 0-16,3-4 0 15,4-3-1-15,-3-3 1 16,3 0 0-16,4 0 0 16,-1-3-1-16,8-3 1 15,-8-1-1-15,8-2 0 0,-7 3 0 16,-1-4 0-16,4-2-1 15,-3-7 0-15,3 6 0 16,0-6 0-16,-3 1 0 16,-1-1 1-16,-3 0 1 15,4 3 0-15,-1 7 0 16,1 3 1-16,0 6 1 16,-1 6 0-16,4 6 0 15,-3 4 1-15,-1 0-1 16,1 3 0-16,3-4-1 15,11-2 1-15,3-4-2 16,4-2 1-16,7-7-6 16,-8-7 1-16,1 1-11 15,-4-3 1-15</inkml:trace>
  <inkml:trace contextRef="#ctx0" brushRef="#br0" timeOffset="135662.488">4244 15970 54 0,'11'13'27'0,"-22"21"-27"0,4-24 43 16,3 5-43-16,-10 1 1 15,4 3 0-15,6 3 0 16,-6-3-1-16,10-4 0 16,-11 1 0-16,11-7 1 15,-7 1-1-15,7-7 0 16,0-3 0-16,0-9 0 16,7-4-1-16,4 0 0 15,3-9-1-15,3 1 1 16,4-8-1-16,8 7 0 15,-8 0 1-15,7 7 0 16,-7 2 0-16,0 4 1 0,-3 6 0 16,0 0 1-16,-8 9 1 15,1 6 0-15,-8 4-1 16,4 3 1-16,-7-3-1 16,0 2 1-16,4 7-1 15,3-3 0-15,-7 0-1 16,7-3 1-16,4 0-3 15,-1-3 1-15,4-7-6 16,4 0 1-16,0-5-10 16,3-11 0-16</inkml:trace>
  <inkml:trace contextRef="#ctx0" brushRef="#br0" timeOffset="135901.094">4685 16061 46 0,'-4'13'23'0,"8"-7"-15"0,-4-3 33 15,0-3-39-15,7 6 1 16,-7-6 0-16,11 4 1 16,-8-1-6-16,4-3 1 15,4 0 1-15,-1 0 0 16,11 3-6-16,11-6 0 15,3-4-11-15,4-11 1 0,-7 2-1 16,7 0 1-16</inkml:trace>
  <inkml:trace contextRef="#ctx0" brushRef="#br0" timeOffset="136215.408">4935 15939 57 0,'7'16'28'0,"8"-23"-36"16,-12 10 61-16,8 1-51 15,3 2 0-15,3 0 2 0,5 7 1 16,-1-1-7-16,-4 4 1 15,1 3 2-15,-14-4 1 16,-8 7-3-16,-10 7 1 16,-7-4-6-16,-4 0 0 15,0-3-10-15,1-4 0 16,-5-5-1-16,12-7 0 16</inkml:trace>
  <inkml:trace contextRef="#ctx0" brushRef="#br0" timeOffset="136712.955">5330 16171 53 0,'-10'19'26'0,"-11"0"-34"15,17-13 52-15,-3 3-44 16,0 1 1-16,-3-1 0 16,-1 0 0-16,-7-2-2 15,8-4 1-15,-8-3 0 16,7-3 1-16,8-7-2 16,3-2 1-16,0-1-3 15,11-2 0-15,-1 2 0 16,1 0 0-16,6 1 0 15,8 3 0-15,3 2 3 0,11 4 0 16,-7 3 2-16,3 6 0 16,-3 4 0-16,-11-1 1 15,7 1 0-15,-7-1 0 16,8-3-2-16,2-3 0 16,-2-3-1-16,-8 0 1 15,7-3-1-15,-7-3 1 16,0-3-1-16,-3-4 0 15,-4 1-1-15,-7-1 1 16,-3-6-1-16,-8 3 1 16,-6-2-1-16,-8-1 1 0,-3 3-1 15,-11 10 0-15,-3 3-4 16,-1 9 0-16,1 3-9 16,3-2 1-16</inkml:trace>
  <inkml:trace contextRef="#ctx0" brushRef="#br0" timeOffset="137494.379">6586 15434 36 0,'-3'-9'18'0,"-1"-1"-12"16,1 4 23-16,-8 3-24 16,1-3 1-16,-12-1 1 15,5-2 1-15,-11 3-10 16,3-1 0-16,7 7 7 16,-6 10 0-16,-1 5-3 15,-3 10 0-15,-1 1-1 16,5 2 1-16,6 6-1 15,-3 1 0-15,10-4 0 0,11-3 0 16,0-3-1 0,11-6 1-16,10-9-2 0,-7-4 1 15,11-9-1-15,-4-7 0 16,7-5-1-16,4-4 0 16,0-3 0-16,0 3 0 15,-8 0 0-15,-3 7 1 16,-3 6 1-16,-4 6 0 15,-3 3 0-15,-1 9 1 16,-3 7 1-16,0 6 0 16,-3 0-1-16,3 0 1 0,-7-3-1 15,0-3 0-15,0 0-2 16,4-3 0-16,3-1-5 16,-4-2 0-16,8-7-8 15,3-3 0-15,7-9-2 16,-7-4 0-16</inkml:trace>
  <inkml:trace contextRef="#ctx0" brushRef="#br0" timeOffset="140841.859">6816 15735 34 0,'7'16'17'0,"3"-1"-8"16,-10-8 17-16,0 2-24 15,0 4 0-15,-7 2 4 16,4 1 1-16,-1 0-8 16,-3-1 1-16,4-2 4 15,-4-1 0-15,3 1 0 16,1-4 0-16,3-2-3 15,0-4 1-15,0-3-1 16,0 0 0-16,3-10-1 16,4-5 0-16,4-1-1 15,6-9 1-15,-6 3 0 16,7 3 0-16,-4-3 0 16,3 3 0-16,1 4 1 15,0 2 0-15,-1 4-1 16,1 3 1-16,-11 6-1 0,3 6 1 15,-2 3-1-15,-5 7 1 16,1 3-1-16,-4 9 0 16,0 6 0-16,0 1 0 15,0 6 0-15,0-4 1 16,7-8-5-16,-4-8 0 16,4-14-12-16,4-14 1 15</inkml:trace>
  <inkml:trace contextRef="#ctx0" brushRef="#br0" timeOffset="141336.464">7535 15556 53 0,'-7'10'26'0,"25"-13"-21"0,-11 3 39 15,4 0-42-15,6-4 0 16,4 1 0-16,8 0 1 0,6-6-4 16,4 3 0-16,7 2 0 15,-8 1 0-15,-9-3-7 16,-5 6 1-16,-3 3-10 16,-14 7 0-16</inkml:trace>
  <inkml:trace contextRef="#ctx0" brushRef="#br0" timeOffset="141563.013">7472 15835 60 0,'3'16'30'0,"33"-16"-28"15,-26-3 52-15,11 3-52 0,8-3 0 16,9-3 0-16,1-1 1 15,7 1-5-15,0-3 1 16,-4 2 0-16,-3 1 0 16,-7 3-7-16,-7 0 1 15,-8 0-13-15,-3-7 1 16</inkml:trace>
  <inkml:trace contextRef="#ctx0" brushRef="#br0" timeOffset="141879.516">7930 15098 58 0,'8'16'29'0,"-16"12"-28"16,1-18 44-16,-3-4-44 16,-11 13 1-16,-1 12 1 15,1 13 0-15,-10 13-4 16,2 15 0-16,-9 6 1 16,-5 13 1-16,8-3-4 15,3-3 0-15,-3-10-7 16,10-16 1-16,1-15-9 0,2-12 0 15</inkml:trace>
  <inkml:trace contextRef="#ctx0" brushRef="#br0" timeOffset="142491.508">8841 15337 38 0,'28'-10'19'0,"-7"-27"-12"15,-14 27 26-15,0 1-29 16,4-7 0-16,-8 4 1 15,-3 2 1-15,-7 4-8 16,-10 0 1-16,-8 0 4 0,-10-1 1 16,-8 14-2-16,-3 11 0 15,8 4-1-15,-1 13 0 16,-4 15 0-16,5 6 1 16,2 13-1-16,5 7 1 15,6 5-1-15,14 4 0 16,18-10-1-16,11-3 0 15,10-15 0-15,8-10 1 16,87-35-2 0,-24-27 1-16,-8-20 0 15,-9-12 0-15,-22-13 0 16,-25-5 0-16,-21-4-1 16,-14 0 0-16,-21 6-5 15,-18-3 1-15,-14 10-12 16,-14 5 1-16</inkml:trace>
  <inkml:trace contextRef="#ctx0" brushRef="#br0" timeOffset="145089.468">10869 14741 46 0,'4'22'23'0,"6"9"-13"0,-10-18 24 15,0 12-34-15,-3 13 1 16,-4 21 0-16,-7 4 0 16,-4 18-1-16,4 20 0 15,-7 5 0-15,-4-2 0 16,-3-16-6-16,-1-7 1 0,1-15-9 16,0-13 0-16</inkml:trace>
  <inkml:trace contextRef="#ctx0" brushRef="#br0" timeOffset="145839.479">10199 15744 53 0,'3'4'26'0,"8"-11"-27"15,-11 7 44-15,3 0-43 16,5-6 1-16,2-13 0 16,11-12 1-16,11-16-3 0,10-13 1 15,8-15 0 1,17-7 1-16,3-8-1 0,-3-11 1 16,4 1-1-16,-4 9 0 15,-4 9 0-15,-13 13 1 16,-8 19 0-16,-10 13 0 15,-4 12 0-15,-10 15 0 16,-11 16 0-16,-4 16 0 16,-3 16 0-16,-3 9 1 15,-4 13-2-15,0-4 1 16,-4 13-1-16,-3-3 1 16,0 6-1-16,3-9 0 15,1-13-2 1,3-9 1-16,7-10-1 15,3-12 0-15,4-7 0 16,7-2 0-16,11-4 0 16,-4-3 0-16,0-3 1 15,1 3 1-15,-1 0 0 16,0 7 0-16,0-1 0 16,0 4 1-16,0-1 0 15,1 1 1-15,-1-7-1 16,-4-3 0-16,5 0-1 15,-1-3 1-15,-4-9 0 16,1 0 0-16,0-10-2 16,-1 0 1-16,-3-3 0 15,-3-3 0-15,-4 3-1 16,0 0 0-16,-3 0 0 16,-1 10 1-16,-3 5 0 15,-3 4 0-15,-1 9-1 16,1 4 1-16,-1 9 0 0,-3 3 1 15,0 3-1-15,0 3 1 16,3-3-1-16,4 0 1 16,0 3-1-16,7-6 0 15,0-3-2-15,4-6 1 16,-4-4-8-16,7-6 0 16,4-3-7-16,3-6 0 15</inkml:trace>
  <inkml:trace contextRef="#ctx0" brushRef="#br0" timeOffset="146171.349">11553 15472 55 0,'0'44'27'0,"-10"-7"-32"16,10-31 48-16,-4 4-43 16,1-1 0-16,-1-2-1 15,1-1 1-15,-1-3 0 16,4-3 0-16,0-6-1 15,7-4 0-15,0-5 0 16,0-7 0-16,4-3 0 16,3-4 0-16,0 7 0 15,4-3 1-15,3 6 0 16,4 10 1-16,3 6 1 0,0 12 1 16,0 4 2-1,1 9 0-15,-5 0-1 0,-3 6 1 16,-6-6-2-16,-1 0 1 15,3-6-5-15,5-4 0 16,-1-2-8-16,7-7 0 16,0-3-9-16,0-3 0 15</inkml:trace>
  <inkml:trace contextRef="#ctx0" brushRef="#br0" timeOffset="146996.99">13487 14735 56 0,'81'-19'28'0,"7"0"-24"0,-67 13 45 16,-3 0-46-16,-1-1 1 15,-2 1 1-15,-5 0 1 16,-3 3-8-16,-10 6 0 0,-18 3 5 15,-15 7 0-15,-3 2-2 16,-13 7 1-16,-15 3-2 16,-4 0 1-16,-14-3-2 15,8 3 1-15,10 0-2 16,10 1 1-16,8-4-1 16,6-4 1-16,12-2 0 15,10 0 0-15,10-1 1 16,4 1 0-16,14 3 1 15,14 3 0-15,14 6 0 16,8 0 0-16,3-3 0 16,-4-6 0-16,-10 0-1 15,-11 0 0-15,-14 9-1 16,-14 7 1-16,-18 2-1 16,-14 4 1-16,-6 6-1 0,2-3 0 15,-3-3 1 1,4-1 0-16,3 1 0 0,7-6 1 15,8-4 1-15,6-3 0 16,15-6 1-16,13-3 0 16,8-10 0-16,14-2 1 15,13-4-2-15,5-3 1 16,6 0-3-16,1-3 0 16,-1 0-6-16,-6-1 1 15,-8 1-8-15,-7 3 1 16,-10-3-11-16,-8 0 1 15</inkml:trace>
  <inkml:trace contextRef="#ctx0" brushRef="#br0" timeOffset="147238.38">13543 15240 63 0,'4'15'31'0,"-11"29"-28"16,7-28 52-16,-4 9-55 15,4 13 1-15,-7 5-1 16,0 8 0-16,0 5-4 16,0-9 0-16,0-12-8 15,3-10 1-15,4-10-8 16,0-11 0-16</inkml:trace>
  <inkml:trace contextRef="#ctx0" brushRef="#br0" timeOffset="147940.187">14143 15287 46 0,'10'0'23'0,"1"-7"-17"16,-11 1 36-16,0 0-40 15,-3 3 0-15,-5-4 1 16,-2 11 1-16,-1-8-5 0,1 8 0 15,-4-1 3-15,-1 3 1 16,1 3-2-16,0 4 1 16,0 6-1-16,4 3 1 15,-1 3-1-15,4 3 1 16,3-3-1-16,4 0 1 16,7-6-1-16,4-3 0 15,0-7-1-15,-4-3 0 16,3-12 0-16,1-3 0 15,3-4-1-15,0-3 1 0,4 4-1 16,-4-1 1 0,0 4 0-16,0 3 0 0,-3-1 0 15,-1 7 1-15,1 0 0 16,-4 7 0-16,0 2-1 16,0 7 1-16,-4-1 0 15,1 1 0-15,-4 3-1 16,0 3 1-16,-4 0-1 15,1 0 0-15,-4 3-1 16,3-3 1-16,1-3-4 16,3-1 0-16,7-5-6 15,3-4 1-15,5-5-10 16,6-8 1-16</inkml:trace>
  <inkml:trace contextRef="#ctx0" brushRef="#br0" timeOffset="148317.492">14453 15606 52 0,'4'29'26'0,"-8"-1"-28"0,4-22 42 15,-3 0-41-15,-1 1 1 16,-3-1-1-16,4-3 1 16,-1 0 0-16,1 0 1 15,-1-3-1-15,4-6 0 16,4 0 0-16,3-4 0 15,0-2 0-15,3-4 1 16,4 1-2-16,4-4 1 0,-4 3 0 16,4 4 1-16,-4 2-1 15,4 4 0-15,-4 3 1 16,0 6 1-16,0 9 1 16,-4 4 0-16,-2 6 1 15,-1 3 0-15,0-3 0 16,-4 3 0-16,4 0-2 15,4-3 0-15,-1 0-2 16,8-6 0-16,0-7-5 16,3-2 1-16,0-14-12 15,4-2 0-15,6-7-3 16,1-3 1-16</inkml:trace>
  <inkml:trace contextRef="#ctx0" brushRef="#br0" timeOffset="149023.897">16168 14672 46 0,'7'9'23'0,"-11"13"-22"16,1-15 42-16,-4 5-43 16,-4 7 1-16,1 3 3 15,-5 6 1-15,1 7-3 16,-3 2 0-16,-1 17 3 16,4 5 0-16,0 1 0 15,3-1 0-15,1 1-2 16,3 0 1-16,0-10-3 15,0-6 0-15,3-13-2 16,0-6 1-16,1-12-2 0,-4-4 1 16,-4-9-1-16,1-6 1 15,-8-4 0-15,4 1 0 16,-7-1 1-16,3 4 0 16,1 6 0-16,-1 3 1 15,0 4 0-15,4 5 0 16,0 1-1-16,3 6 1 15,1 2-1-15,3 5 1 16,0-1-1-16,0 6 1 16,3-6-1-16,1 0 0 0,3 0 0 15,3-3 1 1,8-3-1-16,3-3 1 0,11-1-1 16,3-5 1-16,7-4-1 15,4-3 0-15,3 0-3 16,-3 0 0-16,-4-3-6 15,-3 0 0-15,-4-6-11 16,-7-3 1-16</inkml:trace>
  <inkml:trace contextRef="#ctx0" brushRef="#br0" timeOffset="149279.987">16309 15566 65 0,'-4'12'32'0,"-10"1"-36"0,18-10 55 16,-4 3-51-16,0 4 0 16,0-1 0-16,0 0 0 15,0 1-5-15,0-4 0 16,0-6-11-16,0-6 0 15,-4-7-2-15,1-6 0 16</inkml:trace>
  <inkml:trace contextRef="#ctx0" brushRef="#br0" timeOffset="149698.36">16309 15271 39 0,'0'16'19'0,"14"-26"-12"15,-14 10 34-15,0 0-38 16,0 0 1-16,0 0 1 16,4 3 0-16,6 4-7 15,-3 2 1-15,4 0 3 16,3 7 1-16,4 0-2 16,-1-1 0-16,-3-2-1 15,4 3 1-15,-4 3-2 16,-3 2 1-16,-1 1 0 15,-3 0 0-15,0 7 0 16,-3-1 0-16,-1 0 0 16,1 0 0-16,-1-3 0 0,1-3 1 15,3-3 1-15,0-6 0 16,7-7 0-16,0-6 1 16,4-6 0-16,3-7 0 15,0-3-1-15,4 1 1 16,0-1-2-16,-1 0 0 15,-2-6-1-15,-5 4 1 16,1 2-3-16,-4 0 1 16,0 10-5-16,-3-3 1 15,-4-1-11-15,0 10 0 16,-7 0-3-16,-4 0 1 0</inkml:trace>
  <inkml:trace contextRef="#ctx0" brushRef="#br0" timeOffset="150208.21">16856 15597 63 0,'0'0'31'0,"17"3"-37"0,-10-6 63 15,4 3-56-15,3 0 1 16,4-3 0-16,3 0 0 15,-3-3-3-15,-1-4 0 16,1 1 1-16,-4-1 1 16,-3-5-2-16,-1-1 1 15,-6 0-1-15,-8-6 0 16,-3 7 0-16,-4 2 1 0,-3 10-2 16,0 9 1-16,0 7-1 15,0 6 1-15,3 3-1 16,-3 0 1-16,4 3 0 15,3 0 1-15,7 0 0 16,3 0 0-16,11-3-2 16,0-7 1-16,8-2-3 15,-1-4 0-15,7 1-6 16,0-4 0-16,0-6-7 16,1-6 0-16</inkml:trace>
  <inkml:trace contextRef="#ctx0" brushRef="#br0" timeOffset="151320.018">17297 15675 42 0,'10'22'21'0,"-6"0"-20"16,-4-18 33-16,0 2-34 0,0-3 0 15,0-3 0-15,0-3 0 16,0-7 0-16,0-2 0 16,0-4 0-16,0-3 0 15,0-3 1-15,0 0 0 16,3 4 0-16,4-1 0 15,4 0 0-15,0 6 1 16,-1-2 0-16,8 5 1 16,6 4-1-16,8 3 0 15,7 0 0-15,-4-3 0 0,1 2 0 16,-1 1 0 0,-3-6-1-16,-1 3 0 15,-2-4-1-15,-8 7 1 0,0 0-1 16,-7 3 1-16,-3 0-1 15,-8 9 0-15,-6 1-1 16,-8-4 1-16,-3 0-3 16,-4 1 1-16,-6-1-2 15,-1 3 0-15,0 7 0 16,1 3 0-16,2 3 1 16,5 3 0-16,3 3 3 15,3 0 0-15,7 4 2 16,4 2 1-16,0 1 0 15,4 2 0-15,-4-5 0 16,0-4 0-16,-7 0-1 16,-4 0 0-16,-3-3-2 15,-7-3 1-15,7-3-1 16,0-3 0-16,-7-10-1 16,7 0 1-16,-1-9 0 15,5 3 0-15,6-9 1 0,4-1 0 16,4 1 0-16,3-4 0 15,11-2 0-15,10 2 1 16,11-6-1-16,-1-6 1 16,8-6-1-16,7 3 1 15,-3-7-1-15,-1-6 0 16,-7 4-1-16,-3-1 1 16,-7 7-2-16,-7 6 1 0,-4-7 0 15,-7 7 1-15,-4 6-1 16,1 7 0-16,-4 6 0 15,-3 6 0-15,-4 3 0 16,-4 6 1-16,-3 4-1 16,0 2 1-16,0 4-1 15,0 3 0-15,0 3 0 16,3-6 0-16,1 0 0 16,3 3 0-16,0 0-2 15,3 0 0-15,4-7-3 16,4-2 1-16,3 0-4 15,4-10 0-15,17-13-4 16,7 1 1-16,11-4 2 16,11-12 0-16,3-9 2 15,-4-1 1-15,-10 1 4 0,-11-4 0 16,-6 7 4-16,-12-1 0 16,-6 7 1-1,0 0 1-15,-11 13-1 0,-11 2 1 16,-10 7-2-16,-4 3 1 15,-6 0-1-15,-4 3 0 16,-1 0-1-16,1 4 0 16,3 5 1-16,4 4 0 15,7-7 2-15,4 4 1 16,10 3 1-16,10 2 1 16,8 7 1-16,10 4 0 15,7-1-2-15,1 0 0 0,-8 3-2 16,-4 1 1-16,1-4-3 15,-14 0 0-15,-4 4-2 16,-4 2 0-16,-10-3-3 16,-21-2 0-16,-11-7-8 15,-10-7 0-15,-11-12-7 16,0-3 0-16</inkml:trace>
  <inkml:trace contextRef="#ctx0" brushRef="#br0" timeOffset="153723.113">12866 16183 41 0,'-7'44'20'0,"-4"-3"-8"0,8-35 21 16,3 1-33-16,-4-4 1 15,1 0 0-15,-1-3 0 16,1-3-1-16,-1-7 0 15,4-2 1-15,0-4 0 0,4-3 0 16,3-3 0-16,0 0 0 16,7 4 0-16,0-7-1 15,4 3 1-15,-1-3 0 16,1-1 0-16,-4 14 0 16,0 6 1-16,0 6 0 15,-3 9 0-15,-4 0-1 16,0 4 1-16,-4 9-1 15,-3 0 1-15,0 3-1 16,-3 0 0-16,-1 3-1 16,8-9 0-16,-8 6 0 15,1-3 1-15,3-3-3 16,0-6 1-16,7-4-6 16,3-9 1-16,5-3-11 15,2-10 1-15</inkml:trace>
  <inkml:trace contextRef="#ctx0" brushRef="#br0" timeOffset="154025.526">13201 16071 54 0,'-4'3'27'0,"4"-3"-20"0,0 0 42 0,0 0-45 15,0 0 0-15,7 0 1 16,4 3 1-16,3 0-9 16,4 0 1-16,3 3 4 15,0-2 1-15,0-4-7 16,-3 0 0-16,-4 0-6 15,-3 0 1-15,-11 0-11 16,-4 3 1-16</inkml:trace>
  <inkml:trace contextRef="#ctx0" brushRef="#br0" timeOffset="154201.418">13194 16278 42 0,'-4'18'21'0,"4"-5"-13"16,4-10 27-16,-4-3-32 0,0 0 0 15,7-3 1-15,0 9 1 16,7-6-7-16,4 3 1 16,-1-3 3-16,5 0 1 15,2 0-8-15,1 0 1 16,0-3-11-16,-4-6 0 16</inkml:trace>
  <inkml:trace contextRef="#ctx0" brushRef="#br0" timeOffset="154441.188">13684 16168 60 0,'-7'31'30'0,"-14"10"-34"16,18-29 50-16,-8-2-45 15,4 9 0-15,-4 6 0 16,1 3 0-16,3 6-3 16,0 4 0-16,0-7-9 15,3-2 1-15,4-14-7 16,0-5 1-16</inkml:trace>
  <inkml:trace contextRef="#ctx0" brushRef="#br0" timeOffset="155254.584">13250 14440 39 0,'0'3'19'0,"-3"0"-14"16,3-3 27-16,-4 0-30 15,1 0 0-15,-4 3 2 16,0 1 1-16,-7 2-7 0,-1 0 1 16,-2-3 3-16,-1 0 0 15,1-3-1-15,2 0 0 16,5-3-2-16,3-3 1 16,3-3 0-16,4-4 1 15,7 0-1-15,7 1 0 16,4-1 1-16,3-2 0 15,0 2-1-15,8 4 1 16,-1 6 0-16,0 6 0 16,4 3-1-16,-4 7 1 15,0-1 0-15,-3 7 0 16,-4 0-1-16,4 0 1 0,-8-4-1 16,1-2 1-16,-4-4 0 15,0-6 0-15,4-6-1 16,0-3 0-16,3-10 0 15,-7 1 1-15,0-7-1 16,-3 0 1-16,-1 0 0 16,-6 0 0-16,-8 0-1 15,-6 3 1-15,-5 10-1 16,-2 2 0-16,-4 14 0 16,-4 2 1-16,-3 7-4 15,3-1 1-15,4 1-13 16,7-7 0-16,0-2-1 15,7-4 0-15</inkml:trace>
  <inkml:trace contextRef="#ctx0" brushRef="#br0" timeOffset="158241.286">9631 15945 62 0,'25'6'31'0,"-1"16"-17"0,-17-9 31 0,0 9-44 15,0 6 1-15,-3 3-2 16,-8 13 1-16,-3-3-4 16,-3-3 0-16,-11 3-7 15,-8-4 1-15,-2-5-10 16,2-11 0-16</inkml:trace>
  <inkml:trace contextRef="#ctx1" brushRef="#br0">14908 11674 0</inkml:trace>
  <inkml:trace contextRef="#ctx0" brushRef="#br0" timeOffset="159248.938">18792 15873 40 0,'4'9'20'0,"0"-2"-8"0,-4-7 21 16,0 3-29-1,0 0 0-15,0 0 3 0,-4 7 1 16,4-4-9-16,-4 0 1 16,1-3 6-16,3 0 0 15,0 0-2-15,0-3 1 16,0 0-3-16,3-6 1 16,5 0-2-16,-1-3 0 15,0 2-4-15,0 1 0 16,3 3-17-16,-6 0 1 15</inkml:trace>
  <inkml:trace contextRef="#ctx0" brushRef="#br1" timeOffset="172249.374">20052 13066 23 0,'7'0'11'0,"0"-3"3"0,-7 3 11 0,0 0-23 16,0 3 0-16,0 4 3 15,0-1 0-15,0 10-6 16,4 6 1-16,-1 9 4 15,-3 10 1-15,0 12-1 16,0 7 0-16,0 15 0 16,0 19 0-16,4 9 0 15,-1 7 0-15,-3 16-1 16,4 15 0-16,-1 12-1 16,-3-8 0-16,4 15-2 15,-1 6 1-15,-6 6-1 16,3 7 1-16,-4 9-1 15,-6 0 0-15,3 10 0 16,-4-4 0-16,-3 7 0 16,3 0 0-16,4-19 0 15,4-1 0-15,6-5 0 0,1-7 1 16,-1-28-1-16,1-3 0 16,-1-15-3-16,1-4 1 15,-4-22-10-15,0-22 0 16,0-21-4-16,0-20 0 15</inkml:trace>
  <inkml:trace contextRef="#ctx0" brushRef="#br1" timeOffset="173163.579">20927 13411 39 0,'3'16'19'0,"8"-10"-9"16,-11-6 20-16,3 4-27 16,1-1 1-16,-1 0 1 15,1-3 1-15,3 0-7 16,4-3 0-16,-1-7 4 15,4-2 1-15,4-10-2 16,3 6 0-16,0-12-1 16,0-10 0-16,-3 7-1 15,0-4 0-15,-1 1 0 16,-2-1 0-16,-1 7-1 0,-4 9 0 16,-3 4-1-16,0-1 1 15,-3 10-2-15,-1 6 1 16,4 6-2-16,-3 7 0 15,3 5 1-15,0 1 0 16,-3 9 0-16,3 4 1 16,0 2 1-16,10 1 0 15,5-4 3-15,6-9 0 16,3-13 1-16,-2-12 0 16,2-12 1-16,5-20 0 0,3-6-1 15,-8-6 1-15,1-6-3 16,-7 3 1-16,-8 0-2 15,-3-4 1-15,-10 7-6 16,-4 10 0-16,-4 2-11 16,-3 13 1-16</inkml:trace>
  <inkml:trace contextRef="#ctx0" brushRef="#br1" timeOffset="173554.66">21809 13214 40 0,'14'-3'20'0,"-11"-13"-17"0,-3 16 25 15,0-3-28-15,-3-3 1 16,-1-4 0-16,1 1 1 16,-4 3-2-16,-4-1 0 15,1 4 1-15,-5 6 0 16,1 0 0-16,0 4 1 16,0 8-1-16,4 7 1 15,2 0-1-15,5 0 1 0,3-6-1 16,7 3 0-16,0-7-1 15,4-2 1-15,-1-4-2 16,1-3 1-16,-1 0-5 16,-3-6 0-16,1-6-9 15,-1-7 1-15</inkml:trace>
  <inkml:trace contextRef="#ctx0" brushRef="#br1" timeOffset="173841.039">22105 12493 47 0,'-7'12'23'0,"-14"29"-22"0,14-25 38 16,-4 9-38-16,1 12 0 15,-4 10 1-15,-4 10 1 16,4 12-4-16,0 9 1 16,3-3 1-16,4-2 1 15,0-11-5-15,3-8 0 16,-3-17-10-16,4-12 0 16,3-22-2-16,0-9 0 15</inkml:trace>
  <inkml:trace contextRef="#ctx0" brushRef="#br1" timeOffset="174068.81">21833 13117 39 0,'4'18'19'0,"10"-27"-14"15,-7 9 36-15,4 3-39 16,3 0 0-16,7 0 0 15,7-3 0-15,4-3-3 16,3 0 0-16,4 0-1 16,0-3 0-16,-4-4-7 15,-3 4 0-15,-7-3-5 16,-8 2 0-16</inkml:trace>
  <inkml:trace contextRef="#ctx0" brushRef="#br1" timeOffset="174410.663">22225 13126 43 0,'18'16'21'0,"6"3"-15"0,-13-16 37 15,0 3-42-15,-1-6 0 16,1 0 1-16,-1 0 1 16,4 0-4-16,4-9 0 15,-4 2 2-15,-3-2 0 0,-1-4-1 16,-6-2 0-16,-4 2-1 15,-4 4 1-15,-3-7-1 16,0 3 1-16,0 7-1 16,0 6 1-16,0 6 0 15,0 4 1-15,3 6-1 16,4 2 1-16,-3 1-1 16,3 6 0-16,3 7 0 15,1-1 1-15,-1-3-2 16,5 0 0-16,6 1-4 15,7-4 1-15,4-6-6 16,10-10 1-16,0-6-6 16,11-9 1-16</inkml:trace>
  <inkml:trace contextRef="#ctx0" brushRef="#br1" timeOffset="174741.279">22959 13063 26 0,'17'-37'13'0,"5"9"-6"0,-26 24 16 16,1 4-20-16,-8 4 0 15,-3 2 0-15,0 6 1 16,-7 4-6-16,3-3 1 16,-3-1 3-16,0 4 0 15,-1-1-2-15,5 1 1 16,3 0 0-16,3-7 0 16,4 1 2-16,4 5 1 15,6-2 0-15,8 3 0 0,3 2 1 16,0 1 1-16,7 0-1 15,0-3 1-15,0-1-3 16,-7 1 1-16,-6-3-3 16,-8 2 1-16,-8 4-2 15,1 3 0-15,-10 3-5 16,-11 3 0-16,-8-9-9 16,-6-3 1-16,7-13-4 15,-4-6 1 1</inkml:trace>
  <inkml:trace contextRef="#ctx0" brushRef="#br1" timeOffset="175191.655">21124 13662 47 0,'-3'3'23'0,"10"13"-19"0,0-13 43 0,4 0-44 16,6 1 1-16,11-1 5 15,18 0 0-15,14 6-10 16,21-6 1-16,18-6 7 16,21-3 0-16,28-7-2 15,15-2 1-15,27-7-4 16,-3-10 1-16,-18 7-2 15,-21 10 0-15,-24 2-3 16,-22 4 0-16,-21-1-6 16,-17 4 1-16,-25 12-10 15,-22 4 0-15,-20 5-5 16,-11 7 1-16</inkml:trace>
  <inkml:trace contextRef="#ctx0" brushRef="#br1" timeOffset="175809.499">21216 14167 44 0,'0'3'22'0,"7"7"-15"0,-3-7 35 16,-4 3-40-16,0 4 1 15,0 2 0-15,0 13 1 16,-4 10-6-16,1 5 1 15,-4 1 3-15,-1-3 0 0,1-4-6 16,4-5 0-16,-1-11-7 16,4-8 0-16,0-10-5 15,-3-7 0-15</inkml:trace>
  <inkml:trace contextRef="#ctx0" brushRef="#br1" timeOffset="176315.826">21505 14205 41 0,'25'-6'20'0,"10"-32"-13"0,-28 25 35 16,0 1-40-16,0-1 1 16,-3 7 2-16,-4-7 1 15,-4 1-7-15,-3-4 0 16,-7 1 5-16,-7-1 1 16,-4 0-2-16,-10 1 0 15,-11-1-2-15,4 6 1 16,-4 7-1-16,-10 6 1 15,-4 7-3-15,-4 9 0 16,4-4-1-16,-3 7 0 0,6 10-1 16,1 8 1-16,14 14-1 15,13 12 0-15,19 9 1 16,20-9 1-16,15-7 1 16,17-5 1-16,22-17 0 15,3-15 1-15,18-6 0 16,13-13 1-16,-2-22-2 15,-8-9 1-15,-14-13-1 16,-21-9 0-16,-14-3-2 16,-18-7 1-16,-14 7-7 15,-18-1 0-15,-10 1-10 16,3 6 0-16</inkml:trace>
  <inkml:trace contextRef="#ctx0" brushRef="#br1" timeOffset="176979.594">22147 14161 48 0,'11'3'24'0,"0"10"-18"0,-8-10 33 16,4 6-37-16,0 7 1 15,-3 9 1-15,-1 13 0 16,-3 9-5-16,-3 6 0 16,-4 6 3-16,0-5 1 15,0-4-3-15,0-3 0 0,3-3-3 16,-3-13 1-16,3-9-5 16,1-6 0-16,-1-7-10 15,4-9 1-15</inkml:trace>
  <inkml:trace contextRef="#ctx0" brushRef="#br1" timeOffset="177414.02">22154 14151 34 0,'-7'-3'17'0,"-7"6"-5"0,11-6 19 16,-1 3-27-16,1 0 0 15,-1 0 2-15,1 0 1 16,3-6-8-16,3 0 0 16,4 3 6-16,4-4 1 15,6 1-2-15,8 0 0 16,3 6 0-16,1-3 0 15,6 0 0-15,7 9 1 16,11 6-1-16,0 1 1 16,0-1-1-16,-7 4 1 15,-7 3-2-15,-4 6 1 0,-10 6-3 16,-8 7 1-16,-13 6-2 16,-11 3 0-16,-11 6-1 15,-17-9 1-15,-11 3-3 16,0 0 0-16,-7-6-5 15,0-13 1-15,4-6-7 16,3 0 0-16,7-9-7 16,14-7 0-16</inkml:trace>
  <inkml:trace contextRef="#ctx0" brushRef="#br1" timeOffset="177847.345">23230 14264 29 0,'-14'-12'14'0,"7"2"2"0,7 7 13 0,-3 3-23 16,-1 0 1-16,-3 3 2 15,4 7 1-15,-4 6-12 16,0 5 0-16,-1 14 8 15,1 6 1-15,0 12-4 16,-3-6 0 0,-4 22-3-1,3-16 1-15,0-9-5 16,4-12 1-16,0-14-5 16,7-11 0-16,0-7-9 15,4-13 0-15</inkml:trace>
  <inkml:trace contextRef="#ctx0" brushRef="#br1" timeOffset="178148.098">22881 14255 35 0,'0'6'17'0,"0"-6"1"0,0 0 21 15,4 0-34-15,-4 0 1 16,7 3 6-16,7 1 1 16,14-1-14-16,14-6 0 0,11-1 11 15,11-5 0-15,10-7-3 16,14-6 1-16,14-3-4 16,15-3 1-16,-4 6-4 15,-22-3 0-15,-9 3-5 16,-12 6 0-16,-17 7-8 15,-18 6 0-15,-21 3-12 16,-14 12 0-16</inkml:trace>
  <inkml:trace contextRef="#ctx0" brushRef="#br1" timeOffset="187622.114">24952 14402 9 0,'0'-3'4'0,"-7"-6"0"0,7 9 5 15,0 0-6-15,0 0 0 16,0 0 0-16,0 0 1 15,7-3-6-15,-3-4 1 0,-1 1 3 16,-3 6 1-16,0 0-1 16,0 0 1-16,0 0 2 15,4-6 0-15,-1 0 1 16,-3-1 0-16,0 7 1 16,0 0 1-16,4-9-2 15,-4 3 1-15,0-1-3 16,0-2 1-16,-4 0-2 15,-3-1 1-15,-7 1-3 16,0 2 1-16,-4 1-2 16,1 0 1-16,-5 3-1 15,1 3 0-15,-3 3 0 16,-1 0 1-16,0 6-2 16,0 10 1-16,1 0 0 15,-4 3 0-15,3 3-1 16,4 3 1-16,7 4-1 15,6-4 1-15,5 0 0 0,6-3 1 16,8-3-1-16,10-6 1 31,0-4-1-15,8-5 1-16,2-7-1 0,1-7 1 0,0-8-2 0,0-7 1 16,-4 3-3-16,0-6 0 15,-7-3-6-15,-3-4 0 16,0-2-6-16,-8 9 1 15</inkml:trace>
  <inkml:trace contextRef="#ctx0" brushRef="#br1" timeOffset="188164.992">25051 14346 44 0,'-4'38'22'0,"1"-1"-22"15,3-34 38-15,-4 4-38 16,1 2 0-16,-4 0 0 0,3 1 0 16,1-4 0-16,-1-3 0 15,4-3 1-15,4-6 0 16,-1 0 0-16,4-4 0 16,0-2-1-16,4-4 0 15,-1 0-2-15,-3 1 1 16,0-4-2-16,1 0 0 15,6 3-1-15,-7 4 1 16,3-1 0-16,1 1 0 16,-4 2 1-16,0 4 0 15,-4 9 1-15,1 0 0 0,0 13 1 16,-4 3 1-16,3 0 0 16,1-1 1-16,3 1 1 15,0 3 0-15,3 0 0 16,1-3 1-16,3-3-2 15,4-4 0-15,-1-2-4 16,4-4 0-16,-3-6-11 16,3-6 0-16</inkml:trace>
  <inkml:trace contextRef="#ctx0" brushRef="#br1" timeOffset="188478.042">25545 13760 42 0,'3'50'21'0,"-13"16"-22"0,6-41 31 0,1 9-31 16,-5 19 1-16,-2 13-1 15,-1 16 1-15,-3-1 0 16,0 4 0-16,0-16-9 16,-4-9 1-1,8-13-3-15,6-10 0 0</inkml:trace>
  <inkml:trace contextRef="#ctx0" brushRef="#br1" timeOffset="188751.249">25869 14346 45 0,'-10'41'22'0,"-8"6"-25"0,11-35 43 16,-11 10-39-16,-3 10 0 15,-7 2 1-15,0 7 1 16,-4 15-4-16,0 1 1 16,4-1-1-16,-4-6 1 15,8-9-7-15,2-13 1 16,12-18-8-16,6-17 0 15</inkml:trace>
  <inkml:trace contextRef="#ctx0" brushRef="#br1" timeOffset="188955.243">25633 14412 43 0,'3'25'21'0,"4"-3"-17"0,-3-10 35 0,-4 7-39 16,0 3 1-16,0 3-1 15,0-6 1-15,0 0-3 16,0-4 1-16,0 1-7 16,0-10 1-16,7-2-7 15,0-8 1-15</inkml:trace>
  <inkml:trace contextRef="#ctx0" brushRef="#br1" timeOffset="189588.316">26589 14343 43 0,'-4'31'21'0,"11"7"-15"0,-7-26 35 16,4 10-39-16,3 6 0 15,0 4 3-15,4-7 0 16,-1-3-5-16,4-6 1 15,0-4 3 1,4-6 1-16,0-9-2 0,-4-12 1 16,0-11-2-16,0-5 0 15,0 0-6-15,0-4 1 0,0 7-8 16,0 0 0-16,4 3-7 16,0 0 0-16</inkml:trace>
  <inkml:trace contextRef="#ctx0" brushRef="#br1" timeOffset="190279.967">27079 14333 52 0,'4'13'26'0,"-4"-10"-30"16,0-3 43-16,-4 0-39 15,-3 3 1-15,-3 0 0 16,-1 0 0-16,0-3-1 16,1 0 0-16,-1 4 0 0,1 2 1 15,-1-3-2 1,1 3 0-16,2 1 0 0,1 2 0 16,4 0 0-16,6 4 1 15,4 3 0-15,4-1 0 16,3 4 1-16,4 0 1 15,-1 0 0-15,-2-4 0 16,-5 1-1-16,-3 0 1 16,-7-1-2-16,-7 1 1 15,-3-7-2-15,-5 4 1 16,1-4-1-16,0 1 1 16,-3-4-1-16,6 0 1 15,0-2 0-15,4-4 0 0,4 3 0 16,3-3 1-16,7 0 0 15,3 0 0-15,5 0-1 16,6 0 1-16,3-7-1 16,5 1 1-16,-1-3-1 15,0-7 0-15,0-3 0 16,-3 0 0-16,-4 1 0 16,0-4 0-16,-3 6 0 15,-4-3 0-15,-3 0-1 16,-4 1 1-16,0 2-1 15,-4 10 0-15,-3-1 0 16,-3 4 0-16,-1 6 0 16,-3 0 1-16,0 4-1 15,0 5 1-15,0 4 0 16,0 3 0-16,0 0 0 0,3 3 0 16,4-4 1-16,4 4 0 15,3-6-1-15,4-7 0 16,-1 4-2-16,-3-7 1 15,4-3-5-15,3 0 0 16,4-3-9-16,3-6 0 16</inkml:trace>
  <inkml:trace contextRef="#ctx0" brushRef="#br1" timeOffset="190792.859">27809 13794 46 0,'8'44'23'0,"-16"9"-21"16,8-37 35-16,-3 12-36 15,-1 3 1-15,-6 20 1 16,3 5 1-16,3 7-5 16,1 0 0-16,-1-7 3 15,4-3 0-15,-3-6-1 0,3-12 0 16,-4-4-2-16,1-9 1 16,-1-6-1-16,-3-7 1 15,-4 1-1-15,1-7 0 16,-4-3-1-16,-4-3 1 15,-3-4-2-15,0 1 0 16,-4 0-1-16,0 6 1 16,4 6 0-16,0 7 1 15,0 9 1-15,3 3 1 16,1-3 3-16,3 0 0 16,6-4 2-16,12 7 0 15,3-6 0-15,11-6 0 0,10-7-2 16,11-9 0-1,3-3-2-15,0-1 1 0,-3-2-8 16,-7-7 1-16,-7-6-12 16,3 0 1-16</inkml:trace>
  <inkml:trace contextRef="#ctx0" brushRef="#br1" timeOffset="191210.074">29157 13571 29 0,'-14'7'14'0,"-4"-4"2"0,15 0 10 16,-8 3-23-16,1 7 1 15,-4 6 2-15,-1 6 1 0,-2 9-8 16,-1 16 0-16,1 10 5 15,6 3 1 1,-7 18-3-16,8 7 1 0,-1 0-2 16,-3-13 0-16,0-9-4 15,0-13 0-15,0-18-5 16,0-13 0-16,-1-13-7 16,1-15 0-16</inkml:trace>
  <inkml:trace contextRef="#ctx0" brushRef="#br1" timeOffset="191601.846">28744 14214 33 0,'7'25'16'0,"22"7"-8"16,-19-26 23-16,4 3-27 0,4 7 1 16,3 0 3-16,4-7 0 15,-4-3-10-15,7-3 1 16,7-3 6-16,8-6 1 15,-1-3-3-15,-3-4 1 16,-4-2-3-16,-7 2 0 16,-6 1-1-16,-5-1 0 15,-3 4-1-15,-7-4 1 16,-3 4-1-16,-4 2 0 16,-7 4 1-16,-4 6 0 15,-3 4 0-15,0 5 0 16,-4 10 0-16,1 6 0 15,6 4-1-15,4-4 1 0,4-3-1 16,6-6 1-16,8-4-1 47,6-5 0-31,8-10-1-16,0-6 1 0,-1-7-1 0,-2-12 0 0,-5 0-7 0,-6-3 1 0,-1-7-7 15,-2 4 0-15</inkml:trace>
  <inkml:trace contextRef="#ctx0" brushRef="#br1" timeOffset="192125.532">30621 14064 42 0,'-7'9'21'0,"0"13"-17"0,3-19 33 0,-3 7-37 16,-7-4 1-16,-7 6-1 16,-4 1 1-16,-3-1-1 15,0 1 0-15,-4 3 0 16,4-4 1-16,3 4-1 16,4 0 0-16,4-4 1 15,6-2 0-15,7 2 0 16,11-2 0-16,8-1 2 15,6 0 0-15,7 7 0 16,4-3 1-16,-1-4 0 16,-6 3 0-16,-7 1-1 15,-4 0 0-15,-11 2-2 16,-10 1 0-16,-10 6-3 16,-8 0 0-16,-10-3-6 15,0-4 1-15,6-5-9 0,5-4 0 16,6-6-1-16,11 0 0 15</inkml:trace>
  <inkml:trace contextRef="#ctx0" brushRef="#br1" timeOffset="192575.548">30995 13669 45 0,'21'3'22'0,"-24"16"-24"0,3-10 44 0,-7 13-40 15,-7 9 0-15,-4 10 1 16,-10 12 0-16,3 1-4 16,0 8 1-16,-3 7 2 15,3-9 1-15,4-7-3 16,7-12 1-16,0-7-1 15,3-12 1-15,4-9-1 16,7-13 0-16,7-6-1 16,0-7 0-16,4 1 0 15,3-4 0-15,0 0-1 16,0 4 1-16,0 9 0 16,4 6 0-16,0 3 1 15,-4 7 0-15,0 5 1 0,-3-2 0 16,-1 12 0-1,1 0 0-15,-1 4 0 0,1-10 0 16,-1-3-1-16,1-1 1 16,0-2-2 15,-1-3 0-31,4-4-5 0,0-3 1 0,4-3-10 0,0-9 1 16</inkml:trace>
  <inkml:trace contextRef="#ctx0" brushRef="#br1" timeOffset="192877.146">31291 14268 47 0,'4'6'23'0,"-8"-22"-22"0,-3 13 34 0,4-3-35 16,-8-1 0-16,-3 1 1 15,-4-3 1-15,4 9-2 16,0 0 0-16,0 3 1 15,4 3 0-15,-1 7 0 16,0 6 0-16,4 6-1 16,0 6 1-16,4-6-1 15,-1 0 1-15,4-3-2 16,0-3 0-16,7-7-2 16,7-5 1-16,4-4-4 15,3-3 1-15,0-13-6 16,1 1 0-16,2-10-2 15,4-3 0-15</inkml:trace>
  <inkml:trace contextRef="#ctx0" brushRef="#br1" timeOffset="193282.899">31422 14340 48 0,'3'18'24'0,"1"1"-26"0,0-16 48 15,-4 4-46-15,3-1 1 0,-3-6-1 16,4 3 1-16,-4-3-2 16,7 0 1-16,0 0 0 15,3 0 1-15,4 0-1 16,-3 3 1-16,3 0-1 16,-3 0 1-16,3 1-1 15,-4 2 1-15,1 3-1 16,0 1 1-16,-1-1-1 15,-3 1 0-15,4-4 0 16,-1-3 0-16,1-3-1 16,-1-6 1-16,5-1-1 15,-1 1 1-15,0-3 0 16,-4-1 0-16,-3-2 0 16,1-4 0-16,-1 4 0 15,0-4 0-15,3-3 0 16,1-3 0-16,3 3-1 15,-4-6 1-15,1 3-6 16,-4-3 0-16,0-3-9 0,-3 3 1 16</inkml:trace>
  <inkml:trace contextRef="#ctx0" brushRef="#br1" timeOffset="194905.656">21897 15155 47 0,'0'3'23'0,"0"-6"-13"15,0 3 23-15,-4-3-31 16,4 3 0-16,-14 0 1 16,-3 6 0-16,3 0-4 15,-1-3 1-15,-2 4 2 16,-1 5 0-16,1 4-1 15,-5-3 0-15,5-1-1 16,3 1 0-16,-1-4 1 16,8 4 0-16,4-4-1 0,3 4 1 15,7-4 0-15,4 3 0 16,3 1 1-16,0 0 1 16,3-1-1-16,1 1 0 15,-4-1-1-15,-3 4 0 16,-4 0-1-16,-7-1 1 15,-4 4-3-15,1 3 1 16,-1-3-1-16,-3 0 1 16,-3-7 0-16,-5 1 0 15,1-1 0 1,0-2 1-16,0-1 0 0,4-3 0 0,2 1 0 16,5-4 1-16,3 0-1 15,3-3 1-15,5 0-1 16,2-3 1-16,4 0 0 15,-3-1 0-15,10-2 0 16,4-3 0-16,3-4 0 16,4 1 1-16,-1-7-2 15,-2-3 1-15,2 0-1 16,-6-3 0-16,0 3-1 16,-4 0 1-16,-3 3-1 15,-4 0 0-15,-4 4-2 16,-6-1 1-16,-4 7-1 15,-4-1 0-15,1 7 0 16,-4 6 0-16,0 3 1 0,0 4 1 16,0 6 0-16,3 2 1 15,0 1 1-15,4 0 1 16,0 0-1-16,4-4 1 16,0 1-1-16,3-3 0 15,0-1-2-15,3-2 1 16,4-4-6-16,4-3 1 15,0-9-9-15,3-4 0 16,0-8-2-16,-3-1 0 16</inkml:trace>
  <inkml:trace contextRef="#ctx0" brushRef="#br1" timeOffset="195189.076">22289 15447 45 0,'0'6'22'0,"0"-9"-28"16,0-4 43-16,0-2-34 16,0-4 0-16,0-2 3 15,0-1 0-15,0 0-7 16,3 4 1-16,-3-1 5 16,4 4 0-16,3 0 0 15,0 5 0-15,0 1-2 16,0 3 1-16,3 0-2 15,4 0 1-15,4-3-4 16,3 0 1-16,0 3-5 16,1-3 0-16,-1 3-8 15,-7-3 1-15,4-4-7 16,-1 4 1-16</inkml:trace>
  <inkml:trace contextRef="#ctx0" brushRef="#br1" timeOffset="195459.726">22659 15371 59 0,'0'22'29'0,"3"0"-38"15,-3-16 55-15,4 4-46 16,0 2 1-16,-1-5-1 16,-3 2 0-16,0-3-3 15,0 1 1-15,0-4-6 16,-3-3 1-16,3 0-9 16,3-16 1-16</inkml:trace>
  <inkml:trace contextRef="#ctx0" brushRef="#br1" timeOffset="195688.335">22694 15196 39 0,'0'3'19'0,"4"-6"-13"0,-4 3 27 15,0 0-27-15,0 0 1 16,0 0 1-16,3-10 0 15,4 7-11-15,0 0 0 16,4 3 4-16,3 0 1 16,0 0-13-16,0 0 1 15,0-6-6-15,-7-4 1 16</inkml:trace>
  <inkml:trace contextRef="#ctx0" brushRef="#br1" timeOffset="196375.435">22902 15519 59 0,'4'28'29'0,"10"-37"-34"15,-7 9 54-15,4 0-49 16,6 0 1-16,1-4 0 16,0-8 0-16,-1-1-2 15,1-9 1-15,-1 4 0 16,-2-4 0-16,-1 3 0 16,-7 0 0-16,-4 3-2 15,-3 4 1-15,-3 2-1 16,-4 7 1-16,0 3-1 15,-4 6 0-15,0 7 1 16,1-4 0-16,3 16 0 16,0 1 1-16,0-1 0 15,3 3 1-15,4-3-1 16,4 0 1-16,-1-3-1 16,8-3 0-16,3-7-5 15,0-9 0-15,4-3-6 0,6-9 1 16,5-3-6-16,2-7 1 15</inkml:trace>
  <inkml:trace contextRef="#ctx0" brushRef="#br1" timeOffset="196645.023">23410 15302 23 0,'4'-3'11'0,"-18"-3"-6"0,7 6 13 16,-4 3-18-16,-3 0 1 15,-4 3 0-15,-3 1 1 0,0-1-2 16,-4-3 0-16,4 3 3 15,4 4 0-15,2-1 2 16,5-3 1-16,3 4 2 16,7 2 0-16,7 1 1 15,10 6 1-15,8 0-1 16,3-1 0-16,1 1-4 16,-5-3 1-16,-6 3-4 15,-4-7 1-15,-7 4-5 16,-10 0 1-16,-15 6-8 15,-7 0 1-15,-10-4-11 16,3-8 1-16</inkml:trace>
  <inkml:trace contextRef="#ctx0" brushRef="#br1" timeOffset="197350.147">24716 14920 50 0,'-7'12'25'0,"3"13"-22"16,1-18 37-16,-1-1-38 16,0 6 0-16,-3 4 3 15,4 9 0-15,-4 7-5 16,0 2 1-16,-4 10 3 16,4 0 0-16,0-3-2 0,-4-10 1 15,1-3-2-15,-1-3 1 16,-3-9-3-16,4-10 0 15,-1-3 0-15,0-6 0 16,-3-3 0-16,0 3 0 16,-3-7-2-16,-1 4 1 15,0 0-1-15,1-3 1 16,-1 5 0-16,-3 8 0 16,3 5-1-16,4 3 1 15,0 4 2-15,3 6 0 16,8 3 1-16,3 3 0 0,7-3 2 15,7 1 0-15,4-4-1 16,3-7 1-16,4 1-1 16,-4-7 1-16,0-2-3 15,4-4 0-15,3-3-5 16,4-7 0-16,-4-5-7 16,4-7 0-16,-1-3-6 15,5-3 0-15</inkml:trace>
  <inkml:trace contextRef="#ctx0" brushRef="#br1" timeOffset="197562.026">24924 15305 55 0,'0'13'27'0,"-11"9"-28"16,11-19 49-16,-3 3-44 0,-1 4 0 15,-3 2 2-15,4 7 0 16,-1 3-8-16,0 3 0 15,1-6 5-15,3-3 0 16,0-1-7-16,3-2 1 16,5-13-6-16,-1-6 0 15,0-13-10-15,0-3 0 16</inkml:trace>
  <inkml:trace contextRef="#ctx0" brushRef="#br1" timeOffset="198057.318">24931 15189 48 0,'7'0'24'16,"7"-6"-25"-16,-10 3 36 16,-1 0-34-16,4 0 1 0,0 0 0 15,0-1 0-15,0 1-3 16,0 3 0-16,0 3 1 15,0 1 1-15,0-1-3 16,1 3 0-16,-1 0-1 16,0 10 1-16,0-3-1 15,-4 2 1-15,1 1 0 16,-1 3 0-16,1 0 3 16,-1-1 0-16,1-2 1 15,-1 0 1-15,4-1 1 16,1-2 1-16,-5 3 0 15,1-1 0-15,-1 1-1 0,-3-4 1 16,0-2-2-16,4-1 1 16,-4-6-2-16,3 1 0 15,-3-1 0-15,0-3 0 16,4-7-1-16,3-2 1 16,3-4-1-16,4 1 1 15,1 3-1-15,6-4 0 16,0 4-1-16,0-1 1 0,4 1-2 15,-4-1 0-15,0 1-5 16,0 3 1-16,-3-1-8 16,0 1 1-16,-4-10-8 15,3 4 1-15</inkml:trace>
  <inkml:trace contextRef="#ctx0" brushRef="#br1" timeOffset="198492.651">25495 15374 61 0,'11'0'30'0,"10"7"-35"0,-14-10 55 16,4-4-48-16,3 1 0 16,0-3 0-16,0-1 0 15,-3-2-4-15,-1-4 1 16,1 3 1-16,-4-5 0 16,-4 5-1-16,-3-3 1 31,-10 10-3-31,-4 9 0 15,0 4 0-15,-1 5 1 16,1 1 0-16,4 5 0 0,3 4 0 16,3 0 0-16,4 0 2 15,4 3 1-15,3-3-1 16,0 0 0-16,3-6-4 16,1 0 1-16,0-4-7 15,3 1 1-15,-4-10-6 16,1-9 0-16</inkml:trace>
  <inkml:trace contextRef="#ctx0" brushRef="#br1" timeOffset="199661.798">25760 15440 39 0,'3'10'19'0,"1"12"-19"0,-4-22 32 0,0 0-32 0,0 0 1 0,-4 0-1 15,1-10 1-15,3 1-1 16,-4-1 0-16,4-2 0 0,0-1 1 15,4 1-1-15,-1 2 1 16,1 1 0-16,3 0 1 16,4 2 0-16,3-2 1 15,0 3-1-15,3-4 1 16,5 4 0-16,2 0 0 16,4-1-1-16,4 1 0 15,7 0 0-15,-4-4 1 16,-3 4-1-16,0 0 0 15,-7 3 0-15,-4 0 0 16,-7 3-1-16,0 0 0 0,-4 3-1 16,-2-6 0-16,-8 3-1 15,-8 3 1-15,-2-3-3 16,-8 3 0-16,-3 3-4 16,0 0 1-16,0 4-1 15,0-1 1-15,3 7 0 16,4 0 0-16,3 9 4 15,4 0 1-15,4 3 5 16,3 0 0-16,0 4 1 16,0-1 0-16,-4 0 0 15,1 1 0-15,-4-4-3 16,-4-3 0-16,-7-6-2 16,1 0 0-16,-1-7 0 15,0 4 0-15,1-7-1 16,-1-2 1-16,1-1 0 15,2-3 0-15,12 0 0 16,3 0 1 93,7-3-1-109,4-6 0 0,6-7 0 16,11-5 1-16,8-8-1 0,13-2 1 0,-3-6 0 47,-7-7 0-47,-4 0 0 0,-3-6 0 16,-1 10 0-1,1-1 0 1,-4 3-1-16,-3 7 1 0,-7 9-1 31,-8 4 0-31,-3 2 0 16,-3 7 0 15,-4 3 0-31,-7 9 0 0,0 0 0 16,0 4 0-16,-7 2 0 0,3 4 0 15,4 3 0-15,0 3 0 0,0 0 0 16,3 3 1-16,1 0-1 0,3-6 1 0,0 3-1 15,3-7 0-15,4-2-1 0,11-7 1 0,7-3-2 16,7 0 1-16,3-12-1 0,7-4 0 0,0-12 0 0,11 0 1 16,-10-3 0-16,-4 0 0 0,-8 3 0 0,-2 0 0 15,-5 3 1-15,-6 3 0 0,-8 6-1 0,-3 7 1 16,-10 6-1-16,-8-3 1 0,-3 3-1 0,-3 3 1 16,-5 0 0-16,-2 0 0 15,-1 4 0-15,4-1 0 16,3 0 1-1,4 0 1-15,4 4 0 16,6 2 1-16,4 1 0 16,11 3 1-1,3 2 1 48,3 1 0-63,5 0-2 0,-5 0 1 0,-3-3-2 15,-3-1 1 1,-4 4-3-16,-7-3 1 0,-7 3-3 16,-4-1 1-16,-3 1-4 15,0-3 1-15,0-7-7 0,3-3 1 16,1-2-8-16,6-4 0 0</inkml:trace>
  <inkml:trace contextRef="#ctx0" brushRef="#br1" timeOffset="199957.402">27040 15650 58 0,'25'35'29'0,"-11"-1"-34"0,-14-27 51 16,-3-1-46-16,-11 3 0 15,-4 7-1-15,-14 6 1 16,-10 3-1-16,-4-3 1 15,7-3-14-15,4-10 1 16,-4 4-3-16,4-4 0 16</inkml:trace>
  <inkml:trace contextRef="#ctx0" brushRef="#br1" timeOffset="201433.47">27824 15751 43 0,'-4'15'21'0,"4"-8"-17"0,0-1 37 0,0-3-39 16,0-3 1 0,4-6 3-16,-1-4 0 0,8 1-7 15,3-10 1-15,3-6 4 16,5-6 1-16,2-4-2 15,-3-9 1-15,4 0-3 16,-4-6 1-16,-3 0-2 16,-4 0 1-16,0 3-2 15,-3 9 1-15,-4 4-2 16,0 9 1-16,0 6-1 16,-4 6 0-16,-3 7 0 15,0 6 0-15,0 13 0 16,-3 12 0-16,3 3 1 15,0 13 0-15,0 3 1 16,3 3 0-16,8 3 0 16,3 0 1-16,7-9 2 15,8-7 0-15,6-12 0 16,0-12 0-16,0-10 1 16,1-13 0-16,-8-9-1 0,4-12 1 15,-1-4-3-15,-2-6 1 16,-1-6-2-1,-3 0 0-15,-1 0 0 0,-6-1 0 32,-15-5-10-32,-3 9 0 15,-3 16-9-15,-4 9 0 16</inkml:trace>
  <inkml:trace contextRef="#ctx0" brushRef="#br1" timeOffset="202229.802">28907 15120 56 0,'17'7'28'0,"1"-14"-24"0,-15 4 40 0,-3 3-40 15,0 0 0-15,0 0 1 16,0 0 1-16,-3 0-9 16,-4 0 1-16,-7 0 4 15,-4 0 1-15,0 0-3 16,-3 0 1-16,0 3-1 16,0 1 0-16,0 2-1 15,0 3 1-15,3 4-2 16,4-7 1-16,0 7-2 15,3 12 1-15,1 3 0 16,3 3 0-16,-1 4 0 16,5-1 1-16,-4 7 1 15,0-6 0-15,0-1 0 16,0 1 0-16,0 2 0 16,0-2 0-16,0-1 0 15,0 1 0-15,3-7 1 0,0-6 0 16,1-7 1-16,3-2 0 15,7 3 1-15,4-4 1 16,6-5 0-16,8 2 0 16,7-6-1-16,-1 0 0 15,1-3-2-15,0-6 1 16,-7 0-4-16,-4-1 0 16,-4-2-7-16,-2 0 0 0,-5-7-12 15,-10 0 0 1</inkml:trace>
  <inkml:trace contextRef="#ctx0" brushRef="#br1" timeOffset="202470.27">28716 15516 62 0,'18'-4'31'0,"17"-11"-35"16,-21 5 48-16,4 1-43 16,3 3 0-16,0-4 0 15,0 1 0-15,-3-1-5 16,-4 1 1-16,-3 0-6 0,-4 2 0 16,0-2-8-16,-7-4 1 15</inkml:trace>
  <inkml:trace contextRef="#ctx0" brushRef="#br1" timeOffset="202847.578">29051 15352 60 0,'4'29'30'0,"10"2"-36"0,-11-18 53 0,1 2-46 16,-1 4 1-16,1 6 2 15,-4 7 0-15,0-1-5 16,0 0 1-16,0-3 2 16,4-6 1-16,-4-3-1 15,7-3 1-15,3-7-1 16,1-6 1-16,-1-9-1 15,4-13 1-15,8-3-1 16,2-9 1-16,5-13-2 16,-1 0 1-16,0-6-2 15,4 3 0-15,-4 6-5 16,-3 1 1-16,-4 14-7 16,-4 5 0-16,-2 2-10 15,-15 9 0-15</inkml:trace>
  <inkml:trace contextRef="#ctx0" brushRef="#br1" timeOffset="203432.536">29792 15174 48 0,'14'0'24'0,"-3"-3"-16"15,-11 3 33-15,0 0-41 16,-4 0 1-16,-6 3 0 16,-8 0 0-16,-7 0-1 15,-3-3 0-15,-4 0 0 16,-3 3 1-16,3 0-1 15,8-3 0-15,-1 3 0 16,4 7 1-16,0-1-1 16,3 1 0-16,4 5 0 15,3 1 0-15,4 3 0 16,4 3 0-16,3 0 0 16,0 3 0-16,3 0 0 15,1 6 1-15,-1-6-1 16,-3 0 0-16,0 1-1 15,0 2 1-15,-3-3 0 0,-1 0 0 16,1 3-1-16,-1-3 1 16,-3-3 0-16,4 0 1 15,-1-3 1-15,4-3 0 16,0-4 1-16,4 1 1 16,3-7-1-16,0 3 1 15,3-5-1-15,8-1 1 16,3 0-3-16,4-3 1 15,3 0-2-15,-3-3 1 16,-4 0-5-16,-3-7 1 0,-1-2-8 16,-6-1 1-16,-1-6-10 15,1 4 1-15</inkml:trace>
  <inkml:trace contextRef="#ctx0" brushRef="#br1" timeOffset="203673.462">29499 15500 59 0,'11'-13'29'0,"-1"20"-34"15,5-17 49-15,6 1-44 16,7-1 1-16,4-2-1 0,-1 2 1 15,-2 1-4-15,-5 0 0 16,-2 2-8-16,-5 1 1 16,1-3-6-16,-4-1 0 15</inkml:trace>
  <inkml:trace contextRef="#ctx0" brushRef="#br1" timeOffset="204362.98">29954 15378 49 0,'4'28'24'0,"-4"-3"-23"15,0-13 43-15,0 4-43 16,-4 3 0-16,-3 9 0 15,-3 0 1-15,-1 4-2 16,1-1 0-16,-1-3 1 16,0-6 0-16,4-3-1 15,4-6 1-15,3-7-1 16,0-6 0-16,3-10-1 16,4-5 1-16,0-10-1 15,1-4 1-15,-5-11-1 16,-3-4 1-16,0-9-1 15,4-1 0-15,3 4-1 16,0 12 1-16,3 7 0 0,4 3 1 16,4 3-1-16,-4 3 1 15,0 6 0-15,0 7 1 16,8-1-1-16,2 4 1 16,1 6 0-16,0 0 0 15,3 0-1-15,-7 3 1 16,-3 0-1-16,-4-3 0 15,-7 10 0-15,-7-1 1 16,-11 7-1-16,1-1 0 0,-8 11-1 16,-3-8 1-16,0 1-1 15,-1 0 1-15,-2-3 0 16,-1-1 0-16,4-2 0 16,7-1 0-16,0-2 0 15,7-1 1-15,3-2-1 16,8 2 1-16,3 3 0 15,3 4 1-15,1 0 1 16,-1 3 0-16,5 3 0 16,2 0 1-16,1 0-1 15,-1-1 1-15,1 1-2 16,0 0 0-16,-4-3-3 16,-4-3 1-16,1-4-9 15,0-5 1-15,-4-7-11 16,-4-10 1-16</inkml:trace>
  <inkml:trace contextRef="#ctx0" brushRef="#br1" timeOffset="205066.658">30925 15782 44 0,'7'31'22'0,"7"-12"-13"0,-14-19 27 15,3-3-35-15,1-6 0 16,-1-1 1-16,-3-2 1 0,0-4-4 16,0-9 1-16,-3-13 1 15,-1-2 1-15,-3-14-1 16,0-5 0-16,0-1 0 16,4-6 0-16,3 13-1 15,3 0 1-15,4 3 0 16,7 6 1-16,7 9-1 15,1 4 1-15,2 15-1 16,4 10 0-16,-3 9-1 16,-7 3 0-16,-4 7-6 15,0 2 0-15,-7 11-11 16,-7-8 1-16</inkml:trace>
  <inkml:trace contextRef="#ctx0" brushRef="#br1" timeOffset="205291.591">30801 15538 45 0,'-11'18'22'0,"4"-8"-8"0,7-7 29 15,4 0-39-15,-1 0 1 16,8 0 2-16,3 0 0 16,11 1-9-16,7-1 0 15,6 0 6-15,5-3 0 16,-1 0-5-16,-7 0 0 15,-6-3-6-15,-8 0 1 16,-7 3-9-16,0-4 0 0,0-2-4 16,0 0 0-16</inkml:trace>
  <inkml:trace contextRef="#ctx0" brushRef="#br1" timeOffset="205566.157">31228 15559 42 0,'3'0'21'0,"1"-3"-24"0,-8 3 37 0,1-3-33 15,-8 3 0-15,-3 0 2 16,7 3 0-16,-3 0-3 16,-1 7 0-16,0 2 2 15,1 4 1-15,-1 3-1 16,4 6 1-16,4-6-2 16,-1-4 1-16,4 4-1 15,7-6 0-15,-3-4 0 16,-1-2 0-16,8-7-1 15,-4 0 1-15,7-10-1 0,-3 1 1 16,-1-4-3 0,1 1 1-16,-1-4-8 0,-3 0 1 15,0-3-7-15,-3 4 0 16</inkml:trace>
  <inkml:trace contextRef="#ctx0" brushRef="#br1" timeOffset="205967.679">31358 15729 58 0,'4'22'29'0,"-1"-19"-35"16,-3-3 53-16,0 0-46 15,0-6 0-15,0-4 2 16,-3-2 0-16,-1-4-3 16,-3-6 0-16,0 0 2 15,0-3 0-15,0 6 0 16,4 3 1-16,-1 1-1 15,8 2 1-15,3 4 0 16,3 3 0-16,8 2-1 16,7 1 1-16,6 0-2 0,5 3 1 15,2-3-5-15,-6 0 0 16,-7 3-8-16,-4-3 1 16,-3-7-11-16,-15 1 0 15</inkml:trace>
  <inkml:trace contextRef="#ctx0" brushRef="#br1" timeOffset="206885.337">32336 15519 49 0,'14'-3'24'0,"-11"-4"-22"0,-3 1 35 0,0 0-37 16,0 3 1-16,-7-7 0 15,0 7 0-15,-3 3-1 16,-5 6 0-16,5 7 0 15,-4-1 1-15,0 4-1 16,-4 6 0-16,0 6 0 16,1 4 1-16,3-7-1 15,3-3 0-15,8 0 0 16,3-4 0-16,7-5-3 16,3-4 1-16,4-2-5 15,11-4 1-15,3-3-7 16,4-6 1-16,0-4-2 15,-4-2 0-15,0-4 3 32,81 79 11-32,-179-154 1 0,105 69 0 15,-7 3 8-15,-6 6 0 16,-8 1 3-16,-4 2 0 16,-6 4-5-1,-8 0 0-15,-3 0-2 0,-3-1 0 16,-4 1-2-16,-1 6 1 15,1 3-1-15,0 7 0 16,-3 5 0-16,2 4 0 16,5 3-1-16,-1 0 0 15,4 0-1-15,4-6 0 16,6-4-1-16,4 4 1 16,4-7-3-16,-1-2 1 15,5-1-5-15,2-3 1 0,-3-3-9 16,0-3 1-16,4-10-3 15,-4 1 1-15</inkml:trace>
  <inkml:trace contextRef="#ctx0" brushRef="#br1" timeOffset="207303.068">32611 15679 52 0,'-4'22'26'0,"-3"3"-33"16,7-22 53-16,-3-3-44 0,3 3 0 15,0 3 1-15,0-3 1 16,0-3-6-16,0 0 1 16,3-3 2-16,4-3 1 15,0-3-2-15,0-4 1 16,4-3-1-16,0 1 0 15,-1-1 0-15,4-3 1 16,-3 3-1-16,3 1 0 16,0 2 0-16,-3 1 1 15,-1 5-1-15,1 1 0 16,-1 3 0-16,-3 6 0 0,0 7 0 16,1 2 1-1,-5 7-1-15,1 0 0 0,-4 3 0 16,0-4 0-16,0-5 0 15,0 0 0-15,0-1-3 16,0-2 1-16,3-4-6 16,1-3 1-16,-4-3-9 15,7-3 0-15</inkml:trace>
  <inkml:trace contextRef="#ctx0" brushRef="#br1" timeOffset="207678.884">32897 15487 42 0,'0'19'21'0,"14"13"-14"0,-11-29 30 16,1 0-34-16,-1 0 0 15,1 6 3-15,-1 4 1 16,1 3-8-16,-1 2 1 15,1 7 4-15,-1 1 1 16,-3-8-2-16,0 1 1 16,4 3-3-16,-4-6 0 15,3-1 0-15,1-5 0 16,3-4 1-16,7-6 0 16,-3-3-1-16,3-6 1 15,3-7 0-15,5-6 1 0,2-6-2 16,1 0 0-16,0 2-3 15,-1 1 1 1,5-3-15 0,-5 9 1-16,-10 1-5 15,-3 8 1-15</inkml:trace>
  <inkml:trace contextRef="#ctx0" brushRef="#br1" timeOffset="207967.449">33295 15732 55 0,'4'12'27'0,"3"-8"-23"15,-7-4 47-15,0 3-46 0,3 0 0 16,-3-3 1-16,0 0 1 16,0 0-10-16,0 0 1 15,0 0 3-15,0 0 0 16,0 0-17-16,0-13 1 16,-10-2-5-16,-4-1 0 15</inkml:trace>
  <inkml:trace contextRef="#ctx0" brushRef="#br1" timeOffset="214467.047">20934 16290 26 0,'-7'6'13'0,"0"-2"0"0,3-4 14 16,4 0-23-16,-3 0 1 15,-1 0 5-15,4 0 1 0,-3 0-12 16,-1 0 0-16,4 3 9 15,0-3 1-15,4 3-3 16,-4-3 1-16,7 3-3 16,3-3 0-16,8 0-1 15,7 0 0-15,6 0-3 16,5-3 1-16,-1 3-1 16,-3-3 0-16,-4 0 0 15,-3 3 0-15,-8 0-1 16,-3 0 1-16,-3 0-1 15,-8 3 0-15,-3 0-1 16,-3 9 1-16,-4 1-1 16,-4-1 0-16,1 7 0 15,-4 0 1-15,-4 6-1 16,0-3 1-16,-3 0 1 16,0 6 0-16,3-6 1 15,1 3 0-15,3-3 0 0,7-3 1 16,-1-3-1-16,8-4 0 15,8 1 0-15,2-4 1 16,11-6-2-16,7-6 0 16,1 3-2-16,-5-9 1 15,-2 6-4-15,-5 3 1 16,-6 0-12-16,-4 0 1 16,-14 0-3-16,-4-3 0 15</inkml:trace>
  <inkml:trace contextRef="#ctx0" brushRef="#br1" timeOffset="-214356.078">21396 16469 36 0,'42'-6'18'0,"4"-10"-15"0,-35 10 29 15,-1-4-28-15,4 1 0 16,1-4 2-16,-5-6 1 16,-3 4-8-16,-7 2 0 15,-10 1 6-15,-8-1 1 16,-7 4-2-16,-10-4 0 16,-7 1-1-16,3 2 0 15,0 1-2-15,-7-1 1 16,-3 4-1-16,-4 0 1 15,-4 3-1-15,5 3 0 16,-8 0 0-16,0 6 1 0,0 0-2 16,10 4 0-16,4 12 0 15,4 6 0-15,3 9 0 16,11 11 1-16,7 2-1 16,10 6 0-16,11 4 1 15,7-1 1-15,14-9-1 16,15-6 0-16,17-6-1 15,17-7 0-15,15-9 0 16,3-9 1-16,4-7-1 16,-8-6 1-16,1-16-1 15,-7-12 0-15,-11-3-1 16,-7-7 1-16,-18-6-1 16,-14-6 1-16,-10 0-1 15,-15-3 0-15,-10 6-2 16,-10 3 0-16,-4 0-7 15,-1-3 1-15,-2 9-9 0,-1 13 0 16</inkml:trace>
  <inkml:trace contextRef="#ctx0" brushRef="#br1" timeOffset="-210240.889">1189 11856 27 0,'49'22'13'0,"-31"-3"-11"16,-15-22 13-16,4 3-16 15,4 0 0-15,0 0 1 16,-1-7 0-16,8 1 0 16,-8 0 1-16,5 3-1 15,2 0 1-15,1-1 1 16,3-2 0-16,0 3 0 16,7 0 0-16,4 0 0 0,-4 0 0 15,11 3 0-15,-7-3 0 16,7 3-1-16,0 0 0 15,-1-4 0-15,5 4 0 16,-5-3 0-16,5 0 0 16,-4-3 0-16,-1 0 0 15,5 2 0-15,6 1 1 16,1 0-1-16,-8 0 0 16,4 0 0-16,3-3 0 0,1-1-1 15,-1 1 0-15,0-3 0 16,-6-1 0-16,-1 1-1 15,4-1 1-15,3 1 0 16,4 0 0-16,4 2 0 16,-8 1 0-16,11 0 0 15,-7 0 1-15,3-1-1 16,-3 1 1-16,4 3 0 16,-4-3 0-16,3 2 0 15,4-2 0-15,0 6 0 16,0-3 1-16,0 0-2 15,0 0 1-15,0 0-1 16,-11-4 1-16,4 1-1 16,4-3 1-16,3 2-1 15,0 7 0-15,-8-6 1 16,8 3 0-16,0 0-2 16,7 0 1-1,15 3 0-15,-1 0 0 16,-4 0 0-16,-6 0 0 15,-1 0-1-15,1 3 1 16,0 0 0-16,-11 3 1 16,-4-3-1-16,4 1 1 15,0-1-1-15,0 0 0 16,0 0 0-16,7 0 1 16,-4 0-1-16,4 0 0 0,-14 4 0 15,4-4 0-15,3 0 0 16,3-3 1-16,1 0-1 15,-1 0 1-15,8-3-1 16,-4 0 1-16,-4 3-1 16,-6-3 0-16,3-4 0 15,3 4 1-15,1-3-1 16,-1 0 0-16,8-1 0 16,-4 4 0-16,0 0 0 15,-4 3 1-15,4-3-1 16,4 0 0-16,-1-4 0 15,5 7 0-15,-1 0 0 16,-4 7 1-16,4-7 0 16,-7 0 0-16,4 0-1 15,6 3 1-15,-2 0-1 0,-1 0 1 16,3 3-1 0,1-2 0-16,-4-1 0 31,-3 0 1-31,6 0-2 0,4 0 1 0,-7 0 0 0,4 0 0 15,3-3 0-15,-10 4 0 16,3-4 0-16,7 0 0 16,-7 0 0-16,0 0 0 15,4 3-1-15,3 3 1 16,-7 0 0-16,-4 0 0 16,5 1 0-16,6 2 1 15,-11-3-1-15,8 1 0 0,3-1 0 16,-7-3 0-16,-10 0-1 15,10-3 1-15,-4 0 0 16,4 0 0-16,0 0 0 16,4 0 0-16,3 0 0 15,-7 0 0-15,-3 3 0 16,6 1 0-16,1-1 0 16,0 0 0-16,3-3 0 15,0 3 0-15,-4-3 0 16,1 0 0-16,3 3 0 15,-3-3 0-15,3 3 0 16,4-3 1-16,-1 0-1 16,-10-3 0-16,4 3 0 15,7-3 1-15,-4 0-1 16,0 0 0-16,4-4-1 16,-4 1 1-16,-11 0 0 15,4 0 0-15,8-1 0 0,-5 1 0 16,1 0 0-16,3-1 1 15,-4 4 0-15,-6-3 0 16,-7-3-1-16,3 6 1 16,0-4-1-16,0 1 1 15,0 0-1-15,-4 6 1 16,-3-3-1-16,-3-1 0 16,-5 1 0-16,-6-3 1 15,-7 0-1-15,-7-4 1 16,0 4 0-16,-4 3 0 0,-7 0-1 15,-3 3 1-15,3-6-1 16,-7 6 1 0,-3 0-2-16,-4 0 1 0,0-4 0 15,0 4 0 1,0-6-1 0,-4 3 1-16,-3 3-3 15,4 0 1-15,3 3-9 16,3 3 1-16,8-6-5 15,3 7 0-15</inkml:trace>
  <inkml:trace contextRef="#ctx0" brushRef="#br1" timeOffset="-208152.42">16630 11853 29 0,'14'6'14'0,"7"10"-11"15,-14-16 14-15,0 0-16 16,0 0 1-16,0 0-1 16,4-3 1-16,0 3-3 15,-1-3 0-15,1-1 2 16,3-2 1-16,0 0-2 15,0-3 0-15,4-4 0 16,3-3 0-16,4-3 0 16,3-2 0-16,7-1-1 15,0 3 1-15,1 3 0 16,2 4 0-16,5 2 0 16,3 1 0-16,0-1 1 15,-1 4 0-15,-2 0 0 16,-1 6 1-16,4 0-1 0,3 3 0 15,1 3-1-15,-1 7 1 16,0 6-1-16,4 3 1 16,0 3-1-16,4-7 1 15,-4 11-1-15,-7-4 0 32,42 6 1-32,-7-6 0 15,-7-3-1-15,-3-3 1 0,-8-7-1 16,-3 1 0-16,-7-7 0 15,-7 1 1 1,0-1-2-16,-4-3 1 0,4 0-1 16,-7-3 1-16,3-6-1 15,0-4 1-15,1-5-1 16,-1-1 1-16,-3 0 0 16,0 1 0-16,-1 5 0 15,1 1 1-15,-4 3-1 16,1 2 0-16,-5 11 0 15,-2-1 1-15,6 10-1 16,4 6 1-16,0 0-1 16,6 3 1-16,1 3-1 15,4 0 0-15,3 3 0 16,3-2 0-16,1-4 0 16,-5-3 1-16,8-3-2 15,-17-7 1-15,24 1 0 16,-4-1 0-16,4 1-1 15,0-4 1-15,-3 4 0 0,-4-4 0 16,-7 1 0-16,0-1 0 16,0-3 0-16,3 0 1 15,-3 1-1-15,0-1 1 16,0-3-1-16,3 0 0 16,1 0 0-16,-1 1 0 46,-3-4 0-46,-7 3 0 0,3 3-1 0,8 3 1 0,-4 1 0 0,0-1 0 16,3-3 0-16,0 1 0 16,8-4 0-16,-4 0 0 0,-11-3 0 15,1 0 0-15,6 3 0 16,-3 3 0-16,0 1 0 16,0-1 0-16,3 0 0 15,4 0 0-15,4 1 0 16,-4-1 0-16,-7 0 0 15,3 7 0-15,4-1-1 16,4 1 1-16,3 3 0 16,3-7 0-16,8-3 0 15,-8-3 0-15,-6-3 0 16,3-3 0-16,7-3 0 16,-4-7 1-16,5 4-2 15,9-7 1-15,-6-9 0 16,-8-3 0-16,4-3-1 15,4-1 0-15,0-2 0 16,3-7 1-16,0 0-1 0,0 7 0 16,-7 2-2-16,4 7 1 15,6 7-1-15,5 5 0 16,-1 4 0-16,4 5 1 16,-8 8 0-16,8 5 1 15,3 7 1-15,8 6 0 16,-5 3 1-16,-2 0 1 15,-8 0 0-15,7 3 0 16,0 7 1-16,1-4 0 0,-5-3-1 16,-3-3 0-16,-10-6-1 15,-4-3 0-15,7-4-1 16,-3-2 0-16,-4-7-1 16,4 0 1-16,-4-3-1 15,-4-6 1-15,-10-4-1 16,0-2 1-16,0-4-1 15,0 4 1-15,-3-1-1 16,-1 0 0-16,4 4 0 16,3 0 0-16,4 2-1 15,1 4 1-15,-9 3 0 16,5 7 1-16,7 5 0 16,-1 4 0-16,8 3 1 15,3-4 0-15,0 7 0 16,-10 3 1-16,6 7-1 15,8 2 1-15,3 1-1 16,4 5 1-16,-1-5 0 0,-6-1 0 16,3 1-1-16,4-4 0 15,0-9 0-15,-1-6 0 16,-2-4-5-16,-15-8 0 16,-7-14-6-16,3-2 0 15</inkml:trace>
  <inkml:trace contextRef="#ctx0" brushRef="#br1" timeOffset="-204084.697">4755 10069 26 0,'0'9'13'0,"8"-3"-1"16,-8-6 13-16,0 0-21 16,0 0 0-16,0 0 4 15,0 0 0-15,0 0-9 16,0 0 0-16,0-3 7 16,10 0 0-16,-6-3-3 0,3-4 1 15,0-2-3-15,3 2 1 16,1-21-2-16,3-10 1 15,0 1-2-15,0-4 1 16,4 0-1-16,-4-3 0 16,4 9-1-16,-1 7 1 15,-6 9-2-15,-1 6 0 16,-6 0 0-16,3 4 0 16,0 12-1-16,-3 3 0 0,3 10 1 15,-4 9 0 1,4 3 1-16,-3 3 0 15,6 6 2-15,1 4 0 0,3 0 1 16,7-13 1-16,0-7 2 16,1-8 0-16,6-7 0 15,4-12 1-15,-4-10 0 16,0-3 0-16,-3-10-2 16,-1-11 1-16,-2 5-3 15,-8-3 1-15,-4-3-2 16,-6 0 0-16,-4 0-2 15,-4 7 0-15,1 2-6 16,-1 7 1-16,1 9-9 16,-1 10 1-16</inkml:trace>
  <inkml:trace contextRef="#ctx0" brushRef="#br1" timeOffset="-203665.517">5549 9815 39 0,'-7'-3'19'0,"18"-16"-19"0,-11 19 26 0,0-7-26 16,-4 1 0-16,-3-3 0 16,-7-1 1-16,-4 1-1 15,1 6 0-15,-4 0 0 16,-1 6 1-16,1 3-1 16,4 10 0-16,-5 6 0 15,12 3 0-15,3 9-1 16,3-2 1-16,8-4 0 15,3-3 0-15,7-6 0 16,11-10 0-16,-1-6 0 16,-2-9 1-16,2-6-3 15,-3-10 0-15,-6-4-9 16,-1 1 1-16,0-6-1 16,3-10 1-16</inkml:trace>
  <inkml:trace contextRef="#ctx0" brushRef="#br1" timeOffset="-203412.017">5789 9087 35 0,'0'13'17'0,"-10"27"-18"0,2-27 34 0,5 6-31 16,3 9 1-1,-7 16 2-15,3 6 1 0,4 16-7 16,-10 6 0-16,6 10 4 16,1-1 1-16,3-9-4 15,0-12 0-15,0-13-7 16,-4-16 1-16,4-12-8 16,0-13 1-16</inkml:trace>
  <inkml:trace contextRef="#ctx0" brushRef="#br1" timeOffset="-203185.14">5521 9598 44 0,'-7'16'22'0,"14"9"-11"16,-3-19 38-16,3 1-45 15,3-1 1-15,8-3 1 16,10-6 1-16,7-3-10 0,11-4 1 15,-7 4 1-15,10 0 1 16,1-4-8-16,-1 1 1 16,-3-1-12-16,-11 1 1 15,-7 0-1-15,4-1 1 16</inkml:trace>
  <inkml:trace contextRef="#ctx0" brushRef="#br1" timeOffset="-202150.387">6636 9824 48 0,'10'9'24'0,"8"-2"-25"0,-7-10 50 16,-1 3-48-16,8-7 0 15,3-2 1-15,0 3 0 16,-7-7-3-16,4-3 0 0,0-2 2 16,-11-1 0-16,-4 0-2 15,-3 0 1-15,-3-3-1 16,-4 7 0-16,-1 2-1 16,-2 4 1-16,-4 5-3 15,0 8 1-15,0 5 0 16,3 7 0-16,-7 6 1 15,8 6 0-15,3 6 2 16,3 7 0-16,8 3 2 16,3-16 1-16,7 0-1 15,11-6 1-15,-4-6-4 16,7-6 0-16,0-4-5 16,-7-3 0-16,4-9-8 15,-4-4 0-15,-3-2 0 16,3-4 0-16,-10-3 5 31,-86 22 9-31,157-18 3 0,-75 12 1 16,3 9 9-16,-6 3 1 15,3 4 1-15,-4 2 1 16,4-2-7-16,0-4 0 16,1 1-4-16,-1-4 0 15,0 0-3-15,-7 1 0 16,0-4-2-16,0 0 1 15,0-3-2-15,0 0 0 16,3-10 0-16,4-2 1 16,-3-1-1-16,10-5 0 0,4-4 0 15,6 0 0-15,-6 3 0 16,3 0 0-16,0 6 0 16,-7-2 0-16,0 5 0 15,1 4 1-15,-5 3 0 16,1 3 1-16,-1 3 0 15,1 7 0-15,-4 2 0 16,3 7 0-16,-2 3 0 16,2 0 0-16,1-3-1 15,-1-4 0-15,1 1-3 16,-1 0 0-16,1-1-5 16,0 1 1-16,-1-3-9 15,4-7 0-15</inkml:trace>
  <inkml:trace contextRef="#ctx0" brushRef="#br1" timeOffset="-201595.009">7574 9833 49 0,'32'-9'24'0,"-18"15"-25"0,-14-12 40 16,0 6-39-16,0 0 1 15,11 0 1-15,-18-3 0 16,-4 3-3-16,-7 0 1 15,4 0 1-15,-7-3 0 16,3 0-1-16,8 6 1 0,-1 0-1 16,1 9 1-16,-1-2-1 15,11 6 1-15,0 2-2 16,11 4 1-16,-1-3-2 16,1 0 1-16,10-3-3 15,7-4 1 1,-7-2-2-16,8-7 1 0,-12 0-1 15,4-3 0-15,1-10 0 16,-5-5 1-16,1-1 1 16,-4 0 0-16,0 1 1 15,-3 2 1-15,-1 1 1 16,4 5 0-16,-10 4 2 16,3 6 0-16,4 4 0 15,-4-1 1-15,0 10 1 16,-4-1 1-16,1-2 0 15,-1-1 0-15,4 4-2 16,0 0 1-16,4-1-1 16,-8-2 0-16,15-1-1 0,0 1 0 15,3-7-1-15,0-3 1 16,-3-3-1-16,-1-6 0 16,4-3-1-16,1-4 0 15,-5-6-1-15,1 1 0 16,0-1-3-16,-1-3 1 15,-6 3-7-15,-1 3 0 16,1-2-5-16,-4 2 1 16</inkml:trace>
  <inkml:trace contextRef="#ctx0" brushRef="#br1" timeOffset="-200574.599">8467 9771 51 0,'3'-10'25'0,"8"20"-29"15,-8-7 46-15,1 0-43 0,-4 3 1 16,-4 1-2-16,1 5 1 16,-1 4 1-16,-6 9 0 15,-4-6-1-15,-1 3 1 16,1 0-2-16,0-7 0 15,-3-2-1-15,6-1 1 16,4 4-2-16,3 3 1 16,8 6-1-16,7 3 1 15,10 4 2-15,0-11 0 16,0 1 2-16,-3 4 1 16,-1-5 1-16,-6 1 0 0,-4 4-1 15,-7-1 1-15,-4 0-1 16,-6 3 1-16,-1 0-3 15,-13 0 1-15,-1 1-1 16,-7-7 0-16,7-4 0 16,4 1 0-16,4-6 0 15,3-7 0-15,6-9-1 16,5-7 0-16,6-8-1 16,8-7 0-16,7-13 0 15,10-6 0-15,4-22-1 16,6-15 0-16,-6-13 1 15,11-10 1-15,-5 4 0 16,-2-1 1-16,-5 7 0 16,1 3 0-16,-7 10 1 15,-4 9 0-15,-3 9-1 0,-8 13 0 16,1 3 0-16,-4 6 1 16,-4 16 1-16,-3 9 0 15,-7 7 0-15,0 12 0 47,0 13 1-47,0 9 1 0,0 22-1 0,0 9 0 0,0 4-1 0,0 15 0 16,0 3-1-16,3-5 0 15,1-11-1-15,-1-2 1 16,1-10-1-16,-1-9 1 0,4-13-1 16,4-12 0-16,-4-13-1 15,3-9 0-15,-3-7 1 16,4-3 0-16,3-2-1 15,7-1 1-15,-7 0 0 16,7 0 0-16,0 10 0 16,4 2 1-16,3 11 0 15,0 5 0-15,4 13 0 16,7 9 0-16,-1 10 1 16,8-6 0-16,-3-4 0 15,-1-3 0-15,-7-6 0 16,0-6 0-16,8-7-1 15,6-6 0-15,4-6-5 16,-7 3 0-16,-15-6-12 16,-13-7 1-16,-15-2-2 0,-6-1 1 15</inkml:trace>
  <inkml:trace contextRef="#ctx0" brushRef="#br1" timeOffset="-199641.057">8745 9846 40 0,'127'-6'20'0,"29"-32"-27"16,-118 26 36-16,19-10-29 16,10-7 0-16,7-2-1 0,0-10 0 15,0-9 1 1,-14-3 0-16,-14-13-1 0,-11 3 0 16,-7 4 0-16,-6-4 0 15,-8 6 0-15,-11 7 1 16,-17 6 1-16,-21 1 0 15,-25 2-1-15,-18 3 1 16,-13 4 0-16,-26 2 1 16,-24-8-1-16,-11 5 0 15,-24 10-2-15,-11 6 0 16,-14 10-1-16,-18 6 0 16,4 12 0-16,-11 10 0 0,7 12-1 15,-10 7 1-15,7-1 2 16,-7 4 1-16,-1 3 0 15,8 0 1-15,0-3 0 16,14-4 0 0,-110 32 0-1,50-22 0-15,42-9-1 16,36-7 0-16,28-6-1 16,31 1 1-16,25-4-1 15,29-1 1-15,17 1 0 16,35 3 1-1,25 4 0-15,39 2 1 0,21 7 1 16,31 2 0-16,29 11 0 16,18 8 0-16,42 7 0 15,21 6 0-15,18-3-1 0,17-6 1 16,4-7-1 0,7-12 0-16,14-16 0 0,7-18 1 15,4-10-3-15,3-25 0 16,14-16 0-16,-7-28 0 15,8-3-2-15,-22-13 1 16,-21 1-2-16,-25-4 1 16,-21 6 0-16,-42-6 1 15,-25 10-2-15,-21 6 1 16,-29 3-4-16,-31 12 0 16,-28 4-10-16,-25 6 1 0,-25 3-2 15,-24 0 0-15</inkml:trace>
  <inkml:trace contextRef="#ctx0" brushRef="#br1" timeOffset="-198362.184">22176 16325 40 0,'0'18'20'0,"3"4"-12"0,-3-15 20 15,0 11-26-15,-3 4 1 0,-1 13 2 16,1 9 1-16,-4 9-8 16,-4 13 1-16,-3-3 4 15,0 6 0-15,0-10-2 16,-1-2 1-16,8-10-4 16,0-10 1-16,4-12-5 15,6-15 0-15,4-16-8 16,8-16 1-16,6-19-2 15,-4-12 1-15</inkml:trace>
  <inkml:trace contextRef="#ctx0" brushRef="#br1" timeOffset="-198065.027">22204 16202 31 0,'7'13'15'0,"11"6"-11"0,-11-13 29 15,0 0-31-15,0 0 1 16,3 1 2-16,4-1 0 16,1-3-5-16,-1 3 1 15,7 1 4-15,11 2 1 16,-1 7-1-16,5-1 0 16,-1 1-1-16,-10-3 1 15,-11 2-4-15,-7 1 1 0,-14 6-2 16,-11 0 1-1,-7 3-3-15,-3 0 0 0,0 3-4 16,-4 1 0-16,-3-7-8 16,3-4 1-16,7-2-3 15,8-3 0-15</inkml:trace>
  <inkml:trace contextRef="#ctx0" brushRef="#br1" timeOffset="-197718.549">22617 16701 38 0,'10'0'19'0,"-13"-6"-20"0,3 2 33 16,-4 1-32-16,-3-3 0 15,-4 3 1-15,1 3 1 16,-4 9-2-16,0 4 0 16,-4 3 1-16,4 6 0 15,0-1-1-15,0 1 0 16,3-3-1-16,8-3 0 16,6-4-1-16,8-2 1 15,6-4 0-15,5-6 1 16,2-9 0-16,1-10 0 15,0-3-2-15,-8 0 1 0,-3 0-10 16,-7 0 1-16</inkml:trace>
  <inkml:trace contextRef="#ctx0" brushRef="#br1" timeOffset="-197179.198">23005 16591 45 0,'10'16'22'0,"-10"-13"-21"0,0-3 36 0,-7 3-36 15,-7 0 0 1,-4 3 0-16,4-2 0 0,0 2-2 16,-3 0 1-16,2-3 1 15,1 0 0-15,0 4-1 16,4-1 0-16,-1 0 0 16,4 1 1-16,3 2-1 15,8 3 1-15,3 1-1 16,0 3 1-16,0-1-1 15,4 1 1-15,-4 0-1 16,-4-1 1-16,-3-2-2 16,0 0 0-16,-7-1-5 15,-3 1 1-15,-4-1-10 16,-4-2 1-16</inkml:trace>
  <inkml:trace contextRef="#ctx0" brushRef="#br1" timeOffset="-196775.248">23336 16604 42 0,'11'9'21'0,"-18"-9"-21"0,3 0 30 15,-6 3-30-15,-1 0 0 0,-7-3 1 16,1 0 0-16,-4 0-1 16,-1 3 0-16,1 1 0 15,0-4 1-15,4 3 0 16,2 0 0-16,5 0-1 16,-1 0 1-1,18 13 1 1,7 0 0-16,4 5 0 15,0-2 0-15,-1 0-1 16,-3-3 1-16,-3-1-2 16,-7 1 0-16,-8 0-2 15,-7 0 0-15,-3-4-2 16,-3-6 0-16,-1 4-8 16,0-1 1-16,1-3-2 15,10-6 0-15</inkml:trace>
  <inkml:trace contextRef="#ctx0" brushRef="#br1" timeOffset="-196531.236">23470 16720 48 0,'-3'22'24'0,"-1"-4"-26"0,1-14 48 16,-1 2-44-16,4 3 0 0,0 4 0 16,-3-1 0-16,3-2-5 15,0-1 1-15,3 1-6 16,1-7 1-16,-1-10-9 16,-3-5 1-16</inkml:trace>
  <inkml:trace contextRef="#ctx0" brushRef="#br1" timeOffset="-196325.36">23435 16375 35 0,'14'22'17'0,"7"-3"-15"15,-14-23 22-15,0 1-26 16,4-3 0-16,0 0-3 0,3-4 0 15,0-5 0-15,0 2 0 16,7 1-5-16,4-7 1 16</inkml:trace>
  <inkml:trace contextRef="#ctx0" brushRef="#br1" timeOffset="-196039.963">23851 15926 37 0,'11'51'18'0,"-4"36"-21"0,-7-58 37 0,0 5-33 16,-4 4 1-16,-3 12 0 16,-3 6 1-16,3 13-3 15,-4 3 1-15,1 4 1 16,-1-7 1-16,-3-10-5 15,0-15 1-15,3-13-5 16,4-15 1-16,0-16-3 16,4-9 0-16,3-10 0 15,0 3 0-15,3-3 0 16,-3 1 0-16,0-1 1 16,4-3 1-16</inkml:trace>
  <inkml:trace contextRef="#ctx0" brushRef="#br1" timeOffset="-195827.155">23820 16488 26 0,'17'6'13'0,"8"3"-7"0,-15-2 26 16,5 2-30-16,2 0 1 15,1 10 2-15,0 3 0 16,-1-3-6-16,-6 3 0 16,-4 3 3-16,-7 3 1 15,-4 7-3-15,-6-4 1 16,-8-3-3-16,-3-6 1 15,3-3-6-15,-3-3 0 16,3-4-5-16,4-9 1 0</inkml:trace>
  <inkml:trace contextRef="#ctx0" brushRef="#br1" timeOffset="-195077.003">24349 16080 41 0,'14'19'20'0,"-11"9"-24"16,-3-12 35-16,-3 12-30 0,-4 0 0 16,0 13 0-16,-4 6 1 15,1 13-3-15,-1 9 1 16,0 0 1-16,4 0 0 15,0-7-2-15,0-8 0 16,4-7-8-16,-1-13 0 16,8-12-3-16,3-9 0 15</inkml:trace>
  <inkml:trace contextRef="#ctx0" brushRef="#br1" timeOffset="-194689.004">24465 16845 40 0,'14'6'20'0,"4"-18"-24"16,-11 2 37-16,4-2-31 15,-4-1 1-15,7-2 1 16,3-1 0-16,5-3-5 15,2-3 0-15,-3 3 3 16,-3-6 0-16,-4-6-2 0,-7 3 0 16,-3 3-1-1,-8 3 1-15,-3 3-1 16,-3 6 0-16,-1 13 1 0,-3 10 1 16,0 9 0-16,3 9 0 15,1 6 0-15,6 13 1 16,4-6 0-16,7 0 0 15,4 0-1-15,10-10 1 16,7-6-2-16,7-6 0 16,4-7-7-16,0-12 1 15,-4-6-9-15,-7-6 1 16</inkml:trace>
  <inkml:trace contextRef="#ctx0" brushRef="#br1" timeOffset="-193455.669">25947 16886 43 0,'-4'12'21'0,"18"-21"-18"16,-7 3 22-16,4-1-22 15,7-5 1-15,6-13 0 16,5-10 1-16,-1-9-7 16,-3-12 1-16,-1-4 4 15,-3-9 0-15,1 7-2 0,-1-4 1 16,-4-3-2 0,1 3 1-16,-4 3-1 0,-7 7 1 15,-3 9-2 1,-4 6 1-16,-4 7-3 0,-3 15 1 15,0 9-1-15,0 17 0 16,0 5 0-16,0 7 0 16,-4 12 1-16,1 7 0 15,-1 6 3-15,1 9 1 16,2 10 0-16,5 9 1 16,3 10 0-16,0-1 0 0,0-12-1 15,3-9 1 1,1-4-2-16,3-18 1 0,0-13-3 15,4-6 1-15,3-7-5 16,0-6 1-16,4 1-11 16,-1-7 1-16</inkml:trace>
  <inkml:trace contextRef="#ctx0" brushRef="#br1" timeOffset="-193209.402">26465 16629 39 0,'4'22'19'0,"3"0"-15"0,-7-13 25 15,0 10-29-15,-4 0 1 16,1 3-1-16,-1-4 1 15,1 1-6-15,3 0 1 16,0-6-7-16,0-4 0 16</inkml:trace>
  <inkml:trace contextRef="#ctx0" brushRef="#br1" timeOffset="-192974.537">26451 16532 25 0,'21'3'12'0,"1"-13"-8"0,-15 4 13 0,3 3-17 16,1 3 1-16,3-3-6 15,4 6 0-15,-1 0 0 16,1 3 0-16</inkml:trace>
  <inkml:trace contextRef="#ctx0" brushRef="#br1" timeOffset="-192436.86">26712 16754 31 0,'0'38'15'0,"0"-1"-11"0,0-30 26 16,0-1-30-16,0-3 1 15,0 0 0-15,4 0 1 16,-1 1-3-16,4-4 1 16,1-7 1-16,-1-5 0 15,-7-4 0-15,3-3 0 16,1 4-1-16,-1-1 1 16,1 3-1-16,-1 4 1 0,8 6 0 15,-4 6 1-15,3 3-1 16,1 7 1-16,-4 2 0 15,0 1 1-15,-3-3-1 16,-1-1 0-16,1 1 0 16,-1-7 1-16,1 0-3 15,-1 1 1-15,1-4-1 16,3-3 0-16,0 0-1 16,4 3 1-16,-1-3-1 15,1-6 1-15,-1-1-1 16,1-2 1-16,-1-7 0 15,1 1 0-15,3-4 0 16,7 0 0-16,-3 0 0 16,3 0 1-16,-3 7-1 15,-1 2 1-15,1 4-1 16,-4 6 1-16,0 6-1 16,-3 7 1-16,-1 3 0 15,1 5 0-15,0 1 0 0,-1-3 0 16,1-3 0-16,3-4 0 15,0 1 0-15,4 0 0 16,-1-1-2-16,-3-6 0 16,-3 1-7-16,0-7 1 15,-11 0-8-15,-8-4 0 16</inkml:trace>
  <inkml:trace contextRef="#ctx0" brushRef="#br1" timeOffset="-191819.357">26046 16971 44 0,'3'28'22'0,"-10"3"-21"0,7-18 35 16,-3 6-35-16,-1 2 0 16,-3 5 0-16,0-5 0 15,0-2-2-15,3-6 0 16,1-4 1-16,-1 1 0 16,1-7 0-16,3-3 0 15,3-10-1-15,4-5 1 16,4-1 0-16,-1-6 0 15,5 0 0-15,2 0 0 0,1 3 0 16,0 4 0-16,-4 2 0 16,0 4 1-16,0 2-1 15,-4 7 1-15,1 7 0 16,0-1 0-16,3 3-1 16,-4 4 1-16,1 0 0 15,3-1 0-15,-3 7 0 16,-1 3 1-16,-3 0-1 15,0 0 0 17,0 0-3-32,0-4 1 0,0-2-9 0,4-3 1 0,0-7-6 15,-1-3 1-15</inkml:trace>
  <inkml:trace contextRef="#ctx0" brushRef="#br1" timeOffset="-191548.962">26412 17187 35 0,'0'0'17'0,"0"-3"-7"0,0 3 26 16,0 0-31-16,8-3 0 15,-1 3 2-15,3 0 1 16,1 0-11-16,10 3 1 15,-3 0 6-15,6 0 1 0,4 0-4 16,4 0 1-16,-4-3-4 16,-3-3 0-16,-4-3-6 15,0-3 0-15,-3-1-8 16,-7 1 0-16</inkml:trace>
  <inkml:trace contextRef="#ctx0" brushRef="#br1" timeOffset="-191233.445">26737 17021 39 0,'4'-3'19'0,"20"21"-13"15,-13-11 26-15,6 2-27 0,1 4 0 16,7 5 2-16,-4 4 1 16,-3-6-10-16,-4 3 0 15,-4-3 6-15,-3 2 0 16,-14 1-3-16,-7 3 1 16,-10 0-3-16,2 0 1 15,-2-3-5-15,2-3 1 16,1-7-8-16,4-3 1 15,-1-3-5-15,4-3 0 16</inkml:trace>
  <inkml:trace contextRef="#ctx0" brushRef="#br1" timeOffset="-190677.893">27199 17250 35 0,'4'9'17'0,"-11"0"-15"16,3-9 28-16,-3 4-29 15,0-1 0-15,-4 0 0 16,1-3 1-16,-1 0-3 15,1 0 1-15,-1-3 0 0,1 0 1 16,-1-4-1-16,4 1 0 16,0-3 0-16,3-1 1 15,4 1-1-15,4-1 0 16,3-2 0-16,3-1 1 16,5 4-1-16,2 3 1 15,4 6-1-15,4 3 1 16,-4 0 0-16,-3 3 0 15,0 0-1 1,-1 4 1-16,4-1 0 0,4 4 0 16,3-1 0-16,0 4 0 0,1-3 0 15,-5 2 1-15,-2-5-1 16,2-4 1 0,-3-9-2-1,-3-3 1-15,-7-1-1 16,-8-5 1-16,-6-1-2 15,-8 1 1-15,-7-1 0 16,-10 1 0-16,-4 2-2 16,4 4 0-16,4 3-3 15,-1 0 0-15,4-1-8 16,-1 1 0-16</inkml:trace>
  <inkml:trace contextRef="#ctx0" brushRef="#br1" timeOffset="-189884.166">28152 16745 28 0,'-7'6'14'0,"-18"-9"-7"0,18-3 15 16,-4-1-20-16,-3 1 0 16,-3-3 1-16,-5 6 1 15,-6 3-6-15,0 6 1 16,0 3 3-16,3 7 0 15,7 6-2-15,4 0 1 16,0 3-1-16,4 3 1 16,3 0-1-16,10-3 0 15,4-6 0-15,11-3 1 0,3-7 0 16,4-2 0-16,3-7 0 16,-3-10 0-16,-4-5 0 15,0 2 0-15,-4 4 0 16,-2 2 0-16,-5 1-1 15,-3 3 1-15,0 3 1 16,-3-6 1-16,-1 9 0 16,1 6 0-16,-4 4 0 15,0 2 0-15,0 4-1 16,0 0 1-16,0 0-3 16,0 0 1-16,0-4-5 15,3-5 0-15,4-1-11 16,1-3 0-16</inkml:trace>
  <inkml:trace contextRef="#ctx0" brushRef="#br1" timeOffset="-189508.604">28307 17024 39 0,'3'31'19'0,"-3"13"-14"0,0-31 24 15,0 2-28-15,0 1 0 16,0-3 3-16,0-4 1 16,4-3-6-16,-1-3 1 0,1-9 2 15,0-6 0-15,3-1-1 16,0-3 1-16,0-2-3 16,0-1 1-16,0 0 0 15,0 0 0-15,0 0 0 16,0 4 0-16,0 2 0 15,0 4 1-15,0 6-1 16,0-1 1-16,0 8 0 16,0 2 0-16,-3 6-1 15,-4 4 1-15,0 6-1 16,-4 6 0-16,1-3-1 16,-1 0 1-16,4-3-5 15,0-6 1-15,4-7-10 16,-1-2 0-16</inkml:trace>
  <inkml:trace contextRef="#ctx0" brushRef="#br1" timeOffset="-189174.228">28691 16698 48 0,'0'9'24'0,"4"-3"-20"0,-1-2 37 0,1-1-39 15,3 3 0-15,4 0 2 16,3 1 0-16,7-1-6 15,4 0 1-15,3-3 3 16,0 0 0-16,-3-3-3 16,-4-3 0-16,0 0-7 15,-7 0 1-15,0 3-10 16,-10 0 1-16</inkml:trace>
  <inkml:trace contextRef="#ctx0" brushRef="#br1" timeOffset="-188953.311">28681 16949 42 0,'-4'12'21'0,"11"4"-11"0,-3-13 29 16,-1 3-39-16,4 1 1 16,4-4 1-16,3 3 0 15,4-3-3-15,3 0 1 16,4-3 1-16,-1 0 0 15,1-3-4-15,0-3 0 16,-1 0-7-16,5-7 0 16,-5 4-5-16,8-1 1 15</inkml:trace>
  <inkml:trace contextRef="#ctx0" brushRef="#br1" timeOffset="-188533.382">29662 16679 45 0,'21'-9'22'0,"-7"-4"-26"16,-14 13 40-16,0 0-34 15,0-6 0-15,-4-4 0 16,-10 1 1-16,-10-7-4 16,-8 1 0-16,0-1 2 15,-3 6 1-15,-4 7-2 0,-3 10 1 16,-4 5-4-16,3 16 1 16,5 16-2-16,6 3 1 15,7 7-1-15,11-1 0 16,11-6 1-16,10-6 0 15,10-13 4-15,8-12 0 16,7-13 1-16,3-13 0 16,11-8 0-16,3-1 1 15,-6-6-1-15,-8-4 0 16,-3-5-7-16,-11-1 1 16,-14 4-8-16,-11 3 0 0</inkml:trace>
  <inkml:trace contextRef="#ctx0" brushRef="#br1" timeOffset="-184027.766">31415 16287 34 0,'3'19'17'0,"-6"-19"-11"16,3 3 17-16,-4 6-22 15,-3 4 1-15,0 9 1 16,-7 6 0-16,-7 10-3 16,-4 9 0-16,-10 3 2 0,3 6 0 15,8 1-2-15,-1-7 1 16,0 0-6-16,4-9 1 16,0 0-8-16,-4-4 1 15</inkml:trace>
  <inkml:trace contextRef="#ctx0" brushRef="#br1" timeOffset="-182766.121">30805 16742 37 0,'-4'18'18'0,"4"4"-11"0,0-18 27 0,0-1-32 16,0 3 0-16,4 0 1 15,-1-3 1-15,1 1-4 16,3-4 0-16,7-10 3 16,7-6 0-16,11-9-1 15,10-12 1-15,7-13-2 16,8-4 0-16,13-5 0 15,5 2 0-15,6-2-1 16,0-4 0-16,-7 10 0 16,-7 9 1-16,-18 12-1 15,-10 10 0-15,-11 10 0 0,-7 12 0 16,-6 12 0-16,-5-2 0 16,-10 18-1-16,-7 3 1 15,-3 10-1-15,-5 9 1 16,-2 7-1-16,-1-10 1 15,1 0-1-15,2-3 1 16,1-4-1-16,4-8 1 16,3-7-1-16,3-6 0 15,4-10 0-15,7-9 0 16,4-3-1-16,3-6 1 0,4-4 0 16,-1 1 0-16,1-4 0 15,-1 3 1-15,-2-2-1 16,-1 5 1-16,0 4 0 15,-4 3 0-15,1 6 0 16,-4 6 1-16,0-2-1 16,0 2 1-16,-7 4-1 15,4 2 1-15,-1 1-1 16,8 3 1-16,3-4 0 16,3-2 0-16,5 0 0 15,2-7 1-15,-2-3-1 16,-1-3 0-16,3-6-1 15,-2-7 1-15,2 1-1 16,-3-4 0-16,1-3-1 16,-5 0 1-16,1 0-1 15,-8-3 1-15,-6 7-2 16,-4-4 0-16,-4 6-2 16,-3 4 1-16,-3 3-1 0,-8 6 0 15,4 3 0-15,-4 3 0 16,1 7 1-16,-1 2 0 15,4 1 2-15,7 3 0 16,0 0 1 15,3 3 0-31,4 3 0 0,7 0 1 0,4 0 0 16,0-3 0-16,6-3-1 16,8-7 0-16,0-2-7 0,6-4 1 0,-6-6-5 15,-4-6 1 1</inkml:trace>
  <inkml:trace contextRef="#ctx0" brushRef="#br1" timeOffset="-182362.802">32191 16820 37 0,'0'22'18'0,"-4"-16"-19"16,4-6 32-16,0 0-31 16,0 0 1-16,8-9 0 15,-1-7 1-15,0-6-3 16,3-3 1-16,-3-3 1 0,0-3 0 16,0-4-1-16,4 4 1 15,3 2-1-15,0 4 1 16,-3 10 1-16,3 5 1 15,0 7 0-15,4 13 1 16,-1 2 0-16,1 10 0 16,0 6 1-16,-1 1 0 15,8 5-1-15,3-6 0 16,11-3-1-16,3-3 0 16,8-3-1-16,-5-6 1 15,15-4-5-15,0-3 0 16,-7-3-15-16,-10-6 1 0,-12-6-2 15,-13 0 0-15</inkml:trace>
  <inkml:trace contextRef="#ctx0" brushRef="#br1" timeOffset="-181027.047">21124 17378 49 0,'43'16'24'0,"-40"-13"-18"16,-3-3 24-16,0 0-30 16,-7 3 0-16,-7 0 0 15,-14 0 0-15,-7 1-1 16,-8-4 1-16,-6 3 0 0,-11 0 0 15,7-3-3-15,7 0 0 16,0 6-4-16,4 7 1 16,7 2 1-16,6 1 0 15,8 3 0-15,11 0 0 16,6-1 4-16,11 4 1 16,0-3 3-16,7 6 1 15,11-6 0-15,3 0 0 16,0 0 0-16,-3 3 1 0,-4-3-2 15,-10-1 1-15,-8 7-2 16,-13 4 0-16,-8 2-2 16,1 4 0-16,-8-1-1 15,-3-6 0-15,-4-3 1 16,0 4 0-16,0-1 0 16,1 0 1-16,2 3 1 15,5-6 1-15,3-3 0 16,10 0 1-16,4-3-1 15,10 0 1-15,12-3 0 16,6-1 0-16,3-2-1 16,5-7 0-16,-8-6-2 15,7-3 1-15,0-6-4 16,4 5 1-16,0 1-6 16,3 0 0-16,-7 0-11 0,4-3 0 15</inkml:trace>
  <inkml:trace contextRef="#ctx0" brushRef="#br1" timeOffset="-180785.754">21054 17896 45 0,'14'15'22'0,"-11"4"-18"0,-3-16 32 0,0 7-35 16,-3-4 0-16,-1 10 1 16,-3 2 0-16,0 11-3 15,0 5 0-15,0 1-3 16,0-4 1-16,0-6-11 16,4-6 1-16</inkml:trace>
  <inkml:trace contextRef="#ctx0" brushRef="#br1" timeOffset="-179809.867">21766 17830 31 0,'4'3'15'0,"-1"-9"-2"0,-3 6 14 15,-3-7-25-15,-4 1 0 16,-7 0 1-16,-7 0 0 15,-4-1-4-15,-3 4 0 16,-4 0 3-16,0 6 1 0,4 3-2 16,0 7 1-16,7 6-2 15,-1 6 0-15,5 3-1 16,3-3 1-16,3 3-1 16,8 1 0-16,3-1-1 15,7-6 1-15,7-7 1 16,3-2 0-16,5-10-1 15,-1-9 1-15,3 0 0 16,1-4 0-16,-4 1-1 16,0-4 1-16,-3 1 0 15,0-1 0-15,-4 4 0 16,0 2 1-16,-4 1 0 16,-2 6 1-16,-1 3 0 15,0 0 1-15,-4 1-1 16,-3-1 0-16,0 6 0 15,0 1 0-15,0 2-1 0,-3 1 0 16,3 2-3 0,0 1 0-1,0 3-5 1,0 0 0-16,3-4-7 0,1-2 0 0</inkml:trace>
  <inkml:trace contextRef="#ctx0" brushRef="#br1" timeOffset="-179418.325">21890 18153 35 0,'3'25'17'0,"-6"3"-13"16,3-22 25-16,0 1-28 15,0-1 1-15,0 0 2 16,0 0 0-16,0-6-5 15,3-3 0-15,4-6 3 16,4-4 0-16,3-2-1 16,0-1 0-16,7-6-1 15,-3 0 0-15,0 0 0 16,-1-6 0-16,1 3 0 16,0 9 0-16,-1 4 1 15,-3-1 1-15,0 7 0 16,1 9 1-16,-1 9 0 15,-4 1 0-15,1 6-1 16,-1 3 1-16,1 3-2 0,0 0 1 16,3 0-3-16,7 0 0 15,0-9-6-15,0-10 1 16,-3-6-10-16,3-9 1 16</inkml:trace>
  <inkml:trace contextRef="#ctx0" brushRef="#br1" timeOffset="-178697.513">23400 17444 37 0,'3'22'18'0,"-6"9"-13"0,-1-24 24 16,1 5-27-16,-4 1 0 16,0 6 2-16,-4 6 0 15,0 6-4-15,-3 3 0 16,0-2 3-16,0-1 1 15,0 1-2-15,3-4 0 16,-3-6-1-16,4-7 1 16,-4-2-2-16,-1-7 0 15,1-6-1-15,0-3 0 0,0-3 0 16,-3 0 1-16,2-4-1 16,1 1 1-16,0 2-1 15,0 1 1-15,0 0 0 16,-4 3 0-16,-3 0-2 15,4 6 1-15,-1 3-1 16,0 3 0-16,4 4 0 47,4 0 0-47,2 2 1 0,1 4 0 0,7 3 2 0,7 6 0 0,4-9 1 16,7 0 1-16,6 3 0 15,5-3 1-15,2-4-1 16,1-2 1-16,0-1-2 15,0-8 0-15,-1 2-3 16,-2-3 0-16,-1-3-6 16,-3-3 0-16,-1 0-9 0,-6-4 1 15</inkml:trace>
  <inkml:trace contextRef="#ctx0" brushRef="#br1" timeOffset="-178444.612">23534 17949 47 0,'0'22'23'0,"-11"-19"-23"0,8 0 36 0,-1 3-36 15,1 1 0-15,-1 2 0 16,1 1 1-16,-1-4-2 15,1 3 0-15,3-6-5 16,0-3 1-16,3-6-8 16,1-3 0-16</inkml:trace>
  <inkml:trace contextRef="#ctx0" brushRef="#br1" timeOffset="-178037.05">23580 17830 24 0,'0'6'12'0,"3"-3"0"0,-3-3 10 15,0 0-20-15,7 0 1 16,-7 0 3-16,0 0 1 16,7 3-7-16,0 0 0 15,0 4 4-15,0 2 1 16,1 4-2-16,-1 5 0 15,0 1-1-15,0-6 1 16,0-4-2-16,0 4 0 16,0 2 1-16,0-2 0 15,-4 0 0-15,1-1 0 0,0-2-1 16,-1-1 1 0,-3 0-1-16,4-6 0 0,-1 1-2 15,-3-4 1-15,4-4 0 16,3-8 0-16,3 6-1 15,4-4 1-15,4 1 0 16,0-4 0-16,3-2 0 16,0 2 1-16,0 1-3 15,0-1 1-15,-3 4-8 16,0 2 1-16,-4 1-7 16,-7 3 0-16</inkml:trace>
  <inkml:trace contextRef="#ctx0" brushRef="#br1" timeOffset="-177723.908">23957 17980 39 0,'14'-6'19'0,"0"12"-15"0,-10-6 28 16,6 0-32-16,5 0 1 15,-1-6 0-15,0 0 0 16,0-4-1-16,-3-2 1 15,-4-4 0-15,-4 0 0 16,-3 4 0-16,-7 2 0 16,0 4 0-16,0 6 0 15,-4 6-2-15,1 4 0 0,3 2 0 16,3 1 0-16,-3 0-1 16,7 2 1-16,0 1-1 15,7 0 1-15,0-1-3 16,4 1 1-16,-1 0-7 15,1-4 0-15,3 1-1 16,0-7 0-16</inkml:trace>
  <inkml:trace contextRef="#ctx0" brushRef="#br1" timeOffset="-176657.616">24229 18109 30 0,'0'9'15'0,"7"-18"-17"16,-7 9 27-16,0 0-24 15,3-6 0-15,1-7 0 16,-1 1 1-16,1-4-3 16,3-3 1-16,0 10 1 15,4-4 0-15,-1 1 1 0,4-1 0 16,0 0 0-16,4 4 1 16,3 0 1-16,4 2 1 15,3 1 0-15,0 0 0 16,1-4-1-16,-5 1 0 15,-3 0-1-15,-3 2 0 16,0 1-3-16,-8 0 1 16,-3-1-1-16,-7 7 0 15,-3 0-1-15,-1 0 1 16,-3 0-3-16,-3 4 0 0,-4 2-1 16,-1 3 1-16,-2 4-1 15,-4 3 0-15,3-7 0 16,0 3 1-16,4 4 2 15,4 3 0-15,3 0 1 16,7 3 1-16,3 0 0 16,1 3 1-16,-1 0-1 15,-3 0 1-15,-3 0-1 16,-8 6 1-16,-3-2-1 16,-4-7 0-16,-3-4-2 15,0-2 1-15,3-3 0 16,1-7 0-16,3 0-1 15,3-3 1-15,4 0 0 16,3-6 0-16,8-3 1 16,3-3 1-16,7-4 0 15,7-3 1-15,11-6 0 16,7 0 0-16,-4-3 0 0,11-6 0 16,0 3-1-16,3-7 1 15,-3 13-2-15,-7 0 0 16,-7 0-1-16,-4 1 1 15,-3-5-1-15,-8 1 1 16,-6 3-2-16,-4 4 1 16,-7 2-1-16,-4 6 0 15,-3 7-1-15,-3 6 1 16,-4 4-2-16,0 2 1 16,-4 4 0-16,4-1 0 15,0 1 0-15,3 2 0 0,4 11 1 16,3-8 0-16,4 1 1 15,8 0 0-15,2-3-2 16,4-4 1-16,7-2-3 16,1-7 1-16,2-6-4 15,8 0 1-15,7-10-2 16,0-3 1-16,3 1 0 16,-3-1 1-16,0 0 1 15,-11 1 0-15,-4-4 3 16,-2 0 1-16,-5 3 2 15,-3 4 1-15,1 2 0 16,-8 4 1-16,-4 0-1 16,-3 6 1-16,-3 0-1 15,-4 3 0-15,-4 0-1 16,-3 0 0-16,-4 3 0 16,1 1 0-16,-1-1 2 15,4 0 0-15,3 4 1 0,4-1 1 16,7-3 2-16,7 1 0 15,4 5 0-15,6 4 0 16,1-4-1-16,0 4 0 16,-4 3-2-16,0-3 1 15,-7-4-4-15,0 4 0 16,-10 3-4-16,-12-1 0 16,-16-2-13-16,-15-7 0 15</inkml:trace>
  <inkml:trace contextRef="#ctx0" brushRef="#br1" timeOffset="-173668.949">20556 18404 28 0,'7'3'14'0,"4"3"1"0,-11-6 8 16,0 0-21-16,4 3 1 15,-1 0 1-15,-3 0 0 16,0 4-5-16,-3 2 0 15,-5 1 3-15,1 2 1 16,-3 4-2-16,-1-4 0 16,1-2 0-16,3-1 0 15,0-6 0-15,0 0 0 0,-1 4 0 16,5-4 0-16,-1 3 0 16,4-6 1-16,0 0-2 15,4-6 0-15,3 0 0 16,0-1 0-16,4-2 0 15,-1-4 1-15,1 1-1 16,-1-7 0-16,4 3 0 16,1 1 0-16,-1-1 0 15,0 0 0-15,-4 4 0 16,1-1 0-16,0 7 0 16,-1 0 1-16,-3 6-1 15,-3 3 0-15,-4 6 0 16,0 4 1-16,-4 2-2 15,1 7 1-15,-4 0 0 0,0-3 0 16,-4 6-1-16,0-6 1 16,4 3-2-16,0-3 1 15,4-7-5-15,3-2 0 16,3-7-8-16,-3-3 1 16</inkml:trace>
  <inkml:trace contextRef="#ctx0" brushRef="#br1" timeOffset="-173352.556">20786 18382 48 0,'3'12'24'0,"1"-12"-24"15,3 0 42-15,0 3-42 16,3 0 1-16,5-3-1 16,-1 0 0-16,3-3-1 15,1 0 1-15,3 0-2 16,4 0 1-16,3-3-8 15,-7-1 1-15,0 4-6 16,-7 0 0-16</inkml:trace>
  <inkml:trace contextRef="#ctx0" brushRef="#br1" timeOffset="-173114.698">20796 18592 38 0,'4'9'19'0,"13"4"-17"0,-10-13 29 0,8-3-32 15,2-4 1-15,4 4 0 16,4-3 0-16,3-3-5 16,8-4 0-16,-5 7-6 15,-2-1 0-15</inkml:trace>
  <inkml:trace contextRef="#ctx0" brushRef="#br1" timeOffset="-172909.813">21336 18394 27 0,'0'16'13'0,"-7"9"1"15,3-19 17-15,1 7-28 0,-8-1 0 16,1 13 2-16,-1 1 1 16,1 5-8-16,3 7 1 15,-1 2 2-15,1-2 0 16,4-4-13-16,-4-9 0 16</inkml:trace>
  <inkml:trace contextRef="#ctx0" brushRef="#br1" timeOffset="-171910.966">20793 17102 36 0,'3'19'18'0,"-31"12"-11"16,21-21 21-16,0-4-29 16,-4-3 0-16,4 4 0 15,0-7 0-15,0 0 1 16,0-7 1-16,4-2-2 15,-1-1 1-15,1-2 0 16,3-1 1-16,-4-2-1 16,4 2 1-16,4-3-1 15,3 1 0-15,7 2 0 0,0-2 1 16,3 2-1-16,5 7 1 16,6-1-1-16,0 7 1 15,0 4-1-15,1 5 1 16,-1 4-1-16,3 9 1 15,-2 6-1-15,-5 0 1 16,1-3-1-16,0 0 1 16,-4-3 1-16,0-6 1 15,0-1-1-15,0-2 1 16,1-7 0-16,-5-3 0 16,4-6-1-16,-6 3 1 0,6-19-2 15,-4-6 1-15,-3 3-1 16,-3-3 1-16,-11 0-2 15,-7 6 1-15,-4 7-1 16,-6 2 1-16,-8 4-1 16,-3 0 0-16,-4 0-3 15,0-1 0-15,4 4-6 16,7 0 1-16,7 3-7 16,7-3 0-16</inkml:trace>
  <inkml:trace contextRef="#ctx0" brushRef="#br1" timeOffset="-162813.797">2096 17372 16 0,'38'3'8'0,"12"-3"-12"16,-33-3 9-16,-6 0-6 15,10 0 1-15,7 0-1 16,-3-4 1-16,10 1 0 16,-3 0 0-16,-4-1-1 15,8 4 1 1,38 3 2-16,-4 3 0 16,1 4 1-16,6-1 0 15,-6 0 1-15,-1 1 1 16,5-1 0-16,9 0 0 15,-10 0-2-15,11 1 0 16,-4-4-2-16,0 0 1 16,7-3-2-16,-10 0 1 15,7 3-1-15,3 0 0 16,0-3 1-16,0 0 0 16,4-3 0-16,7 0 1 0,-11 0 0 15,7-4 0-15,4 1 0 16,-4-3 0-16,-3-1-1 15,10 1 0-15,-3 0-1 16,7-1 0-16,-4 1 0 16,1 3 0-16,2-1 0 15,5 1 1-15,-1 0-1 16,0 3 0-16,1-1 0 16,-1 4 1-16,11 0-1 15,0 4 1-15,-4-1-1 16,4 0 1-16,0 3 0 15,4 0 0-15,-4-2 0 16,0-1 0-16,3 0 0 16,-3 3 0-16,11-3 0 15,-22 0 0-15,14 0-1 0,-6 1 0 16,6 2 0 0,-3-3 0-16,-3-3 0 0,-1 3 0 15,1 0 0-15,-1-3 0 16,-7 0 0-16,1-3 0 15,3 0 0-15,7 0 0 16,-4 0-1-16,-7 0 1 16,4-1 0-16,11 4 0 15,-11 0-1-15,7 0 1 16,-4 0 0-16,11 0 0 16,-7 4 0-16,3-1 0 15,-6-3-1-15,10 0 1 0,-4 0 0 16,4 0 0-16,0 0 0 15,4 0 0-15,-1 0 0 16,4 0 0-16,0 0 0 16,0-3 0-16,1-1 0 15,2 1 0 17,1-3 0-32,-1 0 0 0,4 0-1 0,8 2 1 0,-5-2 0 15,11 3 1-15,-3 3-1 16,10 0 0-16,-10 0 0 15,3 3 0-15,4 0 0 16,-4 0 1-16,4-3-1 16,-4 4 0-16,8-4 0 15,-8 0 1-15,3 0-1 16,12 0 1-16,-15-4-1 16,4 1 1-16,3 0-1 0,-3 0 0 15,-7 0 0-15,6 0 0 16,-3 3 0-16,-10-3 0 15,7 3-1-15,0-4 1 16,-4 1 0-16,-11 0 0 16,4-6 0-16,-7-1 0 15,4 1 0-15,-7 0 0 16,-4-4 0-16,-4 7 0 16,-7-4 0-16,1 1 0 0,-1-1 0 15,-10-2 0-15,-4 3 0 16,-3-1 0-16,0 4 0 15,0 3 0 1,21-7-1 0,-14 4 1-16,-8-3-1 15,-13 9 1-15,0-7-1 16,-11 4 1-16,-4 0-2 16,-3 3 0-16,-7 0 0 15,-7 0 0-15,0 3 0 16,0 0 1-16,3-3 0 15,-6 3 0-15,-1 1 0 16,-3-4 1-16,0 0 0 16,0 0 1-16,0-4-1 15,-4 4 0-15,-3 0 0 16,0-3 1-16,-8 0-1 16,5 0 1-16,-5 0-1 15,5 3 0-15,-5-3 0 0,5 3 0 16,-1 0 0-16,0 0 1 15,-3 0-1-15,0 3 1 16,-4 0 0-16,0-3 0 16,0 0-1-16,-3 0 0 15,0-6 0-15,-4 0 1 16,-3-7-1-16,-1-3 0 16,1-6-1-16,-4-3 1 15,0-3 0-15,-3-3 0 0,-4-1 0 16,0-12 0-1,-11-53 0 1,1 6 1-16,-1 0-1 16,-3 4 1-16,0-8-1 15,-7-2 0-15,0 0 0 16,3 3 0-16,-3-3 0 16,0 0 0-16,0-1 0 15,0-5 0-15,0 3 0 16,0-1 1-16,0 4-1 15,-1 0 0-15,5 0 0 16,-1-4 1-16,-3 10-1 16,7 3 0-16,-3 10 0 15,6-3 0-15,-3 5 0 16,0 4 0-16,0-9-1 16,0 5 1-16,0 1 0 15,0 0 0-15,0 3 0 0,0 3 0 16,-1-3 0-16,1 3 0 15,0-7 0-15,0 4 1 16,0 10-1-16,0-1 0 16,0 0 0-16,0 10 0 15,4 3 0-15,-4 3 1 32,3 0-1-32,0 0 0 0,-3 9 0 15,0-9 0-15,0 0 0 0,0 6 0 0,0 0 0 16,0 1 0-16,0 5-1 15,0-3 1-15,-4 1 0 16,1-4 1-16,-1 10-1 16,-3-1 0-16,-3 1 0 15,-5 0 0-15,1-1 0 16,-4 1 0-16,1 3-1 16,-4 3 1-16,3 3 0 15,-3-4 0-15,-4 1 0 16,0 3 0-16,-3 1 0 15,-4-1 0-15,0 0 0 16,0 0 0-16,-3 3 0 16,0 0 0-16,-8 0 0 15,-3 4 0-15,4-1-1 16,-11 0 1-16,0 7-1 16,0-4 1-16,0 1 0 0,-3-1 0 15,-4 4 0-15,-7-4 0 16,0 4 0-16,-4-1 0 15,-3 1 0-15,3 0 0 32,-66-7 0-32,2 3 0 15,19 4 0-15,-1 0 0 16,1-1 0-16,-8 1 0 16,12-1-1-16,2 4 1 15,-6 0-1-15,-1-1 1 16,-3-2 0-16,11 3 0 15,-4 3 0-15,-7 0 0 0,0-4 0 16,3 4 0-16,4 0-1 16,-10 0 1-16,-1 0 0 15,1 0 0-15,6-4 0 16,-10 1 0-16,4 0 0 16,-4-1 0-16,10-2-1 15,-6 3 1-15,3-4 0 16,-7 4 0-16,10 0 0 15,-3 0 0-15,0-1 0 16,0 1 1-16,-3 3-1 16,13 0 0-16,-6 0 0 15,3 0 1-15,0-1-1 16,0 1 0-16,0 0 0 16,-4 0 0-16,-3 0 0 15,-3 3 0-15,14 0 0 16,-11-6 0-1,-71-13 0-15,15 3 1 16,13 0-1-16,4-2 0 16,18 5 0-16,0 0 0 15,-4 1 0-15,11-1 1 16,7 4-2-16,-3 3 1 16,-4-1 0-16,-1 1 1 15,5 3-1-15,-4-3 0 16,-7 6 0-16,3-3 0 0,7 3 0 15,-6-4 0 1,-1 4 0-16,-3-3 0 0,10 6 0 16,-13-3 0-16,13 0 0 15,-14 4 0-15,4-1 0 16,4 0 0-16,-8 0 0 16,0-3 0-16,4 3 0 15,-11 0 0-15,8-3 0 16,2 7 0-16,1-4 0 15,-11 6 1-15,8-6-1 16,3 0 0-16,-4 4 0 16,-3-1 0-16,14 0 0 15,-11 7 1-15,4-1-2 32,-11-2 1-17,18 2 0-15,-7-2 1 0,-1-1-1 0,5 0 0 0,-1 1 0 16,-3-1 0-16,-4 4 0 15,4-4 0-15,0 1 0 16,7-1 0-16,-7 0 0 0,7 4 0 16,-8 0 0-16,40-4 1 15,-46 0-2-15,10 4 1 16,-3-1 0-16,7 1 0 16,-4-4 0-16,11 4 1 15,-3-1-1-15,-1-5 1 16,8-4-1-16,-1 3 0 15,4 0 0-15,4 4 1 16,-4-4-1-16,0 4 0 16,14-1 0-16,-4 3 0 0,4-2 0 15,4-1 0 1,-50 7 0 0,18-3 0-16,21-4-1 15,4 3 1-15,13-5 0 16,5 2 1-16,20 1-1 15,8-1 0-15,10 3 0 16,0-2 1-16,-7 2-1 16,14 1 1-16,14 3 0 15,0 6 0-15,14-4 1 16,-3 8 1-16,10 2-1 16,8 3 1-16,-1 4-1 15,1-1 1-15,10 4-1 16,-7-7 0-16,3 4-2 15,4-1 1-15,0 7-1 0,0 0 0 16,0 9-1-16,0 6 1 16,0 4-1-16,0 3 0 15,4-7 0-15,13 4 1 16,4 5 0-16,-3 4 0 16,3 13 0-16,0 9 1 15,1 0-1-15,2 3 0 16,-3 3 0-16,1 10 1 15,-1-1-1-15,7-2 0 16,0 9 0-16,-3-7 1 16,14 10-1-16,-7-3 0 15,-4-6 0-15,0 6 0 0,0-7 0 16,-7 4 0-16,1-3 0 16,-1-4 0-16,-4-9 0 15,1 3 0-15,-4-2-1 16,-3-1 1-16,6-3 0 15,-6-4 0-15,-1-2-1 16,1-7 1-16,-4-2 0 16,4-4 0-16,-8-3 0 15,11 3 0-15,-3-3-1 16,-1-6 1-16,1 2 0 16,0-5 0-16,-8 0 0 15,4-1 0-15,4-2 0 16,-1-4 0-16,-3 0 0 15,4 1 0-15,0-4 0 0,-1-3 0 16,1-3 0-16,6-7 0 16,-2-2 0-16,2-7 1 15,1-6-1-15,3-6 1 16,0-4-1-16,7-2 1 16,4-4-1-16,7 0 1 15,10-3-1-15,18-3 1 16,-3 0-1-16,17 3 1 15,25 4-1-15,3-1 0 16,11 0-2-16,11 1 0 16,17-4-11-16,-7-3 1 0,28 0-2 15,-10 3 0-15</inkml:trace>
  <inkml:trace contextRef="#ctx0" brushRef="#br1" timeOffset="-151584.912">9620 17780 37 0,'7'-4'18'0,"0"11"-9"0,-3-4 18 0,-4 3-24 15,0 10 0-15,-4 12 2 16,1 0 1-16,-4 16-7 16,0 3 0-16,3 7 4 15,1 8 0-15,-1-2-2 16,1-1 1-16,3-5-3 15,0-7 1-15,0-10-6 16,0-8 1-16,3-14-10 16,1-12 1-16</inkml:trace>
  <inkml:trace contextRef="#ctx0" brushRef="#br1" timeOffset="-151224.269">9603 17908 37 0,'7'3'18'0,"7"-15"-13"0,-7 2 23 16,0 1-26-16,0-7 0 15,4 4 3-15,6-4 1 16,8 4-5-16,3-1 0 15,4 4 5-15,3 2 0 16,0 4 0-16,-3 3 1 16,-4 3-3-16,1 0 1 0,-12 4-3 15,-6 5 1-15,-11 4-2 16,-7 9 0-16,-11 3-3 16,-10-6 0-16,-4 6-2 15,0-6 1-15,1 3-4 16,2-3 1-16,5-9-6 15,6-1 0-15,4 1-4 16,-4-4 0-16</inkml:trace>
  <inkml:trace contextRef="#ctx0" brushRef="#br1" timeOffset="-150562.485">9934 18215 40 0,'0'41'20'0,"-3"-38"-23"15,3 1 32-15,0-4-29 0,0-7 0 16,-4 1 1-16,1-3 1 16,3-1-2-16,-4-2 1 15,4-4 0-15,0 0 0 0,0-3 1 16,0 7 1-16,4-1 0 16,3 1 0-16,0 6 0 15,3-4 0-15,4 4 0 16,8 0 0-16,2 6-1 15,1 0 0-15,0 3-2 16,-1 0 1-16,-2 0-5 16,-1 0 0-16,-4 0-5 15,1 4 0-15,0-4-5 16,-4-3 1-16,3 3 1 16,1-3 0-1,0-3 8-15,-4 0 0 16,0 3 7-16,0-4 1 0,-3 1 6 15,-4 0 1-15,0 0 1 16,0 0 0-16,-4 3-5 16,-3 0 1-16,-3 0-4 0,-8 0 1 15,1 0-3-15,-5 3 0 16,1 0-1-16,0 0 0 16,0 10-1-16,0 2 0 15,3 4-2-15,1 0 0 16,3-3-2-16,3-1 0 15,4 1-1-15,7-6 0 16,0-7-1-16,4-3 0 16,7-7 0-16,-1-2 0 15,1-4-5-15,0 4 1 16</inkml:trace>
  <inkml:trace contextRef="#ctx0" brushRef="#br1" timeOffset="-150218.012">10569 18143 38 0,'14'10'19'0,"-3"-7"-21"16,-11-3 34-16,0 0-31 16,3 3 0-16,-3-3 1 15,0 0 1-15,0 0-3 16,-3-3 0-16,-4 0 2 15,0 0 1-15,-4-1-1 16,-3 4 0-16,0 0-1 0,-4 4 0 16,1-1-2-16,-1 3 1 15,4 3-2-15,0 4 0 16,7 0-2-16,3 2 1 16,8 4 0-16,3 0 0 15,3-3 1-15,8-4 0 16,3-3 1-16,0-2 0 15,1-7-1-15,-1-7 1 16,-4-2-9-16,-2 3 0 16</inkml:trace>
  <inkml:trace contextRef="#ctx0" brushRef="#br1" timeOffset="-149872.289">10802 18379 36 0,'4'0'18'0,"-11"-19"-13"15,3 9 27-15,0-15-29 16,1-9 0-16,-4-10 2 15,0-13 1-15,0 1-8 16,0-7 1-16,-4-3 4 0,1 1 0 16,-1-8-1-1,4 11 0-15,3 8-1 0,4 10 0 16,7 10-1-16,4 6 1 16,3 9-4-16,0 13 1 15,4 6-3-15,-4 6 0 16,0 10-10-16,-7 9 0 15</inkml:trace>
  <inkml:trace contextRef="#ctx0" brushRef="#br1" timeOffset="-149658.416">10619 18049 56 0,'7'29'28'0,"14"-26"-34"15,-11-6 48-15,5 3-43 16,2-10 1-16,4 7-1 16,11-6 1-16,0 2-3 15,0-2 1-15,-4-4-10 16,-3 1 1-16,-11 2-4 16,0 4 1-16</inkml:trace>
  <inkml:trace contextRef="#ctx0" brushRef="#br1" timeOffset="-149228.04">11860 18206 45 0,'7'47'22'0,"-7"10"-28"16,0-48 40-16,0 4-35 15,0-4 0-15,-3 0-2 16,-1-2 0-16,1-1-5 15,-1-6 1-15,-6-3-5 16,-1-10 0-16</inkml:trace>
  <inkml:trace contextRef="#ctx0" brushRef="#br1" timeOffset="-149011.163">11783 17943 36 0,'32'22'18'0,"-22"-29"-23"0,-6 4 33 15,3-3-30-15,0 0 0 16,0-4-17-16,0 4 1 0</inkml:trace>
  <inkml:trace contextRef="#ctx0" brushRef="#br1" timeOffset="-148626.663">12093 18241 40 0,'18'31'20'0,"-15"-19"-22"15,-3-12 33-15,0 0-31 16,0 0 0-16,4-6 0 16,-4-3 0-16,3-4-1 0,-3 1 1 15,4-4 0-15,0 0 0 16,-1 1 0-16,1-1 0 16,-1-3 0-16,1 3 1 15,3 4-1-15,3-1 1 16,1 1-1-16,3 2 1 15,0 4 2-15,4 6 0 16,-1 6-1-16,1 1 1 16,3 2-1-16,0 4 1 15,0 2-1-15,1 7 0 16,-1 7-2-16,0-4 1 0,7-7-3 16,0-2 1-1,-3-6-9-15,0-7 0 0,0-10-4 16,-1 1 0-16</inkml:trace>
  <inkml:trace contextRef="#ctx0" brushRef="#br1" timeOffset="-148234.175">13515 17513 24 0,'-14'3'12'0,"-7"13"2"0,14-13 15 15,0 6-24-15,-1 4 0 16,1 3 4-16,4 12 1 16,-4 6-12-16,3 7 1 15,1 12 6-15,-1 4 1 16,4 9-3-16,0 3 0 16,4 0-6-16,-1-7 0 15,-3-11-6-15,-3-17 1 0,-1-15-7 16,-3-13 1-16,-10-12-1 15,-1-10 0-15</inkml:trace>
  <inkml:trace contextRef="#ctx0" brushRef="#br1" timeOffset="-147803.125">13145 18009 39 0,'28'25'19'0,"11"12"-16"16,-29-34 41-16,4 4-41 16,7-1 0-16,8-3 2 15,6 3 0-15,4-6-6 16,-4 0 0-16,4-6 4 0,0 3 1 16,-8 0-3-16,1-7 1 15,0 1-2-15,-4-4 1 16,-3 4-2-16,-1-7 1 15,-2 4-1-15,-5 6 0 16,-6-1 0-16,-1 1 0 16,-6 0-1-16,-1-1 1 15,-3 7-1-15,-3-3 0 16,-4 3 0-16,3 0 0 16,-3 0 0-16,0 0 1 0,0 7 1 15,0 2 0 1,4 7 0-16,3-1 0 0,3 1 0 15,1 0 0-15,6 3-3 16,8-4 1-16,3-5-5 16,0-1 1-16,4-6-7 15,3-6 1-15,-3-3-2 16,0-7 0-16</inkml:trace>
  <inkml:trace contextRef="#ctx0" brushRef="#br1" timeOffset="-147550.581">14168 17861 41 0,'21'-3'20'0,"0"0"-22"16,-18 3 42-16,1 3-38 15,-4 3 1-15,-4 4 1 16,-3 5 0-16,-7 1-5 16,-3 0 1-16,-1-1 3 0,0 4 1 15,-3 3-2-15,-4-3 1 16,4 3-2-16,0 0 1 15,4 0-3-15,2-10 1 16,1 4-4-16,4-7 0 16,3-2-5-16,0-7 0 15,3-7-7-15,-3-2 0 16</inkml:trace>
  <inkml:trace contextRef="#ctx0" brushRef="#br1" timeOffset="-147262.745">14044 17889 33 0,'18'22'16'0,"-8"-3"-14"15,-6-16 23-15,-4 4-25 16,0-1 0-16,3 0 0 16,-3 0 1-16,0 4-1 15,0 2 0-15,4 7 0 16,-1 0 0-16,4 0 0 15,1 0 1-15,-1-4-1 16,3 4 0-16,-3-3-2 16,4-1 0-16,3-2-8 15,-3-4 1-15</inkml:trace>
  <inkml:trace contextRef="#ctx0" brushRef="#br1" timeOffset="-147032.87">14580 17472 44 0,'14'-9'22'0,"-3"15"-22"0,-11-3 39 16,0 7-37-16,-4 2 1 16,-3 7 1-16,0 6 1 15,-3 10-6-15,-1 9 1 0,-3 9 3 16,0 13 0-16,0 0-1 15,0-1 1-15,3 1-3 16,1-3 0-16,-1-16-5 16,0-16 0-16,1-15-6 15,-1-13 0-15,1-9-6 16,-1-10 1-16</inkml:trace>
  <inkml:trace contextRef="#ctx0" brushRef="#br1" timeOffset="-146754.034">14171 17889 41 0,'7'19'20'0,"7"-3"-11"16,-10-16 34-16,3 0-40 16,7 0 0-16,4-6 0 15,3-1 0-15,7-2-5 0,11-4 1 16,7-5 2-16,3 2 0 15,-3 3-5-15,-11 1 0 16,-3 2-9-16,0 4 1 16,-8 6-4-16,-2 3 1 15</inkml:trace>
  <inkml:trace contextRef="#ctx0" brushRef="#br1" timeOffset="-146485.188">14817 18137 74 0,'24'22'37'0,"-20"0"-48"16,-1-19 79-16,1 3-68 16,-1 4 0-16,1-4-1 15,0 3 0-15,-1-2-7 0,-3-1 0 16,-3-3-13-16,-12-3 1 15</inkml:trace>
  <inkml:trace contextRef="#ctx0" brushRef="#br1" timeOffset="-144334.457">1178 13543 39 0,'7'3'26'0,"-3"-9"4"0,-4 6-30 0,0-3 3 0,10 0 1 15,-2-7 0-15,-5-8-5 16,4-8 0-16,4-5 3 16,-1 3 1-16,1-16-2 0,-4 0 1 15,-4-3-1-15,8-3 1 16,0 0-2-16,-1 3 0 16,4 0 0-16,-3 0 1 15,-1 0-1-15,1 6 0 16,0 6 0-16,-1 7 1 15,1 6-1-15,-1 6 1 16,8 7-1-16,-14 9 0 16,10 6-1-16,-4 10 0 15,1 6-2-15,-1 9 0 16,-6 7-1-16,7 6 1 0,6 15 1 16,1 10 0 15,3 3 0-31,0-6 0 0,7 0 2 0,1-6 0 0,2-7 0 15,-2-9 1-15,-5-13-1 16,4-6 0-16,-10-12 0 16,-4-13 0-16,-7-9 0 15,-7-4 0-15,-17-9 0 16,-5-3 0-16,-20 3 0 16,-7 6 0-16,-11 7 1 15,0 6 1-15,-11 6-2 16,1 6 1-16,3 4 1 15,0-4 0-15,7 1 0 16,7 5 1-16,3 4-1 16,8 0 1-16,14 3 0 0,0-3 1 15,17-4-2-15,11-2 1 16,11-4-2-16,20-5 1 16,19-14-1-16,17-12 1 15,10-12-2-15,19-16 1 16,13-19-1-16,7-16 0 15,-13-9 0-15,13 6 0 16,-7 0-1-16,-10 16 1 16,-18 16-1-16,-21 12 1 15,-17 9-1-15,-8 13 1 16,-24 19-1-16,-19 19 1 16,-23 15 0-16,-15 22 0 0,-25 32 0 15,-27 28 1-15,-22 22-1 16,-4 40 1-16,-6 10-4 15,3 10 1-15,7-13-12 16,10-25 0-16,19-29-3 16,13-21 1-16</inkml:trace>
  <inkml:trace contextRef="#ctx0" brushRef="#br1" timeOffset="-32632.975">21939 15945 3 0,'-24'-6'1'0,"-26"-7"-1"16,40 7 2-16,-5-3-3 16,1-1 1-16,-3-2-1 15,-4-1 0-15,-4-3 1 16,0 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57:23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4:01:27.219"/>
    </inkml:context>
  </inkml:definitions>
  <inkml:trace contextRef="#ctx0" brushRef="#br0">5521 4650 46 0,'131'-53'23'0,"-1"-1"-16"15,-95 32 24-15,8 4-28 16,3 5 0-16,-11-9 2 15,-7 3 0-15,0 7-7 16,-14-4 1-16,-3 4 5 16,-18 8 0-16,-11 11-1 15,-21-1 0-15,-21 13-1 16,-28 15 1-16,-21-6-1 0,-4 16 0 16,-10 3-2-16,-1-6 0 15,8 0-2-15,13-10 0 16,15 1 0-16,25-4 1 15,13 0-1-15,4-9 1 16,15 0 1-16,13-10 0 16,18 4 2-16,18-1 0 15,13-2 1-15,19 8 0 16,10-5 0-16,7 6 1 16,-14-7-1-16,3-2 0 0,-6 2-2 15,-12 1 1-15,-16 9-2 16,-12 6 1 15,-17 3-2-31,-4 7 1 0,-13 3-1 0,-12 6 1 0,-6-6-1 16,-7 6 0-16,-11 6 0 15,0 0 0-15,0 4 1 16,3 2 0-16,8-9 0 16,7 4 1-16,-1-4 0 15,8 0 0-15,14-12 1 16,14-7 0-16,14-3 0 15,21-12 1-15,25 0-1 16,25-16 0-16,20-13-1 16,5-9 1-16,6 3-2 15,-3 4 0-15,-4-1-5 16,-7 7 0-16,-13-1-8 0,-22 4 0 16,-22 3-9-1,-6 3 0-15</inkml:trace>
  <inkml:trace contextRef="#ctx0" brushRef="#br0" timeOffset="226.783">5800 5318 56 0,'3'25'28'0,"11"44"-27"15,-14-44 45-15,0 10-47 16,0-1 1-16,-7 7-6 16,4-10 1-16,-1 1-7 15,-3-4 1-15,0-3-5 16,-11-9 0-16</inkml:trace>
  <inkml:trace contextRef="#ctx0" brushRef="#br0" timeOffset="931.971">4614 6453 53 0,'-7'28'26'0,"-7"13"-30"16,7-22 51-16,4 3-45 16,3-3 1-16,-11-1 1 15,11 1 0-15,-11 0-4 16,4 0 0-16,0-3 2 15,4-4 1-15,-8-2-2 16,11-7 1-16,-7-6-2 16,7-7 0-16,7-12-1 15,4-9 1-15,3-10-1 16,4-6 1-16,10-3 0 16,-7 0 0-16,0 12 0 15,-3 4 1-15,3 2-1 16,-3 4 1-16,3 6 0 15,-4 6 1 32,5 7-1-47,-8 6 0 0,0 3 0 0,0 6 0 0,-4 10-1 16,-3 9 1-16,4 3-1 0,-7 3 0 0,3 10 0 0,0 0 1 16,3-7-2-16,1-2 1 15,-1-7-2-15,1-3 0 16,7-13-3-16,-8-9 1 15,1-6-6-15,-1-3 0 0,1-10-9 16,0 3 1-16</inkml:trace>
  <inkml:trace contextRef="#ctx0" brushRef="#br0" timeOffset="1203.138">5031 6318 46 0,'-7'13'23'0,"3"-7"-13"16,4-6 35-16,0 0-42 16,11 0 1-16,-1 0 1 15,11 0 1-15,8-3-8 0,6-3 0 16,0-1 4-16,4-5 1 15,3 6-7-15,1-4 1 16,-8 7-10-16,-7-3 1 16,-7 3-7-16,-17 3 1 15</inkml:trace>
  <inkml:trace contextRef="#ctx0" brushRef="#br0" timeOffset="1384.378">5122 6488 43 0,'-7'18'21'0,"21"-11"-12"0,-3-4 34 0,0 3-40 16,-1-3 0-16,8-3 0 15,3-6 1-15,0 3-6 16,7-3 0-16,8-4-4 16,9 1 1-16,-6-4-11 15,11 1 1-15</inkml:trace>
  <inkml:trace contextRef="#ctx0" brushRef="#br0" timeOffset="1594.477">5779 6199 57 0,'0'44'28'0,"-18"12"-32"16,14-30 46-16,4 11-41 0,0 16 0 15,0 4-1 1,0 6 1-16,0-1-4 0,0-11 1 16,0-17-7-16,0-6 0 15,-10-9-7-15,3-16 1 16</inkml:trace>
  <inkml:trace contextRef="#ctx0" brushRef="#br0" timeOffset="2326.304">5232 4311 54 0,'3'13'27'0,"-6"3"-30"0,-4-7 48 31,-4 0-44-31,-3 7 0 0,-7-7 0 0,-4-2 0 16,-3 2-2-16,3-3 0 16,-3 1 2-16,7-1 0 15,-7-6-2-15,6-9 1 16,-6-4-1-16,7-3 1 15,3-6 0-15,15 0 0 0,-4-3 0 16,17-3 0-16,8 6 0 16,0 3 0-16,13 4 1 15,-2 2 0-15,2 7 0 16,8 9 0-16,0 3-1 16,-7 4 1-16,-1 2 0 15,8 10 0-15,4 6 0 16,6 4 0-16,-3-4-1 15,3-3 0-15,1-3 0 16,-15 0 1-16,0-10 0 16,-3-2 1-16,-4-7 0 15,-7-6 0-15,-3 3-1 16,-4-10 1-16,-3-2-2 16,-4-13 1-16,-14 0-1 15,-4-3 0-15,-10-1-1 16,-11-5 0-16,-7 6 0 15,-10 3 1-15,0 6-4 16,6 9 0-16,-3 10-9 0,8 0 1 16,2 10-6-16,8-4 1 15</inkml:trace>
  <inkml:trace contextRef="#ctx0" brushRef="#br0" timeOffset="2900.043">6763 4374 45 0,'0'-9'22'0,"0"24"-17"0,0-5 37 0,0 2-40 0,-4 13 1 0,1 13 0 16,-1-4 1-16,1 20-5 15,3-1 0-15,0 0 3 16,3-6 0-16,1-3-3 16,-1 0 1-16,4-9-6 15,0-13 0-15,4-10-11 16,0-9 1-16</inkml:trace>
  <inkml:trace contextRef="#ctx0" brushRef="#br0" timeOffset="3194.093">7377 4446 46 0,'10'3'23'0,"-3"19"-13"16,-10-12 33-16,-4 2-41 0,-11 10 1 16,-7 6 4-16,-10 10 0 15,-11 12-8-15,-14 22 0 16,0 19 5-16,-7 6 1 16,-3 19-2-16,-11 7 1 15,6 8-4-15,12-14 0 16,-4-8-4-16,14-24 0 15,4-13-5-15,13-12 1 16,12-20-12-16,2-15 0 16</inkml:trace>
  <inkml:trace contextRef="#ctx0" brushRef="#br0" timeOffset="3693.825">6914 5619 45 0,'-3'41'22'0,"6"-4"-16"16,-3-27 31-16,-3 9-36 15,-4-1 1-15,-4 4-1 16,4-3 1-16,0 0-3 15,0-3 0-15,4-4 2 16,-1-6 0-16,1-9-1 0,6-6 0 16,4-10 0-1,4-3 0-15,-1-9-1 0,8-10 1 16,0-6 0 0,6-16 0-16,1 7-1 0,10 6 1 15,-3-4 0-15,0 7 0 16,-4 7 0-16,0 5 0 15,-3 16 0-15,0 4 1 16,-11 8-1-16,0 10 1 16,0 7 0-16,-4 9 0 15,1 12 0-15,-4 13 0 0,-3 3 0 16,3 9 0-16,-4-5 0 16,1-1 1-16,6-3-1 15,1-3 1-15,0-10-1 16,3-6 1-16,10-6-2 15,8-12 1-15,17-10-10 16,15-10 0-16,7-8-8 16,-8 2 1-16</inkml:trace>
  <inkml:trace contextRef="#ctx0" brushRef="#br0" timeOffset="6516.953">8156 4860 53 0,'7'0'26'0,"-7"3"-19"15,4 0 26-15,-1 1-31 16,8-1 1-16,7 0 1 16,-4-3 1-16,14 0-7 15,11-6 0-15,10-1 3 16,4-5 1-16,3-1-5 16,-6 4 1-16,-1-4-8 15,-6 4 1-15,-8 3-8 0,-3 6 1 16</inkml:trace>
  <inkml:trace contextRef="#ctx0" brushRef="#br0" timeOffset="6780.505">8082 5315 67 0,'14'3'33'0,"53"9"-38"0,-42-12 63 0,17 0-58 15,15-3 1-15,3-6-1 16,10 3 1-16,-10-1-4 16,0 4 1-16,-10 3-8 15,-1-9 1-15,-7 3-10 16,-3-1 0-16</inkml:trace>
  <inkml:trace contextRef="#ctx0" brushRef="#br0" timeOffset="7159.19">9437 4314 56 0,'-4'-9'28'0,"1"31"-23"0,3-13 43 0,-4 10-46 16,-3 16 1-16,4 12 0 16,-8 19 0-16,4 18-5 15,0 17 1-15,0 5 3 16,3 1 0-16,4-1-3 16,-3-8 1-16,3-14-4 15,0-12 1-15,3-12-9 16,1-10 1-16,3-15-8 15,4-7 1-15</inkml:trace>
  <inkml:trace contextRef="#ctx0" brushRef="#br0" timeOffset="7830.743">10097 5036 58 0,'-11'6'29'0,"7"3"-30"0,4-9 51 16,4 10-47-16,3-7 1 16,7 6 0-16,4 1 1 15,3-4-7-15,7 0 0 16,11 1 4-16,10-4 0 15,-3-3-7-15,-3 0 1 16,-1-3-10-16,0-4 1 0,-10 1-7 16,-4 0 1-16</inkml:trace>
  <inkml:trace contextRef="#ctx0" brushRef="#br0" timeOffset="8047.157">10449 4791 64 0,'0'13'32'0,"4"12"-38"16,-4-10 61-16,0 14-54 16,-4 5 0-16,-3 13 0 15,0 0 0-15,-7 13-4 16,-4-10 1-16,4-3-5 15,4-6 1-15,-1-13-13 0,4-6 1 16</inkml:trace>
  <inkml:trace contextRef="#ctx0" brushRef="#br0" timeOffset="8542.071">11063 4089 55 0,'4'3'27'0,"-1"28"-28"0,1-18 40 16,-1 15-37-16,1 16 1 15,-1 9 1-15,-3 16 0 16,0 3-6-16,0 16 1 16,0-10 3-16,4-2 0 15,-1-17-4-15,1-2 1 16,3-23-9-16,4-9 1 15,3-15-8-15,3-7 1 16</inkml:trace>
  <inkml:trace contextRef="#ctx0" brushRef="#br0" timeOffset="9008.374">11645 4493 69 0,'0'3'34'0,"-21"16"-43"0,14-9 65 15,-7 2-54-15,-7 4 0 16,-11 21 0-16,-10 7 1 15,-1 28-4-15,-6 16 1 16,-11 0 2-16,0 16 0 16,0-10-3-16,7 3 1 15,7-16-4-15,11-12 0 16,7-12-5-16,7-16 1 0,10-16-8 16,4-3 0-16,14-19-3 15,7-6 0-15</inkml:trace>
  <inkml:trace contextRef="#ctx0" brushRef="#br0" timeOffset="9442.738">11349 5167 54 0,'10'10'27'0,"5"-16"-29"15,-8 6 52-15,0-4-46 0,3 4 0 16,8-6 3 0,3 3 0-16,4 3-9 15,-4 0 0-15,0 0 6 0,4 0 0 16,-4 0-3-16,-3 0 1 16,-1 0-2-16,-3 0 1 31,-14 6-1-31,-3 7 0 15,-1-1 0-15,-3 10 0 16,-7 0 0-16,0 3 0 16,-4 10 0-16,1-1 0 15,3 7 0-15,3-3 1 16,4-1-1-16,3 1 1 0,4-4-1 16,8-2 1-16,6-4-1 15,3-9 1-15,8-7-2 16,7-5 0-16,3-7-3 15,0-7 0-15,4 1-8 16,-4-3 1-16,-6-1-9 16,-1-5 0-16</inkml:trace>
  <inkml:trace contextRef="#ctx0" brushRef="#br0" timeOffset="9774.799">12132 5152 60 0,'4'12'30'0,"17"-18"-27"0,-11 6 50 16,4 3-53-16,4 3 0 16,3 4 0-16,7-7 1 15,1-3-2-15,2-3 1 0,-6 3 0 16,0 0 0-16,0 0-5 16,-1-6 0-16,8 6-10 15,-11-7 0-15,0 1-3 16,-3-7 0-16</inkml:trace>
  <inkml:trace contextRef="#ctx0" brushRef="#br0" timeOffset="10016.592">12481 4901 55 0,'-3'31'27'0,"-8"35"-29"16,8-47 52-16,-4 6-50 16,0 19 1-16,-1 3 0 15,5 6 1-15,-1-9-3 0,1 3 1 16,3-6-1-16,0-3 0 16,0-16-7-16,0-13 0 15,7-3-9-15,0-12 1 16</inkml:trace>
  <inkml:trace contextRef="#ctx0" brushRef="#br0" timeOffset="10588.16">13268 4186 44 0,'7'-31'22'0,"-10"9"-13"0,3 12 31 0,0 10-36 16,-4 0 1 0,0 3 4-16,1 16 0 0,-1 9-12 15,1 10 1-15,-1 9 7 16,1 6 0-16,3 10-3 15,3-16 0-15,4 13-5 16,0-16 0-16,4-4-6 16,0-8 0-16,3-10-10 15,3-10 1-15</inkml:trace>
  <inkml:trace contextRef="#ctx0" brushRef="#br0" timeOffset="10851.479">13723 4440 47 0,'-3'22'23'0,"-40"34"-12"0,26-40 33 16,-5 3-40-16,-2 12 1 15,-12 13 0-15,-9 12 1 16,-12 13-8-16,-6 22 0 15,-4-3 3-15,3 9 0 16,8-2-4-16,6-11 0 16,11-15-5-16,8-12 0 15,6-7-11 32,11-16 1-47</inkml:trace>
  <inkml:trace contextRef="#ctx0" brushRef="#br0" timeOffset="11456.13">13469 5124 65 0,'11'15'32'0,"6"-2"-36"0,-10-13 57 16,0 0-52-16,0-3 1 15,8 3 1-15,6 3 0 16,3-3-4-16,1 0 1 15,-4 0 2-15,0 0 0 16,-6 0-1-16,-5 3 0 16,-10-3-1-16,0 3 0 15,-7 3-1-15,0 7 1 16,-4-4-2-16,-3-6 1 16,0 10-2-16,0-1 0 0,4-2-1 15,-5-1 0-15,5 4 0 16,3-1 1-16,0 4 1 15,3-3 0-15,4 2 1 16,4-5 1-16,3 2 0 16,7 4 0-16,4 6 1 15,3-3 1-15,7-1 0 16,-3 1 0-16,-4 3 0 16,-4 0 0-16,-6-6 0 15,-7 6 0-15,-15 6-2 16,-10 3 1-16,-7 1-3 15,-1-4 0-15,-6 3-5 16,0-2 1-16,-4-11-11 16,4-11 1-16,6-4-2 15,8-6 0-15</inkml:trace>
  <inkml:trace contextRef="#ctx0" brushRef="#br0" timeOffset="11938.342">14136 4891 48 0,'14'0'24'0,"11"10"-21"15,-15-10 46-15,4 3-47 16,7 0 1-16,4 0 0 16,3 0 1-16,4 1-5 15,3-4 0-15,1 0 2 0,-1 0 1 16,0 0-4-1,-7 0 0-15,1-7-7 0,-8 1 0 16,-3-3-9-16,-11-1 1 16</inkml:trace>
  <inkml:trace contextRef="#ctx0" brushRef="#br0" timeOffset="12178.001">14510 4663 51 0,'-7'25'25'0,"-7"-16"-21"0,10-3 41 0,-3 13-43 16,0 3 0-16,0 19 1 16,0 3 0-16,0 3-5 15,0 9 1-15,0-12-3 16,0-3 1-16,-4-7-13 15,4-2 1-15,3-10-2 16,4-13 0-16</inkml:trace>
  <inkml:trace contextRef="#ctx0" brushRef="#br0" timeOffset="12730.771">15342 4010 52 0,'0'-3'26'0,"-7"22"-30"15,4-19 52-15,-4 19-46 16,0 9 1-16,-4 10 3 0,4 21 0 15,0 1-8-15,0 15 1 16,3 0 4-16,1 10 0 16,3-7-6-16,3-15 1 15,1-16-9-15,-1-9 1 16,4-13-8-16,1-13 0 16</inkml:trace>
  <inkml:trace contextRef="#ctx0" brushRef="#br0" timeOffset="13031.421">15804 4264 43 0,'4'19'21'0,"-11"25"-14"16,0-28 32-16,-4 6-37 15,-3 9 1-15,-7 10 1 16,-14 12 0-16,-15 10-5 16,-6 9 0-16,-8 19 3 15,-10 12 1-15,4 4-3 16,6 3 1-16,8 6-3 16,3-16 1-16,4-12-6 15,3-10 1-15,10-18-9 16,8-16 0-16,11-16-1 0,9-12 1 15</inkml:trace>
  <inkml:trace contextRef="#ctx0" brushRef="#br0" timeOffset="13346.465">15547 5064 40 0,'7'0'20'0,"-11"16"-17"0,4-10 40 0,-7 6-42 16,0-2 1-16,-3 6 0 16,3-4 0-16,0 10-2 15,0 6 0-15,0-3 1 16,3 4 1-16,0-8-1 15,4 1 0-15,8-3-1 16,2-6 1-16,4-7-2 16,7 0 0-16,4-3-5 15,0-9 0-15,-1-3-9 16,-2-4 1-16</inkml:trace>
  <inkml:trace contextRef="#ctx0" brushRef="#br0" timeOffset="13571.542">15762 5045 49 0,'-7'41'24'0,"-4"9"-19"0,11-34 38 16,-7 9-40-16,0 6 1 16,-3 10 2-16,-1 19 1 15,-3 2-9-15,-4 7 1 16,-3-6 4-16,-3 3 1 15,-1 3-7-15,0-3 0 16,4-22-10-16,3-10 0 16,8-15-6-16,10-16 1 0</inkml:trace>
  <inkml:trace contextRef="#ctx0" brushRef="#br0" timeOffset="14068.452">16252 4794 58 0,'4'7'29'0,"10"11"-32"16,-10-15 53-16,10 4-47 16,7 2 0-16,7-3 1 15,14 4 0-15,11-4-6 16,-3-3 1-16,-1-6-1 15,-3 0 0-15,-7-6-14 16,-7-1 1-16,-11-9-4 16,-7 4 1-16</inkml:trace>
  <inkml:trace contextRef="#ctx0" brushRef="#br0" timeOffset="14278.304">16602 4537 46 0,'-11'35'23'0,"-6"5"-19"0,9-18 41 15,1 13-43-15,-3 9 0 16,-1 18 0-16,1 1 1 16,3 3-4-16,3-13 0 15,1-3-3-15,-1-9 1 16,4-6-13-16,4-13 1 15</inkml:trace>
  <inkml:trace contextRef="#ctx0" brushRef="#br0" timeOffset="14846.472">17237 5202 59 0,'-4'6'29'0,"8"-9"-27"0,-4 3 47 0,10-3-48 16,4 0 1-16,8 3-1 15,-1 0 1-15,7 3-5 16,4-3 0-16,3 9-4 15,4-6 0-15,-4 1-11 16,-3-1 0-16</inkml:trace>
  <inkml:trace contextRef="#ctx0" brushRef="#br0" timeOffset="15030.293">17879 5240 47 0,'14'6'23'0,"-4"16"-16"0,-6-19 33 16,0-3-40-16,-1 3 0 16,1 0 0-16,-4-3 0 15,7 3-4-15,7-6 0 16,0 3-11-16,4 6 1 15</inkml:trace>
  <inkml:trace contextRef="#ctx0" brushRef="#br0" timeOffset="15271.483">18369 5305 44 0,'14'4'22'0,"4"8"-21"0,-15-12 30 0,4 0-32 15,1-3 1-15,-1 3 0 16,3 0 0-16,-3 0-1 16,0 3 0-16,0 0-9 15,0 0 1-15,4 4-3 16,0-4 0-16</inkml:trace>
  <inkml:trace contextRef="#ctx0" brushRef="#br0" timeOffset="15495.581">18796 5318 45 0,'11'22'22'0,"-1"-13"-30"0,-10-9 42 32,7 0-35-32,0-3 1 0,0 3-3 15,0 0 1 1,0-6-6-16,4 3 1 0,0-4-5 16,-1 1 1-16</inkml:trace>
  <inkml:trace contextRef="#ctx0" brushRef="#br0" timeOffset="15732.58">19350 5371 38 0,'3'3'19'0,"1"-9"-26"16,-4 6 34-16,0 0-28 0,3 0 0 15,5-3-10-15,-1 6 1 16,0-3 6-16,0 0 1 16</inkml:trace>
  <inkml:trace contextRef="#ctx0" brushRef="#br0" timeOffset="16109.79">19741 5443 23 0,'18'16'11'0,"-4"-3"-6"15,-7-13 16-15,-7 0-21 16,7 0 0-16,0-7 0 16,0 7 1-16,0 0-4 15,1-3 0-15,-1 3-4 16,3 3 0-16</inkml:trace>
  <inkml:trace contextRef="#ctx0" brushRef="#br0" timeOffset="16199.412">20087 5421 42 0,'28'35'21'0,"-10"-16"-31"0,-18-19 40 16,0 0-51-16,-3 0 1 16</inkml:trace>
  <inkml:trace contextRef="#ctx0" brushRef="#br0" timeOffset="20582.128">1401 4283 30 0,'0'13'15'0,"7"2"-14"0,0-12 15 16,-7 4-14-16,0-1 1 16,0 3 1-16,3 4 0 0,-3 3-4 15,0-1 0-15,-10 7 4 16,10 6 1-16,-11 10-1 16,0 0 0-16,1 9-1 15,-8 0 1-15,8 6-2 16,-1 7 0-16,4 2-3 15,-4-18 1-15,1 0-4 16,-1-3 0-16,-6 0-8 16,2-13 0-16,-2 0-1 15,-4-9 0-15</inkml:trace>
  <inkml:trace contextRef="#ctx0" brushRef="#br0" timeOffset="21588.922">861 4848 40 0,'-11'18'20'0,"11"-2"-25"0,0-16 40 0,0 0-34 16,0 0 5 15,28-31 0-31,15-4-6 16,3-12 0-16,7 0 3 15,7-16 0-15,7-12 0 16,3-3 0-16,1-1-3 16,6 1 1-16,-3 9-1 15,-7 9 0-15,-14 13-1 16,-7 7 1-16,-4 11-1 16,-13 7 1-16,-1 10-1 15,-7 2 1-15,-10 10-1 16,-1 19 1-16,1 6-1 15,-11 16 1-15,0 19-1 16,0 6 1-16,-11 3 0 16,4 3 0-1,-3 22 0 1,6-25 0-16,-6-16 0 0,10-12 0 16,0-19 0-16,0-10 0 15,0-12 0-15,3-9 0 16,8-4-1-16,-1-5 1 15,4 5-1-15,-3-6 1 16,3 0-1-16,-3 4 1 16,-1 2-1-16,-3 7 1 15,4 6 0-15,-4 3 0 0,3 3 0 16,-6 7 0-16,3-1 0 16,4 7 1-16,-4 0 1 15,3 0 0-15,1 3 0 16,10 0 1-16,-10-7-1 15,6 1 1-15,4 0-1 16,1-10 1-16,-1-3-2 16,7-3 1-16,-7-6-2 15,7-7 1-15,-6 4-1 16,-5-10 0-16,4 0 0 16,-3-3 0-16,-4 10-1 15,-3-7 0-15,-4-3-1 16,3 10 0-16,-10 2-4 15,0 1 1-15,-10 9-2 16,3 0 1-16,3 0-1 16,-6 3 0-16,-1 3 2 0,4 4 1 15,-4 2 5-15,11 1 0 16,-7 5 3-16,14 1 1 16,-7 0 1-16,11 6 0 15,-4-6-1-15,4 3 1 16,-8-6-3-16,8-1 0 15,-1-5-2-15,8-4 0 16,0-6-1-16,-4-6 1 16,3-4-5-16,1 1 1 15,-4-1-12-15,-3-12 0 0</inkml:trace>
  <inkml:trace contextRef="#ctx0" brushRef="#br0" timeOffset="22024.72">2512 4587 41 0,'3'-3'20'0,"-3"3"-16"16,0 0 25-16,0 0-26 15,-3-3 0-15,3 3 1 16,-11 0 1-16,1 0-6 0,-4 3 0 16,-1-3 4-16,-2 0 0 15,3 3-2-15,-4 7 0 16,-10 2 0-16,14 1 0 15,-4 2 0-15,0 7 0 16,15 0-1-16,-4 0 1 16,14 0-1-16,-4-6 0 15,15 3 0-15,0-10 0 16,3-3-1-16,0-15 0 16,-3-4-4-16,-4-2 1 0,3-1-9 15,-6 0 1 1</inkml:trace>
  <inkml:trace contextRef="#ctx0" brushRef="#br0" timeOffset="22428.535">2611 4716 44 0,'3'22'22'0,"-3"-16"-17"15,7-6 29-15,-7 3-34 0,0-3 0 16,0 0 1-16,-7-3 1 15,7-3-2-15,0-4 0 16,7-2 1-16,-7-4 0 16,0 0 0-16,0 1 1 31,14 5 0-31,4 1 0 16,0 0 0-16,3 2 1 0,-4 7-1 15,-3 0 0-15,4 0-2 16,-7-3 1-1,6 3-7-15,-6-3 1 0,-1 0-11 16,-6 3 0-16</inkml:trace>
  <inkml:trace contextRef="#ctx0" brushRef="#br0" timeOffset="22849.481">2840 4622 37 0,'3'9'18'0,"8"10"-9"0,-4-16 21 0,-3 3-27 16,3-6 1-16,3-6 2 16,1 3 0-16,-1 3-8 15,1 0 1-15,7-9 5 16,-8-1 0-16,8 4-1 0,-8 3 0 16,5-3-1-16,-1-1 0 15,-4-2 0-15,1-1 0 16,-8 1-1-16,4 0 0 15,-14-1-1-15,4 4 0 16,-4 3 0-16,-4 3 0 16,1 3 0-16,-1 6 1 15,-7-2-1-15,4 2 0 16,4 7 0-16,-8 6 1 31,18 22 0-31,0 6 1 16,11-13-1-16,6 1 0 0,4-13-1 15,1-6 0-15,-5-10-2 16,-3-6 0-16,4-9-5 16,3-3 0-16,-3-1-9 15,-4-5 1-15,0-1-2 16,0 3 0-16</inkml:trace>
  <inkml:trace contextRef="#ctx0" brushRef="#br0" timeOffset="23405.255">3193 4725 45 0,'7'22'22'0,"3"0"-23"0,-10-16 43 0,0-6-40 0,7 0 0 0,-7 4 1 0,0 2 1 0,0-6-5 0,11 0 0 0,-11-6 3 0,11 2 0 0,-1-8-1 0,4-1 0 16,0-2-1-16,-3 2 1 15,3 4-1-15,-3-1 0 16,-1 4 0-16,4 0 0 16,-10-1 0-16,3 11 0 15,3 2 0-15,-6 0 1 16,3 7-1-16,-7-4 0 16,4-3 0-16,3 1 0 15,-7-1 0-15,7 0 1 0,-7-3-2 16,10-3 1-16,1-6 0 15,-1-3 0-15,1-1-1 16,0 1 1-16,-1-1 0 16,1-5 0-16,6-1-1 15,-6 0 1-15,-4 1 0 16,4 5 0-16,-1 1 0 16,1-4 0-16,-1 1 0 15,1 2 0-15,0 4 0 16,6 3 0-16,-6 3 0 15,-8 3 0-15,4 10 1 16,-3-4 0-16,3 7-1 16,4 6 1-16,-1 3-1 15,8-3 0-15,-8 0 0 16,11-10 0-16,8 1 0 0,-8-4 0 16,0-3-3-1,7 1 0-15,-10-4-6 0,-8-3 0 16,-6 0-7-16,-4 0 1 15</inkml:trace>
  <inkml:trace contextRef="#ctx0" brushRef="#br0" timeOffset="23886.424">1069 5218 57 0,'-11'12'28'0,"4"-2"-29"16,7-10 51-16,0 0-47 16,11 0 0-16,3 0 3 15,0 0 1-15,7 0-8 16,15 0 1-16,16 6 6 16,8-6 0-16,29 3-2 0,38-6 1 15,14-13-1-15,39-3 0 16,17 0-1-16,33-2 0 15,-1-11-1-15,0 1 0 16,4 3 0-16,-7-1 0 16,-29 14-2-16,-27 2 0 15,-29 7-2-15,-32 6 0 16,-21 3-4-16,-17 3 1 16,-29 1-6-1,-14-1 0 1,-24 3-13-16,-15 4 0 0</inkml:trace>
  <inkml:trace contextRef="#ctx0" brushRef="#br0" timeOffset="27165.908">23125 3709 36 0,'-4'0'18'0,"1"32"-12"0,3-26 19 16,-4 16-24-16,0 6 1 15,1 13 3 1,-8 3 1-16,-6 12-6 0,-1 7 1 16,0 9 3-16,1 6 1 15,-1 7-1-15,1-10 1 16,2-6-3-16,5-9 0 15,3-4-1-15,3-15 1 16,1-10-2-16,-1-12 1 16,-6-9-2-16,3-10 1 15,0 0 0-15,-4-10 0 16,-7 1-1-16,-6-7 0 0,-8-3 0 16,0 4 0-16,0-1-1 15,1 7 1-15,-1 5 0 16,0 11 0-16,7 8 0 15,1 1 1-15,3 6 0 16,3 3 1-16,7 3 0 16,8 4 1-16,6-7 0 15,8 3 1-15,10-3 0 16,7-6 1-16,4-10-1 16,3 1 0-16,1-7-2 15,-5-6 1-15,1-4-7 16,0 1 0-16,-4 0-13 15,4-3 1-15</inkml:trace>
  <inkml:trace contextRef="#ctx0" brushRef="#br0" timeOffset="27448.467">23188 4681 61 0,'-3'32'30'0,"-1"-20"-27"0,4-5 47 15,0 2-50-15,0 3 0 0,0 4-2 16,0 0 1-16,0-4-2 15,0 1 1-15,0-4-8 16,4 1 1-16,-4-10-9 16,7-13 1-16</inkml:trace>
  <inkml:trace contextRef="#ctx0" brushRef="#br0" timeOffset="27669.649">23248 4427 48 0,'11'0'24'0,"3"-6"-27"0,-14 6 38 0,7-3-35 0,0-3 1 15,-4-1-3 1,4 4 1-16,1 0-5 0,-1 0 0 15,-7 3-7-15,3 6 0 16</inkml:trace>
  <inkml:trace contextRef="#ctx0" brushRef="#br0" timeOffset="28058.881">23414 4628 63 0,'-4'31'31'0,"4"23"-41"16,4-39 60-16,-1 4-49 15,1 9 0-15,3-2 2 16,0-5 0-16,-7-2-3 16,4-3 0-16,6-7 1 15,-6-5 1-15,3-8-1 0,0-5 1 16,0-7-2-16,3-3 0 16,1-2 0-16,3-5 1 15,4-2-2-15,3 3 1 16,0-3-4-16,-3 9 1 15,-1 3-6-15,-3 7 1 16,1-4-11-16,-5 7 1 16</inkml:trace>
  <inkml:trace contextRef="#ctx0" brushRef="#br0" timeOffset="28449.535">23657 4750 47 0,'0'25'23'0,"14"-21"-15"0,-7-4 34 0,1 0-40 16,2 0 0-16,8-4 0 15,-1-5 1-15,5-4-4 16,-5-2 0-16,1-1 2 16,-1-6 1-16,-2 0-2 15,-8 3 0-15,0 10 0 16,-7-7 0-16,0 7-1 15,-4 0 0-15,1 5-1 16,-4 4 1-16,0-6 0 16,-1 9 0-16,-2 10 0 15,3-4 0-15,0 10 1 16,0 3 0-16,3-3 0 0,4 3 0 16,0 0 0-16,4 3 0 15,-1-6 0-15,4-4 0 16,4 1 0-16,3-7 0 15,4-6-4-15,-1-3 0 16,1-3-9-16,0-3 0 16,-8 3-2-16,-3-3 0 15</inkml:trace>
  <inkml:trace contextRef="#ctx0" brushRef="#br0" timeOffset="29320.61">23968 4885 42 0,'10'32'21'0,"-3"-11"-19"0,-7-21 39 0,4-6-42 16,-1-3 1-16,1-10 0 15,-4-3 0-15,0-3 0 16,0-3 0-16,0 0 0 16,7-7 0-16,0-3 0 15,-3 13 0-15,6 3 0 16,1 4 1-16,3 5-1 15,4-3 1-15,6 10 0 16,1 3 0-16,0-3-1 16,3-1 1-16,0 1-1 15,4 6 1-15,0 0-1 16,-1-6 0-16,5 6-1 16,-5 0 1-16,-2 0-4 15,-1 0 1-15,-4-3-2 0,1 3 1 16,-7 0-1-16,-4 0 0 15,-4 0 1-15,1 0 1 16,-4 3 4-16,0-3 1 16,-7 0 1-16,0 6 0 15,-7-12 0-15,-3 6 1 16,-5 0-2-16,-2-3 1 16,-4 6-2-16,-4 3 0 62,4 0-2-62,0 7 1 0,3 3-2 0,4 2 0 0,3-2 0 16,8 3 1-16,3 9-1 0,3-6 1 0,4 19 2 0,0-7 1 0,-3 1 0 15,-4-4 1-15,-4-3-1 16,-3 4 0-16,-3-10 0 16,-4 3 0-16,0 0-1 15,-1-9 1-15,1-1-2 16,0-2 0-16,4-4 1 15,3-9 0-15,7-6-1 16,3-7 0-16,8 1 0 16,6-1 0-16,4-6 0 15,8-2 1-15,2-11 0 16,5-5 0-16,-1 2-1 16,4-3 1-16,0 4 0 0,-4-1 0 15,0-5-1-15,-3 8 0 16,-7 10 0-16,-4 10 0 15,-4-7 0-15,-10 6 0 16,-7 7 0-16,-7 6 0 16,-3 10 0-16,-4-1 0 15,-4 10-1-15,0-4 1 16,4 4-1-16,4 3 1 16,-1 3-1-16,8 10 0 15,3-16 1-15,7 9 0 16,7-3-1-16,3-3 0 0,8-10-3 15,0-2 0-15,0-7-4 16,3-3 0-16,3-9-6 16,5-4 0-16</inkml:trace>
  <inkml:trace contextRef="#ctx0" brushRef="#br0" timeOffset="29606.165">25001 4616 26 0,'-24'12'13'0,"-19"10"-10"0,36-13 17 0,-3 1-18 16,-4-4 1-16,-1 7 3 15,5-7 0-15,3 6-4 16,7 4 0-16,3 0 7 16,11 9 0-16,8-3 1 0,2 6 0 15,5 0-3-15,-8 4 1 16,-4-4-4-16,-6-12 0 15,-8 5-3-15,-6 1 1 16,-11 0-6-16,-11-3 0 16,-10-9-11-16,0-4 1 15,-4-12-5-15,4-7 1 32</inkml:trace>
  <inkml:trace contextRef="#ctx0" brushRef="#br0" timeOffset="30161.297">26709 3722 54 0,'7'19'27'0,"-4"15"-32"0,1-15 49 0,-4 3-42 16,0 19 0-16,-7 12 1 15,-11 10 1-15,-6 24-5 16,-8 23 0-16,0-6 2 16,0 2 0-16,4-5-6 15,3-29 0-15,4-13-8 16,4-18 1-16,-1-13-5 15,-7-12 1-15</inkml:trace>
  <inkml:trace contextRef="#ctx0" brushRef="#br0" timeOffset="30390.131">26180 4600 45 0,'7'6'22'0,"-4"0"-15"0,4-6 40 16,4 4-46-16,10-1 0 16,11-3 1-16,7-3 0 15,14-1-2-15,14-2 0 16,3 6 0-16,-21 0 0 16,1 0-8-16,-11-6 1 15,-4 12-9-15,-10-6 1 16</inkml:trace>
  <inkml:trace contextRef="#ctx0" brushRef="#br0" timeOffset="30717.455">26776 4775 55 0,'7'0'27'0,"-4"-6"-31"15,-3 6 45-15,0-6-41 16,-7-4 0-16,0 4 1 16,0-3 0-16,-3 9-1 15,-4 0 1-15,-1 9 0 16,1 10 0-16,0 6 0 16,0 13 0-16,4-7-1 15,6 0 1-15,8-2-1 16,6-4 0-16,4-16 0 15,7-3 0-15,4-12 0 16,0-3 0-16,-1-16-3 0,-6 0 1 16,-7-4-13-16,-11 1 0 15,0 0-1-15,-4 6 0 16</inkml:trace>
  <inkml:trace contextRef="#ctx0" brushRef="#br0" timeOffset="31615.652">28388 4622 48 0,'-3'28'24'0,"-1"10"-25"0,-3-29 46 15,-7 7-45-15,-7-4 1 16,-11 4 0-16,-3 3 0 0,-4-4-2 16,0-5 1-16,-3-10 0 15,-1 0 0-15,5-10 0 16,2-2 0-16,1-4 0 16,10-6 0-16,4 3 0 15,11-3 1-15,6 7-1 16,8-4 0-16,6-6 0 15,11 6 0-15,8-6 0 16,13 6 0-16,14 4 0 16,4 5 0-16,-3 10 0 15,3 6 1-15,0 7-1 16,-7-4 1-16,-8 10-1 16,-6 3 1-16,-7 3-1 15,-11 3 0-15,-3-9-1 16,-8 3 1-16,1 0 0 15,-4 3 0-15,0 3 0 16,4-2 0-16,3-8 0 16,7 1 0-16,7-6 1 0,11-1 0 15,3-9 0-15,4-6 1 16,-7-9 0-16,-4-1 0 16,-3-3-1-16,-7-5 1 15,-4-5-2-15,-11-14 1 16,-6 11-1-16,-8-2 0 15,-10-3 0-15,-14-1 0 16,-7-3 0-16,-11 7 0 16,-3 9 0-16,-11 6 1 15,-4 10-3-15,8 9 0 0,3 13-6 16,0 0 1-16,-4 12-10 16,12 0 1-16</inkml:trace>
  <inkml:trace contextRef="#ctx0" brushRef="#br0" timeOffset="40235.25">1002 7795 39 0,'-4'0'19'0,"15"-6"-6"15,-11 6 19-15,0 0-29 16,0 3 1-16,-7 3 1 16,3 7 0-16,-3 9-6 15,-3 3 1-15,-1 16 3 16,1 9 1-16,-8 3-2 15,4 13 1-15,3-10-2 16,4-2 0-16,-3-7-3 16,3-10 1-16,-4-8-5 15,7-7 0-15,4-13-11 16,-7-9 1-16,7-9-1 16,0-10 1-16</inkml:trace>
  <inkml:trace contextRef="#ctx0" brushRef="#br0" timeOffset="40611.923">889 7770 42 0,'0'6'21'0,"11"-24"-26"0,-11 11 42 0,10-8-36 16,1-1 0-16,6 0 1 16,5 1 1-16,-1-4-2 15,14 3 0-15,-3-3 3 16,10 4 0-16,4 5 0 16,-4 4 1-16,1 0-1 15,-5 6 0-15,-9 3-2 16,-12 12 0-16,-13 17-1 15,-8-1 0-15,-20 7-2 16,-1 6 1-16,-10-7-1 16,3-5 0-16,0-1-3 15,-3-9 1-15,10 3-6 16,4-3 0 0</inkml:trace>
  <inkml:trace contextRef="#ctx0" brushRef="#br0" timeOffset="41016.036">1207 8184 38 0,'0'9'19'0,"0"26"-8"0,0-29 11 0,-8 0-23 15,8 1 1-15,-3-4 0 16,-4 3 0-16,7-3 0 16,-4-6 0-16,4-6 0 15,0-1 0-15,0-2 0 16,4-4 1-16,3 4-1 15,-4-1 1-15,8 1 0 16,7 2 0-16,-8 1 1 16,11 2 0-16,-3 1 1 15,-4 6 0 1,11 0-3 0,-4 0 0-16,7 0-6 15,-7-3 1-15,1 3-9 0,-5 0 1 16</inkml:trace>
  <inkml:trace contextRef="#ctx0" brushRef="#br0" timeOffset="41301.505">1693 8096 42 0,'11'0'21'0,"-11"-3"-13"0,0 3 34 16,0 0-41-16,0 0 0 15,-7-3-1-15,-4 6 1 16,-10 0-1-16,-7 0 0 0,0 4 1 15,3 5 0-15,-3 7-1 16,0 6 1-16,6 6-1 16,1-2 1-16,11-1-1 15,3-3 1-15,0-6-2 16,14-7 1-16,10-5-1 16,8-7 1-16,3-13-1 15,0-3 0-15,1-2-3 16,-8-1 1-16,0 0-7 15,-3 0 0-15,-8 0-5 16,1 1 1-16</inkml:trace>
  <inkml:trace contextRef="#ctx0" brushRef="#br0" timeOffset="41660.118">1954 8090 44 0,'0'-6'22'0,"11"-1"-22"0,-11 7 39 16,0 0-37-16,0 0 1 16,-7-3 0-16,-4 3 1 15,-3 3-5-15,-3 1 0 16,-1 2 3-16,-7 6 0 31,-3 23-1-31,7 3 0 0,10-7-1 16,4-3 1-16,14-3-2 15,4-9 1-15,10-10-1 16,0-6 1-16,7-9-1 16,-13-7 0-16,2-3-1 15,-6-3 1-15,6 3-4 16,-6 1 0-16,0 2-9 15,-11 3 0-15</inkml:trace>
  <inkml:trace contextRef="#ctx0" brushRef="#br0" timeOffset="42112.404">2145 8300 37 0,'7'19'18'0,"-4"-10"-12"0,-3-6 22 16,0 4-26-16,8-4 0 15,-8 3 4-15,0-3 0 16,0 0-6-16,0-3 0 0,3-6 4 16,-3-16 1-16,0-6-1 15,-3-10 1-15,3-6-3 16,-8-12 1-16,5-4-2 16,3-12 0-16,0 3 0 15,0 0 0-15,0 7-1 16,14-1 1-16,4 3-1 15,-1 10 1-15,-3 6 1 16,4 7 0-16,3 8-3 16,-3 11 1-16,-4 8-4 15,4 7 1-15,-1 6-5 16,-3 3 0-16,-3 4-10 16,-4 9 1-16</inkml:trace>
  <inkml:trace contextRef="#ctx0" brushRef="#br0" timeOffset="42369.297">1947 8012 37 0,'7'31'18'0,"-7"-28"-5"0,0-3 24 15,11 3-32-15,0-3 0 16,6 0 3-16,8-6 0 15,14-7-9-15,7-2 0 0,3-1 6 16,0 7 0-16,-3-4-4 16,-7 4 0-16,-4 6-7 15,-14-1 1-15,-10 4-12 16,-11 10 0-16,-7 2-1 16,-4 1 0-16</inkml:trace>
  <inkml:trace contextRef="#ctx0" brushRef="#br0" timeOffset="42772.835">374 8670 50 0,'-21'6'25'0,"0"-6"-22"16,21-3 50-16,0 3-48 0,0 0 1 16,10-3 4-16,11 6 1 15,25 0-12-15,18 1 0 16,17-4 8-16,28-4 1 15,36-2-3-15,17-10 0 16,29-12-3-16,6-3 0 16,15 3-3-16,3-1 1 15,92-8-4 1,-74 18 0-16,-53 10-3 16,-50 9 1-16,-31 3-8 15,-32 6 1-15,-28 10-10 16,-29 3 1-16</inkml:trace>
  <inkml:trace contextRef="#ctx0" brushRef="#br0" timeOffset="45101.853">21544 7193 26 0,'7'-59'13'0,"7"2"-4"0,-10 45 13 16,-1-1-19-16,4 0 0 16,0 4 2-16,4 6 1 15,0 9-8-15,3 13 1 16,3 9 4-16,1 22 0 15,-4 23-1-15,-3 21 0 16,3 25-1-16,-4 34 1 16,1 32-1-16,-7 38 1 15,-4 47-1-15,-4 34 1 16,-10 47-1-16,-11 44 1 0,4 32-2 16,3 9 0-1,8 21 2-15,3-152 1 16,17 237 0-16,4-3 0 0,1-5 2 15,-8 17 0-15,-7 11 0 16,-11-4 1-16,-10-38-3 16,-4-49 1-16,-3-54-5 15,0-63 1-15,10-62-19 16,18-60 1-16</inkml:trace>
  <inkml:trace contextRef="#ctx0" brushRef="#br1" timeOffset="52277.938">22638 7667 39 0,'3'6'19'0,"-3"-6"-10"0,0 0 20 16,0 0-25-16,0 3 1 0,0-3 2 15,0 0 1-15,-3-3-10 16,3 6 1-16,0-3 6 15,3 3 0-15,1 3-1 16,3 4 0-16,0-4-1 16,4 0 0-16,-1-9 0 15,4-3 0-15,0-10-2 16,4-9 1-16,3-6-2 16,7-16 1-16,1-3-1 15,-8-13 0-15,0-6-1 16,-3 0 1-16,-4 3-2 15,-4 3 1-15,-3 10-2 16,0 6 1-16,0 13 0 16,0 2 0-16,-3 13-1 15,-4 10 1-15,4 15 0 16,-1 13 1-16,1 19 0 16,6 9 1-16,4 9 0 0,4 7 0 15,3 3 0 1,4-7 1-16,3-5 0 0,0-7 1 15,7-16 0-15,1-12 0 16,-1-13 0-16,0-15 0 16,1-20 0-16,-5-5 0 15,-6-19-1-15,-4-4 0 16,-7-9-1-16,-3 4 0 16,-4-4-4-16,0 6 1 15,0 7-6-15,0 9 0 16,0 16-9-16,-7 6 0 15</inkml:trace>
  <inkml:trace contextRef="#ctx0" brushRef="#br1" timeOffset="52650.265">23615 7413 46 0,'32'-22'23'0,"-22"19"-17"16,-10 3 33-16,0 0-38 16,0-7 0-16,-3-2 0 15,-8-1 1-15,-6 1-3 16,-8 3 1-16,-3 3 0 0,3 6 1 15,0 3-1-15,1 7 1 16,-1 9-1-16,0 6 1 16,4 6 0-16,7-2 0 15,10-4-1-15,8-3 1 16,3-9-1-16,4-7 1 16,10-9-1-16,3-6 0 15,1-7-5-15,3-2 0 16,1-11-11-16,-1 1 0 15</inkml:trace>
  <inkml:trace contextRef="#ctx0" brushRef="#br1" timeOffset="52920.119">23954 6619 48 0,'3'10'24'0,"-3"18"-20"16,0-19 34-16,-3 10-37 15,-8 12 1-15,0 7 0 16,-3 12 1-16,4 16-4 16,-4 16 1-16,0 9 1 15,-1-4 0-15,1-2-2 16,0-16 1-16,7-12-6 15,0-14 0-15,4-14-10 32,3-17 1-17</inkml:trace>
  <inkml:trace contextRef="#ctx0" brushRef="#br1" timeOffset="53146.136">23654 7259 52 0,'3'25'26'0,"4"-19"-22"0,0-6 41 0,4-6-44 15,7 0 1-15,6-4 0 16,8 1 0-16,3 0-5 16,1-1 1-16,-5 4-4 15,1 0 1-15,-11 6-12 16,0-4 1-16</inkml:trace>
  <inkml:trace contextRef="#ctx0" brushRef="#br1" timeOffset="53521.548">24028 7356 54 0,'21'16'27'0,"-7"-10"-27"16,0-3 43-16,0-3-43 15,7-3 1-15,4-3 0 0,0-4 0 16,-1-2-2-16,-2-7 1 16,-1 0 0-16,-7-3 1 15,-4 4-1-15,-6 2 0 16,-4-3-1-16,-4 3 0 16,-3 7-1-16,-3 0 1 15,-1 9 0-15,-3 3 0 16,-3 9-1-16,-5 10 1 15,1 3 0-15,0 3 1 16,3 10 1-16,4 0 0 16,7 3 0-16,11-4 1 0,3-6-1 15,10-2 1-15,8-10-1 16,7-7 0-16,7-6-3 16,-1-9 1-16,1-6-8 15,-3-1 1-15,-8-5-8 16,-11-1 0-16</inkml:trace>
  <inkml:trace contextRef="#ctx0" brushRef="#br1" timeOffset="53960.748">24624 7159 53 0,'3'3'26'0,"15"0"-22"16,-11-3 45-16,-3 0-48 15,3 0 1-15,-4 0-1 16,4 3 1-16,0-3-3 15,-7 3 0-15,4-3 1 16,-1 3 0-16,1 0-7 16,-1 1 0-16,1-1-11 15,-4-3 1-15</inkml:trace>
  <inkml:trace contextRef="#ctx0" brushRef="#br1" timeOffset="54152.72">24634 7431 55 0,'11'16'27'0,"-7"-19"-34"16,-1-6 42-16,-3 2-39 0,0-2 1 15,4 3-21-15,-4-1 1 16,0 1 23-16,-4 3 0 15</inkml:trace>
  <inkml:trace contextRef="#ctx0" brushRef="#br1" timeOffset="54588.707">22645 7946 47 0,'-7'9'23'0,"10"-12"-18"16,-3 3 44-16,0 3-46 0,4 0 1 15,3 4 3-15,7 2 1 16,11 3-8-16,13 1 0 16,5-4 6-16,24-2 1 15,28-1-1-15,22-9 1 16,34-10-4-16,36-6 1 15,14 13-3-15,11-6 1 16,-22-10-4-16,-13 6 0 16,-29 0-8-16,-32 7 1 15,-24 6-14-15,-32 6 1 0</inkml:trace>
  <inkml:trace contextRef="#ctx0" brushRef="#br1" timeOffset="55894.6">25739 7002 43 0,'3'-6'21'0,"4"12"-14"0,-3 0 21 0,-4 4-25 16,-4 8 1-16,1 4 1 15,-8 13 1-15,-6 12-8 16,2 6 1-16,-6 19 4 16,0 13 0-16,0 12-2 15,0 3 0-15,0-15-3 16,-1-10 1-16,8-12-4 16,4-16 0-16,3-19-8 15,7-9 1-15,10-16-3 16,1-15 0-16</inkml:trace>
  <inkml:trace contextRef="#ctx0" brushRef="#br1" timeOffset="56147.736">26077 6983 37 0,'22'-16'18'0,"-22"16"-16"0,0 0 33 16,-4 7-34-16,-3 5 1 15,-4 7 2-15,-6 12 1 16,-4 1-5-16,-1 12 0 16,-2 15 3-16,3 10 0 15,-4 6-1-15,7 13 1 16,4 3-2-16,0-6 1 16,3-10-6-16,1-15 1 15,3-16-7-15,3-19 1 16,1-19-6-16,-1-12 1 0</inkml:trace>
  <inkml:trace contextRef="#ctx0" brushRef="#br1" timeOffset="56349.152">25633 7547 46 0,'3'16'23'0,"8"6"-24"15,-4-22 42-15,4 3-41 16,6-3 0-16,4-3 0 16,8-3 0-16,2 0-4 15,5-7 1-15,-1 0-10 0,7-5 0 16</inkml:trace>
  <inkml:trace contextRef="#ctx0" brushRef="#br1" timeOffset="56695.5">26554 7209 41 0,'0'9'20'0,"-32"10"-16"0,18-16 27 16,-4 0-30-16,-7 4 1 15,-13-1 1-15,-1 0 1 0,0 0-5 16,4 4 1-16,3 2 2 15,0 7 1-15,4-3-1 16,3 3 0-16,4 6-1 16,7 3 1-16,3 0-1 15,11 0 0-15,7-3 1 16,4 1 1-16,10-1 1 16,7 0 0-16,4 0-1 31,-4-3 1-16,-6 0-2 1,-15 6 1 15,-18 0-3-31,-7 4 1 0,-10 5-8 0,-14-2 0 16,-11-4-12-16,4-12 1 0</inkml:trace>
  <inkml:trace contextRef="#ctx0" brushRef="#br1" timeOffset="57127.722">27347 7726 57 0,'-3'28'28'0,"-8"-6"-25"16,8-15 43-16,3 2-46 16,-4 4 1-16,1 2-1 15,-1 4 0-15,1 0-2 16,-1 0 0-16,1-7-5 16,3-2 0-16,-4-7-10 15,4-13 0-15</inkml:trace>
  <inkml:trace contextRef="#ctx0" brushRef="#br1" timeOffset="57531.763">27326 7613 42 0,'28'13'21'0,"25"9"-20"0,-32-19 29 0,11 0-28 16,4 0 1-16,6-3 1 15,7-3 1-15,-3-3-6 16,-7 0 0-16,-7-1 3 16,-8 4 0-16,-6 0-1 15,-4 3 0-15,-7 3-1 16,-3 0 0-16,-8 4 0 16,-3 2 0-16,-3 4 0 15,-8-1 0-15,0 1-1 16,1 2 1-16,-5-2-1 15,5-1 1-15,3 4 0 16,7 0 1-16,3-1 1 16,8 1 0-16,6 3 2 15,8 0 0-15,3 0 1 16,0-1 0-16,-3-2-2 16,-4-3 1-16,-7-1-2 15,-11 4 0-15,-13 3-6 0,-11-1 0 16,-8-5-15-16,-10-7 1 15</inkml:trace>
  <inkml:trace contextRef="#ctx0" brushRef="#br1" timeOffset="57997.331">29005 7732 49 0,'-7'32'24'0,"-3"-4"-17"0,3-19 30 16,3 7-36 0,1 3 1-16,-1 3-1 0,-3 0 1 15,-4-10-3-15,4 1 0 16,0-7-4-16,4 1 1 31</inkml:trace>
  <inkml:trace contextRef="#ctx0" brushRef="#br1" timeOffset="58204.765">28963 7522 44 0,'11'7'22'0,"-8"-10"-15"15,4-1 15-15,0 4-22 16,4 0 0-16,3 0-5 16,4 4 0-16,-4 2-4 15,7 0 0-15</inkml:trace>
  <inkml:trace contextRef="#ctx0" brushRef="#br1" timeOffset="58791.595">29210 7811 57 0,'0'31'28'0,"-7"-3"-35"0,7-21 50 15,0-4-44-15,0 0 1 16,0-3-1-16,0-3 1 0,0-7 0 15,0-2 0 1,0-4-1-16,3 1 0 0,1 2 1 16,3 0 0-16,4 1 0 15,-1-1 0-15,4 4 0 16,0 3 1-16,4 9 0 16,0-3 1-16,-1 0-1 15,-3 0 0-15,1 0 0 16,-1 0 0-16,0 0 0 15,0 3 0-15,-3 3-1 16,-1 1 1-16,1 2-1 16,-4 0 1-16,0 1-1 15,0-1 0-15,0-3 0 16,0 1 0-16,4-7 0 16,-4-3 0-16,0-4-1 15,0-2 1-15,7-4 0 16,0 1 0-16,0-1 0 15,0 4 0-15,-3-1 0 0,3 10 0 16,-4 4 0-16,1-1 1 16,-4 3 1-16,4 3 1 15,-1 4-1-15,4 3 1 16,0 2-1-16,1 1 0 16,-1-3 0-16,3 0 0 15,4-4-5-15,4-2 1 16,0-4-6-16,0-6 1 15,-1-6-12-15,-3-7 1 16</inkml:trace>
  <inkml:trace contextRef="#ctx0" brushRef="#br1" timeOffset="59407.463">29926 7983 46 0,'14'41'23'0,"-7"19"-20"0,-3-45 31 16,-4 14-34-16,-4 5 0 15,1-3 0-15,-4 1 1 16,-4-7-2-16,1-3 1 15,-1-10 0-15,0-5 0 0,1-7 0 16,3-13 0-16,0-9 0 16,3-9 0-16,4-4-2 15,0-12 0-15,4 3-1 16,3-6 0-16,-4-6-3 16,4 9 0-16,0 3 1 15,4 6 0-15,0 7 4 16,3 3 0-16,0 12 2 15,3 10 1-15,5 6 4 16,-8 3 1-16,3 6 0 16,5 4 0-16,-5-1-2 15,-3 4 1-15,-7 0-3 16,-10 2 1-16,-1-5-3 16,-6 0 0-16,-8 2-4 15,-7 1 0-15,1-4-7 16,2-2 1-16,5-4-6 15,6-6 0-15</inkml:trace>
  <inkml:trace contextRef="#ctx0" brushRef="#br1" timeOffset="59723.505">30417 7827 54 0,'17'9'27'0,"-17"-3"-35"0,0-9 49 16,-7 0-41-16,-3 0 0 0,-8 0 0 16,-3 0 1-16,-4-1-1 15,0 4 1-15,4 4-1 16,-4 2 1-16,4 6 0 16,4 4 0-16,3 0 0 15,3-1 0-15,7 7 0 16,8 0 0-16,3-3-1 15,7-6 1-15,4-4-2 16,-1-9 1-16,5-6-2 16,-1 3 0-16,-4-4-6 15,1-2 1-15,0-4-8 16,-1-5 0-16</inkml:trace>
  <inkml:trace contextRef="#ctx0" brushRef="#br1" timeOffset="60036.228">30575 7949 52 0,'4'0'26'0,"-1"-3"-31"0,-3 3 43 16,0 0-39-16,4-7 1 15,-1-5 1-15,-3-4 1 16,4-6-2-16,-1 0 1 16,1 4 0-16,-1 2 1 0,1-3 0 15,3 6 0-15,4 1-1 16,10 6 0-16,4 3-1 16,-1 3 0-16,1-4-3 15,-4 1 0-15,0 0-5 16,0 3 1-16,1-3-9 15,2-10 1-15</inkml:trace>
  <inkml:trace contextRef="#ctx0" brushRef="#br1" timeOffset="60323.258">31119 7021 33 0,'3'-3'16'0,"1"18"-5"16,-4-12 21-16,0 7-28 16,0 5 0-16,-4 7 1 0,1 3 1 15,-5 16-8-15,-2 9 1 16,-1 10 5-16,1 12 0 16,3 19-3-16,0 3 1 15,0-6-1-15,0-16 0 16,-1-19-2-16,1-9 0 15,-3-12-4-15,-1-4 0 16,-3-16-5-16,-4-8 1 16,-10-8-6-16,4-8 0 15</inkml:trace>
  <inkml:trace contextRef="#ctx0" brushRef="#br1" timeOffset="61149.343">30773 7736 36 0,'17'22'18'0,"19"-7"-12"0,-22-15 30 0,11 3-32 15,6 1 1-15,8-1 0 16,7-3 1-16,-11 0-8 16,4 0 0-16,7 0 5 15,-7 0 1-15,-8-3-4 16,-2-1 1-16,-8-2-1 16,-4-3 0-16,-2-1-1 15,-5 7 1-15,-6 3-1 16,-4 3 1-16,-4 0 0 15,-3 4 0-15,-3 5 0 16,-5 4 0-16,8 0 0 16,-3 2 0-16,-1 1 0 15,1 0 0-15,6-3 0 16,4-1 1-16,4-2-1 0,6-4 1 16,1-2-1-16,3-4 0 15,0-6 0-15,0 0 0 16,4-4 0-16,-4-2 0 15,4-1-1-15,-4 1 0 16,0 3 0-16,0-1 0 16,0 1 0-16,0 3 0 15,0 0 0-15,0 3 0 16,-3 0 1-16,-1 0 0 16,1 0 0-16,0 0 0 0,-1 3 0 15,-3 0 0-15,4 3 0 16,-4 1 0-16,0 2 0 15,0 1 0-15,0 2-1 16,0 1 1-16,0-7 0 16,4 3 0-16,-1-9 0 15,4 0 0-15,4 7 0 16,0-4 0-16,3-6 0 16,0 3 1-16,4-4-1 15,10-5 0-15,7-7 0 16,4-6 1-16,4-3-2 15,-1-15 1-15,-7-14-1 16,1-18 1-16,-1-3-1 16,-7-19 0 15,-6-10 0-31,-12 4 0 0,-3-10 0 0,-7 16 1 0,-7 3 0 0,-7 10 0 16,-10 5 0-16,-5 7 0 15,-2 22 0-15,-1 16 1 16,-7 15 0-16,-3 19 0 31,-7 79 1-31,6 25 0 16,12 2-1-16,3 7 1 15,3-3-2-15,0-12 1 16,1-17-3-16,6-8 0 0,0-20-4 16,1-12 1-16,-1-19-5 15,1-19 0-15,3-9-5 16,-4-9 1-16</inkml:trace>
  <inkml:trace contextRef="#ctx0" brushRef="#br1" timeOffset="61373.808">31570 7554 44 0,'18'19'22'0,"17"-4"-20"15,-21-12 42-15,0-6-41 16,0 0 1-16,15 3 1 15,16-3 1-15,8-3-8 16,14-7 1-16,15 1 4 16,2-4 0-16,-3 0-3 15,0-3 1-15,-3 7-3 16,-4-1 0-16,-14 4-9 16,-18-4 0-16,-17 7-6 0,-4 9 0 15</inkml:trace>
  <inkml:trace contextRef="#ctx0" brushRef="#br1" timeOffset="63929.027">22684 8576 40 0,'7'6'20'0,"0"-6"-12"0,-4 3 20 15,-3 4-25-15,0 5 1 0,0 4 2 16,-3 12 1-16,-1 13-9 16,-3 3 1-16,-3 12 4 15,-1 1 1-15,0 2-3 16,4 1 0-16,4-13-6 16,-1-6 1-16,1-16-3 15,3-10 0-15,0-8-5 16,0-7 1-16,0-7-3 15,0 1 0-15</inkml:trace>
  <inkml:trace contextRef="#ctx0" brushRef="#br1" timeOffset="64165.85">22648 8965 27 0,'11'0'13'0,"7"6"-6"0,-11-6 22 0,0 3-27 16,0-3 0-16,0 3 3 15,0-3 0-15,3 0-5 0,5 4 1 16,2-1 4-16,4 3 1 16,1 0-1-16,-1 0 0 15,-4 1-2-15,-3 2 0 32,-14 13-2-32,-7 3 1 15,-10 0-5-15,-8 0 0 16,0-3-6-16,-3-3 1 15,3-6-7-15,4-7 1 0</inkml:trace>
  <inkml:trace contextRef="#ctx0" brushRef="#br1" timeOffset="64465.847">23294 8542 53 0,'21'-4'26'0,"-14"8"-29"16,-7-4 46-16,-7 9-42 16,-3 7 1-16,-12 6 0 15,-2 9 1-15,-8 19-4 16,-3 7 1-16,-11 12 2 0,-7 6 0 15,11 9-1-15,3 4 0 16,3 0-3-16,8-13 0 16,-4-9-6-16,15-16 1 15,3-15-10-15,7-13 1 16</inkml:trace>
  <inkml:trace contextRef="#ctx0" brushRef="#br1" timeOffset="64872.986">23410 9031 46 0,'4'6'23'0,"-1"-3"-20"16,-3-3 35-16,-3 3-38 16,-4 0 1-16,-4-3 1 15,-3 4 0-15,-4-1-3 16,-6 9 1-16,-1 10 1 15,4 3 1-15,0 3 0 0,3 7 1 16,8-1-1-16,6 4 1 16,8-10-1-16,10-3 0 15,10-12-1-15,8-10 1 16,-4-3-7-16,-3-6 1 16,0-4-13-16,-8 1 1 15</inkml:trace>
  <inkml:trace contextRef="#ctx0" brushRef="#br1" timeOffset="65741.96">25005 9620 48 0,'-7'-3'24'0,"7"9"-14"16,0-6 32-16,7-3-40 16,7-3 0-16,4-10 3 15,-1-12 0-15,15-16-6 16,7-15 1-16,7-10 3 16,7-10 1-16,3-18-2 15,-3-6 1-15,-7-4-3 16,0-6 1-16,-4 19-3 15,-7 12 1-15,-10 7-2 16,-7 12 1-16,-8 13-2 0,-3 13 0 16,-7 12-1-16,-3 15 1 15,-8 13 0-15,-3 4 1 16,-7 14 0-16,0 8 0 16,-4 5 0-16,0 7 1 15,1 12 1-15,2 4 0 16,1 9 0-16,4 3 1 15,3 9 1-15,3 7 0 16,4-1 0-16,7-2 1 16,3-10-2-16,8-16 1 15,7-12-3-15,6-15 0 0,5-11-10 16,2-8 0-16,-2-10-2 16,-8-10 0-16</inkml:trace>
  <inkml:trace contextRef="#ctx0" brushRef="#br1" timeOffset="65949.5">25665 9297 48 0,'3'44'24'0,"-10"-9"-30"0,4-29 48 0,3 0-42 16,0 4 0-16,0-7-4 15,-4 0 0-15,4-3-5 16,0-10 1-16,0-5-5 0,0-7 0 16</inkml:trace>
  <inkml:trace contextRef="#ctx0" brushRef="#br1" timeOffset="66118.278">25619 9037 49 0,'14'19'24'0,"-4"-10"-24"0,-10-9 46 16,0 0-46-16,0 6 1 0,7 1-4 15,4-7 1-15,7 3-6 16,-1 0 1-16,5-3-8 16,-5 0 1-16</inkml:trace>
  <inkml:trace contextRef="#ctx0" brushRef="#br1" timeOffset="66658.532">25862 9351 48 0,'4'25'24'0,"-4"-13"-29"16,0-12 41-16,0 0-36 15,0 0 0-15,3-6 0 16,1-3 1-16,3-4-1 15,0 4 0-15,0-4 1 16,0 4 0-16,4-1 0 16,-1 4 0-16,4 0 0 0,-3 6 0 15,3 3 0-15,-3 3 1 16,-4 3-1-16,0 7 1 16,-4 3-1-16,-3-6 0 15,0-1-1 1,0-3 1-16,0 1-1 0,4-7 1 15,-1 3-2-15,4-6 1 16,4-6 0-16,-1-7 0 16,1 1 0-16,3-1 0 15,0-2 0-15,4 2 0 16,-4 1 0-16,0 2 0 16,0-2 0-16,0 2 0 0,-3 1 0 15,-1-1 0-15,-2 4 0 16,-1 3 0-16,0 3 0 15,-4 6 0-15,1 1 0 16,-1 5 1-16,4 1-1 16,0 5 0-16,-3 4 1 15,6-3 0-15,1 0 0 16,3 0 0-16,7-3-1 16,0-4 1-16,4-2-1 46,-4-4 0-46,1-6-6 0,-5-3 0 16,1 0-10-16,-4-4 0 0</inkml:trace>
  <inkml:trace contextRef="#ctx0" brushRef="#br1" timeOffset="67250.453">25061 9755 45 0,'4'3'22'0,"6"-6"-12"0,-6 6 31 0,0 0-39 16,-1 7 1-16,-3 2 1 15,0 4 0-15,0 0-6 16,0 6 1-16,-3-10 3 16,-5 4 0-16,1-4-2 15,0-2 0-15,4-4-1 16,-1-6 0-16,4-6-1 15,7-4 0-15,0-2-2 16,0-4 0-16,4 0-2 16,3-5 1-16,7-1-2 15,4 0 1-15,3 3 1 63,-3 6 1-63,0 1 2 0,-4 5 0 62,-4 7 4-62,1 7 1 0,-4 2 2 0,-3 1 1 0,-1 2-1 32,-3 4 1-17,4 18-1-15,0 1 0 0,-1-7-2 0,1-6 0 0,3 0-2 0,0-6 0 0,4-4-7 16,-4-2 1-16,3-10-11 0,5-10 1 0</inkml:trace>
  <inkml:trace contextRef="#ctx0" brushRef="#br1" timeOffset="67520.653">25520 9793 58 0,'3'3'29'0,"8"-9"-34"0,-4 6 47 0,4 0-42 16,-1 0 1-16,4 0-1 15,1 0 1-15,2-4-3 0,4 1 1 16,4 3-4 0,3-3 1-16,-7 0-11 0,1 3 1 15,-1-9-2-15,-4-1 1 16</inkml:trace>
  <inkml:trace contextRef="#ctx0" brushRef="#br1" timeOffset="67873.963">25767 9611 44 0,'3'3'22'0,"-3"0"-22"15,0-3 44-15,0 0-41 16,0 0 0-16,0 6 1 16,0-2 1-16,4 2-5 15,-1 6 1-15,8 1 4 16,0 3 0-16,3-1-1 15,3 1 0-15,1 0-1 16,-4-1 0-16,-7 4-2 16,-7 3 0-16,-7 6-3 15,-3 7 1-15,-8-7-5 16,-3-3 0-16,-4-3-11 16,0-6 0-16,8-4-2 0,3-5 1 15</inkml:trace>
  <inkml:trace contextRef="#ctx0" brushRef="#br1" timeOffset="68459.811">26194 9846 56 0,'0'3'28'0,"-4"25"-39"16,1-18 55-16,-4 2-43 15,-4 1 1-15,-3-1-1 16,-4 1 1-16,-3-4-3 16,0 1 1-16,0-7 0 15,3 3 1-15,4-6-1 16,3 0 0-16,4-6-1 15,7-3 1-15,4-7-2 16,7-3 0-16,3 0 0 16,3 0 1-16,1 4-1 15,3 2 0-15,-3 4 1 16,-1 6 1-16,-3 3 0 16,1 6 0-16,-1 3 0 15,0 1 1-15,0 2-1 16,0 1 1-16,4-4-1 0,-1 1 1 15,4-1 0-15,1 4 0 16,-1-7 0-16,0 0 0 16,-3-3-1-16,-1 0 1 15,1-6-1-15,0 3 0 16,-1-9 0-16,-3 3 1 16,0-7-2-16,-3-3 1 15,-7 4-1-15,-8-4 1 16,-3 0 0-16,-11 1 0 15,-3-1-2-15,-7 7 0 0,0 6-2 16,-1 3 0-16,1 3-9 16,4 0 1-16,-1 0-3 15,4 0 1-15</inkml:trace>
  <inkml:trace contextRef="#ctx0" brushRef="#br1" timeOffset="69271.674">27354 9247 52 0,'0'-6'26'0,"-17"-7"-36"15,10 10 54-15,0-3-44 16,-4 0 1-16,-3 2 0 16,-4 1 1-16,-3 3-2 15,-4 3 1-15,1 10 1 16,-1 6 0-16,0 0 0 0,1 6 1 15,3 0-2-15,6 0 1 16,5-6-1-16,6 0 1 16,4-7-1-16,7 1 0 15,11-7-1-15,0 0 0 16,3-3-1-16,0-6 1 16,0-6-1-16,0 2 0 15,-3-2-2-15,-4 3 1 16,0 0 0-16,-7 2 1 15,0 11 1-15,0 2 0 0,0 0 1 16,-3 4 0-16,-1 3 2 16,1 3 1-16,-4-1-2 15,0 1 1-15,0 0-1 16,0-3 1-16,0 2-5 16,0-5 1-16,11-7-8 15,3-3 1-15,3-9-10 16,4-3 0-16</inkml:trace>
  <inkml:trace contextRef="#ctx0" brushRef="#br1" timeOffset="69644.577">27464 9589 58 0,'-14'25'29'0,"-4"-16"-34"0,14-12 47 15,1 10-42-15,3-4 0 16,0-3 0-16,0 0 0 16,7-3-1-16,4-1 1 15,-1 1-2-15,4-3 1 16,-3 0-1-16,3-4 0 16,0-2-2-16,4-1 0 15,-1-2 0-15,1 2 1 16,0 4 1-16,-1-1 1 15,4 10 3-15,-3 6 0 0,0 4 3 16,-1 2 1-16,1 1 0 16,0-1 1-16,-4 7-1 15,0 3 0-15,-4 0-3 16,5 0 1-16,-1-6-5 16,-4-4 1-16,1-2-8 15,3-10 0-15,0-3-11 16,4-7 1-16</inkml:trace>
  <inkml:trace contextRef="#ctx0" brushRef="#br1" timeOffset="70126.648">28166 9228 61 0,'0'7'30'0,"10"-17"-29"16,-3 7 50-16,8 0-51 16,6 0 1-16,7-4-1 15,4 1 1-15,3 0-4 16,4 3 1-16,-4 3-7 16,-3 6 1-16,-8-3-10 15,-2 0 0-15</inkml:trace>
  <inkml:trace contextRef="#ctx0" brushRef="#br1" timeOffset="70308.818">28190 9489 48 0,'11'18'24'0,"38"-18"-20"0,-31-3 36 16,3-3-40-16,0 0 0 0,8-4-7 15,6 1 0 1,7 3-4-16,8-4 0 0</inkml:trace>
  <inkml:trace contextRef="#ctx0" brushRef="#br1" timeOffset="70846.862">28720 9721 54 0,'10'25'27'0,"8"-19"-25"16,-11-3 42-16,4 0-43 15,-1-3 0-15,1 0 1 0,6-6 0 16,4-10-3-16,4-9 1 16,-4 0 1-16,8-16 1 15,6-12-1-15,7-22 0 16,1-7 0-16,-5-2 0 16,1-7 0-16,-4-7 0 15,-3 1 0-15,-7 6 0 16,-8 10 0-16,-6 15 0 15,-7 13-3-15,-4 12 1 16,-7 13-1-16,-4 12 0 16,0 10 0-16,-6 9 1 0,-4 16-1 15,-4 9 0-15,0 13 1 16,-3 9 1-16,3 6-1 16,4 19 1-16,0 4 0 15,3 9 0-15,4 6 0 16,4-6 0-16,-5-4 0 15,12-9 0-15,3-12-1 16,7-10 0-16,11-18-1 16,-1-13 0-16,4-10-5 15,8-12 1-15,-1-9-10 16,4 0 1-16</inkml:trace>
  <inkml:trace contextRef="#ctx0" brushRef="#br1" timeOffset="71057.901">29422 9438 63 0,'-4'29'31'0,"-6"5"-33"0,6-21 55 16,-3 5-53-16,0 1 1 15,-4-3-1-15,4-7 1 16,0 1-5-16,0-4 0 15,4 0-7-15,3-3 0 0,3-12-7 16,-3-4 0 0</inkml:trace>
  <inkml:trace contextRef="#ctx0" brushRef="#br1" timeOffset="71226.657">29326 9275 63 0,'7'22'31'0,"15"-12"-43"0,-15-10 58 0,3-3-47 16,4-4 1-16,1-2-9 15,-1-1 1-15,0 7-3 16,-4-6 0-16</inkml:trace>
  <inkml:trace contextRef="#ctx0" brushRef="#br1" timeOffset="71838.688">29542 9579 44 0,'-4'29'22'0,"-6"-17"-21"0,6-9 27 15,4 4-29-15,-4-7 0 16,1 0 0-16,3-7 0 15,0 7 1-15,7-6 1 16,0 0-1-16,4-4 0 16,3 1 0-16,3 0 1 15,1-1-1-15,3 1 1 0,0 3-1 16,-3-1 1-16,0 4-1 16,-4 0 0-16,0 3 1 15,-4 3 1-15,1 0 0 16,-4 4 0-16,0-1 0 15,-3 0 1-15,-1 0-1 16,1 1 1-16,-1 2-2 16,-3-3 0-16,0-3-1 15,0 1 1-15,0-4-1 16,0 0 0-16,4 6-1 16,3-6 0-16,3-3 0 15,5-7 0-15,2 1 0 16,4-4 1-16,0 1-1 15,1-1 1-15,-5 1 0 16,1-4 0-16,0 3 0 16,-4 4 0-16,0 0 0 15,-4 2 1-15,4 4 0 16,-3 3 1-16,0 3 0 0,-1 4 0 16,1 2 0-16,-1 7 1 15,1 3 0-15,3-1 0 16,4-5-2-16,6-4 1 15,8 1-1-15,-4-4 1 16,1-3-3-16,-8 0 0 16,0 0-9-16,-3 1 1 15,-4-1-8-15,-4-3 1 16</inkml:trace>
  <inkml:trace contextRef="#ctx0" brushRef="#br1" timeOffset="72394.694">28868 10056 53 0,'0'3'26'0,"-4"16"-27"0,1-10 44 15,-1 4-42-15,-3 3 0 16,0-4 1-16,-3 1 0 15,2-4-3-15,1 1 0 16,4-1 1-16,-1-6 1 16,4-3-2-16,0 0 1 15,4-6-1-15,-1-4 1 16,4-2-2-16,4-1 1 0,0-5-2 16,3-1 1-16,0 0-2 15,0 3 1-15,0 4-1 16,-3 2 1-16,-1 4 1 15,4 9 1-15,0 7 1 16,4 2 1-16,-4 1 2 16,-7 2 0-16,0 1-1 15,0 0 1-15,-3 3-1 16,-4-1 1-16,3-2-2 16,5-3 0-16,-1-1-6 15,3 1 0-15,4-7-10 16,7-12 1-16</inkml:trace>
  <inkml:trace contextRef="#ctx0" brushRef="#br1" timeOffset="72640.061">29210 10075 53 0,'4'3'26'0,"-1"-3"-25"0,1-3 42 16,3 3-42-16,3 0 0 15,4 0 0-15,4 0 0 16,7 0-2-16,3-3 0 0,4 0-4 16,-4-4 0-16,-3 1-11 15,-8-6 0-15</inkml:trace>
  <inkml:trace contextRef="#ctx0" brushRef="#br1" timeOffset="72934.17">29485 9887 56 0,'0'19'28'0,"7"-13"-32"16,-3-3 44-16,-1 3-38 16,8 1 1-16,7-1 1 15,6 3 0-15,4-2-4 0,-6 2 0 16,-1 3 2 0,-7 7 1-16,-11 3-2 0,-13 6 1 15,-11-2-3-15,-1-5 1 16,-2 8-6-16,-4-1 1 15,-4-6-7-15,4-3 1 16,3-7-6-16,7-5 0 16</inkml:trace>
  <inkml:trace contextRef="#ctx0" brushRef="#br1" timeOffset="73445.598">29968 10113 49 0,'-7'25'24'0,"-7"-3"-26"0,7-19 43 0,-3 0-40 16,-4 0 1-16,-4 3 0 15,-3 7 0-15,0-4-3 16,-1-6 0-16,5-3 2 15,-1-3 1-15,8-3-2 16,3 3 1-16,3-3-2 16,11-4 0-16,4-2 0 15,10-4 0-15,7 0 0 16,4 1 0-16,0 8 0 16,-4 4 0-16,-4 6 1 0,-2 4 1 31,-8 8-1-31,0-5 1 15,-4 2-1-15,1-2 1 16,7-1 0-16,-1-3 0 16,4-6-1-16,8 0 1 15,-5 0-1-15,1 0 0 16,-4 0 0-16,-3-6 0 16,-4-7-1-16,-7-2 0 15,-7-4 0-15,-4 3 1 16,-6 4 0-16,-11 2 0 0,0 4-1 15,-4 3 0-15,7 3-4 16,4 0 1-16,0 3-10 16,0-3 0-16</inkml:trace>
  <inkml:trace contextRef="#ctx0" brushRef="#br1" timeOffset="74044.475">30970 8658 38 0,'4'0'19'0,"-4"12"-12"16,0-6 24-16,-4 7-27 15,-3 12 0-15,4 6 1 16,-4 4 1-16,0 6-8 16,0 6 0-16,0-7 5 15,0 4 0-15,-1-3-6 16,1-3 1-16,4-7-12 0,3-9 1 15,3-9-2-15,8-13 1 16</inkml:trace>
  <inkml:trace contextRef="#ctx0" brushRef="#br1" timeOffset="74275.163">31168 8962 49 0,'-4'40'24'0,"-6"-2"-25"0,3-28 49 0,-7 5-46 16,-11 7 0-16,-10 6 1 16,-8 10 1-16,-6 6-5 15,-7 9 1-15,-1 7 1 16,1 3 0-16,13-4-6 16,8-6 1-16,3-2-7 15,8-14 1-15,6-9-7 16,11-12 0-16</inkml:trace>
  <inkml:trace contextRef="#ctx0" brushRef="#br1" timeOffset="74781.213">30960 9492 47 0,'-18'31'23'0,"1"10"-21"0,13-32 40 0,-3-3-41 16,0 4 0-16,0-4 0 15,0 0 0-15,0-2-2 16,0-4 1-16,3 3 0 16,8 0 1-16,3-6-2 15,3-7 1-15,4-2-2 16,4-4 1-16,3-3-1 16,4 0 1-16,-4-3-2 15,0 7 1-15,0 2 0 16,1 1 0-16,-5 5 2 15,1 7 0-15,-4 7 2 16,-3 2 1-16,-1 7 0 16,-3 3 1-16,-3 3-1 15,-1-4 1-15,-3 4-2 16,0 3 0-16,-3 1-2 16,3-8 1-16,0-2-3 15,3-3 1-15,4-4-6 16,4-6 0-16,7-6-9 0,3-10 0 15</inkml:trace>
  <inkml:trace contextRef="#ctx0" brushRef="#br1" timeOffset="75115.175">31475 9194 56 0,'3'0'28'0,"8"12"-26"0,-4-12 48 0,0 3-46 0,4 1 0 0,3-1 0 0,0-3 1 0,4 0-7 16,6-3 0-16,1-1 4 16,-4-2 0-16,7 0-7 15,-3 6 1-15,-4-3-11 16,-7 3 1-16,-7 0-5 16,-3 3 0-16</inkml:trace>
  <inkml:trace contextRef="#ctx0" brushRef="#br1" timeOffset="75309.557">31418 9551 68 0,'11'16'34'0,"17"-16"-49"0,-10-3 66 16,3-3-51-16,7-4 0 15,4 1 0-15,0-10 0 16,3 3-4-16,4 4 0 0,0-1-10 15,-4 1 0-15,-7-1-3 16,4 4 0-16</inkml:trace>
  <inkml:trace contextRef="#ctx0" brushRef="#br1" timeOffset="75712.291">32611 9156 43 0,'10'3'21'0,"-24"-12"-26"15,0 6 38-15,-11-4-33 16,-20 4 1-16,-15 6 0 15,3 10 1-15,-6 6-3 0,-1 6 1 16,-3 13 1-16,4 2 1 16,10 7-1-16,7 7 1 15,7 2 0-15,14-6 0 16,15 4 0-16,17-11 0 16,14-5-1-16,18-10 0 15,7-12 1-15,21-10 0 16,14-18 0-16,4-4 0 15,-11-12 0-15,-11-10 0 16,-10-3-1-16,-18-9 1 0,-14 6-4 16,-21 4 1-16,-14 8-15 15,-17 4 0-15</inkml:trace>
  <inkml:trace contextRef="#ctx0" brushRef="#br1" timeOffset="77916.876">22726 10385 62 0,'0'32'31'0,"3"34"-28"16,-3-48 31-16,-3 17-33 15,-4 6 0-15,-4 12 0 0,-3 13 1 16,-3 25-3-16,-5 3 1 16,1 0 0-16,-3 9 1 15,-1-12-5-15,4-15 0 16,7-20-11-16,3-15 0 15,4-22-2-15,3-19 1 16</inkml:trace>
  <inkml:trace contextRef="#ctx0" brushRef="#br1" timeOffset="78217.453">22574 10991 37 0,'-3'22'18'0,"6"-35"-13"16,1 7 31-16,3 6-30 16,3-7 0-16,5 7 5 15,6 7 0-15,10 2-12 16,8 13 0-16,4-3 9 16,-5 0 1-16,-2 0-3 15,-8 2 0-15,-10 5-3 16,-11 2 1-16,0-3-3 15,-14 9 0-15,-18 1-2 16,-10-1 0-16,-4 1-5 16,-4-7 1-16,1-9-9 0,3-7 1 15,11-8-8-15,10-4 1 16</inkml:trace>
  <inkml:trace contextRef="#ctx0" brushRef="#br1" timeOffset="78865.558">23174 11213 55 0,'-14'19'27'0,"-11"9"-32"0,22-21 46 0,-1 8-40 15,1 7 1-15,-1 6 2 16,1-3 0-16,3 1-4 15,7-4 1-15,3-7 2 16,4-9 0-16,7-6-1 16,4-6 0-16,0-3-4 15,0-7 0-15,-1-3-10 16,1 0 0-16,-4-6-6 16,-7-3 0-16</inkml:trace>
  <inkml:trace contextRef="#ctx0" brushRef="#br1" timeOffset="79179.799">23731 10486 60 0,'0'6'30'0,"0"25"-35"0,0-24 55 15,-3 11-50-15,-4 11 0 16,-4 2 1-16,-3 13 0 16,-11 9-2-16,1 16 1 15,-1 13 0-15,0 9 0 0,4 0-2 16,4-16 0-1,6-16-7-15,4-18 0 0,3-19-8 16,4-19 1-16</inkml:trace>
  <inkml:trace contextRef="#ctx0" brushRef="#br1" timeOffset="79391">23361 11041 69 0,'7'37'34'0,"21"-18"-35"16,-14-19 63-16,0 0-61 16,22 0 1-16,6-3-1 0,15 0 1 15,17-13-3 1,7-6 0-16,-7 0-4 0,-4-3 1 16,-6 10-15-16,-1-4 0 15,-6 9-2 1,-4 4 0-16</inkml:trace>
  <inkml:trace contextRef="#ctx0" brushRef="#br1" timeOffset="80199.812">25714 10777 62 0,'85'-15'31'0,"-1"-4"-34"0,-59 16 60 16,3 3-54-16,4 0 0 16,-11 0 3-16,-3 3 1 15,-8-3-9-15,-13 0 1 16,-18 12 4-16,-22 4 1 16,-13 3-3-16,-4 0 1 15,-14 3-2-15,-11 0 1 16,4 0-2-16,-4 0 0 15,4 3-1-15,11 6 1 0,17 0 0 16,10 1 0-16,12-1 0 16,6-6 1-16,7-3 0 15,15-3 1-15,13 0-1 16,12 0 1-16,9-1 0 16,15 1 0-16,0 0-1 15,-7 0 0-15,-4-7 0 47,-10 4 0-47,-15 3 0 0,-13 6 0 0,-15 3-1 0,-6-3 0 0,-8 0 0 16,0 4 0-16,0-4 1 15,8 6 0-15,6-3 0 16,7 4 1-16,4-4 0 16,11-3 0-16,3-6 0 15,7-4 0-15,14-2-1 0,8-7 0 16,9-9-1-16,5-10 1 15,-1-2-2-15,-7-4 0 16,8 3-7-16,-4 1 1 16,0 2-13-16,-1-3 1 15</inkml:trace>
  <inkml:trace contextRef="#ctx0" brushRef="#br1" timeOffset="80457.352">25887 11301 60 0,'-7'6'30'0,"0"1"-22"16,3 2 43-16,-3 0-48 15,4 10 0-15,-8 6 0 16,-3 10 1-16,3 9-5 15,1 6 0-15,-1 0 1 16,8-3 0-16,-1-9-8 16,4-13 0-16,7-10-13 15,0-8 1-15</inkml:trace>
  <inkml:trace contextRef="#ctx0" brushRef="#br1" timeOffset="81162.054">26603 11201 59 0,'-4'0'29'0,"-10"-13"-31"16,7 10 44-16,-3 0-42 16,-8 3 0-16,-3 0 1 15,-4 6 0-15,1 4-1 16,-8 5 0-16,-4 1 1 15,5 3 0-15,-1 6 0 0,7 0 1 16,8 3-1-16,3-6 1 16,10-3-2-16,8 0 0 15,13-10 0-15,4-6 1 16,1-6-2-16,2-9 1 16,4-4-1-16,1 0 0 15,-1 4 0-15,-3-4 0 47,-4 0 0-47,0 7 1 0,-3-1 0 0,-1 7 0 0,-3 3 0 0,0 3 1 0,-3 10 1 16,-7 6 0-16,-4 0 0 15,0 6 1-15,0 0-1 16,0 0 0-16,3 0-1 16,4 0 1-16,0-3-6 15,4-6 0-15,-1-7-9 16,4-3 1-16,-3-9-7 15,-4 0 1-15</inkml:trace>
  <inkml:trace contextRef="#ctx0" brushRef="#br1" timeOffset="81506.463">26748 11527 61 0,'-7'25'30'0,"14"22"-37"0,-7-38 55 0,-4 4-48 15,1-4 1-15,-4 1 0 0,3-4 0 16,0 0-2-16,4-3 1 16,0-3 0-16,8-6 1 15,-5-10-1-15,4-6 0 16,7 1-1-16,0-1 1 16,4 0-2-16,0 3 1 15,3 3 0-15,0 4 0 16,-3 5 0-16,-1 7 0 15,1 7 2-15,-4 5 0 0,-3 7 1 16,-1 6 1-16,1 0-1 31,3 3 0-31,-4 4 0 0,5-4 0 0,-1-3-3 16,3-3 1-16,8-9-7 16,0-7 0-16,-1-6-11 15,-2-6 0-15</inkml:trace>
  <inkml:trace contextRef="#ctx0" brushRef="#br1" timeOffset="82034.938">27471 11182 50 0,'-18'0'25'0,"18"0"-12"16,0 0 36-16,7 0-46 16,0 6 1-16,4 4 1 15,7-1 0-15,13 0-7 16,12 1 0-16,10-4 3 16,-4-6 1-16,7-3-6 15,-10 0 0-15,-11 0-9 16,-6 0 1-16,-15-1-7 15,-7 8 0-15</inkml:trace>
  <inkml:trace contextRef="#ctx0" brushRef="#br1" timeOffset="82212.933">27510 11461 55 0,'-18'19'27'0,"29"-7"-19"0,-4-12 47 16,3 7-53-16,4-1 1 15,11-3 0-15,10-3 1 0,8-3-6 16,-1-3 1-16,-3-1-3 16,0 1 1-16,-4 0-16 15,0-4 0-15</inkml:trace>
  <inkml:trace contextRef="#ctx0" brushRef="#br1" timeOffset="83487.254">28917 10969 54 0,'4'3'27'0,"-1"19"-20"15,-3-16 34-15,0 10-39 16,0 6 0-16,-3 6 2 0,-1 6 1 16,-3 4-6-1,-3 3 1-15,-5 9 3 0,1 3 1 16,0 1-2-16,4-7 0 16,-1-4-1-16,4-11 0 15,0-7-2-15,0-9 1 16,3-10-2-16,-3-9 1 15,0-7-1-15,-3-5 1 16,-4-4-1-16,-4-3 0 16,-3 3-1-16,0-3 0 15,-1 6 0-15,1 7 0 0,-3 3 0 16,-1 9 0-16,-3 6 1 16,-1 4 1-16,5 6 3 15,3 6 0-15,3 9 1 16,7 4 1-16,8-1 0 15,6-2 1-15,8-1-1 16,0-5 1-16,17-1-2 16,11-9 0-16,10-7-4 15,4-9 0-15,0-3-8 16,-4-6 0-16,-3-3-12 16,-4-1 1-16</inkml:trace>
  <inkml:trace contextRef="#ctx0" brushRef="#br1" timeOffset="83701.244">29108 11558 60 0,'-4'35'30'0,"-21"9"-32"0,18-38 48 15,0 3-46-15,0 1 0 16,0 2 0-16,0-2 0 15,0-4-5-15,4 0 0 32,10-28-12-32,0-3 1 15</inkml:trace>
  <inkml:trace contextRef="#ctx0" brushRef="#br1" timeOffset="84162.598">29122 11304 56 0,'7'22'28'0,"3"-25"-29"0,-6 3 43 0,0 0-42 15,3-3 0-15,0-7 0 16,0 7 1-16,0 3-1 16,0 0 0-16,3 0-1 15,-3 3 0-15,0 7-3 16,1-1 1-16,-1 4-5 15,-4-1 1-15,4 4-6 16,0-3 1-16,0-1-2 16,0 1 0-16,0-4 5 15,0 0 1-15,1 4 8 0,-1 0 0 16,0 5 7-16,-4 4 1 16,1 3 4-16,-1 4 1 15,1-7-1-15,-1 0 0 16,1-1-4-16,-1 1 1 47,1-6-1-47,-1-3 0 0,4-4-2 0,0-3 1 0,4-6-3 15,3-6 1-15,0 0-2 0,4-4 1 16,0-8-3-16,-1-11 0 0,1 4-1 16,-4 0 0-16,4 3-3 15,-1-3 1-15,-3 9-7 16,0 4 0-16,4 3-11 15,-4 2 0-15</inkml:trace>
  <inkml:trace contextRef="#ctx0" brushRef="#br1" timeOffset="85484.442">29510 11680 59 0,'7'16'29'0,"4"-6"-29"16,-4-14 45-16,7 1-46 16,3-6 1-16,4-1-1 0,1-2 1 15,-1-10 0 1,-4-3 0-16,-2-3-1 0,-1 6 1 16,-4 0-2-16,-3 3 0 15,0 3-1-15,-3 4 1 16,-1 2-1-16,-3 10 1 15,0 7-1-15,-3 5 1 16,-1 7 2-16,1 3 0 16,3 0 1-16,0-3 0 15,0-1 0-15,3 4 0 16,1-6 0-16,-1 0 0 16,4-1-1-16,1-2 1 0,-1 0-2 15,0-4 1-15,0-3-1 16,0 1 0-16,3-1-1 15,1 0 1-15,0 0-1 16,-1 1 1-16,1-1 0 16,-1 0 1-16,1 0-1 15,3 1 1-15,0-4 0 16,0 3 1-16,0-3-1 16,4 0 1-16,0-3-1 15,-1 0 0-15,1-3 1 16,3-3 1-16,-3-3-1 15,3-1 1-15,7-2 0 16,7-4 0-16,4-3-1 16,-4 7 1-16,1-7-1 15,-5 0 0-15,-2-3-1 16,-1 3 0-16,-7-6 0 16,0 6 0-16,-3 0 0 15,-4 4 0-15,-3 5 0 0,-1 4 1 16,-3 0-1-16,-3 9 0 15,-4 3 0-15,0 4 1 16,-4 5-1-16,1 4 0 16,-4-3-1-16,0 6 1 15,-1 6 0-15,5 3 1 16,-1 7 0-16,1-7 0 16,-1 4 0-16,1 6 1 15,-4-1-1-15,-4-2 1 0,-3 9-1 16,-7-6 1-16,-4 0-2 15,-7-4 1-15,1-5-1 16,3-11 0-16,3-11-1 16,4-4 0-16,3-12 1 15,7-7 0-15,4-5 0 16,4-11 0-16,10 4 0 16,11-3 0-16,10 0 0 15,4 0 1-15,10 6-1 16,11-10 1-16,10-2-1 31,-3-4 0-31,-10-3 0 0,6 7 0 0,-10-1 0 16,-4-2 0-16,-6 5-1 15,-5 4 1-15,-6 0 0 16,-4 12 0-16,-7 4-1 0,-3 5 1 16,-4 7-1-16,-11 7 0 15,-3 5-1-15,-3 4 1 16,-1 6-1-16,-3 0 0 15,3-3 0-15,1-1 0 16,6-2 0-16,4 0 0 16,7-4-2-16,4-2 0 15,10-7-1-15,0-3 0 16,8-6-2-16,9-7 1 16,15-3 2-16,11-12 1 15,-8-9 2-15,4-1 0 0,-10 3 2 16,-8 4 0-16,-7 0 1 15,-10-1 1-15,-15 4-3 16,-13 0 1-16,-4 9-1 16,-7 7 1-16,-11 8-2 15,-3 4 1-15,-4 4-1 16,0 5 1-16,4 4 0 16,3-4 0-16,4 3 3 15,11 7 1-15,6 3 2 16,11 0 1-16,14 0 2 15,4 9 0-15,3-2-1 16,-3-1 0-16,-4 3-4 16,-7 1 1-16,-10 2-4 15,-11-6 1-15,-14 1-8 16,-15-1 1-16,-6-3-15 16,-18-6 1-16</inkml:trace>
  <inkml:trace contextRef="#ctx0" brushRef="#br1" timeOffset="86310.775">25093 12232 46 0,'-3'29'23'0,"10"21"-12"0,-7-38 25 0,-4 1-36 16,1-1 1-16,-1-5-1 15,4 2 1-15,-3-6-1 16,3-3 0-16,3-12 0 16,1-7 1-16,3-3-1 15,7-3 0-15,3 0 0 16,8-3 0-16,0-4-1 15,3 4 0-15,0 3 0 16,0 6 0-16,1 3 1 16,-5 7 0-16,-2 9 1 15,-1 9 0-15,-4 10 1 16,-3 3 0-16,-7 6 0 16,1 10 1-16,-8-4-1 15,0-5 1-15,0-4-2 16,3-6 0-16,1-4-5 0,3-2 0 15,0-7-13-15,7 0 1 16,3-9-1 15,-2-6 0-31</inkml:trace>
  <inkml:trace contextRef="#ctx0" brushRef="#br1" timeOffset="86554.643">25601 12229 64 0,'4'0'32'0,"6"-9"-45"16,-3 9 69-16,-3-6-55 16,6-7 0-16,4 4 0 15,8-1 1-15,2-2-6 16,-2 2 1-16,-5 1-6 15,-3 6 1-15,0-4-10 16,-14 7 0-16</inkml:trace>
  <inkml:trace contextRef="#ctx0" brushRef="#br1" timeOffset="86742.527">25622 12355 48 0,'0'22'24'0,"7"-10"-16"0,-3-12 37 0,-4 0-44 0,7 0 1 0,7 0-1 0,4 0 0 16,3 0-4-16,7-3 1 15,-3-3-8-15,-1-1 1 32</inkml:trace>
  <inkml:trace contextRef="#ctx0" brushRef="#br1" timeOffset="87022.866">26134 12132 54 0,'-11'28'27'0,"1"-15"-21"16,6-7 31-16,1 0-34 15,-1 7 0-15,-3 15 4 16,0 7 0-16,-4-7-8 16,1 9 0-16,-1 4 4 15,1-3 1-15,-1-4-5 16,0-2 1-16,1-4-10 16,3-3 1-16,3-12-10 15,4-4 0-15</inkml:trace>
  <inkml:trace contextRef="#ctx0" brushRef="#br1" timeOffset="87826.924">25474 10392 45 0,'11'15'22'0,"-4"10"-12"0,-7-21 30 15,-4 5-39-15,-3 0 1 16,-3 7 1-16,-12 0 0 16,-2-4-4-16,-1 4 0 15,-3 0 3-15,-4-1 0 16,0-5-2-16,1-4 1 15,2-3-2-15,8-3 1 16,4-6-2-16,2-4 1 0,12-5-2 16,3-1 0-16,10 4 1 15,8-1 0-15,3 0 0 16,7 7 0-16,1 0 1 16,2 6 1-16,8 6 1 15,0 7 1-15,0-1 0 16,3 1 0-16,-7 2 0 15,-10 1 0-15,7 0 0 16,3 0 1-16,4-7-1 16,0-6 0-16,-4-6-1 15,-3-3 0-15,0-7 0 16,-4-9 1-16,-3-3-2 16,-8 0 1-16,-6 0-1 15,-11 3 0-15,-7-3 0 16,-18 3 1-16,-14 3-2 15,0 10 1-15,-3 2-2 16,0 7 0-16,-1 4-6 0,5 2 0 16,6 3-9-16,7 1 1 15</inkml:trace>
  <inkml:trace contextRef="#ctx0" brushRef="#br2" timeOffset="121337.301">1528 9112 27 0,'0'-6'13'0,"10"-3"-2"0,-10 9 13 16,0 0-22-16,0 3 1 16,0-3 1-16,7 3 1 15,-7 6-6-15,4 1 0 16,-4 5 4-16,-4 7 0 16,4 3-1-16,-7 13 0 15,-3 9-1-15,-1 3 1 16,-7 7-2-16,4-4 1 15,4-3-3-15,-4-6 1 16,3-3-3-16,0-13 0 0,1-3-7 16,-1-9 0-1,1-13-1-15,3-9 0 0</inkml:trace>
  <inkml:trace contextRef="#ctx0" brushRef="#br2" timeOffset="121939.136">1408 9053 29 0,'0'3'14'0,"0"0"-10"16,0-3 26-16,0 0-27 0,0 0 1 16,0 0 1-16,0 0 1 15,0 0-7-15,7 0 1 16,-7 0 4-16,0 0 1 16,10 3-2-16,1-6 1 15,10 3-1-15,7-3 1 16,4 3-2-16,0-3 0 15,7 3-1-15,3-3 0 16,-3-1-1-16,-1 1 1 16,-9 0-2-16,-8 3 1 0,-4 0-1 15,-6 3 0-15,-7 0 0 16,-8 1 0-16,-7 8 0 16,1 4 0-16,-8-1-1 15,8 4 1-15,-8 0 0 16,7-3 1-16,1-1-1 15,6 1 1-15,4 3 0 16,4 0 1-16,6 3 0 16,1 0 0-16,7-4 0 15,10 4 0-15,-7-3 0 16,0 0 1-16,-3-3-2 16,-4-1 1-16,-7 1-1 15,-18 9 0-15,-6 3-1 16,-15 4 1-16,-7-4-1 15,-10-6 1-15,-1 0-5 16,8-10 1-16,3 4-11 16,8-7 1-16</inkml:trace>
  <inkml:trace contextRef="#ctx0" brushRef="#br2" timeOffset="122333.117">2057 9526 23 0,'-4'10'11'0,"-13"-7"-5"16,17-3 4-16,-11 3-9 15,0 0 0-15,1 3 2 16,3 4 0 0,-4 2-3-1,1 4 1-15,-1 3 2 16,0 3 0-16,11-4 0 16,-7 1 0-16,14-6-1 15,-7-1 0-15,15-8-1 16,2-11 0-16,4-2 0 15,4-4 0-15,-4 1-2 16,0-4 1-16,-10-3-7 0,0 4 1 16,-4-4-4-1,-7-3 0-15</inkml:trace>
  <inkml:trace contextRef="#ctx0" brushRef="#br2" timeOffset="122661.105">2346 9642 36 0,'0'25'18'0,"-4"4"-23"15,4-20 34-15,0 3-28 16,0 4 1-16,4-3 2 16,3-1 0-16,4-2-3 15,-1-1 0-15,1-6 3 16,17-6 0-16,-7-3-1 16,-3-7 1-16,3-2-4 15,-3 2 1-15,-4 0-8 16,-4 1 0-16,-3-1-7 15,-7-5 0-15</inkml:trace>
  <inkml:trace contextRef="#ctx0" brushRef="#br2" timeOffset="123103.441">2685 9683 38 0,'-4'19'19'0,"8"9"-20"0,-8-22 29 0,4 1-28 16,0 2 0-16,0-3 0 16,-7 4 0-16,7-7-1 15,-3 0 1-15,3 0 0 16,0-3 0-16,0-6 0 15,0-4 0-15,3-2-1 16,4-1 1-16,-3-2-1 16,6-4 1-16,8 3-1 15,-8 0 1-15,8 4-1 16,-7 2 1-16,6 1-1 16,-6 3 1-16,-1 6 0 15,1 3 0-15,0 3 0 16,-1 7 0-16,1 2 0 15,-4 1 0-15,3 0-1 16,1 3 0-16,0-4-3 16,6 1 1-16,4-4-4 15,1-2 1-15,-5-4-4 32,4-3 1-17</inkml:trace>
  <inkml:trace contextRef="#ctx0" brushRef="#br2" timeOffset="123573.515">3450 8861 27 0,'11'4'13'0,"-15"24"-16"0,4-16 24 15,0 17-22-15,-7-1 1 0,4 16 3 16,-4 3 1-16,0 3-3 15,7 6 0-15,-4 1 2 16,4 2 0-16,0-2 0 16,0-4 1-16,0-6-2 15,4-12 0-15,3-1-2 16,0-9 1-16,3-3-1 16,-10-9 1-16,0-1-2 15,0-6 1-15,-10 1-1 16,-8-4 1-16,0 0-1 15,-6-3 1-15,-12 0-1 16,5 3 1-16,-1-3 0 16,4 3 0-16,-1 4 1 15,8 5 0-15,4 10 2 0,6 3 0 16,8 3 1-16,6-3 1 16,15 1-1-16,3-1 0 15,7-3 0-15,11-10 0 16,3-6-3-16,1-6 1 15,2 0-6-15,-16-3 1 16,2-3-12-16,-20-7 1 31</inkml:trace>
  <inkml:trace contextRef="#ctx0" brushRef="#br2" timeOffset="124400.435">5052 8808 25 0,'10'-6'12'0,"8"9"1"0,-18-3 13 16,4 0-21-16,3 6 0 15,-7 4 5-15,0 5 0 16,-11 10-12-16,0 13 0 16,-3 15 7-16,0 10 1 15,-7 12-3-15,3-18 0 16,-3 37-3-16,0-16 0 16,3-3-4-16,8-12 1 15,-1-13-5-15,11-9 0 16,0-16-7-16,0-15 0 0</inkml:trace>
  <inkml:trace contextRef="#ctx0" brushRef="#br2" timeOffset="124668.716">5369 8604 38 0,'21'-9'19'0,"-17"15"-14"0,-4-3 30 0,-4 7-33 16,-3 15 0-16,-3 9 2 16,-4 13 1-16,-4 13-7 15,7 15 1-15,-6 19 4 16,6-25 0-16,4 41-1 0,0-3 1 16,0-26-3-16,0-15 1 15,4-13-6-15,-8-15 1 16,4-10-11-16,3-19 1 15,-10-15-1-15,0-6 0 16</inkml:trace>
  <inkml:trace contextRef="#ctx0" brushRef="#br2" timeOffset="124882.945">4865 9272 42 0,'7'28'21'0,"14"1"-15"0,-14-26 42 0,4 0-45 16,3-3 1-16,3-3 0 16,12-7 1-16,2 4-7 15,8-3 0-15,0-1 1 16,-4-2 1-16,1 2-7 16,-12 1 1-16,4-1-11 15,1-2 1-15</inkml:trace>
  <inkml:trace contextRef="#ctx0" brushRef="#br2" timeOffset="125330.935">5828 8755 61 0,'21'-7'30'0,"-21"14"-34"0,0-7 53 0,-7 3-49 0,3 3 0 15,-3 4 0-15,-7 5 0 16,-7 1 0-16,-4 0 0 15,-3-1 0-15,4 4 1 0,-8 3-1 16,4 3 0-16,3 0 0 16,4 3 1-16,7-6 0 15,3-3 0-15,11 0 0 16,11 6 0-16,13 0 0 16,12 3 0-16,-8 1 0 15,4-4 0-15,-8 3-1 16,1 0 0-16,-14 7-1 15,-1 5 0-15,-20 1-1 16,-19 0 0-16,-13 0-6 16,-14-7 1-16,-8-9-11 15,-3-15 0-15</inkml:trace>
  <inkml:trace contextRef="#ctx0" brushRef="#br2" timeOffset="125931.206">7303 8701 42 0,'10'0'21'0,"-6"7"-11"0,-4-7 26 16,0 3-35-16,3 9 1 15,-3 10 1-15,-3 7 0 16,-4 21-4-16,0 6 1 16,-15 29 2-16,8 12 0 15,0-6-3-15,4-3 0 16,-1-16-5-16,0-16 0 15,8-18-5-15,-1-19 1 16,1-16-6-16,-1-6 1 16</inkml:trace>
  <inkml:trace contextRef="#ctx0" brushRef="#br2" timeOffset="126205.004">7214 9263 42 0,'32'15'21'0,"39"-5"-14"16,-47-7 39-16,5 0-43 15,2 0 0-15,-2-3 1 16,-5 7 1-16,-6-1-7 16,-11 3 1-16,-7 4 3 15,-4 6 1-15,-10 6-3 0,-10 6 1 16,-12 4-3-16,-6-1 1 15,7-6-3-15,3-6 0 16,-3-3-4-16,10-6 1 16,7-1-10-16,4-3 1 15</inkml:trace>
  <inkml:trace contextRef="#ctx0" brushRef="#br2" timeOffset="126620.204">7528 9460 49 0,'36'10'24'0,"-1"-4"-21"16,-21-6 39-16,7 0-40 16,0 0 0-16,4-3 1 15,-4-3 1-15,4-1-5 16,0 1 1-16,-11 0 2 15,0-7 0-15,0 1-2 16,-4-1 1-16,-2-6-1 16,-8 4 0-16,-4 2-1 15,-3 1 1-15,-4 5-1 16,-3 7 0-16,0 7 0 16,-7 2 0-16,0 4 0 15,0-1 0-15,3 4 0 16,0 6 1-16,4 3 0 0,7 3 0 15,7-3 1-15,7 6 0 16,7 1 0-16,15-7 0 16,-5-6-2-16,12-4 0 15,2-8-3-15,5-10 0 16,-5-4-8-16,1-2 1 31</inkml:trace>
  <inkml:trace contextRef="#ctx0" brushRef="#br2" timeOffset="126879.486">8181 8626 44 0,'11'25'22'0,"-22"10"-13"15,7-20 25-15,1 11-32 16,-1 5 0-16,1 10 2 15,-4 9 0-15,-7 19-5 16,7 9 1-16,-4 10 3 16,0 0 0-16,4 0-1 15,0-13 0-15,0-16-4 16,4-11 0-16,-1-14-6 16,8-6 1-16,3-12-9 15,-4-10 0-15</inkml:trace>
  <inkml:trace contextRef="#ctx0" brushRef="#br2" timeOffset="127237.095">8481 9351 47 0,'10'0'23'0,"-6"-26"-22"0,-4 20 36 16,-4 0-36-16,-3 0 0 0,0 6 1 16,-3 3 0-16,-4 3-3 15,-1 7 1-15,-2 5 1 16,-8 1 1-16,4 3-1 16,3 0 0-16,4 6-1 15,0 1 0-15,7-1-1 16,4-6 1-16,10 0-1 15,7-7 0-15,7-2 0 16,0-7 1-16,4-6-1 16,-4-6 0-16,-3-3-3 15,3-7 0-15,-11-6-8 16,1 3 1-16,-4-6-3 16,-7-6 0-16</inkml:trace>
  <inkml:trace contextRef="#ctx0" brushRef="#br2" timeOffset="127672.494">8558 9416 44 0,'4'19'22'0,"3"9"-23"0,-3-18 42 16,3 2-41-16,0 4 0 15,0 3 0-15,0 3 1 16,0-6-1-16,0-4 0 15,3-3 0-15,5-2 1 16,-5-1-1-16,1-3 1 0,-1-3-1 16,1-3 1-16,-4-3-1 15,4-1 0-15,-4 4 0 16,0 3 0-16,0 3 0 16,0 4 0-16,3 2 0 15,1-3 0-15,3 1 0 16,0 5 1-16,4 4-1 15,3-7 1-15,-7 1-1 16,4-4 1-16,-1-3 0 16,1-6 0-16,0-3 0 15,6-1 0-15,-10-5 0 16,4-13 0-16,0-7 0 16,-8 1 1-16,1-19-2 15,-4 0 1-15,0 3-3 16,0 0 1-16,0 9-7 15,-7 7 0-15,-3-4-8 16,-8 7 1-16</inkml:trace>
  <inkml:trace contextRef="#ctx0" brushRef="#br2" timeOffset="130720.32">10827 8576 41 0,'0'6'20'0,"14"4"-12"15,-7-7 20-15,0 6-23 16,0 7 0-16,4 9 2 16,3 13 0-16,-4 9-9 15,-3 9 0-15,-3 13 6 16,-8 13 0-16,1-1-3 15,-4 10 1-15,0-9-3 16,0-10 1-16,0-19-5 16,0-12 1-16,3-16-6 15,4-13 0-15,0-8-6 16,4-11 0-16</inkml:trace>
  <inkml:trace contextRef="#ctx0" brushRef="#br2" timeOffset="131036.74">10918 9150 52 0,'11'9'26'0,"7"1"-32"0,-11-7 48 16,0-3-41-16,3-6 1 15,5 6 1-15,2 0 1 0,8 3-4 16,10 0 0-16,7 3 4 15,1 0 0-15,-4 4 0 16,-8-4 0-16,-6 0-1 16,-7 4 0-16,-4 9-1 15,-7 12 0-15,-18 0-2 16,-13 7 0-16,-12 3-3 16,-3-1 1-16,1-5-2 15,2-4 0-15,5-3-4 16,2-6 1-16,5-6-11 15,10-3 0-15</inkml:trace>
  <inkml:trace contextRef="#ctx0" brushRef="#br2" timeOffset="131289.321">11755 9059 58 0,'3'9'29'0,"-42"45"-34"0,25-36 48 15,-11 14-43-15,-6 9 1 16,-8 15 0-16,-10 10 0 16,-1 9-1-16,8 13 0 15,7 15 0-15,-1-5 0 16,12-17-6-16,2-15 0 0,8-28-10 15,7-23 1-15</inkml:trace>
  <inkml:trace contextRef="#ctx0" brushRef="#br2" timeOffset="131487.943">11345 9147 65 0,'11'28'32'0,"3"13"-40"16,-10-22 56-16,-1 9-49 16,-3 6 1-16,4 10-2 15,-4 3 1-15,0-3-5 16,3-9 0-16,1-13-11 16,3-16 1-16</inkml:trace>
  <inkml:trace contextRef="#ctx0" brushRef="#br2" timeOffset="132085.978">13088 8921 57 0,'-3'13'28'0,"-12"5"-26"15,8-11 45-15,-3 2-45 16,-1 7 1-16,-3-1 0 16,-4 4 1-16,-6 3-5 15,-4 3 0-15,-1 3 3 0,1-2 0 16,3-5-1-1,4-2 0-15,4-3-1 0,6 0 1 16,4-4 0-16,10 1 0 16,12-1-1-16,6 4 1 15,0-4-1-15,0-2 1 16,4-1-1-16,-8 4 1 16,-2 3-2-16,-8 2 1 15,0 4-1-15,-7 0 0 16,-7 3 0-16,-8 0 0 15,1-3-2-15,-3 0 0 16,-1-3-3-16,8-6 0 16,2-1-7-16,5-6 1 0,6-2-6 15,5-8 0-15</inkml:trace>
  <inkml:trace contextRef="#ctx0" brushRef="#br2" timeOffset="132319.345">13162 9260 52 0,'11'22'26'0,"-4"15"-24"15,-7-27 47-15,-4 2-48 16,1 7 1-16,-4-6 2 16,0 2 1-16,0 4-6 15,0-3 0-15,-1-1 3 0,5 1 0 16,-1-7-5-1,8-2 1-15,-4-7-12 16,7-7 1-16,0-8-5 0,0-4 0 16</inkml:trace>
  <inkml:trace contextRef="#ctx0" brushRef="#br2" timeOffset="132509.397">13162 9162 55 0,'18'19'27'0,"3"-6"-36"0,-14-13 50 0,0 0-43 15,4 0 1-15,-1 0-11 16,4-3 1-16,0 3 3 16,1-7 1-16</inkml:trace>
  <inkml:trace contextRef="#ctx0" brushRef="#br2" timeOffset="133091.91">13451 9351 59 0,'7'34'29'0,"-7"-3"-35"16,0-27 52-16,0 2-46 15,0-3 0-15,0 0 0 16,0 0 0-16,0-3-1 15,0 0 1-15,8-12-1 0,-1-4 1 16,0 0 0-16,0 1 0 16,0-1 0-16,3 3 0 15,-3 4 0-15,0 9 0 16,4 3 0-16,-4 3 1 16,4 7-1-16,-4 0 1 15,0-1-1-15,0-3 0 16,0 1 0-16,0-1 1 15,-4-6-2-15,1 1 1 16,0 2 0-16,-1-3 0 0,1 3 0 16,-1-3 0-1,1 4 0-15,3-4 0 0,0 0 0 16,3-3 0 0,1-3-1-16,0-3 1 0,-1 6-1 15,1-4 1-15,-1-2 0 16,4-3 0-16,-3 2 0 15,0-2 0-15,-1 0 0 16,1 5 1-16,-1-2-1 16,1 6 0-16,-1 0 0 15,1 0 0-15,-4 3 0 16,0 0 0-16,0 1 0 16,4-1 0-16,-4 3 0 15,0-3 0-15,0 0 0 16,0 7 1-16,-3 2-1 15,-1 1 0-15,1-1 0 16,3 1 0-16,0-4-1 16,3-2 1-16,4-4-5 15,4-6 1-15,7-7-12 0,-4 1 0 16</inkml:trace>
  <inkml:trace contextRef="#ctx0" brushRef="#br2" timeOffset="133556.973">14090 9573 58 0,'-7'47'29'0,"-4"38"-37"0,8-69 46 15,-4-1-39 1,0-8 1-16,3-7-1 15,1-7 1-15,3-8 0 16,0-7 1-16,3 0-2 16,1-10 1-16,-4-8-3 15,0 2 0-15,0-12-1 16,0 6 0-16,0 3-1 16,3 3 1-16,1 7 0 15,3 6 1-15,0 6 3 16,3 4 1-16,5 5 3 15,6 7 0-15,10 3 1 16,1 3 0-16,0 7 0 0,-7 5 0 16,-4 4-1-16,-7 0 1 15,-3 0-3-15,-8 3 0 16,-10 3-2-16,-7 3 1 16,-7 0-2-16,-11 0 1 15,7-3-1-15,1-9 0 16,-1-3-2-16,0-1 1 15,4-2-5-15,7-7 1 16,3-6-9-16,1-10 0 16</inkml:trace>
  <inkml:trace contextRef="#ctx0" brushRef="#br2" timeOffset="133830.541">14492 8570 48 0,'21'9'24'0,"-7"41"-18"15,-7-34 38-15,1 6-44 16,-5 16 0-16,1-1 1 16,-1 7 0-16,-3 9-1 15,-3 4 1-15,-4 15 0 16,-1 3 1-16,-2 4-1 15,-1-7 0-15,-3-6-2 16,4-7 1-16,-5-9-5 0,8-9 0 16,0-9-12-16,7-11 1 15</inkml:trace>
  <inkml:trace contextRef="#ctx0" brushRef="#br2" timeOffset="134203.543">14612 9467 53 0,'11'9'26'0,"-4"-15"-27"0,-4-1 39 16,8 1-38-16,-1 3 1 16,5-9 1-16,2-4 0 0,-3-9-3 15,4 0 1-15,-4-4 1 16,-3 1 0-16,-4 3-1 15,0 0 0-15,-4 6 0 16,1-3 0-16,-8 10 0 16,-3 9 0-16,-3 6 0 15,-5 16 0-15,1 2 1 16,0 14 0-16,4-1 0 16,-1 4 1-1,4 0 0-15,0-4 1 0,3-2 0 16,12-7 0-16,2-3 0 15,11-4 0-15,11-8-2 16,3-7 1-16,4-9-6 16,0-7 1-16,-4 1-15 15,-7-1 0-15</inkml:trace>
  <inkml:trace contextRef="#ctx0" brushRef="#br2" timeOffset="134955.249">16644 8482 46 0,'7'25'23'0,"-17"0"-13"0,6-12 24 15,-7 9-32-15,1 6 0 16,-4 16 0-16,-4 9 1 16,0 13-3-16,4 3 0 15,-3 3 3-15,3 0 0 16,-1-9-1-16,8-10 1 16,0-12-2-16,0-10 0 0,0-6-1 15,-3-12 1-15,-4-10-2 16,-4-9 0-16,-3-4-1 15,0-8 1-15,-1 2 0 16,5 0 0-16,-1 7 0 16,1 6 0-16,-5 6 1 15,1 3 0-15,0 10 0 16,3 6 0-16,8 3 1 16,3 9 0-16,7 7 2 15,7-6 0-15,3-4 0 16,4-3 1-16,-3-3-2 15,7-6 1-15,3-3-1 16,4-4 0-16,-1-2-7 16,1-7 1-16,3-3-16 15,7-6 1-15</inkml:trace>
  <inkml:trace contextRef="#ctx0" brushRef="#br2" timeOffset="135182.643">16704 9260 57 0,'0'22'28'0,"-11"6"-25"0,8-22 38 16,-1 3-41-16,-3 7 0 0,-3 3 1 15,3-3 0-15,0-4-2 16,3-2 1-16,4-1-5 15,0-9 1-15,7-9-12 16,0-10 0-16</inkml:trace>
  <inkml:trace contextRef="#ctx0" brushRef="#br2" timeOffset="135613.271">16725 9031 58 0,'21'22'29'0,"1"-19"-27"16,-15-3 46-16,0 0-46 16,0 0 0-16,0 0-1 15,0 0 1-15,0 0-3 0,0 0 0 16,0 0 1 0,0 0 0-16,0 3-3 0,0 3 0 15,-7-3-3-15,4 4 0 16,-4 5 0-16,3 1 1 15,1 2 1-15,-1 1 0 16,1 3 4-16,-1 3 0 16,4 0 4-16,-3 3 0 15,-1 0 1-15,1-6 1 16,-1 0 0-16,1-4 0 16,-4-5-1-16,4-1 0 15,3 0-2-15,3-5 1 16,1-4-2-16,10-7 0 0,0-2-2 15,0-4 1-15,4 1-1 16,0-4 0-16,-4 0-1 16,0 1 0-16,0-1-4 15,-3 4 1-15,-1-1-6 16,1 1 1-16,0 5-11 16,-4-2 1-16</inkml:trace>
  <inkml:trace contextRef="#ctx0" brushRef="#br2" timeOffset="136034.291">17279 9181 37 0,'4'-3'18'0,"3"9"-12"0,-7-6 20 16,0 0-24-1,3 4 0-15,-3-4 5 16,4 3 0-16,-1 0-7 0,1 0 1 15,-1 0 5-15,4 0 0 16,0-3 0-16,0 0 1 16,1 0-2-16,2 0 0 15,1-6-2-15,-1 0 0 16,1-4-1-16,-1-2 0 16,1-1-2-16,0-3 1 15,-4 1-2-15,-4 2 1 16,-3-2-1-16,-3-1 1 0,-4 3-1 15,3 7 1 1,1 6-2-16,-5 0 0 0,-2 9 0 16,-4 4 1-16,0 9 0 15,3 3 0-15,1 3 0 16,6 1 1-16,4 2-1 16,0 3 1-16,7-5-4 15,0-7 0-15,4-4-5 16,-4-5 0-16,0-7-9 15,7-3 0-15</inkml:trace>
  <inkml:trace contextRef="#ctx0" brushRef="#br2" timeOffset="137417.94">18260 9263 40 0,'3'19'20'0,"-3"12"-24"0,0-22 38 0,-3 1-35 0,-1 2 1 0,1 1 0 0,-1-4 1 16,1 1-1-16,3-1 0 15,0-3 0-15,0-6 1 16,0 0-1-16,7 0 1 0,0-3-1 15,0 3 1-15,0-3-1 16,3 6 1-16,1 0 0 16,0 7 1-16,-1-4 0 15,1 0 0-15,-1 1 0 16,1-1 1-16,0-3-1 16,-1-3 1-16,4 0-2 15,4-3 0-15,0-10-1 16,-1 1 1-16,1-10-2 15,-1-3 1-15,12-7 0 16,9-12 1-16,8-9-2 16,4-16 1-16,-8-9-1 15,-7-10 1-15,-6-6-1 16,-8 6 1-16,-7-3-1 16,-7 3 0-16,-7 19 0 15,-7 10 1-15,0 9 0 0,-4 12 0 16,1 16 0-1,-4 13 0-15,-4 15 1 0,-3 19 0 16,0 13-1-16,-1 18 1 16,12 29-1-16,-1 18 1 15,4 13 0-15,4 0 0 16,3-6-2-16,0-22 0 16,3-16-2-16,4-9 0 15,4-16-2-15,3-13 0 16,-4-12-7-16,1-6 1 15,-7-13-2-15,-8-12 0 16</inkml:trace>
  <inkml:trace contextRef="#ctx0" brushRef="#br2" timeOffset="137706.595">18394 9175 58 0,'14'31'29'0,"18"-18"-36"0,-22-13 60 0,4-3-52 16,11-4 0-16,17-2 0 16,15-7 0-16,10-2-2 15,3-4 0-15,-10 6-4 16,-10 0 1-16,-15 4-11 16,-10-1 1-16,-18 1-3 15,-11 8 0-15</inkml:trace>
  <inkml:trace contextRef="#ctx0" brushRef="#br2" timeOffset="140313.529">17494 9310 34 0,'4'9'17'0,"-11"10"-7"0,7-16 17 0,0 0-26 15,0 0 0-15,-4-3 1 16,-3-3 0-16,4-3-1 16,-1-3 0-16,4-7 2 15,0-3 0-15,4 3 0 16,3-6 0-16,3 4 0 16,1-4 1-16,6 6-2 15,5 4 1-15,-1 2-1 16,0 4 0-16,0 6-2 15,-3 0 1-15,-4 3-7 16,0 0 1-16,-7 0-11 16,0 0 0-16</inkml:trace>
  <inkml:trace contextRef="#ctx0" brushRef="#br2" timeOffset="141139.877">17893 9263 49 0,'7'3'24'0,"-7"-9"-23"0,0 6 37 0,-4-4-38 15,-3-2 1-15,-3 3-1 16,-4 0 1-16,-7 0-1 15,-1 0 0-15,-2 3 0 16,-1 3 1-16,0 0-1 16,4 3 1-16,3 4 0 15,1 2 0-15,3-2-1 16,3 5 0-16,8-2-1 16,3 6 0-16,3-1 0 15,4 1 0-15,4 0 0 16,-4 0 0-16,0 3 0 15,0 0 1-15,-7 3-1 16,0-3 1-16,-4 0-1 16,-3 3 1-16,-3-13-1 15,-1-2 1-15,1-1-1 16,-5 1 0-16,5-4 1 16,-1-3 0-16,4 3 0 0,4-6 0 15,3-6 0-15,0-3 0 16,3-4 0-16,1 4 1 15,3-4-1-15,0 4 0 16,3-7 0-16,1 3 1 16,3 1-1-16,4-1 1 15,-1 1-1-15,8-1 1 16,0-5 0-16,3-4 1 16,0 0 0-16,1-3 0 15,-8 3 0-15,-4 0 0 0,1 3 0 16,0 3 0-16,-1 0-2 15,-3 4 1-15,-3 2-1 16,0-2 1-16,-1-4-2 16,-3 4 1-16,-3-1 0 15,3 1 0-15,-4 2-1 16,1 1 1-16,-4 9 0 16,-4-3 0-16,4 6 0 15,-3 3 1-15,-1 4-1 16,1 5 0-16,-1 7 0 15,1 9 1-15,3 4-1 16,0-4 1-16,7-2-1 16,0-4 1-16,3-3-1 15,1-4 1-15,7-2-1 16,-1-6 1-16,4-7-2 16,1-6 0-16,-5 3-8 15,1-7 1-15,-1-5-9 16,1-4 1-16</inkml:trace>
  <inkml:trace contextRef="#ctx0" brushRef="#br2" timeOffset="142417.342">19759 8441 35 0,'7'-3'17'0,"-7"6"-11"0,0-3 20 15,0 0-23-15,-3 3 0 16,-4 4 3-1,-4 2 0-15,-7 0-8 0,-6 10 1 16,-1 6 5-16,-3 7 0 16,0 12-1-16,-8 21 1 15,-6 17-2-15,0 6 1 16,3 12-1-16,3 4 1 16,12-10-1-16,6-10 0 15,11-5-3-15,11-17 0 16,6-15-6-16,8-12 1 15,3-10-10-15,4-12 0 0</inkml:trace>
  <inkml:trace contextRef="#ctx0" brushRef="#br2" timeOffset="142746.522">19907 8654 42 0,'0'0'21'0,"-7"7"-17"16,7-7 28-16,0 3-29 15,-3 3 0 1,-11 35 2-16,-4 6 1 15,4 12-8-15,-4 4 1 16,-3 9 4-16,-4 0 0 16,8-3-4-16,-1-3 1 15,4-9-6-15,3-13 1 16,4-19-7-16,0-13 0 16,4-15-3-16,-1-9 0 15</inkml:trace>
  <inkml:trace contextRef="#ctx0" brushRef="#br2" timeOffset="143226.704">19583 9100 48 0,'0'19'24'0,"3"-7"-22"16,1-9 47-16,-4 0-47 15,3 0 0-15,4 1 3 16,4-4 1-16,7 3-7 15,6-6 0-15,8 3 3 16,0 0 1-16,0 0-3 16,-1 3 1-16,1-3-6 15,0 3 1-15,0 0-4 16,-4-3 0-16,-4 0-4 16,5 0 1-16,-5 0 1 15,-2 0 0-15,-5 0 5 16,-3 0 1-16,0 0 6 15,-3-3 0-15,0 3 4 16,-4 0 1-16,-4 3 0 16,-6-3 1-16,-4 0-3 0,-4 0 0 15,-3 3-3-15,-4 3 1 16,1 4-2-16,-1 2 0 16,4 4 0-16,0 3 0 15,0 6 0-15,7-3 0 16,3-3 0-16,8 0 0 15,6-10-1-15,4-9 0 0,0-3-1 16,4-7 1 15,-4 1-5-31,0-4 1 0,0-2-8 16,0-1 0-16,-7-6-3 0,-3 6 1 0</inkml:trace>
  <inkml:trace contextRef="#ctx0" brushRef="#br2" timeOffset="143812.594">20602 9065 44 0,'0'10'22'0,"-24"27"-24"0,13-30 42 16,-7 5-39-16,-3 1 0 15,-4-1 0-15,1 4 0 16,-4-7-2-16,-4-2 0 16,4-4 2-16,3-3 0 15,7-3-1-15,1-4 0 16,6-2-2-16,4-7 1 15,7 0-2-15,7-2 1 16,4 2-1-16,3 7 0 0,3-1 0 16,5 1 1-16,2 9 1 15,1 0 0 1,3 3 1-16,-7 6 0 16,0 4 1-16,-3 3 0 0,-4-1-1 15,0 1 1-15,-3 0-1 16,-1-4 1-16,1 1 0 15,0-4 0-15,3 0 0 16,0-2 0-16,0-4 1 16,0-3 1-16,4-6 0 15,3-1 0-15,0 1-1 16,0-6 1-16,-3-4-1 16,0-3 1-16,-4 0-2 15,-7 4 0-15,-7-1-1 16,-14 3 0-16,-1 1 0 0,-2 9 0 15,-11 3-4-15,-4 3 1 16,-7 3-12 0,0-3 0-16</inkml:trace>
  <inkml:trace contextRef="#ctx0" brushRef="#br2" timeOffset="144210.932">20930 8469 43 0,'-17'29'21'0,"13"24"-15"16,8-34 29-16,3 15-33 16,7 20 1-16,7 5 1 15,0 10 1-15,0 3-6 16,-7 10 1-16,-3 2 3 15,-7 4 0-15,-15 0-2 16,-14 3 0-16,-10-16-4 0,-14-18 1 47,3-10-14-31,-7-10 1-16</inkml:trace>
  <inkml:trace contextRef="#ctx0" brushRef="#br2" timeOffset="146783.578">3598 10244 47 0,'-7'7'23'0,"4"2"-13"0,-4-9 23 0,3 6-33 16,-13 0 1-16,-1 4-1 15,-3-4 1-15,0 0-2 16,-1 1 1-16,5 2 0 15,3-3 1-15,0 4 0 16,10-1 0-16,-3 4 0 16,14 9 0-1,4 6 2-15,17 3 0 0,-3-2 1 16,10-1 1-16,-14 0 0 16,0-3 0-16,-3-3-1 15,-4 3 1-15,-7 3-3 16,-7-3 1-16,-18-3-3 15,-6 7 1-15,-5-1-1 16,-9 0 0-16,6-6-1 16,4-3 1-16,6-4 0 15,5-5 0-15,3-1-1 0,7-2 1 16,0-4-1-16,14-3 1 16,10-3 0-16,4-4 0 15,11-2-1-15,7-4 1 16,-7-2-1-16,14-1 1 15,-4-6 0-15,11-6 1 16,-7 0-2-16,3-4 1 16,-7 1-1-16,4 3 1 15,-14 3-1-15,7-7 1 16,-18 1-1-16,-3 3 1 16,-4 3 0-16,-7 6 0 15,-7 0-1-15,-7 9 1 0,-4 4 0 16,-3 9 0-16,0 4 0 15,0 11 1-15,3 4 0 16,-6 3 0-16,6 1 0 16,11-1 1-16,-7 3-1 15,7 0 1-15,7-3-2 16,-3 0 1-16,10-6-2 16,0-3 0-16,3-10-6 15,5-6 0-15,6-9-8 16,0-10 0-16,-3-6-5 15,-4 0 0-15</inkml:trace>
  <inkml:trace contextRef="#ctx0" brushRef="#br2" timeOffset="147070.638">4184 10476 44 0,'0'44'22'0,"-14"0"-15"15,14-38 38-15,0 4-44 0,0 2 0 16,-4-2 1-16,4-4 1 15,0-3-3-15,0-3 1 16,0-6 3-16,4-4 1 16,-4 1-1-16,3 3 1 15,8-4-1-15,0-2 1 16,-1-1-2-16,11 7 0 16,0-3-2-16,1 5 1 0,2-2-1 15,-3 3 0 1,-6 3-3-16,-1 0 1 0,7 0-5 15,-7 3 1-15,11-3-7 16,-11 0 1-16,7 0-10 16,-3-6 1-16</inkml:trace>
  <inkml:trace contextRef="#ctx0" brushRef="#br2" timeOffset="147325.605">4621 10476 52 0,'4'35'26'16,"-15"2"-21"-16,11-27 42 0,-7 6-46 16,4-1 1-16,3 1-1 15,-7 0 0-15,3-4-2 0,4-2 0 16,0-4-4-16,0-6 1 16,4-10-9-16,3-5 0 15,3-4-4-15,-6-3 1 16</inkml:trace>
  <inkml:trace contextRef="#ctx0" brushRef="#br2" timeOffset="147501.075">4643 10288 49 0,'0'10'24'0,"0"8"-23"0,0-14 46 0,0-1-45 15,0 0 0-15,0 3 0 16,3 0 1-16,4-3-4 15,-7 1 0-15,11-1-1 16,-8 0 0-16,4 0-9 16,4-3 0-16,-4 0-5 15,4 0 0-15</inkml:trace>
  <inkml:trace contextRef="#ctx0" brushRef="#br2" timeOffset="147865.447">4904 10526 63 0,'31'4'31'0,"-6"8"-41"15,-14-12 61-15,3-3-51 0,3 0 0 16,-6-7 0-16,7 1 1 15,-8 0-2-15,1-4 1 16,-1 1 0-16,-3-4 0 16,-3 0 0-16,-8 4 0 15,1-1 0-15,-1 1 0 16,-6 5 0-16,-1 7 0 16,1 3 1-16,-1 13 1 15,0 3-1-15,4 3 1 0,-3 3-1 16,-1 6 1-16,1 4 0 15,3-4 0-15,3-3-2 16,4-6 1-16,0-6-3 16,11 0 1-16,3-4-4 15,14-5 0-15,11-7-9 16,0-13 0-16,-1-6-5 16,12-9 1-16</inkml:trace>
  <inkml:trace contextRef="#ctx0" brushRef="#br2" timeOffset="148166.202">5588 10276 34 0,'-7'0'17'0,"-21"9"-16"15,17-6 25-15,-6 0-25 16,-8 0 1-16,-3 4 1 16,-1-1 1-16,-2 0-5 0,2 4 1 15,5-4 3-15,6 3 1 16,7 4 0-16,1 3 1 15,3-1 1-15,7 10 0 16,10 0 1-16,8 4 1 16,14 2-2-16,7 7 0 15,-8-4-2-15,-2-3 1 16,-8-2-3-16,-4-4 1 16,-10-6-3-16,-7-4 0 15,-7 1 0-15,-14 3 0 16,-11 3-7-16,-3-13 1 15,3-3-13-15,-3-9 0 16</inkml:trace>
  <inkml:trace contextRef="#ctx0" brushRef="#br2" timeOffset="148455.538">5817 10699 69 0,'0'19'34'0,"4"-10"-27"16,3-3 53-16,-7 7-61 0,0-4 1 15,0 1-2-15,0-4 1 16,0-3-7-16,0-6 0 16,-11-3-13-16,-6 3 0 15</inkml:trace>
  <inkml:trace contextRef="#ctx0" brushRef="#br2" timeOffset="149398.171">7581 10028 39 0,'50'-22'19'0,"-19"3"-4"0,-24 10 20 16,4-4-33-16,-11 13 1 15,-11-6 2-15,-3 0 0 16,-7 9-6-16,-11 6 1 15,4 7 5-15,-7 12 0 16,-11 7-1-16,-7 15 1 0,-3 25-1 16,3 19 1-16,3 19-1 15,12 22 0 1,16 6-2-16,15 3 1 0,25-28-3 16,21-19 0-16,3-15-12 15,0-22 1-15,-3-20-10 16,0-2 0-16</inkml:trace>
  <inkml:trace contextRef="#ctx0" brushRef="#br2" timeOffset="153179.722">8333 10301 39 0,'14'-7'19'0,"7"-11"-8"15,-21 11 19-15,3 1-25 16,1 0 1-16,-1-4 1 16,-3 1 1-16,0 0-9 0,-7 2 0 15,-3 1 7 1,-4 3 0-16,0 3-2 0,-4 3 1 15,0 3-1-15,-10 4 0 16,0 12-2-16,-4 3 1 16,0 12-1-16,1 14 0 15,2 8-1-15,5 4 1 16,10-10-1-16,-4 0 0 16,11-2 0-16,10-7 0 15,19-7-2-15,-5-9 0 0,15-3-5 16,0-6 1-16,0-9-8 15,-1-7 1-15,-3-3-9 16,1-6 0-16</inkml:trace>
  <inkml:trace contextRef="#ctx0" brushRef="#br2" timeOffset="153512.784">8565 10693 47 0,'-3'6'23'0,"6"-3"-20"0,-3-3 34 0,0 0-36 16,0 0 1-16,-3-6 0 15,-1 0 1-15,-3-1-4 16,0 4 1-16,0 0 2 16,-3 3 0-16,-4 3 0 0,3 3 0 15,-3 1-1-15,3-1 1 16,-6 0-1-16,3 7 0 15,3 9-1-15,4-3 1 16,3-1-1-16,4-2 0 16,7-3-2-16,4-7 1 15,7-6-1-15,3-13 0 16,-4-2-3-16,-2 2 1 16,2-3-5-16,1-2 1 15,-1-4-7-15,-6 6 0 16</inkml:trace>
  <inkml:trace contextRef="#ctx0" brushRef="#br2" timeOffset="154250.689">8685 10733 65 0,'0'-9'32'0,"0"28"-39"0,0-16 61 16,0 3-54-1,0 1 1-15,-3 5-1 0,-1-6 0 16,4 1-1-16,0-7 0 15,0 3 0-15,0-3 1 16,4-7-1-16,3 1 0 16,0 0 0-16,0-3 1 15,4 5 0-15,3 1 0 16,0 0 0-16,0-3 0 16,0 3 0-16,0 3 1 15,0 0-1-15,4 0 1 16,-11-3-1-16,4 3 0 15,-4-4 0-15,0 4 1 0,0 0-2 16,3 0 1-16,-6 0 0 16,3 0 0-16,0 4 0 15,-4 5 1-15,1 0-1 16,0 1 1-16,-1 2-1 16,1-2 1-16,-1-1-1 15,4 1 0-15,0-1 0 16,0-6 1-16,4 0-1 15,3-6 0-15,4 0 0 16,-1-3 0-16,1-4-1 16,0-2 1-16,-4-1 0 15,0 4 0-15,0-1 0 16,-4 4 0-16,1 3 0 16,0 0 0-16,-8 3 0 15,4 0 1-15,0 6-1 16,-3 4 1-16,-1-1-1 0,1 3 0 15,3-2 0 1,0 2 1-16,7-2-1 0,-3 2 0 16,3-2-2-16,7-4 1 15,0-6-6 32,7 0 1-47,1-3-13 0,-1-10 1 0</inkml:trace>
  <inkml:trace contextRef="#ctx0" brushRef="#br2" timeOffset="154952.209">9585 10893 56 0,'0'32'28'0,"4"27"-29"0,-4-40 41 16,0 3-40-16,-4-3 0 0,0 0 0 15,-3-4 0-15,0-5-1 16,0-7 1 0,4-9-1-16,-1-7 1 0,1-9 0 15,-1 6 0-15,1-18 0 16,3-4 0-16,0-2 0 15,0 8 0-15,3-5 0 16,4-1 0-16,0 0 0 16,0 10 0-16,7-3 0 15,1 6 1-15,-1 6 0 16,0 9 0-16,3 7 1 16,1 6 1-16,3 4 0 15,-3-1 0-15,-4 0-2 16,-3 4 0-16,-8-1 0 15,-6 4 1-15,-8 9-5 0,-3 0 0 16,0-4-5-16,-4 1 0 16,4-6-10-16,-7-1 1 15</inkml:trace>
  <inkml:trace contextRef="#ctx0" brushRef="#br2" timeOffset="155553.234">10128 10774 46 0,'0'-3'23'0,"-10"0"-18"16,3 3 33-16,-4-3-37 16,-7 3 1-16,-3 3 1 15,-3 0 1-15,-1 3-4 16,4-3 0 0,-11 10 4-1,4 0 0-15,-1-1 0 16,12 1 0-16,3-4-1 15,7 4 1-15,3-1-2 16,8 1 1-16,6-4-2 16,1 4 0-16,-1-7-1 0,8-6 0 15,-4-3-1-15,0 0 1 16,0 0 0-16,1-4 0 16,-5 4-1-16,1 0 1 15,-1 3 0-15,-3 0 0 16,0 0 0-16,0 0 0 15,0 0 0-15,1 0 0 16,-1 3 0-16,0 0 0 16,0 0 0-16,0 1 0 15,0-1 0-15,-4 0 0 0,1 0-1 16,-1 0 1-16,4 0-2 16,-3 0 0-16,3 0-2 15,0 1 1-15,0-4-3 16,4 0 1-16,-1 0-6 15,4-4 0-15,1 1-6 16,-5-6 1-16</inkml:trace>
  <inkml:trace contextRef="#ctx0" brushRef="#br2" timeOffset="155852.966">10269 10934 47 0,'7'16'23'0,"-14"-13"-24"0,7-3 38 16,0 0-37-16,0-6 0 16,0-1 1-16,0-2 1 15,0 0-2-15,4-7 1 16,-1 0 1-16,4-6 0 16,1 7 0-16,-1-4 1 15,3 3-1-15,4 4 1 16,4 2-1-16,3 1 0 15,0 6-1-15,0-1 1 16,4 8-2-16,-7-1 1 16,-1 0-6-16,1-3 1 15,0 0-7-15,3-3 1 0,4 0-7 16,-4-4 1-16</inkml:trace>
  <inkml:trace contextRef="#ctx0" brushRef="#br2" timeOffset="156048.942">10732 10746 49 0,'3'9'24'0,"1"16"-20"0,-4-18 43 0,0 2-45 16,0 1 0-16,-4 2 0 16,1 1 1-16,-1-1-4 15,4 1 0-15,0-1-1 16,0-2 0-16,0-1-8 0,0-9 1 15,0-6-8-15,0-4 0 16</inkml:trace>
  <inkml:trace contextRef="#ctx0" brushRef="#br2" timeOffset="156528.746">10760 10658 44 0,'7'6'22'0,"-4"4"-15"0,-3-10 36 15,0 0-43-15,0 0 1 16,7 0 0-16,0-3 0 16,4 0-2-16,3-1 1 0,0 4 0 15,4 0 1-15,3 4-3 16,7-1 1-16,4-3-2 16,-4 0 0-16,4 0 0 15,0-3 1-15,-1-4 0 16,1 1 1-16,-4 0 1 15,-6 3 0-15,-5 0 2 16,-3 3 1-16,-7 3-2 16,-10 3 1-16,-4 0-1 15,-4 0 0-15,-3 1-1 16,0-1 1-16,0 0-1 16,0 1 0-16,3-1 0 15,1 0 1-15,6-3 0 16,4 4 1-16,4 8 0 15,6-2 1-15,1 6 0 16,3-1 0-16,-3 1-1 0,-1-3 1 16,-3 0-1-16,-7 2 0 15,-3 1-2-15,-4 0 1 16,-4 0-2-16,-3 0 0 16,0-4-4-16,0-2 0 15,3-7-8-15,4-3 0 16,7-3-4-16,7-6 0 15</inkml:trace>
  <inkml:trace contextRef="#ctx0" brushRef="#br2" timeOffset="156873.71">11525 10796 46 0,'18'-9'23'0,"-18"2"-27"16,-4 4 42-16,-3 0-37 15,-7 3 1-15,-3 0 1 16,-5 3 1-16,1 4-4 16,0 2 0-16,3 0 3 15,-3 4 0-15,7 0-1 16,4 2 0-16,3 4 0 15,3 0 0-15,8 0-1 16,6-4 0-16,4-5-1 16,4-1 0-16,3-9-2 0,-3-3 1 15,-1 0-5-15,4-3 1 16,-3-4-6-16,-4 4 1 16,4-3-6-16,-4-4 1 15</inkml:trace>
  <inkml:trace contextRef="#ctx0" brushRef="#br2" timeOffset="157235.937">11628 10865 42 0,'-4'25'21'0,"4"-12"-22"0,4-7 36 15,-1-3-35-15,1 3 1 16,-1-2 2-16,1-1 0 0,3 0-3 16,0-3 0-16,0-6 1 15,0-4 1-15,3 1-1 16,1-7 0-16,3-3-1 15,0-3 0-15,4 0 0 16,0 4 0-16,-1 2 0 16,1 6 1-16,-4 1-1 15,4 3 1-15,-4 0 0 16,-4 6 0-16,-3 0 1 16,0 3 0-16,4 6 0 15,0 0 0-15,-1 1 0 16,4-1 0-16,11 7-1 15,-4-3 1-15,-3-1-2 16,10 1 1-16,0-4-2 16,0 0 0-16,-3-2-4 15,3-4 0-15,1-6-6 16,2-4 0 0,5-8-6-1,-5-7 1-15</inkml:trace>
  <inkml:trace contextRef="#ctx0" brushRef="#br2" timeOffset="157535.211">12330 9871 45 0,'14'31'22'16,"7"17"-21"-16,-11-36 40 0,1 19-41 16,10 13 1-16,14 25-1 15,8 29 1-15,-1 11-1 16,-3 4 1-16,-7 6 0 16,-11 10 1-16,-14 6-2 15,-21-10 1-15,-18-12-8 16,-10-16 1-16,-18-12-9 15,0-13 1-15</inkml:trace>
  <inkml:trace contextRef="#ctx0" brushRef="#br2" timeOffset="167967.355">1245 12399 35 0,'0'0'17'0,"4"0"-6"16,-4 0 17-16,0 3-25 16,0-3 0-16,0 0 3 15,0 6 0-15,0 7-6 16,0 5 0-16,7 7 5 16,-4 10 1-16,4 15-1 15,-7 3 1-15,4 10-2 16,3 3 0-16,-7 9-1 15,0 7 0-15,4-1-2 16,-4-5 1-16,7-7-2 0,-7-13 0 16,10-9-5-16,1-9 0 15,-4-13-14-15,3-6 1 16</inkml:trace>
  <inkml:trace contextRef="#ctx0" brushRef="#br2" timeOffset="168856.163">1665 12863 48 0,'0'3'24'0,"0"-3"-15"0,0 0 29 16,0 0-36-16,4 0 1 15,3 0 1-15,3 0 1 16,11 0-6-16,1 0 0 15,6 0 3-15,4-3 0 16,3 0-2-16,-3-1 0 16,-4 1-6-16,-7-3 1 15,0 3-11-15,-10 0 0 16,-1 0-1-16,-3 3 0 16</inkml:trace>
  <inkml:trace contextRef="#ctx0" brushRef="#br2" timeOffset="169142.286">1894 12643 47 0,'0'13'23'0,"-10"21"-24"16,3-24 46-16,3 5-44 16,4 10 1-16,-7 10 1 15,7 6 0-15,-3-1-4 16,-4 1 0-16,7 0 0 0,0-3 1 16,0-10-12-16,0-6 0 15,0-10-3-15,0-9 0 16</inkml:trace>
  <inkml:trace contextRef="#ctx0" brushRef="#br2" timeOffset="169800.576">2512 12395 30 0,'-7'-3'15'0,"14"-3"-6"0,-7 6 20 0,0-3-26 16,3 3 0-16,4 3 5 16,-7 0 0-16,0 0-9 15,0 10 0-15,-7 3 6 16,4 5 1-16,3 1-3 16,0 4 1-16,0 5-3 15,0 0 1-15,0 4-5 16,0-1 0-16,3-6-7 15,4-2 0-15,-7-8-5 16,-7-5 0-16</inkml:trace>
  <inkml:trace contextRef="#ctx0" brushRef="#br2" timeOffset="170115.708">2812 12439 47 0,'0'19'23'0,"-11"9"-24"0,11-21 40 16,-11 2-37-16,1 10 1 15,-15 6 0-15,1 16 1 0,-5 6-5 16,-2 9 0-16,2 4 3 15,-2 9 0-15,2-3-2 16,1-1 1-16,-4 1-1 16,4 0 0-16,7-13-4 15,0-12 0-15,3-13-5 16,8-2 0-16,3-8-7 16,7-8 1-16</inkml:trace>
  <inkml:trace contextRef="#ctx0" brushRef="#br2" timeOffset="170640.817">2635 13076 37 0,'-3'0'18'0,"3"6"-11"0,0-6 29 16,0 0-31-16,0 0 1 16,0 0 3-16,0 0 1 15,3 0-12-15,8 0 1 0,3 0 7 16,7 0 1-1,7-3-3-15,-6 0 1 0,2 0-3 16,1-4 1-16,-4 4-2 16,-7 3 0-16,0 0-1 15,-3 0 1-15,-1 0-2 16,-6 7 1-16,-4 5-1 16,-4 1 0-16,-6 2 0 15,-1 4 0-15,-3 3 0 16,0 3 0-16,-7 7 1 15,10-4 1-15,-3 3-1 16,11 1 1-16,3-4 1 16,0 0 0-16,10-3-1 15,1-6 0-15,10 0 0 16,7-10 0-16,4-6-4 16,3-3 0-16,-3-6-15 15,-14-3 1-15,-8-7-3 16,-6 6 1-16</inkml:trace>
  <inkml:trace contextRef="#ctx0" brushRef="#br2" timeOffset="171248.463">3242 12872 31 0,'-3'6'15'0,"3"-3"-4"0,0-3 21 15,0 0-27-15,3 0 1 16,4 0 3-16,4 0 0 0,6 0-12 15,-3 0 1 1,15 0 7-16,-1 0 0 16,11 0-3-16,3 0 0 0,-3 0-6 15,-11-3 0-15,-3-3-10 16,-4 3 0-16,-7 0-2 16,-14 0 0-16</inkml:trace>
  <inkml:trace contextRef="#ctx0" brushRef="#br2" timeOffset="171481.522">3493 12675 53 0,'-4'25'26'0,"4"25"-34"0,0-38 53 16,0 13-45-16,4 10 0 16,-1-7 0-16,1 10 1 15,3-1-5-15,-7-2 1 32</inkml:trace>
  <inkml:trace contextRef="#ctx0" brushRef="#br2" timeOffset="172112.146">4156 12226 40 0,'0'0'20'0,"0"3"-9"0,3 0 10 0,-3 4-17 16,0 2 0-16,0 4 3 15,0 2 1-15,0 7-9 16,-3 0 0-16,3 6 6 15,-7 10 0-15,3 3-2 16,4 6 0-16,0 12-2 16,0-5 1-16,0-1-6 15,0-6 0-15,0-9-10 16,0-13 0-16,0-10-2 16,-7-8 0-16</inkml:trace>
  <inkml:trace contextRef="#ctx0" brushRef="#br2" timeOffset="172427.831">4523 12405 54 0,'0'-10'27'0,"-11"39"-34"0,8-20 52 16,-8 10-44-16,-3 6 1 0,-7 13 2 16,-15 12 0-16,-6 6-5 15,-7 16 1-15,-1 7 2 16,-3 12 1-16,4-4-2 16,0-2 0-16,3-3-3 15,7-10 0-15,7-9-4 16,4-13 0-16,7-10-9 15,7-8 1-15,0-10-3 16,10-7 1-16</inkml:trace>
  <inkml:trace contextRef="#ctx0" brushRef="#br2" timeOffset="173103.371">4293 13070 57 0,'4'3'28'0,"3"-6"-33"0,-7 3 57 0,3 0-48 16,8 3 0-16,0-3 2 15,3 3 0-15,7-3-8 16,-7 3 0-16,11-3 5 15,-4 0 1-15,-11 0-3 16,5 0 0-16,-1 0-1 16,-11 0 1-16,4 3-2 15,-14 3 1-15,4-2-1 16,-4-1 1-16,0 3-1 16,-4 3 1-16,0-2-3 15,1 2 1-15,-1-3-1 16,8 1 1-16,-4 2-2 15,-4-3 1-15,11 4 0 16,0-1 0-16,4 1 1 0,10 2 1 16,-11 4 0-16,4-4 1 15,4 1 0-15,3-1 0 16,0 1 0-16,7-4 1 16,-7 4-1-16,4-4 0 15,0 4 0-15,-8-1 1 16,-6 4-1-16,3 3 0 15,-18 3 0-15,1 3 0 16,-15 0 0-16,0-6 0 16,-14-4-2-16,8-2 1 15,-19-4-6-15,11-2 0 0,8-1-9 16,3-3 0-16</inkml:trace>
  <inkml:trace contextRef="#ctx0" brushRef="#br2" timeOffset="173465.259">4777 12941 60 0,'7'3'30'0,"10"3"-29"0,-13-6 52 15,13 4-52-15,1-1 0 16,7-6 0-16,3 3 0 15,4 0-2-15,0-4 0 16,3-2-3-16,-10 0 1 16,-1 0-9-16,-3-1 1 15,-3-5-7-15,-14-1 0 16</inkml:trace>
  <inkml:trace contextRef="#ctx0" brushRef="#br2" timeOffset="173687.429">4981 12753 55 0,'0'19'27'0,"-7"37"-31"16,7-37 47-16,0 3-43 15,0 6 0-15,0 7-1 16,-3-4 1-16,-4 4-2 15,3-7 0-15,-3-13-10 16,7-2 1-16,0-10-4 16,11-3 0-16</inkml:trace>
  <inkml:trace contextRef="#ctx0" brushRef="#br2" timeOffset="174411.997">5620 12223 44 0,'3'0'22'0,"4"-9"-20"16,-7 9 39-16,4 6-39 16,-1 3 1-16,1 4 1 15,3 9 0-15,-7 3-5 16,0 0 0-16,0 6 3 16,0 4 0-16,-7-1-2 15,3 4 0-15,4-4-6 16,0-5 1-16,11-4-11 15,0 0 1-15</inkml:trace>
  <inkml:trace contextRef="#ctx0" brushRef="#br2" timeOffset="174708.617">5990 12414 55 0,'0'3'27'0,"-28"44"-31"0,24-34 43 16,-6 6-38-16,-8 9 1 0,-3 13 1 16,0 12 0-16,-4 16-4 15,-7 3 1-15,-6 13 2 16,2 0 0-16,-10-1-2 15,4-12 0-15,7-3-3 16,3-9 0-16,4-7-4 16,7-6 1-16,10-12-11 15,8-7 1-15</inkml:trace>
  <inkml:trace contextRef="#ctx0" brushRef="#br2" timeOffset="175038.961">5948 12988 45 0,'-11'10'22'0,"-13"8"-23"0,17-11 33 15,-8-1-29-15,5 3 1 16,-1 4 2-16,1-1 0 16,-1 4-8-16,11 6 1 15,-11 0 5-15,11 3 0 16,0-3-2-16,0 3 0 0,0-6-1 16,11 0 0-16,-4-4-3 15,14-5 1-15,-7-4-6 16,11-6 0-16,0 0-9 15,-1-6 1-15</inkml:trace>
  <inkml:trace contextRef="#ctx0" brushRef="#br2" timeOffset="175281.167">6131 13070 49 0,'-10'22'24'0,"-4"3"-19"16,14-19 38-16,-11 13-40 16,0 6 0-16,-6 6 0 15,-1 10 1-15,-3 9-6 16,0-3 1-16,0 6 3 0,3 4 1 16,7-10-6-16,1-9 0 15,-1-10-10-15,4-9 0 16,14-10-4-16,4-9 1 15</inkml:trace>
  <inkml:trace contextRef="#ctx0" brushRef="#br2" timeOffset="175704.897">6498 12960 40 0,'11'6'20'0,"-1"-12"-12"16,-3 9 33-16,0-6-37 16,4 3 0-16,0 3 2 0,3-3 1 15,3 0-9-15,12 0 0 16,-1 0 6-16,7-3 0 15,0 0-4-15,-3 0 0 16,-4-4-6-16,-3-2 0 16,-7-4-11-16,-1-2 0 15</inkml:trace>
  <inkml:trace contextRef="#ctx0" brushRef="#br2" timeOffset="175941.757">6795 12671 58 0,'0'29'29'0,"-22"21"-30"16,22-44 46-16,-10 7-44 16,6 9 1-16,-3 15 1 15,0 4 0-15,0 12-4 16,4 7 1-16,-8 3-1 15,4-7 0-15,0-6-8 16,3-18 1-16,4-17-10 16,4-12 0-16</inkml:trace>
  <inkml:trace contextRef="#ctx0" brushRef="#br2" timeOffset="176513.515">7412 12198 43 0,'0'6'21'0,"0"-3"-12"0,0-3 30 15,0 7-37-15,-7-1 1 16,3 10 0-16,4 12 1 16,0 0-5-16,0 10 0 15,0 5 3-15,0 1 0 16,4 0-3-16,3 0 0 16,-4-6-4-16,4-7 0 15,1-9-11-15,-1-6 1 16</inkml:trace>
  <inkml:trace contextRef="#ctx0" brushRef="#br2" timeOffset="176796.566">7775 12408 50 0,'0'3'25'0,"-17"22"-19"16,13-15 37-16,-7 5-41 16,-10 7 1-16,-3 10 0 15,-8 8 1-15,0 11-5 16,-3 11 1-16,7 1 2 16,-11 18 0-16,4 4-4 15,-1 6 0-15,5-13-3 16,2-5 0-16,1-17-6 0,10-9 0 15,8-6-6-15,6-13 0 16</inkml:trace>
  <inkml:trace contextRef="#ctx0" brushRef="#br2" timeOffset="177202.516">7694 13117 52 0,'-10'3'26'0,"-12"12"-31"16,15-15 47-16,-3 4-42 15,-1-1 1-15,1 3 0 16,-5-3 0-16,1 3-1 15,4 4 0-15,-1-1 1 16,1 1 0-16,3-1 0 16,3 0 0-16,4 4-1 15,7 3 1-15,7 3 0 16,7-7 0-16,4 1-1 16,0 2 1-16,-1 1 0 15,-2 0 0-15,-8 2-1 16,-7 4 0-16,-4 3-1 15,-13 4 1-15,-11-10-1 0,-8-4 0 16,5 1-6-16,-8-4 1 16,7-5-10-16,0-1 1 15</inkml:trace>
  <inkml:trace contextRef="#ctx0" brushRef="#br2" timeOffset="177459.395">7581 13132 66 0,'4'16'33'0,"6"-7"-35"16,-3-9 59-16,0 0-57 15,15 0 1-15,-5 0 0 16,15-6 0-16,0-6-1 15,10-1 0-15,4-9-2 16,-4 3 1-16,-6 0-7 16,-5 4 1-16,-6-1-13 15,-11 0 0-15</inkml:trace>
  <inkml:trace contextRef="#ctx0" brushRef="#br2" timeOffset="180311.052">10224 13032 48 0,'3'0'24'0,"4"-25"-18"16,-7 25 38-16,11 0-41 0,-1 0 1 16,4 3 0-16,8 0 0 15,6 3-6-15,7 1 0 16,4-1 3-16,3-3 0 15,-7 0-8-15,-3-6 1 16,-4-3-11-16,-10-10 0 16</inkml:trace>
  <inkml:trace contextRef="#ctx0" brushRef="#br2" timeOffset="180537.012">10470 12822 59 0,'-3'31'29'0,"-1"13"-34"16,4-31 48-16,0-1-43 16,0 4 0-16,-3 9 0 15,3 3 1-15,0 4-6 16,-4-4 0-16,1-6-11 15,-4-7 1-15</inkml:trace>
  <inkml:trace contextRef="#ctx0" brushRef="#br2" timeOffset="180959.25">11053 12286 56 0,'0'25'28'0,"-4"31"-32"16,4-46 44-16,-4 8-40 15,1 11 0-15,-1 8 0 16,1 7 1-16,-1 6-2 15,1-3 1-15,-1-6-1 16,1-3 1-16,3-1-7 16,0-2 1-16,3-7-9 15,4-9 0-15</inkml:trace>
  <inkml:trace contextRef="#ctx0" brushRef="#br2" timeOffset="181268.748">11451 12527 58 0,'-3'19'29'0,"-15"-3"-34"0,7-7 50 0,-6 7-43 16,3 12 0-16,-7 6 0 15,-15 17 1-15,-10 5-3 16,-7 22 0-16,1 4 2 16,-1 6 1-16,-4-10-3 15,4 4 1-15,7-10-4 16,8-13 1-16,-1-8-6 16,14-8 1-16,4-2-10 15,3-13 1-15,4-2-1 47,11-17 0-47</inkml:trace>
  <inkml:trace contextRef="#ctx0" brushRef="#br2" timeOffset="181780.183">11303 13151 56 0,'11'13'28'0,"-15"-13"-39"0,1 3 57 16,-5 0-46-16,-2 0 0 15,-4 0 1-15,-4 4 0 16,-3-4-1-16,0 3 0 16,0 3 1-16,3 1 0 15,0 2 0-15,4-2 0 0,4 2 0 16,10 4 0-16,3-7-1 15,11 7 1-15,7 3-1 16,4 3 1-16,-4 3-1 16,1 3 1-16,-8 0-1 15,-4-6 0-15,-6 0 0 16,-11 3 0-16,-7 0-1 16,-4 0 0-16,-7-3 0 15,1-3 1-15,-1-6-1 16,4-4 0-16,3-3 1 15,4-9 0-15,10-3 0 16,8-10 0-16,7 4 0 16,10-10 1-16,7-9 0 15,7-7 1-15,-7-3 0 16,8-15 0-16,-1 5-1 16,0 4 0-16,-3 4-2 15,-4 2 0-15,0 6-10 16,-10 10 0-16,-7 6-6 0,-4 10 0 15</inkml:trace>
  <inkml:trace contextRef="#ctx0" brushRef="#br2" timeOffset="182271.937">11807 12972 59 0,'11'19'29'0,"7"-9"-31"0,-11-10 53 15,0 3-49-15,3-3 1 16,8 0 0-16,7 0 0 16,14-3-4-16,-1 3 0 15,1-3 2-15,-4-4 1 16,-3 1-8-16,0 0 0 16,-7 3-13-16,-4-7 1 15</inkml:trace>
  <inkml:trace contextRef="#ctx0" brushRef="#br2" timeOffset="182470.835">12111 12800 59 0,'-7'28'29'0,"-21"29"-28"0,21-45 43 0,-8 10-42 15,1 13 1-15,0 2 0 16,0 10 1-16,4 7-6 16,-1-1 1-16,4-12-2 15,3-10 1-15,4-9-16 16,7-13 1-16</inkml:trace>
  <inkml:trace contextRef="#ctx0" brushRef="#br2" timeOffset="183451.118">13529 13515 54 0,'0'0'27'0,"0"3"-31"0,4-6 44 16,-4 3-41-16,0 0 1 0,3 0 0 15,-3 0 0 1,7-3-4-16,0 6 1 0,4-3-12 16,-1 3 1-16</inkml:trace>
  <inkml:trace contextRef="#ctx0" brushRef="#br2" timeOffset="183721.294">13991 13521 43 0,'11'6'21'0,"-8"-2"-24"16,-3-4 29-16,0 0-26 15,0 0 0 1,0 0 0-16,0 0 1 16,4 3-6-16,3-3 1 15,-4 3-7-15,-3-3 1 16</inkml:trace>
  <inkml:trace contextRef="#ctx0" brushRef="#br2" timeOffset="183911.009">14436 13493 53 0,'38'28'26'0,"-13"-25"-34"16,-18-6 48 0,0 3-40-16,0 0 1 0,0 0-2 15,0 0 0-15,1 0-11 16,-8 0 0-16,-8-6-2 15,1 6 1-15</inkml:trace>
  <inkml:trace contextRef="#ctx0" brushRef="#br2" timeOffset="188806.482">8012 12778 41 0,'7'-3'20'0,"-7"0"-8"0,0 3 20 16,0 0-28-16,0 0 0 15,3 0 2-15,-3 0 1 16,7 0-9-16,0 0 0 16,4 3 6-16,3 0 0 15,4 0-3-15,6 0 0 16,1 0-4-16,0-3 0 15,-1 0-12-15,1-3 1 0,0 3-3 16,-4-6 1-16</inkml:trace>
  <inkml:trace contextRef="#ctx0" brushRef="#br2" timeOffset="189062.419">8149 12577 54 0,'-7'7'27'0,"11"36"-31"16,-4-27 53-16,0 9-48 15,-7 3 1-15,7 4-1 16,-11 5 1-16,4 1-4 0,0-3 1 15,0-7-5 1,0-3 1-16,0-6-12 0,-4-13 1 16</inkml:trace>
  <inkml:trace contextRef="#ctx0" brushRef="#br2" timeOffset="189619.289">8565 12223 44 0,'0'-3'22'0,"4"9"-16"0,0-3 30 16,-4 10-34-16,0 2 0 15,0 11 0-15,3-1 1 16,-3 3-4-16,0 3 0 16,-3 4 2-16,3 2 1 15,-4 4-5-15,4 0 0 0,0-4-6 16,0-8 1-16,0-4-7 16,0-6 1-16</inkml:trace>
  <inkml:trace contextRef="#ctx0" brushRef="#br2" timeOffset="189917.783">8879 12405 59 0,'-24'44'29'0,"-15"12"-37"0,28-37 55 16,-17 12-47-16,0 16 1 15,-11 13-1-15,7 6 1 16,1 3-3-16,-8 3 1 16,4-3-3-16,3-9 0 15,4-4-2-15,3-12 0 16,4-3-6-16,7-10 0 15,3-6-3-15,7-6 1 16</inkml:trace>
  <inkml:trace contextRef="#ctx0" brushRef="#br2" timeOffset="190474.142">8805 13073 40 0,'4'-10'20'0,"6"10"-14"15,-10 0 37-15,0 0-41 16,0 0 1-16,4-6 1 15,-4 6 1-15,0-3-6 0,-4 3 1 16,-6 3 3 0,-1 3 0-16,-3 4-1 0,-3 2 1 15,-1 4-2-15,-3 0 0 16,0 6-1-16,-1 3 1 16,1 6-1-16,4-3 1 15,6 7 0-15,-3 2 0 16,7 1 0-16,0 0 0 31,7-10-1-15,3-3 0-16,11-3-1 0,8-10 1 0,2 1-2 0,5-4 1 15,-5-5-1-15,-3-8 0 0,1-8 1 16,-5-4 1-16,-3-3-1 16,-3-3 1-1,-4 4-1-15,-7 2 1 0,-7 3-1 16,-4 4 1-16,-3 3 0 15,-3 6 0-15,-5 3 0 16,-2 6 0-16,6 1-1 16,-3-4 0-16,7 3-4 15,0 1 1-15,7-4-12 16,7 0 0-16</inkml:trace>
  <inkml:trace contextRef="#ctx0" brushRef="#br2" timeOffset="190805.184">9070 12891 56 0,'0'9'28'0,"3"4"-26"0,1-10 44 0,0 3-45 16,3 1 1-16,0-1-1 16,-4-3 1-16,4-3-3 15,4 0 0-15,3-3 0 16,7 0 0-16,4-4-6 15,3-2 1-15,-10 0-11 16,-1-4 0-16</inkml:trace>
  <inkml:trace contextRef="#ctx0" brushRef="#br2" timeOffset="191043.074">9218 12772 58 0,'-3'28'29'0,"-1"38"-35"0,1-51 47 16,-1 11-41-16,-7 8 1 16,1 1-1-16,-1-1 0 15,1-3-5-15,3-6 1 16,3-12-7-16,4-7 0 15,4-3-4-15,6-9 0 16</inkml:trace>
  <inkml:trace contextRef="#ctx0" brushRef="#br2" timeOffset="191644.192">9698 12254 37 0,'3'0'18'0,"-10"-3"-12"0,7 6 31 0,0 0-33 15,0 7 0-15,-3-1 3 16,-1 7 1-16,4 9-10 16,0 0 0-16,0 13 6 15,0 6 1-15,4 9-4 16,-4 13 1-16,3-3-6 16,-3-4 1-16,0-9-7 15,0-9 1-15,0-10-7 16,4-12 0-16</inkml:trace>
  <inkml:trace contextRef="#ctx0" brushRef="#br2" timeOffset="191944.862">10005 12568 56 0,'-7'19'28'0,"-21"15"-35"0,17-18 52 16,0 9-45-16,-3 3 0 0,-14 10 0 15,-7 6 1 1,-4 6-1-16,4 9 1 0,-4 4-2 15,0 3 1-15,0-3-6 16,4-1 0-16,0-8-10 16,3-4 1-16</inkml:trace>
  <inkml:trace contextRef="#ctx0" brushRef="#br2" timeOffset="192456.127">9673 13223 51 0,'4'-3'25'0,"6"13"-22"0,-6-10 40 15,-4 0-42-15,7 0 1 16,7 0 0-16,-3 3 0 16,6 0-3-16,4-6 1 15,8 3 1-15,-5-7 0 0,-3 4-1 16,-3 0 1-16,-4 0-1 15,-3 6 0-15,-4 3 0 16,-4 4 0-16,1-1 0 16,-4 7 0-16,0 0 0 15,0-1 0-15,-4 1 0 16,-3 6 0-16,-3 0 0 16,-4 6 0-16,0 3 1 15,-1-9 0-15,-2 3-1 16,-1 4 1-16,4-4-3 15,3 3 1-15,1-3-4 16,3-3 1-16,0-6-7 16,7-7 0-16,0-3-6 15,0-6 0-15</inkml:trace>
  <inkml:trace contextRef="#ctx0" brushRef="#br2" timeOffset="192684.954">9758 13499 44 0,'-7'3'22'0,"7"1"-17"0,0-4 37 16,7 0-38-16,0 0 0 16,3 0 2-16,8 0 1 15,10 0-9-15,-6 0 0 16,9 3 4-16,8-3 1 0,-4 0-10 15,-3-7 1-15,-7-2-11 16,-8-4 0-16</inkml:trace>
  <inkml:trace contextRef="#ctx0" brushRef="#br2" timeOffset="195698.679">12668 12333 39 0,'4'9'19'0,"-4"1"-8"0,0-7 20 16,0 3-28-16,-4 3 0 16,1-2 1-16,-1-1 1 15,1 10-6-15,-1 6 0 16,1 6 3-16,-4 6 1 15,0 7-3-15,3 3 0 16,0-3-6-16,4-7 1 16,0-9-10-16,0-6 0 0</inkml:trace>
  <inkml:trace contextRef="#ctx0" brushRef="#br2" timeOffset="195969.054">12968 12449 44 0,'0'28'22'0,"-25"10"-16"16,18-26 32-16,-7 4-36 15,-14 12 1-15,-7 10 2 16,-4 2 0-16,-10 14-6 15,-4-1 0-15,0 19 2 0,0 0 1 16,7-9-5-16,4 0 1 16,6-10-8-16,8-3 0 15,7-9-7-15,0-10 1 16</inkml:trace>
  <inkml:trace contextRef="#ctx0" brushRef="#br2" timeOffset="196538.14">12876 13029 49 0,'4'-3'24'0,"-8"-16"-24"0,1 13 43 0,-1-1-40 0,-6 4 0 0,-8 3 2 0,-3-3 1 0,-4 6-7 15,1 0 1-15,-1 7 4 16,0 2 0-16,4 4-1 16,0 3 0-16,3-7-2 15,4 4 1-15,7 0-2 16,4-1 1-16,6-2-3 15,4-4 1-15,4-2-1 16,3-1 1-16,3-3-1 16,-2-3 1-16,-1-3-1 15,3-7 0-15,-3 1 0 0,1 0 1 16,-1-7-2 78,0 3 1-94,0 1 0 0,0-1 0 0,-3 1 1 0,-4 6 0 0,0 6 1 0,-7 3 0 0,-4 3 2 0,-3 6 1 0,-4 7 0 0,-3 16 0 0,-3 2 0 0,-4 4 1 15,-1 6-1-15,1 10 1 16,-3-7-2-16,-1 9 0 16,-3-2-1-16,3-1 0 0,4-9-5 15,3 4 0-15,0-17-15 16,4-12 0 31</inkml:trace>
  <inkml:trace contextRef="#ctx0" brushRef="#br1" timeOffset="210335.626">3979 11931 22 0,'7'-9'11'0,"4"3"0"15,-11 6 12-15,0 0-21 16,0 0 0-16,0 0 2 16,0 3 1-16,0 3-6 15,0-3 0-15,-11 7 4 16,4-4 0-16,-3 6-1 16,-1 4 0-16,-3 0-1 15,0 3 1-15,0 6 0 0,-7 9 0 16,-4 4 0-16,0 15 1 15,1 10 0-15,-1 3 0 16,-3 9 0-16,7 10 0 16,-1 2-1-16,-2 1 1 15,10-6-1-15,-8 2 0 16,8 1 0-16,4 3 0 16,6 3-1-16,-3 6 1 15,4-3-1-15,3-6 0 16,-7-3 0-16,14-7 0 15,-7-9-1-15,0 0 1 16,0-13-3-16,10-2 0 0,1-10-7 16,10-10 0-16,0-6-8 15,7-12 1-15</inkml:trace>
  <inkml:trace contextRef="#ctx0" brushRef="#br1" timeOffset="211477.339">6040 11699 20 0,'-7'-12'10'0,"-1"2"2"15,8 10 4-15,0 0-12 16,0 0 0-16,0 0 3 16,0-3 0-16,-3 6-8 15,3 4 1-15,0 5 6 16,3 10 0-16,1 3-1 15,7 13 1-15,6 12-1 0,-3 16 0 16,11 12-1-16,7 16 1 16,0 7-1-16,3 15 1 15,0 0-2-15,-7 15 0 16,-7-5-1-16,1 6 0 16,-8-1-1-16,-4-2 0 15,-6-7-2-15,-4-9 1 31,0-3-1-15,-4 0 1-16,-13-10-1 0,-4-9 1 0,-8-10 0 0,-2-15 0 16,-8-19-1-16,7-9 0 15,-7-10-5-15,4-12 1 0,3-7-12 16,4-9 0-16</inkml:trace>
  <inkml:trace contextRef="#ctx0" brushRef="#br1" timeOffset="213551.728">7412 11671 26 0,'3'0'13'0,"-3"3"-10"0,0 0 14 16,0 4-14-16,-3 2 0 15,3 4 3-15,-7 2 0 16,-4 4-7-16,1 0 0 16,-4 6 5-16,-4 6 0 0,-3 10-1 15,-4 9 1-15,0 19-1 16,-3 6 1-16,-4 10 0 15,11-19 1 1,-7 63-1-16,-4-1 0 0,8 1 0 16,6-4 0-16,7 1-2 15,15-7 1-15,6-6 0 16,5-13 0-16,2-12 0 16,-3-4 0-16,0-8-1 15,1-14 0-15,-5-5-3 16,-3-4 1-16,0-9-7 15,-3-3 0-15,-1-7-11 16,-6-5 0-16</inkml:trace>
  <inkml:trace contextRef="#ctx0" brushRef="#br1" timeOffset="-212524.198">11497 11577 22 0,'4'-16'11'0,"-15"26"-3"0,11-10 12 16,0 0-18-16,0 9 1 15,0 4 1-15,0-1 1 16,4 1-6-16,-1 2 1 15,1 11 4-15,3 8 0 0,0 7 0 16,3 18 1-16,1 13-1 16,3 19 0-16,4 13 0 15,-1 21 1-15,1 16-2 16,-4 16 1-16,-7 0-2 16,-3 9 1-16,-8 4-2 15,-3-11 0-15,-4-11-1 16,1-4 1-16,3-9-1 15,-4-16 1-15,-6-9-2 16,-5-22 0-16,1-10-4 16,-7-12 1-16,-4-16-11 15,-7-12 1-15,-6-16-1 16,6-16 0-16</inkml:trace>
  <inkml:trace contextRef="#ctx0" brushRef="#br1" timeOffset="-207944.956">4727 11420 24 0,'-3'0'12'0,"6"-6"3"15,-3 0 12-15,0 6-23 16,0 0 1-16,0 0 5 16,4 3 1-16,-1 3-13 0,4 3 1 15,4-2 8-15,0 2 0 16,-1 1-2-16,4-1 0 15,4 0-3-15,10-2 1 16,0-4-2-16,-3 0 1 16,10 0-2-16,-14-3 1 15,-3 0-1-15,-4 3 1 16,-3 3-2-16,-4 4 1 16,-7 2-1-16,0 7 1 15,-11 0-1-15,1 0 1 16,-4-3-1-16,-1-1 1 15,-6 4-1-15,4-3 1 0,-5 3 0 16,12-1 0-16,-8 1 0 16,8 3 1-16,3 0 0 15,3-3 0-15,4-3 0 16,7 2 1-16,7-2 0 16,4 0 1-16,3-4-1 15,7-5 0-15,4-4-3 16,0 3 1-16,-4 0-8 15,0-3 0-15,-14 4-12 16,-7 2 1-16</inkml:trace>
  <inkml:trace contextRef="#ctx0" brushRef="#br1" timeOffset="-206879.339">9243 11386 34 0,'14'0'17'0,"-18"6"-8"16,4-6 18-16,0 0-24 15,0 0 0 1,-3 0 4-16,-1 3 0 16,-3 0-9-16,4 4 1 15,-4 2 5-15,-4 3 0 16,4-2-1-16,0 9 0 16,0 0-2-16,3 6 0 15,4 0 0-15,0 0 0 16,4-3 0-16,3-7 1 15,-3 1-2-15,6 0 1 0,1-7-1 16,6-3 0 0,1-2 0-16,0-1 0 0,-1 0-3 15,1 0 0-15,0-6-5 16,-1-7 1-16,4 1-9 16,-14-4 1-16</inkml:trace>
  <inkml:trace contextRef="#ctx0" brushRef="#br1" timeOffset="-206608.414">9592 11288 41 0,'11'0'20'0,"-8"10"-10"16,-3-7 30-16,0 3-37 15,-3 10 0-15,-4 0 1 0,-4 6 1 16,-7 3-6-16,-3 12 0 16,-4 14 4-16,-6 2 0 15,-1 13-2-15,-3 3 1 16,-4-3-3-16,4-1 1 16,3-5-6-16,7-4 0 15,8-9-10-15,-5-3 0 16</inkml:trace>
  <inkml:trace contextRef="#ctx0" brushRef="#br1" timeOffset="-205227.996">12834 11765 26 0,'7'-3'13'0,"-3"6"-9"0,-4-3 14 16,-4 0-15-16,1 0 0 15,-4 3 4-15,-4 0 0 0,-3 1-8 16,-4 2 1-16,1 6 5 16,-5-2 1-16,1 12-2 15,-7 12 1-15,-4 16-2 16,1 23 0-16,-5 17-1 15,1 26 0-15,0 32-1 16,3 6 1-16,0 15-1 16,7 6 1-16,1-11-1 15,-4-1 0-15,6-13-1 16,8-6 0-16,4-15-4 16,6-19 0-16,11-10-4 15,7-15 0-15,11-10-7 16,14-12 0-16</inkml:trace>
  <inkml:trace contextRef="#ctx0" brushRef="#br1" timeOffset="-202645.194">14026 11662 24 0,'15'-3'12'0,"-5"-10"-1"15,-10 13 13-15,4 0-21 16,-4 0 0-16,0 0 3 16,0 0 1-16,0 0-7 15,0 3 0-15,-4-3 5 16,1 0 0-16,-4 0-1 15,-4 3 1-15,0-3-3 16,-3 0 1-16,0 0-2 16,-3 0 0-16,2 3 0 15,-2 4 0-15,-1-1-1 16,-3 3 0-16,7 1-1 16,3 2 1-16,4 4-1 0,7 3 0 15,7 0 0-15,7-1 1 16,4 7 0-16,7 4 0 15,-4 2 0-15,-3 0 0 16,-4 7 0-16,-4-3 1 16,-6 2-1-16,-8 4 1 15,-6-7-2-15,-8-5 1 16,-3-7 0-16,3-4 0 16,1-11-1-16,6-7 1 15,4-10 0-15,10-9 0 0,8 1 1 16,10-7 0-1,4-1 0-15,0-5 1 0,6-6 0 16,1 2 0-16,3-6-1 16,1 4 0-16,-1-1-8 15,-3 3 1-15,-8 7-10 16,1 0 1-16</inkml:trace>
  <inkml:trace contextRef="#ctx0" brushRef="#br2" timeOffset="-191312.268">2473 14757 35 0,'0'-3'17'0,"-7"12"-7"0,7-9 17 16,0 0-23-16,0 6 0 15,0 1 3-15,0-1 1 16,0 0-9-16,0 0 0 16,0 1 7-16,7-1 0 15,-7 0-1-15,4-3 0 16,3 4-2-16,0-4 0 0,-4 0-1 15,4 3 1-15,-3 0-2 16,3-3 1-16,3 7-1 16,1-7 0-16,0 3 0 15,10-3 0-15,7 1-1 16,11-1 1-16,10 0-1 16,4 3 1-16,14 0-1 15,-14 10 0-15,14-3 0 16,-3-1 1-16,-1 1-2 15,-17-1 1-15,0-5-1 16,-15 2 1-16,-2 0-1 16,-8 4 1-16,-11 3-1 15,-13 2 0-15,-15 11 0 16,-10 2 0-16,-14 13 1 16,-25 6 0-16,-7 10 0 15,-15-1 1-15,1-2-1 0,11-4 1 16,6 0-1-16,8 1 0 15,3-11-9-15,3-5 1 16,4-3-11-16,18-17 1 16</inkml:trace>
  <inkml:trace contextRef="#ctx0" brushRef="#br2" timeOffset="-188127.994">3986 14553 29 0,'18'3'14'0,"3"13"-3"0,-21-10 14 16,4 3-23-16,3 10 0 16,-7 9 5-16,0 13 1 15,0 19-8-15,0 9 1 16,0 15 5-16,0 17 1 15,0 5-2-15,0 4 1 16,0-6-3-16,0-7 0 16,-7-19-2-16,3-9 0 15,4-9-4-15,-7-10 1 16,4-12-9-16,-4-10 0 0,-4-16-6 16,11-2 1-16</inkml:trace>
  <inkml:trace contextRef="#ctx0" brushRef="#br2" timeOffset="-187602.21">4438 15136 37 0,'0'6'18'0,"0"-6"-11"0,0 0 27 0,0 0-29 16,0 4 1-16,7-1 2 15,-7 0 1-15,7 0-12 16,7 3 1-16,4 0 7 16,7-2 0-16,3-1-3 15,7 0 0-15,-10 0-2 16,3-3 1-16,-7 0-5 16,-3 0 1-16,-8-3-9 15,-3-3 1-15,4-4-6 16,-18-2 1-16</inkml:trace>
  <inkml:trace contextRef="#ctx0" brushRef="#br2" timeOffset="-187316.331">4554 14835 40 0,'18'3'20'0,"-7"7"-17"0,-11-7 32 15,3 0-31-15,-3 6 0 16,0 7 0-16,0 9 1 0,-3 0-7 16,3 13 1-16,-7 9 4 15,3 0 0-15,-3 6-4 16,3 0 0-16,1 1-6 15,-1-7 0-15,4-10-8 16,-7-8 1-16</inkml:trace>
  <inkml:trace contextRef="#ctx0" brushRef="#br2" timeOffset="-186807.176">5214 14515 34 0,'7'3'17'0,"4"10"-10"16,-8-10 21-16,1 3-25 15,-1 7 0-15,-3 3 3 16,0 2 1-16,-3 11-8 16,-1 11 0-16,1 7 5 15,3 10 0-15,0 2-2 16,0 7 0-16,-7 3-4 15,3-15 1-15,4-7-7 16,0-10 1-16,0-2-8 16,-7-16 1-16</inkml:trace>
  <inkml:trace contextRef="#ctx0" brushRef="#br2" timeOffset="-186446.678">5588 14772 38 0,'4'7'19'0,"-8"18"-15"0,-3-19 28 0,0 7-31 15,-4 5 1-15,-3 7 3 16,-10 7 0-16,-1 2-5 16,-10 10 0-16,-1 6 3 15,-3 13 1-15,8 0-2 16,6-13 1-16,-7 25-2 16,1-12 1-16,-1-7-4 15,4-2 1-15,-1-1-4 16,8-9 0-16,0-3-5 15,3-10 0-15,8-6-5 16,-1 0 0-16</inkml:trace>
  <inkml:trace contextRef="#ctx0" brushRef="#br2" timeOffset="-185858.754">5299 15500 30 0,'10'3'15'0,"1"13"-6"0,-11-16 23 16,0 0-28-16,0 3 1 0,0-3 3 16,0 0 0-16,3 3-9 15,4 0 1-15,4 0 6 16,-4 0 1-16,4 1-2 16,3-1 0-16,3-3-1 15,12 0 0-15,-8 0-1 16,0 0 0-16,0 0-1 15,0 0 0-15,-3 0-1 16,0 0 0 15,-8 0-1-31,-6 3 0 0,3 6-1 0,-7 7 0 16,-7 3 1-16,3-1 0 0,-6 4-1 16,-4 4 1-16,-1-8 0 15,-2 4 0-15,3 7 0 16,-4-1 0-16,7 0 0 0,1 0 0 15,-1-3 0-15,11-6 1 16,0-6 0-16,11-1 0 16,10-6-1-16,7-6 1 15,0-6-1-15,4 0 1 16,7 0-7-16,-7-7 1 16,-4-3-13-16,-17 7 0 31</inkml:trace>
  <inkml:trace contextRef="#ctx1" brushRef="#br2">1535 12869 0,'0'0'15</inkml:trace>
  <inkml:trace contextRef="#ctx0" brushRef="#br2" timeOffset="-184790.284">6202 15236 31 0,'3'16'15'0,"1"-10"-3"15,-4-6 16-15,7 4-23 16,-7-1 1-16,3 3 3 16,5-6 1-16,2 3-12 15,4 0 1-15,4-3 7 16,3-3 1-16,4 0-4 0,10-3 0 15,0-1-5-15,4 1 0 16,-7 6-8-16,-4 6 1 16,-7-2-8-16,-21-1 0 15</inkml:trace>
  <inkml:trace contextRef="#ctx0" brushRef="#br2" timeOffset="-184356.753">6364 15014 41 0,'4'3'20'0,"6"22"-19"0,-10-16 30 16,0 13-30-16,0 10 0 15,-3 12 0 1,-1 12 0-16,1 4-2 0,-1 6 1 16,1-1-2-16,-1-5 1 15,1-7-11-15,-5-15 0 16</inkml:trace>
  <inkml:trace contextRef="#ctx0" brushRef="#br1" timeOffset="-179166.968">7186 14575 36 0,'11'-6'18'0,"-11"-1"-12"0,0 7 18 0,0 0-23 16,0 0 1-16,-4 3 4 16,-3 4 0-16,-3 2-6 15,-8 0 1-15,-7 20 4 16,-10 5 0-16,3 16 0 16,0 13 0-16,1 19-2 15,-1 18 0-15,7 13 1 16,8 15 0-16,2 1-2 15,8-10 1-15,7-9-3 16,7-19 1-16,11-16-6 16,3-12 0-16,4-13-13 15,0-12 1-15</inkml:trace>
  <inkml:trace contextRef="#ctx0" brushRef="#br1" timeOffset="-178233.641">8146 16162 29 0,'3'3'14'0,"8"3"2"0,-11-6 8 0,0 0-19 15,7 0 0-15,0 0 4 16,0 0 0-16,0 0-10 15,4 0 0-15,-1 0 7 16,1 0 1-16,3 3-2 16,3 0 0-16,5 0-2 15,2 0 1-15,-2 1-2 16,-5-4 0-16,4 0-2 16,-10 0 1-16,-4 3-2 15,-7 6 0-15,-7 4-1 16,-4 6 1-16,-10-4 0 0,0 7 0 15,-4 6 0-15,-3-3 1 16,7 7 0-16,0-4 1 16,10 3-1-1,4-6 0-15,7 4 1 0,11-4 0 16,3-6-2-16,10-10 1 16,8 0-6-16,4-9 1 15,2-3-12-15,-9-6 0 16</inkml:trace>
  <inkml:trace contextRef="#ctx0" brushRef="#br1" timeOffset="-177467.823">9673 14515 12 0,'-10'-12'6'0,"-8"-20"9"16,14 26-13-16,-3 0 0 16,0 0 1-16,4 2 3 15,-1-2 0-15,1 3-5 16,3 6 0-16,3 7 6 15,4 8 0-15,4 14 1 16,7 12 0-16,6 18 0 16,12 7 0-16,6 10-2 0,-3 15 0 15,-8 9-1-15,-6 7 1 16,-11 15-4-16,-14 10 0 16,-14 0-2-16,-4-3 1 15,-10-13-7-15,0-16 0 16,0-15-10-16,-7-12 0 15</inkml:trace>
  <inkml:trace contextRef="#ctx0" brushRef="#br2" timeOffset="-171718.778">7451 14644 22 0,'3'-13'11'0,"4"10"-3"15,-3 0 12-15,-4 3-16 16,0 0 1-16,7-3 1 15,-7 3 0-15,3 3-8 16,1 0 1-16,-4 10 5 0,3 2 1 16,-3 7-3-16,0 3 0 15,4 4 0-15,-4-1 1 16,7 6-2-16,-7 4 1 16,4-4-5-16,-1 1 1 15,8-7-7-15,-11-3 1 16,3-3-5-16,-3-9 0 15</inkml:trace>
  <inkml:trace contextRef="#ctx0" brushRef="#br2" timeOffset="-171359.072">7948 14741 30 0,'11'3'15'0,"-11"3"-10"16,0-2 25-16,-7 2-27 16,0 3 0-16,-4 7 4 15,-3 0 1-15,-11 6-9 16,-7 6 1-16,-3 3 5 15,-11 13 0-15,-3 9-2 16,-4 7 1-16,4 9-2 0,6-3 0 16,4 9-1-1,4-12 1-15,3-4-2 0,1-9 1 16,6-6-4-16,4-3 1 16,0-9-7-16,10-11 1 15,4-5-8-15,0-6 1 16</inkml:trace>
  <inkml:trace contextRef="#ctx0" brushRef="#br2" timeOffset="-170878.801">7729 15208 25 0,'11'3'12'0,"-11"7"0"16,0-7 10-16,0 0-21 16,0 3 1-16,-7-3 1 15,3 4 1-15,1-1-4 16,-1 3 0-16,-3 1 4 0,-3-1 1 16,3 4-1-16,0 2 1 15,0 1-2-15,3 3 0 16,-3 3-1-16,3 0 1 15,8 0-2-15,3-3 1 16,-3-4-1-16,3-2 1 16,3-4-2-16,4-2 1 15,4-11-3-15,0 1 1 16,3 0-6-16,0-6 0 16,0-4-8-16,-3 4 0 0</inkml:trace>
  <inkml:trace contextRef="#ctx0" brushRef="#br2" timeOffset="-170560.684">7987 15161 38 0,'7'6'19'0,"-4"7"-12"16,-3-10 28-16,-3 3-31 16,-4 10 0-16,0 3 3 15,-4 9 1-15,1 7-10 0,-1 9 1 16,1 3 5-16,-5 6 1 16,1 10-2-16,-7-10 0 15,3-3-4-15,1-6 0 16,6-13-6-16,1-9 1 15,6-6-9-15,4-7 0 16,0-5-2-16,7-11 0 16</inkml:trace>
  <inkml:trace contextRef="#ctx0" brushRef="#br2" timeOffset="-170216.494">8297 15202 41 0,'11'0'20'0,"7"6"-22"16,-11-3 38-16,0 1-34 0,3-1 1 15,1-3 0 1,6 0 1-16,5 0-6 0,2 3 1 16,1 0 1-16,3-6 0 15,-10 3-6-15,0 0 0 16,-4-3-8-16,-4-4 1 15</inkml:trace>
  <inkml:trace contextRef="#ctx0" brushRef="#br2" timeOffset="-169925.71">8520 14995 36 0,'7'6'18'0,"-7"16"-10"0,0-15 26 0,0 8-30 16,0 10 0-16,0 0 1 15,0 7 0-15,0 5-7 16,0 7 0-16,0-6 4 15,0 3 1-15,0-10-8 16,0-6 1-16,0-3-11 16,-11-3 1-16</inkml:trace>
  <inkml:trace contextRef="#ctx0" brushRef="#br2" timeOffset="-169461.734">9063 14659 40 0,'-4'10'20'0,"4"15"-16"16,0-19 26-16,0 10-29 16,0 9 0-16,0 6 2 15,4 10 0-15,-4 3-3 16,3 6 0-16,-3-3 2 0,0 0 0 16,0-6-3-16,0-13 1 15,0-6-6-15,4-6 0 16,3-4-8-16,0-2 1 15</inkml:trace>
  <inkml:trace contextRef="#ctx0" brushRef="#br2" timeOffset="-169152.908">9458 14851 38 0,'4'9'19'0,"-19"19"-15"15,12-15 29-15,-8 3-29 16,-3-1 0-16,-7 10 1 16,-4 13 1-16,-6 12-8 15,-8 13 1-15,0 15 4 16,7 13 0-16,4 6-2 15,-7-9 1-15,3-3-3 16,-3-13 0-16,3-12-5 16,0-13 1-16,7-10-7 15,4-5 0-15,4-17-3 16,6-8 0-16</inkml:trace>
  <inkml:trace contextRef="#ctx0" brushRef="#br2" timeOffset="-168743.974">9282 15381 37 0,'3'3'18'0,"4"-3"-20"16,-7 0 35-16,0 3-31 16,0 0 1-16,-3 3 2 15,-1 7 1-15,1 3-7 16,-1 2 0-16,1-2 5 16,-1 0 0-16,0 3-2 15,1-1 0-15,-4 1-1 16,0 3 1-16,3 0-2 15,1 0 1-15,-1 0-1 16,4 0 1-16,4-3-1 16,3-4 1-16,7-2-2 15,7-4 0-15,0-5-3 16,4-8 1-16,0-5-6 16,3-7 1-16,4 1-7 15,-11-4 1-15</inkml:trace>
  <inkml:trace contextRef="#ctx0" brushRef="#br2" timeOffset="-168491.423">9571 15334 30 0,'3'15'15'0,"-10"17"-4"0,7-23 21 0,-7 7-27 16,0 9 0-16,-3 0 4 15,-8 13 0-15,0 6-11 16,1 6 0-16,-1 16 7 16,-3 3 1-16,3 9-4 15,1-6 1-15,-5-6-5 16,5-10 1-16,-1-15-9 16,1-16 0-16,-8-12-6 15,4-16 0-15</inkml:trace>
  <inkml:trace contextRef="#ctx0" brushRef="#br0" timeOffset="-163838.633">4731 12452 20 0,'14'-38'10'0,"7"1"1"16,-14 24 8-16,-3-6-16 15,-4-6 1-15,-4 3 2 16,-6-6 0-16,-1-3-8 15,4-1 1-15,-7 4 5 16,-4 3 0 0,-38-3 0-1,-4 6 0-15,-4 3-1 16,-6 10 0-16,-4 9-1 16,10 6 0-16,-14 10 0 15,8 9 1-15,3 6-3 0,3 13 1 16,-3 6-1-16,7 13 1 15,7 6 0-15,15 12 0 16,6 7-1-16,4 0 1 16,7 3 0-16,10 6 0 15,14-3 0-15,15 3 0 16,10-3 0 0,4-6 0-16,7-13-1 0,10-9 1 31,22-6-1-31,-8-7 1 0,4-18 0 15,0-26 0-15,-3-6-1 16,3-18 1-16,-7-20-1 16,10-21 1-16,-17-4-1 15,4-6 0-15,-18-6-1 16,-8-9 1-16,-9-7-1 16,-1-6 0-16,-11 0-4 15,-10-7 0-15,-10 7-8 16,-11 0 1-16,-18 9-3 15,3 13 1-15</inkml:trace>
  <inkml:trace contextRef="#ctx0" brushRef="#br0" timeOffset="-162872.887">7994 14669 12 0,'14'-41'6'0,"7"0"5"0,-21 35 7 16,11-13-15-16,-4-3 0 0,3 0 3 15,-6 0 0-15,-4-9-7 16,-4 0 1-16,-3-4 4 16,-7 4 1-16,-10 3-2 15,-12 6 0-15,-10 0-1 16,-14 6 0-16,-3 7-1 16,-4 15 1-16,7 13-1 15,0 15 0-15,-11 16 0 16,8 7 0-16,-1 15 0 15,4 9 0-15,15 14-1 16,9 5 1-16,8-3 0 16,7 10 0-16,10-4 1 15,11 4 0-15,11-4-1 16,10-5 1 0,7-11-1-16,8-2 1 0,2-16 0 15,8-13 0-15,4-12-2 0,-1-12 1 16,8-10-1-16,6-19 1 15,-3-16-1-15,11-18 0 16,-15-19-1-16,7-19 1 16,26-22-3-16,-8-10 1 15,0-2-2-15,-10-7 0 16,-15 7-3-16,-21 2 1 16,-10 10-8-16,-32-3 1 15</inkml:trace>
  <inkml:trace contextRef="#ctx0" brushRef="#br0" timeOffset="-158717.106">7313 11956 17 0,'-3'0'8'0,"6"-15"0"16,-3 15 9-16,0 0-15 15,0 0 0-15,0 0 3 16,0 0 0-16,0 3-5 16,0 3 1-16,0 0 4 15,0 4 1-15,0 2-1 16,0 13 1-16,0 16-1 15,0 9 0-15,-3 13-1 16,-4 25 0-16,-1 19-2 16,-2 9 1-16,-1 3-1 15,1 0 0-15,-4 0-2 16,-1-6 1-16,1-10-1 0,4-5 1 16,-1-17-4-16,4-18 0 15,7-16-6-15,0-9 1 16,0-17-7-16,11-17 1 15</inkml:trace>
  <inkml:trace contextRef="#ctx0" brushRef="#br0" timeOffset="-157995.271">7345 11872 34 0,'14'12'17'0,"4"-2"-15"16,-15-10 25-16,4 0-26 15,0 0 0-15,4 3 2 16,-1 0 0-16,1 0-3 0,0 0 1 16,6 0 2-16,4-6 1 15,15 3-1-15,6 0 1 16,4 0-2-16,3-9 1 15,4 3-2-15,-3-7 1 16,-8 4-2-16,-3 2 0 16,-8 1-1-16,-6 3 1 15,0 0 0-15,-11 3 0 16,0-3 0-16,-3 0 0 16,-4 3 0-16,3 6 0 15,-10 3 0-15,4 10 0 0,-4 3-2 16,0 9 0-1,0 4 0-15,0 9 1 0,-4 0-1 16,4 12 0-16,0 7 0 16,-7 18 1-16,14 7 0 15,0 9 1-15,4 13 0 16,3-6 0-16,4-7 0 16,-8-3 1-16,4-9-1 15,-7-1 0-15,-3-9 0 16,-8 4 0-16,-3-7-1 15,-3-6 1-15,-4-3 0 16,-22-1 0-16,-9-8-1 16,-23-11 1-16,-13-5 0 15,-7-13 0-15,-11-6-2 16,8-10 1-16,-5-5-11 16,5-8 1 15</inkml:trace>
  <inkml:trace contextRef="#ctx0" brushRef="#br0" timeOffset="-157469.922">8389 11787 41 0,'11'9'20'0,"-4"20"-17"0,-7-23 29 16,-7 7-32-16,0 8 1 15,0 14 1-15,-4 28 0 16,4 18-2-16,-11 26 1 16,4 31 0-16,0 19 0 15,3 12-2-15,8 3 1 16,-8-2-3-16,11-32 0 16,0-19-3-16,4-31 0 15,3-19-5-15,0-22 1 16,0-25-2-16,-3-16 1 0</inkml:trace>
  <inkml:trace contextRef="#ctx0" brushRef="#br0" timeOffset="-156914.937">8336 11982 28 0,'11'-10'14'0,"3"7"-7"15,-14 3 25-15,7 0-30 16,3 0 0-16,1 6 4 16,0 1 0-16,6-1-6 0,1 0 0 15,3 0 5-15,4 1 0 16,10-4-1-16,11-3 1 15,14-3-2-15,3-7 0 16,8-2-2-16,0-1 1 16,-12 1-1-16,-6-1 0 15,-14 7-1-15,-7 3 0 16,-7 3-1 0,-8 9 0-16,-3 4 0 0,-3 2 0 15,-4 7-1-15,-7 10 1 16,-3 5-1-16,-5 1 1 15,1 9-2-15,-3 3 1 0,-1 10-1 16,4 5 1-16,11 14 0 16,10 9 1-16,3 15 0 15,8 10 1-15,7 12 1 16,-4 1 0-16,-3-4 0 47,-11-9 1-47,-7-13-2 0,-14-9 1 15,-7 0-1-15,-11 0 0 0,-21-6-1 0,-17 0 1 0,-25-13-3 16,-8-13 0-16,-2-2-6 16,-1-17 1-16,-4-11-6 15,19-7 1-15</inkml:trace>
  <inkml:trace contextRef="#ctx0" brushRef="#br0" timeOffset="-156345.097">9472 11950 38 0,'4'6'19'0,"-4"13"-20"16,0-12 33-16,-4 8-32 15,1 10 1-15,-4 13 1 0,-4 12 1 16,-7 22-4-16,1 22 1 16,-8 22 1-16,7 22 0 15,-6 10 0-15,13 12 0 16,0-13-2-16,4-18 1 16,0-20-3-16,-3-18 0 15,-1-25-7-15,4-9 1 16,0-20-3-16,7-18 1 15</inkml:trace>
  <inkml:trace contextRef="#ctx0" brushRef="#br0" timeOffset="-155716.051">9380 11969 36 0,'4'9'18'0,"14"-9"-20"16,-8 0 34-16,-3 4-30 0,4-4 0 15,6 0 3-15,5-4 1 16,6 4-6-16,7-6 0 16,7 0 5-16,11 3 0 15,11-4-1-15,3-5 0 16,7-1-2-16,0-2 0 16,-3-4-2-16,-15 9 1 15,-3 1-1-15,-4 3 0 16,-6-1 0-16,-8 4 0 15,-7 10-1-15,-3 2 0 16,-8 7 0-16,-2 12 1 16,-8 3-2-16,-14 10 0 15,-4 6-1-15,-3 3 0 0,-7 10 0 16,-4 6 0-16,-3 3 0 16,3 6 0-16,4 16 1 15,3 9 0-15,4 4 2 16,4 12 0-16,6 15-1 15,4 11 1-15,4-4 0 16,6-10 0-16,4-6 0 16,4-12 1-16,-4-13-1 15,-3-9 1-15,-4-16-1 16,-4-15 1-16,-13-13-1 16,-19 0 0-16,-20-4 0 15,-29 1 0-15,-13-10-1 16,-29-12 0-16,-11-13-11 15,-6-12 0-15</inkml:trace>
  <inkml:trace contextRef="#ctx0" brushRef="#br2" timeOffset="-149317.98">10231 15111 43 0,'10'3'21'0,"4"0"-8"0,-14-3 22 16,4 0-32-16,-1 0 0 0,4 0 3 15,0 0 1-15,8 0-8 16,6 0 0-16,7 3 5 16,4 1 1-16,10 2-4 15,0 0 1-15,1 0-6 16,-5 1 0-16,-2-1-8 15,-8 0 1-15,-10-3-7 16,-8-9 0-16</inkml:trace>
  <inkml:trace contextRef="#ctx0" brushRef="#br2" timeOffset="-149061.459">10495 14819 52 0,'4'38'26'0,"-15"50"-31"0,8-63 46 15,-1 16-41-15,1 3 0 16,-5 9 0-16,-2 3 1 15,-1 1-5-15,4-10 1 16,0-3-11-16,0-10 0 16</inkml:trace>
  <inkml:trace contextRef="#ctx0" brushRef="#br2" timeOffset="-147696.349">11317 14462 39 0,'4'-6'19'0,"-1"3"-10"16,-3 3 20-16,0 3-25 15,0 3 0-15,0 6 1 16,0 14 0-16,-3 2-7 16,-1 9 1-16,-3 10 4 15,0 0 0-15,0 4-4 16,3-1 0-16,1-3-5 15,3-10 1-15,0-8-10 16,3-1 1-16</inkml:trace>
  <inkml:trace contextRef="#ctx0" brushRef="#br2" timeOffset="-147411.282">11553 14659 39 0,'4'13'19'0,"-4"6"-13"0,-4-16 26 16,-6 3-28-16,-4 7 1 16,-4 2 1-16,-7 4 1 0,-6 6-9 15,2 13 0-15,-6 9 5 16,0 16 0-16,-7 3-4 15,3 9 0-15,4 6-4 16,3 4 1-16,7-13-8 16,4-12 1-16,0-10-4 15,3-16 0-15</inkml:trace>
  <inkml:trace contextRef="#ctx0" brushRef="#br2" timeOffset="-146870.987">11564 15233 52 0,'7'10'26'0,"-14"-29"-32"0,4 19 50 15,-8 3-44-15,-3 3 1 16,-7 1 1-16,3-1 1 16,0 0-4-16,-3 4 1 15,0 2 1-15,0-2 0 16,3 2-2-16,4 1 1 16,4 2-2-16,3 1 0 15,7-4 0-15,7 10 0 0,7 0 0 16,7 3 0-16,11 1 2 15,-8 2 1-15,1 3 1 16,-4 1 0-16,-7-4-1 16,-3 3 0-16,-8 0 0 15,-10-5 0-15,-7 5-1 16,-7-6 1-16,-4-6-2 16,-3-4 0-16,3-8 0 15,4-7 1 16,7-3 0-15,4-1 0-16,3-8 2 0,7-7 0 0,7-9 2 0,10 0 0 0,11-10 0 16,4-9 0-16,0 0 0 15,0 0 0-15,-1 6-5 16,-2 4 1-16,-1 2-8 16,-7 10 1-16,-3 6-12 15,-11 7 1-15</inkml:trace>
  <inkml:trace contextRef="#ctx0" brushRef="#br2" timeOffset="-146541.908">11867 15280 52 0,'4'4'26'0,"10"-4"-26"15,-10 0 39-15,3 3-39 16,3 3 0-16,8-3 1 15,0 0 0-15,6-3-2 16,8-3 1-16,0 0-6 16,-4-3 1-16,-3-1-10 15,-8-2 0-15</inkml:trace>
  <inkml:trace contextRef="#ctx0" brushRef="#br2" timeOffset="-146317.598">12030 15055 34 0,'3'59'17'0,"-6"23"-10"0,-1-60 19 16,1 6-27-16,-4 6 1 15,7 7 0-15,0 0 0 16,0-7-2-16,-4-2 1 0,1-7-8 15,-1-9 1-15,-3-7-2 16,0-15 0-16</inkml:trace>
  <inkml:trace contextRef="#ctx0" brushRef="#br2" timeOffset="-145999.886">12651 14697 38 0,'0'25'19'0,"-14"41"-20"15,14-50 36-15,-8 6-35 0,5 6 1 16,-4 3-1-16,0 10 1 16,-4 0-2-16,1 3 1 15,3-7-3-15,3 4 1 16,4-6-9-16,4-4 0 16</inkml:trace>
  <inkml:trace contextRef="#ctx0" brushRef="#br2" timeOffset="-145699.813">13003 14788 43 0,'-7'3'21'0,"-3"7"-17"16,6-10 33-16,-3 6-34 16,0 6 0-16,-7 13 2 15,-4 4 1-15,-6 15-8 16,-1 12 0-16,-3 4 5 16,-4 18 0-16,0 16-2 15,1-6 0-15,-1-3-5 0,0-10 1 16,0-9-5-16,8-19 1 15,2-10-9-15,5-5 1 16</inkml:trace>
  <inkml:trace contextRef="#ctx0" brushRef="#br2" timeOffset="-145191.726">13032 15302 52 0,'14'7'26'0,"-18"5"-32"15,1-12 46-15,-4 6-40 16,-4-2 1-16,0-1 1 16,-3 6 0-16,0 0-3 15,-7 1 1-15,0 2 1 16,0 4 1-16,-4 0-2 15,7 3 1-15,4-4-2 16,4 4 0-16,6-3 0 16,4 3 1-16,11-4-1 15,6 1 1-15,5 0 0 16,-1 2 0-16,-4 1 0 16,-3 3 1-16,1 0-2 15,-5 0 1-15,-6 0-1 16,-4 3 1-16,-7 3-1 15,-4-3 1-15,-7-6-1 0,-3-3 0 16,-3 0 0-16,6-13 1 16,4-6 0-16,7-13 1 15,10 3 1-15,11-9 1 16,8-9 1-16,-1-3 1 16,10-7-1-16,12-3 0 15,3 0-2-15,-4 0 0 16,-3 3-6-16,-7 4 1 15,-8 2-10-15,-6 13 1 16,-15 0-6-16,4 4 0 0</inkml:trace>
  <inkml:trace contextRef="#ctx0" brushRef="#br2" timeOffset="-144710.957">13621 15142 59 0,'7'4'29'0,"10"2"-37"16,-9-6 56-16,6 0-48 16,7-3 0-1,3 0-1-15,8 3 0 0,4 0-4 16,-5 3 1-16,-3 0-12 15,-6 3 1-15</inkml:trace>
  <inkml:trace contextRef="#ctx0" brushRef="#br2" timeOffset="-144465.535">13744 14879 49 0,'11'38'24'0,"-22"34"-23"0,8-53 34 16,-8 15-35-16,4 4 0 16,0 6-5-16,-7-1 1 15,7 5-1-15,0-11 1 16,3-9-9-16,-6-3 0 15</inkml:trace>
  <inkml:trace contextRef="#ctx0" brushRef="#br2" timeOffset="-144124.05">14340 14515 38 0,'4'-9'19'0,"-15"18"-18"15,8-6 30-15,-1 7-29 16,-6 5 1-16,-4 1 1 15,0 9 1-15,-8 13-6 16,1 9 1-16,7 12 3 16,3 7 0-16,1 6-4 0,3-3 1 15,3-12-5-15,4-7 1 16,7-9-5-16,4-16 0 16,0-9-5-16,-1-7 0 15</inkml:trace>
  <inkml:trace contextRef="#ctx0" brushRef="#br2" timeOffset="-143860.352">14598 14785 40 0,'7'9'20'0,"-14"16"-22"15,3-15 37-15,-6-1-32 16,-8 13 1-16,-10 3 3 15,-7 10 0-15,-8 12-9 16,-6 3 1-16,0 16 5 16,-1 9 1-16,4 13-4 15,8-13 1-15,6-3-7 16,4-6 0-16,3-9-6 16,4-14 0-16,0-8-5 15,-1-10 1-15</inkml:trace>
  <inkml:trace contextRef="#ctx0" brushRef="#br2" timeOffset="-143371.618">14545 15409 44 0,'14'-9'22'0,"-17"9"-23"0,3 0 41 15,-7-4-39-15,-4 4 1 16,-3 0 1-16,-4 4 1 16,-6-1-5-16,-1 6 1 0,-3 4 1 15,-4 2 0-15,4 1-3 16,-1-3 1-16,1-1-2 16,7 1 0-16,3-4 0 15,11 0 0-15,7 1 1 16,7 2 0-16,8 4 2 15,6 6 0-15,3 3 1 16,1 3 1-16,0-3 0 16,-8 0 1-16,-6 7-1 15,-7-4 1-15,-8 3-1 16,-7 4 0-16,-3-7-2 16,-3-3 0-16,-12-6-1 15,5-6 1-15,-1-7-1 16,4-6 0-16,7-3 2 15,7-13 0-15,10-3 1 16,11-3 1-16,8-6 0 16,6-13 0-16,7 1 0 0,7 2 0 15,4 0-2-15,-7 4 1 16,-7 2-8-16,-4 1 1 16,-10 6-12-16,-4 6 1 15</inkml:trace>
  <inkml:trace contextRef="#ctx0" brushRef="#br2" timeOffset="-143061.113">14721 15236 60 0,'11'-9'30'0,"7"9"-35"16,-8 0 49-16,4 0-44 16,8 0 0-16,2 3-1 15,4-3 1-15,8-6-2 16,-5 0 1-16,1-1-5 15,-7 1 1-15,-4 0-11 16,-10-7 0-16</inkml:trace>
  <inkml:trace contextRef="#ctx0" brushRef="#br2" timeOffset="-142796.365">14947 15026 46 0,'4'32'23'0,"-15"27"-23"0,8-46 34 0,-1-1-34 0,1 10 0 15,-1 10 1-15,4-4 1 0,0 3-3 16,-7 7 1-16,3-7-4 16,1 1 1-16,-1-7-10 15,1-10 0-15</inkml:trace>
  <inkml:trace contextRef="#ctx0" brushRef="#br2" timeOffset="-142528.899">15476 14584 41 0,'0'3'20'0,"-3"29"-21"0,-1-29 30 16,1 13-27-16,-4 5 0 15,3 8 1-15,-3 8 1 16,0 17-5-16,0-1 1 15,4 7 2-15,-8 2 0 16,4-5-4-16,0-10 0 16,7 0-9-16,0-10 0 15,-7-5-3-15,10-17 1 16</inkml:trace>
  <inkml:trace contextRef="#ctx0" brushRef="#br2" timeOffset="-142247.042">15960 14829 46 0,'10'6'23'0,"-24"7"-28"16,0-7 47-16,-11 6-42 15,-3 14 0-15,-4 2 0 16,1 6 1-16,-8 13-1 16,-11 10 0-16,-2 12-2 15,-1 15 1-15,3-2-5 0,1-1 0 16,3-2-7-16,4-13 1 16,-4-4-2-16,10-11 1 15</inkml:trace>
  <inkml:trace contextRef="#ctx0" brushRef="#br2" timeOffset="-141723.227">15762 15484 39 0,'18'-6'19'0,"-4"22"-21"15,-14-16 41-15,0 0-38 16,0 0 0-16,-4 0 2 16,-6 6 0-16,-1-3-3 15,1 6 0-15,-8 1 2 16,-3 2 0-16,-4 1-3 16,-3 3 0-16,3-4-2 15,4 1 1-15,3-4-1 16,4 0 0-16,4 1 0 15,10-1 0-15,7 4 2 16,10-1 1 0,8 13 1-1,-7 1 0-15,-8 8 0 16,-3 4 1-16,-10-1-2 0,-8-2 1 16,-3-7-1-16,-7-3 1 15,-4-6-1-15,1-7 0 16,-1-5 0-16,7-10 0 15,4-4 2-15,7-5 0 16,7-4 2-16,7-9 0 16,11-3 1-16,10 0 1 15,7-16 0-15,-3-3 0 16,10-10-2-16,1 1 0 16,-5 2-4-16,-2 7 0 15,-8 0-11-15,-7 13 1 0,-17 9-8 16,-1 12 0-16</inkml:trace>
  <inkml:trace contextRef="#ctx0" brushRef="#br1" timeOffset="-136211.465">11282 14189 37 0,'3'0'18'0,"-3"-9"-7"0,0 12 19 16,0-3-27-16,0 0 1 0,-3 0 3 16,-4 0 0-16,-4 3-8 15,-6 6 0-15,-5 7 6 16,-2 6 1-16,-8 19-2 15,-3 15 1-15,-8 19-3 16,-3 16 1-16,-3 32-1 16,0 8 1-16,3 17 0 15,18 2 0-15,3 4-2 16,11-22 1-16,14-7-1 16,10-9 1-16,19-9-4 15,6-13 0-15,18-13-6 16,7-21 0-16,3-13-12 15,-10-16 1-15</inkml:trace>
  <inkml:trace contextRef="#ctx0" brushRef="#br1" timeOffset="-135266.506">15963 13904 37 0,'0'0'18'0,"-10"9"-11"16,10-6 19-16,0 7-24 15,0 2 0-15,3 10 5 16,4 6 0-16,4 19-7 16,10 16 1-16,11 19 5 15,10 18 0-15,4 29 0 0,-4 15 0 16,1 19-2-16,-12 19 1 15,-10 9-2-15,-13 13 0 16,-8 0-2-16,-18-10 1 16,-17-18-5-16,-11-16 1 15,-4-19-7-15,-3-31 0 16,-3-23-10-16,3-21 0 16</inkml:trace>
  <inkml:trace contextRef="#ctx0" brushRef="#br1" timeOffset="-133733.91">13515 16252 22 0,'7'-12'11'0,"-7"6"3"0,4 3 11 0,-4 3-21 16,0 3 0-16,0 3 4 15,3 0 1-15,-3 4-11 16,0-4 1-16,-3 3 6 16,-1 1 1-16,-3 5-3 15,0 4 1-15,-4 3-3 16,1 0 1-16,-1 0-2 15,4 3 1-15,0-3-1 16,3-6 1-16,1 3-2 0,3-1 1 16,3-2-4-16,5 0 1 15,2-4-4-15,1 1 1 16,3-7-6-16,3-3 1 16,5-12-2-16,2-7 1 15,1-3 1-15,3-9 0 16</inkml:trace>
  <inkml:trace contextRef="#ctx0" brushRef="#br1" timeOffset="-133523.615">13765 16249 26 0,'4'-3'13'0,"-1"16"-5"0,-3-7 28 0,-3 0-31 16,-4 7 1-16,-7 9 2 16,-4 6 1-16,-3 10-11 15,-4 18 0-15,-3 7 7 16,3 9 1-16,1-3-4 15,2 9 0-15,5-6-10 16,6-6 0-16,-3-9-7 16,-3-17 0-16</inkml:trace>
  <inkml:trace contextRef="#ctx0" brushRef="#br2" timeOffset="-126678.233">16753 15130 34 0,'0'-3'17'0,"4"3"-10"0,-4 0 18 16,0 3-21-16,0 0 0 16,0 0 5-16,-4 0 0 15,4 4-10-15,0-1 1 0,0 0 6 16,4 0 1-16,3-3-3 16,0 4 1-16,7-4-3 15,7-3 1-15,15 3-4 16,6-3 1-16,7 3-6 15,-6-3 1-15,-1-3-10 16,-7-3 1-16,-10-7-3 16,0 1 0-16</inkml:trace>
  <inkml:trace contextRef="#ctx0" brushRef="#br2" timeOffset="-126377.427">17057 14926 54 0,'3'16'27'0,"-6"21"-35"0,-1-27 53 16,-3 12-44-16,-3 12 0 16,-8 7 0-16,0 6 0 15,-3 3-3-15,4 7 0 0,-1-7-7 16,4-3 1-16,0-10-7 16,7-11 0-16</inkml:trace>
  <inkml:trace contextRef="#ctx0" brushRef="#br2" timeOffset="-125762.418">17914 14333 43 0,'7'7'21'0,"-7"-1"-15"15,0-6 33-15,-7 3-38 16,-4 6 1-16,-3 4 2 16,-10 3 1-16,-8 12-5 15,-7 16 0-15,0 9 3 16,-3 22 1-16,0 32-2 15,-1 15 1-15,1 23-2 16,3 11 1-16,7 1-2 16,4-13 1-16,11-12-2 15,2-16 1-15,12-19-6 16,10-18 0-16,7-20-11 0,4-15 0 16</inkml:trace>
  <inkml:trace contextRef="#ctx0" brushRef="#br2" timeOffset="-125235.729">18059 14484 41 0,'0'28'20'0,"-18"16"-13"0,11-31 23 16,3 5-27-16,-3 11 0 16,0 2 1-16,-3 0 0 15,3-2-6-15,0 2 1 16,3-3 0-16,4 0 1 0,0-3-9 16,7-9 1-16,0-7-6 15,4-5 0-15</inkml:trace>
  <inkml:trace contextRef="#ctx0" brushRef="#br2" timeOffset="-124968.236">18359 14638 46 0,'-7'3'23'0,"-25"22"-20"16,21-19 42-16,-6 13-44 16,-8 9 1-16,-7 13 0 0,-7 12 1 15,-7 13-4-15,1 12 0 16,-1 1 2-16,3 5 0 16,1 1-2-16,3-13 0 15,4-9-5-15,7-10 1 16,7-9-11-16,3-6 1 15</inkml:trace>
  <inkml:trace contextRef="#ctx0" brushRef="#br2" timeOffset="-124561.457">18143 15177 28 0,'0'9'14'0,"0"-9"-10"16,0 0 12-16,0 3-13 16,-3 4 0-16,-1-1 5 15,-3 3 1-15,-3 7-8 16,-4 6 0-16,-1 3 6 16,1 22 0-16,0 3-1 0,0 10 0 15,0 9-4-15,3-10 1 16,4-2-7-16,4-13 0 15,3-13-8-15,3-12 1 16,-3-13-4-16,0-6 0 16</inkml:trace>
  <inkml:trace contextRef="#ctx0" brushRef="#br2" timeOffset="-124095.491">18408 15312 49 0,'14'9'24'0,"-10"-9"-25"16,-4 0 47-16,-4 0-45 15,-3 3 1-15,-4 4 0 16,-3 2 1-16,-3 3-4 15,-4 7 1-15,-4 3 1 16,0 10 1-16,0-4-1 16,1 3 0-16,3 10-1 15,3 0 1-15,7-4 0 16,4-5 0-16,7-4-1 0,7-3 0 16,7-9 0-16,8-7 1 15,9-3-1-15,1-6 0 16,-4-6-1-16,-3-10 0 15,-7-2 0-15,-4-4 1 16,-7 0-1-16,-11 3 1 16,-6 3-1-16,-8 4 1 15,-7 5 0-15,1 7 0 16,-5 4 0-16,1 5 0 16,0 3-2-16,3 7 0 15,1-3-7-15,-1 0 0 16,0-4-7-16,4-6 0 0</inkml:trace>
  <inkml:trace contextRef="#ctx0" brushRef="#br2" timeOffset="-123718.765">18697 15089 55 0,'4'19'27'0,"13"0"-28"0,-10-16 48 15,4 3-46-15,3 0 0 16,4-2 0-16,3-1 0 16,4-3-2-16,3 0 0 15,-3-3-4-15,-4-4 0 16,0-2-12-16,-14-4 1 0</inkml:trace>
  <inkml:trace contextRef="#ctx0" brushRef="#br2" timeOffset="-123495.448">18874 14929 48 0,'-7'41'24'0,"-22"6"-19"16,22-28 33-16,0 12-38 16,0 0 1-16,0 4-2 15,0 3 1-15,0-4-4 16,0-6 0-16,3-6-10 16,1-9 0-16,3-7-1 0,7-3 1 15</inkml:trace>
  <inkml:trace contextRef="#ctx0" brushRef="#br2" timeOffset="-123239.077">19166 15362 64 0,'15'9'32'0,"-15"-12"-45"16,0 3 69-16,7 0-55 15,-4 0 0-15,4 0-4 16,7-3 0-16,0 0-4 16,1 3 1-16,-1 0-12 15,-4-3 1-15</inkml:trace>
  <inkml:trace contextRef="#ctx0" brushRef="#br2" timeOffset="-123032.097">19526 15381 43 0,'11'12'21'0,"-8"-15"-23"0,-3 3 29 15,4-6-28-15,-1 0 1 16,1-1-3-16,3 1 0 16,-3 0-5-16,-1 3 0 15,-3 3-3-15,0 0 0 16</inkml:trace>
  <inkml:trace contextRef="#ctx0" brushRef="#br2" timeOffset="-122801.495">19801 15393 25 0,'22'16'12'0,"-8"-16"-11"0,-11 0 21 0,4 0-17 16,0-3 1-16,0 3 3 15,4-3 0-15,-4 0-12 16,0 3 1-16,0-4 7 15,0 1 1-15,0 3-8 16,0 3 1-16,-3 1-11 16,-1 2 1-16</inkml:trace>
  <inkml:trace contextRef="#ctx0" brushRef="#br2" timeOffset="-122580.556">20189 15447 34 0,'29'34'17'0,"-1"-12"-9"0,-21-22 21 16,0-3-28-16,4-3 0 15,-1-7 0-15,-3 4 1 16,-3-1-11-16,-4 4 0 0,-7 0-2 15,3 6 0-15</inkml:trace>
  <inkml:trace contextRef="#ctx1" brushRef="#br1" timeOffset="67225.304">15113 12681 0,'0'0'15,"0"0"-15,0 0 16,0 0-16,0 0 16,0 0-1,0 0 1,0 0 0,0 0-1,0 0 1</inkml:trace>
  <inkml:trace contextRef="#ctx0" brushRef="#br1" timeOffset="-117625.088">19417 16278 44 0,'3'18'22'0,"-10"-14"-18"0,7-4 23 16,-7 0-27-16,-3-4 0 0,-8 1 0 15,-7-3 0-15,-3 0-1 16,-7-1 1-16,-4 4 0 16,0 3 1-16,4 3-1 15,7 1 0-15,3 2-1 16,4 3 1-16,3 1 0 16,8 2 0-16,6 4-1 15,8 3 1-15,10 3 0 16,11 12 1-16,6-3 0 15,1 10 1-15,-4-6 0 16,-3 2 0-16,-7-2 0 16,-11-1 0-16,-7 1-1 15,-11-1 1-15,-10-5-2 16,-11-4 0-16,0-3 0 16,1-4 0-16,2-5-1 15,5-7 1-15,6-3 1 0,7-9 0 16,11-6 3-1,8-10 0-15,13-13 2 0,18-12 0 16,6 0 1-16,5-6 0 16,10-4-2-16,0 7 1 15,-4 3-4-15,-14 0 1 16,-3 9-9-16,-10 7 0 16,-8 9-14-16,-21 10 0 15</inkml:trace>
  <inkml:trace contextRef="#ctx0" brushRef="#br0" timeOffset="-108543.432">7412 15823 39 0,'3'9'19'0,"1"-18"-10"0,-4 9 19 16,0 0-25-16,0 3 0 16,0 0 2-16,0 3 1 15,0 7-7-15,0 3 1 16,0 2 4-16,0 4 0 15,-4 7-1-15,1 5 0 16,-4-6-2-16,-4 4 1 16,1-4-1-16,3 0 0 15,0 0 0-15,-1-6 1 0,1-3-1 16,4-3 1-16,3-4 0 16,0-2 0-16,0-4-1 15,0-3 1-15,7-3-1 16,4-3 1-16,-1-3-2 15,4-1 0-15,4 1 0 16,-8 3 1-16,5 0-1 16,2 0 1-16,1 3-1 15,-1 0 1-15,8 0-1 16,0 3 1-16,7 0-1 16,-4-3 0-16,4 0 1 15,-8 0 0-15,5 0 0 16,2 0 0-16,5 0 0 15,2 0 0-15,1 0 0 16,0 0 1-16,-7 0-1 16,7 3 0-16,-1 0-1 15,5 4 1-15,6-1 0 32,-3 0 0-32,3-3 0 0,4 0 0 0,7-3-1 0,0 0 1 15,-10 0-1-15,6 0 1 16,0 4-1-16,4-1 0 15,-3 3 0-15,-4 0 1 16,0 1-1-16,3-1 0 16,1 0 0-16,-1 0 0 15,-3 1 0-15,-4-4 1 0,1 0-1 16,3 3 0 0,0-3-1-16,-4 4 1 0,4-1 0 15,0 0 0-15,0-3 0 16,3 0 0-16,-3 1 0 15,-7-1 0-15,3-3 0 16,1 0 0-16,-1 0 0 16,4 0 0-16,-14 3-1 15,-4 0 1-15,0-3 0 16,-13 0 0-16,-1 0-1 16,-4 0 0-16,-3 0 0 15,-3-3 1-15,3 0-1 16,-3-7 0-16,-4-2 0 15,-4-7 1-15,-3-6-1 16,-3-3 0-16,-8-1-10 16,-10-5 1-16,-11-4-10 15,15 4 1-15</inkml:trace>
  <inkml:trace contextRef="#ctx0" brushRef="#br0" timeOffset="-107161.322">2434 17337 51 0,'11'13'25'0,"17"-10"-17"0,-17-3 25 15,-1-3-32-15,8 0 0 16,3 3 0-16,0 0 0 0,25 0-2 15,0 0 0-15,0-3-2 16,-4-4 1-16,-3 1-8 16,-7 0 0-16,-15 6-5 15,1 0 0-15</inkml:trace>
  <inkml:trace contextRef="#ctx0" brushRef="#br0" timeOffset="-106918.229">2512 17557 49 0,'0'44'24'0,"10"-25"-16"16,-6-16 45-16,10 0-48 16,-3 3 0-16,10-3 2 0,7 0 0 15,7-3-10 1,4 0 0-16,7-3 2 0,-4 3 1 15,-3-3-13-15,0 3 1 16,-18 3-8-16,-3 0 0 31</inkml:trace>
  <inkml:trace contextRef="#ctx0" brushRef="#br0" timeOffset="-106364.604">3828 16867 59 0,'-7'3'29'0,"-15"10"-29"0,19-1 51 16,-8 7-48-16,4 9 1 15,-3 19 3-15,-1 16 1 16,1 12-10-16,-12 13 1 0,5 9 5 16,-1 4 0-1,4-7-3-15,3-6 0 0,4-16-6 16,-3-13 1-16,10-12-6 16,-7-12 0-16,7-13-11 15,7-10 0-15</inkml:trace>
  <inkml:trace contextRef="#ctx0" brushRef="#br0" timeOffset="-106093.234">4001 17529 57 0,'3'6'28'0,"1"-19"-26"0,3 7 44 16,3 6-43-16,1-3 0 15,-1 0 1-15,8 3 1 16,3 3-7-16,4 3 0 16,10-3 1-16,-3-3 0 15,7 0-7-15,0 4 0 16,-11-8-11-16,-7-2 1 15</inkml:trace>
  <inkml:trace contextRef="#ctx0" brushRef="#br0" timeOffset="-105862.366">4226 17209 45 0,'0'19'22'0,"-7"28"-10"15,4-28 31-15,-4 3-41 16,3 9 0-16,-6 10 1 16,2 6 0-16,5 3-5 15,3 9 1-15,0-5 0 16,0-14 0-16,3-5-8 16,5-13 0-16,-8-6-8 15,0-10 1-15</inkml:trace>
  <inkml:trace contextRef="#ctx0" brushRef="#br0" timeOffset="-105554.539">4734 16795 52 0,'7'13'26'0,"-14"18"-27"15,7-22 45-15,0 10-43 16,0 16 1-16,0 5 0 16,0 17 1-16,0-1-4 15,0 7 1-15,7 0 1 16,-3-10 0-16,3 3-6 15,4-15 1-15,-8-9-9 16,8-7 0-16,3-13-4 16,7-9 1-16</inkml:trace>
  <inkml:trace contextRef="#ctx0" brushRef="#br0" timeOffset="-105310.828">5200 17002 44 0,'3'28'22'0,"-17"10"-17"0,11-23 40 16,-8 11-42-16,-10 8 1 15,-7 16 1-15,-7 4 0 16,-4 18-7-16,-11 12 0 16,1 7 5-16,0 6 0 15,6-12-5-15,8-3 1 16,3-13-5-16,4-10 1 15,3-15-7-15,8-16 0 16,-1-12-5-16,7-13 0 0</inkml:trace>
  <inkml:trace contextRef="#ctx0" brushRef="#br0" timeOffset="-104864.739">5002 17751 57 0,'4'7'28'0,"14"-1"-32"16,-11-9 55-16,3 3-47 15,11-10 1-15,-3 4 1 16,7-3 1-16,3-1-10 0,0-2 1 16,-3-1 5-16,-8 4 1 15,1 9-4-15,-7 0 1 16,-4 3-1-16,-4 6 0 16,-3 4-1-16,-3 3 1 15,-4 6-1-15,-11 3 1 16,4 6 0-16,0 0 0 15,0-2 0-15,3 2 1 16,4 3 0-16,4 1 0 16,6-7-1-16,4-3 1 0,4-3 0 15,6-3 0-15,5-10-3 47,-1-5 1-47,7-4-6 16,4-10 0-16,-4-2-13 0,-7-7 0 0</inkml:trace>
  <inkml:trace contextRef="#ctx0" brushRef="#br0" timeOffset="-104397.319">5863 17507 56 0,'14'19'28'0,"7"-23"-22"15,-10 4 38-15,7-3-43 16,6 0 0-16,12-3 2 15,-1-3 1-15,11 2-5 16,-7 4 0-16,-1-3-2 16,-6 0 1-16,-4 6-10 15,-6-7 0-15,-12 1-6 16,-3-3 0-16</inkml:trace>
  <inkml:trace contextRef="#ctx0" brushRef="#br0" timeOffset="-104181.451">6117 17240 47 0,'-7'25'23'0,"-7"29"-16"0,14-42 39 16,-7 7-43-16,0 9 0 15,0 13 2-15,3 6 0 16,1 13-7-16,3 2 0 15,0-5 1-15,0-7 0 16,3-9-16-16,1-13 0 0</inkml:trace>
  <inkml:trace contextRef="#ctx0" brushRef="#br0" timeOffset="-102642.511">6964 16845 34 0,'0'-3'17'0,"0"3"-7"0,0 0 18 16,-7 3-23-16,3 0 1 16,4 0 3-16,-10 4 0 15,10 8-12-15,-7 10 1 16,3 10 8-16,1 12 0 15,-1 6-3-15,1 1 0 16,-1-1-2-16,0 0 0 16,1-9-3-16,-1-9 0 15,1-4-7-15,3-12 0 16,0-4-8-16,0-11 1 16</inkml:trace>
  <inkml:trace contextRef="#ctx0" brushRef="#br0" timeOffset="-102358.919">7295 16933 42 0,'15'9'21'0,"-12"1"-14"15,-3-7 31-15,-3 3-35 16,-4 7 0-16,-4 6 3 15,-14 6 1-15,4 15-8 16,-14 7 1-16,-4 10 5 16,-10 9 0-16,-1 18-2 15,1 10 0-15,-8 4-4 0,4 2 0 16,1-18-5-16,9-13 1 16,8-7-7-16,7-15 1 15,7-6-7-15,-1-16 0 16</inkml:trace>
  <inkml:trace contextRef="#ctx0" brushRef="#br0" timeOffset="-101860.999">7006 17673 49 0,'18'16'24'0,"-8"-19"-20"16,-6 3 43-16,7 0-45 16,3 3 0-16,0-3 4 15,3 0 1-15,5 3-8 16,2-6 1-16,1 0 3 15,-4-1 1-15,0 1-1 16,-3 3 0-16,0-6-2 16,-4 6 0-16,0 3-1 15,-4 3 0-15,1 4 0 16,-11 2 0-16,-7 1-1 16,3 3 1-16,-10 2-1 0,4 7 1 15,-4 4 0-15,3 2 0 16,-7-3 1-16,4 7 0 15,0-1 1-15,0 1 0 16,7-4 0-16,3-3 1 16,4-6 0-16,11-3 0 15,0-6-1-15,13-4 1 16,12-6-2 15,2-9 0-31,-6 0-8 0,0-4 1 0,-7-2-17 0,-15-1 1 0</inkml:trace>
  <inkml:trace contextRef="#ctx0" brushRef="#br0" timeOffset="-100060.221">11465 15936 24 0,'0'-3'12'0,"4"3"-6"16,-4 0 13-16,0 0-15 16,0 0 1-16,0 0 3 0,0 0 1 15,3-7-10-15,4 4 1 16,-3-3 7-1,-1 3 1-15,5 3-2 0,-1 3 1 16,3 0-2-16,1 3 0 16,-1 1-1-16,4-1 1 15,4 0-2-15,7 0 1 16,3-2-1-16,4-1 0 16,3 0 0-16,0 0 0 15,-3 3-2-15,3-3 1 16,4 4-1-16,0-4 1 15,0 3-2-15,7 0 1 0,-11 1 0 16,0 2 0-16,4-6 0 16,3 3 0-16,1-2 0 15,-1-1 1-15,0 0-1 16,-3 0 0-16,-4 3 0 16,4-3 1-16,0 1-1 15,0-1 1-15,0 6-1 16,-1-3 0-16,-6 1 0 15,0-4 0-15,0 3-1 16,3-3 0-16,4 7-1 16,0-7 1-16,-1 0 0 15,1 0 1-15,-4 0-1 16,1 3 0-16,-5 1 0 16,-2-4 0-16,6 3 0 15,-3-3 0-15,3 0 0 16,0 0 0-16,-3 1 0 0,0-4 0 15,0 0 0-15,-1 0 0 16,1-4 0-16,0 1 1 16,-4 0 0-16,0 0 0 15,4 0 0-15,-4 0 0 16,0 3 0-16,4-3 0 16,-4-1 0-16,1 4 0 15,2 0-1-15,5 0 0 16,-1 0 1-16,0 0 0 15,0 0-1-15,4 0 1 16,0 0-1-16,0 0 1 0,3 4 0 16,1-1 0-16,-1 0-1 15,4-3 1-15,-11 3 0 16,4-3 1-16,7 3-2 16,7 0 1-16,-4 0 0 15,7-3 0-15,4 0 0 16,4 4 0-16,-1-4-1 15,4 3 1-15,4 3 0 16,0 0 1-16,6 4-2 16,8-1 1-16,3 0 0 15,7 1 0-15,4 2-1 16,3 1 1-16,8 0-1 16,-4-4 0-16,-4-3 0 15,-7 4 0-15,-14-1-1 16,-10 0 1-16,-8-2-5 15,-10-1 0-15,-10 0-8 0,-12-3 0 16,-10-3-14-16,-10 0 1 16</inkml:trace>
  <inkml:trace contextRef="#ctx0" brushRef="#br0" timeOffset="-98799.543">7909 17548 35 0,'-14'6'17'0,"4"-9"-10"16,6 0 17-16,1 6-21 0,-5-3 1 15,1 6 4-15,4 3 0 16,-8-2-9-16,11 2 1 16,0 0 6-16,0-5 1 15,11 2-2-15,10-3 0 16,18-3-3-16,3-3 1 15,15 3-4-15,-4 3 1 16,-4 0-7-16,-3-3 1 16,-7 3-10-16,-11-3 0 0</inkml:trace>
  <inkml:trace contextRef="#ctx0" brushRef="#br0" timeOffset="-98510.921">8248 17397 55 0,'3'0'27'0,"-6"0"-23"15,3 3 42-15,0 0-45 16,0 4 1-16,-14 8 1 15,0 7 1-15,3 13-5 16,-6 15 0-16,6 9 1 0,-3 1 0 16,3-4-4-16,4-5 1 15,4-14-8-15,3-8 1 16,3-17-8-16,-3-12 0 16</inkml:trace>
  <inkml:trace contextRef="#ctx0" brushRef="#br0" timeOffset="-98165.703">8756 16836 47 0,'0'19'23'0,"0"-7"-16"16,0 1 37-16,-11 5-43 16,8 11 1-16,-4 11 1 15,0 11 1-15,0 2-5 16,0 3 1-16,3 1 1 15,4-7 0-15,0 0-5 16,7-12 0-16,0-7-6 16,4-9 0-16,3-6-7 15,4-13 0-15</inkml:trace>
  <inkml:trace contextRef="#ctx0" brushRef="#br0" timeOffset="-97894.752">9232 17002 55 0,'0'19'27'0,"-24"12"-26"0,13-15 49 0,-3 15-46 16,-4 10 0-16,-14 12 1 15,-13 10 1-15,-5 12-8 16,-3 16 0-16,0 3 4 15,-3 10 1-15,10-20-6 16,4-5 0-16,10-10-5 16,0-3 1-16,8-19-7 15,6-13 0-15,4-9-5 16,10-6 0-16</inkml:trace>
  <inkml:trace contextRef="#ctx0" brushRef="#br0" timeOffset="-97445.833">8968 17905 56 0,'10'6'28'0,"8"-6"-30"0,-11 0 54 16,3 0-48-16,12 0 1 15,-5-3 2-15,4 0 1 16,11-3-11-16,0 3 1 16,3-1 6-16,1 1 1 15,-8 0-4-15,0 0 1 16,-14 3-1-16,0 0 0 0,-3 3-1 16,-1 3 1-16,-17 1-1 15,-3 5 0-15,-4 4 0 16,-4-3 0-16,-3 5 0 15,-4 4 0-15,4 3 0 16,3 0 0-16,1 1 0 16,6 2 1-16,4 0-1 15,0 0 1-15,3 0 0 16,4 1 1-16,15-14-1 16,13 1 1-16,11-3-1 15,-1-10 0-15,1-3-5 16,0-7 0-16,-7-2-13 15,-11-7 0-15,-3 1-6 16,3 2 1-16</inkml:trace>
  <inkml:trace contextRef="#ctx0" brushRef="#br0" timeOffset="-95453.125">17812 15876 26 0,'-4'3'13'0,"4"-6"-2"0,0 6 14 16,0-3-18-1,4 0 1-15,-1 0 2 16,4 3 0-16,0 1-13 16,4-1 0-16,0 0 9 15,3-3 0-15,0 6-3 16,7 0 1-16,4 1-2 15,6-1 0-15,1 0 0 16,3 0 0-16,4 4 0 16,4-1 1-16,2-2-1 15,5-1 1-15,3 0-1 16,-4-3 1-16,-3 0-1 16,0 4 0 30,3 2-1-46,1-3 1 0,-8 4-1 16,-3 2 1-16,0-2-1 0,3-1 1 0,0-3-1 0,1 1 1 16,-1-1-1-16,0-6 1 0,-3 0-1 0,-4 0 1 15,-3-3-1-15,7 3 0 16,-7-3 0-16,-1 3 0 16,1 3-1-16,0 0 1 15,0 0-1-15,-4 0 1 16,-3 0-1-16,3 4 1 0,0-4-1 15,0 3 1-15,0-3 0 16,4 3 0-16,0-2-1 16,0-1 1-16,-1-3-1 15,1 3 1-15,-4 0-1 16,1 0 0-16,-1 0 0 16,0 3 1-16,4 1-1 15,3-1 0-15,0 0 1 16,-3-3 0-16,7 1 0 15,7-1 1-15,3 0-1 16,11 3 0-16,-3 0 0 16,6 1 0-16,8 2-1 15,-8 0 0-15,4 4 0 16,0-4 0-16,4 1 0 16,-4-1 0-16,-4-2-2 15,-3-1 1-15,0 0-5 0,0-3 1 16,-10 0-7-16,-8-3 0 15,-10-3-11-15,-22 0 0 16</inkml:trace>
  <inkml:trace contextRef="#ctx0" brushRef="#br0" timeOffset="-94415.256">9511 17504 25 0,'7'25'12'0,"7"-10"0"0,-10-15 12 0,3 4-19 15,-4-4 0-15,4 3 5 16,0-3 1-16,4 3-13 16,-1 0 1-16,5 0 8 15,-1-3 0-15,7 0-3 16,7-3 1-16,11 0-3 15,10 3 0-15,4-3-2 16,0-4 1-16,7 1-6 16,-11-3 1-16,-3-1-12 15,-14 4 0-15</inkml:trace>
  <inkml:trace contextRef="#ctx0" brushRef="#br0" timeOffset="-94126.697">9962 17347 52 0,'15'0'26'0,"6"-16"-21"0,-14 16 39 16,0 0-43-16,-4 3 1 15,1 7-1-15,-8 2 1 16,1 20-3-16,-4 12 1 0,0 9-2 16,0 6 1-16,-7 7-4 15,7-3 1-15,3-7-4 16,0-9 0-16,4-12-9 16,-3-7 1-16</inkml:trace>
  <inkml:trace contextRef="#ctx0" brushRef="#br0" timeOffset="-93770.103">10573 16949 40 0,'-4'37'20'0,"-10"10"-22"0,11-28 31 15,-4 12-29-15,-1 10 1 16,1 3-1-16,4 3 0 0,-1-6-1 16,4 0 0-16,0-10-6 15,7-3 1-15,0-6-5 16,4-9 0-16</inkml:trace>
  <inkml:trace contextRef="#ctx0" brushRef="#br0" timeOffset="-93500.045">10957 17005 60 0,'-3'25'30'0,"-33"16"-33"16,22-22 61-16,-7 12-57 0,0 10 0 15,-11 12 0-15,-7 16 1 16,-6 13-2-16,-5 9 0 16,4 6 0-16,4 0 1 15,7-22-5-15,3-9 1 16,4-6-7-16,7-10 0 16,7-16-10-16,6-12 1 15</inkml:trace>
  <inkml:trace contextRef="#ctx0" brushRef="#br0" timeOffset="-93019.618">10774 17761 53 0,'14'9'26'0,"7"-9"-19"15,-14 0 43-15,4-6-46 16,3 6 1-16,7 0 3 16,7 0 0-16,4 0-10 15,-7 0 1-15,3 3 6 16,-3-3 0-16,-4 0-3 16,-4 0 1-16,-2 0-2 15,-1 0 0-15,-4 3-1 16,-3 0 0-16,-7 4-1 15,-7 5 1-15,-3 4-1 0,-4 3 1 16,-8 3-1-16,-2 3 1 16,-5-3 0-1,1 0 0-15,0 0 0 0,0 6 1 16,10 3-1-16,1-6 1 16,6 0-1-16,4 0 1 15,10-3 0-15,8 0 0 16,10-6-1-16,7-4 1 15,11-8-2-15,0-4 1 16,0-4-6-16,-4-2 1 16,-3-3-14-16,-11-4 0 15,-3-2-3-15,-4 2 0 0</inkml:trace>
  <inkml:trace contextRef="#ctx0" brushRef="#br0" timeOffset="-92418.707">11437 17519 36 0,'11'-3'18'0,"-8"9"-16"16,-3-2 26-16,0-4-22 15,-3 0 0-15,3 0 4 16,0 0 0-16,0 3-12 16,0 3 1-16,3 0 10 15,4 1 0-15,7 2-3 16,4 0 0-16,10 7-2 15,11-7 0-15,3-2-4 16,4-4 0-16,-3 0-11 16,-5-6 1-16,-9 0-9 15,-8-4 0-15</inkml:trace>
  <inkml:trace contextRef="#ctx0" brushRef="#br0" timeOffset="-92158.855">11765 17268 63 0,'7'19'31'0,"-10"25"-28"0,-1-28 53 0,-3 3-56 15,-3 15 0-15,-5 13 0 16,1 19 1-16,0 6-3 15,0-3 1-15,3-3-5 16,4-13 1-16,7-9-14 16,0-16 0-16,7-15 0 15,4-10 0-15</inkml:trace>
  <inkml:trace contextRef="#ctx0" brushRef="#br0" timeOffset="-91665.809">12375 16867 55 0,'0'3'27'0,"0"-3"-30"16,0 0 56-16,0 6-52 16,-3 7 1-16,-1 9 2 15,1 6 1-15,3 19-6 16,0 13 0-16,0 9 3 15,0-6 1-15,0-4-5 16,3-6 1-16,1-9-6 16,-1-12 0-16,5-7-12 15,-5-6 1-15</inkml:trace>
  <inkml:trace contextRef="#ctx0" brushRef="#br0" timeOffset="-91381.937">12876 17127 59 0,'-10'25'29'0,"-40"22"-24"0,36-31 46 0,-10 16-50 16,-12 5 1-16,-13 16 0 15,-11 13 1-15,0 16-4 16,-7 18 0-16,-4-12 1 16,4 0 0-16,14-7-4 15,8-5 0-15,9-11-6 16,8-11 1-16,10-13-10 16,4-13 0-16</inkml:trace>
  <inkml:trace contextRef="#ctx0" brushRef="#br0" timeOffset="-90873.671">12517 17808 62 0,'3'0'31'0,"4"-3"-33"0,-7 3 54 16,7 0-50-16,4-3 1 0,3 3 3 15,4 0 0-15,3-4-7 16,3 4 1-16,5 0 3 15,-1 0 1-15,-3 0-2 16,-4 0 1-16,-4 4-3 16,-3-1 1-16,-6 6-1 15,-5 1 0-15,-6 2 0 16,-8 7 1-16,-3 6-2 16,-4-6 1-16,1 0-1 15,-5 6 1-15,-2 6 0 16,3-3 1-16,-1 7-1 15,5-1 0-15,10 1 0 16,3-1 1-16,8-6 0 16,6 4 0-16,11-13-1 15,15-7 1-15,6-12-5 16,0-3 1-16,-3-6-12 16,-11-4 0-16,-14-3-7 31,-3-2 0-31</inkml:trace>
  <inkml:trace contextRef="#ctx0" brushRef="#br0" timeOffset="-90269.916">13240 17479 63 0,'0'6'31'0,"7"3"-32"0,0-9 53 0,3 0-51 15,8 3 0-15,10 4 0 16,8-1 0-16,-1 0-3 16,0 0 0-16,4 1-4 15,-7-4 0-15,-4-6-13 16,-7-4 1-16</inkml:trace>
  <inkml:trace contextRef="#ctx0" brushRef="#br0" timeOffset="-90031.006">13501 17410 58 0,'-4'22'29'0,"-3"9"-28"0,4-22 45 16,-1 7-46-16,1 3 0 15,-1 6 0-15,1 3 0 16,-1 10-3-16,1-4 0 16,-1 1-10-16,0-4 1 15,-3 0-5-15,0-2 1 16</inkml:trace>
  <inkml:trace contextRef="#ctx0" brushRef="#br0" timeOffset="-89714.059">13797 18030 65 0,'-3'16'32'0,"-4"-10"-36"15,7-6 64-15,0 0-60 16,0 0 1-16,0 0-1 16,7 0 1-16,7-6-2 0,3 0 0 15,8 0-7-15,7 2 1 16,0-2-12-16,-8 3 0 15</inkml:trace>
  <inkml:trace contextRef="#ctx0" brushRef="#br0" timeOffset="-89498.183">14252 18052 53 0,'18'26'26'16,"-11"-20"-29"-16,0-9 37 0,-3 3-35 16,3-3 0-16,0 3 0 15,0-7 1-15,3 1-5 16,1 0 1-16,3 6-9 16,-3-3 0-16</inkml:trace>
  <inkml:trace contextRef="#ctx0" brushRef="#br0" timeOffset="-89278.761">14679 18090 23 0,'0'-6'11'0,"11"3"-8"0,-8 3 7 16,4 0-18-16,0 0 1 15,-3 3-4-15,-4 0 0 16</inkml:trace>
  <inkml:trace contextRef="#ctx0" brushRef="#br0" timeOffset="-88965.492">15021 18065 74 0,'29'28'37'0,"-1"4"-53"16,-18-23 85-16,1-3-69 16,3 4 1-16,0-4-5 15,0-3 1-15,0-3-6 0,-3-6 1 16,-11-4-13-16,-11-5 1 15</inkml:trace>
  <inkml:trace contextRef="#ctx0" brushRef="#br0" timeOffset="-82826.52">16856 17199 28 0,'3'7'14'0,"-3"8"-4"16,0-15 14-16,7 0-22 0,-7 0 0 15,4 4 3-15,-4-4 0 16,0 0-4-16,0 0 1 16,3 3 4-16,-3 0 0 15,-3 3 0-15,-1 4 1 16,1 2-1-16,-1 13 0 16,1 0-2-16,-1-3 1 15,-3 6-2-15,4 4 1 31,-1 5-2-31,1-5 1 16,3-7-3-16,0-9 1 0,3-1-2 16,8-5 1-16,-1-1-1 15,1-6 1-15,3-3-1 16,4-3 1-16,-1 0-1 16,4-3 0-16,-3 2 0 15,0 1 1-15,-1 3 0 16,-3 0 0-16,1 3 0 15,-5 4 1-15,1 2-1 16,-4 1 0-16,0 2 0 16,-4-2 0-16,1 8-1 15,-1-8 1-15,1-1-1 16,-1-3 1-16,5-6-1 16,-1-9 0-16,3-4-1 15,1-8 1-15,3-1 0 31,0-7 0-31,0 4-8 0,4-3 1 0,-4-6-9 16,-4-1 1-16</inkml:trace>
  <inkml:trace contextRef="#ctx0" brushRef="#br0" timeOffset="-82284.116">17522 16876 53 0,'-3'19'26'0,"-15"41"-22"16,11-44 40-16,0 18-44 15,0 10 1-15,-7 6 0 16,0 3 1-16,3 1-2 16,-3-10 1-16,4 0 0 15,-1-13 0-15,4-6-1 16,0-9 1-16,3-4-1 16,4-2 0-16,0-10-1 15,4-7 0-15,3-5 0 16,4-1 1-16,3 1-1 15,7-1 1-15,-3 1 0 0,-1 2 0 16,-3 4 0-16,0 6 1 16,-3 3-1-16,0 7 1 15,-8 5 1-15,1 1 0 16,-4 0 0-16,-4-4 0 16,4 1 0-16,0 5 1 15,-3 1-1-15,-1 3 0 16,8-3-2-16,3 0 0 15,0-7-3-15,7-2 1 16,0-4-5-16,0-6 0 16,4 0-9-16,-1-6 0 15,1 0-3-15,7-7 1 16</inkml:trace>
  <inkml:trace contextRef="#ctx0" brushRef="#br0" timeOffset="-82070.159">17861 17388 63 0,'0'34'31'0,"-14"-18"-37"16,11-10 63-16,-5 7-57 15,1-1 1-15,0 1-1 16,4-1 1-16,-1-2-4 16,1-1 1-16,3-3-7 15,0-6 0-15,0-9-10 16,0-7 1-16</inkml:trace>
  <inkml:trace contextRef="#ctx0" brushRef="#br0" timeOffset="-81795.801">17875 17209 44 0,'7'34'22'0,"0"-12"-17"0,-3-19 30 16,-4 1-35-16,0-1 1 15,0 0-2-15,0-3 1 16,7 0-4-16,0-3 0 16,0 0-9-16,-7 3 0 0</inkml:trace>
  <inkml:trace contextRef="#ctx0" brushRef="#br0" timeOffset="-81573.924">18246 17378 48 0,'10'6'24'0,"-6"-9"-23"15,-4 3 38-15,-4-3-38 16,-6 0 1-16,-4 0 1 16,-1 3 1-16,-2 3-4 15,-1 0 0-15,-7 3 3 16,1 1 1-16,-1 5-1 15,4 10 1-15,3 3-2 16,8 4 1-16,3-7-2 0,7 3 0 16,10 0-4-16,4-6 1 15,4-1-6-15,0-8 0 16,3-7-10-16,0-6 0 16</inkml:trace>
  <inkml:trace contextRef="#ctx0" brushRef="#br0" timeOffset="-81219.194">18475 17005 57 0,'4'60'28'0,"-8"34"-28"0,0-72 46 0,1 9-46 16,-4 4 0-16,-4-4 1 15,1 0 0-15,-4-9-1 16,3 0 0-16,0-3 1 16,4-3 0-16,0-4-1 15,4-2 1-15,3-4-1 16,3-3 0-16,1-3-1 16,3 0 1-16,0 0-1 15,0 0 1-15,0 0-1 16,7 0 1-16,-7 3 0 15,4 3 1-15,-4 4 0 0,0-1 0 16,0 4-1-16,4 2 1 16,-1-2 1-16,4 0 1 15,4-1-1-15,7-3 1 16,6 1-1-16,1-7 0 16,3 0-3-16,-3-6 0 15,0 0-15-15,-11-3 0 16,0 2-4-16,-3-2 1 15</inkml:trace>
  <inkml:trace contextRef="#ctx0" brushRef="#br0" timeOffset="-80286.69">20020 16892 41 0,'11'3'20'0,"-8"-9"-9"16,-3 6 31-16,0 6-39 15,-3 7 1-15,-1 3 2 16,-3 5 0-16,-3 11-7 15,-1 18 1-15,-3 3 5 16,0 16 1-16,-4 7-2 16,4 5 0-16,-4-3 0 15,8-5 0-15,3-14-2 16,3-9 0-16,1-9-2 16,-1-16 1-16,1-12-1 0,-1-10 0 15,-3-13-1-15,0-2 0 16,-4-4-1-16,1-3 1 15,-8-6 0-15,-3 0 1 16,-4 0-1-16,1 3 1 16,-1 10 0-16,0 9 0 15,1 6-1-15,2 3 1 16,1 7 0-16,4 5 1 0,2 4-1 16,8 0 1-16,4 3 0 15,-1 4 0-15,4-8 0 16,7 1 0-16,8 0-1 15,2-3 0-15,11-3-4 16,1-4 1-16,-1-5-6 16,-3-4 0-16,3 0-12 15,-4-6 1-15</inkml:trace>
  <inkml:trace contextRef="#ctx0" brushRef="#br0" timeOffset="-80009.849">20105 17548 48 0,'0'6'24'0,"-4"22"-12"16,4-25 33-16,-3 7-40 0,-1 2 0 16,1 4 3-16,-1-1 0 15,-3 4-11-15,0 3 1 16,0-9 6-16,3-4 0 15,4-3-6-15,4-6 0 16,3-6-9-16,0-6 0 31</inkml:trace>
  <inkml:trace contextRef="#ctx0" brushRef="#br0" timeOffset="-79611.64">20108 17366 45 0,'11'9'22'0,"0"0"2"0,-8-5 10 0,-3-4-32 15,4 0 1-15,-4 0 3 16,0 0 0-16,7 0-7 16,0 3 0-16,3 0 4 15,1 0 1-15,-4 0-2 16,3 3 0-16,-2 4-2 15,-1 2 0-15,0 1-1 16,0-4 1-16,0 10-1 16,0 0 1-16,0 0-1 0,-4 0 1 15,1-1 0 1,-1 4 1-16,5 0 0 0,-5-6 0 16,1 0 1-16,-1-4 1 15,1-6 0-15,-1-2 0 16,1-1-1-16,3 0 1 15,0-6-2-15,3 0 1 16,1-4-2-16,0-5 1 16,3 2-1-16,0-2 0 15,0-1-1-15,0-2 0 16,0 5-5-16,0 1 0 16,0-1-7-16,4 4 1 0,-11 3-9 15,4-3 0-15</inkml:trace>
  <inkml:trace contextRef="#ctx0" brushRef="#br0" timeOffset="-79235.921">20553 17629 59 0,'21'3'29'0,"11"-6"-33"15,-22-3 50-15,1 0-46 16,3-4 1-16,-3 1-1 15,-1-7 1-15,1 0-2 16,-4 4 1-16,0-4 0 16,0 4 1-16,-4-1-2 15,1 1 1-15,-4 2 0 0,0 4 0 16,-4 9 0-16,1 0 1 16,-4 3-1-16,0 1 0 15,0 2 1-15,3 0 0 16,1 7-1-16,-1 3 1 15,4 0-1-15,0 3 1 16,4-3-1-16,3 6 0 16,0-7-1-16,-4-2 1 15,4 0-3-15,8-7 0 16,-1-6-4-16,3-3 0 16,1-6-5-16,3 0 1 15,-3-4-5-15,-1 1 0 16</inkml:trace>
  <inkml:trace contextRef="#ctx0" brushRef="#br0" timeOffset="-78394.154">20909 17638 43 0,'0'19'21'0,"-3"3"-19"0,3-15 38 0,0-1-39 15,0 0 0-15,0-3 1 16,0 0 0-16,0-3-2 16,-4-6 0-16,4-6 2 15,0 2 1-15,4-6-1 16,-1-2 1-16,4-1 0 15,0 6 0-15,4 1 0 16,6 2 1-16,1-5-1 16,3 5 0-16,8 4-1 15,2-3 0-15,1 2-1 16,0 1 0-16,0 3-2 0,-1-3 0 16,1 2-2-16,7-5 0 15,0-3-1-15,-4 2 1 16,-7 4-1-16,-3 3 0 15,-4 0 2-15,-7 3 0 16,-3-4 0-16,-4 4 1 16,-11 4 1-16,-3-1 0 15,-7 0-1-15,-4-3 1 16,1 0 0-16,-8 3 0 16,0 3-1-16,4 4 0 15,0-1-2-15,3 4 1 16,4 5 1-16,7 1 0 15,4 3 0-15,3 6 1 16,0 4 2-16,3-4 0 0,-3 0 2 16,4 0 0-16,-4 1-1 15,0-4 0-15,0-3-1 16,-4 0 0-16,-3-4-2 16,-3 1 1-16,-8 0-1 15,-3-6 0-15,0-7 0 16,3-3 0-16,0-3-1 15,4-3 1-15,4-3 0 16,6-4 0-16,8-2 0 16,6-1 1-16,4 1-1 15,8-1 0-15,-1 1 1 16,10-1 0-16,8-3-1 16,7-3 1-16,0-2-1 0,0-8 0 15,0-2 0 1,0-4 0-16,-8 1 0 0,-2 3 0 15,-5-4-1-15,-6 4 1 16,-7 9 0-16,-4 3 0 16,-7 3 0-16,-7 4 0 15,-7 12 0-15,-4 9 0 16,-3 4 0-16,0 6 1 16,0 2 0-16,0 5 0 15,0 8-1-15,3 1 1 16,4-4-1-16,4-6 1 15,3-3-1-15,7-6 1 0,3-1-4 16,8-5 1-16,3-4-6 16,7 0 1-16,0-6-6 15,4-12 1-15,-7-4-5 16,7-6 0-16</inkml:trace>
  <inkml:trace contextRef="#ctx0" brushRef="#br0" timeOffset="-78124.894">21996 17482 37 0,'0'0'18'0,"-32"9"-20"0,21-9 31 0,-10 0-29 0,0-3 0 0,0 3 1 15,3 0 0-15,1 0-1 16,-1 3 1-16,4 3 3 16,3-2 0-16,4 5 2 15,4 0 1-15,3 7 0 0,3 3 1 16,8 3 0-16,6 6 1 15,-2 0-3-15,-1-3 0 16,-11 0-3-16,-6 0 0 16,-11-3-3-16,3 0 1 15,-10-6-9-15,-11-7 0 16,-7-9-12-16,0-3 0 16</inkml:trace>
  <inkml:trace contextRef="#ctx0" brushRef="#br0" timeOffset="-77659.918">22920 16776 45 0,'14'16'22'0,"-10"34"-16"15,-8-44 25-15,1 13-30 0,-4 12 1 16,3 13 1-16,-3 19 0 15,-4 3-4-15,-3 3 1 0,-3-10 1 16,-5-8 0-16,1-4-6 16,4-13 1-16,6-6-11 15,-3-9 1-15</inkml:trace>
  <inkml:trace contextRef="#ctx0" brushRef="#br0" timeOffset="-77343.903">22758 17272 46 0,'21'15'23'0,"4"-12"-17"16,-15-3 34-16,4 4-37 15,0 2 1-15,15 3 5 16,9 4 0-16,5 2-10 0,-8 1 0 15,-7 0 7-15,-7-4 1 16,-10 4-3-16,-18 3 0 16,-11 6-3-16,-6 3 1 15,-5 7-3-15,-6-4 1 16,-4 4-3-16,0 2 0 16,4-2-3-16,3-10 0 15,8 0-7-15,10-3 0 16,3-3-7-16,8-4 1 15</inkml:trace>
  <inkml:trace contextRef="#ctx0" brushRef="#br0" timeOffset="-77074.822">23615 17369 53 0,'18'25'26'0,"-25"-9"-23"16,-1-16 44-16,-9 9-42 16,-8 4 0-16,-3 8 3 15,-11 8 1-15,-14 11-11 16,-14 11 0-16,0 18 6 16,-7 6 1-16,7-6-5 15,11 0 1-15,10-10-8 16,14-21 1-16,14-16-7 0,15-22 1 15,13-13-9-15,5-18 1 16</inkml:trace>
  <inkml:trace contextRef="#ctx0" brushRef="#br0" timeOffset="-76842.955">23202 17253 74 0,'39'31'37'0,"-35"63"-45"0,-4-72 70 0,-4 13-63 0,0-7 1 0,-3 25-2 0,0-3 0 0,4-6-3 16,-1-9 1-1,4-10-11-15,4-9 0 0,-1-13-5 16,4-10 0-16</inkml:trace>
  <inkml:trace contextRef="#ctx0" brushRef="#br0" timeOffset="-76355.26">24335 16889 47 0,'10'3'23'0,"4"10"-13"0,-10-10 38 0,-4 9-46 16,0 7 1-16,0 6 3 15,0 19 1-15,-4 6-8 16,-6 13 0-16,-4 3 4 15,0 9 1-15,-1 16-2 16,1 0 1-16,0-16-4 16,4-9 1-16,6-19-3 15,4-19 0-15,11-21-5 16,3-20 1-16,3-15-4 16,1-16 0-16,0-6-3 15,-4-10 1-15,-4-6-3 16,-3-6 0-16</inkml:trace>
  <inkml:trace contextRef="#ctx0" brushRef="#br0" timeOffset="-76079.33">24402 16930 42 0,'17'-3'21'0,"4"12"-17"0,-10-6 39 15,-4 0-41-15,0-3 1 16,4 3 2-16,-1-3 1 16,1-3-5-16,-1 0 0 15,8 6 5-15,10 4 1 16,11 2-1-16,0 19 0 15,7 0-1-15,0 7 1 16,-4 3-3-16,-7-1 0 16,-10 4-2-16,-11 3 1 15,-17 3-2-15,-15-3 0 0,-14 0 0 16,-17 0 0-16,-1-4-4 16,-3-2 1-16,1-10-5 15,-1-6 1-15,7-6-8 16,7-4 1-16,7-5-7 15,18-1 0-15</inkml:trace>
  <inkml:trace contextRef="#ctx0" brushRef="#br0" timeOffset="-75795.462">24853 17607 67 0,'0'10'33'0,"-3"-4"-32"0,3 0 63 16,-4 0-63-16,4 7 0 15,0 6 0-15,0 0 0 16,4-4-2-16,-1 1 0 15,1-4-4-15,-1-5 0 16,-3-7-9-16,7-13 1 16,-7-3-8-16,7-2 0 15</inkml:trace>
  <inkml:trace contextRef="#ctx0" brushRef="#br0" timeOffset="-75453.766">25284 16911 63 0,'7'9'31'0,"-11"38"-29"15,1-37 56-15,3 12-57 0,0 9 0 16,0 10 1-16,-7 9 0 16,-8 13-3-16,-6 12 1 15,0 7 1-15,3-23 1 16,-3 20-3-16,4-17 1 16,3-8-3-16,6-17 1 15,-2-12-5-15,3-18 0 16,3-14-6-16,4-8 0 15,0-10-7-15,-7-7 1 16</inkml:trace>
  <inkml:trace contextRef="#ctx0" brushRef="#br0" timeOffset="-75198.65">24934 17043 60 0,'0'6'30'0,"0"-15"-26"0,0 9 54 0,7 0-54 15,4 0 1-15,3 0 5 16,4-7 1-16,6 4-13 16,12-3 1-16,17-4 7 15,14 1 0-15,21-3-2 16,0-14 0-16,18 4-3 16,-7 10 0-16,-15-1-4 15,-17 1 1-15,-14 2-7 16,-14 7 0-16,-14-3-11 15,-15 15 1-15,-10 10-6 16,-7 6 1-16</inkml:trace>
  <inkml:trace contextRef="#ctx0" brushRef="#br0" timeOffset="-74822.176">25460 17733 65 0,'18'22'32'0,"-15"-13"-22"16,-3-6 60-16,0 3-65 15,0 1 0-15,0 2 3 16,0-3 0-16,0 1-11 16,0-1 1-16,0 0 6 15,0 0 1-15,0-2-8 16,-3-4 0-16,-4-4-14 15,-8-5 0-15,-6 9-9 16,4-3 0-16</inkml:trace>
  <inkml:trace contextRef="#ctx0" brushRef="#br0" timeOffset="-62993.296">6710 18335 42 0,'3'-7'21'0,"8"4"-7"0,-11 3 22 16,0 0-34-16,0 0 0 16,-7 7 1-16,0 2 1 15,-4 3-6-15,-3 4 1 16,-7 3 3-16,-4 3 0 15,-6-3-1-15,-1 0 0 16,4-4-1-16,-1 1 0 16,5 0 0-16,6-1 0 15,4 1-1-15,7-4 1 0,0 4 0 16,14 0 0 0,0 3-1-16,14-4 1 15,11 7 0-15,-7 0 1 0,-1 0-1 16,1-3 1-16,0 0-2 15,-15 0 1-15,-3 3-1 16,-7-4 1-16,-7 11-1 16,-3-4 0-16,-19 0 0 15,8-3 0-15,-11 0-3 16,8-4 1-16,3 1-4 16,3-3 1-16,4-3-9 15,3-1 0-15</inkml:trace>
  <inkml:trace contextRef="#ctx0" brushRef="#br0" timeOffset="-62617.122">6911 18714 38 0,'14'-3'19'0,"4"-6"-15"0,-18 2 28 16,0 7-31-16,0-9 0 16,-11 3 2-16,1 6 0 15,-8 0-4-15,-7 0 1 16,0 6 2-16,-3 3 0 0,4 4 0 16,-1 2 0-16,4 4-2 15,0 13 0-15,10-7 0 16,0 3 0-16,11 3 0 15,11 1 0-15,3-1 0 16,11-6 1-16,7-9 0 16,-8-13 1-16,1-9-1 15,-11-7 0-15,0-6 0 16,-3-3 0-16,-1-6-7 16,-10 0 0-16,-14 0-9 15,0 3 1-15</inkml:trace>
  <inkml:trace contextRef="#ctx0" brushRef="#br0" timeOffset="-62000.392">7987 18288 34 0,'7'0'17'0,"0"-4"-11"15,-7 4 20-15,4 4-25 0,-4 5 1 16,0-3 4-16,-4 10 1 15,-3 9-7-15,-4 13 0 16,-3-4 4-16,-14 16 0 16,7 10-1-16,-14 6 0 15,10 0-3-15,4-4 0 16,3-2-5-16,4-10 0 16,7-9-9-16,0-10 0 15</inkml:trace>
  <inkml:trace contextRef="#ctx0" brushRef="#br0" timeOffset="-61715.005">8206 18153 30 0,'17'-7'15'0,"8"7"3"0,-25 0 15 0,0 4-30 16,0 5 1-16,0 10 3 15,-11 3 1-15,4 6-9 16,-10 7 0-16,-4 12 6 16,-4 6 0-16,-3 13-2 15,3 12 1-15,7 1-3 16,1-7 0-16,-1-7-2 16,4-2 1-16,0-13-6 0,10-9 1 15,-6-13-9-15,10-9 1 16,-7-9-4-16,3-10 0 15</inkml:trace>
  <inkml:trace contextRef="#ctx0" brushRef="#br0" timeOffset="-61466.198">7825 18708 45 0,'7'19'22'0,"10"-13"-16"0,-6-6 41 0,-4 0-46 16,4-6 1-16,6-1 0 16,8 1 1-16,-4-3-4 15,7-1 1-15,0-2-1 16,4-1 0-16,-4 4-6 16,4-1 0-16,-7 4-9 15,0-3 0-15</inkml:trace>
  <inkml:trace contextRef="#ctx0" brushRef="#br0" timeOffset="-61011.592">8640 18382 48 0,'10'0'24'0,"-6"-3"-19"0,-1-1 38 15,-3 4-39-15,0 0 0 0,0 0 4 16,0 4 0-16,-3-1-10 15,-4 0 0-15,-4 6 6 16,-3 1 1-16,3 2-3 16,-3 4 1-16,-3 0-3 15,-5-1 1-15,1 1-2 16,0-7 1-16,3 4-1 16,4-1 1-16,7 4-2 15,0 0 1-15,14-1 0 16,0 4 1-16,7 3-1 15,1-3 1-15,9 0 0 16,-6 3 0-16,-4-3 0 16,-7 3 0-16,-7-1-3 15,-3 11 0-15,-12-1-5 16,-6-3 0-16,-14-2-11 16,0-5 1-16</inkml:trace>
  <inkml:trace contextRef="#ctx0" brushRef="#br0" timeOffset="-60632.742">8269 18752 61 0,'-3'-10'30'0,"3"20"-27"15,0-7 49-15,0 3-51 16,0 7 0-16,0-7 0 16,0 3 0-16,0-2-4 15,-4-4 1-15,4-3-6 16,-3-3 1-16,3-7-12 16,3 1 1-16</inkml:trace>
  <inkml:trace contextRef="#ctx0" brushRef="#br0" timeOffset="-60302.174">8844 18836 55 0,'7'22'27'0,"-3"-19"-23"16,-4 1 42-16,0-1-45 15,-4 3 1-15,4 3-1 16,-3 4 1-16,-1-1-3 15,1-2 0-15,-1-4-5 16,1-6 1-16,3-9-12 16,0-7 0-16</inkml:trace>
  <inkml:trace contextRef="#ctx0" brushRef="#br0" timeOffset="-59745.094">9324 18639 58 0,'35'0'29'0,"-17"22"-26"0,-15-16 45 16,1 3-48-16,-8 7 0 16,-3 3-1-16,-3 6 1 15,-8 3-1-15,0 0 1 16,-3-2-8-16,0-1 1 16,0-3-10-16,3-4 0 15</inkml:trace>
  <inkml:trace contextRef="#ctx0" brushRef="#br0" timeOffset="-59418.904">10097 18294 40 0,'-15'19'20'0,"-13"15"-12"16,21-21 24-16,-7 12-30 15,-4 3 0-15,-3 13 1 16,-7 12 0-16,3 4-5 15,1 8 1-15,2-11-1 0,8-10 0 16,4-10-7-16,-1-3 1 16,8-12-6-16,3-9 0 15</inkml:trace>
  <inkml:trace contextRef="#ctx0" brushRef="#br0" timeOffset="-59148.274">9934 18626 37 0,'11'16'18'0,"6"-19"-13"0,-9 3 31 0,2 3-32 16,8-3 0-16,6 3 3 16,5 0 0-16,-5 3-8 15,-2 1 1-15,-5 2 4 16,-6 4 1-16,-8 9-3 15,-10 3 0-15,-7 6-2 16,-11-3 0-16,-3-3-6 16,-4-3 0-16,1-6-7 15,2-3 0-15,5-1-3 16,3-2 0-16</inkml:trace>
  <inkml:trace contextRef="#ctx0" brushRef="#br0" timeOffset="-58877.814">10587 18589 41 0,'21'9'20'0,"-14"-9"-17"0,-7 0 36 16,-7 6-35-16,-4 4 0 15,-6 5 3-15,-8 10 1 16,-7 7-10-16,-10 9 0 16,0 9 5-16,-8 3 1 0,15-3-4 15,7-3 0-15,3-12-8 16,4-10 0-16,7-3-8 16,0-13 0-16</inkml:trace>
  <inkml:trace contextRef="#ctx0" brushRef="#br0" timeOffset="-58642.119">10241 18570 56 0,'7'41'28'0,"0"28"-33"16,0-51 47-16,4 11-42 15,-1 5 1-15,1 1-2 16,-4-7 1-16,-3-6-10 15,-1-7 1-15,-3-5-6 16,0-13 0-16</inkml:trace>
  <inkml:trace contextRef="#ctx0" brushRef="#br0" timeOffset="-58084.026">11726 18589 53 0,'14'-7'26'0,"-10"7"-28"0,-4-3 46 16,-4 3-44-16,-3 0 1 15,-3 3 0-15,-1-3 0 16,-3 4-1-16,-4-1 0 16,1 0 1-16,-4 6 0 15,-4 7 0-15,0 3 0 16,1 6-1-16,2 6 0 0,5 7-2 16,10-4 0-16,7 4-3 15,7-10 0 1,7-6-6-16,14-6 0 0,11-10-5 15,3-6 1-15</inkml:trace>
  <inkml:trace contextRef="#ctx0" brushRef="#br0" timeOffset="-57809.429">12097 18642 41 0,'14'0'20'0,"-4"3"-20"16,-10-3 35-16,-7 3-33 15,-7-3 0-15,0 3 3 16,-7-3 0-16,0 0-6 16,-4 7 1-16,0-7 3 0,1 3 0 15,3 6-1-15,3 1 1 16,4 5-2 0,-4 1 1-16,8 3-3 0,3-4 0 15,3 4-2-15,4 0 1 16,0-6-3-16,7-7 1 15,4-6-7-15,3-3 0 16,3-4-3-16,1 1 0 16</inkml:trace>
  <inkml:trace contextRef="#ctx0" brushRef="#br0" timeOffset="-57152.087">12181 18733 49 0,'4'25'24'0,"-8"-19"-28"16,4-6 47-16,0 0-40 16,0 3 1-16,0-3 0 15,0 7 1-15,0-17-7 16,0 10 0-16,4-6 4 15,-1 0 1-15,1-1-2 16,3 4 0-16,0-6-1 16,4 3 1-16,-1-4-1 15,4 4 1-15,-3 0-1 16,3-1 1-16,-3 4-1 0,-1 3 1 16,-3 0-1-16,0 3 1 15,0 1-1-15,-3 2 0 16,-1 3 0-16,1 1 0 15,0-1 0-15,-1 0 0 16,4-5-1-16,0-4 1 16,0-4 0-16,4-2 0 15,-4 0-1-15,0 0 1 16,0-1 0-16,0 1 0 16,0 3 0-16,0-3 0 0,0 3 0 15,4-1 1-15,-4 1-1 16,0-3 0-16,3 0-1 15,1-1 1-15,0 1 0 16,-1 0 0-16,1 0 0 16,-4 2 0-16,3 4 0 15,1 4 0-15,0 2 1 16,-1 6 1-16,-3 4-2 16,4 3 1-16,-1 0 0 15,5 0 1-15,-5-4-1 16,4 1 1-16,4-4-2 15,0-5 1-15,3-4 0 16,3-3 1-16,1 0-7 16,0 0 1-16,-1-3-8 15,-2 0 0-15,-5-4-6 16,-3 7 0-16</inkml:trace>
  <inkml:trace contextRef="#ctx0" brushRef="#br0" timeOffset="-56657.989">13000 18658 52 0,'0'25'26'0,"-14"15"-24"0,17-21 44 15,-3 13-43-15,0 8 0 0,-7 7 2 16,4 4 1-16,-4-7-8 16,0-7 1-16,0-5 2 15,-1-7 1-15,5-16-2 16,3-3 0-16,0-6-2 16,3-12 1-16,1-10-1 15,3-6 1-15,-3-7 0 16,3-9 1-16,-7 0-3 15,0 0 1-15,3 4-1 16,1 2 1-16,3 10-1 16,0 6 1-16,3 3 0 31,5 6 1-31,2 7 1 0,4 3 1 0,8 3 0 0,-1 3 0 16,0 3 0-16,-7-2 0 15,-3 2-1-15,-8 0 1 16,-6 7-1-16,-11 2 0 15,-7 4-1-15,-7 0 1 16,-4 0-4-16,-3 0 0 16,3-7-6-16,7 1 0 15,1-4-6-15,-1-6 1 16</inkml:trace>
  <inkml:trace contextRef="#ctx0" brushRef="#br0" timeOffset="-56115.246">13497 18689 42 0,'14'6'21'0,"-7"-21"-21"15,-7 15 36-15,0-4-33 16,-3 4 1-16,-4 4 1 15,-4 2 0-15,-3 0-6 16,-3 4 0-16,-1-1 4 16,0 0 1-16,-3 4-2 15,3-1 0-15,1 1-1 16,3-4 0-16,3 7 0 0,4-3 0 16,4-1-1-1,6 1 1-15,8-4-1 0,3 1 0 16,7-7-1-16,0 0 1 15,0-6-1-15,-3-7 0 16,0-2 0-16,-4-7 0 16,-4 0 0-16,1-3 0 15,-4 3 1-15,0 4 0 16,0 2 0-16,0 10 0 16,0 6-1-16,-3 0 1 15,-1 13 0-15,-3 3 1 16,7 3-1-16,-3-4 0 0,3 1 0 15,-4-3 1 1,1-3 0-16,3-1 0 0,-4-3-1 16,4-2 1-16,1-1-2 15,-1-3 0-15,-4 0-4 16,1 0 1-16,3-6-5 16,0 3 1-16,0 0-8 15,0-3 0-15</inkml:trace>
  <inkml:trace contextRef="#ctx0" brushRef="#br0" timeOffset="-55772.164">13787 18858 28 0,'7'16'14'0,"-7"-16"-9"15,0-6 17-15,0-1-18 0,0-2 0 16,0-3 4-16,0 2 1 16,0-6-10-16,3 1 0 15,1-1 7-15,-1-3 1 16,4 4-2-16,0-1 1 16,4 3-3-16,-1 1 1 15,8-1-2-15,0 4 1 0,3 3-1 16,-3-1 0-16,3 4-1 15,-4 0 0-15,1 0-2 16,0 3 1-16,-4-3-4 16,0 3 0 15,-4 0-5-31,1 0 0 0,-4 0-8 0,-7 3 1 0</inkml:trace>
  <inkml:trace contextRef="#ctx0" brushRef="#br0" timeOffset="-55507.311">14153 18711 47 0,'-3'19'23'0,"-11"6"-25"15,14-13 39-15,0 10-37 0,-4 0 1 16,1 0 0-16,-1 0 1 15,4-3-3-15,0-6 0 16,0-4-2-16,0-6 0 16,0-9-7-16,0-7 0 15,0-9-4-15,0-3 0 16</inkml:trace>
  <inkml:trace contextRef="#ctx0" brushRef="#br0" timeOffset="-55079.717">14122 18542 33 0,'3'9'16'0,"11"10"-12"0,-7-13 28 16,0 4-29-16,1-1 0 15,6 0 2 1,3 4 0-16,1-4-7 16,7-2 1-16,-1-1 3 15,1-6 0-15,0-6-1 16,3 2 0-16,0-5-1 15,-3 0 1-15,-4 2-1 16,0 1 0-16,-10 3 0 16,-4 3 0-16,-7 3 0 15,-4 3 0-15,-3 4 0 16,0-4 0-16,-7 3-1 16,3 1 1-16,1-4 0 15,3 3 0-15,-4 1 0 16,4-1 1-16,0-2-1 0,0 2 0 15,0 0 0-15,3 1 0 16,4 2 0-16,0 4 1 16,8 0-1-16,-1-4 1 15,3 7-1-15,-3-3 1 16,0-1-1-16,-7 1 0 16,-3-3-1-16,-4-1 1 15,-4 1-3-15,1-1 0 16,-5-2-6-16,1-1 0 15,0 0-4-15,4-2 1 16</inkml:trace>
  <inkml:trace contextRef="#ctx0" brushRef="#br0" timeOffset="-54733.613">14598 18730 30 0,'28'19'15'0,"-3"-7"-7"16,-18-9 22-16,0-3-28 16,0 0 1-16,0 3 4 15,0-3 0-15,-7 0-8 16,0 0 1-16,-3-3 4 16,-8 3 0-16,0 0-1 15,4 3 0-15,-3 4-2 0,-4-1 1 16,0 3-2-16,-1 4 1 15,1 3 0-15,4-1 0 16,3 4-1-16,7 0 1 16,3-3-2-16,8-4 0 15,-1 1-2-15,1-7 0 16,7-3-2-16,-4-6 1 16,3-3-4-16,1-7 1 15,0-3-7-15,-1 1 0 16</inkml:trace>
  <inkml:trace contextRef="#ctx0" brushRef="#br0" timeOffset="-54390.803">14859 18852 37 0,'4'22'18'0,"-4"-13"-17"0,0-9 27 0,0 0-27 15,0 0 0-15,0 0 1 16,3 0 0-16,1 0-3 15,-4 0 1-15,3-6 1 16,4-6 0-16,0-4-1 16,0 0 1-16,0-3-1 15,4 1 1-15,3-1 1 16,-3 0 0-16,3 3 1 16,0 7 1-16,0-1 0 15,0 10 0-15,4 7 0 16,-1 8 0-16,5 4-1 0,-1 9 0 15,3-6-2-15,-6-3 1 16,3 0-2-16,4-6 1 16,-4-4-1-16,0-6 0 15,-3-3-7-15,-4-9 0 16,-7-7-9-16,-7-9 0 16</inkml:trace>
  <inkml:trace contextRef="#ctx0" brushRef="#br0" timeOffset="-53373.164">16852 18786 36 0,'7'0'18'0,"-14"-12"-9"0,4 12 21 0,-1 0-29 16,1-7 1-1,-8 14 0-15,0-1 1 0,-6 0-4 16,-4 7 1-16,-1-1 0 16,-2 4 1-16,-1 0-2 15,4-1 1-15,0 4-1 16,3-3 1-16,8-1 0 15,2-2 0-15,8-4 0 16,11-2 1-16,3-4 0 16,7-3 0-16,4-3-1 15,-4-7 1-15,0 1-2 16,-3-7 1-16,-4-3-1 16,0 1 0-16,0 2 0 15,-3 3 1-15,3 4 0 16,-3 6 0-16,-4 9 0 15,0 10 1-15,-4 3 0 0,1 3 0 16,-4-1-1-16,3-2 1 16,1-3 0-16,3-3 0 15,3-7 0-15,5-3 1 16,2-6-1-16,4-3 1 16,-3-4-1-16,3-2 0 15,0-4-1-15,4-9 0 16,0-10 0-16,3-5 0 15,4-17 0-15,3 1 0 16,0-16 0-16,-3-4 0 16,-4-5 0-16,-7-4 1 15,-3 13 0-15,-4 6 0 16,-3 7-1-16,-8 11 0 16,-6 14 0-16,-4 12 1 0,-7 19-2 15,-4 9 1-15,0 16 0 16,1 19 0-16,-1 15 0 15,0 13 1-15,8 3 0 16,3-3 0 78,3 7-1-94,1-23 1 0,6 13-5 0,4-13 1 0,7-9-7 0,1-13 1 15,2-12-6-15,-3-3 0 0</inkml:trace>
  <inkml:trace contextRef="#ctx0" brushRef="#br0" timeOffset="-53018.367">17551 18532 38 0,'24'-3'19'0,"5"12"-16"0,-26-2 32 16,-3-1-33-16,0 7 0 16,-7-4 2-16,0 4 0 15,-7-1-5-15,0 1 0 16,-4-4 3-16,1 0 1 15,-1 1-1-15,0 2 0 16,8-2-1-16,3-1 0 16,0 4 0-16,0 2 0 15,7 1 0-15,3 3 0 0,8 0 0 16,-1 6 0-16,4-10-1 16,4 4 0-16,-7-6 0 15,-4-4 0 1,-4 1-2-16,-6 2 1 0,-8 1-5 15,-7-1 1-15,-3 1-10 16,0-1 0-16</inkml:trace>
  <inkml:trace contextRef="#ctx0" brushRef="#br0" timeOffset="-52708.492">17861 18730 34 0,'35'-3'17'0,"-17"-7"-10"0,-14 4 19 16,-4-3-24-16,3-1 1 16,-3 1 3-16,-7 2 0 15,-7 1-7-15,-4 6 0 16,-3 3 4-16,-4 10 1 15,1 6-1-15,-1 9 0 16,4 0-2-16,0 3 1 16,7-2-1-16,3-1 0 15,8-3-1-15,6-6 1 0,11-10-1 16,7-6 0-16,8-6-1 16,-1-9 1-16,-4-13-1 15,-2-4 1-15,-8 1-6 16,-4-3 1-16,-3-4-10 15,-10 1 1-15</inkml:trace>
  <inkml:trace contextRef="#ctx0" brushRef="#br0" timeOffset="-51971.804">19452 18259 45 0,'4'16'22'0,"-4"-25"-19"16,-4 12 32-16,1 3-33 15,-4 3 1-15,-11 7 1 16,4 9 0-16,-4 10-5 16,1 2 1-16,2-5 3 15,5 5 0-15,3 7-1 16,0-9 1-16,3-1-1 15,4-9 0-15,-3-6-1 16,3-6 0-16,0-10-1 16,-4-6 0-16,-3-7-1 15,-3-5 1-15,-8-4-1 16,-3 6 0-16,-7-2-1 0,-1-1 1 16,1 3-1-1,0 4 1-15,3 6-1 0,8 6 1 16,2-3 0-16,1 9 1 15,4 7 0-15,3 9 0 16,3-3 0-16,1 3 1 16,3 0-1-16,0 7 1 15,3-4-1-15,4 3 1 16,4-9-1-16,6 0 1 16,8-6-5-16,7-10 1 0,0-6-7 15,6-6 1 1,-2-7-7-16,-1 4 1 0</inkml:trace>
  <inkml:trace contextRef="#ctx0" brushRef="#br0" timeOffset="-51672.18">19576 18651 45 0,'3'19'22'0,"-3"13"-16"0,0-23 39 0,0 3-43 16,0 1 1-16,-3 3 0 16,3 9 0-16,0-3-4 15,0-3 0-15,0-7-2 0,3-2 0 16,-3-4-11-16,0-12 1 16,-3-10-3-16,-4-3 0 15</inkml:trace>
  <inkml:trace contextRef="#ctx0" brushRef="#br0" timeOffset="-51325.085">19562 18542 46 0,'14'6'23'0,"-7"19"-30"0,-4-22 44 0,4-3-36 15,4 6 1-15,-1-2 0 16,5 2 1-16,-1 0-4 15,0 0 0-15,-4 4 2 16,4 2 0-16,-3 4-1 16,3 6 1-16,-3 3-1 15,3 9 0-15,0-5 0 16,-3 2 0-16,-1-6-1 16,1 0 1-16,-4-3 0 15,0-3 1-15,0-3-1 16,0-4 1-16,0-6 0 15,0-2 0-15,0-8 0 16,0-2 0-16,0-6 1 16,0-7 0-16,4 3-1 15,-1-3 1-15,5-6 0 0,-1 0 0 16,3 0-1 0,-3 6 1-16,4 0-3 0,-4 4 0 15,0 2-4-15,-3 4 1 16,-1-1-9-16,1 4 1 15,-4 6-4-15,0 3 0 16</inkml:trace>
  <inkml:trace contextRef="#ctx0" brushRef="#br0" timeOffset="-51025.685">20094 18739 42 0,'21'19'21'0,"1"-10"-18"0,-19-2 38 16,8-7-39-16,3-7 0 0,3-2 1 15,5 3 1-15,-5-4-6 16,1-5 1-16,-8-4 2 16,-2 0 1-16,-8-3-1 15,-8-3 0-15,-2 3-2 16,-8 3 1-16,4 7 0 16,0 5 0-16,0 11-1 15,0 5 1-15,3 7-1 16,4 2 1-16,4 11 0 15,3 5 0-15,0 1-1 16,3-1 1-16,4-3-3 16,7-9 0-16,4-3-4 15,0-6 0-15,-1-7-8 16,4 0 1-16</inkml:trace>
  <inkml:trace contextRef="#ctx0" brushRef="#br0" timeOffset="-50276.923">20401 18865 34 0,'4'22'17'0,"3"-22"-15"0,-7 0 24 15,0 0-23-15,0-10 1 16,0-2 2-16,3-4 0 16,1-3-8-16,3-6 1 15,7 3 4-15,0-6 1 0,4 3-2 16,6 0 1-16,8 0-2 15,3-1 0-15,-3 1 1 16,3 3 0-16,1 4-1 16,3 8 1-16,-4 1-1 15,0 3 0-15,-3-1 0 16,-4 1 1-16,-7 3-3 16,-7 0 1-16,-14 3-1 15,-3 0 1-15,-11 0-1 16,-4 6 1-16,0-3-2 15,-3 0 0-15,0 7-1 16,3-1 1-16,4 7-1 16,4-1 1-16,6 1 0 15,4 9 1-15,11 3 0 16,6 4 1-16,5 2 1 16,-1 1 0-16,0-7-1 15,-10 0 1-15,-4-3-1 0,-4 0 0 16,-6 0 0-16,-8 1 0 15,-3-8-1-15,-4-2 0 16,1-7 0-16,-1-2 1 16,4-7-1-16,3-3 1 15,4-7 0-15,7 1 0 16,7-4 1-16,4 1 0 16,7-4 0-16,10 0 0 15,3-2 1-15,8-4 0 16,4 0 0-16,6-7 0 0,-7 1-1 15,-3-3 1-15,-4-1-1 16,-3 7 1-16,-4-9-2 16,-6 6 1-16,-8 6-1 15,-4 6 0-15,-10 0 0 16,-3 7 0-16,-4 9 0 16,-7 9 0-16,-4 10 0 15,0 3 1-15,4 3 0 16,4 7 0-16,3 2-1 15,3 1 1-15,4-4-1 16,4-6 1-16,3-3-4 16,3-3 0-16,4-7-5 15,0-2 1-15,4-4-9 16,-4-3 1-16</inkml:trace>
  <inkml:trace contextRef="#ctx0" brushRef="#br0" timeOffset="-49916.587">21572 18542 33 0,'4'3'16'0,"-15"-3"-16"0,4 3 22 15,-3 0-21-15,-4 3 1 16,-11 1 1-16,-3-7 0 16,-8-4-3-16,-2 1 0 15,2 0 2-15,8 0 0 0,0 0 0 16,3 6 1-16,4 3-1 15,3 1 0-15,4 2-1 16,7 4 1-16,7 2 1 16,4 4 0-16,13 3 0 15,12 3 0-15,2 3 0 16,1 10 1-16,-7-10-2 16,-8 3 1-16,-6-5-2 15,-7-1 1-15,-12 0-1 16,-6 0 0-16,-3-6-2 15,-4-4 0-15,3-5-4 16,0-4 1-16,4-3-7 16,0 0 1-16,3-3-5 15,1 0 0-15</inkml:trace>
  <inkml:trace contextRef="#ctx0" brushRef="#br0" timeOffset="-49641.573">21773 18893 52 0,'8'6'26'0,"-5"7"-24"0,-3-13 50 15,0 0-51-15,0 0 0 16,0 0 0-16,0 0 1 15,0 0-6-15,0 0 1 0,-3 3-14 16,-12 3 1-16</inkml:trace>
  <inkml:trace contextRef="#ctx1" brushRef="#br0" timeOffset="136753.035">18055 15255 0,'0'0'15,"0"0"1,0 0-16,0 0 16,0 0-16,0 0 15,0 0 1,0 0-16,0 0 16,0 0-1,0 0-15,0 0 16,0 0-1,0 0-15,0 0 16,0 0-16,0 0 16,0 0-1,0 0-15,4 7 16,-4 2 0,3-3-16,1 4 15,-1 2 1,1-2-16</inkml:trace>
  <inkml:trace contextRef="#ctx0" brushRef="#br0" timeOffset="-48323.214">22440 18551 37 0,'0'13'18'0,"7"18"-1"0,-7-28 19 0,0 3-34 16,-7 7 1-16,4 3 0 16,-8 9 1-16,4 0-6 15,-4 15 1-15,1-5 1 16,-1 3 1-16,4-10-7 15,0-3 0-15,0-6-9 16,0-7 1-16</inkml:trace>
  <inkml:trace contextRef="#ctx0" brushRef="#br0" timeOffset="-47844.104">22341 18491 45 0,'0'4'22'0,"0"-8"-16"0,0 4 33 16,0 0-37-16,0 0 1 15,0 0 2-15,4-6 1 16,-4 0-6-16,0-4 1 15,7 4 4-15,7 0 1 16,11-3-2-16,7-4 0 16,6-3-1-16,12-3 0 0,3 4-2 15,3-4 0-15,-3 3-1 16,-4-2 1-16,-10-1-1 16,-3 3 0-16,-1-3 0 15,-3 4 0-15,-4-1-1 16,-7 6 1-16,-3 1 0 15,3 6 0-15,-7 6 0 16,-7 10 0-16,-4 2 0 16,1 4 1-16,-4 6-1 15,0 3 1-15,-7 4-1 16,3 2 0-16,1-6 0 16,-1 1 0-16,1 8 0 15,6-5 1-15,1 5-1 16,6 4 0-16,5 3 0 15,2 6 1-15,1-9-1 16,-4-7 0-16,-3 1-1 16,-8-10 0-16,-6-6-1 0,-12-4 1 15,-9-2 0-15,-1-4 0 16,-14 1 0-16,-21-7 0 16,-10-3 1-16,-8-6 0 15,-7-10-6-15,8-6 1 16,-1-3-14-16,8 3 1 15</inkml:trace>
  <inkml:trace contextRef="#ctx0" brushRef="#br1" timeOffset="-35833.308">25245 6553 22 0,'-4'0'11'0,"11"0"-2"15,-7 0 12-15,0-3-16 0,0-6 0 16,0 9 3-16,0 0 1 16,0 0-10-16,-3 9 1 15,3 7 6-15,-4 3 1 16,-3 12-3-16,-3 10 1 16,-12 25-4-1,5-13 0-15,3-15-9 16,3-13 0-16,4-16-6 15,7-18 0-15</inkml:trace>
  <inkml:trace contextRef="#ctx0" brushRef="#br1" timeOffset="-35081.971">25428 6673 27 0,'46'-10'13'0,"-7"10"-5"16,-29-6 15-16,5-7-20 15,-1-2 1-15,0-4 1 16,0-6 0-16,0 0-5 16,-3 0 0-16,-4 0 5 15,0 3 0-15,-7 0-2 16,-7-3 0-16,-11-1-1 15,-10 5 0-15,-7 5-2 16,-8 3 1-16,-6 7-1 16,-4 6 1-16,-4 6-2 15,5 13 1-15,2 12-3 0,1 16 1 16,-1 4-1 0,1 15 1-16,7-1-1 0,6 17 1 15,12 12 2-15,13-3 0 16,11-3 3-16,14-7 0 15,11-15 1-15,10-13 0 16,18-15 1-16,18-22 0 16,17-23-1-16,0-18 0 15,-10-22-2-15,-8-19 0 16,-6-3 0-16,-18-9 0 16,-18 0-2-16,-18-13 0 0,-10 9-5 15,-7 4 1-15,-14 3-12 16,-11 12 1-16,-3 10-2 15,7 18 1-15</inkml:trace>
  <inkml:trace contextRef="#ctx0" brushRef="#br1" timeOffset="-33850.4">22140 12828 19 0,'0'-3'9'0,"4"-6"3"15,-4 9 9-15,0 0-16 16,0 0 1-16,0 0 3 16,0 0 0-16,0 0-10 15,0 0 1-15,3-4 8 0,4-2 0 16,4 3-3-16,3 0 1 15,4 0-1-15,3 3 0 16,4 0-3-16,-4-3 1 16,7 3-1-16,4 0 0 15,0-3-2-15,-1-1 1 16,-10 4-1-16,-6 0 0 16,-8 4-1-16,-7 5 1 15,-11 10-1-15,-3 0 1 16,0 3-1-16,-4-1 1 15,-3 1-1-15,0 0 0 0,0 3 0 16,3 1 1-16,4 2-1 16,3-6 1-16,4-3 0 15,7-4 1-15,7-5-1 16,4-7 0-16,7-6-3 16,-1-7 1-16,4-2-9 15,11-4 0-15,-4 0-5 16,1 4 0-16</inkml:trace>
  <inkml:trace contextRef="#ctx0" brushRef="#br1" timeOffset="-33099.3">22638 12913 31 0,'28'-22'15'0,"11"-19"0"16,-29 29 20-16,1-1-30 0,0-9 0 15,-8 0 1-15,-3-9 1 16,-7 3-9-16,-7-1 0 15,-11 1 6-15,-10 6 1 16,-7 0-4-16,-4 3 1 16,-4 7-1-16,4 6 1 15,-10 6-2-15,0 6 1 16,-8 6-2-16,4 10 1 16,0 7-1-16,-7 8 0 15,11 17 0-15,6 18 0 16,11 0 0-16,11 19 0 15,25-7 1-15,20 4 0 0,15-16 2 16,25-15 0-16,13-26 1 16,25-18 0-16,22-20-1 15,-1-21 0-15,-13-13-1 16,-22-3 1-16,-21-6-5 16,-22 6 0-16,-20-3-11 15,-25-3 0-15,-18-3-4 16,-21-4 1-16</inkml:trace>
  <inkml:trace contextRef="#ctx0" brushRef="#br1" timeOffset="-29826.535">2346 2088 20 0,'7'0'10'0,"-3"0"-4"15,-4 0 10-15,0 0-16 16,0 0 1-16,0 0 4 15,0 9 0-15,-4 10-5 16,4 6 1-16,-7 13 3 16,-4 18 0-16,1 20 0 15,-1 8 0-15,-6 10-1 16,2 10 0-16,5 9-1 16,3-16 0-16,3 0-1 0,-3-12 0 15,7-13-1-15,0-19 1 16,0-9-7-16,0-9 1 15,11-10-6-15,-4-13 0 16</inkml:trace>
  <inkml:trace contextRef="#ctx0" brushRef="#br1" timeOffset="-27951.161">2254 2063 25 0,'7'3'12'0,"4"19"-3"16,-11-22 14-16,10 0-22 15,-6-6 0-15,3 6 1 0,4-10 1 16,-1 4-3-16,8 3 1 16,-4-6 1-16,11-1 0 15,-4 4-1-15,4 3 1 16,-1-7-1-16,8 4 0 15,0 0-1-15,14 0 1 16,3-1 0-16,4 1 0 16,-4-3-1-16,11-1 1 15,0 7 0-15,0-6 0 16,7-7-1-16,4-3 1 16,10 10-2-16,0-7 1 0,7 13 0 15,-10-13 0-15,7 7 0 16,10-1 0-16,-7-5 0 15,-3 12 0-15,3-10 0 16,-7 10 0-16,14-6-1 16,-3 9 1-16,7-10 0 15,0 4 0-15,-1-4 0 16,-6 1 0-16,7-4 0 16,3 7 0-16,4 6 0 15,3 0 0-15,-6 0 0 16,2 6 0-16,5 4 0 15,3-1 0-15,7 1 0 16,-15-1 0-16,8 1 0 16,4 2 0-16,3 1 0 15,0-4 0-15,-11 0-1 16,4 1 1-16,3-1 0 16,4-3 0-16,-17 4-1 15,6-1 1-15,7 1 0 0,-10-1 1 16,7-6-1-16,-11 13 0 15,-3-10 0-15,-7 4 0 16,10 2-1-16,-3-2 1 16,-4-1-1-16,-7 0 1 15,-6-5-1-15,-15 2 0 16,10-3 0-16,1 0 1 16,-4-3-1-16,-7-3 1 15,0 3 0-15,0-3 0 16,-7 0 0-16,0 3 0 0,-4 0-1 15,-3 0 1-15,0 3 0 16,4 0 0-16,3 0 0 16,-11 3 0-16,-7-3 0 15,1 4 0-15,-5-4 0 16,1 3 0-16,-3 7-1 16,-1-1 1-16,-7 7-1 15,0 3 1 1,-7 22-1-1,-3 0 1-15,-4-3 0 16,-7 6 0-16,-3 6-1 16,-4 0 1-16,0 1-1 15,-4 8 1-15,1-5 0 16,-1 5 0-16,1 7 0 16,3-6 0-16,-7 3 0 0,7-3 0 46,0-7 0-46,0 1 0 0,0-10 0 16,0 3 0-16,-4-16 0 0,1 1 0 0,-5-7 0 0,1-6 0 16,-3-3 0-16,-1-7 0 15,-6 1 0-15,3 3 0 16,-4-10 0-16,0 0 0 16,-3 0 0-16,0 1 0 15,-4-4-1-15,-3-3 1 0,-4 6 0 16,0-6 0-16,-3 3-1 15,7-3 1-15,-7-3 0 16,-1 3 0-16,-2-6 0 16,-8-1 0-16,0 1 0 15,-3 0 0-15,-8-3 0 16,-3-1 0-16,0 1 0 16,0-1 0-16,-3 4 0 15,-4 0 1-15,-7-1-1 16,-4 1 1-16,-10 0-1 15,10 6 0-15,-3 0 0 16,-4 3 0-16,1 3 0 16,-5-3 0-16,-6 4 0 15,11 8 0-15,-5 4 0 16,-2-9 0-16,-5-1 0 16,-6 0 1-16,0 4-1 15,7-4 1-15,-4 1 0 0,-4-4 0 16,-6 4 0-16,-4-4 0 15,11 0-1-15,0 0 1 16,-1-3-1-16,-17 4 0 16,0-7 0-16,22 0 0 15,-12 0 0-15,-10 0 0 16,4 0 0-16,-4 3 0 16,18 3 0-16,-15-6 0 15,-3 3 0-15,0 4 0 16,0-7 0-16,0 3 1 0,0 0-1 15,-7-3 0-15,4 0 0 16,14 0 1-16,-1 0-1 16,1 0 1-16,0 3-1 15,-1 0 0-15,11 3 0 16,4 1 0-16,3 2 0 16,4 0 0-16,4 1 1 15,-1-10 0-15,0 3 0 16,8-3 0-16,17 0 0 15,3 0 1-15,8 3-1 16,3 0 0-16,7-3-1 16,4 3 1-16,3-3 0 15,4 4 0-15,3-1-1 16,8-3 0-16,6 0 0 16,0 0 1-16,-6 3-2 15,13-3 1-15,-3 0-4 16,14 3 0-16,-3 0-6 0,13 3 1 15,-13-6-4-15,3 10 0 16</inkml:trace>
  <inkml:trace contextRef="#ctx0" brushRef="#br1" timeOffset="-25728.055">23477 12878 24 0,'4'-12'12'0,"-4"6"-7"0,0 6 12 0,0 0-12 16,0 0 1-16,0 0 4 15,3 3 0-15,1 3-11 16,-1 3 0-16,-3 7 9 15,-3 6 0-15,-1 12-3 16,-3 10 1-16,0 10-2 16,4 18 0-16,-4 3-3 15,0-6 0-15,-7 0-1 16,3-6 1-16,4-1-5 16,3-14 1-16,4-14-7 15,0-6 1-15,4-6-6 16,3-16 0-1</inkml:trace>
  <inkml:trace contextRef="#ctx0" brushRef="#br1" timeOffset="-25420.401">23738 13440 44 0,'18'37'22'0,"-7"-5"-18"0,-11-26 37 16,-4 10-41-16,-3 2 1 16,-4 11 0-16,-3 5 1 0,-3 7-2 15,-1 3 0-15,-3 0-2 16,0-10 0-16,3-6-7 16,0-9 1-16,4-9-7 15,4-23 1-15</inkml:trace>
  <inkml:trace contextRef="#ctx0" brushRef="#br1" timeOffset="-24919.483">24342 12919 30 0,'-4'-3'15'0,"-6"-6"-8"15,10 9 21-15,-4 0-25 16,1 0 0-16,-1 0 4 16,0 0 1-16,-3 3-8 15,0 3 0-15,4 0 6 16,-1 4 0-16,-3 8-1 16,4 8 0-16,-4 8-2 15,0 4 0-15,0 6-2 16,-1 6 1-16,1-13-1 15,0-2 0-15,4-7-4 16,3-6 0-16,3-6-8 16,4-7 1-16,0-6-7 15,4-12 1-15</inkml:trace>
  <inkml:trace contextRef="#ctx0" brushRef="#br1" timeOffset="-24467.594">24663 12976 38 0,'7'15'19'0,"-11"-27"-13"15,4 12 27-15,0 0-29 16,-3 6 0-16,-8 7 2 15,-3 2 1-15,-4 10-9 16,1 7 1-16,-8 15 5 16,-7 6 1-16,-10 13-3 15,-7 6 0-15,-4 3-1 0,3 0 0 16,4-9-1-16,4-3 0 16,0-16-2-16,10-6 0 15,7-4-5-15,8-15 0 16,6-9-9-16,4-4 0 15</inkml:trace>
  <inkml:trace contextRef="#ctx0" brushRef="#br1" timeOffset="-23941.742">24458 13534 29 0,'-3'3'14'0,"3"-22"-3"16,0 19 13-16,0 0-20 15,0 0 0-15,0 0 4 16,0 0 1-16,0 0-10 15,0 0 1-15,0 3 7 16,0-3 1-16,7 0-2 16,3 0 1-16,1 0-2 0,3 3 0 15,-4 0-2 1,1-3 1-16,0 0-2 0,-4-3 0 16,0 6-1-16,0-3 0 15,-7 7-1-15,0 2 0 16,0 7-1-16,-4-1 1 15,-3 7-1-15,0 4 1 16,0-5-1-16,0 5 1 16,0 2 0-16,3 6 1 15,4-2-1-15,0-10 1 16,4 0-1-16,3-7 1 16,0-2-1-16,0-4 0 0,11 1-2 15,3-4 0-15,4-6-4 16,3 3 0-16,0 0-7 15,-3-9 0-15,-4-4-6 16,0-5 0-16</inkml:trace>
  <inkml:trace contextRef="#ctx0" brushRef="#br1" timeOffset="-23687.167">24966 13628 43 0,'11'25'21'0,"3"0"-16"15,-11-16 35-15,-3 10-38 0,-3 9 0 16,-4 1 1-16,0-4 1 16,-14 22-6-16,-11 3 0 15,0 0 2-15,-3 0 0 16,-4-3-11-16,4-12 1 15,-4-16-5-15,11-7 0 16</inkml:trace>
  <inkml:trace contextRef="#ctx0" brushRef="#br1" timeOffset="-22951.025">25636 12775 43 0,'0'0'21'0,"4"16"-23"15,-4-7 37-15,0 13-33 16,-4 6 1-16,1-3-1 0,-4 13 1 16,0 3-5-16,0-1 1 15,3-2 1-15,1 0 0 16,-1-4-8-16,4 4 1 15,0-10-6-15,0-15 0 16</inkml:trace>
  <inkml:trace contextRef="#ctx0" brushRef="#br1" timeOffset="-22620.002">25943 12947 46 0,'4'13'23'0,"-15"-16"-22"16,4 9 39-16,0 0-38 15,-3 7 0-15,-8 6 3 16,-3 6 0-16,-4 3-6 15,-3 10 0-15,-4 12 4 16,4-3 0-16,-4 6-1 16,-3 7 1-16,-8-1-3 15,-2 7 0-15,-5 0-3 16,4-6 0-16,4-4-7 0,3-9 1 16,11-9-8-16,0-20 1 15</inkml:trace>
  <inkml:trace contextRef="#ctx0" brushRef="#br1" timeOffset="-19978.768">25972 13477 33 0,'0'0'16'0,"7"-9"-2"16,-7 9 17-16,0 0-26 16,0 0 0-16,0 0 3 15,0 0 1-15,0 0-10 16,3 0 0-16,1 3 7 16,-1 0 1-16,4 0-3 15,0 0 1-15,0 1-3 16,4-4 1-16,3 0-1 15,4 0 1-15,-1-4-2 16,4 1 1-16,-3-3-1 0,0 3 0 31,-4 0-1-31,-4 3 1 16,-3 3-1-16,-3 6 1 16,-4-2-2-16,0-1 1 15,0 0 0-15,-4-3 0 16,1 4-1-16,-1-4 1 15,-3 3-1-15,0 0 1 16,-3 4-1-16,-1-1 1 16,1 0-1-16,-5-2 0 15,1 2 0-15,4 0 0 0,-1 1 0 16,4-1 0-16,4 1 1 16,-1-1 0-16,4 1 0 15,7 2 0-15,4 1 0 16,3-1 1-16,3 7 0 15,1-3 0-15,0 2-1 16,-4-2 1-16,-4 3-1 16,-6 9 1-16,-11-3-1 15,-7 3 1-15,-11 1-1 16,-7-1 0-16,-3-3-4 16,0-3 1-16,3-6-6 15,4-7 1-15,10 0-11 16,8-12 0-16</inkml:trace>
  <inkml:trace contextRef="#ctx0" brushRef="#br1" timeOffset="-19700.287">26384 13916 55 0,'0'29'27'0,"-7"8"-25"0,4-24 41 0,-11 2-43 16,-11 7 0-16,0 10 0 16,0-1 1-16,1 0-2 15,-1-2 0-15,4-4-5 16,3-10 0-16,4-2-10 15,4-16 0-15</inkml:trace>
  <inkml:trace contextRef="#ctx0" brushRef="#br1" timeOffset="-18777.991">26991 12646 52 0,'0'0'26'0,"7"13"-27"16,-3-7 41-16,-1 4-40 15,1 8 1-15,-1 4 1 16,-3 10 0-16,0 12-2 15,4 3 1-15,-1 3 0 16,-3 0 1-16,4 3-1 16,-1-6 0-16,4 0-7 0,0 7 0 15,0-14-10 1,-3-11 0-16</inkml:trace>
  <inkml:trace contextRef="#ctx0" brushRef="#br1" timeOffset="-17216.211">27559 12850 28 0,'18'-3'14'0,"6"0"-1"0,-20 3 10 0,3 0-20 16,-7 0 1-16,3 3 1 16,-3 0 0-16,-3 3-7 15,-1 4 1-15,-3-1 4 16,-3 4 1-16,-4-1-2 15,-8 7 1-15,-6 3-1 16,-3 9 0-16,-5 7 0 16,-3 12 0-16,8 7-1 15,-1 5 1-15,-7 14-2 16,-3-1 1-16,-1 10 0 16,1-1 0-1,-11 20-10-15,11-16 1 16,7-16-7-16,3-22 1 15</inkml:trace>
  <inkml:trace contextRef="#ctx0" brushRef="#br1" timeOffset="-16764.77">27478 13355 40 0,'3'13'20'0,"-6"-1"-19"16,-1-6 30-16,1 4-30 15,-1 2 0-15,1 1 2 16,-8 3 1-16,1-1-4 16,-1 1 0-16,0 3 2 0,1 0 1 15,-1 2-1-15,1 1 1 16,3 0-2-16,3 0 0 15,4 0-1-15,4-3 1 16,3 0-1-16,10-10 0 16,8 1-4-16,3-10 0 15,-3-7-5-15,0-5 1 16,-4-4-7-16,-4-6 1 16</inkml:trace>
  <inkml:trace contextRef="#ctx0" brushRef="#br1" timeOffset="-16513.919">27714 13342 39 0,'7'0'19'0,"0"7"-16"16,-7-4 32-16,0 3-32 15,0 4 1-15,-3 2 2 16,-4 4 0-16,0 6-7 16,-4-3 0-16,-7 2 5 15,1 11 0-15,-1 9-1 16,-3 6 0-16,0 12-1 15,0-2 0-15,3 5-1 16,4-8 0-16,0-7-3 16,7-7 0-16,0-8-5 15,3-7 1-15,4-9-11 16,4-7 1-16</inkml:trace>
  <inkml:trace contextRef="#ctx0" brushRef="#br1" timeOffset="-16210.644">27880 13879 43 0,'7'12'21'0,"4"4"-11"0,-8-10 30 0,-3 10-38 16,-3 9 1-16,-1 0 2 15,-3 10 0-15,-3 2-7 16,-1 4 1-16,-7-3 3 16,1 2 1-16,-5-2-3 15,1 3 0-15,0-7-9 16,0-2 1-16,3-23-9 15,1-3 1-15</inkml:trace>
  <inkml:trace contextRef="#ctx0" brushRef="#br1" timeOffset="-13057.684">29619 13361 47 0,'4'7'23'0,"-8"2"-14"0,1-9 24 0,-4 3-33 16,-4-3 1-16,-3 0 0 15,0 3 0-15,0 0-2 16,0 4 1-16,-4 2 1 16,-3 7 0-16,-4 3-1 15,-7-4 0-15,4 7 0 16,0 10 1-16,0-1-1 16,7 10 1-16,3 6-2 15,7 3 1-15,11-6-4 16,7-10 1-16,11-2-3 15,7-10 0-15,3-4-9 16,-3-8 1-16,6-17 0 16,8-2 1-16</inkml:trace>
  <inkml:trace contextRef="#ctx0" brushRef="#br1" timeOffset="-12577.686">29852 13628 41 0,'0'0'20'0,"-11"-3"-24"0,8 3 42 0,-4 0-34 0,0 0 0 15,-7 0 1-15,0 3 1 16,-4 0-8-16,-7 0 1 0,-3 3 4 16,0 7 1-16,3-1-3 15,4 10 0-15,-4-9-1 16,8 6 1-16,3 3-1 15,-1-3 1-15,5-1-1 16,3-5 1-16,7-7-1 16,0-3 0-16,14-3-1 15,4-3 0-15,6-3-1 16,1-4 1-16,-4-5-1 16,0-1 0-16,0-3 0 15,1 4 1-15,-5-1 0 16,-3 7 1-16,0 2 0 15,-3 4 1-15,0 3-1 16,-4 3 1-16,-4 7 0 16,1 2 1-16,-4 4 0 15,0 3 0-15,-4 6-1 0,1-6 1 16,-1 3-1-16,1-4 1 16,3-2-3-16,0-3 0 15,7-4-5-15,3-6 1 16,4-3-10-16,8-9 0 15,-5-13 0-15,1-6 0 16</inkml:trace>
  <inkml:trace contextRef="#ctx0" brushRef="#br1" timeOffset="-12277.043">30261 12856 42 0,'0'19'21'0,"-3"3"-26"16,-1-12 42-16,1-1-35 15,-8 10 1-15,-3 9 1 16,0 3 0-16,0 13-5 16,0 16 1-16,-4 3 3 15,0 9 0-15,-3 3-1 16,4 3 1-16,2 1-2 15,5-7 0-15,-1-13-4 16,4-5 0-16,0-17-3 16,4-5 0-16,-1-20-5 15,4-12 1-15,0-12-5 16,7-16 1-16</inkml:trace>
  <inkml:trace contextRef="#ctx0" brushRef="#br1" timeOffset="-12006.683">30406 12998 37 0,'42'-35'18'0,"-6"4"-14"0,-29 24 33 0,0 1-34 0,0 6 1 15,-7 6 1-15,0 7 0 16,-7 12-7-16,-4 13 1 16,0 18 4-16,-6 16 0 0,-1 13-1 15,-3 12 0-15,0 13-1 16,-4-4 0-16,4-2-2 15,0-10 1-15,3-19-6 16,4-18 1-16,7-17-10 16,7-21 0-16</inkml:trace>
  <inkml:trace contextRef="#ctx0" brushRef="#br1" timeOffset="-10807.386">31694 12781 45 0,'3'16'22'0,"-3"31"-18"15,0-31 33-15,-3 5-35 16,-4 17 0-16,-4 9 2 0,0 13 0 15,-3 6-5-15,-3 15 1 16,-5-9 3-16,1 0 0 16,0-6-2-16,0-3 1 15,3-10-1-15,1-12 0 16,3-7-1-16,3-8 0 16,4-8-1-16,3-5 1 15,4-7 0-15,0-6 0 16,7-3-1-16,4-6 1 0,7-7-1 15,-1-3 1-15,4 7 0 16,4-4 0-16,0 3-1 16,-4 1 1-16,-3 2 0 15,-4 4 0-15,0 6 0 16,-4 3 1-16,1 7-1 16,-4 2 1-16,-3 7-1 15,-1 0 1-15,-3 0-1 16,0 0 0-16,0-4 0 15,0-2 0-15,0 2-6 16,0-5 1-16,7-4-12 16,0-12 1-16</inkml:trace>
  <inkml:trace contextRef="#ctx0" brushRef="#br1" timeOffset="-10296.752">32043 13534 44 0,'7'12'22'0,"0"-12"-15"0,-7 0 29 15,-4-3-35-15,-3-3 1 16,-3 6 0-16,-8 0 1 16,-3 0-4-16,-4 3 1 15,-6 3 1-15,-1 10 1 16,4 0-1-16,-1 2 0 0,5-5-1 15,-1 3 1-15,7 2 0 16,4-5 0-16,7-7 0 16,4 4 0-16,6-4 0 15,8-3 0-15,3-6-1 16,3 0 0-16,5 3 0 16,-1-6 0-16,-4-4-1 15,1 1 1-15,-4-1-1 16,0 1 1-16,0 0 0 15,-3-1 0-15,0 1 0 16,-1 2 0-16,4 4 1 16,-7 3 0-16,0 3 1 15,0 7 1-15,-3 2 0 16,-1 4 0-16,-3 3-1 16,0 3 1-16,0-3-1 15,4 3 0-15,0-7-2 16,-1-2 0-16,1-7-4 15,3 0 0-15,-4-2-6 0,4-8 1 16,4-2-10-16,-4-10 1 16</inkml:trace>
  <inkml:trace contextRef="#ctx0" brushRef="#br1" timeOffset="-9976.934">32163 13684 53 0,'3'22'26'0,"1"-9"-34"0,-4-13 42 16,0 0-33-16,-4-7 0 0,1 1 1 16,-1-9 1-16,1-1-3 15,-1 0 0-15,4 0 2 16,0-2 0-16,0 2 1 16,4 0 0-16,-1 7 0 15,4-1 1-15,0 4 0 16,4-3 0-16,3 6-1 15,-3 0 0-15,-1 6-3 16,4-3 1-16,0 3-7 16,1-3 0-16,-5 6-7 15,1-6 0-15,-1-6-5 16,1 3 0-16</inkml:trace>
  <inkml:trace contextRef="#ctx0" brushRef="#br1" timeOffset="-9425.863">32346 13637 48 0,'4'16'24'0,"6"12"-23"0,-6-22 42 15,-4 1-43-15,0-4 1 16,0 0-1-16,0 6 0 16,0-6-1-16,0-3 1 15,-4-6 0-15,1-3 0 16,3-4 0-16,3-2 0 0,1 2 0 15,3 0 0-15,0 1 0 16,0-1 1-16,4 7-1 16,3 3 1-16,-4 0-1 15,1 6 1-15,-1 0-1 16,-2 3 0-16,-1 1 0 16,-4 2 0-16,1 0 0 15,-4 1 0-15,0-7-1 16,0 0 1-16,0-3 0 15,0 0 0-15,3 0 0 16,-3 0 0-16,7-3 0 16,0 0 0-16,0 3 0 15,0-3 0-15,0 0 0 16,0-1 0-16,1-2 0 16,-1 3 0-16,0-6 0 15,3-1 0-15,1 1 0 16,-1-1 0-16,1 4 0 15,0 0 1-15,-1 6-1 16,1 3 0-16,-4-3 0 16,0 6 0-16,-4 4 0 0,1 2 1 15,-4 1-1-15,0-1 1 16,0-2-1-16,0-1 1 16,0 1 0-16,0-4 0 15,0 3-1-15,0 1 0 16,0 2 0-16,0-2 1 15,3-4-3-15,1-3 0 16,3-3-5-16,0 0 0 0,4-6-8 16,-4-7 0-16</inkml:trace>
  <inkml:trace contextRef="#ctx0" brushRef="#br1" timeOffset="-8990.146">32812 13637 43 0,'10'6'21'0,"1"-2"-14"0,-11-4 31 16,0 0-37-16,0 0 0 15,0 0 0-15,0-4 0 16,-3 1-2-16,-1 3 1 16,-3 0 1-16,0 3 0 15,-4 4 0-15,-3 2 0 16,0 4 0-16,0 6 0 15,0 6-1-15,3 3 1 16,1-3-1-16,3-3 1 16,3-6-1-16,8-4 0 15,3 1-1-15,3-7 0 0,1-6-4 16,-1 0 1-16,1-10-6 16,0-5 1-16,3-4-6 15,0-3 1-15</inkml:trace>
  <inkml:trace contextRef="#ctx0" brushRef="#br1" timeOffset="-8583.464">32935 13691 42 0,'4'25'21'0,"3"-13"-19"15,-4-9 37-15,-3 0-39 16,0 4 0-16,0-1 0 15,-3-3 0-15,-1 0-1 0,4 0 0 16,0-3 0-16,0-6 1 16,0 0 0-16,0 0 0 15,4-4 0-15,7-2 0 16,6 2 1-16,-6 1 0 16,3-1 0-16,-4 1 1 15,5 3-2-15,-5 3 0 16,1-1 0-16,-1 4 1 15,-3 4-1-15,0-1 0 16,-3 3 0 0,-1 3 0-16,1 1 0 0,-4 12 1 0,0-3-1 15,0-1 1-15,0 1 0 16,0 0 0-16,0-6-2 16,0-1 1-16,0-6-5 15,4-3 1-15,3-6-6 16,3-3 1-16,1-3-5 15,3-10 0-15</inkml:trace>
  <inkml:trace contextRef="#ctx0" brushRef="#br1" timeOffset="-8291.738">33260 13662 49 0,'0'22'24'0,"-7"10"-28"15,7-23 47-15,-4 4-42 16,-3 5 0-16,0-2 0 0,0 3 0 16,0-3-2-16,0-4 1 15,0 1-3-15,3-4 0 16,1-9-10-16,3-13 1 16,0-8-3-16,3-8 1 15</inkml:trace>
  <inkml:trace contextRef="#ctx0" brushRef="#br1" timeOffset="-7995.338">33249 13527 40 0,'11'0'20'0,"-4"0"-19"0,-7 0 37 0,0 0-38 16,0 0 0-16,0 0 1 15,3-6 0-15,1 3-1 16,3 3 0-16,0 0-5 15,0-3 0-15,0 3-7 16,-3-3 0-16</inkml:trace>
  <inkml:trace contextRef="#ctx0" brushRef="#br1" timeOffset="-7726.491">33517 13559 44 0,'18'-3'22'0,"-25"12"-27"16,3-9 36-16,-6 0-30 16,-4 0 1-16,-4 0 1 0,-7 6 1 15,4 4-4-15,4 2 0 16,-1 4 2-16,4 9 1 16,0 3-1-16,3 4 1 15,4 5-1-15,0-8 0 16,4-1-1-16,3-6 1 15,3-4-2-15,1-2 1 16,-4-6-5-16,3-4 0 16,4-3-7-16,4-3 0 15,3-13-4-15,4-5 0 0</inkml:trace>
  <inkml:trace contextRef="#ctx0" brushRef="#br1" timeOffset="-7450.646">33729 13571 42 0,'0'13'21'0,"-3"3"-25"16,3-13 37-16,-7 3-32 15,-8-3 0-15,-2 3 0 16,-11-2 0-16,-8 2-2 16,-3 0 1-16,1 0 1 15,2 4 1-15,8-1-1 16,0 1 1-16,7 2 0 15,10 4 1-15,4-1-1 16,7 4 1-16,11-3 0 16,6-3 0-16,5 2 0 0,9-2 0 15,-3 2-1 1,-3 1 0-16,-4-7-1 0,-7 1 0 16,-6-1-1-16,-8 4 1 15,-8 6-2-15,-13-1 0 16,-7-2-6-16,-7-3 0 15,3-7-9-15,-7-3 0 16</inkml:trace>
  <inkml:trace contextRef="#ctx0" brushRef="#br1" timeOffset="-4529.037">24631 15578 29 0,'11'3'14'0,"-1"-15"-2"0,-6 6 14 16,-4-1-23-16,3-2 1 16,-3 3 3-16,4-4 1 15,-4 1-10-15,0 3 1 16,-4-1 5-16,-3 1 1 0,-3 0-3 15,-1 3 1-15,-3-4-2 16,0 4 0-16,3 3-1 16,-3 10 1-16,0-4-1 15,0 3 0-15,0 1 0 16,0 2 1-16,-1 4-1 16,1 3 1-16,4 3-1 15,-1 3 0-15,4 0 1 16,7-3 1-16,4-7-1 15,3 1 1-15,3-6 0 16,4-4 1-16,4 0 1 16,3-6 0-16,0-6-1 15,1-4 0-15,-1-5-1 16,0-4 1-16,-3-6-2 16,-4 3 0-16,-4 0-1 15,-3 0 1-15,-3 0-1 0,-4 6 0 16,-7-2 0-16,-4 2 0 15,-3 3-1-15,-4 7 1 16,4 6-1-16,0 3 0 16,-3 0 0-16,-1 10 1 15,0-4-1-15,1 4 0 16,-1 3 1-16,4 2 0 16,0 4 0-16,3 0 0 15,4-3 0-15,7 0 1 16,4-3-1-16,6-4 1 0,4-6 0 15,-3-3 0 1,7-6 0-16,-1-3 0 16,4-6-1-16,-3-4 1 0,0 0 0 15,-8-3 0-15,-3 1-1 16,-3-1 0-16,-4-3 0 16,0 6 0-16,-4 7 0 15,-6 6 0-15,-1 3 0 16,4 6 0-16,-3 0-1 15,-1 0 1-15,0 4 0 16,1-1 0-16,-1 1 0 31,4 2 0-15,0 1 0-16,4 2 0 0,-1-2 0 0,4-1 1 0,4 1-1 16,3-4 1-16,0-2-2 15,0-4 1-15,3-3 0 16,1-6 0-16,-1-1-1 15,-2-2 1-15,-1-4-1 0,0 1 1 16,-4-1-5-16,4 4 1 16,-3-1-9-16,-1 1 0 15,1-10-6-15,3 4 0 16</inkml:trace>
  <inkml:trace contextRef="#ctx0" brushRef="#br1" timeOffset="-2437.111">24811 15644 33 0,'0'3'16'0,"0"-6"-8"0,0 3 20 15,0 0-25-15,0 0 0 16,7 0 3-16,0-3 0 15,0 3-7-15,4 0 1 16,-1 0 4-16,1-3 0 16,-1 3-1-16,1-3 0 15,0 0-1-15,-1-1 1 0,4 1-1 16,0 0 0-16,-3 0 0 16,7 3 1-16,-8-3-1 15,1 3 1-15,-1-3-1 16,4 0 0-16,-3 3 0 15,3-4 0-15,-3 4-1 16,-1-3 1-16,1 0-1 16,-4 3 0-16,0 0 0 15,0 0 0-15,0 0-1 16,4 0 1-16,-1 0-1 16,1 0 1-16,-1 0 0 15,1 0 0-15,0 0 0 16,-1-3 0-16,8 0 0 15,-1 3 1-15,-2 0-1 16,-1 0 0-16,0 0-1 16,0 0 1-16,0 0-1 0,-3 0 1 15,3-3-1-15,0 3 1 16,3-3-1-16,1 3 1 16,0 0-1-16,-1 0 1 15,5 0 0-15,-1 0 0 16,0 0-1-16,4 0 1 15,-4 0-1-15,3 0 1 16,-2-3-1-16,-1 3 1 16,-4 0-1-16,1 0 1 15,3 0-1-15,4-4 1 0,0 4-1 16,3 0 1-16,0 0-1 16,-3 0 1-16,-1 0-1 15,1 0 1-15,3 0-1 16,1 0 0-16,2 0 0 15,1 0 1-15,0 0-1 16,7 0 0-16,-4 0 0 16,0 0 1-16,-3 0-1 15,-7 0 1-15,6 4-1 16,1-4 1-16,3 3-1 16,4 0 0-16,-7 0 0 15,3 3 1-15,4-3-1 16,3 4 0-16,4-1 0 15,7-3 0-15,-7 0 0 16,0 3 1 0,21 4-1-16,-7-1 0 15,-4 1-1-15,1-1 1 16,3-3 0-16,0 1 0 16,3-1 0-16,-6-3 0 15,-8-3 1-15,0 0 0 16,4 0 0-16,4 3 0 15,-4 0 0-15,0 0 1 16,3 1-1-16,4-1 1 16,-4-3-2-16,1 0 0 15,-4 0 0 1,-7 0 1-16,3 0-1 0,4 3 0 16,0-3 0-16,0 3 0 0,3-3 0 31,1 0 0-31,-1 0 0 15,1 3 0 32,-4-3 0-47,-8 0 1 16,1 3-1-16,7 0 0 0,0 1 0 16,-4-1 1-16,4 0-1 0,0 0 0 15,4 0 0 1,-1 0 1-16,-3 0-1 0,-3-3 0 0,-8 0 0 0,4 0 1 15,3 0-1-15,0 3 0 0,4-3 0 0,-3 0 1 16,-1 0-1-16,4 0 0 31,0 0 0-31,-4-3 0 32,-3 3 0-32,-3 3 0 15,-5 1 0-15,1-4 0 31,7 0 0-15,0 3 1-16,-4-3-1 31,1 3 0-15,-1 0 0-16,0-3 1 0,1 0-1 0,-1 0 1 0,-3 3-1 16,0-3 1-16,-4 0-1 0,-3 0 0 0,-4 0 0 0,-4-3 1 15,-2 3-1-15,-1-3 0 0,0 3 0 31,0-3 0-31,0 3-1 0,0 0 1 16,1 3-4 0,-5 0 0-16,1-3-5 0,-4 0 1 15,-3 0-13-15,-1-6 0 0,-10 6-4 0,-3 0 1 0</inkml:trace>
  <inkml:trace contextRef="#ctx0" brushRef="#br1" timeOffset="-1214.105">30321 15726 28 0,'18'3'14'0,"7"-6"-3"0,-18 0 14 16,0-1-23-16,0 1 0 0,0-3 5 15,0 0 1-15,-4-1-7 16,1 1 0-16,-4 0 5 15,0 0 1-15,-4-1-1 16,-3 1 0-16,-3-3-3 16,-4-1 0-16,0 1-2 15,-4-1 1-15,0 1-2 16,1 3 1-16,-1 3-1 16,0 3 0-16,1 3 0 15,-1 3 1-15,0 3-1 16,1 4 1-16,-1 3 0 15,4 2 0-15,3-2 0 16,4 0 1-16,4 3-1 16,6-4 0-16,4-2 0 15,8 3 1-15,2-4-1 0,1-2 0 16,3-4 0 0,4-3 1-16,-1-6-1 0,1-10 1 15,0 4-1-15,-4 3 1 16,-3-4-1-16,-1-2 0 15,-6-4-1-15,-4-3 0 16,-7 0 0-16,-4 4 0 16,-6 2-1-16,-4 4 0 15,-4 2-1-15,0 4 1 16,-3 6-1-16,0 4 1 0,-4 2-1 16,4 4 0-16,0-1 1 15,3-2 0-15,1 2 0 16,3 4 1-16,3-1 0 15,4 4 1-15,3 0 0 16,8 0 0-16,3-3 0 16,11-7 1 15,3 0 0-31,0-5 1 0,0-4-1 0,4-4 0 0,-4-2 0 16,0-3 0-16,-3-1-1 15,-1-2 1-15,-2-1-2 16,-5 1 0-16,-3-4 0 15,-3-3 1-15,-4 0-1 16,-7 4 0-16,0 2-1 16,-4 4 0-16,-3 2 0 15,-4 7 1-15,4 0-2 16,0 7 1-16,-4 2 0 16,1 1 0-16,-1 2 0 0,1 4 1 15,2-4 0-15,1 4 0 16,4 3 0-16,3 0 0 15,3-7 0-15,8-2 0 16,3 2 0-16,7-6 1 16,3-2-1-16,1-1 0 15,0-6 0-15,-1-7 1 16,-2-2-1-16,-1-4 0 16,0 0-1-16,-4 7 1 15,-3-7 0-15,0 0 0 0,-7-2 0 16,0 2 0-16,-3 3-1 15,-4 4 1-15,0 3-1 16,-4 6 1-16,1 3-1 16,-1 3 1-16,0 4 0 15,1-4 0-15,-1 6 0 16,1 1 0-16,3 6 0 16,0 0 1-16,0-4-2 15,-1 1 1-15,5-4-5 16,3-5 0-16,0-1-15 15,0-15 1-15</inkml:trace>
  <inkml:trace contextRef="#ctx0" brushRef="#br1" timeOffset="2166.344">24733 15481 10 0,'0'0'5'0,"4"-3"2"16,-4 3 6-16,0 0-12 15,0 0 0-15,0-6 1 16,0 6 0-16,0 0-2 16,0 0 1-16,0 0 1 15,0 0 1-15,3-3-1 16,1-1 1-16,-1 1-1 0,1 0 0 31,-1-3-1-31,1 0 1 16,-1-4-1-16,5 4 1 15,-1-4-1-15,0 1 0 16,0-3 0-16,3-1 1 16,1-3-1-16,-1 1 1 15,5-1-1-15,-1 0 1 16,3 1 0-16,-3-1 0 16,4 0 0-16,0 1 1 15,-1 2-1-15,5 4 0 16,-5-4-1-16,1 1 0 15,-1-1 0-15,1-6 0 0,-4 3-1 16,0 4 1-16,0-1-1 16,-3 4 1-16,3 0-1 15,0-1 1-15,0 1 0 16,0-1 0-16,4 1-1 16,0 0 1-16,3-1 0 15,-3-2 0-15,-1-1 0 16,1 1 1-16,-4 2-1 15,0 4 1-15,0 0-1 16,0-1 1-16,0 1-1 16,4 3 0-16,0-3 0 31,-1 2 0-15,1-2 0-16,-4 0 0 0,0 0-1 0,0 3 1 0,4-1 0 15,0 1 1-15,-4 0-1 16,0 0 0-16,0-3-1 0,0 6 1 15,0-3-1-15,0-4 1 16,0 4 0-16,0 0 0 16,1 0-1-16,-1 3 1 15,-4-3-1-15,-3 3 1 16,0-3 0-16,4-1 0 16,-1-2 0-16,1 3 0 15,0 0-1-15,3 0 1 16,0-3 0-16,0 2 0 15,4-2-1-15,-4 0 1 16,0 0 0-16,3 2 0 16,-2 1-1-16,-1 0 1 0,0 3-1 15,0-3 1-15,0 0-1 16,4 3 0-16,-4-3 1 16,3 3 1-16,1 0-1 15,0 0 0-15,-1-3 0 16,1 3 0-16,0 0-1 15,-4 0 1-15,3 0-1 16,-3 3 0-16,1-3 0 16,2 0 0-16,-3 0 0 15,4 3 1-15,-4 0-1 16,0 0 1-16,0 0 0 16,0-3 0-16,-3 3-1 15,0 1 1-15,-1-4-1 16,4 0 1-16,0 3-1 0,4 0 1 15,0 0-1-15,3 0 0 16,-4-3 0-16,5 6 0 16,-1-2 0-16,-4 8 0 15,1-6 0-15,0 4 1 16,-1-4-1-16,5 3 0 16,-5-2 0-16,8 2 0 15,-7-3 0-15,3 1 0 16,-4-1 0-16,1-3 0 15,3 0 0-15,0 0 0 0,-3 4 0 16,0-1 0-16,-1 0 0 16,1 0 1-16,-1 1-1 15,1-1 0-15,-4 0 0 16,-3 1 1-16,-1-1-1 16,5 0 1-16,-1 3-1 15,0 1 1-15,3-1-1 16,1 1 1-16,3 2-1 15,0 1 0-15,-3-1 0 16,3-2 0-16,0 2 0 16,0-2 1-16,1-4-1 15,2 0 0-15,-2 0 0 16,-1 4 0-16,0 2 0 16,0 4 1-16,0-3-1 15,0 2 0-15,1-2 0 16,-1 3 0-16,-4-1 0 0,4 1 0 15,-3 0 0-15,0-1 1 16,-1-2-1-16,1 2 0 16,-4 1 0-16,-3 0 1 15,3 0-1-15,0 2 1 16,0-2-1-16,0 6 0 16,4-3 0-16,-1 0 1 15,1-4-1-15,3 1 1 16,-3 0-1-16,0-1 0 15,-1 1 0-15,1 3 0 16,-1 0 0-16,-2-1 1 0,2 1-1 16,1 0 1 15,-1 0-1-31,1-10 0 16,3 4 0-16,0 3 1 0,1-1-1 0,-1 4 1 0,0 0-1 15,0 0 0-15,0-1 0 16,0-2 1-16,1 0-1 15,-5 3 1-15,1-1-1 16,3 1 0-16,0-3 0 16,4 6 1-16,3 0-1 15,0 0 0-15,-3 3 0 16,3-6 1-16,-3 0-1 16,3-1 0-16,-3 1 0 15,3 3 0-15,0-3 0 16,1 3 0-16,-1-3 0 15,0-1 0-15,0 1 0 16,0-3 0-16,1 0 0 0,-5-4 0 16,-2 1 0-16,-1-4 1 15,0-3-2-15,4 1 1 16,-4-4 0-16,3 3 0 16,8 0 0-16,-4-2 1 15,-3 2-1-15,0-3 0 16,-1 3 0-16,1 0 1 15,3 1-1-15,1-4 1 16,-1 3-1-16,-3 0 0 16,3 1 0-16,-4-4 1 0,1 3-1 15,0-3 0-15,0 0 0 16,-1 0 1-16,-6 1-1 16,0-1 0-16,-1 0 0 15,4-3 1-15,-3 0-1 16,7 0 0-16,-4 3 0 15,0-3 0-15,7 0 0 16,-3-3 0-16,0 0 0 16,-1 0 0-16,1-1 0 15,0 1 1-15,-1 0-1 16,1-3 0-16,0 0 0 16,3-4 0-16,0 1 0 15,0 9 0-15,1-3 0 16,-1-4 0-16,-3 1 0 15,-4 0 0-15,0 0 0 16,7-1 0-16,0 1 0 0,1 0 1 16,-1 0-1-16,4-1 0 15,-4 1-1-15,0 0 1 16,0-4 0-16,0 1 0 16,1 0 0-16,-1-4 0 15,0 0-1-15,0 1 1 16,-3 2 0-16,0-2 0 15,-1-1 0-15,-2 1 0 16,-1 2-1-16,0 4 1 16,0-6 0-16,-3-1 0 15,-4-12-1-15,3 6 1 0,1 0 0 16,0-3 0-16,3 4 0 16,0-1 0-16,0-3-3 15,0 3 1-15,1 0-7 16,-5-3 0-16,1 0-13 15,3 7 0-15</inkml:trace>
  <inkml:trace contextRef="#ctx0" brushRef="#br0" timeOffset="14177.233">27630 15694 22 0,'10'-3'11'0,"4"3"-4"0,-10-3 12 16,3 0-17-16,0 0 1 15,0-4 2-15,-4 1 1 16,1 0-7-16,0-3 1 16,-1-1 4-16,-3 1 0 15,0 2-1-15,0 1 0 16,-3 0-2-16,-1-4 1 15,0 1-1-15,-3 3 0 16,0-4 0-16,0 4 0 0,-3 3 0 16,-1 3 1-16,-3 3-1 15,0 3 0-15,0 4 0 16,0-1 1-16,0 4-1 16,-1-1 0-16,5 1-1 15,-8-1 0-15,4 1 0 16,0 3 0-16,0-4 0 15,0 1 0-15,3 2 0 16,-3 1 1-16,7 6-1 16,0 0 1-16,3 0 0 15,4-3 1-15,0 0-1 16,4-7 1 15,3 1 0-31,4-7 0 0,10-3 0 16,-4-6 0-16,5-7 0 0,2-2 0 0,5-7-1 15,-1 3 0-15,-4-2 0 16,-2-11 0-16,-5 1-1 0,-3 0 1 16,0 0-1-16,-3 3 0 15,-4 0 0-15,-3 3 1 16,-4 6-1-16,-7 3 0 16,-4 1 0-16,-3 2 0 15,-4-2 0-15,-3 3 0 16,0 5 0-16,0 4 0 15,-4 0 0-15,0-3 1 16,4 3-1-16,0 3 1 0,0 4-1 16,3-1 1-16,1 3-1 15,2 1 1-15,5 2 0 16,3 4 0-16,3 3-1 16,4 3 0-16,4 0 0 15,3-4 1-15,3 4-1 16,8-6 0-16,3-3 1 15,0-4 0-15,1-6 0 16,2-3 0-16,-3 0-1 16,1-3 1-16,-1-6 0 15,-7-4 1-15,0-3-2 16,-3-2 1-16,-4-1-2 16,-7 0 1-16,0 0 0 15,-4 0 1-15,-3 7-2 16,-3-1 1-16,-5 4 0 15,1 3 0-15,0 2 0 16,0 8 0-16,-4 2 0 0,1 3 1 16,-1 4-1-16,4 2 1 15,-4 4-1-15,4 3 1 16,0-3 0-16,4-6 0 16,6 2-1-16,1 1 1 15,3-3-1-15,7-4 0 16,3-3 0-16,8-3 1 15,-1-3-1-15,1 0 0 16,0 0-1-16,-1-6 1 16,1-3 0-16,-4-4 0 15,0-3 0-15,-3 1 0 0,-4-7 0 16,0 0 0-16,-4 0 0 16,-3 6 0-16,0 1 0 15,-3 2 0-15,-1 0-1 16,1 1 1-16,-4 6 0 15,0 6 1-15,0 0-1 16,0-3 0-16,-4 3 0 16,0 3 0-1,1 3 0-15,-1 3 1 0,4 4-1 16,-3-1 0-16,3 4 0 16,0 6 0-16,0 0-1 15,7-3 0-15,-4 0-4 16,4-1 1-16,-4 4-10 15,1-3 1-15,-8-13-6 16,4-2 0-16</inkml:trace>
  <inkml:trace contextRef="#ctx0" brushRef="#br0" timeOffset="15423.034">24642 15541 28 0,'0'6'14'0,"0"-6"-9"15,0 0 16-15,0 0-20 16,0-6 1-16,0-1 1 16,0 1 1-16,-4-6-4 0,0 5 1 15,-3-2 2-15,4 3 0 16,-1-7-1-16,-3 10 1 31,-3 6-2-31,-1 0 1 16,1 7-2-16,-1-1 1 15,0 0-1-15,1-5 1 16,-4 2-1-16,0 3 1 16,3 7-1-16,0 3 0 15,1 3 1-15,3 3 0 16,3 3 0-16,4-9 1 16,4 3 0-16,3-3 1 15,3-4 1-15,1-2 0 0,7-4-1 16,3-9 0-16,4 3 0 15,-1-6 0-15,1-6-2 16,0-4 1-16,-4-6-2 16,-4-3 1-16,-2-6-1 15,-5 3 0-15,-3-6 0 16,-10-1 0-16,-4-2 0 16,-4 6 0-16,-3 0 0 15,-4 12 0-15,-3 6 0 16,3 7 0-16,4 6 0 15,0 7 1-15,0-1-1 16,0 7 1-16,3 0-1 16,1-1 1-16,3 4-1 15,0 0 1-15,0 0 0 16,3 0 1 0,1-1-1-16,3 1 0 0,0-6-1 15,3-4 1-15,1-3-2 0,3-2 1 16,-7-4-9-16,7-10 0 15,0-2-9-15,0-7 1 16</inkml:trace>
  <inkml:trace contextRef="#ctx0" brushRef="#br0" timeOffset="17839.579">24638 15688 26 0,'7'6'13'0,"0"1"-5"16,-7-7 7-16,4 0-12 15,-1 3 0-15,-3-3 2 16,4 3 1-16,-4-3-7 15,7 0 0-15,0-3 6 16,0-4 0-16,0 1-1 16,0 0 0-16,0-4-1 15,0 1 1-15,0 0 0 16,0-1 0-16,4 1-1 16,-1-4 0-16,1 1-1 0,3-1 1 15,-3 1-1-15,3 2 0 16,0 1 0-16,4-4 0 15,-4-2-1-15,3-1 1 16,-3 0 0-16,0 1 1 16,1-4-2-16,-1 3 1 15,0 4-1-15,0-1 1 16,4 0-1-16,-8 4 1 16,1 0-1-16,-1-1 0 15,4 1 0-15,1-4 1 16,-1 1-1-16,0 2 0 0,-4 1 0 15,1-4 1-15,0 4-1 16,3 0 0-16,0-1 0 16,-4 4 1-16,1 0-2 15,3 3 1-15,0-4-1 16,0-2 1-16,4 3-1 16,-4-1 1-16,0 1-1 15,4 3 1-15,-4-3-1 16,0-4 1-16,0 1 0 15,0 3 0-15,-3 2-1 16,3-2 1-16,-4 0-1 16,5 6 1-16,-1 0 0 15,0 0 0 1,0-3-1-16,0-4 0 31,4 7 0-31,-4 0 1 16,3 0-1-16,5 7 1 0,-8-4-1 15,0-6 0-15,3 3 1 0,-2 0 0 0,-1 0-1 0,0 0 0 16,0 0 0-16,0 3 0 31,-3 0 0-31,-1 0 1 16,1 3-1-16,-4-2 0 0,0-4 0 0,0 3 0 16,3 3 0-16,-2 0 1 15,-1 4-1-15,0-4 0 16,0 0 0-16,0 0 0 15,3 4 0-15,1-4 0 16,0 0 0-16,-1 1 1 0,1-1-1 31,-1 3 0-31,4 1 0 16,-3-1 0 0,3 1 0-1,0-1 1 1,0-3 0-1,-3 4 0-15,-1-1 0 0,1 0 1 32,0 4-1-32,-1 0 0 15,1-4-1 1,-1 3 1 0,1 1-1-16,3 0 0 31,-3 2 0-31,3 1 1 0,3 0-1 31,-2-7 1-31,-1 4-1 0,0-1 1 0,0 1 0 16,0-1 0-16,-3 1-1 0,3-1 1 0,-4 4-1 0,4-4 1 0,-3 1 0 15,0 0 0-15,-1-1-1 0,4 1 1 0,-3-1 0 16,-1 1 0-16,1-4-1 0,0 1 1 0,-4 2-1 0,0-2 1 16,0 2-1-16,-4 4 0 15,4-4 0 48,4 1 0-63,-1 3 0 15,1-4 0-15,0 4 0 16,3-4 0-16,0 1 0 0,3 2 0 16,1 1 0-16,3 0 0 0,0 0 0 0,-3 2 0 0,0-2 0 15,-1 3 0-15,1-3 0 0,0 2 0 16,-1 1 0-16,4-3 0 0,-3-7 0 0,0 1 0 15,3-1 0-15,0 0 0 0,0 1 0 0,0-4 0 16,1 4 0-16,-1-7 0 0,-4 0 0 16,5 0 0-16,-8 0 0 15,0 0 0-15,3 0 0 16,1-3 0-16,3 3 0 16,0-3 0-16,4 0 0 15,3 0 0-15,1 0 0 16,-5 0 0-16,1-3 0 15,0 0 0-15,-1 0 0 16,1 0 0-16,-4 0 0 0,0 0 0 16,4 3 0-1,0 0 0-15,-1-7-1 0,1-2 1 16,-4 0 0 0,4-1 0-16,-4 1 0 0,-3-4 0 15,-1-2-1-15,-2-1 1 16,-5 0 0-1,1-3 0 32,3 1-3-47,3-1 1 0,5 3-4 16,-1-3 1-16,-4 4-5 0,-6-1 0 0,-4-3-15 0,-10-9 1 0</inkml:trace>
  <inkml:trace contextRef="#ctx0" brushRef="#br0" timeOffset="25661.058">27513 15675 8 0,'0'0'4'15,"0"7"1"-15,0-7 4 0,0 0-6 16,0 0 1-16,0 0 2 15,0 3 1-15,0 0-9 16,0-3 1-16,0 3 5 16,0 0 0-16,0 0-1 15,0 1 1-15,0-4-1 16,0 0 0-16,0 0 0 16,0 0 1-16,0 0-1 15,0 0 0-15,0 0 0 16,0 0 0-16,4-7-1 0,-1 1 1 15,1 0-1-15,-1-1 0 16,1 1 0-16,3 3 1 16,0-3-1-16,0 0 0 15,-4-1 0-15,5 1 0 16,-5 0-1-16,4-1 1 16,0 1-2-16,-3 0 1 15,-1 0 0-15,1-1 0 16,-1 4 0-16,1 0 0 15,-1 0 0-15,1 0 0 0,-1-3-1 16,1-1 1 0,-1 1-1-16,1 0 1 0,3-1 0 15,0 4 0-15,0 0-1 16,-3 0 1-16,3 0 0 16,0 0 1-16,0 3-1 15,0 0 1-15,0 0-1 16,0 0 0-16,0 0-1 15,0-3 1-15,0-4-1 16,4 1 1-16,-4 3-1 16,0-3 0-16,0-4 0 15,0 4 1-15,0 0-1 16,0-4 0-16,0 4 0 16,0 0 1-16,0 0-1 15,0-1 1-15,0 1-1 16,0 0 1-16,-3-4-1 15,3 4 1-15,-3 0-1 16,3-1 1-16,-7 7-1 0,7-6 0 16,-4 0 0-16,1 3 1 15,-1-3-1-15,-3 6 1 16,7-7-1-16,0 4 0 16,0-6 1-16,0 2 0 15,1 4-1-15,2 0 1 16,-3 0 0-16,4-3 1 15,-1-1-1-15,1 1 1 16,3 3-2-16,0 0 1 16,4 0-1-16,-1 3 1 0,1-3-1 15,-4-4 0-15,0 1 0 16,4 0 0-16,-4 3 0 16,0 0 0-16,0-1 0 31,0 1 1-31,4 3-1 0,0 0 1 15,-1 3-1-15,-3-3 1 0,0 0-1 16,4 0 1-16,-4 4-1 16,0-1 1-16,4-3-1 15,-4 0 0-15,0 0 0 16,0 0 0-16,-3 3 0 16,-1-3 1-16,1 3-1 15,0 0 1-15,-1-3-1 16,1 3 1-16,-4-3-1 15,0 3 1-15,4 1-1 16,-1 2 0-16,1-3 0 0,-1 0 1 16,4 0-1-16,0 0 0 15,4 0 0-15,0-3 0 16,-4 7 0-16,0-1 0 16,4-3 0-16,-1 3 0 15,1-6 0-15,-4 4 1 16,0-1-1-16,0 0 0 15,0 3 0-15,0-3 1 16,1 4-1-16,-5-1 0 0,1-3 0 16,3 3 0-16,0 0 0 15,-3 1 0 1,3-1 0-16,-4 3 0 0,4-2 0 16,-3 2 1-16,3-3-1 15,-3 4 0-15,3-4 0 16,-4 7 0-16,1-4 0 15,-1 0 0-15,5-2 0 16,-5-1 0-16,1 3 0 16,-1-2 0-16,1-1 0 15,-4 3 1-15,0 1-1 16,0-1 0-16,0 1 0 16,0-1 1-16,0 0-1 15,0 4 0-15,-3-1 0 16,-1 1 0-16,1 0 0 15,-4-1 0-15,0 1 0 16,3-1 0-16,-3-2 0 16,4-1 1-16,-1-3-1 0,-3 1 0 15,4-1 0-15,7 3 1 16,-8 4-1-16,1-4 0 16,-1 4 0-16,4-1 1 15,-3 4-1-15,3-4 1 16,0-2-1-16,0-1 0 15,4 4 0-15,-1-4 1 16,1 1-1-16,-1 2 1 16,4-2-1-16,0-1 1 15,1 0-1-15,-1 1 1 16,0-1-1-16,0 1 0 0,0-4 0 16,-3 3 1-16,-1 4-1 15,4-1 1-15,-3-5-1 16,3 5 0-16,-3-2 0 15,3 2 0-15,-4 4 0 16,1 0 1-16,-1-7-1 16,5 0 0-16,-1-6 0 15,0 4 1-15,0-1-1 16,0 3 0-16,-3-2 0 16,3-1 0-16,-4 0 0 15,4 0 0-15,-3 1 0 16,0-1 0-16,-1 0 0 15,1 1 0-15,-1-1 0 16,1-3 0-16,3 0 0 16,-3 0 1-16,-4 4-1 15,0-4 0-15,0 0 0 16,0 3 1-16,0-3-1 0,0 0 1 16,4 0-1-16,-1 1 0 15,4-1 0 1,0-3 0-1,0 0 0-15,4 0 0 0,0 0 0 0,-1 0 0 16,1 0 0-16,0-3 0 16,-1-1 0-16,1 1 0 15,0-3 0-15,-1 0 0 16,1 0 0-16,-1-1 0 16,1 1 0-16,0-3 0 0,3-1 0 15,0 4 0-15,0 0 0 16,0 2 0-16,1-5 0 15,-1-3 0-15,0-4 0 16,0 3 0-16,-7-5 0 16,0-4 0-16,-3 3 0 15,3-3 0-15,0 3 0 16,0 3 0-16,4 1-4 16,-4-1 0-16,0 3-5 15,-3-2 0-15,-4-4-9 16,-7-9 0-16,0-4-4 15,7-5 0-15</inkml:trace>
  <inkml:trace contextRef="#ctx0" brushRef="#br0" timeOffset="29505.241">32089 14239 47 0,'7'7'23'0,"-7"-4"-15"16,0-3 24-16,-4 9-31 15,-6 4 1-15,-8 5 0 16,-10 11 1-16,-8-1-4 15,-16 6 1-15,-5 10 1 16,-17 6 1-16,-14 1-1 16,0 5 1-16,3-3-3 15,-7 4 1-15,22-7-4 16,10-9 0-16,10-10-6 16,12-6 1-16,9-12-6 15,12-16 0-15</inkml:trace>
  <inkml:trace contextRef="#ctx0" brushRef="#br0" timeOffset="29790.844">31655 14308 54 0,'3'7'27'0,"-3"2"-33"0,0-9 50 0,-3 6-43 16,-1 4 0-16,-3 2 0 16,-7 7 1-16,0 3-3 15,-7 6 1-15,0 7 0 16,-1 2 0-16,1-2-5 16,4-1 0-16,3-2-11 15,6-7 1-15</inkml:trace>
  <inkml:trace contextRef="#ctx0" brushRef="#br0" timeOffset="30210.318">31824 14744 47 0,'21'-3'23'0,"-17"0"-23"0,-4 3 34 16,0-3-33-16,-4 0 0 15,-6-4 2-15,-1 1 0 0,-3 3-3 16,-4-3 0 0,1 9 3-16,-4 3 0 0,-1 7-1 15,-2 2 1-15,-1 7-2 16,0 0 1-16,4 3-1 16,0 0 0-16,7 0-1 15,7-6 1-15,10 0-1 16,8-13 0-16,3-6 0 15,7-6 0-15,-3-10-1 16,7 1 0-16,-1-1-5 16,4-3 0-16,1 4-10 15,-1-7 1-15</inkml:trace>
  <inkml:trace contextRef="#ctx0" brushRef="#br0" timeOffset="30599.579">31948 14870 55 0,'-15'28'27'0,"-6"9"-29"0,18-27 44 0,-1 2-40 16,1 4 1-16,-4 0 0 15,3-1 1-15,1 1-5 16,3-6 1-16,7-4 3 15,3-3 0-15,8-6-3 16,7-7 1-16,6 1-3 16,1-7 0-16,0 1-9 15,0-7 0-15,-1-10-7 16,1 4 1-16</inkml:trace>
  <inkml:trace contextRef="#ctx0" brushRef="#br0" timeOffset="30915.496">32720 14434 47 0,'0'3'23'0,"-14"6"-19"0,7-2 37 15,-4 5-40-15,-3 4 0 16,-7 6 3-16,-11 6 0 16,-3 3-4-16,-11 13 0 15,0 9 2-15,-7 16 1 0,11 0-1 16,3-6 0-16,8-6-3 16,6-13 1-16,4-10-4 15,10-9 0-15,4-12-5 16,7-10 0-16,0-6-8 15,11-13 0-15</inkml:trace>
  <inkml:trace contextRef="#ctx0" brushRef="#br0" timeOffset="31166.25">32237 14848 44 0,'-4'12'22'0,"4"-12"-16"0,0 0 35 0,0 0-39 0,0 0 1 0,0 0 3 0,4 0 1 16,3-3-8-16,3 3 0 15,5 0 5-15,2 0 1 16,4 3-3-16,4 3 1 16,-4 1-5-16,-3 2 1 15,0-3-7-15,-4 4 0 16,0-1-10-16,0-6 0 15</inkml:trace>
  <inkml:trace contextRef="#ctx0" brushRef="#br0" timeOffset="31534.565">32558 15051 45 0,'-7'10'22'0,"-4"-7"-13"16,8 0 31-16,-1 0-37 15,-3 4 0-15,-3 5 4 16,-1 4 0-16,0-1-9 15,1 1 1-15,-1-6 5 16,1 2 1-16,6 1-2 16,1 2 0-16,6 1-2 0,4-7 0 15,7-5 0-15,4-4 0 16,3-7-1-16,0 7 0 16,7-6-4-16,1-10 1 15,-1-3-8-15,0-6 1 16,-3-6-9-16,-8 0 1 15</inkml:trace>
  <inkml:trace contextRef="#ctx0" brushRef="#br0" timeOffset="32073.681">33087 14647 42 0,'-7'9'21'0,"3"13"-15"0,4-15 28 16,-3 2-33-16,-4 4 0 16,0 5 4-16,-7 7 0 15,-29 35-5 1,-2 3 0-16,9-1 4 16,1-8 0-16,3-10-2 15,4-10 1-15,3-6-3 16,4-3 0-16,3-3-4 15,4-6 0-15,7-3-5 16,4-7 0-16,3-6-7 16,3 6 0-16</inkml:trace>
  <inkml:trace contextRef="#ctx0" brushRef="#br0" timeOffset="32387.216">32822 15080 34 0,'4'0'17'0,"0"-3"-13"16,-4 3 24-16,3 0-25 15,4 0 0-15,0 0 4 0,0 0 1 16,0 0-8-16,0 3 0 16,4 3 8-16,-1 3 0 15,1 7-1-15,3 0 1 16,0-4-3-16,-7 4 0 15,0 0-2-15,-3-1 1 16,-8 4-4-16,-3-3 1 16,-3-4-1-16,-8 1 0 15,0-4-3-15,1-2 1 16,-1-1-4-16,1-3 0 0,-1-3-12 16,4-6 1-16,0-10-2 31,0 10 1-31</inkml:trace>
  <inkml:trace contextRef="#ctx0" brushRef="#br0" timeOffset="33320.149">33006 15284 35 0,'0'3'17'0,"3"6"-13"0,-3-9 28 16,0 0-27 0,0 3 0-16,0 3 3 0,4-2 1 15,-1-1-11-15,1 3 0 16,3-3 8-16,4 0 0 15,3 0-3-15,3 1 0 16,1-1-1-16,3-3 0 16,0-3-1-16,1 3 0 15,-5-7-1-15,4 1 0 16,-3 0-1-16,-4-4 1 16,0-2-1-16,-3-4 1 15,-4 0-1-15,-4 4 1 16,-3 2-1-16,-3 4 1 0,-4 0-1 15,-4 0 1-15,-3-1 0 16,-4 7 0-16,1 7-1 16,-4 2 1-16,-1 7 0 15,1-1 1-15,4 7-1 16,-1 0 1-16,4 7 0 16,3-1 0-16,8 0 0 15,3 0 0-15,7-3 0 16,3-6 1-16,5-3-2 15,2-4 0-15,4 1-7 16,1-4 0-16,2-9-10 16,-6-6 0-16</inkml:trace>
  <inkml:trace contextRef="#ctx0" brushRef="#br0" timeOffset="34193.615">31443 15553 40 0,'14'3'20'0,"0"-6"-9"16,-14 3 24-16,0 0-34 16,4 3 1-16,-4 4 1 15,-4 2 1-15,-10 7-5 16,-3 2 1-16,-1 8 2 16,-3-1 1-16,0 0-2 0,-15 9 1 15,-2 1-2 1,6 6 1-16,0-10-3 0,7-3 1 15,4-6-6-15,7-3 0 16,3-3-9-16,8-10 1 16</inkml:trace>
  <inkml:trace contextRef="#ctx0" brushRef="#br0" timeOffset="34545.43">31750 15484 36 0,'11'0'18'0,"-8"-6"-10"0,-3 6 23 0,0 0-28 0,0 3 1 0,-3 0 2 16,-8 7 0-16,0-1-7 16,1 4 1-16,-4 2 4 15,-4 7 1-15,-7 10-2 16,-6 5 1-16,-5 1-2 15,-2 9 0-15,-1 0-2 16,0 9 1-16,0 1-1 16,7-10 1-16,1-3-4 15,6-10 1-15,4-9-6 16,7-6 1-16,10-6-8 16,4-10 1-16,4-13-2 15,6-8 0-15</inkml:trace>
  <inkml:trace contextRef="#ctx0" brushRef="#br0" timeOffset="34811.533">31344 15851 53 0,'-3'9'26'0,"6"-9"-33"0,-3 0 54 15,0 0-45-15,4-6 1 16,-1 3 1-16,4-3 0 15,8 6-6-15,2-6 1 0,4 6 2 16,4 3 0-16,0 0-6 16,-1 0 0-16,-2 0-12 15,-5-3 1-15</inkml:trace>
  <inkml:trace contextRef="#ctx0" brushRef="#br0" timeOffset="35113.361">31634 16080 67 0,'-4'13'33'0,"1"-1"-37"0,3-12 58 16,-4 0-54-16,4 0 0 16,-4 0 0-16,4 0 0 31,0 0-10-31,0 0 0 15,8-9-9-15,-8-7 1 0</inkml:trace>
  <inkml:trace contextRef="#ctx0" brushRef="#br0" timeOffset="35511.179">32195 15835 62 0,'3'10'31'0,"-14"-20"-37"15,8 7 50-15,-4 0-44 16,-4-3 0-16,-3 3 0 0,-3 0 1 15,-8-1-1-15,0 4 0 16,0 4 0-16,1-1 0 16,6 3 0-16,0 0 0 15,4 1-1-15,7 5 1 16,4 4 0-16,3 9 1 16,7 3-1-16,7 7 1 15,4-4-1 1,-1 0 1-16,-3-2 1 0,0-1 0 15,-6 0-1-15,-8-6 1 16,-11 0-2-16,-10 0 0 0,-7-3 0 16,-15-7 1-16,-6 1-3 15,6-4 1-15,1-3-4 16,3 1 1-16,8-4-6 16,2 0 0-16,12-6-7 15,3-3 0-15</inkml:trace>
  <inkml:trace contextRef="#ctx0" brushRef="#br0" timeOffset="35887.32">32180 16312 63 0,'-3'9'31'0,"-1"-18"-31"0,1 9 58 15,-1 0-55-15,-3 0 0 16,0 6 1-16,0 1 0 0,0-1-6 16,4-3 1-16,-1 3 2 15,0-3 0-15,4 1-6 16,0-1 0-16,0-3-13 16,4-10 0-16,-4 1-3 15,-4 6 0-15</inkml:trace>
  <inkml:trace contextRef="#ctx0" brushRef="#br0" timeOffset="37505.642">33390 15164 19 0,'15'-28'9'0,"9"-28"-3"16,-13 37 9-16,-1-9-15 16,5-7 1-16,-1 1 1 15,0-7 1-15,0 0-3 16,-4-3 1-16,1 3 2 15,-4 10 0-15,0 3 0 16,-7-3 1-16,0-4-2 16,0-3 1-16,-7-6-2 0,-7 7 0 15,-7-4 0-15,-11-6 0 16,4 3-1-16,-4 3 0 16,-7 7 1-16,-7-4 0 15,-3 4 0-15,-4-1 1 16,-7 1 0-16,-7 2 0 15,4 10 2-15,-8 4 0 16,0-1-1-16,-6-3 0 16,-4 0-1-16,-4 3 0 15,0 0 0-15,4 7 0 16,-7 6-2-16,0 2 1 0,3 1-1 16,1 3 1-1,-1 3-1-15,7 7 1 0,1-1-1 16,-1 1 1-16,-3 12-1 15,0 6 0-15,0 3 0 16,-1 4 1-16,5 9-1 16,10 3 0-1,3 3 0 1,1 9 1 0,3 1-1-16,0-7 1 31,7 10-1-31,4 6 1 0,-1 6-1 15,8 4 1-15,3 5-1 0,-3 7 0 0,6-6 0 0,5 6 1 16,10 9-1-16,3-3 1 0,7-3-1 16,8-9 0-16,3 9 0 15,10-9 1-15,4 3-1 0,4-1 0 16,10-2 0 0,11-3 0-16,7-17 0 0,7 4 1 15,3-6-1-15,8-6 0 16,3-7 0-16,3-3 1 15,5 0-1-15,2-10 0 16,4-8 0-16,-3-7 0 16,10 0 0-16,0-7 0 15,8-8 0-15,6-4 1 16,-10-3-1-16,13-7 1 16,-2-5 0-16,6-4 0 15,0-9-1-15,-3-13 0 16,7 4 0-1,0-13 1-15,7-13-1 32,-4-15 0-17,-3-6-1-15,-3-10 1 32,-5 0 0-32,-2-10 0 15,-19-15-1-15,-6 0 1 0,-14 10-3 0,-19-17 1 0,-20-15-4 0,-14-3 0 0,-29-19-10 0,-28-40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4:05:26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4:07:17.848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7461 4572 28 0,'11'-19'14'0,"14"0"2"0,-11 10 15 15,0 5-27-15,0 1 0 16,4-3 3-16,-1 3 1 16,1 0-9-16,-1-4 0 0,5 1 7 15,-8 3 0-15,0-3-1 16,-4 3 1-16,1-4-3 16,-7 4 1-16,-8 0-2 15,-7 3 1-15,-10 3-2 16,-14 7 1-16,3-1-2 15,-7 10 1-15,-10 0-1 16,-7-4 0-16,-8 7 0 16,1-3 1-16,-1 3 0 15,4-3 0-15,7 0-1 16,4-4 0-16,6 4 0 16,5-6 1-16,2-1-1 15,5 1 0-15,6-1 0 16,0 1 0-16,8-1-1 15,2 1 1-15,5-4 0 16,10 7 1-16,3-3-2 16,12 5 1-16,6-2 0 0,10 0 0 15,8 3 0 1,-3-1 1-16,2-5-1 0,-2 6 0 16,-12-7-1-16,-6 10 1 15,-7 10-1-15,-15-1 0 16,-21 22 0-16,-6 4 0 15,-1 12 0-15,-3 6 0 16,-8 0-1-16,-10 7 1 16,7-19 1-16,4-7 0 15,10 0 0-15,4-5 1 16,7-11 0-16,7-5 1 0,10-10 1 16,22-9 0-16,7-7-1 15,13-15 0-15,22-4-1 16,15-2 1-16,6-1-3 15,-4-6 1-15,-3 4-5 16,-14 2 0-16,-3 1-8 16,-15 2 0-16,-10-2-7 15,-4 2 0-15</inkml:trace>
  <inkml:trace contextRef="#ctx0" brushRef="#br0" timeOffset="258.716">7609 5221 60 0,'0'9'30'0,"-28"26"-34"0,21-23 54 16,4 13-50-16,-11 16 0 15,-4 9 0-15,7 3 1 16,4 1-4-16,-3-10 0 16,-4-10-8-16,3 1 0 15,0-16-6-15,-3-10 1 16</inkml:trace>
  <inkml:trace contextRef="#ctx0" brushRef="#br0" timeOffset="812.814">6576 6378 64 0,'-11'9'32'0,"4"4"-41"16,7-7 61-16,-3 3-50 16,-4 7 0-16,0 6 0 15,-1 3 0-15,-2 0-4 16,3 0 1-16,0-9-3 16,3 3 1-16,4-10-10 15,0-9 0-15,4-12-6 16,6-7 1-16</inkml:trace>
  <inkml:trace contextRef="#ctx0" brushRef="#br0" timeOffset="1482.132">6505 6600 31 0,'-7'13'15'0,"7"-7"-6"0,0-3 20 0,0 1-26 16,0-4 0-16,0 0 3 15,-3 3 0-15,3 0-7 16,-7 0 1-16,3 0 5 16,4 0 0-16,-3 0-1 15,-1 1 1-15,0-1-2 16,1-3 0-16,-1 0-1 15,1 3 0-15,3-3 0 16,0-6 0-16,7-4-1 16,0-9 1-16,11-6-1 15,-4 0 1-15,7-3-1 16,4 6 0-16,-4 0 0 16,0 0 0-16,0 3 0 15,-3 7 0-15,-1 2 0 0,5 4 1 16,-8 3-2-16,0 3 1 15,0 6 0-15,-4 4 0 16,-2 2 0-16,-5 7 0 16,4 6-1-16,-7 6 1 15,-7 4-1-15,4-4 1 16,3 1-1-16,-8-4 0 16,16-6-3-16,-5-7 1 15,8-5-4-15,3-10 0 16,7-3-8-16,-3-4 0 0,3-11-5 15,-7-1 0 32</inkml:trace>
  <inkml:trace contextRef="#ctx0" brushRef="#br0" timeOffset="1714.61">7003 6434 63 0,'0'7'31'0,"-7"-7"-36"16,7 0 60-16,0 0-53 15,0 3 0-15,7 0 0 16,3 0 1 0,22-3-6-1,-4-3 0-15,0 0-2 0,-3 3 0 16,-4-3-9-16,-7-1 1 15,-3 1-6-15,0 0 1 16</inkml:trace>
  <inkml:trace contextRef="#ctx0" brushRef="#br0" timeOffset="1935.701">7003 6629 53 0,'-14'12'26'0,"14"7"-28"0,0-19 47 0,3 3-44 0,8-3 0 16,-1 0 0-16,11-3 1 0,8 3-3 16,-5 0 1-16,5-6-2 15,2 3 1-15,-2-7-7 16,-1-2 0-16,3-4-8 16,-6-9 1-16</inkml:trace>
  <inkml:trace contextRef="#ctx0" brushRef="#br0" timeOffset="2105.008">7482 6419 60 0,'0'28'30'0,"-10"6"-29"0,10-18 54 0,0 15-55 15,3 7 1-15,-3 9-1 16,0-3 1-16,-3 9-3 15,3 1 0-15,0-7-4 16,0-4 0-16,0-14-12 0,-7-23 0 16</inkml:trace>
  <inkml:trace contextRef="#ctx0" brushRef="#br0" timeOffset="3105.48">7080 4108 41 0,'4'0'20'0,"-4"15"-8"16,0-15 23-16,-4 3-33 15,-3 13 0-15,-3-7 1 16,-12 4 0-16,5 9-4 16,-1-10 0-16,-3 1 2 15,0 0 1-15,3-4-2 16,-3-3 1-16,3-3-1 15,4-3 0-15,0-3 0 0,4-6 0 16,6-4 0-16,4 1 1 16,7-4-1-16,4-3 0 15,-1-3 0-15,8 16 1 16,0-3-1-16,6 9 1 16,-3 3-1-16,8 6 1 15,-8 4-1-15,0 2 1 16,7 7-1-16,-7 3 0 15,1-3 0-15,-1 0 0 0,3-6 0 16,8-3 0 0,-7-4 0-16,7-9 1 0,-1-9 0 15,1-10 0-15,-4-6 0 16,-3-7 0 0,-7 4 0-16,-8-3 0 0,-3 9-1 15,-17 0 1-15,-8 6-1 16,-3 7 1-16,-14 2-2 15,-1 14 0-15,1-7-6 16,0 12 1-16,7 1-11 16,-4-4 1-16</inkml:trace>
  <inkml:trace contextRef="#ctx0" brushRef="#br0" timeOffset="3692.664">8477 4606 34 0,'0'-9'17'0,"0"9"-7"16,0 0 18-16,0 9-23 15,-7-15 0-15,4 12 3 16,3 0 1-16,-7 13-12 0,0 9 1 16,3 7 7-16,1 24 0 15,-1 4-3-15,0 3 0 16,4-13-3-16,0-9 1 16,4-6-4-16,3-16 0 15,4-10-5-15,6-2 1 16,-6-20-8-16,3-2 0 15</inkml:trace>
  <inkml:trace contextRef="#ctx0" brushRef="#br0" timeOffset="3977.952">8957 4631 44 0,'28'-3'22'15,"-17"6"-19"-15,-8 3 37 0,-3 1-38 0,-7 8 1 0,-7 4 1 16,-7 16 0-16,-11 12-5 16,-17 9 1-16,-4 19 3 15,-3 13 1-15,-4 19-2 16,-7 9 1-16,-4 3-2 16,0 3 1-16,4-12-2 15,4-6 1-15,10-20-3 16,11-12 1-16,10-15-5 0,4-16 1 15,14-16-6 1,7-13 0-16,7-6-6 16,14-21 0-16</inkml:trace>
  <inkml:trace contextRef="#ctx0" brushRef="#br0" timeOffset="4413.792">8625 5556 52 0,'4'10'26'15,"-8"21"-30"-15,1-22 48 0,-1 7-43 0,-3 3 1 0,0 0 0 16,0 0 0-16,0 6-3 16,4-7 0-16,-8 1 2 15,8-3 0-15,-1-4-1 16,0-5 1-16,4-1-1 15,0-6 0-15,4-9-1 16,0-4 1-16,10-3 0 16,-4-2 0-16,8-4-1 15,3 0 1-15,0 0 0 16,0 0 0-16,1 6 0 16,-1 4 1-16,0 5 0 15,-4 4 0-15,-2 9 1 16,-5 4 0-16,1 9 0 15,-1 3 0-15,-10 3 0 16,4 6 1-16,-4-3-2 0,0 4 1 16,7-1-2-1,-7-6 0-15,0-3-4 0,7-6 0 16,7-7-8-16,4-3 1 16,6-21-7-16,1-7 0 15</inkml:trace>
  <inkml:trace contextRef="#ctx0" brushRef="#br0" timeOffset="4715.641">9317 5337 42 0,'-11'12'21'0,"18"4"-12"16,-7-16 32-16,-7 0-38 16,14 3 0-16,-7-3 2 15,0 3 1-15,11-3-8 16,0 7 1-16,3-7 4 16,10 0 1-16,-3 0-3 15,8-10 1-15,-5 4-5 16,-2 6 0-16,-5 0-6 15,-3 0 0 1</inkml:trace>
  <inkml:trace contextRef="#ctx0" brushRef="#br0" timeOffset="4900.757">9225 5650 56 0,'-14'44'28'0,"14"-34"-19"0,0-7 32 0,11-3-37 0,3 0 0 0,14 0 0 0,0 0 0 16,15 3-7-16,2-3 1 16,5 0-1-16,-4 0 0 15,-8 6-13-15,-6 0 0 16,-14-6-3-16,-8 0 1 0</inkml:trace>
  <inkml:trace contextRef="#ctx0" brushRef="#br0" timeOffset="5389.208">10428 4788 55 0,'7'6'27'0,"0"41"-31"0,-3-28 53 0,-4 6-48 16,-4 16 1-16,-10 12 1 15,-7 16 0-15,0 22-3 16,0 10 0-16,-4-4 2 15,0-9 0-15,8-13-3 16,2-16 0-16,5-8-5 16,6-20 0-16,4-9-8 15,11-13 0-15,7-12-4 16,3-6 0-16</inkml:trace>
  <inkml:trace contextRef="#ctx0" brushRef="#br0" timeOffset="5632.152">10657 5406 57 0,'7'19'28'0,"8"-16"-31"0,-8 0 56 0,0-3-52 0,7 0 0 16,0-3-1-16,4 0 1 15,6-4-2-15,1-2 1 16,0 3-3-16,3 2 1 16,-3 1-8-16,-4 0 0 15,-4-9-7-15,1-1 0 16</inkml:trace>
  <inkml:trace contextRef="#ctx0" brushRef="#br0" timeOffset="5875.11">10894 5224 57 0,'-11'37'28'0,"-3"-5"-34"0,7-23 49 0,0 7-43 16,0 6 1-16,0 16-1 15,0 2 1-15,3 7-1 16,1 0 0-16,6-6-2 15,-3-6 0-15,4-20-3 16,6-2 0-16,5-13-8 16,-1-13 0-16,7-12-3 15,11 0 1-15</inkml:trace>
  <inkml:trace contextRef="#ctx0" brushRef="#br0" timeOffset="6203.293">11529 4766 46 0,'0'9'23'0,"0"-9"-20"0,3 0 45 0,-6 0-45 15,-4 10 0 1,-4 9 0-16,-3 6 1 0,0 9-5 16,0 13 1-16,0 3 3 15,3 16 0-15,4 3-2 16,7-9 0-16,4-7-3 16,-1-9 0-16,8-9-5 15,-1-7 1-15,4-9-6 16,4-4 0-16,0-8-5 15,3-7 0-15</inkml:trace>
  <inkml:trace contextRef="#ctx0" brushRef="#br0" timeOffset="6457.585">11878 5029 57 0,'0'16'28'0,"0"25"-35"15,-3-25 55-15,-12-1-47 0,-13 13 1 16,-14 13 1-16,-8 13 0 16,-13 8-4-16,-8 20 0 15,8 9 3-15,-1 12 1 16,8 4-4-16,0-16 1 16,6-16-5-16,11-15 1 0,11-10-4 15,10-19 1 1,11-12-6-16,7-13 0 0,11-15-3 15,3-13 1-15</inkml:trace>
  <inkml:trace contextRef="#ctx0" brushRef="#br0" timeOffset="6824.997">11504 5719 46 0,'18'0'23'0,"6"0"-19"0,-20 0 43 0,3 3-44 15,0 1 1-15,4-4 3 16,6-4 0 0,8-2-9-16,0 3 1 15,-4 0 5-15,-4 0 1 16,1 3-2-16,-4 0 0 0,-3 0-3 0,-11 0 1 16,0 6-1-1,-7 3 0-15,0 7-1 0,-4 3 1 16,-3 0-1-16,0 3 1 15,3 0 0-15,1 6 1 16,3 0-1-16,3 3 1 16,4-2 0-16,7-1 0 15,7-3-1-15,4-12 1 16,3 2-2-16,7-12 0 16,1-6-5-16,-5-9 1 15,-3-4-13-15,1-9 1 0,2-6-3 16,1 2 1-16</inkml:trace>
  <inkml:trace contextRef="#ctx0" brushRef="#br0" timeOffset="7311.765">12361 5472 47 0,'4'3'23'0,"-1"-13"-17"16,1 10 42-16,3 0-46 16,4-3 0-16,3 3 1 15,10 0 1-15,1 0-6 16,3 3 1-16,1-3 0 16,-1-3 1-16,0 0-10 15,-7-6 0-15,-3-7-7 16,3-6 0-16</inkml:trace>
  <inkml:trace contextRef="#ctx0" brushRef="#br0" timeOffset="7543.512">12432 5152 51 0,'0'34'25'0,"7"29"-25"0,-7-47 42 0,0 12-42 0,0 6 0 16,0 10 0-16,-4-3 0 16,4-3-4-16,0-4 0 15,0-3-11 1,0-12 0-16</inkml:trace>
  <inkml:trace contextRef="#ctx0" brushRef="#br0" timeOffset="7913.834">13152 4653 44 0,'-15'-12'22'0,"15"24"-11"0,0-6 31 15,0 4-40 1,-3 5 1-16,-4 7 1 0,0 10 0 15,0 18-5-15,3 6 0 16,-3 10 3-16,4 16 0 16,3 2-2-16,3-2 0 15,1-7-4-15,3-15 1 16,0-16-8-16,7-10 1 16,4-21-7-16,3-10 0 15</inkml:trace>
  <inkml:trace contextRef="#ctx0" brushRef="#br0" timeOffset="8196.938">13653 4957 55 0,'14'10'27'16,"-18"9"-29"-16,1-16 48 0,-8 6-44 15,-10 13 0-15,0 3 1 16,-15 22 0-16,-13 13-3 16,-11 28 0-16,-3 6 3 15,-5 3 0-15,5 6-3 16,10-18 0-16,7 0-2 16,4-13 1-16,14-16-4 15,3-6 0-15,11-28-5 0,7 3 1 16,7-12-8-1,3-13 0-15</inkml:trace>
  <inkml:trace contextRef="#ctx0" brushRef="#br0" timeOffset="8738.798">13356 5679 45 0,'4'6'22'0,"6"0"-12"15,-10-6 35-15,7 0-41 16,0 0 0-16,4 0 5 16,3-3 0-16,7 0-11 15,0-3 1-15,1-1 6 16,6-2 1-16,4 3-3 15,-4-1 1-15,-7 1-3 16,-3 6 0-16,-8 6-2 16,-10 1 1-16,-7-1-1 15,-3 3 1-15,-5-2-1 16,5-1 0-16,-4 6-1 16,3 1 0-16,1 3 0 15,-1-7 0-15,4 4-1 16,3-1 0-16,4-3 1 0,4-2 1 15,-1 2 1 1,5-3 0-16,9 4 0 0,1 2 0 16,3 1 1-16,0-7 1 15,-7 4-2-15,-7-1 0 16,-7 7-2-16,-7 6 1 16,-7 3-1-16,-4 9 1 15,-6-2-1-15,-11-4 1 16,-4-3-3-16,3-3 0 15,1-6-3-15,7-4 1 16,7-3-7-16,7-2 0 0,7-7-4 16,7-3 1-16</inkml:trace>
  <inkml:trace contextRef="#ctx0" brushRef="#br0" timeOffset="9024.897">13966 5478 52 0,'8'9'26'0,"2"1"-28"15,-6-10 50-15,3-3-47 16,3-1 0-16,1 1 0 0,3 0 1 15,0-6-3-15,0 6 1 16,7-4 1-16,4-2 0 16,0-1-3-16,-1 7 1 15,-2-3-7-15,-1 0 0 16,-4 0-8-16,-2-10 0 16</inkml:trace>
  <inkml:trace contextRef="#ctx0" brushRef="#br0" timeOffset="9266.865">14086 5312 62 0,'0'12'31'0,"4"35"-33"15,3-40 55-15,0 8-53 16,-3 10 0-16,-1 0 0 15,-3 7 0-15,0 8 0 16,-3-2 0-16,-1 3-4 16,1-7 0-16,-1-5-9 15,0-17 0-15,-3-12-5 16,-3-9 0-16</inkml:trace>
  <inkml:trace contextRef="#ctx0" brushRef="#br0" timeOffset="9792.901">15064 4732 42 0,'-4'-4'21'0,"-3"26"-14"16,7-19 33-16,-3 10-38 15,-1 0 1-15,0 9 0 16,-3 15 1-16,0-2-5 16,0 12 0-16,0 0 2 15,0 3 1-15,0-3-6 0,4-6 1 16,3-10-7-16,3-6 0 16,8-9-5-16,-1-16 0 15</inkml:trace>
  <inkml:trace contextRef="#ctx0" brushRef="#br0" timeOffset="10044.045">15487 4807 56 0,'3'25'28'0,"-24"28"-34"16,14-34 53-16,-10 3-45 15,-15 9 0-15,-7 7 0 16,0 9 1-16,-7 19-4 16,-3 12 0-16,-7 16 1 15,-1 4 1-15,4 8-6 16,4-2 1-16,3-17-6 16,7-14 1-16,0-14-8 15,18-18 1-15</inkml:trace>
  <inkml:trace contextRef="#ctx0" brushRef="#br0" timeOffset="10492.361">15184 5572 48 0,'3'-3'24'0,"1"6"-23"15,-4 0 42-15,0 3-41 16,0 4 1-16,0 2 1 16,0 4 0-16,-4 0-5 15,-3 9 0-15,0 0 3 16,0 3 1-16,0 0-2 16,3-3 0-16,1-3 0 15,6-6 0-15,4 0-1 16,8-13 1-16,2 0-1 15,8-6 0-15,3-7-4 16,4-5 0-16,0-4-8 16,-4 6 1-16,-4-21-7 15,1 6 1-15</inkml:trace>
  <inkml:trace contextRef="#ctx0" brushRef="#br0" timeOffset="10712.727">15512 5425 55 0,'10'21'27'0,"-10"30"-27"0,-3-42 51 0,-4 10-48 0,-4 12 0 16,-7 4 0-16,-3 12 1 15,-3 12-6 1,-5 10 1-16,12 0 3 0,-1 0 1 0,0 3-7 16,4-12 1-1,0-13-9-15,7-6 1 0,4-16-8 16,3-9 1-1</inkml:trace>
  <inkml:trace contextRef="#ctx0" brushRef="#br0" timeOffset="11143.092">15766 5525 48 0,'-4'3'24'0,"-3"16"-17"0,11-16 39 0,3 0-43 16,3 3 0-16,8 1 3 15,10 2 0-15,7 4-8 16,8-10 1-16,6 0 2 16,-3 0 0-16,-4-3-8 15,-6-3 1-15,-5-3-13 16,-10-13 1-16</inkml:trace>
  <inkml:trace contextRef="#ctx0" brushRef="#br0" timeOffset="11366.124">16168 5240 57 0,'-4'21'28'0,"-13"20"-29"0,10-31 44 16,-4 15-43-16,-3 22 1 15,0 6-1-15,0 4 1 16,0 21-1-16,3 0 0 15,4-12-3-15,3-9 0 16,4-17-7-16,4-15 0 16,3-25-6-16,0-12 0 15</inkml:trace>
  <inkml:trace contextRef="#ctx0" brushRef="#br0" timeOffset="12356.585">16891 4760 27 0,'11'-22'13'16,"-11"9"1"-16,3 10 13 0,-3 3-22 16,0 0 1-16,4 0 2 15,-1 0 1-15,-3 10-11 16,0-1 0-16,0 10 7 16,-3 9 0-16,3 13-3 15,-4 3 1-15,1 6-2 16,-1 0 1-16,4 0-5 15,0-3 0-15,7-12-5 16,0-7 0-16,4-12-8 16,10-16 1-16</inkml:trace>
  <inkml:trace contextRef="#ctx0" brushRef="#br0" timeOffset="12736.667">17388 4722 45 0,'11'13'22'0,"-15"12"-17"0,4-19 37 15,-3 3-39-15,-1 13 0 16,-10 10 2-16,-10-1 1 0,-15 19-7 16,-14 10 1-1,-11 18 4-15,-6 16 0 0,3 13-3 16,7 6 1-16,0-3-4 15,0-4 0-15,14-2-5 188,7-20 1-188,7-21-5 0,8-19 0 0,3-13-6 0,7-24 1 0</inkml:trace>
  <inkml:trace contextRef="#ctx0" brushRef="#br0" timeOffset="14141.266">17247 5544 45 0,'7'0'22'0,"4"9"-15"16,-11-9 37-16,0 3-43 15,0 4 0-15,-4 2 0 0,-3 0 1 16,0 1-3-16,-3 2 0 15,-4 1 1-15,0-4 1 16,-1 1-1-16,1-1 0 16,4 4 0-16,-1-4 0 15,4-3 0-15,4 4 1 16,6-4 0-16,8 0 0 16,6 4 2-16,4 8 0 15,1 4 0-15,-5 0 0 16,1-6-1-16,-8 3 1 15,-2 0-1-15,-8 3 0 0,-11 6-3 16,-10 6 0 0,-7-5-4-16,-4-1 0 0,-3-9-7 15,3-10 0-15,4-18-6 16,3-7 0-16</inkml:trace>
  <inkml:trace contextRef="#ctx0" brushRef="#br0" timeOffset="14386.316">17110 5697 54 0,'7'19'27'0,"3"-22"-29"16,-3 3 49-16,4-3-45 15,3-3 1-15,7-7 2 16,11-6 1-16,3-3-7 0,4-3 0 15,14-3 3-15,7 0 1 16,0 6-6-16,-11 9 1 16,-3-9-12-16,-3 10 1 15,-8-4-6-15,-3 4 1 16</inkml:trace>
  <inkml:trace contextRef="#ctx0" brushRef="#br0" timeOffset="14672.324">17921 5553 72 0,'18'-3'36'0,"-4"6"-51"16,-4-3 71-16,8 0-56 15,7-3 0-15,7 0-4 16,-1-3 0-16,1-7-2 16,-4 7 1-16,-7-4-14 15,-3-8 1-15</inkml:trace>
  <inkml:trace contextRef="#ctx0" brushRef="#br0" timeOffset="14893.145">18090 5305 63 0,'-3'19'31'0,"-1"19"-36"0,4-22 52 15,-3 15-47-15,-1 3 1 0,1 10 1 16,-1 3 0 0,1 7-4-16,-1-4 0 0,1 0-5 15,-1-16 1 1,1-8-11-16,3-20 0 0</inkml:trace>
  <inkml:trace contextRef="#ctx0" brushRef="#br0" timeOffset="15481.053">18634 5854 44 0,'-11'10'22'0,"-3"-10"-10"15,11 0 29-15,-1 0-37 16,0 3 1-16,4 0 2 16,0 0 1-16,8 0-10 15,6 3 0-15,7 4 5 16,7-1 1-16,7 1-6 15,8-1 1-15,-1-3-9 16,0-3 1-16,-3-3-10 16,-14-6 1-16</inkml:trace>
  <inkml:trace contextRef="#ctx0" brushRef="#br0" timeOffset="15706.031">19156 5964 49 0,'17'12'24'0,"5"-8"-23"0,-15-11 37 0,0 1-38 16,3-3 0-16,4-4 0 16,-3 7 0-16,3-4-3 15,0 1 0-15,4 6-7 16,0-3 1-16,3-4-5 15,0 1 0-15</inkml:trace>
  <inkml:trace contextRef="#ctx0" brushRef="#br0" timeOffset="15926.606">19590 5926 35 0,'7'13'17'0,"0"6"-16"0,0-16 29 0,0-3-31 16,-3 0 1-16,3 3-1 0,0-3 1 15,3 3 0-15,1 0 1 16,3 0-2-16,0-6 1 16,4 6-3-16,3-6 0 15,0-3-7-15,4 0 0 16</inkml:trace>
  <inkml:trace contextRef="#ctx0" brushRef="#br0" timeOffset="16141.441">20073 5914 35 0,'11'3'17'0,"-1"-16"-19"0,-6 10 26 0,-1 0-24 16,4 0 0-16,0 0-5 15,-3 0 1-15,-1 6-3 16,1-3 0-16</inkml:trace>
  <inkml:trace contextRef="#ctx0" brushRef="#br0" timeOffset="16441.455">20419 5882 34 0,'21'4'17'0,"0"-8"-12"0,-14 4 26 16,4-9-26-16,6 3 1 15,5-1 1-15,-1 4 1 0,3 3-11 16,5-6 1-16,-8 6 6 16,0 3 1-16,-3-3-6 15,-1 0 1-15,-3 6-15 16,-14-6 1-16</inkml:trace>
  <inkml:trace contextRef="#ctx0" brushRef="#br0" timeOffset="22129.813">23410 4321 42 0,'7'0'21'0,"0"12"-13"0,-3-9 21 16,0 1-29-16,-1 2 1 15,-3 13 1-15,0-10 1 0,0 7-2 16,0 6 0-16,-3 9 2 16,-5 7 0-16,-6 6 0 15,-3 12 1-15,-1 13-1 16,0 3 1-16,-3 0-3 15,4-6 1-15,-5-6-2 16,1-7 1-16,0-19-1 16,0-2 0-16,0-1-1 15,0-12 0-15,-4-3 0 16,0-7 1-16,1 1-1 16,-1-7 0-16,0 0 1 15,0 0 0-15,1 0 0 16,-1-3 0-16,7 3 0 15,4-3 0-15,0 3 0 16,-3 10 1-16,2 9-1 16,1-3 1-16,0 3-1 0,4 3 1 15,-1 0 1-15,8 0 1 16,3-3 0-16,3 0 0 16,4 3 1-16,0-3 0 15,7-10 0-15,15 4 0 16,2 0-2-16,1-7 0 15,0 4-2-15,0-7 0 16,3-9-4-16,-3-4 0 16,-1-2-8-16,1-3 0 15,-4-7-8-15,-3 3 0 16</inkml:trace>
  <inkml:trace contextRef="#ctx0" brushRef="#br0" timeOffset="22371.684">23491 5255 57 0,'4'13'28'0,"-15"-7"-27"15,8 0 47-15,-1 7-47 16,-3-4 1-16,0 1 0 15,4 8 0-15,-1-5-4 16,1 6 0-16,-1-7-4 16,4-2 1-16,-7-4-13 15,4-12 1-15</inkml:trace>
  <inkml:trace contextRef="#ctx0" brushRef="#br0" timeOffset="22849.36">23491 5095 53 0,'4'7'26'0,"-4"-7"-24"0,0 0 39 0,0 0-40 16,0 0 1-1,7 0 0-15,0 6 1 0,0 0-4 16,0 4 0 15,-3-4-1-31,3 0 1 16,0 0-5-16,3 4 1 0,1-4-3 0,0 0 0 0,-1 7-1 15,1-4 0-15,-1 4 2 16,1-4 0-16,-4 4 5 16,0 6 0-16,-7-7 4 15,7 4 1-15,-3-1 4 16,-1-2 0-16,1 3 2 15,-1-7 0-15,1 0-1 16,-4-2 0-16,3 2-3 16,-3-6 1-16,4 4-3 15,-1-7 1-15,4 0-2 0,0-10 0 16,4 4-2 0,3-4 1-16,0 1-1 0,0-3 1 15,0-1-3-15,1 4 0 16,-1 2-4-16,0 7 1 15,0-6-8-15,0 0 1 16,0 6-5-16,-3 0 0 16</inkml:trace>
  <inkml:trace contextRef="#ctx0" brushRef="#br0" timeOffset="24185.655">23890 5296 31 0,'0'6'15'0,"18"1"-2"0,-11-11 22 0,0 1-30 15,3-3 0-15,8 3 2 16,-7-7 1-16,-1 7-10 15,1-6 0-15,-1-4 6 16,1-2 0-16,0 2-3 16,-1-3 0-16,-3 4-1 15,0-1 1-15,-3 1-2 16,-1 2 0-16,-3 1 0 16,-3 3 0-16,-1 3 0 15,-3 3 1-15,0 0-1 16,4 12 1-16,-1 4 0 15,1-4 1-15,-4 7-1 16,3 0 0-16,0 0-1 16,4 0 1-16,0-4-1 15,0-2 0-15,4-4-3 47,7 1 0-47,-1-4-4 0,8 0 0 0,3-3-2 63,11-3 0-63,-4-3 1 0,0-3 0 47,-3 0 2-47,0-4 1 46,-4 4 6-46,-4 3 1 63,-3-3 4-63,-3 2 0 0,0 4 1 0,-1 10 0 16,-3-1 0-16,0-6 1 0,-3 10-2 15,-1-4 1-15,1 4-2 16,-1 3 1-16,-3-7-2 15,4-3 1-15,-4-6-2 0,0 3 1 0,0-3-2 16,0 0 0-16,4-6-1 0,-1-3 1 0,1-7-2 0,3 0 1 0,3-2 0 0,1-4 0 0,3 6 0 16,0 0 0-16,4 1 0 0,3 2 1 0,0 4 0 0,4-4 0 0,-4 7 1 0,7-4 0 0,7 7-1 0,4-3 1 15,0 3 0-15,0 3 0 0,-4 0-1 0,0-6 0 0,-6-1-1 16,-1 7 0-16,-7 0-1 16,-3 0 1-16,-4-6-1 15,-4 6 1-15,-3 0-1 0,-7 3 0 16,-3-3 0-16,-8-3 1 15,-3 3-1-15,-4 0 0 16,-6 9-3-16,-4 4 1 16,-1-1-1-16,1 7 0 15,3 3 0-15,4 0 1 16,7 0 1-16,4 3 1 16,6 3 2-16,8 4 1 15,-1-1 1-15,1 1 1 0,-4-7-2 16,-4 0 1-16,-3 0-2 15,-7-3 0-15,0-3-1 16,3-4 1 31,1 1-2-47,-1 0 1 16,0-13 0-16,4 0 0 0,0-3 0 0,4-6 1 0,3-4-1 0,0 4 1 15,7-3 0-15,7-1 1 0,11-6 0 16,10 1 1-16,4-7-1 15,7 0 1-15,-4 0-1 16,0-6 0-16,-3 3-1 16,0-4 0-16,-4-5-1 15,4 6 0-15,-11-1-1 16,-3 1 1-16,-7 6-1 16,-4 3 1-16,-4 7-1 15,1-1 0-15,-8 10 0 16,1-6 1-16,-8 9-1 0,1 9 0 15,-4-3 0-15,-4 7 0 16,1-4-1-16,-1 7 1 47,0-3-1-31,1-1 1-16,3-2 0 0,3-1 0 0,1-3 0 15,-1 1 0-15,1-1 0 0,3 3 0 0,0-9 0 0,3 10 1 0,4-4 0 16,4 0 1-16,-1 0-1 15,5 1 1-15,-1-7-1 16,0 0 1-16,3-7 0 16,8 1 0-16,14 0-1 31,-4-7 0-31,-3 1 0 0,-4-4 0 0,-3 4-3 16,-4-4 0-16,-3 7-7 15,-1-13 0-15,1 6-5 16,0 0 1-16</inkml:trace>
  <inkml:trace contextRef="#ctx0" brushRef="#br0" timeOffset="24623.92">25478 5105 42 0,'17'6'21'0,"4"-3"-18"0,-14-6 37 15,-7 3-39 1,4 0 1-16,-4 0 0 0,0 0 0 15,-4-3-3-15,-3 3 1 16,-3 0 1-16,-8 3 1 16,-3 0-1-16,-7 7 0 15,3-10 0-15,4 3 0 16,0 6-1-16,3 0 1 16,8 4 0-16,3 6 1 15,7 3 0-15,3-3 0 16,8 3 1-1,3-4 0-15,0 1-1 0,-4 0 1 94,-3 3-2-94,-7 3 1 47,-10 3-3-31,-8-6 0 15,-10 3-9-31,-14-6 1 0,-1-13-9 0,-6-9 0 0</inkml:trace>
  <inkml:trace contextRef="#ctx0" brushRef="#br0" timeOffset="24996.016">27174 4402 38 0,'0'25'19'0,"-7"-9"-12"0,4-7 24 0,-4 20-28 16,-4-11 1-16,-6 26 1 16,-5 10 1-16,-6 12-8 15,0 9 0-15,-11 16 5 16,-3-3 0-16,-4-4-3 15,7-2 0 1,11-10-5-16,7-9 0 0,3-20-8 16,4-8 0-16,-4-13-2 15,1-10 0-15</inkml:trace>
  <inkml:trace contextRef="#ctx0" brushRef="#br0" timeOffset="25388.136">26709 5240 49 0,'21'28'24'0,"18"-9"-27"0,-18-13 51 16,18-6-46-16,10 3 0 16,8-6 1-16,13-3 1 15,-6-4-6-15,-11-6 1 16,-1 4 3-16,-6-7 0 0,-7 3-2 15,-7 4 1-15,-7-1-2 16,-11 1 0-16,-11-7 0 16,-10 10 1-16,4 5-1 15,-8 8 1-15,-7 5 0 16,-6 13 0-16,-4 6 0 16,3 4 0-16,0 5 0 15,7 4 1-15,8-3 0 16,10-10 0-16,10-13-1 15,12-8 1-15,-1-20-2 16,0 4 1-16,0-13-5 16,0 0 1-16,-3-3-10 15,-4-3 0-15,-3-4-3 16,-1 1 1-16</inkml:trace>
  <inkml:trace contextRef="#ctx0" brushRef="#br0" timeOffset="26213.173">29221 4926 50 0,'10'12'25'0,"-20"4"-31"16,-1-10 48-16,-7 10-41 15,-13 6 0-15,-12 3 0 16,1 0 1-16,-7 0-3 15,-8-3 0-15,-3-3 1 16,7-3 1-16,4-7-1 0,10-3 0 16,4-6-1-16,7 4 0 15,10-14-2-15,11-5 1 16,7-14-1-16,10 7 0 16,12-3 0-16,6 10 1 15,7 2 1-15,4 10 1 16,-4-3 2-16,8 12 0 15,6 0 0-15,0 7 1 16,-6 2 0-16,-1 4 0 16,-3-3-1-16,0 0 0 15,-8-7-1 17,1 4 0-17,-4 8 0 16,-7 5 0-15,1-1-1-16,-1 0 1 0,0-3 0 0,4-4 0 0,-1-5 0 16,1-4 0-16,10-5 0 0,11-4 1 0,0-7-1 0,-4-5 0 0,-6-1-1 15,-8-9 0-15,-7 0-1 0,-10-3 1 0,-18-12-1 16,-18 2 0-16,-3-3 0 16,-4 4 0-16,-10 3 0 15,-11 6 1-15,-11 12-1 16,8 16 0-16,-4 3-5 15,0 10 0-15,7 3-10 16,11 0 1-16</inkml:trace>
  <inkml:trace contextRef="#ctx0" brushRef="#br0" timeOffset="29470.024">9416 7177 29 0,'7'10'14'0,"3"2"-1"0,-6-12 14 16,-1 7-24-16,-3 11 1 15,-3 11 2-15,-4 8 1 16,-7 17-9-16,-8 12 1 16,5 18 4-16,-4 13 1 0,-8 1-3 15,8-1 0-15,0-13-4 16,3-8 1-16,4-14-5 15,7-11 0-15,4-20-7 16,6-18 1-16</inkml:trace>
  <inkml:trace contextRef="#ctx0" brushRef="#br0" timeOffset="29857.167">9687 7494 46 0,'11'-9'23'0,"3"18"-20"16,-14-6 40-16,0 4-43 16,0 5 1-16,-11 1-1 15,1 9 1-15,-8 0-1 16,-3 6 0-16,-18 3 0 16,4-3 0-16,0-3 0 15,-1 1 0-15,12-5-1 16,-1 5 1-16,7-8-1 0,8 1 1 15,10-3 0-15,10 0 0 16,4-1 1-16,8-2 0 16,6-1 1-16,0 4 0 15,-3-3 0-15,-4-1 1 16,-7 10-1-16,-3 3 0 16,-4 3-1-16,0 7 1 15,-4 2-1-15,1 1 0 16,-1-7-2-16,1 1 1 0,-1-10-6 15,4-7 0-15,4-11-11 16,-7-14 1-16</inkml:trace>
  <inkml:trace contextRef="#ctx0" brushRef="#br0" timeOffset="30655.473">10894 7193 44 0,'3'0'22'0,"15"16"-14"0,-11-13 28 16,0 6-34-16,-3 10 1 15,-4 9 2-15,-4 10 0 16,-3 15-7-16,-11 13 1 15,1 16 3-15,-1 6 1 0,-3-1-2 16,3 7 0-16,1-12-3 16,6-16 1-16,0-13-5 15,4-15 0 17,0-10-8-32,0-16 1 0,4-15-3 0,-4-6 0 0</inkml:trace>
  <inkml:trace contextRef="#ctx0" brushRef="#br0" timeOffset="30897.546">10643 7930 48 0,'-3'9'24'0,"3"-9"-27"16,0 0 48-16,0 0-42 15,0 0 1-15,7-3 2 16,0 0 0-16,7 0-8 0,0 0 1 15,4-3 4-15,-1 3 1 16,8-1-5-16,3-2 1 16,8 0-6-16,2 0 1 15,-6-4-7-15,0 1 1 16,3-4-7-16,-7 4 0 16</inkml:trace>
  <inkml:trace contextRef="#ctx0" brushRef="#br0" timeOffset="31362.012">11010 7939 41 0,'0'0'20'0,"11"4"-13"0,-11-4 34 0,7 0-38 16,0-4 0-16,3 4 1 15,5 0 1-15,2 0-6 16,1 0 0-16,0 0 4 16,-1-6 0-16,1-3-2 15,-1-4 0-15,1-2-1 16,-4-1 1-16,0 0-2 16,0 1 0-16,-3-1-2 15,0 3 0-15,-4 4-1 16,-4-1 0-16,-3 1 0 15,0 3 0-15,0-4 0 0,-3 4 0 16,-4 6 2 0,0-3 1-16,-4 3 1 0,0 6 0 15,-3 10 0-15,0 6 1 16,-4 3 1-16,4-3 1 16,4 6-1-16,-1 4 1 15,4-1 0-15,7-6 0 16,4-3-1-16,10-3 1 15,7-7-4-15,4-9 0 16,6-15-14 0,-2-7 1-16</inkml:trace>
  <inkml:trace contextRef="#ctx0" brushRef="#br0" timeOffset="31665.186">11423 7943 47 0,'-4'15'23'0,"1"-15"-20"16,3 0 30-16,3-6-33 16,-3 6 1-16,4-3-1 15,-1-7 1-15,1-2-1 16,0-1 0-16,-1-2 2 15,4-1 0-15,-3 3 0 0,3 1 0 16,3-1 0-16,8 4 0 16,0 3-1-16,-1-1 1 15,4 4-2-15,1 0 0 16,-5 0-5-16,1 3 0 16,-1-3-11-1,-2-3 1-15</inkml:trace>
  <inkml:trace contextRef="#ctx0" brushRef="#br0" timeOffset="32321.794">11772 7877 54 0,'0'25'27'0,"0"-6"-27"16,0-16 42-16,0 3-41 15,0 0 0-15,0-6 0 16,-3 0 0-16,3 3-2 16,-4 1 1-16,4-4 0 15,0 0 1-15,0 0-1 16,0-7 1-16,4 1-1 15,3 0 0-15,0 0 0 16,0-1 1-16,0 4-1 16,3 3 1-16,-2 0-1 0,-1 3 1 15,0 4-1-15,0-1 1 16,0-3-1-16,0 0 0 16,-4 0 0-16,1 3 0 15,-4-6-1-15,0 0 0 16,3 0-1-16,4 4 0 15,-7-4 0-15,0 0 0 16,8-7-1-16,-1 1 1 16,0-3-1-16,3-1 1 0,1 1 1 15,3-1 0-15,4 1 0 16,-4-4 1-16,3 1 0 16,1-1 0-16,0 1 0 15,-4 2 0-15,0 1 0 16,0 3 1-16,-7 6 0 15,4 3 1-15,-1 3 0 16,-3 4 1-16,0 2-1 16,0 7 1-16,0-3-1 15,0-4 0-15,4-2-1 16,0-1 0-16,-1 0-1 16,4-2 1-16,0-1-3 15,4 0 0-15,-4-6-6 16,4-3 1-16,-1-3-9 15,1-7 0-15</inkml:trace>
  <inkml:trace contextRef="#ctx0" brushRef="#br0" timeOffset="32683.876">12622 7676 45 0,'15'3'22'0,"9"-6"-13"0,-24 3 33 16,0 0-42-16,0 0 0 15,-7 0 1-15,-3 0 0 16,-12 3-1-16,-2 7 0 0,-5 2 1 16,1-2 0-16,7 5 0 15,0 7 0-15,3-3 0 16,4 0 0-16,4 3-1 15,6-3 1-15,1-1 0 16,6 1 0-16,8-6-1 16,6-1 1-16,1 1-1 15,0-1 1 32,-4 1-2-31,-11 3 1-16,-10 2-4 0,-14 4 1 0,-7-3-13 0,-15 0 1 0,-9 3-1 0,-16-6 1 0</inkml:trace>
  <inkml:trace contextRef="#ctx0" brushRef="#br0" timeOffset="36349.557">13430 8065 52 0,'7'41'26'0,"11"-4"-24"0,-18-21 26 16,-4 12-28-16,-10 0 0 15,-14 1-1-15,-4 2 0 16,-3-3-2-16,0-6 1 15,0-3-11-15,10-10 0 0,7-5 0 16,15-4 0-16</inkml:trace>
  <inkml:trace contextRef="#ctx0" brushRef="#br0" timeOffset="36797.214">15050 7262 48 0,'14'-12'24'0,"-28"5"-24"0,6 7 49 16,-9 3-47-1,-11 4 0-15,-1 5 1 0,-9 7 1 16,-12 0-5-16,4 3 0 16,4 6 3-16,0 0 0 15,3 7-1-15,4-1 0 16,3-2-1-16,7-4 0 16,11-3 0-16,7 0 1 15,10-3 0-15,5 6 0 16,9-6 0-16,8 6 0 15,7-6 0-15,-1 0 1 16,-6 0-1-16,-4 6 0 0,-10 1-2 16,-15 5 0-16,-10-9-1 15,-11 7 0-15,4-1-2 16,-3-6 0-16,2-6-8 16,1-10 1-16,4-12-6 15,3-3 1-15</inkml:trace>
  <inkml:trace contextRef="#ctx0" brushRef="#br0" timeOffset="37115.329">15014 7761 40 0,'0'6'20'0,"-3"7"-12"0,3-7 30 16,-4 9-36-16,1 7 1 16,-4 0 0-16,-4 10 0 15,0 9-5-15,-3 2 1 16,0 4 1-16,0 4 1 15,0-7-5-15,7-4 0 16,3-11-6-16,4-11 1 0,4-15-6 16,10-12 1-16</inkml:trace>
  <inkml:trace contextRef="#ctx0" brushRef="#br0" timeOffset="37426.061">15201 7817 46 0,'21'13'23'16,"-17"12"-21"-16,-8-16 43 0,-3 7-44 16,0-4 0-16,-7 7-1 15,-7 0 1-15,-7 0-2 16,-4-3 1-16,0-1 0 16,4 1 0-16,3-7 0 15,4 1 0-15,7-4 0 16,7 0 1-16,7-3 0 15,7 7 1-15,11-4 1 0,6 0 1 16,5 4-1-16,-5 2 1 16,5 4-1-16,-1 3 1 15,-4-4-1-15,-2 11 0 16,-5-4-5-16,-6-4 0 16,-1-5-7-16,-3-4 0 15,1-9-10-15,-5-9 1 16</inkml:trace>
  <inkml:trace contextRef="#ctx0" brushRef="#br0" timeOffset="38089.992">17064 7218 34 0,'-7'6'17'0,"0"4"-3"16,7-4 17-16,-4 7-27 15,-3 9 1-15,-3 0 1 16,-5 15 1-16,-6 10-9 16,0 16 0-16,-4 12 5 15,1 10 0-15,6-13-4 16,0 3 1-16,8-15-8 15,3-19 1-15,3-13-8 16,11-19 0-16</inkml:trace>
  <inkml:trace contextRef="#ctx0" brushRef="#br0" timeOffset="38390.531">16969 7736 44 0,'17'25'22'0,"29"-13"-15"0,-32-9 34 0,7 4-38 15,8-1 0-15,2 3 1 16,-2 1 1 0,-5-1-7-16,-3 4 1 0,-10-1 2 15,-7 4 1-15,-11 6-2 16,-11-10 1-16,-7 7-2 15,-3 3 1-15,-4-3-2 16,4 0 1-16,0-4-4 16,3 1 1-16,11-3-6 15,7-7 0-15,7 0-6 16,10-12 1-16</inkml:trace>
  <inkml:trace contextRef="#ctx0" brushRef="#br0" timeOffset="38653.984">17420 7867 42 0,'14'19'21'0,"-21"-3"-21"0,7-10 35 16,-3-3-33-16,-1 0 1 15,-3 4-1-15,4 2 0 16,-4 0-4-16,3-2 1 15,0-1-2-15,4-6 0 16,0-3-10-16,0-3 1 16,4-10-1-16,0 0 0 0</inkml:trace>
  <inkml:trace contextRef="#ctx0" brushRef="#br0" timeOffset="39094.178">17459 7773 37 0,'14'10'18'0,"11"-13"-19"0,-15-1 37 0,4 4-31 15,8 0 1-15,6 0 3 16,7-3 1-16,7 3-12 16,1-3 0-16,-4 0 7 15,-4 0 1-15,-3 0-3 16,-8 0 0-16,-2-1-2 15,-8 4 0-15,-4 0-2 16,-3 4 1-16,-3-1-1 16,-8 0 1-16,-3 3-1 15,-3 0 0-15,-4 4-2 0,-4 2 0 16,4 7 0-16,0 3 1 16,0 0 0-16,6-3 0 15,8 0 1 1,8 9 0-16,6-3 2 0,7 3 0 15,0 0 1-15,-3 7 0 16,-4-7 0-16,-4 10 1 16,-10-1-2-16,-7 1 1 15,-14 0-2-15,-7 2 0 0,-7-5 0 16,-4-4 0-16,7-6-1 16,0-9 0-16,4-10 0 15,7-6 1-15,7-9-3 16,10-7 1-16,4-18-5 15,11-1 0-15,3 1-9 16,11-10 1-16</inkml:trace>
  <inkml:trace contextRef="#ctx0" brushRef="#br0" timeOffset="39695.618">18983 7911 49 0,'-7'10'24'0,"-11"5"-27"16,11-15 39-16,-3 3-35 15,-8 1 0-15,0-1 0 16,-3-3 1-16,0 9-2 16,3 4 0-16,4-1 1 15,0 1 1-15,4 2-1 16,3-2 0-16,3-4-1 16,8 1 1-16,6-7 0 15,4-3 0-15,7-9-1 16,4-1 0-16,0-2 0 15,-1-1 1-15,5 0-1 16,-12 4 0-16,1 0-1 16,0 2 1-16,-4 4 0 0,-4 0 0 15,4 13 0 1,-3 2 0-16,0 4 0 0,-1 3 1 47,-3-1-2-47,0 4 0 15,4-6-5-15,3-3 0 0,0-4-9 0,11-9 0 0</inkml:trace>
  <inkml:trace contextRef="#ctx0" brushRef="#br0" timeOffset="39968.235">19579 7842 38 0,'7'-15'19'0,"-7"8"-15"0,0 7 24 0,-7 0-26 15,-3 3 0-15,-8 4 0 16,-3 2 1-16,-4 1-4 15,0-1 0-15,-3-3 2 16,0 4 0-16,7-1 0 16,7 0 1-16,3 4 0 15,8-7 0-15,6 7 2 16,11 2 0-16,4 7 0 16,-1 3 0-16,1 1-2 15,-7-4 1-15,-11 9-2 16,-7-3 0-16,-15 0-6 15,-2-6 1-15,-4-6-12 16,-1-13 0-16</inkml:trace>
  <inkml:trace contextRef="#ctx0" brushRef="#br0" timeOffset="40611.128">20948 7823 34 0,'-25'13'17'0,"11"40"-3"16,11-43 15-16,-4 9-24 15,-4 9 0-15,0 3 2 16,1 0 1-16,-1 1-11 15,4-7 1-15,4-9 7 16,3-4 0-16,3-2-4 16,8-7 1-16,3-3-1 15,4-7 0-15,-1-8-1 16,4-4 0-16,4 0-1 0,-4-3 1 16,0 3 0-16,-3 7 1 15,3 12-1-15,-3 3 0 16,-1 6 0-16,-2 4 0 15,-1 3 0-15,0 2 0 16,-4-2 0-16,4-3 0 16,1-4-1-16,-1 0 1 15,-4-2 0-15,4-4 0 16,-3-3 0-16,0-3 1 16,-1 0-2-16,4-7 1 0,4 1-1 15,0-7 1-15,-1 3-1 16,4-2 1-16,0-4-4 15,4 3 1-15,-4 1-6 16,4 5 0-16,3 4-7 16,4-3 1-16</inkml:trace>
  <inkml:trace contextRef="#ctx0" brushRef="#br0" timeOffset="41015.885">21682 7955 46 0,'7'3'23'0,"0"-3"-22"15,-7 0 38-15,-4-6-38 16,-3 6 1-16,-3 0-1 16,-4 0 1-16,-4 3-3 15,-3 3 1-15,0 4 0 16,-1-1 1-16,1 1-1 0,4-1 0 16,3 4 0-1,-1-4 1-15,8-3-1 0,4 7 1 31,13-10-2-31,5-3 1 16,2 0-1-16,1-9 0 16,-1 5 0-16,1-2 0 15,0 3-1-15,-4 0 1 16,-4 3 0-16,1 0 1 16,0 6 0-16,-4 0 0 15,0 4 0-15,0-4 1 0,0 3-1 16,0-2 1-16,-4 2-1 15,1 1 0-15,-1 2-1 16,1-2 1-16,-1-4-4 16,1 0 1-16,0 0-5 15,-1-3 1-15,1-3-7 16,3 0 1-16</inkml:trace>
  <inkml:trace contextRef="#ctx0" brushRef="#br0" timeOffset="41494.829">21784 8096 25 0,'7'-12'12'0,"7"9"-4"0,-7-1 16 0,4-2-23 0,-1 0 0 0,5 0 1 0,-5-1 0 0,1 1-3 15,3 0 1-15,0-4 1 16,-3 7 0-16,-1 0 0 0,1 3 0 16,-1 3 1-16,4 4 0 15,-3 2 0-15,0 0 0 16,-1 1 0-16,1-1 1 15,-1 1-2-15,1-4 1 16,3-3-1-16,4 3 0 16,3-3-1-16,3-6 1 15,8-3-2-15,7-7 1 16,0-5 0-16,-7-7 0 16,6-7-1-16,5-12 1 15,3-15-1-15,-1-13 0 16,-2-23 0-16,-8-5 1 15,-7-6-1-15,-7-10 1 16,-6 12-1-16,-12 4 1 0,-6 12-1 16,-8 22 1-16,-7 10 0 15,-6 12 1-15,-5 12 1 16,1 20 1-16,7 21-1 16,0 23 1-16,3 24-1 15,1 26 0-15,-1 21-1 16,11 10 1-16,3 3-4 15,1-3 1-15,-1-25-5 16,-3-19 1-16,0-13-7 16,4-15 0-16,-4-19-1 15,-4-13 0-15</inkml:trace>
  <inkml:trace contextRef="#ctx0" brushRef="#br0" timeOffset="41721.164">21996 7720 47 0,'7'25'23'0,"14"-6"-19"0,-7-19 49 15,7 0-48-15,14 0 1 16,11-6 1-16,4-16 1 16,17-3-11-16,14-1 0 15,7-2 6-15,4 3 1 16,-18 6-8-16,-14 7 0 0,-18 12-9 15,-14 3 0-15,-21 0-7 16,-14 0 1-16</inkml:trace>
  <inkml:trace contextRef="#ctx0" brushRef="#br0" timeOffset="46209.409">24543 6710 38 0,'0'0'19'0,"-4"3"-12"16,1 0 19-16,-4 7-24 15,-7 2 0-15,-8 7 3 16,-9-3 0-16,-15 12-6 16,0 10 1-16,-14 25 3 15,-11 18 1-15,4 23-2 16,-3 27 1-16,-1 23-1 16,8 3 0-16,13-16 0 0,22-6 0 15,21-26-2-15,18-21 1 16,10-16-6-16,7-18 0 15,14-23-11-15,-6-12 1 16</inkml:trace>
  <inkml:trace contextRef="#ctx0" brushRef="#br0" timeOffset="47170.112">24740 7140 41 0,'-3'28'20'0,"-4"7"-10"0,3-26 26 0,-6 13-35 16,-8 9 0-16,-7 16-1 16,1 13 1-16,-1 15-2 15,-3 0 0-15,-1 1-2 16,1-7 1-16,4-10-6 16,2-9 0-16,8-15-6 15,7-13 1-15</inkml:trace>
  <inkml:trace contextRef="#ctx0" brushRef="#br0" timeOffset="47577.225">25104 7397 44 0,'7'-13'22'0,"-4"4"-23"0,-6 0 40 15,3-1-38-15,0-2 0 16,-4-1 0-16,-6 4 1 16,-4 6-2-16,-11 6 0 15,-7 6 2-15,-3 4 0 16,-11 12-1-16,4 6 0 0,-4 16 0 15,7 6 1-15,4 10-2 16,10-3 0-16,7-7 0 16,18-6 0-16,11-16 0 15,17-18 0-15,14-16 0 16,8-16 0-16,-4-19-1 16,-4 1 1-16,-7-1-4 15,1-6 1-15,-12 0-7 16,1 10 0-16,-4-1-5 15,-7 7 1-15</inkml:trace>
  <inkml:trace contextRef="#ctx0" brushRef="#br0" timeOffset="47950.592">25492 7554 39 0,'53'-3'19'0,"-11"-29"-15"0,-31 20 33 15,-1-7-35-15,-3 0 0 32,-17 0 1-32,-12 4 1 15,-6 2-6-15,-7 10 1 16,-7 6 3-16,-11 10 0 15,3 12-1-15,1 3 0 16,7 6-1-16,3 7 0 0,11 3 0 16,10 0 0-16,11-3-1 15,17-10 1-15,15-3-1 16,14-18 1-16,10-13-1 16,4-7 1-16,-3-18-1 15,-8 0 0-15,-10-4-3 16,-8-2 1-16,-6-7-10 15,-7-3 0-15</inkml:trace>
  <inkml:trace contextRef="#ctx0" brushRef="#br0" timeOffset="48315.373">25855 7870 55 0,'0'32'27'0,"-21"5"-34"15,10-24 45-15,-10 6-38 16,-7 3 0-16,0 3-1 16,0 3 1-16,3-6-6 15,-3-3 1-15,6-10-9 16,5-12 1-16</inkml:trace>
  <inkml:trace contextRef="#ctx0" brushRef="#br0" timeOffset="48823.481">26723 7206 49 0,'7'22'24'0,"-11"28"-22"16,4-31 39-16,-7 9-41 16,-10 19 1-16,-4 25-1 15,-11 16 1-15,-3 6-1 16,-1 6 0-16,8-9-3 16,7-16 1-16,7-15-6 15,10-19 1-15,11-16-7 16,11-13 1-16,10-21-2 0,4-7 1 15</inkml:trace>
  <inkml:trace contextRef="#ctx0" brushRef="#br0" timeOffset="49137.831">27224 7695 47 0,'25'-25'23'0,"-11"-7"-28"0,-14 23 50 16,-4 0-44-16,-6-4 0 15,-8 1 1-15,-10 2 1 16,-8 4-4-16,-2 3 1 0,-8 6 1 16,0 6 1-16,0 7-1 15,-7 18 0-15,14 4-1 16,8 12 0-16,6 7 0 16,4 2 0-16,10-2-1 15,8-4 0-15,20-12 0 16,15-13 1-16,7-9-1 15,7-29 1-15,7-8-1 16,-4-8 0-16,-3-11-3 16,-4-7 0-16,-10-6-6 15,-4 3 1-15,-10-7-5 16,-8 11 0-16</inkml:trace>
  <inkml:trace contextRef="#ctx0" brushRef="#br0" timeOffset="49528.439">27700 7786 56 0,'32'-19'28'0,"-18"-28"-35"0,-10 31 55 15,-8-9-48-15,-3-3 1 16,-7 0 0-16,-7 0 1 16,-8 2-3-16,-2 4 1 0,-8 10 0 15,-3 6 1-15,3 12-1 16,-4 10 0-16,5 12-1 16,9 9 0-16,5 7-1 15,6 7 1-15,4-1-2 16,3 0 1-16,11 0-3 15,11-3 1-15,14-9-2 16,13-10 1-16,12-9-1 16,3-7 0-16,3-9-3 15,1-9 1-15,-12-10-3 16,-2 4 0-16,3-10 1 16,-8-3 1-16</inkml:trace>
  <inkml:trace contextRef="#ctx0" brushRef="#br0" timeOffset="49932.962">28233 7714 33 0,'25'-16'16'0,"6"-6"-17"0,-24 16 36 0,0-7-33 0,-3-2 0 16,-1-1 5-16,1-3 1 16,-4 3-8-16,0 1 1 15,-7 2 4-15,-4 4 0 16,-10 2-1-16,-7 7 1 0,-7 0-3 16,-8 7 0-16,-6 8-1 15,-4 11 0-15,7 11-1 16,7 4 1-16,1 9-1 15,9 0 1-15,5 4-1 16,10-4 0-16,6-6-1 16,12-7 0-16,21-5 0 15,17-17 0-15,18-15-1 16,3-9 1-16,-3-13-1 16,-7-13 1-16,-10-2-5 15,-15-7 1-15,-10-6-10 16,-15 0 0-16</inkml:trace>
  <inkml:trace contextRef="#ctx0" brushRef="#br0" timeOffset="50518.943">28818 8055 59 0,'39'19'29'0,"4"25"-32"0,-36-31 50 16,-4 9-48-16,-3 12 1 16,-17 1-1-16,-19 12 0 15,-13 3-3-15,-1-9 1 16,-6-7-14-16,3-12 1 0</inkml:trace>
  <inkml:trace contextRef="#ctx0" brushRef="#br0" timeOffset="51363.545">29827 7381 37 0,'4'10'18'0,"14"-17"-5"0,-15 11 18 16,-3 5-27-16,0 7 0 16,-3 6 2-16,-5 15 1 0,-6 13-9 15,-7 16 0-15,-3 10 5 16,-8 11 0-16,-4-5-4 15,8-13 0-15,4-16-8 16,6-6 0-16,11-22-6 16,3-3 0-16</inkml:trace>
  <inkml:trace contextRef="#ctx0" brushRef="#br0" timeOffset="51976.856">30473 7315 42 0,'21'7'21'0,"-7"15"-20"16,-10-16 32-16,-4 0-31 15,-4 13 0-15,-6 9 0 16,-8 13 0-16,-7 9-3 16,1 10 0-16,-1-1 2 0,0 4 0 15,4-3-2 1,3-13 0-16,4-16-5 0,0-6 1 15,4-6-7-15,3-10 0 16,3-15-1-16,4-6 1 16</inkml:trace>
  <inkml:trace contextRef="#ctx0" brushRef="#br0" timeOffset="52247.568">30395 7701 23 0,'14'3'11'0,"8"4"-6"15,-12-7 19-15,1 0-19 16,6 6 1-16,1 3 4 16,3 1 1-16,0 2-12 15,-3 1 0-15,-4-1 8 16,-3 1 1-16,-4 2-4 16,0 4 1-16,-7 3-3 15,-11 0 0-15,-10 0-2 16,-7-3 0-16,-4 0-2 15,0 0 1-15,4-7-3 16,7-6 1-16,7 1-5 16,7-7 1-16,7-7-8 15,10 4 1-15</inkml:trace>
  <inkml:trace contextRef="#ctx0" brushRef="#br0" timeOffset="52456.48">30808 7783 39 0,'-3'31'19'0,"-4"13"-15"0,3-35 30 16,-3 7-32-16,-7-7 0 16,0 4 0-16,-4 3 0 15,4-4-6-15,3-2 1 0,4-4-6 16,4-6 0-16,3 0-4 15,7-13 1-15</inkml:trace>
  <inkml:trace contextRef="#ctx0" brushRef="#br0" timeOffset="52620.85">30695 7598 35 0,'4'6'17'0,"17"-3"-13"16,-14-6 30-16,4 3-35 15,3-3 1-15,0-3-2 16,3-4 0-16,5 1-4 16,2-1 1-16,8-2-6 15,-4-10 0-15</inkml:trace>
  <inkml:trace contextRef="#ctx0" brushRef="#br0" timeOffset="52889.798">31267 7193 37 0,'0'25'18'0,"-29"19"-16"0,15-28 31 0,0 6-32 15,0 19 0-15,-3 9 0 16,-1 19 0-16,-3 3-2 15,0 12 1-15,-1-11 0 16,5 2 1-16,3-16-4 16,0-12 0-16,6-12-4 15,8-13 0-15,4-13-5 16,7-9 1-16</inkml:trace>
  <inkml:trace contextRef="#ctx0" brushRef="#br0" timeOffset="53102.931">31373 7250 31 0,'21'-32'15'0,"-11"29"-9"16,-10 3 25-16,-3 6-30 16,-4 7 1-16,-4 12 0 15,-7 3 1-15,-6 16-4 0,-1 9 1 16,4 20 0-16,-7 8 1 15,7 7-4-15,3-10 0 16,0 1-8-16,4-13 0 16</inkml:trace>
  <inkml:trace contextRef="#ctx0" brushRef="#br0" timeOffset="53640.79">32025 6108 27 0,'-17'-19'13'0,"2"19"2"0,15 0 14 15,0 7-26-15,0 11 0 16,4 14 1-16,3 9 1 16,4 28-5-16,10 21 1 15,3 39 5-15,5 34 0 16,-8 16-1-16,-14 28 0 15,-21 22-1-15,-21-4 1 0,-22-2-3 16,-21-13 0-16,8-25-5 16,-11-19 1-16,-11-18-12 15,-3-32 1-15,-4-25-4 16,-3-16 0-16</inkml:trace>
  <inkml:trace contextRef="#ctx0" brushRef="#br1" timeOffset="66251.884">22317 5722 37 0,'-4'19'18'0,"8"9"-7"16,-1-15 18-16,1 0-25 15,3-1 0-15,7 1 2 16,7-7 1-16,11 3-8 16,17-2 1-16,11-1 7 15,18-6 1-15,17-13-2 16,29 1 0-16,27-7-1 15,26-6 0-15,31-16-2 0,11-6 0 16,13-6-2 0,-2 6 0-16,6 3-1 0,-67 12 1 15,68-2-1-15,-19 12 1 16,-31 6-1-16,-14 16 0 16,-21 7 0-16,-11 5 0 15,-21 7 0-15,-14-3 0 16,-18-4-1-16,-17 1 1 15,-11-1-2-15,-18-9 1 16,-10 4-3-16,-8-1 0 16,-10 0-5-16,-6 1 1 15,-8-1-12-15,-11-9 0 0</inkml:trace>
  <inkml:trace contextRef="#ctx0" brushRef="#br1" timeOffset="67260.364">22892 3430 55 0,'0'16'27'0,"10"-10"-30"0,-6-3 42 0,6 10-38 16,1 2 1-16,0 11 1 15,3-1 0-15,-4 12-4 16,1 1 1-16,-4 3 2 16,0 6 1-16,-3-3-2 15,-1-10 1-15,1-6 0 16,-1-6 1-16,1-6-1 16,3-10 1-16,3-6-1 15,1-15 0-15,7-7 0 16,3-10 1-16,0-5-2 15,7-14 1-15,7 4-4 16,4 0 0-16,3-6-4 16,1 3 1-16,-11 15-5 15,-4 7 0-15,0 6-10 0,-7 13 1 16</inkml:trace>
  <inkml:trace contextRef="#ctx0" brushRef="#br1" timeOffset="67718.154">23379 3756 53 0,'0'13'26'0,"10"-7"-25"0,-3-6 43 0,0-9-42 16,4-1 0-16,7-2 1 15,10-1 1-15,0 4-5 16,4-4 0-16,-1 1 2 16,-2-7 1-16,-5-6-2 15,-6-3 1-15,-4-1-2 16,-7 4 1-16,-7-3-1 16,-7 6 0-16,-7 10 0 15,-4 2 0-15,-3 4 0 16,-3 12 0-16,2 4 0 15,1 8 0-15,0 7 1 16,3 10 0-16,4 3 0 16,7 9 1-16,4-7 0 15,3 4 0-15,3-6-1 16,8-7 1-16,10-6-3 16,7-9 0-16,4-10-4 0,0-6 0 15,-1-6-9-15,1-10 0 16,-4-12-2-16,1 0 1 15</inkml:trace>
  <inkml:trace contextRef="#ctx0" brushRef="#br1" timeOffset="68025.354">23774 3775 31 0,'-4'31'15'0,"-3"-12"-9"16,7-19 27-16,0 0-31 16,0 0 1-16,0-9 0 15,0-7 1-15,0 1-4 16,0-11 0-16,4 1 3 16,-1-3 0-16,4 0 0 15,0 3 0-15,4 3 0 16,-1 0 1-16,5 3-1 15,2-3 0-15,4 6 0 16,8 7 0-16,-5-3-2 16,1 2 1-16,3 4-4 15,0 3 0-15,-6 3-7 16,2 0 1-16,1 0-9 0,3-3 0 16</inkml:trace>
  <inkml:trace contextRef="#ctx0" brushRef="#br1" timeOffset="68310.809">24518 3402 38 0,'11'0'19'0,"-8"6"-17"0,-3-6 27 0,0 3-27 16,0 7 1-16,-7 5 4 15,-3-5 1-15,-12 18-10 16,-9 10 1-16,-12 18 5 16,1 10 0-16,-7 22-1 15,-4-4 0-15,3 11-3 16,4-14 1-16,11-12-5 16,7-16 1-16,10-15-9 15,11-16 0-15,11-28-3 16,6-19 0-16</inkml:trace>
  <inkml:trace contextRef="#ctx0" brushRef="#br1" timeOffset="68494.304">24186 3499 46 0,'4'-6'23'0,"0"56"-26"0,-4-31 44 15,3 9-41-15,1 7 0 31,-4 18-3-31,0-9 0 16,3-16-4-16,1-3 0 16,3-25-6-16,7-6 0 15</inkml:trace>
  <inkml:trace contextRef="#ctx0" brushRef="#br1" timeOffset="69061.332">25252 3474 41 0,'28'9'20'0,"0"-21"-12"0,-17 6 35 15,-4-1-41-15,0 1 0 16,0 3 1-16,-7 3 0 15,0 3-5-15,-7 3 1 16,-7 1 2-16,-4-1 1 16,-6 13-2-16,-1-10 0 15,0 7 0-15,0 3 0 16,8-7-1-16,-1 4 1 16,4 0 0-16,3-4 0 15,11-2 0-15,8-1 0 16,2 0 1-16,11 1 0 0,11-1-1 15,-4 1 1-15,0 2 0 16,-3 7 0-16,-7-7-1 16,-8 14 0-16,-10-1-1 15,-7 0 0-15,-7 3-1 16,-7-6 1-16,-4 0-5 16,1-3 0-16,-1-1-8 15,4-2 1-15,10-16-2 16,4 0 0-16</inkml:trace>
  <inkml:trace contextRef="#ctx0" brushRef="#br1" timeOffset="69361.715">25626 2994 37 0,'0'-6'18'0,"-7"9"-16"0,3 0 35 15,1 7-33-15,-4 5 1 16,-4 10 1-16,4 10 0 16,0 18-8-16,0 10 0 15,0 9 5-15,0 10 0 16,3-1-2-16,1 7 1 0,-1-10-3 15,1-15 1 1,-1-16-6-16,4-9 1 0,4-7-10 16,3-18 1-16</inkml:trace>
  <inkml:trace contextRef="#ctx0" brushRef="#br1" timeOffset="69675.447">25799 3687 44 0,'21'13'22'0,"-7"-13"-18"15,-14-6 31-15,-4 2-36 16,-6-2 1-16,-4 3 1 16,-7 0 0-16,-4 3-1 15,4 0 0-15,0 6 1 0,3 0 0 16,4 13 0-16,0 13 0 15,3-7 0-15,4 3 0 16,3 0 0-16,4-3 0 16,0-3-1-16,11-9 1 15,7-4-2-15,3-15 1 16,4 3-5-16,-4 3 1 16,-4-10-8-16,1-2 0 15,3-7-3-15,0 3 1 16</inkml:trace>
  <inkml:trace contextRef="#ctx0" brushRef="#br1" timeOffset="70171.343">25989 3741 47 0,'7'34'23'0,"-7"-40"-27"15,0 12 46-15,0 4-41 16,4 8 1-16,-4-5 1 16,3 3 1-16,1-1-4 15,3 4 0-15,0-6 3 16,0-1 0-16,4-9-1 16,-1-3 0-16,4-3-1 15,0-3 0-15,0 3-1 0,1-4 0 16,-5-2-1-1,1 3 1-15,-1 3 0 0,1 3 0 16,-4 3 0-16,0-3 0 16,0 9 0-16,0 1 0 15,-3 2 0-15,3-2 0 16,-4 2 0-16,4 1 1 16,0-1-2-16,4 4 1 15,0-4 0-15,3 1 1 16,3-1-1-16,4-2 0 15,4-4-1-15,0-15 1 0,3-4 1 16,4-9 0-16,7-3-1 16,3-9 1-16,-7-4 0 15,0-6 0-15,-3 7-4 16,-7-1 1-16,-7 7-10 16,-11-1 0-16,-11 7-5 15,-6 3 1-15</inkml:trace>
  <inkml:trace contextRef="#ctx0" brushRef="#br1" timeOffset="77903.601">1757 10555 55 0,'-11'9'27'0,"4"-6"-19"15,7-3 28-15,0 0-33 16,0 0 0-16,0 0 2 0,7-6 1 15,4-7-7 1,6-5 0-16,5-11 5 0,-1-8 0 16,7-13-2-16,0-4 1 15,4 4-2-15,-4 0 0 16,-3 3-1-16,3 0 0 16,0 3-1-16,1 9 0 15,-8 1-1-15,0 9 1 16,-10 0-2-16,-1 9 1 15,-3 10-2-15,4 9 1 16,-11 6 0-16,-7 10 0 16,3 9 0-16,-6 4 1 0,10 12 0 15,0 9 1-15,3-6 1 16,8-3 0-16,10-6 0 16,4-7 1-16,13-12 0 15,5-10 0-15,10-12 0 16,-4-13 1-16,0-12-1 15,-3-3 1-15,-14-10-1 16,-4-3 1-16,-7-6-2 16,-10-10 1-16,-4 1-3 15,-7 9 0-15,0 3-5 16,-7 9 0-16,7 10-10 16,-7 6 0-16</inkml:trace>
  <inkml:trace contextRef="#ctx0" brushRef="#br1" timeOffset="78279.668">2999 10178 41 0,'0'0'20'0,"-7"0"-18"0,0 0 26 16,3-3-28-16,-14 3 1 15,4-3 0-15,-3 3 0 0,-12 0-1 16,5 6 1-16,-5 7 1 16,-6 6 0-16,3 3 0 15,4 6 0-15,7 0 0 16,7-3 0-16,3 0 0 15,11 0 0-15,11-6-1 16,3-6 1-16,14-13-1 16,0-3 0-16,-3-7-1 15,3-2 0-15,1-4-6 16,-1-3 1-16,-3-6-10 16,-1-6 1-16</inkml:trace>
  <inkml:trace contextRef="#ctx0" brushRef="#br1" timeOffset="78575.091">3401 9373 42 0,'0'0'21'0,"-4"9"-20"0,-6-3 31 16,3 7-28-16,-4 6 0 15,0 12 2-15,-6 3 0 16,-4 29-8-16,-11 19 1 16,7 12 5-16,1 6 1 15,2 7-4-15,5-10 1 16,-1-12-3-16,7-16 1 0,8-22-6 16,3-16 0-16,0-15-9 15,3-13 1-15,5-19-2 16,2-9 1-16</inkml:trace>
  <inkml:trace contextRef="#ctx0" brushRef="#br1" timeOffset="78762.769">3009 10122 59 0,'0'47'29'0,"0"-28"-32"15,11-16 63-15,-8 0-56 16,8-6 0-16,3-3 1 15,18-4 0-15,17-5-7 16,11-7 0-16,11-7 1 0,6 4 1 16,-17 0-7-1,-7-3 1-15,-14 3-15 16,-11-3 1-16</inkml:trace>
  <inkml:trace contextRef="#ctx0" brushRef="#br1" timeOffset="79615.922">4981 10003 55 0,'0'3'27'0,"-10"3"-24"16,3-3 37-16,0 0-39 16,-8 4 0-16,-6-1 0 15,-7 3 0-15,-4 1-1 16,4 2 0-16,7 1 0 15,0-1 1-15,3-2 0 16,8-1 0-16,-1-2 0 16,4-1 1-16,7 3 0 15,18 1 1-15,3-4-1 0,17 3 1 16,-6 4 0-16,0-1 0 16,-4 7-2-16,-10 3 0 15,-8 3-1-15,-17 7 0 16,-14 2-1-16,-11-3 0 15,-6 1-4-15,9-1 1 16,1-15-7-16,4 0 1 16,-5-13-9-16,12-10 1 15</inkml:trace>
  <inkml:trace contextRef="#ctx0" brushRef="#br1" timeOffset="79946.526">5151 10150 44 0,'0'6'22'0,"-7"4"-16"15,7-10 32-15,0 0-35 16,0 3 0-1,0 22 3 1,7 3 1-16,-4-6-7 16,8-3 1-16,3-3 5 15,7-7 0-15,-7-6-2 16,4-9 0-16,-1-7-2 16,5-5 0-16,-8-1-5 15,0 0 1-15,-4-3-6 0,1-3 1 16,-11 3-12-16,10-9 1 15</inkml:trace>
  <inkml:trace contextRef="#ctx0" brushRef="#br1" timeOffset="80815.657">5553 10213 42 0,'-4'22'21'0,"15"3"-8"15,-11-19 24-15,0 0-36 16,0 4 1-16,0-1-1 16,0-2 1-16,-7-1-3 0,3-6 1 15,-3-3 1 1,4-7 0-16,3-2-1 0,-7-7 1 15,7 0 0-15,0 3 0 16,7 1-1-16,-7 2 1 16,10-2 0-16,1 2 0 15,-1 4 0-15,8 2 1 16,3 4-1-16,4 3 0 16,0 3-2-16,-1-3 0 15,1 7-5-15,-4-7 0 16,-3 3-11-16,-4-10 1 0</inkml:trace>
  <inkml:trace contextRef="#ctx0" brushRef="#br1" timeOffset="81281.443">5927 10213 54 0,'0'41'27'0,"-18"18"-23"16,15-40 43-16,-1 12-46 15,0 10 0-15,-6 0 1 16,10-7 0-16,-7-5-3 16,3-4 0-16,-3-10 1 0,4-8 1 15,-1-7-1-15,1-16 1 16,3-9 0-16,0-6 0 15,0-7-2-15,3-6 1 16,4-3-3-16,0 3 1 16,4 6-2-16,-1 1 0 15,5 2-1-15,2 4 1 16,4 3 2-16,4 3 0 16,-4 6 3-16,7 6 1 15,4 7 2-15,-11 6 0 16,1 6 0-16,-5 7 1 15,-13-1-2-15,-8-2 1 0,-3 15-3 16,-7-6 0-16,-14 0-3 16,0-1 1-16,3 1-4 15,7-3 1-15,-3-4-7 16,7-2 0-16,10-10-6 16,11-3 0-16</inkml:trace>
  <inkml:trace contextRef="#ctx0" brushRef="#br1" timeOffset="81627.282">6279 10200 55 0,'-3'19'27'0,"-8"19"-33"0,11-32 49 16,-7 0-43-16,4 1 0 15,-4-4 2-15,0-3 0 16,3-3-2-16,-3-10 1 16,4-3 2-16,3 1 1 15,3-1-1-15,4 0 1 16,-3-2-1-16,6 2 0 16,4 0-1-16,-3 7 1 15,3 3-2-15,0 2 0 16,0 1-1-16,4 3 0 0,-8 0-3 15,5 0 1 1,-1 0-7-16,7 0 1 16,-3 0-11-16,3 0 1 0,0-9-1 15,-4 3 1-15</inkml:trace>
  <inkml:trace contextRef="#ctx0" brushRef="#br1" timeOffset="81811.811">6632 10166 61 0,'0'25'30'0,"0"-22"-43"16,0 7 66-16,0 2-53 15,0 1 0-15,0 2-1 16,0-5 0-16,0-1-4 16,4-6 1-16,-1-9-7 0,-3-3 1 15,4-7-6 1,-1-3 0-16</inkml:trace>
  <inkml:trace contextRef="#ctx0" brushRef="#br1" timeOffset="82287.656">6615 10015 44 0,'0'7'22'0,"0"-4"-18"0,0-3 38 15,10 0-40-15,-6-3 0 16,6-1 1-16,4 1 1 0,8 0-5 15,-1 0 0-15,7 0 3 16,4 0 0-16,-1 0-2 16,-2-4 0-16,-8 4 0 15,-4 0 0-15,-2 3-1 16,-5 0 0-16,4 0-1 16,-3-3 1-16,-4 3-1 15,0 3 1-15,0-3-1 16,-7 3 0-16,0 4 0 15,0 2 1-15,-3 0 0 16,-5 4 1-16,-2-1-1 16,-1 1 1-16,4 0 0 15,0-1 0-15,0-3 0 16,7 1 1-16,0-1 0 16,7 1 0-16,0 2 0 15,0 1 1-15,4-7 0 16,-4-3 1-16,0 7-1 15,-3-1 0-15,-4 4 0 0,0-1 0 16,-4 7-2-16,-3 0 0 16,-7 0 0-16,3-1 0 15,1-2-1-15,-1-3 0 16,4-1-5-16,3-6 1 16,4 1-11-16,8-14 1 15</inkml:trace>
  <inkml:trace contextRef="#ctx0" brushRef="#br1" timeOffset="82499.305">7137 10156 47 0,'10'22'23'0,"-10"0"-19"0,0-12 32 0,-7 2-37 15,4 4 1-15,-1 0 0 16,-6-1 0-16,3-2 0 15,3-4 0-15,4-2-4 16,0-7 0-16,0 0-8 16,0-7 0-16,0-12-2 15,4-2 1-15</inkml:trace>
  <inkml:trace contextRef="#ctx0" brushRef="#br1" timeOffset="83242.287">7098 10040 39 0,'14'10'19'0,"7"-10"-18"0,-17 0 38 16,3-3-37-16,0 0 0 15,3-1 0-15,1 1 0 16,0 3-3-16,3 0 0 16,0 0 1-16,7 3 1 15,-7 1-4-15,7 2 1 16,4-3-1-16,3 0 0 15,4 0 0-15,-4-3 0 0,4 0 2 16,-7 0 1 0,10 0 2-16,-7 0 0 15,11 0 2-15,-7 0 0 0,-4 0-1 16,-3 0 1-16,-8 0-3 16,1 0 1-16,-4-3-2 15,-3 0 1-15,-1-3-2 16,-3-1 0-16,-3-2 0 15,-4 0 0-15,-4 2-1 16,-3-2 0-16,-7 6-3 16,0 0 0-1,-7 6-3 1,7 3 0-16,3 3 2 16,11 4 1-16,0 6 3 15,14 3 0-15,4 0 4 16,3 6 1-16,4 13 3 15,-4-4 1 1,0 4-1-16,-3 12 0 31,-4 4-3-31,-4 6 1 16,-3 6-3-16,-14-10 0 0,-3-2-1 0,-8-4 0 0,-7-9-2 0,-3-7 1 16,-4-8-1-16,-3-11 0 15,3-11 1 1,11-10 1-1,-7-10-1 1,7 4 1 0,0-4 0-1,7-3 1-15,3-5 0 16,7 2 1-16,4 0 1 0,4 0 1 0,14 0 0 0,17 0 0 0,7-3 0 16,8-6 0-16,-1 0-2 0,-10 3 0 0,-4 3-3 15,-7 3 1-15,-7 4-10 16,-6 2 0-1,-8-6-6 1,0 0 1 31</inkml:trace>
  <inkml:trace contextRef="#ctx0" brushRef="#br1" timeOffset="83749.145">8132 9893 65 0,'0'0'32'0,"10"-6"-29"16,-10 6 61-16,7 3-63 16,0 3 1-16,4 0 0 15,-1 4 0-15,1 2-3 16,-7 1 1-16,3-4 0 16,-4-2 1-16,1-1-2 15,-8 0 1-15,8 0-5 16,-4-2 0-16,0-11-7 15,0 1 1-15,0-6-10 16,-4 2 0-16</inkml:trace>
  <inkml:trace contextRef="#ctx0" brushRef="#br1" timeOffset="83924.506">8153 10172 56 0,'7'28'28'0,"3"10"-22"0,-6-35 43 16,-1 3-48-16,-3 1 1 0,0-1-1 15,0-3 1-15,4-9-5 16,3 0 0-16,-7-4-9 16,-7-2 0-16,0-7-6 15,-4 9 0-15</inkml:trace>
  <inkml:trace contextRef="#ctx0" brushRef="#br1" timeOffset="85171.524">1736 10840 46 0,'3'9'23'0,"4"-5"-21"0,0-1 36 16,-3 3-35-16,3 0 1 15,3-3 1-15,12 1 0 16,-1-1-6-16,0-3 0 16,7 0 6-16,0 0 0 15,11 0-2-15,-3 0 1 16,9 0-1-16,-2-3 1 0,6-4-1 16,0 1 0-16,8 0-1 15,-15-1 0-15,11 4 0 16,4 0 0-16,-4-3-1 15,3 0 1-15,4 3 0 16,-7-1 0-16,3-2 0 16,4 3 0 31,0 0-1-47,0-3 1 0,-3-4-1 0,3 1 0 0,0 2 0 0,3 1 1 0,4 0-1 15,-3 0 1-15,6 3 0 16,4-1 0-16,-10 1 0 15,3 0 0-15,7 0-1 16,0 3 1-16,7 0-1 16,0 3 0-16,-3 0 0 15,3 0 0-15,-3 4 0 0,3-1 0 16,-4 0 0-16,5-3 0 16,2 0 0-16,4-3 0 15,-10 0 0-15,0-3 0 16,6-3 0-16,4 3 0 15,8 6 0-15,-1-3 0 16,0 6-1-16,8-3 1 16,6 1-1-16,7-4 1 15,-6 0 0-15,3 0 0 16,6 3 0-16,12-3 0 16,-4 0 0-16,11 0 0 0,-1 3 0 15,15-6 0 1,-7-7-1-16,10 1 1 0,3 0-2 15,-9 5 1-15,-15-2 0 16,0 0 0-16,-4 0-1 16,-10 2 1-16,-17 1-2 15,-12 3 0-15,-17 0-5 16,-28 0 1-16,-7 0-10 16,-4 0 1-16,-35-6-13 15,-14 6 1-15</inkml:trace>
  <inkml:trace contextRef="#ctx0" brushRef="#br1" timeOffset="88247.175">2053 5177 36 0,'0'3'18'0,"-7"6"-9"16,4 4 19-16,3 3-25 15,-7 12 0-15,3 13 3 16,-3 15 1-16,-4 19-8 16,1 7 0-16,-1 12 5 15,4 16 0 1,-3-10-1-16,-1-22 0 15,4-31-3-15,3-18 0 16,-3-39-2-16,4-18 1 16,-8-10-2-16,4-15 0 15,-3-7-2-15,-1-5 0 16,-10-11-2-16,0 7 0 16,3 4-1-16,0-4 1 15,8 12 1-15,-1 4 0 16,11 9 3-16,0 3 0 15,18 3 5-15,3 4 1 16,7 0 2-16,15 2 1 0,17 4 1 16,7 0 1-16,17 9-1 15,1 0 1-15,-15 13-1 16,-20 6 0-16,-1 6-2 16,-17 13 0-16,-4 6-3 15,-17 6 1-15,-11 7-3 16,-18 0 0-16,-14 2-2 15,-6-2 0-15,-12 0-4 16,-3 6 0-16,4-10-9 16,3 4 1-16,7-10-2 15,15-9 1-15</inkml:trace>
  <inkml:trace contextRef="#ctx0" brushRef="#br1" timeOffset="88728.396">2551 5569 55 0,'3'12'27'0,"-13"-2"-37"0,6-7 57 16,-3 6-46-16,0 4 0 15,-4-1 1-15,-3 4 1 16,4 0-4-16,-8-4 1 0,7 4 2 16,-6 0 0-16,6 2 0 15,8-2 0-15,-4 3-1 16,14-3 0-16,-4-7 0 16,15-3 1-16,-8-3-2 15,1-3 1-15,0 0-2 16,-4-6 0-16,3 3-1 15,1-3 1-15,-1 3-1 16,-6-4 1-16,10-2 0 16,-3 0 0-16,-1 9 0 15,1-4 1-15,-8 11 0 16,4-1 1-16,4 3-1 16,-4 1 0-16,-3 5 0 15,3-2 0-15,-7 3-1 16,0-7 1-16,3 0-2 15,4 1 1-15,-7-7-5 16,11 0 0-16,-1-3-10 0,8-9 1 16</inkml:trace>
  <inkml:trace contextRef="#ctx0" brushRef="#br1" timeOffset="88984.067">2790 5735 43 0,'11'-3'21'0,"-7"6"-22"0,3-6 29 0,-7 3-27 16,0-6 1-16,10-1 3 15,-3 1 1-15,4-3-5 16,-1-1 0-16,12 1 4 16,-1-1 0-16,7 1-1 15,-7 3 0-15,7-4-2 16,-6 4 0-16,-5 0-5 15,-6 0 0-15,-1 2-6 16,1 1 1-16,7 0-9 16,-8-3 1-16</inkml:trace>
  <inkml:trace contextRef="#ctx0" brushRef="#br1" timeOffset="89388.45">3182 5638 40 0,'7'6'20'0,"-3"-6"-16"0,-4 0 31 15,0 6-34 1,-4-6 0-16,-3 10 0 0,-4-1 1 16,1-3-3-16,-1 1 1 15,1-1 1-15,-1 3 1 16,1 4-2-16,3-4 1 16,3 1 0-16,-3 5 0 15,7 1 0-15,7-10 0 16,4 1 0-16,3-4 0 15,3-6-1-15,1-1 0 16,-4-5-1-16,4-3 1 0,-1 2-1 16,5-2 1-1,-8-1-1-15,3-3 1 0,-6 4 0 16,-1 6 1-16,1 2-1 16,-4 8 0-16,4 2 0 15,-8 0 0-15,4 7 0 16,0 2 1-16,-3 1-1 15,3 3 0-15,3-7 0 16,1 4 0-16,0-7-4 16,6 1 1-16,-3-7-6 15,8-9 0-15,2-10-5 16,-3-6 0-16</inkml:trace>
  <inkml:trace contextRef="#ctx0" brushRef="#br1" timeOffset="89854.282">3637 5029 43 0,'14'60'21'0,"11"28"-26"0,-22-66 38 15,5 19-32-15,2-1 1 16,4 14 2-16,0 5 1 15,-3 4-5-15,0-10 0 16,-1-6 3-16,1-6 0 16,-8-13 0-16,4-9 0 15,0 3-2-15,4-13 0 0,-11-2-1 16,0 2 1-16,0-6-1 16,-11-3 0-16,-3 0 0 15,0-3 0-15,-4 0-1 16,-3 6 1-16,4 0 0 15,3 7 1-15,3-1-1 16,-3 0 0-16,0 10 0 16,3 6 1-16,1-9-1 15,3 3 1 32,3 0 0-47,4-7 1 0,0-2-1 16,4 2 0-16,3-2 0 0,-4-1 1 0,4 0-1 0,4 1 0 15,3-7-5-15,3-3 1 0,5-3-7 16,6-3 0-16,4 2-7 16,3-11 1-16</inkml:trace>
  <inkml:trace contextRef="#ctx0" brushRef="#br1" timeOffset="90155.993">4138 5773 48 0,'7'0'24'0,"-3"-7"-31"0,-4-2 41 16,-4 0-34-16,-6 5 0 0,-8 1 1 15,0 3 1-15,4 3-2 16,-7 4 0-16,3 8 1 16,1-2 1-16,3 3-1 15,-4 9 1-15,7-10-1 16,11 4 1-16,0-3-1 15,11-4 0-15,7-8-1 16,3-4 1-16,0-4-2 16,-3-2 1-16,3-3-6 15,-11-4 1-15,8 1-8 16,-7-1 0-16,-1-3-1 16,1 4 0-16</inkml:trace>
  <inkml:trace contextRef="#ctx0" brushRef="#br1" timeOffset="90454.992">4593 5572 49 0,'0'6'24'0,"-10"16"-29"0,3-12 51 16,3 5-45-16,-14 1 0 15,1 12 0-15,3 7 1 16,-11 5-3-16,0 1 1 16,-3 3 0-16,0-6 1 0,7-13-5 15,3-6 1-15,7-7-8 16,8-9 1-16,-4-12-5 15,7-7 0-15</inkml:trace>
  <inkml:trace contextRef="#ctx0" brushRef="#br1" timeOffset="90652.956">4343 5638 41 0,'0'12'20'0,"10"13"-16"15,1-15 36-15,-1-7-37 16,5 13 0-16,9 2 1 15,1 14 0 1,21 5-6 0,-7-5 1-16,-15-1 0 15,1-3 0-15,-4-15-7 0,-10 3 0 16,-11-4-7-16,-11-2 1 16</inkml:trace>
  <inkml:trace contextRef="#ctx0" brushRef="#br1" timeOffset="91070.778">1969 6566 62 0,'0'3'31'0,"17"0"-32"16,-6-3 58-1,6 0-54-15,12 3 0 0,13-3 2 16,25-3 1-16,18-6-7 15,42-4 0-15,35-6 4 16,25-2 1-16,21-5-2 16,-17 4 0-16,17-3-1 15,0 3 0-15,-11 4-2 16,-13-7 1-16,-25 3-2 0,-22 3 1 16,-35 6-5-16,-13 4 0 15,-22 9-7-15,-32 3 1 16,-17 6-10-16,-18 4 1 15</inkml:trace>
  <inkml:trace contextRef="#ctx0" brushRef="#br1" timeOffset="94358.773">9289 12502 27 0,'0'9'13'0,"10"-5"0"0,-10-4 13 0,4 6-24 15,6 0 0-15,-10 4 3 16,11 2 1-16,0 7-5 15,-1 6 0-15,4 6 5 16,0-2 0-16,4-1-1 16,7 3 1-16,-1 1-1 15,5-1 0-15,2-3-2 16,5 0 1-16,-8-9-1 16,0-3 0-16,4-7-1 15,0-6 1-15,3-3-2 16,4-9 1-16,-1-7-2 15,-2 1 1-15,-1-7-1 0,0-13 1 16,-3-6-1-16,0-6 1 16,-4-12 0-16,-3 2 0 15,-8-18 0-15,1-3 0 16,-7-10 0-16,-4-6 1 16,0 0-1-16,-7-13 1 15,-7-6-1-15,-4-9 1 16,-7 6-1-16,-3-6 1 15,-3 2-2-15,-1 4 1 16,0 4-1-16,0 5 0 16,8 10 0-16,3 9 0 0,7 6 0 15,3 7 1-15,1 3 0 16,6 9 0-16,1 7-1 16,3 9 1-16,3 12 0 15,1 7 0-15,3 12-2 16,4 20 0-16,-4 11-4 15,0 7 0-15,0 6-7 16,-3 7 1-16,-8-7-11 16,-3-9 0-16</inkml:trace>
  <inkml:trace contextRef="#ctx0" brushRef="#br1" timeOffset="95097.926">10040 12960 48 0,'4'3'24'0,"-8"-6"-17"0,4 3 34 15,-3 9-38-15,-1 10 0 16,0 9 3-16,1 10 1 0,-1 18-8 16,1-2 0-16,-1 2 4 15,1-3 1-15,-1-9-5 16,4-9 0-16,4-19-11 15,3-23 1-15,0-15-8 16,0-9 1-16</inkml:trace>
  <inkml:trace contextRef="#ctx0" brushRef="#br1" timeOffset="96145.061">10068 10000 38 0,'0'3'19'0,"-7"19"-12"0,4-16 26 15,-4 3-31-15,-4 4 0 0,-3 0 1 16,-4-1 0 0,1-3-4-16,-1 1 0 0,0-4 2 15,1-3 1-15,-1-3-2 16,0-6 1-16,4-3 0 15,4-4 0-15,3-3-1 16,0 1 1-16,3-4-1 16,4-3 1-16,0-3-1 15,7 3 1-15,4 3-1 16,3 3 1-16,7 7 0 16,0 6 0-16,4 6-1 15,7 10 1-15,-4-1-1 16,4 4 1-16,-1 3-1 15,-2-1 0-15,-5 4 0 16,1 3 1-16,-7-3-1 16,-4 0 0-16,0-6 0 0,0 0 0 15,0-4 0-15,0-5 0 16,0-1 0-16,4-3 1 16,3-12 0-16,4-13 1 15,-4-4 0-15,-3 1 1 16,-4-9-1-16,-4 3 0 15,-6-4-1-15,-8 4 1 16,-6 2-2-16,-11 8 1 16,-8 2-1-16,5 9 0 15,-8 10-4-15,-7 10 1 16,-3 9-14-16,-1 2 0 0</inkml:trace>
  <inkml:trace contextRef="#ctx0" brushRef="#br1" timeOffset="96717.99">10862 10658 44 0,'-3'-15'22'0,"-5"-4"-9"16,8 16 24-16,0 3-34 16,0 3 1-16,0 12 1 15,0 4 0-15,4 16-7 16,0 18 1-16,6 10 3 16,4 9 1-16,0 0-2 15,7 0 1-15,-6-19-3 16,-5-12 0-16,1-3-7 15,-1-10 1 1</inkml:trace>
  <inkml:trace contextRef="#ctx0" brushRef="#br1" timeOffset="97061.363">11543 10959 53 0,'18'-3'26'0,"-22"3"-14"0,4 6 23 15,-11 7-34-15,-3 6 0 0,-10 9 4 16,-12 10 1-16,-2 9-6 15,-22 12 0-15,-7 16 4 16,-4 23 0-16,-10 15 0 16,3-1 0-16,11 8-3 15,11-1 0-15,6-19-2 16,8-6 1-16,7-19-5 16,10-15 0-16,4-19-6 15,10-13 0-15,8-12-9 16,3-13 0-16</inkml:trace>
  <inkml:trace contextRef="#ctx0" brushRef="#br1" timeOffset="97348.917">11564 11674 55 0,'7'3'27'0,"-14"13"-28"0,0-7 46 16,-11 10-44-16,-10 6 0 15,-7 0 1-15,3 7 1 16,-7 5-3-16,4 4 1 16,0 9 1-16,-1-6 1 15,5-3-3-15,6-7 1 0,0-12-8 16,11-12 1-16,0-13-10 15,0-10 1-15,3-6-3 16,1-3 0-16</inkml:trace>
  <inkml:trace contextRef="#ctx0" brushRef="#br1" timeOffset="97526.818">11215 11715 61 0,'21'25'30'0,"7"38"-31"16,-21-54 62-16,4 13-60 15,-1 3 0-15,1 10 1 16,7 5 0-16,6 8-3 16,5 2 0-16,2-3 1 15,1-7 1-15,-7-8-6 16,-8-7 0-16,1-9-15 0,-4-13 1 16</inkml:trace>
  <inkml:trace contextRef="#ctx0" brushRef="#br1" timeOffset="98158.539">12220 11088 45 0,'-3'12'22'0,"6"13"-5"16,1-12 22-16,-4 9-37 15,3 3 0-15,1 6 1 16,-1 7 1-16,1 9-4 16,3 9 1-16,0 7 3 15,4-3 1-15,-1-1-2 0,-3-8 1 16,0-8-2-16,-3-11 1 15,-4-10-2-15,-4-13 0 16,-6-9-2-16,-4-9 0 16,-8-1 0-16,-6-5 1 15,-4-4-1-15,-6-3 1 16,-5-3 0-16,1 9 0 16,7 7 0-16,6 6 0 15,5 9 0-15,3 10 1 16,3 5-1-16,7 14 1 15,1 3-1-15,6-1 1 16,18 7-1-16,8-3 1 0,16 0-2 16,8-4 0-16,4 1-4 15,3-10 1-15,-1-9-10 16,-2-6 0-16,-1-10-6 16,1-10 1-16</inkml:trace>
  <inkml:trace contextRef="#ctx0" brushRef="#br1" timeOffset="98430.158">13014 11474 46 0,'18'-4'23'0,"-8"11"-18"0,-10-7 37 15,-3 0-40-15,-1 9 1 16,-6 0 2-16,3 1 0 15,-11 9-5-15,-7 9 0 16,-10 13 4-16,-14 15 0 16,-1 1-1-16,1 8 0 15,3-2-4-15,7-6 0 16,4-17-5-16,7-15 0 16,6-15-6-16,8-13 0 15,0-13-7-15,7-9 1 16</inkml:trace>
  <inkml:trace contextRef="#ctx0" brushRef="#br1" timeOffset="98607.232">12566 11483 59 0,'32'41'29'0,"17"43"-29"0,-35-52 56 0,11 12-55 16,3 3 1-16,7 9-1 15,8 4 1-15,-1 2-3 16,-3 7 0-16,0-6-2 15,3-6 0-15,-7-7-12 16,-6-6 1-16,-12-13-5 16,-3-3 1-16</inkml:trace>
  <inkml:trace contextRef="#ctx0" brushRef="#br1" timeOffset="102315.208">22786 10661 28 0,'11'-3'14'0,"-1"3"-5"16,-10 0 15-16,0 0-22 16,4 0 0-16,-1 3 3 15,-3 7 0-15,0 2-5 16,-3 10 1-16,-4 19 4 0,3 15 1 16,4 20-1-16,-7 21 1 15,0 28 0-15,0 32 0 16,-4 22-1-16,4 25 0 15,-3 15-1-15,-1 26 0 16,-7 15-1-16,4 19 0 16,-3 3-2-16,-4 13 0 15,-1 3-1-15,5-19 0 16,6-37 0-16,1-23 0 16,6-21-5-16,8-26 0 15,6-18-8-15,4-13 1 0,4-13-7 16,0-18 0-16</inkml:trace>
  <inkml:trace contextRef="#ctx0" brushRef="#br1" timeOffset="103501.972">21872 14399 18 0,'-7'19'9'0,"-7"-13"5"0,11-3 3 0,-1-3-12 15,4 0 0-15,0 0 3 16,4 0 1-16,6 0-10 16,8 4 0-16,3-4 7 15,7 3 1-15,14 0-3 16,8 0 1-16,10 3-1 16,0 1 1-16,10 2-2 15,12 0 1-15,9-2-1 16,19-4 0-16,-12-3-2 15,15-3 1-15,18-1-1 16,10-2 0-16,0 0-1 16,7 0 0-16,14-1 0 15,-3 1 0-15,11 6 0 16,9 0 1-16,5 0-1 16,3 3 0-16,7 4 0 0,3 5 1 15,19 1-1-15,-1-1 1 16,4 1-1-16,-4-7 0 15,7 0 0-15,14-3 1 16,-6-3-1-16,10 0 1 16,-11 4 0-16,7 2 1 15,-3-3-1-15,3 6 0 16,11-6 1-16,-14 1 0 16,11-1 0-16,-22-6 0 15,0-1-1-15,-3-2 0 16,-15-6-1-16,-10-1 1 0,-3-3-2 15,-22 4 1-15,-13-1-3 16,-19 7 1-16,-6-6-6 16,-18-7 0-16,-18-10-11 15,-21 1 1-15</inkml:trace>
  <inkml:trace contextRef="#ctx0" brushRef="#br1" timeOffset="104147.21">30120 13860 35 0,'-21'9'17'0,"0"19"-4"0,17-24 16 15,1-1-26-15,-1 3 1 16,1 0 2-16,-1 4 1 15,4-1-8-15,0 4 0 0,7 2 5 16,4 7 1-16,10 0-2 16,7 3 0-16,8 7-2 15,6-1 1-15,7-3-2 16,1-3 1-16,-5-3-1 16,-2-3 1-16,-8 0-2 15,-7 3 1-15,-3 3-1 16,-11 3 1-16,-7 10-1 15,-7 3 0-15,-7 2-1 16,-7 8 1-16,-7-11 0 16,0 7 0-16,-8 13 0 15,-2 0 0-15,-1 5 0 16,4-5 1-16,-4-4-1 16,4-8 0-16,0-8 0 15,6-11 1-15,8-14-1 16,11-12 1-16,10-25-1 15,7-15 0-15,7-17 1 0,7 1 0 16,1-13-1-16,-12-3 0 16,-10-6 1-16,-14-6 1 15,-18 5-5-15,-17-5 1 16,-11 12-11-16,-14-3 0 16</inkml:trace>
  <inkml:trace contextRef="#ctx0" brushRef="#br1" timeOffset="105076.019">22281 10752 42 0,'8'19'21'0,"-8"12"-15"16,0-24 21-16,0-1-24 16,0 7 0-16,0-7 2 15,3-3 1-15,4-6-8 16,4-10 1-16,10-6 3 16,14-6 1-16,7-15-2 15,11-14 0-15,0-5-1 16,-3-4 0-16,-4 7 0 15,-4-1 0-15,-7 7 0 16,-3 6 0-16,-7 13 0 0,-4 6 0 16,-4 9 0-16,1 10 0 15,-4 9-1-15,0 6 1 16,0 4-1-16,0 6 0 16,8 15 0-16,9 13 0 15,12 13 1-15,-8 2 0 16,7-5 1-16,4 2 0 15,0-5 0-15,0-4 0 16,-7-13-1-16,-4-5 1 0,-10-10-2 16,-4-7 1-16,-11-5-1 15,-10-4 1-15,-14-3-1 16,-21-6 1-16,-28-3-1 16,-12-7 0-16,-23-2 1 15,-22-7 0-15,-4 0-8 16,1-3 1-16,-1-4-7 15,11 4 0-15</inkml:trace>
  <inkml:trace contextRef="#ctx0" brushRef="#br1" timeOffset="105978.469">13533 11467 42 0,'7'16'21'0,"14"0"-10"16,-14-16 22-16,0 0-30 15,7-4 0-15,7 1 2 16,14 0 1-16,11 0-7 16,14-3 0-16,7 0 4 15,0-1 0-15,11 4-3 16,0 0 1-16,-11 3-6 15,-11 0 1-15,-14 3-8 16,-10 0 0-16,-11 4-5 16,-17 2 1-16</inkml:trace>
  <inkml:trace contextRef="#ctx0" brushRef="#br1" timeOffset="106191.999">13755 11762 49 0,'-7'16'24'0,"7"-4"-21"0,3-9 45 16,4 4-46-16,7-1 0 0,11 0 0 15,10 0 1-15,15-2-5 16,3-1 1-16,7 0-2 16,7-3 1-16,-4-3-9 15,-3-4 0-15,-3-8-6 16,-8 2 1-16</inkml:trace>
  <inkml:trace contextRef="#ctx0" brushRef="#br1" timeOffset="106867.084">15727 11448 43 0,'-4'13'21'0,"-6"-7"-22"0,3 1 36 15,-7 2-34-15,-11 3 1 16,-10 7 0-16,-8 3 1 16,-10 3-4-16,-7-6 1 15,-3 0 1-15,10-7 1 16,4 4-1-16,-1-10 0 0,8 1-1 16,3-4 1-16,11-6-3 15,7-10 0-15,10-9-2 16,11-3 0-16,7 0-1 15,7 0 1-15,7 0 1 16,11 3 1-16,10 9 1 16,4 4 1-16,0 3 2 15,0 6 0-15,7 3 0 16,-7 3 1-16,-4 4-1 16,-7 5 1-16,-3 7-1 15,-4 6 1-15,-6-3-2 16,-1 7 1-16,-4 2-1 15,-2-2 1-15,6-1-2 16,0-3 1-16,7-3 0 16,11 0 0-16,0 0 0 0,7-6 1 15,6-6 0-15,1-10 1 16,0 0-1-16,-3-9 0 16,-4-10-1 46,-11-6 0-62,-7-3-1 0,-10-6 0 0,-11-7-1 0,0 10 1 0,-50-16-2 0,-27 0 0 16,-15 13-11-16,-17 9 0 0,-11 9-2 0,-7 13 0 15</inkml:trace>
  <inkml:trace contextRef="#ctx0" brushRef="#br1" timeOffset="108636.093">23696 14136 25 0,'0'9'12'0,"4"-28"4"16,-4 19 12-16,0 0-24 16,0 0 1-16,0 0 4 15,0 7 0-15,0 2-10 16,0 4 0-16,0 2 8 15,-4 14 0-15,1 14-3 16,3 4 1-16,0 13-4 16,0 0 1-16,3-13-6 15,1-10 0-15,-1-2-13 16,1-10 1-16</inkml:trace>
  <inkml:trace contextRef="#ctx0" brushRef="#br1" timeOffset="109194.102">23657 15149 58 0,'-3'12'29'0,"-4"10"-31"0,7-9 45 15,0 9-42-15,-4 9 0 16,1 13 0-16,-1 9 0 16,1 4-2-16,3-1 0 15,-4-3-10-15,4-12 1 16,0-19-6-16,7-9 0 15</inkml:trace>
  <inkml:trace contextRef="#ctx0" brushRef="#br1" timeOffset="110778.624">31627 14032 45 0,'0'7'22'0,"-29"11"-14"0,15-14 22 16,-14 5-29-16,-14 10 1 15,-22 9 0-15,1 6 1 16,-8 17-4-16,-3 2 0 0,3 0 1 16,8-12 1-16,10-10-8 15,18-12 0-15,17-9-7 16,18-23 0-16</inkml:trace>
  <inkml:trace contextRef="#ctx0" brushRef="#br1" timeOffset="110962.528">31161 14010 54 0,'3'63'27'0,"1"41"-27"16,3-64 48-16,7 20-48 16,11 15 1-16,3-9-1 15,7-3 1-15,4-7-5 16,0-9 0-16,-4-6-12 15,-10-16 1-15</inkml:trace>
  <inkml:trace contextRef="#ctx1" brushRef="#br1">17911 6720 0</inkml:trace>
  <inkml:trace contextRef="#ctx0" brushRef="#br1" timeOffset="112583.001">23075 9175 28 0,'35'-3'14'0,"-17"-10"-4"15,-18 13 15-15,0 0-23 16,0 0 1-16,-7 0 2 16,-11 7 0-16,-10 2-6 0,-7 13 1 15,-4 19 4-15,-7 6 1 16,-14 15-2-16,0 1 1 16,4 6-2-16,6 0 1 15,8-3-3-15,7-6 0 16,14-10-7-16,7-16 0 15,7-24-7-15,7-20 0 16</inkml:trace>
  <inkml:trace contextRef="#ctx0" brushRef="#br1" timeOffset="112771.07">22634 9090 46 0,'7'25'23'0,"7"38"-17"16,-7-41 37-16,1 25-43 15,2 6 1-15,1 13 0 16,-1-6 0-16,4 3-3 16,-3-4 1-16,-4-12-11 15,-3-12 1-15,-12-13-4 16,-2-7 1-16</inkml:trace>
  <inkml:trace contextRef="#ctx0" brushRef="#br0" timeOffset="117959.894">23372 9953 29 0,'0'3'14'0,"3"9"-2"16,-3-9 14-16,0 1-23 15,0-1 0-15,0 0 3 16,0 0 0-16,0 0-6 16,0 3 1-16,4 1 5 15,-4 2 0-15,0 4 0 16,3 2 0-16,-3 4-1 16,4 3 1-16,-1-3-2 15,1 12 0-15,-1-3-1 16,1 4 1-16,3-4-1 15,0 7 0-15,3-1-1 16,5 1 0-16,6 5 0 0,3-2 1 16,5 3-1-16,-1-1 0 15,4 4-1-15,-1 0 1 16,5-9-1-16,6 2 1 16,0 1-1-16,4 0 1 15,0 2-2-15,3-2 1 16,8 3-1-16,6 9 0 15,4 0 0-15,7 3 1 16,8 7-1-16,-8-7 0 16,7 1 0-16,11 8 1 15,-1-2 0-15,12 3 0 0,-1-1 0 16,0 1 1-16,11 0-1 16,7 3 0-16,4 0 0 15,-5-13 0-15,12 3-1 16,3-2 0-16,4-4 0 15,3 6 0-15,3 4 0 16,15-4 0-16,-11 1 0 16,11 5 0-16,10-5 0 15,-6-4 1-15,13 13-1 16,4-3 0-16,-4-7 0 16,8 13 1-16,10-9-1 15,-4-4 0-15,4 1 0 31,7-4 0-31,1-6 0 0,-1 0 0 0,-4 0 0 16,8 3 0-16,-1 0 0 16,1-3 0-16,-7 4 0 0,6 5 0 15,-13-18-1-15,-11-4 1 16,10-6 0-16,-28-9 0 16,1-3-1-16,-1-7 0 15,-7 1-4-15,-24-1 0 16,-4 0-8-16,-11-5 0 15,-14-8-11-15,-17-5 0 16</inkml:trace>
  <inkml:trace contextRef="#ctx0" brushRef="#br0" timeOffset="119458.874">23753 13518 17 0,'7'3'8'0,"-4"-3"4"0,-3 3 8 0,0-3-18 16,0 7 1-16,0-4 3 16,0 0 0-16,0 0-7 15,0-3 1-15,0 0 6 16,4-6 0-16,3-1-1 15,0-11 1-15,3-20-1 16,1-18 0-16,0-17 0 16,3-8 0-16,0-23-1 15,-4-24 0-15,4-16 0 16,1-13 0-16,-5-25-1 0,1-6 1 16,-4-7-2-16,-7 14 1 15,3 14-4-15,4 17 1 16,0 18-9-16,0 19 0 15,-3 19-9-15,-4 19 0 16</inkml:trace>
  <inkml:trace contextRef="#ctx0" brushRef="#br0" timeOffset="120013.861">25308 11818 31 0,'4'16'15'0,"-39"31"-4"0,20-25 14 15,-13 19-25-15,-4 18 1 0,-13 26 0 16,-26 15 0-16,-10 38-3 16,-18 16 0-16,4 34-4 15,3 22 0-15,0-6-5 16,8 6 1-16</inkml:trace>
  <inkml:trace contextRef="#ctx0" brushRef="#br0" timeOffset="120346.049">25668 12352 38 0,'78'6'19'0,"-75"9"-24"15,-10-8 35-15,-7 2-30 0,-11 19 1 16,-17 16 1-16,-25 28 1 16,-28 22-4-16,-18 23 1 15,-18 30 1-15,-24 22 1 16,7 23-1-16,-11 18 1 0,18-19-5 15,11 3 0-15,10-18-9 16,21-29 1-16</inkml:trace>
  <inkml:trace contextRef="#ctx0" brushRef="#br0" timeOffset="120646.101">26342 12367 35 0,'85'-15'17'0,"-25"24"-15"0,-50-3 23 15,-3 7-24-15,-7 12 0 16,-14 16 0-16,-14 15 1 15,-25 22-3-15,-7 17 1 16,-28 24 0-16,-29 41 1 16,-20 15-3-16,-18 16 1 15,3 1-4-15,7-17 0 16,25-8-6-16,22-23 1 16</inkml:trace>
  <inkml:trace contextRef="#ctx0" brushRef="#br0" timeOffset="120903.226">27076 12806 29 0,'88'-37'14'0,"-35"27"-3"0,-43 13 21 0,-6 7-31 0,-15 15 1 0,-17 16 0 16,-21 21 1-16,-29 29-4 16,-14 32 1-16,-28 11-2 15,-17 36 1-15,6-1-6 16,15-3 1-16,14-15-6 16,28-23 0-16</inkml:trace>
  <inkml:trace contextRef="#ctx0" brushRef="#br0" timeOffset="121170.796">27873 12819 29 0,'67'-50'14'0,"-21"37"-4"0,-39 16 22 15,-11 10-31-15,-17 15 0 16,-14 19 1-16,-21 19 0 0,-29 28-3 15,-32 25 1-15,-20 22-1 16,-18 29 1-16,-1-17-2 16,29-9 0-16,29-31-3 15,16-22 1-15,30-19-2 16,23-25 1-16,26-22-3 16,31-28 0-16,32-12-1 15,28-32 0-15</inkml:trace>
  <inkml:trace contextRef="#ctx0" brushRef="#br0" timeOffset="121320.618">28123 13339 25 0,'194'-106'12'0,"-74"34"-12"16,-77 62 23-16,-4 1-21 15,-4 9 1-15,-10 6-1 16,-15 22 1-16,-17 10-4 16,-25 15 0-16,-14 13 2 0,-35 22 1 15,-21 22-8-15,-14 12 0 16,-15 16-3-16,4-6 1 15</inkml:trace>
  <inkml:trace contextRef="#ctx0" brushRef="#br0" timeOffset="121547.724">29425 13098 28 0,'32'6'14'0,"-39"22"-12"0,-7-3 23 0,-25 16-25 15,-21 19 1-15,-28 9 0 16,-25 28 0-16,-25 22-7 16,-20 16 1-16,-5 15-3 15,12 7 0-15</inkml:trace>
  <inkml:trace contextRef="#ctx0" brushRef="#br0" timeOffset="121770.8">30113 13088 38 0,'46'-9'19'0,"-50"34"-25"0,-13 6 34 16,-11 13-28-16,-22 22 0 16,-20 13-1-16,-29 15 1 15,0 25-6-15,-14 6 1 16,-3 7-5-16,6-10 1 16</inkml:trace>
  <inkml:trace contextRef="#ctx0" brushRef="#br0" timeOffset="121982.273">30607 13609 25 0,'88'-50'12'0,"-3"18"-9"16,-67 36 18-16,-4-11-19 15,-4 4 1-15,-10 13 0 16,-24 12 0-16,-19 15-5 15,-20 26 1-15,-29 22 1 16,-21 5 0-16,-14 20-9 16,-3 16 1-16</inkml:trace>
  <inkml:trace contextRef="#ctx0" brushRef="#br0" timeOffset="122088.212">29739 14669 6 0,'39'9'3'0,"102"-59"-2"15,-84 25-9-15</inkml:trace>
  <inkml:trace contextRef="#ctx0" brushRef="#br0" timeOffset="122222.137">31295 13716 11 0,'180'-132'5'0,"-25"63"2"0,-134 53 11 15,4 4-14-15,-4 5 0 16,-10 7 1-16,-11 7 0 16,-14 18-7-16,-25 9 0 15,-25 23 4-15,-35 18 0 16,-17 16-7-16,-14 9 0 15,-8 4-3-15,18 9 1 0</inkml:trace>
  <inkml:trace contextRef="#ctx0" brushRef="#br0" timeOffset="122328.087">30607 14531 1 0,'28'-9'0'0,"110"-42"4"16,-85 23-7-16</inkml:trace>
  <inkml:trace contextRef="#ctx0" brushRef="#br0" timeOffset="122467.024">32008 13709 5 0,'144'-91'2'0,"-27"13"3"16,-86 65 5-16,1 1-5 16,-7 3 1-16,-11 9 3 15,-21 3 0-15,-18 19-12 16,-17 12 1-16,-29 23 7 16,-17 15 0-16,-14 19-3 15,-18 0 0-15,0 9-4 16,11 10 1-16,6-7-3 0,8-3 1 15,17-12-5-15,22-12 1 16</inkml:trace>
  <inkml:trace contextRef="#ctx0" brushRef="#br0" timeOffset="122657.395">32755 13339 30 0,'18'-22'15'0,"-29"32"-16"0,4-1 29 0,-14 13-29 16,-14 9 1-16,-14 4-1 15,-25 12 1-15,-18 25-3 16,-39 22 0-16,-20 16-6 16,-1 12 0-1</inkml:trace>
  <inkml:trace contextRef="#ctx0" brushRef="#br0" timeOffset="122888.108">33292 13477 41 0,'53'-40'20'0,"-50"58"-20"0,1-5 38 16,-11 6-37-16,-18 18 0 16,-21 20-5-16,-32 15 0 15,-27 28-7-15,-37 16 0 16</inkml:trace>
  <inkml:trace contextRef="#ctx0" brushRef="#br2" timeOffset="134878.097">10001 4437 7 0,'0'0'3'0,"4"-7"2"16,-4 7 4-16,0 0-6 16,0 0 0-16,0 0 2 15,3-3 1-15,-3 3-7 16,0 0 0-16,4 0 4 16,-4 10 1-16,0-4-1 15,0 7 0-15,-4 5 0 16,4 1 0-16,-3 6 0 15,-1 0 1-15,1 10-1 16,-1 12 0-16,1 19 1 0,-8 12 1 16,4 10-1-16,0 19 1 15,0 15-1-15,-4 6 0 16,4 1-1-16,0 3 1 16,0-4-3-16,4 1 1 15,-1-10-1-15,1-22 0 16,3-6-1-16,0-16 1 15,0-15-1-15,3-13 0 16,-3-6-3-16,0-10 1 16,0-12-9-16,4-6 0 0,3-13-3 15,3-7 1-15</inkml:trace>
  <inkml:trace contextRef="#ctx0" brushRef="#br2" timeOffset="136079.922">10086 4396 13 0,'14'-9'6'0,"0"5"3"16,-7 1 3-16,4 3-11 16,3 0 0-16,0-6 1 15,0 6 1-15,0-9-3 16,4 2 1-16,7 1 1 15,3 3 0-15,4-3 1 16,6 6 0-16,1-7-2 16,11 1 1-16,-1 3 0 0,0-3 0 15,4 6 0 1,-3-7 0-16,3 4-1 16,7 3 0-16,7 3 1 0,0-3 1 15,7 0-3-15,0 0 1 16,-7-3 0-16,7 3 0 15,0-6 0-15,7 3 0 16,0 3 0-16,7-6 0 16,-6 3 0-16,-8-4 1 15,3 1-2-15,8 6 1 16,0-3 0-16,-1 0 0 16,1-4-1-16,-4 1 1 0,-3 3-1 15,-1-6 1-15,4-1-1 16,4 4 1-16,-4 0-1 15,0-1 1-15,-3 1-1 16,-4 0 0-16,4 3 0 16,10-4 1-16,-7 4-1 15,4-3 0-15,-1 3 0 16,-10-7 0-16,4 1 0 16,3 0 1-16,7 2 0 15,1-2 0-15,-1 3 0 16,0-7 0-16,-7 7 0 15,11 0 0-15,0-1 0 32,-1 1 0-17,4 0 0-15,-3 3 0 0,-4-7-1 0,11 1 1 0,-4 3 0 16,8-1 0-16,-1 1-1 16,-7 3 1-16,8 3 0 0,2-3 0 15,8 0 0-15,0 0 0 16,-3-1 0-16,2 4 0 15,5 7-1-15,6-1 1 16,-10 3 0 0,4 4 0-16,6-4-1 0,1 4 1 15,-1-1-1-15,-3-2 0 16,3 2 0-16,1-5 1 16,3 2-1-16,-11-3 0 0,4 4-2 15,0-4 1 1,-7 0-5-16,-3 0 1 0,-19 4-10 15,-17-7 0-15</inkml:trace>
  <inkml:trace contextRef="#ctx0" brushRef="#br2" timeOffset="137505.758">10121 6394 13 0,'21'6'6'0,"1"-6"7"0,-12 0-6 15,1 0-5 1,-1 0 0-16,8 0 2 0,3 0 1 0,4 0-5 16,3-3 0-16,7 0 4 15,4-1 0-15,0 1-1 16,10 3 0-16,4 0-1 16,0 0 1-16,-3-3-2 15,2 3 1-15,8 0-1 16,7 3 1-16,0-3-1 15,11 0 1-15,0 3-2 16,-8-3 1-16,8 7-1 16,7-4 1-16,3 0-1 15,7 0 1-15,-3 0-1 16,-4 0 1-16,7 0 0 16,7 1 0-16,1 2 0 15,6-3 1-15,-7 3-2 16,4 1 1-16,4 2-1 0,6-3 0 15,-3 0 0-15,-4-2 0 16,11 2 0-16,0-6 0 16,7-3 0-16,-10 3 0 15,6 0 0-15,4-3 0 32,81-1 0-32,-17 1 0 0,-8 0 0 15,-17-3 0 1,0 6 0-16,0-6 0 0,-8-1 0 15,1 1 0-15,3 3 0 16,1 3 1-16,-5-3-1 16,8 0 1-16,0 3-1 15,-11 3 1-15,7 3-1 16,4 4 1-16,4-4-1 16,2 0 1-16,-2 0-1 15,6-3 1-15,-6-3 0 16,2 7 1-16,5-7-1 15,-1 0 1-15,-3 0 0 16,3 0 0-16,-6-7-1 16,3 7 1-16,-1-3-1 15,-6-3 1-15,4 3-1 16,-5 0 0-16,1-3-1 16,-14-1 1-16,3 4 0 15,0 0 0-15,-10-3-1 16,-7 6 1-16,3 0-1 0,-4 0 0 15,-6 0 0-15,-15 0 1 16,-6 3-5-16,-1 0 1 16,-14 3-10-16,-14 1 0 15,-14 8-2-15,-14 1 1 16</inkml:trace>
  <inkml:trace contextRef="#ctx1" brushRef="#br2" timeOffset="26858.499">11635 4669 0</inkml:trace>
  <inkml:trace contextRef="#ctx0" brushRef="#br2" timeOffset="139128.119">16277 6691 11 0,'0'7'5'0,"4"21"-4"16,-4-19 5-16,0 7-2 15,0 0 1-15,-4 9 1 16,1 6 1-16,-4 10-9 0,3-3 0 16,1 9 6-16,-1 3 0 15,0 3-1-15,1 7 0 16,-1 5-1-16,1 4 1 16,3 7-1-16,7 5 1 15,0 10-1-15,0 0 1 16,-3-6-1-16,3 6 1 15,3-7-1-15,4 4 0 16,4 0-1-16,7 3 1 16,3-6-2-16,4-4 1 0,6 4-1 15,1-1 1-15,4 7-1 16,6 0 0-16,0 3 0 16,-3-12 0-16,7 3 0 15,4 2 1-15,6 1-1 16,8-3 1-16,10 6-1 15,0-10 1-15,-7-2 0 16,4 2 0 31,10 7 0-47,4 9 0 0,10-3-1 0,-7 0 1 0,-7-6 0 0,8-3 0 16,6 3 1-16,11 3 0 0,-4-7 0 15,-7-2 0-15,8-1 1 16,-1-5 0-16,8-1-1 15,-5-3 1-15,-2 3-2 16,3 4 0-16,3-4 0 0,1-3 0 16,-12-3-1-16,1-16 1 15,0 1-2-15,3-1 1 16,1-6 0-16,-1-3 1 16,-3 0-1-16,7 0 0 15,0-4 0-15,3 1 0 16,-7-3 0-16,-6-7 0 15,6 1-1-15,-10-7 1 16,-4 3-1-16,-3-9 1 16,-11 0-5-16,-7-4 1 0,-14-2-11 15,-7-7 1-15</inkml:trace>
  <inkml:trace contextRef="#ctx0" brushRef="#br2" timeOffset="139578.288">20990 11169 25 0,'4'13'12'0,"10"6"-6"0,-7-16 6 15,0 3-10-15,4 0 1 16,3 1 1-16,3-1 0 16,8 3-4-16,3 1 0 15,1-4 4-15,13 10 0 16,7 6-2-16,4 0 0 15,0 9 0-15,-4-6 0 16,-6 3-2-16,-4-3 0 16,-11 0-1-16,-11 4 1 15,-9 2-1-15,-12 0 0 0,-10 1 0 16,-11 5 1-16,-14 7-1 16,-10-3 0-16,-7 9 1 15,-11 0 0-15,-4 1-4 16,4-1 1-16,0-3-7 15,7-10 1-15</inkml:trace>
  <inkml:trace contextRef="#ctx0" brushRef="#br2" timeOffset="139786.996">21209 11053 33 0,'4'-6'16'0,"-4"34"-13"0,0-15 26 16,-8 15-29-16,-2 13 0 15,-8 18 0-15,-3 20 1 16,-4 18-2-16,4 3 1 16,-3 7-10-16,6 0 0 15</inkml:trace>
  <inkml:trace contextRef="#ctx0" brushRef="#br0" timeOffset="147759.568">22648 11132 22 0,'-10'3'11'0,"-4"6"-3"0,10-9 11 0,1 0-15 15,-1 0 1-15,-3 3 2 16,3 1 1-16,1-1-8 16,-1 0 0-16,1 0 7 15,3 3 0-15,0 0-2 16,0 1 1-16,0-1-2 16,3-3 1-16,4 0-1 15,8 0 0-15,6-3-1 16,7 0 0-16,7 0-1 15,4 4 1-15,0-1-1 16,7 0 0-16,0 0-4 16,-1 0 1-16,-2 0-6 0,-15-3 1 15,-7 0-12 1,-14-3 0-16</inkml:trace>
  <inkml:trace contextRef="#ctx0" brushRef="#br0" timeOffset="148229.934">22109 11000 41 0,'3'-3'20'0,"1"12"-9"15,-4-9 25-15,3 3-33 16,1 4 1-16,-4 8 2 16,0 1 0-16,-4 9-8 0,-3 10 1 15,0 2 4-15,-4 1 1 16,1 6-3-16,-1-3 0 15,4-7-9-15,4-3 1 16,3-18-10-16,7-13 1 16</inkml:trace>
  <inkml:trace contextRef="#ctx1" brushRef="#br0" timeOffset="37489.512">26035 8382 0</inkml:trace>
  <inkml:trace contextRef="#ctx0" brushRef="#br0" timeOffset="149682.467">29697 12029 30 0,'25'-7'15'0,"-11"1"-3"16,-11 6 16-16,-3 0-25 15,0 0 0-15,0 0 4 16,-3 3 1-16,-4 3-9 15,0 7 1-15,-11-1 5 16,-7 10 1-16,-10 7-2 16,3 8 0-16,-7 7-2 15,-10 10 0-15,-4-14-1 16,-3 10 0-16,6-6-3 16,8-6 0-16,10-10-6 15,7-9 1-15,11-13-9 16,7-12 0-16</inkml:trace>
  <inkml:trace contextRef="#ctx0" brushRef="#br0" timeOffset="149909.161">29485 11897 55 0,'-3'31'27'0,"-8"10"-30"0,11-28 45 0,-3 8-43 16,-1 5 1 0,-7 11-1-16,4-2 1 0,4-4-2 15,3-6 1-15,7-9-9 16,0-7 1-16,4-6-6 16,-1-6 1-16</inkml:trace>
  <inkml:trace contextRef="#ctx0" brushRef="#br0" timeOffset="150225.232">29870 12160 59 0,'10'10'29'0,"4"-13"-37"0,-7 3 55 16,4-4-47-16,3 4 0 15,0 4 0-15,4-11 0 16,3 1-3-16,-3 0 0 0,-1 3-6 15,-3 3 0 1,-3 0-7-16,-7 3 0 0</inkml:trace>
  <inkml:trace contextRef="#ctx0" brushRef="#br0" timeOffset="150403.442">29810 12320 46 0,'-25'25'23'0,"11"-9"-20"15,14-13 38-15,0 0-41 16,7 0 1-16,4 0 0 16,6-3 0-16,11 0-2 15,4-3 1-15,3-3-5 16,-3-3 0-16,-4-1-9 16,8-2 0-16</inkml:trace>
  <inkml:trace contextRef="#ctx0" brushRef="#br0" timeOffset="150705.786">30484 11815 56 0,'3'13'28'0,"-14"3"-33"0,11-16 47 15,-7 15-42-15,-3-2 0 0,-4 21 0 16,0 7 1-16,0 0-1 16,-1 6 0-16,1-6-1 15,4-4 0-15,-1-2-6 16,4-7 1-16,4-3-10 15,3 0 1-15</inkml:trace>
  <inkml:trace contextRef="#ctx0" brushRef="#br0" timeOffset="150958.062">30745 12003 45 0,'-7'13'22'0,"-15"18"-12"16,12-21 33-16,-8 2-42 0,1 10 1 16,-8 6 1-16,-10 7 0 15,-15 12-4-15,-10 3 1 16,-3 7 2-16,-4 5 1 16,-4 7-3-16,15 3 1 15,6-15-6-15,8-10 1 16,7-13-7-16,10-8 0 15,7-17-6-15,4-3 0 16</inkml:trace>
  <inkml:trace contextRef="#ctx0" brushRef="#br0" timeOffset="151215.878">30766 12389 45 0,'-4'13'22'0,"-28"-10"-21"15,22 3 39-15,-15 7-39 16,1 5 0-16,-8 8 0 16,-11 2 1-16,-6 3-3 15,0 7 1-15,-1-10-1 16,11-3 1-16,8-3-7 15,6-9 0-15,11-10-7 16,10-13 0-16</inkml:trace>
  <inkml:trace contextRef="#ctx0" brushRef="#br0" timeOffset="151394.18">30508 12367 60 0,'0'50'30'0,"-7"10"-36"0,11-41 55 16,3 18-49-16,3 10 1 0,1-3-1 16,3 3 0-1,-3 0-5-15,-1-6 0 0,1-9-12 16,-11-7 1-16</inkml:trace>
  <inkml:trace contextRef="#ctx0" brushRef="#br0" timeOffset="153289.886">25026 14296 30 0,'7'-7'15'0,"0"-2"0"0,-7 9 15 16,7-3-27-16,0 3 1 15,0 3 1-15,0 6 1 16,0 7-8-16,-3 6 1 16,0 3 4-16,-4 0 0 15,0 7-2-15,0-1 0 16,0 3-5-16,0-2 0 16,0-7-10-16,0 0 0 0</inkml:trace>
  <inkml:trace contextRef="#ctx0" brushRef="#br0" timeOffset="153855.414">24934 14954 44 0,'4'16'22'0,"-8"-7"-17"0,4-6 31 16,0 1-34-1,0-1 0-15,0 0 2 0,4 0 1 16,-1 3-5-16,8-3 0 16,0 1 3-16,6 2 1 15,4 0-2-15,1 0 0 16,-5 1-1-16,-3-4 1 16,0 0-2-16,-3 3 1 15,0 0-1-15,-8 1 0 0,1-1-1 16,-4 3 1-16,0 1-1 15,0 2 1-15,-4 1 0 16,1-1 0-16,-4 4-1 16,-4-6 1-16,-3 5 0 15,-4 4 1-15,1 6-1 16,2 0 0-16,5 0 0 16,3 0 1-16,3-3-1 15,8 0 1-15,6-3-1 16,8-3 0-16,3-4-1 15,4 1 1-15,3-4-7 16,-3 1 0-16,-4-13-10 16,-3 3 1-16</inkml:trace>
  <inkml:trace contextRef="#ctx0" brushRef="#br0" timeOffset="154760.196">25552 11847 25 0,'10'0'12'0,"-3"-3"6"0,-7 3 5 0,0 0-21 16,4-7 0-16,-4 7 2 15,3-6 0-15,-3 0-5 16,0-1 1-16,0 4 2 16,0 0 1-16,-3 0-1 15,-4 3 0-15,-4 0-1 16,-3 0 1-16,0 0-1 15,0 3 0-15,-4 0 0 16,4 4 1-16,-3-1-1 16,-1 0 0-16,7 7-1 15,4 2 0-15,4 1 1 16,6 0 0-16,4-4 0 16,7 1 0-16,4-7 0 15,-4-6 0-15,4-6 0 16,-1-4 1-16,1-2-2 0,-4 2 1 15,-3-2-1-15,-4-4 0 16,-4-3 0-16,-3 4 1 16,-3-1-5-16,-4 7 1 15,-4 9-12-15,-3 3 1 16</inkml:trace>
  <inkml:trace contextRef="#ctx0" brushRef="#br0" timeOffset="155779.392">22543 11963 36 0,'-8'9'18'0,"12"10"-8"15,-4-19 19-15,4 3-25 16,3 0 0-16,3 0 3 15,4 0 0-15,7 1-9 16,11-1 1-16,7 3 5 16,3-6 1-16,1 0-4 15,-1 0 0-15,4 3-7 16,-7 0 1-16,-8 4-11 16,-9 2 1-16</inkml:trace>
  <inkml:trace contextRef="#ctx0" brushRef="#br0" timeOffset="156348.616">21978 11721 40 0,'4'3'20'0,"3"1"-15"0,-7-1 26 15,0 3-28-15,0 3 1 16,0 4 0-16,0 3 0 16,-4-1-6-16,-3 1 1 15,0 6 3-15,-4 3 0 16,4-3-5-16,0 0 1 15,-3 6-6-15,6-12 0 16,1-1-6-16,6-8 0 0</inkml:trace>
  <inkml:trace contextRef="#ctx0" brushRef="#br0" timeOffset="156695.167">22250 11834 45 0,'-7'10'22'0,"-18"-1"-20"15,14-6 39-15,-3 6-40 16,-3 4 1-16,-8 3 1 16,-7 9 0-16,-3 3-4 0,-4 7 0 15,-3 8 3-15,-1 1 0 16,1 0-2-16,7 0 1 16,0-3-3-16,6-3 0 15,5-10-6-15,2-6 1 16,8-4-8-16,11-5 0 15</inkml:trace>
  <inkml:trace contextRef="#ctx0" brushRef="#br0" timeOffset="157145.256">21992 12239 42 0,'-3'6'21'0,"-1"-3"-16"15,4-3 33-15,0 0-35 16,0 0 1-16,0 0 3 16,0 3 0-16,4 0-8 15,3 0 1-15,3 1 5 16,8 2 0-16,3-3-2 15,0 0 1-15,0 0-2 16,1 0 0-16,-8 1-2 0,0-1 0 16,-7 0 0-16,-4 3 0 15,-3 0 0-15,-7 4 0 16,0 2-1-16,0 1 1 16,-3 3-1-16,-4-7 1 15,-1-3 0-15,-2 7 0 16,3 2 0-16,3 1 0 15,1 3 0-15,2-3 1 16,5-1-1-16,6 4 1 16,8-6-3-16,10-4 1 15,7 0-7-15,8-5 1 0,-5-8-12 16,-6-2 1-16</inkml:trace>
  <inkml:trace contextRef="#ctx0" brushRef="#br0" timeOffset="158465.922">26719 14189 45 0,'4'3'22'16,"3"29"-14"-16,-3-23 22 0,-4 16-29 15,3 3 0-15,1 10 1 16,-4 3 0-16,-4 3-3 16,1-4 0-16,-5-2 0 15,1-10 0-15,0-3-11 16,4-3 1-16,-1-3-3 15,4 0 1 1</inkml:trace>
  <inkml:trace contextRef="#ctx0" brushRef="#br0" timeOffset="159035.091">26550 14819 35 0,'-3'19'17'0,"10"-16"-13"0,-7-3 30 0,3 3-32 16,4-3 0-16,4 4 4 16,3-1 1-16,7 0-8 15,0 3 1-15,0 0 5 16,1 1 0-16,-5-1-2 16,-3 3 1-16,-3 1-3 15,-1-4 0-15,-2 0-1 16,-5 1 1-16,1-1-2 15,-1 0 1-15,-3 0-1 16,-3 1 1-16,-4-4-2 16,-1 3 1-16,-2 0-2 15,-1 1 1-15,1-1 0 16,3 0 0-16,3 0 0 16,1 4 0-16,3-1 0 0,7 7 1 15,0 3 2 1,3 3 0-16,1 0 0 0,-1 0 0 15,1-7 1-15,0 1 1 16,-4-3-1-16,-7 2 0 16,-4 4-1-16,1 0 1 15,-22 3-3-15,-10 0 0 16,-15-7-9-16,1-8 1 16,-4-17-6-16,4-2 0 0</inkml:trace>
  <inkml:trace contextRef="#ctx0" brushRef="#br0" timeOffset="160235.235">26928 12405 22 0,'7'3'11'0,"-4"-6"-2"16,-3 3 8-16,0 0-13 15,4 3 1-15,-1-3 2 16,-3 0 0-16,7-3-9 16,4 0 0-16,-4 0 6 15,-4-4 1-15,4 4-2 16,-3 0 0-16,0-3-2 16,-4-1 0-16,-4 1 0 0,0 0 0 15,-3 0-1-15,-3-1 1 16,-4 1-1-16,0 3 1 15,3 3 0-15,-3 0 0 16,3 0 0-16,1 3 0 16,-1 3 0-16,4 1 0 15,0 2-1-15,0 0 1 16,7-2-1-16,0 5 1 16,7 1-1-16,4-1 0 15,3-5 0-15,0-1 1 0,3-3 0 16,1 0 0-16,3-6 0 15,-3 0 1-15,-4-3-1 16,-3 3 1-16,-1-1-1 16,-3 4 0-16,0-6-1 15,-7-3 0-15,-3-1-1 32,-4-2 1-17,-4 2-1-15,-3 1 1 0,3 3 0 0,-3 3 0 0,-3-1 0 16,3 4 0-16,-1 4 0 15,1-1 1-15,0 3-1 16,0 0 1-16,4 0-1 16,-1-2 1-16,4 5 0 15,3-3 0-15,4 4-1 16,11-4 0-16,3-3 0 16,4-3 0-16,-1-3 0 0,1 0 0 15,0 0-1-15,-1 3 1 16,-3-3-1-16,-3-7 1 15,0-2 0-15,-1-1 0 16,-3-3-1-16,0 1 1 16,-3-1 0-16,-8 3 1 15,1 1-1-15,-8 6 0 16,1-1 0-16,-1 7 0 16,0 7 0-16,-3 2 0 15,-7 4 0-15,3 2 1 16,1 1 0-16,-1-3 0 15,8-1-2-15,3-3 0 16,7 1-10-16,0-4 1 0,0-6-5 16,0 6 0-16</inkml:trace>
  <inkml:trace contextRef="#ctx0" brushRef="#br0" timeOffset="161050.935">22426 12812 39 0,'0'7'19'0,"14"5"-5"0,-3-12 19 15,3 0-30-15,4 0 0 16,3 3 3-16,14-3 1 16,14 4-9-16,8-4 1 0,-4 0 4 15,0-4 1-15,0 4-6 16,-4-3 1-16,-10 3-13 16,-4 0 1-16,-14 0-4 15,-10 3 1-15</inkml:trace>
  <inkml:trace contextRef="#ctx0" brushRef="#br0" timeOffset="161575.222">21777 12596 28 0,'4'-9'14'0,"-1"9"-1"15,-3 0 19-15,0 0-28 16,0 0 1-16,0 0 3 16,0 3 1-16,0 3-11 15,-3 4 1 1,-1 24 6 0,0 1 0-16,1-4-6 15,-1 0 0-15,1 1-12 16,-1-7 1-16,1-7-4 0,-1-8 0 15</inkml:trace>
  <inkml:trace contextRef="#ctx0" brushRef="#br0" timeOffset="161891.891">22006 12696 43 0,'-10'10'21'0,"-1"6"-16"16,4-10 40-16,-7 0-44 16,-4 7 0-16,-10 2 1 15,10-2 0-15,-10 18-3 16,-4 4 1-16,-3-4 0 15,-4 7 1-15,1-1-4 16,2 1 0-16,5-7-5 16,2-6 0-16,5-6-7 15,6-3 1-15</inkml:trace>
  <inkml:trace contextRef="#ctx0" brushRef="#br0" timeOffset="162414.828">21784 12994 44 0,'-7'16'22'0,"14"-19"-14"0,-7 3 36 16,0 3-41-16,4 0 0 16,3 0 2-16,3 0 0 0,1-3-5 15,6 7 1-15,8-4 3 16,3 0 1-16,-3 3-2 16,0-3 0-16,-1 1-1 15,-9-4 0-15,-5 0-3 16,-6 3 1-16,-4 3 0 15,-7 0 0-15,0-3 0 16,-1 7 0-16,-2-4-2 16,-1 0 0-16,-6 1-1 15,3-4 0-15,-1 0-1 16,5 3 0-16,3 4 0 16,0-7 1-16,7 3 1 15,0 0 1-15,7 4 1 16,3 2 0-16,5 1 0 15,-1 6 1-15,0-4 0 16,0 4 0-16,-4 0 0 0,-3 0 0 16,-3-4 0-16,-8 4 0 15,-13 0-1-15,-15 0 1 16,4 3-6-16,-7-3 1 16,-11-10-13-16,0-9 1 15</inkml:trace>
  <inkml:trace contextRef="#ctx0" brushRef="#br2" timeOffset="168147.26">22585 11191 20 0,'3'-9'10'0,"4"-10"0"0,-3 13 11 32,-1 0-15-32,-3 6 0 15,0 0 3-15,0 0 0 16,0 0-10-16,0 0 0 15,0 3 8-15,0-3 0 16,0 3-2-16,0 0 1 16,0 0-2-16,4 0 1 0,0 0-2 15,-1 0 1-15,4 4-1 16,0-1 1-16,0 0-1 16,4 1 0-16,-1-1-1 15,1 0 1-15,3-3-1 16,4 0 0-16,3 1-1 15,4-4 1-15,-1 0-1 16,5 0 0-16,-8 0 0 16,10 0 1-16,5 0-1 15,6 3 1-15,7-3-1 16,8-3 0-16,10-4 0 16,3-2 0-16,-3-4-1 15,15 1 0-15,-1-1 0 16,14 1 0-16,0 2 0 15,-7 1 0-15,-21 3 0 16,-10-1 0-16,-8 7 0 0,-3 0 0 16,-7-3-5-16,-7 3 1 15,-15 0-6-15,-17 0 1 16,0 0-12-16,-10-9 1 16</inkml:trace>
  <inkml:trace contextRef="#ctx0" brushRef="#br2" timeOffset="169242.627">23982 11144 23 0,'0'-3'11'0,"3"6"0"0,-3-3 0 0,0 0-8 0,0 3 0 16,0 1 2-16,0-1 1 15,0 3-7-15,0 0 1 16,-3 4 4-16,-1-1 1 16,1 4-2-16,-1 2 1 15,-3-2-1-15,0 2 1 16,0 4-1-16,-7 6 0 0,3 10 0 16,1-1 1-1,-1 4-1-15,4 9 0 0,0 0-1 16,0 9 1-16,0 7-1 15,-4 3 1-15,1 12-2 16,-1 20 1-16,-3 11-1 16,-3 4 1-16,-1 13-1 15,0 15 0-15,1 0 0 16,2 9 0-16,1 7 0 16,4 3 0-16,-1-19-1 15,4 7 0-15,4-4 0 16,3 0 1-16,3-22-1 15,4-2 0-15,-3-14-2 16,-4-9 0-16,-4-6-5 16,-3-9 0-16,-3-10-10 15,-5-9 0-15</inkml:trace>
  <inkml:trace contextRef="#ctx0" brushRef="#br2" timeOffset="170083.495">23273 11288 30 0,'14'4'15'0,"-11"27"-7"16,1-22 13-16,-4 4-20 15,0 6 0-15,-4 9 0 16,-3 10 0-16,-7 15-1 16,-7 19 0-16,-11 16 1 0,-17 18 1 15,-11 26-2-15,7 12 1 16,4-9-3-16,3-9 1 15,3-17-9-15,12-14 0 16</inkml:trace>
  <inkml:trace contextRef="#ctx0" brushRef="#br2" timeOffset="170398.903">23537 11420 29 0,'29'0'14'0,"-33"13"-4"0,1-7 17 0,-8 10-26 15,-3 21 1-15,-4 10 0 16,-3 16 1-16,-14 22-4 15,-11 24 1-15,-7 26 1 16,-3 10 1-16,-8 21-1 16,-3 3 0-16,3-6-3 15,15 3 1-15,7-12-4 0,3-13 0 16,0-28-7 0,7-19 1-16</inkml:trace>
  <inkml:trace contextRef="#ctx0" brushRef="#br2" timeOffset="170715.679">23269 12797 30 0,'-17'53'15'0,"-26"32"-11"16,33-60 22-16,-8 16-25 16,-7 24 1-16,-6 14 1 15,-8 2 0-15,0 7-4 16,4 13 0-16,-1-1 3 16,-2-6 0-16,-1-9-3 15,4-7 1-15,3-15-4 16,7-13 0-16,7-12-6 15,11-16 0-15,11-13-1 16,3-12 0-16</inkml:trace>
  <inkml:trace contextRef="#ctx0" brushRef="#br2" timeOffset="171000.973">23350 13277 30 0,'22'12'15'0,"-33"13"-16"0,7-19 31 16,-6 10-28-16,-8 9 1 15,-6 7 1-15,-8 2 0 16,0 13-5-16,-7 13 0 16,-3 15 4-16,-4 0 0 15,4 1-2-15,6-8 1 0,8-14-2 16,3-7 1-16,8-10-2 15,3-5 1-15,3-4-5 16,11-12 1-16,11-7-7 16,6-6 1-16,8-9-2 15,10-16 1-15</inkml:trace>
  <inkml:trace contextRef="#ctx0" brushRef="#br2" timeOffset="171286.495">23633 13317 20 0,'7'-3'10'0,"-14"6"-7"15,3-3 17-15,-7 10-16 16,-3 5 1-16,-7 11 2 16,-7 2 0-16,0 19-9 0,-4 6 0 15,0 19 6-15,-7 0 0 16,4 4-3-16,0-7 1 15,3-10-2-15,7-12 1 16,8-9-1-16,3-7 0 16,3-6-3-16,4-3 0 15,4-9-2-15,-5-4 0 16,5 1-4-16,-1-1 1 16,1-3-2-16,-1 1 0 15</inkml:trace>
  <inkml:trace contextRef="#ctx0" brushRef="#br2" timeOffset="171495.263">23488 13756 29 0,'39'-31'14'0,"-18"31"-7"15,-21 3 28-15,0 7-35 16,-4 5 1-16,-3 4 1 16,-7 12 0-16,-3 7-1 15,2 9 1-15,-2-3 2 16,-8 9 0-16,-7 10 0 15,4 6 0-15,-4 3-1 16,-3 3 1-16,-4 1-4 16,4-11 0-16,0-17-15 15,0-11 1-15</inkml:trace>
  <inkml:trace contextRef="#ctx0" brushRef="#br2" timeOffset="174094.688">10841 4785 21 0,'25'-50'10'0,"-11"-1"0"15,-14 36 11-15,-4 9-20 16,-6-7 0-16,-8 0 1 16,-7 4 0-16,-10 0-3 15,-7-1 1-15,-11 7 1 16,-11 3 1-16,-10 0-1 16,7 16 0-16,-3 12 0 15,-5-3 0-15,5 13 0 16,3 9 0-16,7 0-1 15,3 0 1-15,5 6-1 16,-1 0 0-16,7 20 0 16,0 11 0-16,14 10 1 15,4 10 0-15,3 6-1 0,8-1 1 32,24 61 0-32,10-36 1 15,12-14 0-15,6-23 0 16,18-22 1-16,7-18 0 15,7-23 0-15,14-25 1 16,11-9-1-16,3-31 0 16,4-22-2-16,-11-19 1 15,-7-13-2-15,-7-22 0 16,-14-6-1-16,-7-6 1 0,-11-6-1 16,-10 3 0-16,-21-4-1 15,-11 13 1-15,-15 13-2 16,-6 9 0-16,-10 19-6 15,-15 9 1-15,-11 13-5 16,-3 9 0-16</inkml:trace>
  <inkml:trace contextRef="#ctx0" brushRef="#br2" timeOffset="175970.779">10213 6550 16 0,'-4'10'8'0,"11"-13"1"16,-7 3 6-16,0 0-13 15,4 3 1-15,-4 3 2 0,0 0 0 16,4 1-5-16,-1 5 0 16,4-3 3-16,-3 1 1 15,-1 2-1-15,1-2 0 16,3-1-1-16,0 1 0 15,-4-4-2-15,4 0 1 16,-3 0-1-16,-1 1 1 16,1-1-1-16,-4 0 1 15,3 1-1-15,1-1 1 16,-4 3-1-16,4 4 1 0,-4 2-1 16,0 1 0-16,0 0 1 15,0 9 0-15,7 3 0 16,0 7 0-16,0-4 0 15,3 3 0-15,4 7 1 16,8 6 1-16,-1-3-1 16,7 6 0-16,7 10 0 15,1-10 0-15,2 10 0 16,5-4 0-16,-1 4-1 16,0 2 0-16,11 7 0 15,14-3 0-15,4 3-1 16,10-6 1-16,4 3-1 15,-8 0 1-15,8 0 0 16,10 6 0-16,7 6-1 16,11 0 0-16,-10-2 0 15,10-4 1-15,6 3-1 16,8-3 0-16,-3-3 0 0,10 10 0 16,4-4 0-16,10-6 0 15,-14 0 0-15,7-10 0 16,4 4 0-16,6 0 1 15,-10-10-2-15,11 0 1 16,10 1 0-16,-10-4 0 16,7 6 0-16,10-12 0 15,-10-3 0-15,7-3 0 16,10 2 0-16,-10-2 1 16,7 3-1-16,3-13 1 15,-3 3 0-15,0-6 0 0,7 1 0 16,0-8 0-16,-4-5-1 15,8-1 1-15,-1-2-1 16,7-4 1-16,-3 4-1 16,-7-10 0-16,14 3 0 15,-7 0 0-15,-7-3 0 16,11 0 0-16,-8-6-1 16,-3-7 1-16,4 4 0 15,-5-4 1-15,1-6-1 16,-10-3 0-16,-4-3 0 15,6 0 0-15,-20-3 0 16,3 6 1 0,82-13-1-1,-29 7 0-15,-18 3 0 16,-6 0 0-16,-25 3 0 0,-1 3 0 16,5 7 0-16,-12-4 1 15,-10 7-1-15,0 6 0 16,-3 6 0-16,-4 6 0 15,-14 4 0-15,4 9 1 16,-8 3-1-16,0 6 0 16,-3 4 0-16,-3 2 1 15,-12-2-1-15,1 9 0 16,0 3 0-16,-4 6 1 16,-3 10-1-16,-7 2 0 15,-11 8 0 32,-11-8 0-47,-13-2-2 0,-8 3 1 0,-3 3-6 0,-8 6 1 0,-6-6-10 16,-4 0 0-16</inkml:trace>
  <inkml:trace contextRef="#ctx0" brushRef="#br2" timeOffset="176856.491">22479 10363 26 0,'4'-3'13'0,"-1"0"1"16,1 3 8-16,-4 0-20 0,10 3 1 16,1 4 2-16,-1 5 0 15,4 13-6-15,-3 10 0 16,3 5 5-16,0 11 0 15,0-7-2-15,4 6 1 16,0 0-2-16,-1 0 1 16,1-9-1-16,0-7 0 15,3-9-1-15,0-6 1 16,4-6-1-16,3-13 1 16,-3-7-1-16,6-8 1 15,12-7-1-15,10-6 1 16,6-13-1-16,-2-6 1 0,-4 9 0 15,-7-3 0-15,-7 1 0 16,-11 8 0-16,-7 4 0 16,-11 3 1-16,-6 9-1 15,-8 4 0-15,-10 2-1 16,-7 4 1-16,-14-3-1 16,-11 6 1-16,-3 3-1 15,-15 6 0-15,-13 3 0 16,-1 1 0-16,0-1 0 15,1-6 1-15,6 0-9 16,11-3 0-16,7-6-7 16,22 0 0-16</inkml:trace>
  <inkml:trace contextRef="#ctx0" brushRef="#br2" timeOffset="178178.217">23872 11850 22 0,'0'0'11'0,"4"6"1"0,0-3 11 0,-1-3-21 16,4 3 1-16,0-3 2 15,4 0 0-15,3 0-6 16,0 0 1-16,4 0 5 16,-1 0 1-16,4 3-2 15,4 4 0-15,7-1 0 16,7 0 0-16,7-3-1 16,10 1 1-16,11-4-2 15,0-7 0-15,18 7 0 16,13-6 0-16,5 0-1 15,3-1 1-15,-11 4-1 0,4-3 0 16,-4 0-1-16,-14 0 0 16,0-4 0-16,-7 1 0 15,-7 2 0-15,-7 1 0 16,-7 6-2-16,-7 3 0 16,-14 4-5-16,-8-1 1 15,-9-3-10-15,-15-3 0 16</inkml:trace>
  <inkml:trace contextRef="#ctx0" brushRef="#br2" timeOffset="178672.618">25421 11837 30 0,'4'13'15'0,"-1"-13"-6"0,-3 0 15 16,0 6-23-16,0 7 1 16,-3 2 2-16,-1 4 1 15,-3 12-5-15,0 7 1 16,-4 12 3-16,1 4 1 16,-4 15-1-16,3 6 1 15,1 13-1-15,-4 18 1 16,3 20-3-16,4 2 1 15,-4 16-1-15,1 13 1 16,-11-3-2-16,3 6 1 16,0 3-1-16,-3-16 0 15,3-6-2-15,8-15 0 0,6-10-3 16,15-13 1-16,17-21-8 16,4-19 0-16,3-16-6 15,-3-3 1-15</inkml:trace>
  <inkml:trace contextRef="#ctx0" brushRef="#br2" timeOffset="179379.028">24529 11975 29 0,'0'3'14'0,"-11"1"-7"0,4 5 17 16,-7 10-22-16,-11 15 0 15,-14 13 1-15,-10 19 0 16,-14 9-5-16,-12 13 1 15,8 22 1-15,-3 18 1 16,3-11-2-16,7-8 1 0,7-12-6 16,14-9 0-1,11-16-5-15,10-18 1 16</inkml:trace>
  <inkml:trace contextRef="#ctx0" brushRef="#br2" timeOffset="179650.087">24857 11812 39 0,'28'0'19'0,"-32"19"-17"16,-6-10 34-16,-8 16-36 15,-17 10 1-15,-11 28 0 16,-7 15 0-16,-10 19-1 15,-15 32 0-15,-7 18 1 16,-10 7 0-16,7 0-1 16,14-1 0-16,17-24-1 0,15-16 1 15,10-29-5-15,8-21 1 16,6-25-9-16,14-23 1 16</inkml:trace>
  <inkml:trace contextRef="#ctx0" brushRef="#br2" timeOffset="179902.861">24945 12286 29 0,'60'-32'14'0,"-39"35"-6"0,-21 4 15 16,-7 12-22-16,-14 6 1 0,-18 12 1 15,-21 17 0-15,-14 15-4 16,-7 28 1-16,-25 6 2 15,-7 20 0-15,-7 15-3 16,21-7 1-16,15-15-1 16,10-12 0-16,10-13-2 15,11-13 1-15,14-18-5 16,15-16 1-16,13-19-4 16,11-19 0-16</inkml:trace>
  <inkml:trace contextRef="#ctx0" brushRef="#br2" timeOffset="180414.752">24952 12618 22 0,'46'-22'11'0,"-21"10"-4"0,-22 12 15 16,1 6-21-16,-4 6 1 16,-4 13 2-16,-10 10 0 15,-18 15-4-15,-14 7 0 16,-17 24 3-16,-8 23 0 15,-6 12-1-15,-4-3 1 16,-1-4-2-16,8-12 0 16,11-6-1-16,13-15 0 15,12-17-1-15,9-18 1 16,12-6-3-16,13-17 1 16,15-18-2-16,17-12 0 0,11-16-1 15,-7 6 1-15,38-35-1 16,8-12 1-16,6-9 1 15,-2-4 0-15,-5 10 1 16,-17 16 1-16,0-4 1 16,-7 16 1-16,-14 3 1 15,-11 13 0-15,-7 13 1 16,-10 15 0-16,-11 9 1 16,-14 16 0-16,-18 22 0 15,-17 10 1-15,-15 15-2 16,-10 3 0-16,3 19-1 15,4 3 1-15,4-6-2 16,6-9 0-16,8-7-1 16,10-16 1-16,11-11-2 15,10-17 0-15,18-12-3 16,18-13 0-16,3-12-4 0,7-16 1 16,15-16-4-16,13-15 0 15</inkml:trace>
  <inkml:trace contextRef="#ctx0" brushRef="#br2" timeOffset="180624.38">25157 13346 25 0,'-18'15'12'0,"-7"39"-9"0,18-36 20 0,-10 1-19 15,-15 16 0-15,-14 12 1 16,-14 28 0-16,-21 22-7 15,0 7 1-15,-7 15 4 16,-4 13 0-16,7-10-3 16,11-22 0-16,7-9-11 15,18-28 1-15</inkml:trace>
  <inkml:trace contextRef="#ctx0" brushRef="#br2" timeOffset="182182.257">12203 4716 18 0,'14'-25'9'0,"-7"-35"0"15,-4 54 10-15,-3-7-16 16,4-2 1-16,-4-10 1 16,-7 0 0-16,-7-1-7 15,-8 4 1-15,-13 7 4 16,-11 5 1-16,-7 1-2 15,-17 12 1-15,-18 13-2 16,-8 9 1-16,-2 0-1 16,2 16 1-16,1 6-2 15,0 9 1-15,0 13-1 16,3 13 1-16,7 6-1 16,4 2 0-16,14 17 0 0,14 9 0 15,7 0 0-15,15 16 1 16,13-4-1-16,18 1 1 62,21-13 0-46,25-6 1-16,17-7-1 0,19-15 1 0,13-10 0 0,21-12 0 0,11-12-1 0,0-20 1 0,11-15 0 16,-8-19 0-16,1-19-1 0,-18-15 0 15,-14-26-1-15,-11-31 0 16,-7-22 0-16,-11-9 0 0,-17-22-1 15,-10-4 0 1,-15 10 0-16,-14 10 1 0,-14-1-1 16,-14 19 1-16,-7 26-1 15,-7 8 0-15,-15 23-3 16,1 12 1-16,-4 23-9 16,-7 14 1-16,-3 14-2 15,6 15 0-15</inkml:trace>
  <inkml:trace contextRef="#ctx0" brushRef="#br2" timeOffset="183963.277">11959 6607 13 0,'14'-7'6'0,"-7"-11"1"16,-3 11 4-16,3 1-9 15,0 0 0-15,4 0 1 16,-1-1 1-16,4-5-4 16,4 9 1-16,0-1 4 15,-1 4 0-15,4 7-1 0,4 5 0 16,0 1 0-16,3 6 0 15,0-4-2-15,4 1 1 16,0 3-2-16,-1 3 1 16,-2 3-2-16,-1 0 1 15,4-3-1-15,3 6 1 16,0 10-1-16,0-1 0 16,8 7 0-16,3 0 1 15,0 3 0-15,-1 7 0 16,1-1 0-16,0 3 0 0,-4 1 0 15,-6 5 0-15,3 1 0 16,3 3 0-16,4 6-1 16,0 0 1-16,-1 4-1 15,5 2 1 1,34 35 1 0,-6-13 0-16,0-3-1 15,3 1 1-15,-4-11-1 16,1-8 1-16,3 5 0 15,0 1 0 32,-7 0-1-47,8-1 0 0,13 7 0 0,0-9 1 16,4-4-1-16,-4-2 0 16,0 2 0-16,15 3 0 0,-1 1-1 0,7 0 1 0,-10-4 0 0,4-6 0 15,3 10-1-15,3-1 1 16,4 7-1-16,-11-3 0 15,11 2 0-15,-3 1 0 16,6-6 0-16,-3-4 1 16,-4 10-1-16,4 0 1 15,0 3-1-15,4 3 0 16,-11-3 0-16,0-4 1 16,0 8-1-16,-1 5 1 15,5-3-1-15,-11-6 0 16,-8 3 0-16,1-6 0 15,4 0 0-15,9 9 0 16,-2-3 0-16,-8-6 0 16,4-4 0-16,3 1 0 0,8-3 0 15,-4-1 0-15,-4 4 0 16,4-4 0-16,3 4 0 16,1-13 0-16,-12 7 0 15,5-7 0-15,3 3 0 16,3 7 0-1,-3-7 0 1,-4-3 0 15,-3-3 0-31,7-13 0 32,-4 10 0-1,4-9 0-31,-7-1 0 0,4 1 0 0,2 5 0 0,1 1 1 0,4-7-1 0,-8 1 0 15,-10-1 0-15,7-6 0 0,-4 4 0 0,0 2 0 0,-3-2 0 16,-7-1 0-16,3 10 0 0,-3-1 0 0,-4 10 0 0,4-3 0 16,-4-6 0-16,0 0 0 15,-17 3 0-15,-1-1 0 16,4 8 0-16,-7-1 0 16,0 9 0-16,0-5 0 15,0-7 0-15,-3 0 0 16,-1-1 0-16,-6 11 0 0,-1-1 0 15,1 4 1 1,-1-1-1-16,-3-12 0 0,-7 3 0 16,3-3 1-16,-3-3-1 15,4 3 0-15,3-6 0 16,-1-10 0-16,-2-3 0 16,-4-6 0-16,7 0-1 15,7-6 1-15,0-4 0 16,10-2 0-16,4-4 0 15,-3-9 0 1,-8-4-1-16,1-5 1 0,6-7-1 16,-3-9 1 15,7-10-1-31,-3-6 1 16,3 0-1-1,-3-6 1-15,-8-7-1 0,-10-2 1 0,7-7-1 0,4 6 1 31,-1-2-1-31,-7-8 1 0,1 14 0 16,-1-7 0-16,1 0 0 0,-4 1 0 0,-4-1 0 16,-7 6 1-16,-3 7-1 0,-11-6 0 15,8 2 0-15,-8 1 1 16,-3 3-2-16,-8-4 1 16,-6 4-4-16,-4-3 1 15,-4 3-8-15,-3-4 0 16,-7-2-5-16,-3 6 1 15</inkml:trace>
  <inkml:trace contextRef="#ctx0" brushRef="#br2" timeOffset="184556.845">24250 14747 27 0,'7'22'13'0,"0"-6"-7"15,-3-13 17-15,-1 6-21 16,1-2 0-16,3-4 1 0,3-3 0 15,1 0-3-15,3-10 0 16,4-2 3-16,6-7 0 16,5-9-2-16,-1 3 1 15,-4-3-1-15,1-7 1 16,-7 1-2-16,-4-4 1 16,-4 7-1-16,1-4 0 15,-7 1 0-15,3 5 1 16,-4 4-1-16,4 6 1 15,-7 4-1-15,0 2 1 16,0 13 0-16,7 0 1 16,4 7-1-16,-1 2 0 15,5 3-1-15,-1 7 1 0,3 3-1 16,8 10 1-16,0-1-1 16,3 7 0-16,0 9 0 15,4 3 0-15,-4 0 0 16,0-3 1-16,-3-3-2 15,-7-3 1-15,-8-10-1 16,-6-3 0-16,-11 0 0 16,-14-6 0-16,-11-6 0 15,-18-6 0-15,-2-7 0 16,-19-6 1-16,-17-13-1 16,-15-9 0-16,1-10-11 15,3-2 1-15</inkml:trace>
  <inkml:trace contextRef="#ctx0" brushRef="#br2" timeOffset="185368.553">25379 12458 16 0,'-4'0'8'0,"4"-12"10"0,0 12-2 0,0 0-11 16,4-7 0-16,-1 7 3 16,4 0 1-16,4 3-10 15,3 1 1-15,4 2 7 16,10 0 0-16,4 0-2 15,3-2 0-15,14 2-1 16,15 0 1-16,14 4-3 16,13-4 1-16,1 3-1 15,14 4 1-15,0-7-2 16,-1 3 1-16,-2-5-2 16,-12-4 1-16,-2 0-1 15,-8 0 0-15,0 0-1 16,-10 0 1-16,-12 0-2 15,-9 0 1-15,-8 0-4 0,-10 0 0 16,-7 0-6 0,-8 0 1-16,-6 0-6 15,-4 0 0-15</inkml:trace>
  <inkml:trace contextRef="#ctx0" brushRef="#br2" timeOffset="185954.146">26896 12461 28 0,'21'-9'14'0,"-3"6"-5"0,-11 6 19 16,-4 9-27-16,-3 7 1 15,-3 19 1-15,-4 15 0 16,-4 10-4-16,-7 6 1 16,-3 22 2-16,-7 31 0 15,3 13-1-15,4 12 0 16,7 23 0-16,3 8 0 0,4-5-1 16,0-7 1-16,11-25-3 15,3-25 0-15,7-22-9 16,-7-22 0-16,-14-28-1 15,-14-12 0 17</inkml:trace>
  <inkml:trace contextRef="#ctx0" brushRef="#br2" timeOffset="186418.839">25855 12411 28 0,'7'3'14'0,"-3"0"-8"0,-4 4 25 0,-7 11-30 16,-11 11 0-16,-7 18 0 15,-10 12 1-15,-7 23-3 16,-18 9 1-16,-11 22 1 16,1 18 0-16,3 1-1 15,3-6 0-15,18-14-3 16,14-8 1-16,15-16-8 16,10-26 1-16,14-27-2 15,14-23 0-15</inkml:trace>
  <inkml:trace contextRef="#ctx0" brushRef="#br2" timeOffset="186658.859">26197 12653 36 0,'4'12'18'0,"-8"45"-21"0,1-35 36 15,-8 15-33-15,-14 13 1 16,-13 7-1-16,-15 31 1 15,-7 18-1-15,-21 10 0 16,10 13 0-16,8 9 1 16,-1-3-1-16,8-19 0 15,10-22-2-15,11-22 0 16,13-19-5-16,19-25 1 16,13-15-5-16,12-26 0 0</inkml:trace>
  <inkml:trace contextRef="#ctx0" brushRef="#br2" timeOffset="187273.53">26582 12725 33 0,'42'-41'16'0,"-28"38"-12"16,-10 12 28-16,-8 10-30 16,-13 16 0-16,-19 8 2 15,-17 30 1-15,-14 24-6 16,-3 22 0-16,-11 16 4 15,-4 15 0-15,0 7-1 16,15-19 0-16,6-6-2 16,11-16 1-16,8-16-2 15,16-25 1-15,15-21-5 16,14-26 0-16,14-22-4 0,15-22 1 16,16-12-2-16,5-22 1 15,-4-28 0-15,7-4 0 16,10-9 4-16,-3 13 0 15,-4-7 3 17,-3 10 0-32,-3-3 1 0,-8 12 0 0,-3 6 4 0,-7 19 0 15,-8 13 1-15,-2 12 0 16,-8 20 2-16,-7 11 0 16,-11 17 1-16,-6 5 1 0,-8 26-3 15,-7 22 0-15,1 12-1 16,-12 6 1-16,1 1-3 15,3-7 1-15,1-6-2 16,2-10 1-16,8-15-1 16,7-9 0-16,10-16-1 15,12-20 0-15,9-17-1 16,8-20 1-16,10-22-1 16,11-6 0-16,10-18 0 15,-3-10 0-15,-7-13 0 16,-7 13 0-16,-4 9 0 15,-6 10 1-15,-1 12 0 16,-7 13 1-16,-7 15-1 16,-7 16 0-16,-7 22-1 15,0 19 0-15,-10 16-9 16,-15 3 1-16,-3 6-3 0,3 0 1 16</inkml:trace>
  <inkml:trace contextRef="#ctx0" brushRef="#br2" timeOffset="188085.896">26966 12985 35 0,'-14'25'17'0,"4"-19"-19"16,3-6 32-16,7 3-26 15,-4 1 0-15,8-1 5 16,-1 0 0-16,8 0-10 15,10 0 0-15,11-6 8 16,10 0 0-16,11 0-2 16,17-4 0-16,12 1-2 15,20 3 1-15,11 0-2 16,10 3 1-16,1 3-2 0,6-3 1 16,-3 0-1-16,-21-3 0 15,-7 3-4-15,-11-6 0 16,-17 6-6-16,-15 3 0 15,-24-3-9-15,-18 3 0 16</inkml:trace>
  <inkml:trace contextRef="#ctx0" brushRef="#br2" timeOffset="188567.682">28600 12950 18 0,'10'4'9'0,"1"-17"7"16,-8 10-2-16,1-3-12 16,-1 3 1-16,-3 3 2 0,0 0 1 15,0 3-6-15,-3 0 0 16,-4 12 5-16,-7 11 0 15,-4 14 0-15,0 23 1 16,1 12-2-16,-1 7 1 16,4 9-2-16,4 19 1 15,2 6-1-15,-2 0 0 16,-4 0-4-16,0-4 1 16,-8 11-6-16,8-13 0 15,0-10-8-15,-3-9 0 16,-5-25-1-16,5-13 1 15</inkml:trace>
  <inkml:trace contextRef="#ctx0" brushRef="#br2" timeOffset="189121.117">27439 12950 46 0,'4'19'23'0,"-26"3"-26"0,12-9 48 0,-11 15-45 16,0 13 0-16,-11 18 0 16,-21 20 1-16,-14 2-1 15,-11 7 0-15,-6 28 0 16,9 0 0-16,5-6-2 15,13-10 1-15,12-9-5 16,13-16 0-16,11-15-7 16,14-19 0-16,10-22-1 15,11-19 0-15</inkml:trace>
  <inkml:trace contextRef="#ctx0" brushRef="#br2" timeOffset="189797.584">27933 13016 30 0,'60'-25'15'0,"-39"22"-9"0,-24 6 28 16,-8 7-32-16,-14 12 0 15,-6 21 0-15,-8 20 0 16,-18 19-3-16,-10 9 1 16,-7 15 1-16,-10 17 1 15,9-1-2-15,8-6 1 16,7-16-1-16,15-18 0 0,9-13-2 15,8-22 0 1,14-16-4-16,10-21 0 16,15-20-1-16,17-9 0 0,15-21 0 15,20-29 0-15,15-10 2 16,-1-5 0-16,8-1 3 16,-4 0 1-16,-7 16 1 15,-10 7 1-15,-11 11 1 16,-11 14 0-16,-10 12 1 15,-11 15 0-15,-11 16 0 16,-10 20 1-16,-14 5 0 16,-17 19 1-16,-5 22-1 15,-17 22 0-15,-10 7-1 16,-8-1 1-16,4 3-2 16,7 4 1-16,4-19-2 15,10-16 1-15,11-19-2 16,14-12 1-16,17-19-1 15,11-19 0-15,14-19-1 16,15-15 0-16,13-22 0 0,4-4 0 16,21-15 0-16,0-16 1 15,7-6-1-15,4 10 1 16,-4 5 0-16,-10 17 0 16,-15 5 0-16,-10 13 0 15,-11 13 0-15,-7 9 1 16,-7 9-1-16,-6 7 1 15,-12 19-1-15,-6 12 1 16,-8 12-1-16,-14 20 1 0,-13 18-1 16,-8 0 1-16,-11 10-1 15,-6 12 1-15,6 0-1 16,1 4 1-16,-4-4-8 16,14-28 1-16,7-6-6 15,14-13 1-15</inkml:trace>
  <inkml:trace contextRef="#ctx0" brushRef="#br2" timeOffset="190398.529">28593 13474 28 0,'-11'10'14'0,"11"-10"-5"16,0 0 19-16,0 0-25 15,4 0 1-15,6 0 2 16,4 0 0-16,7 3-7 16,8 0 1-16,9 3 5 15,12-3 1-15,-4-3-2 16,21 3 1-16,10-3-1 15,29-6 0-15,-3-10-2 16,20-6 0-16,8-6-1 16,13-6 0-16,-17-1-3 0,0 4 0 15,-21 6-5-15,-14 3 0 16,-22 6-9-16,-24 7 0 16</inkml:trace>
  <inkml:trace contextRef="#ctx0" brushRef="#br2" timeOffset="190849.57">29954 13198 29 0,'46'0'14'0,"-32"0"0"15,-10 3 13-15,-1 0-25 16,1 4 1-16,-4 12 4 0,0 3 0 16,-4 12-7-16,-3 13 0 15,-10 9 6-15,-4 17 0 16,-4 21-2-16,-3 15 1 16,-4 1-3-16,0 3 1 15,-3 9-2-15,3-15 1 16,0-13-5-16,1-16 0 15,6-12-6-15,4-16 0 16,3-12-8-16,0-16 1 16</inkml:trace>
  <inkml:trace contextRef="#ctx0" brushRef="#br2" timeOffset="191237.799">29069 13634 38 0,'14'0'19'0,"-25"28"-18"0,8-18 27 15,-11 9-28-15,-7 21 1 16,-8 7 1-16,-13 10 1 16,-14-1-4-16,-4 7 1 15,-7 6 1-15,0 3 1 16,3 3-3-16,11-9 0 15,11-9-4-15,10-10 0 16,22-16-7-16,20-15 1 0,15-19-1 16,17-19 1-16</inkml:trace>
  <inkml:trace contextRef="#ctx0" brushRef="#br2" timeOffset="191779.099">29401 13691 24 0,'67'-76'12'0,"-50"45"-7"16,-17 31 23-16,-3 6-26 15,-11 10 1-15,-11 12 1 16,-10 19 1-16,-11 6-6 16,-4 13 0-16,-6 0 3 15,-4 6 1-15,7 10-2 16,11-1 1-16,6-5-2 16,12-17 1-16,6-12-1 15,4-12 0-15,17-26-1 16,19-18 1-16,13-16-1 15,14-16 0-15,15-3 0 16,3-9 0-16,-11-7 0 16,4 4 1-16,-10 2 0 0,-8 14 0 15,-3 8 0-15,-15 13 0 16,-9 10 0-16,-15 18 1 16,-4 10-1-16,-7 9 1 15,-10 7-1-15,-10 12 1 16,-12 6-1-16,4 7 1 15,-3 6-1-15,3 0 1 16,8-4-1-16,2-8 0 16,8-11 0-16,3-11 0 15,11-17-1-15,11-11 1 16,14-14-1-16,10-18 0 16,11-10 0-16,6-15 1 0,12-10-1 15,10 4 1-15,11-4-1 16,3 0 1-16,-7 1 0 15,-14 8 0-15,-11 17 0 16,-10 5 1-16,-18 23-1 16,-14 18 1-16,-21 16 0 15,-14 7 1-15,-18 18-2 16,-10 0 1-16,3 7-12 16,-11 12 0-16</inkml:trace>
  <inkml:trace contextRef="#ctx0" brushRef="#br2" timeOffset="195126.036">12675 9924 6 0,'-10'-25'3'0,"-33"-19"-3"15,33 35 4-15,-8 0-3 16,1-13 0-16,-5 0 0 0,-2-7 1 15,-5-2-3-15,-2 6 1 16,-5-3 0-16,-9 0 1 16,-5-1-1-16,1 4 1 15,-8 0-2-15,-3 3 1 16,0-3 0-16,7 3 0 16,1 0-1-16,-5 0 1 15,-6 0-1-15,-1-3 1 16,4 0 0-16,-10 3 0 15,-4 0 0-15,-1 7 0 0,-2-1 0 16,-11 7 1-16,-1 2-1 16,-2-2 0-16,-1 3 0 15,4 6 0-15,3-4 0 16,-7-2 0-16,8 3 0 16,-8 0 0-16,4-3 0 15,3 6 0-15,-3 3 0 16,0 0 1-16,3 3-1 15,-3 7 0-15,0-1 1 16,3 10 0-16,0 3 1 16,4 7 0-16,0 5 0 15,7 7 0-15,-7-3 0 16,0 15 1-16,7 4-1 16,14-16 1-16,-11 31-1 15,1 0 0-15,-1 7 0 16,4-13 1-16,3 6-2 15,1 4 1-15,-1 8-2 16,8 11 1-16,3-4-1 0,4 6 1 16,6 3-1-16,5 4 1 15,2 12 0-15,1-12 1 16,3 6-1-16,4-13 0 16,7-3 0-16,7 4 0 15,10-4-2-15,-3-9 0 16,14 9-1-16,-3-3 0 0,10 13-1 15,4 9 0-15,-1-4-1 16,4 1 1-16,4 7 1 16,3-1 1-16,4 0-1 15,7-16 1-15,3-2 1 16,4 2 0-16,7-2 1 16,0-1 0-16,3 0-1 15,4-12 1-15,7 0-2 16,4-7 1-16,-4 4 0 15,7-7 0-15,-3-5-1 16,6-4 0-16,-3-7 0 16,7-8 0-16,4-7 1 15,0-10 0-15,10-5 0 16,-3-10 1-16,6-10-1 16,1-3 0-16,7-9 0 15,7-3 1-15,0-9-1 16,0-1 0-16,-7-2 0 15,-1-1 1-15,1-6 0 16,-3 0 0 0,-12-3 0-16,-3 0 0 15,1 0 0-15,2-3 0 0,8-7-1 0,-4-6 1 16,4 4-1-16,7-4 0 16,0-3 0-16,10-3 0 15,-10-6 0-15,7-16 1 16,-4 3 0-16,1-6 0 15,10 0-1-15,-15-23 1 16,-2-11-1-16,3-10 1 0,-1-6-4 16,-2-13 1-16,-8-16-4 15,-3-3 0-15</inkml:trace>
  <inkml:trace contextRef="#ctx0" brushRef="#br2" timeOffset="196027.654">8442 9605 19 0,'-25'0'9'0,"-14"-22"-8"0,32 9 9 0,-7-9-11 16,0-9 1-16,0-4 1 16,0-15 1-16,-4-6-2 15,4-13 1-15,0-3 0 16,-4-19 1-16,4-7 0 15,4-11 0-15,6-7-1 16,4-4 0 31,0-18-1-47,0 7 1 0,11-1-1 16,-4 10 0-16,3-1-4 0,-2 7 0 0,-5 16-3 0,-3 9 1 0</inkml:trace>
  <inkml:trace contextRef="#ctx0" brushRef="#br2" timeOffset="196597.465">7557 7519 31 0,'38'10'15'0,"58"5"-19"0,-79-18 30 0,18-3-25 16,11-7 1-16,0-2-1 16,0-7 1-16,7-6-4 15,-4-13 1-15,-3-3 1 16,-7-9 0-16,-4-4-3 15,1 1 0-15,-12-1-1 16,1 4 0-16,-11 9 1 16,0 6 0-16,-3 7 0 15,-4 6 1-15,0 6 2 16,0 7 0-16,-7 8 1 16,3 8 0-16,5 5 0 15,-1 7 1-15,3-1-1 16,4 7 1-16,4 7-1 15,7-1 1-15,3 6-2 16,7-2 1-16,4 8 0 16,-4 1 0-16,8 0-1 15,6 3 0-15,7 6 0 16,-3-6 1-16,-3-6 0 0,-8-1 0 16,-10-12 0-16,-11-3 0 15,-18-3-1-15,-24 0 0 16,-21 0 0-16,-29-4 0 15,-27-8-1-15,-36-14 0 16,-32-15-8-16,-32-18 1 16</inkml:trace>
  <inkml:trace contextRef="#ctx0" brushRef="#br0" timeOffset="209388.97">2417 15252 39 0,'17'-12'19'0,"4"-13"-10"0,-14 21 19 16,4-2-23-16,-7 6 0 16,3 3 3-16,-7 7 0 0,0 8-10 15,0 11 0-15,-11 15 7 16,0 9 1-1,-38 82-3 1,0 0 1-16,6-7-4 16,4-6 0-16,1-24-7 15,6-14 1-15,14-18-11 16,8-25 0-16</inkml:trace>
  <inkml:trace contextRef="#ctx0" brushRef="#br0" timeOffset="210591.038">3013 15058 45 0,'17'9'22'0,"-6"13"-14"0,-11-9 30 16,-7 2-37-16,-4 17 1 15,-3 5 1-15,4 23 1 16,-8 9-4-16,-3 19 0 16,-7 9 2-16,6 3 1 15,5 4-1-15,3-7 1 16,-4-12-2-16,7-16 1 16,4-16-2-16,4-12 0 0,-8-10-1 15,4-9 1-15,0-13-1 16,4-9 1-16,-8-6-1 15,4-6 0-15,3-7 0 16,-13 3 1-16,6-6 0 16,-10 10 0-16,0-1-1 15,-7 7 1-15,-1 6 0 16,1 12 0-16,7 7 0 16,0 0 1-16,0 3-1 15,3 6 1-15,4-3-1 16,-4 3 1-16,8-3 1 15,3 1 0-15,3-8 0 16,4 1 1-16,0 3 0 16,0-3 0-16,11 0 0 15,-1-4 0-15,8-2-1 0,7-4 0 16,14-5 0-16,10-11 0 16,11 1 0-16,-4-10 0 15,4-12-1-15,-7-6 0 16,-10-1-1-16,-8-3 0 15,-3-5 0-15,-4 2 0 16,-7 3-1-16,-10 4 0 16,6 9 0-16,-17 3 0 47,4 9 1-47,-4 7 0 15,0 6-1-15,-4 9 1 0,-3 10 0 0,4 3 1 0,-8 3-1 0,4 10 1 16,-4 5-1-16,4 1 1 0,4-6-1 15,3-1 1-15,10 1-1 16,1-10 1-16,0-3-2 16,10-13 1-16,14-6-3 15,-3-6 1-15,7 0-4 16,-1-3 0-16,-6-7-4 16,-4-6 0-16,4-3-6 15,0-3 1-15,0 3-4 16,3 0 1-16,-3 7 5 15,-4 2 1-15,-7 7 8 16,7 0 1-16,-7 6 10 16,-3 0 0-16,-7 0 6 15,-1-4 1-15,1 4-1 16,-1 0 0-16,1 0-5 16,-4 0 1-16,-7 0-4 15,0 4 0-15,-7-1-2 0,-4 3 0 16,-6 3-1-16,3 4 0 15,-4 3 0-15,0 2 0 16,4 4-1-16,-7-6 1 16,7 3 0-16,3-3 0 15,8-1-1-15,-4 1 0 16,14-4-1-16,3-8 1 16,5-1-1-16,9-3 1 15,-3-3-1-15,-3-4 0 0,-4 1-1 16,4-3 1-16,-4-4-1 15,0-3 1-15,7 1-1 16,-10-1 1-16,3 4 0 16,0 2 0-16,0 7 0 15,4 6 0-15,-8 7 0 16,8 5 1-16,3 4-1 16,0 3 1-16,7 0-1 15,-6 0 1-15,6 0-5 16,4-7 0-16,-1-2-13 15,5-13 1-15,-15-6-3 16,0-1 1-16</inkml:trace>
  <inkml:trace contextRef="#ctx0" brushRef="#br0" timeOffset="211025.018">5560 15964 39 0,'-11'3'19'0,"1"-9"-10"16,10 6 32-16,-11 0-40 15,0-3 1-15,-3 3 1 16,0 0 1-16,-10-7-4 16,2 4 0-16,1 3 3 15,0 3 0-15,0 4-1 16,0 5 0-16,3 4 0 15,7 6 0-15,1 3-1 16,-1 0 0-16,11 0-1 16,0-3 1-16,14-6-3 47,8-10 0-47,13-6-4 0,-3-6 0 15,-1-1-11-15,5-11 0 0</inkml:trace>
  <inkml:trace contextRef="#ctx0" brushRef="#br0" timeOffset="211324.98">5817 16058 45 0,'11'56'22'0,"-18"-27"-16"0,7-26 31 15,0-3-35-15,7-10 0 0,-7-8 3 16,-11-23 0-16,4-9-6 15,-3-16 1-15,-1-22 3 16,1-12 0-16,-8-7-1 16,7 4 1-16,11-4-2 15,7 7 1-15,4 12-2 16,0 9 0-16,3 14 0 16,3 14 1-16,4 14-3 15,4 18 1-15,-4 10-6 16,4 9 1-16,-11 12-11 15,-3 7 0-15</inkml:trace>
  <inkml:trace contextRef="#ctx0" brushRef="#br0" timeOffset="211523.819">5539 15723 80 0,'0'28'40'0,"24"-19"-48"0,-10-12 74 15,18 0-66-15,7 0 1 16,3-13 0-16,4-3 0 16,7-3-3-16,7 3 0 15,-11 4-6-15,-6 5 1 16,-8 4-16-16,-3 3 1 16</inkml:trace>
  <inkml:trace contextRef="#ctx0" brushRef="#br0" timeOffset="212091.973">8516 15174 53 0,'-3'0'26'0,"-19"3"-19"0,8-3 30 16,-10 3-37-16,-12-3 1 15,-6 9 1-15,-7 10 0 16,6 0-2-16,-6 3 0 16,7 6 2-16,6 4 0 15,8 2 0-15,7 7 0 16,3-7 0-16,8-2 0 15,3-4-1-15,14-3 1 16,10-3 0-16,15 0 1 0,7 0-1 16,10 0 0 31,1-3-1-47,-8-1 1 0,-7 1-2 0,-10 0 1 0,-22 0-2 0,-13 6 0 0,-15 6-1 15,-14 4 0-15,-7 6-3 16,-3-7 0-16,7-3-8 15,-1-5 0-15,5-14-5 16,6-3 0-16</inkml:trace>
  <inkml:trace contextRef="#ctx0" brushRef="#br0" timeOffset="212525.854">8301 15719 44 0,'-4'-3'22'0,"-6"-6"-17"0,6 6 35 15,-3-4-35-15,-3 4 0 16,-8-3 4-16,-7 3 0 15,1 3-11-15,-5 3 0 16,1 3 7-16,7 4 1 16,0-1-3-16,0 1 1 15,-1 5-3-15,5 1 1 0,6 6 0 16,1-3 0-16,10-1-1 16,0-2 1-16,10 3-1 15,8 0 0-15,0 3 0 16,-1 3 0-16,1 0-2 15,-4 3 1-15,-7 0-1 16,-14 4 0-16,-7 2 0 16,-4 7 0-16,-3-3-4 15,-11-7 0-15,0-6-7 16,4-6 1 0</inkml:trace>
  <inkml:trace contextRef="#ctx0" brushRef="#br0" timeOffset="-213455.691">8805 15309 40 0,'11'-10'20'0,"-4"7"-11"16,-3 6 21-16,-1-3-27 15,1 6 0-15,3 4 3 16,-7 6 0-16,0 9-7 15,0 12 0-15,0 7 4 16,-4 19 1-16,1 0-2 16,-1 12 1-16,-7 6-3 15,8-2 1-15,3-13-3 16,-7-10 1 0,3-9-6-16,4-12 0 0,4-13-9 0,3-13 1 15</inkml:trace>
  <inkml:trace contextRef="#ctx0" brushRef="#br0" timeOffset="-213154.379">9088 15221 27 0,'14'-22'13'0,"0"12"4"0,-14 10 11 0,0 0-25 16,0 0 0-16,0 0 5 15,0 13 0-15,-7 0-8 16,0 8 0-16,0 11 6 16,-4 15 1-16,8 9-1 15,-1 23 0-15,0 2-3 16,4 7 1-16,4 0-2 16,0 0 1-16,3-23-4 15,0-14 0-15,-4-11-6 16,1-11 1-16,-1-17-8 15,1-12 1-15,-4 0-6 16,0-6 1-16</inkml:trace>
  <inkml:trace contextRef="#ctx0" brushRef="#br0" timeOffset="-212930.544">9352 15917 44 0,'21'12'22'0,"-17"20"-18"0,-4-26 39 15,0 4-42-15,0-1 1 16,0-3 0-16,0 0 0 16,0-2-4-16,3-1 1 15,1-3-5-15,3-3 0 0,0-10-9 16,7-3 0-16</inkml:trace>
  <inkml:trace contextRef="#ctx0" brushRef="#br0" timeOffset="-212402.829">9536 15434 54 0,'14'13'27'0,"7"-17"-24"15,-14 4 45-15,0 0-47 16,4 0 1-16,3 0 3 0,0 4 1 16,0-1-6-1,4-3 0-15,3-3 4 0,3 3 0 16,1-7-1-16,-4 7 0 15,-3-3-2-15,-8 3 0 16,1 0-2-16,-4 3 1 16,-7 0-1-16,-3 4 1 15,-1 2-1-15,-7 4 1 16,1-1-1-16,-4 1 1 16,3-1-1-16,1 1 0 15,3 3-1-15,0-1 1 16,3 4-1-16,4 0 1 15,7 0 0-15,0-1 1 16,7 4 0-16,4-3 0 16,3-3 0-16,7 0 1 0,4 2-1 15,-4 1 1-15,0-3-2 16,-3 0 1 31,-11 6-1-47,-7-4 1 0,-7 4-1 0,-14 6 0 0,-14 1 0 0,-11-1 0 0,0 3-3 15,4 1 1-15,-7-7-15 16,-8-3 0-16</inkml:trace>
  <inkml:trace contextRef="#ctx0" brushRef="#br0" timeOffset="-211453.093">11695 15098 48 0,'17'16'24'0,"-20"28"-14"15,-1-28 25-15,-3 15-34 16,-3 7 1-16,-8 15 0 15,-3 10 1-15,-4 15-4 0,-10 7 0 16,-1 3 2-16,8-7 1 16,4-2-3-16,2-14 1 15,8-8-5-15,7-13 0 16,4-19-10-16,10-13 1 31,7-12-2-15,11-9 0-16</inkml:trace>
  <inkml:trace contextRef="#ctx0" brushRef="#br0" timeOffset="-210799.723">11737 15766 44 0,'0'29'22'0,"-4"18"-22"0,1-38 43 0,-1 4-41 16,1 5 0-16,-1 1 1 15,1 3 1-15,-1-3-5 16,1-3 0-16,-1-4 3 15,4-9 0-15,0-3-1 16,7-9 0-16,4-4-1 16,-1-5 0-16,5-1 0 15,2-3 0-15,4-3-1 16,0 0 0-16,-6 6-1 16,-1 3 0-16,0 1 0 15,0 2 0-15,0 7 0 16,-3-1 0-16,-1 4 1 15,-3 6 0-15,4 4 0 16,-4 2 1-16,-4 10-1 0,-3-7 1 16,7 4 0-16,-3 3 0 15,-4-3 0-15,4 2 1 16,3-2-1-16,0-3 1 16,3 2-1-16,4 1 1 15,8-7-1-15,2-2 1 16,4-7-1-16,11-10 1 15,4-5-1-15,6-10 0 16,0-10-1-16,4-12 0 16,0-16 0-16,-3-18 0 0,-1-13-1 15,-7-10 1-15,-6-6 0 16,-8-2 0-16,-11-1 0 16,-6 12 0-16,-7 17 0 15,-4 8 1-15,-4 23 1 16,-10 9 0-16,-4 22 0 15,-3 16 1-15,0 22 0 16,0 18 1-16,-4 19 0 16,-3 20 1-16,-4 24-1 15,11 22 0-15,3 16 0 16,11-16 0 0,7-16-4-1,4-37 1-15,3-25-7 16,0-19 1-16,-4-16-11 15,-6-12 1-15</inkml:trace>
  <inkml:trace contextRef="#ctx0" brushRef="#br0" timeOffset="-210558.321">12146 15585 46 0,'-7'12'23'0,"14"-6"-17"0,-7-6 35 15,0 0-38-15,0 0 0 16,0 0 5-16,0 0 0 16,0 0-9-16,7 0 1 0,7 0 5 15,7 0 0-15,11-3-2 16,11-3 0-16,-5 0-8 16,1-1 1-16,-4 4-8 15,-6 3 0-15,-1 0-8 16,-7 7 1-16</inkml:trace>
  <inkml:trace contextRef="#ctx0" brushRef="#br0" timeOffset="-210135.064">12577 15704 46 0,'3'15'23'0,"11"-8"-19"16,-10-7 36-16,-4 0-39 15,10 0 0-15,1 0 2 0,3-3 0 16,4-4-3-16,3-2 0 16,0-4 2-16,4-2 0 15,-4-1-1-15,0-3 1 16,0 3-2-16,-3 4 1 16,-4-1-1-16,0 1 0 15,-3 2 0-15,-4 4 0 16,-7 6-1-16,-4 0 1 15,-6 3-2-15,-5 4 1 16,-2-1-2-16,-1 3 1 16,1 4-1-16,-1 2 1 15,4 1 0-15,0 0 0 0,3 3 0 16,4-4 1-16,0-2 0 16,3-4 1-16,1 4-2 15,-1 2 1-15,4 4-3 16,4-3 1-16,3-3-2 15,4-4 1-15,3-3-5 16,3-3 0-16,8-3-3 16,0-6 0-16</inkml:trace>
  <inkml:trace contextRef="#ctx0" brushRef="#br0" timeOffset="-209457.374">13162 15766 51 0,'25'-6'25'0,"-15"0"-32"0,-10 6 52 15,4-3-44-15,-4-4 0 16,0 1 0-16,-4 0 1 16,-6 0-3-16,-8 3 1 15,-6 3 1-15,-1 3 1 16,0 0-1-16,4 0 0 15,3 9 0-15,8-2 0 16,-4 6 0-16,3-4 0 16,4 10-1-16,3-6 1 15,12-1-1-15,6 1 0 0,7-7-1 16,3-5 1-16,5-1-1 16,-5-3 0-16,-2 0 0 15,-5 0 0-15,-6-3 0 16,-1-1 1-16,-6 8-1 15,-4-4 1-15,-4 3-1 16,1 3 1-16,-4 3 0 16,0 1 0-16,0 6-1 15,0 9 1-15,0 9 0 16,3 4 1-16,1 9 0 16,3 9 0-16,0-2 0 15,0 2 1-15,-4-3 0 16,4-6 0-16,-4-3 0 15,-3-3 0-15,-3-7 0 16,-1-5 1-16,-3-7-3 0,-7-4 1 16,3-8-1-16,1-7 0 15,-4-9-1-15,-1-7 1 16,-2-9-1-16,2-9 0 16,8 3 1-16,4-1 0 15,6-2 1-15,8 0 1 16,6-1 0-16,1 1 0 15,10 0 0-15,7 2 0 16,11 4-1-16,-4 3 1 16,1 0-3-16,-5 4 0 15,1 2-6-15,-4-3 1 16,-3 3-12-16,-4 4 0 16,0-1-1-16,-3-2 1 31</inkml:trace>
  <inkml:trace contextRef="#ctx0" brushRef="#br0" timeOffset="-209160.906">13504 15839 45 0,'14'18'22'0,"-10"-15"-23"15,-4-3 43-15,7-3-42 16,0-3 1-16,0 0 1 15,-3-7 1-15,3 1-3 16,-4 5 0-16,1-2 2 16,3-3 0-16,0 2 0 0,0 1 0 15,4-1-1-15,-1 4 1 16,1 3-1-16,-1 0 0 16,4 0-1-16,1-1 1 15,-1 4-3-15,3 0 0 16,1-3-5-16,0 3 1 15,3 0-10-15,0-3 0 16</inkml:trace>
  <inkml:trace contextRef="#ctx0" brushRef="#br0" timeOffset="-208367.037">13998 15801 49 0,'14'0'24'0,"-7"-19"-24"16,-7 19 39-16,0-6-38 15,0 0 1-15,0-1 0 16,-3 4 0-16,-8 3-3 16,-6 0 1-16,-8 0 2 15,-3 10 0-15,-4 2-1 0,4 7 0 16,-8-3 0-16,5 2 0 16,3 1 0-16,6 0 0 15,5 0 0-15,6 0 1 16,8-4-2-16,10-2 1 15,10-7-1-15,4-3 1 16,1-6-2-16,-1-6 1 16,0-4-1-16,0-6 0 15,-3 1 0-15,-1-1 0 16,1 0 0-16,0 3 0 16,-4 4 0-16,-4 2 0 0,1 4 0 15,-4 3 1 1,0 9 0-16,-3 7 1 0,-1-1-1 15,1 4 0-15,-4 3 0 16,7-4 0-16,0 1 0 16,3 0 1-16,1-4-1 15,3-2 1-15,-3-4-1 16,6-6 1-16,8-6-2 16,10-13 1-16,11-9-1 15,0-7 1-15,3-15-1 16,-3-16 0-16,-3-18 0 15,-5-11 0-15,-2-2-1 16,-15-3 1-16,-11 6 0 16,-6 3 1-16,-8 16 0 15,-6 12 0-15,-8 19 1 16,-7 16 0-16,-3 22 1 0,-4 15 0 16,4 22 0 15,-3 19 1-31,6 32 0 0,14 21 0 0,8 13-1 15,6 1 0-15,11-1-2 0,0-16 0 16,1-28-6-16,-5-16 1 16,-3-24-9-16,-3-20 1 15,-4-12-5-15,-7-18 1 16</inkml:trace>
  <inkml:trace contextRef="#ctx0" brushRef="#br0" timeOffset="-207900.085">15663 14992 46 0,'0'6'23'0,"-10"35"-23"0,6-25 42 16,-6 9-39-16,-4-3 1 15,-8 18 1-15,-2 17 0 16,-1 12-7-16,-3 19 1 16,-4 6 4-16,4 6 0 15,7-9-4-15,7-13 1 16,-1-21-5-16,12-16 0 0,3-29-7 15,-4-18 1-15,-3-13-6 16,-7-9 0-16</inkml:trace>
  <inkml:trace contextRef="#ctx0" brushRef="#br0" timeOffset="-207717.729">15050 15519 43 0,'-4'28'21'0,"36"6"-13"16,-18-27 37-16,3-4-45 16,8 0 0-16,14-3-1 15,10 0 0-15,11 3-5 16,0 0 1-16,-3 3-10 0,-8 1 1 16</inkml:trace>
  <inkml:trace contextRef="#ctx0" brushRef="#br0" timeOffset="-207374.649">15628 15748 54 0,'21'-7'27'0,"7"29"-28"0,-17-22 45 16,0 0-44-16,6-3 0 15,4 3 1-15,8-6 0 0,-5-4-1 16,5-2 0-16,-5-4 0 15,-3-3 0-15,-3 1 0 16,-7-4 0-16,-8 3-1 16,-3 3 0-16,-7 7 0 15,-3 6 0-15,-8 9 0 16,0 10 0-16,-3 6 0 16,3-1 1-16,4 11 0 15,0 2 0-15,4 1 0 31,3 2 1-31,7 1-1 0,10-7 0 0,11-5-5 16,15-8 0-16,2-5-4 16,8-10 0-16,11-12-6 15,3-10 0-15</inkml:trace>
  <inkml:trace contextRef="#ctx0" brushRef="#br0" timeOffset="-207074.81">16521 15575 34 0,'7'-16'17'0,"-14"20"-16"0,0-1 27 15,-11 6-26-15,-7 4 1 16,-3 2 0-16,-7 4 1 16,6 0-5-16,1 0 0 15,-3-4 3-15,-1 1 0 16,4-6 0-16,3-4 1 16,7 3 0-16,8-2 0 15,6 2 0-15,11 0 0 16,7 4 1-16,4-4 1 0,10 1-3 15,4-1 1-15,-4 4-1 16,-10-1 0-16,-11 4-1 16,-7 3 0-16,-11 6-2 15,1 6 1-15,-12 0-5 16,-2-2 1-16,-8-4-7 16,7-6 0-16,-3-10-5 15,3-9 1-15</inkml:trace>
  <inkml:trace contextRef="#ctx0" brushRef="#br0" timeOffset="-206803.898">16813 14957 42 0,'22'-37'21'0,"-22"9"-22"0,3 21 36 15,-3 7-32-15,-3 7 0 16,-4 11 1-16,-8 7 0 16,-6 22-5-16,-7 19 0 15,0 32 3-15,3 21 0 16,4 3-1-16,7 3 0 16,7-12-3-16,3-19 0 15,1-21-5-15,-1-30 0 16,1-24-7-16,-1-19 0 15</inkml:trace>
  <inkml:trace contextRef="#ctx0" brushRef="#br0" timeOffset="-206595.945">16341 15472 39 0,'-14'-10'19'0,"24"42"-6"16,-6-23 30-16,6 0-39 15,18 1 1-15,4-1 4 16,14-6 0-16,11-3-11 15,10-6 1-15,0-16 6 16,17-6 1-16,15-3-3 16,10-4 0-16,-10 7-7 15,-21 6 0-15,-18 9-7 16,-18 4 1-16,-14 6-10 16,-17 6 1-16</inkml:trace>
  <inkml:trace contextRef="#ctx0" brushRef="#br0" timeOffset="-205750.247">7997 16419 48 0,'4'3'24'0,"-8"-3"-14"15,1 0 24-15,-8 6-33 16,-3 10 0-16,-17 6 2 16,-15 18 1-16,3 11-4 15,-17 11 0-15,-10 14 3 16,10 11 0-16,-4 26 1 16,4 10 0-16,7 8-1 15,22 14 0-15,10-20 0 16,21-15 1-16,10-22-3 15,22-29 1-15,17-21-7 16,4-23 1-16,7-8-15 0,0-17 1 16,-14-5-2-16,-11 2 0 15</inkml:trace>
  <inkml:trace contextRef="#ctx0" brushRef="#br0" timeOffset="-205064.522">8442 17184 42 0,'4'-6'21'0,"6"-4"-14"0,-10 4 38 0,0-4-43 16,0 4 1-16,-3-3 1 16,-8 2 1-16,-3 4-6 15,-7 3 0-15,-8 3 4 16,8 10 1-16,-7 6-1 15,0 6 0-15,-4 13-1 16,4 2 0-16,0 14 0 16,14-4 0-16,7-3-1 15,14-6 0-15,7-10-3 16,14-6 0-16,7-12-5 16,8-13 1-16,6-10-7 15,-7 4 0-15,-3-10-6 16,0-3 1-16</inkml:trace>
  <inkml:trace contextRef="#ctx0" brushRef="#br0" timeOffset="-204836.847">8756 17359 29 0,'21'-9'14'0,"-7"6"-1"0,-14 3 17 15,0 0-28-15,0 0 1 16,-3 0 2-16,-8 3 1 16,-3-3-7-16,-4 0 1 15,-6 3 4-15,-1 7 1 16,-3-1-2-16,7 0 0 15,-1 7-1-15,1 6 1 16,4 0-2-16,3-6 1 16,6 6-1-16,5-7 0 0,6-5-3 15,12-7 0-15,6-3-5 16,3-10 0-16,5-2-9 16,6-1 0-16</inkml:trace>
  <inkml:trace contextRef="#ctx0" brushRef="#br0" timeOffset="-204281.624">8989 17413 59 0,'7'19'29'0,"-11"-13"-37"16,4-6 52-16,0 0-44 15,0 0 1-15,0 0-1 16,0 0 1-16,7-6-2 15,4 2 1-15,0-2 0 16,3 0 1-16,-7-4-1 0,3 1 0 16,1 0 0-16,-1 2 1 15,1 4-1-15,0 3 0 16,-4 0 0-16,3 3 0 16,-6-3 0-16,-1 3 1 15,-3 1-1-15,0 2 0 16,4 0 0-16,-1-3 1 15,4 7-1-15,4-4 0 16,3 3 0-16,7-2 0 16,4-7 0-16,-4 0 1 15,7-3-2-15,-3-1 1 0,-4 4-1 16,-3-6 0-16,0 0 0 16,-4 0 0-16,-4-1 1 15,4-2 0 16,-7 3 0-31,4-1 0 0,0 1 0 16,3 0 1-16,-4 0 0 0,1 2 0 0,-1 4 0 16,1 4 0-16,0 2 0 15,3 3 1-15,-11 1 0 16,4-1 1-16,0 10-1 16,4 0 0-16,-1 3-1 15,12-4 0-15,-5-5-3 16,8-10 1-16,7-3-7 15,3-6 0-15,-3-4-10 16,3-2 0-16</inkml:trace>
  <inkml:trace contextRef="#ctx0" brushRef="#br0" timeOffset="-203712.443">9917 17544 49 0,'0'44'24'0,"-11"16"-19"15,7-41 36-15,1 3-41 16,3 3 0-16,-4 0 0 16,4-3 1-16,0 0-1 15,0-3 0-15,-3-4-1 16,-1-5 1-16,1-7-1 15,-1-13 1-15,4-8-2 16,0-8 1-16,0-8 0 16,0-10 0-16,4-3-3 15,3-3 1-15,0 6 0 16,7 9 0-16,4 1 1 16,3 6 0-16,4 6 1 0,3 9 1 15,4 7 2-15,-4 6 1 16,-4 0 1-16,-2 3 0 15,-5 3-1-15,-6 4 1 16,-8 5-3-16,-10 1 1 16,-7 0-2-16,-3 0 1 15,-5-1-6-15,-2-2 0 16,3-4-8-16,3-3 1 0,7 1-3 16,4-4 1-16</inkml:trace>
  <inkml:trace contextRef="#ctx0" brushRef="#br0" timeOffset="-203246.262">10492 17422 43 0,'14'3'21'0,"-7"-3"-19"15,-7 0 41-15,0 0-43 16,-4 0 1-16,1 3 1 15,-4-6 1-15,-4 6-3 16,-7 1 1-16,1 2 2 0,-1-3 0 16,-3 6 0-1,0 1 1-15,3 2-1 0,8 4 0 16,-1 0 0-16,8 2 0 16,3-2-1-16,3 0 0 15,4 0-1-15,4-1 0 16,-1-5-1-16,1-1 1 15,3 0-2 32,4-2 1-47,-4-4-1 0,0-6 1 0,0 0-1 0,-3-1 0 0,-1-2 0 0,1 0 1 16,-1 0 0-16,1-1 0 16,-1 4 0-16,1 0 0 0,0 3 0 15,-1 3 0-15,-3 0-2 16,0 4 0-16,0 2-2 15,0 7 1-15,0-4-5 16,1 1 1-16,-1-4-6 16,0 1 0-16,3-1-3 15,1-9 0-15</inkml:trace>
  <inkml:trace contextRef="#ctx0" brushRef="#br0" timeOffset="-202931.179">10774 17654 40 0,'0'13'20'0,"0"-26"-23"0,0 13 36 16,0-6-29-16,0 0 1 15,0-4 3-15,0 4 0 16,-4-7-10-16,4 1 1 15,0-1 6-15,0-5 0 16,4-1-2-16,3-3 0 16,7 0-1-16,4 3 0 15,6 3-1-15,8 7 0 16,-4 3 0-16,4 2 0 16,-4-5-4-16,1 3 0 0,-5 6-7 15,1-3 0-15,-4 0-8 16,-3 3 1-16</inkml:trace>
  <inkml:trace contextRef="#ctx0" brushRef="#br0" timeOffset="-202615.31">11155 17463 51 0,'14'12'25'0,"14"-5"-24"16,-17-7 43-16,3 0-44 15,4-3 1-15,-1 3 1 16,1-10 0-16,-8 1-3 15,1-1 1-15,-4-2 0 16,0-4 1-16,-3 0-1 16,-1 1 0-16,-3-1-1 15,-3 7 1-15,-1 2 0 16,-3 11 1-16,-4 5-1 0,1 0 1 16,-1 10 1-16,4 9 0 15,4 1 0-15,6 5 1 16,4 1-1-16,7-1 1 15,0-9-1-15,11-6 0 16,10-13-1-16,8-9 0 16,-1-3-6-16,-7-7 0 15,-6-9-14-15,-8 7 1 16</inkml:trace>
  <inkml:trace contextRef="#ctx0" brushRef="#br0" timeOffset="-201053.904">13293 16886 47 0,'46'-10'23'0,"17"10"-6"0,-49-6 24 16,7 0-37-16,-7 3 0 15,-3 0 2-15,0 0 1 0,-11 3-9 16,-4 3 0-1,-17-3 5-15,-18 3 1 0,-3 0-3 16,-18 3 0-16,-7 4-1 16,7-1 0-16,-4 4 0 15,1 2 0-15,6 1 1 16,4 0 0-16,8 6 0 16,9 3 1-16,12 0 0 15,9 0 0-15,12 0-1 16,10 0 1-16,7 0-1 15,11-3 0-15,0-3-1 16,10-3 1-16,0-1-1 16,-3 1 0-16,-4 0 0 15,-10 2 1-15,-8 7-2 16,-10 7 1-16,-7-7 0 16,0 0 0-16,-7 6-1 15,-4 1 0-15,-3-1 1 0,-7 4 0 16,0-1 0-16,-4 4 0 15,7 2 0-15,4-5 1 16,7-4 0-16,7-2 1 16,7-4 0-16,14-7 0 15,11-5 0-15,3-7 0 16,14-6-1-16,8 0 0 16,-1-3-5-16,4-3 0 15,-4-4-8-15,-3-2 1 16,-7-1-12-16,-7 1 0 15</inkml:trace>
  <inkml:trace contextRef="#ctx0" brushRef="#br0" timeOffset="-200498.96">13949 17337 41 0,'10'-3'20'0,"-6"-6"-7"15,-4 9 22-15,-4-3-32 0,-3 0 0 16,-7 0 2-16,-7-1 0 15,-4 4-6-15,-3 4 1 16,0 2 4-16,0 3 1 16,0 4-2-16,3-1 1 15,0-2-2-15,4 2 1 16,3 1-1-16,4 6 1 16,11-1-2-16,6-2 1 15,8-3-2-15,6-7 1 16,1 0-1-16,0-9 0 15,-4-3-1-15,3-1 1 0,1 1-2 16,0-3 1 0,-1-1 1-16,1 1 0 15,-4 3 0-15,0 3 0 0,-3 3 0 16,-4 0 0-16,0 3 0 16,-4 3 1-16,1 7-1 15,-4-1 0-15,0 7 0 16,-4 0 1-16,4 0-3 15,0-4 0-15,4-2-5 16,3-4 0-16,7-3-10 16,-3-2 1-16,3-1-3 15,-4-6 0-15</inkml:trace>
  <inkml:trace contextRef="#ctx0" brushRef="#br0" timeOffset="-200169.04">14076 17554 48 0,'3'12'24'0,"-6"13"-27"0,3-18 46 16,0-4-42-16,3 3 0 16,-3-3 0-16,0 0 0 15,0-3-2-15,0 0 1 16,0 0 0-16,4-9 1 16,-1 0-1-16,1-10 1 15,7 6-1-15,-4-2 0 16,7 2 0-16,0-3 0 15,-4 4 0-15,1 2 0 0,3 4 0 16,0 6 0-16,0 3 1 16,0 7 0-16,4-1 1 15,0 7 0-15,-1-4 0 16,5 4 0-16,-1 0-1 16,3 2 1-16,1-5-1 15,3-4 0-15,4-5-8 16,0-8 1-16,-8-5-11 15,-6-4 1-15</inkml:trace>
  <inkml:trace contextRef="#ctx0" brushRef="#br0" timeOffset="-198831.557">12534 18084 39 0,'-14'31'19'0,"11"10"-9"0,3-25 20 0,-7 2-27 16,3-2 1-16,-3 3 1 15,0-3 0-15,3-7-7 16,1 0 0-16,-1-9 5 15,1-6 0-15,6-6-2 16,1-1 0-16,3-6-1 16,3-3 1-16,5-3 0 15,2 6 0-15,4 1-1 16,4 2 1-16,-4 6 0 16,0 4 0-16,-3 3-1 15,-4 6 1-15,0 3-1 16,-3 4 1-16,-4 6-1 15,-4-1 1-15,1 4-1 16,-4 6 1-16,0-6-1 16,0 3 0-16,0-3 0 0,0-4 0 15,0-5 0-15,0-1 0 16,7-3-4-16,4 1 0 16,6-10-12-1,8-10 0-15</inkml:trace>
  <inkml:trace contextRef="#ctx0" brushRef="#br0" timeOffset="-198577.4">12919 18134 57 0,'7'0'28'0,"7"-13"-23"15,-7 10 43 1,11-6-45 0,3-4 0-16,3 4 0 15,5 0 1-15,-5-1-9 16,1 4 0-16,-7 6-3 16,-4 0 0-16,-7 3-11 15,-11 3 1-15</inkml:trace>
  <inkml:trace contextRef="#ctx0" brushRef="#br0" timeOffset="-198383.509">12954 18294 44 0,'0'31'22'0,"7"-40"-11"0,0 9 30 16,-3-6-39-16,3-1 1 15,7 1-1-15,7 0 1 16,7-1-4-16,7-2 0 15,-3 0-1-15,4-1 1 16,-1 1-10-16,0-1 1 16,0-2-6-16,-3-4 0 15</inkml:trace>
  <inkml:trace contextRef="#ctx0" brushRef="#br0" timeOffset="-198200.366">13533 18030 56 0,'-4'51'28'0,"-10"2"-30"16,7-34 51-16,0 18-48 16,-7 7 0-16,0 10 0 15,-1-1 1-15,5-3-5 16,3-9 0-16,7-7-9 16,3-9 1-16,-3-18-6 15,0-14 1-15</inkml:trace>
  <inkml:trace contextRef="#ctx0" brushRef="#br0" timeOffset="-197524.764">13021 16679 46 0,'7'9'23'0,"-7"-18"-22"16,-3 9 39-16,-1 3-39 16,-3 6 1-16,0-2 0 15,0-1 0-15,-4 0-3 16,-3-3 0-16,0 1 2 15,0-8 0-15,0-5-1 16,0-4 1-16,0 1-2 16,7-4 1-16,3 1 0 0,1 2 1 15,13 0 0-15,8 4 0 16,-4 6 0-16,7 3 1 16,7 9-1-16,8 4 1 15,2-1 0-15,-6 4 1 16,0 3 0-16,0 0 0 15,-1-10-1-15,1-3 1 16,-4-2-1-16,4-11 0 16,-4-5-2-16,0-4 0 15,-6-6-1-15,-5-3 0 16,-6 0-1-16,-11-3 1 16,-11 6 1-16,-10 3 0 15,-7 6-1-15,-7 7 0 0,-4 9 0 16,0 10 0-16,4 3-6 15,3 2 0-15,4-2-11 16,7 3 1-16</inkml:trace>
  <inkml:trace contextRef="#ctx0" brushRef="#br0" timeOffset="-196970.491">15833 16861 48 0,'10'3'24'0,"8"31"-17"15,-18-24 34-15,0 6-39 16,0 9 0-16,-4 12 1 15,-6 13 0-15,-1 7-4 16,-3 9 1-16,0-4 2 16,0 7 0-16,7-12-2 15,0-13 0-15,3-10-6 16,1-15 0-16,3-13-11 16,-4-12 1-16</inkml:trace>
  <inkml:trace contextRef="#ctx0" brushRef="#br0" timeOffset="-196730.022">15526 17306 48 0,'7'25'24'0,"7"-19"-15"0,-7-9 33 16,7 0-40-16,4 0 0 0,6 0 3 15,5-3 1-15,6-1-7 16,14 1 1-16,4 0 3 15,11-4 1-15,-1-2-3 16,8 2 1-16,-11 1-7 16,-7 3 0-16,-11 0-13 15,-10-1 1-15,-4 1-2 16,-3-3 1-16</inkml:trace>
  <inkml:trace contextRef="#ctx0" brushRef="#br0" timeOffset="-196250.029">16309 17419 48 0,'25'-3'24'0,"-8"-19"-26"0,-10 12 46 15,0-2-43-15,-3-1 0 0,-4 1 0 16,-7-1 1 0,-4 1-2-16,1 2 0 0,-4 7 1 15,-1 10 1-15,-6 8-1 16,-3 4 0-16,-1 3 0 16,0 6 1-16,8 4 0 15,6-4 0-15,7-3 0 16,12-3 0-16,6-13-1 15,3-9 0-15,8-3-1 16,3-13 0-16,0 1-8 16,-6-4 1-16,-12-9-11 15,-6-1 1-15</inkml:trace>
  <inkml:trace contextRef="#ctx0" brushRef="#br0" timeOffset="-195440.223">17261 17808 38 0,'0'47'19'0,"4"28"-12"0,-4-62 23 15,0 2-27-15,3 4 1 16,5 3 3-16,-1-3 1 0,7-7-8 16,3-5 0-16,1-4 6 15,7-16 1 1,28-46-2 0,-8-13 1-16,-9-16-3 15,-12-6 1-15,-6-19-3 16,-18-19 1-16,-7-6-1 15,-7 3 0-15,-4 7-1 16,-3-4 0-16,0 16 0 16,7 3 0-16,0 22 0 15,10 16 1-15,1 12-1 16,3 16 0-16,7 13-3 16,14 5 1-16,7 14-4 15,4 5 1-15,0 4-15 16,-1 6 1-16</inkml:trace>
  <inkml:trace contextRef="#ctx0" brushRef="#br0" timeOffset="-194954.398">17674 18128 53 0,'0'9'26'0,"-7"7"-23"0,4-4 36 15,-1 13-38-15,-3 4 0 16,0 5 0-16,0 10 1 16,0 3-3-16,0-9 1 15,0-4-4-15,0-2 1 16,0-14-12-16,7-5 0 16,0-26-1-16,3-18 0 15</inkml:trace>
  <inkml:trace contextRef="#ctx0" brushRef="#br0" timeOffset="-194314.848">17840 15951 52 0,'-11'35'26'0,"-34"9"-37"0,34-38 54 15,-7 0-43-15,1 1 0 16,-4-1 0-16,3-9 0 16,4-3 0-16,3-4 1 15,4-2-1-15,0-4 0 16,7-3 1-16,4 0 0 15,3 4-1-15,7 2 1 16,3-3 0-16,1 4 0 0,3 6-1 16,4 6 1-16,0 3-1 15,-1 3 1 1,1 6-1-16,-4 4 1 0,-3 9-1 16,-4 0 0-16,0 0 0 15,4 1 0-15,3-1 0 16,-4 0 0-16,5-10 0 15,2-5 0 17,5-10 1-32,-5-7 0 0,1-8-1 15,-7-10 1-15,-1 0 0 0,-10 0 0 0,-10 3 0 16,-11 0 1-16,-8 3-2 16,-6 3 1-16,4 4-7 15,-1 5 1-15,0-2-11 16,-7 0 1-16</inkml:trace>
  <inkml:trace contextRef="#ctx0" brushRef="#br0" timeOffset="-193805.393">18203 17629 49 0,'11'25'24'0,"-8"-25"-21"16,-3 0 35-16,0-3-38 15,0-10 1-15,-3-8 1 16,3-23 1-16,0-3-3 15,-4-16 0-15,4-12 2 16,-3-10 0-16,3-6-1 0,0 6 1 16,0-6-1-16,7 4 0 15,4 5 0-15,3 10 0 16,3 16-1-16,4 18 1 16,4 10-2-16,0 21 1 15,0 11-6-15,-4 14 0 16,-4 4-11-16,-6 7 0 15</inkml:trace>
  <inkml:trace contextRef="#ctx0" brushRef="#br0" timeOffset="-193585.519">18009 17247 64 0,'14'15'32'0,"32"-9"-40"15,-28-6 54-15,3 0-46 16,14 0 1-16,8 0-1 16,3 0 1-16,-1 0-3 15,-2-3 1-15,-8 3-6 16,-7-3 0-16,-7 0-10 16,-6 0 1-16</inkml:trace>
  <inkml:trace contextRef="#ctx0" brushRef="#br0" timeOffset="-193307.269">18831 16989 39 0,'0'13'19'0,"-17"12"-6"0,10-16 24 16,-4 4-34-16,-7 6 1 15,-3 6 0-15,-3 3 1 16,-5 7-7-16,1 5 1 16,3 4 4-16,4 13 0 0,4-1-3 15,10-3 0-15,3 1-3 16,15-13 0-16,6-7-4 16,4-12 1-16,8-13-10 15,2-9 1-15,8-15 0 16,0-10 0-16</inkml:trace>
  <inkml:trace contextRef="#ctx0" brushRef="#br0" timeOffset="-193110.944">19135 17184 42 0,'7'-10'21'0,"-21"23"-25"16,7-7 42-16,-8 10-34 16,1 3 0-16,-7 6 2 15,-4 9 1-15,-6-5-9 16,-8-1 0-16,0 6 6 0,-3-2 0 15,10-1-3-15,4 0 0 16,3-9-5-16,7-6 0 16,8-10-9-16,6-12 1 15,8-10-4-15,3-3 0 16</inkml:trace>
  <inkml:trace contextRef="#ctx0" brushRef="#br0" timeOffset="-192917.043">18895 17199 46 0,'14'32'23'0,"-4"15"-24"0,-6-31 44 0,3 6-43 15,4-4 0 1,-4 7 0-16,0 0 0 0,3 1 0 16,1-8 0-16,0 1-2 15,3-9 1-15,-4-4-5 16,1-6 0-16,3-3-8 15,-4-7 0-15</inkml:trace>
  <inkml:trace contextRef="#ctx0" brushRef="#br0" timeOffset="-192690.511">19075 17005 63 0,'7'31'31'0,"28"35"-42"0,-21-44 59 16,7 13-48-16,0 9 0 15,4 3 0-15,0 0 1 16,-7 0-2-16,-4-3 0 16,-7 0-6-16,-14-4 1 15,-11-5-11-15,-7-4 1 16</inkml:trace>
  <inkml:trace contextRef="#ctx0" brushRef="#br0" timeOffset="-192104.733">19985 16673 41 0,'3'15'20'0,"-6"23"-9"15,-1-22 26-15,-3 6-36 16,-3 3 0-16,-1 9 3 0,1 10 0 16,-5 13-5-16,8 12 1 15,4 0 3-15,3-1 1 16,3-11 0-16,4-10 1 15,-3-13-4-15,3-8 1 16,-7-17-2-16,-7-9 1 16,-4-9-2-16,-3-7 1 15,-7 3-2-15,-4 1 0 16,-3 2 1-16,-4 7 1 16,1 6 0-16,-1 4 1 0,4 8 0 15,7 10 1-15,3 1 0 16,11-5 0-16,7 11 0 15,14-1 0-15,14 1-2 16,4-1 0-16,7-6-4 16,0-6 1-16,3-4-8 15,4-5 1-15,0-7-8 16,-1-9 0-16</inkml:trace>
  <inkml:trace contextRef="#ctx0" brushRef="#br0" timeOffset="-191879.941">20609 17259 47 0,'-21'47'23'0,"-53"13"-18"0,53-51 36 16,-11 10-40-16,-14 6 0 15,0 6 0-15,1 4 1 16,9-1-3-16,5 1 1 15,6-7-4-15,7-15 0 16,4-10-8-16,3-16 0 16,8-12-3-16,-1-6 0 15</inkml:trace>
  <inkml:trace contextRef="#ctx0" brushRef="#br0" timeOffset="-191696.713">20306 17309 58 0,'35'54'29'0,"0"-14"-40"16,-20-24 59-16,2 9-48 16,15 3 0-16,0 1 0 15,3 2 0-15,-3-3-3 16,-4 3 1-16,-3-9-6 16,-4-9 0-16,-4-13-7 15,5-6 0-15</inkml:trace>
  <inkml:trace contextRef="#ctx0" brushRef="#br0" timeOffset="-191340.201">20810 16036 63 0,'32'66'31'0,"14"37"-38"0,-28-62 58 16,17 31-47-16,14 41 0 0,1 25 3 15,-1 47 0 17,-10 19-9-32,-11 22 0 0,-10-13 5 0,-18-12 0 0,-21-16-4 15,-22-13 0-15,-13-37-10 16,-11-28 1-16,-7-29-11 16,3-28 1-16</inkml:trace>
  <inkml:trace contextRef="#ctx0" brushRef="#br0" timeOffset="-186266.95">14224 16481 30 0,'-4'0'15'0,"4"-9"-8"0,0 9 15 0,-3-3-21 15,-4 0 0-15,-4 3 0 16,-3 3 1-16,0 0-3 16,-4-3 1-16,4 9 1 15,0 1 1-15,0 2-2 16,0 1 1-16,0 6 0 16,3 3 0-16,4-4 0 15,4 1 0-15,3 0 0 16,7-3 1-16,-4-1-1 15,11-2 1-15,8 0-6 16,6-4 0-16,0 0-8 16,-3-2 1-16</inkml:trace>
  <inkml:trace contextRef="#ctx0" brushRef="#br0" timeOffset="-185978.946">14471 16494 26 0,'0'0'13'0,"0"-3"-3"0,0 6 14 15,-4 3-23-15,1 4 1 0,-4 5 1 16,0 10 0-16,0-3-4 15,-4 3 0-15,-3 4 2 16,3-1 0-16,4-3-2 16,0 0 0-16,4-9-7 15,3-7 1-15,3-6-4 16,8-9 1-16</inkml:trace>
  <inkml:trace contextRef="#ctx0" brushRef="#br0" timeOffset="-185681.389">14531 16403 22 0,'0'9'11'0,"0"4"-8"16,0-10 17-16,0 0-17 0,0 0 1 16,0-3 3-16,0 0 0 15,3 0-9-15,5 0 1 16,-1 0 6-16,3 0 0 15,4 3-1-15,0 7 1 16,0-1-2-16,4 4 1 16,-4 6-1-16,0 3 1 15,0 3-2-15,-10 0 0 16,-4 0-2-16,-4 3 1 16,-3 0-1-16,-3 1 0 15,-11 2-4-15,-11-6 0 16,-3-9-10-16,-4-7 1 0</inkml:trace>
  <inkml:trace contextRef="#ctx0" brushRef="#br0" timeOffset="-185050.061">14746 16663 25 0,'78'-9'12'0,"-29"-32"-4"0,-35 25 8 16,0-9-15-16,-3-3 1 16,3-6 4-16,-3-7 0 15,-4 6-6-15,-7 4 0 16,-7-4 4-16,-11 1 0 16,-7 0 0-16,-14 2 0 15,-6 7-3-15,2 6 1 16,-10 7 0-16,-10 5 0 15,-8 11 0-15,-6 2 0 0,-8 0-2 16,11 7 1-16,3 2-1 16,1-2 0-16,3 9-1 15,7 3 0-15,3 6-1 16,8 10 1-16,7 9 1 16,3 4 1-16,14 5 0 15,11 4 1-15,14-10 0 16,18 0 0-16,17-6 0 15,14-9 1-15,18-7-1 16,22-9 0-16,13-9 0 16,0-10 0-16,11-6-2 15,-11-10 1-15,-3-12-2 16,-14-6 1-16,-15-4-2 16,-17-5 1-16,-14-7-1 15,-21 0 1-15,-18 3-8 16,-18 0 1-16,-14 0-6 0,1 6 0 15</inkml:trace>
  <inkml:trace contextRef="#ctx0" brushRef="#br0" timeOffset="-184015.518">19258 15904 29 0,'11'0'14'0,"-8"-6"-1"0,-3 6 17 15,0 0-29-15,-3 3 1 16,-4 0 1-16,-4 1 0 15,-3-1-3-15,-4-3 0 0,-3 3 2 16,-4 0 1-16,1 3-1 16,3 4 1-16,-1 5-2 15,1 4 1-15,0 3-1 16,0 3 0-16,3 3 0 16,4 4 0-16,7 2 0 15,4-2 0-15,10-4-1 16,0-3 1-16,10-6-1 15,8-7 0-15,10-2-6 16,1-7 1-16,-5-3-10 16,1-3 1-16</inkml:trace>
  <inkml:trace contextRef="#ctx0" brushRef="#br0" timeOffset="-183713.75">19463 15970 33 0,'7'-3'16'0,"-4"13"-10"0,-3-7 18 16,-3 3-24-16,-4 6 0 0,-4 7 0 15,1 0 0-15,-8 6 0 16,0 3 0-16,1 1 0 16,3-1 1-16,3 0-4 15,4-3 0-15,3-6-7 16,4-6 1-16,4-13-1 16,3-10 1-16</inkml:trace>
  <inkml:trace contextRef="#ctx0" brushRef="#br0" timeOffset="-183430.49">19438 15920 28 0,'4'9'14'0,"10"-12"-13"16,-7 0 28-16,0 0-27 15,0 0 1-15,3 6 3 0,1 0 1 16,0-3-8-16,3 3 1 15,0 4 5-15,3 5 1 16,8 4-2-16,3 3 0 16,1 3-2-16,-5 0 1 15,-3-4-3-15,-10 1 1 16,-11 3-2-16,-11 3 1 16,-6 0-1-16,-4 0 1 15,-11-3-6-15,-7-3 1 16,-3-6-9-16,-1-7 1 15</inkml:trace>
  <inkml:trace contextRef="#ctx0" brushRef="#br0" timeOffset="-182873.26">20062 16133 36 0,'46'-22'18'0,"-28"-12"-15"15,-14 18 23-15,-1-6-23 16,-3-3 0-16,-3-3 3 0,-8-10 0 15,-10 1-8-15,-11 2 0 16,-14 7 5-16,-14 0 1 16,-14 3-2-16,7 6 0 15,-7 9-2-15,-11 4 1 16,-3 6-1-16,-4 10 1 16,1 12-4-16,10-1 1 15,10 8-1-15,4 2 0 16,3 10 0-16,8 0 0 15,3-4 1-15,7 4 0 16,4 6 2-16,14 6 1 16,10-6 1-16,15 4 0 15,13-4 1-15,22 0 1 0,17 3-1 16,18-3 1-16,29-13 0 16,13-15 0-16,11-13-2 15,14-15 0-15,0-19-2 16,-14-7 1-16,-21-18-1 15,-18-3 0-15,-14-1-1 16,-25 1 0-16,-17-4-5 16,-11 7 0-16,-18 6-9 15,-17 0 1-15</inkml:trace>
  <inkml:trace contextRef="#ctx0" brushRef="#br0" timeOffset="-182213.289">18482 14826 47 0,'0'3'23'0,"4"3"-16"0,-4-6 34 15,0 0-39-15,3-6 0 16,1 0 0-16,-4 6 1 16,0 0-4-16,0 0 0 15,0 0 2-15,0 0 1 16,0 3-9-16,7 0 1 0,3 3-10 16,4 3 0-16</inkml:trace>
  <inkml:trace contextRef="#ctx0" brushRef="#br0" timeOffset="-181973.085">18789 14785 64 0,'3'19'32'0,"-6"-10"-42"15,3-9 56-15,0 0-46 16,0 0 1-16,3 0 0 0,1 3 0 16,0 0-5-16,-4-3 0 15,0 0-13 1,-4 0 1-16,0 0-1 0,1 0 1 16</inkml:trace>
  <inkml:trace contextRef="#ctx0" brushRef="#br0" timeOffset="-181536.641">18359 15152 44 0,'14'0'22'0,"3"-13"-23"15,-13 7 42-15,-1 0-38 16,1-1 0-16,-4 7 3 16,0 0 0-16,0 4-7 15,0 2 0-15,-4 3 4 16,1 4 1-1,3 6-1 1,3 6 0-16,4 0 0 16,4 0 1-16,3 0-1 15,4 0 0-15,3-6 0 0,11 0 0 16,10-4-2-16,7-12 1 16,1-9-3-16,3-13 1 15,-7-12-2-15,-8 6 1 16,-9-6-7-16,-8-4 0 15,-11-6-12-15,-10 10 1 16</inkml:trace>
  <inkml:trace contextRef="#ctx0" brushRef="#br0" timeOffset="-180965.252">19251 15008 41 0,'49'-26'20'0,"-6"-49"-13"16,-33 50 21-16,1-6-25 16,-4-16 0-16,-7 6 2 0,-11-6 1 15,-10-3-8-15,-18 3 1 16,-17-3 3-16,0 12 1 16,-15 7-1-16,-14 15 0 15,-6 6-1-15,-12 10 0 16,12 13-2-16,-5 12 1 15,1 3-3-15,0 10 1 16,-4 12-1-16,11 10 0 16,14 15 0-16,14 16 1 15,3 3 1-15,15-3 0 16,17 0 3-16,11 3 1 0,21-9 1 16,25-4 1-16,21-9-2 15,28-12 1-15,14-23-1 16,32-21 1-16,22-22-2 15,9-32 0-15,8-24-2 16,0-7 0-16,-39-10-1 16,-28 1 0-16,-25-4 0 15,-28 7 0-15,-29 6-5 16,-27 6 0-16,-29-3-10 16,-21 7 0-16</inkml:trace>
  <inkml:trace contextRef="#ctx0" brushRef="#br0" timeOffset="-171042.951">30357 4211 27 0,'-22'-22'13'0,"-45"-44"-17"0,43 47 13 0,-19-3-9 15,-3-9 0-15,-21-3 0 16,-17-17 0-16,-26-5 0 16,-6-13 0-16,-18-6 0 15,-21-4 0-15,-4-2 0 16,-24-16 0-16,-15 2-1 16,-14 1 1-16,-6-3-1 15,-19 19 0-15,-10-4 0 16,-10 7 0-16,-4 6-2 15,-11 6 0-15,0 4 0 0,-10 12 0 16,3 0 1-16,4 12 0 16,-7 10 0-16,7 6 1 15,-7 10 0-15,3 9 1 16,0 9 0-16,1 13 0 16,2 10 0-16,1-1 0 15,14 10 0-15,0 3 0 16,11 9 0-16,13 0 0 15,19 10 0-15,9 18 1 16,23-2 1-16,13 6 1 0,17 9 0 16,12 3 0-16,20 13 0 15,22 6 0-15,21 3 1 16,21-3 0-16,14 9-2 16,28 1 0-16,18 5-1 15,22 1 1-15,27 6-2 16,22 0 1-1,130 75-3 1,7-28 0-16,21-19 0 16,7-18 1-16,22-23 0 15,-78-37 0-15,148 12 0 32,21-18 1-17,-3-16 1-15,7-13 1 0,17-6-1 0,1 0 1 0,-8-15-1 16,14-4 0-16,-6 0 2 15,-8 0 0-15,8 0 0 16,-12 4 0-16,-9-10 0 16,-1 0 1-16,-18-10-2 0,-6-6 1 15,-22-6-3-15,-3-6 1 16,-28-6-1-16,-11-7 0 16,-25-6 0-16,-10-13 0 15,-21-12-1-15,-15-16 0 16,-35-15 0-16,-20-10 1 15,-30-25-1-15,-20-13 0 16,-39-12-1-16,-28-22 1 16,-36-10-1-16,-46-18 0 15,-38-13 0-15,-46-3 1 16,-46-15-1-16,-57-4 1 0,-31 0 1 16,-39 10 0-16,-35 12 0 15,-53 16 0-15,-29 22-4 16,-38 28 0-16,-11 34-3 15,-21 38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4:12:37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6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4:14:44.992"/>
    </inkml:context>
  </inkml:definitions>
  <inkml:trace contextRef="#ctx0" brushRef="#br0">16863 3929 10 0,'-7'-7'5'0,"10"-5"-2"0,1 6 6 16,-4 6-6-16,0 0 1 16,0 0 3-16,0 0 1 15,0 0-10-15,0 0 1 16,0 0 5-16,0 6 1 16,0-3-2-16,0 3 1 0,0 4-2 15,0-1 0 1,0 7 0-16,-4-7 0 0,4 7-1 15,0-7 1-15,0 10-2 16,0 3 1-16,0 3-1 16,0 0 1-16,-3 7-1 15,-1-1 1-15,4 7-1 16,0 2 1-16,0-2-1 16,0 0 1-16,4 2-1 15,-4 7 1-15,0-3-1 16,3 10 1-16,1-1 0 15,-4-3 0-15,0 3-1 16,0 7 1-16,0 6-1 16,0-10 1-16,0 4-1 15,3-4 1-15,-3 7-1 32,0 3 1-32,4 3 0 15,-1-3 0-15,1 0-1 0,-1 3 1 0,4 3 0 0,-3-6 0 16,3 9-1-16,-3 0 1 15,6 7 0-15,1 2 1 16,10 1 0-16,-3 3 0 16,-4 3-1-16,7 0 1 15,0 6-1-15,0-6 0 16,0 3-1-16,-3-6 0 16,0 12 0-16,-4-6 0 15,3 3 0-15,1 1 0 16,-4-1 0-16,0-3 0 15,-3 6 0-15,-4-3 0 16,0 10 0-16,0-4 0 0,0-5 0 16,-3 2 1-16,-1 0-2 15,1 4 1-15,-1-4 0 16,-3 10 0-16,0-10 0 16,-3 1 1-16,3 8-1 15,0-2 0-15,0 12 0 16,-4-12 0-1,4 72 0 1,-3-23 0-16,-1-2 0 16,1-7 0-16,3-2 0 15,0-1 0-15,0-3 0 16,0 6 0-16,0 1 0 16,0-4 0-16,0 3 0 15,0 10 0-15,3-9 0 0,-3-4 1 16,0 0-1-16,0 7 0 15,0-7 0-15,0-3 0 16,-3-6 0-16,3 12 1 16,0-9-1-16,0-6 0 15,-4-1 0-15,4 7 1 16,0-6-1-16,0 0 0 16,-4-4 0-16,4 4 1 15,0 3-1-15,4 0 0 16,-4-7 0-16,4 1 0 15,3 6 0-15,0 0 0 16,0-7 0-16,-4-2 1 0,4 2-1 16,0 1 0-16,0-7 0 15,0-3 1-15,0-6-1 16,1 9 0-16,-1-2 0 16,0-8 0-16,-4 1 0 15,4-3 1-15,0 3-1 16,0-3 0-16,0-4 0 15,-3-12 0-15,-4 7 0 16,3-10 0-16,1 6-1 16,3-3 1-16,-3-3 0 15,3-6 0-15,-4 2 0 16,-3-5 1-16,4-1-1 16,-1 4 0-16,1-3 0 15,-1-4 1-15,1-6-1 16,-1-12 0-16,1 6 0 0,-4-7 0 15,3-2-1 1,1-4 1-16,-1-3 0 0,4 3 0 16,1 4-1-16,-5-4 1 15,4-3-2-15,-3 1 1 16,-1-4-1-16,1-4 0 16,-8-2-2-16,1 0 1 15,-4-3-3-15,0-1 0 16,-4-9-6-16,-7-6 0 15</inkml:trace>
  <inkml:trace contextRef="#ctx0" brushRef="#br0" timeOffset="6439.745">1326 4126 37 0,'11'-3'18'0,"0"-12"-9"16,-11 15 19-16,0 0-25 16,7 9 0-16,-7 7 0 15,0 2 1-15,-7 17-6 16,7 3 1-16,-11 9 3 15,-10 15 0-15,-4 7-3 0,0 19 1 16,-3-3-3-16,-3 9 0 16,9-16-4-16,-6-3 0 15,7-15-6-15,-7-7 0 16</inkml:trace>
  <inkml:trace contextRef="#ctx0" brushRef="#br0" timeOffset="7415.688">660 4948 36 0,'-7'9'18'0,"-4"13"-18"15,11-19 29-15,0 1-26 16,0 2 0-16,0-3 2 16,0 0 1-16,0-3-6 15,7 0 0-15,4-6 5 16,6-16 1-16,5-3-2 16,9-19 1-16,12-19-2 15,17 0 0-15,14-18-2 16,7-13 0-16,7-3-1 15,-7-7 1-15,7 16-1 16,-7 7 1-16,1-1-2 16,-12 16 1-16,-13 10 0 0,-8 6 1 15,-14 6-2-15,1 22 1 16,-15 6-1-16,-4 13 1 16,-13 22-1-16,-4 9 1 15,-11 19-1-15,4-6 0 16,-14 31-1-16,7 3 1 15,-11 1 0-15,11-11 1 16,-3-5-1-16,-1-16 1 0,7 3 0 16,1-13 0-1,6 1 0-15,-3-13 0 0,7-6 0 16,7-10 1-16,-3 3-1 16,13-6 0-16,-6-3-1 15,7 0 1-15,3 0-1 16,-7 0 0-16,3-3 0 15,1-3 0-15,-4 0 0 16,4-1 0-16,0 4 0 16,-8 3 0-16,1 0 0 15,-1 3 1-15,-10 4-1 16,7-4 1-16,-3 6-1 16,-4 4 1 15,0 3 0-31,0-1 0 0,0 4 0 0,7-6 0 15,3 2 1-15,1-5 1 0,0-4 0 16,6 0 0-16,-3-3 0 0,8-6 1 16,-5-6-1-1,11-1 1-15,-13-2-2 0,2 2 1 16,1-5-1-16,-4 2 0 16,4-2-1-16,-1-4 0 15,-3 0-1-15,4 0 1 31,-11-3-2-31,-7 6 1 16,-7 7-1-16,0 6 1 16,3 6-1-16,-6 6 0 0,10 4 0 15,-11-4 0 1,4 10 1-16,7 3 1 0,-3 0 0 16,3 0 0-16,3 3 0 15,4-6 0-15,7 0-3 16,15-7 1-16,-1 1-4 15,11-7 1-15,-8-6-5 16,8 0 0-16,-7 0-5 16,7-16 1-16</inkml:trace>
  <inkml:trace contextRef="#ctx0" brushRef="#br0" timeOffset="7659.676">2452 4521 30 0,'0'-6'15'15,"-11"3"-13"-15,4 3 26 0,-3 0-26 16,-1 3 0-16,-10 3 1 16,0 7 1-16,-4-4-5 15,4 1 1-15,3-4 2 0,4 7 1 16,3 5-1-16,1 4 0 16,3 0-1-16,7 3 0 15,7-9-1-15,3 0 1 16,1-7-1-16,10-6 0 15,-3-6-3-15,3-9 0 16,0-1-9-16,-3 1 0 16</inkml:trace>
  <inkml:trace contextRef="#ctx0" brushRef="#br0" timeOffset="8022.168">2501 4688 36 0,'0'-4'18'0,"4"14"-14"15,-4-10 24-15,7-6-27 16,-7-4 0-16,0 1 1 15,3-10 0-15,4 10-2 16,-7-4 1-16,11 1 1 0,-11 2 1 31,11 1-1-31,-1-1 0 16,1 4 0-16,-1 0 0 16,1-1-2-16,3 4 1 15,0 0-5-15,4 0 1 16,-8 3-9-16,1 0 0 15,-4 3-2-15,-4-3 1 16</inkml:trace>
  <inkml:trace contextRef="#ctx0" brushRef="#br0" timeOffset="8437.392">2720 4616 41 0,'11'12'20'0,"20"10"-21"0,-24-22 40 0,4 0-38 0,-1 0 1 0,12-9 2 16,-5 2 0-16,4-2-5 15,-6 3 1-15,2-1 2 16,1 1 1-16,-8-10-2 16,1 4 1-16,0-1-2 15,-11 1 0-15,7-4 0 16,-14 7 0-16,7 2-1 15,-11 4 1-15,4 6-1 16,-4 4 1-16,1 8 0 16,-1-2 0-16,1-1 0 0,-1 4 0 15,0 6-1 1,1-3 1-16,3 6 0 0,3-6 0 16,4 6-1-16,0-3 0 15,0-3 0-15,11-1 0 16,-1 4-2-16,1-18 1 15,10-4-1-15,7-4 1 16,1-8-2-16,2-10 1 16,-9 3-9-16,6-9 1 15,-7 6-1-15,-3 0 1 16</inkml:trace>
  <inkml:trace contextRef="#ctx0" brushRef="#br0" timeOffset="8961.464">3161 4528 30 0,'7'6'15'0,"14"22"-12"0,-21-22 27 0,0 1-29 16,0 2 1 0,4 4 0-16,-4 2 1 0,7 1-4 15,-7 0 1-15,3-1 2 16,4-5 1-16,-7-4-2 16,7 0 1-16,-3-3-1 15,3-6 0-15,4 0-1 16,-1-6 1-16,1-1-1 15,-1 1 1-15,1 0-1 16,-1-1 0-16,1 10 0 16,0 0 1-16,-1 10-1 15,4-1 1-15,-10 4-1 16,3-1 0-16,3-3 0 0,-10-2 0 16,4-1 0-16,3 0 0 15,-3-3-1-15,3-3 1 16,0 0 0-16,3-3 0 15,1 0 0-15,-1-6 0 16,1-1 0-16,0 1 0 16,-1-4 0-16,1 4 0 15,-1-4 0-15,8 4 0 16,-11 0 0-16,7 9 0 16,-3-7 0-16,6 7 1 0,-6-3 0 15,7 3 0-15,-8 0 1 16,11 3 0-16,8 1 0 15,9 2 1-15,15-3-1 16,7-3 0-16,-10 0-1 16,-1 0 0-16,0 0-1 15,-10-6 0-15,-7 3-5 16,-11-1 0-16,-3 8-10 16,-25 2 1-16</inkml:trace>
  <inkml:trace contextRef="#ctx0" brushRef="#br0" timeOffset="9389.417">1210 5221 46 0,'0'19'23'0,"18"-26"-16"0,-15 1 35 0,15 6-36 16,-1 0 0-1,15 0 5-15,7-9 1 0,32 2-14 16,17-5 0-16,32-1 9 16,28-6 0-16,32-9-4 15,21-3 1-15,11-1-3 16,3-8 1-16,-14 2-2 16,-11 7 0-16,-34 2-3 15,-36 11 1-15,-22 11-7 16,-17 14 0-16,-21 8-13 15,-31 14 1-15</inkml:trace>
  <inkml:trace contextRef="#ctx0" brushRef="#br0" timeOffset="10944.329">938 6704 33 0,'0'22'16'0,"0"0"-3"0,0-19 9 31,0-3-17-31,4-6 0 16,14-10 3-16,-1-6 1 16,8-12-11-16,10-17 1 15,18-8 7-15,7-13 0 16,7-10-3-16,4-9 1 16,10-3-2-16,-4 3 0 15,1 7-2-15,-14 11 1 16,-5 4-1-16,-2 13 0 15,-15 9 0-15,-10 9 1 16,-4 10-1-16,-7 12 1 0,-3 10-1 16,-7 3 0-16,-11 16 0 15,-7 9 1-15,-4 12-1 16,-3 16 0-16,-11 10-1 16,4 15 1-16,0-6 0 15,0 3 0-15,10 0 0 16,-7 0 0-16,15-6 0 15,-4-6 0-15,7-16-1 16,0-10 1-16,0-12-4 16,7-12 0-16,-4-7-5 15,-3-10 0-15,0-2-8 16,0-4 1-16</inkml:trace>
  <inkml:trace contextRef="#ctx0" brushRef="#br0" timeOffset="11156.698">1425 6293 35 0,'-7'16'17'0,"-3"6"-8"0,10-19 24 15,0 3-27-15,7 0 0 16,-7-2 2-16,3-8 1 16,15-2-12-16,-4 0 1 15,14-7 7-15,11 4 1 16,10 0-7-16,1-1 1 0,-1 1-8 15,1-1 1 1,-8 1-10-16,-3-4 1 0</inkml:trace>
  <inkml:trace contextRef="#ctx0" brushRef="#br0" timeOffset="11482.266">2155 6096 54 0,'-10'12'27'0,"-11"-2"-32"16,10-7 45-16,1 0-40 16,-8 0 1-16,-3 0-1 15,3 0 1-15,8 0-1 16,-8 4 0-16,7-1 0 16,1 0 1-16,6 4-1 15,-3-1 1-15,7 0-1 16,7 4 1-16,4-1-1 0,-1-2 1 15,12 2-1-15,-5-5 1 16,-3-1-1-16,4-3 0 16,-7 7 0-16,-11-1 0 15,-11 3-1-15,0 4 1 16,-6 6-2 0,-4-3 0-16,-1 0-7 0,1 0 1 15,-7-1-7-15,7-5 0 16</inkml:trace>
  <inkml:trace contextRef="#ctx0" brushRef="#br0" timeOffset="11860.522">2445 6096 53 0,'0'-10'26'0,"-28"4"-31"16,17 0 45-16,-3 3-40 15,-4 6 0-15,-3 3 0 16,3-3 1-16,4 3-1 16,-3 1 0-16,-1 2 0 15,7 4 1-15,8-1 0 16,-4 1 0-16,14 2-1 15,-4 1 1-15,8 0-1 16,7-1 1-16,-8-5 0 0,1-1 0 16,-4 4-1-16,-4 9 0 15,-6-4 0 1,-4-2 1-16,-4 3-2 0,1-3 0 16,-1 2-5-16,0-8 1 15,1-1-11-15,3 1 1 16</inkml:trace>
  <inkml:trace contextRef="#ctx0" brushRef="#br0" timeOffset="12209.708">2515 6196 39 0,'-3'12'19'0,"3"4"-12"0,3-10 24 0,-3 1-29 16,0-1 0-16,0 7 2 16,-3-1 0-16,3 1-5 15,-7 2 1-15,7 1 2 16,0-3 1-16,7-4-1 16,-7-3 0-16,10 0-1 15,1-18 1-15,7 3-1 16,-4-4 1-16,3 4-2 15,5-4 1-15,-1-3-6 0,0 1 0 16,-4-7-10 78,1 3 0-94</inkml:trace>
  <inkml:trace contextRef="#ctx0" brushRef="#br0" timeOffset="13268.639">2773 6277 36 0,'7'0'18'0,"-7"-9"-12"0,3 12 20 0,-3-3-25 0,0 0 1 0,0 3 0 0,0-3 0 0,0 0-3 0,0 3 1 0,0 1 3 0,0-4 0 0,0 3-1 15,0 0 1-15,0 0 0 16,0 3 0-16,7 1 0 16,-7 2 0-16,0 0-2 15,0 1 1-15,0-1-1 16,0 4 0-16,-7-4-1 16,4 1 0-16,3-1 1 15,-7 0 0-15,7-5 0 16,0-1 0-16,0 0 0 15,0-3 1-15,7-6-1 16,3-7 0-16,1 0 0 16,3-2 0-16,4-1 0 0,-1 4 0 15,-2-1-1-15,2 4 1 16,1 2 0-16,-8-2 0 16,1 3-1-16,0 6 1 15,-4 3-1-15,-4 0 0 16,4 3 0-16,-3 0 0 15,3 4 0-15,-7-1 0 16,0 4-1-16,0-7 1 16,0 3 0-16,3-2 0 15,4-4 0-15,-7 0 0 16,4-3 0-16,3 3 0 0,-7-3-1 16,11 0 1-16,-4-3 0 15,-4 0 0-15,4-3-1 16,4 2 1-16,-8-5 0 15,4 0 0-15,4 2 0 16,-4 4 0 15,-3-3 0-31,3 0 0 0,-7 6 0 47,0-7 0-47,0 7 0 0,0 0 0 0,3 0 0 0,-3 0 1 0,0 0-1 0,0 0 0 0,0 0 0 16,0 4 0-16,7-1 0 15,-7 0 0-15,4 0 0 16,3-3 0-16,3-3 0 16,8 0 0-16,-7 0 0 0,10-4 0 15,-7 1 0-15,11 0 0 16,-4 3 0-16,-4-1 0 16,5 4-1-16,-8-3 1 31,3-6 0-31,1-4 0 0,3-9-1 15,-10-3 1-15,6 3-1 47,-6 0 0-31,-1-9-2 0,1 6 1-1,-11-3-1 16,0 6 1 16,0 6-2-47,-7 4 1 0,3 8 1 0,-6 14 0 32,3 2 1-32,3 7 1 15,-3 6 2 1,-3 7 0-16,10-4 1 31,0 0 0-31,0 0 0 0,10 1 1 0,-3-1 0 0,14-13 0 0,8-8-2 0,13-10 0 0,-3 3-4 0,-7-7 0 0,-4-5-15 16,-7-7 0-16</inkml:trace>
  <inkml:trace contextRef="#ctx0" brushRef="#br0" timeOffset="14172.591">5719 5572 57 0,'84'-44'28'0,"-6"-25"-23"0,-50 56 39 16,0-5-42-16,0 2 1 15,-6 0 1-15,-1 7 0 16,-18 0-5-16,-6 9 0 16,-18 9 3-16,-15 13 0 15,-6 6-2-15,-14 10 1 16,-8 2-4-16,-6 8 1 0,-8-11-2 16,11 1 1-1,7 6 0-15,11-7 0 0,13-5 0 16,-3-1 1-16,18-6 2 15,7 0 1-15,14-3 0 16,14 0 0-16,7-6 0 16,8 3 1-16,2-7 0 15,-2 1 1-15,-8-1-1 16,0 7 0-16,-3 0 0 16,-15 3 0-16,-6-3-1 15,-4 9 0-15,-11 3-1 16,-7 4 0-16,-7-4 0 15,4-3 0-15,-7 7 0 16,10 2 0-16,4-2 1 16,7-1 0-1,3 10 2 1,8 0 1-16,13-9 1 0,1-4 1 16,28-12-1-16,10-7 1 15,4-12-2-15,14-9 1 16,-7-4-5-16,0 1 1 47,0-4-6-47,-7 1 1 0,-4-1-9 0,-3 3 1 15,-14 1-12-15,-4-7 0 0</inkml:trace>
  <inkml:trace contextRef="#ctx0" brushRef="#br0" timeOffset="14399.216">6068 6108 68 0,'0'25'34'0,"-11"32"-36"16,1-39 55-16,3 4-53 16,0 7 1-16,-1 5-1 15,1 7 0-15,4 0-4 16,-1-7 1-16,1-6-7 15,3-3 0-15,-18-9-9 16,15-6 0-16</inkml:trace>
  <inkml:trace contextRef="#ctx0" brushRef="#br0" timeOffset="15119.233">6918 6074 53 0,'0'0'26'0,"0"-29"-25"15,0 23 41-15,-4 0-42 16,-3 0 1-16,-7 9 1 16,-3 3 1-16,-5 3-3 15,1 1 0-15,-10 6 2 16,2 2 0-16,5 7-1 0,2-3 1 16,5 3 0-16,3 1 0 15,7-8-1-15,7-5 0 16,7-1-1-16,7-2 1 15,11-4-2-15,-4-6 1 16,7-6-1-16,-7-4 0 16,0-12 0-16,-3 1 0 15,7-5 0-15,-1-2 1 16,-3 0 0-16,-3 6 0 16,3 3 0-16,-10 4 0 15,3 11 2-15,-3 8 0 0,3 5 0 16,-11 4 1-16,4 2-1 15,-7 7 1-15,0 3-1 16,-7 0 1-16,4-6-3 16,3 0 1-16,0 3-1 15,0 0 1-15,0 6-4 16,0-9 1-16,10-7-5 16,-6-5 0-16,10-4-8 15,4-6 1-15,-1 0-5 16,1-7 0-16</inkml:trace>
  <inkml:trace contextRef="#ctx0" brushRef="#br0" timeOffset="15478.309">7211 6265 46 0,'3'0'23'0,"4"22"-23"16,-7-19 41-16,0 3-40 0,0 4 1 15,-3-1 0-15,3-3 0 16,-4 1-3-16,4-4 1 15,-3 0 2-15,3-3 0 16,0 0-1-16,7-9 1 16,0-4-1-16,3 7 0 15,1-4-1-15,3-2 1 16,0-4-1-16,4-6 0 16,-7 6 0-16,3-6 0 0,0 7 0 15,0 2 1-15,-4 7-1 16,1 9 1-16,0 7 0 15,-1 5 1-15,4-2 0 16,-3 2 1-16,-1 1-1 16,1 6 0-16,0 0 0 15,-4-3 1-15,7-3-4 16,-4-4 1-16,1-3-8 16,0-2 1-16,-8-4-12 15,-6 0 1-15</inkml:trace>
  <inkml:trace contextRef="#ctx0" brushRef="#br0" timeOffset="16108.188">5260 7052 55 0,'11'28'27'0,"-11"-9"-29"15,0-13 42-15,0-3-40 16,0 4 1-16,0-7 0 15,0 0 1-15,0 0-3 16,0 0 1-16,0-7 0 16,0-5 1-16,0-4-1 15,3 1 1-15,4-7-2 16,4 0 1-16,6-7-1 16,-3 1 1-16,8 3-1 15,2 6 0-15,-3 1 0 16,8 2 0-16,-8 3 0 0,-7 4 1 15,0 9 0-15,0 9 0 16,-3 4 0-16,-1 6 0 16,-3 3 0-16,-3 0 1 15,-1-1-1-15,1 5 0 16,0-4 0-16,-1-4 0 16,8-2-4-16,-8 0 0 15,8-7-11-15,-1-6 0 16</inkml:trace>
  <inkml:trace contextRef="#ctx0" brushRef="#br0" timeOffset="16364.489">5708 6905 62 0,'0'0'31'0,"0"0"-29"16,3-7 53-16,5 4-53 16,2-3 0-16,4 0 1 15,4-7 0-15,10 4-4 16,0-1 0-16,4 1-2 16,-4 3 1-16,4 6-7 15,-11-3 0-15,-3-1-11 16,-18 4 0-16</inkml:trace>
  <inkml:trace contextRef="#ctx0" brushRef="#br0" timeOffset="16563.061">5719 7033 65 0,'10'13'32'0,"18"-7"-34"0,-17-9 54 16,0 3-53-16,3 0 1 0,10-6-1 15,-3 2 0-15,1 1-2 16,9-3 0-16,5 0-10 16,-5 0 1-16,-2-7-6 15,2-3 0-15</inkml:trace>
  <inkml:trace contextRef="#ctx0" brushRef="#br0" timeOffset="16756.671">6287 6801 56 0,'-11'38'28'0,"-24"3"-32"16,31-26 51-16,-6 10-47 16,2 4 0-16,5 8 0 15,-8 1 0-15,8-4-5 16,3-12 0-16,0-6-11 15,-4-13 1-15</inkml:trace>
  <inkml:trace contextRef="#ctx0" brushRef="#br0" timeOffset="17506.069">5457 5214 36 0,'-28'41'18'0,"-11"-22"-15"0,29-22 18 15,-8 3-21-15,8-3 0 16,-1-7 2-16,4-2 0 16,3-7-2-16,-6 3 1 15,10-3 1-15,0-2 1 16,10-5-1-16,8 5 0 15,3 2 1-15,0 3 0 16,11 7 0-16,0-1 0 16,3 10-1-16,-10 0 1 0,3 3 0 15,0 10 0-15,-10-1-2 16,3 1 1-16,0 9-1 16,1 3 0-16,6 3 1 15,-7-9 0-15,0 3 0 16,0-9 0-16,4-10 1 15,-4 0 1-15,7-9 0 16,-7-7 0-16,-3-3-1 16,-4 4 0-16,-7-7-1 15,-17 0 0-15,-1 0-2 16,-7 1 1-16,-17-1-3 16,0 6 0-16,-11 4-4 15,7 2 1-15,4 4-8 16,7 3 0-16,7 3-6 15,3 1 0-15</inkml:trace>
  <inkml:trace contextRef="#ctx0" brushRef="#br0" timeOffset="18228.032">8580 5509 40 0,'-4'10'20'0,"-3"18"-18"15,7-25 31-15,-4 6-30 0,-3 10 0 16,-3 9 2-16,-1 1 0 16,-10 15-6-16,7 3 0 15,0 6 4-15,3 16 0 16,4-6-1-16,4 2 1 16,6-11-2-16,4-10 1 15,0-13-1-15,4-12 1 16,-4-13-1-16,-7-15 1 15,-4-7-2-15,-10-15 0 16,-10-10 0-16,-8-3 0 16,-7-6-2-16,-3 3 1 15,-4 6 0-15,-7 10 0 0,11 2 0 16,6 14 0-16,5-1 1 16,-1 16 0-16,14 16 2 15,1-1 0-15,13 7 3 16,15 3 1-16,13 1 1 15,15 2 0-15,21-3 0 16,14-9 0-16,7-10-2 16,0-12 0-16,-3-4-5 15,-4-2 0-15,-10-4-7 16,-11-3 1-16,-4 3-9 16,-10 1 1-16,-7 2-8 15,-1 1 0-15</inkml:trace>
  <inkml:trace contextRef="#ctx0" brushRef="#br0" timeOffset="18916.676">10181 5406 54 0,'39'0'27'0,"7"-7"-24"16,-36 1 45-16,1 3-44 15,0 3 1-15,-8 6 0 16,-10 4 1-16,-11 2-9 16,-13 13 1-16,-15-3 4 15,-11 0 1-15,-3 0-4 16,-10 3 1-16,3-6-2 16,7 0 0-16,10 0-1 15,8 0 1-15,7-1-1 16,10-2 1-16,8 3 0 15,13-10 1-15,4 1 1 16,7-4 0-16,18 0 1 0,6 4 0 16,1 2-1-1,0-2 1-15,-7 2-1 16,-8 1 0-16,-3 2 0 0,-10 1 0 16,-15 6-1-16,-13 6 1 15,-12 7-1-15,-2 2 1 16,-5 1-1-16,-6 3 1 15,3-4 0-15,-7 1 0 16,11 3 0-16,6-4 0 16,8-12 2-16,11 4 1 0,10-1 1 15,10-3 1 1,11-6 0-16,14-10 1 0,4-3-1 16,3-6 1-16,11-3-3 15,11 6 1-15,-1-6-4 16,4 0 0-16,0-3-6 15,-3 0 0-15,-8 3-7 16,-7-7 0-16,-10 4-9 16,-7-4 0-16</inkml:trace>
  <inkml:trace contextRef="#ctx0" brushRef="#br0" timeOffset="19124.357">10213 5933 61 0,'3'43'30'0,"1"30"-27"16,-4-58 50-16,0 13-53 0,-4 13 1 15,1 0-1 1,-1 0 1-16,1 0-5 0,3-7 1 16,0-6-7-16,0-9 1 15,-4-6-10-15,-3-7 1 16</inkml:trace>
  <inkml:trace contextRef="#ctx0" brushRef="#br0" timeOffset="19575.497">10813 5603 42 0,'3'19'21'0,"-17"9"-14"0,11-18 28 16,-1-1-33 0,0 10 1-16,-3 12 1 0,0 4 0 15,0 9-5-15,4 12 0 16,-1-3 2-16,1-6 1 15,-1-12-2-15,4-10 1 16,-3-6-3-16,3-7 1 16,0-5-5-16,0-7 1 15,0-7-10-15,0-2 1 16,-4-4-1-16,1-2 1 0</inkml:trace>
  <inkml:trace contextRef="#ctx0" brushRef="#br0" timeOffset="19817.239">10728 5939 31 0,'7'15'15'0,"7"-15"-8"16,-10 0 28-16,-4 0-30 15,7 0 0-15,3 4 6 16,4 2 0-16,8-3-12 16,9 10 1-16,5 5 8 15,-5-2 0-15,1 3-3 16,-11-3 1-16,-7 2-4 15,-10 4 0-15,-11 3-3 16,-14 1 1-16,-8-5-3 16,-2 5 0-16,6-11-6 15,4-2 1-15,3-4-11 16,1 7 1-16</inkml:trace>
  <inkml:trace contextRef="#ctx0" brushRef="#br0" timeOffset="20327.96">11137 6293 56 0,'-10'3'28'0,"-8"26"-32"16,18-23 45-16,-4 3-41 16,1-3 0-16,3-2 0 15,0-4 0-15,0 0 0 16,7-10 1-16,0-2-1 15,7-1 1 1,11-9-1 0,0 0 0-16,-1-3 0 15,1 3 1-15,-4 3-1 16,0 4 1-16,-7 5-1 16,0 4 1-16,1 6 0 15,-1 6 1-15,0 4 1 0,0 5 0 16,0 1 0-16,-3 6 0 15,-1 9 0-15,1-2 0 16,6-4-1-16,-6 0 0 16,7-3-3-16,-4-7 1 15,0-5-8-15,-4-4 1 16,-6 0-12-16,-8-6 1 16</inkml:trace>
  <inkml:trace contextRef="#ctx0" brushRef="#br0" timeOffset="20956.693">9426 6876 53 0,'0'38'26'0,"-7"-10"-24"16,7-21 36-16,0-1-38 0,0-3 0 15,0-3 1-15,0 0 1 0,0-6-2 16,0-7 1-16,4-3 0 15,-1-5 1-15,4 5-1 16,4-3 0-16,-1-9-1 16,5 0 1-16,2-1-2 15,1 4 0-15,-1 3 0 16,5 7 1-16,-8 5 0 16,3 7 1-16,-2 6-1 15,-5 7 1-15,1 2 0 16,-4 7 1-16,-4-6-1 15,-3 5 1-15,0 7-1 16,0 4 1-16,0-1-1 16,0-3 0-16,7-3-4 15,0-3 1-15,0-7-7 16,4-5 0-16,3-4-9 16,0-10 1-16</inkml:trace>
  <inkml:trace contextRef="#ctx0" brushRef="#br0" timeOffset="21201.164">9888 6782 53 0,'11'13'26'0,"-11"-10"-20"0,0-3 44 15,0 0-45-15,0 0 1 16,7 0 1-16,7 0 1 15,0-3-11-15,11 0 0 0,7-7 6 16,3 1 0-16,-3 0-6 16,-4-1 1-16,-3 1-7 15,-8 2 1-15,-3 4-12 16,-14 6 0-16</inkml:trace>
  <inkml:trace contextRef="#ctx0" brushRef="#br0" timeOffset="21379.437">9860 6920 52 0,'18'16'26'0,"10"-13"-16"15,-17-3 36-15,3 0-45 16,3-3 0-16,8 0 0 16,7-3 1-16,3-4-3 0,0-2 0 15,-3 2-6-15,-4 4 1 16,-3-3-12-16,0 2 1 15</inkml:trace>
  <inkml:trace contextRef="#ctx0" brushRef="#br0" timeOffset="21604.638">10463 6776 64 0,'-10'44'32'0,"-8"-3"-38"0,15-19 54 0,3 6-49 15,0 16 1-15,0 0-3 16,0-4 0-16,3-2-4 16,-3-10 1-16,0-12-11 15,-3-13 0-15</inkml:trace>
  <inkml:trace contextRef="#ctx0" brushRef="#br0" timeOffset="25647.668">12996 5425 39 0,'14'6'19'0,"-6"38"-9"16,-5-35 19-16,1 4-26 16,-1 9 0-16,-3 12 1 15,0 10 1-15,-3 9-7 16,-1 23 1-16,4 5 3 0,-3-6 0 16,-1-3-3-16,0-12 1 15,1-13-4-15,-1-16 1 16,4-9-4-16,-3-18 1 15,3-8-8-15,-4-5 0 16</inkml:trace>
  <inkml:trace contextRef="#ctx0" brushRef="#br0" timeOffset="25930.258">12972 5857 36 0,'3'7'18'0,"18"2"-11"0,-14-9 28 0,4 0-31 15,0 0 1-15,6-6 4 16,8 3 0-16,10-4-11 16,4 4 1-16,7 3 7 15,0 0 1-15,-4 3-4 16,-3 4 1-16,-7-4-3 16,-11 6 0-16,-14 7-2 15,-14 9 1-15,-14 6-2 16,-11 4 1-16,-10-7-3 15,-4 0 1-15,0-3-3 16,7-3 0-16,7-3-4 16,8 0 1-16,9-3-8 15,8-4 0-15</inkml:trace>
  <inkml:trace contextRef="#ctx0" brushRef="#br0" timeOffset="26272.843">13554 6083 43 0,'17'6'21'0,"-3"-18"-17"0,-10 15 35 15,-4-3-38-15,0 0 0 16,-4-6 0-16,-3 3 1 16,-3-4-3-16,3 4 0 0,-4 3 2 15,-3 3 0-15,0 4 0 16,0-1 0-16,0 6-1 15,0 4 1-15,7 6 0 16,3 0 1-16,4 0-1 16,7-3 0-16,7-4-1 15,0-5 0-15,4-7 0 16,0-6 0-16,3-4-1 16,-4-5 0-16,1-4-4 15,-4-3 1-15,-3 7-9 16,-1-10 1-16,1-3-3 15,0-3 1 1</inkml:trace>
  <inkml:trace contextRef="#ctx0" brushRef="#br0" timeOffset="26542.427">13892 5271 40 0,'4'22'20'0,"-4"3"-21"0,0-13 38 16,0 7-37-16,-4 16 1 16,1-1-1-16,-1 20 1 15,1-1-1-15,-1 19 0 0,1 16 1 16,3 0 0-16,-4-13-3 15,-3-6 1-15,0-10-6 16,-3-15 1-16,-1-15-6 16,-3-17 0-16</inkml:trace>
  <inkml:trace contextRef="#ctx0" brushRef="#br0" timeOffset="27111.52">13533 5967 41 0,'3'19'20'0,"1"-16"-21"0,-4-3 35 16,0 0-30 0,10-6 1-16,4-4 1 15,7-5 1-15,11-14-8 0,7-8 0 16,7-1 6-1,3 4 1-15,4-13-3 0,-3 3 0 16,-5 3 0-16,1 3 0 16,-14 10-2-16,-7 3 0 15,-4 6-1 1,0 10 1-16,-3 12-1 0,-4 13 1 16,0 2-2-16,-3 14 0 15,-4 9 0-15,-4-1 1 16,1 1-1-16,-1-3 0 0,1-1 0 15,-4-2 1-15,3-4-1 16,-3-9 1-16,4-6-1 16,-4-1 1-16,0-11-1 15,0-4 0-15,7-10 0 16,-4 1 1-16,4 3-1 16,4-4 1-16,3 1 0 15,0-1 0-15,4 1 1 16,7 9 0-16,-1 0 0 15,1 12 0-15,3 4 0 16,4 3 1-16,3 6 0 16,4-3 1-16,7 0-2 15,-7-3 1-15,-1-4-1 16,12-2 1-16,-1-4-3 16,-3-9 0-16,-11 7-6 15,-6-1 0-15,-15-9-12 16,-18 0 1-16</inkml:trace>
  <inkml:trace contextRef="#ctx0" brushRef="#br0" timeOffset="28900.799">13264 6826 54 0,'-3'0'27'0,"-4"0"-26"16,3 0 27-16,-3 0-28 15,-7 0 1-15,-7 0 1 16,-4 7 0-16,-3 8-2 16,0 1 1-16,0 6 1 15,3 3 1-15,4 3-1 16,7 7 1-16,3 2-1 16,4 4 0-16,0-6-1 15,7-4 0-15,14-3-1 16,11-9 1-16,7-7-1 15,3-5 0-15,4-1-4 0,3-3 1 16,4-6-7 0,-4-10 0-16,-3-2-3 0,-4-7 1 15,-7 3-1-15,-3-3 1 16,0 3 5-16,-8 4 1 16,-2-1 10-16,-1 3 0 15,-4 1 6-15,-3 2 0 16,0 4 1-16,-3 0 0 15,-4 0-2-15,-4 6 1 16,-3 3-5-16,-3 0 0 0,-4 3-2 16,0 7 0-1,-4 2-2-15,4 1 1 0,-4 0-2 16,8 6 1-16,3-4-1 16,3 4 1-16,11-3-3 15,7-6 1-15,4-4-4 16,-1-3 1-16,-2-9-8 15,-1-3 0-15,3-16-5 16,1 0 1-16</inkml:trace>
  <inkml:trace contextRef="#ctx0" brushRef="#br0" timeOffset="29335.313">13681 7046 54 0,'10'28'27'0,"-13"16"-32"16,-1-35 51-16,1 1-46 16,3 2 0-16,-4-2 0 0,-3-4 0 15,0 0-1-15,0-6 1 16,0 0 0-16,3-3 0 16,1-3-1-16,3-7 1 15,0-6-1-15,3 4 1 16,8-4-1-16,3 0 1 15,4 3-1-15,-1-6 0 16,5 4 0-16,-1 2 0 16,-4 3 1-16,1 4 0 31,0 3 0-31,-4 6 1 0,0 3 0 0,-4 3 0 0,1 7 0 16,-4 2 0-16,-7 1-1 15,0 3 1-15,0 6-1 16,0 3 1-16,-3-9-3 15,3 0 1-15,0-3-3 16,3-7 0-16,1-3-2 16,3-6 0-16,3-3-7 15,1-3 0-15,-1-16 0 16,1 3 0 0</inkml:trace>
  <inkml:trace contextRef="#ctx0" brushRef="#br0" timeOffset="29605.701">13991 6955 46 0,'4'12'23'0,"-1"20"-24"0,1-23 47 16,-1 7-45-1,1-4 1-15,-1 7 1 0,1-3 0 16,-4 3-4-16,3-4 1 16,1 4 2-16,-1-6 0 15,1 2 0-15,0-2 0 16,-1-7 0-16,1 0 0 15,-1-6-1-15,4 4 0 16,-3-11-1-16,3-2 1 16,0-7-2-16,0-6 1 0,3 3-2 15,1-2 1-15,3-1-3 16,0 3 1-16,0-3-7 16,0 6 0-16,1 0-7 15,-1 4 1-15</inkml:trace>
  <inkml:trace contextRef="#ctx0" brushRef="#br0" timeOffset="29996.563">14252 7018 47 0,'21'12'23'0,"-17"7"-17"16,3-19 39-16,4 0-44 15,-1 0 0-15,4-3 1 16,0 0 0-16,4-4-2 15,0-2 0-15,-4-4 1 0,0 4 0 16,0-4-1 0,0-2 1-16,-3-1-1 15,-4-3 0-15,-7 4-1 0,0 2 1 16,-7 4-1-16,0 6 0 16,-7 6 0-16,6 3 0 15,-2 3 0-15,3 4 1 16,0 3 0-16,0 2 0 15,3 1 0-15,4 6 0 16,4 0 0-16,3 4 1 16,0-4-1-16,3-7 1 15,-3 1-2-15,4-6 0 0,3-1-3 16,0-8 1-16,4-8-4 16,0-2 0-16,-1-6-8 15,1-1 0-15,-4 0 0 16,0-2 1-16</inkml:trace>
  <inkml:trace contextRef="#ctx0" brushRef="#br0" timeOffset="30821.447">14601 7071 40 0,'4'16'20'0,"-4"-13"-25"0,0-3 40 0,0 0-35 16,0-3 1-16,0-7 1 16,0 1 0-16,0-4-2 15,-4-3 1-15,4 1 2 16,0-4 0-16,0 0 0 15,4 0 0-15,0 7 0 16,3-1 1-16,-4 4-1 16,4 3 0-16,7-1-1 15,4 7 1-15,7 0-2 16,6 0 1-16,5 0-2 16,-5-3 1-16,1-3-2 0,-4 0 0 15,1 3-2-15,-1-4 0 16,4 1-2-16,-8 0 0 15,-3 3 0-15,-3-4 0 16,-4 1 1-16,0 0 0 16,-3 3 3-16,-4-4 0 15,-4 4 2-15,-3-6 1 16,-3 6 0-16,-4 3 0 0,-4 0 0 16,1 0 0-16,-4 0-3 15,-1 6 0-15,1 3-2 16,0 4 0-16,0-1-1 15,4 7 1-15,6 0 0 16,4 3 0-16,4 3 4 16,6 3 0-16,4 1 3 15,0 5 0-15,-3-3 0 16,-4-2 1-16,-7-1-1 16,-7 6 0-16,-4-2-3 15,-6-1 1-15,-1-3-2 16,-10-6 0-16,0-3 0 15,3-6 0-15,4-4-1 16,3-6 1-16,8-3 0 16,10-6 0-16,7-7 0 15,7-6 0-15,7 1 0 0,7-4 1 16,11-3-1-16,7-7 1 16,0-5-1-16,-4-4 0 15,0 0 0-15,-3 3 0 16,-4 1-1-16,-6-1 1 15,-5 10-1-15,-10 6 1 16,-3 3-1-16,-11 4 1 16,0 2 0-16,-11 4 0 15,4 2 0-15,-3 10 0 16,-4 10 0-16,-4 6 0 16,4 3 0-16,3 6 1 0,4 6 0 15,4 7 0-15,3 3 0 16,3-9 0-16,4-1 0 15,0 1 0-15,0-10-1 16,4-6 1-16,7-7-2 16,3-6 1-16,7-3-5 15,7-6 1-15,1 3-11 16,2-18 0-16</inkml:trace>
  <inkml:trace contextRef="#ctx0" brushRef="#br0" timeOffset="31019.054">15706 7096 63 0,'3'16'31'0,"1"18"-31"0,-1-28 55 16,1 7-54-16,3-4 0 16,0 4 0-16,0-1 0 15,4-2-4-15,-1-4 0 16,1-3-12-16,-4-3 1 15,-4-12-5-15,1-4 1 16</inkml:trace>
  <inkml:trace contextRef="#ctx0" brushRef="#br0" timeOffset="32071.962">2254 8529 54 0,'0'28'27'0,"11"22"-23"16,-11-37 27-16,-4 12-32 15,-3 3 1-15,0 10 0 16,4-1 0-16,-8 1-2 16,11-7 1-16,-10-2-7 15,10-10 1-15,0-10-7 16,3-9 0-16</inkml:trace>
  <inkml:trace contextRef="#ctx0" brushRef="#br0" timeOffset="32486.285">2713 8473 45 0,'39'-16'22'0,"-29"-15"-18"0,-10 21 36 16,0-6-40-16,-10 1 0 0,-8 2 1 15,-7-9 1-15,-13 0-2 16,-1 0 0-16,-11 4 1 16,-6 8 0-16,-8 7-1 15,4 12 1-15,-17 10-2 16,6 9 1-16,11 16-3 16,4 10 1-16,14 15-1 15,10 15 0-15,11 17 1 16,14-7 1-16,17 0 1 15,18-13 1 1,71-27 5 0,0-39 0-16,10-18 1 15,-13-25 0-15,-12-19-1 16,-20-13 0-16,-8-2-4 16,-14-4 1-16,-10 9-10 0,-14 7 1 15,-11-3-13-15,-18 9 1 16</inkml:trace>
  <inkml:trace contextRef="#ctx0" brushRef="#br0" timeOffset="33507.648">4674 8567 59 0,'43'-41'29'0,"-19"16"-34"15,-20 22 46-15,3-4-40 16,-7 7 1-16,-7-3 0 16,-4 6 0-16,-17 13-3 15,-25 9 1-15,-24 3 1 16,-12 7 1-16,-2 9-3 15,-12 0 0-15,-3 0-3 16,4-7 1-16,7-2-2 16,14-4 1 15,17 0 0-31,15-6 0 0,10-3 3 0,11-6 0 0,7 0 3 16,21-4 1-16,10 1 3 15,22-1 0-15,7 4 0 16,17 0 1-16,8-7-1 0,-8-3 0 15,-3 4-2-15,-7-7 0 16,-21 10-4-16,-8 12 0 16,-17 6-1-16,-10 10 0 15,-22 6-1-15,-14 6 1 16,-17 7 0-16,-4-1 0 16,7-5 1-16,3-4 0 15,4 0 0-15,4 0 1 16,7-3-1-16,-4 0 1 0,14 0 0 15,0 6 0-15,11-5 0 16,14-5 1-16,7-8 1 16,11-7 0-16,17-9-1 15,11-10 1-15,24-5-1 16,15-14 1-16,13-9-3 16,-2-3 0-16,2-3-7 15,-6 3 0-15,-4 3-12 16,-10-9 0-16,-11-3-3 15,-11 3 1-15</inkml:trace>
  <inkml:trace contextRef="#ctx0" brushRef="#br0" timeOffset="33706.508">4593 9366 61 0,'-7'41'30'0,"-21"3"-38"0,24-28 60 15,-13 9-52-15,3 0 0 16,0 16 0 0,3 2 1-16,7 4-4 0,-6 1 1 15,3-8-13-15,3-15 1 16,4-9-3-16,-7-7 1 16</inkml:trace>
  <inkml:trace contextRef="#ctx0" brushRef="#br0" timeOffset="34365.297">3358 10498 53 0,'-10'50'26'0,"-8"-12"-29"0,18-25 50 16,-7 2-46-16,4 1 1 15,3 0-1-15,-7-4 1 16,3-2-2-16,4-4 0 15,0-6 2-15,0-13 0 16,11-9-1-16,6-3 1 0,-3-9-1 16,8-4 0-16,2 1 0 15,-3 2 0-15,1 4 0 16,-1 2 0 15,0 4 0-31,4 10 0 0,-11-1 0 0,3 7 0 0,1 2 0 16,-4 10 0-16,-3 7 0 15,-1 2 0-15,1 10 0 16,-4 10 0-16,0 2-1 16,-7-2 1-16,0-1 0 15,4 0 0-15,3-2-1 16,3-4 0-16,-10-3-3 16,11-4 1-16,-11-2-7 15,10-3 1-15,1-7-11 16,7-16 0-16</inkml:trace>
  <inkml:trace contextRef="#ctx0" brushRef="#br0" timeOffset="34635.133">3888 10401 52 0,'-11'3'26'0,"15"13"-17"0,-4-16 37 16,7-3-42-16,0 3 1 0,3 0 1 15,4 0 1 1,11 0-10-16,7-3 1 0,-4-4 4 16,4 1 1-16,-4 3-7 15,-7-3 0-15,-10 3-9 16,3-1 1-16,-7 1-8 15,-7-3 1-15</inkml:trace>
  <inkml:trace contextRef="#ctx0" brushRef="#br0" timeOffset="34820.847">3941 10643 64 0,'0'18'32'0,"7"-8"-35"16,0-10 59-16,3 0-55 15,11-3 1-15,-3-1-1 0,7-2 0 16,3 0-4-16,-7-3 0 16,-3-1-5-16,-1 1 1 15,-2-1-12-15,2-2 0 16</inkml:trace>
  <inkml:trace contextRef="#ctx0" brushRef="#br0" timeOffset="35134.322">4537 10326 69 0,'7'41'34'0,"-14"28"-39"15,7-47 59-15,0 9-55 16,-4 13 1-16,4-3-1 16,-7 6 1-16,4 3-3 15,3-3 0-15,0-10-7 16,0-12 1-16,0-15-10 15,0-13 1-15</inkml:trace>
  <inkml:trace contextRef="#ctx0" brushRef="#br0" timeOffset="35957.715">4184 8175 46 0,'0'18'23'0,"-18"23"-20"0,18-35 32 15,0 7-35-15,-7-4 1 16,4 1-1-16,-8-4 1 15,-6-6-2-15,2 0 1 16,-2-6 0-16,6 0 1 16,-6-4-1-16,6-2 1 15,0-1-1-15,4 1 1 0,4-1-1 16,6-3 1-16,4 4 0 16,4 2 0-16,7 1 0 15,-4 3 0-15,7 3 1 16,7 3 0-16,4 3 0 15,3 3 1-15,-3 7-1 16,7 2 0-16,-11 4-1 16,4 0 1-16,-4-4 0 15,-3 1 1-15,10-3-1 16,-14-4 1-16,7-6 0 16,-7-6 0-16,-3-6 0 15,3-7 0-15,-7-6-2 16,-3-3 0-16,-4-3-1 15,-7-7 0-15,-7 4-1 16,-7-4 1-16,-14 7-1 16,-4 3 1-16,-7 6-4 0,-3 10 1 15,-8 12-5-15,11 10 0 16,8 5-11-16,3 1 0 16</inkml:trace>
  <inkml:trace contextRef="#ctx0" brushRef="#br0" timeOffset="36541.809">5479 9059 52 0,'3'0'26'0,"-17"6"-30"0,7-3 38 15,-4 4-34-15,1-1 0 16,-11 6 0-16,-4 1 0 16,4 3 0-16,0 6 0 15,3 3 0-15,4 6 1 16,3 13-1-16,4 3 1 0,4 6 1 16,-1 1 1-16,8-10-1 15,6-4 1-15,11-8-1 16,1-4 0-16,9-12-1 15,8-7 1-15,-4-3-6 16,-3-9 0-16,-4-3-12 16,-3-10 0-16</inkml:trace>
  <inkml:trace contextRef="#ctx0" brushRef="#br0" timeOffset="37923.691">6325 9206 51 0,'4'-6'25'0,"3"-6"-20"0,-7 8 25 0,-7-2-30 15,-4 3 0-15,-3 0 1 16,-11 3 0-16,-3 3-1 15,-4 6 0-15,4 1 1 16,-3 5 0-16,-1 11 0 16,0-5 0-16,7 5 0 15,11 2 0-15,4-3 0 16,3-6 1-16,14-4-1 16,7-2 0-16,3-7 0 15,12-3 1-15,-5-12-1 16,5 0 0-16,-1-7-1 15,0 3 1-15,-14-2-1 16,4 2 1-16,-1 1-1 16,-6 2 0-16,0 4 0 15,-1 3 0-15,-6 0 0 16,6 9 1-16,4 3-1 16,-3 10 1-16,-8 3-1 0,4-3 1 15,-3 6-1-15,0 3 1 16,-4 0-1-16,3 1 0 15,1-4-3-15,3-3 0 16,-4 0-7-16,1-7 1 16,6-8-8-16,1-4 1 15</inkml:trace>
  <inkml:trace contextRef="#ctx0" brushRef="#br0" timeOffset="38283.589">6569 9598 43 0,'7'22'21'0,"-7"-22"-24"0,0 3 32 0,-7 4-28 15,3-4 0-15,-3 3 0 16,4-3 0-16,-8-3-2 16,4 0 1-16,0-6 1 15,3 0 1-15,4-4-2 16,7-2 1-16,1-4 0 15,6 0 0-15,-4 1 0 16,4-1 1-16,0-3-1 16,8 3 0-16,-8 4 0 15,7 3 1-15,4 2 0 16,-8 4 0 15,4 9 1-31,1 7 0 16,-1 9 0-16,0 0 1 0,-3 9-1 0,-1 4 0 0,4 2-2 0,0-2 1 15,-10-1-5-15,7-2 1 16,-4-7-15-16,-4-6 0 16</inkml:trace>
  <inkml:trace contextRef="#ctx0" brushRef="#br0" timeOffset="39516.191">7751 9294 45 0,'0'-9'22'0,"31"2"-11"0,-20 7 22 15,7 0-32-15,6 4 1 16,4-1 0-16,4 0 1 16,0-3-4-16,0-3 0 15,-8-4-1-15,1-2 0 16,0 3-10-16,-4-1 0 15,4 4-3-15,-15 6 1 0</inkml:trace>
  <inkml:trace contextRef="#ctx0" brushRef="#br0" timeOffset="39712.165">7701 9592 48 0,'4'28'24'0,"6"-28"-23"15,-3-3 46-15,11 3-46 16,3 3 1-16,11-3-1 16,7 0 1-16,-1-3-5 15,1 0 0-15,-7-3-9 16,-4-1 0-16,4-2-4 16,-11 3 1-16</inkml:trace>
  <inkml:trace contextRef="#ctx0" brushRef="#br0" timeOffset="40233.158">9098 9476 46 0,'25'-13'23'0,"-25"1"-21"16,3 9 41-16,1-3-41 15,-4-1 1-15,0 1-1 16,0 6 0-16,-7 0-3 16,-7 0 1-16,-11 6 1 15,-7 10 1-15,-7 6-1 16,1 9 0-16,-5 7 0 15,1 6 1-15,10 6-1 0,8 10 1 16,9-4 0 0,12-3 1-16,10-3-1 0,11-12 1 15,17-13-1-15,18-12 0 47,-4-7-3-47,8-9 0 0,3 0-11 0,-7-4 1 16,3-5-8-16,-10 2 0 0</inkml:trace>
  <inkml:trace contextRef="#ctx0" brushRef="#br0" timeOffset="41000.754">10509 8946 55 0,'53'-31'27'0,"25"-4"-24"0,-61 29 46 15,1-3-45-15,0-7 1 16,-4 0-1-16,-4 4 1 16,-3 2-8-16,-14 10 1 15,-21 10 4-15,-18 5 1 16,-17 7-4-16,-15 6 1 15,11 4 0-15,-10 2 0 16,2-12-2-16,5 0 1 16,6 0-2-16,12 0 1 15,6 0 0-15,10-3 0 0,15-3 0 16,7-1 1-16,14 1 2 16,11 0 0-16,10-1 1 15,11-2 0-15,3-1 0 16,4-2 1-16,3-1-1 15,-14 1 0-15,-3 2-2 16,-7 4 1-16,-15 6-1 16,-3 9 0-16,-10 4-1 15,-15 9 0-15,-14 6 0 16,-7-6 0-16,-3 6 1 16,-1 3 0-16,1-6 0 15,7 0 1-15,-1 6-1 16,15 4 1-16,7-10 0 15,10 0 1-15,4-6 0 16,14-4 1-16,7-2 0 16,11-10 0-16,14-3 0 15,17-6 1-15,1-4-2 0,-1-2 0 16,4-4-3-16,0 3 1 16,-3-3-7-16,-11-2 0 15,-4-8-10-15,-3-2 0 16,3-3-5-16,-7-10 0 15</inkml:trace>
  <inkml:trace contextRef="#ctx0" brushRef="#br0" timeOffset="41210.271">10728 9623 59 0,'7'4'29'0,"-14"39"-32"15,0-27 53-15,0 6-50 16,-4 9 1-16,-3 13 0 16,0 3 0-16,0 0-4 15,3 0 0-15,1-3-11 16,3-9 1-16,-4-10-4 16,1-6 0-16</inkml:trace>
  <inkml:trace contextRef="#ctx0" brushRef="#br0" timeOffset="41855.415">9659 10523 52 0,'4'38'26'0,"-8"12"-30"16,1-34 48-16,-1 6-43 15,-7-7 0-15,4 4 0 16,0 0 0-16,0-3-2 15,0-1 1-15,0-8 1 16,4-4 0-16,3-3-1 16,3-3 0-16,4-7 0 15,0-12 0-15,4-3 0 0,-1-6 1 16,1-4-1-16,7-5 0 16,-1 2 0-1,8 7 1-15,0 2 0 0,3 11 0 16,-3 8 0-16,-1 10 1 15,-3 10-1-15,-6 5 1 16,-5 10-1-16,1 4 1 16,-4 5-2-16,-4 1 1 15,1-7-2-15,-1 0 0 16,4-3-4-16,0-3 0 0,8-9-3 16,-1-4 0-16,3-9-10 15,5-6 1 1</inkml:trace>
  <inkml:trace contextRef="#ctx0" brushRef="#br0" timeOffset="42149.952">10167 10552 56 0,'0'3'28'0,"4"-10"-22"16,-4 7 50-16,0 0-53 15,7-3 1-15,3 0 0 16,-3 3 0-16,4 0-6 0,7 0 0 16,3 0 2-16,0-3 1 15,-4-3-7-15,1 3 1 16,-7-1-7-16,-8 8 0 15,-3-8-8-15,-7 8 0 16</inkml:trace>
  <inkml:trace contextRef="#ctx0" brushRef="#br0" timeOffset="42320.612">10178 10699 49 0,'0'19'24'0,"7"-7"-18"0,-7-12 38 0,7 0-42 0,0 0 0 0,0 0 0 0,3-3 1 0,26-9-7 16,3 2 0-16,-4 1-3 15,-3-4 1-15,-4 1-10 16,4-4 0-16</inkml:trace>
  <inkml:trace contextRef="#ctx0" brushRef="#br0" timeOffset="42581.372">10732 10461 62 0,'-11'15'31'0,"-7"35"-33"0,11-43 56 15,0 8-53-15,-3 14 1 16,3 2 0-16,-1 4 1 16,5 5-7-16,3 4 1 15,0-9-5-15,0-7 1 16,3-9-12-16,-3-7 0 16</inkml:trace>
  <inkml:trace contextRef="#ctx0" brushRef="#br0" timeOffset="43417.481">10146 8397 40 0,'-14'22'20'0,"-21"19"-15"16,20-32 23-16,-6-2-24 16,-7-1 0-16,0-3 0 15,-4 0 1-15,0-3-7 16,4 3 0-16,0-3 5 15,7 0 0-15,3-6-3 16,7 0 1-16,4 0 0 16,7-1 0-16,4 1 0 15,7 6 0-15,3 0 0 16,3 3 0-16,8 0 0 16,7 4 0-16,-1-1-1 15,1 0 1-15,0 0-1 16,3 4 1-16,-3 5-1 0,-4-2 1 15,-7 0-1-15,8-4 1 16,-1-3 0-16,4-9 1 16,6-9-1-16,5-1 1 15,3-12-1-15,-1-6 0 16,-2-1-1-16,-11 7 0 16,-15-6-1-16,-13 3 1 15,-11-4-1-15,-15 7 1 16,-13 6-1-16,-7 13 1 0,3 12-2 15,0 4 1-15,0 8-4 16,1 14 1-16,2 2-12 16,5-9 0-16</inkml:trace>
  <inkml:trace contextRef="#ctx0" brushRef="#br0" timeOffset="44153.139">11677 9325 42 0,'-4'-6'21'0,"-6"-9"-12"16,6 11 27-16,-6-2-35 15,-4 3 1-15,-8 0 0 16,-2 3 0-16,-4 3-3 15,-4 10 1-15,0 5 1 16,0 7 1-16,4 7-2 16,7 5 1-16,0 4-1 15,7-9 1-15,3-4-1 16,0-3 1-16,11-6-1 16,11-7 0-16,10-2 0 15,14-4 0-15,1-9 0 0,3-10 0 16,-1-2 0-16,-2-7 0 15,-5 0-1-15,-6 3 1 16,-4 3 0-16,-3 7 0 16,0 2 0-16,-4 7 0 15,-4 7 1-15,-3 8 0 16,0 4 0-16,-3 3 0 16,-4-3 0-16,0 0 0 15,0 6-1-15,3 0 1 16,4 0-3-16,-3-3 1 0,3-3-8 15,4-3 1-15,-1-7-8 16,-3-3 1-16</inkml:trace>
  <inkml:trace contextRef="#ctx0" brushRef="#br0" timeOffset="44648.71">12016 9721 49 0,'-7'25'24'0,"-18"-10"-23"16,21-12 39-16,1 4-39 16,-4 2 1-16,3 1 1 15,-3 2 0-15,4-2-4 0,-4-4 1 16,3 0 1-16,4 0 1 15,0-6-1-15,0 0 0 16,7 0-1-16,0 0 1 16,0 0-1-16,0 0 1 15,0-6-1-15,-3 3 0 16,3-3-1-16,0 3 1 16,4-7-1-16,-1-2 1 15,4-1-1-15,4-6 1 16,0 0-1-16,-1-3 1 15,1 1 1-15,3 5 0 0,0 3-1 16,4 1 1-16,0 2 1 16,-1 10 1-16,-3 7-1 15,-3 5 1-15,-4 10-1 16,0 9 0-16,0 10 0 16,0 6 0-16,1-6-2 15,-1-3 1-15,-4-4-4 16,1-2 1-16,-1-7-11 15,-2-3 1-15,-12-4-6 16,-7-5 0-16</inkml:trace>
  <inkml:trace contextRef="#ctx0" brushRef="#br0" timeOffset="47921.937">1866 12433 46 0,'0'19'23'0,"0"-13"-8"0,0-6 23 0,7 3-35 15,-7-3 1-15,11-3 4 16,-1-3 0-16,5-4-10 16,2 4 1-16,11 3 5 15,15-3 1-15,6 6-2 16,1-3 0-16,-1 6-3 16,-10-3 1-16,-8 0-1 15,-2 0 0-15,-12 6-1 16,-13 3 0-16,-4 1 0 15,-11 2 0-15,-6 1 0 16,-5 6 0-16,1 0 0 16,-7-1 1-16,7 4-1 15,-7 3 1-15,14-3 0 16,-4 3 0-16,7-6 0 0,11 3 1 16,0 0 0-1,4-6 0-15,14-7 0 0,3 4 0 16,7-10-1-16,0-3 0 15,4-3-5-15,-4-3 0 16,4-1-14-16,-15 1 1 16,-2 0-1-16,-5-1 0 15</inkml:trace>
  <inkml:trace contextRef="#ctx0" brushRef="#br0" timeOffset="48418.344">2554 12427 48 0,'32'-35'24'0,"24"-24"-26"16,-45 37 45-16,-1-10-42 16,-2-5 0-16,-8-7 1 0,-18 0 0 15,-14 6-3-15,-3 7 1 16,-18 6 2-16,-14 6 0 16,-18 7-1-16,-3 8 1 15,7 11-2-15,-7 11 1 16,0 11-3-16,6 15 0 15,-6 12 0-15,18 10 0 16,13 9 0-16,22 16 1 16,17 3 2-16,18 7 0 15,21-20 3-15,18-9 1 16,21-15 0-16,18-17 1 16,24-15-1-16,15-25 0 0,-15-21-2 15,-3-17 1-15,-22-12-3 16,-13 0 1-16,-18 3-7 15,-15-1 1-15,-20-2-8 16,-18 13 1-16,3-4-8 16,-17 6 0-16</inkml:trace>
  <inkml:trace contextRef="#ctx0" brushRef="#br0" timeOffset="49245.314">4205 12276 49 0,'42'-34'24'0,"-6"6"-18"16,-26 18 37-16,-10 1-40 16,0-4 0-16,-7 4 3 15,-10 3 1-15,-8 6-9 16,-24 9 1-16,-18 13 5 15,-15 9 0-15,-6-3-2 16,7 7 1-16,0-13-3 16,-4 0 1-16,11-3-1 15,14-4 1-15,4-2-1 16,13 3 0-16,15-4 1 16,11 1 0-16,13-1-1 15,15-2 1-15,6-1 0 0,22 0 1 16,3-5-1-16,8-1 0 15,-1 3-1-15,-7 0 1 16,-13 7-2-16,-12 9 1 16,-24 6-1-16,-10 10 0 15,-5 2 0-15,-9 11 0 16,-8 2 0-16,-14-3 0 16,7 3 1-16,4-6 0 15,3 4 0-15,-3 2 1 0,6 3 0 16,15-2 0-16,11-1 0 15,3-12 0-15,14-7 0 16,3-6 0-16,11-9-1 16,25-9 1-16,4-7 0 15,3-6 0-15,17-7-2 16,1 1 1-16,-4-1-6 16,-7 7 1-16,-11-3-9 15,-7 6 1 16,-6 0-8-31,-12-3 0 16</inkml:trace>
  <inkml:trace contextRef="#ctx0" brushRef="#br0" timeOffset="49454.466">4159 12941 53 0,'0'3'26'0,"7"7"-23"0,-7-7 45 15,-10 9-47-15,-1 10 1 16,-10 10 0-16,3 15 0 16,-3 12-5-1,0 4 1-15,3-3-5 0,1-7 0 16,13-16-10-16,4-15 0 16</inkml:trace>
  <inkml:trace contextRef="#ctx0" brushRef="#br0" timeOffset="50293.451">3090 13973 53 0,'-17'37'26'0,"6"7"-23"15,11-37 41-15,-3 2-43 16,-4 3 0-16,3 1 0 16,-3 0 0-16,0-4-2 15,3-3 1-15,4-3 0 16,0-3 1-16,4-9-1 16,3 0 0-16,0-1 0 15,-3-6 0-15,3-2 0 0,3-4 0 16,1-3-1-16,10-4 1 15,-3-2 0-15,6 6 0 16,1 0-1-16,7 6 1 16,-11 3 0-16,0 10 1 31,0 19 0-31,-7 2 0 16,-3 10-1-16,-1 4 1 15,-10-4 0 1,0 6 0-16,4-3-2 0,-4-3 1 15,7 0-4-15,-7-9 1 16,11-3-9-16,-1-7 0 0,8-6-5 16,3-3 1-16</inkml:trace>
  <inkml:trace contextRef="#ctx0" brushRef="#br0" timeOffset="50552.02">3581 13992 62 0,'0'6'31'0,"7"-6"-32"16,-7 0 60-16,3-3-58 0,8-4 0 15,-4 1 1 1,11 0 1-16,3 0-5 0,0-1 1 15,7 1-4-15,-7 0 1 16,-3 0-9-16,-7 2 1 16,-11 4-8-16,0 4 1 15</inkml:trace>
  <inkml:trace contextRef="#ctx0" brushRef="#br0" timeOffset="50728.621">3517 14145 61 0,'4'19'30'0,"6"-6"-30"0,-3-13 54 0,4 0-54 16,7-4 0-16,3 1 0 15,7-3 0-15,4 0-4 16,-1-4 0-16,8 1-13 16,0-4 1-16,-7 1-2 15,7-4 0-15</inkml:trace>
  <inkml:trace contextRef="#ctx0" brushRef="#br0" timeOffset="50943.109">4205 13838 54 0,'-7'47'27'0,"-18"19"-28"0,22-47 52 16,-8 3-49-16,-3 12 0 15,4 4 3-15,-8 2 0 16,11 1-7-16,3-3 0 16,4-7-4-16,4-12 0 15,-4-10-11-15,-4-9 0 16</inkml:trace>
  <inkml:trace contextRef="#ctx0" brushRef="#br0" timeOffset="51750.215">3736 11818 53 0,'-11'16'26'0,"-17"-10"-25"0,28-6 37 15,-7 0-38-15,-4 0 0 16,8 0 1-16,-8 0 0 15,4 4-2-15,0-8 1 16,4 4 0-16,3-3 1 16,-7 3-1-16,3 0 1 0,4-9-1 15,0-4 0-15,0 1 0 16,0-4 1-16,11 0-1 16,3 1 1-16,3 2 0 15,12 1 0-15,-1 2 0 16,4 4 0-16,-4 0-1 15,-3 3 1-15,3-1 0 16,0 4 0-16,0 4 0 16,-7 5 0-16,-3 10-1 15,3 3 1-15,-10-3 0 16,3 6 0-16,-3 0 0 16,3-3 0-16,-4 0 0 15,1-10 0-15,-1-2 0 16,8-7 1-16,3-10-1 15,4-2 1-15,3-4-1 0,0-2 1 16,1-4-2-16,-8-3 1 16,-4-3-1-16,-6 0 1 15,-18-3-2-15,-4-1 1 16,-17 7-1-16,-11 13 0 16,-7 3-5-16,-3 3 1 15,0 3-13-15,-1 3 0 16,1 3-1-16,10-3 1 15</inkml:trace>
  <inkml:trace contextRef="#ctx0" brushRef="#br0" timeOffset="52291.509">4925 12054 46 0,'17'12'23'0,"-13"13"-25"0,-4-12 44 16,-4 6-40-16,-6 3 1 0,-11 12 0 16,-8 13 0-16,-6 0-4 15,10 16 1-15,-6 18 3 16,3 23 0-16,-1-1-1 16,8 10 0-1,3 3-1-15,15-12 1 47,3-13-2-47,3-7 0 0,5-18-4 0,2-16 0 0,8-12-8 0,3-10 1 16,0-12-6-16,7-7 1 0</inkml:trace>
  <inkml:trace contextRef="#ctx0" brushRef="#br0" timeOffset="52771.477">5260 12803 48 0,'-11'9'24'0,"-27"-5"-24"0,20-4 42 16,-3 3-40-16,-11 3 1 15,-3 3 1-15,3 4 1 16,0 3-6-16,0 2 1 15,4-2 3-15,4 3 1 16,9 3-1-16,5 3 1 16,10-3-2-16,3 0 0 15,15-3-1-15,10-10 1 0,0-6-2 16,4-6 0-16,0-6-1 16,-4-4 0-16,-3 1-1 15,0-4 1-15,-4-3 0 16,-4 3 0-16,-3 1 0 15,4 5 1-15,-7 4 1 16,-4 6 0-16,3 10 0 16,-10-7 0-16,0 12 0 15,0 7 1-15,-7 3-1 16,4 0 0-16,-1 1 0 16,4-5 0-16,0-2-3 15,0 6 1-15,0-9-5 16,4 0 1-16,-1-7-11 15,4-6 0-15,-7-3-3 16,4-3 1-16</inkml:trace>
  <inkml:trace contextRef="#ctx0" brushRef="#br0" timeOffset="53176.357">5408 13098 50 0,'4'31'25'0,"3"1"-27"0,-7-26 46 16,0 3-42-16,-7 10 1 15,3-10 1-15,-3 4 0 16,-4 0-5-16,11 2 1 16,-7 1 3-16,4-4 1 0,3-5-2 15,0 2 0-15,0-9-1 16,3-3 0-16,4-3-1 16,11-7 1-16,-7-2-2 15,3-1 1-15,3-3-1 16,1-3 0-16,3-3 0 15,-7 3 0-15,4 3-1 16,0-6 1-16,3 6 0 16,-7 4 1-16,4-1 0 15,-1 7 0-15,-3 9 1 16,0 9 1-16,-3 10 0 16,0 6 0-16,-1 16 0 15,1-1 1-15,-8 7-1 16,4 7 1-16,0-7-2 15,4-6 0-15,-8-13-4 16,8-3 1-16,0-6-7 16,-1-4 1-16,4-5-11 15,-14-10 0-15</inkml:trace>
  <inkml:trace contextRef="#ctx0" brushRef="#br0" timeOffset="53567.406">6011 12994 39 0,'-14'7'19'0,"7"-17"-4"16,7 10 22-16,0 0-31 16,7-3 0-16,-7 3 6 15,11 3 0-15,3 0-15 16,4-3 1-16,10-3 8 15,0-6 1-15,11 3-4 16,3-1 1-16,-10 7-7 0,0 0 1 16,-8-3-9-1,-2-3 1-15,-12-4-10 0,-6-2 0 16</inkml:trace>
  <inkml:trace contextRef="#ctx0" brushRef="#br0" timeOffset="53808.844">6227 12718 59 0,'10'35'29'0,"-20"-10"-30"0,10-16 47 16,-11 7-43-16,0 12 0 15,-3-3 1-15,0 16 1 0,4 9-7 16,-1 10 1-16,0 9 1 15,8-3 0-15,6-10-4 16,8-9 1-16,0-15-5 16,-1-17 0-16,4-8-11 15,4-17 1-15</inkml:trace>
  <inkml:trace contextRef="#ctx0" brushRef="#br0" timeOffset="54077.101">6646 12389 53 0,'11'41'26'0,"-11"40"-26"0,0-55 41 15,-4 11-41-15,1 10 1 16,-1 13 0-16,1-1 0 15,3 13-1-15,0-6 0 16,0-6 0-16,0-7 0 16,0-12-4-16,0-13 0 15,0-9-6-15,0-3 1 16,-4-16-7-16,1-7 1 0</inkml:trace>
  <inkml:trace contextRef="#ctx0" brushRef="#br0" timeOffset="54363.269">6646 12985 46 0,'18'6'23'0,"-7"1"-18"15,-1-4 41-15,-3 0-43 16,11 0 1-16,7-3 3 16,6-3 1-16,1 0-10 15,-7 0 1-15,-1-1 5 16,-2 1 1-16,2 6-2 15,-10 4 0-15,-7 5-3 16,-7 4 1-16,-3 3-1 16,-4 6 1-16,-11 0-2 15,-3 6 0-15,0-3-3 16,-4-2 1-16,1-5-3 0,2-2 0 16,5-6-11-16,6-4 1 15,4-6-3-15,7 1 1 16</inkml:trace>
  <inkml:trace contextRef="#ctx0" brushRef="#br0" timeOffset="54765.336">7087 13151 43 0,'7'32'21'0,"-28"11"-19"0,11-30 38 0,-1 6-38 15,-3-4 1-15,0 1 1 16,3 3 0-16,1-3-5 16,-8-1 0-16,11-2 3 15,0-4 1-15,3-2-2 16,4-7 1-16,7-4-2 16,4-5 1-16,0-4-2 15,-1-9 0-15,8-3-1 16,-4 3 1-16,4-3-1 15,-1 3 0-15,4 4 0 16,1 5 1-16,-1 4 0 16,0 6 1-16,-3 9 0 15,-1 3 0-15,1 13 1 16,-4-6 1-16,-4 3-1 16,1 3 1-16,-4 3-1 0,-3 0 0 15,-4 3-1-15,0 0 0 16,0 0-6-16,3-6 1 15,1-3-10-15,3-9 0 16</inkml:trace>
  <inkml:trace contextRef="#ctx0" brushRef="#br0" timeOffset="55114.775">7472 11938 47 0,'-7'9'23'0,"7"19"-17"15,0-18 35-15,7 2-40 16,-7 13 1-16,14 13 2 15,4 9 1-15,6 13-4 16,5 21 1-16,9 26 3 16,-2 24 1-16,-5 29-1 15,-2 22 0-15,-19-16-2 16,-3-6 0-16,-14-34-6 16,-14-17 1-16,-7-18-7 0,-4-28 0 15,0-13-11-15,-3-18 0 16</inkml:trace>
  <inkml:trace contextRef="#ctx0" brushRef="#br0" timeOffset="55654.043">8336 12549 62 0,'-3'22'31'0,"13"-3"-36"0,-6-16 51 16,6 0-45-16,-6 3 0 16,13-6 0-16,15 0 0 15,0-6-2-15,10-6 0 16,4 2-3-16,11-2 1 0,-8-1-14 15,-3 4 0-15,-7 2 0 16,-4 7 0-16</inkml:trace>
  <inkml:trace contextRef="#ctx0" brushRef="#br0" timeOffset="55848.806">8262 12998 62 0,'4'43'31'0,"31"-21"-41"16,-17-22 65-16,20 0-55 15,1-6 0-15,18-3-1 16,3-1 0-16,0 4-6 16,-4-3 1-16,-7-4-11 0,-3 4 0 15</inkml:trace>
  <inkml:trace contextRef="#ctx0" brushRef="#br0" timeOffset="56599.718">10252 12239 58 0,'60'-32'29'0,"35"4"-29"16,-74 19 47-16,-3-1-44 16,-4 1 0-16,-7 3 1 0,-7 6 0 15,-21 9-6-15,-18 7 1 16,0 6 3-16,-10 9 1 15,-15 0-3-15,-6 4 1 32,-36 9-1-32,18-7 0 15,21-2 0-15,10-7 0 16,15-6 0-16,14-3 0 16,17-7 0-16,11 1 0 15,14-1 0-15,14-5 1 16,15 2 0-16,10-3 0 15,-4 4 0-15,-7-1 0 0,-6 4-1 16,-12 9 1 0,-17 12-1-16,-21 4 0 0,-14 6-1 15,-14 6 1-15,-8-9-1 16,-10 9 0-16,11-6 1 16,3 0 0-16,4-4 0 15,7 1 0-15,3 3 1 16,7 3 0-16,11 0 0 15,7-12 0-15,10-4-1 16,8-3 1-16,0-6-1 16,17-6 1-16,11-7-2 15,10-2 1-15,15-7-5 16,10 0 1-16,-7-16-9 16,-7 3 0-16,0-5-7 15,0-1 1-15</inkml:trace>
  <inkml:trace contextRef="#ctx0" brushRef="#br0" timeOffset="56799.96">10354 12903 59 0,'-3'60'29'0,"-19"-4"-33"0,19-37 52 16,-4 13-48-16,0 12 1 15,0 3 0-15,-4 0 1 0,0-3-5 16,4-7 0-16,0-6-14 16,-3-9 1-16</inkml:trace>
  <inkml:trace contextRef="#ctx0" brushRef="#br0" timeOffset="57468.527">9250 13763 61 0,'-14'40'30'0,"-11"29"-35"16,18-56 45-16,0 3-40 15,0-4 0-15,0 1 0 16,0-4 0-16,3 1 0 15,1-4 1-15,3-6-1 16,3-6 0-16,4-10 0 16,0-6 0-16,0-3 0 15,4-3 0-15,0-7-1 16,3 4 1-16,7-1 0 16,4 7 0-16,-1 0 0 15,1 3 1-15,0 13-1 16,-1 3 1-16,-6 12 0 15,7 6 0-15,-11 13-1 16,0 4 1-16,-7-1-1 0,-4 3 0 16,-3 1-2-16,0-1 1 15,0 0-5-15,4-2 1 16,0-11-7-16,6-8 0 16,4-10-4-16,0-6 0 15</inkml:trace>
  <inkml:trace contextRef="#ctx0" brushRef="#br0" timeOffset="57713.981">9687 13728 63 0,'4'10'31'0,"3"-17"-37"0,-7 7 63 0,7-6-56 16,4 3 0-16,6-7 0 16,8-2 0-16,7 6-4 15,-1-1 1-15,-6 1-6 16,-4 3 1-16,-3-3-12 16,-4-1 1-16</inkml:trace>
  <inkml:trace contextRef="#ctx0" brushRef="#br0" timeOffset="57904.587">9666 13913 59 0,'7'25'29'0,"7"-6"-32"0,-7-19 47 16,4 0-44-16,7 0 0 15,3-3 0-15,7-3 0 16,0-1-3-16,0-2 1 15,4 0-8-15,0-4 0 16,3 0-6-16,-3-5 1 16</inkml:trace>
  <inkml:trace contextRef="#ctx0" brushRef="#br0" timeOffset="58106.635">10389 13609 55 0,'-3'50'27'0,"-22"10"-28"16,15-41 49-16,-1 12-48 16,-7 10 0-16,1 6 1 15,3 0 0-15,-1 12-3 16,5-5 1-16,3-7-8 16,0-13 1-16,3-9-8 15,4-6 0-15</inkml:trace>
  <inkml:trace contextRef="#ctx0" brushRef="#br0" timeOffset="58806.884">10128 11643 58 0,'-3'22'29'0,"-22"28"-34"15,14-34 50-15,-6 2-45 16,-4 4 1-16,-1-9-1 16,-2-1 1-16,3-2-2 15,-1-4 1-15,5-3 0 16,-1 4 1-16,4-7-1 15,0-7 1-15,10-8-1 16,4-4 0-16,4-3 0 16,3-3 1-16,11-3-1 15,-1-1 1-15,8 7-1 0,3 0 1 16,4 0 0-16,0 10 1 16,-1 3-1-16,-2 9 0 15,-5 3 0-15,-6 9 0 16,0 4-1-16,-4 0 1 15,0 6-2-15,0-1 1 16,4 1 0-16,-4 0 1 16,3 0-1-16,5 0 0 15,-1-9 0-15,7-1 1 16,0-2 0-16,-3-7 0 16,3-9 0-16,-10-10 0 15,-4-3 0-15,-7-3 1 0,-7-3-1 16,-14-6 0-16,-11-1-1 15,-14-2 1-15,4-1-2 16,3 10 0-16,-3 3-8 16,0 10 0-16,-1 9-10 15,5 9 0-15</inkml:trace>
  <inkml:trace contextRef="#ctx0" brushRef="#br0" timeOffset="59436.416">11240 12609 49 0,'14'-10'24'0,"-14"1"-18"15,0 6 33-15,-4 0-38 16,-6-4 1-16,-5 1-1 16,-2 3 1-16,-4 0-3 15,-4 3 1-15,0 6 2 16,1 7 0-16,-1 2-1 16,4 10 0-16,-1 4 0 15,5 5 0-15,3 4 0 16,7 2 0-16,7-5 0 15,7-1 0 17,7-8-1-32,11-14 0 0,6-9-1 0,5-9 1 0,-1-10-1 0,-3-3 1 15,-4-12-2 1,-3 3 1 0,-8 3 0-16,-3 12 1 15,-3 13 0-15,-1 7 0 16,-6 8 0-16,-1 10 0 15,-3 7 1-15,0-1 0 16,0-9-3-16,0 6 1 16,0 4-8-16,4-1 0 15,-4 0-8-15,0-9 1 16</inkml:trace>
  <inkml:trace contextRef="#ctx0" brushRef="#br0" timeOffset="59931.772">11426 13135 57 0,'11'16'28'0,"-7"19"-32"15,-4-26 50-15,0 0-46 16,0 4 1-16,-4-7-1 16,1 7 0-16,-1-4-1 0,0-2 1 15,1-4 0-15,-1-10 1 16,4-2-2-16,-3 0 1 15,3-10 0-15,0 0 0 16,0-6 0-16,7 3 0 16,4-9 0-16,3-4 0 15,0 10 0-15,3 3 0 16,5 6 0-16,-5 10 1 16,1 12 0-16,-1 7 0 15,-2 3-1-15,-1 9 1 0,-4 3-1 16,1 13 1-16,-1-4 0 15,5-5 0-15,-1-1-4 16,3-6 1-16,1-3-8 16,0-6 1-16,-1-7-8 15,-6-3 1-15</inkml:trace>
  <inkml:trace contextRef="#ctx0" brushRef="#br0" timeOffset="60353.943">12344 12919 61 0,'17'10'30'0,"8"-10"-30"16,-18 3 55-16,7-3-54 16,18 0 0-16,7 3-1 15,3-3 1-15,7 0-2 16,1 0 0-16,-4-3-5 16,-7 0 0-16,-8-4-13 15,-13-2 1-15</inkml:trace>
  <inkml:trace contextRef="#ctx0" brushRef="#br0" timeOffset="60565.581">12637 12565 55 0,'10'31'27'0,"-17"54"-25"0,0-63 39 16,0 9-41-16,-4 10 1 15,1 3 0-15,3 3 1 16,0 0-4-16,3 3 1 16,8-3-4-16,-1 0 1 15,4-9-12-15,-3-10 1 16</inkml:trace>
  <inkml:trace contextRef="#ctx0" brushRef="#br0" timeOffset="61283.059">13952 12160 34 0,'22'-47'17'0,"-5"10"-4"15,-13 27 16-15,-1 1-23 16,1 2 1-16,-1 1 4 16,1 3 0-16,-4 3-13 0,0 0 0 15,-7 6 9-15,-11 4 1 16,-14 9-5-16,-13 6 1 15,-15 0-3-15,-7 0 1 16,7 6-2-16,-7 4 1 16,-4-1-1-1,0-2 0-15,8-4 0 0,6-13 0 16,12 1 0-16,9-3 0 16,8-4 0-16,10 0 0 15,11 1 0-15,14-7 0 16,11-3 0-16,14 3 0 0,10 0 0 15,-3 0 1-15,10-3-1 16,-3 0 1-16,-3 0-1 16,-8 7 1-16,-14 12-1 15,-14 9 0-15,-10 9-1 16,-8 20 1-16,-14-4-1 16,-14 7 0-16,-6 2 0 15,-12-11 1-15,8 2-1 16,-4-9 1-16,3-3 0 15,12-1 1-15,6-5 0 16,7-4 0-16,11 1 0 16,11-1 1-16,10-3 0 15,3 7 1-15,11-10-1 16,8-3 1-16,9-4-1 16,8-2 1-16,4-10-2 0,-8 1 0 15,18-4-3 1,0-3 1-16,-4-3-5 0,-6 6 0 15,-11-3-8-15,-8 3 0 16,-2-6-8-16,-1 3 1 16</inkml:trace>
  <inkml:trace contextRef="#ctx0" brushRef="#br0" timeOffset="61481.689">13928 12932 54 0,'10'25'27'0,"-17"-3"-31"0,0-10 45 0,-7 7-41 0,3 6 1 0,-3 10 0 0,0 15 1 0,0-3-6 0,4 6 0 0,2-3-11 0,1-9 1 0</inkml:trace>
  <inkml:trace contextRef="#ctx0" brushRef="#br0" timeOffset="62034.625">14485 12104 55 0,'4'25'27'0,"-15"38"-28"15,7-41 42-15,-6 12-40 16,-4 7 1-16,0 18-1 16,-7 17 1-16,6 11-3 15,1 4 0-15,4-9 0 16,3-4 1-16,0-9-6 0,3-22 1 15,1-15-8-15,-1-17 0 16,4-11-3-16,0-4 0 16</inkml:trace>
  <inkml:trace contextRef="#ctx0" brushRef="#br0" timeOffset="62338.569">14355 12812 42 0,'3'19'21'0,"4"-9"-19"0,-3-10 40 0,3 0-39 16,3 0 1-16,4 3 4 15,11 0 0-15,3 0-9 16,4 0 1-16,0 4 5 16,-7-1 1-16,-4 0-2 15,-4 3 1-15,-6 7-4 16,-4-3 1-16,-11 2-2 15,-6 7 1-15,-8-3-2 16,1-3 0-16,-5-4-4 16,5-2 0-16,3-4-4 15,3 3 1-15,8-2-11 16,3-1 0 31</inkml:trace>
  <inkml:trace contextRef="#ctx0" brushRef="#br0" timeOffset="62770.135">14831 12982 53 0,'17'22'26'0,"-13"9"-25"0,-4-25 41 16,-4 4-41-16,-3 5 1 15,0 1 0-15,-3 3 1 16,-1 3-4-16,1-3 0 15,-1-4 2-15,0 7 1 0,1-3-2 16,-1-9 0 0,4-1 0-16,0-3 0 0,4-6 0 15,-1-3 0-15,4-6 0 16,7-4 0-16,4-6-1 16,3 1 1-16,3-8 0 15,5-5 0-15,2 6-1 16,1 0 1-16,3 9 0 15,-3 1 0-15,3 2 0 16,-7 4 1-16,-3-1 0 16,0 7 0-16,-4 9-1 15,-4 7 0-15,1-1 0 16,-4 10 1-16,-4 3-1 16,1 7 0-16,-4 9 0 15,0 3 0-15,0 3-1 16,-4 0 0-16,1-7-9 15,-1-8 1-15,-3-10-7 16,0-10 0-16</inkml:trace>
  <inkml:trace contextRef="#ctx0" brushRef="#br0" timeOffset="63353.239">12901 13907 44 0,'-10'22'22'0,"-5"9"-17"15,12-25 33-15,-1 4-36 16,1-1 0-16,3 1 1 15,3-1 0-15,4-6-4 0,0-6 0 16,4-13 2-16,3-2 1 16,4-7-2-16,-4-7 1 15,0-2-2-15,0-1 1 16,0-2 0-16,4 5 0 16,7 7 0-16,-4 3 0 15,0 6 0-15,-3 4 1 16,-1 6-1-16,1 6 1 15,-4 6 0-15,-3 13 0 16,-1 3 0-16,-3 6 0 16,-3 6-1-16,-8 4 1 15,1 0 0-15,-1-1 0 16,1-8-3-16,-1-1 0 47,8-9-5-47,3-1 0 0,3-11-9 0,8-10 0 0</inkml:trace>
  <inkml:trace contextRef="#ctx0" brushRef="#br0" timeOffset="63600.863">13395 13813 60 0,'7'9'30'0,"-3"-6"-32"15,-1-3 52-15,4-9-47 16,7 6 1-16,0-3 0 16,8-4 0-16,-5 1-6 0,4-1 0 15,4 1 1-15,0 0 0 16,-8 2-9-16,-3 1 1 16,-3 0-10-16,-11 6 0 15</inkml:trace>
  <inkml:trace contextRef="#ctx0" brushRef="#br0" timeOffset="63788.837">13307 14029 57 0,'7'25'28'0,"14"-22"-27"0,-10-3 46 0,6-3-47 15,8 0 1-15,10-6 0 16,-7-4 1-16,8 1-3 15,3-1 0-15,-4-3-5 16,0 4 0-16,-7 2-11 16,-7 1 1-16</inkml:trace>
  <inkml:trace contextRef="#ctx0" brushRef="#br0" timeOffset="64017.127">14002 13656 53 0,'7'9'26'0,"-7"20"-21"0,0-14 38 16,-7 7-41-16,0 7 0 16,-4 5 1-16,-3 13 0 15,0 3-5-15,0 4 1 16,0 8-3-16,0-8 1 15,3-11-14-15,-3-11 1 16</inkml:trace>
  <inkml:trace contextRef="#ctx0" brushRef="#br0" timeOffset="64796.925">13501 11564 49 0,'0'44'24'0,"-14"22"-19"0,7-47 32 16,-4 9-36-16,-3-3 0 15,-4 0 0-15,-3-3 1 16,4-6-3-16,2 0 1 0,1-7 1 16,4-9 0-16,-1 6-1 15,4-12 1-15,0-6-1 16,7-10 1-16,0-7-1 15,7 4 1-15,7-9-1 16,4 2 1-16,3 4 0 16,7 13 0-16,-3 8 0 15,-7 10 0-15,3 7 0 16,3 9 0-16,1 6 0 16,0 3 0-16,-4-3-1 15,0 0 0-15,0 0 0 16,0 0 0-16,4 0 0 15,0-6 0-15,3-6 0 16,0-10 1-16,4-6-1 16,3-4 1-16,-3 1 0 0,0-9 0 15,-7-4-1-15,-1-6 1 16,-10 0-1 0,-7-4 0-16,-7 11 0 0,-10-1 0 15,-15 0 0-15,-7 6 0 16,-14 7 0-16,-10 9 0 15,3 16-2-15,7 9 0 16,0-3-9-16,1 4 1 16,2 2-8-16,11-3 1 15</inkml:trace>
  <inkml:trace contextRef="#ctx0" brushRef="#br1" timeOffset="77722.473">15582 5820 31 0,'74'-110'15'0,"-84"-31"-16"15,-11 94 15-15,-18-16-15 16,-28-18 1-16,-18-10-1 16,-31-7 1-16,-25-2 0 15,-4-7 0-15,-28 16-1 0,-10 13 1 16,-22 15-1-16,-21 26 1 15,4 15 0-15,-18 31 0 16,11 23-1-16,-4 30 0 16,11 14 0-16,6 27 0 15,19 16 0-15,13 16 1 16,26 19 0-16,34 18 1 16,25 35 1-16,32 9 0 15,25 1 2-15,17 9 0 0,36-7 1 16,31-3 0-16,22-15-1 15,13-6 1-15,26-14-2 16,31 1 0-16,10-19-1 16,26-28 1-16,27-19-3 15,8-12 0-15,17-26-1 16,11-21 0-16,0-39 0 16,-7-18 1-16,-4-34-1 15,0-26 0-15,-24-24 1 16,-11-29 1-16,-11-19 0 15,-17-28 0-15,-32-9-1 16,-14-16 1-16,-22-6-1 16,-24-13 0-16,-24-3-1 15,-22-13 0-15,-21-2 0 16,-28 2 0-16,-25 4 0 16,-28 21 1-16,-11 26-2 15,-17 9 1-15,-25 25 0 0,-4 25 0 16,-21 23 0-16,-17 24 0 15,6 22 0-15,-17 19 1 16,-7 16-1-16,4 18 1 16,-11 14-1-16,17 11 0 15,1 7 0-15,10 34 0 16,7 23-1-16,15 9 1 16,24 34-1-16,21 3 1 15,21 16 0-15,22 7 0 0,31 8 1 16,25 17 0-1,35 9 0-15,39 3 0 0,28 3 1 16,29-10 0-16,35-2 0 16,3-19 1-16,28-16-1 15,8-10 0-15,10-24 0 16,7-29 1-16,-7-12-2 16,15-28 1-16,-8-20-1 15,11-15 0-15,-4-37-1 16,-11-23 1-16,8-21-1 15,-18-35 1-15,-35-22 1 16,-7-34 0-16,-32-32-1 16,-25-22 1-16,-42-21-1 15,-32-17 1-15,-31-8-1 16,-29-7 0-16,-42-3-1 16,-39 9 0-16,-32 13 0 15,-42 12 0 16,-10 22 0-31,-32 23 0 0,-4 14 1 0,-21 36 0 16,7 31 0-16,-11 25 0 0,18 31-1 0,-3 38 1 16,21 40-1-16,7 51 0 15,21 28-2-15,24 38 1 16,26 40-3-16,34 29 0 16,33 18 1-16,31 13 0 15,28-3 3-15,32-3 0 16,36-10 4-16,17-3 0 0,35-18 2 15,39-1 0-15,11-6 0 16,42-12 1-16,7-23-3 16,21-21 0-16,0-25-2 15,8-29 1-15,-1-28-1 16,-24-34 0-16,-1-26 0 16,-3-31 1-16,-24-43-1 15,-1-39 1-15,-17-46-1 16,-15-57 1-16,-24-37-1 15,-31-35 0-15,-37-32 0 16,-41-11 1-16,-50-14-1 16,-35 1 0-16,-49 6-1 15,-40 15 0-15,-52 29-2 16,-32 41 0-16,-38 43-11 16,-33 44 1-16,-10 38-1 15,-18 25 1-15</inkml:trace>
  <inkml:trace contextRef="#ctx0" brushRef="#br0" timeOffset="86806.313">18588 3107 30 0,'14'0'15'0,"-3"-19"-6"15,-11 19 15-15,0 0-22 16,0 0 1-16,0 0 0 16,-4 0 1-16,-3-6-5 15,-4 6 0-15,1 0 3 16,-4 0 0-16,0-3-2 16,-1 3 1-16,1-6-1 15,-3 3 1-15,-1 3-1 16,0 0 1-16,-3 0-1 15,0 3 0-15,0 6 1 16,3 7 0-16,1-1-1 16,-1 4 1-16,4 0-1 0,3 3 0 15,4 0 0-15,0-3 0 16,4 0-1-16,3-1 1 16,0 11-1-16,0 2 1 15,0 0 0-15,-4 1 0 16,-3 15 0-16,-3 3 0 15,-5 10 0-15,1 5 0 16,0-2 0-16,0-19 0 16,0 3 0-16,3 0 1 15,4-3 1-15,0-3 0 16,7-10 1-16,4-6 1 0,3 0 0 16,3-12 0-16,8-1 0 15,10-2 0-15,4-10-2 16,3-7 0-16,-3-2-1 15,-4 0 0-15,-3-7-2 16,3 7 0-16,-7-1-5 16,-3 4 0-16,-4 0-10 15,-3-4 0-15</inkml:trace>
  <inkml:trace contextRef="#ctx0" brushRef="#br0" timeOffset="87064.858">18196 3794 42 0,'11'-9'21'0,"14"-13"-20"0,-15 15 28 16,4 1-28-16,4 0 1 15,0 3-1-15,3-7 0 16,0 10-3-16,4 0 1 16,-1 0-5-16,-3-6 1 15,1 3-7-15,-1-10 0 16</inkml:trace>
  <inkml:trace contextRef="#ctx0" brushRef="#br0" timeOffset="87352.938">19043 3393 42 0,'3'9'21'0,"-6"25"-22"15,3-24 35-15,-7-1-34 16,-11 16 1-16,-10 7 0 15,-7 2 0-15,-8 16-1 16,1 13 1-16,0-13 0 16,-1 10 1-16,5-4-3 15,6-9 0-15,7-9-6 0,4-16 1 16,7-10-7-16,7-18 0 16</inkml:trace>
  <inkml:trace contextRef="#ctx0" brushRef="#br0" timeOffset="87561.823">18644 3465 41 0,'4'6'20'0,"42"13"-20"0,-36-16 34 0,4 16-31 16,1 12 0 0,6 4 0-16,3 12 1 0,5 6-6 15,2 0 1-15,5 4 2 16,-1 2 1-16,-3 4-2 15,-8-10 0-15,-2-9-4 16,-8-9 0-16,-4-13-9 16,-3-7 0-16,-7-15 0 15,-7 0 0-15</inkml:trace>
  <inkml:trace contextRef="#ctx0" brushRef="#br0" timeOffset="87854.699">17787 4443 48 0,'11'13'24'0,"35"12"-28"0,-29-22 50 15,8 3-44-15,24-6 0 16,15 3 0-16,24-3 1 16,11-9-4-16,21-7 0 15,21-6 1-15,-7-6 1 16,-21-3-6-16,-11 9 0 0,-3-10-8 16,-11 10 0-16,-14-6-3 15,-10 3 1-15</inkml:trace>
  <inkml:trace contextRef="#ctx0" brushRef="#br0" timeOffset="88174.686">19470 2932 38 0,'21'-22'19'0,"-14"0"-20"15,-7 22 35-15,0 0-32 16,-7 12 0-16,-4 7 3 16,-6 19 0-16,-1 21-6 0,-3 23 0 15,3 15 4-15,4 28 0 16,0 23-1-16,0 15 0 15,-4 6-2-15,1-6 1 16,-1-22-8-16,0-21 0 16,-6-33-7-16,3-18 0 15</inkml:trace>
  <inkml:trace contextRef="#ctx0" brushRef="#br0" timeOffset="89642.379">21527 3552 33 0,'63'-21'16'0,"22"-1"-8"16,-71 22 17-16,0-10-22 15,0 4 1-15,-3 3 4 16,-1-7 1-16,-3 4-10 16,0 3 0-16,-7 3 7 15,-14 3 0-15,-21 13-2 0,-18-4 0 16,-28 17-2-16,-4 2 0 15,-14 3-1-15,-3 1 0 16,-11 12 0-16,7-3 0 16,15-10-2-16,2 4 1 15,12 0-1-15,10-1 1 16,10-2-1-16,12-7 0 16,9-3-1-16,15 0 1 15,14 0 1-15,14-6 0 31,14-10 0-31,7 7 1 0,25 3-1 0,11 0 1 16,10-7-1-16,-3 4 1 0,-4 3-1 16,-18-4 0-16,-14 10-1 15,-21 10 0-15,-24 12-1 16,-18 6 1-16,-25 10 0 16,-11 3 0-16,1 12 0 15,-1 1 0-15,1-1 1 16,3-9 0-16,7 3 1 15,3-3 0-15,12-9-1 16,6-10 1-16,7 3 1 16,11-3 0-16,7-12 0 15,21-7 0-15,14-6 0 16,18-9 0-16,7-6-1 16,25-14 0-16,10-8-3 15,7 2 0-15,-10-2-5 16,-11-4 0-16,-14-3-11 15,-7 1 1-15,-11-4 0 0,-3-3 0 16</inkml:trace>
  <inkml:trace contextRef="#ctx0" brushRef="#br0" timeOffset="89855.377">21495 4562 53 0,'-14'47'26'0,"-32"28"-37"15,35-46 56-15,-3 11-46 16,-4 14 0-16,4 5-12 16,-3 1 0-16,-1-13 6 15,4-3 0-15</inkml:trace>
  <inkml:trace contextRef="#ctx0" brushRef="#br0" timeOffset="90634.188">20101 5716 45 0,'4'13'22'0,"-1"12"-18"15,-3-13 36-15,0-2-38 16,0 9 0-16,-3-1 1 16,-1 1 0-16,1 0-4 15,-1-3 1-15,-3 3 2 16,4-1 0-16,-1-2-1 15,1-3 1-15,-1-4-1 0,1-3 0 16,3-6-1-16,0-6 0 16,3-7 0-16,4-5 0 15,7-11-1-15,-3-8 1 16,6-1 0-16,5-3 0 16,6-6 0-16,7 10 0 15,-3-1 1-15,-4 13 0 16,-3 6-1-16,-4 7 1 15,-3 12-1-15,-4 6 1 16,-4 16-1-16,-3 0 1 16,-3 15-1-16,-1 4 0 0,1 3-1 15,-4 6 1-15,0-3 0 16,3 0 0-16,5-6-2 16,-1-10 1-16,3-9-5 15,4 0 0-15,4-9-9 16,3-13 1-16,-3-10-2 15,-1-8 0-15</inkml:trace>
  <inkml:trace contextRef="#ctx0" brushRef="#br0" timeOffset="90903.701">20634 5826 54 0,'-4'3'27'0,"4"-6"-31"0,0-3 55 15,0 6-49-15,0 0 1 16,8-7 1-16,2 1 0 16,1 6-5-16,6-6 0 15,4 3 2-15,8-4 1 16,2 1-6-16,1 3 0 15,-7-3-9-15,-4-1 1 16,-3-2-6-16,-4 3 0 0</inkml:trace>
  <inkml:trace contextRef="#ctx0" brushRef="#br0" timeOffset="91101.771">20652 5961 56 0,'7'19'28'0,"7"-19"-34"16,-11-4 52-16,8 4-46 16,3-3 0-16,11-3-1 15,6 0 1-15,5-7-2 16,-1 4 0-16,-3 3-8 16,0 2 1-16,-4-11-6 15,3 2 0-15</inkml:trace>
  <inkml:trace contextRef="#ctx0" brushRef="#br0" timeOffset="91313.885">21287 5638 55 0,'3'41'27'0,"-10"21"-32"0,4-37 50 15,-1 10-45-15,1 9 0 16,-1 6-4-16,0 3 1 0,-3 4-2 16,4-7 1-16,-1-13-11 15,-3-15 0-15</inkml:trace>
  <inkml:trace contextRef="#ctx0" brushRef="#br0" timeOffset="92096.652">21015 3101 34 0,'7'-13'17'0,"-3"23"-8"0,-4-10 20 0,-4 6-25 16,1 0 0-16,-8 10 2 16,-3 3 0-16,-4 9-8 15,-7-3 0-15,-10 3 5 16,3 4 0-16,4-10-2 15,-4-4 0-15,4-2-1 16,7-6 0-16,3-1 0 16,8-6 0-16,-1-6 0 15,4-6 0-15,4-10 0 16,-1-9 0-16,11-1 0 16,7-2 1-16,4 9-1 15,7 0 1-15,6 9-1 16,-2 4 1-16,2 0-1 15,-2 12 1-15,-1 12-1 16,4 7 1-16,-4 4-1 16,0-1 0-16,0 3 0 15,0 6 0-15,1 1 0 0,-1-7 1 16,-3 0-1-16,3-9 0 16,0 3 1-16,4-13 0 15,7 1 0-15,-4-10 1 16,0-10-1-16,-7-12 0 15,-6 1 0-15,-8-8 1 16,-14-11-2-16,-14-1 0 16,-18-3 0-1,-7 3 0-15,-7 7-2 16,-10 2 0-16,-1 10-7 0,4 10 1 16,-3-7-8-1,14 22 1-15</inkml:trace>
  <inkml:trace contextRef="#ctx0" brushRef="#br0" timeOffset="92842.054">22906 3214 30 0,'3'-19'15'0,"-6"19"-1"0,3 0 15 16,0 0-27-16,0 3 1 15,-7 13 3-15,-7 6 0 16,-15 19-7-16,-9 2 0 16,-15 20 5-16,-11 16 0 15,-10 15-1-15,11 18 0 16,-4 30-2-1,0 33 1-15,3 20-1 0,15 15 1 16,6-3-1-16,15-13 0 16,14-18 0-16,14-35 0 15,14-25-4-15,11-28 0 16,0-16-12-16,6-28 1 0,1-13-2 16,3-9 0-16</inkml:trace>
  <inkml:trace contextRef="#ctx0" brushRef="#br0" timeOffset="101714.89">22797 4271 34 0,'0'9'17'0,"7"4"-9"15,-4-10 18-15,1 3-24 16,-1-6 1-16,4 3 3 15,0-3 1-15,0-3-8 16,4 3 0-16,-1-9 5 16,1 2 1-16,7 1-1 15,6-7 0-15,8 4-2 16,10-10 1-16,-6 7-2 16,-4-1 1-16,-4 4-2 15,-7 9 1-15,-11 0-2 16,-6 6 0-16,-8 10 0 15,-10 6 0-15,-7-4 0 0,0 4 0 16,-4 0-1-16,1 3 1 16,2-6-1-16,8 0 1 15,0-3 0-15,0-1 1 16,14 1 0-16,14 3 0 16,4 3 1-16,7-3 0 15,3-1 0-15,4-2 1 16,-4 3-1-16,-7-6 0 15,-7-1 0-15,-10 7 0 16,-15 12-1-16,-14 1 1 0,-10-1-2 16,0 3 1-16,-4 1-2 15,-10-1 1-15,3-8-6 16,3-5 0-16,5-11-8 16,6-4 0-16</inkml:trace>
  <inkml:trace contextRef="#ctx0" brushRef="#br0" timeOffset="102451.581">23908 4026 38 0,'3'-9'19'0,"-3"-1"-14"0,0 10 26 16,-3 0-28-16,-8 3 0 15,-3 4 0-15,-7 2 1 16,-7 4-5-16,-1 8 0 16,-2 11 4-16,-5 9 0 15,1 15-2-15,-7 7 0 16,-1 9 0-16,5 16 0 15,6 12-1 17,7-6 1-32,8-6-1 0,6-7 0 15,4-15-3-15,10-12 1 0,8-14-5 0,10-8 1 16</inkml:trace>
  <inkml:trace contextRef="#ctx0" brushRef="#br0" timeOffset="102749.957">23978 4060 39 0,'-3'29'19'0,"-11"37"-15"0,10-51 16 15,1 10-21-15,-1 4 1 16,-3 5-1-16,4-6 1 16,3 0-2-16,0-6 0 15,0-3-7-15,3 0 1 16,8-13-2-16,-8-6 1 15</inkml:trace>
  <inkml:trace contextRef="#ctx0" brushRef="#br0" timeOffset="102975.037">24232 4070 38 0,'0'22'19'0,"-7"28"-22"16,0-37 38-16,-7 8-34 15,-7 8 1-15,-4 5 2 16,-7 10 1-16,4 9-6 16,-3 7 0-16,-8 9 3 15,0 0 0-15,4-6-4 16,-1-1 1-16,8-8-6 16,7-17 0-16,7-2-6 15,7-19 0-15</inkml:trace>
  <inkml:trace contextRef="#ctx0" brushRef="#br0" timeOffset="103413.919">23989 4681 41 0,'0'3'20'0,"18"7"-15"0,-11-10 35 16,0 0-37-16,3 0 0 16,4-3 2-16,8 0 0 15,2-7-6-15,4 7 0 0,-3 0 4 16,-4 0 0 0,-3-3-1-16,0 2 0 0,-4 4-2 15,-4 0 0-15,-3 4 0 16,-7 2 0-16,-7 3-1 15,-7 4 1-15,-7-1-1 16,-4 1 0-16,-3 6 0 16,3 9 1-16,1-3 0 15,6 6 0-15,0 1 0 16,8-4 0-16,-1-3 0 16,8-3 1-16,-1-3-1 15,11-4 1-15,11-2-2 16,10-7 1-16,4-6-6 15,3 0 1-15,4-3-11 16,0-16 0 15</inkml:trace>
  <inkml:trace contextRef="#ctx0" brushRef="#br0" timeOffset="103726.481">24592 3750 35 0,'-7'3'17'0,"-3"38"-8"0,6-32 18 0,0 7-26 16,1 12 0-16,-1 16 1 15,1 6 1-15,-1 16-2 16,4 22 1-16,4 12 2 16,-1 1 0-16,-3 8-1 15,0 11 0-15,-3-11-1 16,-11-2 0-16,-11-10-5 16,-7-18 1-16,-10-4-13 15,7-22 0-15</inkml:trace>
  <inkml:trace contextRef="#ctx0" brushRef="#br0" timeOffset="104535.505">24867 4017 39 0,'-3'31'19'0,"-4"-9"-16"0,3-13 24 15,1 1-28-15,-4-4 1 16,0 3 0-16,0-2 1 16,3-4 1-16,0-3 0 15,4-10 0-15,0-2 1 16,4-1 0-16,3 4 0 16,4-1-1-16,3-2 0 0,3-4-2 15,1 1 1-15,3-4-1 16,0 0 0-16,4 3-1 15,-7-3 1-15,-1 4 0 47,-3 2 0-47,1 7 0 0,-5 6 0 0,1 0 0 0,-4 9 0 0,-4 7 0 16,1 3 1-16,-4 3-1 16,0 3 1-16,0 3 0 15,0 0 0-15,0 4 0 16,0-7 0-16,3-3-1 15,4 0 1-15,0 6-8 16,1-9 1-16,2-7-9 16,8 1 1-16</inkml:trace>
  <inkml:trace contextRef="#ctx0" brushRef="#br0" timeOffset="105288.06">25735 4716 36 0,'-10'6'18'0,"-5"7"-6"15,12-16 25-15,3 6-33 16,-4-6 1-16,1 6 4 16,3-3 1-16,10 0-11 15,8 0 0-15,10 0 7 16,11 0 0-16,14-3-4 15,11-7 1-15,-1 1-7 16,-10-1 1-16,-4 4-16 16,-10-7 1-16</inkml:trace>
  <inkml:trace contextRef="#ctx0" brushRef="#br0" timeOffset="106487.271">27450 4042 39 0,'3'0'19'0,"-3"3"-17"15,0-3 33-15,-7 12-32 16,-11 10 1-16,-3 7 0 15,0 11 1-15,-4 20-7 16,-3 3 1-16,-7 9 4 16,-7 22 0-16,-4 22-2 15,-4 9 1-15,5 4-2 16,2-4 1-16,4-9-4 16,8-9 0-16,6-22-10 15,0-23 1-15,8-27-3 16,6-7 0-16</inkml:trace>
  <inkml:trace contextRef="#ctx0" brushRef="#br0" timeOffset="108937.732">27047 4048 29 0,'11'-6'14'0,"0"12"0"15,-8-6 15-15,1-3-25 16,-1 6 1-16,-3-3 2 15,0 0 1-15,-3 6-11 16,-4 10 1-16,-7 3 6 16,-4 3 0-16,-7 9-2 0,4 3 0 15,-7 10-2-15,-4 0 1 16,7 6 0-16,4 1 1 16,4 2 0-16,6-19 0 15,7 4 1-15,12 0 1 16,9-10 0-16,11 0 0 15,18-12-2-15,21-7 1 16,-7-9-4-16,0 0 0 16,0 3-9-16,-3 7 0 15,-12 5-9-15,-9-2 1 0</inkml:trace>
  <inkml:trace contextRef="#ctx0" brushRef="#br0" timeOffset="109421.247">29147 3480 24 0,'7'-6'12'0,"-4"-3"1"0,-3 9 6 16,0 0-15-16,0-3 0 15,0 3 5-15,-3 3 0 0,-1 3-10 16,-7 3 0-16,-6 13 7 16,-4 10 0-16,-1 8-3 15,1 11 1-15,0 2-3 16,7 0 1-16,0 10-4 15,0-7 0 1,0 7-8-16,0-10 1 0,-8-12-5 16,5-13 0 15</inkml:trace>
  <inkml:trace contextRef="#ctx0" brushRef="#br0" timeOffset="109733.182">28032 4637 67 0,'42'26'33'0,"67"-20"-39"0,-66-16 68 16,17 1-61-16,21-10 0 16,39-6 0-16,0-13 1 15,28 4-4-15,14-7 1 16,-24 4-3-16,-11 11 1 0,-14 8-7 16,-22 11 0-16,-20 7-10 15,-22 7 0-15</inkml:trace>
  <inkml:trace contextRef="#ctx0" brushRef="#br0" timeOffset="110362.367">28071 5139 41 0,'-4'0'20'0,"-7"6"-13"0,8-2 25 16,-4-1-30-16,-4 6 1 0,-3 7 2 15,0 6 0 1,-4 3-7-16,4 0 1 0,4 0 3 15,-4 3 1-15,7-3-2 16,-1-6 0-16,5-3-1 16,6-13 0-16,5-9 0 15,9-4 0-15,-3-5-1 16,4-4 1-16,0-3-1 16,3-6 1-16,3 6-1 15,5-3 0-15,2-7 0 16,5 4 0-16,-5 3 0 15,-2 9 1-15,-5 7 0 16,-6 12 0-16,-4 10 0 16,-3-4 0-16,-4 13 0 15,-7 3 1-15,0 3-1 16,-4 7 0-16,1 9-3 16,-1-1 0-16,1 8-6 0,3-14 1 15,0-12-6-15,3 4 0 16</inkml:trace>
  <inkml:trace contextRef="#ctx0" brushRef="#br0" timeOffset="110676.187">28843 4775 42 0,'14'0'21'0,"-3"-6"-18"16,-11 6 36-16,0 0-38 16,-4 6 1-16,-3-2-1 15,-3 11 1-15,-8 7-3 16,-7 13 1-16,-3-4 1 16,-4 7 0-16,1 6-1 15,2-1 1-15,-2 11-1 16,2-4 1-16,8 3-2 15,11 1 1-15,10-1-4 16,3-6 0-16,4-3-5 16,7-19 0-16,4-13-5 15,0-8 0-15</inkml:trace>
  <inkml:trace contextRef="#ctx0" brushRef="#br0" timeOffset="111110.657">28903 5139 39 0,'0'13'19'0,"-18"40"-17"0,11-40 33 0,-3 9-34 15,-4-4 0-15,0 4 1 16,-1 0 0-16,5 0-2 15,-1-6 0-15,4-7 2 16,4 4 0-16,3-10-1 16,3-6 0-16,4-13-1 15,7-3 1-15,4-6-1 16,0-6 0-16,-1 6-1 16,1 0 1-16,0 0 0 15,-8 6 0-15,1-3 0 16,-1 9 0-16,1 7 0 15,7 9 1-15,-4 0-1 16,-4 7 0-16,-3 9 1 16,0 2 0-16,-3 5-1 15,-4-1 0-15,0 0 0 16,-4 0 0-16,1 0-2 16,3-6 0-16,0-7-7 15,0 7 1-15,3-19-6 0,8 0 0 16</inkml:trace>
  <inkml:trace contextRef="#ctx0" brushRef="#br0" timeOffset="111403.939">29175 5196 40 0,'-7'12'20'0,"7"4"-18"16,0-16 33-16,3 3-33 16,1 0 1-16,-1 0 1 15,4 4 1-15,4-7-6 16,3 0 0-16,4 0 3 16,3 0 1-16,7-7-2 15,0 1 0-15,0-3-5 16,1-4 0-16,-8 4-11 15,-3 2 1-15</inkml:trace>
  <inkml:trace contextRef="#ctx0" brushRef="#br0" timeOffset="111685.642">29372 5007 46 0,'7'26'23'0,"-14"27"-23"0,4-37 34 0,-4-4-34 16,-4 10 0-16,-3 6 0 15,0 7 0-15,0 6-2 16,3-7 1 0,4 10-12-1,4-13 1-15</inkml:trace>
  <inkml:trace contextRef="#ctx0" brushRef="#br0" timeOffset="111940.151">29651 5051 40 0,'4'29'20'0,"-12"15"-18"16,5-41 27-16,-4 9-29 0,-7 10 0 15,0 3 0-15,0 3 1 16,3 1-3-16,-3 2 1 16,3-3-8-16,4-12 1 15,0-7-4-15,7-2 1 16</inkml:trace>
  <inkml:trace contextRef="#ctx0" brushRef="#br0" timeOffset="112224.251">29905 4659 37 0,'-4'10'18'0,"-13"15"-17"16,13-16 33-16,1 10-33 15,3 9 0-15,0 23 3 16,7 2 1-16,7 16-6 16,0 0 1-16,0 12 2 15,0-5 1-15,-3 5-1 16,-11-6 0-16,-14 1-6 16,-14-4 1-16,-15-16-11 15,-17-2 1-15</inkml:trace>
  <inkml:trace contextRef="#ctx0" brushRef="#br0" timeOffset="113019.801">30713 2941 23 0,'3'-3'11'0,"-6"19"7"16,3-7 5-16,3 3-20 15,-3 7 1-15,0 3 3 16,4 0 0-16,3 19-8 16,7 12 1-16,7 23 6 15,11 30 1-15,10 26-1 16,4 37 0-16,4 19-2 16,-12 16 1-16,-16 19-2 15,-26 3 0-15,-31-7-3 16,-22-9 1-16,-13-9-8 15,-18-22 0-15,-11-16-10 16,-4-22 0-16</inkml:trace>
  <inkml:trace contextRef="#ctx0" brushRef="#br0" timeOffset="116142.003">18828 9617 43 0,'17'-12'21'0,"-2"-10"-11"15,-12 15 22-15,1 1-29 16,-4 0 0-16,0 0 1 16,-4 6 0-16,-7 3-5 15,-6 6 0-15,-11 0 4 16,-11 7 0-16,-4 3-2 15,-6 9 1-15,7 7-2 16,-1 5 1-16,1 7-1 16,-4 4 1-16,4 8-1 15,0 4 1-15,6-10-1 0,8 4 1 16,10-4 1-16,11 0 1 16,14-9-3-16,18-9 1 15,3-7-3-15,18-6 0 16,11-10-7-16,3-5 0 15,0-14-9-15,-8-5 0 16</inkml:trace>
  <inkml:trace contextRef="#ctx0" brushRef="#br0" timeOffset="116591.942">19156 9495 48 0,'-14'47'24'0,"-25"22"-24"15,28-47 38-15,1 12-38 16,-1 20 0-16,-3 5 2 16,0 13 0-16,0-3-2 15,0-19 1-15,3-3 0 16,1-12 0-16,3-7 0 15,3-12 0-15,8 0-1 16,3-10 0-16,3-9-1 16,-3-10 1-16,7-3 0 15,4-2 0-15,0 2-1 0,-1 0 1 16,4 4 0 0,-3 2 0-16,0 4 0 0,-4 3 0 15,0 6 1-15,0 3 0 16,-3 10 0-16,-4 3 1 15,-4 6-1-15,-3-6 0 16,-3 3 0-16,-1 6 0 16,1-9-1-16,-1 3 1 15,4-7-5-15,4 1 0 16,3-10-7-16,7-3 1 16,3-6-6-16,1-3 1 15</inkml:trace>
  <inkml:trace contextRef="#ctx0" brushRef="#br0" timeOffset="117088.251">19343 10119 38 0,'3'9'19'0,"4"-2"-14"16,-7-7 31-16,0 0-32 15,4 3 0-15,-4-3 1 0,0 0 0 16,3 0-7 0,5-3 1-16,2-1 4 0,4-5 1 15,4 3-3-15,3-4 1 16,4-2-1-16,-4-7 0 15,-3 3-1-15,-1-3 0 16,-3 4-1-16,-3-1 1 16,-4 0-2-16,-4 1 1 15,-3 2-1-15,0 4 0 16,-3 3 0-16,-4 6 0 16,-4 6 0-16,-3-3 0 15,0 6 1-15,0 7 0 16,0 6 1-16,3 3 0 0,1 3 0 15,3-6 1-15,7-3 0 16,3 0 1-16,8 0-1 16,6-7 0-16,5 1-4 15,-1-10 0-15,0-3-9 16,7 0 1-16,0-3-3 16,1-4 0-16</inkml:trace>
  <inkml:trace contextRef="#ctx0" brushRef="#br0" timeOffset="117373.532">20020 9950 45 0,'7'3'22'0,"-7"15"-23"0,0-18 42 16,-7 0-41-1,-7 4 0-15,-4-1 0 0,-6-6 1 16,-1 6 0-16,-7 0 0 15,8 3 0-15,-1 7 1 16,0 5-1-16,4 4 1 16,3 7 0-16,8-4 0 15,3 3-1-15,10 3 0 16,8-6 0-16,6-3 0 16,8-6-3-16,7-7 0 15,7-2-5-15,3-10 1 16,-3-4-9-16,-11-2 0 15</inkml:trace>
  <inkml:trace contextRef="#ctx0" brushRef="#br0" timeOffset="118124.193">20369 9394 41 0,'15'-9'20'0,"-5"34"-13"0,-6-22 29 15,-4 0-34-15,0 7 0 16,-4 6 0-16,-3 9 1 16,-7 6-4-16,-4 10 0 15,-3 6 3-15,-4 9 0 16,1 10-2-16,3-3 1 15,-1-4-1-15,5-8 1 0,3-14-1 16,3-5 0-16,0-11-1 16,8-5 0-16,6-6-4 15,5-7 1-15,2-6-5 16,4-7 1-16,4-6-2 16,0-2 0-16,3-4 2 15,0 0 1-15,4 0 6 16,-1 3 1-16,1 3 7 15,-4 4 0-15,0 2 3 16,-3 4 1-16,0 3-2 16,-8 6 0-16,-3 3-4 15,-7 7 1-15,-7-1-4 16,-3-2 1-16,-8 2-3 16,0 1 0-16,1-4 0 15,-5 7 0-15,5-3 0 16,-1-4 0-16,4 4 0 0,7-4 1 15,3 3 0-15,8 4 1 16,3 3 1-16,7 3 0 16,4 0 0-16,-1 0 1 15,1-3-1-15,0-4 0 16,-4 7-1-16,3 0 0 16,-2-3-6-16,-5-6 0 15,1-4-8-15,3-9 1 16,4-3-8-16,-4-7 1 15</inkml:trace>
  <inkml:trace contextRef="#ctx0" brushRef="#br0" timeOffset="118415.798">20899 9855 68 0,'10'16'34'0,"-3"-16"-44"16,-3 3 64-16,-1 0-55 16,1 1 1-16,-1-1-3 15,-3 0 1-15,0 0-4 16,0-3 1-16,0 0-14 0,0 0 1 15</inkml:trace>
  <inkml:trace contextRef="#ctx0" brushRef="#br0" timeOffset="118557.449">20772 10097 56 0,'3'31'28'0,"11"-18"-29"0,-10-10 43 0,3 0-42 15,0 0 1-15,0 0-9 16,0-3 0-16,-4-3-4 16,-3-6 1-16</inkml:trace>
  <inkml:trace contextRef="#ctx0" brushRef="#br0" timeOffset="119519.239">22592 9354 42 0,'99'-32'21'0,"-8"-5"-7"15,-69 27 25-15,-5-2-36 16,1-1 0-16,-1 1 1 0,-2-1 0 15,-5 4-6 1,-6 6 1-16,-4 6 3 0,-11 9 0 16,-14 10-1-16,-17 6 0 15,-11 1-1-15,-14-1 0 16,-7 0 0-16,11-3 1 16,-1 3-1-16,1 1 0 15,10-4 0-15,7 0 1 16,7 0 0-16,11 0 1 15,14-9 0-15,10-4 0 16,15 1-1-16,6 2 1 0,1-5-1 16,10 2 1-16,4 4-2 15,-4 3 1-15,-7 6-2 16,-10 3 1-16,-11 7-1 16,-11 12 0-16,-3 0 0 15,-14 6 1-15,-11 7-2 16,-10-13 1-16,-1 3 0 15,5 0 1-15,-1 0 0 16,3-6 0-16,8-6 0 16,7-1 1-16,10 1 0 15,15-4 1-15,3-2-1 32,7-4 1-32,7 0-1 0,11-3 0 0,6-6-1 15,8-3 1-15,7-4-3 16,-4-8 1-16,11-14-6 15,4 1 0-15,-1-7-12 0,-3-3 0 16</inkml:trace>
  <inkml:trace contextRef="#ctx0" brushRef="#br0" timeOffset="119730.407">22772 10012 55 0,'14'19'27'0,"-32"44"-25"0,11-48 40 0,-7 11-41 15,-4 8 1-15,-3 4-1 16,0 12 0-16,0 9-5 16,0-2 0-16,3 2-12 15,-3-12 1-15</inkml:trace>
  <inkml:trace contextRef="#ctx0" brushRef="#br0" timeOffset="120812.347">23756 9238 39 0,'4'3'19'0,"-8"-3"-14"0,1 3 19 16,-5 6-23-16,-6 10 0 15,-3 9 1-15,-11 4 1 16,-11 9-3-16,-4 12 0 16,1 13 2-16,3 15 1 15,0 13-2-15,-3 16 1 16,7 0 0-16,10-7 0 15,7-9-2-15,11 0 1 16,11-21-4-16,7-14 0 16,3-12-10-16,0-22 1 15,0-9-2-15,7-13 0 16</inkml:trace>
  <inkml:trace contextRef="#ctx0" brushRef="#br0" timeOffset="121113.534">23961 9329 43 0,'3'15'21'0,"-3"39"-27"16,0-45 44-16,-3 13-38 0,-1 9 0 15,1 1-1-15,-1 2 1 16,-6 10-3-16,6-6 0 16,4-1-4-16,0-5 0 15,4-7-5-15,6-10 0 16</inkml:trace>
  <inkml:trace contextRef="#ctx0" brushRef="#br0" timeOffset="121336.49">24264 9482 43 0,'4'25'21'0,"-26"38"-25"16,12-54 41-16,-8 10-35 15,-14 10 1-15,-6 2 0 16,6 13 0-16,-3 15-4 16,-4 13 0-16,-4 1 0 15,1-4 0-15,0-4-7 16,7-8 0-16,6-7-6 16,8-12 1-16</inkml:trace>
  <inkml:trace contextRef="#ctx0" brushRef="#br0" timeOffset="121787.565">24035 10084 53 0,'14'22'26'0,"0"-22"-30"0,-14 0 50 16,7-3-44-16,4 0 1 16,3 0 4-16,7 0 0 15,4 0-8-15,3-4 0 16,0 1 4-16,-3 0 1 16,-4 0-2-16,-3-1 0 0,-4 4-2 15,-4 3 0-15,-6 3-1 16,-4 4 1-16,-7 2-1 15,-4 3 1-15,-3 4 0 16,-7-3 0-16,-7 9 0 16,-1-4 0-16,-2 8 0 15,6 2 0-15,0 3 0 16,8-6 1-16,6 3-1 16,4-2 1-16,11-5-1 15,10-2 1-15,7-3-1 16,7-7 0-16,4-2-4 15,7-10 1-15,-1-4-6 16,1-2 0-16,0-10-10 16,-4-9 1-16</inkml:trace>
  <inkml:trace contextRef="#ctx0" brushRef="#br0" timeOffset="122100.109">24673 9241 41 0,'-7'3'20'0,"-7"35"-18"0,14-20 27 0,-3 11-28 16,-1 11 0-16,1 11 3 15,-5 14 1-15,-2 14-5 16,-1 15 0-16,-3 16 2 16,4 3 1-16,-1 3-1 15,0 0 0-15,-3-13-5 16,-3-15 0-16,-4-13-5 16,-4-9 0-16,0-19-6 15,0-13 0-15</inkml:trace>
  <inkml:trace contextRef="#ctx0" brushRef="#br0" timeOffset="122672.203">25033 9247 48 0,'-7'28'24'0,"-4"32"-33"0,8-41 44 0,-4 0-33 15,0-1 0-15,-4 4-1 16,4 0 1-16,0-3-3 16,0-3 1-16,4-4 1 15,-1-2 1-15,4-7-2 16,0-3 1-16,7-6-1 16,4-7 1-16,-1 0-1 15,4-8 1-15,0-11-1 16,1-2 0-16,-1-4 0 15,0 0 0-15,3 4 0 16,-2 3 0-16,2 2 0 16,-6 11 0-16,-1 2 0 15,1 6 1-15,0 10 0 16,-1 7 0-16,1 5 0 16,-4 10 1-16,0 3 0 15,0 16 0-15,-4-6-1 0,-3-1 1 16,-3 1-2-16,-4-1 1 15,3-3-2-15,4-2 1 16,-3-7-10-16,3-4 1 16,-4-5-7-16,4-10 1 15</inkml:trace>
  <inkml:trace contextRef="#ctx0" brushRef="#br0" timeOffset="123364.695">26575 9830 54 0,'7'3'27'0,"-4"-12"-35"15,-3 9 48-15,-3 0-40 16,-4-3 0-16,-4 0 0 16,-6 3 1-16,-8 6-1 15,0 10 0-15,-7 3 0 16,-6 6 1-16,-1 3-1 15,4 6 1-15,3 4 0 16,7 3 0-16,4 0-1 16,7-4 1-16,7 4 0 15,10-10 0-15,11-2-2 16,15-4 1-16,2-7-3 16,5-8 0-16,2-7-6 15,5-6 0-15,3-3-6 0,-11-10 0 16</inkml:trace>
  <inkml:trace contextRef="#ctx0" brushRef="#br0" timeOffset="123605.538">26839 10025 47 0,'14'0'23'0,"-3"0"-25"0,-11 0 41 16,-3 0-39-16,-8 0 1 15,-3 0-1-15,-4 0 1 16,4 3-1-16,-4 3 1 0,-3 4 0 15,-3 8 1-15,-1 4-1 16,0-6 1-16,0 15-1 16,4-2 1-16,7-4-3 15,4 0 1-15,6-6-4 16,11-7 1-16,4-2-5 16,3-7 1-16,3 0-8 15,-2-13 0-15</inkml:trace>
  <inkml:trace contextRef="#ctx0" brushRef="#br0" timeOffset="124038.9">26903 10163 46 0,'7'15'23'0,"11"-15"-22"16,-18 0 38-16,0 4-38 15,0 2 1-15,-8 3 0 0,-2 4 1 16,-1 2-4-16,1-2 0 15,-1 3 2-15,1-1 1 16,3-2-1-16,-1-1 0 16,1-2-1-16,7-4 1 15,0-3-1-15,0-3 1 16,7-3-1-16,4 0 0 16,7-6-1-16,-1-1 1 15,1-6-1-15,0-2 1 16,6 2-1-16,-3 0 0 15,1-6 0-15,-1 0 0 16,0 0 0-16,0 4 0 16,0-1 1-16,-3 9 0 0,0 4 0 15,-1 9 0-15,-3 4 1 16,-3 2 0-16,-4 4-1 16,-4-4 1-16,-3 7-1 15,-3 2 0-15,-1-2 0 16,-3 0 0-16,4 3-1 15,-1-4 1-15,1 1-5 16,-1-4 0-16,4-2-10 16,0-7 1-16</inkml:trace>
  <inkml:trace contextRef="#ctx0" brushRef="#br0" timeOffset="124340.185">27298 10069 43 0,'3'12'21'0,"12"10"-13"0,-15-16 30 16,3 4-37-16,-3 2 1 15,0-5 0-15,0 5 0 16,0 4-3-16,-3 0 1 16,3-1 1-16,0 4 1 15,0-6-1-15,3-1 1 16,1-2-1-16,-1-1 0 15,4 0 0-15,0-6 0 16,7-9-1-16,1 0 1 0,6-10-1 16,0 4 0-16,0-1-1 15,0 1 0 1,4-4-6-16,-4-3 1 0,0-6-10 16,4-3 1-16</inkml:trace>
  <inkml:trace contextRef="#ctx0" brushRef="#br0" timeOffset="124729.047">27665 10172 49 0,'14'-3'24'0,"14"9"-24"16,-14-9 36-16,4 3-36 15,3-6 1-15,0-4-1 0,-7-2 0 32,8-16-1-32,-5 3 1 15,-6 3-1-15,-11 3 1 16,3 3-1-16,-3 4 0 16,-3 2 1-16,-4 10 0 15,-4 13 0-15,-3 9 0 16,0 6 1-16,0-3 0 15,3 10 2-15,4 5 1 16,7-2-1-16,11 0 0 16,3-10-1-16,3-3 1 0,15-6-1 15,18-10 0-15,6-3-4 16,4-9 0-16,-11-6-9 16,-6-7 0-16,-15 0-5 15,-7 1 0-15</inkml:trace>
  <inkml:trace contextRef="#ctx0" brushRef="#br0" timeOffset="125643.792">28145 10182 37 0,'3'6'18'0,"-3"-3"-10"0,0-9 19 0,0 6-27 15,-3-3 1-15,-1 3-1 16,1 0 0-16,-1 0 0 15,1 0 1-15,3-7 0 16,3-5 0-16,4-7 1 16,4-9 0-16,-1 3 0 15,4 3 0-15,4 3-1 16,3 3 0-16,4 0 0 16,0 4 1-16,-1-1-2 15,-3 4 1-15,1 0-4 16,-1 9 0-16,0 0-6 15,0 3 1-15,-3 3-6 16,-4 0 1-16</inkml:trace>
  <inkml:trace contextRef="#ctx0" brushRef="#br0" timeOffset="126277.327">28702 9943 58 0,'21'25'29'0,"-7"-9"-36"0,-14-16 57 16,0 0-51-16,-7 0 0 0,-7 0 0 16,-7 0 0-1,-7 3 2-15,-4 0 0 0,-3 4-2 16,-4-1 1-16,7 3-1 16,7 4 1-16,4-1-1 15,4 1 0-15,-1 3 0 16,7-1 1-16,8 1-1 15,10-4 0-15,7 10 1 16,7 0 0-16,-3 0 0 16,-4 0 0-16,-7 6-1 15,-10-2 1-15,-8 2-1 16,-10-3 0-16,3 0 0 16,-7-6 1-16,4-4-1 15,-3-2 0-15,2-10 1 16,5 0 0-16,6-3 0 15,8 0 1-15,6-3-1 16,8-6 0-16,3-7 1 16,14-3 0-16,14-3-1 15,11-3 1-15,4 3-1 16,3-6 1-16,3-10-1 0,-3-2 1 16,-10-1-1-16,-15 3 1 15,-3 4-1-15,-11 2 0 16,-4 14-1-16,1 2 0 15,-7 6 1-15,-11 10 0 16,-4 7 0-16,-3 8 1 16,-7 7-1-16,-7 3 0 15,0 4 0-15,-1-11 1 0,1 8-1 16,4 8 1 0,3-6-1-16,7 4 1 0,7-4-2 15,10-9 1-15,8-1-3 16,10-8 1-16,0-7-4 15,7-6 0-15,15-10-10 16,10-9 0-16</inkml:trace>
  <inkml:trace contextRef="#ctx0" brushRef="#br0" timeOffset="126575.659">29513 9818 38 0,'-14'6'19'0,"0"32"-20"15,4-29 26-15,-19 4-26 16,-2 5 1-16,-8-2 0 0,-4-3 0 16,5-1 0-16,2-2 1 15,8 2 1-15,3 1 0 16,11-1 3-16,7 4 0 16,7 3 1-16,14 3 0 15,11 3 0-15,10-6 1 16,4-1-2-16,0 4 1 15,-7-3-4-15,-4 3 1 16,-10 0-3-16,-11 3 0 16,-18 0-1-16,-21-3 0 15,-17 0-10-15,-25-3 0 16,-11-3-6-16,1-1 1 16</inkml:trace>
  <inkml:trace contextRef="#ctx1" brushRef="#br0">17791 8219 0,'0'0'16,"0"0"-1,0 0 1,0 0-1,0 0 1,0 0 0</inkml:trace>
  <inkml:trace contextRef="#ctx0" brushRef="#br0" timeOffset="127702.892">22701 10918 39 0,'53'-6'19'0,"0"-9"-11"0,-42 5 19 15,-1 1-24-15,4-1 1 16,-3 4 0-16,-4 0 1 16,-7 6-7-16,-11 6 1 15,-17 7 3-15,-21 5 0 16,-22 4-1-16,-6 10 0 0,-8 2-1 15,-14 1 1-15,4 2-1 16,7-5 1-16,3-1-1 16,11 0 1-16,14-2-1 15,14-7 1-15,14 0-1 16,8-1 1-16,17 1-1 16,14 0 1-16,14 0 1 15,7 0 0-15,7-6 0 16,4 0 0 31,0-1 0-47,-7-2 0 0,-4 3 0 0,-7-1 0 0,-7 4-2 0,-14 9 1 0,-14 4-2 15,-11-1 1-15,-6 3-1 16,-1 4 0 0,-28 19 0-16,11-10 1 15,6 0 0-15,15-7 0 16,3-5 1-16,15-7 0 15,13-9 1-15,15 0 0 16,14-7 0-16,14 1 0 16,10-7-4-16,4-6 1 15,-7 0-6-15,0-3 0 16,-4-3-11-16,-6-7 0 16</inkml:trace>
  <inkml:trace contextRef="#ctx0" brushRef="#br0" timeOffset="127961.398">22514 11659 56 0,'14'9'28'0,"-3"3"-31"16,-11-2 44-16,0 9-41 16,0 12 1-16,-7 0-3 15,0 7 0-15,-4 0-5 16,1-4 1-16,-1 1-9 0,1-13 0 16</inkml:trace>
  <inkml:trace contextRef="#ctx0" brushRef="#br0" timeOffset="128560.607">23777 10940 42 0,'7'10'21'0,"-21"31"-18"0,11-29 31 15,-1 10-32-15,-3 0 0 0,-4 6-1 16,1 7 1-1,-1-1-3-15,1 1 0 0,-1 6 0 16,4-4 0-16,0-2-8 16,4-4 0-16,-1-9-4 15,0-3 0-15</inkml:trace>
  <inkml:trace contextRef="#ctx0" brushRef="#br0" timeOffset="128888.007">23114 11684 52 0,'0'6'26'0,"11"3"-25"0,-8-9 50 15,4 3-46-15,11 1 0 16,10-4 3-16,18 0 1 16,3-7-10-16,18-2 0 15,14-4 6-15,25-9 1 16,-3-3-3-16,13-3 1 16,0 6-5-16,-3 6 0 15,-17 4-6-15,-22 12 1 16,-14 3-8-16,-22 10 1 15,-20-1-9-15,-11 7 0 0</inkml:trace>
  <inkml:trace contextRef="#ctx0" brushRef="#br0" timeOffset="129456.196">23156 12226 46 0,'-14'22'23'0,"-7"34"-23"0,14-40 35 16,0 0-35-16,-4-4 0 15,1 1 0-15,3 3 1 16,0-7-1-16,3 0 1 15,4-5 0-15,4-4 1 0,3 3-2 16,0-10 1-16,3-5 0 16,1-4 0-16,3-6-1 15,7-3 0-15,0 3-1 16,4-3 0-16,3 0 1 16,4 3 0-16,-4 0-1 15,1 13 1-15,-5 6 0 16,-3 6 1-16,-3 6-1 15,-4 10 1-15,-3 3 0 16,-4 3 0-16,-7 3-1 16,0-9 1-16,0 3-1 15,-4 0 1-15,1-3-6 16,3 0 1-16,0-7-10 16,7-2 0-16</inkml:trace>
  <inkml:trace contextRef="#ctx0" brushRef="#br0" timeOffset="129744.495">23887 11891 34 0,'7'-22'17'0,"-7"12"-9"0,0 10 19 15,-4 3-23-15,-10 0 0 16,-4 4 2-16,-6 2 1 15,-5 10-9-15,-2 6 1 0,-1 3 5 16,0 7 1-16,4 12-3 16,3 3 1-16,8 10-1 15,6-10 0-15,8 6-1 16,10-3 0-16,3-9-4 16,4-6 0-16,4-13-7 15,0-6 0-15,3-10-6 16,0-9 1-16</inkml:trace>
  <inkml:trace contextRef="#ctx0" brushRef="#br0" timeOffset="130152.029">23989 12261 48 0,'-7'28'24'0,"-7"6"-26"0,10-24 44 15,-3 2-40-15,-7 1 0 16,3-4 1-16,1-3 0 16,-1-2-4-16,1 2 0 15,3 3 2-15,3-2 1 16,4-7-1-16,7-7 0 16,4-5-1-16,3-4 0 15,0-6 0-15,4-3 1 16,-8 3-1-16,8 0 0 15,-1 3 0-15,1 4 1 16,0 2-1-16,-1 10 0 16,1 3 1-16,-4 0 0 0,0 9-1 15,-3 4 0-15,-4 3 0 16,0 2 0-16,-4 4 0 16,-3 0 1-16,0-6-3 15,0-3 1-15,4-1-4 16,3 1 1-16,-3-4-6 15,3-6 0-15,3-3-7 16,4 0 1-16</inkml:trace>
  <inkml:trace contextRef="#ctx0" brushRef="#br0" timeOffset="130376.055">24282 12298 49 0,'10'16'24'0,"1"-7"-23"0,-8-9 43 16,4 0-42-16,4 0 1 16,3 0 2-16,11-3 0 15,3-3-7-15,4-4 1 16,0 1 3-16,-11 0 0 16,-4 2-4-16,1-2 0 15,0 0-8-15,-8-1 0 16,4-2-7-16,-3-4 1 15</inkml:trace>
  <inkml:trace contextRef="#ctx0" brushRef="#br0" timeOffset="130634.992">24472 12148 54 0,'-3'25'27'0,"-1"19"-32"16,4-32 47-16,-3 7-42 15,-1 9 1-15,1-3-1 16,-1 10 1-16,-3-4-2 16,3-3 1-16,4-2-4 15,4-11 1-15,7-5-5 16,3-4 0-1</inkml:trace>
  <inkml:trace contextRef="#ctx0" brushRef="#br0" timeOffset="130871.896">24931 11969 47 0,'-4'28'23'0,"-6"10"-17"0,6-23 26 0,-3 4-32 16,-3 10 0-16,-5-4 0 15,1 6 1-15,0 7-1 16,0 6 0-16,0-13-3 16,3 0 1-16,1-3-9 15,3-6 0-15,3-6-2 16,8-7 0-16</inkml:trace>
  <inkml:trace contextRef="#ctx0" brushRef="#br0" timeOffset="131619.043">25238 11693 45 0,'0'3'22'0,"3"7"-21"0,1-4 42 15,-1 3-40-15,8 10 0 16,-1 3 2-16,1 0 0 16,3 16-7-16,0 12 1 15,-3 25 4-15,-8 10 0 16,-3 9-2-16,-17 16 0 0,-19 12-3 16,1-6 0-16,-7-10-9 15,-8-21 0-15,-2-25-6 16,6-23 1-16</inkml:trace>
  <inkml:trace contextRef="#ctx0" brushRef="#br0" timeOffset="132296.56">26716 11718 52 0,'18'6'26'0,"-8"-9"-25"16,-10 3 46-16,0 0-46 16,0 0 1-16,0 0 0 15,-3 3 0-15,-4 4-3 16,-8 5 1-16,-6 4 1 0,-7 3 1 16,-7-4-2-16,-1 10 1 15,1 7 0-15,3-1 1 16,8 10-2-16,6 0 0 15,11 6-3-15,11-7 1 16,13-5-7-16,11-7 0 16,4-12-9-16,-4-7 1 15</inkml:trace>
  <inkml:trace contextRef="#ctx0" brushRef="#br0" timeOffset="132654.383">27062 11969 20 0,'7'-6'10'0,"-4"9"7"16,-3-3 3-16,0-6-16 16,-3 2 0-16,-1 1 4 15,-3 3 0-15,-4 0-9 16,1 0 1-16,-1 0 6 15,-3 3 1-15,0-3-3 16,0 4 1-16,-4-1-3 16,-6 0 1-16,2 6-2 15,-2 4 0-15,-1 2 0 16,7 11 0-16,1 8 0 0,-1-3 0 16,11-6 0-16,7-3 0 15,11-6-1-15,13-3 1 16,8-7-1-16,3-12 0 15,1-4-3-15,-1-5 1 16,-7-4-14-16,-10-3 1 16</inkml:trace>
  <inkml:trace contextRef="#ctx0" brushRef="#br0" timeOffset="134906.9">27291 11850 35 0,'0'0'17'0,"0"3"-6"0,3 3 17 15,-3 7-24-15,0 2 0 0,-3 7 1 16,-1 0 0-16,1 3-7 15,-4 1 1-15,0 2 4 16,0-3 1-16,0-6-2 16,3-7 0-16,1-2 0 15,3-4 0-15,0-6-1 16,3-6 1-16,4-4-1 16,0-6 0-16,0 1 0 15,4-1 0-15,3-3-1 16,4-3 0-16,3 0 0 15,0 4 1-15,4-4-1 16,-4 3 0-16,0 6-1 16,-3 7 1-16,-1 3 0 15,-6 12 0-15,-4 4-1 16,-4 12 1-16,-6 0 0 16,3 3 1-16,-4 4-1 15,1-1 0-15,-1 0-1 16,1-2 0-16,3-4-4 0,0-7 0 15,3-2-9-15,4-3 1 16,4-4-3-16,3-6 0 16</inkml:trace>
  <inkml:trace contextRef="#ctx0" brushRef="#br0" timeOffset="135208.951">27732 11928 47 0,'-4'38'23'0,"4"-4"-24"0,0-24 45 0,-3 2-43 15,-1 7 1-15,1 0 0 16,-1 6 1-16,4 0-4 16,0-6 1-16,0 0 2 15,0-4 0-15,4-2-1 16,3-7 1-16,3-6-1 15,5-6 1-15,2-13-1 16,1-3 1-16,-4-6-2 16,7 0 1-16,11-4-3 15,3 1 1-15,0 0-9 16,-3 2 0-16,0 4-7 16,-4 3 0-16</inkml:trace>
  <inkml:trace contextRef="#ctx0" brushRef="#br0" timeOffset="135613.053">28060 12107 52 0,'0'16'26'0,"11"-23"-27"0,-4 7 43 15,0-3-42-15,7 0 1 0,3-6 0 16,5-1 1-16,-1-2-3 16,0-4 1-16,0 0 0 15,-3-2 0-15,-1-4-1 16,-6 0 1-16,-8 0-1 16,-3 0 1-16,-7 6-2 15,-3 0 1-15,-4 13 0 16,0 13 0-1,-4 2 0-15,0 4 0 0,1 9 0 16,-1 0 1-16,4 10 0 16,3 2 0-16,4 4 1 15,4 0 0-15,6-4-1 16,8 1 0-16,10-13-4 16,7-9 1-16,4-10-7 15,0-6 1-15,-4-6-6 16,-7-10 1-16</inkml:trace>
  <inkml:trace contextRef="#ctx0" brushRef="#br0" timeOffset="135899.23">28420 12110 48 0,'-4'38'24'0,"-6"-1"-29"0,10-34 46 16,0-3-42-16,-4 0 1 15,4 0 1-15,0-9 0 16,0-7 0-16,0-2 0 0,0-4 1 16,4-7 1-16,3 1 0 15,3 3 0-15,4 3 0 16,11 3 0-16,-4 4-1 16,8 2 0-16,-5 4-1 15,1 2 1-15,0 4-6 16,-4 0 1-16,0 0-9 15,-3 0 0-15,-1-3-5 16,1-1 0-16</inkml:trace>
  <inkml:trace contextRef="#ctx0" brushRef="#br0" timeOffset="136888.943">28935 11975 57 0,'10'3'28'0,"1"1"-30"15,-4-4 53-15,-7 0-52 16,0 3 0-16,-7 0 0 16,0 3 0-16,-7 0 1 15,-7 1 0-15,-4 2-1 16,-3 0 1-16,0 1 0 16,-1 2 1-16,5 7-1 15,2 0 1-15,8-3-1 16,4-1 0-16,6-5-1 15,11-1 0-15,7 1-1 0,11-7 1 16,3-6-1 0,1-4 0-16,-5-2 0 0,-3-1 1 15,-6 4 1-15,-1 0 0 16,-4 3-1-16,1 6 0 16,-8 6 0-16,1 4 1 15,-8 3-1-15,1-1 1 16,-4 7-1-16,-4 3 1 15,-3 7 0 1,-7-1 0-16,-4-6 0 0,-3 3 1 16,-4 1-2-16,0-4 1 0,1 0 0 15,-5 0 0-15,1-6 0 16,3-7 0-16,4 1-1 16,3-4 1-16,8-3 0 15,6-2 1-15,8-8-1 16,6 1 1-16,11-9 0 15,4-4 0-15,14 7 0 16,10-10 0-16,11-9-1 16,3-10 0-16,-6-3 0 15,6-12 1-15,4 0-1 16,0-4 0-16,-10 13-1 16,-8 0 1-1,0-3-1 1,-10 10 1-16,-11 8 0 15,-10 7 0-15,-4 4-1 16,-11 5 1-16,-3 16 0 16,-3 13 0-16,-8 3 0 15,-3 6 0-15,0 6 0 0,3 7 0 16,4-4 0-16,3-2 0 16,8-4 0-16,6-3 0 15,8-3-4-15,7-3 0 16,3 0-9-16,11-10 0 15,6-6-2-15,5-3 1 16</inkml:trace>
  <inkml:trace contextRef="#ctx0" brushRef="#br0" timeOffset="137191.197">29602 11894 29 0,'-46'9'14'0,"7"-31"-11"16,35 19 24-16,-3 3-24 16,0-3 0-16,-3 6 5 15,3 3 1-15,0 4-9 16,7 2 0-16,0 4 6 16,7-4 1-16,3 10-1 15,15 7 1-15,10 5-3 16,4 4 0-16,-4-1-1 15,-6 7 0-15,-8 0-2 16,-11 6 0-16,-17-18-3 16,-21 2 0-16,-7-2-9 0,-25-1 1 15,-11-6-8-15,-21-3 0 16</inkml:trace>
  <inkml:trace contextRef="#ctx0" brushRef="#br0" timeOffset="140763.238">18196 10664 35 0,'-7'35'17'0,"18"-19"-3"0,-8-7 18 15,8-6-27-15,7 0 0 16,13 0 4-16,15-6 1 16,18-12-12-16,31 2 1 15,32-9 7-15,25-9 1 16,42-7-4-16,17-6 1 16,15-3-5-16,-7 3 0 15,-15 13-3-15,-20 12 0 16,-36 3-7-16,-39 20 0 15,-38 18-7-15,-39 6 0 0</inkml:trace>
  <inkml:trace contextRef="#ctx0" brushRef="#br0" timeOffset="141064.021">18277 11144 59 0,'29'16'29'0,"66"-25"-26"16,-67 2 51-16,36-2-54 16,24-7 0-16,25-9 1 15,31-6 0-15,33-10-2 16,10-9 1-16,-11 0-2 15,-14 6 0-15,-35 9-2 0,-28 7 0 16,-28 6-4-16,-25 16 1 16,-29 12-5-16,-24 7 1 15,-28 2-5-15,-25 7 0 16</inkml:trace>
  <inkml:trace contextRef="#ctx0" brushRef="#br0" timeOffset="141303.945">18249 11470 56 0,'57'0'28'0,"108"-18"-30"16,-105 8 53-16,36-6-50 15,27-15 1-15,29 3-1 16,14-16 0-16,7-9-2 15,-15 6 0-15,-20 3-2 16,-32 12 1-16,-29 7-6 16,-27 16 0-16,-33 9-9 15,-27 12 0-15</inkml:trace>
  <inkml:trace contextRef="#ctx0" brushRef="#br0" timeOffset="141542.875">18334 11881 65 0,'95'16'32'0,"96"-32"-36"0,-110 7 58 15,32-4-53-15,38-12 0 16,8-13-1-16,0 1 0 15,-15 2-6-15,-17 4 1 47,-24 6-12-47,-29 6 0 0,-25 10-2 0,-13-1 1 0</inkml:trace>
  <inkml:trace contextRef="#ctx0" brushRef="#br0" timeOffset="142387.431">19572 7156 40 0,'-10'25'20'0,"2"-13"-13"0,8-9 35 0,4-3-39 16,3 3 1-16,0-3 1 15,11-3 1-15,14 3-8 16,10 0 1-16,18 0 3 16,7 0 1-16,0 3-6 15,-7-3 0-15,-11 0-7 16,-13 0 1-16,-8 4-8 15,-14-1 1-15</inkml:trace>
  <inkml:trace contextRef="#ctx0" brushRef="#br0" timeOffset="142579.674">19572 7438 43 0,'-7'37'21'0,"11"-15"-10"15,3-19 34-15,7 1-43 0,7-1 0 16,18 0 1 0,10-3 0-16,18-3-5 0,4 0 1 15,-4-4-5-15,0 1 1 16,-14 3-11-16,-11 0 1 16</inkml:trace>
  <inkml:trace contextRef="#ctx0" brushRef="#br0" timeOffset="143720.755">20923 7196 48 0,'0'13'24'0,"18"-19"-11"0,-11 6 24 15,4 0-35-15,6 0 1 16,8-7 4-16,10 1 0 16,4-7-8-16,0 1 1 15,0-1 5-15,3-2 0 0,-3 5-2 16,0 7 1-16,-11 0-3 16,-4 3 1-16,-9 3-3 15,-8 7 1-15,-14 5 0 16,-11 1 0-16,0 6-1 15,-3 0 0-15,-7 3 0 16,0 0 1 15,-1 0-1-31,5-3 0 0,3-3 0 0,6-3 0 0,8-1 1 16,7-2 0-16,11 2-1 16,7 4 1-16,-1 0 1 15,11 3 0-15,11-6 0 16,4 2 1-16,-5-2-1 15,-6-3 0-15,-11 2-1 16,-10 4 1-16,-18 6-1 16,-14 13 0-16,-11 0-1 15,-17-1 0-15,-15 1-2 16,-6 3 0-16,-1-13-8 16,0-9 0-16,8-10-8 0,3-3 0 15</inkml:trace>
  <inkml:trace contextRef="#ctx0" brushRef="#br0" timeOffset="144501.483">22659 6880 47 0,'28'-10'23'0,"-3"13"-14"0,-18-3 33 16,-4 3-40-16,-3 1 0 15,-3 5 1-15,-8 0 0 16,-10 4-5-16,-14-1 1 16,-18 1 3-16,-3 6 0 15,6 3-2-15,-10 3 1 16,0 3-1-16,0 0 1 0,4 1 0 16,6-4 0-16,12-7-1 15,9 1 0-15,8-6 1 16,11-1 1-16,13 1-1 15,11-4 0-15,14-2-1 16,11-1 1-16,-3-3 0 16,6 0 0-16,0 0-1 15,-7 7 1-15,-13 5-2 16,-15 7 0-16,-14 3 0 16,-7 13 0-16,-15 3 0 15,-9 3 0-15,-8 6 0 16,-4 0 0-16,4 0 1 15,4-6 1-15,3-3-1 16,4 0 1-16,7-4 0 16,7 1 0-16,10-10 0 15,7-6 1-15,8-6-2 16,10-7 1-16,14-3 1 16,15-6 0-16,10-3-3 15,0-3 0-15,-4 0-7 0,4-1 1 16,0-2-12-16,-4 0 1 15</inkml:trace>
  <inkml:trace contextRef="#ctx0" brushRef="#br0" timeOffset="144716.045">22846 7372 58 0,'7'16'29'0,"-18"-1"-26"0,8-5 45 0,-8 8-46 16,-3 11 0-16,-3 2 1 16,-1 13 0-16,4 3-5 15,0 6 1-15,3 4-4 16,4-1 0-16,0-18-13 16,-4-4 0-16</inkml:trace>
  <inkml:trace contextRef="#ctx0" brushRef="#br0" timeOffset="145402.456">21632 8162 45 0,'-3'22'22'0,"-8"28"-12"16,8-34 26-16,-4-4-36 15,-4 7 1-15,0 6 1 16,-3 7 1-16,0-7-4 16,4-3 1-16,-4-3 1 15,3-4 0-15,4-5 0 16,3-4 0-16,4-9-1 16,4-10 0-16,3-2 0 15,7-1 0-15,4-3 0 16,3-9 0-16,4-10 0 0,3 4 1 15,-3 5-1-15,-1 4 0 16,1 3 0-16,-4 10 1 16,-3 3-1-16,-8 12 1 15,1 3-1-15,-4 13 0 16,0 6 0-16,0 0 1 16,-3 0-1-16,-1 3 0 15,1-3-2-15,-1 0 1 16,-3-6-4-16,0-3 0 15,4-7-7-15,3-2 1 0,3-11-5 16,4-2 1-16</inkml:trace>
  <inkml:trace contextRef="#ctx0" brushRef="#br0" timeOffset="145691.232">21989 8266 64 0,'-4'3'32'0,"8"-13"-39"16,-4 10 66-16,7-6-58 15,3 3 1-15,8-3 0 0,7 2 1 16,6-5-4-16,5 6 0 15,-5-3-1-15,1 3 0 16,-7-4-6-16,-8 1 1 16,-6 0-11-16,-7 6 0 15,-11 6-2-15,-4 3 1 16</inkml:trace>
  <inkml:trace contextRef="#ctx0" brushRef="#br0" timeOffset="145854.661">21967 8419 57 0,'0'19'28'0,"11"-6"-32"16,-7-10 57-16,3-3-53 16,7 3 1-16,7-3 0 15,4 0 0-15,3-3-2 16,4-4 0-16,3-2-4 16,0-3 1-16,-3-4-13 15,-7 0 0-15</inkml:trace>
  <inkml:trace contextRef="#ctx0" brushRef="#br0" timeOffset="146098.256">22634 8150 53 0,'-10'28'26'0,"-8"28"-20"0,14-37 38 16,1 0-44-16,-4 15 1 16,3 7-1-16,-3-10 1 15,4 1-5-15,-1-7 0 32,1-13-12-32,3-5 1 15</inkml:trace>
  <inkml:trace contextRef="#ctx0" brushRef="#br0" timeOffset="146814.997">22327 6538 41 0,'-3'41'20'0,"-8"-1"-16"0,8-33 21 16,-8 2-25-16,-3 0 0 15,0 1 1-15,-4-4 0 16,1-3-1-16,-1-3 0 15,0 0 1-15,4 0 0 0,4-9-1 16,3-4 1-16,3-6 0 16,8-3 0-16,6-3 0 15,4 0 0-15,4 0 0 16,3 6 0-16,0 4 0 16,-3 2 0-16,0 4 1 15,-1 9 0-15,4 9-1 16,-3 10 1-16,3 6 0 15,0 6 0-15,-3-2 0 16,3-1 0-16,0-3 0 16,-3-3 0-16,0-3 0 15,-1-4 1-15,4-5 0 16,4-4 1-16,3-6-1 16,4-6 0-16,0-4-1 15,0 1 1-15,-8-4-2 16,-6-5 0-16,-8-7-2 0,-10-4 0 15,-14-2-1-15,-10 0 1 16,-12 6-2-16,-10 3 1 16,-3 9-6-16,3 7 0 15,4 9-9-15,-7 3 0 16</inkml:trace>
  <inkml:trace contextRef="#ctx0" brushRef="#br0" timeOffset="147370.214">23597 6930 39 0,'36'-10'19'0,"-22"10"-11"0,-14 0 22 16,0 0-29-16,0 0 0 15,-11 7 1-15,-3 2 0 16,-11 0-2-16,-3 10 1 15,3 6 1-15,-3 19 1 16,-4 6-1-16,-3 19 1 0,-4 7-2 16,8 8 1-16,6 17-1 15,7 12 0 1,11-16-1-16,11-9 1 0,10-13-3 16,3-25 0-16,5-16-5 15,2-12 1-15,5-12-9 16,6-7 1-16</inkml:trace>
  <inkml:trace contextRef="#ctx0" brushRef="#br0" timeOffset="147655.162">23929 6992 46 0,'0'10'23'0,"-4"-4"-19"0,4-3 36 15,-3 0-39-15,-1 7 1 16,-3 2 0-16,4 7 1 16,-1 6-4-16,4 3 1 15,0-6 1-15,7 7 1 16,0-7-4-16,0-4 0 15,4-5-5-15,3-7 0 16,-3-6-9-16,-4-6 1 16</inkml:trace>
  <inkml:trace contextRef="#ctx0" brushRef="#br0" timeOffset="147865.552">24201 7005 45 0,'14'19'22'0,"-21"18"-17"15,3-21 34-15,-6 9-38 16,-12 0 1-16,-6 13 0 16,-4 6 1-16,1 6-4 15,-8 10 1-15,4 9 1 16,-4 6 1-16,0-9-5 16,11-10 0-16,3-6-5 15,7-9 1-15,11-10-8 16,4-9 0-16</inkml:trace>
  <inkml:trace contextRef="#ctx0" brushRef="#br0" timeOffset="148568.786">24525 6795 54 0,'4'25'27'0,"-1"9"-37"0,1-21 57 0,-4 15-47 15,7 10 1-15,-7 21 0 16,3 20 0-16,-3 21-1 15,0 10 0-15,0 12 0 16,-10 4 1 15,-15-10-1-31,7-29 1 0,-20 1-6 0,-8-16 0 0,10-15-11 16,8-13 1-16</inkml:trace>
  <inkml:trace contextRef="#ctx0" brushRef="#br0" timeOffset="152264.352">24123 7689 45 0,'-4'0'22'0,"1"3"-9"0,3-3 23 16,0 0-33-16,0 0 0 0,0 0 4 15,0 3 0-15,0-3-8 16,7 0 1-16,4-3 5 15,3 0 0-15,7 3-1 16,0-7 1-16,4 4-3 16,-1 3 0-16,-2-3-1 15,-5 3 0-15,-3 0-1 16,-7 0 0-16,-7 6-1 16,-3 10 1-16,-8 0 0 15,-3-4 0-15,0 7-1 0,-7 0 1 16,-4 6 0-16,0 3 0 15,1-3 0-15,-1-3 1 16,7 3-1-16,1 7 0 16,3-1 0-16,10 0 1 15,4-6-1-15,7-3 1 16,7 0-1-16,11-9 1 16,3-7-1-16,4-6 1 15,3-3-5-15,-3-3 0 16,-7-10-16-1,-4 0 0 1</inkml:trace>
  <inkml:trace contextRef="#ctx0" brushRef="#br0" timeOffset="152832.93">24663 6829 39 0,'-4'19'19'0,"11"-16"-5"0,-3 4 12 15,-4 5-21-15,-4-2 0 16,4 2 1-16,0-2 1 15,0-4-10-15,-3 0 1 0,3-6 5 16,7-6 0 0,0 0-2-16,3-7 0 0,5 0-1 15,-1-2 0-15,3-10 0 16,1 3 1-16,3 0-1 16,0 3 1-16,-3 3-1 15,0 7 0-15,-1 9 0 16,-3 9 1-16,0 7-1 15,0-4 1-15,-3 14-1 16,-4 2 1-16,-3 6-1 16,-1-5 1-16,1 2-3 15,-4-3 1-15,3 0-9 16,1-6 0-16,3-6-6 16,0-10 1-16</inkml:trace>
  <inkml:trace contextRef="#ctx0" brushRef="#br0" timeOffset="153808.795">25322 7569 45 0,'-3'10'22'0,"-1"-7"-9"0,4-3 34 16,0 0-42-16,4 3 0 15,3 0 3-15,4 0 1 16,6 4-11-16,11-1 1 15,15-3 6-15,6-3 0 16,15 0-4-16,6-3 0 16,1 0-11-16,-4 0 1 0,-11-7-12 15,-13 4 0-15</inkml:trace>
  <inkml:trace contextRef="#ctx1" brushRef="#br0" timeOffset="27007.272">22380 4923 0</inkml:trace>
  <inkml:trace contextRef="#ctx0" brushRef="#br0" timeOffset="154665.614">26832 7033 47 0,'-7'35'23'0,"-14"27"-17"0,14-40 24 15,-4 0-30-15,1 7 0 16,-4 2 1-16,-4 3 1 16,-3-5-2-16,0-1 1 15,0 3 1-15,-1-3 1 0,8 1-1 16,4-4 0-16,3-3 0 16,10-7 1-16,11-5-2 15,7-4 1-15,4-9-1 16,7-7 0-16,7-5-5 15,3-4 0-15,4-9-11 16,3-7 0-16,-3-2-1 16,-3-4 0-16</inkml:trace>
  <inkml:trace contextRef="#ctx0" brushRef="#br0" timeOffset="154860.977">27213 6955 45 0,'4'3'22'0,"3"25"-21"16,-7-15 44-16,-4 12-42 15,-3 12 0-15,-10 7 2 16,-8 16 0-16,-10-1-6 0,-8 14 0 16,-3 8 4-16,-3 13 0 15,-4 0-2-15,7-3 0 16,8 0-3-16,6-6 1 16,0-7-6-16,7-12 0 15,4-19-10-15,0-12 0 16</inkml:trace>
  <inkml:trace contextRef="#ctx0" brushRef="#br0" timeOffset="155539.139">28303 6829 47 0,'32'0'23'0,"-7"-15"-16"16,-18 12 33-16,-4-4-38 15,-3 7 1-15,0 0 1 16,-3 0 1-16,-11 7-6 15,-14-4 0-15,-15 6 4 16,-13 4 1-16,-15 9-2 16,1 0 1-16,-4 0-2 0,-11 3 1 15,7 0-1 1,8 0 0-16,3 0 0 16,10 3 0-16,11-3 0 15,4 3 0-15,10-3 0 0,11-6 0 16,14 3-1-16,11-6 1 15,10 3-1-15,14 0 1 16,11 2-1-16,7 1 1 16,-1 0-1-16,-9 0 0 31,-12 19-1-31,-13 6 1 16,-18 3-1-16,-14 10 0 0,-14-1 0 15,-8-5 1-15,-3-1-1 16,-7-3 1-16,4 0 0 15,10-9 0-15,4 0 0 16,7-3 1-16,7 2 1 16,6-5 0-16,12-1 0 15,6-9 0-15,15 1 0 16,10-1 1-16,8-10-1 16,9-2 0-16,5-7-1 15,6-3 0-15,-3-9-1 16,0 0 1-16,-3-1-6 15,-1 1 0-15,-3 3-8 16,-7-6 1-16,-4 2-9 16,-3-2 0 15</inkml:trace>
  <inkml:trace contextRef="#ctx0" brushRef="#br0" timeOffset="155749.86">28145 7864 59 0,'-14'57'29'0,"-8"2"-37"0,19-40 49 0,-4 9-41 16,3-3 0-1,-3 13-9-15,0-4 0 0,0-8-2 16,7-17 1-16</inkml:trace>
  <inkml:trace contextRef="#ctx0" brushRef="#br0" timeOffset="156214.056">29355 6720 49 0,'14'15'24'0,"-4"35"-23"0,-10-40 35 0,0 6-36 15,-7 9 0-15,-7 6-1 16,-3 4 1-16,-5 5 0 16,1 7 0-16,-3 0-2 15,2-6 1-15,1 0-6 16,4 0 0-16,2-7-6 16,5-6 0-16</inkml:trace>
  <inkml:trace contextRef="#ctx0" brushRef="#br0" timeOffset="156542.808">28543 7607 61 0,'-10'31'30'0,"24"-27"-30"0,-4-4 57 15,8-4-53-15,14-2 1 16,21-3 1-16,10-7 1 16,32-3-9-16,22 0 0 15,17 1 5-15,11-1 1 16,3 6-5-16,-4 7 1 0,-24 3-6 15,-21 9 1-15,-21 4-7 16,-22 2 0-16,-14-3-10 16,-20 7 0 15</inkml:trace>
  <inkml:trace contextRef="#ctx0" brushRef="#br0" timeOffset="157188.725">28512 8118 43 0,'3'13'21'0,"1"-1"-12"0,-4-9 28 0,-4 4-36 16,4-1 1-16,-3 3 1 15,-1 4 0-15,0 3-4 16,-3 2 1-16,4-2 1 16,-1-3 1-16,-3-4-2 15,4-3 1-15,3-3-1 16,7-6 0-16,0-9 0 15,7-4 0-15,0-6 0 16,7-3 0-16,0-3 0 16,4 0 1-16,3-1-1 15,4-2 0-15,0 9 0 16,-4 0 0-16,0 10 0 16,-3 8 0-16,-4 11 0 15,-7 2 0-15,-3 7 0 0,-4 3 1 16,-4-1-1-16,-3 8 0 15,0-5-2-15,-3 8 1 16,-1-7-4-16,-3 3 1 16,4-10-6-16,3 1 1 15,0-7-7-15,3-2 1 16</inkml:trace>
  <inkml:trace contextRef="#ctx0" brushRef="#br0" timeOffset="157503.944">29415 7613 46 0,'-7'7'23'0,"-32"24"-24"16,25-18 41-16,-8 2-39 15,-2 1 1-15,-4 6 0 16,-1 9 1-16,-6 7-4 16,-4-4 1-16,4 13 1 15,0 7 1-15,6 5-1 16,1 7 0-16,11-6-1 16,3-13 1-16,10-10-5 15,11-5 1-15,4-10-5 16,10-7 0-16,0-2-7 15,4-7 0-15</inkml:trace>
  <inkml:trace contextRef="#ctx0" brushRef="#br0" timeOffset="157999.405">29397 7939 42 0,'-4'4'21'0,"-6"14"-16"15,3-8 34-15,-4 5-37 16,1 4 1-16,-4 3 1 16,-1 6 1-16,1 1-6 15,0 2 0-15,4-3 4 16,-1 1 0-16,0-8-1 15,4-5 0-15,4-3-2 16,6-7 1-16,4-9 0 16,8-10 0-16,2-6-1 15,1-6 0-15,7-3 0 16,-1-6 0-16,1 2 0 16,0 4 0-16,-8 3-1 15,-3 6 1-15,4 7-1 16,-4 2 1-16,0 10 0 0,-3 10 0 15,-4 2 0-15,0 4 0 16,-4 0 0-16,-3 5 0 16,0-2 0-16,-3 10 0 15,-1 2 0-15,1 3 0 16,3-2-1-16,0-7 0 16,0-6-4-16,0-7 1 15,0-2-5-15,0-10 0 16,0 0-8-16,7-10 1 15</inkml:trace>
  <inkml:trace contextRef="#ctx0" brushRef="#br0" timeOffset="158303.098">29669 8081 51 0,'0'-4'25'0,"24"14"-25"16,-17-10 46-16,4 3-44 15,0-3 0-15,3 3 0 16,3 0 1-16,8-3-4 15,3-3 0-15,0 0 2 0,1-3 0 16,-8-1-8-16,-4 1 1 16,-2-3-11-16,-8-1 1 15</inkml:trace>
  <inkml:trace contextRef="#ctx0" brushRef="#br0" timeOffset="158556.875">29884 7968 53 0,'-7'22'26'0,"-14"28"-26"16,14-38 41-16,-1 4-40 16,-2 6 0-16,-1 9 0 15,1 10 1-15,3-6-3 16,0-4 1-16,3-6-2 15,4-6 1-15,4-7-5 16,6-5 1-16,4-4-10 16,4-9 1-16,0-10-2 15,-1-3 1-15</inkml:trace>
  <inkml:trace contextRef="#ctx0" brushRef="#br0" timeOffset="158809.234">30198 7930 44 0,'0'16'22'0,"-18"12"-23"0,15-16 45 15,-4 4-43-15,-4 9 0 16,-3 3 0-16,3 7 1 15,1 3-3-15,-1 2 1 16,4-8-3-16,4-7 0 0,3-6-7 16,3-10 0-16,4-3-4 15,7-12 0-15</inkml:trace>
  <inkml:trace contextRef="#ctx0" brushRef="#br0" timeOffset="159064.503">30402 7801 47 0,'0'13'23'0,"11"6"-24"15,-7-10 43-15,3 7-40 16,0 0 0-16,3 12 0 15,1 16 1-15,-1 12-4 16,1 13 0-16,-11 3 2 0,-18 4 0 16,-10-14-9-16,-11 1 0 15,-17-3-7-15,-4-10 1 16</inkml:trace>
  <inkml:trace contextRef="#ctx0" brushRef="#br0" timeOffset="163960.602">27213 8510 35 0,'4'13'17'0,"-4"-4"-4"0,0-3 17 16,0 1-27-16,-4 5 1 16,1 4 2-16,-4-4 0 15,0 7-8-15,0 3 0 16,-4 3 5-16,4-3 1 16,0-9-2-16,3-4 0 15,1 1-2-15,3-7 1 16,7-6-1-16,7-7 1 15,0-5-1-15,7-7 0 0,-3-7 0 16,0 1 0-16,3 3 0 16,3 0 0-16,1 0 0 15,3 0 0-15,1 3 0 16,-8 6 0-16,0 4 0 16,-3 5 1-16,-4 4 0 15,0 9 0-15,-7 4 0 16,0-1 0-16,-7 1 0 15,-4 8 0-15,-6 4-1 16,-4 4 0-16,0 2 0 16,3-6 0-16,0 3-1 15,4-3 1-15,4-7-6 16,3-5 1-16,7-7-11 16,3-3 0-16</inkml:trace>
  <inkml:trace contextRef="#ctx0" brushRef="#br0" timeOffset="164229.839">27644 8491 52 0,'3'13'26'0,"8"-10"-22"0,-11-3 39 16,7 0-42-16,-4 0 1 0,8 0-1 16,0 0 1-1,3-3-3-15,3 0 0 0,1-4 1 16,0 4 1-16,-4-3-7 16,0 3 0-16,-4 0-10 15,-10 3 0-15</inkml:trace>
  <inkml:trace contextRef="#ctx0" brushRef="#br0" timeOffset="164425.09">27605 8623 43 0,'3'13'21'0,"12"5"-10"15,-8-14 27-15,3-1-37 16,1-3 1-16,6 3 0 15,1-3 0-15,3-3-3 0,-3 3 0 16,-1-3-3-16,1-1 0 16,0-2-11-16,-4 0 1 15</inkml:trace>
  <inkml:trace contextRef="#ctx0" brushRef="#br0" timeOffset="164664.422">28099 8447 54 0,'-4'35'27'0,"-10"6"-25"16,11-29 42-16,-8 7-43 15,-3 9 0-15,0 7 0 16,0 12 1-16,0 0-5 15,3-10 0-15,0-2-7 16,1-10 0-16,-1-6-6 16,8-13 0-16</inkml:trace>
  <inkml:trace contextRef="#ctx0" brushRef="#br0" timeOffset="165805.48">27862 6394 40 0,'0'21'20'0,"0"8"-16"16,-3-23 31-16,-1 10-33 15,4-4 0-15,-3 7 1 16,-1 0 0-16,-3-4-4 16,-3 4 1-16,-1-3 2 15,-3-3 0-15,-4-4-1 16,-3-3 0-16,-4-6-1 15,1-6 1-15,-1-3-1 16,4-4 0-16,3-3 0 16,4-9 0-16,4 6 0 0,6-3 0 15,8 0 0-15,3 4 0 32,10 2 0-32,4 7 1 0,8 9-1 0,-1 3 1 15,4 3-1-15,3 10 1 16,0 6-1-16,4 6 1 15,-4 3-1-15,-3-6 1 16,0-3-1-16,-4-3 1 16,-3-3-1-16,-1-4 1 15,1-5-1-15,0-1 0 0,-4-6-1 16,0-10 1-16,-3-12-1 16,-4-3 1-16,0-9-1 15,-3-4 0-15,-8 4 0 16,-6-1 1-16,-15 7 0 15,-7 3 0-15,-7 9 0 16,-6 7 0-16,-5 9-1 16,5 0 0-16,2 3-14 15,-3 6 1-15</inkml:trace>
  <inkml:trace contextRef="#ctx0" brushRef="#br1" timeOffset="180848.104">18662 13471 39 0,'3'-6'19'0,"5"6"-11"16,-8 0 20-16,0 3-24 16,0 3 0-16,0 4 3 15,3-1 0-15,-3 7-8 16,4 9 0-16,-1 6 6 15,-3 13 1-15,-3 12-3 16,-1 13 0-16,1 4-2 16,-5-11 1-16,-2-2-3 15,3-10 0-15,0-6-4 16,3-13 0-16,-3-12-6 16,4-10 0-16,-1-9-6 15,4-6 0-15</inkml:trace>
  <inkml:trace contextRef="#ctx0" brushRef="#br1" timeOffset="181224.46">19008 14064 39 0,'3'25'19'0,"1"-32"-18"0,-4 7 31 0,0-3-31 16,0 3 1-16,0-9 3 15,0-16 1-15,0-10-6 16,-4-27 0-16,1-7 4 16,-1-3 0-16,1-1-1 15,3-14 1-15,0 8-2 16,0-2 0-16,3 9-1 15,4 6 1-15,0 9-1 16,4 13 1-16,6 7-1 16,1 9 1-16,3 15-3 15,0 10 0-15,4 9-4 16,-4 7 0-16,-3 5-7 16,-7 8 0-16,-8-4-5 15,-3 6 0-15</inkml:trace>
  <inkml:trace contextRef="#ctx0" brushRef="#br1" timeOffset="181432.925">18909 13687 64 0,'14'25'32'0,"14"-21"-38"0,-17-4 64 15,3 0-58-15,4 3 1 16,10 0-1-16,4 3 1 15,6 0-3-15,1 4 1 0,-7-1-4 16,-4-2 0-16,-7-4-14 16,-7-3 1-16</inkml:trace>
  <inkml:trace contextRef="#ctx0" brushRef="#br1" timeOffset="182141.269">20609 13120 45 0,'18'25'22'0,"3"6"-9"0,-14-18 25 0,-3 6-35 15,-1-1 0-15,1 11 0 16,-4 8 1-16,-4 13-5 16,1 1 0-16,-8 11 3 15,4 7 1-15,0 7-1 16,3-7 0-16,-3-7-1 15,4-12 1-15,-1-9-3 16,1-9 1-16,-4-10-1 16,0-7 1-16,0-9-2 15,-4-6 1-15,-3-3-1 16,0-6 1-16,-4-10 0 16,-3-3 1-16,-4-3 0 15,1 3 0-15,2 3-1 16,-2 7 0-16,-1 6 1 15,4 12 0-15,-4 13-1 0,4 3 1 16,0 6 0-16,3 3 0 16,4 4 1-16,7 2 0 15,4-9 0-15,3 1 0 16,7 5-1-16,7-2 1 16,7-7-1-16,7-7 1 15,7-2-2-15,4-10 1 16,4-2-6-16,-1-11 0 15,-3 1-11-15,-11-3 1 16</inkml:trace>
  <inkml:trace contextRef="#ctx0" brushRef="#br1" timeOffset="182441.889">21061 13923 48 0,'17'15'24'0,"-9"-15"-24"15,-8 0 34-15,-4-3-32 16,-3-3 0-16,-11 0 1 16,-6-4 1-16,-5 4-5 15,1 3 1-15,-7 6 3 16,-4 3 0-16,4 10-1 16,0 3 1-16,6 6-1 15,8-3 0-15,4 3-1 16,2-6 0-16,8-4 0 15,14-2 0-15,11-10-2 0,7-3 1 16,3 0-1-16,0-3 1 16,0-7-5-16,-3-2 0 15,0-4-12-15,-1-3 1 16</inkml:trace>
  <inkml:trace contextRef="#ctx0" brushRef="#br1" timeOffset="183114.475">21135 13954 52 0,'14'44'26'0,"-10"-3"-25"0,-4-35 37 0,0 0-38 16,0 0 0-16,0-2 0 15,0-1 1-15,0 0-1 16,0-3 0-16,3-6 1 15,4-4 0-15,0-2-1 16,4-4 1-16,-4-3-1 16,3-3 1-16,1 0-1 15,-4 7 1-15,0 2-1 16,4 4 1-16,-1-1-1 16,1 4 1-16,3 3-1 15,-3 3 0-15,-4 3 0 16,3 6 0-16,-3-2 0 15,4 2 0-15,-4 0-1 16,0 1 1-16,4 2 0 16,-1 1 0-16,1-1 0 0,3 4 1 15,0 0-1-15,4-1 1 16,3-5-1-16,3-4 0 16,5 0 0-16,6 1 0 15,7-10-1-15,4-13 0 16,0-12 0-16,7-10 1 15,7-18-1-15,-4-7 1 16,1-12-1-16,-11-1 0 16,-4-15 0-16,-14 0 1 15,-10-3-1-15,-8-9 0 0,-6 15 0 16,-4 3 1 0,-7 1 0-16,-7 18 0 0,-11 16 0 15,7 12 1-15,-17 29 0 16,7 18 0-16,0 7 0 15,-4 28 1-15,4 25-1 16,3 15 0-16,7 7 0 16,4 19 1-16,11 6-2 15,3-16 1-15,0-15-1 16,3-13 0-16,1-15-3 16,-1-17 1-16,-3-11-6 15,0-11 1-15,-3-11-9 16,-8-7 0-16</inkml:trace>
  <inkml:trace contextRef="#ctx0" brushRef="#br1" timeOffset="183342.874">21459 13534 58 0,'15'6'29'0,"13"19"-29"0,-18-22 51 15,12 3-50-15,6-2 1 16,11-4 0-16,3-7 0 16,4 1-3-16,10-3 0 15,-3-1-1-15,-7 7 1 16,-7-3-7-16,-7-4 1 0,-8-2-11 16,1-7 0-16</inkml:trace>
  <inkml:trace contextRef="#ctx0" brushRef="#br1" timeOffset="183582.576">21548 12762 62 0,'3'7'31'0,"1"43"-29"15,-4-28 52-15,0 3-54 16,0 16 1-16,0 6-3 16,3 0 0-16,1-7-3 15,3-2 1-15,-4-13-9 0,1-3 1 16,-4-16-7-16,0-12 0 16</inkml:trace>
  <inkml:trace contextRef="#ctx0" brushRef="#br1" timeOffset="184151.974">23559 13716 56 0,'3'18'28'0,"-14"-24"-34"0,8 6 51 15,-1 0-43-15,-3 0 0 16,-3 0 0-16,-4 3 1 15,0 0-4-15,-1 7 1 16,-2 6 2-16,-8 9 1 16,4-3-1-16,-4 9 0 15,4 7-1-15,0 2 1 16,3-5-1-16,8 6 1 16,6 2-2-16,11-2 1 15,7-3-1-15,7-7 1 16,8-9-2-16,6-9 1 0,11-10-5 15,-4-9 1-15,1-13-15 16,-1-3 1-16</inkml:trace>
  <inkml:trace contextRef="#ctx0" brushRef="#br1" timeOffset="185039.163">23975 13148 60 0,'17'44'30'0,"-13"50"-29"15,-4-69 43-15,-4 16-43 0,-3 3 0 16,-3 15 1-16,-1 17 1 16,1 2-4-16,-4 4 0 15,3-7 2-15,0-13 0 16,4-11-2-16,0-17 1 15,4-12-2-15,-1-12 1 16,1-14 0-16,-1-8 0 16,4-4-1-16,0-3 1 15,4-3 0-15,3 4 1 16,3 5 0-16,1 10 0 16,3 9 0-16,4 4 0 15,-8 5 0-15,-3 7 0 16,7 3 1-16,-3 4 0 0,0-4 0 15,3-7 1-15,0 1-1 16,7-6 0-16,4-1 0 16,3-5 0-16,4-4-1 15,3-10 0-15,0-5-1 16,-3-13 1-16,0 0-1 16,-4 0 0 15,-3-10 0-31,-4-2 1 0,-7 2-1 15,-7 4 1-15,-4 6 0 0,-6 9 0 0,-4 7 0 16,-4 12 0-16,-3 9 0 16,-3 7 0-16,-1 0 0 15,0 3 1-15,4 3 0 16,0 3 0-16,3-3-1 16,4 0 1-16,4 0 0 15,6-3 0-15,8 0-1 0,3-6 0 16,7-4-4-16,7-5 1 15,4-4-5-15,3-3 0 16,1-10-3-16,3-2 0 31,21-23 1-31,-8 7 0 16,-6 6 4-16,-3-3 1 16,-8-3 6-16,-3 6 0 15,-8 3 4-15,-6 3 0 16,-7 1 1-16,-8 2 1 0,-6 10-2 15,-8 0 1-15,-7 6-2 16,-10 10 1-16,-4 2-1 16,4 4 0-16,0 6-1 15,3 7 1-15,1 5-1 16,6-5 1-16,0 12-2 16,8-1 1-16,6-2-1 15,8-6 0-15,6-4-2 16,11-9 0-16,11-9-4 15,3-10 1-15,1-13-5 16,3-12 0-16,3-3-10 16,4-19 1-16</inkml:trace>
  <inkml:trace contextRef="#ctx0" brushRef="#br1" timeOffset="185547.562">25340 13192 38 0,'7'-9'19'0,"-10"56"-12"0,-1-29 23 16,-3 4-26-16,-4 10 1 16,-10 12 0-16,-11-1 1 15,-3 20-8-15,7 9 0 16,0 13 5-16,0 3 0 16,3-4-2-16,0-21 0 0,4-13-2 15,3-15 1 1,4-4 0-16,7-3 0 0,4-9 0 15,10-12 0-15,3-14 0 16,1-12 0-16,7 1 0 16,6-4 1-16,15-3-1 15,-4-1 1-15,4 5-1 16,0 2 0-16,-7 6 1 16,-4 7 1-16,-7 6-1 15,-7 9 1-15,-7-2-2 16,-10 2 1-16,-4 0 0 15,-4 1 0-15,-7-1-2 16,-3-3 1-16,-7 1 0 16,0-1 0-16,3 0 0 15,0 4 0-15,8-1 0 16,3 7 1-16,3 3-1 16,4 3 1-16,11 0 0 15,3-4 0-15,14 7 0 0,7-3 0 16,7 0 0-16,4-3 0 15,0-9-1-15,0-1 1 16,-1-6-4-16,-6-6 0 16,-11-3-14-16,-10-7 1 15</inkml:trace>
  <inkml:trace contextRef="#ctx0" brushRef="#br1" timeOffset="186977.377">25964 13590 38 0,'0'6'19'0,"4"4"-6"0,-4-10 20 0,4 3-29 16,-4-3 0-16,0 0 2 16,0 0 0-16,0 0-8 15,0 0 1-15,3 0 5 16,1 0 0-16,3 0-2 15,-7 0 0-15,3-3-1 16,1 0 0-16,-4 3-1 16,0 0 1-16,0 0-1 15,0 0 1-15,0 0-3 16,0 0 0-16,0 0-6 16,3 0 0-16,-3 0-9 15,0 0 0-15</inkml:trace>
  <inkml:trace contextRef="#ctx0" brushRef="#br1" timeOffset="187573.31">25972 13976 48 0,'0'0'24'0,"0"0"-17"0,0 0 38 16,0 0-40-16,0 0 1 15,0 0 4-15,0 0 1 16,0 0-13-16,0 0 1 16,0 0 7-16,0 0 1 15,0 0-3-15,3 0 0 16,-3 3-3-16,0-3 1 15,0 3-2-15,0 0 1 16,-3 0-3-16,-1-3 0 16,0 0-7-16,-3-3 0 15,-3 0-13-15,6 0 0 0</inkml:trace>
  <inkml:trace contextRef="#ctx1" brushRef="#br1" timeOffset="61494.727">15085 13339 0,'0'0'16,"0"0"-16,0 0 16,0 0-16,0 0 15,0 0 1,0 0-16,0 0 15,0 0 1,10 0-16,-3 0 16,-3 3-1,3-3-15,0 4 16,0-4 0,-3 0-16,3 3 15,0-3-15,0 0 16,0 3-1,-4-3-15,8 3 16,-4 0 0,0 0-16,4 0 15,-4 1-15,3 2 16,-3-3 0,0 0-16,0-3 15,1 3 1,-1 0-16,0 0 15</inkml:trace>
  <inkml:trace contextRef="#ctx0" brushRef="#br1" timeOffset="189526.571">19886 15509 34 0,'0'-12'17'0,"4"15"-6"0,-4-3 18 15,0 0-24-15,0 0 0 16,0 0 3-16,0 0 0 15,3 6-10-15,1 0 0 16,-1 1 7-16,-3 2 0 16,0 10-1-16,0 6 1 15,-3 9-2-15,-4-5 1 16,0 18-1-16,0 3 0 0,-4 10-1 16,0 2 0-16,1-8-2 15,-1-7 0-15,4-7-4 16,0-2 1-16,4-7-12 15,3-6 0-15,10-9-4 16,4-3 1-16</inkml:trace>
  <inkml:trace contextRef="#ctx0" brushRef="#br1" timeOffset="190144.353">20299 15889 33 0,'-7'3'16'0,"3"0"-3"16,4-3 22-16,0 0-29 16,0 0 0-16,0 0 3 15,0 0 1-15,7 0-13 16,4 0 1-16,7 3 8 0,3 0 0 16,7-3-3-16,7-6 0 15,8 0-4-15,-5-1 1 16,-2-2-7-16,-8 0 0 15,-3-4-11-15,-15 4 0 16</inkml:trace>
  <inkml:trace contextRef="#ctx0" brushRef="#br1" timeOffset="190411.566">20560 15622 48 0,'-7'13'24'0,"-4"12"-19"16,8-16 34-16,-4 4-38 16,-4 2 1-16,1 7 0 15,-5 10 1-15,1 15-4 16,0 9 1-16,0 4 1 15,3-1 1-15,-3-5-7 16,7-10 1-16,0-10-12 16,4-15 1-16</inkml:trace>
  <inkml:trace contextRef="#ctx0" brushRef="#br1" timeOffset="191028.538">20959 15538 47 0,'14'-7'23'0,"14"17"-15"16,-18-10 31-16,5 3-36 16,6 3 0-16,7 0 4 15,4 1 0-15,-1-1-8 16,-6 0 1-16,3 0 4 16,-3 1 1-16,-7-1-2 15,-4 0 0-15,-7 4-3 0,-11 5 1 16,4 4-2-16,-3 3 1 15,-8-6-1-15,-6 6 1 16,-5 6-1-16,-2 0 1 16,-1 4 0-16,0-1 1 15,4 3-1-15,4 4 1 16,6 3-1-16,7-10 1 16,8-3 0-16,10-3 0 15,7-6-1-15,7-3 1 16,-3-4-1-16,3-5 0 0,4-1-6 15,7-3 0-15,-4-3-14 16,4-3 1-16</inkml:trace>
  <inkml:trace contextRef="#ctx0" brushRef="#br1" timeOffset="191318.539">21548 15823 60 0,'14'6'30'0,"14"-9"-31"15,-17 3 44-15,6 0-43 0,4 0 1 16,4 0-1-16,3 0 1 15,-3-3-2-15,0 0 1 16,-4 3-4-16,0-7 1 16,0 1-11-16,0 0 0 15,-3-3-3-15,0-10 0 16</inkml:trace>
  <inkml:trace contextRef="#ctx0" brushRef="#br1" timeOffset="191553.79">21791 15613 60 0,'-3'28'30'0,"-4"6"-37"16,7-24 60-16,-4 2-52 15,0 1 1-15,-3 15 0 16,4 7 1-16,-1 15-4 15,4 9 0-15,0-8-1 16,0-4 1-16,0-7-9 16,0-5 1-16,-3-13-9 15,-4-6 0-15</inkml:trace>
  <inkml:trace contextRef="#ctx0" brushRef="#br1" timeOffset="192273.933">22289 15384 58 0,'10'9'29'0,"1"-15"-25"15,-4 3 49-15,0 0-51 16,3-4 1-16,8 4 1 16,14 6 1-16,7-3-6 15,3 4 0-15,-7-1 4 0,-3 0 0 16,-7 3-2-16,-4-3 1 15,-7 0-2-15,-7 7 1 16,-7-1-1-16,-7 4 0 16,0 2-1-16,-4 4 0 15,-6-3 0-15,-5 0 0 16,1-4-1-16,0 4 1 16,0 3-1-16,0-1 0 15,3 1 1-15,8 0 0 16,3 0 0-16,3 0 0 15,8 0 1-15,6-1 1 16,11-2-1-16,0 0 1 16,4-1-1-16,-4-2 0 0,-3 3 0 15,-4 2 0-15,-7 8 0 16,-14-1 0-16,-11 3-1 16,-10 9 1-16,-4 1-3 15,-3 0 0-15,0-7-5 16,0-3 1-16,-1-6-9 15,8-6 1-15,7-4-4 16,7-5 0-16</inkml:trace>
  <inkml:trace contextRef="#ctx0" brushRef="#br1" timeOffset="192563.081">22839 15751 52 0,'3'0'26'0,"4"0"-27"0,-7 0 50 16,7 0-47-16,4 0 1 15,-4 0 2-15,7-3 1 16,11-1-7-16,14 1 0 15,0-3 4-15,-1 3 0 16,1 0-6-16,-7-3 1 0,-4 2-10 16,0 1 1-16,-6-6-8 15,-5-4 1-15</inkml:trace>
  <inkml:trace contextRef="#ctx0" brushRef="#br1" timeOffset="192814.028">22991 15519 60 0,'0'34'30'0,"-4"-18"-38"0,8-4 53 16,-4 13-45-16,-4 4 0 15,0 11 0-15,1 4 1 16,-1 3-4-16,1 4 1 16,-1-8-8-16,-3 1 0 15,4-12-6-15,6-10 1 16</inkml:trace>
  <inkml:trace contextRef="#ctx0" brushRef="#br1" timeOffset="196792.612">23745 15189 39 0,'4'-3'19'0,"10"6"-9"0,-14-3 20 0,4 7-27 0,-4-1 1 15,0 3 1-15,-4 7 0 16,-3 3-6-16,0 3 0 16,-4 3 5-16,1 9 0 15,-1 4-2-15,1 0 0 16,3 2 0-16,0 11 0 16,3-7-1-16,4-1 0 15,0-8 0-15,7-7 0 16,0-3-1-16,4-6 0 15,3-6-2-15,7-4 1 0,4-3-6 16,-1 1 0-16,1-11-10 16,0-8 1-16</inkml:trace>
  <inkml:trace contextRef="#ctx0" brushRef="#br1" timeOffset="197018.574">24084 15221 46 0,'0'9'23'0,"4"10"-19"16,-8-10 34-16,-3 7-36 16,-3 9 1-16,-5 7 2 15,1 8 0-15,-3 10-6 16,-5 16 0-16,-9 6 4 0,-8 10 1 16,7 18-2-1,4 1 0-15,3-4-3 0,8-16 1 16,6-8-7-16,8-20 1 15,6-12-11-15,8-16 0 16</inkml:trace>
  <inkml:trace contextRef="#ctx0" brushRef="#br1" timeOffset="197559.213">24306 15813 46 0,'-3'7'23'0,"3"-4"-11"0,0-3 31 16,3 0-40-16,4-3 1 15,8 0 2-15,6-1 0 16,7 4-8-16,7-6 0 15,8 3 5-15,-5 3 1 0,1 0-6 16,4-3 0-16,-12-3-10 16,-3-4 1-16,-3 1-8 15,-11-4 1-15</inkml:trace>
  <inkml:trace contextRef="#ctx0" brushRef="#br1" timeOffset="197786.824">24634 15544 60 0,'-17'28'30'0,"-18"44"-30"16,28-53 54-16,-1 19-53 0,1 9 1 15,0 18 0 1,0 1 1-16,0 3-5 0,4-6 0 15,3-13-9-15,0-9 1 16,-7-22-9-16,0-10 1 16</inkml:trace>
  <inkml:trace contextRef="#ctx0" brushRef="#br1" timeOffset="199000.359">25202 16058 52 0,'-3'16'26'0,"6"-1"-18"15,-3-11 26-15,4-1-33 0,0 0 0 16,3-3 0-16,-4-3 0 16,8 0-2-16,-1-1 1 15,1 4-2-15,-1 0 1 16,1 0-15-16,7 4 1 15</inkml:trace>
  <inkml:trace contextRef="#ctx0" brushRef="#br1" timeOffset="199256.554">25661 16061 66 0,'11'16'33'0,"-1"0"-36"15,-3-16 54-15,4 0-51 16,3-4 0-16,0-5-1 16,4 6 1-16,-1-3-2 15,1 2 0-15,0-5-8 16,3 3 0-1</inkml:trace>
  <inkml:trace contextRef="#ctx0" brushRef="#br1" timeOffset="199481.592">26155 16102 56 0,'0'0'28'0,"3"0"-22"0,-3 0 28 16,0 0-33-16,8-6 0 0,-1 3 0 15,0-1 1-15,-4 4-5 16,8 4 1-16,-1-1-7 16,4 0 0-16,1-3-7 15,-1 3 0-15</inkml:trace>
  <inkml:trace contextRef="#ctx0" brushRef="#br1" timeOffset="199749.488">26547 16127 38 0,'10'6'19'0,"-3"-9"-16"16,-3 0 27-16,3 0-27 0,-4 0 1 16,4-4 2-16,0 1 1 15,0 6-8-15,-3-6 1 16,3 6 4-16,0 0 1 16,4 3-2-16,-1 3 1 15,1 1-5-15,-1-1 0 16,1-3-14-16,0 0 0 15</inkml:trace>
  <inkml:trace contextRef="#ctx0" brushRef="#br1" timeOffset="200593.66">27485 15381 48 0,'-14'12'24'0,"14"7"-12"0,3-16 25 16,-3 0-34-16,4 0 0 15,3-3 2-15,4 4 1 16,10-8-8-16,7 4 1 16,14 0 4-16,4 4 1 15,0-4-8-15,-4 3 1 16,-3-3-13-16,-4-3 0 0,-6 6-2 16,-8 3 0-16</inkml:trace>
  <inkml:trace contextRef="#ctx0" brushRef="#br1" timeOffset="200802.932">27421 15732 75 0,'0'19'37'0,"25"-13"-49"15,-11-6 79-15,4 0-66 16,10 0 1-16,14 3 0 15,11 0 0-15,-3 4-6 16,-1-1 1-16,4 10-11 16,-11-4 0-16,-13-3-8 0,-8 1 1 15</inkml:trace>
  <inkml:trace contextRef="#ctx0" brushRef="#br1" timeOffset="204705.513">1397 14349 31 0,'11'0'15'0,"6"0"-16"0,-13-3 15 15,3 6-15-15,3 0 1 16,1 3 0-16,0 4 0 16,-4 6 0-16,-4 5 0 15,-3 14-1-15,-3 12 1 16,-11 13-1-16,3 18 1 15,0 13-2-15,-3 6 1 16,4 3 1-16,-8-2 0 16,7-11 0-16,1 1 1 0,10-6 1 15,-7-7 0-15,7-9 1 16,0-6 0-16,0-7-1 16,7-12 1-16,-4-7-2 15,8-6 0-15,7-6-2 16,-1-3 0-16,15-3 0 15,7-4 0-15,10 1 0 16,11-4 1-16,11-2 0 16,-1-4 0-16,22 0 1 15,17 0 0-15,11-6 0 16,-3-7 0-16,24 1-1 16,18-4 1-16,-1 1-1 15,15 2 1-15,21 4-1 16,-3 0 1-16,17 3 0 15,0 0 1-15,11 3 0 16,10-3 0-16,4-1-1 16,14 1 1-16,10 0 0 0,11-3 0 15,11 0-1-15,7 2 0 16,17 4 0-16,-3 0 0 16,7 0 0-16,-4 0 0 15,4-3 0-15,4-3 0 16,-8-3 0-16,18-1 0 15,-17-2 0-15,20-1 0 16,-6 4 0-16,-8 6 0 16,8 3 0-16,-4 6 0 15,0 3-1-15,-4 4 1 16,4 2-1-16,-18 7 0 0,4 0 0 16,-11 0 0-16,1-3 0 15,-19-6 0-15,1 6-1 16,-22 2 1-16,4 8-1 15,-21 2 0-15,4-3 1 16,-15 0 0-16,-17-6 0 16,-15-6 1-16,-17-3 0 15,-11-7 0-15,-21-3-1 16,-14-6 1-16,-10 0-1 16,-11-3 0-16,-8-1-1 15,-10-2 1-15,-3-4-1 16,-7 1 0 15,-4-4 0-31,-14-9 1 0,-4-3-2 0,-3-13 1 0,-3-12 0 16,-8-13 0-16,-10-9 0 15,-8-13 0-15,-10-13-9 0,-17-11 0 16,-8-8-2-16,1 17 1 16</inkml:trace>
  <inkml:trace contextRef="#ctx0" brushRef="#br1" timeOffset="205696.744">16002 5600 41 0,'-18'-110'20'0,"-77"-56"-20"16,60 122 20-16,-11-12-21 16,-25-4 1-16,-24-15-1 15,-18 3 1-15,-24-7 0 16,-22 4 0-16,-7 13-1 16,-24 11 1-16,-8 14-2 15,-14 8 0-15,-13 29-2 16,9 13 0-16,-6 18-1 15,18 32 0-15,-1 9-1 16,14 13 1-16,8 31 4 16,17 16 0-16,15 18 4 15,16 23 0-15,19 12 2 16,14 9 0-16,28 32 1 0,24 9 0 16,26 10-2-16,20-1 1 15,25-5-3-15,25-7 1 16,25-4-2-16,27-5 1 15,22-22-1-15,18-22 1 16,28-13 0-16,17-25 0 16,29-28 0-16,14-29 0 15,24-27-1-15,8-45 1 16,10-30-2-16,-4-36 0 0,1-30-2 16,-22-20 1-16,-17-18-1 15,-14-16 1-15,-25-13 0 16,-32-18 1 15,-17-10-1-15,-29-18 1-16,-24-10-1 0,-32-25 1 0,-29-10 0 0,-24-12 0 0,-42-3-2 15,-39 13 0-15,-32 15-10 16,-35 31 1-16</inkml:trace>
  <inkml:trace contextRef="#ctx0" brushRef="#br1" timeOffset="206808.894">7680 16851 54 0,'35'22'27'0,"29"-9"-37"0,-43-16 46 15,4 3-36-15,3-3 0 0,4-1-3 16,3 1 0 0,7 3 2-16,4 10 0 0,11 5-2 15,6 11 0-15,8 11 0 16,6 10 1-16,15 3 1 15,7 4 1-15,10-1 3 16,11-3 0-16,0-9 1 16,14 3 0-16,11-7 0 15,3-2 0-15,14-1-2 16,11-2 0-16,3-4-2 16,18 3 0-16,4-2-1 15,14 2 0-15,13 0 0 16,-2-6 1-16,13 0-1 15,-3-3 1-15,17-6 0 16,-3-6 0-16,7-1 0 16,-3-6 1-16,10-9-1 15,-4-4 1-15,15 1-1 16,-8 0 1-16,12-1-1 16,-5 4 1-16,4 0-1 15,-3-7 0-15,-4-3 0 0,-7 1 1 16,-3-7-1-16,3-3 1 47,-18-4 0-47,4 1 0 0,-21-6-1 0,-4-4 1 0,0-6-1 0,-27-3 1 15,-9-16-1-15,-16-6 1 16,-8-3-1-16,-21 3 1 16,-3-9-1-16,-8 0 0 0,-10-1 0 15,-3-9 0-15,-11 1-1 16,-18 5 1-16,0-3 0 15,-7 4 0-15,-10-1-2 16,-1 7 0-16,-13 6-6 16,-8 9 1-16,-10 4-8 15,-4 9 0-15</inkml:trace>
  <inkml:trace contextRef="#ctx0" brushRef="#br1" timeOffset="207378.048">18284 15873 42 0,'25'9'21'0,"3"4"-24"0,-17-10 33 16,0 0-29-16,3-3 1 16,0-3-2-16,3-3 1 15,1 0-2-15,7-10 0 16,3-6 1-16,11 0 1 0,7 3-2 16,7-6 1-1,7 0 0-15,3-3 0 0,-3 0 0 16,-7 2 0-16,0 5 0 15,-4 2 0-15,-6 6 0 16,-12 4 1-16,-2 2-2 16,-8 7 1-16,-4 10 0 15,-6 6 0-15,-8 6-1 16,-3 6 1-16,-7 13-1 16,4 6 1-16,3 9 0 15,3 7 0-15,8 3 2 16,3 3 1-16,7-10-1 15,4 1 1-15,0-7 0 16,-1-6 1-16,-2-9-1 16,-5-10 0-16,-3-6-3 15,-7-13 0-15,-10-6-2 16,-18-12 1-16,-15-16-1 16,-10-22 1-16,-17-19 0 15,-18-19 0-15,-11-12-7 16,-14-9 1-16,4-7-6 15,10 0 0-15</inkml:trace>
  <inkml:trace contextRef="#ctx0" brushRef="#br1" timeOffset="208549.069">28607 15462 37 0,'3'19'18'0,"8"-13"-6"16,-4-9 18-16,4-3-27 15,3 0 0-15,7-7 0 16,7 4 0-16,7-1-5 0,4 1 1 15,-4 3 3-15,-3-4 0 16,0 7-7-16,-7 0 0 16,-4-3-9-16,-7-1 1 15</inkml:trace>
  <inkml:trace contextRef="#ctx0" brushRef="#br1" timeOffset="208983.655">29401 14873 35 0,'7'9'17'0,"-7"-9"-9"15,0 6 21-15,0 4-25 16,3-1 1-16,-3 4 2 0,0-1 0 15,0 7-9-15,-3 6 1 16,-1 7 5-16,-3 5 0 16,0-5-2-16,0 2 1 15,0 4-3-15,0-1 0 16,3 4-5-16,1-6 1 16,3-7-9-16,3-13 0 15,4-5-3-15,0-7 1 16</inkml:trace>
  <inkml:trace contextRef="#ctx0" brushRef="#br1" timeOffset="209328.205">29968 15042 45 0,'8'-3'22'0,"-5"6"-22"15,-3 0 44-15,-3 3-42 16,-5 7 1-16,-9 3 0 16,-8 6 0-16,-7-4-4 15,-6 14 1-15,-15 5 2 16,-7 17 1-16,3 12-2 0,-3 9 1 31,-49 60-3-31,14-22 1 16,14-10-4-16,10-18 0 15,11-19-4-15,11-16 0 16,10-13-8-16,14-8 0 16</inkml:trace>
  <inkml:trace contextRef="#ctx0" brushRef="#br1" timeOffset="209764.423">29556 15641 42 0,'-4'22'21'0,"-6"19"-16"0,6-35 33 15,-3 7-38-15,0 5 0 16,0 4 1-16,3 10 0 16,-3-4-2-16,0 6 1 15,0 1 0-15,0 2 1 16,0-2-5-16,0-7 1 15,0-6-11-15,0-6 1 16</inkml:trace>
  <inkml:trace contextRef="#ctx0" brushRef="#br1" timeOffset="210245.788">29676 15751 43 0,'14'6'21'0,"7"-3"-15"16,-14-3 31-16,4 0-35 15,3-3 1-15,3 0 1 16,5 0 1-16,2 0-6 15,8 3 1-15,0 3 3 0,-1-3 1 16,1 0-2-16,-4-3 1 16,-6 3-2-16,-8-4 0 15,-4 8-1-15,-3 2 1 16,-7 6-2-16,-7 7 1 16,-7 3-1-16,-7 0 1 15,-7 0-1-15,3 3 0 16,0 0 1-16,1 7 1 15,3-4-1-15,6 0 1 16,5 0 1-16,6-3 1 16,11 0-1-16,7 1 1 0,11-8-1 15,7 1 0-15,0-3 0 16,21 0 0-16,0-4-4 16,-4 1 0-16,-7-4-10 15,-10-3 1-15,-4-3-8 16,0-3 0-16</inkml:trace>
  <inkml:trace contextRef="#ctx0" brushRef="#br1" timeOffset="-212751.136">31073 12916 34 0,'-4'6'17'0,"4"-9"-14"16,0 3 17-16,-3-6-18 15,-8 3 1-15,-7-4 1 16,-13 4 0-16,-15 0-5 16,3 3 0-16,-9 3 3 0,-1 4 1 15,7 5-2-15,7-2 0 16,4 2 0-16,6 1 0 16,8 2 1-16,7 4 0 15,11 0 0-15,10 3 1 16,10 6 0-16,12 3 0 15,2 4-1-15,1-4 0 16,-7 1-1-16,-11-4 1 16,-11 0-3-16,-13 0 1 15,-18 4-1-15,-4-1 0 16,-14 0 0-16,-10-6 0 16,-4 1-2-16,3-14 1 0,4-2-5 15,11-7 0-15,14 0-7 16,14-3 1-16</inkml:trace>
  <inkml:trace contextRef="#ctx0" brushRef="#br1" timeOffset="-212478.827">31373 12950 37 0,'-8'7'18'0,"-30"18"-13"0,27-13 28 15,-10 7-32-15,-7 6 1 16,3 16 1-16,-3 12 0 16,-7 4-4-16,-4 6 0 15,3-7 2-15,5-12 1 16,2-7-6-16,8-2 0 15,7-16-9-15,7-4 0 16</inkml:trace>
  <inkml:trace contextRef="#ctx0" brushRef="#br1" timeOffset="-212253.05">30896 13230 44 0,'0'31'22'0,"14"0"-14"16,-7-24 35-16,4-7-41 16,7 3 1-16,13-6 0 15,5 3 0-15,-5 0-4 16,8 0 0-16,0 0-1 16,-4 3 0-16,-6 0-10 15,-8-3 0-15,-4-6-4 16,-3 2 0-16</inkml:trace>
  <inkml:trace contextRef="#ctx0" brushRef="#br1" timeOffset="-211845.826">31323 13531 28 0,'-7'-7'14'0,"0"1"-5"0,4 6 19 0,-5 6-24 16,1-3 0-16,-3 1 3 15,3-1 1-15,0-3-10 16,0 0 0-16,7-7 6 15,-4 7 1-15,1-3-3 16,3 3 1-16,0 0-3 16,7-3 1-16,-4-3 0 15,4 0 0-15,0-1-1 16,4 4 1-16,-1 3 0 16,5 3 0-16,-1 1-1 15,3-1 1-15,4-3-5 16,1 3 0-16,-1 0-9 15,0-3 0-15,-3-3-2 16,-1-3 0 0</inkml:trace>
  <inkml:trace contextRef="#ctx0" brushRef="#br1" timeOffset="-211625.088">31665 13521 48 0,'-7'10'24'0,"-7"12"-29"0,11-19 48 15,-4 3-43-15,0 6 0 16,-4 1 0-16,4 3 0 16,0-4-2-16,3 1 1 0,1-4-8 15,3-3 1-15,0-6-6 16,0-9 1-16</inkml:trace>
  <inkml:trace contextRef="#ctx0" brushRef="#br1" timeOffset="-210875.339">32477 13063 7 0,'7'13'3'0,"-4"-19"0"0,-3 6-14 0</inkml:trace>
  <inkml:trace contextRef="#ctx0" brushRef="#br1" timeOffset="-207405.928">31979 13540 39 0,'4'9'19'0,"-4"1"-19"0,0-16 20 16,-4 9-20-16,-3 0 0 15,-7 0 0-15,4 3 0 16,-8 0 0-16,0 1 0 15,1-1 0-15,3 0 1 16,-4 4-1-16,0-1 1 16,4 1-1-16,7 2 1 0,4 1 0 15,6-4 0-15,8 0 0 16,3 1 0-16,3-4 0 16,1-6 1-16,0 0-1 15,-1-9 0-15,-3-1-1 16,1 4 1-16,-5-3-1 15,-3-4 1-15,0 7-3 16,-7 6 1-16,0 0-1 16,0 0 0-16,-7 3-1 15,4 6 1-15,-4 1-1 16,0 12 0-16,0 3 1 16,-4 9 1-16,0-2 0 15,1 2 0-15,3 4 2 16,-4 3 0-16,-3-1 0 15,0-8 1-15,-4 5-1 16,1 1 1-16,-5-7 0 16,5-3 0-1,-1-2-1-15,-3-8 0 0,-4-5-1 16,1-7 0-16,-1-6-1 16,0-9 1-16,4-4 0 0,3 4 0 15,4-1 0-15,7-2 0 16,4-4 0-16,6 1 0 15,4 2 1-15,7 4 0 16,4-1 0-16,0 1 1 16,13-1 0-16,12-2 0 15,-1-1-2-15,4-2 0 16,-4 2-8 15,-3-3 0-31,-11-2-4 0,-6-1 1 0</inkml:trace>
  <inkml:trace contextRef="#ctx0" brushRef="#br1" timeOffset="-205921.137">31662 13587 17 0,'-4'22'8'0,"1"-16"-1"15,3-3 8-15,0-3-13 16,0 0 0-16,0 0 2 16,0 0 0-16,0 0-5 15,0 0 1-15,0 0 3 16,3-9 1-16,4 0-2 0,0-7 0 16,0 0-1-16,1 1 0 15,-1-7 0-15,7-3 0 16,3-1-1-16,1 1 1 15,3 7 0-15,4 5 1 16,-8 10-1-16,1 6 1 16,-7 13-1-16,-8-1 0 15,-3 1-2-15,-3 9 0 16,-4 3-9-16,0-3 0 16</inkml:trace>
  <inkml:trace contextRef="#ctx0" brushRef="#br1" timeOffset="-205423.513">30847 13781 38 0,'-4'38'19'0,"-17"3"-19"0,14-25 28 0,-3 9-28 15,-8 6 0-15,-7 0 0 16,-7 16 1-16,1 4-3 16,3-1 0-16,3-10-4 15,4-5 1-15,3-10-6 16,0-9 1-16</inkml:trace>
  <inkml:trace contextRef="#ctx0" brushRef="#br1" timeOffset="-204884.635">30339 14177 37 0,'-4'25'18'0,"11"-19"-21"0,-3-3 33 15,3-3-29-15,7 0 1 31,32-25 1-31,3 0 0 16,15-6-4-16,-1-10 1 16,4-3 1-16,0-6 1 15,-3 3-1-15,-8 6 1 16,-6 3-1-16,-11 10 1 16,-8 9-1-16,-2 16 1 15,-15 12-1-15,-7 7 1 16,-7 9-1-16,-7 13 1 0,-7 0-2 15,-4 5 0-15,-10 11-1 16,3-1 1-16,0 3 0 16,4-8 0-16,3-14-2 15,8-6 1-15,3-12 0 16,3-10 1-16,4-6-1 16,7-6 0-16,4-3 1 15,3-4 0-15,4 0 1 16,3 4 0-16,0 0-1 15,0 2 0-15,0 1 1 16,-3 6 1-16,-4 6-2 16,0 4 0-16,-7 5 0 15,0 4 1-15,-3 0-1 16,-4 6 1-16,0-3-3 16,0 0 0-16,0-3-5 15,0-7 1-15,0-2-8 16,3-1 1-16</inkml:trace>
  <inkml:trace contextRef="#ctx0" brushRef="#br1" timeOffset="-204584.148">31136 14443 37 0,'0'10'18'0,"-3"-17"-20"0,3 1 29 0,0 0-25 15,3-4 0-15,1-5 1 16,-1-7 0-16,1-3-4 16,-1-1 0-16,4 1 4 15,0-3 1-15,4 6-1 16,3 7 0-16,4-1 0 16,3 3 1-16,7 7-1 15,0 0 0-15,1 6-1 16,2 3 0-16,-2 3-5 15,-5 0 0-15,-3 1-9 16,-6-4 0-16,-8-3-3 16,-7 0 1-16</inkml:trace>
  <inkml:trace contextRef="#ctx0" brushRef="#br1" timeOffset="-203654.231">33073 13863 27 0,'60'-44'13'0,"-21"-41"-9"0,-32 51 20 16,0-4-23-16,-11-12 1 16,-13-13 0-16,-19-21 0 15,-17-7-3-15,-10-3 1 16,-22-7 1-16,-21-2 0 0,-21-4-1 15,-10 10 1 1,-22 9-1-16,-10 7 1 0,-15 15-4 16,-6 6 1-16,6 23-2 15,-3 18 0-15,-3 16 1 16,10 18 0-16,0 26 2 16,11 22 1-16,-4 22 2 15,14 21 0-15,15 20 1 16,17 8 1-16,24 8-2 15,22 11 1-15,21 10-2 16,35-12 0-16,36 9 0 16,24 0 1-1,36-13 0-15,24 7 0 0,25 2 0 16,18-2 1-16,20-19 1 16,-2-16 0-16,6-19-1 15,0-27 1-15,-3-26-1 16,0-29 0-16,6-27-1 0,5-41 0 15,-4-35-2-15,3-28 1 16,-17-25-4-16,-18-18 1 16,-25-11-2-16,-28-18 1 15,-14 0-2-15,-32-12 0 16,-31-4-7-16,-29 7 1 16,-38-4-1-16,-25 13 1 15</inkml:trace>
  <inkml:trace contextRef="#ctx0" brushRef="#br1" timeOffset="-200601.407">31609 13452 25 0,'-7'16'12'0,"-11"6"-8"0,15-19 13 16,-1 0-16-16,-3 3 0 16,0 1 0-1,-4 2 0-15,1 0-3 0,-1 4 1 16,4-4-3-16,0-2 0 15,4-4-4-15,-1-9 1 16</inkml:trace>
  <inkml:trace contextRef="#ctx0" brushRef="#br1" timeOffset="-200410.102">31556 13320 35 0,'11'10'17'16,"-4"-13"-21"-16,-7 3 33 0,0 0-30 15,7-3 1-15,-4-1-4 16,4-2 0-16,-3-3-4 16,-8-4 1-16</inkml:trace>
  <inkml:trace contextRef="#ctx0" brushRef="#br1" timeOffset="-195862.678">15861 6193 34 0,'141'-91'17'0,"-10"-41"-16"16,-100 82 17-16,-2-13-19 16,-8-12 1-16,-11-16-2 15,-13-19 1-15,-25 1 0 16,-32-1 1-16,-32-9-1 16,-32 3 0-16,-31 0-1 15,-18 15 1-15,-28 10 0 16,-7 10 0-16,-21 18 1 15,3 16 0-15,-3 19-1 16,-8 25 1-16,19 3-1 16,-5 28 1-16,15 25 0 0,11 19 0 31,13 35 0-31,11 34 1 0,18 38-1 0,32 34 1 16,27 38-1-16,33 37 0 15,35 23 0-15,45 12 1 16,40-13-1-16,27-9 0 15,33-18 0-15,31-29 0 16,7-29 0-16,22-33 1 16,10-36-1-16,-4-24 1 0,8-35-1 15,-5-37 1-15,9-41-1 16,13-44 0-16,-18-32-1 16,1-40 0-16,-1-44 0 15,-28-28 1-15,-17-38-1 16,-21-19 1-16,-22-16 0 15,-28 1 1-15,-25-13 1 16,-28 9 0-16,-24-2-1 16,-18 24 0-16,-32 10 0 15,-25 9 1-15,-21 25-3 16,-28 29 1-16,-31 34-2 16,-15 28 1-16,-35 25 0 15,-15 25 1-15,-27 26-2 16,-11 15 0-16,-14 25 0 15,10 16 0-15,1 28 0 16,24 19 0-16,10 19 0 16,15 22 0-16,32 21 1 0,17 26 1 15,39 31 0 1,32 50 0-16,38 29 0 0,36 9 0 16,39-7 0-16,-8-84 0 15,100 63-1-15,27-28 0 16,36-23 0-16,25-34 1 15,27-31 0-15,26-32 0 16,14-44 0-16,34-37 1 16,-2-38 1-16,3-47 1 0,-8-40 0 15,-13-45 1 1,-28-31 0-16,-26-31 0 0,-31-25-1 16,-38-16 0-16,-33-19-1 15,-45-6 1-15,-36-1-2 16,-38-2 0-16,-36 3-1 15,-21 25 0-15,-35 3-1 16,-39 13 0-16,-18 24-1 16,-31 36 1-16,-4 40 0 15,-18 25 0-15,-3 25 0 16,-11 16 1-16,-10 28-1 16,11 25 1-16,-12 19-1 15,12 34 1-15,-1 23 0 16,18 33 0-16,7 33 0 15,25 27 0-15,17 23-1 16,29 8 1-16,24 11-1 16,28-7 1-16,33-10-1 15,31-2 1-15,35-10 0 16,32-4 0-16,35-5 0 0,18-16 1 16,35-16-1-1,25-31 1-15,28-19-1 0,18-19 1 16,25-18-1-16,3-29 0 15,3-22 0-15,-6-21 0 16,-1-32 0-16,-13-16 0 16,-40-15 0-16,-13-29 1 15,-29-34 0-15,-39-22 0 16,-38-28 0-16,-54-23 0 16,-31-21-1-16,-56-19 1 0,-61-19-1 15,-48 4 0-15,-51-7-6 16,-66 19 1-16,-35 28-4 15,-8 31 0-15</inkml:trace>
  <inkml:trace contextRef="#ctx0" brushRef="#br1" timeOffset="-191716.438">32745 13449 2 0,'21'-41'1'0,"-3"-6"0"0,-15 35 2 15,1-4-2-15,-1-6 0 16,1-3 0-16,3-6 0 0,-4 2-2 15,1 4 1-15,-4 0 1 16,-4 0 0-16,1-3-1 16,3-3 1-16,-4-1-1 15,1 4 1-15,-4 0 0 16,-7-4 1-16,-4 1-1 16,-7 0 1-16,-6 2-1 15,-5 1 1-15,-6-3-2 16,-4-7 1-16,-3 1-1 15,-1-1 1-15,-3 0-1 16,7-2 0-16,-6-1 0 16,-5 0 0-16,-6 7 0 15,-1 2 1-15,-10 7-1 16,-4 0 1-16,4 3-1 16,-3 0 0-16,-4 3 0 15,-4 4 0-15,0 2 0 16,-6 4 0-16,6 2 0 15,7 4 0-15,-6 3 0 16,-5 7 0-16,-2 5-1 16,-5 7 0-16,1 15 0 0,3 7 1 15,1 3-1-15,3 9 1 16,3-6-1-16,-7-3 1 16,11-6-1-16,7-7 1 15,7-2 0-15,0-4 0 16,0-3 0-16,3-4 0 15,1 7-1-15,3-3 0 16,0 4 0-16,0-1 1 16,7 9-1-16,7 4 0 15,7-1 1-15,8-5 1 0,6-1 0 16,7-6 1-16,4-3 0 16,4 9 0-16,3-5 0 15,-1 5 0-15,5-3-1 16,3 7 0-16,3 2-1 15,5 4 1-15,2 3-1 16,4 6 0-16,7 7 0 16,8-4 0-16,-1 6 1 15,4 1 0-15,3 0-1 16,4-1 0-16,-1 4 0 16,1-4 0-16,-3 7 0 15,-1 3 0-15,0 3-1 16,-3 1 1-16,3-8 0 15,4 1 0-15,-4-6 0 16,4-4 0-16,-4-12 0 16,4-3 0-16,-4 0 0 0,1-1 0 15,-1 1 0-15,4-3 1 16,0 0-1-16,3-7 0 16,-3 0 1-16,3-3 0 15,4 4 0-15,7-7 0 16,3-3 0-16,4-6 0 15,7-1 0-15,4-12 1 16,-4-6-1-16,14-16 0 0,7 4-1 16,0-7 1-1,4-6-1-15,0-4 0 0,-11 1 0 16,0 3 0-16,0 6 0 16,-3 0 0-16,-4 3-1 15,-4 3 1-15,-3 4 0 16,-3 2 0-16,-1 1-1 15,-10-1 1-15,-3-2 0 16,3-7 0-16,0-3 0 16,0-3 0-16,-4 6 0 15,-3-6 0-15,-4-3 0 16,-3-7 1-16,3-2-1 16,-6-4 0-16,-5 0 0 15,-2-9 1-15,-5 12 0 16,1-2 0-16,-4-10-1 15,-3-1 0-15,-4-11 0 16,-7-10 0-16,3-7-1 0,1 1 1 16,-4-13 0-1,-3-3 0-15,-8-10-1 47,1-15 1-47,-8 9 0 0,-10 1 1 0,-11-11-2 0,-7 11 1 0,-14 8 0 0,-14 1 1 16,0 25-1-16,-7 6 0 15,-18 6-4-15,-20 7 1 16,-5 15-3-16,-20 9 1 16</inkml:trace>
  <inkml:trace contextRef="#ctx0" brushRef="#br1" timeOffset="-186299.277">28392 14506 29 0,'17'-6'14'0,"11"-16"-14"0,-24 15 15 16,3 1-16-16,-3 0 1 16,-4 6 0-16,0 0 0 15,0 9 0-15,-4 13 0 16,-3 13-1-16,-4 18 1 16,4 28-1-16,0 14 0 15,-3 11 0-15,-4 26 0 16,-4 9 0-16,-7 19 1 15,-7 9 0-15,-3 13 1 16,-4-9-1-16,1-20 1 0,9-21 0 16,5-35 1-16,3-28-4 15,-4-25 0-15,4-22-5 16,3-28 0-16</inkml:trace>
  <inkml:trace contextRef="#ctx0" brushRef="#br1" timeOffset="-185473.74">28550 14575 23 0,'64'3'11'0,"-39"-3"-13"0,-11 0 17 15,0 0-16-15,3 0 1 16,1 3 0-16,3-3 0 15,4 0 0-15,3-3 0 16,4-3 0-16,-4-7 1 0,11-3-1 16,17-2 0-16,8-1-1 15,6 3 1-15,12-3 0 16,-5 7 0-16,8 6 0 16,10 2 0-16,7 1 1 15,1 6 0-15,-8 1 0 16,-3-1 1-16,-1 0-1 15,1 0 1-15,-7 0-1 16,-4 0 0-16,-7 3-1 16,-7 7 1-16,-11 9-2 15,-10 3 1-15,-7 6-1 16,-11 10 1 0,-3-3-1-16,-11 9 0 0,-3 0 0 15,-8 3 1-15,-6-6-1 16,-4 6 1-16,-7 7 0 15,-8-4 0-15,-2 3 0 16,-1 7 0-16,4 0 0 0,7 12 1 16,7-6 0-16,3 6 0 15,4 1 0-15,4 14 0 16,6 8 0-16,11 2 1 16,4 13-2-16,3-13 1 15,1 1-1-15,-5 2 1 16,-3-9-1-16,-3-9 0 15,-4-1 0-15,-3-5 0 16,-8-4-1-16,-6-12 1 16,-11 0-1-16,-15-13 0 15,-13-9 1-15,-21-7 0 0,-15-9-1 16,4-9 1-16,-11-16 0 16,-17-3 0-16,-29-22 1 15,1-22 1-15,-32-26-1 16,-18-21 0-16,-36 0-3 15,-16-6 0-15,-44 12-5 16,12 19 0-16</inkml:trace>
  <inkml:trace contextRef="#ctx0" brushRef="#br1" timeOffset="-165235.104">18757 16782 38 0,'0'0'19'0,"4"-3"-12"0,-4 3 19 16,0 0-21-16,0 3 0 0,0 4 3 15,-4 5 1-15,-3-2-11 16,0 12 1-16,-7 12 6 16,0 13 1-16,-4 16-3 15,1 6 1-15,-1 0-2 16,0-6 1-16,1-1-3 16,3-5 1-16,3-7-1 15,4-13 1-15,3-5-2 16,4-10 1-16,7-10-2 15,8-12 1-15,2-9-1 16,-3 3 0-16,7-10-1 16,4-3 1-16,-4 0 0 15,1 4 0-15,-5 2 0 16,-3 7 1-16,-3 6 0 16,-1 9 1-16,-3 4-1 0,1-4 1 15,-1 7 0-15,-4 6 0 16,4 3-1-16,0 0 1 15,4 3 0-15,3 7 0 16,4-7 1-16,3 0 0 16,3-9 1-16,5-6 1 15,2-13 0-15,1-10 0 16,7-9 1-16,0-15 0 16,-4-1-1-16,-7-15 1 15,-3-9-4-15,-4-14 1 16,-3-2-8-16,-4 6 0 15,-4 6-12-15,1 7 1 0</inkml:trace>
  <inkml:trace contextRef="#ctx0" brushRef="#br1" timeOffset="-164735.071">19463 16538 43 0,'14'9'21'0,"-11"32"-20"16,-3-32 26-16,-3 10-26 16,-4 13 0-16,-4 15 2 15,-3 6 1-15,-4 10-4 0,8 21 0 16,-1 1 3-16,4 6 0 15,0-13-1-15,4-18 0 16,3-13-2-16,3-9 1 16,1-13-1-16,6 0 0 15,4-16-1-15,4-9 1 16,-4-9-1-16,4-7 0 16,-4 0 0-16,0 1 1 15,0-4 0-15,0 6 1 16,-3 7-1-16,-1 6 1 0,1 3-1 15,-4 10 1-15,0 9 0 16,-3 3 1-16,-1-3-1 16,1 3 0-16,-4 9-1 15,0 1 1-15,0-1-1 16,3-2 1-16,-3-4-1 16,4-6 0-16,3-6-4 15,3-4 0-15,5-9-5 16,-5 0 0 31,18-9-6-47,4-13 1 0</inkml:trace>
  <inkml:trace contextRef="#ctx0" brushRef="#br1" timeOffset="-163294.518">21216 17526 42 0,'-3'9'21'0,"-1"16"-21"0,4-19 40 0,-4 1-38 16,4 2 1-16,0 0 3 15,0 1 0-15,0-7-7 16,0 0 0-16,4-3 5 16,3-6 0-16,4-4-2 15,3-11 1-15,7-11-2 16,4 1 0-16,3-7-1 16,-3-6 1-16,3-6-2 15,-4 3 1-15,-2-6 0 16,-1 12 0-16,-4 6-1 15,-2 10 0-15,-5 7-1 0,-3 11 1 16,0 14-2-16,-3 5 1 16,-4 16-1-16,0 13 1 15,3 0 0-15,1 9 1 16,3-3 0-16,0-3 0 16,4-3 1-16,6-10 1 15,8-9 1-15,3-13 0 16,4-9 0-16,3-18 0 15,-7-7 0-15,1-13 1 16,-1-6-1-16,-4-9 0 16,-6-4-2-16,-4-5 0 15,-7-17-16 1,-3 16 0-16</inkml:trace>
  <inkml:trace contextRef="#ctx0" brushRef="#br1" timeOffset="-162680.659">22094 16883 40 0,'4'15'20'0,"-4"29"-12"0,0-31 17 16,-4 9-22-16,1 19 1 15,-4 6 2-15,0 12 0 16,-4 7-8-16,1 6 1 16,-1 3 4-16,1-9 1 15,2-6-3-15,1-13 1 16,4-6-3-16,-1-10 1 15,4-12-3-15,0-16 0 16,7-9-1-16,0-10 0 16,-3-12-1-16,0-4 0 0,-1-8-1 15,1-10 1-15,-1-4 0 16,-3-5 0-16,0-4 0 16,0 10 1-16,4 6 1 15,-1 3 1-15,1 9 2 16,-1-2 0-16,1 5 2 15,-1 1 1-15,1 9 1 16,3 6 0-16,0 1 0 16,3 2 0-16,5 4 1 15,2 2 0-15,4-2 1 16,4 9 0-16,3 9 0 16,1 7 1-16,2 6 0 15,1 0 0-15,0 9-2 16,-8 1 0-16,-6-1-3 31,-7 3 1-31,-11 1-4 16,-7-1 1-16,-11 1-5 0,-14-7 1 0,-10-9-9 0,-4-10 1 15,0-9-6-15,-3-18 0 16</inkml:trace>
  <inkml:trace contextRef="#ctx0" brushRef="#br1" timeOffset="-156932.079">19960 17384 29 0,'14'7'14'0,"-7"-7"-4"0,-7 0 15 0,0 0-25 16,0 0 1-16,0 0 0 16,0 0 1-16,0-10-3 15,0 4 1-15,-7 0 1 16,-3 6 0-16,-4 3 0 15,-8 3 0-15,1 4-1 16,4-4 1-16,-1 0-1 16,0 4 1-16,4-4-2 15,0-3 1-15,7 3-1 16,4 1 1-16,3-4 0 16,7 6 0-16,3-3 0 15,1-3 0-15,-1 1 0 16,4-1 0-16,1 0 0 15,-1-3 0-15,0-6-1 16,0-4 1-16,4 4-1 0,-4 0 1 16,0-1-1-16,-4 4 1 15,1 0 0-15,-4 3 0 16,0-3 0-16,-3 3 1 16,-1 9-1-16,-3 1 0 15,-3 9 0-15,-1-1 1 16,1 1-1-16,-1 0 1 15,4-3-1-15,0-4 0 16,7 1 0-16,4-7 1 16,3 0-1-16,0-6 1 0,3-3-2 15,1-6 1-15,3-10-1 16,4-6 1-16,3-6-1 16,11-13 1-16,-4-16-1 15,4-15 1-15,0-13-1 16,0 3 1-16,0-9 0 15,-4 6 0-15,0 7-1 16,-10 3 1-16,-4 12 0 16,-3 6 1-16,-8 13-1 15,-3 13 0-15,-7 12 0 16,-3 9 0-16,-8 23-1 16,-3 5 1-16,-7 17-1 15,0 18 0-15,-1 12 0 16,-2 14 1-16,6 15 0 15,1 3 0-15,6 0 1 16,0-22 1-16,1-6-1 0,6-19 0 16,4-10-4-16,0-11 0 15,4-8-8-15,-4-5 1 16</inkml:trace>
  <inkml:trace contextRef="#ctx0" brushRef="#br1" timeOffset="-156703.047">20080 16930 45 0,'-3'44'22'0,"13"6"-14"0,-3-41 38 0,4 1-42 16,3-1 0-16,11-3 2 15,17 4 1-15,7-4-9 16,18-3 0-16,7-3 2 15,1 0 1-15,-19 0-10 16,-7 0 1-16,-13 0-10 16,-12 3 0-16</inkml:trace>
  <inkml:trace contextRef="#ctx0" brushRef="#br1" timeOffset="-152607.974">23220 17394 38 0,'-18'28'19'0,"1"-3"-14"0,13-19 24 15,1 4-26-15,-1-4 1 16,0 0 2-16,4-2 0 16,0-1-7-16,0-3 0 15,11-10 4-15,3-2 1 16,4 2-2-16,6-5 1 15,5-7-3-15,2-7 1 0,1-2-1 16,0 3 1-16,-7 3-1 16,3-3 1-16,-3 15-1 15,-1-3 1-15,-6 7 0 16,0 12 0-16,-4 3-1 16,-7 7 1-16,0 3-1 15,-4 6 0-15,-3-4 0 16,0 1 1-16,0-3-1 15,4 0 0-15,-1-7-1 16,1 0 1-16,3-2-1 16,4-4 1-16,3-3-1 15,0-7 1-15,0-2-1 16,3-7 0-16,1-2 0 16,3-1 1-16,4-3 0 15,-4 0 0-15,0 6 0 16,0 4 1-16,-3 2 0 15,0 4 0-15,-4 3-1 32,0 3 1-32,-3 3-1 15,-1 3 1-15,-3 7-1 0,0-1 0 0,-3 7 0 16,-4 0 0-16,0 3 0 0,-4-3 0 16,1 0-2-16,-1-1 1 15,4 1-4-15,0-6 1 16,4-4-7-16,6-3 1 15,4-9-6-15,-3-3 1 16</inkml:trace>
  <inkml:trace contextRef="#ctx0" brushRef="#br1" timeOffset="-152374.82">24169 17240 40 0,'-4'28'20'0,"-10"16"-18"16,11-31 33-16,-8 3-34 16,0-1 1-16,-3 7 0 15,0-6 0-15,4 3-3 16,3-4 0-16,3-2-2 16,4-10 1-16,7-6-8 15,0-3 0-15,4-7-3 16,3-9 0-16</inkml:trace>
  <inkml:trace contextRef="#ctx0" brushRef="#br1" timeOffset="-151917.066">24201 17030 45 0,'-4'25'22'0,"4"0"-27"0,4-15 43 15,-1-1-38-15,4 1 1 16,0-1 0-16,4 3 0 15,3 4-2-15,4-3 0 0,3-1 0 16,3 1 1-16,8-4-2 16,0-3 1-16,0-2-1 15,-4-4 0-15,0-4 0 16,-7-2 1-16,0 0 0 16,-3 3 0-16,0 0 1 15,-4 3 0-15,-7 3 0 16,-4 3 1-16,-3 0-1 15,-3 1 0-15,-1-1 0 16,-6-3 0-16,-4 0 0 16,-4 3 0-16,0 1 0 15,1-1 0-15,-1 0 0 16,0 1 0-16,8 2 1 16,3 3 0-16,3 7 2 15,4 0 1-15,4 3 0 16,6-3 1-16,-3 3-1 15,4-3 1-15,-11 6-1 16,-7 0 0-16,-4 0-3 0,-6 0 0 16,-8-6-3-16,-3 0 1 15,-4-7-7-15,4-6 0 16,0-2-8-16,-1-4 0 16</inkml:trace>
  <inkml:trace contextRef="#ctx0" brushRef="#br1" timeOffset="-151498.465">24959 17272 45 0,'11'12'22'0,"-18"-12"-24"15,3-6 34-15,-10 3-31 16,0-4 1-16,0 1-2 16,-7 0 1-16,-1 3-1 15,1 0 0-15,4 6 1 16,-1 3 1-16,4 0-1 16,3 1 0-16,1 5 0 15,3-2 1-15,0 2-1 16,3 1 0-16,0 2-1 15,4 1 0-15,8-3 1 0,-1-1 0 16,3 4-1-16,1 3 1 16,-4-1 0-16,0 1 0 15,-7 0-1-15,-4 0 1 16,-6 0-2-16,-4-4 1 16,-11 1-5-16,0 0 1 15,1-10-8-15,2 0 1 16,1-3-3-16,11 1 0 15</inkml:trace>
  <inkml:trace contextRef="#ctx0" brushRef="#br1" timeOffset="-151268.527">25061 17397 44 0,'4'19'22'0,"-8"-7"-28"15,4-5 42-15,-3 5-34 16,-4 4 0-16,0 3 0 16,0 3 1-16,0 3-4 15,0 0 0-15,-1-3 0 16,5-3 0-16,-1-10-5 16,1-6 0-16,3-3-7 15,0-12 0-15</inkml:trace>
  <inkml:trace contextRef="#ctx0" brushRef="#br1" timeOffset="-150611.906">25135 17259 34 0,'18'16'17'0,"0"-4"-17"0,-18-12 25 16,10 0-23-16,1 0 0 15,-1 0 4-15,8 0 0 16,-4 0-6-16,4 0 0 16,-1 0 4-16,5 0 0 0,-1 0-1 15,4 0 0-15,-1 0-2 16,1 0 1-16,-7 0-2 16,-1 0 0-16,-6 3-1 15,-4 1 1-15,-7 2-1 16,-4 0 1-16,-3 0-3 15,-3 4 1-15,-4-1-1 16,-1 4 1-16,5-1-1 16,-1 1 0-16,1-4 1 15,3 4 0-15,0 9 1 16,0 3 1-16,-4 3 0 16,0 3 1-16,4 7-1 15,-7 0 1-15,0 6-1 16,-4-10 0-16,-3 1 0 15,0-1 1-15,0 1-2 16,0 2 1-16,3-2 0 16,0-1 0-16,-3-6-1 15,0-9 1-15,0-6-1 0,-4-4 1 16,1 1-1-16,-1-4 1 16,4-6-1-16,3-6 0 15,4-10 1-15,0-3 0 16,10-3 0-16,4-3 0 15,7 6 0-15,15 4 1 32,-1-4 0-32,3 0 0 15,8 0 2-15,11 3 0 0,2 1-1 0,-2 2 1 16,-4 1-1-16,-4-4 1 16,-3 3-1-16,-4 4 0 0,-7 3-4 15,-3-4 0 1,-4 4-9-16,-4 3 0 0,-3 0-2 15,0-4 1-15</inkml:trace>
  <inkml:trace contextRef="#ctx0" brushRef="#br1" timeOffset="-150175.086">25640 16676 45 0,'7'12'22'0,"0"-2"-25"0,4-10 42 15,6 3-38-15,8-3 1 16,3 0 2-16,4 0 1 15,10 3-5-15,8 3 0 16,3 1 3-16,3 2 1 16,-10 0-1-16,-7 4 0 15,-8-1-1-15,-6 4 0 16,-7 3-1 0,-4-3 0-16,-11-1-1 0,-6 7 0 0,-11 3-1 15,-11 4 1 1,-10-1-1-16,-4 3 1 0,0 7-1 15,-3 3 1-15,-1-7-2 16,5-3 0-16,2-2-2 16,5-4 1-16,6-3-6 15,4-4 1-15,7-2-8 16,3-3 0-16</inkml:trace>
  <inkml:trace contextRef="#ctx0" brushRef="#br1" timeOffset="-149755.418">25647 17566 38 0,'14'10'19'0,"18"-16"-13"0,-22 2 28 16,1-2-31-16,0 0 0 15,3 0 2-15,-4-1 0 16,1 1-7-16,-1 0 1 16,-3-4 3-16,-7 4 1 15,-7 0-2-15,0 0 0 0,-3 2-1 16,-8 4 0-16,1 4 0 15,2 2 0-15,-2 3-1 16,3 7 1-16,3 0-1 16,4 2 1-16,3 4-2 15,4-3 1-15,0-9-1 16,8-7 1-16,2-6-3 16,1-4 0-16,-1-5-6 15,-3-1 0-15,-3-6-3 16,-4 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4:17:35.1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3637 6375 27 0,'14'-25'13'0,"-7"-4"-12"16,-7 20 13-16,4 0-14 16,3-7 0-16,0-3 0 15,4-3 1-15,-1 6-2 16,11-9 1-16,-3 7-1 16,14 2 1-16,-4 3-1 0,11 4 1 15,14 3-1-15,0-1 1 16,-4 4 0-16,7 3 0 15,4-3-1-15,0 0 1 16,7-3 0-16,-3-1 0 16,6 7 0-16,8-6 1 15,-14 3-1-15,10-3 1 16,7 3 0 0,-4-4 0-16,-3 1 0 0,11 0 0 15,-4 3 0-15,-7-7 0 16,11 4-1-16,7 0 0 0,-4-1-1 15,11 7 1-15,-8-6 0 16,-2 3 1-16,13 0-1 16,-3-3 0-16,7 2 0 15,-4 4 0-15,-3 4 0 16,-4-4 0-16,4-4 0 16,6 4 0-16,-6 0 0 15,-7 4 0-15,3-4 0 16,0 3 0-16,1 9 0 15,2 1 1-15,-2-4-2 16,-8-2 1-16,0 2 0 16,0 0 1-16,-3-2-1 15,0-4 0-15,-8-3 1 16,1 0 0-16,-4 0 1 16,-3 0 0-16,-1 0 0 15,8 0 0-15,-8 0 0 0,1-3 1 16,3 3-2-16,0-4 0 15,-7 8 0-15,4-1 0 16,10 0-1-16,-7 0 1 16,-4 6-1-16,4-5 0 15,4 5 0-15,-7 0 1 16,-8 1-1-16,4-1 0 16,-3 4 0-16,3-1 0 15,-4 1-1-15,-3-1 1 0,-3-2-8 16,-1-1 0-16,-3 10-2 15,-11-6 0-15</inkml:trace>
  <inkml:trace contextRef="#ctx0" brushRef="#br0" timeOffset="1083.674">5429 4383 36 0,'0'-6'18'0,"11"9"-13"16,-1 0 18-16,-6 10-22 16,3 9 1-16,-3 3 1 15,-1 13 0-15,-6 2-4 16,-5 14 1-16,1 2 3 0,0 13 0 15,4-16-1-15,-8 10 0 16,11 0-1-16,-10-7 1 16,3-9-2-16,0-12 1 15,-4-1-4-15,7-9 1 16,4-12-5-16,0 0 0 16,4-4-7-16,10-6 1 15</inkml:trace>
  <inkml:trace contextRef="#ctx0" brushRef="#br0" timeOffset="4955.544">5743 5007 37 0,'-3'13'18'0,"-1"9"-14"15,4-16 19-15,0 7-22 16,0-4 0-16,0 4 2 16,0-1 0-16,0 1-3 15,0-4 1-15,0 1 2 16,0-4 1-16,0-3-1 15,0-3 1-15,0 0-1 16,4-6 0-16,-1 0-1 16,4-10 0-16,0 0 0 15,4 0 0-15,0 1-1 16,-1-7 1-16,-6 6-2 0,3 0 1 16,3 7-1-1,1-7 1-15,6 13-1 0,-6 6 0 16,3-6 1-16,0-6 0 15,-3 12 0-15,-8 3 1 16,8 13-1-16,-4 6 1 16,-3 13-1-16,-1-16 0 15,1 12-1-15,3-2 1 16,3-1-6-16,1-6 0 31</inkml:trace>
  <inkml:trace contextRef="#ctx0" brushRef="#br0" timeOffset="5465.935">7257 4242 48 0,'7'10'24'0,"3"27"-7"0,-3-33 15 15,-7 24-30-15,0-6 1 16,-7 18 0-16,4 4 1 15,-4 25-6-15,-4 13 1 0,1-1 3 16,-1 7 0-16,0 3-2 16,4-3 1-1,0-13-4-15,0-6 1 0,0-25-6 16,0-19 1-16,4-19-9 16,3-12 1-16,-11-9-2 15,0-11 1-15</inkml:trace>
  <inkml:trace contextRef="#ctx0" brushRef="#br0" timeOffset="6413.069">7034 4964 41 0,'0'12'20'0,"11"-6"-15"0,-11-6 40 16,4 4-42-1,-4-1 1-15,3 0 1 16,-3 3 1-16,4 3-6 0,3 1 0 15,3-4 5-15,4 4 1 16,0-1-3-16,1 0 0 16,2 4-1-16,-3-4 0 15,4-2-5-15,0-1 0 16,-4 0-5-16,3-3 0 16,1 0-4-16,-7-3 1 15,3-3-1-15,0 0 1 16,0 3 5-16,4-3 0 0,-8 3 8 15,8 0 1-15,3 3 5 16,-7 0 0-16,4 0 2 16,3-3 0-16,-7 0-1 15,0-6 0-15,4 0-4 16,3-4 1-16,0-2-3 16,-3-7 0-16,-1 3-2 15,-6 4 0-15,-1 2-2 16,-2 1 1-16,-8 3-2 15,-4 6 1-15,0-6 0 16,-3-4 0-16,-3 7-1 16,-1 6 1-16,4 7 0 15,4 11 1-15,-4 1 0 16,3 10 1-16,-3-10 0 16,3 6 0-16,1 0-2 0,3 4 1 15,7-7-2-15,4-7 0 16,10-5-3-16,3-13 1 15,8-9-5 1,7-1 0-16,-7-9-3 0,7-6 0 16,-4-6-3-16,0-4 0 15,-3 7 3-15,0 0 1 16,-4 3 9-16,-3-6 0 16,-8 12 9-16,8 0 1 15,-15 6 5-15,1 10 1 16,-4 6-1-16,-7-3 0 15,-3 10-5-15,-1-1 0 0,-10 23-5 16,7-7 1-16,-21 12-3 16,3 10 0-16,7-6-1 15,-6-6 0-15,10-7-3 16,3-6 0-16,0-13-3 16,-3-12 1-16,7-6-4 15,4-7 1-15,-1-9-4 16,4-10 0-16,0-2 2 15,0 2 0-15,0 16 7 16,4 4 0-16,-4 2 8 16,3 1 1-16,4-4 5 15,0 10 0-15,4 12 2 16,3 10 1-16,0 9-4 16,0 3 0-16,0 3-6 15,0-2 1-15,1 8-3 16,-1-9 0-16,3 1-2 0,-3-7 0 15,1-7-2-15,-1-9 1 16,3-2-6-16,-6-14 0 16,-1-5-9-16,1-11 0 15</inkml:trace>
  <inkml:trace contextRef="#ctx0" brushRef="#br0" timeOffset="6864.276">8241 3985 49 0,'7'3'24'0,"-7"16"-24"0,0-9 36 16,0-1-36-1,-7 44 1-15,7 10 0 16,0 31-1-16,7 19 0 16,-4 19-1-16,5-7 0 15,-5 1-3-15,1-20 0 16,-4-24-10-16,0-10 0 15</inkml:trace>
  <inkml:trace contextRef="#ctx0" brushRef="#br0" timeOffset="7102.562">7874 4794 46 0,'7'22'23'0,"25"6"-12"15,-22-18 35-15,5-4-42 16,6-3 1-16,10-9 1 16,19-7 0-16,10-12-9 15,21-9 1-15,7-13 2 16,18 3 1-16,3 3-7 16,-6 10 0-16,-22 6-8 15,-11 9 1-15,-20 19-6 16,-15 10 1-16</inkml:trace>
  <inkml:trace contextRef="#ctx0" brushRef="#br0" timeOffset="8258.544">7934 7613 47 0,'63'16'23'0,"68"-7"-14"16,-85-9 24-16,28 0-32 15,21-3 1-15,39-6 2 16,14-4 0-16,32-2-5 16,18-7 1-16,7-3 4 15,20-7 1-15,-2 4-2 16,23 0 0-16,5 9-1 16,14 0 1-16,-19 0-2 15,5 4 1-15,-22-1-5 16,-28 0 0-16,-10 7-7 15,-32 3 1-15,-29 3-9 16,-24-1 1-16</inkml:trace>
  <inkml:trace contextRef="#ctx0" brushRef="#br0" timeOffset="9745.555">7200 8567 30 0,'4'18'15'0,"17"-5"-1"0,-11-13 15 0,12-6-24 15,13 3 0-15,0-7 6 16,32 4 1-16,25 0-13 16,28-10 0-16,25 3 8 15,34 1 0-15,23-10-3 16,27-3 1-16,11-3-4 16,10-7 1-16,-3 4-5 15,0 12 0-15,-21 0-9 16,-32 3 1-16,-21 13-7 15,-32-3 0-15</inkml:trace>
  <inkml:trace contextRef="#ctx0" brushRef="#br0" timeOffset="14564.191">6756 11267 17 0,'28'-13'8'0,"7"4"-6"15,-21 9 8-15,-3 0-10 16,3 3 0-16,7 0 0 15,11 0 0-15,0 0 0 0,3-3 0 16,4 0 0-16,7 3 0 16,-4-3 0-16,7 0 1 15,8 0 0-15,-1 0 0 16,8 3-1-16,6 1 1 16,1-1 0-16,3 0 0 15,11 3 0-15,-8 0 1 16,4 1-1-16,8-1 1 15,2 3-1-15,1-2 1 0,7 2-1 16,-4-6 1-16,7-3-2 16,8-6 0-16,-8-7 0 15,11 7 1-15,0 0-1 16,17-1 0-16,-13 1 0 16,17 3 0-16,-4 3-1 15,11 0 1-15,4 3 0 16,0 0 0-16,6 10-1 15,8-4 1-15,3 10 0 16,1-3 0-16,6-4 0 16,0 1 0-16,-3 3 0 15,7-7 0-15,0 0 0 16,-4 10 1-16,15-6-1 16,-8-4 1-16,0 4 0 15,-3-7 0-15,-3 0 0 16,-5-3 0-16,5 1 0 15,-8-4 0-15,4-4-1 16,-7 1 1-16,3-3-1 0,-3-7 0 16,-4 4 0-16,-3-7 0 15,-1-6-1-15,4 0 1 16,-13 0 0-16,2-6 0 16,1-6 0-16,-4-1 0 15,-11 1-1-15,-6-1 1 16,6-5 0-16,-13-1 0 15,-4 0 0-15,-4 0 0 16,-3-6-1-16,-11 3 1 0,0 0 0 16,-10 7 0-16,-7-1-1 15,-1-3 1-15,1 1 0 16,-11-4 0-16,-11 9-1 16,-6-2 1-16,-4-1 0 15,-7 0 0-15,-8 1 0 16,1 2 0-16,-7 1 0 15,-1-4 0-15,-2 4 0 16,-1-1 1-16,-7 1-1 16,-4 2 1-16,-3 1-1 15,-7 0 1-15,-3-1-2 16,-8 1 1-16,-6-4-1 16,3 7 1-16,-11-3-1 15,-3-1 1-15,-11 1-1 16,-10 3 1-16,-8-4-1 15,-10 4 1-15,-7 3-1 16,-7-3 1-16,-7-3-1 16,-8-1 1-16,-9 1-1 15,2-4 0-15,-10 1 0 0,-7-4 1 16,-3 4-1-16,-4-4 1 16,-14 4 0-16,0-1 0 15,-11 1 0-15,0 2 0 16,-6 1-1-16,-8 3 1 15,-4-1-1-15,-6 4 1 16,-7 3-2-16,-4 0 1 16,3 0-1-16,-6 1 1 15,-4-5-1-15,3 5 0 0,1 2 1 16,-11-3 0-16,7 6 0 16,0 0 1-16,-1 4 0 15,-6 9 0-15,0-4-1 16,0 4 1-16,-10 6 0 15,-1 1 0-15,0 2 0 16,-3 6 0-16,0 7 0 16,-7 6 0-16,3-3 0 15,-7 3 0-15,11-3 0 16,3 10 0-16,-10-1 0 16,7 3 0-16,0-2 0 15,14 2 0-15,-4 7 0 16,0 3 0-16,15 12 0 15,-4 7 1-15,10 0-1 16,8 3 1-16,0 0-1 16,17 9 0-16,-3 3 0 15,6 4 0-15,15 2-1 0,11 11 1 16,3-11 0-16,17 4 1 16,19 0-1-16,6-4 0 15,21-2 1-15,11 3 1 16,18-4 1-16,18-9 0 15,20 4 0-15,29-4 1 16,31 9 0-16,36 4 0 16,46 3-4-16,56 3 1 15,28-16-3-15,50 0 0 16,24 0-7-16,32 10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4:17:57.3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3658 4973 22 0,'-7'3'11'0,"-7"-3"-12"15,14 3 12-15,-10-3-11 16,-8 3 0-16,-10 1 0 0,-15-1 1 16,-13 3-1-16,-15-3 0 15,-3 0 0-15,7 3 1 16,0-6 0-16,4 0 0 15,-4 4-1-15,7 2 1 16,7 0-1-16,3 7 0 16,1 2 0-16,10 7 1 15,7 3-1-15,-3 4 1 16,11 11-1-16,-5 7 1 16,12 19 0-16,3 10 0 0,-4 5-1 15,-3 10 0-15,0-3 0 16,10 0 0-16,-3-4 0 15,10-2 1-15,4 2-1 16,0-2 0-16,0 3 1 16,4-4 1-16,3 13-1 15,4-3 1-15,-4 10 0 16,-4 5 0-16,-3-5 0 16,0-1 0-16,0 0-1 15,-3-6 0-15,-4-6-1 16,-4 6 1-16,4-9-1 15,3-7 1-15,8-6 0 16,3 4 1-16,4-14 1 16,6-2 0-16,4 0 0 15,8-1 1-15,-8 4 0 16,7-4 0-16,-7 4-1 16,7 0 0-16,-3 0-2 15,3-1 1-15,4-15 0 0,14-3 0 16,-7-6 0-1,-8-10 0-15,19-9 0 0,20-7 0 16,8-5 0-16,24-7 0 16,-3 0-2-16,32-10 1 15,-1 4-5-15,-10-3 0 16,-21 12-11-16,-11-3 0 16</inkml:trace>
  <inkml:trace contextRef="#ctx0" brushRef="#br0" timeOffset="973.166">4177 8548 14 0,'10'-6'7'0,"-13"9"-1"0,-4-3-7 0,-4 3 0 16,-6 0 1-16,-15 3 0 16,-10 0 0-16,-18 1 1 15,-18-1 0-15,0 3-1 16,-3 1 0-16,-18-1 1 16,-10 1 0-16,7-4 0 15,3 3 0-15,7 1-1 16,-3-4 1-16,14 0 1 15,-11-3 1-15,8 4-2 16,-1-4 0-16,14 0 1 16,15 0 0-16,-4 0-1 15,7 4 1-15,4-1-2 16,10 3 0-16,0 1 1 16,7 2 0-16,8 1-1 15,9 9 1-15,-6 3 0 16,14 0 0-16,7 9-1 0,0 4 1 15,0 0-1-15,-3 18 1 16,-11 7-1-16,-1 12 0 16,-2 0 0-16,-4 13 0 15,-1-10-1-15,1 7 1 16,-14 0 0-16,14 9 0 16,0-13 1-16,0-2 1 15,10 2 0-15,-3-12 0 16,10 7 1-16,-3-7 0 15,4 3 0-15,6-10 1 0,4 4-2 16,4-6 0-16,7-4 0 16,-4 1 0-16,3-4-1 15,12-6 1-15,-5-6-1 16,11-7 0-16,8 1 1 16,3-7 0-16,0 0-1 15,21-3 1-15,10-3-1 16,15-3 0-16,-4-3 0 15,4-1 0-15,14-5-1 16,-4-7 0-16,-3-3-8 16,-11-6 1-16,-14-7-5 15,4-3 0-15</inkml:trace>
  <inkml:trace contextRef="#ctx0" brushRef="#br0" timeOffset="2550.629">4036 11216 15 0,'14'16'7'0,"-7"-3"-5"0,-7-10 2 0,-7 0-4 15,-4 0 0-15,-3 0 2 16,-10 0 0-16,-1 0-2 16,-10 1 0-1,-36-1 2 1,7 0 0-16,-6 0 0 15,-4 3 0-15,0 4-1 16,-4-7 0-16,-3 0-1 16,0-3 1-16,14 0-1 15,3-3 0-15,-3 0 0 16,-3 3 0-16,3-4 0 16,-4 1 1-16,1 0-1 15,10 0 0-15,0 0 0 16,10 3 1-16,11 0-1 15,8 0 1-15,-1 0-1 16,4 3 1-16,0 0-1 16,6 0 1-16,1 4-1 0,4-1 0 15,-5 3 0-15,1 10 1 16,4 0-1-16,6 3 1 16,-7 3-1-16,4 6 0 15,7 13 0-15,-3 0 1 16,-1 9-1-16,0 7 0 15,1 6 0-15,-8 6 0 16,8 10 0-16,-8 5 0 16,7 7 0-16,1-6 0 0,-1 6 2 15,1 3 1-15,-1-2-1 16,-10-8 1-16,3 4-1 16,-3-9 1-16,-7-10 0 15,7-9 0-15,0 6-3 16,3-10 1-16,7-2 0 62,1-4 0-62,10 0-1 0,10 1 1 0,8-14 0 0,3 1 0 0,11-3 0 16,7-4 1-16,3-6 0 0,14-6 0 0,-3-6-1 16,25-3 1-16,3-1-2 15,18-2 1-15,3-4-5 16,-3-3 1-16,17 3-8 15,-6-6 0-15</inkml:trace>
  <inkml:trace contextRef="#ctx0" brushRef="#br0" timeOffset="4786.492">3567 13897 9 0,'3'0'4'0,"4"-9"-1"15,-7 9 4-15,0 0-7 16,0 0 0-16,0 0 0 16,0 0 1-16,0 3-1 15,0 0 0-15,0 0 0 16,0 1 1-16,0-1 0 16,0 0 0-16,0 0-1 15,0 0 0-15,0-3 0 16,0 0 1-16,0 0-1 15,0 0 0-15,0 0-1 16,0 0 1-16,0 0 0 16,0 0 1-16,0 0 0 15,-7 0 0-15,4 0 0 16,3 0 0-16,0 3 0 0,-7 0 0 16,3 1 0-16,4-1 0 15,-7 0-1-15,7-3 1 16,-7 3-1-16,3-3 1 15,4 3-1-15,-7-3 0 16,4 0 0-16,3 3 1 16,0-3 0-16,-7 0 1 15,7 3-1-15,0-3 0 16,0 0 0-16,-4 0 0 16,4 0-1-16,-7 0 1 0,4 0-1 15,-4 0 1-15,0 0-1 16,-4 0 1-16,-3 0 0 15,-4 0 0-15,-3 4 0 16,-11-4 0-16,-14 0-1 16,4 0 1-16,-7 0-1 15,-1 3 1-15,1 0-1 16,-11-3 1-16,-7 0-1 16,3 0 0-16,-17-3 0 15,4-4 1-15,17 1-1 16,3-3 0-16,4-1 0 15,4 1 1 17,7 3-1-17,3-4 1-15,0 1-1 0,11 3 1 0,7 2 0 16,3 4 0-16,7 4-1 0,-3 8 1 0,7 10-1 16,7 9 0-16,-3 4 0 0,-4 12 1 15,0 9-2-15,3 13 1 16,-7 10-1-16,1 12 1 15,-15 6 0-15,0 13 0 16,-3 15 1-16,-11 1 0 16,-3 2 0-16,7-6 1 15,3 1 0-15,4-4 1 16,7-16-1-16,0 1 0 16,-1-4-1-16,5-3 1 0,6-6-2 15,1-6 1-15,-1-7 0 16,0-9 0-16,11-9-1 15,-7-7 1-15,7-12 0 16,7-10 0-16,4-6 0 16,0-6 0-16,10-3-1 15,25 0 1-15,3-4-1 16,11-6 1-16,0-2-2 16,10-8 0-16,-10-2-8 15,11-3 1-15,0-10-3 16,6-3 0-16</inkml:trace>
  <inkml:trace contextRef="#ctx0" brushRef="#br0" timeOffset="6032.446">370 15569 29 0,'22'59'14'0,"6"-30"-18"0,-18-26 23 16,1-3-20-16,10 0 1 15,-3-6-1-15,3-4 1 16,0-6 0-16,7-2 0 15,4-14-1-15,7-2 1 16,0-13 0-16,0-7 0 16,3-2-1-16,7-7 1 15,-6-3 0-15,2-6 0 16,-2-6-1-16,-11 6 1 16,-8 3 0-16,1 3 0 15,-7 3 0-15,-8 16 0 0,1 6 0 16,-1 10 1-16,1 6-1 15,3 9 1 17,0 7-1-32,-3 3 1 0,6 15-1 0,4 10 1 0,1 9-1 15,6 16 1-15,0 6-1 16,-7 7 1-16,7 12-1 16,-13-7 0-16,2 4 0 15,1 0 0-15,3 3 0 16,-3-6 0-16,-4-10 1 15,-7-6 0-15,7-12-1 16,-7-7 0-16,-3-6 0 16,3-13 0-16,-7-9-1 15,0-12 1-15,-11-4-2 16,-17-3 1-16,-4-3 0 16,-7 0 1-16,-21 3-1 0,-10 1 1 15,-1 2 0-15,1 0 0 16,-8 7 0-16,7-1 0 15,4 4 0 1,7 3 1-16,-3 3-1 0,3 6 0 16,4 4 0-16,13 2 1 15,4 7 0-15,8 0 0 16,2 3 0-16,19 0 1 16,3 0-1-16,14-7 1 15,7-8 0-15,21-7 0 0,8-16 0 16,17-9 0-16,10-19-1 15,18 0 0-15,4-9-1 16,14-7 1-16,-4 1-1 16,-14-4 1-16,1 10-1 15,-15 6 0-15,0 6 0 16,-4 0 0-16,-17 10-1 16,-7 2 1-16,-14 7-1 15,-11 4 0-15,-10 2 0 16,-15 7 1-16,-14 9-1 15,-10 12 0-15,-14 16 0 16,-18 19 1-16,-21 22 0 16,-18 0 1-16,0 10-1 15,-7 12 1-15,4 9 0 16,3-3 0-16,0-6 0 16,11-3 0-16,14-10-8 15,14-9 0-15,11-9-3 0,14-13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22CC-2EC9-4D86-906A-31D2FC1CDED3}" type="datetimeFigureOut">
              <a:rPr lang="en-US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C9A3C-F06F-418F-801D-9679F0CEC69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HarmonicSerie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9A3C-F06F-418F-801D-9679F0CEC6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Given a general series, does it converge or not? Know the answer for special cases (telescoping / geometric)</a:t>
            </a:r>
          </a:p>
          <a:p>
            <a:r>
              <a:rPr lang="en-US">
                <a:cs typeface="Calibri"/>
              </a:rPr>
              <a:t>Example: 1+2+3+4+5+… for sure cannot be finite. Need a_n \rightarrow 0. </a:t>
            </a:r>
          </a:p>
          <a:p>
            <a:r>
              <a:rPr lang="en-US">
                <a:cs typeface="Calibri"/>
              </a:rPr>
              <a:t>Theorem statement. </a:t>
            </a:r>
          </a:p>
          <a:p>
            <a:r>
              <a:rPr lang="en-US">
                <a:cs typeface="Calibri"/>
              </a:rPr>
              <a:t>Note, the divergence test does not say anything about convergence, only divergence.</a:t>
            </a:r>
          </a:p>
          <a:p>
            <a:r>
              <a:rPr lang="en-US">
                <a:cs typeface="Calibri"/>
              </a:rPr>
              <a:t>Is a_n \rightarrow 0 enough for convergence? Answer ends up being no.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9A3C-F06F-418F-801D-9679F0CEC69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1+½+1/3+¼+….</a:t>
            </a:r>
          </a:p>
          <a:p>
            <a:r>
              <a:rPr lang="en-US">
                <a:cs typeface="Calibri"/>
              </a:rPr>
              <a:t>Argue diverges by bounding below:  </a:t>
            </a:r>
            <a:r>
              <a:rPr lang="en-US"/>
              <a:t>1+½+(1/3+¼)+(1/5+….+1/8)+… &gt; 1+½+(¼+¼)+(1/8+…+1/8)+… = 1+½+½+½+… diverges by div test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9A3C-F06F-418F-801D-9679F0CEC69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1+½+1/3+… is an important example of divergent series since a_n \rightarrow 0 (rate of decay matters)</a:t>
            </a:r>
          </a:p>
          <a:p>
            <a:r>
              <a:rPr lang="en-US">
                <a:cs typeface="Calibri"/>
              </a:rPr>
              <a:t>Compare to \int_1^{\infty} 1/x dx which we already know. Draw picture. This leads to integral test in next section.</a:t>
            </a:r>
          </a:p>
          <a:p>
            <a:r>
              <a:rPr lang="en-US">
                <a:cs typeface="Calibri"/>
              </a:rPr>
              <a:t>Growth of HS is extremely slow, but it does grow without bound.</a:t>
            </a:r>
          </a:p>
          <a:p>
            <a:r>
              <a:rPr lang="en-US">
                <a:cs typeface="Calibri"/>
              </a:rPr>
              <a:t>Desmos demonstration</a:t>
            </a:r>
          </a:p>
          <a:p>
            <a:r>
              <a:rPr lang="en-US">
                <a:hlinkClick r:id="rId3"/>
              </a:rPr>
              <a:t>https://mathworld.wolfram.com/HarmonicSeries.html</a:t>
            </a:r>
            <a:br>
              <a:rPr lang="en-US">
                <a:cs typeface="+mn-lt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9A3C-F06F-418F-801D-9679F0CEC69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both converge, separate addition and factor out constants</a:t>
            </a:r>
          </a:p>
          <a:p>
            <a:r>
              <a:rPr lang="en-US">
                <a:cs typeface="Calibri"/>
              </a:rPr>
              <a:t>Example: sum (½)^n – 5(¼)^n</a:t>
            </a:r>
          </a:p>
          <a:p>
            <a:r>
              <a:rPr lang="en-US">
                <a:cs typeface="Calibri"/>
              </a:rPr>
              <a:t>Beware if break basic laws of series: </a:t>
            </a:r>
            <a:r>
              <a:rPr lang="en-US"/>
              <a:t>Numberphile 1+2+3+…=-1/12 (Where did they go wrong?)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9A3C-F06F-418F-801D-9679F0CEC69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11.2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3</a:t>
            </a:r>
          </a:p>
          <a:p>
            <a:r>
              <a:rPr lang="en-US">
                <a:cs typeface="Calibri"/>
              </a:rPr>
              <a:t>Divergence Test and Harmonic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B59B38-734B-4CD2-BB88-88A4369AAC66}"/>
                  </a:ext>
                </a:extLst>
              </p14:cNvPr>
              <p14:cNvContentPartPr/>
              <p14:nvPr/>
            </p14:nvContentPartPr>
            <p14:xfrm>
              <a:off x="2913480" y="2997000"/>
              <a:ext cx="75240" cy="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B59B38-734B-4CD2-BB88-88A4369AAC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4120" y="2987640"/>
                <a:ext cx="93960" cy="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2691-2F00-4C48-B415-005BAFF7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Divergence Test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4CDE5D-320F-4104-A566-540D764C0510}"/>
                  </a:ext>
                </a:extLst>
              </p14:cNvPr>
              <p14:cNvContentPartPr/>
              <p14:nvPr/>
            </p14:nvContentPartPr>
            <p14:xfrm>
              <a:off x="29160" y="1229040"/>
              <a:ext cx="11962440" cy="55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4CDE5D-320F-4104-A566-540D764C0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0" y="1219680"/>
                <a:ext cx="11981160" cy="55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7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556D-4BC5-47CA-9032-7995FC5F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Harmonic Series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4E45CE-C766-4E14-B4E9-1126253D2C6E}"/>
                  </a:ext>
                </a:extLst>
              </p14:cNvPr>
              <p14:cNvContentPartPr/>
              <p14:nvPr/>
            </p14:nvContentPartPr>
            <p14:xfrm>
              <a:off x="119520" y="636480"/>
              <a:ext cx="12023280" cy="622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4E45CE-C766-4E14-B4E9-1126253D2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" y="627120"/>
                <a:ext cx="12042000" cy="62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83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3800-1FB9-4747-8CFF-F5DA9EA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Harmonic Series Intuition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450759-8E5D-4CD3-AEBB-44ABDAE9D78A}"/>
                  </a:ext>
                </a:extLst>
              </p14:cNvPr>
              <p14:cNvContentPartPr/>
              <p14:nvPr/>
            </p14:nvContentPartPr>
            <p14:xfrm>
              <a:off x="624960" y="941400"/>
              <a:ext cx="11382120" cy="571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450759-8E5D-4CD3-AEBB-44ABDAE9D7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932040"/>
                <a:ext cx="11400840" cy="57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068B-5CC7-4858-A5BA-2124ECEE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Series Theorems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759C4C-17C6-40A5-9548-809C0F281312}"/>
                  </a:ext>
                </a:extLst>
              </p14:cNvPr>
              <p14:cNvContentPartPr/>
              <p14:nvPr/>
            </p14:nvContentPartPr>
            <p14:xfrm>
              <a:off x="231120" y="1039680"/>
              <a:ext cx="11716200" cy="54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759C4C-17C6-40A5-9548-809C0F2813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60" y="1030320"/>
                <a:ext cx="11734920" cy="54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7E00-2649-4766-85A3-6F3CC2B5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11.2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9904-E6E1-4A62-8370-B3AA7D90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Rework examples 1, 3, 4, 6, 8, 10, 11. Steps:</a:t>
            </a:r>
          </a:p>
          <a:p>
            <a:pPr lvl="1"/>
            <a:r>
              <a:rPr lang="en-US"/>
              <a:t>Write down problem</a:t>
            </a:r>
          </a:p>
          <a:p>
            <a:pPr lvl="1"/>
            <a:r>
              <a:rPr lang="en-US"/>
              <a:t>Attempt on own</a:t>
            </a:r>
          </a:p>
          <a:p>
            <a:pPr lvl="1"/>
            <a:r>
              <a:rPr lang="en-US"/>
              <a:t>Check / improve your answer against the text solution</a:t>
            </a:r>
          </a:p>
          <a:p>
            <a:r>
              <a:rPr lang="en-US"/>
              <a:t>Exercises 15, 17, 23, 29, 31, 45</a:t>
            </a:r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ECBDB-3C9F-4051-89ED-BDEB3A005429}"/>
                  </a:ext>
                </a:extLst>
              </p14:cNvPr>
              <p14:cNvContentPartPr/>
              <p14:nvPr/>
            </p14:nvContentPartPr>
            <p14:xfrm>
              <a:off x="1309320" y="1434600"/>
              <a:ext cx="4587480" cy="27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ECBDB-3C9F-4051-89ED-BDEB3A005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960" y="1425240"/>
                <a:ext cx="4606200" cy="27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1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1ACF-152D-4D5A-9FDB-44732AA1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11.2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0390-182E-44D1-B992-9F3F25F2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Preview of section​</a:t>
            </a:r>
          </a:p>
          <a:p>
            <a:pPr lvl="1" fontAlgn="base"/>
            <a:r>
              <a:rPr lang="en-US"/>
              <a:t>Skim section, write short paragraph summary, list all important definitions / theorems / formulas.​</a:t>
            </a:r>
          </a:p>
          <a:p>
            <a:pPr fontAlgn="base"/>
            <a:r>
              <a:rPr lang="en-US"/>
              <a:t>Notes on video lectures​</a:t>
            </a:r>
          </a:p>
          <a:p>
            <a:pPr lvl="1" fontAlgn="base"/>
            <a:r>
              <a:rPr lang="en-US"/>
              <a:t>Include all details, worked examples, your own thoughts​</a:t>
            </a:r>
          </a:p>
          <a:p>
            <a:pPr fontAlgn="base"/>
            <a:r>
              <a:rPr lang="en-US"/>
              <a:t>Worked examples from text​</a:t>
            </a:r>
          </a:p>
          <a:p>
            <a:pPr fontAlgn="base"/>
            <a:r>
              <a:rPr lang="en-US"/>
              <a:t>Solutions to exercises​</a:t>
            </a:r>
          </a:p>
          <a:p>
            <a:pPr fontAlgn="base"/>
            <a:r>
              <a:rPr lang="en-US"/>
              <a:t>Final reflection of section​</a:t>
            </a:r>
          </a:p>
          <a:p>
            <a:pPr lvl="1" fontAlgn="base"/>
            <a:r>
              <a:rPr lang="en-US"/>
              <a:t>List of key takeaways to remember​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D5B133-985A-43C5-BB38-E94EA0F34E27}"/>
                  </a:ext>
                </a:extLst>
              </p14:cNvPr>
              <p14:cNvContentPartPr/>
              <p14:nvPr/>
            </p14:nvContentPartPr>
            <p14:xfrm>
              <a:off x="133200" y="1790280"/>
              <a:ext cx="1374480" cy="40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D5B133-985A-43C5-BB38-E94EA0F34E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780920"/>
                <a:ext cx="1393200" cy="40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1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11.2 Series</vt:lpstr>
      <vt:lpstr>Divergence Test</vt:lpstr>
      <vt:lpstr>Harmonic Series</vt:lpstr>
      <vt:lpstr>Harmonic Series Intuition</vt:lpstr>
      <vt:lpstr>Series Theorems</vt:lpstr>
      <vt:lpstr>Section 11.2 Examples and Exercises</vt:lpstr>
      <vt:lpstr>Section 11.2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</dc:title>
  <dc:creator/>
  <cp:lastModifiedBy>Chad Vidden</cp:lastModifiedBy>
  <cp:revision>1</cp:revision>
  <dcterms:created xsi:type="dcterms:W3CDTF">2020-03-25T17:00:53Z</dcterms:created>
  <dcterms:modified xsi:type="dcterms:W3CDTF">2020-03-27T04:18:46Z</dcterms:modified>
</cp:coreProperties>
</file>