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23EB2-E532-444F-B92D-16F136878A1F}" v="2" dt="2020-04-03T02:14:26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22E23EB2-E532-444F-B92D-16F136878A1F}"/>
    <pc:docChg chg="modSld">
      <pc:chgData name="Chad Vidden" userId="fa919fd6-03f8-48d0-9b95-10ac8c9672df" providerId="ADAL" clId="{22E23EB2-E532-444F-B92D-16F136878A1F}" dt="2020-04-03T02:14:26.257" v="1"/>
      <pc:docMkLst>
        <pc:docMk/>
      </pc:docMkLst>
      <pc:sldChg chg="addSp">
        <pc:chgData name="Chad Vidden" userId="fa919fd6-03f8-48d0-9b95-10ac8c9672df" providerId="ADAL" clId="{22E23EB2-E532-444F-B92D-16F136878A1F}" dt="2020-04-03T01:39:11.876" v="0"/>
        <pc:sldMkLst>
          <pc:docMk/>
          <pc:sldMk cId="2794664127" sldId="258"/>
        </pc:sldMkLst>
        <pc:inkChg chg="add">
          <ac:chgData name="Chad Vidden" userId="fa919fd6-03f8-48d0-9b95-10ac8c9672df" providerId="ADAL" clId="{22E23EB2-E532-444F-B92D-16F136878A1F}" dt="2020-04-03T01:39:11.876" v="0"/>
          <ac:inkMkLst>
            <pc:docMk/>
            <pc:sldMk cId="2794664127" sldId="258"/>
            <ac:inkMk id="3" creationId="{26B9BF81-C21E-4657-AF87-02C1B3B4DAF9}"/>
          </ac:inkMkLst>
        </pc:inkChg>
      </pc:sldChg>
      <pc:sldChg chg="addSp">
        <pc:chgData name="Chad Vidden" userId="fa919fd6-03f8-48d0-9b95-10ac8c9672df" providerId="ADAL" clId="{22E23EB2-E532-444F-B92D-16F136878A1F}" dt="2020-04-03T01:39:11.876" v="0"/>
        <pc:sldMkLst>
          <pc:docMk/>
          <pc:sldMk cId="731333022" sldId="259"/>
        </pc:sldMkLst>
        <pc:inkChg chg="add">
          <ac:chgData name="Chad Vidden" userId="fa919fd6-03f8-48d0-9b95-10ac8c9672df" providerId="ADAL" clId="{22E23EB2-E532-444F-B92D-16F136878A1F}" dt="2020-04-03T01:39:11.876" v="0"/>
          <ac:inkMkLst>
            <pc:docMk/>
            <pc:sldMk cId="731333022" sldId="259"/>
            <ac:inkMk id="3" creationId="{6DADD315-15CE-45A5-A403-37687ACC5041}"/>
          </ac:inkMkLst>
        </pc:inkChg>
      </pc:sldChg>
      <pc:sldChg chg="addSp">
        <pc:chgData name="Chad Vidden" userId="fa919fd6-03f8-48d0-9b95-10ac8c9672df" providerId="ADAL" clId="{22E23EB2-E532-444F-B92D-16F136878A1F}" dt="2020-04-03T02:14:26.257" v="1"/>
        <pc:sldMkLst>
          <pc:docMk/>
          <pc:sldMk cId="2436658890" sldId="260"/>
        </pc:sldMkLst>
        <pc:inkChg chg="add">
          <ac:chgData name="Chad Vidden" userId="fa919fd6-03f8-48d0-9b95-10ac8c9672df" providerId="ADAL" clId="{22E23EB2-E532-444F-B92D-16F136878A1F}" dt="2020-04-03T01:39:11.876" v="0"/>
          <ac:inkMkLst>
            <pc:docMk/>
            <pc:sldMk cId="2436658890" sldId="260"/>
            <ac:inkMk id="3" creationId="{7D837682-3BEC-4124-B82A-CE0D56BEF89E}"/>
          </ac:inkMkLst>
        </pc:inkChg>
        <pc:inkChg chg="add">
          <ac:chgData name="Chad Vidden" userId="fa919fd6-03f8-48d0-9b95-10ac8c9672df" providerId="ADAL" clId="{22E23EB2-E532-444F-B92D-16F136878A1F}" dt="2020-04-03T02:14:26.257" v="1"/>
          <ac:inkMkLst>
            <pc:docMk/>
            <pc:sldMk cId="2436658890" sldId="260"/>
            <ac:inkMk id="4" creationId="{500E60FA-8512-409E-840C-C2A601E454C6}"/>
          </ac:inkMkLst>
        </pc:inkChg>
      </pc:sldChg>
      <pc:sldChg chg="addSp">
        <pc:chgData name="Chad Vidden" userId="fa919fd6-03f8-48d0-9b95-10ac8c9672df" providerId="ADAL" clId="{22E23EB2-E532-444F-B92D-16F136878A1F}" dt="2020-04-03T02:14:26.257" v="1"/>
        <pc:sldMkLst>
          <pc:docMk/>
          <pc:sldMk cId="760829661" sldId="261"/>
        </pc:sldMkLst>
        <pc:inkChg chg="add">
          <ac:chgData name="Chad Vidden" userId="fa919fd6-03f8-48d0-9b95-10ac8c9672df" providerId="ADAL" clId="{22E23EB2-E532-444F-B92D-16F136878A1F}" dt="2020-04-03T02:14:26.257" v="1"/>
          <ac:inkMkLst>
            <pc:docMk/>
            <pc:sldMk cId="760829661" sldId="261"/>
            <ac:inkMk id="3" creationId="{8E22B20E-0ECD-490C-B3B4-DA808FF9A52B}"/>
          </ac:inkMkLst>
        </pc:inkChg>
      </pc:sldChg>
      <pc:sldChg chg="addSp">
        <pc:chgData name="Chad Vidden" userId="fa919fd6-03f8-48d0-9b95-10ac8c9672df" providerId="ADAL" clId="{22E23EB2-E532-444F-B92D-16F136878A1F}" dt="2020-04-03T02:14:26.257" v="1"/>
        <pc:sldMkLst>
          <pc:docMk/>
          <pc:sldMk cId="382568378" sldId="262"/>
        </pc:sldMkLst>
        <pc:inkChg chg="add">
          <ac:chgData name="Chad Vidden" userId="fa919fd6-03f8-48d0-9b95-10ac8c9672df" providerId="ADAL" clId="{22E23EB2-E532-444F-B92D-16F136878A1F}" dt="2020-04-03T02:14:26.257" v="1"/>
          <ac:inkMkLst>
            <pc:docMk/>
            <pc:sldMk cId="382568378" sldId="262"/>
            <ac:inkMk id="3" creationId="{39F992AA-D4EB-4962-8AFB-F3F880326648}"/>
          </ac:inkMkLst>
        </pc:inkChg>
      </pc:sldChg>
      <pc:sldChg chg="addSp">
        <pc:chgData name="Chad Vidden" userId="fa919fd6-03f8-48d0-9b95-10ac8c9672df" providerId="ADAL" clId="{22E23EB2-E532-444F-B92D-16F136878A1F}" dt="2020-04-03T02:14:26.257" v="1"/>
        <pc:sldMkLst>
          <pc:docMk/>
          <pc:sldMk cId="1320289313" sldId="263"/>
        </pc:sldMkLst>
        <pc:inkChg chg="add">
          <ac:chgData name="Chad Vidden" userId="fa919fd6-03f8-48d0-9b95-10ac8c9672df" providerId="ADAL" clId="{22E23EB2-E532-444F-B92D-16F136878A1F}" dt="2020-04-03T02:14:26.257" v="1"/>
          <ac:inkMkLst>
            <pc:docMk/>
            <pc:sldMk cId="1320289313" sldId="263"/>
            <ac:inkMk id="3" creationId="{E0B07FF9-D9E1-4787-B56F-6497C85764C3}"/>
          </ac:inkMkLst>
        </pc:inkChg>
      </pc:sldChg>
      <pc:sldChg chg="addSp">
        <pc:chgData name="Chad Vidden" userId="fa919fd6-03f8-48d0-9b95-10ac8c9672df" providerId="ADAL" clId="{22E23EB2-E532-444F-B92D-16F136878A1F}" dt="2020-04-03T02:14:26.257" v="1"/>
        <pc:sldMkLst>
          <pc:docMk/>
          <pc:sldMk cId="3535864880" sldId="264"/>
        </pc:sldMkLst>
        <pc:inkChg chg="add">
          <ac:chgData name="Chad Vidden" userId="fa919fd6-03f8-48d0-9b95-10ac8c9672df" providerId="ADAL" clId="{22E23EB2-E532-444F-B92D-16F136878A1F}" dt="2020-04-03T02:14:26.257" v="1"/>
          <ac:inkMkLst>
            <pc:docMk/>
            <pc:sldMk cId="3535864880" sldId="264"/>
            <ac:inkMk id="3" creationId="{3E70835A-495A-4A31-8CD1-2242C4A7CCF4}"/>
          </ac:inkMkLst>
        </pc:inkChg>
      </pc:sldChg>
      <pc:sldChg chg="addSp">
        <pc:chgData name="Chad Vidden" userId="fa919fd6-03f8-48d0-9b95-10ac8c9672df" providerId="ADAL" clId="{22E23EB2-E532-444F-B92D-16F136878A1F}" dt="2020-04-03T02:14:26.257" v="1"/>
        <pc:sldMkLst>
          <pc:docMk/>
          <pc:sldMk cId="874562959" sldId="265"/>
        </pc:sldMkLst>
        <pc:inkChg chg="add">
          <ac:chgData name="Chad Vidden" userId="fa919fd6-03f8-48d0-9b95-10ac8c9672df" providerId="ADAL" clId="{22E23EB2-E532-444F-B92D-16F136878A1F}" dt="2020-04-03T02:14:26.257" v="1"/>
          <ac:inkMkLst>
            <pc:docMk/>
            <pc:sldMk cId="874562959" sldId="265"/>
            <ac:inkMk id="3" creationId="{35433B3A-07C5-4D96-9EA2-ABA2447634F5}"/>
          </ac:inkMkLst>
        </pc:inkChg>
      </pc:sldChg>
    </pc:docChg>
  </pc:docChgLst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1:30:50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3239 6359 8 0,'0'6'4'0,"0"-18"0"16,0 12 5-16,0 0-5 15,0-7 0-15,10 1 2 0,1 3 1 16,-1-3-9-16,1 3 0 16,6 3 5-16,5-7 0 15,-1 7-2-15,7 0 0 16,11-3-1-16,0 0 1 15,-8 3 1-15,1 3 0 16,7 0 1-16,3 4 0 16,4-1 1-16,4-3 0 15,-1 0-1-15,0 3 1 16,4-6-2-16,4 4 1 16,-4-8-2-16,-4 4 1 0,11 0-1 15,-7 0 0-15,3-6 0 16,4 3 0-16,7 0-1 15,-3 3 0-15,3 0 0 16,-4-3 0-16,-3 6 0 16,0-3 0-16,7 0 0 15,0 0 0-15,4 3 0 16,-1-3 0-16,1 3 0 16,-4 3 0-16,4-6 0 15,-1 4 1-15,8-4-1 16,3 3 0-16,4 0 0 15,-1 0 0-15,-3 0 1 16,-3 0 0-16,3 4 0 16,7-4 0-16,1 0 0 15,2 3 0-15,-10-3-1 16,1 4 1-16,9-1-1 16,4 0 1-16,-3-3 0 0,0 0 0 15,-7-3 0-15,3 3 1 16,4-6-1-16,6 0 0 15,-2 3 0-15,-1 0 0 16,-7 3-1-16,0-3 1 16,4 0-1-1,7 0 1-15,-4 3-1 0,0-3 1 16,-7 0-1-16,1 4 1 16,13-4-1-16,-14 0 1 0,7 0-1 15,1 3 0-15,-8-3 0 16,0 3 0-16,14 0 1 15,-10 0 0-15,3 0-1 16,0 0 1-16,-10-3-1 16,7 4 0-16,7-1 0 15,-15-6 0-15,5 3 0 16,-1 0 0-16,-7 0 0 16,0-7 0-16,4 4 0 15,-4 0 0-15,7 0-1 16,-7-3 1-16,0-1-1 15,0 4 1-15,-7 3-1 16,1-3 1 0,41 0-1-1,-14 6 0-15,-6-3 0 16,-19 3 1-16,-13 0-1 0,-11 0 1 16,-4-3-1-16,-10 4 0 15,-7-4 1-15,-4 0 0 16,-4-4-1-16,-6 1 0 15,-4-3 0-15,0-3 0 16,0-1 1-16,-3-2 0 16,-4-1 0-16,4-3 0 15,-4-5 0-15,0-5 1 16,3-2 0-16,1-9 1 16,3-1-2-16,-7-3 1 15,4 0-1-15,-1-12 0 0,1 6 0 16,-1-9 0-16,5-1-1 15,-5 1 0-15,1-4-1 16,-4 7 1-16,0 0-1 16,-4-1 1-16,1 10 0 15,-4 4 0-15,-7 2 0 16,0 7 1-16,0 2-1 16,0 11 1-16,-4 2 0 15,4 0 0-15,-7 4-1 16,3 2 1-16,1 7 0 15,-4 0 0-15,-1 0 0 16,-2 3 1-16,-1 0-1 16,-3-3 0-16,0 0-1 15,0 6 1-15,-4-3 0 16,-3 0 0-16,-4 0-1 16,-7 0 1-16,-3 0 0 0,-7 0 0 15,-11-3-1-15,0-7 1 16,0 4-1-16,-7 3 1 15,-8-7 0-15,-2 4 0 16,-11-6 0-16,-8-1 0 16,5 0 0-16,-15 1 0 15,-7-4 0-15,-7-6 0 16,11 3 0-16,-22 1 0 16,4-1-1-16,-14 0 1 15,11-3 0-15,-15 0 0 0,0 3 0 16,1 0 0-16,-5 4 0 15,-2-4 1-15,-4 6-1 16,10 4 0-16,-10 6-1 16,3-7 1-16,0 4 0 15,8 3 0-15,-1 0 0 16,0 3 0-16,-3-3 0 16,14 0 0-16,4 3 0 15,-4 0 0-15,-1 0 0 16,16 0 0-16,2 3 0 15,4 3 0-15,-3 3 0 16,3 1 1-16,4-1-1 16,10 4 1-16,4-1-1 15,-1 7 1-15,8-3-1 16,-7-4 0-16,10 4 0 16,-3-3 1-16,10 2 0 0,-6-2 0 15,-1-4-1-15,0-6 1 16,-3 7-1-16,0-10 1 15,10 0-1-15,-3 0 1 16,4 0-1-16,3 0 0 16,3 0 0-16,4 0 0 15,0 3 0-15,3-3 1 16,4 6-1-16,4-6 0 16,14 3 0-16,-1 0 0 15,5 1 1-15,-1-1 0 0,0 0-1 16,-3-3 0-1,3 6 1 1,0 0 0-16,11 4 0 16,7-4 0-16,-1-3-1 15,1-3 1-15,-7 7 0 16,0-7 0-16,7 0-1 16,-8 3 1-16,8-3 0 15,0 0 0-15,0-3-1 16,-4 3 0-16,4-7 0 15,7 7 0-15,-4 0 0 16,1 0 0-16,3 7 0 16,3-4 0-16,4 3 0 15,-4 3 1-15,4 4-1 16,4-1 1-16,3 7-1 16,0 6 1-1,0 10-1-15,0 2 1 0,-7 7-1 16,3 10 1-16,4 8-1 0,0 11 0 15,0 2 0-15,0 6 0 16,0-2 0-16,0 2 0 16,0-2-3-16,0-10 0 15,0 0-12-15,0-13 1 16</inkml:trace>
  <inkml:trace contextRef="#ctx0" brushRef="#br0" timeOffset="4429.39">3002 7827 17 0,'7'6'8'0,"-7"0"-2"15,0-6 9-15,0 0-13 16,0 0 0-16,0 3 1 15,0-3 1-15,0 0-3 16,0 0 0-16,4 0 3 16,3-6 1-16,3 0-1 15,1-7 1-15,-4-3-1 16,-3-12 1-16,6-13-2 16,8-15 0-16,10-13-2 15,-3-19 1-15,3-9-2 0,0-3 1 16,4 2-1-16,0 8 1 15,3 8-2-15,-3 10 1 16,-4 12 1-16,4 13 0 16,-4 10-1-16,4 15 1 15,-4 12-1-15,0 13 0 16,-3 10 0-16,-4 15 1 0,-7 7-3 16,0 9 1-16,-3 12 0 15,-1 4 1-15,8 9-1 16,-7 6 1-16,6 0-1 15,-6-3 1-15,6-6 0 16,5 3 0-16,-12-12 0 16,1-7 0-16,-8-10-1 15,-3-8 1-15,-3-7-1 16,-15-3 0-16,7-10 0 16,-6-5 0-16,-8-7 0 15,-14-7 0-15,-3-5 0 16,-18-4 1-16,-7-6-1 15,-11 3 1-15,15-3 0 16,-8 4 0-16,-6-1-1 16,-1 3 1-16,-3 10 0 15,0 3 0-15,3 3 0 16,11 3 1-16,14 6-1 16,11 1 1-16,3 2-1 0,11 4 1 15,0 0 0-15,14 6 1 16,7 0-1-16,3-4 0 15,4-2 1-15,-7 0 1 16,18-4-1-16,6-6 0 16,22-6-1-16,14-9 1 15,14-13-1-15,14-9 1 16,21-13-2-16,18-13 1 16,7 4-1-16,-7-6 0 15,7-1-1-15,-14 7 1 0,-7 2-1 16,-14 8 1-16,-15 2-1 15,-17 6 1-15,-10 1-2 16,-15 12 1-16,-10 3-1 16,-22 10 1-16,-13 6 0 15,-22 18 0-15,-35 13-1 16,-4 23 1-16,-31 14 1 16,-36 23 0-16,-13 31-3 15,-33 26 1-15,15 15-10 16,0 3 1-16</inkml:trace>
  <inkml:trace contextRef="#ctx0" brushRef="#br0" timeOffset="7268.49">3239 8817 10 0,'0'-31'5'0,"0"-3"-1"16,0 24 5-16,-8-2-8 15,-2-1 0-15,-1 1 0 0,1-4 0 16,-11 0-2-16,3-3 1 16,0 4 1-16,4-7 0 15,-7 6-1-15,-7 0 0 16,-4 1 0-16,-3 2 1 16,-8 1-1-16,5 2 1 15,-22 4-1-15,3 3 1 16,4 3 0-16,4 6 0 15,7 4 0-15,-4 2 1 16,3 4-1-16,-6-1 1 16,7 7-1-16,3 7 1 0,4 2-1 15,-1 13 1-15,12 0-1 16,2 9 0-16,8 0 0 16,7 4 1-16,7 2 0 15,0-5 0-15,7-1-1 16,4 3 0-16,14 1 0 15,3-1 0-15,11-2 0 16,-11-1 0-16,4 0 0 16,6-9 0-16,12 0 0 15,-1 0 1-15,1-10-1 16,-1-2 1-16,0-10 0 16,4-10 1-16,4-9-1 15,-4-12 0-15,7-13-1 16,10-16 1-16,1-15-1 15,-4-6 0-15,3-14-2 16,-10-5 1-16,-3-13-1 0,-22-3 0 16,-17-3-1-16,-11 0 1 15,-25-4-7-15,-14 13 0 16,-35 1-3-16,-3 8 1 16</inkml:trace>
  <inkml:trace contextRef="#ctx0" brushRef="#br0" timeOffset="11456.2">3052 11075 18 0,'0'0'9'0,"7"3"-5"0,-7-3 10 0,0 4-13 15,0-4 0-15,0 0 1 16,0 0 1-16,0 3-4 16,0-3 1-16,0 0 1 15,0 0 1-15,0 0-1 16,0 0 0-16,0 0-1 15,0 0 0-15,0-7 0 16,0 7 0-16,0 0 0 16,0 0 1-16,0 0-1 15,0 0 1-15,0 0 0 16,3-6 0-16,-3 0 0 16,0 6 0-16,0 0 0 0,7-6 0 15,-7 6 0-15,0 0 0 16,0 0-1-16,0 0 1 15,0 0-2-15,0 0 1 16,0 0-1-16,0-7 1 16,0 1-1-16,0 6 1 15,0 0 0-15,0 0 0 16,0 0 0-16,0 0 0 16,-7 0 0-16,4 0 0 0,-4-3-1 15,3 6 1-15,-3-3-1 16,-4 3 1-16,-6-3 0 15,3 0 0-15,-4 0 0 16,0 3 0-16,-3 0 0 16,0 4 0-16,0-7 0 15,0 3 0 1,-4 0-1-16,0 0 1 0,-3-3 0 16,-4 3 1-16,4-3-1 15,-4 0 0-15,-3 0 0 16,7 0 0-16,3 0 0 15,4 0 0-15,3 0 0 16,-3 0 0-16,4 0 0 16,-5 0 0-16,5 0 0 15,3 0 0-15,-4 0 0 16,0 3 0-16,4 1 0 16,4-4 0-16,-8 0 0 15,7 3 0-15,1-3 0 16,-1 3 0-16,4-3 1 0,-3 3 0 15,3-3-1-15,3 0 1 16,-7 3-1-16,4-3 1 16,4 3-1-16,-8-3 1 15,4 3-1-15,7-3 0 16,-7 3 0-16,4 1 0 16,-4 2 0-16,3 0 0 0,4 4-1 15,-7-1 1 1,3 0 0-16,4 4 1 0,-7-1-1 15,4 4 0-15,3 0 0 16,-7 0 0-16,7-1 0 16,-4 1 1-16,-3 0-1 15,7 5 0-15,0 5 0 16,0 2 1-16,0 0-1 16,0 0 0-16,0 4 0 15,0 5 0-15,0 4 0 16,7-10 0-16,-3 4 0 15,3 2 1-15,-7 7-1 16,10-6 1-16,-6 3-1 16,3 3 0-16,4 0 0 15,-8-1 1-15,11 8 0 16,-3-4 0-16,-1 3-1 16,-6-9 0-16,3 3 1 15,4-1 0-15,-4 1-1 0,-4 0 0 16,4-9 0-1,-3 5 1-15,3 1-1 0,-4 0 0 16,4 0 0-16,-3 6 0 16,3 3 0-1,4 0 1-15,-11-3-1 16,7 3 0-16,-4 1 0 0,-3-4 0 16,-3 3-1-16,-4 3 1 15,0 0-1-15,3 1 1 16,4 2 0-16,-7 4 0 15,3-4 0-15,4-3 0 16,-7 1 0-16,4-1 0 0,-8-6 0 16,4-3 0-16,4 6 0 15,-4-3 0-15,-4-6 0 16,4 0 0-16,3 0 0 16,-6-1 0-16,3-5 0 15,3-1 0-15,-3-9 0 16,0 0 0-16,4-6 0 15,3-9 1-15,0 2-1 16,0-2 1-16,3-7 0 16,11-3 0-16,0-7 0 15,15 1 0-15,-1-3-1 16,4 3 1-16,-1-4-1 16,15 1 1-16,4 6-1 15,10-4 1-15,0 7-1 16,0 0 0-16,-1 0-4 15,1 0 1-15,-10 3-8 16,-11-6 1-16</inkml:trace>
  <inkml:trace contextRef="#ctx0" brushRef="#br0" timeOffset="13678.75">2381 14183 17 0,'4'-10'8'0,"13"10"-2"15,-13 4 8-15,3-1-14 16,-7 3 1-16,4 7-1 16,3 8 1-16,-7 14-1 15,7 12 0-15,-7 13 0 16,0-13 0-16,-7 31-1 16,7 0 1-1,-7 38-6 1,3-18 1-16</inkml:trace>
  <inkml:trace contextRef="#ctx0" brushRef="#br0" timeOffset="17942.15">2462 14236 12 0,'0'3'6'0,"11"4"-1"15,-11-7 0-15,0-7-2 16,4 1 0-16,-4 6 0 16,7-6 1-16,-7-1-5 15,7 1 0-15,3-3 2 16,-10-1 1-16,11-2-1 15,-1-1 0-15,8 4-1 0,3-4 1 16,4 4 0 0,10 0 0-16,4-1 1 0,-4 1 0 15,11 2 0-15,-7-2 1 16,10 3-1-16,-6-1 1 16,-5 1-2-16,1 0 1 15,-7 0-1-15,-4 3 1 16,-3-1-2-16,0 4 1 15,-11 0-1-15,-4 0 0 16,-3 4-1-16,4-1 0 0,-11 6 0 16,0 4 0-16,-7 5 0 15,3 8 1-15,-3 2-1 16,4 6 0-16,3 13 2 16,-7 0 1-16,3 10-1 15,4-4 1-15,0-3 0 16,0 4 0-16,0-4 0 15,0 3 0-15,11-6-2 16,-8 0 1-16,8-3-1 16,3-3 1-16,-3-7-2 15,-8-9 1-15,-3-6-1 16,-3-9 1-16,-4-1-1 16,-11-9 0-16,-14-6 0 15,-10-7 0-15,-25-6 0 16,-14-3 1-16,-11-6-9 15,-17-3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1:31:23.9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3T01:33:25.699"/>
    </inkml:context>
  </inkml:definitions>
  <inkml:trace contextRef="#ctx0" brushRef="#br0">2314 4045 13 0,'28'0'6'0,"-13"-6"9"16,-8 2 6-16,3 1-16 15,-10-3 0-15,7 6 3 16,-7 0 1-16,0-9-10 15,0 9 0-15,0-7 6 16,-10 4 1-16,-8 3-3 16,-10 3 1-16,-4 4-3 15,0-7 1-15,-14 9-2 16,8 0 1-16,-5 7-2 16,12 3 1-16,2-7-1 15,1 7 0-15,7 3 0 0,3-9 0 16,4 6 0-16,7-1 0 15,4-2 1-15,-4 0 0 16,14 3 0-16,-4 6 1 16,8-13-1-16,-1 13 0 15,1 3 0-15,-4-2 0 16,0 8-1-16,-14 1 1 16,0 2 0-16,3 10 0 15,-6 3-1-15,-1-6 1 16,1-3 0-16,3 0 0 0,-4-4 1 15,11 4 0-15,-7 3 0 16,7-6 1-16,0-7 0 16,7-6 1-16,-7 0 0 15,4-3 0-15,3 0-1 16,-7-9 1-16,17-1-2 16,-3-2 1-16,11-7-1 15,7-3 0 1,0 0-1-16,-1-10 1 0,5 1-4 15,6 0 1-15,-10-7-5 16,3 0 0-16,-10 7-8 16,-1-7 0-16</inkml:trace>
  <inkml:trace contextRef="#ctx0" brushRef="#br0" timeOffset="244.83">1827 4697 43 0,'7'3'21'0,"22"-6"-15"0,-19 3 33 15,11-3-38-15,-6-3 1 16,13-1-2-16,4 1 1 15,6 3-6-15,1 0 0 0,0-3-8 16,0-4 0-16</inkml:trace>
  <inkml:trace contextRef="#ctx0" brushRef="#br0" timeOffset="587.72">2702 4543 40 0,'21'0'20'0,"-24"0"-17"0,3 4 27 16,-7 5-31-16,-4-3 0 15,-10 10 0-15,-7 6 0 16,0 9 1-16,7 1 1 16,-1 2-1-16,1 4 0 15,4 6-2-15,-5-7 0 16,12-2-9-16,-8-10 0 15</inkml:trace>
  <inkml:trace contextRef="#ctx0" brushRef="#br0" timeOffset="828.88">2424 4597 31 0,'10'0'15'0,"22"34"-1"15,-21-21 19-15,-4 6-31 16,3 2 1-16,8 8 1 16,3-1 0-16,7 10-6 15,-7-4 1-15,8-3 2 16,-8-2 1-16,-7-7-5 16,0-4 0-16,-11-8-8 15,5-1 0-15,-16-6-3 0,-2-3 1 16</inkml:trace>
  <inkml:trace contextRef="#ctx0" brushRef="#br0" timeOffset="1128.53">1707 5208 55 0,'0'10'27'0,"29"2"-29"0,-19-2 56 0,18-10-52 15,11 6 1-15,4-6 1 16,17 0 0-16,17-6-6 16,15-4 1-16,0 1 3 15,-4-7 0-15,0 3-3 16,0 7 0-16,-14 0-4 15,-7 3 1-15,-7-3-6 16,-10 2 1-16,-8-2-10 16,-3-3 1-16</inkml:trace>
  <inkml:trace contextRef="#ctx0" brushRef="#br0" timeOffset="1518.37">2992 3922 36 0,'7'-6'18'0,"-7"9"-7"0,0 4 23 16,-7 46-27 0,-4 13 1-16,11 15 1 15,-7 23 0-15,7 2-13 16,0 14 1-1,11 49 6 1,3-28 0-16,-11-31-9 16,8-22 0-16,-1-23-11 15,-3-21 1-15</inkml:trace>
  <inkml:trace contextRef="#ctx0" brushRef="#br0" timeOffset="2659.93">4734 4195 36 0,'39'-9'18'0,"14"-22"-12"0,-35 18 20 0,3-3-24 16,0 1 1-16,4 5 3 16,-15-2 0-16,1 2-7 15,-1 1 1-15,-10 12 4 16,-17 3 1-16,-15 4-2 15,0 5 0-15,-7 4-2 16,-17 0 0-16,-7 3-1 16,-15 0 1-16,0-3-2 15,4 0 0-15,4-1-1 16,6 4 1-16,11 0-3 16,11 6 1-16,3-2-1 15,11 2 0-15,7 0 1 16,10 3 0-16,11 4 1 15,4-7 1-15,13-6 2 16,4 0 0-16,18-3 1 0,11-10 0 16,-8 4 1-16,4-4 0 15,3 7-1-15,-17 0 1 16,-4-7-2-16,-7 3 1 16,-6 10-2-16,-8-6 1 15,-7 9-2-15,-7-3 1 16,-8 6-1-16,-6 10 1 15,-7 3-1-15,-11-10 1 16,0 4-1-16,1-1 1 0,6 1 0 16,4 2 0-16,3-9 1 15,7 7 1-15,-3-4 0 16,11 7 0-16,-1-7 0 16,4-3 1-16,3-6 0 15,15 4 1-15,0-14-1 16,13 1 1-16,12-4-1 15,6-6 0-15,4-6-3 16,14-3 1-16,-11-7-7 16,4 4 1-16,-4 3-13 15,-10-16 1-15,4 3-1 16,-1 0 0-16</inkml:trace>
  <inkml:trace contextRef="#ctx0" brushRef="#br0" timeOffset="2884.04">4935 4863 48 0,'7'10'24'0,"-3"18"-26"0,-4-16 48 15,-4 7-45-15,-6 9 1 16,-1 13 0-16,1 0 1 15,-8 6-5-15,7 0 1 16,4-3-5-16,4-3 1 16,-8-10-10-16,1-9 0 0</inkml:trace>
  <inkml:trace contextRef="#ctx0" brushRef="#br0" timeOffset="3499.72">3926 5820 47 0,'0'6'23'0,"0"-12"-18"0,0 6 34 15,0 3-37-15,0 6 0 16,0 7 0-16,-7 0 1 16,7 6-4-16,-3 3 1 15,3-3 1-15,0 3 1 0,0-7-2 16,0-2 1-16,0-6-1 16,0-7 0-16,0-10-1 15,10 1 1-15,-6-6-2 16,7-1 1-16,3-6-1 15,-4 0 0-15,4 4-1 16,4-4 1-16,0 6 0 16,-4-2 1-16,3 5 0 15,-6 7 1-15,7 6 0 16,-8 0 0-16,1 7 0 16,-1 2 1-16,-6 4-1 15,10 3 0-15,-10 3 0 16,6 3 0-16,-3-3-2 15,4-6 0-15,-1-7-7 16,-3-6 1-16,7-9-6 16,4-4 0-16</inkml:trace>
  <inkml:trace contextRef="#ctx0" brushRef="#br0" timeOffset="3739.36">4413 5801 56 0,'4'12'28'0,"13"-15"-33"0,-13 6 53 0,7-6-48 16,3 3 1-16,7 0-1 15,4-3 1-15,3-6-4 16,-4-1 0-16,1 7-4 15,-7-3 0-15,-4 3-9 16,-7-4 0-16</inkml:trace>
  <inkml:trace contextRef="#ctx0" brushRef="#br0" timeOffset="3951.5">4389 5933 56 0,'24'25'28'0,"-10"-3"-30"16,-7-19 49-16,4 3-46 16,7-3 0-16,-4-3 0 0,7 0 1 15,4-3-4-15,-4 0 0 16,7 0-3-16,-7-4 1 16,-7 1-12-16,0-6 0 15,-3-4-1-15,-11 10 1 16</inkml:trace>
  <inkml:trace contextRef="#ctx0" brushRef="#br0" timeOffset="4686.95">4971 5635 48 0,'0'15'24'0,"3"32"-27"16,-3-37 49-16,0 12-46 16,0 9 1-16,0 7 0 15,0 12 1-15,0 3-3 0,0-12 0 16,0 0-4 0,7-13 0-16,-7-6-10 0,0-10 1 15</inkml:trace>
  <inkml:trace contextRef="#ctx0" brushRef="#br0" timeOffset="5617.08">4406 3819 37 0,'-3'-3'18'0,"-15"25"-9"0,7-22 23 16,1 3-29-16,-1 3 1 0,-6-3 2 15,-5 4 0-15,1 2-8 16,-7-3 0-16,10 1 5 15,4-1 0-15,0 0-2 16,0-6 1-16,4 0-2 16,-1 0 1-16,0 0-2 15,4 0 1-15,7 0-1 16,0 0 0-16,0 0-2 16,7-6 1-16,15 6-1 15,-8 0 1-15,10 0 0 16,1 0 0-16,3-3 1 15,0 3 1-15,1-3 0 16,2 3 0-16,-2 0 1 16,2 0 0-16,-2-7-1 15,-8 1 0-15,0 0 0 16,0 6 0-16,-3-3 0 16,-1 3 0-16,5 0 0 15,-12 3 0 1,4 3 0-1,-3-6 1-15,3 0 0 0,-3-9 0 0,-1 2 0 16,1 4 1-16,-1-6-1 0,-6-4 1 16,-1 1-2-16,1-7 1 15,-4 3-1-15,0-3 1 16,-4 4-1-16,-3 2 0 16,-14-2 0-16,0 8 0 15,-4 7-1-15,1 7 0 16,-5 8-3-16,-2 1 1 0,6 6-10 15,11-6 1-15,-7 5-2 16,21-2 0-16</inkml:trace>
  <inkml:trace contextRef="#ctx0" brushRef="#br0" timeOffset="6683.38">5913 4048 34 0,'0'9'17'0,"14"-18"-10"0,-11 12 18 15,-3 10-23 1,0 2 0-16,0 7 0 0,-3 10 0 16,3-1-3-16,0 10 0 15,0-4 2-15,3 1 0 16,-3-7-8-16,7-2 1 16,-7-4-5-16,4-7 0 15</inkml:trace>
  <inkml:trace contextRef="#ctx0" brushRef="#br0" timeOffset="6967.97">5419 4741 52 0,'0'19'26'0,"31"-4"-27"16,-16-11 50-16,9-4-45 16,4 0 1-16,15-4 1 15,6-5 0-15,4-10-9 16,18 4 1-16,13-11 3 16,5 1 1-16,-5 3-5 15,-6-3 1-15,-15 7-6 31,-13 8 1-31,-12 1-12 0,-9 9 1 0</inkml:trace>
  <inkml:trace contextRef="#ctx0" brushRef="#br0" timeOffset="7511.07">5747 5287 49 0,'0'18'24'0,"10"36"-19"16,-10-48 35-16,4 3-39 15,3 7 0-15,-7-3 1 16,3-4 0-16,-3-3-3 16,0 1 1-16,0-1 1 15,0 0 0-15,0-6-2 16,0-6 1-16,0-4-2 16,8-2 1-16,-8-4-2 15,10-3 1-15,-6-9-2 16,3 0 1-16,0 3 0 15,7 0 0-15,3 6 1 16,-6 3 0-16,3 10 2 16,0 6 1-16,0 6 1 0,4 4 0 15,0 5 1-15,-8 1 0 16,4 3-1-16,0 3 1 16,-3 3-2-16,3 6 1 15,-3-6-2-15,-1-3 1 16,1-6-6-16,0-7 1 15,3-6-11-15,-4-12 1 16,1-7-1-16,6-2 0 0</inkml:trace>
  <inkml:trace contextRef="#ctx0" brushRef="#br0" timeOffset="7913.91">6128 4895 45 0,'3'15'22'0,"4"1"-20"16,-3-13 46-16,-1 3-46 16,8 4 1-16,-7-10 1 15,3 3 1-15,3 3-5 16,1-6 1-16,3 3 3 15,3-3 0-15,1-3-1 16,-7 3 0-16,-1 0-2 16,1 3 1-16,-4 0-3 15,-4 4 1-15,-3-4-2 0,-3 0 0 16,-4 3 0-16,3 4 0 16,-6 8 1-16,3-2 0 15,3 6 1-15,1 3 0 16,3-9 1-16,0 0 0 15,7-4 1-15,0-2 0 16,3-4 0-16,4 3 0 16,4-6-4-16,-4-6 1 15,0-3-8-15,-3-3 1 0,-11-7-10 16,0 6 0-16</inkml:trace>
  <inkml:trace contextRef="#ctx0" brushRef="#br0" timeOffset="10691.7">7761 4534 17 0,'0'3'8'0,"7"3"1"0,-7-6 8 16,0 0-15-16,4 0 1 16,-1 4 2-16,1 2 1 15,-1 3-7-15,4-3 1 16,-3 13 5-16,3 6 0 16,-4 4-1-16,5 2 1 0,-1 0-2 15,0-2 1 1,3 2 0-16,-3-9 0 0,0-10-1 15,4 1 1 1,3-13 0 0,4-9 0-16,10-7-2 15,-7-25 1-15,7 0-2 16,0-9 1-16,8 3-8 16,3-16 1-16,3 4-11 15,0 2 1-15</inkml:trace>
  <inkml:trace contextRef="#ctx0" brushRef="#br0" timeOffset="11217.17">8467 4518 52 0,'-7'3'26'0,"-15"10"-30"16,15-13 41-16,-7 9-37 15,-7-5 0-15,3 2 0 16,1 3 0-16,-1-3 0 16,1 1 0-16,2-1 0 15,5 0 1-15,6 4-1 16,-6-1 1-16,10 1-1 15,3 2 1-15,8-3 0 16,3 4 1-16,4-4 0 16,6 4 1-16,1-1-1 15,0 1 0-15,-8 3-1 16,-6-4 1-16,-4 1-2 16,-14 9 1-16,-11 3-4 15,-13 3 1-15,2-3-10 0,-13-12 1 16,3-7-5-1,4-3 0-15</inkml:trace>
  <inkml:trace contextRef="#ctx0" brushRef="#br0" timeOffset="12163.46">9733 5478 54 0,'25'28'27'0,"10"10"-32"16,-21-35 50-16,0 0-44 15,-3 0 1-15,3-3 1 0,0-3 0 16,0-6-4-16,4-13 1 15,-4-13 2-15,4-12 0 16,-8-16-1-16,-3-9 0 16,-7-22-1-16,-10-16 1 15,-8-12 0-15,-10-3 0 16,-4-4-1-16,4 13 1 16,3 3-1-16,4 13 0 15,7 18-1-15,3 10 0 16,8 9-1-16,3 10 1 0,7 12-1 15,7 10 1-15,7 9-1 16,7 10 0-16,-3 12-3 16,7 0 0-16,-4 9-6 15,0 4 0-15,-10 5-5 16,-4 7 0-16</inkml:trace>
  <inkml:trace contextRef="#ctx0" brushRef="#br0" timeOffset="13004.33">10209 5650 54 0,'7'13'27'0,"1"6"-30"16,-8-13 51-16,0 10-47 16,-4-1 1-16,0 14 0 15,-3 2 0-15,4 3-3 16,-1 1 0-16,4-1 0 15,0-9 0-15,0-6-10 16,4-9 1-16,-4-10-7 16,7-16 1-16</inkml:trace>
  <inkml:trace contextRef="#ctx0" brushRef="#br0" timeOffset="13754.65">10333 3963 42 0,'3'10'21'0,"-3"8"-19"15,0-11 33-15,0 2-33 16,-3 1 1-16,-4-1-1 16,-7 7 1-16,0-1-4 15,-1 1 0-15,1 0 2 16,0-4 1-16,0 1-2 15,4-4 1-15,-1-6-1 16,0-3 1-16,4-3-2 0,4-6 0 16,3 3 0-16,3-4 0 15,4 4 0-15,4 3 1 16,7-7 0-16,-1 10 0 16,8 0 1-16,3 0 0 15,4 0 0-15,-4 10 1 16,0-4-2-16,8 7 1 15,-8 2-1-15,0-5 1 16,0 2-1-16,-3 1 0 16,-4-1 0-16,-3-6 0 0,-1-2 0 15,-2-8 1 1,-5-27-1 0,-3 9 1-16,-7-3-1 15,-7-3 0-15,-7 0 0 16,-11 3 0-16,-10-7-3 15,-7 10 1-15,-4 3-6 16,4 4 0-16,-1-10-7 16,15 15 1-16</inkml:trace>
  <inkml:trace contextRef="#ctx0" brushRef="#br0" timeOffset="14490.64">11398 4051 36 0,'-3'-3'18'0,"3"19"-11"0,0-16 26 0,0 6-29 15,3 3 0-15,-3 1 1 16,0 5 1-16,0 14-8 16,-3-4 0-16,3 15 5 15,3 11 1-15,-3-14-5 16,4 1 1-16,-1-4-8 15,1-2 0-15,3-4-7 16,0-9 1-16</inkml:trace>
  <inkml:trace contextRef="#ctx0" brushRef="#br0" timeOffset="15150.62">10954 4816 45 0,'-4'16'22'0,"15"3"-14"0,-1-19 36 16,5 6-40-16,2-3 0 16,11 0 4-16,15 0 0 15,6-3-9-15,8-9 0 16,17-4 6-16,10-2 1 15,15-4-6-15,-7-3 1 16,-15 3-7-16,-17-6 1 16,-10 9-12-16,-11 4 1 15,-18 9-4-15,-14 3 0 16</inkml:trace>
  <inkml:trace contextRef="#ctx0" brushRef="#br0" timeOffset="15572.34">11613 5227 47 0,'11'-6'23'0,"0"-4"-24"0,-11 10 42 15,0 0-38-15,0 3 0 16,-7 4 0-16,-4 5 1 16,-10 10-6-16,-11 3 1 15,-7 10 2-15,0 12 1 16,8-3-5-16,-1 3 0 16,-3 0-8-16,6-6 1 0,5-13-6 15,3-9 1-15</inkml:trace>
  <inkml:trace contextRef="#ctx0" brushRef="#br0" timeOffset="15780.96">11384 5327 55 0,'42'51'27'0,"26"24"-34"15,-51-56 51-15,8 3-46 16,0 6 1-16,-1 3-5 16,-6-3 1-16,-4-6 0 15,-7-6 0-15,-3-10-10 16,-4-12 1-16</inkml:trace>
  <inkml:trace contextRef="#ctx0" brushRef="#br0" timeOffset="16214.27">11822 5017 52 0,'3'6'26'0,"11"4"-27"16,-7-7 47-16,0 0-44 15,0 0 1-15,-3 0 2 16,3 0 0-16,4 10-6 16,-1-13 1-16,1 3 2 15,-4 3 1-15,0-3-2 16,-18 10 1-16,4-1-3 15,0 7 1-15,-3 0-2 16,-1 3 1-16,-3 6 1 16,0-6 0-16,3 3 0 15,4-3 1-15,4-3 0 16,3-6 0-16,7-7 0 16,3 3 0-16,4-9-5 0,0-9 1 15,8 9-9-15,-1-6 1 16,3-7-7-16,1 7 0 15</inkml:trace>
  <inkml:trace contextRef="#ctx0" brushRef="#br0" timeOffset="16921.14">12605 4481 33 0,'0'9'16'0,"3"-9"-8"0,-3 3 20 16,0 3-25-16,0 4 0 16,-3 6 3-16,-4 2 0 15,0-2-7-15,0 9 0 16,0 10 5-16,3 5 1 16,-3-2-2-16,3 6 1 15,1 0-2-15,-1-7 0 16,1-8-2-1,-8-7 1-15,1-10-1 16,-8-6 0-16,0-6-1 16,-3 0 1-16,-3-9-2 15,-5 3 1-15,-6 0 0 16,3 2 0-16,1 4 0 16,2 7 0-16,5 5 1 15,2 7 0-15,5-3 0 16,6 9 1-16,8 0 0 15,6 6 1-15,4 1 0 16,11-4 0-16,10-9 0 16,4-4 0-16,3 1-2 15,8 0 0-15,2-4-6 16,1-2 1-16,-3-4-12 16,-5-3 1-16</inkml:trace>
  <inkml:trace contextRef="#ctx0" brushRef="#br0" timeOffset="17192.8">13152 4738 45 0,'3'6'22'0,"-21"38"-19"0,8-38 31 0,-8 7-33 16,-6 9 0-16,2 3 1 16,-2 0 1-16,-5 9-4 15,-2 10 1-15,2-3 0 16,1-6 1-16,0 2-5 16,7-5 1-16,3-10-11 15,4-16 0-15</inkml:trace>
  <inkml:trace contextRef="#ctx0" brushRef="#br0" timeOffset="17372.69">12834 4807 54 0,'32'22'27'0,"28"31"-24"16,-50-31 44-16,8 6-46 15,3 13 1-15,7 3-1 16,8 9 1-16,2-9-4 15,1 0 0-15,0-3-4 0,-7 0 0 16,-7-20-11-16,-11-8 0 16</inkml:trace>
  <inkml:trace contextRef="#ctx0" brushRef="#br1" timeOffset="27969.51">4145 6654 41 0,'4'-10'20'0,"3"10"-12"0,-7 0 21 16,0 0-28-16,0 0 0 16,0 0 2-16,-11 4 0 15,1 5-4-15,-8 0 1 16,-3 4 1-16,0 6 1 0,-4 3-1 16,4 0 1-1,0 3-1 1,10-3 0-16,0 0 0 15,4 0 0-15,14 3-1 16,8-3 1-16,2-4-1 16,11 4 1-16,-10-6-1 15,3-3 1-15,0-1-2 16,-10 1 1-16,0-1-1 16,-1 4 1-16,-3 3-1 15,-7 6 1-15,0 0-1 16,0 3 0-16,-10-6 0 15,-1-6 1-15,0-1 0 16,4-2 0 0,-3-1 0-1,3 1 0-15,3-4 0 16,4 1 1-16,0-4-1 16,4-3 1-16,3 0 0 0,3-3 0 15,-3 0-1-15,4-6 1 16,0-6-1-16,3-7 1 15,3-9-1-15,4-1 1 16,1 4-1-16,2 0 1 16,-2 0-1-16,-8 6 1 15,3-6-1-15,1-3 0 16,-4 6-1-16,-7 3 1 16,4 0-1-16,-11 4 1 15,-7 2-1-15,3 7 1 0,-7 6-1 16,-6 6 1-16,3 4 0 15,0 5 0-15,0 4 0 16,3 0 1-16,4 6-1 16,3 0 1-16,4 3-1 15,11 0 1-15,0 1-1 16,-1-4 1-16,11-6-1 16,7-4 1-16,1-5-5 15,2-7 1-15,-2-3-7 16,2-3 0-16,-9-10-5 15,-1-6 0-15</inkml:trace>
  <inkml:trace contextRef="#ctx0" brushRef="#br1" timeOffset="28272.07">4593 7052 30 0,'4'19'15'0,"-8"-25"-9"0,4 6 21 16,-7-4-24-16,4-2 0 16,3 0 1-16,0-4 1 15,0 1-6-15,0 0 1 16,0-1 4-16,0 4 1 16,10 0 0-16,-6-1 0 15,6 1 0-15,4 6 0 0,1-3-2 16,2 3 1-16,-3 6-2 15,-3-3 1-15,3 1-5 16,0-1 0-16,4 0-6 16,-11-3 0-16,3 3-9 15,1-9 0-15</inkml:trace>
  <inkml:trace contextRef="#ctx0" brushRef="#br1" timeOffset="28467.63">4911 6980 43 0,'14'25'21'0,"3"3"-23"16,-13-22 32-16,3 1-30 16,-7-1 1-16,4 0-1 0,-1 1 0 15,-3-4-4-15,0 0 1 16,0-3-8-16,0-6 0 15</inkml:trace>
  <inkml:trace contextRef="#ctx0" brushRef="#br1" timeOffset="28663.91">4882 6839 36 0,'18'19'18'0,"-25"-29"-17"0,7 10 26 0,7-6-28 16,-3 6 1-16,3-3-6 15,-4 0 1-15,4 0-2 16,4-1 0-16</inkml:trace>
  <inkml:trace contextRef="#ctx0" brushRef="#br1" timeOffset="29082.85">5122 7039 45 0,'18'54'22'0,"14"-92"-22"0,-22 29 38 16,8 2-38-16,-4-2 1 16,-3 3 0-16,-1 0 0 15,4-4-2-15,-3 4 1 16,-8-4 0-16,5-2 0 16,-5-4 0-16,-3 4 0 15,0-1-1-15,-3 4 0 16,-5 6 0-16,5 6 1 15,-8 6 0-15,-3 4 0 16,4 5 0-16,6 8 1 16,-3 2 0-16,7 3 0 0,7 1-1 15,-3-7 1 1,3-7-2-16,3 1 0 0,-3-6-6 16,7-7 1-16,4-9-5 15,10-13 0-15,11-12-3 16,7-6 1-16</inkml:trace>
  <inkml:trace contextRef="#ctx0" brushRef="#br1" timeOffset="29368.65">5729 6732 17 0,'0'-3'8'0,"-7"6"-1"16,4 0 11-16,-5 0-17 15,-6 1 0-15,0 2 0 0,0 3 1 16,-7 4-3-16,3-4 1 15,1 1 3-15,3-4 0 16,3 6 0-16,4 4 1 16,3 9 1-16,8-6 1 15,3-3 0-15,7-1 1 16,4 1-2-16,3-3 1 16,0-1-2-16,0 4 0 15,-3-4-2-15,0 1 0 16,-15 3-1-16,-3 2 0 15,-11 11-5-15,-10-1 1 0,-10-3-12 16,-19-6 1-16</inkml:trace>
  <inkml:trace contextRef="#ctx0" brushRef="#br1" timeOffset="30192.67">7482 6930 45 0,'11'6'22'0,"-4"16"-15"0,-7-13 31 16,4 7-37-16,3 9 1 15,-4 3 1-15,4 4 1 16,-3-4-4-16,-1-6 0 15,1 0 3-15,-1-3 1 16,4-7-2-16,0-2 1 0,1-7-2 16,6-6 0-1,-4-10-2-15,1-3 0 16,10-6-5-16,7-3 0 16,-3 0-10-16,7-3 1 0,-1-10-2 15,5 1 1-15</inkml:trace>
  <inkml:trace contextRef="#ctx0" brushRef="#br1" timeOffset="30507.61">8181 6776 44 0,'7'16'22'0,"4"3"-28"16,-11-19 43-16,-11 3-37 15,-3 6 0-15,0 4 0 16,-7 2 1-16,-4-2-1 15,7 3 1-15,1 2-1 0,-5-2 0 16,5 0 1-16,6-1 0 16,1 1-1-16,3-3 1 15,7-1 0-15,7 4 0 16,7 0 2-16,7-1 0 16,7-2-1-16,7-4 0 15,-3 7-1-15,-7 3 1 16,-11 6-2-16,-14 0 1 15,-18 6-6-15,-13-3 1 16,-5 1-11-16,-13-7 0 16</inkml:trace>
  <inkml:trace contextRef="#ctx0" brushRef="#br1" timeOffset="31138.56">9617 6811 36 0,'7'-4'18'0,"14"8"-9"0,-14-1 21 0,-3 0-25 15,-1 0 1-15,1 13 2 16,-1 9 1-16,1 3-12 16,-1 13 1-16,1 15 7 15,-1 4 0-15,-3 2-3 16,0 1 0-16,-3-6-2 15,3-4 1-15,0-12-4 16,0-7 0-16,-4-6-10 16,4-9 1-16,-3-9-4 0,6-7 0 15</inkml:trace>
  <inkml:trace contextRef="#ctx0" brushRef="#br1" timeOffset="31785.3">9913 7347 42 0,'11'28'21'0,"3"-15"-17"0,-11-10 36 16,1 3-38-16,-1 3 0 0,-3 1 1 16,0-4 0-16,0 3-5 15,0-2 1-15,0-1 3 16,0-6 0-16,0 0-2 15,4-13 1-15,-1 4-1 16,4 0 1-16,1-1-1 16,2 1 0-16,4-1 0 15,0 4 0-15,0 6 0 16,1 0 0-16,-1 0-1 16,0 0 1-16,-4 6 0 15,1-2 0-15,0-1 0 16,-4 3 0-16,0 0 0 15,0 4 0-15,0-4-1 16,-4 0 1-16,1 4 0 16,-1-1 0-16,1-6-1 0,-4 3 1 15,3 1-1-15,-3-7 1 16,7-3-1-16,4-1 0 16,-7-5 0-16,6-7 0 15,1 7 1-15,-1 0 0 16,-3 2-1-16,0-2 1 15,0 3 0-15,1-1 0 16,2 1 0-16,1 0 0 16,-1-1 0-16,1 4 0 15,-1 0 0-15,1 3 1 16,3 3-1-16,-3 0 1 0,-1 1 0 16,4 2 0-16,-3 6 0 15,0 1 1-15,-1 6-1 16,1 0 1-16,-1-1-1 15,1-2 0-15,-4-7-1 16,11 1 1-16,-4-1-6 16,0-6 0-16,-4-3-10 15,5-6 0-15,-1-3-1 16,0-4 1-16</inkml:trace>
  <inkml:trace contextRef="#ctx0" brushRef="#br1" timeOffset="32158.68">10583 7522 42 0,'4'35'21'0,"-4"3"-24"0,0-29 42 16,0 0-40-16,-4 1 1 15,1-7 2-15,-1-3 1 16,1-6-3-16,-4-7 1 15,0-3 0-15,0-6 1 16,0-6-1-16,-1 0 0 16,5-7-3-16,-1-5 1 15,4-1-2-15,4 3 1 0,3 10-1 16,7 3 1 0,4 6 2-16,3 7 0 0,4 9 2 15,-1 6 0-15,-6 6 0 16,0 7 1-16,-8 3-2 15,-3-7 1-15,-10 4-2 16,-4 3 0-16,-4-4-4 16,-3-5 0-16,-4-1-9 15,4-6 0-15,4-3 0 16,6-3 0-16</inkml:trace>
  <inkml:trace contextRef="#ctx0" brushRef="#br1" timeOffset="32505.5">10887 7306 46 0,'7'16'23'0,"-4"-13"-32"0,-3-3 48 16,-3 0-37-16,-1-3 1 15,4-4 0-15,-3-2 1 16,-1 0-5-16,1-4 0 16,3-3 3-16,0 4 1 15,0 2-2-15,0 1 1 16,7 3-1-16,0-1 0 0,7 1 0 16,7 6 1-16,0 3-2 15,0 4 1-15,1 2-3 16,-1 0 1-16,0-2-5 15,0-1 1-15,-3-3-8 16,3 0 0-16,0-9-2 16,0 0 0-16</inkml:trace>
  <inkml:trace contextRef="#ctx0" brushRef="#br1" timeOffset="32761.73">11307 7215 30 0,'7'0'15'0,"0"0"-13"15,-7 0 25-15,0 0-27 16,0 0 0-16,-4 0 0 16,-3-3 1-16,-4 3-1 15,1 6 0-15,-1 7 0 16,-3 2 1-16,0 7-1 0,4 0 1 16,2 0-1-1,5-6 1-15,3 0-1 0,3-10 1 16,8 0-1-16,3-3 1 15,0-9-1-15,0-6 0 16,-3-7-3-16,-4 0 0 16,0 0-7-16,-3 3 0 15</inkml:trace>
  <inkml:trace contextRef="#ctx0" brushRef="#br1" timeOffset="33167.81">11426 7579 42 0,'11'37'21'0,"-7"-15"-27"0,-4-22 36 0,0 0-29 16,-4-3 0-16,1-6 2 15,-1-7 0-15,0-9-3 16,1-13 0-16,-4 1 2 16,0-7 0-16,3-3-1 15,4 3 1-15,11 6-2 16,-1 7 1-16,12 3-1 16,6 6 1-16,4 3 0 0,3 10 1 15,0 5-1-15,-3 1 1 16,-4 6-1-16,-10 7 1 15,-8 9-2-15,-6 3 1 16,-8-4-2-16,-6 1 1 16,-4-3-3-16,0-3 1 15,-4-1-5-15,0-6 0 16,4 1-7-16,4-7 0 16</inkml:trace>
  <inkml:trace contextRef="#ctx0" brushRef="#br1" timeOffset="33497.69">11740 7300 43 0,'22'9'21'0,"9"-12"-17"16,-20 0 34-16,0-3-36 15,3-4 0-15,-4-2 1 16,1-1 1-16,-1 4-5 15,1-4 0-15,0-3 2 16,-8-2 1-16,-3-1-2 16,0 3 0-16,0 1-1 15,-3-1 1-15,-4 10-1 16,-1 2 0-16,-2 11-1 0,3 12 1 16,0-7-1-16,3 7 1 15,1 6-1-15,3 3 0 16,3 0-2-16,4-6 1 15,0-3-5-15,0-3 1 16,0-7-6-16,1-6 0 16</inkml:trace>
  <inkml:trace contextRef="#ctx0" brushRef="#br1" timeOffset="33753.22">12107 7268 36 0,'11'13'18'0,"-11"-13"-17"0,0-6 30 0,0-1-29 16,0-2 0-16,-7 0 4 15,3-1 0-15,4 4-6 16,0 0 0-16,0-1 6 16,7 4 1-16,4 0-2 15,7-3 1-15,6-7-2 16,15 1 0-16,3-7-3 15,-3-6 1-15,4 6-7 16,-8 0 0-16,-7 4-12 16,-10 2 0-16</inkml:trace>
  <inkml:trace contextRef="#ctx0" brushRef="#br1" timeOffset="34426.52">13102 6519 42 0,'11'12'21'0,"3"26"-12"0,-11-25 24 0,1-1-30 16,-1 10 1-16,-3 13 1 15,-3 5 1-15,-1 20-7 16,1 6 0-16,3 12 4 16,0-6 0-16,0-3-4 15,0-6 1-15,0-6-6 16,0-14 0-16,3-8-10 16,1-10 0-16</inkml:trace>
  <inkml:trace contextRef="#ctx0" brushRef="#br1" timeOffset="35026.65">13388 7165 51 0,'21'47'25'0,"4"0"-25"15,-18-31 40-15,0-1-40 0,0 4 0 16,-4-6 0-16,1-1 0 15,0-2 0-15,-1-4 0 16,1-3-2-16,-1 3 1 16,-3-6-2-16,7-6 0 15,0-6-2-15,0-4 0 16,0-6-1-16,0 3 0 16,0-3 1-16,1 6 0 15,2 1 2-15,1 8 0 16,3 7 3-16,0 4 1 15,0 2 1-15,0 6 0 0,4 4 2 16,-1 0 0-16,1-1 0 16,0 1 0-16,3-3-1 15,0-4 1-15,0 1-2 16,4-1 1-16,3-9-2 16,4-9 1-16,3-13-1 15,0-7 0-15,1-15-1 16,-8-6 1-16,0-16-1 15,-3 1 0-15,-8-11-1 16,-2 4 1-16,-5-9-1 16,-3 5 1-16,-3 11-1 15,-1 8 1-15,-3 13 0 16,0 7 0-16,-3 8 0 16,-1 17 0-16,-3 12 1 15,0 15 0-15,0 14 0 16,0 18 0-16,0 12 0 15,3 17 0-15,4 11 0 0,4-2 1 16,-1-3-4-16,5-13 0 16,-5-13-8-1,1-9 1-15,-1-22-6 0,-6-12 1 16</inkml:trace>
  <inkml:trace contextRef="#ctx0" brushRef="#br1" timeOffset="35254.85">13818 7065 50 0,'4'18'25'0,"-1"-14"-26"0,1-4 46 0,3 0-42 16,4-4 0-16,6 1 0 15,8 3 1-15,10 0-6 16,0 0 0-16,-3-3-1 15,3 0 0-15,1 3-11 16,-5 0 1-16,-6-3-4 16,3 0 1-16</inkml:trace>
  <inkml:trace contextRef="#ctx0" brushRef="#br1" timeOffset="35671.94">14266 7237 47 0,'0'6'23'0,"7"-3"-22"0,0-3 44 16,1-3-43-16,-1 0 0 15,3 3 1-15,1-3 0 16,3 0-4-16,7-3 1 15,0-1 1-15,0 4 1 16,1-9-2-16,-1-4 0 0,-7-3-1 16,-4 0 1-16,-6-3-1 15,-4 4 0-15,-7 2-1 16,-4 0 1-16,1 7-1 16,-8 3 0-16,4 6-1 15,0 6 1-15,0 6-1 16,3 13 1-16,4 1 0 15,4 11 1-15,6 1 0 16,4-7 1-16,4-3 0 16,6-6 1-16,8 0-5 15,7-6 1-15,-4-10-6 16,0-6 1-16,-3-6-6 16,-11-7 1-16</inkml:trace>
  <inkml:trace contextRef="#ctx0" brushRef="#br1" timeOffset="40627.75">14827 7190 35 0,'21'9'17'0,"-6"-2"-7"15,-15-7 18-15,0 0-27 16,0 0 1-16,0-7 2 16,-4-2 1-16,-3-4-6 15,-7 1 1-15,-4-1 3 16,-3 7 0-16,-4 6-1 15,1 3 0-15,2 4-1 16,5 5 0-16,3 1 0 16,0 2 0-16,3 4-1 15,4 0 1-15,0-3 0 16,7-1 0-16,11-2-1 16,3-1 0-16,3-5 0 15,4-7 1-15,1-4-1 0,-1-2 0 16,-4-3-1-16,-2-4 1 15,-1 1-1-15,-4 2 1 16,-3 1-2-16,-3 3 1 16,-4 6-1-16,0 6 0 15,-4 6-1-15,1 14 0 16,-1-1 0-16,1 12 0 16,-1 7 2-16,4 3 1 15,4 13 2-15,-1-1 1 16,1 13-1-16,-4-3 1 15,0 0 0-15,0-15 0 0,-4-7-2 16,-6-10 1-16,-4-8-2 16,-4-14 1-16,-3-5-1 15,-4-7 1-15,4-6-1 16,0 3 0-16,0-7 1 16,-1-5 0-16,1-7-1 15,4-3 1-15,2 3-1 16,8 1 0-16,7 2-2 15,7 3 0-15,4 4-5 16,10-1 1-16,7 1-9 16,8-10 0-16</inkml:trace>
  <inkml:trace contextRef="#ctx0" brushRef="#br1" timeOffset="40972.05">15095 7250 34 0,'4'9'17'0,"-11"-15"-10"15,7 3 22-15,-4-4-24 0,1 1 1 16,-1 0 3-16,4-1 0 15,0 7-11-15,4-6 1 16,3 3 7-16,3 0 0 0,1 0-3 16,3 0 1-16,0-4-2 15,0 7 0-15,4-6-3 16,0 6 1-16,-1-6-2 16,1-4 0-16,0 4-3 15,-1-3 0-15,1 3-6 16,-1 6 1-16,-2 0-7 15,-1 6 1-15</inkml:trace>
  <inkml:trace contextRef="#ctx0" brushRef="#br1" timeOffset="41662.29">15512 7228 55 0,'21'18'27'0,"-4"-14"-32"0,-17-4 49 16,0 0-43-16,4-7 0 16,-4 4 1-16,-4 0 0 15,-6 3-3-15,-4 0 1 16,-4 0 1-16,-3 3 1 16,0 0-1-16,-4 4 0 15,-3 2 0-15,10 4 0 16,1-1-2-16,-1 7 1 15,7-3-2-15,4 2 1 16,4-2-2-16,3 0 1 16,3-7-1-16,8-6 0 0,3 0 0 15,0 1 1-15,0-8 1 16,0-2 0-16,4-3 0 16,-4-4 1-16,-3 1-1 15,-1-1 0-15,1 4-1 16,-1 2 1-16,1 7-1 15,0 7 1-15,-4-1 0 16,0 3 0-16,0 1 0 16,0-1 0-16,0 4 1 15,-4-1 1-15,4 1-1 16,-3-4 0 0,3 4 0-16,0-7 1 15,4-6 0-15,3-6 0 0,3-4-1 16,5-2 1-16,-1-13-1 0,-4-7 1 15,1-2-1-15,0-23 1 16,-4-8-2-16,-4-17 0 16,-3 4 0-16,0-1 0 15,-7 4 0-15,0 0 1 16,-3 12 0-16,3 13 0 16,0 12 0-16,-4 10 1 15,1 19 0-15,-1 15 1 16,1 22-1-16,-1 19 1 15,1 25-1-15,6 32 0 16,1-10 0-16,3 0 0 16,3 13-1-16,8-10 1 0,3-19-5 15,8-18 1-15,-5-16-11 16,-3-13 0-16</inkml:trace>
  <inkml:trace contextRef="#ctx0" brushRef="#br1" timeOffset="69993.51">14796 3869 41 0,'3'-12'20'0,"4"27"-15"0,-7-15 28 15,-3 0-31 1,-4 10 1-16,-8 9 2 0,-6 2 1 16,-7 20-6-16,0 13 1 15,-7 18 4-15,-8 34 1 16,-3 13-1-16,4 32 1 16,3 6-3-16,7-10 1 15,8-12-2-15,10-13 1 16,3-9-5-16,11-22 0 15,11-12-7-15,-1-10 1 16,8-16-11-16,-1-19 1 16</inkml:trace>
  <inkml:trace contextRef="#ctx0" brushRef="#br1" timeOffset="71388.67">15639 3866 41 0,'-4'6'20'0,"-14"1"-15"15,11-7 25-15,-3 6-28 16,-4 3 0-16,-4 7 0 15,-3-7 1-15,0 7-4 16,3 3 0-16,0-10 2 16,4 4 0-16,0-1 0 15,7-2 0-15,4-1 0 16,3-6 0-16,7 13 0 16,7-3 1-16,7 5 0 15,4 4 0-15,3 0 0 16,-3 3 0-16,-1 0 0 15,-6 0 0-15,-7-3-1 16,-4 4 0-16,-11 2-1 16,-7 6 1-16,-6-9-2 15,-8 0 1-15,0 4 0 0,1-11 0 16,3 1 0-16,3-3 0 16,4-4 0-16,3-2 1 15,8-4-1-15,3-3 1 16,7-3 0-16,3-3 0 15,8-3-1-15,3 3 1 16,7-7-1-16,4-8 1 16,0 2 0-16,-4-3 0 15,0-3-1-15,1 0 0 16,2 3 0-16,-2-6 1 16,2 6-1-16,1 1 0 0,-4-4 0 15,0 0 0-15,-6 3 0 16,-5-3 0-16,1 0-1 15,-7 6 0-15,-8 7-1 16,-6-4 1-16,-8 13-1 16,-3 0 0-16,0 4 0 15,-4 5 0-15,0 7 0 16,4-7 1-16,0 7 0 16,4 12 0-16,6-6 1 15,4 6 0-15,4 0 0 16,3 4 1-16,7-7-1 15,3-3 0-15,5-7-5 16,-5 1 0-16,8-10-9 16,-7 1 0-16,-1-14-1 15,1 1 1-15</inkml:trace>
  <inkml:trace contextRef="#ctx0" brushRef="#br1" timeOffset="71796.39">16041 4289 55 0,'7'35'27'0,"11"-57"-35"0,-11 9 58 15,7 4-48-15,3 3 0 0,1-4 0 16,3-2 0-16,-3-1-3 15,3-2 0-15,-3-1 2 32,-4-3 0-32,-4 3-1 0,-3-9 0 0,-3 10-2 15,-4-7 1-15,-4 6-1 16,-3 3 0-16,-3 10 0 16,-4 6 0-16,-1 10 0 15,1 6 1-15,0 9 0 16,4-3 1-16,3 3 0 15,3 1 1-15,8-1 0 16,3-3 1-16,7 0-1 16,3-13 0-16,5-5-2 15,-1-7 1-15,3-10-8 16,1 4 1-16,0-10-9 0,0 1 1 16</inkml:trace>
  <inkml:trace contextRef="#ctx0" brushRef="#br1" timeOffset="73189.89">17403 3741 38 0,'0'0'19'0,"7"-10"-11"16,-4 10 25-16,1 10-30 15,-4-7 1-15,0 9 2 16,-4 7 1-16,1 3-8 0,-1 9 0 16,-3 13 6-16,0-3 0 15,-7 12-2-15,-4 7 0 16,4-13-2-16,0 3 1 15,3-15-2-15,1 2 1 16,3-15-2-16,0-3 1 16,7-6-1-16,3-13 1 15,4-7-2-15,4-2 1 16,3-7-2-16,0 4 1 16,4-7 0-16,3 0 0 15,4 0 1-15,6 4 0 0,-2 5 0 16,-1 10 1-16,-4 0 1 15,-2 3 0-15,-5 7-1 16,-3 2 1-16,1 10-1 16,-5 3 1-16,-3-3-2 15,0 10 0-15,0-7-5 16,0 3 1-16,0-3-9 16,4-6 1-16,3 0-2 15,4-7 0-15</inkml:trace>
  <inkml:trace contextRef="#ctx0" brushRef="#br1" timeOffset="73582.03">17956 4267 42 0,'18'-6'21'0,"-11"12"-23"16,-7-6 40-16,0 0-37 0,0-3 0 15,-3 0 1-15,-4 3 0 16,-1 3-3-16,-2 0 1 15,-1 1 1-15,-6 2 0 16,3 3-1-16,-4 7 1 16,4-7-1-16,0 10 1 15,3-3 0-15,4 3 0 16,4-7 0-16,3-6 0 16,3 1-1-16,4-4 1 15,0 3-1-15,4 0 1 0,-4-2-1 16,3-1 1-16,-3 3-1 15,4-6 0-15,-4 0 0 16,0 0 0-16,0-6 0 16,4 6 0-16,-4 0 0 15,3 0 0-15,1-7 0 16,3 4 0-16,-3 0 0 16,-1 0 0-1,1 6-15 1,-4-9 1-16</inkml:trace>
  <inkml:trace contextRef="#ctx0" brushRef="#br1" timeOffset="74272.5">18200 4418 49 0,'0'3'24'0,"0"-22"-20"0,0 13 32 16,0-7-35-16,0-5 1 16,0-1 1-16,0-3 0 15,0 3-3-15,0 0 0 16,3 4 2-16,1 2 0 0,3 4 0 15,0-4 0-15,4 7-1 16,3 6 0-16,0 3-1 16,0 0 0-1,0 3-2-15,0 4 0 16,0-1-1-16,0 4 0 0,-3-4-2 16,0 1 0-16,-4-1 0 15,0 0 1-15,0-9 0 16,0 10 1-16,0-10 1 15,0 0 0-15,0-7 1 16,0 7 1-16,0-3 2 16,0 3 1-16,0 0 1 15,4 0 0-15,-4 0 0 16,0-6 1-16,0 3 0 16,0 3 0-16,-4 0-2 0,1-6 0 15,0-1 0 1,-1 4 1-16,-3 3-1 0,4-6 0 15,3 3-1-15,-7 3 1 16,0 0-2-16,7 0 1 16,0-3-1-16,0 3 0 15,0 6-1-15,0 0 1 16,3 1-1-16,1 2 1 16,-4-6 0-16,4 13 0 15,-1-7-1-15,-3 4 0 16,0 2 0-16,0 1 0 15,1-7-1-15,-1 1 1 0,-4-1-4 16,4 1 0-16,0-4-5 16,4-6 1-16,-1 0-11 15,4-9 0-15</inkml:trace>
  <inkml:trace contextRef="#ctx0" brushRef="#br1" timeOffset="74587.25">18955 4277 44 0,'24'19'22'0,"-9"-10"-13"15,-15-9 30-15,0 0-39 16,0-3 1-16,-4-10 1 16,-3 7 0-16,-4 0-3 15,-3-4 1-15,-3 4 1 16,-8 3 1-16,4-3-1 0,0 12 0 15,3-3 0-15,0 10 0 16,4 6 0-16,4 9 0 16,6-9 0-16,4-4 0 15,11 4-1-15,3-10 1 16,3-2-3-16,5-4 1 16,-1 3-6-16,0-3 1 15,0-9-10-15,-7-3 1 16,-3-4-1-16,-4-12 0 0</inkml:trace>
  <inkml:trace contextRef="#ctx0" brushRef="#br1" timeOffset="74917.47">19032 4311 42 0,'4'19'21'0,"-1"-3"-21"16,-3-13 43-16,4 0-42 15,-4 0 1-15,0-3 0 16,0 0 1-16,3-3-4 15,1-3 1-15,0-7 1 16,3 1 1-16,0 2-2 16,0-8 1-16,-4 8-1 15,4-2 1-15,0 2-1 16,0 1 0-16,8 6 1 16,-1-4 0-16,0 14 0 15,0-7 0-15,0 9 0 16,0 4 0-16,0 5-1 15,-3 4 1-15,-1-3-1 16,-3 0 0-16,0-3-1 16,4-4 1-16,0-2-3 0,-1-1 0 15,1-3-4-15,3-3 0 16,0-3-8-16,4-6 0 16</inkml:trace>
  <inkml:trace contextRef="#ctx0" brushRef="#br1" timeOffset="75099.79">19449 4289 28 0,'3'-25'14'0,"4"54"0"0,-3-20 13 0,-1 3-25 15,-3 7 1-15,0 0 0 16,0-6 0-16,0-1-5 16,0-2 1-16,-3-1 0 15,3-6 0-15,-4-3-6 16,1-9 0-16,3-4-5 15,0-6 0-15</inkml:trace>
  <inkml:trace contextRef="#ctx0" brushRef="#br1" timeOffset="75456.48">19417 4195 30 0,'3'13'15'0,"15"-10"-9"15,-11 0 24-15,0 0-29 16,4 4 1-16,-1-4-1 15,1 3 0-15,3-3-2 0,0-3 1 16,0 0 0-16,0-3 1 16,0 3-1-16,4-6 0 15,3-4 0-15,0-2 1 16,1-7 0-16,-5 6 0 16,1-9 0-16,-8 13 1 15,1 0-1-15,-4-7 0 16,-7 13-1-16,-7 6 1 15,-4 6 0-15,-3 7 0 16,0 9 0-16,4 3 0 16,-1 1 2-16,4 8 0 0,0-2 0 15,3-7 0-15,4-3 0 16,8-6 1-16,6-4-3 16,7-8 0-16,7-1-7 15,0-12 0-15,0-7-9 16,-3-6 0-16</inkml:trace>
  <inkml:trace contextRef="#ctx0" brushRef="#br1" timeOffset="76433.87">20923 4126 54 0,'11'0'27'0,"-11"0"-30"16,0-3 44-16,-4-6-41 15,-3 3 1-15,0 6 0 16,-7-4 1-16,4 4-2 16,-1 0 0-16,0 7 1 15,-3-4 0-15,0 6-1 16,0 1 0-16,3-1-1 15,1-6 1-15,6 7-1 16,4 2 1-16,7-6-1 0,11 7 0 16,7-10 1-16,3 6 0 15,-3 1 1-15,-1 6 0 16,-3 2-1-16,-6 1 0 16,-8 6 0-16,-7 0 0 15,-7 4-1-15,-4-1 1 16,-3 0-1-16,-4-3 1 15,4-6 0-15,4-3 0 16,-1-1 0-16,4-5 0 16,3-1 0-16,4-9 1 0,7-6 0 15,4 3 0-15,3-10 1 16,4 1 0-16,6 5 1 16,5 1 0-16,2 0 0 15,5-4 1-15,-1-8-1 16,-3-1 0-16,-4-3-1 15,-7 3 0-15,4-6-2 16,-8 3 0-16,1 3-1 16,-4-3 1-16,-3 3-1 15,-8 1 1-15,-3 2-1 16,0 6 0-16,-7 7 0 16,0 6 1-16,-3 4-1 15,-4 2 1-15,3 4 0 16,0 2 0-16,4 10 1 15,7 4 0-15,4-1 0 16,3-3 0-16,3 0 0 16,1 0 0-16,3-3-2 15,4-3 1-15,7-7-5 0,3 1 0 16,0-10-6-16,0-6 0 16,0-10-8-16,1 1 0 15</inkml:trace>
  <inkml:trace contextRef="#ctx0" brushRef="#br1" timeOffset="76793.68">21583 4430 54 0,'3'7'27'0,"-3"-1"-29"0,0-6 46 0,0 0-41 16,0-6 0-16,0 6 2 15,0 0 1 1,0-19-7 0,0 0 1-16,4 0 4 15,-4 4 0-15,4-7-1 16,-1 6 1-16,1 0-2 16,3 7 0-16,0-4-1 15,3 4 0-15,4 0 0 16,1 2 0-16,-1 1-1 15,0 0 1-15,0 6-3 16,3 6 1-16,-2-6-4 16,-1 6 0-16,0 4-4 0,-4-1 0 15,-3 1-9 1,4-1 0-16,0-9-1 0,-1 3 1 16</inkml:trace>
  <inkml:trace contextRef="#ctx0" brushRef="#br1" timeOffset="77066.36">21862 4286 34 0,'3'16'17'0,"-6"-4"-12"0,3-12 29 16,0 0-31-16,0 7 1 0,-4-1 2 15,-3 0 1-15,7 1-9 16,-3 5 1-16,-1 1 5 16,0-4 0-16,4-6-3 15,-3 7 1-15,-1-4-4 16,1 0 1-16,-1-3-6 16,1-3 1-16,-1-3-9 15,1-16 1-15</inkml:trace>
  <inkml:trace contextRef="#ctx0" brushRef="#br1" timeOffset="77245.18">21763 4007 54 0,'14'25'27'0,"-3"-9"-32"0,-8-10 47 15,-3-3-43-15,4 0 1 16,-1 7-4-16,4-7 1 15,4 3-7-15,-1 4 0 16,4-10-5-16,1 0 1 16</inkml:trace>
  <inkml:trace contextRef="#ctx0" brushRef="#br1" timeOffset="77588.93">22020 4333 45 0,'18'16'22'0,"14"-13"-22"16,-22-6 41-16,4-3-41 16,1-4 1-16,-1-2-2 15,-4-4 1-15,-3 4 0 16,-3-4 0-16,-4 0 0 15,-4 4 0-15,-3 2-1 16,-3 4 1-16,-4 3 0 16,-1 6 0-16,5 13 0 0,-1 2 1 15,4 17-1-15,4-10 1 16,3 6-1-16,3 1 0 16,8-4-4-16,3-6 1 15,7-6-9-15,4-4 0 16,3-15-2-16,-3-6 1 15</inkml:trace>
  <inkml:trace contextRef="#ctx0" brushRef="#br1" timeOffset="77859.18">22567 4092 19 0,'-17'25'9'0,"-26"-6"-2"0,33-13 13 0,-8 3-19 16,0 4 1-16,-3-1 3 15,4 1 1-15,2 3-5 16,1-7 1-16,7 4 6 16,4 9 0-16,10-7 0 15,7 7 1-15,7 3-1 16,11 0 0-16,-7-6-3 16,-4 0 0-16,-7 0-4 15,-7 0 1-15,-11-1-2 16,-17 1 0-16,-11 3-5 15,1-3 0-15,-12-13-12 16,-13-6 1-16</inkml:trace>
  <inkml:trace contextRef="#ctx0" brushRef="#br1" timeOffset="78640.97">15558 5164 41 0,'-22'13'20'0,"-2"18"-16"0,17-31 20 16,-4 3-24-16,0-3 1 0,4 0 0 15,0 0 0-15,0 0-1 16,4 0 1-16,3 0 1 16,3 7 1-16,8 2 0 15,3-3 1-15,4 7 0 16,3 2 1-16,0-5-1 16,-3-1 1-16,-4 4-3 15,0-1 1-15,-7 4-2 16,-11 6 1-16,-6 9-2 15,-8 1 0-15,-3-4-2 16,-4-3 0-16,1-3-6 16,2 0 1-16,8-3-9 15,7-4 0-15</inkml:trace>
  <inkml:trace contextRef="#ctx0" brushRef="#br1" timeOffset="79059.59">15769 5575 46 0,'21'28'23'0,"-14"-6"-15"0,-3-19 35 16,-1-3-40-16,5 0 1 16,2-3 2-16,1-6 0 0,3-4-7 15,7 1 0 1,0-13 5-16,0-7 1 0,4-15-3 15,-7-3 1-15,-1-9-3 16,-3-10 1-16,0 3-2 16,-6-10 1-16,-5 1-1 15,1 6 0-15,-4 10-1 16,-4 8 1-16,1 14-1 16,-5 9 1-16,-6 12 0 15,0 16 1-15,0 16-1 16,4 12 1-16,3 13 1 15,3 9 0-15,0 19 0 16,8 6 0-16,3 10-1 16,0-10 0-16,4-3-3 15,3-6 0-15,0-13-6 16,4-12 1-16,-4-7-8 16,3-12 1-16,4-15-3 15,1-4 1-15</inkml:trace>
  <inkml:trace contextRef="#ctx0" brushRef="#br1" timeOffset="79288.52">16288 5481 54 0,'3'22'27'0,"1"3"-36"0,-4-19 55 15,0-3-45-15,0 7 0 0,0 2-1 16,0 1 1-16,0-4-5 16,0-2 0-16,0-7-6 15,0 0 0-15,0-10-6 16,0-5 1-16</inkml:trace>
  <inkml:trace contextRef="#ctx0" brushRef="#br1" timeOffset="79482.31">16263 5218 39 0,'4'3'19'0,"6"-13"-19"16,-10 10 33-16,0 0-34 15,7-3 0-15,0 0-2 0,0 6 0 16,4 0-5-16,3 0 0 15,0-6-4-15,4 0 1 16</inkml:trace>
  <inkml:trace contextRef="#ctx0" brushRef="#br1" timeOffset="80111.22">16799 5070 34 0,'7'35'17'0,"0"2"-19"16,-3-34 32-16,-4 10-27 15,0 6 1 1,0 15 5 0,3 4 0-16,1-13-11 15,-4 6 1-15,4-9 6 16,-1-6 1-16,-3 0-3 15,0-10 0-15,-3-9-3 16,-5 0 1-16,-2 0-1 16,-4-7 0-16,-4 4-1 15,-3-7 0-15,0 7 0 16,-4 0 0-16,0 6 0 16,4 0 1-16,4 6-1 15,-1 7 1-15,4 2 0 16,7 14 1-16,3-1 0 0,8 0 0 15,6-3-1-15,8 0 1 16,7-6 0-16,3-3 1 16,0-1-1-16,0-8 1 15,1-4-1-15,2-3 0 16,1-3 0-16,-4-4 0 16,1-12-1-16,-1-2 1 15,0-1-2-15,-3-10 0 16,-8 4 0-16,-3 0 1 15,-10 3-1-15,-1 3 0 0,-6 3 0 16,-4 6 1-16,-4 10-1 16,-3 10 1-16,0 5 0 15,4 4 0-15,2 12 0 16,1 0 1-16,7 4 0 16,7-4 0-16,8 0 0 15,2-3 0-15,8-3-1 16,3-3 0-16,0-7-5 15,1-5 1-15,-5-4-12 16,-6-6 1-16</inkml:trace>
  <inkml:trace contextRef="#ctx0" brushRef="#br1" timeOffset="80876.63">18486 5475 43 0,'-4'-3'21'0,"8"-16"-10"0,-1 12 27 15,1 1-37-15,-1 0 0 0,-3 6 2 16,-3-3 0-16,-1-3-4 16,-6 2 1-16,-1 4 1 15,-3 4 1-15,-11-1-1 16,4 9 1-16,0 10-2 16,3-3 1-16,4 3-2 15,7 3 1-15,11 0-3 16,6-3 0-16,8-3-4 15,3-10 1-15,-3-6-9 16,6-9 0-16,1-3 0 16,0-4 0-16</inkml:trace>
  <inkml:trace contextRef="#ctx0" brushRef="#br1" timeOffset="81221.9">18669 5572 46 0,'14'50'23'0,"-3"3"-24"0,-8-46 48 16,1-4-46-16,-1 0 0 16,1 0 0-16,3 0 1 15,0-9-3-15,4-7 1 16,-1-5 1-16,4-7 0 16,0 6-1-16,0-6 0 15,4 0-1-15,-4-4 1 16,4 4-1-16,-1 3 0 15,1 7 0-15,-4-1 1 16,4 10-1-16,-1 12 1 0,5 3 1 16,-5 4 1-16,1 3 0 15,-4 5 1-15,0 5-1 16,4 5 1-16,6-3 0 16,5-6 0-16,6-3-2 15,0-3 1-15,4-4-6 16,-4-2 1-16,-3-7-14 15,-4-13 0-15</inkml:trace>
  <inkml:trace contextRef="#ctx0" brushRef="#br1" timeOffset="83280.27">20535 5007 7 0,'11'4'3'0,"3"-8"26"0,-11 4-21 16,1-9-1-16,-1 6 0 16,-3 3 8-16,4-6 0 15,-4-4-17-15,0 10 0 16,0-3 12-16,-4 0 1 16,-3 6-4-16,-3 0 1 0,-4-3-5 15,-4 3 1-15,-3 4-2 16,0-1 0-16,0 0-2 15,-8 4 1-15,5 2-1 16,-1 1 0-16,4-1-2 16,0 10 1-16,-1-9-1 15,8 2 0-15,4-2 0 16,6 0 1-16,8 2-1 16,10 10 0-16,4 0 2 15,10 0 0-15,4 1 1 16,3-5 0-16,-3-2 0 15,-8-3 0-15,-6 3-1 16,-11 6 1-16,-14 3-2 16,-11-3 0-16,-6 7-5 0,-15-7 0 15,0-3-10 1,-3-10 0-16</inkml:trace>
  <inkml:trace contextRef="#ctx0" brushRef="#br1" timeOffset="83671.25">20387 5277 56 0,'11'3'28'0,"-8"-12"-32"0,-3 9 46 0,0 3-42 16,-3-3 0-16,-4 0 0 15,-4 6 1-15,-7-3-1 16,-3 1 0-16,0 2 0 16,-4-3 1-16,1 3-2 15,-1-3 1-15,4 7-1 16,3-4 0-16,4 0-1 16,3 4 1-16,8 2-1 15,3 10 1-15,7 0 1 16,7 6 1-16,11-6 0 15,-1 0 1-15,-2 0-1 16,-8 0 1-16,0 3-1 16,-7-6 1-16,-11 3-2 15,-10 3 0-15,-7-3-5 16,-4-3 0-16,1 3-11 0,-5-3 0 16</inkml:trace>
  <inkml:trace contextRef="#ctx0" brushRef="#br1" timeOffset="84047.79">20824 5136 34 0,'-7'0'17'0,"11"-3"-5"16,-4 6 18-16,0 0-26 15,0 7 0-15,-4 2 3 16,-3 13 0-1,0 7-9 1,0-7 0-16,-3 25 5 0,-4-3 1 0,7 9-3 16,-4-6 1-16,4-9-5 15,3-6 1-15,1-10-6 0,3-9 0 16,3-10-7 0,4-6 0-16</inkml:trace>
  <inkml:trace contextRef="#ctx0" brushRef="#br1" timeOffset="84289.13">20980 5108 42 0,'10'25'21'0,"-6"3"-20"0,-4-18 34 16,0 5-33-16,-4 4 1 0,1 6 2 15,-1 6 1-15,-3 13-7 16,-3 0 0-16,3 10 4 15,-4-1 0-15,4-3-3 16,-4-9 1-16,4-7-7 16,4-9 0-16,3-9-8 15,3-10 1-15,8-9-3 16,6-3 1-16</inkml:trace>
  <inkml:trace contextRef="#ctx0" brushRef="#br1" timeOffset="84512.06">21220 5506 46 0,'0'28'23'0,"0"-25"-26"0,0-3 48 15,0 4-45 1,0 2 1-16,-4 0-1 0,4 0 1 15,0 1-5-15,0-1 1 16,4-3-8-16,-4-3 0 16,0-6-3-16,0-7 0 15</inkml:trace>
  <inkml:trace contextRef="#ctx0" brushRef="#br1" timeOffset="84976.89">21445 5192 51 0,'4'0'25'0,"3"4"-24"16,-7-4 50-16,7-4-49 15,4 1 0-15,3 6 2 16,7-6 0-16,4 3-5 16,-1 0 1-16,4 0 2 15,-3 0 0-15,-4 0-1 16,-3 0 0-16,-4 3-2 16,-10 1 0-16,-4 2-1 15,-7 3 0-15,-4 1 0 0,-7 2 0 16,1 7 0-16,-1 0 0 15,0 3 1-15,1 0 0 16,3 3 0-16,3 6 1 16,4-3 0-16,4-2 0 15,3-1 1-15,7-3 0 16,7-10-1-16,7 1 1 16,7-10 0-16,4 0 0 15,3-3-2-15,-3-9 0 0,3-1-5 16,7 1 1-16,-3-7-12 15,0-6 1-15</inkml:trace>
  <inkml:trace contextRef="#ctx0" brushRef="#br1" timeOffset="85471.59">22775 3847 34 0,'-3'-9'17'0,"6"3"-6"0,1 12 17 15,3-3-26-15,4 6 0 16,3 20 3-16,3 5 0 0,1 16-5 15,7 13 1-15,17 25 4 16,7 22 0-16,-3 6-1 16,-3 25 1-16,-12 3-2 15,-13 16 1-15,-15-13-2 16,-17 1 0-16,-14-14-2 16,-7-24 1-16,3-16-5 15,0-18 1-15,-6-14-13 16,-1-21 0-16,0-6-1 15,11-1 1-15</inkml:trace>
  <inkml:trace contextRef="#ctx0" brushRef="#br2" timeOffset="98834.12">9458 5625 21 0,'0'3'10'0,"4"-9"-2"16,-4 6 10-16,0 0-16 15,0 0 0-15,0 0 2 16,0 3 1-16,0 0-5 16,0 4 0-16,0-1 4 15,3 3 0-15,-3 4-2 16,0-4 1-16,0 7-1 15,0 3 1-15,-3 3-1 0,-1 3 0 16,0 3 0-16,1-3 0 16,-1 3 0-16,1 4 1 15,-1-4-2-15,1 0 1 16,-1 3-1-16,1-2 1 16,-4-7-2-16,3-7 1 31,1 1 1-31,-1-3 0 15,-3-1-1-15,7-2 1 16,0-1 0-16,0 0 1 16,0 1-1-16,7-1 1 0,-3-3-2 15,3 1 1-15,0-4-1 16,3 0 1-16,1 0-1 16,3-3 1-16,4 0-1 15,-4 0 1-15,3 0 0 16,5 0 0-16,-1 0-1 15,0 0 1-15,-3 0 0 16,3 0 0-16,0 0-1 16,7-3 0-16,0 0-1 15,4 0 1-15,0-4-1 16,3 1 0-16,4 6 0 16,3-3 1-16,4 0-1 15,0 3 1-15,0 0-1 16,0 3 1-16,-4 6-1 15,0-5 0-15,1 2 0 16,6 0 1-16,0 0-1 0,-3 1 1 16,4-1-1-16,3 0 0 15,0-3 1-15,-1 0 0 16,-2 1-1-16,-8-1 1 16,8 0-1-16,-1-3 0 15,4 3 1-15,-11-3 0 16,15 3-1-16,6 0 0 15,-3 0 0-15,0-3 1 16,-3 0-1-16,-8 0 1 16,7 0-1-16,8 0 0 15,-1 4 0-15,11-4 0 0,4 0 0 16,0 0 1-16,-8 0-1 16,8 3 0-16,10 0 0 15,0 0 1-15,8-3-1 16,-8 0 0-16,-4-3 0 15,1 0 0-15,3 0 0 16,4-1 1-16,0 1-1 16,-1-3 0-16,-9 0-1 15,2-1 1-15,4-2 0 16,4 0 0-16,-7-1 0 16,-1 4 0-16,-9 0-1 15,-8-1 1-15,-15 1 0 16,-6 6 0-16,0-3-1 15,-11 0 1-15,-10 0-1 16,-4 3 0-16,-3 0-1 0,-7 0 0 16,-4-7 0-1,-4 11 1-15,-3-4-1 0,0 0 1 16,-3 0-1-16,3-7 1 16,-4 7 0-16,1 0 1 15,-4-9-1-15,-1 9 1 16,1 0-1-16,0 3 1 15,0-6 0-15,4 0 1 16,-1-3-1-16,4-1 1 16,0-2-1-16,0-7 0 0,0 0 0 15,-3-9 1-15,3-9-3 16,3-19 1-16,-3-10-6 16,0-9 1-16,0-16-11 15,-3-12 0-15,-4-1-2 16,7 26 1-16</inkml:trace>
  <inkml:trace contextRef="#ctx0" brushRef="#br2" timeOffset="100485.86">11952 4982 29 0,'4'-6'14'0,"3"-10"-5"16,-7 16 14-16,3-6-22 15,-3 0 1-15,0-7 0 0,0 7 0 16,0 0-3-16,-7 3 1 16,-3 0 1-16,-5-1 0 15,5 1-1-15,-8 6 1 16,4-3-1-16,-3 10 0 15,-1-1 0-15,-7-3 0 16,0 4-1-16,1 2 1 16,-1 7-1-16,0 3 1 15,4 3-1-15,0 0 0 16,3 0 0-16,8 1 1 0,3 8 0 16,3 1 0-1,4-4 0-15,4 7 1 0,6-7-1 16,4 0 1-16,4 1 1 15,3-4 0-15,4-3 0 16,3-9 1-16,0-1 0 16,8-12 1-16,10-6-1 15,17-6 1-15,1-13-2 16,-1-3 1-16,-3-16-2 16,-7 3 1-16,-11-5-3 15,-6-5 1-15,-12 5-1 16,-10 11 1-16,-14 1-3 15,-14 6 0-15,-10-7-11 16,-19 10 1-16</inkml:trace>
  <inkml:trace contextRef="#ctx0" brushRef="#br2" timeOffset="102318.36">9906 6368 35 0,'0'4'17'16,"7"-4"-8"-16,-7 0 19 0,0 3-24 15,4 0 0-15,-1 6 2 16,1 1 0-16,-1 5-8 15,-3 1 1-15,0 12 4 16,-3 10 1-16,-1-4-2 16,1 4 0-16,-1 0-2 15,-3-7 1-15,3-6-1 16,4-3 0-16,-3-6-1 16,3-4 1-16,0-9-2 0,0-9 1 15,0-3-2-15,0-4 0 16,-4-6 0-16,4-6 0 15,0-3-1-15,0 0 1 16,4 0 0-16,-1-1 0 16,1 4 0-16,7 3 1 15,-4 0 0-15,0 4 0 16,3-1 1-16,1 0 1 16,3 6 0-16,0-2 1 15,0 5 0-15,4-2 1 16,-1 5-1-16,1-2 0 15,-4 9 1-15,0-3 0 0,-7 9-1 16,-3 4 1-16,-8 2-1 16,-6 4 0-16,-4 3-1 15,-4-1 1-15,-3 4-3 16,0-3 1-16,0 3-4 16,3-6 0-16,0-4-7 15,8-5 1-15</inkml:trace>
  <inkml:trace contextRef="#ctx0" brushRef="#br2" timeOffset="102601.75">10171 6431 41 0,'0'0'20'0,"0"-6"-12"0,0 6 34 16,0 0-39-16,7 3 0 15,0-6 3-15,0 3 0 16,3 0-8-16,4-3 0 16,4 0 4-16,0-1 0 15,-1 1-6-15,1-3 0 0,-4 3-8 16,0-3 0-16,-7-7-5 15,4 1 1-15</inkml:trace>
  <inkml:trace contextRef="#ctx0" brushRef="#br2" timeOffset="102872.52">10562 6431 54 0,'7'13'27'0,"0"-10"-34"16,-7 3 51-16,4 0-44 15,-4 4 0-15,0 2 0 16,0-2 0-16,0-4-3 0,0 0 0 15,0 1-6-15,0-4 1 16,0-3-7-16,0-10 1 16</inkml:trace>
  <inkml:trace contextRef="#ctx0" brushRef="#br2" timeOffset="103096.83">10545 6372 38 0,'3'12'19'0,"4"-12"-17"0,-7 0 30 15,0 0-32-15,0 0 0 0,0 0 1 16,0 0 0-16,7 0-1 16,0 0 0-16,0 0-2 15,0 0 1-15,0 6-7 16,4-6 0-16,0 0-4 15,-1-3 1-15</inkml:trace>
  <inkml:trace contextRef="#ctx0" brushRef="#br2" timeOffset="103472.88">10732 6484 30 0,'3'7'15'0,"4"-14"-15"0,-3 11 24 15,-4-1-24-15,0-3 0 16,0-7 0-16,0 7 1 16,0 0-1-16,0 0 0 15,0 0 0-15,3-3 1 16,1 3-1-16,-1-6 0 16,4 0 0-16,0-1 0 15,0 1 2-15,4 0 0 16,-4 6-1-16,4-3 1 15,-1 0-1-15,1 3 1 16,-1 3 0-16,1 0 0 0,0 6-1 16,-4 1 0-16,3-4 0 15,-3 0 1-15,0 1 0 16,4 2 0-16,3 0-1 16,0-2 0-16,0-1-2 15,4-3 1-15,-1-3-7 16,1-6 1-16,-4-7-7 15,4-9 1-15</inkml:trace>
  <inkml:trace contextRef="#ctx0" brushRef="#br2" timeOffset="103744.61">11183 6030 41 0,'4'19'20'0,"-19"12"-15"0,12-28 36 16,-4 10-39-16,0 12 1 15,-4 6 2-15,4 7 0 16,4 9-7-16,-1 0 1 16,4-6 3-16,0-7 1 15,0-3-4-15,0-9 1 16,0-6-5-16,0-10 0 15,0-6-10-15,0-12 1 16,0-10-2-16,4 0 1 0</inkml:trace>
  <inkml:trace contextRef="#ctx0" brushRef="#br2" timeOffset="103969.25">11000 6331 59 0,'14'9'29'0,"0"-3"-40"15,-7-6 61-15,7-9-50 16,7 3 0-16,7 0 0 16,8-4 0-16,-1 4-3 15,-3-4 0-15,-8 4-5 16,-2 0 0-16,-8 0-8 0,-11-1 0 15</inkml:trace>
  <inkml:trace contextRef="#ctx0" brushRef="#br2" timeOffset="104313.01">11285 6422 44 0,'11'12'22'0,"0"-9"-19"0,-11-3 35 16,0 0-38-16,7-6 1 16,3 0 1-16,1 0 0 0,-1-7-2 15,1 4 0-15,0 2 1 16,-4-2 1-16,-4 0-2 16,4 2 1-16,-3-2-1 15,-4-1 1 1,-11 10-2-1,1 4 0-15,2 5-1 16,-2 4 1-16,-1 5-2 16,4 1 1-16,0 0-1 15,4 6 1-15,3 0-1 16,3 0 0-16,-3-6-3 16,4-6 1-16,6-4-7 15,4-3 1-15</inkml:trace>
  <inkml:trace contextRef="#ctx0" brushRef="#br2" timeOffset="104974.28">11666 6425 46 0,'18'3'23'0,"-7"10"-23"0,-11-13 40 15,7 0-39-15,-4 0 1 16,1 0 0-16,-4 0 1 15,0 0-4-15,0 0 1 16,0 0 1-16,-4 3 0 0,1 0-1 16,-4 0 1-16,0 3-1 15,-1 0 0-15,1 7 0 16,4-4 0-16,-1-2-1 16,1 2 0-16,3-3 0 15,0 4 1-15,0-4-2 16,0 0 1-16,0 1-2 15,0-4 1-15,0 0-2 16,0 6 1-16,-4-2-2 16,4-1 1-16,0 0 0 15,4 7 1-15,3 2 2 16,0-5 0-16,4 2 1 16,-1 4 1-16,4 3 2 15,4 3 1-15,3 3-1 16,0 0 1-16,-3-3-1 15,-4 0 0-15,-3 0-1 16,-4-3 1-16,-4-1-3 0,-3 4 1 16,-7-3-1-16,-4 0 0 15,1-3 0-15,-4-4 0 16,-4 1 0-16,1-4 0 16,-1-3 0-16,-3-2 0 15,0-4-1 1,3-7 1-16,0 1 0 0,4-3 0 15,0-4 0-15,3-6 0 16,4 4 1-16,4 2 1 16,3 4-1-16,3-1 1 15,8-2 0-15,7-1 1 0,6-3-1 16,5 1 0-16,-1-1-2 16,0-3 1-16,-3 4-5 15,-1-1 0-15,-6 3-11 16,-4-9 1-16,-7-3-2 15,7-3 1-15</inkml:trace>
  <inkml:trace contextRef="#ctx0" brushRef="#br2" timeOffset="105259.46">11938 6472 42 0,'4'3'21'0,"-8"-6"-19"16,4-3 40-16,0 6-39 0,4-7 0 15,-1 7 2-15,4-6 0 16,4 6-7-16,6-3 1 16,5 3 3-16,2-3 1 15,4 0-3-15,1-4 1 16,-5 4-3-16,-2-3 0 15,2 0-4-15,1-1 1 16,-4-2-6-16,-3 3 0 16,-1-4-5-16,-6-2 1 15</inkml:trace>
  <inkml:trace contextRef="#ctx0" brushRef="#br2" timeOffset="105813.96">12315 6400 34 0,'8'3'17'0,"2"-9"-12"15,-10 6 27-15,-3 3-31 16,-1 3 0-16,-3 0 0 16,-4 4 0-16,-3-1-1 15,0 1 0-15,0-1 1 16,0 0 0-16,0 1 0 16,3 2 1-16,4 1-1 15,0 3 1-15,7-4-2 16,4-3 0-16,3-2-1 15,3-4 0-15,1-3-1 16,0-3 1-16,-1-4-1 16,1 1 1-16,-1-3 0 0,1-1 1 15,-4 1-1-15,0 0 1 16,4 2-2-16,-4 1 1 16,3-3-1-16,1 2 1 15,-1 1 0-15,1 0 0 16,0-4-1-16,-1 4 1 15,1-3 1-15,3-1 0 16,0-2 0-16,0-4 0 16,0-6-1-16,4 6 1 15,-1-5 0-15,1-8 1 16,-4-2-1-16,-3-4 0 0,-1-2 0 16,-3-4 1-16,-3 10-1 15,-8-4 1-15,1 7-1 16,-4 12 0-16,-4 7 1 15,1 15 0-15,-1 7 0 16,4 12 0-16,3 12 0 16,4 10 1-16,0 13 0 15,8 3 0-15,6-7-2 16,7-2 1-16,3-11-7 16,1-8 1-16,-4-16-7 15,1-16 1-15</inkml:trace>
  <inkml:trace contextRef="#ctx0" brushRef="#br2" timeOffset="108471.77">14139 5782 27 0,'4'-16'13'0,"-1"4"-2"0,-3 12 16 15,0-3-24-15,-3 3 1 16,-4-3 1-16,0 6 0 15,-4 6-6-15,1 4 1 0,-5 9 4 16,-2 3 1-16,-4 9-2 16,-4 13 0-16,0 19-1 15,-3 0 0-15,3 15-1 16,4-8 0-16,0 2-1 16,7-16 1-16,7-5-5 15,3-7 0-15,8-7-9 16,3-11 1-16,0-17-3 15,4-5 1-15</inkml:trace>
  <inkml:trace contextRef="#ctx0" brushRef="#br2" timeOffset="109281.07">14136 6121 36 0,'0'9'18'0,"7"10"-14"16,-4-13 32-16,-3 7-33 15,0 2 0-15,0 4 1 16,-3 9 0-16,-1 1-6 16,1-1 1-16,-1-3 3 15,1-3 1-15,-1 0-3 16,1-6 0-16,-1-4 0 15,-3 1 0-15,4-7-2 0,-1-3 1 16,4-3-2-16,0-9 1 16,0-7 0-16,0-6 0 15,0 3 0-15,4-6 0 16,-1 0 0-16,1 0 1 16,3-3-1-16,0 3 1 15,0 6 0-15,3 0 1 16,1 3-1-16,-4-2 1 15,4 5 1-15,-1 0 0 16,1 1-1-16,-1 2 1 0,4 4 0 16,1 0 0-16,-1 0-1 15,0 6 1-15,0 0-1 16,-3 3 1-16,-1 0 0 16,1 3 0-16,-4 7 0 15,-4 2 0-15,-3 4 0 16,0 3 0-16,-3 0-1 15,-4-3 0-15,-7-7-1 16,-8 10 1-16,-2-6-1 16,-8 3 1-16,4-7-12 15,0-5 1-15,-1-4-1 16,1-3 0-16</inkml:trace>
  <inkml:trace contextRef="#ctx0" brushRef="#br2" timeOffset="110681.03">14460 6171 25 0,'0'9'12'0,"7"1"-2"0,-7-10 18 16,4 0-25-16,3 0 1 15,0 3 4-15,0-3 0 16,0 0-9-16,0 0 0 15,4-3 6-15,-1 0 0 16,5-1-2-16,-1-2 0 16,0 0-2-16,-4 0 1 0,1 2-5 15,-1-2 1-15,-2 3-7 16,-1 0 0-16,-7 3-5 16,0 0 0-16</inkml:trace>
  <inkml:trace contextRef="#ctx0" brushRef="#br2" timeOffset="110918.81">14482 6359 38 0,'-4'6'19'0,"8"1"-8"16,-4-7 30-16,3 0-38 15,4 0 1-15,0 0 1 16,0-4 1-16,4 1-7 15,3 0 0-15,4-3 4 16,-1 0 0-16,-3 2-3 16,0-5 1-1,1 9-7-15,-5-6 1 0,1 3-11 16,-4 0 1-16,0-4-2 0,0 7 1 16</inkml:trace>
  <inkml:trace contextRef="#ctx0" brushRef="#br2" timeOffset="111503.87">14785 6096 37 0,'-4'3'18'0,"1"-6"-16"15,3 3 33-15,0 0-31 16,0 3 1-16,0-3 2 16,3-3 0-16,-3 3-9 15,11 0 0-15,-4 0 6 16,7-7 1-16,0 10-3 0,7 1 1 16,1-4-2-16,2 0 0 15,-3-4 0-15,1 4 0 16,-8 0-2-16,-4 4 1 15,-3 2-1-15,-7 6 1 16,-3 1-1-16,-8 6 1 16,1 3-1-16,-4 0 0 15,-8-4 0-15,5 4 1 16,-1 7 0-16,0-1 0 0,4-6 0 16,0 6 0-16,7-6 0 15,7-3 0-15,4-3 0 16,6-4 0-16,1-3-1 15,7 1 1-15,-1-4-4 16,4-3 0-16,4-3-11 16,-4-6 0-16</inkml:trace>
  <inkml:trace contextRef="#ctx0" brushRef="#br2" timeOffset="112014.81">15120 6168 44 0,'0'9'22'0,"4"-3"-17"0,-4-6 29 0,3 4-33 15,1-1 1-15,-1 0 1 16,1 0 1-16,-1-3-5 15,4 3 0-15,0-3 3 16,0 0 1-16,4 0-2 16,0 0 1-16,3 3-1 15,0 0 0-15,0 0-1 16,-4 4 1-16,-2 2-2 16,-5-3 1-16,-6 7-1 15,-1 9 1-15,-3-3-1 16,-4 3 0-16,1 0 0 15,-1 0 1-15,1-4-3 16,-1-2 0-16,4-6-4 16,0-1 0-16,3 0-8 15,1-6 0 1</inkml:trace>
  <inkml:trace contextRef="#ctx0" brushRef="#br2" timeOffset="112376.17">15480 5989 38 0,'0'22'19'0,"0"-3"-12"16,0-13 28-16,0 7-31 15,0-4 0-15,0 7 3 16,0 6 1-16,0 9-10 16,0-3 0-16,0 13 6 15,-4 6 0-15,1 0-2 16,-1-3 0-16,4-3-4 15,0-4 0-15,0-8-7 16,4-8 0-16,3-11-7 16,0-4 0-16</inkml:trace>
  <inkml:trace contextRef="#ctx0" brushRef="#br2" timeOffset="113532.07">15744 6325 38 0,'15'6'19'0,"6"13"-10"16,-18-16 20-16,1 3-28 15,-1-3 0-15,-3 3-1 16,-3 4 1-16,-4 2-2 16,0 1 1-16,-4 6-3 15,4 0 1-15,0-1-10 16,0-8 0-16</inkml:trace>
  <inkml:trace contextRef="#ctx0" brushRef="#br2" timeOffset="114012.2">16277 6268 34 0,'4'3'17'0,"-8"-3"-12"15,4 0 22-15,0 0-26 16,0 0 0-16,-3 3 1 16,-4 0 0-16,0 10-3 15,-4 0 1-15,0 2 1 16,-3 7 1-16,4 3-1 16,3 0 1-16,3 4-1 15,4 5 1-15,4-3-1 16,3-2 1-16,3-1-3 0,4-6 0 15,-3-10-4-15,7-2 0 16,-1-10-8-16,4-3 1 16,-3-10-1-16,0-3 0 15</inkml:trace>
  <inkml:trace contextRef="#ctx0" brushRef="#br2" timeOffset="114282.66">16542 6456 36 0,'7'13'18'0,"0"-16"-18"0,-7 3 38 16,0 0-37-16,0 0 1 0,-4-4 2 16,1-2 1-16,-11 3-6 15,0 3 0-15,-4-3 4 16,-3 3 0-16,0 3-1 16,3 3 0-16,4 4-1 15,-4 2 0-15,8 7-1 16,3 3 1-16,3-3-1 15,4 3 0-15,4-10-2 16,6-5 1-16,4-7-4 16,11 0 0-16,-4-7-7 15,-3-2 1-15,-1-7-3 16,1-6 1-16</inkml:trace>
  <inkml:trace contextRef="#ctx0" brushRef="#br2" timeOffset="114643.94">16623 6481 35 0,'7'13'17'0,"0"6"-16"0,-3-16 31 16,-4 0-32-16,0 0 0 16,0-3-1-16,0-3 1 15,-4-3 0-15,0-4 0 16,4 1 0-16,0-4 0 15,0 1 0-15,4-1 1 16,3 1-1-16,0-1 1 0,4 1-1 16,-1 2 1-16,1-2-1 15,3 2 1-15,-3 4 0 16,-1 6 0-16,1 3 1 16,-1 3 0-16,-3 7 0 15,0-1 0-15,0 4 0 16,1 0 1-16,-5-1-2 15,4 1 0-15,-3-6-3 16,-1 2 1-16,1-2-5 16,-4-4 0-16,0-3-7 15,0-9 0-15</inkml:trace>
  <inkml:trace contextRef="#ctx0" brushRef="#br2" timeOffset="114943.86">16852 6428 36 0,'7'19'18'0,"7"12"-14"0,-14-21 26 16,0 2-29-16,4 1 0 16,-1-1 4-16,-3-2 0 15,4-1-4-15,-1 0 0 16,1-2 3-16,0-7 0 15,3 3-1-15,0-9 1 0,0-7-2 16,7 4 0 0,-11-4-2-16,4 1 0 0,4-1-1 15,0 0 0-15,3 1-3 16,3-1 0-16,1 4-4 16,-4 0 0-16,0 2-7 15,0 4 1-15</inkml:trace>
  <inkml:trace contextRef="#ctx0" brushRef="#br2" timeOffset="115257.83">17117 6469 31 0,'3'-3'15'0,"4"6"-3"16,0 0 21-16,0-3-30 16,4 0 0-16,0-3 1 15,3-4 1-15,0 1-7 16,-4-3 1-16,1-1 3 15,-4-2 1-15,0 2-3 0,-7 1 1 16,-3 0-2-16,-4 2 1 16,0 7-1-16,-1 0 1 15,-2 7 0-15,3-1 0 16,0 3 0-16,0 1 1 16,3 2-1-16,4 1 1 15,0-1-1-15,4 1 1 16,3-1-1-16,3 1 0 15,1 0-3-15,0-4 1 16,-1-3-6-16,1-6 0 16,-1 0-6-16,4-9 1 15</inkml:trace>
  <inkml:trace contextRef="#ctx0" brushRef="#br2" timeOffset="115978.3">17343 6503 24 0,'3'16'12'0,"4"-7"-6"15,-7-9 13-15,4-6-17 16,-1-3 0-16,-3-4 0 16,0 1 1-16,0-1-4 31,0 0 1-31,4 1 2 0,-1 3 1 0,1-1-1 16,-1 4 0-16,4 0 0 15,0 2 1-15,8 1-1 16,6 3 0-16,10-3 1 15,12-3 0-15,-1 0-2 16,-3-4 1-16,-4 1-1 16,-3-4 0-16,-4 4-1 0,-7 3 1 15,-7 2-2-15,-3-2 0 16,-11 6 0-16,-3 6 0 16,-8 4 0-16,0-4 1 15,-3 4-2-15,-3-1 0 16,-5 4-2-16,1-1 1 15,4 1-2-15,3 2 1 16,-1 1 0-16,8 6 0 16,4 0 2-16,10 6 1 15,3 0 1-15,1-9 1 0,-4 0 2 16,-3 0 0-16,-1 3-1 16,-6-3 1-16,-4-1-1 15,-8-2 0-15,1-3-2 16,0-4 1-16,0-3-1 15,4-3 1-15,-1 0-1 16,4-3 1-16,3-3 0 16,4-6 0-16,7 0 0 15,8 2 1-15,2-5-1 16,4-7 1-16,4-3-1 16,3 0 1-16,0-3 0 15,1 0 0-15,-5-3 0 16,1 6 0-16,-4 6-1 15,-7 0 1-15,0 4 0 16,-3 2 0-16,0 4-2 0,-4 6 0 16,-4 3 0-1,-6 3 0-15,-1 4-1 0,-3 2 0 16,0 7-1-16,0-3 1 16,3 6-2-16,1 0 1 15,3-3-4-15,3-4 1 16,8-2-6-16,0-4 0 15,3-2-1-15,0-7 0 16</inkml:trace>
  <inkml:trace contextRef="#ctx0" brushRef="#br2" timeOffset="116278.73">18165 6406 25 0,'-15'-3'12'0,"-34"9"-14"15,42-9 22-15,-11 3-20 16,1 3 0-16,-1-3 0 16,-3 3 1-16,3 0-1 15,4 4 0-15,4-4 1 16,3 0 1-16,3 6 1 16,8-2 0-16,3 2 1 15,7 0 0-15,3 7 1 16,4-3 0-16,-3 2-2 15,-4 1 1-15,-7 3-2 16,-7 6 0-16,-3-6-2 0,-8-4 0 16,1-2-5-1,-5-4 1-15,1 1-8 16,0-7 0-16</inkml:trace>
  <inkml:trace contextRef="#ctx0" brushRef="#br2" timeOffset="116595.02">18362 6099 24 0,'-7'9'12'0,"-11"-28"2"0,18 22 12 0,-3-6-23 15,3 10 1-15,0 2 3 16,3 10 1-16,4 6-9 16,4 0 1-16,0 9 5 15,-1 10 1-15,1 0-3 16,3 6 1-16,-4 1-3 16,-2-1 0-16,-12 3-2 15,-10 7 0-15,-14-4-7 16,-8-12 1-16,-17-6-7 15,-3-1 0-15</inkml:trace>
  <inkml:trace contextRef="#ctx0" brushRef="#br2" timeOffset="118259.95">8297 9576 18 0,'0'13'9'0,"-10"3"-4"0,10-4 10 15,0 4-12-15,-4 9 0 16,-3 3 4-16,-3 7 0 16,-1 15-8-16,4 3 0 0,-7 19 5 15,0 0 1-15,0 13-1 16,7 12 0-16,-4 4-2 15,4 5 1-15,3 20-1 16,8 5 0-16,3 7 1 16,-3 10 0-16,3 8-1 15,3 4 1-15,-6 7-1 16,-4 2 0-16,7 7-1 16,-11-1 1-16,1 7-2 15,-1 6 0-15,-3 3 0 16,-3 16 0-16,-1-3 0 15,0-3 0-15,4 18 0 16,-3 4 0-16,3 6 1 16,0-13 0-16,0 7 1 15,3 0 1-15,-7-7-1 16,1-6 1-16,3 0-1 16,-4-6 0-16,1 0-1 0,-1 0 0 15,0-10-1-15,4-15 0 16,4-7-3-16,-1-18 1 15,4-10-4-15,0-15 1 16,4-4-10-16,6-12 0 16,-2-13-1-16,9-15 1 15</inkml:trace>
  <inkml:trace contextRef="#ctx0" brushRef="#br2" timeOffset="119599.25">7147 16528 34 0,'18'13'17'0,"10"-13"-18"16,-21 0 33-16,7-3-30 15,4 0 0-15,7-4 2 16,3 1 0-16,4 0-5 16,6 3 1-16,12-4 3 15,6 4 0-15,11 3-1 0,7 0 1 16,8 0-1-16,-1-3 0 15,14 3-1-15,4-3 1 16,10-3 0-16,4-4 0 16,7 4-1-16,17 0 0 15,12 3 0-15,-8 3 0 16,17 3-1-16,12-3 0 16,-8 0 1-16,11-3 0 15,10 0 0-15,-10-1 1 16,14-2-1-16,0-3 1 15,0-1-1-15,11 1 1 0,-4 3-2 16,7-4 1-16,7 7-1 16,-7 0 1-16,14 3 0 15,-3 0 0-15,0 0 0 16,3-3 1-16,-11 0-1 16,12 0 1-16,2-1-1 15,1-5 1-15,3 6-1 16,-7 0 0-16,8 0-1 15,3-4 1-15,-4 4-1 16,4-6 0-16,-8 6 0 16,1-4 0-16,7 1 0 15,-11 0 1-15,7 0-2 16,-17 2 1-16,10 1 0 16,7 0 0-16,-14 0 0 0,15 0 0 15,-15 0 0-15,7 3 0 16,4-3 0-16,-11 0 1 15,11-1-1-15,-4 1 0 16,0 0 0-16,-3 0 0 16,-4-3 0-16,0 6 0 15,4-3-1-15,-4-7 1 16,-4 1 0-16,8-4 1 16,-14-2-1-16,-1 2 0 31,124 4 0-31,-49 2 1 15,-25 4-1-15,-7 0 1 16,-36 3-1-16,-3 0 1 0,0 0-1 16,-14 0 1-16,-14 3-2 15,0 0 1-15,-7 4 0 16,-21-4 1-16,-8 3-2 16,-6-3 1-16,-8-3-2 15,-3-3 0-15,-11-3-5 16,-17-1 1-16,-11-2-13 15,-7-4 1-15</inkml:trace>
  <inkml:trace contextRef="#ctx0" brushRef="#br2" timeOffset="120258.75">23089 15701 40 0,'0'-7'20'0,"-3"1"-12"16,-1 3 22-16,1 3-26 0,-1 0 0 0,1 3 3 16,-1 0 0-16,4 3-8 15,0 1 0-15,0-1 6 16,7 0 0-16,0 4-2 15,4-7 1-15,6 6-2 16,8 1 1-16,7 2-3 16,7 1 1-16,3-1 0 15,-3 4 0-15,3 0-2 16,-3-4 0-16,-4 4-1 16,-6 6 1-16,-5 3-1 15,-10 9 1-15,-3 4-2 16,-4 6 0-1,-4 3 1-15,-3-6 0 0,-7 21 0 0,-3 7 1 16,3 0 0-16,0-3 0 16,-4-3 1-16,1-16 0 15,-1-9-1-15,0-10 1 16,1-3-1-16,-1-16 1 16,1-15-1-16,-1-13 1 15,4-15 0-15,0-10 0 16,3-19 0-16,-3-9 1 15,-3-10-3-15,-4-2 1 16,-4-4-8-16,-7 13 1 0,-6-7-7 16,-8 13 1-16</inkml:trace>
  <inkml:trace contextRef="#ctx0" brushRef="#br2" timeOffset="120777.27">24349 15917 45 0,'28'-6'22'16,"-7"-4"-17"-16,-21 10 37 16,4 3-40-16,-1 1 0 0,-13 5-1 15,-12 10 1-15,-9 9-3 16,-8 3 0-16,-11 7 2 15,-2 6 0-15,6 6-4 16,3-6 1-16,1 0-8 16,10-10 0-16,4-18-5 15,10-10 0-15</inkml:trace>
  <inkml:trace contextRef="#ctx0" brushRef="#br2" timeOffset="120964.17">23985 15760 48 0,'4'63'24'0,"35"31"-22"0,-22-60 43 15,8 10-43-15,7 19 0 16,7 6 0-16,6 3 0 16,8 0-4-16,-3-3 1 15,-8-3-5-15,-10-16 0 16,-15-21-10-16,-13-14 0 15</inkml:trace>
  <inkml:trace contextRef="#ctx1" brushRef="#br2">2752 6657 0,'0'0'16,"0"0"-1,0 0 1,0 0 0,0 0-1,0 0 1,0 0 0,0 0-1,0 0 1,0 0-1,0 0-15,0 0 16</inkml:trace>
  <inkml:trace contextRef="#ctx0" brushRef="#br2" timeOffset="122435.45">7818 9617 35 0,'0'0'17'0,"7"3"-5"16,-7-3 17-16,3 3-24 0,1 1 0 16,-1 5 3-16,1-3 1 15,6 4-11-15,-6-1 1 16,6 4 6-16,1-4 1 16,3-3-2-16,7 1 0 15,-3-7-2-15,3-10 1 16,0-2-2-16,0-4 1 15,11-3-1-15,3-3 1 16,8-6-3-16,-4-3 0 16,-4-1 0-16,0 7 0 15,-7 3-1-15,-3 0 0 0,0 7 0 16,-4 2 0-16,0 10 0 16,-3 3 0-16,3 6 0 15,-7 7 0-15,4 9 0 16,-1 6 0-16,-3-6 0 15,1 9 1-15,-1 4 0 16,3-1 1-16,-6 1 0 16,3-10 0-16,11 9 0 15,-1 4 0-15,1-4 0 16,0-5 1-16,-4-4-1 16,-7-10 0-16,-3-5-1 15,-11-4 0-15,-11 0 0 16,-3 4 0-16,-18-1 0 15,-14-3 0-15,-10 1 0 16,-15-7 1-16,-3 0-1 16,4 0 1-16,3 0 0 0,0-4 0 15,7 4-2-15,-7 4 0 16,14-4-6-16,3 6 1 16,4-3-7-16,8 10 1 15</inkml:trace>
  <inkml:trace contextRef="#ctx0" brushRef="#br2" timeOffset="122884.43">8484 8469 39 0,'-7'16'19'0,"-10"6"-16"0,10-13 30 16,-8 10-30-16,-6 13 1 15,-7 5 0-15,0 13 0 16,0 7-6-16,-4 2 0 15,0 1 1-15,0-4 0 16,4 1-8-16,7-4 0 16,-4-18-5-16,8-10 1 15</inkml:trace>
  <inkml:trace contextRef="#ctx0" brushRef="#br2" timeOffset="123097.97">8054 8523 56 0,'11'34'28'0,"3"16"-42"16,-11-40 54-16,8 2-42 15,6 13 1-15,12-3-13 16,-1 0 0-16,4 3 8 15,-8-9 0-15</inkml:trace>
  <inkml:trace contextRef="#ctx0" brushRef="#br1" timeOffset="128665.2">8819 10169 32 0,'4'3'16'0,"3"0"-6"0,-3 0 16 16,-1 1-23-16,1 2 0 15,-1 3 2-15,1 4 1 16,-1 2-7-16,1 4 1 16,6 6 4-16,-6 4 1 15,3-1-1-15,0 13 0 16,4-7-1-16,-1 10 1 15,11 3-2-15,-7 0 1 16,4 3 0-16,0 10 1 16,3-1-2-16,7 10 1 15,-3-6-1-15,3 3 0 0,7 0-1 16,4 6 1-16,3-13-1 16,4 4 0-16,4 0-1 15,3-7 1-15,3 7-1 16,8-3 1-16,-8-1-1 15,7 1 1-15,8 3-1 16,3-4 0-16,4 1 0 16,3 2 0-16,0-5 0 15,0 6 0 1,67 37 0 0,-14-9 1-16,-10-16-1 15,3 7 0-15,-4-7 0 16,1-3 0-16,-4 3 0 15,0 1 0-15,0-4 0 16,3 0 0-16,8-6 0 16,-15 9 1-16,11-3-1 15,7 6 0-15,7 4 0 0,-7-1 0 16,0 1 0-16,4-7 0 16,3 4 0-16,-7 2 1 15,7-6 0-15,7 4 0 16,-7-7 0-16,4 3 0 15,3-3 0-15,7-12 1 16,-13 3-1-16,6-1 1 16,7-5-2-16,-3-7 1 15,-4 3-1-15,7-3 1 16,11 1-1-16,-14-4 1 0,6-3-1 16,12-1 1-16,-12 1-1 15,5-3 0-15,6-3 0 16,0-1 0-16,-10 1 0 15,10 0 0-15,1-1 0 16,-8-2 1-16,11 2-1 16,3 1 0-16,-13 0 0 15,13-1 0-15,4 7 0 16,-14-3 0-16,14 6 0 16,-1 0 0-16,-6-6 0 15,0-4 0-15,4 4 0 16,-1 0 1-16,-7-7-1 15,8 4 1-15,3-7-1 16,-8 4 1-16,5 3 0 16,6-4 0-16,-13-6-1 15,6-3 0-15,11-3 0 0,-18 0 0 16,8-6 0-16,10-3 0 16,-18-1 0-16,4-6 1 15,3 4-1-15,-13-4 0 16,6-3 0-16,-3-3 1 15,-4 0-2-15,-14 0 1 16,4 3-2-16,-8 0 0 16,-6 4-4-16,-14 2 0 15,-19 4-10-15,-9-1 0 16,-19-6-6-16,4 1 0 0</inkml:trace>
  <inkml:trace contextRef="#ctx1" brushRef="#br1" timeOffset="7713.39">4434 7199 0,'0'0'0,"0"0"16,0 0-1,0 0-15,0 0 16,0 0-16,0 0 16,0 0-1,0 0-15,0 0 16,0 0 0,0 0-16,4 7 15</inkml:trace>
  <inkml:trace contextRef="#ctx0" brushRef="#br1" timeOffset="129702.4">9521 9708 1 0,'11'-19'0'0</inkml:trace>
  <inkml:trace contextRef="#ctx0" brushRef="#br1" timeOffset="130000.01">9592 9670 4 0,'0'7'2'0,"-3"-17"-3"0,3 10 3 16,0 0-2-16,0 0 0 16,0-6 8-16,0 6 0 0,0-6-6 15,0-1 1-15,0 1 6 16,0 3 1-16,0 3 0 15,-4-3 1-15,0 3-1 16,-3 3 0-16,-3 6-2 16,-4 4 0-16,-4 3-2 15,-3 9 0-15,-4 6-1 16,-10 13 1-16,-4 9-4 16,-10 10 1-16,3 3-1 15,4 9 1-15,6-6-3 16,8-3 1-16,3-13-4 15,4-6 0-15,4-9-7 16,2-7 0-16,5-15-8 16,-1-13 0-16</inkml:trace>
  <inkml:trace contextRef="#ctx0" brushRef="#br1" timeOffset="130273.98">9165 9717 29 0,'7'-12'14'0,"-7"-19"-4"0,0 21 16 16,0 10-19-16,4-6 1 15,-4 12 2-15,3-3 1 0,4 10-15 16,-3 12 1-16,-1-3 9 15,8 6 0-15,-4 7-6 16,4-1 0-16,-1 1-7 16,1-10 1-16,-1-10-9 15,1-15 0-15</inkml:trace>
  <inkml:trace contextRef="#ctx0" brushRef="#br1" timeOffset="130574.82">9529 9833 57 0,'7'4'28'0,"3"11"-29"0,-3-12 48 16,0-3-47-16,4 0 1 16,3-3 0-16,0 0 1 15,0-3-3-15,4 0 0 16,3-1-2-16,-3-2 1 16,-1 3-7-16,-3 3 1 15,1-1-9-15,-12-2 0 0</inkml:trace>
  <inkml:trace contextRef="#ctx0" brushRef="#br1" timeOffset="130764.76">9610 10003 54 0,'-4'15'27'0,"8"1"-27"0,-1-13 47 0,1-3-46 15,-1 0 1-15,4 0 0 16,4-3 1-16,-4 0-4 15,4-3 0-15,6-1 0 16,8-2 0-16,0 0-6 16,-1-7 0-16,1 3-10 15,0-2 0-15</inkml:trace>
  <inkml:trace contextRef="#ctx0" brushRef="#br1" timeOffset="131263.16">10146 9401 46 0,'7'12'23'0,"0"7"-19"16,-7-16 33-16,0 7-36 15,0 5 0-15,0 7 0 16,4 3 1-16,-1-6-3 0,1 6 0 15,-1 3 0-15,1 1 1 16,-1-1-9-16,4-3 1 16,-3-9-7-16,-1-10 1 15</inkml:trace>
  <inkml:trace contextRef="#ctx0" brushRef="#br1" timeOffset="131517.57">10474 9482 41 0,'0'13'20'0,"-18"15"-15"0,11-15 33 0,-7 2-36 16,-7 4 1-16,-11 12 1 16,11-9 1-16,-14 29-6 15,3 8 0-15,-3 1 3 16,0 12 1-16,-1-6-3 15,8-7 1-15,-7-5-6 16,7-11 1-16,6-2-10 16,8-13 1-16,4-15-3 15,10-10 1-15</inkml:trace>
  <inkml:trace contextRef="#ctx0" brushRef="#br1" timeOffset="131802.98">10485 9786 45 0,'-4'19'22'0,"-10"0"-22"0,3-6 43 16,-3-4-40-16,-7 13 0 15,-7 0 1-15,-4 3 1 0,4 6-6 16,3 7 0-16,4 0 3 16,0-10 1-16,3 0-4 15,4-6 1-15,4-3-8 16,2-7 1-16,5-8-9 16,3-20 0-16</inkml:trace>
  <inkml:trace contextRef="#ctx0" brushRef="#br1" timeOffset="131999.37">10269 9843 53 0,'11'34'26'0,"-4"4"-27"16,-3-25 42-16,-1 2-41 15,4 4 1-15,0 6 0 16,4 0 0-16,-1 3-3 15,-3 1 1-15,4-11-4 0,0-2 0 16,-1-3-10-16,1-1 0 16</inkml:trace>
  <inkml:trace contextRef="#ctx0" brushRef="#br1" timeOffset="136216.63">9483 16309 22 0,'0'0'11'0,"3"-13"5"15,-3 13 12-15,0-6-24 16,4 0 1-16,-4 6 5 15,0 0 0-15,0 0-11 16,0 0 1-16,0 3 8 16,0 0 1-16,0 7-3 15,0 5 1-15,0 10-3 16,3 7 1-16,1 5-3 16,3-2 0-16,-4-1-2 15,4 1 1-15,-3-7-6 0,-1-6 0 16,-3-6-14-16,-3-4 0 15</inkml:trace>
  <inkml:trace contextRef="#ctx0" brushRef="#br1" timeOffset="136607.75">9486 16980 53 0,'4'6'26'0,"-1"13"-22"15,1-13 35-15,-4 7-37 16,3 3 0-16,-3 9 1 16,4 3 1-16,-4 0-6 15,0 3 1-15,-4 4 2 0,1-1 0 16,-1-5-8-16,1-4 0 15,-4-10-10-15,7-15 1 16</inkml:trace>
  <inkml:trace contextRef="#ctx0" brushRef="#br1" timeOffset="138064.59">9483 15898 20 0,'0'3'10'0,"0"-28"3"15,0 19 1-15,0-4-11 16,0-2 0-16,3-4 0 15,-3-3 0-15,0 4-4 0,0-1 1 16,0 4 3-16,0-4 0 16,0-3-1-16,0-3 1 15,0-6-1-15,0-3 1 16,-3 5-1-16,3-8 1 16,0-1-2-16,-7 1 1 15,3-4-1-15,1 4 1 16,-1-1-1-16,4 1 1 15,0-4 0-15,0 7 0 16,0 0 0-16,4 2 0 0,-4-2-1 16,3-4 1-16,-3 4-1 15,4 0 0-15,3 2-1 16,-7 1 0-16,0-6 0 16,0-4 0-16,0 1 0 15,0-1 1-15,0-3-1 16,0 0 0-16,0-3 0 15,3 10 1-15,-3 3-1 16,4-4 1-16,-4 1-1 16,3-4 0-16,-3-3 0 15,4 10 0-15,-4-4-1 16,0 1 0-16,0-7 1 16,0 3 0-16,0-2 0 15,3-1 0-15,1-3 0 16,-1 6 0-16,1 1 0 15,-4-1 1-15,0-3-2 16,0-3 1-16,0 1 0 16,0 8 0-16,0-15 0 0,-4 6 0 15,4-3 0-15,0-3 0 16,0 3 0-16,0-3 0 16,0 3 0-16,0-4 0 15,0-2 0-15,0-3 0 16,0 9 1-16,0-7 0 15,-3-8 0-15,-1 5 0 16,1-9 0-16,3 10 0 0,-4-7-1 16,1 0 1-16,-1 1-1 15,1 8 0-15,-8-5 1 16,4-7 1-16,-4 3-1 16,4 1 0-16,0 5 0 15,0-3 1-15,0-2-1 16,4-1 1-16,-1 13-2 15,4-10 1-15,4 1-1 16,3-4 1-16,0-3 0 16,3 7 0-16,1-7 0 15,0 0 0-15,3 0-2 16,-7 19 1-16,3 3-8 16,1 3 1-16,-4 4-10 15,0 5 0-15</inkml:trace>
  <inkml:trace contextRef="#ctx0" brushRef="#br1" timeOffset="138889.84">9980 12038 19 0,'11'-16'9'0,"-1"13"9"16,-6 0-2-16,3 0-11 15,-4 0 1 1,1 6 6 0,-1 0 0-16,-3 3-14 15,-3 10 0-15,-8 12 9 16,-6 7 1-16,-8 15-4 15,-10 3 0-15,-11 26-4 16,4 8 1-16,3 7-6 0,3 16 1 16,1-6-11-16,0-7 0 15</inkml:trace>
  <inkml:trace contextRef="#ctx0" brushRef="#br1" timeOffset="139264.3">10636 12201 42 0,'18'19'21'0,"-15"-22"-20"16,-6 15 29-16,-4 10-27 15,-7 13 0-15,-7 5 1 16,-8 17 0-16,-13 21-6 16,-14 19 1-16,-4 20 3 15,-7 27 1-15,-4 19-3 16,-3 16 0-16,0 12-3 15,-7 13 1-15,14 3-3 16,-4-19 1-16,11-19-5 16,11-21 1-16,6-17-5 15,1-18 0-15</inkml:trace>
  <inkml:trace contextRef="#ctx0" brushRef="#br1" timeOffset="139622.81">11137 12910 38 0,'7'-7'19'0,"-14"17"-20"16,4-1 32-16,-11 7-28 16,-8 18 0-16,-16 17 2 15,-12 18 0-15,-6 25-7 16,-18 19 1-16,-11 25 3 16,-7 18 1-16,-10 32-2 15,7 16 0-15,-4 3-3 16,4 0 0-16,3-12-1 15,0-10 0-15,11-7-4 16,7-21 0-16,3-16-7 16,15-31 1-16</inkml:trace>
  <inkml:trace contextRef="#ctx0" brushRef="#br1" timeOffset="140014.53">12114 13502 21 0,'4'13'10'0,"-43"40"-2"16,25-34 10-16,-11 12-14 16,-10 23 0-16,0 15 2 15,-25 12 0-15,-11 26-8 16,-13 21 1-16,-12 14 4 16,5 11 1-16,-8 10-2 15,-3 7 0-15,-1-1-1 16,1 13 0-16,7-10-1 15,3-6 1-15,7-9-2 16,8-19 0-16,10-9-4 16,10-16 1-16,11-22-7 15,11-22 0-15</inkml:trace>
  <inkml:trace contextRef="#ctx0" brushRef="#br1" timeOffset="140360.96">12982 13910 37 0,'0'22'18'0,"-35"53"-18"0,10-56 29 0,-21 25-27 16,-17 16 0-16,-15 21 1 15,-10 19 1-15,-18 26-5 16,-14 21 0-16,-17 16 3 16,10 13 0-16,0-1-2 15,0-2 0-15,14-7-2 16,7-6 1-16,21-19-5 15,15-15 1-15,13-29-7 16,15-25 0-16</inkml:trace>
  <inkml:trace contextRef="#ctx0" brushRef="#br1" timeOffset="140690.84">13801 14268 43 0,'17'3'21'0,"-24"15"-26"0,0-2 36 0,-14 9-31 16,-18 10 1-16,-10 18 1 15,-18 13 1-15,-18 19-4 16,-21 21 1-16,-7 13 1 16,-7 16 0-16,-3 6 0 15,3 4 0-15,4-14-5 16,13-5 1-16,19-10-8 16,13-13 1-16,15-21-2 15,17-10 0-15</inkml:trace>
  <inkml:trace contextRef="#ctx0" brushRef="#br1" timeOffset="140989.41">14743 14744 39 0,'10'-6'19'0,"-13"9"-24"0,-8 3 37 15,-3 13-31-15,-7 9 1 16,-11 13 0-16,-17 22 1 16,-18 12-4-16,-22 16 1 15,-2 19 1-15,-8 21 0 16,-3 4-4-16,-1 10 1 0,5-11-7 15,9-8 1-15,19-23-4 16,17-24 0-16</inkml:trace>
  <inkml:trace contextRef="#ctx0" brushRef="#br1" timeOffset="141260.21">15625 14838 41 0,'74'0'20'0,"-32"3"-17"16,-35 0 40-16,-3 4-43 0,-8 8 1 16,-7 17 0-1,-17 12 0-15,-21 6-1 0,-22 19 0 16,-13 12 0-16,-8 23 0 15,-10 12-3-15,-4 0 1 16,-4 0-7 0,8 0 1-16,14-16-6 0,10-15 0 15</inkml:trace>
  <inkml:trace contextRef="#ctx0" brushRef="#br1" timeOffset="141545.57">16877 14807 41 0,'18'3'20'0,"-22"19"-24"16,-7-6 36-16,-13 12-32 15,-22 13 1-15,-21 15-1 16,-28 7 0-16,-1 15 0 16,-9 23 0-16,-15 8-1 15,0 7 0-15,7 10-5 16,14-1 1 0,7-12-6-16,18-13 0 15</inkml:trace>
  <inkml:trace contextRef="#ctx0" brushRef="#br1" timeOffset="141832.65">17399 15183 44 0,'39'6'22'0,"-4"20"-26"0,-28-23 39 0,-10 9-33 16,-8 13 0-16,-10 10-1 16,-14 15 1-16,-18 3-3 15,-21 19 0-15,-25 19 0 16,-7 7 0-16,-10 8-5 16,-1 10 0-1,11-15-7-15,18-17 1 16</inkml:trace>
  <inkml:trace contextRef="#ctx0" brushRef="#br1" timeOffset="142085.9">18733 15296 42 0,'38'3'21'0,"-52"35"-24"0,-3-23 35 16,-19 20-32-16,-10 6 1 15,-17 18 0-15,-22 10 0 16,-17 3-3-16,0 7 1 16,10 9-3-16,4-10 1 15,7 0-7-15,10-9 1 16,11-9-3-16,18-13 0 15</inkml:trace>
  <inkml:trace contextRef="#ctx0" brushRef="#br1" timeOffset="142358.65">19346 15559 47 0,'36'13'23'0,"-33"21"-27"16,-10-18 48-16,-11 9-43 16,-10 0 0-16,-21 13 0 15,-8 9 1-15,-3 9-3 16,-10 7 1-16,-4-6 0 16,3 2 0-16,1-5-3 0,17-1 0 15,10-12-5-15,19-10 1 16,13-12-7-16,22-13 0 15,17-15 0-15,18-20 1 16</inkml:trace>
  <inkml:trace contextRef="#ctx0" brushRef="#br1" timeOffset="142582.71">19530 15779 23 0,'113'-50'11'0,"10"0"-11"0,-73 31 21 16,10 0-17-16,-4 3 0 15,-10 4 5-15,-4 5 0 16,-7 11-10-16,-10 5 0 15,-11 13 7-15,-10 6 0 0,-22 13-3 16,-24 15 1-16,-18 23-3 16,-18 2 0-16,8 4-3 15,-1-3 1-15,4-7-3 16,7-12 0-16,14-13-1 16,18-13 1-16,14-12-3 15,21-18 0-15,18-20-4 16,28-9 0-16</inkml:trace>
  <inkml:trace contextRef="#ctx0" brushRef="#br1" timeOffset="142807.47">20676 15810 26 0,'103'-34'13'0,"13"12"-7"16,-88 19 20-16,8 3-23 16,-8 3 0-16,-4 6 2 15,-6 7 1-15,-11 12-8 0,-10 7 1 16,-15 5 3-16,-14 11 1 15,-21 2-2-15,0 7 0 16,0-4-3-16,1-12 0 16,6-7-3-16,3-11 1 15,15-8-2-15,11-5 0 16,9-10-4-16,16-15 1 16,9-14 0-16,22-5 0 15</inkml:trace>
  <inkml:trace contextRef="#ctx0" brushRef="#br1" timeOffset="143017.76">21354 15760 27 0,'130'-53'13'0,"4"-10"-11"0,-102 47 26 0,0 4-24 16,-4 2 0-16,-10 7 2 15,-4 10 1-15,-7 8-9 16,-11 10 1-16,-17 7 4 16,-14 5 1-16,-8 10-3 15,-6 7 1-15,-4-4-3 16,0 0 0-16,0-3-3 15,15-6 0-15,6-7-3 16,7-5 1-16,14-7-5 16,15-13 0-16,14-9 0 15,13-13 1-15</inkml:trace>
  <inkml:trace contextRef="#ctx0" brushRef="#br1" timeOffset="143228.24">22341 15588 24 0,'64'-32'12'0,"-1"26"-5"0,-52 12 24 16,-11 10-29-16,-11 9 1 16,-10 3 0-16,-3 10 1 15,-8 3-6-15,-7 6 1 16,-3 3 3-16,-8 3 0 16,1-3-4-16,3-3 1 15,11-3-4-15,7-9 1 16,6-7-5-16,12-12 1 15,10-10-3-15,14-6 0 16</inkml:trace>
  <inkml:trace contextRef="#ctx0" brushRef="#br1" timeOffset="143604.2">22680 15782 12 0,'99'-34'6'0,"-25"18"6"0,-63 16 6 0,-4 3-13 15,0 10 0-15,-11 9 1 16,-10 12 0-16,-7 7-8 15,-11 9 0-15,-10-3 5 16,-1 3 1-16,-2 0-4 16,2 4 1-16,1-10-1 15,3-4 1-15,7-5-2 16,4-10 1-16,10-6-2 16,11-10 1-16,11-6 0 15,10-6 1-15,7-13-1 16,11-9 0-16,14-6-1 0,7-19 0 15,3-13 0 1,8-3 0-16,17 4-1 0,0-1 1 16,0 6 0-16,-17 14 1 15,-8 8 4-15,-10 16 0 16,-11 16 3-16,-14 9 0 16,-10 16 1-16,-8 16 1 15,-6 6-2-15,-11 9 1 16,-7 7-6-16,-11 2 0 15,-10-2-13-15,-11-7 0 16</inkml:trace>
  <inkml:trace contextRef="#ctx0" brushRef="#br1" timeOffset="145103.96">19223 12759 37 0,'32'0'18'0,"-11"10"-7"15,-14-10 18-15,0 0-24 0,0 6 1 16,-4 6 2-16,-6 20 0 16,-11-1-11-16,-18 22 1 15,-14 20 6-15,-10 24 0 16,-22 19-2-16,-21 28 0 16,-17 25-2-16,7 4 0 15,3 9-2-15,7-13 1 16,11-25-5-16,3-6 1 15,15-19-12-15,10-15 1 16</inkml:trace>
  <inkml:trace contextRef="#ctx0" brushRef="#br1" timeOffset="145734.98">18179 14468 38 0,'-18'22'19'0,"-7"6"-14"0,18-21 22 16,-7 5-26-16,0 4 1 16,0 0 4-1,-7-1 1-15,-4 17-7 0,0-1 1 16,1 3 3-16,-1 7 1 15,-3 0-1-15,-4 3 0 16,0-7-2-16,4-5 0 16,3-4-2-16,4-9 1 15,7-7 0-15,7-2 0 16,7-4 1-16,14-15 1 16,11-7 0-16,10-6 0 0,18-3 1 15,21 3 0 1,11 0-1-16,3-6 0 0,-10 6-2 15,-8-6 1-15,-13 9-1 16,-8 0 1-16,-7 10-1 16,-13-1 0-16,-8 4-1 15,-18 3 0-15,-6 0-1 16,-11 3 0-16,-18-10 0 16,-18 1 0-16,-2-10-1 15,-5-15 1-15,-3-13-3 16,4-10 1-16,10-6-15 15,14-9 1-15,11 10-2 16,14 5 0-16</inkml:trace>
  <inkml:trace contextRef="#ctx0" brushRef="#br1" timeOffset="146395.5">19801 10793 47 0,'4'-3'23'0,"-1"19"-20"0,-3-10 41 16,-7 10-42-16,0 9 0 15,-7 9 2-15,-7 16 0 0,-11 19-5 16,1 16 0-16,-5 15 3 15,-6 13 0-15,-4 6-3 16,7-18 1-16,4-14-7 16,7-8 0-16,10-20-10 15,11-18 1-15</inkml:trace>
  <inkml:trace contextRef="#ctx0" brushRef="#br1" timeOffset="146995.15">19911 11596 49 0,'-7'28'24'0,"-7"-6"-17"0,10-19 37 0,-3 7-42 16,0-1 1-16,0 3 1 16,0 1 1-16,0 0-6 15,0-1 0-15,0-2 4 16,3-4 0-16,1-3-2 16,3-3 0-16,3-6-2 15,4-7 1-15,4 1-1 31,6-4 0-31,1-9 0 0,7 0 0 0,3-4 0 16,-3 8 1-16,-1 5-1 16,1 6 1-16,-4 4 0 15,0 12 1-15,-3 4-1 16,-4 6 1-16,0 2 1 16,-3 11 0-16,-4-1-1 15,-4 3 1-15,1-3-1 0,-4-3 0 16,0 1-4-16,4-8 1 15,-1-5-7-15,1-4 1 16,6-2-11-16,8-11 1 16</inkml:trace>
  <inkml:trace contextRef="#ctx0" brushRef="#br1" timeOffset="147374.37">20592 12069 49 0,'3'10'24'0,"-3"-29"-23"16,4 3 35-16,3-12-35 15,3-10 0-15,4-21 2 16,1-20 1-16,-5-5-5 15,1-20 1-15,3-2 2 16,3-4 1-16,5-3-1 16,2-3 0-16,5 12-2 15,-1 14 1-15,0 14 0 16,-3 14 0-16,-1 15 0 16,-2 12 1-16,-5 16-3 0,-3 10 1 15,0 15-4-15,-10 16 1 16,-8 13-5-16,-6 15 0 15,-4 3-9-15,-4 0 1 16,-7 1 0-16,1-7 1 16</inkml:trace>
  <inkml:trace contextRef="#ctx0" brushRef="#br1" timeOffset="147583.31">20616 11646 38 0,'-10'25'19'0,"10"-12"-14"0,0-13 38 15,0 0-39-15,0 0 1 0,3 0 3 16,4-4 1-16,4-2-11 16,0 0 0-16,-1 3 7 15,1 3 0-15,-4-3-3 16,0 0 1-16,7 3-6 16,-4 0 1-16,5 3-7 15,2-3 0-15,1 3-9 16,7-3 1-16</inkml:trace>
  <inkml:trace contextRef="#ctx0" brushRef="#br1" timeOffset="147806.11">20951 11859 48 0,'0'22'24'0,"-7"16"-22"0,7-32 37 16,-3 3-39-16,-4 1 1 16,0 2-1-16,3-2 1 15,1-4-4-15,3-3 0 16,0-3-8-16,7-6 0 16,0-16-4-16,7-3 1 15</inkml:trace>
  <inkml:trace contextRef="#ctx0" brushRef="#br1" timeOffset="148004.95">21022 11555 40 0,'4'25'20'0,"6"-6"-15"16,-6-16 35-16,-4 0-39 15,3 3 0 1,4 4-1-1,0-4 0-15,4 0-6 16,-1 1 1-16,5-1-8 16,-1-6 1-16</inkml:trace>
  <inkml:trace contextRef="#ctx0" brushRef="#br1" timeOffset="148467.59">21181 11953 36 0,'-7'47'18'0,"-7"-28"-14"0,10-16 24 16,4 0-28-16,0 1 1 15,-3-8 0-15,3-2 0 16,3-3-2-16,4-7 1 0,4-3 0 15,-1-3 1-15,1-3-2 16,-1 0 0-16,5 3-1 16,-1 0 1-16,0 3 0 15,3 4 0-15,-2 2 0 16,-1 7 0-16,0 6 1 16,0 3 0-16,-4 3 1 15,1 1 0-15,-4 2 1 16,0 4 0-16,0 2 1 15,-3-2 0-15,-1 2 1 16,-3 4 0-16,4 3-1 16,-1-3 1-16,-3 0-1 15,0 0 0-15,4-4-2 16,-1 4 1-16,-3 0-2 16,0-3 1-16,4-7-4 15,3 0 1-15,0-5-6 16,4-1 0-16,-1-10-7 0,11-5 1 15</inkml:trace>
  <inkml:trace contextRef="#ctx0" brushRef="#br1" timeOffset="148694.8">21622 12047 47 0,'-4'25'23'0,"1"7"-23"0,3-26 40 0,0 7-40 16,0-1 0-16,0 1 1 15,0-1 0-15,0-2-4 16,3-1 1-16,1-6-4 16,-1-9 0-16,4-10-8 15,0-6 1-15</inkml:trace>
  <inkml:trace contextRef="#ctx0" brushRef="#br1" timeOffset="148922.29">21742 11586 39 0,'7'-22'19'0,"0"-25"-21"0,-4 35 30 16,4-7-29-16,0-3 1 15,4-3-12-15,3-3 0 16,11-4 8-16,7-5 0 16</inkml:trace>
  <inkml:trace contextRef="#ctx0" brushRef="#br1" timeOffset="149189.31">22267 10570 25 0,'7'-15'12'15,"-7"12"-3"-15,0 9 17 0,-3 10-23 16,-4 12 1-16,-4 6 2 16,-6 13 1-16,-5 19-7 15,1 9 1-15,-7 16 5 16,0 16 0-16,0 12-2 15,6-31 1-15,-6 56-2 16,4-9 0-16,-1-13-4 16,7-21 1-1,1-20-5-15,2-18 1 0,1-13-3 16,4-19 1-16,6-18-8 16,1-10 0-16,3-12 0 15,3-10 1-15</inkml:trace>
  <inkml:trace contextRef="#ctx0" brushRef="#br1" timeOffset="149774.83">21893 11928 48 0,'11'13'24'0,"0"-7"-30"0,-4-6 50 15,0 3-42-15,10 0 0 16,1 0 0-16,0 1 1 15,3 2-4-15,0-3 0 16,7 3 2-16,4-6 0 16,0 0-3-16,-4-3 1 0,-3 0-3 15,-4-6 1-15,0-4-3 16,-3-3 1-16,-4 4-4 16,0-4 1-16,-4 7 1 15,1 2 0-15,-4 1 4 16,0 0 0-16,-3 3 5 15,3-4 0-15,-7 7 5 16,7-3 1-16,0 0 0 16,0-3 1-16,-4 9-3 15,1-3 1-15,6 0-3 16,1-3 1-16,7 3-3 16,3-6 0-16,0 3-1 15,4 3 0-15,3 0-1 16,-7-7 1-16,-3-2-2 15,-4-1 1-15,-4-2 0 16,-3-1 0-16,-3 1-1 16,-4-1 1-16,-4 1 0 0,-3-1 0 15,-7 4 0-15,-3 9 0 16,-5 6 0-16,1 10 1 16,-3 3-1-16,10 12 1 15,-1 7 0-15,5 2 0 16,-1 7-1-16,4 0 1 15,7-9-1-15,11-7 0 16,3-2-5-16,7-7 0 16,0-4-9-16,4-8 0 15,-15-7-3-15,-2 0 1 0</inkml:trace>
  <inkml:trace contextRef="#ctx0" brushRef="#br1" timeOffset="150510.42">20888 12822 38 0,'14'-3'19'0,"0"-16"-11"0,-10 13 36 16,-1-1-40-16,-3 1 0 15,0 0 3-15,-3-4 0 16,-4-2-9-16,-4-1 0 16,-7 1 6-16,-3 2 1 15,-3 4-3-15,-5 9 0 0,5 4-1 16,6-1 1-16,0 6-1 16,1 4 1-16,3 6-2 15,3 0 1-15,0 3-1 16,8-3 0-16,-1 0 0 15,8-3 0-15,-4-7-2 16,3-2 0-16,1-1 0 16,3 4 0-16,0-7-1 15,0-3 1-15,0 3-1 16,0-6 1-16,4 0 1 16,-1 3 0-16,1-3 1 15,3 4 0-15,-7-1 0 16,4 0 0-16,-4 0 0 15,0 3 0-15,0 1 0 16,-4-1 1-16,1 3-1 0,-4-6 0 16,-4 7 0-16,4 2 0 15,0-2 0-15,0 2 0 16,-3 4 0-16,-1 0 0 16,4-1 0-16,0-2 0 15,4 3 0-15,-1-4 0 16,1-6-1-16,0 1 0 15,-1-4-4-15,1 3 1 16,-4-3-11-16,0-3 1 16,7-6-2-16,7-7 0 15</inkml:trace>
  <inkml:trace contextRef="#ctx0" brushRef="#br1" timeOffset="150764.27">21015 13035 47 0,'14'10'23'0,"4"-45"-26"15,-11 26 47-15,0-4-41 16,0-6 0-16,3-6 2 16,1-3 1-16,3 0-7 15,0 3 0-15,4 6 4 16,0 3 1-16,-1 4-2 15,-3-1 0-15,4 4-4 16,0 6 0-16,-1-1-5 16,1 1 0-16,0 3-10 0,-4 0 0 15</inkml:trace>
  <inkml:trace contextRef="#ctx0" brushRef="#br1" timeOffset="151110.07">21276 12919 46 0,'0'25'23'0,"18"-12"-15"0,-11-13 33 0,3 9-39 0,4-3 1 16,8-2 1-16,-1-1 0 15,0-3-6-15,-3-7 1 16,-1 7 3-16,4-6 0 0,-7-3-2 16,-3-7 1-16,-4 0-1 15,-7 1 0-15,-3-1-1 16,-4 3 1-16,-4 4 0 15,-7 6 0-15,4 6-1 16,-3 6 1 0,-5 17 0-1,5 2 0-15,6 0 0 16,8 3 0-16,3-2-1 16,7-4 1-16,10-7-3 15,5 1 1-15,-1-6-4 16,7-7 1-16,0-6-5 15,0 0 0-15,1-6-6 16,-1-7 0-16</inkml:trace>
  <inkml:trace contextRef="#ctx0" brushRef="#br1" timeOffset="151649.6">22027 12966 48 0,'4'0'24'0,"-4"3"-25"0,0-3 44 0,-4-6-42 15,1 0 0 1,-8-4 0-16,-6 1 1 0,-1 3-3 15,-7-1 1-15,-3 4 1 16,7 3 1-16,0 3-2 16,0 4 1-16,3-4 0 15,0 6 0-15,4 4 0 16,4 2 0-16,3 4-1 16,3-3 1-16,4 3-1 15,7-7 0-15,7-5-1 16,0-1 1-16,4-6-1 15,0 0 1-15,-1-6-1 16,1-1 1-16,0 1 0 16,-1 0 0-16,4-1 0 15,-7 4 0-15,-3 0 0 16,0 6 1-16,-1 4-1 16,-3 5 1-16,0 7 0 0,0 6 1 15,0 6-1-15,1 4 0 16,2-1 0-16,4-2 0 15,0-4-1-15,4-6 1 16,0-3-4-16,-1-7 0 16,-3-5-11-16,-3-4 0 15,-4-10-3-15,-3-2 1 16</inkml:trace>
  <inkml:trace contextRef="#ctx0" brushRef="#br0" timeOffset="159050.29">3500 5688 26 0,'10'9'13'0,"-3"-2"-10"16,-7-7 14-16,0 0-14 15,0 0 0-15,0 3 1 16,-10 3 0-16,-4 3-5 16,-1 7 0-16,-13 3 4 15,0 3 1-15,-7-3-2 0,-11 6 0 16,3 3-1-16,-2 3 0 15,9 4 0-15,-2 2 0 16,-8 7-1-16,-4 3 1 16,-3 0 0-16,-3 10 0 15,-8 2-1-15,-3 10 1 16,4 7-1-16,6-1 1 16,15 7-1-16,-4 5 1 15,4 1 1-15,0 3 0 0,-4 6 0 16,7 7 0-16,-3-1 0 15,-1 13 0-15,8-3 0 16,3 0 1-16,-7 9-3 16,1 1 1-16,6-1 0 15,0 0 0-15,11 7-1 16,-7-4 1-16,7 1-1 16,10 9 1-16,-3-1 0 15,3 7 0-15,8-6-1 16,-8 6 1-16,11-3-1 15,-7 0 0-15,7-6 0 16,7 9 1-16,4-3-1 16,-1-6 0-16,12 6 0 15,6 0 1-15,0 6-1 16,4-6 1-16,10 9-1 16,14 1 1-16,-6-1-1 15,-1 1 1-15,11 2-1 16,11-6 1-16,3-3 0 0,3-3 0 15,5-6 0-15,-5-3 0 16,11-10-1-16,1-3 1 16,13-10 0-16,0 4 0 15,4-13-2-15,14 4 1 16,7-4 0-16,7-3 0 16,4-12 0-16,13-1 1 15,5 4-1-15,-5-7 0 16,15-3 1-16,0-6 0 0,-11 4-1 15,4-8 0-15,-11-2 0 16,4-10 0-16,-15-9-1 16,-3 0 1-16,-3-9-2 15,-8-7 1-15,-10-9-5 16,-10-7 0-16,-19-5-10 16,-24-11 0-16</inkml:trace>
  <inkml:trace contextRef="#ctx0" brushRef="#br0" timeOffset="159532.88">5828 13026 46 0,'10'19'23'0,"8"-16"-27"0,-14-3 33 15,-1 0-26-15,1 3 0 16,6 0 0-16,-6 0 1 0,3 0-6 15,7-6 1-15,0 3 2 16,7 3 1-16,11 3-2 16,7 4 1-16,10 2-1 15,4 10 0-15,4 3 0 16,-8 7 0-16,-10 2 1 16,3 1 0-16,-14 2-1 15,-17 7 1-15,-1 0-1 16,-20 16 1-16,-15-1-1 15,-10 4 0-15,-25 3-2 16,-7-3 1-16,-4-1-2 16,1-8 0-16,-1-7-6 15,-3-10 0-15,7-8-5 16,11-11 1-16</inkml:trace>
  <inkml:trace contextRef="#ctx0" brushRef="#br0" timeOffset="159745.32">5800 12850 55 0,'21'0'27'0,"7"19"-38"0,-24-10 53 16,-4 16-42-16,-4 22 0 15,4 32-6-15,-7 27 1 0,14 14-6 16,-3 18 0-16</inkml:trace>
  <inkml:trace contextRef="#ctx0" brushRef="#br0" timeOffset="172698.1">10587 9633 13 0,'0'6'6'0,"3"-12"4"0,-3 6 3 16,0 0-10-16,0 0 0 15,0 0 4-15,0 0 0 16,0 0-8-16,0 0 0 16,4-6 6-16,-1 2 0 15,5 1-2-15,-1 3 1 16,0-3-2-16,3 0 1 15,1 3-1-15,-1 0 0 16,1 0-1-16,-4 0 0 16,0 0 0-16,0 0 0 0,0 0-1 15,-3 0 0-15,-4 0 0 16,0 0 0-16,0 6-1 16,-4 4 1-16,1 2 0 15,-1 4 0-15,1 0 0 16,-4-1 0-16,-1 1-1 15,1-4 1-15,-3 1 0 16,3 0 0-16,0-1-1 16,-4 1 1-16,4-4 0 15,0 0 0-15,4 1 0 16,-1-4 1-16,0 0 0 16,4-2 0-16,0-1 0 15,4 0 0-15,0-3 0 16,3 0 1-16,3 3 0 15,4 0 0-15,0-3-1 16,4 6 1-16,-4-3-1 16,0 4 1-16,-3-1-2 0,-1 0 1 15,-3 4-1-15,1-1 0 16,-1-3-2-16,-4 4 1 16,-3-1-4-16,0-6 0 15,-3 4-8-15,-8-1 0 16</inkml:trace>
  <inkml:trace contextRef="#ctx0" brushRef="#br0" timeOffset="175236.39">8872 17027 28 0,'0'9'14'0,"4"-2"-2"16,-4-7 15-16,0 0-24 15,0 3 0-15,0 0 3 16,0 3 1-16,0 4-8 16,0 2 1-16,0 1 5 15,0 2 1-15,-4 4-2 16,1-3 1-16,-1 3-3 0,4-4 0 16,-7 4-1-16,4-3 0 15,-1-4-1-15,1 1 0 16,-1-4-1-16,1-2 1 15,-1-7 0-15,4 0 0 16,4-7-1-16,-1-2 1 16,4-7-1-16,0 1 1 15,0-4 0-15,0-3 0 16,0 0-1-16,4 3 1 16,-4 0-1-16,7 4 1 0,-7 2 0 15,0 4 1 1,0 6-1-16,0-4 1 0,0 7-1 15,1 3 0-15,-1 4 0 16,0-1 1-16,0-3-1 16,3 6 0-16,-6-2 0 15,3 2 0-15,0 1 0 16,0 2 0-16,0 4 0 16,0-1 0-16,-3-2-2 15,3 0 0-15,-7-1-3 16,3-3 1-16,1 1-6 15,3-1 0-15,-4-2-5 16,1-4 0-16</inkml:trace>
  <inkml:trace contextRef="#ctx0" brushRef="#br0" timeOffset="175581.92">9144 17008 37 0,'0'0'18'0,"4"-6"-13"0,-4 6 30 0,3 0-33 16,1-3 0-16,3 0 0 15,0 3 1-15,0-3-5 16,0-1 1-16,0 1 0 16,0-6 1-16,4 3-6 15,-4 2 0-15,0 4-7 16,0-3 0-16</inkml:trace>
  <inkml:trace contextRef="#ctx0" brushRef="#br0" timeOffset="175793.68">9176 17115 42 0,'-4'15'21'0,"8"-15"-19"0,-4 0 36 16,0 0-35-16,0 0 1 15,3 4 1-15,4-8 1 16,0 4-8-16,4 0 1 16,0-6 2-16,3 3 1 15,3 3-10-15,1-3 0 16,-11-3-8-16,14-1 1 16</inkml:trace>
  <inkml:trace contextRef="#ctx0" brushRef="#br0" timeOffset="177009.64">11299 16268 30 0,'8'3'15'0,"2"7"-4"0,-6-7 15 16,-1 0-23-16,-3 3 0 15,0 7 2-15,0 6 1 16,-3 6-8-16,-1 0 1 15,1 6 3-15,3 0 0 16,0-2-6-16,0 8 0 0,0-5-9 16,-4 2 0-16</inkml:trace>
  <inkml:trace contextRef="#ctx0" brushRef="#br0" timeOffset="177727.48">11070 17046 34 0,'0'9'17'0,"-3"1"-10"0,3-4 23 0,0 3-26 16,0 4 0-16,-4-1 2 16,1 4 1-16,-1 0-9 15,-3-1 0-15,3-2 6 16,1-4 0-16,-1-2-2 15,1-1 0-15,3 0-2 16,-4-6 1-16,4 0-2 16,4-6 1-16,-1-3-2 15,4-7 1-15,4 0-3 16,0-6 1-16,3-3-1 16,0 0 1-16,0 0 0 15,4 3 1-15,-4 0 0 16,3 6 1-16,-3-2 1 15,1 11 1-15,-5 10 0 0,1 1 1 16,-4 5 0-16,0 4 0 16,-4-4 0-16,1 3 0 15,-1 1-1-15,-3 3 0 16,0-4 0-16,0 7 0 16,0-3-2-16,0-1 1 15,-3 1-4-15,3-3 1 16,0-10-8-16,0-3 1 15,3-7-4-15,1-2 1 16</inkml:trace>
  <inkml:trace contextRef="#ctx0" brushRef="#br0" timeOffset="178030.7">11395 16942 48 0,'0'3'24'0,"7"-6"-26"16,-7 3 48-16,0 0-44 15,3 0 0-15,1 3 0 16,6-3 1-16,-3 0-5 15,4 0 1-15,0-3 1 16,3-3 0-16,-4 3-6 16,1 0 1-16,0 0-10 0,-11 3 0 15,0 0-1-15,0 0 1 16</inkml:trace>
  <inkml:trace contextRef="#ctx0" brushRef="#br0" timeOffset="178238.87">11419 17074 43 0,'7'16'21'0,"-10"-16"-27"0,3 0 44 0,3 3-38 16,-3-3 1-16,4 3 1 15,-4-3 0-15,7-3-5 16,0 0 1-16,4-4-5 15,-1 1 0-15,1-3-5 16,7-1 0-16</inkml:trace>
  <inkml:trace contextRef="#ctx0" brushRef="#br0" timeOffset="178718.9">11709 16939 48 0,'10'6'24'0,"4"-2"-25"0,-14-4 44 16,7-4-43-16,4 1 1 16,0 0 0-16,3-3 0 0,0 0-1 15,0-4 0-15,0 7 0 16,-3-9 1 0,-1 2-1-16,-3 4 1 0,-3 3-1 15,-1 3 0-15,-3 3-1 16,0 3 1-16,-3 7-1 15,-1-1 1-15,1 4-1 16,-1 0 1-16,1 2 0 16,-1 8 1-16,4-5 0 15,0-2 0-15,0 0 0 16,4 0 1-16,3-7 0 16,0 1 0-16,0-4-3 15,0-2 1-15,7-4-5 16,0-3 0-16,4-10-11 15,3-2 0-15</inkml:trace>
  <inkml:trace contextRef="#ctx0" brushRef="#br0" timeOffset="179397.03">13653 16171 45 0,'-4'9'22'0,"-10"13"-18"0,10-15 30 16,1 2-33-16,-1 7 0 0,1-4 1 15,-4 10 0-15,0 10-3 16,0 5 0-16,3 4-2 16,4 6 1-16,0 3-12 15,0-6 1-15</inkml:trace>
  <inkml:trace contextRef="#ctx0" brushRef="#br0" timeOffset="179966.06">13349 17036 48 0,'-7'26'24'0,"-4"-8"-20"0,11-11 37 16,-3-1-39-16,-1 0 0 15,1 0 1-15,-1 1 0 0,4-4-4 16,0 0 0-1,0-3 2-15,0-6 0 0,0-7-2 16,4-3 1-16,3-2-1 16,4-1 0-16,3 0-1 15,3-3 0-15,1-3-1 16,0 6 0-16,3 3 0 16,-4 7 0-16,-3 0 0 15,1 6 1-15,-5 3 0 16,1 3 1-16,-4 3 0 15,-4 3 1-15,1 4 1 16,-1-1 0-16,-3 7-1 16,4-6 1-16,-4-1 0 15,0 4 1-15,0 0-2 0,0-1 1 16,0 1-2-16,0 0 0 16,0-4-3-16,0 1 1 15,3-4-11-15,1-6 1 16,0-6 0-16,6 0 0 15</inkml:trace>
  <inkml:trace contextRef="#ctx0" brushRef="#br0" timeOffset="180267.7">13765 16895 51 0,'7'7'25'0,"8"-7"-33"15,-8 0 54 1,7-4-45-1,3-2 0-15,1 3-3 16,-4 3 0-16,0 0-6 16,-3 3 0-16,-4-3-6 15,-4 3 1-15</inkml:trace>
  <inkml:trace contextRef="#ctx0" brushRef="#br0" timeOffset="180493.98">13769 17074 56 0,'7'3'28'0,"7"0"-36"0,-7-6 51 15,0 0-43-15,0-3 0 16,4 3-2-16,-1 0 0 0,5 3-5 15,2-4 1-15,4-2-9 16,-3-3 1-16</inkml:trace>
  <inkml:trace contextRef="#ctx0" brushRef="#br0" timeOffset="181046.25">14118 16864 43 0,'7'6'21'0,"-3"-6"-14"16,-4 0 33-16,3 0-38 0,1-3 1 15,-1 3 1-15,4-3 1 16,0 0-6-16,1 6 0 15,2-3 4-15,1 0 0 16,-1 0-2-16,1 0 0 16,-4 3-1-16,0-3 1 15,-7 0-1-15,3 0 0 16,-3 0-1-16,0 0 1 16,0 0-1-16,-3 0 1 15,-1 6-2-15,1-3 1 0,-1 1-1 16,-3 2 1-16,4 0-1 15,-4 4 1-15,3-1-1 16,1-3 1-16,3 4 1 16,0-1 0-16,3 0 0 15,1-2 0-15,-1 5 0 16,4 1 1-16,4-1-1 16,3-2 1-16,-3 2 0 15,-1-2 0-15,4 2 1 16,-3 1 0-16,-1 3 0 15,-2-1 0-15,-8 4-1 16,-4-3 1-16,-7-1-2 16,-3 1 1-16,-3 3-2 15,-5 0 0-15,-2-4-5 16,-1-2 0-16,7-7-11 16,1 0 1-16</inkml:trace>
  <inkml:trace contextRef="#ctx0" brushRef="#br0" timeOffset="181830.61">15289 17024 46 0,'-7'9'23'0,"14"-12"-15"16,-7 3 31-16,0 0-37 15,0 0 1-15,7 0 0 16,1 0 1-16,-1-3-6 16,3 3 0-16,1 0-2 15,6 0 0-15,1 0-12 0,3-3 0 16</inkml:trace>
  <inkml:trace contextRef="#ctx0" brushRef="#br0" timeOffset="182052.69">15748 17105 43 0,'7'16'21'0,"7"-25"-21"0,-7 2 27 0,0-2-27 16,0 6 0-1,4-3-2-15,0-1 0 0,-1 4-3 16,4 3 1-16,0-6-8 16,4 0 1-16</inkml:trace>
  <inkml:trace contextRef="#ctx0" brushRef="#br0" timeOffset="182279.44">16210 17087 47 0,'14'6'23'0,"-3"-12"-29"15,-4-1 42-15,0 1-36 0,0 0 1 16,0 0-2-16,-3-1 0 16,3 1-4-16,0 3 0 15,3 0-8-15,4-4 1 16</inkml:trace>
  <inkml:trace contextRef="#ctx0" brushRef="#br0" timeOffset="182534.77">16648 17080 54 0,'14'13'27'0,"-11"-10"-32"0,1 0 50 0,-1-3-44 16,1 3 1-16,3 0 0 15,0 1 0-15,4 2-4 16,-1-3 1-16,1 0-2 16,3 0 0-16,-4 0-9 15,1-3 1-15,0-6-5 16,-8 3 0-16</inkml:trace>
  <inkml:trace contextRef="#ctx0" brushRef="#br0" timeOffset="182803.93">17092 17112 40 0,'7'9'20'0,"0"-6"-20"0,-7-3 35 15,4 0-33-15,3 0 0 16,0 3 2 0,0-3 1-16,0 3-6 0,0 4 0 0,0-4 3 15,4 3 0-15,3 0-8 16,0 4 1-16,4-4-9 16,-1-6 0-16</inkml:trace>
  <inkml:trace contextRef="#ctx0" brushRef="#br0" timeOffset="182983.14">17424 17087 45 0,'17'25'22'0,"-6"-16"-26"16,-8-9 36-16,1 3-36 15,0 0 0-15,-4-3-20 0,0 0 1 16</inkml:trace>
  <inkml:trace contextRef="#ctx0" brushRef="#br0" timeOffset="189906.71">28815 6033 22 0,'3'3'11'0,"1"13"-8"0,-1-10 12 15,-3 0-14-15,0 1 1 16,0 2 2-16,-3 10 1 16,-1 9-5-16,-3 3 1 15,0 7 3 1,-3 12 0-16,-1 13 0 0,4 9 0 15,-3 9-1-15,-1 7 0 16,0 16-1-16,4 15 1 16,0 6 0-16,0 7 0 15,4 19 0-15,-1 2 1 0,1 7-1 16,3 10 0-16,-4 8-1 16,4 7 0-16,0 22-1 15,4-3 0-15,-1 22 0 16,8 6 0-16,3 6-1 15,7 19 1-15,0 10-1 16,7 6 0-16,1 9 0 16,-1 10 1-16,0 12 0 15,4 6 0-15,10 10 0 16,-7-3 1-16,1-4 0 16,-1-2 0-16,-3-13 0 15,-1 9 0-15,-2-22-2 16,-1 4 1-16,-3-16 0 15,-4-19 0-15,-4-10-2 16,-2-27 1-16,-5-7-2 16,-3-19 0-16,0-15-4 0,-3-29 0 15,-4-15-11 1,-4-29 0-16</inkml:trace>
  <inkml:trace contextRef="#ctx0" brushRef="#br0" timeOffset="190714.08">27436 7936 25 0,'42'0'12'0,"-3"3"2"16,-25-3 5-16,10-3-16 16,8 0 1-16,7-3 2 15,3 0 1-15,4-4-9 16,11 4 1-16,10 3 6 16,14-3 0-16,14-1-1 15,-3 1 0-15,17-3 0 16,11-1 1-16,18-2-1 15,-8 2 0-15,8 1-1 16,17-4 1-16,0 4-1 16,15 3 0-16,13 2-2 15,0 4 1-15,1-3-1 16,6 3 1-16,-13-3-2 16,-11 3 0-16,-8 0-1 0,-6 3 0 15,-28 4-6-15,-33-1 1 16,-10 3-12-16,-21 1 0 15</inkml:trace>
  <inkml:trace contextRef="#ctx0" brushRef="#br0" timeOffset="191453.13">27940 7002 44 0,'-4'6'22'0,"22"7"-15"0,-18-7 29 16,0 6-35-16,0 7 0 0,-3 10 2 15,-1-4 0-15,1 0-3 16,-5 6 0-16,1-3 2 15,-3-3 0-15,3-3-1 16,0-3 0-16,3-6-1 16,1-7 1-16,3-6-2 15,7-9 1-15,0-4 0 16,7-9 0-16,0-9-1 16,11-7 0-16,-1 0 1 15,5-2 0-15,2 2-1 16,8 7 1-16,0-1 0 15,-4 13 0-15,-3 13 1 16,-4 9 0-16,-7 7-1 16,1 9 1-16,-5 12-1 15,-3 7 1-15,-7 5-1 16,-3 14 1-16,-8 9-1 0,-3 3 0 16,-3-7-5-16,-1-8 0 15,-3-10-11-15,0-13 1 16</inkml:trace>
  <inkml:trace contextRef="#ctx0" brushRef="#br0" timeOffset="192038.3">28032 8347 43 0,'3'6'21'0,"-3"1"-10"0,0-4 27 15,4 0-35-15,-4 3 1 0,3 0 4 16,-3 10 0-16,0 6-9 15,0 3 0-15,-3 13 5 16,-1 9 1-16,4 16-4 16,4 9 1-16,-1 0-11 15,1-3 0-15,3-10-10 16,3-5 1-16</inkml:trace>
  <inkml:trace contextRef="#ctx0" brushRef="#br0" timeOffset="192816.91">27802 9655 42 0,'4'12'21'0,"7"-12"-11"0,-8 0 26 16,4 3-35-1,-3-3 0-15,3 0 1 0,7 4 1 16,0-1-2-16,7 0 0 15,7 0 2-15,4 3 0 16,7-3 0-16,-7 4 0 16,-1-4-1-16,-2 0 0 15,-8 3-1-15,-7 0 0 16,-11 7-2-16,-6 3 1 16,-11 9-1-16,-7 6 1 15,-4 10-1-15,-7-3 0 16,4-1 0-16,0 4 0 0,-1 0 0 15,12-7 1-15,3-2 0 16,7-4 1-16,7-6 1 16,10 3 0-16,8-13-2 15,17-5 1-15,4-4-6 16,7 0 0-16,0 0-11 16,-4-3 0-16,-10 3-2 15,-8 10 0-15</inkml:trace>
  <inkml:trace contextRef="#ctx0" brushRef="#br0" timeOffset="193507.92">27799 10893 36 0,'0'10'18'0,"3"-7"-9"15,-3-3 34-15,0 0-39 16,4 0 0-16,-1-3 3 16,5 0 0-16,-1 3-9 15,7 0 1-15,3 3 7 16,15 3 0-16,7 0-2 15,10 7 1-15,1-4-2 16,3 7 0-16,-4 0-1 16,-7-1 0-16,-6 7-2 15,-12 0 1-15,-6 3-2 16,-11 4 0-16,-7-1-1 16,-7 0 0-16,-4-3-2 15,-3-3 1-15,-3 0 0 16,2-3 0-16,5-10 0 0,3 1 0 15,0-1 1-15,7-3 1 16,3 1 1-16,8 2 0 16,3 3 0-16,7 4 1 15,4 6 0-15,3-3 1 16,-3 0-1-16,-4 0 1 16,-3-1-1-16,-4 4 1 15,-7 0-2-15,-7 7 1 16,-7-1-1-16,-14 3 0 15,-11 0-2-15,-7-2 0 0,-3-1-6 16,3-3 1 0,-3-6-10-16,-1-4 0 0</inkml:trace>
  <inkml:trace contextRef="#ctx0" brushRef="#br0" timeOffset="193944.36">28067 12414 54 0,'-4'3'27'0,"1"16"-31"0,3-16 41 0,0 4-37 15,0-1 1-15,-4 6-1 16,1 1 1-16,-1 0-4 16,4 2 0-16,-3 4-12 15,3 3 1-15</inkml:trace>
  <inkml:trace contextRef="#ctx0" brushRef="#br0" timeOffset="194168.36">28028 13060 49 0,'7'38'24'0,"0"-16"-24"0,-3-16 36 16,-1 0-36-16,1 1 0 16,-1 2-3-16,1 0 0 15,-1 1-2-15,1-4 1 16,3 0-10-16,0 4 1 16</inkml:trace>
  <inkml:trace contextRef="#ctx0" brushRef="#br0" timeOffset="194425.7">27975 13728 57 0,'7'32'28'0,"-3"27"-37"0,-1-50 52 0,1 1-44 16,-1 2 0-16,1 1-7 15,0 0 1-15,-1-4 1 16,1-3 1-16,-1-3-10 16,1 0 1-16</inkml:trace>
  <inkml:trace contextRef="#ctx0" brushRef="#br0" timeOffset="194606.15">27922 14236 41 0,'0'66'20'0,"0"-25"-22"0,4-29 34 15,-4 4-31-15,3-7 0 16,1-2-6-16,-1-1 0 15,5-9-5-15,-1-7 1 16</inkml:trace>
  <inkml:trace contextRef="#ctx0" brushRef="#br0" timeOffset="195414.74">29930 6265 43 0,'10'3'21'0,"8"3"-20"0,-8-6 33 16,-2 3-33-16,-5 7 1 15,1 2 0-15,-1 7 0 16,-3 9-3-16,4 1 0 16,-1 8-2-16,4 10 0 15,0-6-10-15,0-3 0 0,-7-4 0 16,0-12 0-16</inkml:trace>
  <inkml:trace contextRef="#ctx0" brushRef="#br0" timeOffset="195682.64">30357 6412 41 0,'3'19'20'0,"-21"28"-17"16,11-34 41-16,-7 12-41 15,-3 3 0-15,-15 10 2 16,-14 6 1-16,0-1-8 16,-7 17 1-16,-7 6 3 15,-3 12 1-15,-1-2-4 0,8-1 1 16,3-3-6-16,7-9 0 16,7-10-10-16,4-9 0 15</inkml:trace>
  <inkml:trace contextRef="#ctx0" brushRef="#br0" timeOffset="196148.96">30028 7134 43 0,'0'47'21'0,"-14"-7"-18"15,11-30 28-15,-1 5-29 16,1 4 1-16,-1 0 0 16,1-3 1-16,-1-4-5 15,1 1 0-15,3-7 3 16,0-3 0-16,3-9-2 15,4-3 0-15,0-4-1 16,0 0 1-16,0 1-3 16,0-4 1-16,1 1-1 15,-1 2 0-15,3-3 1 0,4 4 0 16,0 2 2-16,0 7 0 16,-3 6 2-16,0 1 1 15,-4 5 0-15,0 7 0 16,-4 6 0-16,-3 3 0 15,0-3-2-15,4 0 0 16,-4 3-2-16,3-7 1 16,1-2-5-16,6-10 0 15,-2-6-10-15,2-6 1 16</inkml:trace>
  <inkml:trace contextRef="#ctx0" brushRef="#br0" timeOffset="196541.23">30346 6967 49 0,'0'13'24'0,"0"-19"-18"15,0 6 39-15,0 0-42 16,7 0 1-16,4-4 1 15,3 4 1-15,0-3-8 16,7 3 1-16,0-3 4 16,0-3 1-16,0 3-3 15,-6 0 1-15,-5 3-3 16,-3 3 1-16,-7 0-1 0,-3 6 1 16,-4 1 0-16,-4 2 0 15,0 7-1-15,-3 3 1 16,7-3 0-16,0 3 1 15,4 0-1-15,-1-3 1 16,8-4-1-16,6-2 1 16,8-4-3-16,3-6 0 15,0-6-7-15,-3 3 1 16,-4-3-11-16,-7 3 1 16</inkml:trace>
  <inkml:trace contextRef="#ctx0" brushRef="#br0" timeOffset="200458.02">29916 8369 23 0,'0'-9'11'0,"7"-10"6"0,-4 9 2 16,1 7-14-16,-1 0 0 16,1-3 4-16,-4 6 1 15,3-3-11-15,1 3 0 16,-4 0 8-16,0 0 0 15,0 9-2-15,0 13 0 16,0 6-2-16,0 4 1 16,-4 12-1-16,1 6 1 15,-1 6-2-15,1 10 0 0,-4 0 0 16,0-7 1-16,0-5-6 16,3-10 1-16,-3-10-14 15,3-12 0-15,1-9-2 16,3-4 0-16</inkml:trace>
  <inkml:trace contextRef="#ctx0" brushRef="#br0" timeOffset="202696.73">29785 9551 48 0,'18'28'24'0,"-4"-2"-29"0,-11-14 43 16,-3 7-38-16,0 6 0 16,0 6 0-16,0 4 1 15,0-1-2-15,-3 1 1 16,3-7-3-16,0-6 1 16,0-6-8-16,0-7 1 0,3-6-4 15,4-6 0-15</inkml:trace>
  <inkml:trace contextRef="#ctx0" brushRef="#br0" timeOffset="202981.67">30124 9655 42 0,'10'-3'21'0,"-6"6"-18"16,-4-3 38-16,-4 3-39 16,1 6 0-16,-8 4 1 15,-3 6 0-15,0 6-4 16,-4 6 0-16,-6 16 2 16,-12 0 0-16,-2 6-2 0,-8 4 1 15,3-10-3-15,5 0 0 16,-1 0-5-16,7-3 0 15,4-10-7-15,3-2 1 16</inkml:trace>
  <inkml:trace contextRef="#ctx0" brushRef="#br0" timeOffset="203355.14">30032 10097 45 0,'7'-3'22'0,"-3"6"-21"15,-4-3 38-15,0 0-38 16,0 3 1-16,-4 3 1 15,1 4 0-15,-5 2-4 16,-2-2 0-16,-1-1 3 16,-3 4 0-16,0 5-2 15,3 1 1-15,-3 3-1 16,4 0 1-16,3 0-1 16,7 0 0-16,3-3-3 15,8-3 1-15,6-1-3 16,1-5 0-16,0-10-6 0,6 0 1 15,-2-7-5-15,-1-8 1 16</inkml:trace>
  <inkml:trace contextRef="#ctx0" brushRef="#br0" timeOffset="203553.63">30226 10040 31 0,'-7'-3'15'0,"7"32"-8"0,0-20 24 16,-4 7-29-16,-3-1 1 0,-3 14 5 15,-1-1 0-15,-3 6-9 16,0 7 1-16,0 6 5 16,0 9 0-16,0 1-2 15,0 6 1-15,3-10-9 16,0-9 1-16,4-3-11 16,-7-10 0-16</inkml:trace>
  <inkml:trace contextRef="#ctx0" brushRef="#br0" timeOffset="204122.31">29669 10837 49 0,'17'9'24'0,"-27"32"-24"16,10-31 36-16,0 8-36 16,3 11 1-16,-3 5 0 15,4 4 0-15,-1 9-2 16,-3-3 1-16,4-10-2 0,-1-6 1 15,4 1-8-15,0-1 0 32</inkml:trace>
  <inkml:trace contextRef="#ctx0" brushRef="#br0" timeOffset="204435.74">30085 11163 44 0,'3'-9'22'0,"1"9"-13"15,-4 0 24-15,-4 3-31 16,-3 6 1-16,4 7 2 15,-8 6 0-15,-3 0-6 16,-11 9 1-16,-6 10 3 16,-12 15 1-16,-2 10-2 15,-5 6 1-15,-3 4-5 16,0 5 1-16,4-2-6 16,7-11 1-16,6-14-11 15,5-10 1-15</inkml:trace>
  <inkml:trace contextRef="#ctx0" brushRef="#br0" timeOffset="205053.04">30060 11674 47 0,'14'-9'23'0,"-10"-1"-18"15,-4 10 33-15,0 0-37 16,0 0 0-16,-4-3-1 16,1 3 0-16,-8 0 0 15,1 3 0-15,-4 7 0 16,-1 2 1-16,-2 7-1 16,-1 3 0-16,0 3 0 15,1-3 1-15,6-6-2 16,4-4 1-16,4-2-1 15,6-1 1-15,8-6-1 0,6-6 1 16,5-9 0-16,-5-4 0 16,1-3 0-16,0 0 0 15,-1 1 0-15,4 2 0 16,-3 0-1-16,-4 4 1 16,-3-1-1-16,-1 10 1 15,-6 3 0-15,-1 6 0 16,-6 4 0-16,-1 5 1 15,-6 7 0-15,-1 0 1 0,0 10 0 16,1 8 0-16,-4 1 0 16,3 12 0-16,1 4-1 15,-1-4 1-15,-3-3-7 16,3-3 0-16,1-6-11 16,-4-10 1-16</inkml:trace>
  <inkml:trace contextRef="#ctx0" brushRef="#br0" timeOffset="205685.17">30046 12860 45 0,'0'12'22'0,"4"1"-13"0,-1-10 29 16,1 0-36-16,-1 0 1 16,-3 0 0-16,4 3 1 15,-4 1-6-15,7-1 1 16,-4 0-2-16,8 4 0 16,-1 2-12-16,5 1 0 15</inkml:trace>
  <inkml:trace contextRef="#ctx0" brushRef="#br0" timeOffset="205893.22">30131 13499 45 0,'-4'16'22'0,"1"3"-24"15,6-16 29-15,-3 3-29 16,4 0 1-16,-1 4-8 16,1-4 0-16,3-3 3 15,0 3 0-15</inkml:trace>
  <inkml:trace contextRef="#ctx0" brushRef="#br0" timeOffset="206149.89">30145 14061 30 0,'-11'9'15'0,"15"0"-11"0,-4-6 20 15,0 4-25-15,0-1 0 16,0 3-2-16,3 1 1 0,-3 2-3 16,0 1 0-16,0-1-4 15,4-2 0-15</inkml:trace>
  <inkml:trace contextRef="#ctx0" brushRef="#br0" timeOffset="206372.88">30145 14603 54 0,'0'35'27'0,"7"-7"-39"15,-7-22 58-15,0 3-46 16,3 1 0-16,-3-4-5 15,4 0 0-15,-4 1-6 0,0-7 0 16,0-10-4-16,0 7 1 16</inkml:trace>
  <inkml:trace contextRef="#ctx0" brushRef="#br0" timeOffset="209766.34">31147 8256 20 0,'0'10'10'0,"0"-7"4"0,3 0 11 0,-3 0-21 16,0 3 0-16,0 4 2 15,0-1 0-15,0 7-8 16,-3 12 1-16,-1 3 5 16,-3 4 0-16,0 6-2 15,-3 2 1-15,2 5-2 16,1-5 0-16,0-5-2 15,0 0 1-15,0-13-4 16,0-3 0-16,0-10-9 16,0-9 0-16,0-3 0 15,0-6 1-15</inkml:trace>
  <inkml:trace contextRef="#ctx0" brushRef="#br0" timeOffset="210323.29">31115 8300 16 0,'11'0'8'0,"3"-12"0"0,-11 5 11 15,4-2-14-15,4-1 0 16,3-2 5-16,7-1 0 0,0 4-12 16,0 3 0-16,8 3 8 15,-8-1 1-15,0 4-2 16,0 7 0-16,0-1-3 16,1 10 1-16,-5-1-2 15,-6-2 1-15,-4 3-3 16,-11 9 1-16,-3 6-1 15,-10 0 1-15,-5-6-2 16,-9 4 1-16,-5-1-1 16,8-3 1-16,3-6-1 15,1-4 1-15,6-2-2 16,4-4 1-16,3-2 0 16,4-7 1-16,4 0 0 15,3 3 0-15,7 0 1 16,4 6 0-16,3 4 1 0,7 3 1 15,0-1-1-15,4 4 1 16,-4 3 0-16,-4 3 1 16,-2 3-2-16,-1-3 1 15,-4-3-1-15,-3 3 0 16,0-6-3 0,-3-3 1-16,-1 0-5 0,4-4 0 15,-3-6-8-15,3 1 1 16</inkml:trace>
  <inkml:trace contextRef="#ctx0" brushRef="#br0" timeOffset="210548.78">31482 8824 37 0,'7'3'18'0,"-4"3"-12"15,-3-3 29-15,0 0-33 16,0 7 1-16,0-1 1 16,0 7 1-16,0 6-7 15,0 0 1-15,0 6-1 16,0-9 0-16,0-3-11 16,0-1 0-16</inkml:trace>
  <inkml:trace contextRef="#ctx0" brushRef="#br0" timeOffset="211268.96">31104 9852 28 0,'32'44'14'0,"-28"19"-3"0,-4-51 11 0,0 7-20 15,0 9 0-15,-4 4-1 16,-3 9 1-16,-3 3-3 15,-1-4 0-15,4-5 1 16,0-4 0-16,0-9-8 16,0-6 1-16,0-7-3 15,0-12 0-15</inkml:trace>
  <inkml:trace contextRef="#ctx0" brushRef="#br0" timeOffset="211734.57">31097 9924 31 0,'11'10'15'0,"3"-4"-8"0,-7-6 26 16,0 0-31-16,0 0 0 16,-3-3 1-16,3-3 0 15,3-1-3-15,1-2 1 16,7 3 3-16,-1-1 0 15,-3 1-1-15,-3 0 0 16,3 3 0-16,-7 6 0 0,-7 3-2 16,-3 10 1-16,-8 0-2 15,0-4 0-15,1 1-1 16,-4-1 1-16,3 1-1 16,4-4 1-16,0 1-1 15,0-4 1-15,0 0-1 16,3 0 0-16,1 4-1 15,-1-1 1-15,4 4 0 16,0 2 1-16,0 4-1 16,0 0 1-16,4-6 1 15,-1 2 1-15,8 4 0 16,7-3 0-16,-1 3 0 16,1 3 0-16,0-1 0 15,-1 1 1-15,1 0-5 16,-1-3 0-16,-2-3-9 15,-5-4 0-15,4-5-5 16,0-1 1-16</inkml:trace>
  <inkml:trace contextRef="#ctx0" brushRef="#br0" timeOffset="212167.93">31401 10298 45 0,'7'6'22'0,"3"-3"-19"0,-3-6 39 0,1 3-40 15,2 0 1-15,1 0 0 16,6 0 0-16,-3-3-4 15,4 0 0-15,0 3 3 16,-1-4 0-16,-3-2-2 16,1 3 1-16,-5 0-1 15,-3 3 0-15,-7 3-1 16,-3 3 1-16,-1 7 0 16,-3 3 0-16,-3-1-1 15,2 4 1-15,-2 6 0 16,3 3 1-16,0 4-1 15,0-7 1-15,3 0 0 16,4-6 0-16,4-1 0 16,3-5 0-16,7-7-3 15,4-3 0-15,3-3-9 0,-4 0 1 16,-6-6-7-16,-11 0 1 16</inkml:trace>
  <inkml:trace contextRef="#ctx0" brushRef="#br0" timeOffset="212741.06">31140 11288 42 0,'-4'13'21'0,"11"25"-21"0,-7-26 33 16,0 4-33-16,0 6 1 16,0 6-1-16,0 10 1 0,-3 6-2 15,-1 3 1-15,1 0-3 16,-1-7 1-16,1-11-9 15,3-14 1-15,-4-12-2 16,1-9 0-16</inkml:trace>
  <inkml:trace contextRef="#ctx0" brushRef="#br0" timeOffset="213189.4">31126 11245 46 0,'10'12'23'0,"4"-2"-25"15,-14-10 47-15,7-4-44 16,4 1 0-16,7 0 2 0,6 0 0 16,8 0-3-16,0 3 0 15,0 0 2-15,-4 3 1 16,-7 0-2-16,-7 3 1 15,-3 1-2-15,-11 8 1 16,-4 1-1-16,-10 3 0 16,-7 0-1-16,-4-4 0 15,-3 4-1-15,0-9 0 0,3-1 0 16,7 0 1-16,4 1-1 16,0-4 0-16,4 3 1 15,2 1 1-15,5-4 0 16,3 4 1-16,11-1 0 15,6 7 1-15,4-1 0 16,4 7 0-16,0 0-1 16,-1 3 1-16,-2-3-1 15,-1-3 0-15,-4 9-4 16,-3-3 1-16,-3 0-8 16,0 1 0-16,-4-8-6 15,0-5 1-15</inkml:trace>
  <inkml:trace contextRef="#ctx0" brushRef="#br0" timeOffset="213702.48">31570 11702 41 0,'11'4'20'0,"6"-1"-9"0,-10-3 31 15,0 0-39-15,4 0 0 16,0 0 1-16,3 0 1 16,0 0-6-16,-4 0 0 0,8 0 4 15,-4 0 0-15,0 0-2 16,0 0 0-16,-7 3-1 15,-7 0 0-15,-7 3-1 16,4 1 1-16,-4 2-2 16,-4 0 1-16,-3 1-2 15,-4-1 1-15,4 1 0 16,0-4 0-16,4 0 0 16,3 3 0-16,3-2 1 15,8 2 0-15,3-3 1 16,3 1 1-16,4-1-1 15,-3 0 1-15,3 7 0 16,4-1 1-16,-1 1-1 16,-3-4 1-16,-3 4-1 15,-11 6 0-15,-11-1-1 16,1 1 1-16,-8 3-3 16,-10-3 1-16,-11-6-8 15,-7-10 1-15,4-3-8 0,-7-7 0 16</inkml:trace>
  <inkml:trace contextRef="#ctx0" brushRef="#br0" timeOffset="-211249.05">9578 11552 16 0,'3'-6'8'0,"1"-4"0"0,-4 10 8 0,4-6-14 16,-4 0 0-16,3-1 3 16,-3 1 1-16,0 0-7 15,0 6 1-15,0-6 4 16,0 6 0-16,0-7-2 16,0 7 1-16,0-6-3 15,-3 0 1-15,-5 0-1 16,1 2 0-16,-3-2 0 15,-1 0 0-15,1 6 0 16,-1 0 0-16,0 3 0 16,4 0 1-16,0 3-1 15,0 4 1-15,0-1-1 16,4 1 0-16,-1-1 0 16,1 0 0-16,3 1-1 15,0 2 1-15,-7-2-1 16,7 2 1-16,0-2-1 0,7 2 1 15,-7 1 0-15,0-4 0 16,7-3 1-16,0 4 0 16,0-4 0-16,0 0 0 15,3-2 1-15,1-4 0 16,3 3 0-16,0-3 1 16,0-7-1-16,1-2 0 15,-5-7 0-15,1 4 0 16,-1-4-2-16,1 0 1 15,-4 1-1-15,0 2 0 16,0-2 0-16,-7 2 0 16,0 4 0-16,0-1 0 0,0 4-1 15,-7 0 1-15,0 6-1 16,0-3 1-16,-4 3 0 16,1 3 0-16,-4 0-1 15,3 0 1-15,-3 3 0 16,0-3 0-16,3 4-1 15,1-1 1-15,-1 0 0 16,4 0 0-16,0 4-1 16,3-1 1-16,1 1 0 15,-1 2 0-15,4 7-1 16,0-6 1-16,0-4 0 16,4 0 0-16,3 4 0 15,0-7 0-15,4-3 0 16,3 4 1-16,0-7 0 0,3 0 0 15,-2-7 1-15,-1-5 0 16,-4-7-1-16,1 6 1 16,-4-2-1-16,-4-1 1 15,1-3-2-15,-4-3 1 16,-4 0-1-16,1 0 0 16,-4 4-1-16,-4 2 1 15,1 0 0-15,-4 7 0 16,-4 3 0-16,-3 6 0 15,0 3 0-15,-1 3 0 16,5 6-1-16,-1 1 0 16,4 3 0-16,0 3 0 0,3 2 0 15,4 1 0-15,4 0 0 16,-1 0 1-16,4-6 0 16,4-3 0-16,3-1 0 15,7-3 0-15,4 1 1 16,3-4 0-16,3-3 0 15,1 0 0-15,0-9 0 16,-4 0 0-16,-3-10-1 16,-4 4 1-16,-4-1-1 15,-3 1 0-15,-3-4 0 16,-1 3 0-16,-3 1-1 16,-3-1 1-16,-1 1-1 15,-3 2 1-15,0 1-1 16,-3 3 1-16,-4 3-1 15,-1 3 1-15,1 0 0 16,0 3 0-16,0 0 0 0,0 3 0 16,0 0 0-16,3 7 0 15,1-4 0-15,3 4 1 16,0 2-2-16,3 4 1 16,1-3 0-16,-1 0 1 15,4-4-1-15,0 1 1 16,0-4-1-16,7-3 0 15,0 1 1-15,4-4 0 16,3 0-1-16,3-3 1 16,1-6 0-16,0-4 0 15,-4-9 0-15,0 4 0 0,-3-1-1 32,-4-3 1-32,-4 0-1 0,1-2 1 15,-4 2-2-15,0 0 1 0,0 3-1 16,-4 4 1-16,-3 2-1 15,-4 4 1-15,1 3-1 16,-4 0 1-16,0 6-1 16,0 0 1-16,-1 0-1 15,5 3 0-15,-1 1 0 16,4-1 0-16,4 3 0 16,-4 1 0-16,3 2 0 15,4 4 1-15,0-3 0 16,4-1 1-16,3 1 0 0,-4-4 0 15,8-6-1-15,-1 0 1 16,4-6 0 0,1-3 0-16,-1 0-1 0,0-4 1 15,-4-2-1-15,1 2 1 16,-4-2-1-16,0 2 1 16,-7 1-1-16,0 0 0 15,0-1-1-15,-3 1 1 16,-4-1 0-16,-1 4 0 15,-2 0-1-15,-4 3 1 16,0 6 0-16,0 3 0 16,-1 0-1-16,1 4 1 15,0 2-1-15,4 1 1 0,3-1 0 16,0 4 0-16,-1 0 0 16,5-1 0-16,3 1 0 15,0 3 0-15,3-7 0 16,8 1 1-16,7-7-1 15,-4-3 0-15,7-3 0 16,4-3 1-16,-8-3 0 16,4-3 1-16,-3-4-2 15,-4 0 1-15,-3-2-1 16,-4 2 1-16,0 1-1 16,-4-4 1-16,-3 0-2 15,-3 4 1-15,-4 2-1 16,-4 1 1-16,-3 0-1 15,0 5 1-15,0 4-1 16,-4 7 1-16,1 2-1 16,3-3 0-16,-1 7 0 0,5-1 1 15,-1 1 0-15,4 0 0 16,4 2 0-16,-4 4 0 16,3-3 0-16,4 3 1 15,0-10-1-15,11 0 1 16,-8 1-1-16,8-4 1 15,3-6-1-15,4-3 1 16,-1-10 0-16,1 4 0 16,-1 0-1-16,-2-4 0 15,-5-3 0-15,-3 1 0 16,0 2 0-16,-3 1 0 0,-4-1-1 16,0 0 1-16,-4 7-1 15,-3 0 1-15,0 3 0 16,-3 3 0-1,-8 6-1 1,0 3 1-16,4 4 0 16,0 0 1-16,0 2-2 15,3 1 1-15,4-4 0 16,4 7 1-16,-1-9-1 16,8-1 1-16,3 7 0 15,3-10 1-15,5-3-1 16,2-6 0-16,1 0-1 15,-1-7 0-15,-2 4-12 16,-5 0 1-16,-10 6-4 16,-3-9 1-16</inkml:trace>
  <inkml:trace contextRef="#ctx0" brushRef="#br0" timeOffset="-210512.91">8057 11539 13 0,'-7'-3'6'0,"-3"9"6"0,6-6-1 0,4 4-7 15,0-4 1 1,-3 0 5-16,-1 3 1 16,4-3-12-16,0 3 1 0,0 0 9 15,0 0 0-15,0 0-1 16,0 0 1-16,-7 1-1 15,7-4 0-15,0 0-1 16,7 0 0-16,4 0-1 16,6 0 0-16,8 0-1 15,7 3 0-15,0 0-2 16,3-3 0-16,4 0-1 16,-4-3 0-16,0-4-3 15,-3 1 1-15,3 0-5 16,-14 0 0-16,1 2-6 15,-5 4 0-15,-17 0-10 16,0 7 1-16</inkml:trace>
  <inkml:trace contextRef="#ctx0" brushRef="#br0" timeOffset="-209984.56">7218 11179 39 0,'3'-3'19'0,"8"6"-10"0,-11-3 22 16,0 3-29 0,0 3 0-16,0 0 2 0,0 7 1 15,0 0-6-15,0 2 0 16,-7 13 4-16,3 4 1 15,4 5-3-15,0-2 1 16,0-4-10-16,4 1 0 16,3-4-7-16,4-6 0 15</inkml:trace>
  <inkml:trace contextRef="#ctx0" brushRef="#br0" timeOffset="-208546.43">8237 11627 26 0,'0'0'13'0,"4"-9"-8"0,-4 12 12 16,7 0-17-16,-7 0 1 0,3 0 0 16,1 0 1-16,0 1-2 15,3-4 1-15,0-4 1 16,3 4 1-16,4-6 0 16,8 3 1-16,2 3 0 15,8 3 0-15,10-3 1 16,-6 0 0-16,9-3-1 15,15 6 1-15,7-3-1 16,15-3 1-16,6-3-2 16,0-4 1-16,14 4-2 15,-6 0 0-15,2-4-1 16,1 4 0-16,-14 0-2 16,-15 3 0-16,-6 0-5 0,-18 6 1 15,-11 3-11 1,-14 3 0-1</inkml:trace>
  <inkml:trace contextRef="#ctx0" brushRef="#br0" timeOffset="-207404.09">8043 16469 11 0,'-7'3'5'0,"0"-12"12"0,7 9-11 0,-7 0-3 16,7 0 0-16,0 3 5 16,0 0 0-16,-3 0-8 15,3 0 0-15,0 0 7 16,3 0 1-16,4 1-1 15,4-4 0-15,10 0-1 16,7-4 0-16,11 4-1 16,14-3 0-16,17 0-1 15,15-6 0-15,28-4-1 16,11-3 0-16,6 1-2 16,8-4 1-16,-1-3-4 15,-10 6 1-15,-14 7-5 16,-18 3 0-16,-24 6-10 0,-15-3 0 15</inkml:trace>
  <inkml:trace contextRef="#ctx0" brushRef="#br0" timeOffset="-206638.23">9423 11618 25 0,'3'22'12'0,"-3"-16"5"0,0-6 7 0,0 0-21 16,0 3 0-16,0 7 3 16,0 5 1-16,0 10-9 15,0 4 1-15,0 11 5 16,4 14 1-16,-1 15-3 15,4 18 1-15,0 14-2 16,4 21 0-16,3 19 0 16,-3 10 0-16,-1 12-1 15,1 6 1-15,3-9-1 16,-3 3 1-16,6 9-2 16,-3 7 1-16,-3 3-1 15,3 16 1-15,-7 2-3 16,-3 1 1-16,-8 3-4 15,-7-19 0-15,-6-16-8 16,-4-3 1-16</inkml:trace>
  <inkml:trace contextRef="#ctx0" brushRef="#br0" timeOffset="-206052.15">8636 11743 29 0,'4'16'14'0,"-4"21"-8"0,-4-24 17 16,-7 12-20-16,-3 16 0 0,-3 22 0 15,-8 9 1-15,-7 12-6 16,-7 23 0-16,1 15-2 16,-1 1 0-1,4 2-7-15,6-12 1 0</inkml:trace>
  <inkml:trace contextRef="#ctx0" brushRef="#br0" timeOffset="-205752.53">9042 11844 48 0,'24'6'24'0,"-13"9"-26"0,-15-2 45 15,-3 15-43-15,-3 19 1 16,-8 10 0-16,-10 21 1 16,-4 16-4-16,-3 22 1 15,-7 13-1-15,-8 18 0 16,4 16-3-16,0 16 1 15,1-10-3-15,9 1 0 16,5-10-7-16,-1-19 0 16</inkml:trace>
  <inkml:trace contextRef="#ctx0" brushRef="#br0" timeOffset="-205481.16">9077 12922 37 0,'11'22'18'0,"-22"10"-19"15,4-17 29-15,-7 17-27 16,-7 18 1-16,-8 16-1 15,-2 18 1-15,-15 10-3 16,-4 19 0-16,5 16-3 0,-5 3 0 16,4 9-7-1,4 3 0-15</inkml:trace>
  <inkml:trace contextRef="#ctx0" brushRef="#br0" timeOffset="-205192.66">9028 14133 37 0,'-43'94'18'0,"-17"34"-23"16,32-90 29-16,-4 15-24 16,-6 16 0-16,-8 25-7 15,10-25 1-15,-6 44 3 16,7-16 0-16,3-12-6 16,4-13 0-1</inkml:trace>
  <inkml:trace contextRef="#ctx0" brushRef="#br0" timeOffset="-204943.26">9070 14556 28 0,'0'25'14'0,"-18"19"-11"0,11-28 26 15,-3 15-28-15,-15 10 1 16,0 15 0-16,-14 10 0 16,-3 16-3-16,3-4 0 15,1 4 1-15,2-1 1 16,4 7-4-16,4-16 0 0,0-6-7 16,7-10 0-16</inkml:trace>
  <inkml:trace contextRef="#ctx0" brushRef="#br0" timeOffset="-204656.84">9070 15302 39 0,'-28'60'19'0,"-36"43"-24"0,43-74 33 15,-7 11-29-15,-4 4 1 16,0 10-1-16,-6-1 1 16,6-3-2-16,4-3 0 15,6-3-3-15,8-13 0 16,7-6-5-16,7-12 1 15</inkml:trace>
  <inkml:trace contextRef="#ctx0" brushRef="#br0" timeOffset="-204414.54">9204 15387 40 0,'-7'31'20'0,"-25"51"-21"0,25-60 37 0,-7 12-36 15,-14 4 1-15,-4 9-1 16,-3 3 1-16,-1 3-2 16,8 4 0-16,0-7-8 15,7-12 0-15,10-10-3 16,1-9 0-16</inkml:trace>
  <inkml:trace contextRef="#ctx0" brushRef="#br0" timeOffset="-203168.74">8573 10893 23 0,'-4'-3'11'0,"8"13"0"15,-4-10 14-15,3 6-22 16,-3-3 0-16,4 10 1 15,-4 2 1-15,0 7-7 16,0 6 1-16,0 7 4 16,-4 3 0-16,1 5-2 15,3-2 0-15,-4 0-1 16,4-3 0-16,-4-7-3 0,1-9 1 16,-1-6-6-16,1-7 1 15,-1-6-4-15,4-6 0 16</inkml:trace>
  <inkml:trace contextRef="#ctx0" brushRef="#br0" timeOffset="-202705.7">8548 10912 26 0,'3'-6'13'0,"1"-7"-9"0,-1 10 21 0,1 0-22 15,3-3 0-15,4-4 2 16,-1 4 0-16,4 0-6 16,0-4 1-16,4 4 5 15,0 3 0-15,-1 0-1 16,-6 6 1-16,-4 3-2 16,0 1 1-16,-7 5-3 15,0 4 1-15,-11 0-2 16,1 2 0-16,-1-2-1 15,1 0 0-15,3-1 0 16,-4-2 0-16,-3-1-1 16,7-2 1-16,0-4-1 15,0 0 0-15,3-2 0 16,1-1 1-16,3 3 0 16,3 3 0-16,4 7 3 15,4-3 0-15,3 5 1 0,-3 4 0 16,3 3 0-16,0 4 1 15,-4-4-1-15,-3 3 0 16,4 0-2-16,-7-6 0 16,-1-3-3-16,4-10 0 15,0 1-4-15,0-7 0 16,4 0-9-16,-1-6 0 16</inkml:trace>
  <inkml:trace contextRef="#ctx0" brushRef="#br0" timeOffset="-202477">8932 11282 41 0,'4'6'20'0,"-4"-6"-10"16,0 7 29-16,0 2-37 15,0 7 1-15,0 3 0 16,0-1 0-16,0 1-6 16,0-3 0-16,0-3-11 15,-4-4 1-15</inkml:trace>
  <inkml:trace contextRef="#ctx0" brushRef="#br0" timeOffset="-194568.67">11543 12794 21 0,'7'3'10'0,"-7"-6"-4"16,0 3 11-16,0 0-13 0,0 0 0 16,0 0 2-16,0 0 1 15,0-7-9-15,-4 1 0 16,-3 3 5-16,-3 0 1 16,3-7-3-16,-4-2 1 15,1-1-2-15,-1 1 1 16,0-1-1-16,1 4 1 15,-1-1-1-15,4 7 1 16,0 3-1-16,0 7 0 0,0-4 0 16,0 6 1-16,0 1-1 15,-4-4 1-15,8 0-1 16,3 4 1-16,0-1-1 16,3 0 0-16,8 1 1 15,-1 2 0-15,1-2 0 16,3-1 1-16,0 0 0 15,4-5 0-15,0-1 0 16,-4-3 1-16,0-3-1 16,-4-7 0-16,1 1 0 15,-4 3 0-15,0-1-1 16,-3-2 0-16,-4-7-1 16,0 1 0-16,-7-1 0 15,-4 3 0-15,-3 4-1 16,-4-1 1-16,-3 4-1 15,0 6 1-15,3 0-1 0,1 6 1 16,-1 4-1-16,0 2 1 16,8-2 0-16,-1 2 0 15,4 4 0-15,4 3 0 16,3 0 0-16,3 3 1 16,4-4-1-16,4 1 1 15,3-3 0-15,11-7 0 16,3-2 0-16,-4-4 1 15,1-6-1-15,-4-4 0 16,0-2 0-16,-3-4 0 16,-7-2-1-16,-1-4 1 15,-3 3-1-15,-3 1 0 0,-8-4-1 16,1 3 1-16,-8 0-1 16,-3 4 1-16,-4 6 0 15,1 2 0-15,-1 8-2 16,1 2 1-16,-1 0 0 15,4 0 0-15,3 1-1 16,1 2 1-16,3 4 0 16,0 2 1-16,3 1 0 15,4 3 0-15,7 0 0 16,4-1 1-16,-1-2 0 16,8-7 0-16,0-2 0 15,-1-7 0-15,-3-7 0 16,-3-2 1-16,-1-3-1 15,-3-4 0-15,1 0-1 0,-5 0 1 16,-3 1-1 0,0 2 0-16,-3 1 0 0,-5 2 0 15,5 1 0-15,-4 0 0 16,-4-1-1-16,4 4 1 16,-3 3 0-16,-1 3 0 15,1 6-1-15,2-3 1 16,1 10-1-16,0 2 1 15,4 4-1-15,3 0 1 16,0 3-1-16,3-3 1 16,8-4 0-16,0-5 0 0,3-7 0 15,0-6 0-15,0-10-2 16,0-2 0-16,0-1-12 16,-3 0 0-16</inkml:trace>
  <inkml:trace contextRef="#ctx0" brushRef="#br0" timeOffset="-193276.47">11384 16058 25 0,'7'6'12'0,"-3"-12"-2"0,-1 0 5 16,1-4-13-16,-1 1 1 15,1-4 2-15,3 1 0 16,-7-4-6-16,0 1 1 16,0-4 3-16,0 0 0 15,0 0-1-15,0-3 1 0,0-3-1 16,0 0 1 0,-7-6-2-16,3-4 0 0,4-3 1 15,-3 1 1-15,-1-1-1 16,1-3 0-16,-1-2-1 15,1-1 1-15,-1 0 0 16,1-3 0-16,3 3-1 16,0 0 0-16,0 3-1 15,0-3 1-15,3 0 0 16,-3-3 0-16,0 7-1 16,0-4 1-16,0 0 0 15,0-3 0-15,0 0 0 16,0 3 0-16,4 0-1 15,-4 0 1-15,3 3-1 16,1 4 1-16,-1-1-1 16,-3 0 1-16,4 1-1 0,-4-4 0 15,3-3 0-15,-3 0 0 16,0 3 0-16,0-3 1 16,0 4-1-16,0 2 1 15,0 0-1-15,4-2 1 16,3 5-1-16,-7-2 0 15,3 5 0-15,-3 1 1 16,4-4-1-16,-1-2 0 16,-3-1 0-16,4 0 0 15,0-2 0-15,-4-4 0 16,0 0 0-16,-4 6 0 16,4 4 0-16,0-4 0 0,0 7-1 15,-4-10 1-15,1 6 0 16,-1 7 1-16,4 0-2 15,0 0 1-15,0 0 0 16,0-1 0-16,0 1 0 16,0 0 1-16,4 3-1 15,-1 3 0-15,1-6 0 16,-4 3 1-16,0-7-1 16,0 1 0-16,-4-4 0 15,1 7 0 1,-1-6-16-1,1-4 1-15</inkml:trace>
  <inkml:trace contextRef="#ctx0" brushRef="#br0" timeOffset="-192000.75">7969 13283 30 0,'-7'6'15'0,"-3"10"-1"15,10-13 6-15,-4 0-17 16,1 0 1-16,3 0 5 16,0-3 0-16,0 0-9 15,3 3 1-15,1-3 7 16,6 4 1-16,4-4-2 16,0-4 1-16,15-2-3 0,9-6 0 15,5-1-2-15,-4 4 0 16,-1-1-5-16,1 4 0 15,-4 0-7-15,-6 3 0 16,-8 0-10-16,-7 3 0 16</inkml:trace>
  <inkml:trace contextRef="#ctx0" brushRef="#br0" timeOffset="-190514.88">7133 12850 34 0,'0'-3'17'0,"7"6"-7"15,-7-3 17-15,4 0-25 16,-1 3 0-16,1 0 3 16,-1 7 0-16,1-1-6 15,-4 4 0-15,-4 2 4 16,4 1 0-16,-3 9-2 16,-4 3 1-16,0 1-4 15,3-1 1-15,-6 0-4 16,10-3 0-16,0-6-9 0,0 3 1 15,10-16-1-15,-3-3 1 16</inkml:trace>
  <inkml:trace contextRef="#ctx0" brushRef="#br0" timeOffset="-190230.36">7359 12954 39 0,'-4'25'19'0,"1"-35"-22"0,-4 13 41 0,3 10-35 15,-13 6 1-15,-1 3 1 16,4 6 1-16,-14 3-7 16,-1 16 0-16,-6-3 4 15,-4 10 0-15,1 5-1 16,-1 1 0-16,4-1-2 15,3-5 0-15,4-4-5 16,3-13 1-16,4-5-7 16,7-10 0-1</inkml:trace>
  <inkml:trace contextRef="#ctx0" brushRef="#br0" timeOffset="-189329.45">7123 13518 36 0,'0'-3'18'0,"-7"6"-6"15,7-3 16-15,7 3-24 16,-7-3 1-16,3-3 2 16,4 3 0-16,0-3-9 15,4 6 1-15,-1-3 5 16,1 0 1-16,-7 0-3 16,3-3 0-16,3 3-1 15,-10 0 0-15,0-3-1 16,4 6 0-16,-4-3 0 0,0 0 0 15,0 0-1-15,0 0 1 16,0 0 0-16,3 0 0 16,-3 0-1-16,0 0 1 15,0 0-1-15,0 0 1 16,0 3 0-16,0-3 0 16,0 0 0-16,0 0 0 15,0 0 0-15,0 0 0 16,0 0 0-16,0 0 0 15,0 0 0-15,0 0 1 16,0 3-1-16,0-3 0 0,0 0 0 16,0 0 0-16,0 0 0 15,0 0 0-15,0 3-1 16,0-3 1-16,0 0 0 16,0 3 0-16,0-3 0 15,0 0 0-15,0 0 0 16,-3 0 1-16,3 4-1 15,-4-1 0-15,4 3 0 16,-7 3 0-16,4 4 0 16,-8-4 0-16,4 7 0 15,0-3 1-15,0-1-1 16,0 1 0-16,0-4 1 16,3 4 0-16,4-1-1 15,0-2 1-15,0-1 0 16,0 0 0-16,7-2 0 15,4-1 0-15,-1 0-1 0,12-3 0 16,-5-6-1 0,8-3 1-16,0 0-5 0,-1-1 0 15,-3-2-9-15,1-4 0 16,-5-2-3-16,1 2 0 16</inkml:trace>
  <inkml:trace contextRef="#ctx0" brushRef="#br0" timeOffset="-189055.7">7465 13462 53 0,'-4'12'26'0,"-6"13"-28"15,3-22 52-15,0 10-48 16,-4 3 1-16,-3 9 2 15,-7 9 0-15,0 10-6 16,3 9 0-16,-10 13 4 16,7-3 1-16,-8-7-3 15,8-9 1-15,3-9-8 16,4-13 1-16,0-3-14 16,7-12 1-16,7-10-1 15,11-10 0-15</inkml:trace>
  <inkml:trace contextRef="#ctx0" brushRef="#br0" timeOffset="-187150.86">9532 13010 22 0,'-3'3'11'0,"6"-12"-6"16,-3 9 11-16,0 0-14 15,0 0 0-15,0 0 2 16,0 0 1-16,11 0-5 15,-8-3 1-15,4 3 3 16,0 0 1-16,0 0-1 16,0 0 1-16,0 0-1 15,1 0 1-15,-1 3-2 0,0-3 1 16,0 0-1-16,3-3 1 16,1 0-1-16,-1-1 0 15,1 4-1-15,0 0 1 16,6-3-1-16,1 0 1 15,3 0-1-15,11 0 1 16,0 0-1-16,6 0 1 16,-2 3-1-16,2-4 1 15,8 4-1-15,4-3 0 16,-1-3 0-16,-7-3 1 0,11-4-2 16,7 1 1-16,4-1-1 15,3 0 0-15,7 1 0 16,4-1 0-16,-11 1-1 15,-4 2 1-15,4 1-1 16,0 3 1-16,-3-4-1 16,-1 1 1-16,1-1-1 15,-4-2 1-15,-4 3-1 16,-3 2 0-16,-7-5-1 16,-7-1 1-1,-11 1-10 1,-3-1 0-16,-11-6-10 15,-11 16 0-15</inkml:trace>
  <inkml:trace contextRef="#ctx0" brushRef="#br0" timeOffset="-185049.23">9733 15569 18 0,'4'-16'9'0,"10"10"6"16,-11 0-6-16,1-4-7 16,-1 1 1-16,1-4 4 15,-1-9 1-15,1 4-8 0,-4 5 1 16,0 4 6-16,3-1 0 15,5 13 0-15,-1 7 0 16,3 9-2-16,4 21 1 16,4 10-2-16,0 16 1 15,-1 16-2-15,1 9 0 16,-1 3-2-16,8-3 0 16,-7-16-5-16,-4-6 0 15,0-19-12-15,-3-18 0 16</inkml:trace>
  <inkml:trace contextRef="#ctx0" brushRef="#br0" timeOffset="-184704.63">9807 14500 45 0,'14'18'22'0,"18"54"-24"16,-25-40 28-16,11 15-23 15,-1 19 0-15,15 18 1 16,0 20 0-16,7 12-6 0,7 9 1 15,-4 13 3-15,-7-3 0 16,4 0-2-16,0-13 0 16,-4-18-4-16,-7-16 0 15,-3-16-8-15,-4-19 0 16,-7-22-2-16,-3-15 1 16</inkml:trace>
  <inkml:trace contextRef="#ctx0" brushRef="#br0" timeOffset="-184388.03">9832 13734 30 0,'14'13'15'0,"28"31"-10"15,-31-25 27-15,10 15-31 16,4 13 1-16,7 19 0 16,6 28 1-16,8 13-3 15,4 21 1-15,6 29 2 16,15 16 0-16,-1 2-1 16,1 7 1-16,3-6-1 15,-11-13 0-15,-10-22-2 16,-7-13 0-16,-11-21-4 15,-6-25 0-15,-8-23-10 0,-7-37 1 16</inkml:trace>
  <inkml:trace contextRef="#ctx0" brushRef="#br0" timeOffset="-184103.09">10026 13396 33 0,'28'72'16'0,"7"38"-10"0,-17-63 19 0,7 19-26 16,3 28 1-16,11 28 1 15,21 16 0-15,3 16-1 16,8 15 1-16,6-3 0 15,-10 0 1 1,4 38-4 0,-22-57 1-16,-13-37-9 15,-12-31 0-15</inkml:trace>
  <inkml:trace contextRef="#ctx0" brushRef="#br0" timeOffset="-183816.96">10231 13609 36 0,'-15'-85'18'0,"19"23"-16"0,0 52 26 15,6 7-27-15,4 9 1 16,4 13 0-16,7 19 1 16,10 21-4-16,7 20 1 15,8 24 2-15,2 20 1 16,8 21-1-16,0 13 1 15,-7 9-1-15,0-9 1 16,0-7-2-16,-7-24 1 0,-11-17-4 16,-3-21 0-16,-11-25-3 15,-3-22 1-15,-1-20-5 16,-2-27 0-16,-8-22-5 16,-4-25 1-16</inkml:trace>
  <inkml:trace contextRef="#ctx0" brushRef="#br0" timeOffset="-183593.84">10767 13421 29 0,'0'-47'14'0,"3"44"-5"16,-3 9 22-16,7 10-30 16,4 18 0-16,3 16 1 15,4 16 1-15,3 19-4 16,7 15 0-16,4 13 1 15,3 6 0-15,-3-3-1 16,0-3 0-16,-4-19-3 0,-3-15 0 16,-8-20-4-16,-3-12 1 15,-7-22-4-15,0-22 1 16</inkml:trace>
  <inkml:trace contextRef="#ctx0" brushRef="#br0" timeOffset="-183367.35">10795 12866 30 0,'-11'-44'15'0,"11"41"-8"0,7 12 28 0,4 13-30 16,3 19 1-16,7 15 2 15,11 26 0-15,7 31-11 16,10 15 0-16,8 20 7 15,3 5 0-15,-11-12-9 16,-10-28 1-16,-7-25-10 16,-15-25 0-16</inkml:trace>
  <inkml:trace contextRef="#ctx0" brushRef="#br0" timeOffset="-182495.43">10319 11254 38 0,'3'-3'19'0,"1"3"-10"15,-4 0 23-15,0 0-28 16,0 3 0-16,0 3 2 15,0 4 0-15,0 8-8 16,-4 4 0-16,4 10 5 16,4 2 1-16,-4 10-3 15,0 6 0-15,3 7-1 16,1-1 0-16,-4 1-1 16,-4-13 0-16,1-13-3 15,-1-6 0-15,1-9-4 16,-1-13 1-16,-3-9-6 15,4-10 0-15,-4-6-2 16,3-3 1-16</inkml:trace>
  <inkml:trace contextRef="#ctx0" brushRef="#br0" timeOffset="-182092.42">10294 11292 35 0,'21'-13'17'0,"11"1"-16"0,-18 8 34 16,4-2-31-16,-1 0 0 15,8 0 2-15,-4-1 1 16,0 4-8-16,1 3 1 16,-1 6 5-16,-4 4 1 0,-6-1-3 15,-4 4 0-15,-7 6-1 16,-4 3 0-16,-3 9-2 16,-3-3 0-16,-4 0-2 15,-4-3 1-15,-3 1-1 16,-4 2 1-16,1-9-2 15,-5-1 1-15,8-8-1 16,4-7 1-16,-1-3-1 16,4-3 1-16,3 0 1 15,4-4 0-15,4 4 1 16,6 0 1-16,4 6 0 16,4 4 1-16,6 5 0 15,5 7 0-15,-1 0-1 16,-4 0 1-1,5 2-1-15,-8 8 0 0,0-1-1 16,-4 3 0-16,1-2-4 16,0-8 0-16,-4-2-8 15,0-6 0-15,0-13-3 16,3-6 1-16</inkml:trace>
  <inkml:trace contextRef="#ctx0" brushRef="#br0" timeOffset="-181597.04">10622 11687 42 0,'4'0'21'0,"-1"-3"-22"16,-3 3 38-16,0 0-33 15,0 0 1-15,7-4 2 16,0 1 1-16,4 3-10 16,-1 0 0-16,5 3 7 15,-1 1 0-15,0 2-2 16,0 0 0-16,0 0-1 15,-3 1 1-15,3-4-1 16,-4 0 0-16,-3 0-1 16,0 0 0-16,-3 4-2 15,-4 2 0-15,-4 3 0 16,4 4 0-16,-3 0-1 16,-4-4 1-16,0 4 0 0,0 0 1 15,0 3 0-15,3-1 1 16,4-2 0-16,4 0 0 15,-1-4 0-15,4 1 1 16,7-4-2-16,8-6 1 16,-1 0-6-16,0-3 1 15,4 0-14-15,-8-12 0 16</inkml:trace>
  <inkml:trace contextRef="#ctx0" brushRef="#br0" timeOffset="-178533.41">11688 14032 18 0,'0'-9'9'0,"3"9"2"0,-3 0 10 0,0 0-18 16,0 0 0-16,0 0 1 15,0 0 1-15,0 0-6 16,0 3 1-16,4-3 4 16,-1 0 1-16,4 0-2 15,-3 0 1-15,3 0-1 16,3 0 1-16,1 3-1 15,3-3 1-15,0 0-2 16,0 3 1-16,0 0 0 16,0 1 0-16,1-4-1 15,6 0 0-15,7 0 0 16,7 0 0-16,11 0 0 16,4-4 1-16,9 1-1 15,12-3 0-15,0 0-1 16,10 0 1-16,7 2 0 15,14 4 0-15,8 0-1 0,-8 4 1 16,14 2-2-16,8 6 1 16,-4-2-1-16,-11-4 0 15,-10 7-1-15,-4-1 1 16,7 1-1-16,1-1 1 16,-8-2-2-16,-14-4 0 15,-17-3-4-15,-15 0 0 16,-14 3-12-1,-21-2 1-15</inkml:trace>
  <inkml:trace contextRef="#ctx0" brushRef="#br0" timeOffset="-177827.91">13815 14255 25 0,'0'9'12'0,"-4"-9"1"16,4 4 4-16,-3 2-15 15,-1 6 0-15,1 7 4 16,-4 6 0-16,0 3-5 16,0 16 0-16,3 3 4 15,0 22 1-15,4 25-1 16,4 19 1-16,3 13-3 15,0 18 0-15,4 0-2 0,-1-3 0 16,4 0-1 0,-3-3 1-16,-4-15-2 0,-7-13 0 15,0-20-8-15,-4-21 1 16,1-22-6-16,10-12 0 16</inkml:trace>
  <inkml:trace contextRef="#ctx0" brushRef="#br0" timeOffset="-177211.32">12326 14032 42 0,'21'10'21'0,"-10"-4"-20"0,-8-3 33 0,-3 0-32 16,-10 10 1-16,-11 15-1 15,-8 13 1-15,-13 22-4 16,-14 12 0-16,-11 16 2 15,0 18 0-15,-4 23-3 16,-7 6 0-16,1 6-2 16,10 10 0-16,10-13-7 15,8-12 0-15,10-26-3 16,14-12 1-16</inkml:trace>
  <inkml:trace contextRef="#ctx0" brushRef="#br0" timeOffset="-176958.46">12926 14217 36 0,'10'22'18'0,"-20"28"-19"0,-4-21 33 16,-11 8-31-16,-14 20 0 15,-17 15 0-15,-15 19 1 16,-6 28-4-16,-15 16 1 16,-3 18-3-16,-8 7 1 15,8 3-8-15,14-15 1 0,14-7-2 16,14-22 1-16</inkml:trace>
  <inkml:trace contextRef="#ctx0" brushRef="#br0" timeOffset="-176672.46">12965 14443 38 0,'14'-9'19'0,"0"18"-19"15,-11-3 40-15,-6 10-40 16,3 15 0-16,-11 13 1 15,-10 22 1-15,-11 19-2 16,-17 18 0-16,-4 20-1 16,-10 5 1-16,-5 10-2 15,5 6 0-15,3-9-4 0,11-6 1 16,6-16-5-16,8-22 1 16,10-19-3-16,4-19 1 15</inkml:trace>
  <inkml:trace contextRef="#ctx0" brushRef="#br0" timeOffset="-176149.2">13106 14888 24 0,'56'-69'12'0,"-10"57"4"0,-39 12 20 0,4 9-34 15,-8 16 1-15,-6 13 1 16,-8 18 1-16,-14 7-6 15,-6 12 0-15,-8 16 3 16,7 16 1-16,-3 0-2 16,0-7 0-16,-1-9-1 15,8-19 0-15,3-12-2 16,4-17 0-16,7-11-2 16,7-10 1-16,11-22-1 15,6-16 0-15,8-6-2 16,-4-15 0-16,7-17 0 15,7-12 1-15,4-6 1 16,10-9 0-16,1-7 1 16,6-6 0-16,0-10 3 15,-3 13 0 17,4 7 2 124,-4 8 1-156,-11 11 1 0,-3 18 1 15,-4 12 1-15,-7 7 0 0,-3 6 1 0,-8 13 0 0,-3 9-3 0,-10 15 1 0,-4 13-2 0,-11 19 0 0,-10 22-2 16,-18 16 0-16,-3 15-3 0,-8 16 0 0,-3 10-6 0,4-16 1 16,3-4-6-16,10-18 0 0</inkml:trace>
  <inkml:trace contextRef="#ctx0" brushRef="#br0" timeOffset="-175202.12">13839 13970 24 0,'8'6'12'0,"6"-6"0"0,-7 0 13 0,0-3-22 0,3 0 1 15,1-1 2-15,0-2 0 0,-1 3-6 0,4-3 0 0,-7 0 4 0,0-1 1 0,-3 1-2 0,-4 0 0 0,-4-1-2 0,-3 1 0 0,-3 0-1 0,-8 3 0 0,0 3-1 0,-3 3 0 0,0 9-1 0,0 7 0 0,0 6-1 0,0 4 1 0,3 5-1 0,7 1 1 0,8-1 0 0,10 1 0 0,3-4 2 16,5-3 1-16,6-9 1 15,7-3 1-15,0-10 0 16,0-6 0-16,-3-6 0 16,0-10 1-16,-8-6-2 15,-2 0 1-15,-8-3-2 16,-4-3 0-16,-6-4-1 16,-4 1 0-16,-4 3 0 0,-3 3 0 15,0 6 0-15,-7 6 0 16,-1 7 0-16,-2 6 0 15,-1 9 0-15,0 7 0 16,1 6 0-16,-1-6 0 16,4 6-1-16,3 6 1 15,4 3 0-15,3-2 0 16,4-8 0-16,7 1 0 16,4-6 0-16,10-6 1 15,4-7 1-15,3-10 0 16,0-5-1-16,-3-7 1 0,-4 0-1 15,-4 0 1-15,-3-6-1 16,0-3 0-16,-7 0-1 16,-3 0 0-16,-1-1-1 15,1 7 1-15,-1 7 0 16,-3 5 0-16,0 7 0 16,-3 10 0-16,-1 5 0 15,4 10 1-15,-4 3-1 16,1 0 1-16,3 3-1 15,3-3 1-15,8 1-1 16,3-8 1-16,3 1 0 16,5-6 0-16,6-7-3 15,3-6 1-15,-2-9-14 16,-5-10 0-16,-6-3-2 0,-4 0 1 16</inkml:trace>
  <inkml:trace contextRef="#ctx0" brushRef="#br0" timeOffset="-174057.19">12707 12612 42 0,'7'12'21'0,"0"17"-14"15,-7-17 22-15,0 4-27 16,0 3 0-16,0 6 1 15,-3 9 0-15,-1 7-4 16,1 6 0-16,-1 6 2 16,1-3 1-16,-1-2-5 15,4-1 0-15,-4-10-4 16,4-2 0-16,0-17-5 16,0-11 0-16,0-7-2 15,0-13 1-15</inkml:trace>
  <inkml:trace contextRef="#ctx0" brushRef="#br0" timeOffset="-173594.02">12707 12769 20 0,'4'-7'10'0,"-1"-18"-4"0,1 19 17 16,-4 0-18-16,3-1 1 16,1 1 4-16,-1 0 0 15,4 0-11-15,4-1 0 16,-1-2 8-16,5 0 1 0,2-1-2 15,4 1 0-15,4-1-1 16,3 4 1-16,-3 6-1 16,-4 3 0-16,7 7-2 15,-10 5 1-15,0-2-2 16,-8 6 1-16,-3-1-3 16,-7 4 0-16,0 3-1 15,0 4 0-15,-3 2 0 16,-4-6 0-16,-4-3-1 15,-3-3 1-15,0-10 0 16,-4 1 0-16,1-1-1 16,3-3 1-16,3 1 0 15,0-1 0-15,4-3 1 16,4-3 1-16,3 3-1 16,7-3 1-16,3 3 0 15,5 0 1-15,-1 1-1 16,3 5 1-16,-6 7-2 15,-1-1 0-15,-3 7 0 0,1 0 0 16,2 3-3-16,-3 0 0 16,4 4-5-16,3-11 0 31</inkml:trace>
  <inkml:trace contextRef="#ctx0" brushRef="#br0" timeOffset="-173099.74">13212 13016 57 0,'3'3'28'0,"8"-3"-19"16,-4-3 29-16,3-3-38 16,4 3 1-16,4 3 2 15,3-3 1-15,4 3-5 16,0 0 1-16,-4 0 2 16,0 0 0-16,-7 0-2 15,-3 0 0-15,-8 3-2 0,-6 6 1 16,-8 1-1-16,-3-1 1 15,0 4-2-15,-4-1 1 16,1 4 0-16,2 0 1 16,5 2-1-16,3-2 1 15,3-3 0-15,4 2 1 16,7 1 0-16,4 3 1 16,7-7 0-16,3 7 1 15,3-9 1-15,1 2 0 16,-4 1-1-16,-3-1 1 15,-8 1-2-15,-6-1 0 16,-11 4-1-16,-11 3 0 0,-13-4-7 16,-8-2 1-16,-7-10-12 15,-3-6 0-15</inkml:trace>
  <inkml:trace contextRef="#ctx1" brushRef="#br0" timeOffset="135285.41">3080 12113 0,'0'0'16</inkml:trace>
  <inkml:trace contextRef="#ctx0" brushRef="#br0" timeOffset="-172017.57">8012 14493 48 0,'7'3'24'0,"7"-12"-14"0,-4 3 24 15,15-1-32-15,14-2 1 16,3 3 0-16,8 0 0 16,-1-1-5-16,0 1 1 15,-6 3-2-15,-5 3 0 16,-6-3-12-16,-14 3 0 15,-18 6-1-15,-4 3 1 16</inkml:trace>
  <inkml:trace contextRef="#ctx0" brushRef="#br0" timeOffset="-171579.27">7186 14261 40 0,'0'7'20'0,"7"-17"-16"0,-7 10 38 15,0 0-39-15,0 3 1 16,4 4-1-16,-1 5 0 15,-3 10-5-15,0 3 1 16,0 0 2-16,0 3 0 16,0 4-5-16,4-1 1 15,-1-3-7-15,4-3 1 0,0-6-6 16,7-6 0-16</inkml:trace>
  <inkml:trace contextRef="#ctx0" brushRef="#br0" timeOffset="-171352.87">7472 14349 43 0,'0'25'21'0,"-11"22"-24"16,4-34 38-16,-3 6-33 15,-8 6 0-15,-7 6 1 16,-6 0 0-16,2 10-5 15,-2 9 1-15,2 4-1 16,-6-1 1-16,7-3-11 0,3-9 0 16,4-7-2-1,0-5 1-15</inkml:trace>
  <inkml:trace contextRef="#ctx0" brushRef="#br0" timeOffset="-170877.93">7451 14728 45 0,'0'4'22'0,"0"-1"-27"0,0-3 46 0,0 0-41 15,-11 3 1-15,1 0 0 16,-5 0 1-16,-6 3-2 15,0 4 0-15,0 2 1 16,0 1 0-16,3 3-1 16,0 2 1-16,4-2-1 15,0 3 1-15,7-3-1 16,4-1 1-16,3 1 0 16,7-10 0-16,3-3 0 15,8-6 0-15,3-6-1 16,0-7 0-16,-3 4 0 15,-4-1 1-15,0-3-2 16,-3 4 1-16,-1 2 0 0,1 1 0 31,-11 6 0-31,3 3 0 0,1 3 0 0,-4 10 0 16,0 5 1-16,0 4 1 16,-4 3-1-16,1 13 1 15,-4 3 0-15,-7 6 0 16,0 0-1-16,-1 6 0 15,5 4-6-15,-8-4 0 16,8-12-11-16,3-7 0 16</inkml:trace>
  <inkml:trace contextRef="#ctx0" brushRef="#br0" timeOffset="-166808.12">8714 17974 18 0,'3'-3'9'0,"4"0"-3"0,-7 3 9 0,0 0-13 16,0 0 0-16,0-7 5 15,0 1 1-15,0 0-8 16,0 0 0-16,0-1 5 16,0 4 1-16,0-3-1 15,-3 0 1-15,-1-1-3 16,-3 1 1-16,0 0-1 16,0 0 0-16,-11-1-1 15,1 1 0-15,3 3-1 16,-4-3 1-16,4 6-2 15,0 6 1-15,0 0-1 16,-8 4 0-16,5 5 0 0,-1-2 0 16,4 6 0-1,0-1 0-15,3 8 0 16,4-1 0-16,4 3 0 0,3-6 0 16,7-3 0-16,3-1 1 15,1-5-1-15,0-4 0 16,-1-2 0-16,4-7 0 15,0-7-1-15,1 1 1 16,-1 0 0-16,0-4 0 16,0-5 0-1,0-4 0 1,4 3 0-16,-8 1 0 0,4 2 0 0,-3 4 0 0,3-1 0 16,-7 4 0-16,0 6 0 15,0 0 1-15,-3 6-1 16,-4 1 0-16,-4 2 0 15,1 7 1-15,3-1-1 16,0 4 1-16,-4 6-1 16,1 3 0-16,-1 1 0 15,4 2 0 1,4-6-13 0,3-6 1-16,3-10-2 15,4-6 1-15</inkml:trace>
  <inkml:trace contextRef="#ctx0" brushRef="#br0" timeOffset="-166535.27">8968 18071 42 0,'0'16'21'0,"0"0"-16"0,0-10 38 16,0 6-42-16,0 7 0 0,-4 0 1 15,4 12 0-15,0-6-3 16,0 4 1-16,4 2 0 16,3-3 0-16,-7-6-13 15,3-3 1-15,4-13-3 16,0-6 0-16</inkml:trace>
  <inkml:trace contextRef="#ctx0" brushRef="#br0" timeOffset="-165878.04">9465 17999 36 0,'0'13'18'0,"11"-10"-12"0,-4-3 29 0,-4 3-31 0,4 0 0 16,0 3 1-16,4-3 1 16,3 4-8-16,7-4 1 15,0 0 4-15,4-3 0 16,3 0-5-16,4-9 0 15,-7 2-10-15,3-5 0 16,0-1-3-16,-3 1 0 16</inkml:trace>
  <inkml:trace contextRef="#ctx0" brushRef="#br0" timeOffset="-165561.96">9652 17792 44 0,'-7'13'22'0,"-4"15"-19"15,8-19 42-15,-4 7-43 16,-4 9 0-16,1-3 1 16,-1 9 1-16,0 7-6 0,1 9 1 15,3-6 1-15,0 0 0 16,7-10-12-16,0-6 0 16,3-16-4-16,4-5 1 15</inkml:trace>
  <inkml:trace contextRef="#ctx0" brushRef="#br0" timeOffset="-164586.36">10442 17798 41 0,'7'-3'20'0,"-3"3"-18"16,-4 0 34-16,0 0-35 15,0 0 1-15,-7 0 0 16,-4-3 1-16,-3 0-4 15,-7 3 1-15,-4 0 2 16,1 0 0-16,-1 3-1 16,7 3 0-16,1 4-1 0,-5 2 1 15,5 4-1-15,-1 3 0 16,0 6 0-16,8-6 0 16,-1-4 0-16,8 4 0 15,3 0 0-15,7-6 0 16,0-4 0-16,3-6 0 15,8-3-1-15,0-3 1 16,-1-3 0-16,5-1 0 16,-5-2-1-16,-3 3 1 15,0 0-1-15,1 2 1 16,-5 4 0-16,4 4 0 16,-7 2 0-16,0 0 0 15,-3 3 0-15,-1 1 1 0,-3 6 0 16,-3 2 0-16,3 4 0 15,-4-3 0-15,1 0-1 16,-1 0 1-16,1-4-4 16,3 1 1-16,3-3-9 15,1-4 1-15,6-9-5 16,15-6 1-16</inkml:trace>
  <inkml:trace contextRef="#ctx0" brushRef="#br0" timeOffset="-164180.5">10615 18024 44 0,'0'16'22'0,"4"-7"-19"0,-4-9 39 15,0 3-39-15,0 1 0 16,3 2 3-16,4-3 0 15,0 3-7-15,4-3 1 16,3 1 4-16,4-4 1 16,-1 0-2-16,-3-7 0 15,0 4-2-15,-3 0 1 16,0 3-2-16,-4-3 0 16,-7 3-2-16,0 0 1 0,-4 3-1 15,-3 3 1-15,0 7 0 16,0-1 0-16,0 4 0 15,0 3 0-15,0 0 1 16,3 3 0-16,4 0 0 16,4-4 0-16,3-2 0 15,3-3 0-15,1-4-5 16,0-3 1-16,3-6-12 16,3-12 0-16,1-1-1 15,0 1 0-15</inkml:trace>
  <inkml:trace contextRef="#ctx0" brushRef="#br0" timeOffset="-163473.99">11479 17899 34 0,'-10'12'17'0,"10"-5"-10"0,0-7 29 16,0 0-32-16,0 0 1 15,0 0 2-15,7 3 0 0,3 0-9 16,5 0 0-16,6 0 5 15,7 0 0-15,11 0-6 16,0 1 0-16,-1-4-9 16,-6 0 1-16,-4-10-5 15,-6-2 1-15</inkml:trace>
  <inkml:trace contextRef="#ctx0" brushRef="#br0" timeOffset="-163233">11688 17755 52 0,'0'15'26'0,"0"-12"-30"0,0 0 51 15,0 7-46-15,0 9 0 16,-4 6 0-16,0 3 1 15,1 0-4-15,-1 4 0 16,1 8-7-16,-1 1 1 16,4-6-8-16,0-7 1 15</inkml:trace>
  <inkml:trace contextRef="#ctx0" brushRef="#br0" timeOffset="-162649.3">12714 17761 43 0,'-10'9'21'0,"-15"-15"-23"16,14 3 34-16,-6 3-32 16,-8 0 1-16,-3 0 0 15,-8 3 0-15,8 3-1 0,4 7 1 16,-1 6 1-16,0 3 0 15,4 6-1-15,0 0 0 16,3-9-1-16,8 3 0 16,3 0-1-16,7-7 1 15,7 1-2-15,0-7 1 16,7-2-1-16,10-10 1 16,-2-4 0-16,2 1 1 15,-3-7-1-15,1-2 1 16,-5-1-1-16,1 0 1 0,-4 4 0 15,0 2 0 1,-3 4 1-16,-1 6 1 0,-3 6 0 16,0 4 0-16,-3 2 1 15,-4 1 0-15,0 3-1 16,0-1 1-16,0 7-2 16,0 0 1-16,3 0-4 15,5-3 0-15,-1 0-7 16,0-7 1-16,3 1-7 15,1-13 1-15</inkml:trace>
  <inkml:trace contextRef="#ctx0" brushRef="#br0" timeOffset="-162230.01">12859 17980 52 0,'7'0'26'0,"7"13"-28"0,-11-16 47 16,5-4-43-16,2 7 1 15,8 0 1-15,-1 0 1 16,-3-3-7-16,4 0 1 16,-4 3 3-16,0 0 1 15,-3-3-3-15,-4 3 1 16,-3 0-2-16,-8 6 1 15,0-3-2-15,-3 1 1 16,0 5-1-16,7-3 0 0,-3 4 0 16,-1-7 0-16,1 6 0 15,3 1 1-15,-4 2-1 16,4-6 1-16,0 4 1 16,0-4 0-16,11 7 0 15,-1-1 1-15,1 1 0 16,0-7 0-16,-1 3-1 15,-6 4 1-15,-8-1-2 16,-6 7 1-16,-5 6-6 16,-9-3 1-16,-12 0-11 15,-9-12 1-15</inkml:trace>
  <inkml:trace contextRef="#ctx0" brushRef="#br0" timeOffset="-161671.28">13684 17755 45 0,'7'9'22'0,"7"-3"-17"0,-7-6 31 16,4 3-34-16,0 0 0 16,6 4 1-16,4-1 0 15,11 3-5-15,0 1 1 16,7-1 0-16,-4-2 0 16,0-1-9-16,-6-3 1 15,-8-9-6-15,0-1 0 16</inkml:trace>
  <inkml:trace contextRef="#ctx0" brushRef="#br0" timeOffset="-161447.04">13928 17704 44 0,'-4'44'22'0,"-17"-22"-21"16,14-12 39-16,-4 12-40 16,1 6 1-16,-1 3-1 15,1-3 0-15,3 1-5 16,-1-4 1-16,5-3-10 16,6-10 1-16</inkml:trace>
  <inkml:trace contextRef="#ctx0" brushRef="#br0" timeOffset="-161148.72">14672 18049 49 0,'-3'19'24'0,"3"-22"-25"0,0 3 39 0,0 0-38 16,0 0 1-16,0 0 0 16,0 0 1-16,7-3-5 15,3 0 0-15,1 3-6 16,6-3 0-16,12-7-5 15,6 1 0-15</inkml:trace>
  <inkml:trace contextRef="#ctx0" brushRef="#br0" timeOffset="-160936.82">15148 18049 39 0,'14'19'19'0,"-3"-3"-18"0,-11-13 33 16,7 3-35-16,0-3 1 15,4 0-6-15,-1 1 1 16,1-1-3-16,6 3 1 16,5-9-5-16,9 3 1 15</inkml:trace>
  <inkml:trace contextRef="#ctx0" brushRef="#br0" timeOffset="-160727.97">15656 18128 37 0,'14'22'18'0,"1"-19"-18"16,-12-6 36-16,4 6-36 15,0-3 1-15,0-3-1 16,0 3 1 0,11 0-13-1,3 0 1-15</inkml:trace>
  <inkml:trace contextRef="#ctx0" brushRef="#br0" timeOffset="-160486.25">16249 18143 41 0,'7'16'20'0,"4"-16"-17"0,-11 0 28 16,0 0-32-16,7 0 1 15,-4 3-3-15,-3-3 1 16,0 0 0-16,4 0 0 16,3 0-10-16,0-3 1 0</inkml:trace>
  <inkml:trace contextRef="#ctx0" brushRef="#br0" timeOffset="-160141.04">16944 18090 41 0,'14'9'20'0,"14"1"-17"15,-21-7 31-15,7 3-30 0,1-3 1 16,-1 4 0-16,0 2 1 16,3 0-8-16,1 1 0 15,3-1 4-15,4 4 1 16,3-10-6-16,-3-3 0 15,-8-13-12-15,-2-5 0 16</inkml:trace>
  <inkml:trace contextRef="#ctx0" brushRef="#br0" timeOffset="-159076.7">13995 14769 31 0,'0'3'15'0,"7"-6"-3"15,-4 0 15-15,-3 3-24 16,7-3 0-16,0 3 4 16,0 0 1-16,4 0-9 0,-4-3 1 15,4 0 5-15,3 3 1 16,7 0-1-16,11-3 0 16,14-1-1-16,3-2 0 15,7-3-1-15,8-1 0 16,-1 1-1-16,4-7 0 15,4 4-1-15,3-1 0 16,4 4-1-16,3 2 0 16,0 1 0-16,-7-3 0 15,-7-4-1-15,0 1 1 16,7-1-1-16,-7-3 0 0,-3 4 0 16,-8 3 0-16,-6-1 0 15,-8 4 1-15,0 0-1 16,-10-1 0-16,-4 4 0 15,-7 3 1-15,-3 3-1 16,-7 4 0-16,-4 5 0 16,0 1 1-16,-4 2-1 15,-3-2 1-15,0 3-1 16,0-1 1-16,0 10 0 16,0 4 0-16,0 5 0 15,0 7 1-15,0 6-1 16,0 6 0-16,0 19 0 15,-3 0 0-15,-1 13 0 16,4 15 0-16,0 1-2 16,4-7 0-16,3-16-4 15,0-2 1-15,0-4-12 16,-4-3 1-16,-6 0 0 16,-1 3 0-16</inkml:trace>
  <inkml:trace contextRef="#ctx0" brushRef="#br0" timeOffset="-158535.87">14362 14870 28 0,'24'-7'14'0,"22"1"-6"0,-32 3 25 16,0 0-30-16,0 3 1 16,1-3 3-16,-5 6 0 15,1 6-9-15,-8 16 0 16,-10 13 6-16,-10 15 0 16,-8 13-4-16,-10 19 0 15,-15 21-8-15,1 10 0 0,-4 13-6 16,7-1 0-16</inkml:trace>
  <inkml:trace contextRef="#ctx0" brushRef="#br0" timeOffset="-158235.1">14866 14785 41 0,'42'-6'20'0,"-17"21"-20"0,-21-5 33 16,-4 21-33-16,-11 16 0 15,-14 22 0-15,-10 16 0 16,-7 25-5-16,-1 18 1 16,-6 13-8-16,3 19 1 15</inkml:trace>
  <inkml:trace contextRef="#ctx0" brushRef="#br0" timeOffset="-157979.61">15402 14876 45 0,'39'28'22'0,"-39"22"-25"15,-3-31 37-15,-8 22-32 16,-17 9 1-16,-8 22 0 15,-2 25 0-15,2 19-7 16,-2 13 1-16,-1 15-7 16,0-6 1-16,4-16-5 15,10-24 1 1</inkml:trace>
  <inkml:trace contextRef="#ctx0" brushRef="#br0" timeOffset="-157441.07">15773 15302 58 0,'49'0'29'0,"75"-3"-37"0,-75-3 58 15,14-7-51-15,33-5 1 16,27 2-1-16,8-12 0 16,24-4-2-16,-3 7 1 15,-15 3-4-15,-13 7 1 16,-33 2-10-16,-17 7 0 16,-14-1 0-16,-14 7 0 15</inkml:trace>
  <inkml:trace contextRef="#ctx0" brushRef="#br0" timeOffset="-157141.33">17233 15080 43 0,'25'40'21'0,"-15"14"-26"15,-6-32 42-15,-4 9-35 16,0 19 1-16,-4 10 0 16,-3 21 0-16,-7 17-5 15,-3 11 1-15,-12 17 1 0,1 2 0 16,-11-9-7-1,4-15 1-15,0-29-7 0,7-25 0 16</inkml:trace>
  <inkml:trace contextRef="#ctx0" brushRef="#br0" timeOffset="-156789.18">15847 15362 39 0,'17'6'19'0,"-10"19"-20"15,-10-12 29-15,-8 15-29 16,-3 7 1-16,-7 12-3 16,3 0 0-16,-6 12-6 15,-1 1 1-15,4-1-3 0,3-2 1 16</inkml:trace>
  <inkml:trace contextRef="#ctx0" brushRef="#br0" timeOffset="-156568.92">16344 15406 41 0,'25'9'20'0,"-18"19"-25"0,-7-12 41 0,-7 6-36 15,-4 9 1-15,1 10-1 16,-1 3 1-16,-3 9-2 16,0 4 1-16,0 6-3 15,3-1 1-15,4-8-4 16,4-14 0-16,3-11-6 16,3-17 1-16</inkml:trace>
  <inkml:trace contextRef="#ctx0" brushRef="#br0" timeOffset="-156208.47">16651 15588 16 0,'57'-38'8'0,"-8"10"5"15,-38 28 5-15,-4 6-14 16,-4 19 1-16,-10 13 0 16,-11 9 0-16,-6 12-7 15,-1 7 0-15,-3 6 5 0,0-6 0 16,3-3-3-16,4-7 1 15,7-12-1-15,0-6 0 16,6-19-2-16,8-16 0 16,8-13-1-16,6-15 1 15,7-18-1-15,11-11 1 16,3-2 0-16,0-10 1 16,7 0 2-16,1 3 0 15,-4 7 2-15,-8 9 1 16,1 9 1-16,0 13 1 15,-11 13 0-15,-3 8 0 16,-11 17-2-16,-7 15 1 16,-11 10-4-16,-3 9 1 0,-4 9-9 15,-3 20 1-15,0-4-7 16,0-6 0-16</inkml:trace>
  <inkml:trace contextRef="#ctx0" brushRef="#br0" timeOffset="-155504.76">17501 15481 47 0,'43'16'23'0,"34"-1"-20"0,-45-8 40 16,17-1-41-16,8 0 0 16,28-3 1-16,20 1 1 15,12-8-6-15,-4-18 1 16,10-6 1-16,-10 3 1 15,-14 0-8-15,-18 3 0 16,-18 6-9-16,-17-2 0 0</inkml:trace>
  <inkml:trace contextRef="#ctx0" brushRef="#br0" timeOffset="-155204.45">18800 15208 40 0,'0'16'20'0,"-18"53"-14"16,11-50 27-16,-4 18-31 15,-3 17 0-15,-7 18 0 16,-4 19 1-16,1 6-4 0,2 13 0 16,1 9 0-1,0-9 1-15,0-10-12 0,0-15 1 16,-4-16-3-16,-3-7 1 16</inkml:trace>
  <inkml:trace contextRef="#ctx0" brushRef="#br0" timeOffset="-154751.63">17671 15597 43 0,'24'-3'21'0,"-17"12"-21"0,-7-2 40 15,-3 5-41-15,-8 10 1 16,-6 6 0-16,-12 13 0 16,-2 12-2-16,-5 16 1 15,1-3-3-15,3 0 0 16,8-9-2-16,6-10 0 15,7-10-6-15,11-15 1 16,15-19 0-16,13-12 0 16</inkml:trace>
  <inkml:trace contextRef="#ctx0" brushRef="#br0" timeOffset="-154556.32">17974 15694 42 0,'21'3'21'0,"-10"32"-27"16,-11-23 45-1,-14 45-39 1,7-1 0-16,-4-2 0 16,0-1 0-16,4 0-2 15,0-6 1-15,0-3-2 16,4-12 0-16,3-14-7 16,3-11 0-16,8-14-2 15,7-8 1-15</inkml:trace>
  <inkml:trace contextRef="#ctx0" brushRef="#br0" timeOffset="-154330.27">18475 15785 25 0,'7'25'12'0,"-3"-12"-3"0,-1-7 20 16,-3 7-26-16,-3 2 1 15,-1 7 3-15,1 10 1 16,-1 8-10-16,0-2 1 16,1 3 5-16,-1-4 1 15,4-2-6-15,0-13 0 0,0-16-12 16,-7-18 1-16</inkml:trace>
  <inkml:trace contextRef="#ctx0" brushRef="#br0" timeOffset="-152410.17">14612 8629 43 0,'7'7'21'0,"-7"-4"-12"15,0-3 21-15,-3 3-29 16,-8 3 0-16,-7 7 0 15,-13 6 1-15,-12 2-2 16,-3 14 1-16,-10 3 0 16,3-1 1-16,11 4-1 15,3-3 1-15,11-4 0 16,10 7 0-16,11-13 1 0,11 0 0 16,13 1 1-16,8-8 1 15,14 1 0 1,7-6 0-16,3 0-1 0,0-4 1 15,-10-2-3-15,-7 9 1 16,-7 3-3-16,-8 3 0 16,-13 18-1-16,-18-2 1 15,-11 3-1-15,-7 0 0 16,-3-3-2-16,3-7 1 16,4-2-3-16,7-7 0 15,7-3-6-15,7-7 0 0,10-2-8 16,8-10 1-16</inkml:trace>
  <inkml:trace contextRef="#ctx0" brushRef="#br0" timeOffset="-152197.29">14781 9304 42 0,'11'18'21'0,"-4"1"-11"15,-3-16 31-15,-4 4-39 16,0 5 0-16,-4 4 1 16,1-1 0-16,-5 4-5 15,5 6 1-15,-1-3-3 16,4-3 1-16,4-3-12 0,3-7 0 16</inkml:trace>
  <inkml:trace contextRef="#ctx0" brushRef="#br0" timeOffset="-151973.65">14803 9213 53 0,'14'12'26'0,"10"-15"-33"0,-17 0 40 0,4 0-36 15,0 0 0-15,-1 3-4 16,4 0 0-16,0 3 4 16,4 3 0-16,-4 7-10 15,0-1 1-15</inkml:trace>
  <inkml:trace contextRef="#ctx0" brushRef="#br0" timeOffset="-151178.49">15025 9457 29 0,'7'6'14'0,"-4"-9"-9"16,-3 3 22-16,7-3-26 16,1-3 0-16,-1 3 1 15,0-7 1-15,3 1-4 16,1-7 0-16,-1 1 2 16,4-1 1-16,1 0-1 15,-5 4 1-15,1 2 0 0,-1 4 0 16,1 6 0-16,0 6 1 15,-4 7 0-15,0 3 0 16,0-1-1-16,0 4 0 16,3 3-1-16,-3 0 1 15,4-3-1-15,0-4 1 16,3-2-1-16,0-4 1 16,3-6 0-16,5-3 1 15,-1-3-1-15,3-3 0 16,1-3-1-16,0-4 1 15,3 4-2-15,-3-1 1 0,-4-2-1 16,0-4 0-16,0-3-1 16,-3-3 1-16,0 0-1 15,-4-3 0-15,-4 3-1 16,1 0 1 0,-8 4-2-1,-6 5 1-15,-4 10-2 16,0 6 1-16,-4 10 0 15,1 5 0-15,-1 7 0 16,4 1 1-16,0 2 2 16,3 3 0-16,4 4 1 15,7-4 1-15,0-3 0 16,8-6 1-16,2 6-1 16,4-6 0-16,0-3-1 15,1-3 1-15,-1-10-1 16,0-3 1-16,0-3-1 15,4 0 0-15,0-3 0 16,-1-6 0-16,1-7-1 0,0-3 1 16,-1-3-1-16,1-6 0 15,0 6-1-15,-4-6 1 16,0-7 0-16,-7 4 0 16,-3 3-1-16,-4 3 0 15,-4 3 0-15,-6 9 1 16,-8 4-1-16,1 9 0 15,-4 6-1-15,3 13 1 0,-3 3 0 16,3 6 1 0,8 10 0-16,3 2 0 0,3-11 0 15,8-1 1-15,6 0-1 16,1-6 1-16,7-9-4 16,7-7 0-16,-4-3-11 15,-4-9 1-15</inkml:trace>
  <inkml:trace contextRef="#ctx0" brushRef="#br0" timeOffset="-150488.93">17367 9592 52 0,'11'41'26'0,"-4"9"-22"16,-4-41 40-16,4-2-39 16,1-1 0-16,2-3 2 15,4-3 0-15,4-9-10 16,0-7 1-16,-1-6 6 15,4-12 1-15,-3-14-3 0,0-21 0 16,-8-9-1-16,-3-13 0 16,-7-12 0-16,-3-26 1 15,-4 4-2-15,0 6 0 16,0-1 0-16,3 14 1 16,0 5-1-16,8 20 1 15,0 15 1-15,10 16 0 16,7 12-1-16,0 23 0 15,4 8-4-15,3 17 0 16,-3-1-5-16,-1 13 1 0,-6 6-15 16,-7 0 0-16</inkml:trace>
  <inkml:trace contextRef="#ctx0" brushRef="#br0" timeOffset="-150081.1">17865 9761 46 0,'3'10'23'0,"-6"2"-11"0,3-5 26 16,-4 2-37-16,1 10 1 15,-1 9 1-15,1 0 0 16,-4 0-4-16,-1 4 1 16,5-4-1-16,-1 0 1 0,4-9-7 15,0-10 0-15,7-9-9 16,-3-9 0-16</inkml:trace>
  <inkml:trace contextRef="#ctx0" brushRef="#br0" timeOffset="-149184.46">18045 8121 42 0,'3'13'21'0,"-13"-7"-12"15,6-6 29-15,-3 3-36 16,0 0 1-16,-4 7 1 15,1-1 0-15,-1-2-5 0,1 2 0 16,-1 0 3 0,0-2 0-16,1-1-1 0,-1-3 1 15,1-3-2-15,3-6 0 16,0-7-1-16,3 1 1 16,4-4-1-16,4 3 1 15,3-2-2-15,10 2 1 16,1 7 0-16,3 3 1 15,7 6 0-15,0 3 0 16,4 4 0-16,-4 2 1 16,-3 7-1-16,-4 0 1 15,0 6-1-15,1 0 0 16,-5-6-1-16,-3 0 1 0,1-4 0 16,-1 1 0-16,0 0 0 15,0-1 0-15,0-2 0 16,0-7 0-16,0-6 1 15,0-6 0-15,0-7 0 16,-7-12 1-16,-3-6 0 16,-4-4 0-16,-7 1-1 15,-7-4 1-15,-7 4-1 16,-8-1 0-16,-2 7-7 16,-12 6 0-16,5 10-11 15,-1 8 0-15</inkml:trace>
  <inkml:trace contextRef="#ctx0" brushRef="#br0" timeOffset="-148713.96">18658 8200 45 0,'11'19'22'0,"7"15"-13"15,-15-21 28-15,-3 5-36 16,0 7 1-16,-3 13 0 15,3 0 1-15,0 12-5 16,3 3 1-16,1-3 0 16,-1 1 1-16,4-11-8 0,0 1 0 15,0-13-7-15,4-6 0 16</inkml:trace>
  <inkml:trace contextRef="#ctx0" brushRef="#br0" timeOffset="-148447.09">19117 8432 48 0,'-3'31'24'0,"-26"13"-22"0,22-31 41 0,-3 5-40 15,-4 11 0-15,-8 8 2 16,-6 23 0-1,-53 68-7 1,10 1 0-16,11-10 2 16,15-31 1-16,-5 12-6 15,11-12 0-15,8-22-8 16,6-16 1-16,7-15-5 16,11-17 1-16</inkml:trace>
  <inkml:trace contextRef="#ctx0" brushRef="#br0" timeOffset="-147860.49">19202 9191 52 0,'-7'15'26'0,"-39"23"-29"0,32-29 50 0,-4 7-47 0,4 9 1 15,-7 6-1-15,0-2 1 16,-4 2-2-16,0 0 0 15,4 1-2-15,3-7 0 16,4-6-8-16,4-7 1 16,6-12-6-16,1-12 1 15</inkml:trace>
  <inkml:trace contextRef="#ctx0" brushRef="#br0" timeOffset="-147666.98">18976 9087 40 0,'11'25'20'0,"-1"29"-17"16,-3-36 34-16,0 14-35 16,0 12 0-16,4 3 0 15,3 3 0-15,0-3-3 16,4-6 0-16,-4-7-1 16,0-3 1-16,0-5-4 15,4-17 0-15,-4-12-8 16,0-13 0-16</inkml:trace>
  <inkml:trace contextRef="#ctx0" brushRef="#br0" timeOffset="-147274.53">19248 8981 47 0,'7'15'23'0,"-4"-15"-18"0,-3 0 39 16,7-3-40-16,0 0 1 16,4 0 3-16,3-3 1 15,4 2-10-15,6-2 0 16,5 3 7-16,-5 0 0 0,-3 3-3 16,-3 0 1-1,0 3-3-15,-8 3 0 0,-6 4-2 16,-8 2 1-16,-3 1-1 15,-3-4 0-15,-5 10 0 16,1-3 0-16,4 2 1 16,-1 1 0-16,4 0 0 15,4-3 1-15,3-4 0 16,7 1 0-16,7-7-2 16,3-3 1-16,8 0-4 15,3-9 0-15,-3 0-7 16,-4-4 1-16,4 1-11 15,3-7 1-15</inkml:trace>
  <inkml:trace contextRef="#ctx0" brushRef="#br0" timeOffset="-146780.61">20144 8573 48 0,'0'19'24'0,"-4"-13"-24"0,4 3 34 15,-3 4-33-15,-1 12 0 0,1 3 2 16,3 16 1-16,-4 9-4 15,4 10 0-15,0 0 3 16,0 3 0-16,0-13-1 16,0-9 0-16,0-6-1 15,0-13 0-15,0-7-2 16,0-8 1-16,-7-7-1 16,0-6 1-16,-7-3-1 15,-4-1 0-15,-7-5 1 16,-3 2 0-16,-4 4-1 15,4 9 1-15,0 7 0 16,0 8 0-16,7 4 0 16,3 4 1-16,4 5-1 15,7 6 1-15,7-2 0 16,3-7 0-16,8 0 0 16,7-2 0-16,3-5-4 15,3-2 1-15,8-6-7 0,0-4 1 16,0-6-8-16,-8-3 1 15</inkml:trace>
  <inkml:trace contextRef="#ctx0" brushRef="#br0" timeOffset="-146555.1">20634 9050 54 0,'-14'12'27'0,"-25"45"-32"0,25-42 48 0,-7 7-42 16,-4 6 0-16,-7 10 0 15,4 9 1-15,-4-3-4 16,4 0 1-16,0-7-4 16,7-8 0-16,3-14-11 15,0-11 1-15</inkml:trace>
  <inkml:trace contextRef="#ctx0" brushRef="#br0" timeOffset="-146391.24">20175 9122 25 0,'-7'-25'12'0,"25"28"10"15,-11 6 7-15,7 10-23 16,7 9 0-16,11 10 1 16,7 12 1-16,7-6-12 0,0-3 1 15,-4-4 5-15,0-5 0 16,-10-7-14-16,-7-6 1 15,-11-10-4-15,-7-6 1 16</inkml:trace>
  <inkml:trace contextRef="#ctx0" brushRef="#br0" timeOffset="-145744.48">21946 9056 49 0,'0'-3'24'0,"4"15"-24"0,-4-12 46 0,0 0-44 0,0 0 0 15,0 0 1-15,-4-3 1 16,-6 0-5-16,-1 0 0 0,-3 0 3 15,-4 6 0-15,1-3-1 16,3 0 0-16,-4 6 0 16,0 7 0-16,-3 9 0 15,0 3 1-15,3 6-3 16,8 4 1-16,3 2-1 16,7 7 0-16,7-9-1 15,3-10 0-15,1-13-2 16,10-9 1-16,4-9-2 15,0-7 1-15,3-2-8 16,0-1 0-16,4-9-4 16,3 0 1-16</inkml:trace>
  <inkml:trace contextRef="#ctx0" brushRef="#br0" timeOffset="-145264.93">22423 9040 47 0,'-11'19'23'0,"0"-25"-21"16,8 9 42-16,-4-3-43 15,-4 3 1-15,4 3 0 16,-3 4 1-16,-5 2-4 15,-2 4 1-15,-8 3 1 16,0-1 1-16,1 4-1 16,-1 0 1-16,0 7-3 15,8 2 0-15,3 0 0 16,7-2 0-16,7-8-1 16,10-5 0-16,11-10-1 15,4-9 1-15,-4-9-2 16,0-4 1-16,-3-3-6 0,0-3 0 15,3 0-5 1,0-6 0-16</inkml:trace>
  <inkml:trace contextRef="#ctx0" brushRef="#br0" timeOffset="-144872.43">22472 9209 45 0,'0'41'22'0,"-4"-16"-18"0,4-18 38 0,4-1-41 16,-4-3 1-16,0 0 0 16,3-3 0-16,5-12-3 15,-1-1 0-15,0-6 2 16,7-9 1-16,0 3-2 16,0-3 1-16,0 9-1 15,0 0 1-15,0 0-1 16,0 7 0-16,1-1 0 15,2 10 1-15,-3 0-1 16,0 6 1-16,1 10-1 16,-5 2 0-16,1 7 1 15,-1 0 0-15,-3 3-1 16,0 3 1-16,-3 4-1 31,-1-4 1-31,1-6-1 0,-4-3 1 0,3-4-3 16,1-5 0-16,3-13-4 15,-3-4 0-15,-1-5-7 0,4-4 0 16,-3-3-3-16,3-3 0 16</inkml:trace>
  <inkml:trace contextRef="#ctx0" brushRef="#br0" timeOffset="-144633.79">22846 9169 48 0,'0'40'24'0,"7"7"-25"0,-4-37 47 16,1-1-44-16,0 4 1 0,-1-4 1 16,1-2 1-16,-1 2-5 15,1-6 0-15,-1-3 4 16,4-3 0-16,-3-3-2 16,3-7 1-16,3 1-4 15,5-4 1-15,-1 0-5 16,7-6 0-16,-4 3-5 15,1-2 1-15,0 2-9 16,6 0 0-16</inkml:trace>
  <inkml:trace contextRef="#ctx0" brushRef="#br0" timeOffset="-144316.72">23213 9194 54 0,'17'3'27'0,"8"-3"-34"0,-18-6 46 16,4-4-39-16,-1-5 0 16,1-1 0-16,-4-3 1 15,-3 3-1-15,-4 4 0 16,-4-1 0-16,-3 1 0 16,-7 2 0-16,0 4 0 15,-4 3 0-15,0 0 1 16,1 9-1-16,3 10 1 15,3 6 0-15,1 0 0 16,2 3-1-16,8 0 1 16,4 6-1-16,7 1 0 0,3-7-2 15,3-10 0-15,4-2-6 16,1-7 1-16,2-9-8 16,-2-3 1-16</inkml:trace>
  <inkml:trace contextRef="#ctx0" brushRef="#br0" timeOffset="-143463.38">23439 9260 39 0,'0'25'19'0,"3"-25"-19"16,-3-7 28-16,0-2-25 15,0-4 0-15,0-5 3 16,7-14 0-16,-3 1-8 15,-1 3 1-15,1 6 4 16,3 0 1-16,0 3-1 0,7 6 1 16,4 4-3-16,6 3 1 15,1 6-1-15,0 0 1 16,3 0-5-16,4 0 1 16,-1 0-3-16,5-6 0 15,-1-1-3-15,-3 1 0 16,-4 0 0-16,-3-1 0 15,-4 4 3-15,-4 3 0 16,-2 0 3-16,-1 3 1 16,-4 1 5-16,1-1 0 0,-4 0 0 15,-4 0 1-15,-6 3-1 16,-4-6 1 0,-7 0-2-1,-4 0 1-15,-7 7-2 0,-3-1 0 0,0 9 0 16,0 1 0-16,3 3-1 15,4 3 1-15,0 0-1 16,3 0 1-16,7-6-2 16,8 2 0-16,3-2-2 15,3 3 1-15,8-4-1 16,7 1 1-16,-1-6-1 16,1 2 1-16,3 1 0 15,-3 2 0-15,-1 4 1 16,-2-3 0-16,-5 0 1 15,-3 2 0-15,-3 4 0 16,-8 3 0-16,-3 0 0 16,-3-3 0-16,-5-3 0 0,-2-3 0 15,-1 0-1-15,0-7 1 16,1-6-1-16,3-3 0 16,3 0 0-16,4-6 1 15,4-4-1-15,3-5 1 16,7 2-1-16,7-2 1 15,7 2 0-15,7-6 0 16,4-6 0-16,3-6 1 16,-3-4-1-16,-4 1 0 15,-7-7-1-15,0 3 1 0,-3 1-1 16,-7 5 1-16,-1 7-2 16,-3 6 1-16,0 4 0 15,-3 9 0-15,-4 12 0 16,-4 9 0-16,-3 4-1 15,0 6 0-15,0 4-2 16,0 5 1-16,4 1-2 16,-1-4 1-16,4-6-3 15,7-9 1-15,0-7-9 16,0-9 1-16</inkml:trace>
  <inkml:trace contextRef="#ctx0" brushRef="#br0" timeOffset="-143163.36">24476 9059 22 0,'14'0'11'0,"-18"-16"-2"16,1 13 7-16,-8 0-13 0,-6 0 1 15,-8 3 1-15,0 0 0 16,0 3-6-16,-3 0 0 16,4 3 5-16,-1-6 0 15,4 4-2-15,3 2 1 16,4 0 0-16,7 3 1 15,10 7 0-15,8 3 0 16,10 3 0-16,11 6 1 16,3-3-1-16,0 7 0 15,-3-1-2-15,-7-3 1 16,-4 4-3-16,-14-7 1 0,-10 3-5 16,-19-3 1-16,-9-6-9 15,-12-10 0-15,-13-6-4 16,-4-9 1-16</inkml:trace>
  <inkml:trace contextRef="#ctx0" brushRef="#br0" timeOffset="-142247.49">25224 8212 45 0,'14'-6'22'0,"-7"22"-19"16,-7-13 41-16,-4 3-43 0,-6 13 0 0,-11 6 1 15,6-6 0-15,-13 31-3 16,-7 10 1-16,-4 21 1 16,-3 19 0-16,-1 13 0 15,1 13 0-15,0 12-1 16,14-10 1-16,10-9-2 15,11-21 1-15,14-20-6 16,11-18 0-16,10-16-10 16,4-19 1-16</inkml:trace>
  <inkml:trace contextRef="#ctx0" brushRef="#br0" timeOffset="-141735.13">25157 9388 38 0,'21'38'19'0,"0"-32"-7"0,-21-6 23 0,0 0-35 16,0-9 1-16,-7-7 2 15,0-12 1-15,-7-7-4 16,0-12 0-16,-1-6 2 16,8-16 0-16,0-6 0 0,0-7 0 15,0 1-1-15,4-4 0 16,3 10 0-16,3 15 0 16,8 13 0-16,6 13 0 15,8-1 0-15,7 19 1 16,0 13-3-16,3 10 0 15,-7 5-4-15,-3 10 0 16,-7 6-7-16,-11 7 0 16,-4 2-5-16,-3 1 1 15</inkml:trace>
  <inkml:trace contextRef="#ctx0" brushRef="#br0" timeOffset="-141538.25">25068 9194 60 0,'7'12'30'0,"4"-9"-32"0,-7-3 61 0,3 0-57 16,7 0 1-16,3 4-1 15,5-4 1-15,9 0-5 16,1 0 1-16,0 0-1 16,-4-4 0-16,-3 1-7 15,-4-3 1-15,-3 3-11 16,-1-6 0-16</inkml:trace>
  <inkml:trace contextRef="#ctx0" brushRef="#br0" timeOffset="-141327.63">25474 9228 52 0,'0'28'26'0,"-10"-9"-26"0,6-12 39 15,0-1-39-15,4 6 1 16,-7-2 0-16,7 2 0 16,0-2-6-16,0-10 1 15,7-7-10-15,-3-2 1 16,0-10-2-16,-1-3 1 16</inkml:trace>
  <inkml:trace contextRef="#ctx0" brushRef="#br0" timeOffset="-141147.39">25393 9046 39 0,'14'13'19'0,"0"-16"-19"16,-10 0 37-16,-1 6-38 16,4-3 1-16,0 0-3 15,7 0 0-15,-3 0-3 16,3 0 0-16,0 0-6 15,-3-6 1-15</inkml:trace>
  <inkml:trace contextRef="#ctx0" brushRef="#br0" timeOffset="-140801.73">25605 9244 30 0,'10'28'15'0,"-3"19"-11"0,-7-41 23 15,0 4-26-15,0 2 1 16,0-8 1-16,0-1 0 16,0-3-3-16,4-10 0 15,-4-5 2-15,3-4 0 16,1 0-1-16,-1-3 1 16,1 0-2-16,-4-3 1 15,7 6-1-15,0 4 1 0,0-1-1 16,0 6 1-16,4 7-1 15,-4 10 0-15,0 2 0 16,0 7 1-16,0-1-1 16,0 1 0-16,0 6 0 15,-3-3 0-15,-1-4 0 16,1 1 0-16,-1-3-4 16,1-4 1-16,3-3-9 15,-7-6 0-15</inkml:trace>
  <inkml:trace contextRef="#ctx0" brushRef="#br0" timeOffset="-140579.87">25883 9216 34 0,'4'25'17'0,"-4"9"-13"0,0-31 22 16,0 7-24-16,0-1 1 15,0 1 1-15,0-1 0 16,0 0-6-16,0-2 1 16,0-4 1-16,0-3 1 15,3-10-7-15,-3-2 1 16,0-1-7-16,0-2 1 16</inkml:trace>
  <inkml:trace contextRef="#ctx0" brushRef="#br0" timeOffset="-140204.76">25816 8689 23 0,'-3'-35'11'0,"24"-12"-2"16,-18 25 12-16,5-3-20 16,2-9 0-16,1-7 1 15,-1-3 1-15,4-3-4 16,0 3 1-16,1 3 1 15,-1 4 1-15,-4 9-1 16,4 3 1-16,-3 6-2 16,0 9 1-16,-1 7-1 15,-3 3 1-15,0 13-1 16,0 12 1-16,0 3-1 16,-3 13 0-16,-4 3 1 15,0 9 1-15,0 10 0 0,0 12 0 16,3 7 0-16,1 2 0 15,-1-5 0-15,1-20 0 16,3-6-1-16,-3-5 0 16,3-11-3-16,-4-12 0 15,4-6-8-15,-3-10 0 16,-4-2-2-16,-4-10 0 16</inkml:trace>
  <inkml:trace contextRef="#ctx0" brushRef="#br0" timeOffset="-139994.24">25880 9002 39 0,'7'38'19'0,"10"-32"-13"16,-9-6 37-16,2 4-42 16,1-4 0-16,3 0 0 15,11 0 1-15,-1 0-3 16,8 0 0-16,0 0-3 15,-4-4 1-15,-7 1-8 16,-3 0 0-16,-4-3-3 16,-7 0 1-16</inkml:trace>
  <inkml:trace contextRef="#ctx0" brushRef="#br0" timeOffset="-139678.91">26187 9050 47 0,'3'6'23'0,"4"9"-26"0,-3-15 45 15,6 4-41-15,8-1 0 16,7 3 0-16,6-3 0 16,-2 0-2-16,-1-6 0 15,-3 0 1-15,-4-3 0 16,-4-1-2-16,-6-2 1 16,-4 0-1-16,-3-4 1 15,-8 1-1-15,1 2 1 16,-8 4 0-16,-3 6 0 0,-4 6 1 15,-3 0 0-15,3 20 0 16,1 2 1-16,3 6 0 16,7 4 0-16,7 0 0 15,3-1 0-15,8 1-3 16,6-7 0-16,1-9-6 16,3-6 0-16,0-7-6 15,0-6 1-15</inkml:trace>
  <inkml:trace contextRef="#ctx0" brushRef="#br0" timeOffset="-139047.67">25520 9790 55 0,'3'-4'27'0,"-3"1"-31"0,0 3 54 16,-14 3-46 0,-3 1 0-16,-4 2 1 15,-4 3 0-15,4 1-7 16,0 5 0-16,-1-2 4 16,1 6 1-16,4 6-2 15,-1-6 0-15,4-1-2 16,7 4 1-16,3-3-2 15,1-3 1-15,3-4-2 16,0-2 1-16,3-4-1 16,1-6 0-16,3-3 0 15,-7 3 0-15,7-3 0 16,3 0 1-16,1-4 0 16,0 1 0-16,-4 6 0 15,0 0 1-15,0 0 0 0,0 3 1 16,0 4 0-1,0 2 0-15,0 0 1 0,-3 4 0 16,-1 3-1-16,-3-1 1 16,0 1-1-16,0 0 0 15,4-4-1-15,-1 1 0 16,4-1-4-16,0-5 1 16,4-4-8-16,6-6 0 15,-2-10-2-15,-1-3 0 16</inkml:trace>
  <inkml:trace contextRef="#ctx0" brushRef="#br0" timeOffset="-138775.72">25612 10047 40 0,'-4'0'20'0,"1"-13"-21"16,3 4 37-16,0-1-32 15,0-5 1-15,0-7 3 16,0 0 0-16,3-6-10 16,1-1 0-16,3 4 7 15,0 6 0-15,7 4-3 16,4 5 1-16,3 10-4 16,0-6 1-16,0 12-3 15,0-3 0-15,0 4-7 16,-3-4 0-16,-4-3-7 15,-3 3 1-15</inkml:trace>
  <inkml:trace contextRef="#ctx0" brushRef="#br0" timeOffset="-138028.28">25742 9987 45 0,'11'22'22'0,"10"-13"-18"0,-10-9 37 16,3 0-39-16,0-3 0 15,3 0 1-15,1-3 0 16,0 0-5-16,3-1 1 16,-4 1 2-16,1-3 1 0,-7-7-3 15,-1 4 1-15,-3-4-1 16,4 0 1-16,-11 0-1 16,0 4 1-16,-4 6-1 15,-6 6 1-15,3 3-1 16,-4 6 1-16,1 7-2 15,-1 0 1-15,0 2-1 16,1 4 1-16,3 0-2 16,3 0 0-16,4 0-2 15,7-3 0-15,4 0-3 16,7-4 1-16,3-5-5 16,14-7 0-16,0-6 1 15,1-3 0-15,-5-4 6 31,33 13 5-31,-99-25 2 16,56 10 1-16,-4-1 5 16,-3 1 1-16,-3 2 1 0,-7 4 1 15,-8 6-7-15,-3 3 1 16,-7 7-2-16,-4 2 1 16,1 1-1-16,-1 2 1 15,0 1-2-15,4 0 1 16,4-1-1-16,3-2 1 15,7 0-1-15,7-7 0 16,7-3-2-16,3-3 0 16,5-6-1-16,-5-10 0 15,1 3-1-15,-4-5 0 16,-4-1 0-16,1 0 0 0,-4 0-1 16,0 7 0-16,0-4 1 15,0 7 1-15,4 2 0 16,-4 7 0-16,0 3 1 15,-3 4 1-15,-1 5 1 16,1 7 1-16,-1 6-1 16,1 0 1-16,-1-9-1 15,1 3 1-15,-1 3-2 16,4-7 1-16,4-2-2 16,6-7 1-16,8 0-4 15,0-6 1-15,3-3-9 16,4 0 1-16,3-6-4 15,4-7 1-15</inkml:trace>
  <inkml:trace contextRef="#ctx0" brushRef="#br0" timeOffset="-137665.98">26663 7852 36 0,'-4'9'18'0,"11"41"-16"0,-3-28 31 0,7 22-29 16,6 28 0-16,1 13 3 15,7 28 0-15,10 28-8 16,4 16 0-16,-1 25 5 16,-9 15 1-16,-15-6-3 15,-18 1 1-15,-17-14-3 16,-7-11 1-16,-7-14-5 16,-8-12 1-16,-10-15-11 15,0-16 1-15,11-38-3 16,3-16 1-16</inkml:trace>
  <inkml:trace contextRef="#ctx0" brushRef="#br0" timeOffset="-136510.87">13825 10006 42 0,'11'16'21'0,"21"46"-16"0,-25-43 21 16,0 6-23-16,-4 10 1 0,-3 6 3 15,-3 15 0-15,-8 10-9 16,-6 18 1-16,-8 11 4 16,-3 2 1-16,-1 6-3 15,1-2 0-15,4-20-7 16,2-18 0-16,1-16-8 15,4-13 0-15,-1-18-2 16,0-16 1-16</inkml:trace>
  <inkml:trace contextRef="#ctx0" brushRef="#br0" timeOffset="-135851.99">13243 11063 40 0,'-7'40'20'0,"11"-27"-16"0,-4-10 39 16,3 0-39-16,1 0 0 16,-1-3 1-16,8-6 1 15,7-10-8-15,6-12 1 16,43-53 4 0,18 5 0-16,0-5-3 15,3 3 1-15,0-4-1 16,-10 16 1-16,-18 13-1 15,-11 12 1-15,-3 13-1 16,-14 12 0-16,-8 13 0 16,-6 19 0-16,-4 6-1 15,-3 9 0-15,-4 7 0 16,-4-4 0-16,-6 7 0 16,-4 0 0-16,0 3 1 15,0-7 0-15,-1 1 0 16,5 3 1-16,-1-7-1 15,4 1 1-15,0-10 0 16,4 0 0-16,7-6 0 16,3-7 0-16,-4-6-1 15,8-6 1-15,3-6-1 16,7 0 1-16,-3-7-1 0,3 1 1 16,0-4-1-16,1-3 1 15,-1-3-1-15,-3-6 0 16,-4-6-1-16,-4 12 1 15,-3 0-1-15,-3 0 1 16,-4 3-1-16,0 3 1 16,-3 7 0-16,-8 3 0 15,1 2 0-15,-4 4 0 16,-1 10 0-16,-2 6 1 16,-4 2-1-16,3 7 1 0,4 1-1 15,4 2 1-15,3 0-1 16,7 6 0 15,3-8-3-31,8-1 1 0,3-10-5 0,4-12 1 0,-1-9-8 16,8-6 0-16,-7-7-3 15,-4-3 1-15</inkml:trace>
  <inkml:trace contextRef="#ctx0" brushRef="#br0" timeOffset="-135506.86">14630 10969 29 0,'-4'31'14'0,"4"-9"-17"15,0-19 22-15,0-3-16 16,4-9 0-16,3 2 0 0,-4-5 0 16,8-4-5-16,-1 1 0 15,1-4 3-15,3-3 1 16,0 3-2-16,4 3 1 15,0 1 1-15,-1 2 0 16,1 4 3-16,-1 5 0 16,1 4 0-16,0 7 1 15,-1 2-1-15,1 4 1 16,0 2-2-16,3 7 1 16,7 3-3-16,4 4 0 15,3-7-3-15,4 0 1 16,-4-10-4-16,7-9 0 15,-6-3-6-15,-1-6 0 0,-3-10-5 16,3 4 0-16</inkml:trace>
  <inkml:trace contextRef="#ctx0" brushRef="#br0" timeOffset="-134740.93">16810 10279 53 0,'53'-13'26'0,"3"-12"-27"0,-45 22 51 0,-4 0-48 16,-4-3 0-16,-6 6 3 15,-15 3 0-15,-3 3-6 16,-14 7 0-16,-15 2 4 16,-10 4 0-16,-10 3-2 15,-8-3 1-15,11 3-4 16,4 0 1-16,3 0-2 15,10 3 1-15,12 0 0 16,6-3 0-16,14-7 0 16,11-2 1-16,11 0 2 15,3-1 1-15,14 4 1 16,18 3 1-16,3 3-1 16,4 3 0-16,-11 0-1 0,-10-3 1 15,-11 9-2-15,-14 10 1 16,-14 12-3 15,-11 4 1-31,-7 2-1 0,1-6 1 0,2 1-1 0,1-4 1 16,0-9 0-16,0-4 0 15,7-5 1-15,3-7 0 16,7-6 1-16,8-1 0 16,10-5 0-16,3-1 1 15,5-5-1-15,13-4 1 16,14-3-3-16,4-3 1 15,10 0-6-15,1-4 0 0,-4 1-8 16,-4 0 0-16,-6-4-9 16,-12 1 1-16</inkml:trace>
  <inkml:trace contextRef="#ctx0" brushRef="#br0" timeOffset="-134541.59">16806 10865 56 0,'0'19'28'0,"0"15"-20"16,0-15 45-16,0 10-52 15,-3 2 0-15,-1 10 1 16,4 3 1-16,0-4-5 16,0 1 1-16,0 0-5 15,-3-7 0-15,-1-15-13 0,-6-6 1 16</inkml:trace>
  <inkml:trace contextRef="#ctx0" brushRef="#br0" timeOffset="-133191.62">17388 10439 30 0,'0'-35'15'0,"7"16"2"0,-3 13 8 16,-4 0-19-16,0 6 1 15,4-3 3-15,-1 6 1 31,1 28-14-31,-4 7 0 16,0 3 8-16,-4 6 1 0,1-10-4 16,-1 7 0-16,0 6-4 15,4-9 0-15,-3 0-6 16,3-10 1-16,3-3-9 16,1-12 0-16</inkml:trace>
  <inkml:trace contextRef="#ctx0" brushRef="#br0" timeOffset="-132902.07">17844 10643 44 0,'3'3'22'0,"-14"3"-17"15,4-3 32-15,-3 3-34 0,-8 7 1 16,-7-1 3-16,-10 4 0 16,-11 12-9-16,-7 7 0 15,1 15 6-15,6 16 0 16,-4 12-3-16,-3 10 0 16,-3 0-6-16,10-7 0 15,4-9-6-15,10-15 1 16,4-19-7-16,10-13 0 31</inkml:trace>
  <inkml:trace contextRef="#ctx0" brushRef="#br0" timeOffset="-132473.86">17544 11182 46 0,'3'22'23'0,"-20"12"-23"15,13-24 40-15,-3-1-39 16,-4 7 1-16,1-1 0 16,3 1 1-16,0 6-4 15,3-6 1-15,4-7 1 16,0-3 1-16,0-6-2 15,7-9 1-15,4-3-1 16,3-1 0-16,-4-9-1 16,5 0 1-16,-1-3-1 0,0 3 1 15,0 3 0-15,0 7 0 16,0 9 0-16,0 6 0 16,0 9 0-16,-3-2 1 15,0 8-1-15,-1 1 0 16,-3 3 0-16,0 3 0 15,0 7 0-15,-3-7 1 16,-1-3-5-16,1-3 1 16,-4-4-5-16,3-9 1 0,-3-6-8 15,11-15 1-15</inkml:trace>
  <inkml:trace contextRef="#ctx0" brushRef="#br0" timeOffset="-132081.5">17875 10991 38 0,'11'25'19'0,"-1"-10"-8"16,-10-15 28-16,0 0-36 16,0 0 1-16,0 0 3 15,7-6 1-15,1-3-9 16,-1 2 1-16,0 4 6 15,10 6 0-15,-3-3-2 16,8 4 0-16,-5-1-2 16,-3 6 1-16,0-6-3 0,-3 3 0 15,-4 1-1-15,-7 2 0 16,-7 1 0-16,0 2 1 16,-4 1-1-16,-3 2 0 15,4 1 1-15,-1 3 0 16,4 0 1-16,4-1 0 15,3-2-1-15,7-3 1 16,7-4-1-16,3-3 0 16,4 1-4-16,4-4 0 15,-4-3-11-15,-3-3 1 16,-11 0-5-16,-7 3 0 0</inkml:trace>
  <inkml:trace contextRef="#ctx0" brushRef="#br0" timeOffset="-131437.95">16023 11872 44 0,'4'31'22'0,"-8"-9"-15"0,4-16 36 0,0 1-42 15,-3-1 0-15,-1 3 0 16,4-2 0-16,-3-4-2 15,3 3 1-15,0-3 0 16,0-3 1-16,3-3-1 16,4-3 0-16,4-13 0 15,6 0 0-15,1-3-1 16,0 0 1-16,3-3-1 16,0 0 1-16,-3 0 0 15,-1 6 0-15,-3 3 0 16,1 4 1-16,-1 12-1 15,-4 6 1-15,1 7-1 16,-4-1 0-16,0 4 0 16,-4 3 0-16,-3 0 0 15,4-1 1-15,-4 1-2 0,0-3 1 16,0 3-5-16,7-7 0 16,-3-2-10-16,6-7 0 15</inkml:trace>
  <inkml:trace contextRef="#ctx0" brushRef="#br0" timeOffset="-131165.36">16471 11784 46 0,'0'9'23'0,"14"-9"-14"15,-14 0 34-15,0 0-40 16,0 0 1-16,7-3 1 16,0 0 1-16,8-3-8 15,2 0 1-15,4-1 3 16,4 1 0-16,0 0-6 16,-4 3 1-16,-3-1-7 15,-4 4 0-15,-7 4-8 16,-7-1 0-16</inkml:trace>
  <inkml:trace contextRef="#ctx0" brushRef="#br0" timeOffset="-130956.95">16464 11966 52 0,'-3'12'26'0,"27"-2"-27"0,-17-10 44 15,4 3-43-15,3 0 1 16,4 0-1-16,3-3 0 15,7 0-3-15,4 0 0 16,0-3-5-16,3-3 1 16,-3 0-9-16,3-13 1 15</inkml:trace>
  <inkml:trace contextRef="#ctx0" brushRef="#br0" timeOffset="-130794.68">17113 11633 43 0,'-3'16'21'0,"-22"22"-16"0,18-23 35 0,0 11-39 16,-7-1 1-16,-7 9 0 15,-1 4 0-15,1 2-3 16,7 14 1-16,0-4-2 16,4-3 0-16,2-13-12 15,-2-12 0-15</inkml:trace>
  <inkml:trace contextRef="#ctx0" brushRef="#br0" timeOffset="-130055.56">16496 9990 48 0,'-7'7'24'0,"-7"5"-22"15,10-9 34-15,-3 0-36 16,-3 4 1-16,-1-1 1 16,-3-3 0-16,-4 0-3 15,4-3 1-15,0-3 1 16,0-3 0-16,0-1-1 0,0 1 1 16,3-3-1-16,4-1 0 15,0-5 1-15,3-1 0 16,4 4 0-16,4-1 0 15,3 4 0-15,11 5 0 16,6 11 0-16,8 5 0 31,35 20 0-31,-7-1 0 16,-3-6-1-16,-5-3 0 16,-6-9 0-16,-10-7 1 15,-5-9 0-15,1-7 1 16,-4-5-2-16,-6-1 1 0,-8-6 0 15,-4 0 0-15,-10 0-1 16,-3-3 0-16,-1 3-1 16,-6 3 1-16,-8 4 0 15,-3 5 0-15,-4 7 0 16,0 6 1-16,1 7-5 16,6 5 1-16,4 4-14 15,3-3 1-15</inkml:trace>
  <inkml:trace contextRef="#ctx0" brushRef="#br0" timeOffset="-129137.83">19244 10705 55 0,'0'7'27'0,"0"-4"-25"0,0-3 38 15,0-7-39-15,-3 1 0 16,-5-3 1-16,1 2 0 0,-7 1-3 15,0 3 1-15,-3 3 1 16,-5 3 1-16,1 7-1 16,4-4 1-16,-1 10-1 15,4 5 0-15,0 1 0 16,3 0 0-16,8 0 0 16,3 3 0-16,7-6 0 15,7 0 0-15,3-10-1 16,5-5 0-16,-1-4-1 15,0-10 0-15,0-6 0 16,-3-5 0-16,-4 5-1 16,-4-3 1-16,1 3 2 15,-4 7 0-15,0 9 0 16,0 6 0-16,-3 7 0 16,-1-1 1-16,1 7-2 15,-1 0 0-15,4 0-6 16,0 3 0-16,4-3-12 0,7-10 1 15,3-6-1-15,3-9 0 16</inkml:trace>
  <inkml:trace contextRef="#ctx0" brushRef="#br0" timeOffset="-128838.68">19805 10595 48 0,'3'7'24'0,"-6"-4"-27"0,-1-3 47 0,-6 3-43 15,-4 0 0-15,-4-3 0 16,-7-3 1-16,4 3-2 16,-3-3 0-16,6 3 1 15,4 0 1-15,3 3-1 16,4 0 1-16,-3 3-1 16,3 4 1-16,7 2-1 15,7 4 1-15,3 0-1 16,4-4 1-16,-3 4-1 15,-1 3 0-15,-3 9-1 16,-7-3 1-16,-3-3-2 16,-8 0 1-16,-3 0-6 15,0-6 0-15,-3-7-11 16,-1-9 0-16</inkml:trace>
  <inkml:trace contextRef="#ctx0" brushRef="#br0" timeOffset="-128028.44">19385 10087 60 0,'11'7'30'0,"-1"21"-32"16,-6-19 48-16,-1 7-44 15,-3 9 1-15,0 13-1 16,0 12 1-16,-3 16-4 16,-4 15 0-16,0 1-2 15,-4 3 0-15,4-7-11 16,0-12 0-16,4-13-4 15,6-12 0-15</inkml:trace>
  <inkml:trace contextRef="#ctx0" brushRef="#br0" timeOffset="-127533.57">20144 10599 58 0,'3'-10'29'0,"-3"-9"-39"15,0 13 55-15,-3 0-45 16,-4 3 1-16,-4 0 0 15,0 3 0-15,-6 3-1 0,-1 9 0 16,-3 10 0-16,3 10 0 16,4-1-1-16,4 7 0 15,6-4 0-15,4-6 1 16,11-9-2-16,6-13 1 16,4-15-1-16,1-4 1 15,-5-9-1-15,1-6 1 16,-7 3-14-16,-4-3 0 15</inkml:trace>
  <inkml:trace contextRef="#ctx0" brushRef="#br0" timeOffset="-124259.11">21396 10341 39 0,'11'4'19'0,"6"-11"-12"16,-13 1 20-16,-8 0-24 16,8-4 0-16,-8 4 2 15,-3 0 1-15,-3 0-8 16,-5-1 1-16,-2 1 4 15,-4 0 1-15,-4 6-2 16,4 0 0-16,-4 3-1 16,4 3 1-16,0 7-1 15,0 9 0-15,3 3 0 16,4 9 0-16,3 1 0 16,8 2 0-16,6 1-1 0,8 0 0 15,3-7-2-15,7-6 1 16,7-3-2-16,8-6 0 15,-1-10-2-15,-3-6 0 16,3-6-2-16,0-7 0 16,0 1 0-16,-3-1 0 15,0-6 1-15,-4 4 0 16,-3-7 4-16,-4 3 0 16,0 0 4-16,-3 3 0 15,-4 1 4-15,0 2 0 16,-3 4 1-16,-4-1 1 0,-4 1-3 15,-3-1 1-15,-3 4-2 16,-8-3 1-16,-3 6-4 16,0 3 1-16,-4 0-1 15,1 3 1-15,-1 6-1 16,4 1 1-16,0 8-3 16,3 4 1-16,8-6-1 15,3 0 0-15,10-4-3 16,8-5 1-16,3-1-4 15,4-3 0-15,-1-9-8 16,-2-1 1-16</inkml:trace>
  <inkml:trace contextRef="#ctx0" brushRef="#br0" timeOffset="-123869.47">21798 10451 42 0,'7'28'21'0,"-10"-12"-20"0,3-6 32 16,0-4-31-16,0 0 1 16,0 0 0-16,-4 1 1 15,4-1-6-15,0-3 0 16,0-3 3-16,0 0 1 16,4-16-2-16,3 1 1 15,0-7-1-15,3 0 0 0,4-3 0 16,1 0 0-16,2 3 0 15,1 6 1-15,0 0-1 16,-1 4 0-16,4 2 1 16,-3 10 1-16,-4 0-1 15,0 3 0-15,0 10 1 16,-3 6 0-16,-1 6-1 16,-2 6 1-16,-1-6-2 15,0-6 1-15,0 0-3 16,0-3 1-16,0-4-5 15,0-6 0-15,3-2-7 16,5-4 1 0,-1-16-3-16,0-3 0 0</inkml:trace>
  <inkml:trace contextRef="#ctx0" brushRef="#br0" timeOffset="-123630.86">22274 10282 35 0,'7'-3'17'0,"8"22"-13"0,-12-13 30 16,1 6-31-16,3 4 1 15,0 3 2-15,0 9 0 16,-4 0-7-16,1 4 1 16,-1-10 5-16,1-4 0 15,-1-2-1-15,1-3 0 16,-4-7-2-16,3-3 1 16,8-9-2-16,0-4 1 15,3-8-2-15,3-4 0 0,1 0-2 16,10-7 0-16,0 8-5 15,-3 2 1-15,0 0-11 16,0-3 1-16</inkml:trace>
  <inkml:trace contextRef="#ctx0" brushRef="#br0" timeOffset="-123299.45">22698 10348 53 0,'17'9'26'0,"1"1"-28"15,-11-14 41-15,4 1-38 16,-1 0 0-16,1-3 0 16,-1 0 1-16,-3-4-3 15,1-2 1-15,-5-1 0 16,-3-6 0-16,0 4 0 0,-7 2 0 16,0 4 0-16,-4-1 0 15,1 7 0-15,-4 6 1 16,3 10 0-16,0 2 1 15,4 11-1-15,4 5 0 16,3 3 0-16,3 1 0 16,8 3-1-16,3-10 0 15,4-3-2-15,3-3 0 16,-3-7-4-16,3-5 1 16,-4-7-7-16,1-9 0 15,0-7-4-15,-1-2 0 16</inkml:trace>
  <inkml:trace contextRef="#ctx0" brushRef="#br0" timeOffset="-122533.42">23008 10407 44 0,'7'41'22'0,"-3"-35"-23"0,-4-6 41 0,0 0-39 15,3-6 1-15,4-6 0 16,0-7 1-16,4 0-4 15,7 0 1-15,-1 0 1 16,1 0 1-16,3 1-1 16,7 2 0-16,4 0 0 15,10 1 0-15,1 2-1 16,-8 4 1-16,-3 2-1 16,3 1 0-16,-3 6 0 15,3 3 1-15,0 0-2 0,-10-3 1 16,-4 4-1-16,-7-1 1 15,-3-3-1 1,-11 0 0-16,-7 0 0 0,-7 0 0 16,-4 3 0-16,4 0 1 15,-4 3 0-15,4 4 0 16,-3-1 0-16,2 4 0 16,5 5 0-16,3 1 0 15,3 3 0-15,8 6 0 16,3 1 0-16,0 2 0 15,0-6 1-15,0 0 0 0,0-3-1 32,0 3 0-32,-7-3 0 0,0 3 0 0,-10 0-1 15,-1-3 0-15,0-6 0 16,1-4 0-16,-1-5 1 16,1-4 0-16,6-3-1 15,4-3 1-15,4-7 0 16,3 1 1-16,3-4-1 15,4-2 1-15,11-4 0 16,10-3 0-16,4-9 0 16,0-4 0-16,0 1 0 15,0-1 0-15,-1-6 0 16,-6 13 0-16,-4-3-1 16,-6 6 1-16,-5 3-1 15,-6 3 0-15,-4 6 0 16,-7 4 0-16,-7 6 0 15,-4 6 0-15,-3 6 0 0,0 4 0 16,0 6 0-16,0 3 0 16,3 6 0-16,4 10 0 15,4-1-1-15,3-2 0 16,3-1-2-16,8-3 0 16,3-5-5-16,10-8 0 15,5-8-7-15,2-10 0 16,1-6 1-16,0-7 0 15</inkml:trace>
  <inkml:trace contextRef="#ctx0" brushRef="#br0" timeOffset="-122218.08">24430 10169 33 0,'10'0'16'0,"-17"3"-18"16,0 0 33-16,-3-3-29 15,-8-3 0-15,0 6 1 16,-3-3 1-16,0 3-4 15,0 1 1-15,0 2 3 16,3 3 0-16,-3 4 0 16,3-1 1-16,1 4-1 15,3 3 0-15,3 0-1 16,4 3 1-16,3 3-2 16,8 0 0-16,3 0 0 15,4 0 1-15,6-3-1 16,1 3 0-16,-4-9-1 15,-3 2 0-15,-8-5-1 0,-6 3 1 16,-12 2-3-16,-13 8 1 16,-14-1-7-16,0-3 0 31</inkml:trace>
  <inkml:trace contextRef="#ctx0" brushRef="#br0" timeOffset="-120669.31">24740 10561 36 0,'4'6'18'0,"3"-3"-5"16,-7-3 18-16,0 0-28 15,0 0 1-15,0 0 4 16,0 0 0-16,0 0-9 16,0-6 0-16,0 6 6 0,0 0 0 15,0 0-1-15,0 0 0 16,0 3-3-16,-4 0 0 16,4 4-8-16,-3-4 1 15,-1 0-11-15,1 0 0 16</inkml:trace>
  <inkml:trace contextRef="#ctx1" brushRef="#br0" timeOffset="187558.61">14305 9021 0,'0'0'16,"0"0"0</inkml:trace>
  <inkml:trace contextRef="#ctx0" brushRef="#br0" timeOffset="-119590.79">19166 11194 29 0,'22'4'14'0,"-5"8"-3"0,-10-9 14 0,0 0-22 16,0 4 1-16,0 2 1 16,-3 0 0-16,0 4-6 15,-4 12 0-15,-4 6 5 16,0 16 0-16,1 16-2 16,-4 16 0-16,0 12-1 15,-7 18 0-15,0 17 0 16,-1 9 0-16,-2 12-1 15,-1 19 0-15,-3-3 0 16,3 7 0-16,1-1-2 16,3-9 0-16,0-29-7 15,3-11 1-15,0-29-6 0,8-16 1 16</inkml:trace>
  <inkml:trace contextRef="#ctx0" brushRef="#br0" timeOffset="-118360.71">19110 11169 18 0,'18'7'9'0,"10"-11"-5"0,-18 4 7 0,8-3-10 16,3-3 1-16,4 0 4 16,7-4 1-16,6 1-7 15,5-4 1-15,3-2 4 16,3 2 1-16,4-2-1 16,10 2 1-16,5 7-3 15,6-1 0-15,7 1-2 16,0 3 1-16,11 0-1 15,6 3 1-15,12 0 0 16,6 0 0-16,-3 0 0 16,21 9 1-16,7 1-1 15,-3-1 1-15,17-3-1 16,4 1 1-16,0-1-2 16,3 0 0-16,4-3 0 15,3-3 1-15,-17 0-2 0,6 0 1 16,-2-6-1-16,-8-6 1 15,-14-4-2-15,-7-3 1 16,-7 0 0-16,-7-3 0 16,-8 0-1-16,-16 4 1 15,-15-1-1-15,-14 6 1 16,-11 4 0-16,-10 2 0 16,-7 4 0-16,-8 6 0 15,-6 7-1-15,-4 6 1 0,-7 9-1 16,-7 3 1-1,-7 6-1 17,-7 7 0-32,-11 6 1 0,-3 3 0 0,-7 10-1 15,-4 12 1-15,-3 16 0 0,-4 9 0 0,-4 7 0 16,8 15 0-16,7 9-1 16,7 4 1-16,3 6 0 15,7 12 0-15,4-5 0 16,4-7 0-16,-1-3 0 15,7 6 0-15,1-13 0 16,-1-6 1-16,1-15-1 16,-8-3 1-16,-6-13-1 15,-12 3 1-15,-13-7-1 32,-14-11 0-17,-25-7 0-15,-8 0 0 0,-27-10-1 0,-32-12 0 0,-11-6 0 0,-35-16 0 16,-21-12 0-16,-36-20 1 15,-10-15-1-15,-14-18 1 16,-7-14-5-16,-4-5 1 16,11-7-9-16,3 6 0 15</inkml:trace>
  <inkml:trace contextRef="#ctx0" brushRef="#br0" timeOffset="-117623.79">19569 11806 25 0,'-11'22'12'0,"7"-13"6"16,4-9 8-16,0 3-22 16,4 1 0-16,3 2 5 15,4-3 0-15,13 0-11 16,15-3 1-16,18 0 8 15,24 0 0-15,14-3-1 16,32 6 1-16,28-6-2 16,22-6 1-16,38-13-2 15,7-10 1-15,25-2-2 16,-18-10 0-16,1 0-2 16,-19 0 0-16,-24-3-1 15,-3 9 1-15,-22 4-3 16,-17 9 1-16,-22 6-4 0,-35 10 1 15,-17 2-7-15,-18 4 0 16,-22 3-9-16,-23-3 1 16</inkml:trace>
  <inkml:trace contextRef="#ctx0" brushRef="#br0" timeOffset="-116858.81">23657 11546 39 0,'11'-13'19'0,"-4"-6"-15"16,-7 19 25-16,0 0-28 15,0 0 0-15,-4 7 1 16,-6 2 0-16,-1 10-3 16,-6 6 1-16,-5 6 1 15,-2 13 1-15,6 0 0 16,0-3 0-16,11 0 0 16,4-7 1-16,6-6-1 15,8-12 0-15,10-7 0 16,0-15 0-16,4 0-2 0,3-10 0 15,4-9-4-15,0-6 0 16,3-1-10-16,-3 1 0 31,-8-4 0-31,-6 7 0 0</inkml:trace>
  <inkml:trace contextRef="#ctx0" brushRef="#br0" timeOffset="-116437.16">23897 11859 42 0,'-10'16'21'0,"-8"15"-21"0,14-21 41 0,1-4-40 15,-1-3 0-15,4 0 0 16,0-3 1-16,4-9-3 15,3-4 1-15,4 1 0 16,3 2 1-16,0-5-1 16,0-4 0-16,0-3 0 15,4-3 0-15,-8 0 0 16,1 3 1-16,3 3-1 16,0 3 0-16,0 1 0 15,0 5 1-15,0 4-1 16,4 9 1-16,-7 6 0 15,-4 10 0-15,-4 3-1 16,1 0 1-16,-4 3-1 0,0 3 1 16,0 1-1-16,0-1 0 15,3-3-2-15,4-3 0 16,4-3-5-16,6-7 0 16,1-5-8-16,3-11 1 15</inkml:trace>
  <inkml:trace contextRef="#ctx0" brushRef="#br0" timeOffset="-116168.17">24589 11248 45 0,'-4'28'22'0,"-14"19"-19"16,15-31 36-16,-4 12-38 16,0 16 1-16,-4 12 0 15,-6 16 0-15,-5 7-4 16,-2-1 1-16,3-3-1 16,-4-9 0-16,11-16-9 15,3-9 1-15,8-16-4 16,3-22 0-16</inkml:trace>
  <inkml:trace contextRef="#ctx0" brushRef="#br0" timeOffset="-115895.19">24525 11743 34 0,'7'13'17'0,"0"-4"-10"0,-7-6 28 15,7 0-31-15,4 4 1 16,3 2 2-16,4 4 0 0,-4-1-9 16,0 1 0-16,-7 2 6 15,-7 4 0-15,-7 3-3 16,-7 3 0-16,0 0-1 16,-4-3 0-16,-3-3-5 15,-4-3 0-15,0-4-6 16,4-2 0-16,4-4-4 15,-1-3 1-15</inkml:trace>
  <inkml:trace contextRef="#ctx0" brushRef="#br0" timeOffset="-115567.94">24896 11844 41 0,'14'3'20'0,"-11"0"-23"0,-3 0 37 16,-3-6-33-16,-1 3 0 15,-6-3 3-15,-5 0 0 16,-2 9-4-16,-4 6 0 16,-4 7 2-16,0 0 0 15,-3 3 0-15,3 0 0 16,4 3-2-16,7-3 1 15,3 0-2-15,11-3 1 16,11-10-1-16,3-6 0 0,7-9 0 16,0-3 1-16,1-7-4 15,-1 0 1-15,0 1-5 16,0-4 1-16,-3 0-6 16,-1-3 0-16</inkml:trace>
  <inkml:trace contextRef="#ctx0" brushRef="#br0" timeOffset="-115325.61">24994 11925 36 0,'4'41'18'0,"-4"-4"-14"15,0-27 30-15,0 6-33 16,3 2 0-16,-3 1 3 15,4-3 0-15,-1-4-5 0,4-8 1 16,4-11 2-16,3-2 1 16,-3-7-1-16,-1-6 0 15,4-3-5-15,1 0 0 16,-1 0-11-16,0 0 1 16</inkml:trace>
  <inkml:trace contextRef="#ctx0" brushRef="#br0" timeOffset="-114922.88">25245 12050 48 0,'-7'19'24'0,"0"-16"-29"16,7-3 36-16,0 0-31 16,3-9 1-16,1-4 0 15,3-2 1-15,3-1-3 16,1-6 0-16,0 0 1 16,-1 0 0-16,1 0 0 15,-1 0 1-15,4 10-1 16,1-1 1-16,-1 7 0 15,0 9 1-15,-4 7-1 16,1 8 0-16,-4 11-1 16,0-1 1-16,0 3 0 15,0 1 0-15,-3-1-1 0,-1-3 1 16,4-6-2-16,0-6 0 16,4-7-5-16,3-3 0 15,0-12-8-15,0-6 0 16</inkml:trace>
  <inkml:trace contextRef="#ctx0" brushRef="#br0" timeOffset="-114232.67">25901 11486 36 0,'11'35'18'0,"-11"21"-10"15,0-40 26-15,-4-1-31 16,-3 7 0-16,0 7 3 16,0 5 0-16,0-3-7 15,-4 10 0-15,4 0 5 16,4 3 1-16,-1-3-3 16,4-4 1-16,0-9-2 15,0-6 0-15,4-9-1 16,-1-4 1-16,1-9-2 15,-1-6 1-15,-3 0-1 16,-3-4 1-16,-1-2 0 16,-6-1 0-16,-8-2-1 0,4 2 0 15,-4-3 0-15,-7 13 1 16,1 6-1-16,3 13 0 16,3 0 0-1,4 6 0-15,0 6 0 0,7 6 1 16,0 1 0-16,3-1 1 15,1-2-1-15,6-1 1 16,8-6-1-16,6-3 0 16,12-3 0-16,-5-6 1 15,4-7-2-15,4-6 1 16,0-6-1-16,0-1 1 16,-1-8-1-16,-2-11 1 0,-1-2-1 15,-7 0 0-15,-3-3 1 16,-4 2 0-16,-4-2-1 15,-3 6 1-15,-3 3-1 16,-4 6 0-16,-7 7 0 16,0 9 1-16,-4 6-1 15,1 4 1-15,-1 5 0 16,1 4 0-16,3 6 0 16,-1 10 1-16,5-7 0 15,3 3 0-15,7 1-1 16,4-4 1-16,3 0-2 15,7-9 0-15,4-10-4 16,-1-6 1-16,1-6-8 16,0-3 0-16,-8-6-2 15,1-7 0-15</inkml:trace>
  <inkml:trace contextRef="#ctx0" brushRef="#br0" timeOffset="-113644.27">26681 11395 42 0,'10'19'21'0,"-10"0"-20"16,0-10 40-16,0 7-40 16,-3 6 0-16,-4 9 1 15,-4 4 1-15,-7 9-4 16,1 12 1-16,-4 0 1 15,-1 4 1-15,5-4-2 16,3-5 1-16,3-11-1 16,4-8 1-16,0-10-1 15,7-10 0-15,-4-9-1 16,4-9 1-16,-3-3-1 0,-1-7 1 16,-3-6 0-16,-3 0 0 15,-4 10-2-15,0-1 1 16,-1 4 0-16,-2 2 1 15,3 4-1-15,0 9 1 16,-1 7-1-16,8 6 1 16,7 9 1-16,4 3 0 15,6 7 0-15,1 3 1 16,3-4-1-16,7-5 0 16,-7-4 0-16,4-6 0 0,-4-6-2 15,4-7 1 1,3-6-7-16,0-9 1 0,0-10-9 15,-3-6 0-15</inkml:trace>
  <inkml:trace contextRef="#ctx0" brushRef="#br0" timeOffset="-113448.34">27026 12141 57 0,'0'51'28'0,"0"-36"-30"16,0-8 50-16,0-4-48 15,-3-3 0-15,-1 3-2 0,1-3 0 16,-1 0-14-16,1 0 1 16</inkml:trace>
  <inkml:trace contextRef="#ctx0" brushRef="#br0" timeOffset="-102415.04">28060 2000 43 0,'35'-25'21'0,"25"-12"-9"0,-42 21 22 16,-1-3-31-16,1 0 0 15,-4 4 2-15,0 5 1 16,-7 1-7-16,-7 9 0 0,-10 9 5 16,-11 10 0-16,-8 6-1 15,-9 13 0-15,-12 21-1 16,-6 23 1-16,-11 15-1 15,-11 35 1-15,1 15-2 16,6 0 1-16,11 7-1 16,14-3 1-16,14-13-2 15,18-32 0-15,18-12-5 16,21-22 0-16,13-18-7 16,5-23 0-16,-1-9-8 15,0-13 0 1</inkml:trace>
  <inkml:trace contextRef="#ctx0" brushRef="#br0" timeOffset="-101965.86">28480 2239 40 0,'7'18'20'0,"-14"26"-9"15,3-31 28-15,-6 12-38 16,-8 19 0-16,4 3 1 15,-4 25 0-15,-10 16-3 16,-11 12 1-16,-3 4 1 16,0 5 0-16,6-11-6 15,8-20 1-15,7-15-11 16,10-19 1-16</inkml:trace>
  <inkml:trace contextRef="#ctx0" brushRef="#br0" timeOffset="-101289.92">28437 3151 44 0,'-7'53'22'0,"-17"26"-23"0,24-67 32 0,-4 4-29 16,1 3 0-16,-1-10-2 15,1 1 1-15,3-4-2 16,0-6 0-16,3-9 1 16,4-7 0-16,4-16-3 15,3 4 0-15,3 0-2 16,8 0 0-16,3 3-3 16,-3 3 1-16,-4 6-1 15,0 7 1-15,-3-1 2 16,0 4 0-16,-4 3 5 15,-4 6 0-15,1 3 4 16,-4-3 1-16,0 13 0 16,-3-3 0-16,-4 5 0 15,0 8 1-15,-4-1-4 16,1 0 1-16,3 3-1 16,-4-3 0-16,4 0-1 15,4-3 0-15,3-6 0 16,7-4 1-16,7-12-1 15,7-9 1-15,4-4-1 0,3-21 0 16,-3-10-1-16,-4-13 0 16,7-8 1-16,8-11 0 15,3-15 0-15,-11-15 1 16,0-1-1-16,-3 10 1 16,-4-10 0-16,-3 20 0 15,-4 5-1-15,-7 4 1 16,-3 21-2-16,-4 7 1 0,-7 19 0 15,-4 18 0-15,-3 19 0 16,-3 10 1-16,-8 19-1 16,-7 15 1-16,1 19-1 15,-1 28 1-15,4 3-1 16,3 13 1-16,4-3-2 16,3-7 0-16,4-21-6 15,4-19 1-15,3-23-11 16,0-24 1-16</inkml:trace>
  <inkml:trace contextRef="#ctx0" brushRef="#br0" timeOffset="-101063.31">28861 2885 56 0,'10'37'28'0,"8"-27"-27"0,-11-14 46 16,4 8-47-16,-1-4 0 16,8 0 0-16,14 0 1 15,-1 0-3-15,1 0 0 16,0 0-5-16,0 0 1 16,-4-4-11-16,-3 4 1 15</inkml:trace>
  <inkml:trace contextRef="#ctx0" brushRef="#br0" timeOffset="-100824.48">29295 3098 39 0,'3'44'19'0,"1"0"-12"16,-4-32 24-16,0 7-28 15,0 0 1-15,0 3 2 16,0-3 0-16,0-10-8 15,0 0 0-15,10-6 5 16,8 1 0-16,0-14-2 16,3-2 0-16,-4-10-4 15,1 3 0-15,-4 0-7 16,-3 3 0-16,-4-6-5 16,-7 7 0-16</inkml:trace>
  <inkml:trace contextRef="#ctx0" brushRef="#br0" timeOffset="-100568.54">29697 3214 42 0,'3'28'21'0,"-13"0"-24"0,10-18 37 0,0-1-35 16,0 0 1-16,0-2-1 16,0-1 1-16,3-3-3 15,1 3 1-15,3-6-8 16,0-9 0-16,4-10-1 16,3 4 0-16</inkml:trace>
  <inkml:trace contextRef="#ctx0" brushRef="#br0" timeOffset="-100164.27">29739 2734 35 0,'11'-3'17'0,"6"-47"-19"15,-6 31 33-15,0-6-31 0,6-3 0 16,4-7 0-1,8-6 0-15,-1 7-2 0,0-1 1 16,0-9-4-16,0 7 0 16,1-7-3-16,-1-6 0 15,0 3-1-15,4 0 0 16,-7 3 2-16,3 9 0 16,-7 7 6-16,-3 3 1 15,-4 6 6-15,-7 13 0 16,-4 12 3-16,1 7 0 15,-8 21 0-15,1 4 1 16,-8 12-3-16,-3 3 1 0,-4 16-2 16,-3 22 1-16,4 6-3 15,-1-2 0-15,-3 17-1 16,3-2 1-16,-3 6-5 16,3-19 1-16,1-18-8 15,6-23 1-15,4-15-8 16,0-19 1-16</inkml:trace>
  <inkml:trace contextRef="#ctx0" brushRef="#br0" timeOffset="-99920.29">29905 3048 48 0,'21'18'24'0,"-3"-5"-26"0,-11-13 42 16,0 0-40-16,7 0 1 16,-3 0 0-16,3-6 1 15,-4 3-2-15,4-1 0 16,4 1-2-16,0 3 0 16,-1-3-4-16,4 0 0 15,1 0-9-15,6 0 1 16</inkml:trace>
  <inkml:trace contextRef="#ctx0" brushRef="#br0" timeOffset="-99743.18">30332 3214 48 0,'3'44'24'0,"-3"9"-29"15,0-44 41-15,0 7-37 16,0 0 0-16,0-1-7 15,0 1 1-15,0-13-2 16,0-3 1-16</inkml:trace>
  <inkml:trace contextRef="#ctx0" brushRef="#br0" timeOffset="-99352.21">30364 2982 30 0,'28'44'15'0,"7"0"-7"0,-24-35 16 16,3 0-24-16,7 4 0 15,0-1-1-15,0-2 0 16,-3 2 0-16,0-5 1 16,-1-4-2-16,4 3 1 15,1-6 0-15,-5-6 0 16,-3-4 0-16,0-2 0 15,-3 2 1-15,-4 1 0 16,-3 3 1-16,-4 0 0 16,0 2 0-16,-7-5 0 0,-4 9 0 15,0 0 1-15,1 0-1 16,-1 9 0-16,-3 1 0 16,3 5 0-16,-3 4-1 15,4 0 0-15,3 6-2 16,3 3 1-16,8-3-2 15,3-3 0-15,0 4-1 16,7-17 0 0,28-18-6-1,4-20 1-15</inkml:trace>
  <inkml:trace contextRef="#ctx0" brushRef="#br0" timeOffset="-99022.62">30903 3132 39 0,'7'57'19'0,"-7"31"-12"0,0-76 35 16,0 4-42-16,0-1 0 15,0-2 1-15,0-4 1 16,4-5-3-16,3-11 1 16,4-2 0-16,-1-7 1 15,4-9-1-15,4-6 0 16,-4-1-2-16,-3 4 0 15,3 0 0-15,0 9 1 16,0 0 1-16,0 10 0 16,-3 6-1-16,3 6 1 0,0 16 1 15,0 3 1-15,-3 9-1 16,-4 0 1-16,0 4-2 16,0 2 0-16,7-5-3 15,3 2 0-15,5-15-4 16,6-3 1-16,4-10-8 15,3-12 1-15</inkml:trace>
  <inkml:trace contextRef="#ctx0" brushRef="#br0" timeOffset="-98723.41">31538 1856 48 0,'22'44'24'0,"13"28"-25"0,-18-37 43 16,5 21-39-16,-1 16 0 15,7 25 1-15,14 32 0 16,-3 12-5-16,-11 13 0 15,-10 12 3-15,-25-6 1 16,-18-7-3-16,-3-8 1 16,-18-11-5-16,-21-21 0 15,-14-12-12-15,-21-23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1:37:08.3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3T01:38:45.554"/>
    </inkml:context>
  </inkml:definitions>
  <inkml:trace contextRef="#ctx0" brushRef="#br0">16792 4001 7 0,'11'-3'3'0,"-4"12"-3"15,-4-9 4-15,1 10-4 16,-4-1 0-16,3 0 1 16,-3 10 1-16,0 6-2 15,0 0 0-15,-3 7 0 16,3 8 1-16,-4 8-2 15,4 2 0-15,-3 12-1 16,-1 7 0 0,-3 79 2 15,4-205 0-31,-8 390 2 0,-3-86 0 16,0-21 2-1,3-16 1-15,1-3 0 0,-4 0 1 16,0 7-2-16,-1 5 0 15,1 4-1-15,0 12 0 16,4 6-1-16,-1 13 1 16,0 7-1-16,1 8 1 15,-1 17-1-15,1 8 1 16,-1 11-1-16,1 2 0 16,-1 3 0-16,-3 7 0 15,0 12-1-15,3 10 0 0,-3 0-1 16,0 2 1-16,10 7-1 15,-3 1 0-15,0-1 0 16,7-3 0-16,0-4 0 16,7-2 1-16,4-10-1 15,0-12 0-15,-4-10 0 16,0-9 0-16,0-16 0 16,-4-12 0-16,1-10-1 15,-4-15 1-15,3-10 0 16,1-12 1-16,-1-19-2 15,1-7 1-15,-1-6-1 16,-3-9 1-16,4-6-1 16,-4-13 0-16,0-9-5 15,-4-10 1-15,-3-19-4 16,-14-12 0-16</inkml:trace>
  <inkml:trace contextRef="#ctx0" brushRef="#br0" timeOffset="2266.57">1669 4559 46 0,'-4'3'23'0,"15"0"-10"16,-11 0 24-16,0 4-35 15,0-1 1-15,0 13 1 16,-11 9 1-16,1 13-7 15,2 15 1-15,-9 13 3 16,3 7 1-16,-7-1-4 16,-4 3 1-16,11-9-5 15,-4-12 0-15,8-17-7 16,-8-5 1-16,4-7-6 16,3-15 0-16</inkml:trace>
  <inkml:trace contextRef="#ctx0" brushRef="#br0" timeOffset="3061.75">1129 5265 46 0,'-7'22'23'0,"3"-7"-19"0,4-15 40 16,0 0-42-16,0 0 0 0,0-9 3 16,11-1 0-16,-1-8-6 15,8-7 0-15,10-4 4 16,4-11 1-16,10-7-2 16,4-26 1-16,7 1-2 15,14-6 1-15,4 6-1 16,-8-10 0-16,4 13-1 15,-14 16 0-15,-3 9 0 16,-5 6 1-16,-2 7-1 16,-15 12 1-16,0 7-1 15,-7 5 0-15,1 14-1 16,-12 15 1-16,-3 9-2 16,-14 10 1-16,7 6 0 15,-10 9 0-15,3 1-1 16,-4-4 1-16,7-3 0 15,-6-6 0-15,3-6 0 16,3-4 1-16,4-12-1 16,11-6 0-1,10-13 0-15,-10-3 1 16,6 0 0-16,4 0 1 16,1 0 0-16,-5 0 1 15,4 0 0-15,1-3 0 16,-5-3 0-16,8-1 0 15,0-5-1-15,-4-1 1 0,0 4-1 16,-3-4 0-16,3 1-1 16,-11 2 0-1,1 1 0-15,-1-1 0 0,-2 1-1 16,-5 3 1-16,-3 6-1 16,-3-3 0-16,3 9 0 15,-11 6 1-15,4-2-1 16,-11 9 0-16,4-1 0 15,4 1 1-15,-1 3-1 16,4 6 1-16,7 1 0 16,0-1 1-16,10-3 0 15,8-6 0-15,-4 0-1 16,14-10 0-16,11 0-3 16,0-5 0-16,-7-4-3 15,7-7 1-15,-11-2-9 16,-3 0 1-16,-1-13-5 15,-13 6 1-15</inkml:trace>
  <inkml:trace contextRef="#ctx0" brushRef="#br0" timeOffset="3436.91">2551 4960 14 0,'10'10'7'0,"11"-13"9"0,-17 3 0 15,3 3-10-15,0-9 0 16,-3 2 5-16,3 1 1 16,-7 0-13-16,0-6 0 0,0 9 9 15,0 0 1-15,0-7-3 16,-7 7 1-16,3 0-3 16,-10 0 0-16,3 0-2 15,8 7 0-15,-8 2-1 16,1 1 1-16,-1 2-2 15,-7 4 1-15,8 9-1 16,3 0 0-16,3 3-1 16,-3-12 1-16,7 3-2 15,7-10 1-15,-3 1-1 32,6-10 0-32,8-7-1 0,-7-5 1 0,6-4-3 15,-6 0 0-15,3 4-9 16,0-13 1-16,0 6-2 15,-7-3 1-15</inkml:trace>
  <inkml:trace contextRef="#ctx0" brushRef="#br0" timeOffset="3990.72">2713 5007 41 0,'18'19'20'0,"-4"3"-16"0,-7-19 38 16,-7 7-40-16,3-10 1 15,-3 0 2-15,7 0 0 16,-7-16-6-16,7 4 0 16,4 2 4-16,-8 4 0 15,4-10-1-15,4 4 1 0,-7-1-1 16,6 1 1-16,4 2-1 16,-3 1 1-16,10 2-1 15,-3 4 1-15,3 3-2 16,0 0 1-16,-3 3-1 15,3-3 0-15,0 0-2 16,-3 0 1 0,-8-9-2-1,4 3 1-15,-3 0-2 16,-4 2 1-16,0-2-1 16,-3 3 0-16,-4 3 0 15,0 0 0-15,0 0 1 16,0 3 1-16,-4-3-1 15,4 3 1-15,-7 0 1 16,0 7 0-16,3-1 0 16,-6 4 0-16,3-4 1 15,3-3 0-15,-6 1 0 16,3 2 0-16,7 4 0 0,-7 5 1 16,3-2-1-16,4 6 1 15,4 3-1-15,3-9 1 16,3 0-1-16,8-4 1 15,-8-2-2-15,1-7 1 16,7 0-4-16,-4 0 1 16,14-6-5-16,-10 0 1 15,3 0-12-15,0-10 0 16</inkml:trace>
  <inkml:trace contextRef="#ctx0" brushRef="#br0" timeOffset="7670.47">3387 5001 38 0,'0'-3'19'0,"10"-22"-6"16,-6 22 20-16,-4 3-30 15,0 0 0-15,0 0 2 16,0 0 1-16,0 0-7 16,0 0 0-16,0 0 5 15,0 3 1-15,0 0-3 16,0 0 1-16,0 0-2 16,7 1 1-16,-7-4-1 15,3 0 0-15,4 0-1 0,4 3 0 16,0-3 0-16,-4 0 0 15,3-7 0-15,1 4 0 16,-1 3 0-16,1 0 1 16,-4 0-1-16,4 3 0 15,-8 4 0-15,4-4 1 16,4 3-1-16,-8-3 0 16,4 3-1-16,4-6 1 15,-4 0 0-15,4-6 1 16,-1 0-1-16,1-10 0 15,-8-3 0-15,4 4 1 16,4-10-1-16,0 6 1 0,-1 0-1 16,1 7 1-16,-4 2 0 15,3-2 0-15,-6 5-1 16,3-2 0-16,0-1-1 16,4 1 1-16,-8 3 0 15,8-4 0-15,-1 4 0 16,4 0 0-16,0 0 0 15,4 2 1-15,3 8 0 16,-3 2 0-16,3 13 0 16,0 15 0-16,7 4 0 15,-6 3 0-15,9-1-1 16,5-5 0-16,-5-10-2 16,8-9 1-16,-7-13-9 15,7-13 1-15,0-15-10 0,-1 3 1 16</inkml:trace>
  <inkml:trace contextRef="#ctx0" brushRef="#br0" timeOffset="8270.86">5856 4170 57 0,'21'-25'28'0,"-10"22"-25"15,-11 3 44-15,0 3-47 16,-11 3 0-16,-3 16 0 15,4 3 0-15,-5 7 0 0,-6 5 0 16,-3-2-1-16,-1 3 1 16,4 2-2-16,3 1 1 15,8-6 0-15,10-1 0 16,0-12 0-16,14 0 0 16,3-13 2-16,1 1 0 15,7-7 2-15,10 6 0 16,-7-2 0 31,-3 2 0-47,-8 7-1 0,-9 9 0 0,-12 3-2 0,-17 10 1 0,3 9-4 15,-3 9 1-15,-4-15-3 0,-10-7 1 0,10-5-5 16,1-7 1-16,10-4-9 16,3-5 0-16</inkml:trace>
  <inkml:trace contextRef="#ctx0" brushRef="#br0" timeOffset="8541.09">6276 4070 39 0,'32'-13'19'0,"-4"7"-5"0,-25 6 24 0,-3 0-36 16,0 0 1-16,-3 13 1 15,-8 12 1-15,-3 0-6 0,0 12 1 16,-7 23 3-16,-7 15 0 16,7 13-1-16,-1 3 0 15,8 3-2-15,4 0 0 16,6-25-4-16,-3-6 1 16,7-29-5-16,0-21 0 15,0-13-9-15,-3-10 0 16</inkml:trace>
  <inkml:trace contextRef="#ctx0" brushRef="#br0" timeOffset="9321.37">6068 4775 48 0,'21'26'24'0,"18"-23"-25"16,-29-3 39-16,19 3-38 15,-1-3 0-15,7 0 2 16,4 0 0-16,3 0-2 16,4 0 1-16,3 0 1 15,-6-3 0-15,-8 0 0 16,-3-1 1-16,-15-2-2 16,5 0 1-16,-12-4-1 15,1-2 0-15,-8 2-1 16,-3 4 1-16,-3 0-1 15,-8 6 1-15,1 0-2 16,-12 6 1-16,5 0 0 16,-1 4 0-16,4 2 0 0,0 1 0 15,3 6-1-15,8 3 1 16,3-10-1-16,0 1 1 16,7-4-1-16,3-6 0 15,12-9 0-15,-8-3 0 16,3-1 0-16,1-2 1 15,3-1-2-15,-10 4 0 16,3-4 0-16,0 7 1 16,-3 3-1-16,-1-7 1 0,1 10 0 15,3 0 0-15,0 10 1 16,0-1 0-16,0 7 0 16,0-4 1-16,4 4-1 15,-7-3 1-15,3-7 0 16,3-3 0-16,1-9-1 15,3-7 1-15,7-6-1 16,-3-12 0-16,10-13 0 16,1 3 0-16,-1-12-1 15,4-3 1-15,-15-23 0 16,1-2 0-16,-4-7 0 16,-3-3 0-16,-11 3 1 15,-4 7 0-15,-3 18 0 16,-3 10 1-16,-4 6 0 15,-4 25 1-15,-3 19-1 16,0 12 0-16,-4 13-1 16,-3 19 1-16,4 18-1 0,2 26 1 15,1 18 0-15,11 1 0 16,-8 9-2-16,11-7 0 16,0-15-4-16,0-28 1 15,0-22-4-15,4-19 0 16,3-16-7-16,-7-12 0 15,0-19-3-15,0-4 0 16</inkml:trace>
  <inkml:trace contextRef="#ctx0" brushRef="#br0" timeOffset="9563.15">6795 4597 46 0,'7'3'23'0,"3"9"-18"0,-10-12 45 0,7 0-47 16,7 0 0-16,0 4 0 15,4-4 1-15,10 3-5 16,11 3 0-16,10-3 0 16,1 0 1-16,-1 0-7 15,-6-3 0-15,-8 3-7 16,0 1 0-16,-14-4-4 15,-3 0 0-15</inkml:trace>
  <inkml:trace contextRef="#ctx0" brushRef="#br0" timeOffset="9907.73">7246 4775 54 0,'21'22'27'0,"15"-15"-31"0,-26-7 55 16,4 0-50-16,4-7 1 15,-1-2-1-15,1-4 1 16,3 1-3-16,-7-10 0 16,1 3 1-16,-5 0 1 0,-6 0-1 15,-4 4 0-15,-4-1-1 16,-3 4 1 0,0 5-1-16,-4 10 0 0,-3 10 1 15,0 6 0-15,4 0-1 16,3 6 1-16,7 0 0 15,7 12 1-15,3 1 0 16,8 0 0-16,-4-7-2 16,-3-3 0-16,10 0-2 15,0-6 1-15,0-6-5 16,7-6 0-16,4-10-9 16,-4-4 1-16,4-11-1 15,0-4 1-15</inkml:trace>
  <inkml:trace contextRef="#ctx0" brushRef="#br0" timeOffset="10643.18">7775 4848 42 0,'4'28'21'0,"-4"34"-24"0,3-46 42 16,-3-10-38-16,0-2 1 16,0-1 1-16,0 3 1 15,7-3-5-15,-7-3 1 16,4-9 2-16,3-1 0 15,0-2-1-15,0-7 0 16,0 3-1-16,0 1 0 16,0 2 0-16,0 1 0 15,0 2 0-15,4 4 1 16,-1 3-1-16,1 6 1 16,-4 3-1-16,0 0 0 0,7 1 0 15,-14-1 1-15,4-3-2 16,3 6 1-16,-7-9 0 15,7 4 0-15,0 2-1 16,-3-6 1-16,3 0-1 16,0 0 1-16,0 0 0 15,3-10 0-15,-6 4-1 16,3-3 0-16,0-1 1 16,0 4 0-16,0-3-1 15,-3-1 1-15,3 7 0 16,0 3 0-16,3-6 0 15,-6 6 0-15,6 0 0 16,-3 6 0-16,4-6 0 16,0 0 0-16,-4 6 0 15,3 1 0-15,-6-1 0 0,3 0 0 16,3 1 0 0,1-1 1-1,7 3-1-15,-8 7 0 16,8-10 0-16,3 7 0 0,-3-4 0 0,6-9 1 15,5 0-1-15,-1-6 0 16,4-4 0-16,-4-2 0 16,-4-4-1-16,-2 4 1 15,2-4-1-15,-17 0 1 16,0 4-1-16,-7-10 0 16,-7 6 0-16,0 0 0 0,-10 7 0 15,3 6 1-15,-1 9-1 16,1 4 1-16,4 5-1 15,-1 7 0-15,8 6 0 16,3 1 0-16,7-1 0 16,3 0 0-16,8-3-3 15,3-9 1-15,11-7-5 16,-4-6 0-16,0-3-4 16,-10 0 0-16</inkml:trace>
  <inkml:trace contextRef="#ctx0" brushRef="#br0" timeOffset="11167.89">8650 4901 35 0,'4'28'17'0,"3"3"-16"16,-7-27 29-16,3 2-29 0,1-3 0 15,-4 0 1-15,3 0 0 16,1 0-3-16,-1-3 0 15,4-6 2-15,4 6 0 16,-11-6-1-16,7 3 0 16,0-4 0-16,4 4 1 15,-4 3-1-15,7 7 0 16,0-1 0-16,0 0 0 16,4 7 0-16,3-1 0 0,4 4 0 15,6-7 0-15,-2 1 0 16,9-7 1-16,5-6-2 15,-12-7 1-15,1-9 0 16,0-6 0-16,0-12-1 16,3-13 1-1,0-66 0 1,-10-4 1-16,-11-2 0 16,-10 6 0-16,-8 16-1 15,-3 3 1-15,-4 18 1 16,-3 13 0-16,4 16 0 15,-1 16 0-15,4 15 0 16,4 19 0-16,-1 15 0 16,-7 26 0-16,8 19-2 15,3 21 0-15,0 7-2 16,0 0 1-16,0 0-4 16,0-16 1-16,0-16-5 15,0-12 1-15,7-9-5 0,0-16 1 16</inkml:trace>
  <inkml:trace contextRef="#ctx0" brushRef="#br0" timeOffset="11396.74">8855 4509 46 0,'-4'34'23'0,"11"-2"-16"0,0-29 42 16,4 0-44-16,7-3 0 15,13-6 2-15,5-4 0 0,-1-2-10 16,18-7 1-16,17-6 5 16,8 6 1-16,3 3-7 15,-7-2 0-15,-7 8-7 16,-17 10 1-16,-19 0-10 16,-17 6 0-16</inkml:trace>
  <inkml:trace contextRef="#ctx0" brushRef="#br0" timeOffset="12326.31">1468 5691 29 0,'-22'6'14'0,"5"-9"7"0,17 0 12 15,0-3-30 1,0 0 1-16,-4-1 3 0,4 1 1 15,0 0-8-15,4-4 1 16,6 4 5-16,12 3 1 16,13 3-2-16,7 0 1 15,18 3-2-15,18 3 0 16,3-6-1-16,18 7 0 16,3-7-1-16,14-7 0 15,4-2 0-15,11-4 1 16,21 1-2-16,3-1 1 0,3 4-1 15,26 3 0-15,-15-4 0 16,18 4 1-16,14 3-1 16,7-3 0-16,8 6 0 15,-12-4 0-15,11 1 1 16,15-3 0-16,-12-7-1 16,22-5 1-16,-21-1-1 15,21-3 1-15,-11-3-1 16,8 3 0-16,-8 0-1 15,11 3 1-15,-11 7-1 16,-7-1 0-16,4 10 0 16,-7-3 0-16,-7-1 0 15,-8 17 1-15,-10-10-1 16,-7 6 0-16,-7 3 0 16,-7-2 0-16,-28-1-1 15,-18-3 1-15,-11-6-5 0,-10-3 1 16,-21-4-11-16,-22-12 0 15,-21-6-9-15,-17 9 0 16</inkml:trace>
  <inkml:trace contextRef="#ctx0" brushRef="#br0" timeOffset="18417.98">1510 6811 39 0,'0'12'19'0,"-4"13"-10"0,8-22 20 16,3 0-26-16,-7 1 0 16,0-1 1-16,0 0 1 15,7-9-7-15,-3 2 1 16,3-14 3-16,-4-11 1 0,4-8-2 15,-3-10 1-15,3-7-2 16,-7 1 1-16,0 0 0 16,0 9 0-16,0-9 0 15,3 6 0-15,4 6-1 16,-7 9 0-16,0 1 0 16,0 9 0-16,4 3 0 15,3 4 1-15,-7-1-1 16,0 7 1-16,7 5-1 15,-3-5 1-15,13 3-1 16,-6-1 1-16,10-2-1 16,7-3 1-16,14-1 0 15,8-3 0-15,-8 1-1 16,8-4 0-16,6-3-3 16,4 3 1-16,-11-3-8 15,-6 6 1 1,-4 7-7-16,-11 9 0 0</inkml:trace>
  <inkml:trace contextRef="#ctx0" brushRef="#br0" timeOffset="18661.51">1637 6569 53 0,'10'19'26'0,"-10"-16"-27"0,0-3 47 0,0 0-44 16,8 0 0-16,2-3 0 16,11-3 0-16,8-4-3 15,2 1 0-15,1-4 0 16,3-2 1-16,-14 11-8 16,1 1 1-16,-5 6-10 15,-13 4 1-15</inkml:trace>
  <inkml:trace contextRef="#ctx0" brushRef="#br0" timeOffset="19018.54">2092 6720 38 0,'21'-4'19'0,"-17"-5"-17"0,3 3 25 16,-7 0-27-16,-7-4 1 15,3 4 0-15,-3 0 1 32,-14 9-3-32,0 6 1 15,0 10 0-15,3 3 1 16,0 0-2-16,4 0 0 15,7 3-1-15,-3 0 1 0,10-6-1 16,10 0 0-16,8-16 1 16,10-13 0-16,4-5 1 15,-4-4 0-15,-7-6-4 16,0 0 1-16,-3 3-6 16,-15-3 0-16</inkml:trace>
  <inkml:trace contextRef="#ctx0" brushRef="#br0" timeOffset="19501.51">2332 6848 43 0,'0'28'21'0,"0"-28"-19"0,0 0 38 0,0-3-39 15,0-6 0-15,0-1 1 16,0-5 1-16,0-4-3 16,0-6 0-16,3-3 2 15,4 6 1-15,4-3-1 16,0 0 1-16,6 6-1 15,8 0 1-15,3 3-3 16,-10 7 1-16,3-1-6 16,0 7 1-16,0-3-12 15,-3 6 0-15</inkml:trace>
  <inkml:trace contextRef="#ctx0" brushRef="#br0" timeOffset="20042.05">3620 6748 41 0,'0'25'20'0,"17"-9"-6"15,-17-16 25-15,0 0-38 16,0 0 1-16,0-7 1 16,4-5 0-16,3-7-4 15,-4-12 1-15,4-20 3 16,0-8 0-16,4-13-1 15,-8 0 0-15,8-7-1 16,0-2 1-16,-1-4-1 0,4 13 1 16,8 12-1-16,-1 7 1 15,0 15-1-15,0 10 0 16,0 12-3-16,4 4 0 16,-11 15-7-16,4 13 1 15,-1 9-11-15,-6 0 1 16</inkml:trace>
  <inkml:trace contextRef="#ctx0" brushRef="#br0" timeOffset="20267.89">3588 6597 55 0,'3'13'27'0,"4"-4"-24"0,-7-9 44 0,4 3-46 15,3 1 0-15,0-8 0 16,4 4 1-16,-1 0-3 16,11-3 1-16,8-3-2 15,2 0 1-15,-2-7-5 16,2 1 0-16,1-1-11 16,3 4 0-16</inkml:trace>
  <inkml:trace contextRef="#ctx0" brushRef="#br0" timeOffset="20566.81">4314 6466 44 0,'0'3'22'0,"-10"-3"-24"0,10 0 30 0,-11 3-25 0,1 3 0 0,3 4 2 0,-14 5 1 16,3 10-7-16,7 4 1 16,-6-1 4-16,6 3 0 0,8 4-2 15,-5 2 1-15,5-9-2 16,3-2 1-16,11-4-5 16,-1-7 1-16,4-5-5 15,11-4 1-15,0-9-7 16,3-10 1-16,0-6-3 15,4-3 0-15</inkml:trace>
  <inkml:trace contextRef="#ctx0" brushRef="#br0" timeOffset="20779.38">4604 6456 33 0,'10'-12'16'0,"1"15"-10"16,-4 0 29-16,-7 6-34 15,-7 4 1-15,0 9 2 16,-4 3 0-16,-3 6-4 15,-7-2 1-15,3 5 2 16,-10 4 1-16,7-1-1 0,3-2 0 16,4-1-3-16,-7-2 1 15,7-7-6-15,10-3 1 16,-6-4-6-16,3-11 1 16,7-7-6-16,7-7 1 15</inkml:trace>
  <inkml:trace contextRef="#ctx0" brushRef="#br0" timeOffset="21005.88">4484 6516 39 0,'10'22'19'0,"-6"12"-19"0,3-24 33 0,-7 2-33 16,7-2 0-16,4 2 0 15,-8 4 0-15,8 3 0 16,6 3 0-16,-6 0-2 16,7-4 0-16,3-5-4 15,-7-1 0-15,0-2-5 16,0-4 0-16</inkml:trace>
  <inkml:trace contextRef="#ctx0" brushRef="#br0" timeOffset="21260.2">4695 6368 45 0,'18'29'22'0,"-4"8"-15"0,-7-24 41 16,4 6-45-16,7 15 0 15,-8 1 1-15,4 2 0 16,0 1-6-16,-14 3 0 16,0-4 3-16,-7-9 0 15,-3 1-8-15,-8-4 0 0,-7-3-10 16,-10 0 0 0</inkml:trace>
  <inkml:trace contextRef="#ctx0" brushRef="#br0" timeOffset="23762.4">6008 6453 37 0,'-7'3'18'0,"14"-6"-8"0,-7 3 19 16,0 6-25-16,0 4 0 15,0 2 1-15,3 10 1 16,1 6-8-16,-4 7 1 16,0-1 5-16,3 4 1 15,1 0-3-15,3-7 1 16,-3-6-2-16,3-3 1 16,0-9-1-16,3-10 0 15,1-6-1-15,-1-7 0 16,8-2-1-16,-4-1 1 15,4 4-1-15,-4-1 0 0,0 7 0 16,-3 3 0-16,-1 0-1 16,1 0 1-16,-4 3-1 15,0 0 1-15,0 1 0 16,3-1 0-16,1 0 1 16,0-3 0-16,-1 3 0 15,4 0 0-15,-10 0 0 16,3 0 1-16,4 1-1 15,-8-1 0-15,4-3-1 16,-3-3 1-16,3-7 0 16,0-6 0-16,3-12-1 15,-6-9 1-15,3-4-3 16,3-6 1-16,-2 3-12 16,2 0 0-16</inkml:trace>
  <inkml:trace contextRef="#ctx0" brushRef="#br0" timeOffset="24289.46">6519 5907 42 0,'7'66'21'0,"-17"35"-14"16,3-67 27-16,-4 7-32 16,-3 12 0-16,0 1 1 15,0-1 1-15,7-12-5 16,3-4 0-16,-6-9 3 15,10-12 0-15,0-13-2 16,3-9 1-16,4-3-1 16,4-7 0-16,3-3 0 15,0-6 0-15,-3 12 0 16,-1-5 1-16,1 5-1 16,-1 10 1-16,1 3-1 15,0 6 1-15,-4 7-1 16,3 2 1-16,-6 4-1 15,3 0 1-15,0 3-1 16,0 6 1-16,0-3-1 0,0 7 1 16,4-10-2-16,-8 0 1 15,8-7-2-15,3-8 1 16,7-11-4-16,-7-5 1 16,7 0-7-16,4-4 1 15,-4 1-5-15,-7-4 0 16</inkml:trace>
  <inkml:trace contextRef="#ctx0" brushRef="#br0" timeOffset="24488.67">6872 6384 42 0,'0'16'21'0,"-10"18"-19"0,10-24 38 0,0 5-39 16,-4 4 0-16,4 6 0 15,-4-6 0-15,4-6-5 16,0-4 1-16,4-3-5 16,0-15 0-16,-1-1-6 15,1-8 1-15</inkml:trace>
  <inkml:trace contextRef="#ctx0" brushRef="#br0" timeOffset="24877.11">6826 6331 41 0,'7'28'20'16,"4"0"-22"-16,-1-21 35 0,-6 2-34 0,7 0 1 15,-1 1-4-15,4-4 0 16,7 0 1-16,1 1 1 16,6-4-3-16,-3 0 0 15,3 0 1-15,0 0 0 16,0-3 4-16,-3 0 0 15,0-3 4-15,-4-3 1 16,-4-1 0-16,5-2 1 0,-12 3 0 16,-3-4 1-16,0 7-3 15,-3 0 1-15,-8 3-2 16,-3 3 0-16,0 7-1 16,-14 2 0-16,0 7-1 15,3 6 0-15,-3-3 0 16,3 12 0 78,8-2 0-94,-1-4 0 0,11 0-2 0,0 1 0 0,11-4-3 15,6-7 0-15,5-8-6 0,6-7 0 0,4-9-5 0,-4-10 0 0</inkml:trace>
  <inkml:trace contextRef="#ctx0" brushRef="#br0" timeOffset="25249.72">7528 5976 37 0,'11'13'18'0,"-11"31"-14"0,-4-28 31 0,-3 9-32 16,0 6 0-16,-3 0 2 0,3 13 0 16,-4 6-7-16,0 4 1 15,4-7 4-15,4-6 0 16,-8-7-2-16,11-6 1 15,-7-9-2-15,7-6 1 16,7-7-1-16,-7-9 0 0,0-4 0 16,4 1 0-16,3 3 0 15,-4 0 0-15,4 3 0 16,0 0 1-16,8 6 1 16,2 0 0-16,-3 10 1 15,4 3 0-15,10 6 1 16,-7 6 0-16,8-5 0 15,-5-5 0-15,12-5-2 16,-1-6 1-16,11-4-5 16,-4-3 1-16,4-6-8 15,-14-7 1-15,-1-5-11 16,-2-4 1-16</inkml:trace>
  <inkml:trace contextRef="#ctx0" brushRef="#br0" timeOffset="25672.51">8985 6594 60 0,'4'41'30'0,"-8"-19"-35"16,4-16 49-16,0 0-45 15,0 1 1-15,0-4-3 16,0-3 1-16,7-3-2 16,4-7 0-16,-4-5-8 15,4-7 0-15,-4-7-4 16,0-2 1-16</inkml:trace>
  <inkml:trace contextRef="#ctx0" brushRef="#br0" timeOffset="26077.39">9013 6274 42 0,'11'10'21'0,"17"12"-22"0,-21-19 38 16,4 3-34-16,0 4 1 15,3-1 2-15,10-3 0 16,8 0-8-16,7 1 1 15,3-4 5-15,4-3 0 16,0 0 0-16,3 0 0 16,-10 0-2-16,-7-3 1 15,-7 0-2-15,-4-1 1 0,-11 4-2 16,-3 0 1-16,-10 4-2 16,-8 2 1-16,1 3-1 15,-4 1 0-15,-1-1 0 16,1 4 0-16,0-1 0 15,4 1 0-15,-4 2 0 16,10 4 1-16,4 6 0 16,7 0 0-16,11 4 3 15,3-1 0-15,7-3 0 16,-3-3 1-16,-1-3-1 16,-2-4 0-16,-12-2-2 15,-6-1 1-15,-11 4-5 16,-11 0 0-16,-10-4-14 15,-7-5 1-15,-8-1-4 16,4-3 1-16</inkml:trace>
  <inkml:trace contextRef="#ctx0" brushRef="#br0" timeOffset="27276.31">4113 7529 20 0,'4'-3'10'0,"3"9"1"16,-7-6 10-16,0 0-17 16,0 0 0-16,0 0 3 0,0 0 0 15,0 0-8-15,0 0 0 16,0 0 6-16,0 0 1 16,0 0-1-16,0 0 1 15,0 0-2-15,4 0 0 16,3 0-1-16,-4 3 0 15,4-3-1-15,-7 0 0 16,4 3-1-16,-4-3 0 16,7 0-1-16,-7 0 0 15,3 3 0-15,-3-3 1 16,7 3-2-16,-7-3 1 0,0 0-1 16,0 0 1-16,0 0-1 15,0 0 1-15,0 0-1 16,0 3 1-16,0-3 0 15,0 0 0-15,0 0 0 16,0 0 0-16,0 4 0 16,0-4 0-16,-7-4-1 15,7 4 1-15,0 0 0 16,0 0 0-16,0 0 0 16,0 0 1-16,-3 0 0 15,3 0 1-15,0 4 0 16,-7 5 0-16,7 4 1 15,0 2 1-15,-4 10-1 16,4 4 0-16,-10 2-1 16,3 3 0-16,3 4-1 15,-7-7 0-15,4-2-4 16,0-11 0-16,4-8-7 0,-4-10 0 16,3-6-9-16,4-4 1 15</inkml:trace>
  <inkml:trace contextRef="#ctx0" brushRef="#br0" timeOffset="27758.44">4438 7453 51 0,'25'-28'25'0,"-15"16"-23"15,-10 2 41-15,0 4-40 16,-7 3 0-16,4-3 3 16,-11-4 0-16,-1-2-8 15,-6-1 1-15,-7 1 4 16,-11 2 1-16,7 4-2 15,-6 6 1-15,-1 6-3 16,-3 7 0-16,-8-1-1 16,1 16 0-16,-1 10-2 15,1 9 0-15,7 10-1 16,6 12 1-16,12 6 0 16,10 0 0-16,21-3 2 0,10-6 0 15,15-13 3-15,7-18 0 16,10-16 1-16,15-19 1 15,6-10-1-15,-3-18 1 16,0-13-1-16,-7-12 0 16,-10-7-4-16,-8-2 0 15,-21 5-10-15,-14 1 1 16,-7 12-9 0,-21 16 0-16</inkml:trace>
  <inkml:trace contextRef="#ctx0" brushRef="#br0" timeOffset="28463.36">3888 8698 48 0,'0'-3'24'0,"-7"16"-19"0,7-13 35 0,7 0-37 15,10 0 1-15,-6 0 4 16,10-3 1-16,7-4-11 16,4 1 1-16,-4 0 6 15,4 0 1-15,-14-1-3 16,3 1 1-16,-7 3-3 16,0 0 0-16,-10 3-1 15,3 3 0-15,-7 0-2 16,0 3 1-16,0 4-1 15,-11 2 1-15,4 10-1 16,-4 3 0-16,1 0 1 16,-1-3 0-16,1 3 0 15,-1-3 1-15,-3 3 0 16,10-6 1-16,-3 0-1 16,4-3 1-16,6 3-1 0,8-10 1 15,7-3-2-15,3-9 0 16,0-3-4-16,4-7 0 15,6 1-13-15,-10-1 0 16,1 1 0-16,-5-1 0 16</inkml:trace>
  <inkml:trace contextRef="#ctx0" brushRef="#br0" timeOffset="28989.54">4403 8736 48 0,'31'-16'24'0,"-16"-24"-24"16,-12 27 46-16,1-6-45 15,-4-6 1-15,-4 0 1 16,-3 6 1-16,0 0-5 16,-7-3 0-16,-7 0 3 15,-18 4 0-15,4-1-1 0,-1 9 0 16,1 4-1-16,-7 6 1 15,-4 6-2-15,0 1 1 16,-3 11-2-16,-1 11 1 16,1 8-1-16,3 20 1 15,4 18-1-15,10 0 1 16,4-3 0-16,17 4 0 16,22-4 1-16,-1-13 1 15,18-12 1-15,22-12 0 16,-1-16 1-16,4-16 0 15,14-16-2-15,-3-5 1 0,-4-14-1 16,-4-12 0-16,-7-6-7 16,-10-3 0-16,-7-4-12 15,-4 10 1-15</inkml:trace>
  <inkml:trace contextRef="#ctx0" brushRef="#br0" timeOffset="29708.1">3845 9799 53 0,'4'0'26'0,"-8"0"-22"16,4 0 38-16,4 0-38 16,3 3 1-16,7 0 3 15,4-6 0-15,13 3-10 16,5-6 1-16,6 0 6 15,-10-1 0-15,3 1-3 16,-3-3 1-16,-4 2-2 16,-7 1 0-16,0 3-1 15,-17 3 1-15,-1 3-2 16,-6 3 0-16,-1 4-1 16,-6 2 0-16,-8 4-3 15,4 3 1-15,-4 3 0 16,1 0 0-16,3-7 0 15,3 4 1-15,11-3 1 16,0 0 1-16,4-1 2 0,13 1 1 16,-3-4 1-16,0 4 0 15,8-3 0-15,-12-1 0 16,4 1 0-16,-3-1 0 16,-8 7-2-1,-3 3 1 1,-7-3-3-16,-14 0 0 15,-14 3-4-15,0-7 1 0,-4-2-8 0,4-10 0 0,10-3-7 16,4-6 0-16</inkml:trace>
  <inkml:trace contextRef="#ctx0" brushRef="#br0" timeOffset="30220.65">4473 9758 54 0,'25'-15'27'0,"-11"-20"-29"16,-10 23 45-16,3-4-42 0,-7 6 1 16,0-2 0-16,-7-4 1 15,-4-3-4-15,-7-3 1 16,-6 0 2-16,-12 4 0 16,-13 2-1-16,0 7 0 15,-4 5-1-15,-18 8 1 16,1 5-2-16,-8 4 1 15,7-1-3-15,-6 13 1 16,6 10-1-16,18 18 1 0,4 16-1 16,10 19 1-16,7-4 2 15,25 1 0-15,7-7 2 16,18 4 1-16,31-10 1 16,22-6 1-16,14-28 0 15,35-20 0-15,3-21-2 16,8-19 1-16,-29-15-2 15,4-4 1-15,-25-6-8 16,-21-3 0-16,-21-10-15 16,-25 4 0-16</inkml:trace>
  <inkml:trace contextRef="#ctx0" brushRef="#br0" timeOffset="31589.45">5500 7591 46 0,'14'4'23'0,"-11"-11"-15"0,-3 7 24 16,0 0-31-16,-3-3 1 16,-1 0 1-16,-6 0 1 15,-8 0-4-15,1 3 0 16,2 0 3-16,-13 3 0 15,0 6-1-15,3 10 1 16,4 9-1-16,3 1 0 0,-3 5-1 16,-3 10 0-16,10-3 0 15,3-10 1-15,0-3-1 16,11-3 0-16,4-6-1 16,14-3 0-16,6-7-3 15,11-2 1-15,4-4-4 16,4 0 0-16,-1-3-5 15,4-6 1-15,-7-4-7 16,-4-6 1-16,4-2 0 16,-4-4 1-16,-10 6 7 31,-106-3 8-31,186 16 3 16,-83-13 1-16,-12 4 9 15,1 2 0-15,-8 1 1 16,-3 6 1-16,-7 3-7 15,0 0 0-15,-11 0-3 16,4 0 0-16,0 6-2 0,0 0 1 16,-3 4-2-16,2-1 0 15,5 4-1-15,3-1 0 32,0 1-1-32,7-4 1 0,7 1-1 0,3-4 0 15,8-3-2-15,-4-3 0 16,7-3-4-16,4-3 0 15,-11-4-9-15,4-2 0 16,-1-1-1-16,-6-3 0 16</inkml:trace>
  <inkml:trace contextRef="#ctx0" brushRef="#br0" timeOffset="32172.64">5838 7805 42 0,'-7'22'21'0,"7"-4"-19"0,0-14 40 0,0 2-41 16,0 0 0-16,0 0 0 16,0-3 1-16,0 1-3 15,0-4 1-15,7-10 0 16,4 1 1-16,-4-1-1 16,7-2 0-16,4-1-1 15,0 4 1-15,3-1-1 16,3 1 0-16,-2 0 0 15,-5 2 1-15,1 4-1 16,-4 3 0-16,0 0 1 16,0 0 0-16,4 7 0 0,-8-1 0 15,8 3 0 1,-7 1 0-16,3 2 0 0,0 1 0 16,7-4 0-16,-7-3 0 15,7-2-1-15,7-4 1 16,1-4-1-16,-1-5 0 15,-3-4 0-15,10-2 0 16,-3-13 0-16,10-4 0 16,-7-9 0-16,1-2 1 15,-1-11 0-15,-10 4 1 0,-1-10 0 16,-3-9 0-16,-3 10 0 16,-4-4 0-16,-7 10 0 15,-3 6 0-15,-4 9 0 16,-4 7 0-16,-6 15 0 15,-1 16 1-15,-10 13 0 16,3 18 0-16,-6 13-1 16,2 16 1-16,8 12-1 15,4 19 0-15,3 3-1 16,14-10 1-16,3-12-4 16,1-15 0-16,3-16-6 15,0-19 0-15,0-16-6 16,-3-9 1-16</inkml:trace>
  <inkml:trace contextRef="#ctx0" brushRef="#br0" timeOffset="32400.9">6297 7629 56 0,'14'16'28'0,"21"-29"-32"0,-27 10 52 16,13-3-48-16,14-4 0 16,0 4 0-16,4 0 0 15,0 3-4-15,-4 0 0 16,0 3-7-16,-3 3 1 0,0 3-6 16,-4-3 0-16</inkml:trace>
  <inkml:trace contextRef="#ctx0" brushRef="#br0" timeOffset="32576.55">6858 7748 54 0,'0'28'27'0,"-4"-9"-33"0,4-13 51 0,0 7-45 0,-7 0 0 0,4-1 0 0,3 1 0 0,0-4-6 15,0-6 1-15,0-3-10 16,0-9 1-16</inkml:trace>
  <inkml:trace contextRef="#ctx0" brushRef="#br0" timeOffset="32758.74">6819 7551 37 0,'14'9'18'0,"0"4"-14"0,-7-13 21 16,-3 0-25-16,3-4 0 15,0 4-6-15,0-3 1 16,0 3-3-16,0 3 1 0</inkml:trace>
  <inkml:trace contextRef="#ctx0" brushRef="#br0" timeOffset="33145.66">6996 7689 23 0,'7'34'11'0,"3"-6"-2"0,-6-18 11 0,3-1-17 15,-7 1 0-15,0 2 0 16,3 1 1-16,-3-4-5 16,0 0 0-16,4-2 3 15,-1-4 0-15,-3-3-1 16,7-3 1-16,1-4-1 15,6-2 1-15,-4 0-1 16,1-7 0-16,3-3 1 16,0 0 0-16,0-3 0 15,-3 7 0-15,3-1 1 16,-4 7 0-16,1-1 0 16,0 4 1-16,-8 6-1 15,4 3 1-15,0 3-1 16,-3 7 1-16,-1 3-3 15,1-1 1-15,-4 7-1 0,3 0 0 16,1-3-2-16,-1-3 1 16,1-4-4-16,3-2 1 15,4-4-4-15,-4-6 0 16,3-3-9-16,4-4 0 16,4 1 1-16,-7-3 1 0</inkml:trace>
  <inkml:trace contextRef="#ctx0" brushRef="#br0" timeOffset="33388.22">7419 7657 40 0,'11'19'20'0,"-8"9"-23"15,1-21 41-15,-1 5-35 16,8 1 1-16,-11 2 3 16,10 1 0-16,-6-3-8 15,3-1 0-15,-4 1 5 16,4-4 1-16,4-3-3 15,7 1 0-15,-4-4-3 16,7-3 1-16,4-3-3 16,-4-4 1-16,7 1-4 15,-7 0 1-15,-3-4-8 16,7 4 0-16,-1 0-2 0,8-4 1 16</inkml:trace>
  <inkml:trace contextRef="#ctx0" brushRef="#br0" timeOffset="33643.37">7948 7673 36 0,'4'-3'18'0,"-4"6"-19"0,0-3 33 15,0-3-31-15,-7 0 0 16,-4 3 0-16,-3 0 1 16,-11 0-2-16,0 9 0 0,4 4 1 15,-7 2 1-15,7 1-3 16,0 0 1-16,3 2-3 15,8 1 1-15,-1 0-3 16,11 0 0-16,0-3-1 16,3-7 1-16,15-6 0 15,3-3 0-15,8-6-2 16,-5-4 0-16,1 1 0 16,-4 0 0-16</inkml:trace>
  <inkml:trace contextRef="#ctx0" brushRef="#br0" timeOffset="33870.89">8001 7758 40 0,'-4'31'20'0,"8"-12"-25"0,-4-13 44 16,0 0-39-1,4 4 1-15,-1-4 1 0,1 0 0 16,3-3-2-16,-4-6 1 15,8-3 0-15,3-3 1 16,4-4 0-16,-1 0 0 16,1-2-6-16,-1-1 1 15,5-3-10-15,-1-3 0 16</inkml:trace>
  <inkml:trace contextRef="#ctx0" brushRef="#br0" timeOffset="34199.85">8562 7478 34 0,'7'-3'17'0,"-3"16"-13"16,-4-13 19-16,-4-3-24 16,-3 3 1-16,-4 0 0 15,-3 0 0-15,4 0 0 16,-12 6 1-16,8 0-1 15,0 1 1-15,4 2 0 16,-1 0 0-16,8 1 1 16,6 2 0-16,8 1 2 15,3 3 1-15,3-1 0 16,1 4 0-16,-4-3 0 16,-3 3 0-16,-4-1-2 0,-4 4 0 15,-10 0-3-15,-10 3 1 16,-15 4-6-16,-7-4 0 15,0-7-10-15,-17-2 0 16</inkml:trace>
  <inkml:trace contextRef="#ctx0" brushRef="#br0" timeOffset="36796.6">5334 8683 42 0,'7'31'21'0,"-3"10"-10"0,-4-29 21 0,0 10-30 16,-4 6 1-16,-3 7 0 15,3 3 0-15,-6-1-4 16,-1 10 0-16,1 0 2 16,3-3 1-16,0-6-3 15,3-10 0-15,4-9-3 16,0-13 0-16,0-12-4 16,0-10 0-16,4-6-5 15,3-6 1-15,-4-3-2 16,-3-4 1-16</inkml:trace>
  <inkml:trace contextRef="#ctx0" brushRef="#br0" timeOffset="37050.51">5341 8658 29 0,'4'-7'14'0,"13"14"-3"0,-10-7 27 16,4 0-34-16,-1 3 0 15,5-3 3-15,9 6 1 16,-3 3-9-16,8 1 1 15,6-1 7-15,0 4 0 16,-10-1-2-16,0 7 0 0,-11-3-2 16,0 9 0-16,-11-3-3 15,-6 3 1-15,-11 6-3 16,-7 1 0-16,-8-1-5 16,-2-3 1-16,2-6-7 15,5-6 1-15,-5-7-6 16,12-6 1-16</inkml:trace>
  <inkml:trace contextRef="#ctx0" brushRef="#br0" timeOffset="37412.35">5838 8821 49 0,'11'-10'24'0,"-11"4"-25"16,0 6 44-16,-7-6-42 0,7-1 1 15,-4 1 0-15,-6-3 1 16,-1 2-4-16,-3 4 1 16,0 0 2-16,4 9 1 15,-12 4-2-15,8 9 0 16,0-1-1-16,4 4 0 15,2 4 0-15,5-1 0 16,14 0-2-16,-1-6 1 16,1-10-1-16,6-9 1 0,-3-6 0 15,4-7 0-15,-7 1-4 16,6-7 0-16,-3 0-10 16,4 3 0-1,0 1 0-15,3 2 0 0</inkml:trace>
  <inkml:trace contextRef="#ctx0" brushRef="#br0" timeOffset="37758.1">6121 8730 55 0,'7'12'27'0,"-14"4"-38"15,3-13 58-15,4 0-46 16,-10 7 0-16,3-7 0 15,-4 3 0-15,0 0-2 16,1-3 1-16,-1 4 1 16,4-4 0-16,4 0-2 15,-4 3 1-15,7-3-1 0,7 7 1 16,-7-1-1-16,10-3 0 16,-6 7 1-16,3 0 0 15,3 5 0-15,-3-2 0 16,-3 0 0-16,3 3 0 15,-7-4 0-15,-7 1 1 16,3 0-2-16,-6-1 1 16,-4-5-1-16,0-1 0 15,-4 0-5-15,4-2 0 16,7-4-9-16,-4-6 0 0</inkml:trace>
  <inkml:trace contextRef="#ctx0" brushRef="#br0" timeOffset="37981.93">6311 8846 52 0,'4'28'26'0,"-8"0"-30"15,4-22 43-15,-3 10-39 16,-1 3 0-16,1 0 0 15,-1-4 0-15,4 1-2 16,0-7 0-16,0-2-6 16,4-7 0-16,-1-3-6 0,-3-10 0 15</inkml:trace>
  <inkml:trace contextRef="#ctx0" brushRef="#br0" timeOffset="38374.48">6297 8563 21 0,'11'0'10'0,"20"-6"-5"0,-24-3 8 0,4-4-14 16,7-2 1-16,13-7-1 16,1-7 1-16,3-2 0 15,1-3 0-15,-1-4 0 16,-3 10 0-16,-4-10 1 15,-7 10 0-15,0 6 1 16,-3 9 1-16,-4 10 1 16,-3 9 0-16,-4 10 1 15,-7 6 0-15,0 9 0 16,-4 13 1-16,1-3-2 16,-1 9 1-16,-6 7 0 15,-1 9 0-15,0 6-2 16,4-10 0-16,0-2-1 15,4-13 0-15,-1-6-3 16,1-13 0-16,-1-6-4 16,4-9 0-16,-7-7-4 15,4-6 1-15,-4-6-6 16,-4-13 0-16</inkml:trace>
  <inkml:trace contextRef="#ctx0" brushRef="#br0" timeOffset="38588.09">6417 8695 51 0,'11'13'25'0,"-1"2"-26"0,-3-15 48 16,7 0-46-16,4 0 0 16,10 0 0-16,0 4 1 0,4-1-4 15,-4-3 1-15,8 3-3 16,-1 0 1-16,-7-3-6 15,4-3 1-15,-4 3-8 16,-7-6 1-16</inkml:trace>
  <inkml:trace contextRef="#ctx0" brushRef="#br0" timeOffset="38763.91">6893 8764 48 0,'14'38'24'0,"-7"3"-21"15,-3-32 41-15,0 7-44 16,-1-1 1-16,-3 1-1 16,4-3 1-16,-4-1-5 15,0-2 1-15,0-7-6 0,0-3 1 16,0-10-7-16,-4-2 0 16</inkml:trace>
  <inkml:trace contextRef="#ctx0" brushRef="#br0" timeOffset="38958.35">6872 8551 42 0,'11'28'21'0,"-1"-9"-16"0,-6-16 35 16,3 3-39-16,-4 1 0 0,1-1-1 15,7-3 1-15,-1 0-4 16,1-3 1-16,3 0-6 15,0 0 0-15,0 0-6 16,4-3 0-16</inkml:trace>
  <inkml:trace contextRef="#ctx0" brushRef="#br0" timeOffset="39198.64">7091 8767 41 0,'21'41'20'16,"-10"16"-16"-16,-11-51 34 0,0 3-36 15,3 1 1-15,4-1 2 16,-7-3 0-16,4 1-6 16,-1-7 0-16,4-4 4 15,0-2 1-15,4-10-2 16,7-2 0-16,-8-4-1 0,4-3 0 16,4 0-3-16,0-1 1 15,-4 4-6-15,0 4 0 16,0 2-9-16,4 0 0 15</inkml:trace>
  <inkml:trace contextRef="#ctx0" brushRef="#br0" timeOffset="39527.24">7362 8736 43 0,'18'25'21'0,"17"-16"-12"0,-24-5 30 16,0-4-40-16,6 0 1 15,1-4 0-15,3-5 1 0,7 0-1 16,-14-4 0-16,0-3 0 16,1 1 1-16,-5-4-1 15,-3 3 1-15,-7 1-3 16,0 2 1-16,-10-3-1 16,-8 13 0-16,7 6-1 15,-3 10 1-15,7 6 0 16,-3 6 0-16,-1 12 2 15,8 4 1-15,-1 3 1 16,11 0 1-16,7-6 0 16,11-4 0-16,7-3-1 15,10-9 1-15,7-9-4 0,-3-7 0 16,-3-6-11 0,-12-6 1-16,-10 0-4 0,-6-1 1 15</inkml:trace>
  <inkml:trace contextRef="#ctx0" brushRef="#br0" timeOffset="40759.46">5461 9536 47 0,'11'-13'23'0,"6"10"-21"15,-17 3 43-15,0 0-43 16,0 6 0-16,-7 10 1 16,4-4 1-16,-4 7-4 15,-8 13 0-15,8 8 3 16,-3 7 1-16,-1 7-2 0,4-4 1 16,4 0-1-1,-4-12 1-15,3-7-2 0,1-9 0 16,-1-6-3-16,-3-7 1 15,3-3 0-15,-3-6 0 16,-7-6-1-16,0-3 0 16,0-7-1-16,-7 0 1 15,3 4-1-15,-3-1 1 16,0 7-1-16,-7 6 0 16,-1 6 0-16,5 4 0 15,-1 8 2-15,11-2 0 16,-4 3 1-16,11 3 0 0,4 3 1 15,6 3 1-15,8-3 1 16,3-3 0-16,7 0 0 16,0-3 0-16,8 0 0 15,-1-10 1-15,7-3-1 16,11-2 0-16,-7-1-2 16,7-6 1-16,-1-7-1 15,-6-5 0-15,0-11-2 16,-4 1 1-16,1-6-1 15,-15 0 0 1,0-4-1-16,-3 1 1 0,-8 5-1 16,-6 4 0-16,-4 10-1 15,-4 8 0-15,-3 4 1 16,-3 13 0-16,-5 2 0 16,1 7 1-16,0 3 0 15,4 3 1-15,3 3 0 0,3 0 1 16,4 4 0-16,4-10 0 15,6-3-1-15,8-4 1 16,10-2-1-16,4-1 0 16,-4-2-3-16,7-10 1 15,1-3-9-15,-8 0 1 16,14-10-6-16,7 4 1 16</inkml:trace>
  <inkml:trace contextRef="#ctx0" brushRef="#br0" timeOffset="41044.16">6191 9921 41 0,'4'7'20'0,"-22"-7"-21"0,8 0 32 0,-1 0-29 16,-7 3 0-16,1 3 4 31,3 0 1-31,-15 4-7 0,8 2 1 0,-3 4 4 15,6 6 0-15,4 3 0 16,10 3 0-16,-3-3-3 16,14-3 1-16,4 6-2 15,-1-9 0-15,12 0-2 16,6-10 1-16,0-2-4 16,4-10 0-16,-4-1-6 0,4-2 0 15,-1-6-7 1,-9-4 1-16</inkml:trace>
  <inkml:trace contextRef="#ctx0" brushRef="#br0" timeOffset="41733.97">6361 10100 55 0,'0'22'27'0,"7"-9"-32"15,-7-13 49-15,0 0-44 16,0 0 0-16,0-13 1 16,3 0 1-16,-3-5-2 15,4-1 0-15,-1 0 1 16,4 0 0-16,4-3 0 16,-1 3 0-16,-6 4 0 15,7-1 0-15,3 4-1 16,0-1 1-16,3 10 0 0,5 3 0 15,-1 3-2-15,0 6 1 16,4-2-2-16,-11-1 1 16,3-3-1-16,1 3 0 15,-4 1 0-15,0-4 1 16,4 3 0-16,0 0 0 16,-1 1 2-16,1-1 0 15,3-3 0-15,0-3 0 16,7 0 1-16,-6-6 0 15,2 3-1-15,1-7 1 16,-15 1-1-16,5-7 0 0,-5-3-1 16,-3 0 1-1,0 4-2-15,-7 2 1 0,-7 4-1 16,0 3 1-16,0 12-1 16,-7 3 1-16,3 7-2 15,-3 0 1-15,7 6-1 16,4 3 1-16,3 0-2 15,10 0 0-15,1-3-4 16,3-7 1-16,7-2-5 16,11-4 1-16,0-2-5 15,3-4 0-15</inkml:trace>
  <inkml:trace contextRef="#ctx0" brushRef="#br0" timeOffset="42126.09">7281 9962 32 0,'-7'-9'16'0,"-3"6"-15"16,3 6 27-16,-4 0-26 0,-3 3 0 16,0 0 2-16,-4 4 1 15,1 2-5-15,-12 1 0 16,8 2 5-16,0 1 0 16,3 3-2-16,4-3 1 15,7-1-1-15,0 1 1 16,7 0-3-16,7-1 1 15,4-5-2-15,6-7 0 16,5-3 0-16,-8-3 0 16,3-3-1-16,1-1 0 15,3-5 0-15,-7-1 1 0,4 1 0 16,0-1 0-16,-1 4 0 16,4 2 1-16,-10 7-1 15,3 4 1 1,0 5-1-1,-3 3 1 1,3 1-1-16,-4 0 1 0,5 2-4 16,-1-5 1-16,7-4-4 0,-7-6 0 0,4-3-7 15,6-7 1-15,8-2-3 16,0-4 0-16</inkml:trace>
  <inkml:trace contextRef="#ctx0" brushRef="#br0" timeOffset="42469.54">7729 9862 17 0,'-10'6'8'0,"-25"7"2"0,31-10 10 16,-10 3-17-16,0 0 0 15,-7 0 2-15,-1 1 1 16,5 2-7-16,-4 4 0 31,7-1 7-31,-1-2 1 16,8 2-1-16,4 1 0 15,6-4-1-15,8 4 1 16,3-4-1-16,7 0 0 0,-3-2-3 16,3-1 0-16,0 0-1 15,-10 4 0-15,3-4-1 16,0 3 1-16,-10 1-1 16,3 2 0-16,-14 4-1 15,3-3 1-15,-10 2-4 16,3 1 1-16,-3 0-3 15,4-1 1-15,-1 1-8 16,0-10 1-16,8-6-3 16,3 0 0-16</inkml:trace>
  <inkml:trace contextRef="#ctx0" brushRef="#br0" timeOffset="42684.5">7899 9956 40 0,'10'25'20'0,"-27"-3"-21"0,13-16 38 15,1 7-37-15,-1-1 1 16,1 1-1-16,-1-1 1 16,0 1-2-16,1-4 1 15,3 1-5-15,0-10 1 16,3-7-8-16,1-5 1 15</inkml:trace>
  <inkml:trace contextRef="#ctx0" brushRef="#br0" timeOffset="42877.5">7800 9815 30 0,'0'9'15'0,"0"7"-5"0,0-16 18 0,0 0-28 16,0 0 1-16,7-3 0 16,0-4 0-16,4-2-3 15,3 3 0-15,7-1-8 16,0 4 0-16</inkml:trace>
  <inkml:trace contextRef="#ctx0" brushRef="#br0" timeOffset="43611.81">8181 9934 37 0,'18'28'18'0,"-11"7"-15"0,-7-29 27 15,0 6-30-15,-4 1 0 16,1-4-1-16,3 1 1 15,-7-4 0-15,3 0 0 16,4-3 0-16,0-9 1 16,11-3-1-16,-4-4 0 0,3 4 1 15,1-4 0-15,-1 1-1 16,1 2 1-16,0 1-1 16,3-1 1-16,0 7-1 15,7 3 1-15,-3-3 0 16,3 9 0-16,7-9-1 15,7 3 1-15,-3 3-1 16,-4-6 1-16,7 3-1 16,4 0 1-16,4-6-1 15,6 3 0-15,-14-6-1 16,-3 2 1-16,-4-5-1 16,-3-1 1-16,-14 1-1 15,-1-1 0-15,-6 4 0 16,-8-1 0-16,1 10 1 15,-1 7 0-15,1 5 0 16,-1 7 0-16,0 6 0 0,4 9 1 16,8 7-1-16,6 0 0 15,3 6 2-15,8 3 0 16,3 0 0-16,0 4 0 16,-3-1-1-16,-4-3 1 15,-10-9-2-15,-15-3 0 16,-3-7-1-16,-21-6 0 15,-4-9-1-15,-17-7 1 16,-4-9-1-16,0-9 1 16,-7-13 0-16,-3-3 1 15,-4-4 0-15,14 4 0 16,3 7 1-16,1 2 1 0,24 6 1 16,11 4 1-16,14 0 0 15,18-4 0-15,13 1 0 16,19-10 0-16,17-3-1 15,11-6 1-15,-4 9-5 16,-7-3 0 15,-11 0-7-31,-10 0 1 0,-25 4-9 0,-10-1 0 0</inkml:trace>
  <inkml:trace contextRef="#ctx0" brushRef="#br0" timeOffset="44589.6">1616 11282 37 0,'3'3'18'0,"8"-3"-12"16,-11 0 24-16,-4-3-28 15,-3 3 0-15,-3-3 1 16,-4 0 1-16,-15 3-5 15,1 0 0-15,0 6 3 16,3-3 0-16,-10 10-1 16,3 3 1-16,0 9-1 0,4-3 0 15,0 3 0-15,14 3 1 16,7 3-2-16,7 1 1 16,10-7-1-16,12-10 1 15,2-8-1-15,8-10 0 16,-4-10-1-16,4 0 1 15,0 1-8-15,7-7 1 16,-1-3-7 15,1-3 0-31</inkml:trace>
  <inkml:trace contextRef="#ctx0" brushRef="#br0" timeOffset="44932.95">1715 11430 45 0,'3'22'22'0,"-3"0"-16"0,0-19 35 0,7 3-41 16,-7 3 1 0,0-6-1-1,11-6 1-15,-8-3-2 16,11-6 1-16,-3-4 0 16,10-3 1-16,-7-3-2 15,11-6 0-15,-4 9 0 16,0 0 0-16,-3 4 0 15,3 2 1-15,-10 4 0 16,-1 9 0-16,-3 12 2 16,4 4 0-16,-8-1 0 15,4 11 1-15,4-1-1 16,7 3 1-16,3-6-2 16,7-3 1-16,7-7-3 0,11-6 1 15,-7-6-8 1,3-3 1-16,1-6-10 0,-8 0 1 15</inkml:trace>
  <inkml:trace contextRef="#ctx0" brushRef="#br0" timeOffset="46087.52">3482 10737 44 0,'0'-4'22'0,"0"-2"-16"0,0 6 32 16,0 0-36-16,0 0 1 15,-4-3 1-15,-3 6 1 16,-7-3-6-16,-3 3 0 16,-5-3 4-16,1 0 0 15,-18 0-2-15,4 0 1 0,3 0-2 16,1 0 1-16,-1 3-2 15,4 1 0-15,7 2-1 16,-4 0 1-16,11 0-2 16,3 1 1-16,11 5 0 15,-7 7 1-15,14 0 0 16,-3 3 0-16,3 3 1 16,-7 9 0-16,3 4 0 15,-3 3 1-15,-3 9-1 16,-4 0 0-16,-4-3 0 15,1 6 0-15,-1 1 0 16,4 2 1-16,3 1 0 16,-3-7 0-16,4-3 1 15,3-3 0-15,0-7 1 16,0-8 1-16,3-4-1 16,8-13 1-16,7 1-1 0,3-7 0 15,7-3-2-15,0 0 1 16,0-3-6-16,-6 10 0 15,2-10-9-15,1 3 0 16,-4-6-6-16,-7-7 1 16</inkml:trace>
  <inkml:trace contextRef="#ctx0" brushRef="#br0" timeOffset="46405.37">3517 11038 58 0,'-7'12'29'0,"4"32"-32"16,3-31 53-16,0 5-49 15,0 8 0-15,0 2 1 16,-7 3 1-16,7 7-4 16,0 2 1-16,7 1-2 15,-4-6 0-15,4-7-5 16,4-6 0-16,-1-10-10 16,8-2 0-16,-7-4-1 15,3-6 1-15</inkml:trace>
  <inkml:trace contextRef="#ctx0" brushRef="#br0" timeOffset="46623.02">3817 11339 45 0,'4'25'22'0,"-8"16"-22"0,4-32 45 15,-7 3-43-15,3 10 0 16,-6 4 0-16,-1 2 0 0,4 3-4 15,-3-6 1-15,-1 0-2 16,4-6 1-16,4 0-9 16,3-10 0-16,0-2-4 15,3-11 1-15</inkml:trace>
  <inkml:trace contextRef="#ctx0" brushRef="#br0" timeOffset="47122.83">4374 11116 46 0,'0'9'23'16,"-38"29"-25"-16,20-25 42 0,4 2-39 0,-14 4 0 15,7-3 0-15,-8-4 1 16,8-2-3-16,-7-1 1 16,7-3 1-16,3 1 0 15,4-4-2-15,3-3 1 16,8 0-2-16,3 0 0 16,3-6 0-16,8-1 0 15,0-2 0-15,3 3 1 16,3 2 1-16,1 4 0 15,3 4 0-15,0 2 1 0,-3 0 0 16,3 7 0-16,-3-1-1 16,3 1 1-1,0-1-1-15,0 1 0 0,7-7 1 16,1-6 0-16,2-6 0 16,-2-4 1-16,-5 4-1 15,1-3 1-15,0-7 0 16,-8-3 0-1,1-3-2 17,-14-3 1-32,-8 3-1 15,-7 3 1-15,-6 4-2 0,-11 5 0 0,-1 7-4 0,-6 3 0 0,0 7-10 16,-4 2 0-16</inkml:trace>
  <inkml:trace contextRef="#ctx0" brushRef="#br0" timeOffset="47860.9">4724 10605 30 0,'0'0'15'0,"17"3"-3"0,-17-3 15 16,0 0-25-16,0 0 1 0,11 0 3 15,-8 0 0-15,8 6-6 16,7 4 1-16,3 9 5 16,11-1 0-16,3 14-1 15,4 12 1-15,-4 6-2 16,-7 16 1-16,-10 3-3 15,-18 9 1-15,-18 7-3 16,-10-4 1-16,-4-6-7 16,-10-2 1-16,7-8-13 15,-1-18 1-15</inkml:trace>
  <inkml:trace contextRef="#ctx0" brushRef="#br0" timeOffset="48836.99">6410 10727 34 0,'14'-3'17'0,"-3"6"-7"0,-11-3 14 16,-7 10-20-16,3 8 1 0,-3 7 3 16,0 7 1-16,3 21-11 15,-6 13 1-15,3 12 7 16,3 20 0-16,-3 8 0 15,7-5 0-15,0-14-2 16,0-21 1-16,0-19-3 16,-3-19 1-1,3-12-2-15,-7-25 1 0,-7-10-3 16,-11-12 1-16,-7-7-2 16,-7 0 1-16,-3 1 0 15,-4-4 0-15,-3-3-1 16,-1 6 0-16,4 7 0 15,8 6 0-15,-1 12 0 16,11 10 1-16,-1 10 1 16,15 2 0-16,-3 4 2 0,13-1 1 15,4-3 2-15,14 1 0 16,25-4 1-16,10-3 0 16,26-6-1-16,9-13 0 15,15-5-3-15,-7-5 0 16,6 4-7-1,-9 4 0-15,-19-4-15 16,-10 6 0-16,-17 3-2 0,-12 1 0 0</inkml:trace>
  <inkml:trace contextRef="#ctx0" brushRef="#br0" timeOffset="50066.57">7969 11430 26 0,'0'9'13'0,"0"7"-2"15,0-13 15-15,0 0-22 16,0 0 0-16,0 3 4 16,0 1 0-16,0-4-9 15,0-3 0-15,0 0 6 0,0-6 1 16,0-4-2-16,0-9 0 16,0-12-2-16,4-4 1 15,-1-15-1-15,1-16 0 16,-4-6-1-16,3-3 1 15,4 0-1-15,0 6 0 16,1 3 0-16,6 3 0 16,0 7 0-16,7 9 1 15,4 9-1-15,-8 13 1 16,4 12-2-16,1 13 1 0,-1 13-4 16,-4 0 1-1,-6 5-6-15,0 11 0 0,-8-4-9 16,-3 0 1-16,-3 3-1 15,-8 3 0-15</inkml:trace>
  <inkml:trace contextRef="#ctx0" brushRef="#br0" timeOffset="50311.48">7789 11263 50 0,'4'13'25'0,"3"-10"-24"0,-4 0 51 0,1 0-49 16,3 0 1-16,4 1 3 16,3-1 1-16,10-3-10 15,8 0 1-15,7-3 5 0,3-4 1 16,4 1-3-16,4 0 0 16,-8-4-6-16,-7 1 0 15,-3 0-9-15,-4-1 1 16,-7 1-9-16,0-1 1 15</inkml:trace>
  <inkml:trace contextRef="#ctx0" brushRef="#br0" timeOffset="50652.95">8629 10881 52 0,'7'-16'26'0,"-21"19"-25"16,10 0 43-16,-3 4-42 16,0 2 0-16,-7 13 3 15,0 6 0-15,-7 7-6 16,-4 9 0-16,0 15 4 15,1-2 1-15,3 9-2 16,3-4 1-16,7 1-3 16,8-13 0-16,6-9-2 15,8-13 0-15,7-12-5 0,-1-10 1 16,1-9-10-16,0-6 1 16,6-7-3-16,-6-6 0 15</inkml:trace>
  <inkml:trace contextRef="#ctx0" brushRef="#br0" timeOffset="51043.09">8724 11251 52 0,'-3'34'26'0,"-15"-21"-28"0,15-4 50 0,-1 4-46 15,-3-4 0-15,0 1 1 16,3-4 0-16,1 0-4 15,-1-3 0-15,4-9 3 16,0 6 0-16,7-12-2 16,11 2 1-16,-7-2-1 15,6-1 1-15,1-3-2 16,-4 1 0-16,4-1-1 16,-1 3 0-16,1 1 1 15,0 3 0-15,-1 5 0 16,4 4 0-16,-10 4 1 15,3 2 1-15,0 3 0 16,7 1 0-16,-14-1-1 16,4 7 1-16,0 2-2 15,-1 1 1-15,1 6-3 16,-1-9 0-16,4-3-5 16,4-10 1-16,0-6-9 15,-1-4 0-15,4-8 0 0,4-10 1 16</inkml:trace>
  <inkml:trace contextRef="#ctx0" brushRef="#br0" timeOffset="51300.33">9169 10696 44 0,'-11'19'22'0,"22"15"-21"0,-8-21 45 0,4 12-45 16,4 12 1-16,7 17 0 16,-1 8 1-16,-3 11-4 15,0 2 1-15,-10-6 2 16,-4 0 0-16,-7-3-4 16,-4-4 0-16,-3-8-11 15,-3-10 0-15,2-16-3 16,8-13 0-16</inkml:trace>
  <inkml:trace contextRef="#ctx0" brushRef="#br0" timeOffset="51797.02">9790 11053 46 0,'0'3'23'0,"3"10"-17"15,-3-13 44-15,4 3-45 16,3 0 1-16,0 0 1 16,7 1 0-16,4-1-10 15,10-6 1-15,14-4 5 16,7-2 1-16,1-4-8 16,-4 4 1-16,-11-4-7 0,-7 4 0 15,-10 3-9-15,-11 12 0 16</inkml:trace>
  <inkml:trace contextRef="#ctx0" brushRef="#br0" timeOffset="51991.19">9772 11301 53 0,'0'22'26'0,"35"-35"-26"0,-21 13 43 16,0-3-43-16,11-3 1 0,7 6 0 15,14-3 0-15,7 0-4 16,-4 0 0-16,0-1-7 16,-3 1 0-16,4 0-5 15,-8-3 0-15</inkml:trace>
  <inkml:trace contextRef="#ctx0" brushRef="#br0" timeOffset="52469.79">10799 11113 60 0,'7'9'30'0,"-11"-15"-40"16,1 3 56-16,-1 0-45 0,0-4 0 15,-6 7 0 1,-4 0 1-16,-7 4-3 15,-8 5 1-15,1 4 1 0,-4 9 1 16,1 3-1-16,2-3 0 16,5 0 1-16,6 3 0 15,8 0-1-15,6-3 1 16,4-4-1-16,14-2 0 16,7-6-2-16,11-10 1 15,0-4-2-15,-4-5 1 16,4-4-1-16,-4-2 1 15,4-7-1-15,-8 0 0 16,1 0 1-16,-4 3 1 0,-3 3-1 16,-4 4 1-16,-3 6 0 15,-1 6 1-15,-3 9-1 16,-3 7 1-16,-4-1-1 16,0 4 1-16,3 3-1 15,1 3 1-15,-1-3-1 16,8 3 1-16,-4-3-3 15,4-3 0-15,-4-6-7 16,7-4 1-16,0-3-9 16,4-6 1-16</inkml:trace>
  <inkml:trace contextRef="#ctx0" brushRef="#br0" timeOffset="52875.23">11134 11430 49 0,'-7'25'24'0,"0"-6"-20"0,7-16 38 16,0 0-42-16,0 0 1 16,0 0 0-16,0-3 0 15,7-3-2-15,0-3 1 16,0-4 0-16,3-2 0 15,1-4 0-15,-1 3 0 0,1 1 0 16,0-1 0-16,-1 4 0 16,1 0 0-16,3 2 0 15,0 1 1-15,0 3 0 16,0 6 1-16,-3 0 0 16,3 3 0-16,0 4 0 15,7 2 1-15,4 7 0 16,3 3 0-16,7 6-1 15,-6 4 0-15,2-7-1 16,1 0 1-16,-4-3-5 16,1-6 1-16,-5-7-11 15,-6 0 1-15,-4-15-7 16,0-6 1-16</inkml:trace>
  <inkml:trace contextRef="#ctx0" brushRef="#br0" timeOffset="54272.96">12114 11411 61 0,'29'25'30'0,"-8"22"-25"0,-18-31 31 16,-3 12-36-16,-3 0 0 0,-8 7-3 15,-6 8 0-15,-8-2-4 16,-3-6 0-16,3-7-9 16,4-6 0-16</inkml:trace>
  <inkml:trace contextRef="#ctx0" brushRef="#br0" timeOffset="55067.53">13003 11047 48 0,'4'16'24'0,"-1"21"-17"16,-3-27 38-16,0 5-43 16,-3 4 0-16,-1 6 1 15,1-3 0-15,-1 0-4 16,4 3 0-16,-3 0 2 15,-1 0 1-15,1-3-2 16,3-3 1-16,-4-6-2 16,4-7 1-16,0-6-1 0,0-6 0 15,4-7 0-15,3-2 0 16,3-4-1-16,5-6 1 16,2-4 0-16,8 1 0 15,0 0-1-15,-1 0 1 16,1 3 0-16,-7 3 0 15,3 9 1-15,-4 7 0 16,1 6 0-16,-7 3 0 16,-1 3 1-16,-3 4 0 15,0 2 0-15,-3 4 0 16,3 3 0-16,-4 3 0 0,1 0-1 16,-1-3 1-16,5-1-3 15,-1 1 1-15,0 3-7 16,0-6 1-16,3-7-9 15,4-6 0-15</inkml:trace>
  <inkml:trace contextRef="#ctx0" brushRef="#br0" timeOffset="55324.26">13543 11176 61 0,'4'3'30'0,"-8"-3"-35"0,4 0 54 16,7 0-49-16,4-3 1 16,3 3 1-16,7-4 1 15,7 4-6-15,1-3 0 16,-1 3-3-16,-4 0 0 15,-2 0-11-15,-8 3 0 16</inkml:trace>
  <inkml:trace contextRef="#ctx0" brushRef="#br0" timeOffset="55503.17">13550 11379 55 0,'7'19'27'0,"14"-19"-28"0,-14 3 42 0,4-3-41 16,7 0 1-16,3 0-1 16,11-3 0-16,-1-3-6 15,8 0 1-15,0-4-10 16,-4-2 0-16</inkml:trace>
  <inkml:trace contextRef="#ctx0" brushRef="#br0" timeOffset="55791.39">14132 10774 60 0,'-7'44'30'0,"4"44"-37"0,-1-60 51 16,1 13-44-16,-1 9 1 15,1 3-1-15,-1 1 1 16,1 2-4-16,-1-3 1 0,0-6-5 16,1-6 1-16,-1-13-10 15,1-9 0-15</inkml:trace>
  <inkml:trace contextRef="#ctx0" brushRef="#br0" timeOffset="56014.64">14340 11326 48 0,'0'35'24'0,"-17"15"-21"15,6-38 38-15,-3 10-41 16,-11 7 1-16,1 8-1 16,-5-2 1-16,5-1-4 0,3-6 0 15,3-3-5-15,7-9 0 16,1-6-7-16,6-7 1 16</inkml:trace>
  <inkml:trace contextRef="#ctx0" brushRef="#br0" timeOffset="56566.91">14542 10812 55 0,'0'12'27'0,"0"10"-27"15,0-15 50-15,3-1-48 16,1 0 1-16,-1 0 3 15,1-2 0-15,3 2-7 16,3 0 1-16,1 0 4 16,3-2 0-16,4 5-2 15,3-6 1-15,-4 0-2 16,-2 0 0-16,-1 4-1 16,-4 2 0-16,-6 4-2 0,-4 5 1 15,-7 7 0-15,-4 1 1 16,4 2-2-16,0-3 1 15,-4 3 0-15,4 3 1 16,-3 1 0-16,3-4 0 16,3-6 0-16,1 3 1 15,3 0-1-15,3-9 1 16,1-1-1-16,6-2 0 16,4 0-2-16,4-4 1 15,3-3-5-15,0-3 1 16,1-6-9-16,2 0 0 0,4-9-6 15,1 8 1-15</inkml:trace>
  <inkml:trace contextRef="#ctx0" brushRef="#br0" timeOffset="56795.55">15004 11357 57 0,'-18'57'28'0,"-10"-7"-37"16,17-37 51-16,-3 9-42 15,-7 3 1-15,0 3 0 16,-4-3 1-16,0 0-5 16,4 0 1-16,0-9-6 15,7-4 1-15,7-8-8 0,7-1 0 16</inkml:trace>
  <inkml:trace contextRef="#ctx0" brushRef="#br0" timeOffset="57066.43">15180 11342 62 0,'-3'12'31'0,"6"-18"-43"15,-3 6 58-15,0 3-46 16,4 0 1-16,3 0-1 16,-4 1 0-16,4-1-4 15,0 0 1-15,4 3-10 16,-1-6 1-16,1 0-4 15,3-9 0-15</inkml:trace>
  <inkml:trace contextRef="#ctx0" brushRef="#br0" timeOffset="57291.94">15473 11357 60 0,'3'7'30'0,"4"2"-42"0,-7-9 60 16,7 3-48-16,1 4 0 15,-1-1-3-15,3 0 1 16,1-3-5-16,3-3 1 16,0-3-10-16,0-3 1 15</inkml:trace>
  <inkml:trace contextRef="#ctx0" brushRef="#br0" timeOffset="57531.55">15692 11310 40 0,'3'-3'20'0,"1"0"-12"15,-4 3 29-15,0 0-35 16,3 3 0-16,1-3 0 16,3 0 0-16,-4 3-3 15,4-3 1-15,4 4-4 16,-1 5 1-16,5-6-11 16,-1-6 0-16</inkml:trace>
  <inkml:trace contextRef="#ctx0" brushRef="#br0" timeOffset="59678.64">1619 12471 46 0,'18'-16'23'0,"0"0"-13"0,-18 16 23 16,3 3-31-16,-3 7 0 0,-3 9 2 16,-8 9 0-16,-7 19-5 15,-3 6 0-15,0 16 3 16,-14 10 0-16,10 8-3 16,-3 4 0-16,7 3-6 15,-8-3 1-15,8-18-10 16,-7-17 0-16</inkml:trace>
  <inkml:trace contextRef="#ctx0" brushRef="#br0" timeOffset="60518.18">1171 13220 39 0,'0'3'19'0,"0"-3"-11"16,7-6 26-16,-7-3-30 0,11-1 0 15,-1-2 2-15,1-1 0 16,7-6-8-16,13-9 0 16,-2-10 5-16,2-2 0 15,19-14-2-15,10-8 1 16,0-7-2-16,0-3 1 15,-4 9 0-15,-3 10 0 16,-4 5-1-16,-10 14 1 16,-7 12-1-16,-11 9 0 0,-3 17 0 15,-11 11 1-15,-4 10-2 16,-3 10 0 0,-3 9 1-16,-4 9 0 0,-4-6-1 15,-6 10 1-15,2-4 0 16,5-3 0-16,-1-9 0 15,-3-4 1-15,11-8-2 16,-4-11 0-16,7-8 0 16,0-1 1-16,17-12-1 15,1-6 0-15,3-4 0 16,0 7 1-16,0 0 0 16,8-1 1-16,-12 4 0 15,15 3 0-15,-11 0-1 16,7-3 1-1,11-3-1 1,-7 0 1-16,0 2-1 16,3-2 0-16,-10 0 0 0,-4-3 0 15,4-1 0 48,-11 4 0 124,3 0-1-187,-6-4 0 0,-1 1 0 0,-2-1 1 0,2 1-1 16,-10 3 0-16,0-1 0 0,0 4 1 0,0 3 0 0,-7 3 0 16,4 4 0-16,-5-1 0 0,-2 10 1 0,6 9 0 0,-3-3 0 0,-3 3 1 15,10-3-1-15,10 3 0 0,1-10-2 0,7-2 1 0,3-10-4 0,0-3 1 0,7-6-6 16,0-7 1-16,-3-2-8 0,-7-1 0 0</inkml:trace>
  <inkml:trace contextRef="#ctx0" brushRef="#br0" timeOffset="60831.88">2494 13023 51 0,'-3'18'25'0,"-4"4"-28"15,7-22 43-15,0 0-40 0,0 0 1 32,10-15 0-32,-3-4 1 15,-3 0-3-15,6 3 1 16,1 1 0-16,3-4 1 15,-3 0-1-15,3 0 0 16,3 0 0-16,1 1 0 16,3 2 0-16,0 3 1 15,-3 7 0-15,3 3 0 0,-7 6 0 32,4 7 0-32,-8 5 0 0,1-2 0 0,7 6 0 15,-8 6 0-15,1 0-1 16,6-3 0-16,-2-3-5 15,2-10 1-15,4-3-12 16,-3-12 1-16</inkml:trace>
  <inkml:trace contextRef="#ctx0" brushRef="#br0" timeOffset="62213.88">3260 13010 55 0,'38'22'27'0,"1"3"-25"16,-28-16 41-16,-1 4-41 0,1 3 0 16,-11 12-1-16,-7 10 1 15,-7 2-4-15,-11 4 1 16,-10 0-1-16,-4-9 1 15,7-10-10-15,-3-10 0 16,3-8-6-16,4-10 1 16</inkml:trace>
  <inkml:trace contextRef="#ctx0" brushRef="#br0" timeOffset="62815.15">5673 12157 48 0,'14'16'24'0,"-4"-4"-21"0,-6-5 40 0,-4 2-41 16,-4 16 1-16,-3 10 0 16,-10 8 1-16,-4 23-5 15,-4 22 0-15,0 6 2 16,4-3 1-16,10-22-5 16,1-12 1-16,-1-20-5 15,11-2 1-15,0-23-5 16,4-12 0-16,3-12-5 15,-4-4 0-15</inkml:trace>
  <inkml:trace contextRef="#ctx0" brushRef="#br0" timeOffset="63083.57">5592 12631 39 0,'28'25'19'0,"32"-6"-8"0,-43-16 33 16,8 3-40-16,10-3 0 15,11-3 2-15,7 3 1 16,-3 3-9-16,-8 4 1 16,-17 2 5-16,-8 1 0 15,1 6-3-15,-18 6 1 16,-18 3-2-16,-3 7 0 16,-7-10-2-16,0 3 1 15,-4 0-3-15,0-9 0 16,0 0-2-16,8-7 0 15,2 1-4-15,8-7 0 0,14-3-6 16,0-9 0-16</inkml:trace>
  <inkml:trace contextRef="#ctx0" brushRef="#br0" timeOffset="63460.6">6346 12860 15 0,'8'-7'7'0,"-5"-2"9"15,1 3 0-15,-4-1-11 16,0 1 1-16,0 0 4 16,0-1 1-16,0-2-12 15,0 9 0-15,0-3 9 0,-4 0 0 16,-3 3-3-16,-4 0 1 15,-3 3-3-15,-3 0 1 16,-1 6-2-16,-3-2 1 16,0 5-2-16,0 7 1 15,3 3-1-15,4-6 1 16,3 6-1-16,4-3 0 16,7 2-1-16,7-5 0 15,7-6-1-15,7-10 0 16,4-7-1-16,0 1 1 15,-4-10-6-15,0-6 1 0,4-3-10 16,-7-3 1-16</inkml:trace>
  <inkml:trace contextRef="#ctx0" brushRef="#br0" timeOffset="63760.68">6798 12057 55 0,'11'0'27'0,"-15"9"-29"16,4-3 44-16,-3 10-41 15,-4 6 0-15,-4 16 1 16,-10 15 0-16,3 19-3 0,-3 16 1 15,-4 3 0-15,4 6 1 32,-4-9-7-32,4-22 1 15,4-22-6-15,6-22 1 16,4-13-6-16,0-15 1 16</inkml:trace>
  <inkml:trace contextRef="#ctx0" brushRef="#br0" timeOffset="64253.42">6445 12555 36 0,'0'22'18'0,"11"-6"-7"16,-8-13 29-16,4-3-38 16,0-3 0-16,8-3 3 15,6-4 0-15,7-5-6 16,4-7 1-16,3-3 3 15,7 0 0-15,4-1-1 16,0 1 0-16,-7 0-1 16,-7 6 0-16,3 7-1 15,-10 9 1-15,-1 6-1 16,-3 9 1-16,-6 14-1 16,-8 5 0-16,0 7 0 15,-4 2 0-15,-3-2-1 16,0-4 1-16,0-5 0 0,0-4 0 15,7-13-1-15,-3-2 0 16,3-4 0-16,0-6 0 16,0-6 0-16,4-1 1 15,3 1-1-15,0 0 1 16,7 3 0-16,4 6 1 16,3 0 0-16,7 6 1 15,11 4 1-15,14 3 0 16,-7 2 0-16,21 1 0 15,18 0 0-15,3-6 0 0,4-7-1 16,-18-3 0-16,-14-3-6 16,-18 3 0-16,-10 3-13 15,-25 7 1-15,-21 3-3 16,-7-4 0-16</inkml:trace>
  <inkml:trace contextRef="#ctx0" brushRef="#br0" timeOffset="65276.61">3440 15340 46 0,'10'44'23'0,"29"-16"-9"16,-21-19 23-16,3 1-34 15,0 2 1-15,7-2 2 16,4-4 0-16,7-6-7 15,0-6 0-15,-8-13 5 16,8-9 0-16,-7-13-2 16,7-3 1-16,-11-22-1 15,-3-22 1-15,-1-12-2 16,-20-3 1-16,-8-17-1 16,-6-5 1-16,-15 6-1 15,0 0 1-15,1 18-2 16,-1 7 0-16,7 16 0 15,-3 9 1-15,11 16-1 16,-1 12 1-16,11 13-2 16,11 6 0-16,3 12-3 0,10 10 0 15,1 3-3-15,3 4 0 16,0 2-8-16,-6-3 0 16,-5 1-4-16,4-4 0 15</inkml:trace>
  <inkml:trace contextRef="#ctx0" brushRef="#br0" timeOffset="65651.62">4138 15403 60 0,'7'34'30'0,"4"41"-37"16,-11-56 56-16,0 13-49 16,-7 2 1-16,3-3-2 0,4 4 1 15,-10-1-5-15,10-12 1 16,0-12-9-16,0-10 1 16,0-19-5-16,0-9 1 15</inkml:trace>
  <inkml:trace contextRef="#ctx0" brushRef="#br0" timeOffset="66283.06">4233 13681 52 0,'14'13'26'0,"-3"15"-25"16,-4-16 50-16,-7 4-49 15,0 3 0-15,0 0 2 16,-10 3 0-16,-1 3-6 0,0-3 1 16,-3 0 3-16,0-4 0 15,4-2-2-15,-8 0 1 16,7-4-2-16,-6-2 0 16,6-7-2-16,8-3 1 15,-4-6-2-15,7-4 1 16,7 1-1-16,3-1 0 15,1-2 2-15,6-1 0 16,5 1 0-16,9 9 1 16,-2 3 1-16,-5 3 1 0,4 6-1 15,1 10 1 1,-8 6-1-16,0 6 0 0,4-9 0 16,-4 0 0-16,0-6 0 15,7-3 0-15,-7-7 0 16,8-6 1-16,2-10 0 15,-9-5 1-15,-5-10-1 16,-6 3 1-16,-8-3-1 16,-6 0 1-16,-15-4-2 15,-7 1 1-15,-3 0-3 16,-7 3 0-16,0 9-13 16,-4 10 0-16,0 3-1 15,18 6 0-15</inkml:trace>
  <inkml:trace contextRef="#ctx0" brushRef="#br0" timeOffset="66776.59">4695 15236 47 0,'0'19'23'0,"8"-34"-23"16,2 5 43-16,-10-2-42 15,4-17 1-15,3-8 2 16,-7-13 0-16,0-16-5 16,0-6 1-16,3-4 2 15,1-5 1-15,6-1-1 16,-6-2 0-16,3-1-1 15,4 13 0-15,3 12 0 16,3 10 1-16,4 12 0 16,8 10 0-1,-1 13-3 17,0 15 0-17,-7 12-4-15,-7 10 0 0,-14 28-13 16,-10-3 0-1</inkml:trace>
  <inkml:trace contextRef="#ctx0" brushRef="#br0" timeOffset="67017.77">4604 14964 58 0,'0'28'29'0,"10"-25"-20"0,-3 0 45 16,4 0-50-16,10 0 0 0,-10-3 0 15,17 0 1-15,11-3-7 16,7 0 0-16,-1 0 2 15,5-3 0-15,-8-4-6 16,-3 1 0-16,-7 0-10 16,-8-4 0-16,-2-3-5 15,-12 1 1-15</inkml:trace>
  <inkml:trace contextRef="#ctx0" brushRef="#br0" timeOffset="67321.17">5450 14565 58 0,'-21'16'29'0,"-35"19"-36"0,42-26 53 16,-4 10-45-16,7 6 1 16,-10 6 0-16,7 13 0 15,0 9-3-15,4 4 1 16,-1 9 1-16,4-10 0 0,7-6-4 16,7-12 1-16,4-7-5 15,-1-12 0-15,8-6-8 16,6-10 0-16,8-13-1 15,7-5 0-15</inkml:trace>
  <inkml:trace contextRef="#ctx0" brushRef="#br0" timeOffset="67556.69">5680 14738 43 0,'-11'25'21'0,"-24"19"-21"16,24-32 42-16,-3 10-39 15,-7 7 0-15,-7 5 0 16,-4 1 1-16,4 2-5 16,-7 4 0-16,10-7 3 15,-3-5 0-15,6-4-6 16,12-10 1-16,-1-2-5 0,11-10 0 16,0-12-5-16,0-7 0 15,0-9-2-15,0-6 1 16,0-4 3-16,4-6 0 15</inkml:trace>
  <inkml:trace contextRef="#ctx0" brushRef="#br0" timeOffset="67743.1">5419 14716 41 0,'10'-6'20'0,"1"31"-19"0,-1-13 49 0,-6 4-47 0,7 6 1 0,3 6-1 16,-4 7 1-1,1-4-6-15,6 3 1 0,5-2 3 16,2-1 0-16,12-3-3 15,-8-2 1-15,4-8-3 16,-4-8 0-16,-4-7-6 16,-2-9 1-16,-5-7-8 15,1-9 0-15</inkml:trace>
  <inkml:trace contextRef="#ctx0" brushRef="#br0" timeOffset="67950.58">5771 14540 54 0,'18'29'27'0,"0"14"-25"15,-8-27 48-15,1 9-49 0,10 7 0 16,-3 2 1-16,3 13 1 16,-7 3-4-16,-7 4 0 15,-10 5-1-15,-15 1 1 16,0-13-7-16,-3 0 1 15,-21-10-11-15,3-8 1 16</inkml:trace>
  <inkml:trace contextRef="#ctx0" brushRef="#br0" timeOffset="68714.12">6653 14390 46 0,'4'3'23'0,"3"9"-17"0,-3-5 32 0,-4-1-37 15,0 0 0-15,-4 4 1 16,4 2 1-16,-11 13-3 15,4 10 0-15,0 6 2 16,0 12 1-16,0 3-1 16,0 16 0-16,4-3-1 15,-4 0 1-15,3-3-1 16,-7-16 0-16,4-9-1 16,4-13 0-16,-4-12-1 15,-4-10 0-15,1-12 0 16,-8-6 0-16,0-10 0 15,-6-7 0-15,-1 4 1 16,0 0 0-16,-10 3 0 16,0 10 1-16,6 12-2 15,-6 9 1-15,11 4 0 16,-5 6 0-16,12 6 0 16,6 6 1-16,11 0 0 15,11 1 0-15,13-7 0 0,8-6 0 16,7-1-2-16,14-5 0 15,3-7-5-15,4 4 0 16,11-7-11-16,-15-10 1 16</inkml:trace>
  <inkml:trace contextRef="#ctx0" brushRef="#br0" timeOffset="68939.32">7281 14926 53 0,'-28'56'26'0,"-25"1"-27"0,46-41 41 0,-21 6-40 15,-4-1 0-15,-3 1 0 16,0 4 1-16,3-1-2 16,14 0 0-16,-3-10-5 15,7-8 0-15,3-14-8 16,1 1 0-16,6-16-1 15,-6-3 1-15</inkml:trace>
  <inkml:trace contextRef="#ctx0" brushRef="#br0" timeOffset="69089.33">6946 14901 58 0,'39'41'29'0,"39"34"-40"0,-57-50 63 15,11 6-52-15,10-2 0 16,4 2-2-16,-4 0 1 15,-7 1-4-15,-3-10 1 16,-4-7-12-16,-14-5 0 16</inkml:trace>
  <inkml:trace contextRef="#ctx0" brushRef="#br0" timeOffset="69719.7">8767 13995 55 0,'7'28'27'0,"-4"6"-28"0,-6-18 44 15,-1 12-42 1,1 10 1-16,-1 9 1 0,0 9 1 15,1 17-4-15,-4 2 0 16,7 6 4-16,7 1 0 16,-4-4-1-16,5-18 1 15,-1-13-3-15,-4-13 1 16,-6-18-2-16,-1-13 1 16,-10-12-2-16,-7-16 1 15,-4-4-2-15,-3-5 1 16,-7-10 0-16,-18-3 1 15,-4 6-1-15,-3 1 0 16,-7 2-1-16,-3 13 1 0,10 12-1 16,7 10 1-16,7 13 0 15,11 8 1-15,17 11 2 16,7-1 0-16,26-6 3 16,16 0 0-16,29-4-1 15,18-2 1-15,21-16-1 16,28-12 0-16,-7-10-3 15,-11-7 0-15,-21 4-8 16,-7 3 0-16,-21 4-15 16,-21 5 1-16</inkml:trace>
  <inkml:trace contextRef="#ctx0" brushRef="#br0" timeOffset="70620.71">10848 13753 68 0,'88'-19'34'0,"-38"35"-30"0,-43-6 49 16,-4 2-53-1,-10 10 0-15,-14 0-1 0,-14 3 1 16,-8 10 0-16,-13 2 0 16,-15-5-1-16,-6-1 1 15,-12 3-1-15,8-5 1 16,7-4-2-16,4-7 1 16,10 1 0-16,10 0 0 15,8-3-2-15,10-7 1 16,8 1-1-16,9-1 1 15,8 4 1-15,11-1 1 0,10 4 0 16,-3 3 0-16,3 3 1 16,3 0 1-16,5 6-1 15,-1 6 1-15,-7 1-2 16,-4 5 0-16,-10 4 0 16,-7-3 0-16,-3 12-2 15,-1-2 1-15,-6 2 0 16,-8-3 0-16,0-6 0 15,-7 0 0-15,-6 0 1 16,-1-10 1-16,3 4 1 16,1-10 1-16,0 0 0 15,3-3 1-15,0-3 1 16,8-3 0-16,10-3 1 16,7 0 0-16,14-4 0 15,14-2 0-15,21-4-1 16,11-6 0-16,0 0-2 15,3-3 0-15,8 3-4 16,3 3 1-16,-7 3-6 0,-4 0 1 16,-6-3-7-16,-1-3 0 15,-10-3-13-15,-4-6 0 16</inkml:trace>
  <inkml:trace contextRef="#ctx0" brushRef="#br0" timeOffset="70846.38">10714 14760 62 0,'3'28'31'0,"1"28"-32"0,-4-37 45 0,-4 10-45 16,1 8 1-16,-4-2 0 15,0-1 0-15,0-2-6 16,3-7 1-16,4-7-12 16,0-11 1-16</inkml:trace>
  <inkml:trace contextRef="#ctx0" brushRef="#br0" timeOffset="71507.03">11557 14606 53 0,'4'-6'26'0,"-1"-16"-24"16,-6 16 38-16,-1-1-39 15,-3-2 1-15,-7 3 0 16,-4-1 0-16,-3 1-3 16,-4 6 1-16,1 3 2 15,-1 10 0-15,0 6-1 16,8-4 0-16,-1 14 1 16,0-1 0-16,8 0 0 15,6 0 0-15,1 0-1 16,6-6 0-16,8-3 0 15,6-6 0-15,5-7-2 16,2-6 0-16,5-3-1 0,-5-6 1 16,-3-4 0-16,-3 0 0 15,0 4 0-15,-4 3 0 16,-4-1 2-16,1 4 0 16,0 6 0-16,-4 4 0 15,0 5 0-15,0 7 1 16,-4 6-1-16,1 7 1 15,-4-4-2-15,0 0 1 16,0 0-1-16,3-9 0 16,1-3-5-16,3-4 1 15,3-5-9-15,8-1 1 0,0-12-6 16,3-4 0-16</inkml:trace>
  <inkml:trace contextRef="#ctx0" brushRef="#br0" timeOffset="71851.83">11871 14910 56 0,'4'51'28'0,"-8"-14"-33"16,4-31 50-16,0 1-45 16,0-1 1-16,-4-3-1 15,4 0 1-15,0-3-1 16,0 0 1-16,0 0-1 15,8-12 1-15,-5-4-1 16,4-6 1-16,4-6-1 16,3-4 1-16,3 1-1 0,1 3 0 15,3 6 0-15,7 6 0 16,1 4 1-16,-5 5 0 16,5 11-1-16,-1 8 1 15,-3 13 1-15,3 10 0 16,3 5-1-16,1-2 0 15,-4-3-3-15,-3-7 0 16,0 0-6-16,-8-6 0 16,-9-6-10-16,-12-7 0 0</inkml:trace>
  <inkml:trace contextRef="#ctx0" brushRef="#br0" timeOffset="72557.59">9768 15566 42 0,'4'28'21'0,"-15"3"-14"0,11-24 29 0,-3 2-35 16,-1 0 1-16,1-2 0 15,-1-4 0-15,4-3-3 16,0 0 0-16,7-6 2 16,4-7 1-16,3-3-1 15,7-3 0-15,4-6-1 16,-4-3 1-16,4-3 0 16,3-4 0-16,7 7-1 15,-3 3 0-15,0 3 1 16,-1 6 0-16,-2 7 0 15,-1 3 0-15,-3 9-1 16,-4 6 1-16,-4 7 0 16,-2 6 1-16,-5 3-1 15,1 0 0-15,-4 6-1 16,0-2 1-16,-4-1-1 0,1-3 1 16,-1-3-5-16,4-6 0 15,-3-4-8-15,3-6 0 16,4-6-5-16,3-3 1 15</inkml:trace>
  <inkml:trace contextRef="#ctx0" brushRef="#br0" timeOffset="72858.28">10474 15484 51 0,'-11'16'25'0,"1"-16"-20"15,10 3 48-15,0-3-48 16,0 0 0-16,0 0 2 16,0 3 0-16,0-3-10 15,7-6 1-15,7 0 6 16,7-4 1-16,7 4-6 15,1-3 1-15,-1-1-6 16,0 1 1-16,-7-1-8 16,-3 4 1-16,-4 0-9 15,-14 6 1-15</inkml:trace>
  <inkml:trace contextRef="#ctx0" brushRef="#br0" timeOffset="73038.63">10463 15675 57 0,'-3'19'28'0,"10"-6"-28"0,-4-10 49 16,5 0-49-16,6-3 1 15,7 0 0-15,7 0 0 16,28-16-10 0,1 1 0-16,-4-1-7 15,-4 0 0-15</inkml:trace>
  <inkml:trace contextRef="#ctx0" brushRef="#br0" timeOffset="73247.84">11060 15469 56 0,'-7'56'28'0,"-8"-9"-28"15,12-28 44-15,-1 9-44 16,1 0 0-16,-4 10-4 16,0 0 1-16,0 2-6 15,3-5 0-15,-3-13-7 0,4-13 1 16</inkml:trace>
  <inkml:trace contextRef="#ctx0" brushRef="#br0" timeOffset="74002.96">10365 13474 60 0,'3'35'30'0,"-17"-4"-37"0,11-25 56 15,-5 4-49-15,-6 2 1 16,0-2-1-16,-3-4 1 15,2 3-2-15,1-6 1 16,0-3 0-16,0-3 1 16,0-6-1-16,3-4 0 15,1 1 0-15,3-1 1 16,3-2-1-16,4-4 1 16,4-3-1-16,6 0 0 0,-3 6 1 15,8 4 1-15,6 12-1 16,7 6 0-16,7 10-1 15,1-4 0-15,-1 10 0 16,7 3 1-16,-3-3-2 16,0 0 1-16,0-6 0 15,-1-7 0-15,1-6 1 16,-4-9 0-16,1-7-1 16,-8 1 0-16,-3-1 0 15,-8-2 1-15,-10-4-2 16,-7-3 1-16,0 0-1 15,-10 0 1-15,-11 3 0 16,-8 7 0-16,-6 9-2 16,-4 12 0-16,4 4-3 15,-4 2 0-15,4-2-13 16,0-4 1-16</inkml:trace>
  <inkml:trace contextRef="#ctx0" brushRef="#br0" timeOffset="75633.86">1538 16961 47 0,'7'6'23'0,"-7"-2"-12"15,0-4 23-15,0 0-32 16,0 0 0-16,0 0 1 15,0 0 1-15,0 0-4 16,-10 0 0-16,-8 3 3 16,0 3 0-16,4 10-1 15,-10 2 1-15,-1 8-1 16,-3 8 0-16,-4 4-1 16,-3 6 0-16,3 9 0 15,11-3 0-15,-1 7-1 16,15-4 1-16,14-6-1 15,15-3 1-15,-1-10-3 16,11-9 1-16,6-12-4 16,12-7 0-16,-1-9-10 0,1-6 1 15,-1-10-5-15,0-3 1 16</inkml:trace>
  <inkml:trace contextRef="#ctx0" brushRef="#br0" timeOffset="75965.57">1965 17237 56 0,'-7'3'28'0,"25"-6"-34"0,-18 3 54 0,-7-3-47 15,3 3 1-15,-14-3 0 16,4 3 1-16,-14 0-3 16,0 3 0-16,0 6 2 15,-4 7 1-15,0 9-1 16,11 0 1-16,-4 3-2 15,11-6 0-15,4 0-2 16,10-3 0-16,3-6-1 16,15-13 0-16,10 3-3 15,4-6 0-15,-4-10-8 16,4-3 0-16,-15-2-4 16,4 2 0-16</inkml:trace>
  <inkml:trace contextRef="#ctx0" brushRef="#br0" timeOffset="76475.87">2155 17265 56 0,'0'47'28'0,"-3"7"-33"0,3-42 51 0,0-6-46 0,-7 4 1 0,7-4-1 0,-7-3 0 0,3-3-1 0,4-3 1 0,0-9 0 0,0-7 0 0,0-9-1 0,4-4 1 0,3-9 0 0,0 1 0 16,4 2-1-16,-8 7 1 0,8 2 0 0,-1 8 0 0,4 2 0 0,-3 12 1 0,0 7-1 0,3 10 1 0,3 12 0 0,1 3 1 0,-4 6-1 0,4 7 0 15,-8 3-1-15,8-4 1 16,-8-8-3-16,5-4 0 15,2-3-4-15,-6-10 0 16,10-3-9-16,-3-5 1 0,-1-11-2 16,-6-5 0-1</inkml:trace>
  <inkml:trace contextRef="#ctx0" brushRef="#br0" timeOffset="76760.26">2621 17278 49 0,'4'28'24'0,"6"7"-22"16,-3-29 49-16,-3 3-46 15,3 1 0-15,0-1 3 16,4-3 1-16,-8 1-12 16,8-1 1-16,6-6 6 15,-6-6 1-15,7-7-3 16,3-6 0-16,0-3-4 15,7-3 0-15,-7 3-5 0,0-6 1 32,1 3-9-32,-5 0 0 0,1 3-5 0,-4 6 1 15</inkml:trace>
  <inkml:trace contextRef="#ctx0" brushRef="#br0" timeOffset="77077">3034 17259 55 0,'18'13'27'0,"-8"-17"-31"0,-10 4 50 15,11-6-46-15,-1-3 0 0,1-7 0 16,3 0 0-16,-3-6-1 16,-11-3 1-16,0 0 0 15,0 0 0-15,-11 3 0 16,4 3 1-16,0 7-1 15,3 6 0-15,-3 6 1 16,4 6 0-16,-4 6-1 16,3 7 1-16,4 3 0 15,0 6 0-15,0 1 0 16,0 2 0 15,4 0-1-31,-4-2 1 16,0-1-2-1,10-6 0-15,1-3-4 0,3-4 0 0,0-5-11 0,4-4 1 16,3-6-1-16,7-6 0 0</inkml:trace>
  <inkml:trace contextRef="#ctx0" brushRef="#br0" timeOffset="77903.2">3401 17375 49 0,'0'9'24'0,"-4"-18"-28"0,4 3 49 0,0-7-44 0,0-2 1 0,0-4 1 0,0-3 1 0,4 0-4 0,3 6 0 0,-7-6 3 16,10 3 0-16,1 4-1 16,10-1 1-16,7 0-1 15,4-2 1-15,-4 2-2 16,1 0 1-16,2 4-4 15,8-1 1-15,-7 4-3 16,7 2 1-16,0 1-4 16,-1 0 1-16,-6 0-1 15,-4-1 1-15,-7 4 2 16,1 3 0-16,-5 0 1 16,-3-3 0-16,-7 3 2 15,-7 0 0-15,-7 0 1 16,-3 0 0-16,-11 0 0 15,-8 3 0-15,1 0-1 16,-4 4 1-16,4 8-2 0,-4 4 0 16,11 0 0-16,0 3 0 15,11 3 2-15,-8 0 0 16,14 3 3 0,8 4 0-1,14 2 2-15,-4-6 1 16,10 4 1-1,-10-1 0-15,4 0-3 0,-14 1 1 0,3-4-4 16,-14 0 1-16,-4-3-2 0,-3-3 1 16,-4-6-2-16,-3-3 0 15,11-7 0-15,-1-6 0 16,-3 0 0-16,3-6 1 0,8-4 0 16,3 1 0-16,10-4 0 15,8 1 1-15,14-7-1 16,10 3 1-16,7-3-1 15,8 0 0-15,3-9-1 16,-7-6 1-16,-7-1-1 16,-11-9 1-16,0-3-1 15,-10 7 0-15,0 2 0 16,-15 0 1-16,-10 10 0 16,0 3 0-16,0 9-1 15,-10 10 1-15,-1 12 0 16,-3 16 1-16,0 6-1 15,3 10 1-15,1 6 0 16,-1 0 1-16,11-3 0 16,11-4 1-16,-1-5-2 0,4-10 1 15,11-10-2 1,7-9 0-16,-4 0-7 0,-3-3 0 16,3-6-10-16,0-10 0 15</inkml:trace>
  <inkml:trace contextRef="#ctx0" brushRef="#br0" timeOffset="78501.48">5740 17384 52 0,'28'0'26'0,"-14"-12"-25"0,-7 6 42 15,-7-4-42-15,0-2 1 16,-7-4 0-16,4 0 0 16,-8 1-3-16,-10-4 1 15,3 6 2-15,-3 4 0 16,-4 3-1-16,1 6 0 16,-1 6-1-16,0 6 1 0,4 10-2 15,3 4 1-15,8-5-1 16,-1-2 1-16,11 0-1 15,11-3 1 1,-1-7-1-16,8-6 0 0,3 0-4 16,4-6 1-16,0-3-12 15,3-10 0-15,-7-2 0 16,0-1 0-16</inkml:trace>
  <inkml:trace contextRef="#ctx0" brushRef="#br0" timeOffset="79027.49">6015 17372 55 0,'-4'44'27'0,"1"6"-33"16,3-37 57-16,-11 5-50 0,11 1 0 15,-7-3 1-15,4-4 1 16,3 1-4-16,-11-10 0 15,8-6 1-15,3-6 1 16,0-10-1-16,3-3 0 16,8-3-1-16,-1-10 1 15,-6-6-1-15,6 1 0 16,1-4 0-16,3-6 1 16,0 3-1-16,4 6 1 15,3 6-1-15,0 7 1 0,7 6 1 16,1 10 0-16,-1 5 1 15,4 10 1-15,-15 7-1 16,4 6 1-16,-10 5-2 16,-11-2 1-16,0 0-2 15,-11-3 0-15,-6-1-1 16,-4-2 1-16,-4-4-1 16,0-2 0-16,4-4 0 15,-4 0 1-15,4 0 1 16,7 7 0-16,0 2 0 15,7 7 0-15,7 6 0 16,3 0 0 31,15-3 1-47,3 3 0 0,11 0-1 0,3-3 1 0,0-3-3 16,-3-7 1-1,-4 1-8-15,-3-10 0 0,-4-6-12 0,-7-3 1 0</inkml:trace>
  <inkml:trace contextRef="#ctx0" brushRef="#br0" timeOffset="79793.12">7793 16171 45 0,'7'16'22'0,"0"15"-10"16,-3-18 29-16,-1 2-39 0,-3 7 0 15,0 13 2-15,-3 5 0 16,-1 17-4-16,0 6 0 16,1 12 4-16,-8-3 0 15,4-3-1-15,0 0 0 0,4-9-1 16,-1-10 0-16,1-10-4 15,-1-11 1-15,-3-11-1 16,4-8 0-16,-15-7-1 16,0-12 1-16,-3-4-1 15,-7-3 1-15,3 4 1 16,-7-1 1-16,4 4-2 16,0 6 1-16,-4 3 0 15,0 6 1-15,4 13-2 16,4 3 1-16,2 6 1 15,12 13 0-15,6 0 2 16,15 2 0-16,-4-2 1 16,7-3 0-16,7-7 0 15,7-9 1-15,11-6-3 16,-3-10 1-16,-1-6-5 16,4-3 0-16,-1-6-15 15,5-10 1-15,-4 0-2 0,-1-3 1 16</inkml:trace>
  <inkml:trace contextRef="#ctx0" brushRef="#br0" timeOffset="79992.06">8029 17068 59 0,'0'44'29'0,"-7"22"-36"0,14-54 58 0,-7 4-51 16,-7-1 0-16,4 4 0 15,3-3 1-15,-7-4-4 16,7-5 1-16,0-7-9 16,7-7 1-16,-7-8-6 15,-7-10 0-15</inkml:trace>
  <inkml:trace contextRef="#ctx0" brushRef="#br0" timeOffset="80422.68">7920 16742 60 0,'10'12'30'0,"1"1"-33"15,-4-10 54-15,4 0-49 16,-8 0 0-16,4 0 0 16,4 0 0-16,-1 4-3 0,1-1 0 15,10 0-1 1,-3 4 1-16,3-1-3 0,-3-3 1 15,-4 7-1-15,-4 3 1 16,4 9-1-16,-3 0 0 16,0 3 3-16,3 6 0 15,0 10 1-15,0-3 1 16,4-3 1-16,-8-4 0 16,1-2 0-16,-4-7 0 15,0-7 2-15,0-2 0 16,0-3-1-16,0-10 1 15,4-3-2-15,-1-6 1 0,11-10-1 16,-3-6 0-16,3-6-1 16,4-1 0-16,0 1-1 15,6 3 1-15,-10 0-4 16,1 6 1-16,-5 4-5 16,1 5 1-16,-4 4-13 15,-3 3 0-15,-4 0 0 16,-4 6 0-16</inkml:trace>
  <inkml:trace contextRef="#ctx0" brushRef="#br0" timeOffset="80724.64">8562 17065 49 0,'3'15'24'0,"19"10"-24"0,-12-18 48 16,4 2-47-1,4-3 0-15,0 1 0 0,-1-1 1 16,-3-3-3-16,4-6 0 15,-7-7 1-15,-1-2 1 16,-3-4-2-16,-7-3 1 16,0 1-1-16,-7-1 1 15,0 0-1-15,-3 3 1 16,6 4-2-16,-10 2 1 16,3 10 0-16,1 7 0 15,-1 2-1-15,8 7 1 16,-8-1 0-16,11 11 0 0,0 2 0 15,4-3 0-15,3 0-5 16,3-3 1-16,4 0-9 16,11-7 1-16</inkml:trace>
  <inkml:trace contextRef="#ctx0" brushRef="#br0" timeOffset="81488.9">8918 17247 25 0,'7'9'12'0,"4"-22"0"15,-4 7 9-15,0-3-21 16,4-10 1-16,3-6 1 16,0 0 1-16,0 3-2 15,4-3 0-15,-1 6 3 0,1 0 0 16,-4 10 1-16,4-1 1 15,3 4-1-15,3 0 0 16,5 3-2-16,2-1 1 16,5 1-2-16,-1 3 0 15,-10-3-1-15,3 0 0 16,-7 3-1-16,-3 0 0 16,-1 0-1-16,-13 0 1 15,-4 3-2-15,-4 0 1 16,-13 0-3-16,-1 1 1 15,-3 2-2-15,0 3 0 0,-4 10-1 16,4 6 0-16,3 0 1 16,4 7 1-16,7 2 3 15,4 1 1-15,10 2 4 16,3 1 0-16,1-7 1 16,-4 4 1-16,-4-4-1 187,-3-3 1-187,-10 0-3 0,-4 1 0 16,-4-4-2-16,-3-6 0 0,3-7-1 0,-3-2 0 15,0-10-1-15,3-4 1 0,8-2 0 0,-1-3 0 0,11-4 0 0,11-2 1 16,-4-4-1-16,10 3 0 0,15 0 1 0,14-2 0 0,7-11-1 0,10-2 0 0,-3-7 0 0,-3-6 0 0,-4-6 0 0,-15 3 0 0,-6 0-1 0,-7 6 1 0,-4 4 0 16,-7 9 0-16,-7 6 0 0,-7 6 1 0,-3 13 0 0,-4 12 0 0,-4 13 0 0,1 16 0 15,-1 3 0-15,4 6 1 16,7 0-1-16,3 0 1 15,8-10-2-15,3-12 0 16,4-6-3-16,3-9 1 0,4-7-5 16,3-10 1-16,4-8-10 15,3-7 0-15</inkml:trace>
  <inkml:trace contextRef="#ctx0" brushRef="#br0" timeOffset="81956.32">10901 16337 50 0,'14'19'25'0,"4"25"-20"0,-15-32 41 0,1 7-44 15,-1 6 0-15,-3 13 0 16,-3 9 0-16,-8 16-3 16,-3 6 0-16,-7 15-1 15,0 4 1-15,7-6-5 16,-1-16 0-16,1-19-10 15,4-19 1 1,-1-19-2-16,-3-15 1 0</inkml:trace>
  <inkml:trace contextRef="#ctx0" brushRef="#br0" timeOffset="82329.67">10721 16986 45 0,'53'22'22'0,"39"-12"-26"0,-61-7 44 15,8 0-39-15,-4 0 1 16,1 0 1-16,-1-6 1 16,-3-3-5-16,-1-7 0 15,-6-2 2-15,-4-7 1 16,0 3-2-16,-6 3 1 15,-8 4-1-15,-11-1 0 16,-3 0 0-16,-7 10 1 0,-7 6-1 16,0 7 0-16,-1 6 0 15,-2 2 1-15,3 4-2 16,3 3 0-16,4-9 0 16,7-3 0-16,7-4-1 15,7-3 1-15,7-6-3 16,7-3 1-16,4-3-8 15,0-7 0 1</inkml:trace>
  <inkml:trace contextRef="#ctx0" brushRef="#br0" timeOffset="83081.63">11695 16911 46 0,'3'0'23'0,"-10"-6"-15"0,4 3 32 15,-8-1-39-15,4 1 0 16,-14 3 1-16,-4 0 0 15,-7 3-3-15,-3-3 1 16,0 7 1-16,-1-1 0 16,5 0 0-16,6 7 0 0,0 2-3 15,8 1 1-15,3 3-3 16,7 9 0-16,-1-3-1 16,12 4 0-16,10 5 0 15,11 0 1-15,7 7 3 16,-4 0 0-16,-4 0 3 15,-2-7 1-15,-8 1-1 16,-7-1 1-16,-11 4-1 16,-10-4 0-16,-7-2-2 15,-7-7 0-15,0-6-1 16,-1-10 1-16,5-6-1 16,2-3 1-16,8-9 0 15,7-7 0-15,4 0 0 16,3-2 1-16,10-4-1 15,8-3 1-15,10-4 0 16,15 1 0-16,6 0 0 16,7-3 0-16,4-10 0 0,-3 3 0 15,-11-3-1-15,-8 4 1 16,1-1-1-16,-7 4 1 16,-7-4-1-16,-8 4 0 15,-6 5 0-15,-4 10 0 16,-7 4 0-16,0 2 0 15,-7 1 0-15,-4 12 1 32,-3 3-1-32,0 9 1 0,0 7-1 0,3 6 1 15,8 7 0-15,3-4 0 16,3 10 0-16,8-4 1 0,0-3-1 16,3-2 0-16,-4-4-1 15,8-7 1-15,3-5-6 16,11-7 1-16,0-9-7 15,3-9 0-15,7-13-5 16,1-10 0-16</inkml:trace>
  <inkml:trace contextRef="#ctx0" brushRef="#br0" timeOffset="83336.05">12464 16036 36 0,'3'28'18'0,"-17"38"-13"0,11-47 28 16,-5 12-29-16,-2 7 0 15,-11 15 2-15,3 19 1 16,-3 16-9-16,-4 6 0 16,-3 0 5-16,3-3 0 15,1-12-5-15,2-10 1 16,5-10-5-16,3-15 0 15,3-9-8-15,1-13 0 16,2-16-1-16,1-6 1 16</inkml:trace>
  <inkml:trace contextRef="#ctx0" brushRef="#br0" timeOffset="83893.19">11952 16779 47 0,'25'19'23'0,"24"-31"-28"16,-28 2 50-16,8-6-45 15,6-2 1-15,7-7-1 16,1-10 1-16,-5 7-1 16,-2 3 1-16,-8 3 0 15,0 9 1-15,-7 7-1 16,-3 12 0-16,-4 7 0 15,-3 12 1-15,-4 9-1 16,-4 10 0-16,-3-6-1 16,0-4 0-16,-3 4 0 15,-1-7 1-15,4-2-1 0,0-7 0 16,0 0 0-16,4-4 0 16,3-2 0-16,7-3 0 15,3-4 0-15,5 0 1 16,6-5-2-16,4-8 1 15,-1 1-1-15,1-9 1 16,0-1-1-16,-4-6 1 16,-7 1-1-16,0 2 1 15,-7-3-1-15,-6-3 1 16,-8 3-1-16,-8 4 1 0,1 5-1 16,-7 10 1-16,-3 6 0 15,-4 1 0-15,-1 5 0 16,1 7 1-16,0 3-1 15,10 0 1-15,4 6-1 16,11-3 0-16,6 7 0 16,8-7 0-16,3-6-4 15,8-10 0-15,2-6-5 16,1-6 1-16,3-3-7 16,-3-7 0-16</inkml:trace>
  <inkml:trace contextRef="#ctx0" brushRef="#br0" timeOffset="84165.36">12950 17021 35 0,'-3'0'17'0,"-4"-10"-11"0,7 4 25 15,0-6-26-15,3-4 0 16,1-6 2-16,3 0 1 15,0 6-9-15,0 1 0 16,0-4 7-16,7 0 0 16,7 3-3-16,11 1 1 15,3 2-2-15,-3 1 1 16,0 2-3-16,0 1 0 0,-4-1-5 16,-3 1 0-16,-8 3-12 15,-3-1 0-15</inkml:trace>
  <inkml:trace contextRef="#ctx0" brushRef="#br0" timeOffset="84975.39">13497 17068 68 0,'18'22'34'0,"-7"-7"-30"0,-8-11 58 16,-3-1-60-16,4 0 1 15,-1 3 0-15,-3 0 0 0,4-3-5 16,-4 7 1-16,-4-4-4 15,4-3 0-15,-7-6-17 16,-14-13 0-16</inkml:trace>
  <inkml:trace contextRef="#ctx0" brushRef="#br0" timeOffset="90783.17">22602 3179 26 0,'15'0'13'0,"2"-3"-2"0,-13 0 14 16,-1-3-21-16,1-1 0 15,-1 1 4-15,-3 6 1 16,0 0-10-16,0-3 0 16,0 3 7-16,-7 3 0 15,-3 7-2-15,-1-1 0 16,-3 4-3-16,-7-1 1 16,-4 4-2-16,-3-10 1 0,-4 10-1 15,4-1 1-15,-4 11-1 16,0-1 0-16,1 12 0 15,-1-2 0-15,4 18 0 16,7 10 0-16,10-1-1 16,11 4 0-16,7-6-3 15,7-7 0-15,11-18-4 16,10-7 1-16,4-9-7 16,10-10 1-16,-3 7-2 15,4-16 1-15</inkml:trace>
  <inkml:trace contextRef="#ctx0" brushRef="#br0" timeOffset="91037.88">22856 3734 35 0,'11'-25'17'0,"-4"3"-17"0,-3 13 34 0,-4-1-29 15,0 1 1-15,0 0 1 16,-4-4 0-16,-3 4-9 16,0 6 0-16,-7-7 6 0,-4 10 1 15,-3 0-3-15,-4 0 0 16,1 10-1-16,-1 5 1 15,0 4-1-15,4 6 0 16,4 0-1-16,6 7 1 16,4-10-2-16,7 0 1 15,7-7-4-15,11-2 1 16,3-10-4-16,3-9 0 16,5-4-8-16,-5-5 0 15,-6-1 0-15,-4 0 1 0</inkml:trace>
  <inkml:trace contextRef="#ctx0" brushRef="#br0" timeOffset="91399.54">22924 3659 39 0,'10'3'19'0,"4"7"-14"0,-10-4 39 0,-1-3-41 16,1 10 0-16,-1 2 1 16,4 7 0-16,-3 0-5 15,-1 3 0-15,1-6 3 16,-1-3 1-16,-3-4-2 15,0 1 0-15,4-10-1 16,0 3 0-16,3-6-1 16,3-15 1-16,-3-1-1 15,4-3 0-15,-1-3 0 16,8 0 1-16,0 3 0 16,-1 7 0-16,1-7 1 15,0 10 0-15,-1 5-1 0,1 8 1 16,0 5 0-16,-1 10 0 15,1 3 0-15,-1 3 0 16,1 0-1-16,-4 0 1 16,4-3-1-16,-1 3 1 15,-2-9-4-15,-1-4 1 16,0-5-6-16,0-4 1 16,0-6-9-16,-3-4 0 15</inkml:trace>
  <inkml:trace contextRef="#ctx0" brushRef="#br0" timeOffset="91684.63">23516 3659 45 0,'11'22'22'0,"3"28"-14"16,-11-40 34-16,1 8-41 15,-1 8 0-15,5-5 2 16,-1 5 0-16,0 2-3 15,-4 3 0-15,1-12 2 16,3 0 0-16,3-7 1 16,-3-5 0-16,4-14-1 15,0-5 0-15,3-4-1 16,0-6 1-16,3-12-2 16,5 2 0-16,2 7-6 15,1 0 0-15,0-3-10 16,-4 12 0-16,-4 1-2 15,-2 8 1-15</inkml:trace>
  <inkml:trace contextRef="#ctx0" brushRef="#br0" timeOffset="92021.22">23936 3756 56 0,'21'7'28'0,"0"-1"-40"0,-14-9 57 16,-7 3-45-16,7-10 1 0,-3-2 0 15,3-1 1-15,0 4-3 16,-7-10 1-16,4 3 0 16,-8-3 1-16,1 10-1 15,-1 0 0-15,-3 6 0 47,0 3 1-47,0 3 0 0,0 6 0 0,0 4-1 0,3 12 1 16,1 0-1-16,3 3 1 0,3 0-1 15,4-3 1-15,0 0-2 16,0-3 0-16,7 0-4 16,8-9 1-16,2-7-5 15,5-3 0-15,-5-6-7 16,4-6 0-16</inkml:trace>
  <inkml:trace contextRef="#ctx0" brushRef="#br0" timeOffset="92780.26">24285 3847 36 0,'11'25'18'0,"6"4"-13"0,-13-26 27 0,3 3-32 0,-3-6 0 0,3 0-1 0,0-6 1 0,3 3 0 0,1-7 0 0,3-6 0 0,4-2 0 0,3-1 0 0,3-6 1 0,1 6 1 0,7 3 1 0,14 1 1 0,7 5 0 0,3 1-1 0,-6 6 0 0,-8-4-1 15,0 4 1 32,-3 3-3-47,-4 0 1 0,-7-6-2 0,-6 6 0 0,-12 0-1 0,-10 6 1 0,-7-6-1 16,-7 0 0-16,-7 0-2 15,0 3 1-15,0 4-2 16,-1 5 0-16,5 4 1 16,3 3 0-16,7-1 1 15,3 8 1-15,8 2 3 16,6 3 1-16,8 0 1 16,7 1 0-16,-4-13 0 15,-4 3 0-15,-6 0-1 16,-8 0 1-16,-10 9-3 0,-7-9 1 15,-3 3-2 1,-15 0 1-16,-3-3-1 0,-1-13 1 16,1-6-1-16,3 1 1 15,8-8 0-15,6 1 0 16,11-6 2-16,7-4 0 16,14-2 1-16,14-4 0 15,15 6 0-15,-12 4 1 16,40-26-1-16,-8 1 0 15,1-10-2-15,3 0 0 0,-4-3-1 16,-10 3 1 0,-7 3-1-16,-11 10 0 0,-6-3-1 15,-12 9 1-15,-10 6-1 16,-7 9 1-16,-10 7 0 16,-1 9 0-16,-3 10 0 15,-4 12 1-15,4 4-1 16,0 2 1-16,7 4-1 15,7 3 1-15,7-10-1 16,7-3 1-16,8-3-1 16,6-6 1-16,7-6-1 15,7-1 0-15,4-2-4 16,-7-10 0-16,-11 0-6 16,-14-7 1-16,-14-2-7 15,-10-1 1-15</inkml:trace>
  <inkml:trace contextRef="#ctx0" brushRef="#br0" timeOffset="93168.86">22475 4518 48 0,'-28'-6'24'0,"14"-13"-23"0,11 16 43 0,3 3-40 16,7-9 0-16,10 9 5 15,4-7 0-15,18 14-9 16,25 2 0-16,10 0 7 15,32 10 1-15,45 0-1 16,33-3 0-16,38-16-3 16,29-10 0-16,10-18-3 15,24-3 1-15,-24-13-4 16,-14 6 0-16,-38 10-5 16,-37 12 0-16,-41 7-6 15,-32 18 1-15,-36 7-11 16,-31 9 1-16</inkml:trace>
  <inkml:trace contextRef="#ctx0" brushRef="#br0" timeOffset="93951.86">21590 11577 36 0,'7'6'18'0,"11"-12"-8"16,-11 9 18-16,0 7-23 16,0 2 0-16,0 7 1 15,-7 6 1-15,-4 13-9 16,-3 9 0-16,-3 18 5 16,-4 26 1-16,-8 25-3 15,1-3 0 16,0 0-4-31,4-25 1 0,2-22-7 0,5-25 0 0,3-26-6 16,3-24 0-16</inkml:trace>
  <inkml:trace contextRef="#ctx0" brushRef="#br0" timeOffset="94281.91">21544 11301 39 0,'25'-3'19'0,"14"44"-9"0,-29-32 30 16,8 4-37-16,0-1 0 0,3 4 2 15,3 0 1-15,1 2-7 16,10 7 0-16,15 7 6 16,10 5 1-16,10 7-3 15,15 13 1-15,-15-7-1 16,-6-9 0-16,-11 6-2 15,-18 3 0-15,-14 9-1 32,-14 17 0-32,-31 5-2 0,-26 4 1 0,-13-13-3 15,-11 0 1-15,3-12-5 16,-3-13 1-16,7-10-7 16,7-8 1-16,11-17-4 15,17-2 0-15</inkml:trace>
  <inkml:trace contextRef="#ctx0" brushRef="#br0" timeOffset="94571.4">22507 12270 48 0,'-14'31'24'0,"-18"13"-25"0,25-31 44 0,-7-4-43 0,4 7 1 0,-1 3 0 16,0-4 1-16,4 4-4 15,4-6 0-15,3-4-7 16,7-9 1-16,0-9-6 15,7-7 0-15</inkml:trace>
  <inkml:trace contextRef="#ctx0" brushRef="#br0" timeOffset="95018.21">22398 11966 44 0,'14'12'22'0,"4"-2"-13"16,-15-7 36-16,4-3-44 0,7 3 0 16,-3 3 0-16,3 1 0 15,4 2-1-15,-1 0 0 16,1 4-2-16,0 9 0 16,-4 3-6-16,0 0 0 15,0 0-8-15,0 3 1 16,-3 1-2-1,27-1 17 1,-66-12-2-16,39 21 0 16,-4 7 8-16,-4-6 1 15,1 2 8-15,-1-5 1 16,4-7-7-16,-3-6 1 16,3-3-3-16,7-7 0 0,0-8-3 15,7-14 0-15,4 1-2 16,3-13 1-16,-3 6-2 15,-4-3 0-15,4-3-2 16,3-3 1-16,-3 3-3 16,0 0 0-16,-1 4-3 15,-3 2 0-15,-3 6-5 16,-4 4 0-16,0 6-6 16,-3 6 0-16</inkml:trace>
  <inkml:trace contextRef="#ctx0" brushRef="#br0" timeOffset="95331.14">23047 12389 29 0,'-4'10'14'0,"22"-4"0"16,-11-9 17-16,4 3-26 16,3-3 1-16,3 3 2 15,1 0 0 1,0 0-10-16,3 3 0 0,0-3 7 0,0-7 0 16,0 1-3-16,-3-3 0 15,0-4-1-15,-4-2 0 16,0-4-1-16,-7 3 0 15,-3 0 0-15,-8 4 0 16,-3 2-1-16,-4 7 1 16,-3 6-1-16,0 10 0 15,-4 6 0-15,1 0 0 16,-1-1 0-16,4 11 1 0,4-1 0 16,2 3 0-16,5 4-2 15,3-4 1-15,7 0-4 16,7-9 0-16,7-9-9 15,4-7 1-15,0-12-2 16,-1-7 0-16</inkml:trace>
  <inkml:trace contextRef="#ctx0" brushRef="#br0" timeOffset="96157.77">23544 12511 38 0,'-3'0'19'0,"3"-9"-21"16,0 0 36-16,3-4-32 15,4-6 1-15,1 7 1 0,6-1 1 16,3-2-7-16,1-4 1 16,7 0 3-16,6 3 1 15,8 4-1-15,3-1 0 16,4 4-2-16,0-1 1 15,0 1-1-15,3-1 1 16,8 1-1-16,-8 0 1 16,-3-1-1-16,-4 4 0 15,-3 3 0-15,-7 6 0 16,-7 0 0-16,-8 3 0 16,-6 4-1-16,-8-1 0 15,-3-3-1-15,-7 1 1 0,0-4-2 16,-3 3 0-16,-4 0 0 15,0 4 0-15,-1-1 0 16,5 4 1-16,-1-4 0 16,8 4 1-16,6 6 3 15,11 6 0-15,1 6 1 16,6 13 0-16,0 9 0 16,-4-3 0-16,-6 1-1 15,-11 2 1-15,-7-3-3 16,-7-6 1-16,-11-6-2 15,-7-13 1-15,-3-7-1 16,3-2 1-16,8-6-1 16,-1-7 0-16,7-10 1 15,4-5 1-15,7-7-1 16,4 0 1-16,13-6 0 0,15-9 0 16,14 2 0-16,14-5 0 15,14-1-1-15,3-6 1 16,4-3-1-16,11 6 1 15,-14 1-1-15,-11-4 0 16,-8 3 0-16,-9 3 0 16,-11 4 0-16,-11 6 0 15,-11 2 0-15,-3 8 0 16,-7 5 0-16,-10 10 1 16,-4 9-1-16,-7 10 1 0,-1 6 0 15,1 3 0-15,0 13-1 16,7-1 1-16,7 7 0 15,7 9 0-15,7-9 0 16,11 0 0-16,6-6-1 16,12-10 1-16,6-9-2 15,0-10 1-15,-3-9-5 16,-11-6 1-16,-7-3-6 16,-10-1 1-16,-18 1-6 15,-7 3 0 16</inkml:trace>
  <inkml:trace contextRef="#ctx0" brushRef="#br0" timeOffset="96577.92">21378 12925 60 0,'-7'7'30'0,"32"-7"-32"0,-11 0 58 16,11 3-52-16,21 3 0 15,17-3 3-15,18 3 1 0,32 4-9 16,28 6 0-16,46-4 6 16,18-6 1-16,35-2-3 15,3-4 1-15,25 3-3 16,-10-10 1-16,6 1-2 16,-17 0 0-1,74 0-7 1,-84-1 0-16,-64 7-7 15,-50 0 1-15,-49 3-10 16,-39 4 0-16</inkml:trace>
  <inkml:trace contextRef="#ctx1" brushRef="#br0">15607 4048 0,'0'0'15,"0"0"-15,0 0 32,0 0-32,0 0 15,0-9 1,0-1-1</inkml:trace>
  <inkml:trace contextRef="#ctx0" brushRef="#br0" timeOffset="97942.77">20264 5735 42 0,'17'25'21'0,"4"10"-15"16,-14-26 21-1,4 7-25-15,0-1 1 0,-4 14 1 16,0 8 1-16,-4 16-5 16,1 16 1-16,-1 7 3 15,1 18 1-15,-1 28-2 0,1 13 1 16,3 25-2-16,-4 19 1 15,5 15-2-15,-5 29 0 16,1 2-1-16,-1 29 1 16,1 4-1-16,-1 14 0 15,-3-5 0-15,0 9 1 16,-3-16-1-16,-8 7 1 16,-7-16-1-16,1-4 0 15,-8-21-4-15,-7-35 0 16,8-28-12-16,-5-21 0 15,8-33-1-15,11-27 0 16</inkml:trace>
  <inkml:trace contextRef="#ctx0" brushRef="#br0" timeOffset="98921.37">19329 10034 34 0,'14'-3'17'0,"11"-6"-15"16,-15 5 29-16,4 1-29 15,4 0 0-15,10 0 4 16,0 0 1-16,1 0-8 15,6 0 1-15,14 0 4 0,8 3 1 16,17 0-1-16,14-4 0 16,0 4-2-16,18 4 1 15,10 2-1-15,15 0 0 16,-4 0 0-16,18 4 0 16,13-1-1-16,1-3 1 15,14 1-1-15,14-7 1 16,3-3-1-16,18-4 0 15,1-2-1-15,16-1 0 16,-2-8 0-16,17-1 0 0,-1-6 1 16,12 6 0-16,3-12 0 15,0 9 0-15,3 0 0 16,4-3 0-16,1 0-1 16,2 6 1-16,1-6-1 15,-1 0 1-15,4 3-1 16,-3 0 0-16,-4 6 1 15,-10 0 0-15,-8 7-1 16,-3-1 1-16,-14 4 0 16,-4 0 0-16,-25 3-1 15,-3 3 1-15,-17 0-1 16,-15-3 0-16,-17 0-3 16,-29-4 1-16,-10-2-8 15,-14-4 0-15,-18-6-9 16,-21 1 1-16</inkml:trace>
  <inkml:trace contextRef="#ctx0" brushRef="#br0" timeOffset="99596.9">28148 9128 39 0,'-25'9'19'0,"-6"13"-11"16,24-19 23-16,0 4-27 16,0-1 0-16,-1 3 3 15,5 1 0-15,-1-1-9 16,4 1 1-16,7-1 6 15,11-3 1-15,10 7-3 16,15-7 0-16,6-3-1 0,8-3 1 16,6 0-2-16,1 0 1 15,-5 0-2-15,-6 0 0 16,-14 0 0-16,-11 3 0 16,-10 7-1-16,-7 5 0 15,-8 11-1-15,-6 2 1 16,-11 6-1-16,-8 7 1 15,-6 3-2-15,0 0 1 16,0 9 0-16,-1-3 1 0,8 0 0 16,4 4 0-16,-1 5 0 15,7-12 1-15,4-3 0 16,4-12 1-16,3-10-1 16,0-16 0-16,0-19 0 15,0-15 1-15,-4-13-1 16,-6-6 0-16,-11-6 0 15,-15-10 0 1,-34-53-15 0,10 13 0-16</inkml:trace>
  <inkml:trace contextRef="#ctx0" brushRef="#br0" timeOffset="100124.8">29238 9307 30 0,'21'-3'15'0,"-3"-1"2"16,-11 4 6-16,-3 0-20 16,-4 0 0-16,0 0 2 15,-4 7 1-15,-6 5-7 16,-15 10 0-16,-3 3 4 15,-11 7 1-15,-7 8-2 16,4-2 0-16,-8 9-4 16,1 0 1-16,3-6-6 15,11-7 1-15,10-12-8 16,11-12 1-16</inkml:trace>
  <inkml:trace contextRef="#ctx0" brushRef="#br0" timeOffset="100318.04">28935 9040 41 0,'7'13'20'0,"35"93"-11"0,-28-71 32 16,8 21-38-16,2 16 1 0,1-3 0 16,7 10 0-16,6 5-7 15,5-5 1-15,-4-4-4 16,-4-15 1-16,-14-16-11 15,-14-13 1-15</inkml:trace>
  <inkml:trace contextRef="#ctx0" brushRef="#br0" timeOffset="101277.02">19724 5795 45 0,'10'43'22'0,"12"-21"-10"0,-12-22 23 15,4 0-34-15,11 4 1 16,10-17 1-16,8-3 1 16,2-9-5-16,8-6 0 15,-10-10 2-15,-5-3 1 16,1-6-1-16,-3 3 0 0,-5 0-1 16,-6 9 0-16,-4 4 0 15,-3 6 1-15,-1 9-1 16,1 6 1-16,-7 13-1 15,-1 10 0-15,-3 8 0 16,-3 8 0-16,3 5 0 16,-4 7 0-16,1-4-1 15,3 7 1-15,4 3 0 16,6 0 0-16,4-7 0 16,11 4 1-16,10-3-1 15,1-10 0-15,-4-6 0 16,-4-10 0-1,-10 1-1-15,-8-7 0 0,-13 0-1 16,-15 1 1-16,-21-1 0 16,-13 0 0-16,-19-6-1 0,-6 3 1 15,-8-3-1 1,-14 4 1-16,-10-1-11 0,-4 3 0 16,-3 0-3-16,13 7 1 15</inkml:trace>
  <inkml:trace contextRef="#ctx0" brushRef="#br0" timeOffset="101668.27">20242 4634 29 0,'18'-28'14'0,"-7"19"-4"15,-8 9 20-15,-3 0-25 16,0 0 1-16,0 3 1 16,-10 13 0-16,-8 9-10 15,-3 15 1-15,0 14 6 0,-8 15 1 16,-9 6-5-16,-5 0 1 16,1 0-8-16,3-2 1 15,7-23-8-15,8-13 0 16</inkml:trace>
  <inkml:trace contextRef="#ctx0" brushRef="#br0" timeOffset="101849.19">19939 4681 48 0,'46'66'24'0,"3"9"-32"0,-35-49 39 0,0 5-40 16,-3-3 0-16,-11 0-14 16,-7 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1:39:26.3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3T01:39:57.330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20302 13584 43 0,'11'3'21'0,"3"-6"-18"0,-14 3 22 16,7 12-22-16,-3-2 1 15,3 18 2-15,-4-6 0 16,-3 44-7-16,0-16 0 0,-14 57 5 16,4-29 0-16,-12 82-1 15,5-44 0-15,-1 110-1 16,4-63 1-16,-7 94 0 16,7-72 0-16,-4 85-1 15,4-79 1-15,0 76-1 16,3-79 1-16,-10 56-1 15,7-68 0-15,0 25-3 16,3-54 0-16,1 3-6 16,-1-34 0-16,8-18-12 15,-1-26 1-15</inkml:trace>
  <inkml:trace contextRef="#ctx0" brushRef="#br0" timeOffset="1261.13">19269 16500 27 0,'7'13'13'0,"7"-1"-2"16,-7-9 6-16,0 1-14 16,7-1 0-16,4 6 2 15,-1-6 0-15,8 4-5 16,3-1 0-16,8-3 4 15,-5-3 1-15,5 0-1 0,2-3 0 16,12 0-2-16,3 3 1 16,3-3-1-16,8-4 1 15,3 1-1 1,-14 0 0-16,24-1-1 0,4 4 1 16,4-3-1-16,7 0 1 15,3-1-1-15,-3 1 0 16,17 3 0-16,4 0 0 15,7 3 0-15,-7-3 0 16,14 3 0-16,3 3 1 16,8 3 0-16,-11 0 0 0,14 4-1 15,4-1 0-15,6 1 0 16,-2-1 1-16,2 1-1 16,12-7 0-16,-15 6 0 15,14-3 0-15,4-3 0 16,-7 1 1-16,6 2-1 15,-2 6 0-15,2-2-1 16,-2-4 1-16,-5 0 0 16,8-3 0-16,-11-6 0 15,4 3 0-15,0 0-1 16,3-3 1-16,-17 0 0 16,3 3 0-16,11 0-1 15,-8-3 0-15,-6 0-1 16,-4 3 1-16,7-6 0 15,-6 2 0-15,-12-5 0 16,1 3 0-16,-8-4-1 16,-3 4 1-16,-7-3-8 0,-18 2 1 15,7-2-12-15,-6 6 0 16</inkml:trace>
  <inkml:trace contextRef="#ctx0" brushRef="#br0" timeOffset="2582.33">26307 16525 13 0,'0'-3'6'0,"0"3"13"16,0-3-15-16,0 3-3 15,0 0 1-15,0-6 3 16,0 3 0-16,0 3-5 16,3 3 1-16,1-3 4 15,3 3 0-15,3-3 0 0,1-3 1 16,3 3-1-16,4 0 1 16,-1 0-1-16,4 6 0 15,8-6-1-15,10-6 1 16,3 6-1-16,4 0 1 15,3 0-1-15,15-3 0 16,6 3 0-16,15 0 0 16,10 0-1-16,11-7 1 15,14 1-1-15,10-3 1 16,1-1-3-16,14 1 1 16,-15-1-2-16,1 4 1 0,-11 0-4 15,-15 3 0-15,-9 3-7 16,-8 0 1-16,-14 0-10 15,-11 0 1-15</inkml:trace>
  <inkml:trace contextRef="#ctx0" brushRef="#br0" timeOffset="3212.29">27891 16146 42 0,'0'6'21'0,"7"-9"-13"0,-4 3 28 15,4 0-33-15,7 3 0 16,8 3 1-16,6 7 1 0,7 3-6 16,14 6 0-16,11 0 4 15,4 3 0 1,10 3-1-16,7 3 0 0,-7 1-1 15,-3-4 0-15,-18 6-2 16,-11 1 1-16,-10 2-1 16,-18-2 0-16,-11-4 0 15,-13 7 0-15,-18 3 0 16,-11 6 0-16,-4-3-1 16,-9-7 1-16,2 4 0 15,4 0 0-15,4-7 0 16,10-2 0-16,8-7 0 15,6-10 1-15,11-12-1 16,14-12 1-16,11-3 0 16,3-17 0-16,0-11 0 15,-4-7 0 1,-6-10 0-16,-11-3 1 0,-11-5-1 0,-6-4 0 16,-15 9-1-16,-7-3 1 15,-7-6-1-15,-6 4 0 16,-5-1-7-16,8 0 1 15,3 3-7-15,-4 0 0 16</inkml:trace>
  <inkml:trace contextRef="#ctx0" brushRef="#br0" timeOffset="3558.21">29365 16231 39 0,'18'3'19'0,"-39"12"-15"16,7-5 28-16,-11-1-30 16,-10 10 1-16,-15 15 0 15,-6 4 0-15,3 12-4 0,0 4 1 16,4 2 2-16,3-3 0 16,7-9-6-16,11-12 0 15,10-17-9-15,11-18 0 16</inkml:trace>
  <inkml:trace contextRef="#ctx0" brushRef="#br0" timeOffset="3724.4">28882 16133 44 0,'14'-6'22'0,"14"50"-12"0,-21-22 33 16,7 12-41-16,11 10 0 15,10 19 0-15,8 9 1 16,-1-6-5-16,0 0 0 0,-6-7-3 15,-8-12 1-15,-10-15-12 16,-18-17 1-16</inkml:trace>
  <inkml:trace contextRef="#ctx0" brushRef="#br0" timeOffset="4729.11">19833 13515 38 0,'4'0'19'0,"3"3"-8"0,-7-3 19 16,7 0-26-16,3-3 1 16,5-6 0-16,2-4 1 15,11-6-8-15,11-3 1 0,0-3 5 16,0-13 0-16,7-5-2 15,0-1 0-15,3-3-1 16,-3 0 0-16,-7 3-1 16,-4 0 1-16,-7 6-1 15,-7 10 0-15,-3 9 0 16,-4 7 0-16,-7 12 0 16,0 6 0-16,-3 13 0 15,3 6 0-15,0 6 0 16,3 13 1-16,8-6-1 15,0 2 0-15,6 7 0 16,8 4 1-16,0-7-1 16,0 9 1-16,-8-3-1 15,1 0 0-15,0-3 0 16,-4 0 0-16,-4-3-1 16,-2-9 1-16,-5-10-1 15,-10-13 1-15,-3-5-1 0,-12-14 1 16,-16-8 0-16,-19-10 0 15,-17-4-2-15,-14-5 0 16,0 2-14-16,-4-11 0 16</inkml:trace>
  <inkml:trace contextRef="#ctx0" brushRef="#br0" timeOffset="5208.51">20387 12160 26 0,'42'-22'13'0,"-6"3"8"0,-29 13 2 15,-4-3-19-15,-3-1 0 16,-7 1 2-16,-7 12 0 16,-14 10-8-16,-7 12 1 15,-11 9 5-15,0 20 0 16,-7 5-3-16,-7 10 1 16,0 13-3-16,7-1 0 15,7 1-5-15,11-10 1 16,7-16-9-16,7-18 0 15,-1-22 0-15,12-23 0 0</inkml:trace>
  <inkml:trace contextRef="#ctx0" brushRef="#br0" timeOffset="5376.99">19865 12029 53 0,'14'12'26'0,"18"63"-33"16,-18-59 57-16,11 12-50 15,-1 13 1-15,5 3-3 16,-1 3 0-16,-7-3-7 16,-3-3 0-16,-15-16-6 15,-10-13 0-15</inkml:trace>
  <inkml:trace contextRef="#ctx0" brushRef="#br1" timeOffset="11380.22">8858 7388 24 0,'7'6'12'0,"-3"-12"-6"0,-1 6 12 16,1 3-13-1,-1-3 0-15,1 6 4 0,-1 3 1 16,-3 1-11-16,0-1 0 16,0 4 8-16,4 6 1 15,-4-1-2-15,4 1 1 16,-1-3-3-16,1-4 1 16,6-2-1-16,-3-4 0 15,4 0-1-15,-1-6 0 16,5-3 0-16,6-6 0 15,3-16-2-15,1-7 1 16,7-18-2-16,14-3 1 0,17-16-8 16,8 0 1-16,6 0-13 15,-17-3 0-15</inkml:trace>
  <inkml:trace contextRef="#ctx0" brushRef="#br1" timeOffset="12114.93">8202 8639 40 0,'14'22'20'0,"11"3"-12"0,-18-22 20 15,0 3-25-15,0 0 1 16,0 1 1-16,0-4 1 16,0-3-7-16,0 0 0 15,0-3 5-15,4 0 0 16,-4-4-2-16,4-8 0 15,6-10-2-15,11-13 1 16,11-19-8-16,4-8 0 0,9-23-9 16,23-9 1-1</inkml:trace>
  <inkml:trace contextRef="#ctx0" brushRef="#br1" timeOffset="12956.45">9130 9633 29 0,'7'25'14'0,"0"25"-1"0,-3-47 13 16,-1 10-23-16,-3-4 1 16,4 1 4-16,-1-1 1 0,8-3-10 15,-1-6 0-15,8-6 7 16,7-10 0-16,6-9-2 16,8-3 1-16,18-13-4 15,13-9 1-15,8-22-9 16,17-10 0-16,7-9-9 15,1-21 0-15</inkml:trace>
  <inkml:trace contextRef="#ctx0" brushRef="#br1" timeOffset="15478.92">20754 6045 19 0,'3'13'9'0,"-6"-10"0"0,3-3 10 0,3 3-16 16,-3 4 0-16,0-1 3 16,0-3 1-16,4 3-8 15,0 4 0-15,-4 8 6 16,7-2 0-16,0 3-1 16,0 6 0-16,0-3-1 15,3 3 1-15,-3 10-1 16,7-1 1-16,-3 1-2 15,10 2 1-15,0 4 0 16,4 9 0-16,3-3-1 16,4 6 0-16,0 4-1 15,0-10 1-15,-4 6 0 16,4 1 0-16,-4-4 0 16,0 3 0-16,4 0 0 15,3 7 0-15,7-7 0 16,1 1 0-16,3 8-1 0,-1-8 1 15,5 8-1-15,6 1 0 16,-3 0-1-16,0 9 1 16,-4-6 0-16,11 3 0 15,4 3 0-15,-1-10 0 16,8 7 0 0,7 0 0-16,-1-3-1 0,1-3 1 0,3 6-1 15,7-9 1-15,4-1-1 16,10 1 1-16,-14-10-1 15,8-6 1-15,6 3-1 16,4-3 1-16,10 0-1 16,-6-7 0-16,9 1 0 15,5 0 0-15,14-1 0 16,-11 10 0-16,10 0 0 16,11-3 0-16,0 0 0 15,11-3 0-15,3 3 0 16,11-3 1-16,-3-13-1 15,6 0 1-15,4 0-1 16,3 0 1-16,4-3-1 16,-3 1 1-16,10-4-1 15,7-4 0-15,-14-2 0 16,7 3 1-16,7-3-1 0,-14-1 0 16,11-2 0-16,-4-1 0 15,-18 1-1-15,0-7 1 16,-17 0-6-16,-14 1 0 31,-15 8-14-31,-27-2 0 16</inkml:trace>
  <inkml:trace contextRef="#ctx0" brushRef="#br1" timeOffset="16892.57">21273 9768 25 0,'3'-16'12'0,"8"16"3"16,-11 0 12-16,3 3-24 15,1 3 1-15,-1 10 3 16,1 9 1-16,-1 16-9 15,-3 3 0-15,-3 9 5 16,-1 13 1-16,1 3-2 16,3 3 0-16,0-9-9 15,0-7 0-15,-4-15-8 16,8-16 0-16</inkml:trace>
  <inkml:trace contextRef="#ctx0" brushRef="#br1" timeOffset="17506.67">21290 10727 44 0,'7'3'22'0,"-3"16"-18"0,-4-9 33 16,0 8-36-16,0 11 0 15,0 8 1-15,3 17 0 16,1-4-3-16,3 0 0 0,0 0-7 16,-4-9 1-16,1-19-7 15,3-10 1-15</inkml:trace>
  <inkml:trace contextRef="#ctx0" brushRef="#br1" timeOffset="21079.37">20800 13415 21 0,'17'9'10'0,"5"4"-2"0,-19-10 11 16,1 3-16-16,3 0 0 0,-4 0 3 15,1 1 0-15,-1-1-7 16,4 3 1-16,-3-2 4 15,3-4 1-15,-4 6-1 16,5 4 1-16,-1 2-1 16,0 4 0-16,0 3-1 15,0 3 1-15,0 4-1 16,7 5 0-16,-4 7-1 16,5 3 1-16,2-4-1 15,1 4 1-15,3 3 0 16,4-6 0-16,-1 6-1 15,5 7 1-15,-1-1-1 16,4 0 1-16,10 0-1 16,4 4 0-16,3-1 0 15,8 4 0-15,6-7-1 16,11-3 0-16,-7-9 0 0,0 3 0 16,7-3 0-16,8 6 0 15,2-6-1-15,15 6 1 16,-7 0-1-16,10 0 1 15,4 0-1-15,10 6 0 16,4 0 0-16,0-2 0 16,7-1 0-16,7 6 0 15,0-3 0-15,11 4 1 16,7 3-1-16,10-1 1 16,4 1-1-16,-1 2 1 15,12 4 0-15,-1-9 0 0,8-1 0 16,3-6 0-16,3-6 0 15,8-9 1-15,-4-7-1 16,7-9 1-16,7-10-2 16,-7-6 1-16,4 0-1 15,-4-6 1-15,-4 3-1 16,4-6 0-16,-17 3 0 16,-8 0 0-16,-3 0-3 15,-14-1 0-15,-15-2-5 16,-17-9 0-16,-17-1-14 15,-26-3 1-15</inkml:trace>
  <inkml:trace contextRef="#ctx0" brushRef="#br1" timeOffset="22084.79">21576 16096 33 0,'18'15'16'0,"-4"-15"1"0,-11 0 10 16,4 0-23-16,0 3 1 16,0 4 2-16,-3 8 0 15,-4 7-9-15,0 13 1 16,-4 6 5-16,-3 12 1 16,-3 16-3-16,-1 12 0 15,1 4-3-15,-1-10 0 16,4-12-6-16,0-6 0 15,0-17-9-15,3-15 0 0</inkml:trace>
  <inkml:trace contextRef="#ctx0" brushRef="#br1" timeOffset="23075.52">21505 17316 53 0,'4'28'26'0,"-8"16"-27"16,4-32 44-16,0 7-42 16,-3 12 0-16,-1 10 0 15,1 3 0-15,-4 6-5 16,0-9 0-16,3-7-11 0,-6-8 0 15</inkml:trace>
  <inkml:trace contextRef="#ctx0" brushRef="#br1" timeOffset="27549.46">21181 7199 25 0,'0'4'12'0,"0"-1"-2"0,0 0 12 16,0 6-20-16,0 7 1 15,-4 9 1-15,1 6 0 16,-1 23-5-16,1 15 0 0,6 25 3 15,1 22 1-15,6 34-1 16,1 23 0-16,-1 15-1 16,1 19 1-16,-4 0-1 15,-3 3 1-15,3-19-3 16,-4-15 1-16,4-13-11 16,-3-19 0-16,-1-15-1 15,11-13 0-15</inkml:trace>
  <inkml:trace contextRef="#ctx0" brushRef="#br1" timeOffset="28118.27">21696 7786 22 0,'-18'53'11'0,"-28"41"-7"16,36-59 16-16,-8 21-20 0,-7 26 1 15,-3 15 2-15,-7 22 0 16,0 19-5-16,-1 3 0 16,1 3-5-16,3-12 0 15</inkml:trace>
  <inkml:trace contextRef="#ctx0" brushRef="#br1" timeOffset="28479.21">22236 8121 29 0,'17'-15'14'0,"-17"24"-9"16,0-6 21-16,-3 10-23 15,-8 12 0-15,-10 6 1 16,-11 22 0-16,-14 20-6 16,-10 27 1-16,-8 29 3 15,-6 24 1-15,-8 23-3 16,4 6 0-16,7-13-2 15,14-9 1-15,7-22-6 0,11-25 1 16,7-22-6-16,10-35 1 16</inkml:trace>
  <inkml:trace contextRef="#ctx0" brushRef="#br1" timeOffset="28750.34">22677 8526 38 0,'21'31'19'0,"-28"51"-22"16,-4-54 33-16,-7 19-29 15,-10 16 0-15,-18 12 0 16,-10 25 0-16,3 13-3 15,-10 10 1-15,-1 2-3 16,8-9 1-16,13-9-4 16,11-13 1-16,8-19-5 15,10-25 0-15</inkml:trace>
  <inkml:trace contextRef="#ctx0" brushRef="#br1" timeOffset="28990.66">23361 8811 40 0,'28'32'20'0,"-42"62"-27"0,0-63 39 15,-14 22-32-15,-11 19 0 16,-10 13-2-16,-8 15 1 15,1 1-3-15,3-13 1 16,14-10-3-16,7-12 0 0,15-13-5 16,2-21 1-1</inkml:trace>
  <inkml:trace contextRef="#ctx0" brushRef="#br1" timeOffset="29232.15">24003 9031 37 0,'4'19'18'0,"-12"31"-22"16,5-28 35-16,-8 6-31 16,-6 13 0-16,-15 12 0 15,-7 7 0-15,-3 5-2 16,0-5 1-16,3-7-2 15,3-3 0-15,8-12-6 16,11-7 1-16,6-9-2 0,11-18 0 16</inkml:trace>
  <inkml:trace contextRef="#ctx0" brushRef="#br1" timeOffset="29441.14">24539 9056 34 0,'18'9'17'0,"-11"48"-21"0,-11-35 35 16,1 6-31-16,-1 16 0 0,-6 9-1 15,-11 7 1-15,-11 2-1 16,-7 10 0-16,-3 4-3 16,6-14 1-16,8-5-5 15,7-10 1-15,7-9-2 16,10-20 0-16</inkml:trace>
  <inkml:trace contextRef="#ctx0" brushRef="#br1" timeOffset="29652.76">25086 9181 30 0,'35'-9'15'0,"-6"34"-12"15,-26-13 30-15,-3 7-34 16,-7 16 1-16,-4-1 1 15,1 7 1-15,-4 3-3 16,-4 3 1-16,-7-3 0 0,1 3 0 16,-1-3-2-16,7-7 1 15,4-8-4-15,7-7 0 16,11-13-5-16,6-12 0 16</inkml:trace>
  <inkml:trace contextRef="#ctx0" brushRef="#br1" timeOffset="30570.32">25622 9225 23 0,'57'-19'11'0,"-8"69"0"0,-45-28 14 0,-4 7-26 16,-7-1 1-16,-4 0 0 16,0 0 0-16,1 4-1 15,-1-1 0-15,1 4-1 16,-1-10 0-16,0 0-1 15,4-10 0-15,4-5-1 16,3-4 0-16,0-6-1 16,10-12 0-16,15-10 0 15,7-4 1-15,7 1 1 16,7-9 0-16,7-4 3 16,6 7 1-16,5 0 3 15,-8 2 0-15,1 7 0 16,-8 7 1-16,-6 8 1 15,-12 11 0-15,-6 11-3 16,-7 10 1-16,-8 0-2 0,-3 4 1 16,-7-1-1-16,0-3 0 15,-3-3-2-15,-1-3 0 16,1-4 0-16,-1 1 1 16,4-3-2-16,0-7 1 15,4-3-2-15,3-6 1 16,7-3-1-16,4-10 0 15,6 3-2-15,4-9 1 16,8 4 0-16,3-4 0 16,3 3 1-16,-3 0 0 15,-4 7 1-15,-3 2 1 0,-4 7 0 16,-3 6 1-16,-8 10 0 16,-3-1 1-16,-3 7-1 15,-4 3 0 1,-3 0 0-16,-4 0 1 0,0-3-1 15,0-1 0-15,0-2-1 16,0 3 1-16,0-10-1 16,3-2 0-16,4-7 0 15,4-3 1-15,-1-4-1 16,1-2 0-16,7-7-1 16,3 4 1-16,10-1 0 15,8 1 1-15,0-1-2 16,3 0 1-16,4 1-1 15,4-1 0-15,-8 4-1 16,-10 3 1-16,3 9-1 16,-7 3 1-16,-3 4 0 15,-4 2 1-15,-3 1-1 16,-4-1 0-16,0-2 1 0,-3-1 0 16,-1-3 0-16,-3 0 0 15,0-6 0-15,0-3 0 16,4 0 0-16,3-6 1 15,7-4-2-15,0 1 1 16,8-7 0-16,6 0 0 16,0 0 0-16,11 0 1 15,7 4 0-15,7-1 0 0,0 0 0 16,7 1 1 0,14 2-1-16,0 4 0 0,7 3-1 15,-3-4 1 1,-11 4-8-16,-14 6 1 0</inkml:trace>
  <inkml:trace contextRef="#ctx1" brushRef="#br1">16104 12345 0</inkml:trace>
  <inkml:trace contextRef="#ctx0" brushRef="#br1" timeOffset="31496.73">21618 14424 20 0,'21'-3'10'0,"1"-9"-1"0,-15 12 11 0,0-4-16 16,-4 8 0-16,1 2 2 16,-4-3 0-16,0 3-7 15,-4 13 1-15,-3 16 7 16,0 9 0-16,-3 21-1 16,-1 29 0-16,4 22-1 15,0 26 0-15,7 14-1 16,0 17 0-16,7 2-3 15,3 4 1-15,1-22-2 16,0-10 0-16,-1-27-6 16,-3-23 0-16,-3-28-10 15,-8-35 1-15</inkml:trace>
  <inkml:trace contextRef="#ctx0" brushRef="#br1" timeOffset="31979.37">22348 14744 38 0,'18'13'19'0,"-7"12"-14"16,-15-10 22-16,1 17-27 0,-4 18 1 15,-15 19-1-15,-16 19 1 16,-15 22-1-16,-11 31 0 15,-13 9-5-15,6 10 1 16,11-16-8-16,11-15 1 16</inkml:trace>
  <inkml:trace contextRef="#ctx0" brushRef="#br1" timeOffset="32262.99">23015 15600 42 0,'-7'50'21'0,"-67"35"-24"15,56-54 34-15,-17 26-31 16,-18 18 1-16,-10 16-2 15,-11 13 0-15,7-14-1 16,10-5 1-16,11-6-5 16,15-10 1-16,13-19-6 15,14-16 0-15,11-24 0 16,22-23 0-16</inkml:trace>
  <inkml:trace contextRef="#ctx0" brushRef="#br1" timeOffset="32490.35">23664 15522 34 0,'53'-10'17'0,"-17"36"-20"0,-29-20 37 15,-11 13-34-15,-10 15 0 16,-11 13 1-16,-21 22 1 16,-3 19-3-16,-7 12 1 15,-15 1 0-15,-3 5 0 0,10-12-1 16,12-9 0-16,13-13-2 15,14-9 1-15,18-29-6 16,18-18 0-16,10-19-2 16,18-22 0-16</inkml:trace>
  <inkml:trace contextRef="#ctx0" brushRef="#br1" timeOffset="33479.33">24243 15929 35 0,'42'7'17'0,"-21"24"-16"15,-17-12 32-15,-8 6-33 16,-10 13 1-16,-14 15-1 16,-11 0 1-16,-10 13-1 15,7 3 0-15,-1 6 0 16,8-6 1-16,7-9-1 16,10-13 0-16,7-16-2 0,11-12 1 15,11-13-4-15,24-15 1 16,18-16-2-16,14-10 1 15,14-8 0-15,15-1 1 16,13-10 1-16,7-8 0 16,-6 11 5-16,-15 8 0 15,-14-1 2-15,-10 15 1 16,-8 7 1-16,-13 13 0 16,-15 6-1-16,-10 6 0 31,-29 32-3-31,-6-1 1 15,-12 10-2-15,-6 3 1 0,0-3-2 16,0 0 0-16,7 0-1 16,3-13 0-16,11-12-1 15,10-13 1-15,19-12 0 16,6-19 0-16,11-7-1 16,17-12 1-16,15-3 0 15,6-3 1-15,4 0 0 16,-7 0 0-16,-14 6 0 15,-3 10 1-15,-11 15 0 16,-11 16 0-16,-14 12-1 16,-10 16 1-16,-8 13 0 15,-10 2 0-15,-7 11-1 16,-4-1 1-16,1 3-1 16,3 4 1-16,7-10-1 15,7-7 1-15,7-8-1 0,7-13 0 16,3-13 0-16,5-9 0 15,13-10-1-15,7-3 1 16,8-2-1-16,-1-7 0 16,4-1-1-16,0-2 1 15,0 6-2-15,0 0 0 16,-11 7 0-16,-3-1 0 16,-11 3-1-16,-7 7 1 15,-3 3 2 1,-4 3 0-16,-7 9 0 0,-7 10 0 0,-4 9 2 15,-3 7 0-15,0-4 0 16,0 4 1-16,0-7 0 16,4-6 0-16,3-6 1 15,3-4 0-15,4-5-2 16,4-11 1-16,-1 1 0 16,1-3 0-16,3-3-2 15,4-1 1-15,6-6-1 16,8-2 0-16,7-7 0 15,7-7 0-15,3 1 0 16,11-16 0-16,4 0 0 16,-11 3 0-16,3-6 0 15,4-4 0-15,7 1-1 16,0-3 1-16,0 2 0 16,-3 1 0-16,-1 12 0 15,-10 10 1-15,-7 15-1 0,-7 10 0 16,-11 15 0-16,-7 4 0 15,-3 9-5-15,-8 3 0 16,-6-3-6-16,-11-6 1 16</inkml:trace>
  <inkml:trace contextRef="#ctx0" brushRef="#br1" timeOffset="34200">26144 7529 35 0,'22'3'17'0,"-12"12"-4"16,-10-5 18-16,-3 9-27 16,-4 15 0-16,-15 7 2 15,-13 15 0-15,-18 17-8 16,-14 8 0-16,-14 23 4 16,10 15 0-16,1-6-5 15,6-16 0-15,11-13-7 16,11-21 1-16,10-19-6 15,11-25 0-15</inkml:trace>
  <inkml:trace contextRef="#ctx0" brushRef="#br1" timeOffset="34634.61">25583 8347 46 0,'4'41'23'0,"-8"28"-26"0,1-57 41 0,-8 10-38 15,-6 10 1-15,-4 5 0 16,-8 7 1-16,-2 3-3 16,-5-9 0-16,5-4 1 15,-8-2 1-15,7-13-1 16,0-4 0-16,8-15-1 15,6-6 1-15,14-7 1 16,11-2 0-16,11-4 0 16,14 0 1-16,14-3 1 15,10 0 1-15,8 0 0 16,6-9 0-16,-3 6 0 16,-7 6 0-16,-7 3-2 15,-11 4 1-15,-10-1-2 16,-14 4 0-16,-15 3-2 0,-17-1 1 15,-14 1-1-15,-4 0 0 16,-7-4-4 0,-3-5 0-16,-4-7-6 0,7-3 1 15,1-7-7-15,13-8 0 16</inkml:trace>
  <inkml:trace contextRef="#ctx0" brushRef="#br1" timeOffset="35400.25">26303 7083 28 0,'-3'29'14'0,"10"5"-3"15,-4-28 15-15,1 4-24 0,-1-4 1 0,-3 0 3 16,4 1 1-16,-4-4-9 16,3 0 1-16,-3-3 5 15,0-13 1-15,0-12-2 16,0-12 0-16,4-10-1 16,3-7 0-16,0-12-1 15,4-3 1-15,3-12-1 16,3 6 0-16,4 3 0 15,4 6 0-15,3 6 0 16,1 13 0-16,-1 16-2 16,0 9 0-16,-7 15-4 0,-7 11 0 15,-3 11-9-15,-4 10 0 16,-11 10-2-16,-10 2 1 16</inkml:trace>
  <inkml:trace contextRef="#ctx0" brushRef="#br1" timeOffset="35612.67">26173 7043 49 0,'-4'28'24'0,"4"-6"-22"0,4-16 50 16,-1-3-50-16,4 0 0 0,0-6 2 16,11-3 0-16,3-3-5 15,7-1 0-15,8 4 2 16,-1 3 0-16,0 3-5 15,0 0 0-15,-3 3-8 16,0-3 1-16,-11 0-7 16,-3-10 1-16</inkml:trace>
  <inkml:trace contextRef="#ctx0" brushRef="#br1" timeOffset="35881.23">26723 7087 39 0,'3'15'19'0,"1"13"-19"0,-4-24 30 16,0 2-28-16,-4 6 0 15,1-2 3-15,-4-1 0 16,3 4-6-16,1-1 0 15,-1 1 3-15,1-4 1 32,6-3-15-32,-3-6 1 15,0 0-2-15,0-18 0 0</inkml:trace>
  <inkml:trace contextRef="#ctx0" brushRef="#br1" timeOffset="36061.68">26677 6945 39 0,'4'4'19'0,"3"2"-18"0,-4-6 35 0,4 0-36 15,0 0 0-15,0 3 0 16,0 3 1-16,0-3-3 16,1 4 1-16,2 2-6 15,1 0 1-15,3 1-6 16,-7 2 0-16</inkml:trace>
  <inkml:trace contextRef="#ctx0" brushRef="#br1" timeOffset="36450.37">26935 7259 37 0,'7'16'18'0,"-4"-4"-20"0,1-9 30 15,-1 0-27-15,-3-3 0 16,0 0 0-16,0 0 1 15,7-6-3-15,-3-3 0 16,3-4 1-16,0-2 1 16,4 2-1-16,-1 0 0 15,4-5-1-15,0-4 1 16,4 3 0-16,0 0 0 16,-1 3 0-16,1 7 0 0,0 6 0 15,-1 6 1-15,-3 6-1 16,0 7 1-16,0 0 0 15,1 3 1-15,-5 6-1 16,1 0 1-16,-1 0-1 16,1 0 1-16,0-6 0 15,-1-4 0-15,1-2-2 16,-1-4 1-16,-3-2-1 16,0-4 0-16,4-3-3 15,0 0 0-15,3-3-7 16,3-4 0-16,1-2-2 15,0-7 0-15</inkml:trace>
  <inkml:trace contextRef="#ctx0" brushRef="#br1" timeOffset="36677.41">27552 7246 35 0,'3'19'17'0,"-6"3"-18"0,3-12 31 15,-4 2-28-15,1 4 0 16,-1-4 1-16,1 4 0 16,-1 3-4-16,4 0 0 15,0 0 2-15,0-4 1 16,0-2-2-16,4-4 0 16,-1-9-4-16,1-3 0 0,3-13-8 15,0 4 1-15</inkml:trace>
  <inkml:trace contextRef="#ctx0" brushRef="#br1" timeOffset="36994.08">27690 6406 28 0,'21'-41'14'0,"10"-21"-4"15,-20 49 17-15,0-6-26 16,3 0 1-16,0-3 0 16,-4 10 0-16,1 6-3 15,0 12 1-15,-4 6 0 0,-4 10 1 16,-3 16-1-16,4 18 1 16,-4 13-2-1,-4 19 1-15,-3 9-1 0,-3 4 1 16,-5 2-2-16,5-9 1 15,-4-12-4-15,0-13 1 16,0-16-5-16,-1-15 0 16,1-13-1-16,0-16 0 15</inkml:trace>
  <inkml:trace contextRef="#ctx0" brushRef="#br1" timeOffset="37532.32">27626 6892 43 0,'7'44'21'0,"0"-16"-29"15,-3-22 46-15,-1 1-38 16,4 2 1-16,4 1-1 16,3-1 1-16,4-3-2 15,6 1 1-15,1-1-1 16,0 3 0-16,3-9-3 15,7 0 0-15,-3-6-2 16,7 3 0-16,-4-3-1 16,-3-1 1-16,-8 4 0 15,-2 0 0-15,-5 3 4 16,1 0 0-16,-4 6 3 0,4 1 0 16,-1-4 4-16,1 3 1 15,0-3 0-15,3 0 1 16,0-3-1-16,-3-6 1 15,-1 0-2-15,-3-1 0 16,-3-2-4-16,-4-4 1 16,-4-2-3-16,-6 2 1 15,-8 1-1-15,-3 2 1 16,-3 4-1-16,-8 3 1 16,4 6 0-16,-4 3 0 15,0 10 0-15,4 9 1 16,7 13 0-1,7 2 1-15,7 11 1 0,7 5 0 0,11-9-1 16,6-6 1-16,12-7-1 16,10-12 1-16,-4-6-4 15,0-7 0-15,1-2-9 16,-5-7 1-16,-13-10-6 16,-7 4 1-16</inkml:trace>
  <inkml:trace contextRef="#ctx0" brushRef="#br1" timeOffset="38448.92">24814 14274 39 0,'15'-3'19'0,"-12"-4"-12"16,-6 11 20-16,-5 8-26 15,-2 10 0-15,-8 6 0 16,-6 7 1-16,-12 12-2 16,-6 6 0-16,0 13 1 15,-4 19 0-15,0-1-5 0,4-2 1 16,3-13-9-16,0-13 0 15</inkml:trace>
  <inkml:trace contextRef="#ctx0" brushRef="#br1" timeOffset="38898.84">24102 14772 34 0,'-11'41'17'0,"4"9"-11"16,7-31 22-16,-3 9-27 15,-1 4 1-15,-3 2 0 16,-4 4 1-16,1-4-4 16,-1-2 0-16,4-1 2 15,0-3 1-15,4-6-1 16,-1-9 1-16,1-4 0 15,6-6 1-15,4-3-1 16,11 0 0-16,10-6 1 16,4-7 0-16,14-8 0 15,7-8 1-15,-1 1-2 16,1 0 1-16,-10-7-1 16,-8 7 1-16,-7 3-1 15,-7 6 0-15,-3 0-2 0,-14 7 1 16,-19 6-2-16,-13 6 1 15,-11 3-1-15,-13 3 1 16,-8 0-2-16,3-6 1 16,4-6-6-16,7-3 0 15,4-7-9-15,3-15 0 32</inkml:trace>
  <inkml:trace contextRef="#ctx0" brushRef="#br1" timeOffset="39770.3">25083 13769 43 0,'3'6'21'0,"11"19"-14"0,-14-15 28 15,0 2-34-15,0 7 0 16,0 3 0-16,-3 3 1 16,-8 3-3-16,0 1 0 0,1-4-3 15,-1-3 1-15,4-4-11 16,0-8 1-16</inkml:trace>
  <inkml:trace contextRef="#ctx0" brushRef="#br1" timeOffset="39996.78">25114 13540 38 0,'11'25'19'0,"-4"-31"-11"16,-4 0 24-16,4-1-32 15,4 1 1-15,3 0-1 0,0-1 0 16,0 4-4-16,4 3 0 16,0 0-8-16,-8-3 0 15</inkml:trace>
  <inkml:trace contextRef="#ctx0" brushRef="#br1" timeOffset="40325.36">25255 13885 24 0,'11'31'12'0,"-18"-12"-4"0,7-16 10 0,0-3-16 15,0 0 0-15,0 0 0 16,7-3 1-16,0-3-5 16,0-4 1-16,4 1 2 15,-1 0 1-15,1-1-2 16,-1 4 1-16,1-3-1 15,3 5 1-15,0 4 0 16,-3 0 1-16,-1 4 0 16,1 5 0-16,-4 3 1 15,0 4 0-15,0 0 1 16,0 3 0-16,0-4-1 16,0-2 0-16,0-1-1 15,0-2 0-15,4-1-5 16,0-6 0-16,3-6-11 15,-4-9 1-15</inkml:trace>
  <inkml:trace contextRef="#ctx0" brushRef="#br1" timeOffset="40641.76">25640 14101 40 0,'0'16'20'0,"-4"-25"-15"0,8-1 29 0,-1-2-30 15,-3-17 1-15,7-14 1 16,1-20 1-16,-5-6-10 16,4-10 1-16,7 1 5 15,4-10 1-15,3 10-3 16,0 3 1-16,7 2-1 15,1 11 0-15,-1 15-1 16,0 12 1-16,0 10-4 16,-3 19 1-16,-7 15-7 15,-4 7 1-15,-7 6-9 16,-11 6 1-16</inkml:trace>
  <inkml:trace contextRef="#ctx0" brushRef="#br1" timeOffset="40837.38">25601 13841 49 0,'4'25'24'0,"10"-19"-22"16,-7-6 41-16,-4 0-43 0,4-3 0 16,4 3 0-16,7 0 1 15,10 0-3-15,0 0 0 16,-3-3-6-16,-1 0 0 15,-2-3-7-15,-1-7 1 16</inkml:trace>
  <inkml:trace contextRef="#ctx0" brushRef="#br1" timeOffset="41047.38">25943 13913 46 0,'-3'28'23'0,"-15"13"-27"0,15-31 39 0,-1 5-34 16,-3-5 0-16,3-1-2 15,1-3 1-15,-1-3-4 16,4-3 1-16,0-6-6 16,4-3 1-16,-1-7-5 15,-3-6 1-15</inkml:trace>
  <inkml:trace contextRef="#ctx0" brushRef="#br1" timeOffset="41211.51">25950 13753 36 0,'11'19'18'0,"0"-10"-20"0,-4-2 32 16,0-4-30-16,0 3 0 15,3-3-3-15,4 0 1 16,0 4-4-16,1-1 0 15,-1 3-4-15,-4 1 0 16</inkml:trace>
  <inkml:trace contextRef="#ctx0" brushRef="#br1" timeOffset="41541.16">26127 14073 26 0,'-4'3'13'0,"4"7"-13"0,0-7 21 0,0 0-21 16,0 3 0-16,0 0-1 15,0-6 1-15,4-6 0 16,-1 0 0-16,4 3 0 16,0-4 0-16,4-2 0 15,0 0 0-15,-4-4 0 16,0 4 0-16,3-1 0 16,1 4 0-16,3 3 0 15,0 0 0-15,0 3 0 16,-3 3 0-16,-1 3 0 15,-3 0 1-15,0 1-1 16,-3 5 1-16,-4 7-1 16,3 0 0-16,-3 3 0 0,4-3 0 15,0-4 0-15,3 1 1 16,-4-3-3-16,4-1 1 16,4-2-7-16,3-7 1 15</inkml:trace>
  <inkml:trace contextRef="#ctx0" brushRef="#br1" timeOffset="41799.99">26578 14136 28 0,'-3'37'14'0,"-4"-15"-7"0,7-15 22 0,-4 2-26 16,1-3 0-16,-1 4 1 15,1 2 1-15,-4 4-7 16,3 3 1-16,-3-4 3 16,3 4 1-16,1-3-4 15,-1-4 1-15,1-2-4 16,-1-10 0-16,4-6-7 16,0-4 1-16,0-2-2 15,4-17 0-15</inkml:trace>
  <inkml:trace contextRef="#ctx0" brushRef="#br1" timeOffset="42127.92">26769 13220 20 0,'32'-50'10'0,"56"-19"6"0,-67 56 15 16,0 1-29-16,0 2 0 16,0 10 0-16,-6 7 0 15,-8 5-3-15,-4 13 0 16,-6 13 1-16,-4 3 1 0,-8 12-1 16,5-9 0-16,-33 38 0 15,5 18 0-15,6 3 0 16,0 1 0-16,-3-7-1 15,3-15 0-15,4-13-4 16,3-13 1-16,8-12-4 16,10-16 0-16,7-18-2 15,3-7 0-15</inkml:trace>
  <inkml:trace contextRef="#ctx0" brushRef="#br1" timeOffset="42591.76">26621 13897 37 0,'-4'19'18'0,"8"16"-19"15,-1-26 37-15,1 4-32 16,3 2 0-16,0 4 1 0,7-6 1 16,0-1-8-16,4 1 1 15,-4-1 4-15,3-2 0 16,8-1-3-16,3-3 1 15,8 1-3-15,-1-7 0 16,-3 0-1-16,-4-3 0 16,-3 3 0-16,-4-7 0 15,0 1 0-15,-3-3 0 16,-4-1 2-16,0-2 0 16,-4-1 0-16,1 1 1 0,-4-7 0 15,0 3 0-15,0 4 0 16,-7-1 0-16,-3 4 0 15,-5 6 0-15,-2 6 0 16,-4 9 0-16,-4 7 1 16,1 0 0-16,-1 12 2 15,-3 4 1-15,14 2 0 16,7 1 1-16,3-4-1 16,11 1 1-16,7-10-1 15,11-6 1-15,11-13-5 16,-1-9 0-16,-3-3-9 15,-8-10 0-15,-9-9-7 16,-15-6 1-16</inkml:trace>
  <inkml:trace contextRef="#ctx0" brushRef="#br2" timeOffset="50114.42">20345 7077 12 0,'0'10'6'0,"3"-10"4"16,-3 0 7-16,0 0-14 0,0 0 0 15,0 0 6-15,0 0 0 16,0 0-9-16,0 3 0 15,0 0 7-15,4 6 0 16,-1 1 0-16,4-1 0 16,0-3-2-16,8 1 1 15,2-1-1-15,8 0 0 16,17-12-1-16,8 3 1 16,-1-7-2-16,25-5 0 15,11-1-1-15,10-3 1 16,-3 0-3-16,3 4 0 0,-14 5-4 15,-10 4 0-15,-15 6-5 16,-21 6 0-16,-13 10-9 16,-30 3 0-16</inkml:trace>
  <inkml:trace contextRef="#ctx0" brushRef="#br2" timeOffset="52111.65">20772 7174 20 0,'63'-50'10'0,"11"3"3"0,-60 38 3 16,4-1-13-16,-4 4 0 0,-3 6 1 16,-4 6 1-16,-4 10-7 15,-6 12 1-15,-4 0 3 16,-11 19 1-16,-14 13-2 16,-7 18 1-16,-3 26-1 15,-4 18 0-15,-14 26-2 16,-3 15 1-16,-4 0-4 15,3-3 1-15,8-16-5 16,3-16 0-16,11-24-2 16,13-29 0-16</inkml:trace>
  <inkml:trace contextRef="#ctx0" brushRef="#br2" timeOffset="52380.37">21082 7745 30 0,'0'31'15'0,"-35"70"-13"0,21-70 29 16,-11 19-31-16,-17 32 0 15,-18 15 0-15,3 22 1 16,-3 29-5-16,-3 2 1 16,6 7-2-16,8-7 1 15,7-9-6-15,6-12 1 0</inkml:trace>
  <inkml:trace contextRef="#ctx0" brushRef="#br2" timeOffset="52651.67">21100 8494 38 0,'7'48'19'0,"-32"36"-22"15,18-52 37-15,-7 15-35 16,-7 12 1-16,-4 13 0 15,-14 16 0-15,-7 22 0 16,0 9 0-16,4 3-1 16,7-6 1-16,7 3-3 15,3-9 0-15,4-22-3 0,3-16 0 16,4-15-5-16,3-17 1 16</inkml:trace>
  <inkml:trace contextRef="#ctx0" brushRef="#br2" timeOffset="52892.33">21216 9253 31 0,'7'3'15'0,"-3"38"-14"0,-8-25 26 0,-3 9-26 16,-7 10 0-16,-11 15 1 15,-10 6 0-15,-7 23-3 16,-4 15 1-16,-4 6-1 16,-3 0 1-16,1-6-10 15,9-18 1-15,11-26-1 16,22-28 0-16</inkml:trace>
  <inkml:trace contextRef="#ctx0" brushRef="#br2" timeOffset="53491.91">21385 8146 29 0,'11'0'14'0,"-11"-3"-10"16,0 3 27-16,0 0-28 15,0 0 0-15,0 0 4 16,0 0 1-16,7 3-9 15,0 1 0-15,0-1 7 16,4 3 0-16,6-3-1 16,1 0 1-16,10-3-2 0,8-3 1 15,9-3-1 1,5-4 0-16,13 4-1 0,18-3 1 16,18 2-2-16,11-2 0 15,-5 3-2-15,15-7 1 16,-7 4-2-16,-10 3 1 15,-19 2-4-15,-24 8 0 16,-21 5-5-16,-21 13 0 16,-25 6-10-16,-29-3 1 15</inkml:trace>
  <inkml:trace contextRef="#ctx0" brushRef="#br2" timeOffset="53942.66">22359 8128 37 0,'7'37'18'0,"-25"38"-11"0,18-46 22 16,0 18-29-16,-7 25 1 16,0 22 0-16,0 25 1 15,-3 25-2-15,3 13 0 16,3 3 1-16,1-9 0 0,-1-10-2 16,4-6 1-16,-3-13-9 15,-4-19 0-15,-4-24-4 16,0-20 1-16</inkml:trace>
  <inkml:trace contextRef="#ctx0" brushRef="#br2" timeOffset="54409.63">21802 8187 41 0,'14'3'20'0,"-14"19"-21"0,0-3 38 0,-7 6-35 16,-11 19 0-1,-52 69 0 1,-1 9 1-16,0 4-7 16,19-35 0-16,-5 28-1 15,11-9 0-15,14-26-4 16,15-15 0-16,6-19-4 16,11-28 1-16</inkml:trace>
  <inkml:trace contextRef="#ctx0" brushRef="#br2" timeOffset="54619.8">22017 8494 40 0,'18'10'20'0,"-11"18"-24"16,-11-9 38-16,-3 15-33 0,-14 20 1 16,-7 8-1-16,-8 14 0 15,-2 18-2-15,-5 19 1 16,1 0 0-16,7-4 1 15,3-18-4-15,7-6 1 16,11-19-4-16,10-19 1 16,12-16-7-16,6-9 1 15</inkml:trace>
  <inkml:trace contextRef="#ctx0" brushRef="#br2" timeOffset="54906.25">22211 9162 20 0,'-7'51'10'0,"-4"21"-2"0,8-47 10 0,-4 0-14 16,-4 9 0-16,1 7 3 16,-5 0 0-16,-2 0-9 15,3 3 1-15,0-7 5 16,-1-2 0-16,5-7-2 15,-1-3 0-15,4-6-2 16,0-7 1-16,4 1-1 16,-1-4 0-16,4 1 0 15,-3-1 0-15,-1 4-4 16,1 2 0-16,-5 7-7 16,5-9 0-16</inkml:trace>
  <inkml:trace contextRef="#ctx0" brushRef="#br2" timeOffset="55460.24">22334 8811 49 0,'0'3'24'0,"4"-9"-23"0,3 3 44 15,0 0-42-15,7 3 0 16,7 0 5-16,15 0 1 16,9 0-11-16,15 0 1 15,11-3 6-15,3-7 1 16,21 1-3-16,11-1 1 16,11-5-4-16,-15-1 1 15,-7 4-5-15,-17 5 1 0,-15 4-7 16,-17 6 1-16,-18 10-11 15,-21-1 0-15</inkml:trace>
  <inkml:trace contextRef="#ctx0" brushRef="#br2" timeOffset="55999.24">23428 8733 42 0,'11'15'21'0,"-15"26"-13"16,8-25 26-16,-4 6-31 16,0 12 0-16,0 17 2 15,-7 21 1-15,-1 19-7 16,-2 18 0-16,-4 11 3 15,-4 2 1-15,4 3-4 16,3-28 1-16,1-18-9 16,3-23 0-16,-4-18-7 15,-3-19 0-15</inkml:trace>
  <inkml:trace contextRef="#ctx0" brushRef="#br2" timeOffset="56363.4">22758 8880 38 0,'24'-15'19'15,"-2"-20"-9"-15,-19 29 27 0,1 3-35 16,-1 3 0-16,-3 6 0 16,-7 10 0-16,-14 18-3 15,-11 13 0-15,-10 22 1 16,-11 16 1-16,-4 6-6 15,5 6 1-15,9-16-4 16,8-8 0-16,3-11-6 16,11-12 1-16</inkml:trace>
  <inkml:trace contextRef="#ctx0" brushRef="#br2" timeOffset="56599.3">22980 9059 42 0,'21'12'21'0,"-39"57"-19"0,8-47 38 16,-4 13-40-16,-4 15 0 15,-7-3 0-15,-3 13 0 16,-7-1 0-16,-4 10 0 16,7 0-1-16,4-6 0 15,11-13-2-15,6-9 0 16,7-19-4-16,8-13 1 15,10-15-4-15,7-16 0 16,0-3-2-16,4-13 1 0</inkml:trace>
  <inkml:trace contextRef="#ctx0" brushRef="#br2" timeOffset="56764.31">23192 9090 37 0,'56'-37'18'0,"-17"40"-15"15,-32 3 37-15,-4 10-37 16,-6 12 0-16,-11 16 1 15,-11 15 0-15,-7 10-6 16,-10 7 0-16,-7 2 2 16,-1 10 0-16,11 0-7 15,8-7 1-15,6-15-8 16,7-19 0-16</inkml:trace>
  <inkml:trace contextRef="#ctx0" brushRef="#br2" timeOffset="57349.89">23506 9266 38 0,'-4'3'19'0,"8"3"-12"15,-4-6 29-15,3-3-32 16,4-3 0-16,4 0 4 0,3 2 0 15,7 1-8 1,7-3 0-16,11 6 7 0,10 0 0 16,11 0-2-16,4 3 1 15,24-3-3-15,14-3 1 16,8-6-3-16,-11-7 1 16,-4 3-3-16,-3 1 0 15,-8 3-5-15,-20 2 0 16,-18 4-8-16,-18 3 0 15,-21 3-6-15,-7 0 1 16</inkml:trace>
  <inkml:trace contextRef="#ctx0" brushRef="#br2" timeOffset="57666.27">24698 9043 44 0,'0'13'22'0,"-32"65"-24"15,25-56 36-15,4 16-31 16,-4 21 0-16,-4 13 1 0,0 13 0 16,-3 12-6-16,4 13 1 15,-1-22 1-15,1-13 0 16,3-12-9-16,-1-19 1 16,1-19-6-16,-3-16 0 15</inkml:trace>
  <inkml:trace contextRef="#ctx0" brushRef="#br2" timeOffset="58074.84">23696 9235 34 0,'14'-16'17'0,"-7"25"-9"0,-7-2 25 16,-3 5-30 0,-4 10 1-16,-7 9 1 0,-11 4 0 15,-10 9-7-15,-4 9 0 16,-4 13 5-16,-2 12 0 16,2 7-4-16,1-16 1 15,10-9-6-15,7-10 1 16,15-16-9-16,6-12 0 15</inkml:trace>
  <inkml:trace contextRef="#ctx0" brushRef="#br2" timeOffset="58643.22">23954 9344 29 0,'31'-22'14'0,"-24"16"0"15,-3 9 14-15,-4 3-27 16,0 13 0-16,0 6 1 15,-7 10 0-15,-11 9-3 16,-10 6 1-16,-4 13 1 16,1-4 1-16,2-9-2 15,8-6 1-15,4-9-2 16,6-13 1-16,7-16-1 16,11-12 0-16,11-13-1 15,10-9 0-15,4-4-1 16,0-5 1-16,14-7 0 15,3 6 0 1,0-3 1-16,-3 4 1 0,-7 12 0 31,-4 12 1-31,-10 10-1 0,-11 16 1 0,-10 9 1 47,-8-1 0-47,-6 17-1 0,-4-3 0 0,-4-1 0 0,0-3 0 0,8-2 0 0,3-7 1 16,3-4-2-16,8-8 1 15,10-4-1-15,3-3 0 16,1-9-1-16,0-3 1 16,3-4-2-16,0-6 1 15,0 4-1-15,4 2 1 16,3 0 0-16,0-5 0 16,4-4 0-16,0-3 0 0,-4 3 1 15,0 3 0-15,0 0 1 16,-3 13 0-16,-7 9 0 15,-8 16 1-15,-6 0 0 16,-4 12 0-16,-4 3 0 16,1 1 0-16,-1-1-6 15,4-5 1-15,0-4-9 16,0-10 1-16</inkml:trace>
  <inkml:trace contextRef="#ctx0" brushRef="#br2" timeOffset="59081.39">25093 9423 38 0,'4'3'19'0,"10"-13"-8"16,-14 14 28-16,3-1-37 15,1 0 1-15,-1 0 0 16,1 3 1-16,-1 1-6 16,1-1 1-16,10 3-1 15,4-3 1-15,3 1-14 16,0-1 1-16,0-9-1 15,4 3 0-15</inkml:trace>
  <inkml:trace contextRef="#ctx0" brushRef="#br2" timeOffset="59302.8">25598 9445 43 0,'24'15'21'0,"-10"-2"-22"0,-7-10 43 16,-3 0-42-16,-4 0 0 15,7 0 0-15,0 1 0 16,7-1-3-16,7 0 0 0,-3 0-9 16,3 0 0-16,-3-6-1 15,-4-3 0-15</inkml:trace>
  <inkml:trace contextRef="#ctx0" brushRef="#br2" timeOffset="59545.24">26151 9517 36 0,'22'3'18'0,"-5"-19"-4"15,-13 10 34-15,-1 0-44 16,8-1 0-16,3 1 0 16,0 3 1-16,4 3-7 15,6 3 0-15,1 0 4 0,0 4 0 16,-4-1-9-16,-3 0 0 16,-4-3-10-16,-7-9 1 15</inkml:trace>
  <inkml:trace contextRef="#ctx0" brushRef="#br2" timeOffset="60849.98">20687 10505 39 0,'-4'18'19'16,"8"-11"-11"-16,-1-7 19 0,-3 3-24 15,-3-3 0-15,-4 0 1 16,0 3 1-16,-7 0-7 16,-4-3 1-16,-3 3 4 15,-4 7 0-15,-3 5-2 16,0 7 1-16,3 6-1 15,4-6 0-15,0 0-1 16,7 7 1-16,3-1-1 16,7 0 1-16,4-3-1 15,8-6 1-15,2-7-1 16,4-2 1-16,4-10-1 16,0-10 0-16,3-2-1 0,0 2 1 15,0-5 0-15,-3-4 0 16,-1 0 0-16,1 0 0 15,-4 4 0-15,-3 2 0 16,-1 4 0-16,-3 2 1 16,0 7-1-16,0 4 1 15,-3 2 0-15,-4 3 1 16,0-2-1-16,0 2 1 16,0 0-1-16,0 10 1 15,0-3-1-15,0 3 1 16,0-1-4-16,3 1 0 0,1-3-8 15,-1-3 0-15,1-1-7 16,-4-12 1-16</inkml:trace>
  <inkml:trace contextRef="#ctx0" brushRef="#br2" timeOffset="61120.58">20902 10790 57 0,'0'25'28'0,"-7"6"-34"0,4-18 51 16,-1 3-45-16,0 9 0 15,4 6 0-15,0 4 0 16,0-7-4-16,0 3 0 16,0-6-11-16,-3-9 0 15</inkml:trace>
  <inkml:trace contextRef="#ctx0" brushRef="#br2" timeOffset="61961.96">21773 10401 35 0,'4'9'17'0,"3"-5"-3"15,-7-4 17-15,0 0-28 16,0 0 0-16,0 0 2 16,-3 0 0-16,-5-7-7 15,1 1 1-15,-3 0 4 16,-4 3 1-16,0 3-3 15,-1 3 1-15,-2 6-1 16,-1 4 1-16,1 15-2 16,-1-6 1-16,4 0 0 15,3 3 0-15,4 0-1 16,7-3 1-16,7-6-1 16,7-7 1-16,4-6-1 15,3-6 0-15,0-3 0 16,0 0 0-16,-3-4-1 0,0 4 1 15,-8-7 0-15,1 7 0 16,-4 3-1-16,0 6 1 16,-3 0 0-16,-1 3 0 15,-3 4 0-15,0 2 0 16,4 4-1-16,-4 3 1 16,0 3 0-16,0-3 0 15,0-1-2-15,0-2 1 16,0 0-6-16,0-10 0 15,3 0-9-15,1-2 1 16</inkml:trace>
  <inkml:trace contextRef="#ctx0" brushRef="#br2" timeOffset="62425.05">21989 10705 52 0,'0'28'26'0,"0"-28"-24"16,0 0 43-16,3 0-42 15,4 0 0-15,0 4 2 0,4-1 1 16,3 0-7-16,7-6 0 16,0 3 4-16,4-3 0 15,0 3-1-15,-4-4 0 16,-3 4-2-16,-8 0 0 16,-3 0-1-16,-3 4 0 15,-8 5 0-15,-3 4 1 16,0 8-1-16,-7-2 0 15,3 3 0-15,-3 6 1 16,0 1 0-16,4 2 0 0,2 0 1 16,5-2 0-16,3-7-1 15,7-4 0-15,11 1-3 16,6-6 1-16,5-4-6 16,2-9 0-16,-2-6-11 15,-12-10 1-15</inkml:trace>
  <inkml:trace contextRef="#ctx0" brushRef="#br2" timeOffset="63069.79">23061 10539 39 0,'0'6'19'0,"-14"-3"-14"0,7-3 24 0,-4 0-28 15,-6 0 1-15,-8 0 2 16,11 4 1-16,-4-1-5 16,-3 6 0-16,0 4 3 15,0 5 0-15,0 1 0 16,-1 3 0-16,1-3-2 15,4-3 0-15,3 3 0 16,-1-1 0-16,8 4-1 16,4-6 1-16,6 0-1 15,8-4 1-15,3-9-1 16,4-3 0-16,-1-9 0 16,-6 0 1-16,3-1-1 15,0 1 0-15,0-4-1 16,4-6 1-16,0 4 0 15,-4 2 0-15,3 4-1 16,-6 2 1-16,-1 7-1 0,-3 7 1 16,-7 5 0-16,0 1 0 15,-3 6 0-15,-1 9 0 16,1-6 0-16,-1-3 0 16,4 3-3-16,0-4 0 15,4-2-4-15,-4-3 0 16,7-1-8-16,-4-9 0 15</inkml:trace>
  <inkml:trace contextRef="#ctx0" brushRef="#br2" timeOffset="63505.38">23160 10790 41 0,'10'16'20'0,"1"-4"-11"16,-7-9 31-16,3 0-37 16,3-3 0-16,4 4 3 15,4-4 1-15,3 3-8 16,4 0 1-16,0-3 4 16,-1 0 0-16,-3 6-2 15,-3-3 1-15,-7 3-3 16,-4 4 1-16,-7-4-2 15,-4 4 0-15,-3-1 0 16,0-3 0-16,-4 1-1 0,1 2 1 16,-1 0-1-16,4 1 0 15,0-1 0-15,4 1 1 16,3-1-1-16,7 0 1 16,0 4 0-16,3 6 1 15,1 0 0-15,-1 2 0 16,-2-5 0-16,-5 0 0 15,-3 3-1-15,-3-1 1 16,-5 1-1-16,-6 0 0 31,-21-3-14-31,0-13 0 16</inkml:trace>
  <inkml:trace contextRef="#ctx0" brushRef="#br2" timeOffset="64105.57">23992 10533 36 0,'-10'12'18'0,"-11"-2"-9"0,14-13 16 16,-7-1-25-16,-1 4 0 15,1 4 1-15,-3 2 0 16,-1 6-1-16,4 4 1 16,0 6 0-16,0 0 0 0,3 0 0 15,4-10 0 1,4-2 1-16,6 2 0 0,8-2-1 16,6-4 0-16,4-3 0 15,4-6 1-15,-4-3-2 16,-3-4 0-16,-4-2-1 15,7-1 0-15,-7-2 0 16,0-1 0-16,-3 3 0 16,0 4 1-16,-4 3 1 15,0 6 0-15,0 9 1 16,-4 7 0-16,1 3 0 16,-4-1 0-16,-4 11-1 15,1-7 0-15,3 6 0 16,-4-3 0-16,4-6-5 15,4-4 1-15,-1-2-8 16,4-4 0-16,-3-5-3 16,-1-11 0-16</inkml:trace>
  <inkml:trace contextRef="#ctx0" brushRef="#br2" timeOffset="64585.89">24292 10784 46 0,'4'22'23'0,"-1"-7"-30"15,-3-12 44-15,0 4-35 16,0-1 1-16,-3 6 1 16,-1 1 0-16,1 3-5 0,-1 3 0 15,-3-1 3-15,0 4 0 16,4-3-1-16,-1-3 1 16,4-4-2-16,7-9 0 15,4-6-5-15,3-6 1 16,7-4-6-16,0-2 0 15,0-4-5-15,4-6 0 16</inkml:trace>
  <inkml:trace contextRef="#ctx0" brushRef="#br2" timeOffset="64784.26">24497 10762 46 0,'-14'28'23'0,"-11"35"-21"15,18-48 43-15,-7 10-43 16,3 13 0-16,-3 3 0 16,0 9 0-16,0 0-3 15,0-6 0-15,3-6-5 16,4-10 1-16,-7-3-10 16,0-12 0-16</inkml:trace>
  <inkml:trace contextRef="#ctx0" brushRef="#br2" timeOffset="65653.25">21184 10577 43 0,'-3'6'21'0,"3"0"-14"16,0-3 29-16,0 0-32 15,0 1 1-15,0-1 3 16,7 0 0-16,0 0-11 15,3-3 1-15,5 0 7 16,6 0 0-16,11-3-3 16,3-3 1-16,-3-1-7 15,-4 1 0-15,-4-3-8 16,-6 2 1-16,-7 1-7 16,-4-10 0-16</inkml:trace>
  <inkml:trace contextRef="#ctx0" brushRef="#br2" timeOffset="65850.21">21294 10323 40 0,'7'28'20'0,"-4"25"-7"0,-3-28 32 16,-7 0-42-16,0 4 1 16,0 5-1-16,0 4 1 15,0-4-6-15,0 1 1 0,3 2 1 16,4-2 0-16,4-1-9 15,-1-9 1-15,1-6-9 16,0-16 1-16</inkml:trace>
  <inkml:trace contextRef="#ctx0" brushRef="#br2" timeOffset="66359.83">22176 10652 42 0,'3'9'21'0,"4"-9"-10"0,-7 0 30 0,7 0-38 16,0-3 0-16,4 0 3 16,3 0 0-16,7 0-8 15,0 0 1-15,8 3 4 16,9 0 0-16,1 0-5 15,0 3 1-15,-4-3-8 16,-7 0 0-16,-10-3-9 16,-4-7 1-16</inkml:trace>
  <inkml:trace contextRef="#ctx0" brushRef="#br2" timeOffset="66555.03">22377 10523 52 0,'3'44'26'0,"-3"3"-28"0,-3-31 43 15,-1 3-42-15,1 0 1 16,-1 6 0-16,1-3 0 31,3 3-14-31,0-16 0 0</inkml:trace>
  <inkml:trace contextRef="#ctx0" brushRef="#br2" timeOffset="67052.14">23421 10696 37 0,'-11'16'18'0,"4"-13"-6"0,7-3 18 0,0 0-24 15,0 0 1-15,4 0 1 16,3-3 1-16,0-1-13 16,11 1 1-16,10 0 7 15,7 0 1-15,0-3-10 16,-3-1 1-16,0-2-12 16,-7 3 0-16,-8-7 0 15,1 4 0-15</inkml:trace>
  <inkml:trace contextRef="#ctx0" brushRef="#br2" timeOffset="67259.97">23481 10589 55 0,'-4'57'27'0,"1"9"-34"0,3-48 57 15,0 11-50-15,0-1 0 16,3-3-4-16,4-3 1 16,0-10-5-16,1-5 0 15,-5-14-7-15,1-8 0 16</inkml:trace>
  <inkml:trace contextRef="#ctx0" brushRef="#br2" timeOffset="67846.04">24779 10570 48 0,'0'4'24'0,"7"-4"-21"0,-7 0 40 0,7 0-40 15,0 0 0-15,4 0 1 16,7 0 1-16,3 0-7 16,10 0 0-16,5 3 4 15,6-3 0-15,-10 0-6 16,0-3 0-16,-1-1-11 15,-10-2 0-15,-6-13-2 16,-8 0 1-16</inkml:trace>
  <inkml:trace contextRef="#ctx0" brushRef="#br2" timeOffset="68040.72">24934 10439 46 0,'4'50'23'0,"-11"9"-21"0,7-43 44 16,0 9-46-16,0 3 1 15,3-6-1-15,1 0 0 16,3-3-5-16,4-3 1 16,-1-7-11-16,1-6 1 15</inkml:trace>
  <inkml:trace contextRef="#ctx0" brushRef="#br2" timeOffset="68281.59">25280 10903 59 0,'14'3'29'0,"4"0"-37"16,-11-3 49-16,3-3-44 15,1-3 0-15,3-1-9 16,4 1 1-16,-1 0 3 16,1 3 0-16</inkml:trace>
  <inkml:trace contextRef="#ctx0" brushRef="#br2" timeOffset="68490.56">25689 10950 24 0,'14'28'12'0,"4"-19"0"0,-11-9 8 16,0-3-20-16,0-3 0 15,4 0 0-15,3-4 0 16,4 1-1-16,-1 0 0 16,1 2-8-16,-4 1 1 0</inkml:trace>
  <inkml:trace contextRef="#ctx0" brushRef="#br2" timeOffset="68718.96">26162 11060 30 0,'11'28'15'0,"3"-16"-3"16,-14-12 22-16,3 0-29 15,8 3 1-15,-1-3 1 16,8 0 0-16,0 0-12 15,-1 0 1-15,1 4-7 16,-11-1 0-16</inkml:trace>
  <inkml:trace contextRef="#ctx0" brushRef="#br2" timeOffset="69510.66">28166 10567 40 0,'39'7'20'0,"-11"2"-7"16,-25-9 22-16,1 3-34 16,-8 6 1-16,-10 4 1 15,-10 3 1-15,-15 3-5 16,-18 2 1-16,-3-8 2 15,-14 6 0-15,-14 0-1 16,-7-1 0-16,-4 4-5 0,11-9 0 16,7-4-10-16,3-2 1 15,15-11-2-15,13-5 0 16</inkml:trace>
  <inkml:trace contextRef="#ctx0" brushRef="#br2" timeOffset="69947.06">27570 10580 54 0,'-4'34'27'15,"-38"20"-34"-15,21-45 55 0,-11 10-48 16,-11 3 0-16,-2 6 0 15,-12-9 0-15,-3 0-1 16,0-4 1-16,7-5 0 16,0-4 1-16,8 0-1 15,6-3 0-15,7 1 0 16,7 2 1-16,8 3 0 16,13 4 1-16,11 6-1 15,11 3 0-15,7 3 0 16,6 6 1-16,5 0 0 15,2-6 1-15,5 4-1 16,-8-11 0-16,7-2 0 16,4-3 0-16,-4-7-1 15,-3-6 0-15,-7-16-1 0,-7-9 0 16,-8-12 0-16,-10-7 0 16,-7-7-3-16,-7-5 1 15,-3-7-13-15,-4-9 1 16,3-6-4-16,11 9 0 15</inkml:trace>
  <inkml:trace contextRef="#ctx0" brushRef="#br2" timeOffset="70773.21">28822 11113 39 0,'0'41'19'0,"-4"9"-5"16,4-41 19-16,0-2-31 16,0-7 0-16,7-10 2 15,8-9 0 1,-1-12-5-16,3-13 1 0,1-9 3 0,-4-19 1 16,0 6-2-16,0-10 1 15,4-8-1-15,3-7 0 16,0 6-1-16,0-3 0 15,4 16-1-15,0 3 0 16,0 13-2-16,-1 9 1 16,4 9-4-16,-3 13 0 15,-4 9-5-15,-3 10 1 16,-7 6-8-16,-11 0 1 0</inkml:trace>
  <inkml:trace contextRef="#ctx0" brushRef="#br2" timeOffset="71117.54">28656 10765 49 0,'14'15'24'0,"25"4"-17"0,-25-16 42 16,7 4-48-16,8-1 1 15,6-3-1-15,0 0 0 16,7-3-2-16,1 0 1 15,-1-6-2-15,-7 0 0 16,-10-1-10-16,-7 1 1 16,-11-6-6-16,-7 2 1 15</inkml:trace>
  <inkml:trace contextRef="#ctx0" brushRef="#br2" timeOffset="72048.43">29245 10978 36 0,'4'22'18'0,"-1"-9"-12"0,-3-10 26 16,-3 6-31-16,-1 0 0 15,-3 4 2-15,0 0 1 16,0-1-4-16,-3-2 0 16,2-1 2-16,1-3 1 15,0-3-1-15,4 0 0 0,-1-3-1 16,4-6 0-16,0-6 0 15,7-7 0-15,0 0 0 16,4-3 1-16,0-6-1 16,-1 3 0-16,-3 3 0 15,0 3 1-15,0 3-1 16,0 4 1-16,0 2-5 16,1 4 1-16,-1 9-13 15,-4 4 0-15</inkml:trace>
  <inkml:trace contextRef="#ctx0" brushRef="#br2" timeOffset="72380.65">29358 10655 46 0,'11'3'23'0,"-4"-3"-11"0,-7 0 29 16,0 0-41-16,0 3 1 15,0 0 0-15,3 1 1 0,1-1-5 16,-1-3 1-16,4 0-9 16,-3 0 0-16,-4-7-5 15,-4 1 1-15</inkml:trace>
  <inkml:trace contextRef="#ctx0" brushRef="#br2" timeOffset="72949.67">29478 11122 43 0,'-3'38'21'0,"-1"6"-17"0,4-35 36 15,0-2-40-15,0-1 1 0,0-3-1 16,0-3 1-16,4-9-2 16,-1-7 1-16,4-3 0 15,0-3 0-15,-3-9 0 16,-1-1 1-16,4 4-1 16,0 0 0-16,4 6 0 15,3 0 1-15,0 6-1 16,0 7 1-16,0 6-1 15,-3 6 1-15,0 9-1 16,-1 7 1-16,1 3-1 16,-4-3 1-16,0 3-1 15,-4 0 0-15,1 3 0 16,-1-3 0-16,-3-3 0 16,0-4 0-16,0 1-5 15,8-3 1-15,2-7-7 0,1-3 1 16,-1-6-4-16,4-10 0 15</inkml:trace>
  <inkml:trace contextRef="#ctx0" brushRef="#br2" timeOffset="73594.93">30064 10464 28 0,'21'-35'14'0,"11"-5"-5"15,-15 24 16-15,1-3-25 0,7-6 0 16,3-6 0-16,4-1 0 16,3-2 0-16,0-4 0 15,0 4 0-15,-3 2 0 16,-4 4-1-16,-3 3 0 16,-7 9 0-16,-1 1 1 15,-3 2-1-15,-6 10 1 16,-5 9-1-16,-6 10 1 15,-8 6 1-15,-7 9 1 0,1 19 0 16,-4 10 1-16,-4 15 0 16,0 19 0-16,0 3 1 15,-3 7 1-15,4 12-2 16,2-3 1-16,1-10-2 16,4-18 1-16,2-10-4 15,8-21 1-15,4-17-5 16,6-15 1-16,4-19-10 15,0-15 1-15,-3-16-1 16,0-10 1-16</inkml:trace>
  <inkml:trace contextRef="#ctx0" brushRef="#br2" timeOffset="74091.57">30036 10950 40 0,'7'6'20'0,"-4"7"-18"0,-3-7 42 16,4 0-41-16,-1-3 1 15,8 4 1-15,6-4 0 16,8 0-7-16,7 3 1 15,10-6 3-15,8 0 1 16,10-3-3-16,-4-3 1 0,-7-4-1 16,-6 1 0-16,-1-4-1 15,-7-2 0-15,-6-1 0 16,-5 0 1-16,-3-2-1 16,-3 2 0-16,-4 0 0 15,-7 4 1-15,-7-1-1 16,-3 4 1-16,-4-1-1 15,-4 7 0-15,-3 3 0 16,-4 6 1-16,-3 4 0 16,0 5 0-16,0 7 0 15,3 10 1-15,8 9 0 16,6-4 0-16,11 7 0 16,7-3 0-16,7-7 0 15,4-5 0-15,7-7-5 16,7-7 1-16,-1-5-6 15,5-10 0-15,-8-13-7 16,-3-6 1-16</inkml:trace>
  <inkml:trace contextRef="#ctx0" brushRef="#br2" timeOffset="76089.29">29923 10809 28 0,'-4'15'14'0,"8"-11"-1"0,-4 2 21 16,-4 3-29-1,1 7 0-15,-4 6 2 16,-1 9 1-16,-2 7-11 16,-1-4 1-16,1 4 5 0,3-10 1 15,3-6-7-15,4-6 0 16,7-13-10-16,4-9 0 15,-1-23-2-15,-3-11 1 16</inkml:trace>
  <inkml:trace contextRef="#ctx0" brushRef="#br2" timeOffset="76224.36">29831 10495 41 0,'-7'53'20'0,"-4"-18"-34"15,11-29 39-15,-3 0-43 16,3-6 1-16</inkml:trace>
  <inkml:trace contextRef="#ctx0" brushRef="#br2" timeOffset="85366.52">21657 16538 5 0,'-7'-3'2'0,"0"9"5"15,7-6 3-15,0 0-5 16,0 0 0-16,0-6 2 15,0-1 1-15,0-2-10 16,0 0 0-16,-4-4 8 16,4-3 0-16,0 1-2 15,0-4 0-15,0 0-1 16,0-6 1-16,4 0-1 16,-1 0 1-16,1-7-2 0,0-5 1 15,-1-1-1 1,1-6 1-16,-1-6-1 0,-3-3 0 15,0-7 0-15,4 1 1 16,-1 5-1-16,1-2 0 16,-4-4-1-16,3 1 1 15,-3-1 0-15,0-6 0 16,0 4-1-16,0-1 0 16,0-3 0-16,0 10 0 15,0-4 0-15,-3-3 0 16,-4 7-1-16,0-7 1 15,0 7-1-15,-1-1 1 16,-2 7-1-16,3 6 0 0,0 0 0 16,0 7 1-16,3-4-1 15,1 3 1-15,-1 7-1 16,1-7 1-16,-1 1-1 16,1-4 1-16,-1 0-1 15,0 10 1-15,1 3-1 16,-1 2 1-1,1-2-1-15,-1 6 1 0,1 0-1 16,-1 0 1-16,1 7-1 16,-1-1 0-16,1-3 0 15,-1 0 0-15,1-3 0 16,3-3 0-16,0 3 0 16,0 4 0-16,-4 2 0 15,4 3 1-15,-3 1-1 16,-1 2 0-16,1 4 0 0,3 0 0 15,-4-4 0-15,4 1 0 16,0-4 0-16,0 1 0 16,0-4 0-16,0 7 1 15,0-1-1-15,0 4 0 16,0 0 0-16,0 6 1 16,0-6-1-16,0 6 1 15,0 0-1-15,0 0 0 16,0 0 1-16,0 0 0 15,0 0-1-15,0 0 1 0,0 0-1 16,0 0 0-16,0 0 0 16,0 0 1-16,0 0-2 15,0 0 1-15,0 0 0 16,4 3 0-16,-1-3 0 16,1 0 0-16,-1 0-1 15,1 0 1-15,-1 3 0 16,4-3 1-16,0 3-1 15,0-3 0-15,0 0 0 16,0 3 1-16,4 0-1 16,0-3 1-16,-1 3 0 15,4-3 0-15,8 4 0 16,-1-1 0-16,3-3 0 16,-2-3 0-16,13-4 0 15,11 1 0-15,3 3 0 16,11-3 0-16,7-1-1 0,-3 1 0 15,-4 0 0-15,-4 0 1 16,-10-1-1-16,3 4 0 31,22 3-1-31,-8-3 1 16,-3 0-1-16,-10-3 0 16,-4-1-1-16,-8 1 1 15,1 0 0-15,-7 3 1 16,-4 0 0-16,-3 3 1 15,-4 0-1-15,-3 0 0 16,-4 3 0-16,0 0 0 0,-4 3-1 16,1-3 1-16,-4 3-1 15,0-2 0-15,-3 2 0 16,-1 0 1-16,-3-3 0 16,0 0 0-16,0 4 0 15,0-4 0-15,0 3 0 16,0 3 0-16,0 1 0 15,0-1 1-15,0 1-1 16,0-1 0-16,0 1-1 16,0-1 1-16,0-3-1 15,0 0 1-15,-3 1 0 16,-1-4 0-16,1 6-1 16,-1-2 1-16,4-1 0 15,-3 3 1-15,3 4-1 16,0-1 0-16,0 4 0 15,0 9 0-15,-4 10 0 16,-3 8 0-16,0 11 0 0,-7 5 0 16,0 17 0-16,-4 30 1 15,0 10-1-15,1 13 0 16,6 25-1-16,1 12 1 16,-1-3 0-16,4 12 0 15,3-2 0-15,1-10 1 16,3-13-2-1,3-5 1-15,1-20-3 0,-1-6 1 16,1-22-8-16,0-18 1 16,-4-29-8-16,7-19 0 0</inkml:trace>
  <inkml:trace contextRef="#ctx0" brushRef="#br2" timeOffset="86971.58">22708 14948 21 0,'4'0'10'0,"-1"19"-3"0,-3-19 10 16,0 0-15-16,0 0 1 15,0 0 2-15,0 0 1 16,0 0-7-16,4 3 1 16,3 0 4-16,-4-3 0 15,5 3-1-15,-1-3 1 16,0-3-1-16,3 3 0 15,1 0 0-15,3-3 0 16,0-3 0-16,4-1 0 16,-1-5 0-16,-6-1 0 0,7 4 0 15,6-4 0 1,8 1-1-16,10-4 0 0,1 4-1 16,3-7 1-16,6 0-2 15,8 0 1-15,0 0-1 16,7 4 1-16,4 2-1 15,0 1 0-15,-1 8 0 16,-6 1 1-16,-8 6-1 16,-10-3 0-16,-7 4-1 15,-11-1 1-15,-3 3 0 16,-8-3 0-16,-3 0-1 16,-3 0 0-16,0 1 0 15,-4-4 1-15,0 3-1 16,-4 0 1-16,1 0 0 15,-1 0 0-15,1 0 0 16,-4 0 0-16,0 4 0 16,0-4 1-16,0 0-1 15,0 0 0 1,0-3 0-16,0 3 0 0,3 0 0 0,-3 0 0 16,4 1 0-16,-4-1 0 15,0 9 0-15,-4 4 0 16,1 0 0-16,-4 6 0 15,-4 9 0-15,1 7 0 16,-8 9 0-16,0 6 0 16,-3 19 0-16,0 22 1 15,0 13-1-15,0 6 1 0,-4 9-1 16,7 6 0 0,4 7 0-16,4-9 1 0,13-7-1 15,4 6 1 1,4-21-2-16,-1-10 0 0,1-19-7 15,-4-18 0-15,0-23-8 16,0-12 1-16</inkml:trace>
  <inkml:trace contextRef="#ctx0" brushRef="#br2" timeOffset="88171.96">23664 15324 16 0,'-7'13'8'0,"11"-19"6"0,-4 6-1 16,0 0-9-16,0 0 0 15,3 3 1-15,-3-3 1 16,4 0-7-16,-1 3 0 0,1 0 6 16,-1 3 0-16,5-6-1 15,-1 3 0-15,0 0-1 16,3-3 0-16,1 4 0 15,3-4 1-15,0-4-2 16,4 1 1-16,3 0-1 16,0 0 1-16,4 0-1 15,3-3 0-15,0-1 0 16,4 1 0-16,10 0 0 16,11-4 0-16,4 4-1 15,3-3 0-15,7-4 0 16,3 1 0-16,-10-1-1 15,7 1 1-15,4-1-2 16,-8 10 1-16,-6 0 0 16,-8 0 0-16,-7 0 0 15,-3-1 0-15,-7-2-1 0,-4 3 1 16,-3 0 0-16,-4 0 0 16,-3 3 0-16,-4 0 0 31,0 0-1-31,-4 0 1 15,1 0 0-15,0 0 0 16,-4 0-1-16,0 6 1 16,0-6 0-16,-4 3 0 15,1 0 0-15,-1 0 0 16,1 4 0-16,-4-4 0 16,0 6 0-16,-4 7 0 0,-3 3 0 15,0 9 0-15,-3 10-1 16,-4 9 1-16,-8 9 0 15,1 13 1-15,4 9-1 16,-1 16 0-16,0 13 0 16,1 12 1-16,-1-9-1 15,0-3 1-15,4-10-2 16,4-12 0-16,3-13-5 16,3-10 1-16,4-21-11 15,4-28 1-15</inkml:trace>
  <inkml:trace contextRef="#ctx0" brushRef="#br2" timeOffset="89269.37">24864 15628 12 0,'-4'4'6'0,"-6"-8"12"0,6 4-9 0,1 0-7 15,-1 0 0-15,1 0 4 16,-1 4 1-16,1-1-7 16,-1 3 0-16,4 0 5 15,0 1 1-15,0-1-1 16,4-3 1-16,3 0-2 16,3 0 1-16,4 0-2 15,7-3 1-15,4 0 0 16,7-3 0-16,7-3-1 15,-4 0 0-15,11-4-1 16,3 1 0-16,4-4-1 16,4 1 1-16,3-1-2 15,0 1 1-15,-4-1-1 16,-3 4 1-16,-7-1-1 0,-4 4 1 16,0 0-1-16,-3 3 1 15,0 3-1-15,-4 0 0 16,-3 0 0-16,-4 0 0 15,-7 0 0-15,1 3 0 16,-5 0 0-16,-3 0 0 16,0 3-1-16,-3 1 1 15,-4 2-1-15,-3 4 1 16,-1 2 0-16,-6 7 0 16,-1 3 0-16,-10 7 0 15,-7 8 0-15,-4 17 0 16,4 18 0-16,-4 7 1 0,4 2-1 15,3 4 1-15,4-3-1 16,4-4 0-16,-1-5-1 16,4-7 1-16,4-13-6 15,-1-9 1-15,1-9-11 16,3-16 1-16</inkml:trace>
  <inkml:trace contextRef="#ctx0" brushRef="#br2" timeOffset="90079.64">25650 15663 17 0,'-3'19'8'0,"-1"-4"6"16,4-11-3-16,0-1-7 16,0 3 1-16,0-3 2 15,0 0 0-15,0 0-9 16,4 1 1-16,-1-1 6 15,1-3 1-15,3 0-3 16,4 3 1-16,-1 0-1 16,1-3 1-16,3 3-1 15,4 0 1-15,-1-3-1 16,4 0 1-16,8 0-1 16,2-3 0-16,8 0-1 0,11 0 1 15,6-3-2-15,-7-1 1 16,1 4-1-16,3 0 1 15,3 0-1-15,1-3 1 16,3 2-2-16,3-2 1 16,-3 0-1-16,4-4 1 15,-12 1-1-15,-6 0 0 16,-10-1 0-16,-8 1 1 16,-4-1-1-16,-2 4 0 15,-1 3 0-15,-7 3 0 16,0 3 0-16,-3 3 0 15,-1 4-1-15,-6 6 1 0,-4 2 0 16,-4 4 0-16,1 10 0 16,-1 5 0-16,1 17 0 15,-1 11 0-15,-3 14 0 16,-4 6 1-16,-3 9-1 16,0 0 1-16,0-3-3 15,4-10 0-15,6-12-6 16,8-12 1-16,3-17-10 15,-7-15 1-15</inkml:trace>
  <inkml:trace contextRef="#ctx0" brushRef="#br2" timeOffset="91144.42">22066 13945 29 0,'36'21'14'0,"-15"23"-3"0,-21-28 14 16,-4 6-24-16,-6 16 0 15,-12 21 0-15,-16 20 1 0,-15 15-3 16,-11 28 1 0,-13 32-3-16,-12 18 1 15,-2 4-6-15,17-16 0 0,17-19-3 16,22-35 1-16</inkml:trace>
  <inkml:trace contextRef="#ctx0" brushRef="#br2" timeOffset="91371.92">22599 14374 34 0,'-18'66'17'0,"-56"28"-21"0,42-63 34 15,-6 26-30 1,-15 28 0-16,-21 24-8 0,-11 32 0 16,-7 22 2-1,1 4 1-15</inkml:trace>
  <inkml:trace contextRef="#ctx0" brushRef="#br2" timeOffset="91610.66">22419 15412 37 0,'-14'69'18'0,"-25"28"-22"16,29-65 32-16,-19 15-28 15,-13 19 0-15,-14 21-7 16,-8 7 0-16,-3 0 1 16,4 4 0-16</inkml:trace>
  <inkml:trace contextRef="#ctx0" brushRef="#br2" timeOffset="92002.89">23170 15045 27 0,'8'-12'13'0,"-5"5"-4"0,-3 7 17 0,0 4-25 15,-3 8 0-15,-8 10 1 16,-7 3 1-16,-13 13-3 15,-15 15 0-15,3 22 1 16,-10 13 0-16,-17 9-7 16,3 10 1-16,3-10-6 15,11-6 1-15</inkml:trace>
  <inkml:trace contextRef="#ctx0" brushRef="#br2" timeOffset="92225.48">23375 15509 28 0,'21'16'14'0,"-24"25"-7"0,-4-22 20 16,-11 12-27-16,-10 7 0 15,-11 15-1-15,-7 16 1 16,-10 12 0-16,-1 4 0 15,4-3-4-15,11-4 1 16,7-12-6-16,10-10 0 16</inkml:trace>
  <inkml:trace contextRef="#ctx0" brushRef="#br2" timeOffset="92407.11">23682 15873 30 0,'0'22'15'0,"-56"66"-12"16,34-63 22-16,-9 13-25 15,-1 15 1-15,-7 0-14 16,-3 4 0-16,-1-4 10 16,15-3 1-16</inkml:trace>
  <inkml:trace contextRef="#ctx0" brushRef="#br2" timeOffset="93217.55">24500 15337 26 0,'4'-3'13'0,"7"0"-6"16,-8 6 20-16,1 3-25 15,3 13 0-15,0 18 0 16,-4 7 1-16,1 16-4 16,-4 3 0-16,0 15 2 15,0 13 0-15,3-3-3 16,1-10 1-16,-4-12-5 15,0-16 0-15,0-15-4 16,0-23 0-16</inkml:trace>
  <inkml:trace contextRef="#ctx0" brushRef="#br2" timeOffset="93458.08">23996 15475 26 0,'0'41'13'0,"18"2"-7"0,-11-30 21 15,0 9-26-15,3 6 0 16,1 4 0-16,-4 8 0 0,0 14-2 16,0 24 0-16,0 0 1 15,-3 7 1-15,-4 3-5 16,0-7 1-16,3-12-7 15,-3-18 1-15</inkml:trace>
  <inkml:trace contextRef="#ctx0" brushRef="#br2" timeOffset="93668.21">23932 15472 30 0,'18'56'15'0,"-4"29"-13"15,-10-57 22-15,-4 22-24 16,3 22 0-16,1 29-5 0,-1 5 0 16,1 13-2-16,3-3 1 15</inkml:trace>
  <inkml:trace contextRef="#ctx0" brushRef="#br2" timeOffset="94133.18">25629 15723 19 0,'7'-10'9'0,"-10"29"10"0,3-10 9 15,-4 7-27-15,1 9 1 16,-1 13 0-16,1 9 0 15,3 9-3-15,0 16 0 16,0 0 2-16,0 10 0 16,0-10-4-16,0-6 0 15,0-13-7-15,0-18 0 16</inkml:trace>
  <inkml:trace contextRef="#ctx0" brushRef="#br2" timeOffset="94391.43">25153 15898 22 0,'-18'3'11'16,"18"10"-2"-16,0-7 11 0,4 3-16 16,3 10 0-16,4 10 2 15,-1 8 0-15,1 10-8 16,-1 10 0-16,-3 8 5 15,0 8 1-15,1 5-3 16,-5-6 0-16,-3-15-3 16,-3-14 0-16,-5-11-5 15,-2-13 0-15,-1-19-4 16,1-16 1-16</inkml:trace>
  <inkml:trace contextRef="#ctx0" brushRef="#br2" timeOffset="94572.95">25012 15716 26 0,'-14'35'13'0,"-7"31"-5"0,17-38 19 16,1 19-26-16,-1 9 0 16,-3 16 0-16,0 4 0 15,-4-1-6-15,8-6 1 16,3-6-5-16,7-13 1 0</inkml:trace>
  <inkml:trace contextRef="#ctx0" brushRef="#br2" timeOffset="94900.09">25943 15870 39 0,'4'9'19'0,"-1"10"-24"0,-3-9 33 15,-3 18-28-15,-1 6 0 16,4 10 0-16,0 9 1 16,4-2-2-16,6-4 0 15,-3-10-5-15,4-12 1 16,7-12-5-16,-1-4 0 16</inkml:trace>
  <inkml:trace contextRef="#ctx0" brushRef="#br2" timeOffset="95110.04">26222 15760 24 0,'7'3'12'0,"-3"63"-4"15,-4-50 16-15,0 12-23 16,3 10 1-16,-3 2 1 16,4 7 0-16,-1 4-4 15,4 2 0-15,-3-9 2 16,3-7 0-16,0-8-2 15,3-7 1-15,1-7-4 16,3-2 0-16,0-7-6 16,4-12 1-16</inkml:trace>
  <inkml:trace contextRef="#ctx0" brushRef="#br2" timeOffset="95292.08">26582 15908 41 0,'10'69'20'0,"-3"21"-29"0,-7-61 37 16,-3 8-39-16,-1 1 1 16,-3-4-10-16,4 7 1 15</inkml:trace>
  <inkml:trace contextRef="#ctx1" brushRef="#br2" timeOffset="64919.97">18115 13816 0,'0'0'16,"0"0"-1,0 0 1,0 0 0</inkml:trace>
  <inkml:trace contextRef="#ctx0" brushRef="#br2" timeOffset="96460.75">22236 17353 38 0,'-4'13'19'0,"-10"-16"-10"15,7-1 19-15,-4 1-26 16,-3 0 1-16,-3 0 2 16,-5 0 1-16,-2 3-7 15,-1 0 1-15,4 6 4 16,0 4 0-16,-4-1-1 15,-3 7 0-15,3 9-1 16,4 0 0-16,3 0-1 16,8-3 1-16,6 0-2 15,11-7 1-15,11-2-1 16,3-7 1-16,4-6-1 16,-1-3 1-16,1-3-1 15,-4-4 0-15,-3 1-1 16,0-3 1-16,-4 2 0 0,0 4 0 15,-4 0 0-15,1 6 0 16,0 0 0-16,-4 3 0 16,0 6 1-16,-4 7 0 15,-3 6 0-15,0 6 1 16,-3 10-2-16,-4-4 1 16,0-6 0-16,3-3 0 15,0-3-5-15,4-3 1 16,8-3-10-16,2-7 0 15,4-6-4-15,0-3 0 16</inkml:trace>
  <inkml:trace contextRef="#ctx0" brushRef="#br2" timeOffset="96745.49">22394 17598 57 0,'7'19'28'0,"-7"-7"-30"16,0-3 52-16,-3 7-49 15,-1 6 0-15,4 3 0 16,-3 3 1-16,-1 4-3 0,4-1 0 15,0-3-2-15,0-6 0 16,4-6-8-16,-1-7 0 16,8-12-6-16,7-3 0 15</inkml:trace>
  <inkml:trace contextRef="#ctx0" brushRef="#br2" timeOffset="97076.73">22913 17604 47 0,'-7'3'23'0,"3"7"-14"16,4-10 39-16,0 0-44 16,7-4 0-16,-3 1 2 15,7 3 1-15,6 0-9 16,11 0 0-16,4 3 4 16,0 1 0-16,3 2-6 15,-3 0 0-15,0 0-9 16,-4-3 0-1</inkml:trace>
  <inkml:trace contextRef="#ctx0" brushRef="#br2" timeOffset="97331.1">23149 17460 60 0,'-3'22'30'0,"-8"15"-30"0,8-24 38 16,-4 9-39-16,0 9 1 0,-1 4 0 16,1-1 0-16,0 1-4 15,4-7 0-15,3-6-10 16,3-6 1-16,8-7-3 15,3-6 1-15</inkml:trace>
  <inkml:trace contextRef="#ctx0" brushRef="#br2" timeOffset="97992.38">23576 17541 39 0,'0'3'19'0,"-17"-6"-13"0,13 3 35 0,0-3-40 16,-6 0 0-16,-1 3 1 15,-3 0 0-15,0 3-2 16,3 3 0-16,1 1 2 16,-1 2 0-16,-3 7-1 15,0 6 1-15,4 0-1 16,-1 3 1-16,4 0-1 16,0-6 0-16,7-1 0 15,3-2 0-15,4-3-1 16,0-7 0-16,4-3 0 15,10-9 0-15,-7-7-1 16,0 1 1-16,1-7-1 0,-1 0 1 16,-4 3-1-16,1 1 1 15,-4 5 0 1,0 4 0-16,0 9 0 0,0 10 1 16,-3 6-1-16,3-1 1 15,-7 7-1-15,0 1 1 16,0 2-1-16,3 0 0 15,1-3-4-15,3-3 0 16,0-6-6-16,3-7 0 16,4-6-6-16,4-9 1 15</inkml:trace>
  <inkml:trace contextRef="#ctx0" brushRef="#br2" timeOffset="98341.63">23788 17745 46 0,'7'28'23'0,"0"-28"-20"16,-7 0 41-16,7 0-41 15,0 0 1-15,4-3 3 16,3 0 0-16,3 3-8 16,5-3 0-16,-5 0 5 15,1 3 1-15,-8 0-3 16,1 0 0-16,-4 0-2 15,-7 3 0-15,-7 0-1 16,-4 6 0-16,-3 4 0 16,-3 6 1-16,-1 3 0 0,0 3 0 15,4 6 0 1,4-12 1-16,3 3 0 0,3 3 0 16,8 0-3-16,3-3 0 15,3-3-3-15,4-10 0 16,0-2-8-16,1-1 0 15,-5-9-6-15,-3-7 1 47</inkml:trace>
  <inkml:trace contextRef="#ctx0" brushRef="#br2" timeOffset="98668.09">23992 17529 54 0,'0'12'27'0,"-3"-12"-29"16,3 0 50-16,0 3-46 15,0 4 1-15,3-1 2 16,4-3 1-16,8 0-8 16,2 0 1-16,4 1 2 0,4-4 1 15,0 3-6-15,-1-3 0 16,-2-3-13-16,-5-7 1 16,-3-6-2-16,4-2 0 15</inkml:trace>
  <inkml:trace contextRef="#ctx0" brushRef="#br2" timeOffset="98861.98">24130 17400 52 0,'0'22'26'0,"-14"41"-32"0,10-44 50 0,-3 3-44 15,0 6 0-15,4 3 0 16,-1 1 0-16,4-4-3 15,4-3 0-15,3-9-7 16,0-7 1-16,3-6-6 16,5-6 1-16</inkml:trace>
  <inkml:trace contextRef="#ctx0" brushRef="#br2" timeOffset="99313.57">24451 17560 54 0,'0'0'27'0,"-14"0"-36"15,7-6 51-15,-4 3-41 16,1 0 0-16,-4 6 1 0,-4 0 0 15,0 0-3-15,1 3 1 16,-1 1 1-16,4-1 1 16,3 6-1-16,4-2 1 15,4 2-1-15,3-2 0 16,7-1-1-16,7-3 0 16,7 1-1-16,0-4 1 0,0 0-2 15,1-3 1-15,-5 0-1 16,-3 3 0-16,0 0 0 15,1 0 0-15,-5 4 0 16,1-1 1-16,-4 6 0 16,0 4 0-16,-4 0 1 15,1-4 0-15,-1 4 0 16,1 0 0-16,-4 2-4 16,3 1 1-16,1-3-8 15,0-3 0-15,-4-10-3 16,-4-3 1-16</inkml:trace>
  <inkml:trace contextRef="#ctx0" brushRef="#br2" timeOffset="99716.94">24610 17692 43 0,'10'28'21'0,"4"0"-15"0,-6-25 40 15,-1 1-44-15,0-4 1 16,3 3 1-16,4 0 0 16,4-3-6-16,0 0 1 15,3 0 3-15,-4 0 1 16,-2 0-3-16,-5 0 0 16,-3 0-1-16,-7 0 1 0,-3 0-1 15,-8 3 0-15,-3 0-1 16,3 0 1-16,-6 3-1 15,3 4 0-15,0-1-1 16,3 1 1-16,4 2 0 16,3 1 0-16,4 2 0 15,4 1 1-15,6 3 1 16,1-3 0-16,0-1 0 16,-4 1 0-16,-7-7-1 15,-4 4 1-15,-3 3-2 16,-3-1 1-16,-8 1-5 15,0-3 0-15,1-4-8 16,-1-9 1-16</inkml:trace>
  <inkml:trace contextRef="#ctx0" brushRef="#br2" timeOffset="100005.83">25015 17582 53 0,'8'6'26'0,"-1"1"-27"0,-4-14 46 15,4 7-45-15,4-6 1 0,-1 0 0 16,4 3 1-16,8 3-3 15,-1 0 1-15,0 3-3 16,-3-3 0-16,3 0-8 16,-7-3 1-16,0-7-6 15,-3-2 0-15</inkml:trace>
  <inkml:trace contextRef="#ctx0" brushRef="#br2" timeOffset="100198.72">25114 17425 37 0,'0'35'18'0,"-14"49"-11"16,14-62 29-16,0 3-37 0,0 4 1 16,0-1-3-16,0-3 0 15,0-6-6-15,0-7 1 16,7-9-4-16,4-6 1 15</inkml:trace>
  <inkml:trace contextRef="#ctx0" brushRef="#br2" timeOffset="100677.81">25439 17466 45 0,'7'19'22'0,"-7"-22"-29"16,0 6 44-16,-7-3-35 16,-4 3 0-16,-3 3 0 15,0-3 1-15,0 4-4 16,0-1 1-16,-7 3 1 15,3 1 1-15,0 2-1 16,1 1 1-16,3 3-1 16,10 2 0-16,1-2-1 15,6-3 1-15,8-4 0 16,3 0 0-16,3-6-1 16,5-6 0-16,-1-3-1 15,0 0 1-15,-3-4 0 16,-1-2 0-16,-3 2-1 0,0 1 1 15,1-3-1-15,-8 5 1 16,0 7 0-16,-4 10 0 16,-3 8 0-16,-3 1 0 15,-1 6 0-15,1 0 1 16,-1-3-3-16,1-3 1 16,3-3-5-16,0-4 1 15,3-2-9-15,4-4 0 16</inkml:trace>
  <inkml:trace contextRef="#ctx0" brushRef="#br2" timeOffset="100936.61">25619 17541 42 0,'-4'29'21'0,"1"-8"-20"16,3-14 31-16,-4-1-29 15,1 7 1-15,-4 5 1 16,-4 1 1-16,0 6-8 16,4-3 0-16,-3 0 5 15,3 3 1-15,3-3-4 16,4-3 0-16,4-6-4 16,3-4 1-16,3-6-7 15,4-6 0-15,1-6-5 0,-5-10 0 16</inkml:trace>
  <inkml:trace contextRef="#ctx0" brushRef="#br2" timeOffset="101114.38">25689 17626 44 0,'-10'31'22'0,"-11"32"-26"0,17-47 40 15,-3 6-34-15,-7 12 0 16,-4 7-1-16,-3-3 1 0,0 2-6 15,0-8 1-15,7-7-5 16,-1-6 0-16,12-13-5 16,3-12 0-16</inkml:trace>
  <inkml:trace contextRef="#ctx0" brushRef="#br2" timeOffset="101446.61">25834 17444 60 0,'7'0'30'0,"11"9"-42"0,-15-9 60 16,4 0-49-16,4-3 1 16,-1 3-4-16,4-3 1 15,-3 3-5-15,0-3 1 16,-1-3-9-16,1-4 1 15</inkml:trace>
  <inkml:trace contextRef="#ctx0" brushRef="#br2" timeOffset="101654.41">26137 17419 44 0,'7'0'22'0,"0"3"-24"0,-7-3 36 0,7 0-33 16,1 0 1-16,-5 0-1 15,1 0 1-15,3 0-6 16,-4 6 0-16,1 1-8 16,-4-7 0-16</inkml:trace>
  <inkml:trace contextRef="#ctx0" brushRef="#br2" timeOffset="101912.51">26434 17347 42 0,'14'12'21'0,"7"-2"-13"0,-18-7 30 16,5 3-36-16,-1 0 0 16,0 4 1-16,3-7 0 0,-3 3-4 15,4-3 0-15,-1 1-2 16,1-1 0-16,0-3-12 16,-4-10 1-16</inkml:trace>
  <inkml:trace contextRef="#ctx0" brushRef="#br2" timeOffset="103381.76">27009 17090 46 0,'24'12'23'0,"29"-21"-12"0,-28 3 23 16,10-10-31-16,8-9 1 16,27-16 3-16,25-15 1 15,25-32-9-15,21-38 1 16,29-34 5-16,10-40 1 15,7-13-3-15,-7-20 0 16,-18 14-5-16,-35 21 1 16,-25 23-8-1,-17 24 1-15,-22 32-12 0,-20 25 1 0</inkml:trace>
  <inkml:trace contextRef="#ctx0" brushRef="#br2" timeOffset="103950.9">27058 16836 47 0,'60'34'23'0,"4"-18"-19"0,-50-7 32 15,0 7-35-15,-4 0 0 16,-10 2-1-16,-7 4 0 15,-10 4-1-15,-12-1 1 16,-9 0 0-16,-5 0 1 16,-3 3-1-16,-3-3 0 15,-4 0 0-15,14 0 0 16,4-3 0-16,7-3 1 0,3 0-1 16,7-3 1-16,8 2-1 15,6 4 1-15,4-6-1 16,11 3 1-16,14 0 0 15,6-4 0-15,12-2 1 16,10-7 0-16,10-9 0 16,-6-13 0-16,-4-9 0 15,-11-6 1-15,-7-13-2 16,-7-3 1-16,-6-3-2 16,-8-10 1-16,-4 7-1 15,-10 3 1-15,-14-7-6 16,-14 7 0-16,-7 0-12 15,-1 3 1-15</inkml:trace>
  <inkml:trace contextRef="#ctx0" brushRef="#br2" timeOffset="104464.64">29034 14443 54 0,'-7'25'27'0,"-11"19"-32"0,11-31 38 15,0 5-34-15,0-2 1 16,0 3-6-16,3-3 0 15,-3 6-4-15,4-10 0 16</inkml:trace>
  <inkml:trace contextRef="#ctx0" brushRef="#br2" timeOffset="104660.72">29020 14155 48 0,'7'25'24'0,"3"-10"-26"16,-3-15 37-16,0 0-35 15,7 4 0-15,0-1-7 16,1 0 1-16,-1 6-4 16,0 4 1-16</inkml:trace>
  <inkml:trace contextRef="#ctx0" brushRef="#br2" timeOffset="105001.36">29094 14634 48 0,'3'10'24'0,"-3"-10"-26"0,4 0 37 15,-4 0-35-15,7-3 1 16,3 3-1-16,4-7 1 15,4-2-2-15,0-4 1 16,6-5 0-16,1 2 0 16,3 0-2-16,-3 1 1 15,0 2 0-15,-4 7 0 16,-4 6-1-16,-2 6 1 16,-8 3 0-16,-4 7 1 15,-3-3 1-15,0 2 0 0,-3 4 0 16,-1 0 0-16,1-3-1 15,-1-1 0 1,4-2-3-16,0-7 1 0,7-3-9 16,4-9 0-16,3-3-2 15,-4-4 0-15</inkml:trace>
  <inkml:trace contextRef="#ctx0" brushRef="#br2" timeOffset="105332.59">29520 14728 50 0,'-3'29'25'0,"6"-36"-32"0,1-2 51 15,0-10-43-15,3-6 0 16,0-13 1-16,3-12 1 15,1-22-4-15,-1-3 1 16,4-3 1-16,4 9 1 16,3-7-1-16,0 7 1 15,4 7-1-15,-4 11 0 16,4 11-1-16,0 8 1 16,-1 10-2-16,1 10 1 0,-4 12-5 15,-3 6 0-15,-4 10-8 16,-7 3 1-16,-7-1-4 15,-7-5 0-15</inkml:trace>
  <inkml:trace contextRef="#ctx0" brushRef="#br2" timeOffset="105530.35">29475 14384 47 0,'-7'28'23'0,"7"-6"-18"16,3-19 45-16,1 0-49 15,-1 0 1-15,4 0 0 16,-3 0 0-16,6-3-3 16,4 0 0-16,8 0-2 15,2 0 1-15,1 0-11 0,0 0 0 16,3-3-4-16,4 0 1 16</inkml:trace>
  <inkml:trace contextRef="#ctx0" brushRef="#br2" timeOffset="105722.27">29771 14603 57 0,'-18'38'28'0,"-3"6"-39"0,18-32 55 15,-4 1-45-15,-4-4 1 0,0-3-4 16,4-3 1-16,7-3-3 15,4-12 1-15,3-4-10 16,3-3 1-16</inkml:trace>
  <inkml:trace contextRef="#ctx0" brushRef="#br2" timeOffset="105903.58">29746 14415 46 0,'4'22'23'0,"3"-25"-29"16,-4 3 38-16,4 0-33 15,0 0 1-15,1 0-8 16,2 0 1-16,4 0-1 16,4 0 1-16</inkml:trace>
  <inkml:trace contextRef="#ctx0" brushRef="#br2" timeOffset="106280.28">29919 14672 40 0,'-10'22'20'0,"-8"3"-22"0,14-22 31 15,1 3-30-15,-1-2 1 0,1-4 0 16,3-7 1-1,3 1-1-15,4-6 0 0,4-4 0 16,3 6 0-16,0-2-1 16,0 2 1-16,0 4-2 15,4 0 1-15,-7 0 0 16,-1 3 0-16,1 3 0 16,-1 0 1-16,-3 0 1 15,0 0 1-15,-3 0 0 16,0 6 0-16,-4 3 0 15,0 1 0 1,-4 5-1 0,4 1 1-16,-4 0-3 15,4-1 0-15,0 1-5 16,0 0 1-16,4-7-7 16,0-6 1-16</inkml:trace>
  <inkml:trace contextRef="#ctx0" brushRef="#br2" timeOffset="106504.14">30290 14628 34 0,'0'13'17'0,"0"5"-11"0,0-11 27 16,-4 5-32-16,0 4 0 15,-3 0 3-15,-3-1 0 16,-1 7-5-16,1 3 1 15,-1-3 2-15,4 0 0 0,0-6-5 16,3-4 1-16,4-2-9 16,7-10 1-16,1-6-3 15,2-10 0-15</inkml:trace>
  <inkml:trace contextRef="#ctx0" brushRef="#br2" timeOffset="106818.87">30614 13819 30 0,'25'-81'15'0,"10"21"-9"15,-28 51 25-15,0-1-29 16,0 1 1-16,-3 6 0 16,-4 3 0-16,3 6-4 15,-6 3 0-15,-1 13 4 16,-3 22 0-16,-7 3-2 15,0 16 1-15,-4 15-1 0,4 23 1 16,-7 8-1-16,-4 4 0 16,1 0-1-16,-1-19 0 15,4-15-1-15,0-17 0 16,3-11-2-16,-3-20 1 16,7-12-4-16,3-16 0 15,1-9-7-15,-1-7 1 16,4-9 0-16,0-9 1 0</inkml:trace>
  <inkml:trace contextRef="#ctx0" brushRef="#br2" timeOffset="106984.97">30328 14399 29 0,'7'41'14'15,"15"6"-8"-15,-15-34 29 0,3-1-33 0,4 1 0 0,0 2 0 16,4-2 0-16,0-1-4 15,3-2 1-15,4-1-2 16,-8-3 0-16,1 4-9 16,-1-4 1-16</inkml:trace>
  <inkml:trace contextRef="#ctx0" brushRef="#br2" timeOffset="107269.6">30611 14616 28 0,'7'0'14'0,"28"6"-2"0,-21-6 17 0,4 3-26 0,3-3 0 15,3 0 3-15,-2 3 0 16,-1 0-8-16,-4-6 0 16,1-6 5-16,-7-4 0 15,-4-12-2-15,-7 0 0 16,-7 0-2-16,-4 6 1 16,-10 3 0-16,-4 10 0 15,-3 9 1-15,3 10 0 16,4 12 1-16,7 3 0 15,0 13 1-15,7 6 0 0,10 0 0 16,15 3 1-16,14-3-2 16,21-3 0-16,24-13-6 15,-6-9 1-15,-4-9-13 16,-11-29 0-16</inkml:trace>
  <inkml:trace contextRef="#ctx0" brushRef="#br3" timeOffset="116699.05">26684 733 28 0,'11'16'14'0,"-8"28"-5"15,-3-25 15-15,0 9-23 16,0 16 1-16,0 9 0 16,-3 13 1-16,-8 12-3 15,-3 23 0-15,-4 24 2 16,-3 32 1-16,0 25 0 15,0 31 1-15,3 25 0 16,1 7 0-16,2 18 0 16,5 4 1-16,-1 15-1 15,1 0 0-15,-4 13-1 0,-4-16 0 16,0 0-1-16,-13-15 1 16,9-16-3-16,-2-29 1 15,-1-21-4-15,0-23 0 16,8-18-14-16,3-19 1 15</inkml:trace>
  <inkml:trace contextRef="#ctx0" brushRef="#br3" timeOffset="117870.85">26998 1119 46 0,'0'6'23'0,"4"-6"-13"0,-4 0 23 16,3 0-32-16,1-9 1 15,3 9 1-15,0-9 1 16,3-1-5-16,1 1 1 0,0-16 2 15,-1 0 1-15,1-1-2 16,-1-2 1-16,4 0-2 16,-3-10 1-16,0 7-1 15,-1 0 0-15,1 6 0 16,-4-4 0-16,0 14 0 16,-4 5 0-16,-3 10 0 15,-3 10 0-15,-1 5-1 16,1 14 1-16,3 5-1 15,0 13 1-15,3-3-1 16,4 3 1-16,4 3 0 16,3-12 1-16,4-4-1 15,3-9 1-15,-3-12-1 16,10-13 1-16,7-13-1 16,4-12 0-16,-4-12 0 15,0-17 0-15,-6 1 0 16,-5-10 0-16,-6 4-1 15,-7 2 1-15,-8-5-3 0,-3 18 1 16,-3 9-8-16,-1 7 0 16,-3 9-6-16,0 13 0 15</inkml:trace>
  <inkml:trace contextRef="#ctx0" brushRef="#br3" timeOffset="118213.09">27809 965 37 0,'4'7'18'0,"-11"-23"-17"0,3 16 26 0,-6-6-26 16,-1 3 0-16,-6 3 1 15,-5 0 0-15,-2 0-3 16,-1 9 1-16,0 0 1 16,1 7 0-16,-1 6 0 15,4 0 1-15,7 0-1 16,3 6 0-16,8 4 0 16,6-11 0-16,11-5-1 15,7-10 1-15,8-6-2 0,2-9 1 16,1-4-3-1,-4-5 0-15,-3-4-9 0,-4-10 0 16</inkml:trace>
  <inkml:trace contextRef="#ctx0" brushRef="#br3" timeOffset="118487.28">28049 545 45 0,'11'16'22'0,"-8"15"-21"0,-3-21 36 0,-3 5-35 15,-1 4 1-15,-6 6 2 16,-4 10 0-16,-4 9-6 16,4 12 0-16,0 13 4 15,3 3 0-15,1-9-2 16,-4-10 0-16,7-9-2 15,3-13 1-15,0-9-6 16,1-3 1-16,3 0-11 16,0-19 0-16</inkml:trace>
  <inkml:trace contextRef="#ctx0" brushRef="#br3" timeOffset="118731.14">27809 868 52 0,'0'19'26'0,"11"3"-20"16,-4-22 40-16,0 9-45 0,4-5 0 15,10 2 0-15,11 3 0 16,6-6-3-16,8 4 0 15,-3 2-4-15,-1-3 0 16,-3 4-11-16,-4-10 0 0</inkml:trace>
  <inkml:trace contextRef="#ctx0" brushRef="#br3" timeOffset="119056.06">28222 991 53 0,'21'21'26'0,"11"5"-25"16,-21-20 41-16,-1-6-41 16,4 0 0-16,1-10 0 15,-1 1 0-15,-4-7-2 16,1-2 1-16,-4 2 0 16,-7 0 0-16,0 4 0 15,-4-4 0-15,-3 13-1 16,-3-7 1-16,-4 20-2 15,-1-1 1-15,-2 4 0 0,-1 18 1 16,4-9-1-16,4 9 0 16,2 1 0-1,5 2 1-15,3 1 0 0,11-10 1 16,3 3-2-16,3-12 0 16,4-13-5-16,-3-3 0 15,3-3-9-15,11-13 0 16</inkml:trace>
  <inkml:trace contextRef="#ctx0" brushRef="#br3" timeOffset="119394.67">28811 849 46 0,'-17'25'23'0,"-19"-3"-24"16,26-15 37-16,-4-1-35 15,-4 3 0-15,-3 1 1 16,3-1 0-16,1 1-3 16,3 2 1-16,7 10 2 15,-1-3 0-15,8 0-1 16,8-4 0-16,6 4 0 16,10 0 0-16,8 6 0 15,3 3 0-15,-6-3-1 16,-5-6 1-16,-10 6-2 15,-10-6 1-15,-11-6-2 0,-14 6 0 16,-11 2-7-16,-10-8 1 16,-11 3-7-1,0-16 0 1</inkml:trace>
  <inkml:trace contextRef="#ctx0" brushRef="#br3" timeOffset="119823.08">27171 1571 52 0,'-11'34'26'0,"8"-15"-20"16,6-16 46-16,4 3-46 15,8-3 0-15,6-3 4 16,7 0 1-16,21 0-13 15,22-3 1-15,28-6 8 0,17-10 1 16,25 3-4-16,21-12 0 16,18-3-2-16,0 9 0 15,-14 0-3-15,-14 9 0 16,-11 4-4-16,-28 3 1 16,-25 12-6-16,-25 3 1 15,-17 7-13-15,-24-6 0 16,-22 8-1-16,-11-5 1 15</inkml:trace>
  <inkml:trace contextRef="#ctx0" brushRef="#br3" timeOffset="120409.83">27284 2025 53 0,'3'10'26'0,"1"21"-28"0,-4-15 49 0,-4 9-46 15,1-3 0-15,-4 9 0 16,-4 13 1-16,1-13-3 16,-1 10 0-16,4-6-3 15,0-7 0-15,3-3-11 16,8-6 1-16,-4-19-2 16,0-10 0-16</inkml:trace>
  <inkml:trace contextRef="#ctx0" brushRef="#br3" timeOffset="120781.72">27538 1991 52 0,'0'0'26'0,"-4"-19"-33"0,1 10 53 16,-11-4-46-16,-7 1 1 15,-4-4 0-15,-10 3 0 16,6 4-1-16,-6 9 0 16,-7 3 0-16,-8 13 1 0,-6 6 0 15,-1 9 0-15,5 13-1 16,-5 9 0-16,8 13 0 16,3 12 1-1,14 4-1-15,25 9 0 0,11-10 0 16,17-15 1-16,21-15 0 15,18-20 0-15,4-22 0 16,10-28 0-16,3-12 0 16,-6-16 0-16,-8 9-3 15,-13-5 1-15,-12-8-12 16,-16 7 0-16,-8 4-4 16,-14 5 0-16</inkml:trace>
  <inkml:trace contextRef="#ctx0" brushRef="#br3" timeOffset="121428.39">28046 2000 40 0,'0'3'20'0,"14"-3"-15"0,-14 0 34 16,0 7-38-16,-4 8 0 16,-3 4 0-16,-3 6 1 15,-8 13-3-15,1-4 1 16,-8 10 0-16,-3 6 0 16,3 1-7-16,7 2 1 0,1-6-8 15,-1-13 1-15</inkml:trace>
  <inkml:trace contextRef="#ctx0" brushRef="#br3" timeOffset="122178.58">27753 2348 42 0,'0'16'21'0,"0"-13"-14"16,0-3 32-16,0 0-38 15,4-3 0-15,-1 0 2 0,4-3 0 16,0-1-3-16,0-8 1 16,0 2 2-16,4-12 0 15,-1 0-1-15,1-10 1 16,3-2-1-16,11-1 0 15,7-6-1-15,6 7 1 16,12 2-1-16,-4 1 0 16,-4 9 0-16,-3 6 1 15,-4 16-2-15,-10 3 1 16,-8 9-1-16,-6 13 1 16,-4 9-2-16,-7 7 1 15,-3-4-1-15,-5-8 1 0,-2 2-1 16,-4 0 0-1,0-3 0-15,-4-3 0 0,0-3 0 16,4-3 1-16,0-1-2 16,4-5 0-16,-1-1 0 15,7 0 1-15,1 1 0 16,3-4 0-16,3 4 0 16,8-1 1-16,3-6 2 15,7 6 0-15,1-2 0 16,2-4 1-16,1 0-1 15,3-3 1-15,0 0-2 16,1 9 1-16,-5-9-2 16,1-12 1-16,-7-1-2 15,-1-2 0-15,1 2 0 16,-4-6 0-16,-3 4-1 16,-4-1 1-16,-7 3-1 15,3 7 0-15,-3 6 0 0,-3 6 0 16,-4 4-1-16,-4 9 1 15,-3-7 0-15,-4 10 1 16,1 0 0-16,2 3 0 16,5 3 1-16,6-3 1 15,4 1-1-15,7-17 1 16,8 3-2-16,-1-5 1 0,0-7-7 16,3-3 1-1,8-4-10-15,0-8 1 0</inkml:trace>
  <inkml:trace contextRef="#ctx0" brushRef="#br3" timeOffset="122824.96">28533 2430 56 0,'0'34'28'0,"0"-21"-30"16,0-16 48-16,-4 3-45 16,4 0 0-16,0 0 0 15,0 0 1-15,7-10-3 0,4-8 1 16,-1 8 1-16,1-6 0 16,3 7-1-16,0 0 1 15,0-1-1-15,0 1 0 16,1 3 0-16,-1 2 1 31,-4 4-1-31,1 4 0 16,-4 2 0-16,0 3 0 15,-4 1-1-15,1-7 1 16,-1 6-1-16,1 4 1 16,-4-4 0-16,0 1 1 15,0-7-1-15,0 3 0 16,0 3 0-16,4-9 0 15,-1 3-1-15,4-3 1 16,0 0 0-16,0 0 0 0,4-3 0 31,-1-3 0-15,1-3 0-16,0 6 0 0,3-4 0 0,0 4 0 16,0-3 0-16,-4 3 0 0,1 6 0 15,0 3 0-15,-1-6 0 16,1 0 0-16,-4 3 0 15,3 4 1-15,-2-4-1 16,-1 3 0-16,0-3 0 16,0 3 0-16,0-3 0 15,0 4 0-15,-4-1 0 16,4 3 0-16,-3-5-2 16,3 2 1-16,7 3-5 15,0-9 0-15,0 0-9 16,4 0 1-16,3-15-3 0,7-1 1 15</inkml:trace>
  <inkml:trace contextRef="#ctx0" brushRef="#br3" timeOffset="123005.47">29203 2436 46 0,'-4'28'23'0,"-10"-18"-24"0,11-4 45 0,-1 3-44 15,1 4 1-15,-4 3-1 16,3-7 0-16,1-6-6 16,3 0 1-16,0-3-9 15,7-12 1-15</inkml:trace>
  <inkml:trace contextRef="#ctx0" brushRef="#br3" timeOffset="123197.67">29168 2295 60 0,'10'16'30'0,"8"-7"-39"16,-11-9 52-16,4 0-44 16,3 0 1-16,0 0-4 15,0 0 1-15,0 0-5 16,0 0 1-16,4 0-8 15,-8 0 0-15</inkml:trace>
  <inkml:trace contextRef="#ctx0" brushRef="#br3" timeOffset="123544.69">29376 2474 41 0,'3'34'20'0,"8"-12"-18"0,-8-19 31 16,1 4-34-16,0-4 1 0,-4-3-1 15,0 0 0-15,3-3 1 16,4-7 0-16,0-2-1 16,4-7 1-16,-1 0-1 15,1-3 1-15,3 10 0 16,-3-4 0-16,-4 3-1 16,0 7 1-16,3-3 0 15,1-1 1-15,-1 10 1 16,1 0 1-16,0 10 0 15,-4-1 1-15,3 10-1 16,-3 0 0-16,-3-1-1 16,-1 4 1-16,1 7-3 15,3-11 0-15,0-2-5 16,4-3 0-16,-1-7-8 16,8-6 1-16,7-19-2 15,3 0 0-15</inkml:trace>
  <inkml:trace contextRef="#ctx0" brushRef="#br3" timeOffset="123948.99">30120 1941 43 0,'7'22'21'0,"-10"22"-21"0,3-35 43 15,0 10-41-15,-4 9 0 16,-3 0 2-16,-3 10 0 15,2 6-5-15,1-4 0 0,0 8 3 16,4 2 1 0,3-6-2-16,0-4 1 0,3-5-2 31,1-10 1-31,-1-3-2 0,1-10 1 0,-1-2-1 16,-6-7 0-16,-4-3 0 15,0-3 0-15,-4-7 0 16,-6-5 0-16,-5-1 0 15,-2 4 1-15,-4 5 0 16,-4 4 1-16,0 6-1 16,4 7 0-16,3 5 0 15,4 4 0-15,7 6 0 16,7-6 1-16,10 0-3 16,8 0 1-16,10-4-4 15,4-5 1-15,3-1-10 16,0-3 0-16,7-6-1 15,-3-12 0-15</inkml:trace>
  <inkml:trace contextRef="#ctx0" brushRef="#br3" timeOffset="124233.92">30459 2367 46 0,'14'16'23'0,"-25"-7"-28"0,8 1 47 16,-8-7-42-16,-3 3 0 15,-3 3 0-15,-1-2 0 0,-3 2 0 16,0 1 1-16,3-7-1 16,0 12 0-16,1-5 0 15,3 5 1-15,3 4 0 16,7 0 1-16,1 9-2 16,3 1 1-16,0 2-1 15,-4-3 1-15,-3-3-1 16,-3-3 0-16,-8-3-2 15,-3-3 0-15,0-7-7 16,-4-3 1-16,4-15-6 16,-4-13 0-16</inkml:trace>
  <inkml:trace contextRef="#ctx0" brushRef="#br3" timeOffset="124699.25">31641 2508 48 0,'0'10'24'0,"-4"-20"-26"0,1 10 42 0,-4 0-39 16,-8-9 0-16,1 3 0 15,-3 2 1-15,-4 4-3 16,-1 0 1-16,1 4 1 16,0 5 0-16,0 0-2 15,0 7 1-15,7 0-2 16,3 6 1-16,7 0-3 16,8-4 1-16,10 1-2 15,4-16 1-15,6-3-3 16,-2-9 0-16,2-4-6 15,-3-12 0-15</inkml:trace>
  <inkml:trace contextRef="#ctx0" brushRef="#br3" timeOffset="124984.26">31789 2618 45 0,'17'60'22'0,"5"-29"-16"0,-15-31 39 16,0-6-44-16,0-10 0 16,0-22 2-16,0-6 1 0,-4-6-5 15,1-16 1-15,-4-18 2 16,-4-10 1-16,4-4-2 16,7 4 1-16,4 0-3 15,3 10 0-15,4 18-1 16,3 22 0-16,0 6-3 15,0 16 0-15,-10 19-11 16,-4 19 1-16,-7-7 0 16,0 10 0-16</inkml:trace>
  <inkml:trace contextRef="#ctx0" brushRef="#br3" timeOffset="125166.67">31637 2367 71 0,'14'10'35'0,"22"-14"-49"16,-22 4 76-16,21 0-62 0,14-9 1 15,4-4-2-15,0 1 1 16,-3-7-6-16,-5 10 1 16,-9-1-14-16,-15 4 0 15</inkml:trace>
  <inkml:trace contextRef="#ctx0" brushRef="#br3" timeOffset="129624.89">27185 3286 43 0,'4'0'21'0,"10"6"-9"0,-11-6 22 16,1 0-31-16,-4 0 0 0,0 0 1 15,3 0 0-15,-3 0-6 16,-3 3 0-16,-4 0 4 16,-4 1 0-16,-7 5-1 15,-3 0 0-15,-3 4-1 16,-5 6 0-16,5 3 1 16,-1 3 0-16,4-10-1 15,0 7 0-15,3 4 0 16,11 2 1-16,7-3-3 15,7-6 1-15,7-1-5 16,11-8 1-16,7-1-6 16,3-6 0-16,4-9-6 15,-8-6 1-15</inkml:trace>
  <inkml:trace contextRef="#ctx0" brushRef="#br3" timeOffset="129881.45">27432 3383 42 0,'0'0'21'0,"-4"0"-23"0,1 0 38 16,-4 0-34-16,-4 0 1 31,-10 0 2-31,4 10 1 16,-5-4-7-16,1 9 0 15,0-2 4-15,3 6 0 16,1 0-2-16,3 6 1 15,7-6-3-15,7-7 1 0,7 1-4 16,0-4 1-16,7-9-5 16,0-9 0-16,4-1-7 15,6-2 1-15</inkml:trace>
  <inkml:trace contextRef="#ctx0" brushRef="#br3" timeOffset="130451.49">27513 3483 46 0,'-3'7'23'0,"3"24"-18"15,0-31 39-15,0 3-42 16,0 0 0-16,0 1 0 16,0-4 1-16,3-7-4 15,1-2 0-15,-1 3 2 16,4-1 1-16,0-2-2 15,4-1 1-15,-1 1-1 0,1 0 1 16,0-1 0-16,-1 4 0 16,1 3-1-16,-1 3 1 15,1 3-1-15,0 3 1 16,-4-3-1-16,0 1 1 16,-4-1-2-16,1 3 1 15,-1 6 0-15,-3-2 0 16,4-4 0-16,-1-3 0 15,4 4-1-15,0-7 0 16,0 0 1-16,1-10 0 0,2 10 0 16,1 0 0-16,-4 0 0 15,3-6 0-15,-3 12 0 16,0-6 1-16,1 0-1 16,-1 0 1-16,0 0-1 15,3 0 0-15,1 0-1 16,-1 0 1-16,1 3 0 15,-4-6 1-15,0 3-1 16,0 0 1-16,-3 3-1 16,-1 7 1-16,-3 5 0 15,0 1 1-15,4 3-2 16,-1-7 0-16,1 1 0 31,6-4 0-31,1 1-3 0,7-7 1 0,3-3-10 16,7-3 1-16,0-13-6 15,4 4 0-15</inkml:trace>
  <inkml:trace contextRef="#ctx0" brushRef="#br3" timeOffset="130886.6">28078 3596 48 0,'-11'38'24'0,"0"0"-20"0,4-29 40 16,-3 13-43-16,-1 6 0 0,-3 4 1 15,4-7 0-15,-1 0-3 16,0-6 1-16,4-4 0 16,0-5 0-16,4-7 0 15,3-16 0-15,0-6-1 16,7-6 0-16,-4-3-3 15,4-6 0-15,0-7-1 16,4 0 0-16,0-3-1 16,-1 3 0-16,1 1 1 15,-1 5 1-15,4 10 4 16,1 9 1-16,2 10 4 16,8 9 1-16,0 4 0 15,-4-1 1-15,-4 0-1 16,-6 3 1-16,-8 7-4 15,-6 0 1-15,-8 6-4 16,-6 3 1-16,-8-3-3 0,-3-6 0 16,0-1-5-1,3-5 0-15,7-4-9 0,11-6 0 16</inkml:trace>
  <inkml:trace contextRef="#ctx0" brushRef="#br3" timeOffset="131405.79">28487 3483 54 0,'7'-3'27'0,"-18"16"-31"0,8-16 45 0,-4 3-40 15,-11-7 1-15,7 7 0 16,-3 7 0-16,-3-7-2 15,-4 0 0-15,-1 0 2 16,-2 9 0-16,-1 7-1 16,7 0 1-16,1 5-1 15,6 1 1-15,4 0 0 16,7-3 0-16,7-3-2 16,4-4 1-16,3-2-2 15,0-4 1-15,0-6-1 16,0-6 1-16,-3 0-1 15,-1-4 0-15,1 1 1 16,0-4 0-16,-1 4 0 16,1-1 0-16,-1 10 0 15,1 0 0-15,-4 0 0 0,0 4 0 16,0 5 0-16,-3 0 0 16,6 4 1-16,-6-1 1 15,3 4 0-15,0-3 0 16,0 2-1-16,0 1 1 15,0-7-1-15,4 10 1 16,-4-9-4-16,3 2 1 16,1-2-4-16,-1-7 0 0,4-3-8 15,1-7 1-15,6-5-7 16,0-4 1 0</inkml:trace>
  <inkml:trace contextRef="#ctx0" brushRef="#br3" timeOffset="131711.31">28730 3687 45 0,'4'25'22'0,"-8"-6"-19"16,4-19 37-16,0 0-39 16,-3-6 1-16,-1 3 1 15,1-10 1-15,-1 1-4 16,4-1 0-16,0-3 3 15,0-2 0 1,4 2-1-16,-1 0 1 0,4 4-1 16,4 2 1-16,-1-2-1 0,5 2 0 15,-1 7 0-15,3 0 0 16,-3 6-1 0,4-3 0-16,-4 3-4 0,0-3 1 15,0 0-4-15,0 4 0 16,-3-4-10-16,0 0 1 15,-8-7-3-15,-3 7 0 16</inkml:trace>
  <inkml:trace contextRef="#ctx0" brushRef="#br3" timeOffset="131907.1">28945 3578 42 0,'0'37'21'0,"4"-18"-15"16,-4-16 37-16,0 3-41 15,3 4 0-15,-3-1 1 16,0 1 0-16,0-4-4 16,0 0 0-16,0 0-1 15,0-2 1-15,0-8-6 16,0-5 0-16,0-4-9 16,11-15 1-16</inkml:trace>
  <inkml:trace contextRef="#ctx0" brushRef="#br3" timeOffset="132327.54">29005 3411 33 0,'0'25'16'0,"18"-6"-6"15,-11-16 21-15,0 1-28 0,0 2 0 16,4-3 0-16,-1 0 1 16,8 3-6-16,0-3 1 15,-1 4 2-15,4-7 0 16,4-7-2-16,0 4 1 15,0-3-1-15,-4 0 1 16,0 0-1-16,0-4 1 16,-3 4-1-16,-1-4 1 15,-3 4 0-15,-3 3 0 16,-4 3 0-16,-7 0 0 16,-3 9-1-16,-8 1 1 0,-3-4 0 15,-4 4 0-15,-3-7-1 16,3 3 1-16,1 3 0 15,-1 1 1-15,8-1-1 16,-1 4 1-16,4 2 0 16,7 1 1-16,3 3-1 15,8 0 1-15,0 0-1 16,-1-4 1-16,1 1-1 16,-4 0 0-16,-7-1-1 15,-4 1 0-15,-3 0-5 16,-3-4 1-16,3-2-10 15,0-4 0-15</inkml:trace>
  <inkml:trace contextRef="#ctx0" brushRef="#br3" timeOffset="132658.46">29478 3571 54 0,'7'10'27'0,"-3"-7"-36"0,-4-3 46 16,0 0-38-16,0-6 1 15,-4-4 0-15,-3 4 0 16,-3-4 0-16,-8 4 1 0,0 3-1 16,1 3 0-16,-1 9 1 15,0-5 0-15,1 11-1 16,3-2 1-16,3 3-1 15,4-1 1-15,7-2-3 16,3 2 1-16,8-5-2 16,0-4 1-16,-1-3-3 15,4-3 0-15,0-3-4 16,1-6 0-16,-1-4-4 16,0 1 0-16</inkml:trace>
  <inkml:trace contextRef="#ctx0" brushRef="#br3" timeOffset="132988.25">29559 3600 52 0,'-3'28'26'0,"-1"-19"-37"0,4-9 52 16,0 0-42-16,0 0 1 31,7-12 0-31,0-4 1 15,4 3-1-15,-1-5 0 16,1 2-1-16,0 0 1 16,6 4 0-16,-3 5 0 15,1 7 0-15,-1 7 0 16,0 5 1-16,0 4 1 16,0 9 0-16,0 3 1 0,0 0-1 15,4 7 1-15,-1-1-1 16,5-2 0-16,2-10-2 15,5-3 1-15,-1-19-6 16,0 0 1-16,0-16-12 16,-3-6 1-16</inkml:trace>
  <inkml:trace contextRef="#ctx0" brushRef="#br3" timeOffset="133437.51">30699 2972 40 0,'7'10'20'0,"-7"5"-14"0,0-11 24 0,-4 5-27 16,-3 0 0-16,0 7 2 16,-3 0 0-16,-5 12-7 15,5 10 1-15,-4 15 3 16,-7 16 1-16,-4 12-5 16,-3-8 1-16,3 2-7 15,4-9 1-15,3-13-8 16,1-22 1-16</inkml:trace>
  <inkml:trace contextRef="#ctx0" brushRef="#br3" timeOffset="133950.76">30145 3552 47 0,'14'22'23'0,"25"-6"-22"16,-25-16 40-16,7 0-40 0,11-9 0 15,10-10 0-15,8 0 0 16,2-15-2-16,-2-4 1 16,3-6 0-16,-7 0 0 15,-8 0 0-15,-2 10 0 0,-12 6 0 16,1 9 1-16,-7 19-1 15,-4 3 0-15,-7 19 0 16,-4 6 1-16,-3 7-1 16,-3-7 1-16,-4 6-1 15,-4 4 0-15,4-10 0 16,0-3 0-16,4-9-1 16,-1 0 1-16,4-4-1 15,0-9 1-15,4 3 0 16,3-15 0-16,0 9 0 15,3-6 0-15,1 0 0 16,3 9 0-16,0 0 0 16,0 3 1-16,0 7 0 15,0 2 0-15,-3 1 0 16,0 3 0-16,-4 0 0 16,0-4 0-16,0 4-2 15,3-6 1-15,1-4-6 0,0-3 0 16,3-6-9-16,0-6 0 15</inkml:trace>
  <inkml:trace contextRef="#ctx0" brushRef="#br3" timeOffset="134655.34">31009 3502 48 0,'4'13'24'0,"-4"24"-17"15,0-33 36-15,-4 14-42 16,-3-2 1-16,0 0 0 16,0-4 0-16,3 1-3 15,1-4 0-15,-1-2 2 16,1-1 0-16,3-6-1 16,0 0 0-16,7-6 0 15,4-7 0-15,3-3 0 16,0-2 0-16,3-1 0 0,1 0 0 15,-4 9 0-15,0-5 1 16,-3 15-1-16,-1 6 0 16,-3 3 0-16,-3 1 0 15,-4 9 0-15,0-4 0 16,-4-5-1-16,4-1 1 16,0 1 0 15,0-4 0-31,0 0 0 0,0-6 0 0,0 0-1 0,4 0 1 15,3 0-2-15,0-6 1 0,0 0-1 16,-3-4 0-16,3 1-1 16,3-1 1-16,1-2 0 15,0 2 0-15,3-2 1 16,0 2 0-16,0 1 1 16,0 0 0-16,0 9 0 15,0 0 1-15,0 9 0 16,0 0 1-16,-3 10 0 15,3 0 1-15,0 6-1 16,0-6 0-16,0 6-1 16,4-6 1-16,0-7-5 15,-1-2 0-15,1-7-12 16,-4-9 1-16,0-7-2 16,4 1 0-16</inkml:trace>
  <inkml:trace contextRef="#ctx0" brushRef="#br3" timeOffset="135121.66">32142 3631 47 0,'0'6'23'0,"0"0"-26"0,0-9 45 0,-4 0-41 32,-3-3 0-32,-4 0 0 15,-3-1 1-15,0 4-2 0,0 3 0 0,-4 0 1 16,1 3 0-16,3 4 0 16,0-1 0-16,-1 0-1 15,5 7 0-15,3 5-2 16,3-5 0-16,8 3-2 15,6 3 1-15,5-13-3 16,-1 3 1-16,3-9-5 0,1-9 0 16,0-10-3-16,-1-3 0 15</inkml:trace>
  <inkml:trace contextRef="#ctx0" brushRef="#br3" timeOffset="135406.39">32209 3687 38 0,'3'22'19'0,"1"-19"-13"0,-1-9 34 0,-3-6-37 15,4-4 1-15,-1-22 1 16,1 4 0-16,-4-26-6 16,0-6 0-16,-4-15 4 15,4-4 1-15,0-3-2 16,7 13 0-16,0 3-1 15,-3 9 1-15,10 10-1 16,4 18 0-16,3 7-3 16,0 16 1-16,-3 12-4 15,-8 6 1-15,-6 0-6 16,-8 7 0-16,-6 2-7 16,-8 1 0-1</inkml:trace>
  <inkml:trace contextRef="#ctx0" brushRef="#br3" timeOffset="135571.36">31997 3320 57 0,'-7'13'28'0,"21"6"-28"0,-3-13 53 15,6 0-50-15,8-3 0 16,7-3-1-16,-1 0 1 16,-2 0-5-16,2 7 0 15,1-7-3-15,3 9 0 16,1-6-14-16,-1-3 1 15</inkml:trace>
  <inkml:trace contextRef="#ctx0" brushRef="#br3" timeOffset="135930.23">32805 3088 53 0,'-7'4'26'0,"-11"-8"-25"16,11 8 36-16,-11 2-37 15,-3-3 1-15,0 3 0 16,-4 0 0-16,1 7-1 16,3 3 0-16,3-4 0 15,0 7 1-15,8 3 0 16,3 0 0-16,7-6-1 15,7 9 1-15,7-3-1 0,3 3 1 32,5 12-2-32,-8-5 1 15,-7-13-1-15,-11 2 1 16,-3 1-3-16,-7 0 1 16,-7 0-6-16,0-12 0 15,0-1-7-15,6-15 0 16</inkml:trace>
  <inkml:trace contextRef="#ctx0" brushRef="#br3" timeOffset="136289.61">32724 3320 59 0,'7'10'29'0,"-21"6"-37"16,7-13 53-16,-8 0-45 15,-2 0 1-15,-1 0 0 16,1 3 0-16,-1-6-1 16,0 3 0-16,1 4 1 15,-1-4 0-15,4 3-1 16,0 4 0-16,0 2-1 16,3 4 1-16,0 3-2 15,4-10 1-15,4 10-1 16,3 3 0-16,3 0 1 15,4 0 0-15,4 0 0 16,3 3 0-16,0 0 1 0,-3-13 0 16,-4 4-1-16,-7 0 0 15,-7 2-3-15,-4-5 0 16,-3 6-6-16,0-7 0 16,0-2-5-16,-4-10 1 15</inkml:trace>
  <inkml:trace contextRef="#ctx0" brushRef="#br3" timeOffset="136788.42">32777 3204 52 0,'-4'4'26'0,"8"-14"-28"0,-4 10 50 15,7 0-46 1,0-3 0-16,0-3 1 16,7 3 1-16,7 3-5 0,7-7 1 15,8 7 3-15,-1-3 0 16,7 0-2-16,-10 0 1 16,-4 3-2-16,-7 0 0 15,-7 6-1-15,-10 7 0 16,-8 12 0-16,-6-6 0 15,-1 9 0-15,-6 9 0 16,-5 4 1-16,-2-6 0 0,-4 2-1 16,3 7 0-16,7 0-2 15,8-12 0-15,-1 5-7 16,4-9 1-16,3-9-8 16,4-16 0-16</inkml:trace>
  <inkml:trace contextRef="#ctx0" brushRef="#br3" timeOffset="137012.06">32812 3499 44 0,'-4'13'22'0,"4"12"-11"15,4-28 35-15,3 6-43 16,0-9 1-16,7 6 2 15,4-7 0-15,3 1-8 16,4 0 0-16,-1 3 3 16,-3-4 1-16,4 4-8 0,-7 3 0 15,-4-6-12-15,0 3 0 16</inkml:trace>
  <inkml:trace contextRef="#ctx0" brushRef="#br3" timeOffset="137238.15">33052 3684 60 0,'3'19'30'0,"4"0"-36"0,-3-19 47 0,-1 3-41 16,1-3 0-16,-4 0-1 15,7-3 0-15,0-7-4 16,4 1 0-16,-4-4-11 16,3-9 1-16</inkml:trace>
  <inkml:trace contextRef="#ctx0" brushRef="#br3" timeOffset="137687.83">33405 3302 45 0,'7'28'22'0,"-18"-28"-17"0,4 0 31 15,3 0-35-15,-3 0 0 16,-3 0 1-16,-1-6 0 16,-3 6-3-16,-4 0 1 15,1 6 2-15,3-3 0 16,0 10-1-16,-1-1 0 15,8 4-1-15,4 3 1 16,3 2-1-16,7-8 1 16,4 12-1-16,3 3 0 15,-4 1 0-15,1-4 1 16,-4 3-2-16,-4 6 1 0,-6-5-1 16,-4-1 1-16,-4 3-1 15,-6 1 0-15,-5-7 0 16,1-13 0-16,0-9 0 15,3-6 1-15,4-6 1 16,7-10 1-16,11-3 0 16,10-3 0-16,7-13 0 15,7 13 1-15,-3-12 0 16,10-4 0-16,8 6-3 16,-1 4 1-16,-7 6-8 15,-3-3 1-15,0 6-11 16,-11 12 0-16</inkml:trace>
  <inkml:trace contextRef="#ctx0" brushRef="#br3" timeOffset="137975.29">33475 3872 66 0,'7'0'33'16,"0"3"-44"-16,-7-3 57 0,0-6-51 15,0 6 1-15,-7-9-29 16,-7-4 0-16</inkml:trace>
  <inkml:trace contextRef="#ctx0" brushRef="#br3" timeOffset="145087.44">27287 3954 39 0,'0'3'19'0,"4"6"-10"0,-1-2 19 16,-3-4-26-16,0 6 1 16,0 1 2-16,-3 2 0 0,-4 13-6 15,3-6 1-15,-3 28 3 16,-3 13 0-16,-1 6-1 15,1-1 1-15,2-2-2 16,5-10 1-16,-1-12-2 16,1-6 0-16,3-26 1 15,0-9 0-15,0-9-1 16,0-26 0-16,-7-6 0 16,-4 1 0-16,-6-4 0 15,-5-10 0-15,-6 7-1 16,0 16 0-16,-4-3-1 15,4 12 1-15,-4 12 0 16,1 13 0-16,-5 13 0 16,8 6 1-16,7 0 0 15,10 9 1-15,8 4 2 16,13-4 0-16,8-3 1 16,17-9 0-16,18-13-1 0,7-12 1 15,-3-10-3-15,3-5 1 16,-4-5-8-16,0-2 0 15,-6 3-13-15,-11-3 1 16</inkml:trace>
  <inkml:trace contextRef="#ctx0" brushRef="#br3" timeOffset="145748.37">27993 4155 37 0,'-4'18'18'0,"8"-5"-10"0,-8-13 19 15,1 9-27-15,-4-6 1 16,-4 7 1-16,-3-1 0 15,0 1-2-15,-4 2 1 16,1 7 1-16,3-6 0 16,3 9 0-16,0-1 0 15,1 5-1-15,-1-11 0 16,4-5-1-16,4 2 1 16,3-2-1-16,0-4 0 15,7-6 0-15,3-10 1 16,8-5-2-16,0-1 1 0,-4 0-1 15,0 1 1-15,-4 5-1 16,1-5 0-16,0 8 0 16,-1 1 0-16,-3 3 1 15,0 3 0-15,0 3 0 16,0 7 1-16,-3 8 0 16,-1 1 1-16,1 0 0 15,0 0 0-15,-1 0-2 16,-3-1 1-16,4-2-3 15,3 0 0-15,0-4-4 16,-4-5 1-16,4-1-4 16,0-6 0-16,4-6-5 15,-1-1 0-15</inkml:trace>
  <inkml:trace contextRef="#ctx0" brushRef="#br3" timeOffset="145899.94">28134 4427 23 0,'4'-6'11'0,"6"15"-9"0,-10-9 16 16,4 7-18-16,-1-7 0 15,1 3-4-15,-1 0 1 16,-3 0-2-16,0 0 0 16</inkml:trace>
  <inkml:trace contextRef="#ctx0" brushRef="#br3" timeOffset="146183.48">28159 4465 19 0,'3'9'9'0,"-3"7"-2"16,0-16 13-16,0 3-16 15,0 3 1-15,-3 1 2 16,3-1 1-16,0 0-8 15,0-3 0-15,0-3 8 16,3-6 0-16,1-6-1 16,3-7 0-16,-4 0-1 15,1-19 0-15,-4-6-2 16,0-15 1-16,0-4-2 16,0-3 1-16,0 4-9 15,3 8 1-15,4 7-13 16,-3 13 1-16</inkml:trace>
  <inkml:trace contextRef="#ctx0" brushRef="#br3" timeOffset="146934.05">28462 4343 49 0,'0'0'24'0,"0"0"-23"15,-7 3 32-15,4 0-33 16,-5 3 1-16,1-3 0 16,0 4 1-16,0-4-3 15,0 3 1-15,-3 3 0 16,-1 1 1-16,4-1-1 16,0-6 1-16,0 1-1 15,7-1 0-15,3 3 0 16,5-3 1-16,-1 3-1 15,3 4 1-15,1-1-1 0,-1 7 1 16,-3-4-1-16,-7 4 0 16,-3-3-1-16,-4 5 1 15,0-2 0-15,-4 0 0 16,-3-10-1-16,-4 3 1 16,4-5-1-16,0 2 1 15,4-6 0-15,6 6 0 16,4-3 0-16,7-3 1 15,4-3-1-15,3 0 0 16,3-3 2-16,12-1 1 16,2 1-1-16,8 0 0 15,-3-7 1-15,-1-2 0 0,0-4-1 16,-3 0 1-16,-4 0-2 16,-3-6 1-16,-8 6-2 15,-6-6 1-15,-8 3-2 16,-3 7 1-16,-3-4 0 15,-4 13 0-15,-4 9 0 16,1 12 0-16,-1 7 0 16,4 7 1-16,4 5 0 15,3 4 0-15,7-13-1 16,7-6 1-16,7-1-4 16,7-8 1-16,4-7-7 15,0 3 0-15,-4-12-9 0,-11-7 0 16</inkml:trace>
  <inkml:trace contextRef="#ctx0" brushRef="#br3" timeOffset="147490.1">29736 4060 37 0,'14'-3'18'0,"-7"6"-9"15,-7-3 24-15,-4 4-32 16,-3 2 1 0,-28 13 0-1,-4-7 1-15,4 10-4 16,7-3 1-16,-1 3 1 15,8 0 0-15,4-10-2 16,3 4 1-16,3-3-1 0,4-4 1 16,7 4-1-16,0-4 1 15,10-6 0-15,8 10 0 16,7-4 1-16,-4 4 0 16,-3 2-1-16,-4-5 1 15,-11 5-1-15,-6 4 1 31,-11 0-1-31,-8 0 0 0,5-3-2 0,-4-4 0 16,-4-3-7-16,0-2 1 16,1-14-5-16,-5 4 0 0</inkml:trace>
  <inkml:trace contextRef="#ctx0" brushRef="#br3" timeOffset="147850.91">29513 4224 48 0,'4'18'24'0,"-1"4"-29"15,-6-22 45-15,-1 0-38 16,1 0 0-16,-4 0 2 16,-4 0 0-16,-6 3-5 15,-8 1 0-15,0-1 3 16,1 3 1-16,2 3-2 15,5 4 1-15,3-1-2 16,3 1 0-16,4 3-1 16,7 6 1-16,7-13-1 0,11 0 0 15,3 7 0-15,4 3 1 16,-4-7-1-16,-4 7 1 16,-3 3 0-16,1 0 0 15,-8-3 0-15,-7 3 0 16,-7 0-2-16,-11 0 1 15,-3-3-6-15,-4-4 1 16,0-5-9-16,1-7 1 16</inkml:trace>
  <inkml:trace contextRef="#ctx0" brushRef="#br3" timeOffset="148183.69">29870 4133 37 0,'-11'-7'18'0,"-7"23"-9"15,15-16 23-15,-4 6-28 16,0 10 0-16,0 6 1 16,0 9 1-16,0 16-8 0,0 0 1 15,0 10 3-15,0-7 1 16,-1-3-5-16,5-6 1 16,-1-4-7-16,4-21 1 15,0-3-8-15,0-10 0 16</inkml:trace>
  <inkml:trace contextRef="#ctx0" brushRef="#br3" timeOffset="148752.81">30046 4057 44 0,'-7'13'22'0,"14"-13"-20"0,-7 0 36 0,0 19-37 16,-3 0 1-16,-1 9 0 15,4 22 1-15,-3 0-4 16,3 7 0-16,0-1 1 15,-4-3 1 1,0-9-5-16,1 0 0 0,-1-22-7 16,1-6 0-16,-1-1-3 15,1-15 0-15</inkml:trace>
  <inkml:trace contextRef="#ctx0" brushRef="#br3" timeOffset="148981.82">30170 4499 44 0,'3'7'22'0,"-6"-7"-28"0,3 0 43 15,0 0-37-15,0 3 0 16,0 0 0-16,0-3 1 15,0 3-3-15,0 0 0 16,0-3-10-16,0 0 0 16</inkml:trace>
  <inkml:trace contextRef="#ctx0" brushRef="#br3" timeOffset="149470.91">30498 4060 39 0,'3'10'19'0,"-20"21"-18"16,9-21 27-16,1 5-27 15,-7 1 1-15,4 6 2 16,-1 0 0-16,4 6-4 15,4 7 0-15,-1-7 3 16,4 0 0-16,0-6-1 16,7 0 0-16,0-3-2 15,4-4 1-15,3-5-3 16,7-4 0-16,-3-6-3 0,-1-6 0 16,1-13-2-16,-4-3 1 15,-3-3-2-15,-1 0 1 16,1-10 2-16,-4 4 0 15,0 3 4-15,0 6 1 16,0 0 3-16,-3 13 1 16,-4 9 2-16,0 12 1 15,-4 1 0-15,4 12 1 16,-4 3-1-16,-3 13 0 0,0 6-3 16,-3 6 0-1,-4 0-2-15,0 1 0 0,-1-7-5 16,1-10 1-1,7-5-9-15,4-17 0 0,3-8-4 16,0-14 1-16</inkml:trace>
  <inkml:trace contextRef="#ctx0" brushRef="#br3" timeOffset="149699.98">30741 4622 65 0,'21'12'32'0,"-7"4"-44"0,-14-16 67 16,0 0-57-16,0 3 0 15,-3 3-18-15,-4-6 1 16,-4-6 12-16,1 12 1 15</inkml:trace>
  <inkml:trace contextRef="#ctx0" brushRef="#br3" timeOffset="153089.39">26734 5089 27 0,'-8'6'13'0,"1"1"0"0,7-7 14 16,0 3-23-16,-3 0 0 15,-1 3 5-15,1 4 0 16,-1-4-10-16,4-3 0 15,0 0 7-15,4 3 1 0,3-3-2 16,0-3 0-16,7 4-2 16,7-1 0-16,7-3-2 15,8 0 1-15,3 0-2 16,-4 3 1-16,-7-3-1 16,-3 0 0-16,-8 0-1 15,-10 0 1-15,-7 9-1 16,-10 7 0-16,-11 0 0 15,-4-1 0-15,-3 1 0 16,0 0 1-16,3-1-1 16,4 1 1-16,-1 3 0 15,8 0 0-15,4-1 0 16,3 1 1-16,3 6 0 16,4-6 0-16,4-3 0 15,6 0 0-15,8-7-1 16,3 0 1-16,7-6-6 15,-3 1 0-15,0 2-12 0,-8-6 0 16</inkml:trace>
  <inkml:trace contextRef="#ctx0" brushRef="#br3" timeOffset="153554.83">27182 5139 38 0,'17'-3'19'0,"-6"-19"-8"16,-8 13 20-16,-3-4-29 15,-3-3 1-15,-8 1 1 16,-6-4 1-16,-12-3-6 16,-2 0 0-16,-5-3 3 15,-10 6 1-15,1 10-2 16,-12-1 1-16,11 13-1 16,4 7 0-16,-4 15 0 15,-3 19 0-15,3 3 0 16,7 16 0-16,11 12 0 15,17 6 0 1,15 1-1-16,13-10 1 0,8-15 0 0,21-14 0 16,17-11-1-1,22-23 1-15,3-18-1 0,-10-16 0 16,-18-10-1-16,-11 1 1 16,-10-7-8-16,-14 0 1 15,-8-6-10-15,-17 3 1 16</inkml:trace>
  <inkml:trace contextRef="#ctx0" brushRef="#br3" timeOffset="155177.4">27951 5001 40 0,'14'6'20'0,"3"-6"-14"0,-13 0 25 16,-1 10-27-16,1-1 0 15,-4 10 2-15,-4 6 0 16,-6 0-8-16,-4 7 1 15,-11 8 5-15,7 11 0 16,1-1-3-16,-1 6 1 16,-3 4-2-16,0-7 1 15,0-3-4-15,6-9 0 16,1-10-4-16,4-2 0 16,6-17-8-16,4-2 0 0,4-14-1 15,-1-8 1-15</inkml:trace>
  <inkml:trace contextRef="#ctx0" brushRef="#br3" timeOffset="155462.39">28349 4954 37 0,'11'10'18'0,"-8"-4"-16"16,-3-3 37-16,0 0-36 15,-3 7 0-15,-4 5 1 16,-7 10 1-16,-8 0-6 16,-2 13 0-16,-8 6 4 15,0 9 0-15,1 7-2 16,-1 6 0-16,7 6-1 0,4-6 1 16,0-7-5-16,10-12 1 15,1-15-5-15,6-7 1 16,1-16-6-16,3-12 0 31,-4-10-2-31,0-2 1 0</inkml:trace>
  <inkml:trace contextRef="#ctx0" brushRef="#br3" timeOffset="155674.02">27848 5356 40 0,'-3'9'20'0,"3"22"-16"16,3-28 42-16,-3 7-44 15,4-1 1-15,3-6 2 16,7 1 1-16,4-1-8 16,10 0 1-16,0-6 4 15,4 6 0-15,0-9-4 16,-1 6 0-16,-2 3-7 16,-1-3 1-16,0 0-10 15,-7-7 1-15</inkml:trace>
  <inkml:trace contextRef="#ctx0" brushRef="#br3" timeOffset="162910.76">28646 5365 34 0,'-4'13'17'0,"-7"2"-10"0,8-5 17 15,-1-1-23-15,-6 13 1 16,-4 3 2-16,-7 0 0 0,-8 6-4 15,-2 7 0-15,2 3 3 16,-6 3 1-16,3 6-2 16,1-6 0-16,-1 0-5 15,4 0 0-15,3-13-8 16,7 0 1-16,1-18-3 16,6-10 0-16</inkml:trace>
  <inkml:trace contextRef="#ctx0" brushRef="#br3" timeOffset="163121">28370 5534 41 0,'7'38'20'0,"-3"12"-27"0,0-37 39 15,-4 2-33-15,0 1 1 16,-4-7-7-16,4-2 0 16,0-4 0-16,0 0 0 15</inkml:trace>
  <inkml:trace contextRef="#ctx0" brushRef="#br3" timeOffset="166482.63">28758 5487 22 0,'0'16'11'0,"4"15"0"16,-4-28 12-16,0 4-21 15,0 2 1-15,0 7 1 0,-4 9 1 16,1 0-6-16,-4-3 1 16,0 9 3-16,0 1 1 15,0-10-3-15,3-4 1 16,1-2-2-16,-1-10 1 15,1-6-2-15,3-9 1 16,0 3-2-16,3-7 1 16,1-9-1-16,-1-6 0 15,4 0-1-15,0-4 1 16,0-2-1-16,0-1 1 16,0 4 0-16,1 3 1 0,2 6 1 15,1 6 0-15,-1 4 1 16,1 2 1-16,-1 7 0 15,5 0 0-15,-1 6 0 16,0 0 0-16,0 0 0 16,0 4 0-16,0-1 0 15,-3 0 0-15,-1 4 1 16,-3 5 0-16,0-2-1 16,-3 2 1-16,-4 4-2 15,-4 0 1-15,-6 0-1 16,-4-3 0-16,-7-1-3 15,-4-2 0-15,0-4-6 16,0-2 1 0,8-4-6-16,3-3 1 0</inkml:trace>
  <inkml:trace contextRef="#ctx0" brushRef="#br3" timeOffset="166829.2">29210 5534 44 0,'7'-6'22'0,"-7"12"-24"0,-3-6 38 0,-1-9-35 16,-3 6 0-16,-4-7 0 15,1 4 1-15,-4 6-2 16,-4 0 0-16,0 6 1 16,1 1 1-16,-1-1-1 15,0 3 0-15,4 1-1 16,0 2 1-16,7 1-2 16,7-4 1-16,7 1-2 15,7-1 0-15,4-3-5 16,3-3 1-16,4-3-8 15,3-9 1-15</inkml:trace>
  <inkml:trace contextRef="#ctx0" brushRef="#br3" timeOffset="167097.11">29503 4829 37 0,'3'47'18'0,"-6"41"-14"0,3-60 27 16,-4 6-31-16,-3 23 1 16,-3 15-1-16,-1 13 1 0,-10-13-3 15,3 0 1-15,1-19-4 16,-1-12 1-16,4-13-6 15,0-12 0-15,0-10-2 16,0-12 1-16</inkml:trace>
  <inkml:trace contextRef="#ctx0" brushRef="#br3" timeOffset="167666.99">29199 5305 40 0,'15'32'20'0,"13"-35"-19"16,-18 3 42-16,8 0-43 16,7-7 1-16,3 4 1 15,7-9 0-15,-3 2-3 16,3-9 1-16,4 1 1 16,-7-1 1-16,-4 13-1 15,0-4 0-15,-7 7-1 0,-7 6 0 16,-6 10 0-16,-5-1 1 15,-3 7-1-15,-3 9 1 16,-5 0-2-16,5 1 1 16,-4-1 0-16,3-6 0 15,1-6 0-15,3-1 0 16,3-5-1-16,4-4 1 16,0 0 0-16,4 4 0 15,3-4 0-15,0 3 0 16,0 4 0-16,4-10 1 0,0 0-1 15,3 0 0-15,0 0 0 16,0-6 0 0,0-3 0-16,1-3 0 0,-1-7 0 15,-4 0 1-15,1 0-1 16,-4-2 0-16,-3-1 0 16,-4 0 1-16,-4 10-2 15,-3 2 1-15,-3 4 0 16,-4 6 0-16,-4 10 0 15,0 3 0-15,-3 6 0 16,0-1 0-16,4-2-1 16,3 0 1-16,3 0-1 15,4 0 1-15,7-4-4 16,7 1 0-16,7-6-5 16,4-4 0-16,3-6-5 15,-6-3 0-15</inkml:trace>
  <inkml:trace contextRef="#ctx0" brushRef="#br3" timeOffset="167982.42">30187 5346 41 0,'-3'16'20'0,"-33"28"-21"0,33-38 36 0,-8 0-35 15,-6 4 0-15,3 2 0 16,3 1 1-16,-3-1-1 15,3-2 0-15,1-1 1 16,3 4 0-16,3-4 0 16,4-3 0-16,0 1-1 15,4-1 1-15,3 3 0 16,0-2 0-16,-4 2-2 16,-3 4 1-16,-3 2-1 15,-1 4 0-15,-3 3 0 16,-3 0 1-16,-1-6-5 15,0-7 1-15,1 4-7 16,3-7 1-16,0-9-3 16,3-4 1-16</inkml:trace>
  <inkml:trace contextRef="#ctx0" brushRef="#br3" timeOffset="168213.46">30286 5490 43 0,'11'13'21'0,"-11"18"-25"0,0-31 43 15,-4 0-38-15,-3 3 1 16,0 4 0-16,0 2 0 16,0 1-3-16,0 2 1 0,0 1-2 15,3-10 0 1,1-3-6-16,3-3 0 0,0-10-6 15,3-3 1-15</inkml:trace>
  <inkml:trace contextRef="#ctx0" brushRef="#br3" timeOffset="168440.83">30208 5277 36 0,'11'3'18'0,"-11"4"-14"0,7-7 30 15,-7 0-33 1,0 6 1-16,0-6 1 16,0 0 1-16,4 0-8 15,-1 3 0-15,4 3-7 16,0-6 1-16,4-9-2 16,3 9 0-16</inkml:trace>
  <inkml:trace contextRef="#ctx0" brushRef="#br3" timeOffset="168898.22">30618 5293 43 0,'7'9'21'0,"-11"-2"-26"15,4-1 42-15,-3-3-37 16,-1 3 1-16,-3 0 1 16,-4 1 1-16,-3 2-3 15,0 7 0-15,0 0 1 16,4-1 1-16,-1-2-1 16,4-1 1-16,0 1-2 15,7-1 1-15,3-2 0 16,8-4 0-16,3 7-1 15,0-1 1-15,-3 1-1 16,3 2 0-16,-4 1 0 0,-3 3 0 16,-7 3-1-16,0 6 1 15,-3-6-4-15,-8-6 0 16,-3-1-10-16,0-2 1 16</inkml:trace>
  <inkml:trace contextRef="#ctx0" brushRef="#br3" timeOffset="169769.73">31369 5606 38 0,'0'13'19'0,"-7"6"-16"0,3-13 25 15,1 7-27-15,-4-1 0 16,3 1 0-16,-6-7 1 0,3 0-3 15,0 4 1 1,3-10 1-16,1 0 0 0,-1 3 0 16,4-3 0-16,7-3-1 15,0-16 1-15,4 0-1 16,-1-9 1-16,4 9-1 16,1-6 0-16,-1 0-1 15,0 6 1-15,0 3 0 16,0 1 0-16,-3 5-1 15,-1 4 1-15,1 6 0 16,3 6 0-16,-4 4 0 16,1-1 1 15,-4 4-1-31,0 2 0 0,0 4 0 0,0 3 0 0,0 0 0 16,0-6 0-16,4-1 1 15,0-5 0-15,3 2 0 16,0-2 1-16,3-4 0 15,1-6 0-15,0-6-1 0,-1-4 1 16,-6-2-1-16,-4-7 0 16,0 0-1-16,0 3 0 15,-3-2-1-15,-1-11 1 16,1 11-1-16,-4 2 1 16,0 0-1-16,-4 7 1 15,-3 9 0-15,0 9 0 16,0 1 0-16,0-1 0 15,0 7 0-15,3 3 0 16,1 6-1-16,-1-7 0 16,4 1-2-16,4 0 1 0,-1-3-5 15,4-4 1-15,4-2-7 16,-4-4 0-16</inkml:trace>
  <inkml:trace contextRef="#ctx0" brushRef="#br3" timeOffset="170147.66">31761 5638 41 0,'21'25'20'0,"3"-13"-18"16,-13-12 33-16,3 0-33 15,4-3 0-15,-1 0 1 16,1-3 0-16,0-7-5 15,-1-5 1-15,-3-1 2 16,-3 0 0-16,-4 3-1 16,-3-6 1-16,-4 0-2 0,-4-6 1 15,-3 3 0-15,-4 9 0 16,1 4 0-16,-4 2 1 16,3 13-1-16,-3 7 1 15,3 9 0-15,1 3 0 16,3 6-1-16,0 6 1 15,3-5-1-15,4 5 0 16,4 4-3-16,6-7 0 0,8-3-3 16,0-9 1-1,6-9-5-15,5-10 0 0,6-10-4 16,-3-2 1-16</inkml:trace>
  <inkml:trace contextRef="#ctx0" brushRef="#br3" timeOffset="170564.36">32269 4995 37 0,'10'-3'18'0,"1"44"-20"16,-8-29 34-16,-3 13-31 16,0-9 1-16,0 9 0 15,-3 9 0-15,-1 1-3 16,1 6 0-16,-1 6 2 15,-3 6 0-15,4 0-1 16,3-6 1-16,-4-6-1 0,4-3 1 16,-3-4-1-16,-1-12 1 15,4-6-1-15,0 0 0 16,0-13-1-16,0-3 1 16,0 0-1-16,0-3 0 15,-4-7 1-15,1 1 0 16,-4 3-1-16,0-10 1 15,-4 3 0-15,1 1 1 16,-1 5-1-16,1 7 0 16,-1 4 0-16,0 2 1 0,1 6-1 15,3 4 1-15,0 3-1 16,3 3 1-16,1 3-3 16,3-6 0-16,7 0-5 15,3-4 1-15,1-5-6 16,3-4 0-16</inkml:trace>
  <inkml:trace contextRef="#ctx0" brushRef="#br3" timeOffset="170880.42">32533 5412 30 0,'14'-9'15'0,"0"15"-7"15,-10-3 23-15,-1 3-30 16,-3 4 0-16,-3 2 0 15,-4 1 0-15,-4 6-2 16,-3-10 0-16,-3 0 1 16,-5 1 1-16,-6-1-1 0,3 1 0 15,1-4 0-15,3 3 1 16,6-2 0-16,8 5 0 16,7 4 0-16,11 3 1 15,7-1-1-15,3 1 1 16,4 0 0-16,3 0 0 15,-7-10-2-15,-7 1 1 16,-7-1-2-16,-10 4 0 16,-12-4-6-16,-13 4 0 0,-18-1-6 15,-7-2 0-15</inkml:trace>
  <inkml:trace contextRef="#ctx0" brushRef="#br3" timeOffset="171391.65">29986 6303 41 0,'7'0'20'0,"-3"-13"-20"0,-4 7 35 16,-4 6-33-16,-3 0 0 15,-3 0 1-15,-12 3 1 0,-2 3-5 16,-5 4 0-16,1 2 3 16,0 4 1-16,-4-1-2 15,1 7 0-15,-1 0-1 16,7 7 0-16,4-1-1 15,10 3 0-15,11-3-2 16,11 1 0-16,10-7-4 16,11-13 1-16,7-9-7 15,3-13 1 1</inkml:trace>
  <inkml:trace contextRef="#ctx0" brushRef="#br3" timeOffset="171933.12">30240 6083 43 0,'-10'31'21'0,"-12"7"-17"0,19-25 34 0,-11 9-36 0,0-4 0 16,-4 7 2-16,-3 7 0 16,3-4-5-16,4-3 0 15,3 0 3-15,1-6 1 16,3-3-2-16,0-4 0 15,3-2-1-15,4-4 0 16,4-3-1-16,3-3 0 16,0-6 0-16,3 3 0 0,1 0-1 15,3-1 1-15,-3 4 0 16,6 0 1 0,-6 4 0-16,7-1 0 0,-4 3 0 15,0 0 1-15,3 4-1 16,1-4 1-16,0 0-1 15,3-3 0-15,0 0 0 16,4-6 0-16,-1 0 0 16,-2-6 0-16,-1-4-1 15,-4-2 1-15,1 2 0 16,-4-6 0-16,-3 3 0 16,-8 1 0-16,-3 2-1 15,-3 4 1-15,-4 6 0 16,-4 6 0-16,-3 6-1 15,0 4 1-15,0 2-1 16,0 7 1-16,3 0 0 16,1 0 0-16,6 7-1 15,4-4 1-15,7 0-3 16,7-3 1-16,7-4-3 0,4-8 0 16,3-7-5-16,4-9 0 15,-7-4-4-15,-1-5 1 16</inkml:trace>
  <inkml:trace contextRef="#ctx0" brushRef="#br3" timeOffset="172171.76">30780 6296 25 0,'-4'16'12'0,"-34"0"-1"0,30-13 17 0,-2 3-26 15,-8 3 0-15,1 4 2 16,-1 0 1-16,4-1-5 15,3 4 0-15,4 9 4 16,0 3 0-16,4 3-1 16,-1 4 0-16,1-4-2 15,6-6 0-15,11-3-4 16,4-6 1-16,3-7-6 16,4-9 0-16,3-12-6 15,0-13 1-15</inkml:trace>
  <inkml:trace contextRef="#ctx0" brushRef="#br3" timeOffset="172636.67">31037 6071 37 0,'7'37'18'0,"-21"1"-14"0,7-23 31 15,-3 7-35-15,-4 0 1 16,-4 13 0-16,-3-1 0 15,7 1-2-15,0 2 1 16,3-8 0-16,4-1 1 16,3-6-1-16,4-6 0 15,4-10-1-15,3-3 0 16,4-9 1-16,3-4 0 0,0-2-1 16,10-4 1-16,-2 0 0 15,2 4 0-15,-2 2 1 16,-5 1 0-16,-3 3 0 15,-3 3 0-15,-4 3 0 16,-7 3 1-16,-7 3-1 16,-4 0 0-1,-6 4 0-15,-5-1 0 0,1 1-1 16,-3 2 0-16,-1 1 0 16,0-1 1-16,8 4-1 15,2-1 1-15,8 4-1 16,4 3 1-16,6 0-1 15,8 6 1-15,7-6-1 16,3-6 0-16,7-3-3 16,-3-4 0-16,-1-6-5 15,-2-3 0-15,-1-6-6 16,-7-7 0-16</inkml:trace>
  <inkml:trace contextRef="#ctx0" brushRef="#br3" timeOffset="173180.99">31323 6447 42 0,'11'19'21'0,"-25"21"-25"0,14-33 37 16,0-4-32-16,-4 3 0 0,4 3 1 16,4 1 1-16,-1 2-3 15,4-2 0-15,0-4 1 16,4-3 1-16,3 0-2 15,7-9 0-15,0 0-1 16,8-7 1-16,-1-6-1 16,0 4 1-16,-3-1 0 15,-4 0 0-15,0 4 1 16,-3 6 0-16,-4-1-1 16,0 7 1-16,-4 7-2 15,1 2 1-15,0 16-1 16,-1 6 0-16,1 4-1 15,-4 3 1-15,0 2-1 16,0-2 0-16,-7 0 1 16,0-1 1-16,-7 4-1 15,-4-6 1-15,-6 2-1 16,-5-5 0-16,-2-7 0 16,-1-7 1-16,-3-5-1 15,0-7 0-15,3-3 1 0,-3-9 0 16,7-3-1-16,3-7 1 15,7 3 0-15,1 1 1 16,6 3 0-16,4-4 0 16,7 0 0-16,4 4 0 15,3 3-1-15,7-1 1 16,7 4-2-16,1-6 0 16,-1 3-10-16,0 3 0 15,-7-7 0-15,-3-2 0 16</inkml:trace>
  <inkml:trace contextRef="#ctx0" brushRef="#br3" timeOffset="173375.81">32135 6632 51 0,'14'12'25'0,"-11"1"-36"15,-3-13 54-15,0 0-43 16,0 0 0-16,-7 0-7 16,-3 0 1-16,-5 0-4 15,-6 3 0-15</inkml:trace>
  <inkml:trace contextRef="#ctx0" brushRef="#br3" timeOffset="180955.27">3916 7071 18 0,'10'-10'9'0,"1"-8"-2"0,-11 14 9 16,7-2-12-16,-3 0 1 16,3 0 3-16,-7 3 0 15,3 3-10-15,4 0 1 16,-7 3 6-16,4 0 0 16,3 3-3-16,-4 0 1 15,4 1-2-15,-7-1 0 16,0 3 0-16,-7-2 0 0,4-1-1 15,3 0 1-15,-11 0-1 16,4 1 1-16,-3-1-1 16,-1 0 0-16,-10 4-1 15,0-4 1-15,-8 3 0 16,1-2 0-16,-4-1 0 16,4 6 0-16,0-8 0 15,3 5 0-15,1-3 0 16,-1-3 0-16,0-3-1 15,4 3 1-15,7-6 0 16,-4 3 0-16,1 0 0 16,3 0 0-16,3 0 0 15,4 0 0-15,-4 0 0 16,4-3 0-16,4 0 0 16,-8 3 0-16,11 0 0 15,-7 3 0-15,4-3 0 0,3 6 0 16,0-2-1-16,-7 2 1 15,7 3-1-15,0 1 1 16,0 5-1-16,0 1 1 16,0 3-1-16,0 6 1 15,0-3-1-15,0 3 1 16,0 3 0-16,-4 4 1 16,4 2-1-16,0 7 0 15,0 0 0-15,0 9 1 16,0 0-1-16,0 6 0 15,0 4 0-15,-3 0 0 16,-1 2 0-16,4 1 0 0,0-3 0 16,-7 5 0-16,7 1 0 15,-4-3 0 1,4 0 0-16,-7-4 0 0,4 4 0 16,-4 0 0-16,3-4 0 15,4 4 0-15,-7 3 0 16,4 0 0-16,-4-4 0 15,-4 1 0-15,4-10 0 16,3 4 0-16,-6-1-1 16,-1-2 1-16,1-1 0 15,3 0 0-15,-4 4 0 16,0-1 0-16,1 1 0 16,-1-1 0-16,-6 0 0 15,6-5 0-15,-7-1 0 16,4 0 0-16,0-6 0 15,0 0 0-15,4-3 0 0,-8 2 0 16,7 4 0-16,1 1 0 16,-1 2 0-16,1-3 1 15,-1 0-1-15,-3-3 0 32,0 22 0-32,3-10 0 15,4 4 0-15,4-7 1 16,3-3-1-16,0-3 0 15,0 0 0-15,0-6 1 16,10 0-1-16,1-7 1 16,3-3 0-16,11-2 1 0,-1-4 0 15,12-6 0-15,2-4 0 16,15-2 0-16,14-7 0 16,-14-3 0-16,14-3-1 15,4-3 0-15,-8-3-4 16,-3 0 0-16,-3-1-11 15,-4-5 1-15</inkml:trace>
  <inkml:trace contextRef="#ctx0" brushRef="#br3" timeOffset="182711.02">1199 7488 34 0,'0'0'17'0,"8"3"-10"0,-8-3 20 16,0 3-26-16,0-3 0 15,0 6 2-15,0 4 0 16,0 2-3-16,0 4 1 15,-8 9 2-15,5 13 0 16,-8 6 0-16,-3 15 0 16,0 10-1-16,-7 7 0 0,-4 14-1 15,11-2 0-15,-7-9-1 16,3-7 0-16,-3-13-1 16,11-8 1-16,-1-14 0 15,4-2 0 1,14-23-2-1,7-6 0-15,4-6-2 16,-4-6 1-16,4-3-2 16,3-1 1-16,0 1-1 15,4-4 1-15,-4 1 1 32,0 2 0-32,-3 1 1 0,3 0 1 0,-11-1 0 15,8 4 1-15,-8 3-1 16,-6 3 1-16,3-3-1 15,4 6 1-15,-11 3 0 16,0 0 0-16,0 1 0 16,0 2 1-16,-7 7 0 15,3 6 1-15,4 0 0 0,-7 3 0 16,3-3 0-16,4-3 1 16,-7-1-1-16,7 1 0 15,0 0-1-15,7-7 0 16,-3-2-5-16,14-7 1 15,-1-3-8-15,-3-6 0 16</inkml:trace>
  <inkml:trace contextRef="#ctx0" brushRef="#br3" timeOffset="183011.48">1637 8281 44 0,'10'19'22'0,"-20"6"-21"15,3-22 38-15,-7 10-38 16,-4 3 0-16,-3 2 1 15,-11 7 0-15,4 4-3 16,-4 8 1-16,4 1 0 16,-4 6 0-16,4-7-5 15,0-2 0-15,7-1-9 0,10-15 0 16</inkml:trace>
  <inkml:trace contextRef="#ctx0" brushRef="#br3" timeOffset="183239.14">1415 8353 23 0,'3'13'11'0,"-3"-10"-1"0,0 0 7 0,0 0-14 16,0 7 1-16,0-1 3 15,0 7 0-15,0 0-9 16,0 2 1-16,0 1 3 15,0 0 0-15,-3-3-10 16,3-10 1-16,0-6-4 16,3-10 1-16</inkml:trace>
  <inkml:trace contextRef="#ctx0" brushRef="#br3" timeOffset="183763.41">1566 8563 39 0,'-17'110'19'0,"13"-75"-24"0,4-29 37 16,0-3-33-16,0 0 0 15,-7-3 0-15,7-3 1 16,0-6 0-16,0-4 1 16,0 1-2-16,7-7 1 15,-3-6 0-15,3-3 1 0,3-4-2 16,1-2 1-16,0-1-1 15,-1 4 1-15,1-1-1 16,6 7 1-16,-6 3 0 16,-1 7 0-16,1 2 0 15,7 4 1-15,3 3-1 16,-3 2 1-16,3 4 0 16,-11 7 0-16,1 2-1 15,-15 10 1-15,-10 3-1 16,0 6 0-16,-14 7 0 15,-4-4 0-15,4-3-3 16,-4-6 1-16,11 0-7 16,-4-6 1-16,11-7-3 15,7-9 1 1</inkml:trace>
  <inkml:trace contextRef="#ctx0" brushRef="#br3" timeOffset="184109.85">1926 8400 37 0,'7'0'18'0,"-7"-9"-20"0,0 9 35 0,0-3-33 16,0 0 1-16,-7 3-1 15,4 0 1-15,-11 0-2 16,3 3 1-16,-3 0 1 16,-4 6 0-16,8 4-1 15,-8 3 1-15,7-4 0 16,1 1 0-16,6 2-1 16,-3-2 1-16,14-4-1 15,-3-2 0-15,6-7-1 16,8 0 1-16,-7-4-3 15,-1-2 1-15,1-3-9 16,6-4 0-16,-13-6-1 16,3 1 1-16</inkml:trace>
  <inkml:trace contextRef="#ctx0" brushRef="#br3" timeOffset="184377.1">2074 7638 42 0,'0'4'21'0,"4"8"-28"0,-8-6 43 15,4 10-35-15,-10 3 0 16,3 9 0-16,-4 16 1 0,1 3-3 15,-1 16 0-15,0 12 1 16,1 7 1-16,3-1-7 16,3-3 1-16,-3-12-7 15,-3-19 0-15</inkml:trace>
  <inkml:trace contextRef="#ctx0" brushRef="#br3" timeOffset="185009.58">1866 8200 31 0,'0'0'15'0,"7"-3"-9"0,4-4 20 15,-1 1-24-15,1-3 1 16,0-4 1-16,-1-3 0 15,11-2-5-15,8-4 0 16,-1 3 4-16,0-3 1 16,-7 3-2-16,4 0 1 15,-7 10-1-15,-1 3 0 16,-6 12-1-16,-8 6 0 16,4 13-1-16,-7 4 1 0,-7 5-1 15,4 10 0-15,-8-3-1 16,1 0 1-16,-1-10-1 15,-3-3 1-15,10-3 0 16,-6-3 0-16,10-9 0 16,0-4 0-16,3-3 0 15,4-2 0 1,15-8 0 0,-5-2 0-16,-3 0 0 15,4-3 0-15,3-1-1 16,0-6 1-16,4 4 0 15,0-7 0-15,3-3-1 16,-11 0 1-16,5 0-1 16,-12 7 1-16,1-1-1 15,-4 3 1-15,-4 4-1 16,-6 6 0-16,3 6-1 16,-11 6 1-16,4 7 0 15,-3 6 0-15,-1-3 0 16,0 3 1-16,4 0 0 0,4 3 1 15,3 0-1-15,3-3 1 16,4-7-1-16,8-2 0 16,2-10-3-16,-6-3 0 15,6-9-9-15,5-4 0 16</inkml:trace>
  <inkml:trace contextRef="#ctx0" brushRef="#br3" timeOffset="185655.29">2551 8150 54 0,'10'6'27'0,"-20"0"-32"0,3-3 48 16,7 7-43-16,-4-4 0 0,-3 0-1 15,-4 4 1-15,1-1 0 16,-1 0 0-16,1-2 0 16,3 2 0-16,-4-3 0 15,0 1 1-15,4 2 0 16,7 4 0-16,7-7-1 16,4 3 1-16,0-2 0 15,-4 2 0-15,3 0-1 16,4 1 1-16,-3 2-2 15,-4 7 1-15,-7 0-1 16,0 3 1-16,-7 0-3 16,3-3 1-16,-6 6-4 15,-1-6 0-15,1-4-3 16,-4-5 0-16,10-1-6 16,-3-12 0-16</inkml:trace>
  <inkml:trace contextRef="#ctx0" brushRef="#br3" timeOffset="185895.55">2611 8309 43 0,'3'16'21'0,"8"6"-26"0,-4-16 38 0,-7 1-34 15,0-1 1-15,0 0-1 16,0 0 1-16,0-2-1 16,0-1 1-16,0-3-6 15,0-7 0-15,10-5-5 16,1-4 0-16</inkml:trace>
  <inkml:trace contextRef="#ctx0" brushRef="#br3" timeOffset="186376.34">2646 8181 40 0,'7'3'20'0,"0"-3"-26"0,-7 0 35 15,3-3-29 1,8 0 0-16,0-3 0 0,-1-1 0 15,4-2-2-15,0-1 0 16,4 1-3-16,3 0 1 31,11-1-1-31,3 1 1 16,-3-1 1-16,-4 4 0 16,-7 6 4-16,-6-3 0 15,-1 3 5-15,-11 0 0 16,4 3 0-16,-7 3 0 15,-7 1-2-15,4-1 1 0,-11 3-3 16,3 1 0-16,0-1-2 16,1 4 0-16,-1-1 0 15,1 4 0-15,-1 3 0 16,4 3 1-16,7-4 0 16,7 1 0-16,-3 0 0 15,10 0 0-15,7-3 1 16,-11-1 0-16,5-2-1 15,-1-4 1-15,-11-2-2 16,-3 5 0-16,-10 1-4 16,-12 9 0-16,-27-4-10 15,-7-2 1-15</inkml:trace>
  <inkml:trace contextRef="#ctx0" brushRef="#br3" timeOffset="192401.58">413 5017 16 0,'0'9'8'0,"10"1"-4"16,-10-10 9-16,0 0-12 15,7 0 0-15,-3 0 1 16,3 0 0-16,-3 3-3 16,-4 0 1-16,0-3 1 15,0 0 0-15,7 0 0 16,-7 0 1-16,7 0 0 0,-4 0 0 15,4 0 0-15,-3 0 1 16,3 0-1-16,3 0 1 16,1 0-1-16,0 0 1 15,-1 0-1-15,-3 0 0 16,-7 0-1-16,0 0 0 16,0 0 0-16,4 0 0 15,-4 0-2-15,0 0 1 0,0 0 0 16,0 0 0-16,0 0 0 15,7 0 1-15,-7 0-1 16,0 0 1-16,0 0-1 16,0 0 1-16,0 0-1 15,0 0 1-15,0 0-1 16,0-3 1-16,0 0-1 16,0-4 1-16,0 1-1 15,0 0 0-15,3-13 0 16,4-6 1-16,4-13-1 15,0-6 1-15,-1-9-1 16,1 0 1-16,6-16-1 16,-6 6 1-16,-4-3-1 15,-4 0 1-15,8 1-1 16,-4 8 0-16,-3 10 0 16,3 9 0-16,-7 10 1 15,3 3 0-15,4 13-1 16,-7-4 1-16,0 13-1 15,7 6 1-15,-7 0-1 0,0 10 0 16,0-1-1-16,0 7 1 16,-7 12-1-16,7-6 1 15,0 7 0-15,0 5 0 16,7 4 0-16,-3-6 0 16,6 5-1-16,1 1 1 15,7 3-1-15,-1 0 1 16,-3-3-1-16,4 3 0 15,3 6 1-15,-10-13 0 16,-1-5-1-16,-3-4 0 0,-3-6 0 16,-4-3 1-16,-4-4-1 15,-3 1 1-15,-7-3-1 16,-3-1 0-16,-1-2 0 16,4-1 1-16,-11 0 0 15,1-9 0-15,2 0-1 16,-13 0 0-16,-4-6 1 15,4 0 0-15,-4-3-1 16,0-1 1-16,1-6 0 16,16 4 0-16,-6-1 0 15,7 4 1-15,3-4-1 16,8 7 1-16,-1 0 0 16,8 0 0-16,-4 2 0 15,7 4 0-15,10 0-1 16,8 4 1-16,14 2-1 15,6-3 1-15,5 0-1 16,6-6 1-16,1-6-1 0,-1-7 0 16,0-6 0-16,1-3 0 15,-8-10-1-15,7-2 1 16,-10-1-1-16,-7 0 1 16,-4 4-1-16,-17 3 0 15,-11 2 0-15,-11 4 0 16,-6 7 0-16,-8 5 1 15,-10 4-1-15,-1 5 0 0,-10 8 1 16,-6 5 1-16,-5 4-1 16,-3-1 0-16,7 16 0 15,4 7 1-15,-1 15 0 16,-6 16 0-16,-8 12-1 16,8-3 0-16,7-12 0 15,-156 201 0-15</inkml:trace>
  <inkml:trace contextRef="#ctx0" brushRef="#br3" timeOffset="193084.83">1048 4616 24 0,'63'-7'12'0,"-35"-43"-13"0,-20 34 13 0,-5-9-13 16,-3-9 0-16,-3-4 0 15,-15-3 1-15,-10 1 0 16,-4-1 0-16,-10 3-1 15,-8 4 1-15,1 6 0 16,-18 9 0-16,7 3-1 16,-18 16 1-16,8 9 1 15,-1 10 0-15,18 16-1 16,-3 15 1-16,6 6 0 16,1 4 1-16,7 12-1 15,13 6 0-15,8 17 0 16,11 8 0-16,10-15-1 15,3 3 0-15,15-7 0 16,10-8 1-16,32-17 1 16,11-15 0-16,10-22 0 15,14-25 1-15,18-19-1 0,28-28 1 16,4-35-1-16,-15-28 1 16,-21 10-4-16,-27-1 1 15,-33-2-1-15,-31 5 1 16,-36-12-2-16,-31 16 0 15,-40 0-7-15,-13 3 0 16</inkml:trace>
  <inkml:trace contextRef="#ctx0" brushRef="#br3" timeOffset="195131.11">18475 3825 36 0,'4'22'18'0,"-1"0"-10"0,-3-22 19 0,0 0-26 16,4 3 1-16,-4 4 2 15,0-1 0-15,0 3-5 16,0 1 1-16,-4-1 2 15,4 0 0-15,-3 1-3 16,3-1 0-16,0 4-8 16,3-10 1-16,-3 3-5 15,0-6 0-15</inkml:trace>
  <inkml:trace contextRef="#ctx0" brushRef="#br3" timeOffset="195401.68">18874 3766 42 0,'3'28'21'0,"-3"-22"-27"0,0 0 37 16,0 4-32-16,0-4 1 16,0 4-1-16,-3-1 0 15,3-3-4-15,0 4 1 16,0-7-7-16,0 3 1 16</inkml:trace>
  <inkml:trace contextRef="#ctx0" brushRef="#br3" timeOffset="195864.82">18366 4283 30 0,'3'-6'15'0,"4"12"-4"0,-7-3 21 16,4 4-30-16,-4 2 0 16,0 3 3-16,0 7 0 15,0 0-6-15,0 6 1 16,3 3 4-16,4 4 0 16,4-1 0-16,3-6 0 15,0-3-2-15,4-3 0 0,10-10-1 16,11-15 1-16,7-10-3 15,3-6 0 1,0-15-5-16,-6-13 1 0,-8 12-11 16,-3-6 1-16</inkml:trace>
  <inkml:trace contextRef="#ctx0" brushRef="#br3" timeOffset="196493.36">19332 4133 22 0,'64'-54'11'0,"-22"-8"-4"0,-38 33 4 15,-1 4-5-15,-3-6 0 0,-3-7 0 16,-19-6 1-16,-6 0-10 16,-25 1 0-16,-14 11 7 15,-7-5 0-15,-21 11-5 16,-18 8 1-16,-3 15-2 16,10 3 0-16,0 3-1 15,7 9 1-15,4 4-1 16,-4 12 1-16,7 10 1 15,15 3 1-15,6 12 1 16,8 10 0-16,6 9 1 16,15 25 0-16,17 19 0 15,18 0 0-15,14 9-1 16,32 7 0-16,25-13 0 16,20-9 0-16,8-28 1 15,21-17 0-15,17-30 1 0,4-32 1 16,-3-41 0-16,-4-34 1 15,-4-22-3-15,-10-25 1 16,-14-13-13-16,-21 1 0 16,-29 11-4-16,-17 20 1 15</inkml:trace>
  <inkml:trace contextRef="#ctx0" brushRef="#br3" timeOffset="204341.89">9373 3518 4 0,'0'-9'2'0,"7"18"5"0,-3-12 2 16,3 3-6-16,0 0 1 16,0 0-1-16,7 0 1 15,0 3-6-15,0 0 0 16,1 0 4-16,6 0 1 0,-7 1-2 15,7 2 0-15,4 0 0 16,-8-6 1-16,4 3-1 16,1 7 1-16,2-4-1 15,1 0 1-15,0 0-1 16,3-2 1-16,0 2-2 16,4-3 1-16,0 6-1 15,-1-5 1-15,1 2-1 16,0-3 1-16,7 3-1 15,-4-6 1-15,0 10-1 16,1-10 1-16,-5 0-1 16,5 0 0-16,-5 0 0 15,5 0 1-15,-1 0-1 16,0 0 0-16,0 3 0 16,4-3 1-16,0 0-1 15,0 0 0-15,3 3 0 16,-3-3 0-16,0 0 0 0,0 0 1 15,-1 0-1 1,1 3 1-16,0 0-1 0,3 0 1 16,-3 0-1-16,3-3 1 15,1 0-1-15,-1 4 0 16,4-1 0-16,-4 0 0 16,1 3 0-16,3-6 0 15,-4 0 0-15,0 0 0 16,-3 0 0-16,3 0 0 15,1 0 0-15,-5 3 1 16,1 3 0-16,0-6 0 0,7 4 0 16,-7 2 0-16,0-6 0 15,-1 3 0-15,5-3-1 16,-4 0 0-16,-1 0 0 16,1-3 0-16,-4 3-1 15,1 0 1-15,-1 0 0 16,0 3 0-16,1 0 0 15,6 3 1-15,0-2-1 16,1-1 0-16,-5-3 0 16,1 0 0-16,0 3 0 15,0-3 0-15,0 0 0 16,-1 0 0-16,1 0 0 16,-4 0 0-16,4 0 0 15,-3 6 1-15,2-6-1 16,-2 3 0-16,2 0 0 15,-2 1 1-15,-1-8-1 16,0 8 1-16,1-4-1 16,2 0 0-16,1 0 1 0,0 0 0 15,0 0 0-15,0 0 0 16,-4 0-1-16,0 0 1 16,7 0 0-16,-3 6 0 15,0-6 0-15,0 0 0 16,0 9-1-16,-1-9 1 15,5 3-1-15,-1 7 1 16,0-4-1-16,1-3 0 16,-1 3 0-16,-3-2 1 0,0 2-1 15,0 0 0-15,-1-6 0 16,1 3 1-16,0 4-1 16,0-7 1-16,0-7-1 46,-4 7 0-46,0-3 0 0,0 3 1 0,4 0-1 0,-4 0 0 0,1 0 0 16,-1 0 1-16,0 0-1 16,-6 0 0-16,-1 0 0 15,4-6 0-15,-1 3 0 16,8 3 0-16,3-7 0 16,-3 7 1-16,0 0-1 15,0-3 1-15,3 3 0 16,0 3 1-16,1 1-2 0,3-4 1 15,-8 3-1-15,-2 0 1 16,3-3-1-16,3 6 1 16,0-6-1-16,4 3 0 15,-4-3 0-15,4 7 1 16,0-7-1-16,0 0 1 16,0-10-1-16,7 10 0 15,-7-6 0-15,-4 6 1 16,4-3-1-16,0 0 0 15,3-1 0-15,0 4 0 16,1-3 0-16,-1 0 1 16,1-3-1-16,3 3 1 0,-4 0-1 15,-3-4 1-15,-4 4-1 16,0-3 1-16,1 3-1 16,3-3 1-16,7 2-1 15,-4 1 0-15,0 0 0 16,4-3 0-16,4 0 0 15,-8 2 0-15,-3-2 0 16,-4 3 0-16,-6 0 0 16,-8 3 1-16,-3 0-2 15,-4-6 1-15,0 2 0 16,-4 4 0-16,-2 0 0 16,-1-6 0-16,0 3 0 15,-4 3 0-15,-3 0 0 16,1 0 0-16,-8 0 0 15,3 0 0-15,1 0 0 0,-4 0 1 16,0 0-1-16,3 0 0 16,-3 0 0-16,0 0 1 15,4 3-1-15,-4-3 1 16,3 0-1-16,-3 0 0 16,0 0 0-16,0 0 0 15,0 0 0-15,4 0 0 16,-4 0-1-16,0 0 1 15,0 0-1-15,0 0 1 16,0 0-2-16,0 0 1 16,0 0-1-16,0 0 1 15,0 0-1-15,0 0 1 0,0 0-1 16,0-3 1-16,0 3 1 16,0 0 0-16,0 0-1 15,0 0 0-15,0 0-4 16,-4 0 1-16,4 0-8 15,4-9 1-15</inkml:trace>
  <inkml:trace contextRef="#ctx0" brushRef="#br3" timeOffset="206808.88">19078 7284 7 0,'-39'-31'3'0,"4"-4"-2"0,21 23 3 16,-11-7-4 0,-13-6 1-16,-5-3-1 15,-6-1 0-15,-11-2 0 0,0-7 0 16,0 1 0-16,-7-1 0 15,-7 7-1-15,-4-4 1 16,-6-2 0-16,-5-4 0 16,12 3 0-16,-8-3 1 15,-7-6-2-15,-6 4 1 16,-5-1 0-16,4 6 1 16,1-6-1-16,-8 6 0 15,-11 1-1-15,-3-4 1 31,8 10 0-31,-5-4 1 0,-6 1-1 0,-8-4 1 0,11 0-1 16,-7 10 0-16,-7 3 0 16,0 9 1-16,7 1-1 15,-3 2 1-15,-4 7-1 16,3 0 0-16,4-1 0 16,11 7 0-16,-8-6 0 15,8 6 0-15,-1 0 0 16,1 0 0-16,10 6 0 15,-7-2 1-15,0 8-1 16,4 1 1-16,0 2-1 16,6 7 0-16,8-3 0 15,0 0 0-15,3 3-1 16,0 9 1-16,1 1-2 16,2 11 1-16,5 5-1 0,-4 8 1 15,-1-3-2-15,8 1 1 16</inkml:trace>
  <inkml:trace contextRef="#ctx0" brushRef="#br3" timeOffset="207483.32">12975 6299 5 0,'-7'26'2'0,"0"5"-3"16,4-25 3-16,-5 7-3 0,1 9 1 15,0 9 0-15,-7 3 0 16,-10 10 0-16,-1 10 1 15,-7-4 0-15,4-3 0 16,0-9-1-16,-1-1 1 16,8-9 0-16,4-3 0 15,3-3 0-15,3-3 0 16,-3-3-1-16,7 0 1 16,0-4 2-16,3-2 0 15,8-1 1-15,6-6 1 16,11 0-1-16,11-3 1 15,11-3 0-15,2 0 0 0,8-3-2 16,7 3 0-16,0-1-2 16,-7 4 1-16,0 0-2 15,-3 0 1-15,-5 4-1 16,-2-4 0-16,-8 0 0 16,-3-7 0-16,-4 4-1 15,-7-6 0-15,-3-1 1 16,-8 1 0-16,-3 0-1 15,-10-7 0-15,-8-9-2 16,-3-3 0-16,-7-16-4 16,0-10 0-16</inkml:trace>
  <inkml:trace contextRef="#ctx0" brushRef="#br3" timeOffset="-152006.89">7380 13778 4 0,'-14'-25'2'0,"0"-9"-3"0,3 21 2 15,1-6-1-15,-4 4 1 16,0-4 0-16,-8-6 0 15,-9 0-2-15,-1 3 0 0,-3 0 0 16,-8-3 1-16,-3 0-1 16,8 3 1-16</inkml:trace>
  <inkml:trace contextRef="#ctx0" brushRef="#br3" timeOffset="-151719.47">4113 13371 2 0,'-88'37'1'0,"-49"10"-1"0,98-37 2 15,-11 5-3-15,-2 7 1 16,-16 10-1-16,5 2 1 16</inkml:trace>
  <inkml:trace contextRef="#ctx0" brushRef="#br3" timeOffset="-151450.14">2794 14531 1 0,'-25'97'0'0,"-3"-12"1"0,32-60 1 0,3 16-2 16,-4 3 1-16,11 12-1 16,0 10 1-16,8-3-2 15,2 9 1-15,12 3 1 16,9 6 1-16,-13-2-1 15,18-1 1-15,-1-2 0 16,0 2 1-16,11-3 0 16,0-9 1-16,7-6-3 15,4-4 1-15,-1-9-4 16,1 0 1-16,10-6-2 16,7-7 0-16,1-5-1 15,-1-1 1-15</inkml:trace>
  <inkml:trace contextRef="#ctx0" brushRef="#br3" timeOffset="-150969.49">5648 16296 8 0,'134'-9'4'0,"32"-44"-3"0,-117 34 10 31,71-47-9-31,0-9 1 15,-3 3-4 1,-1-1 1-16,-10-5-2 0,-7-3 1 0,-8 2-1 16,5 4 1-16,-5 3-2 15,-10-3 1-15,-3 12 1 16,-7-3 0-16,-8 0 0 16,-14-3 1-16,1-3 0 15,-4 3 0-15,0 3 0 16,-8-3 1-16,-2 0 0 15,-15 3 0-15,-4 0 2 16,-9 1 0-16,-8-17 1 16,-15-3 0-16,-2-2 0 15,-8-1 0-15,-14-9-1 16,-10-1 0-16,-22 1-2 16,-6 0 0-16,-4 12-1 15,-18 10 0-15,-7 12-1 16,-18 4 1-16,-3 15 0 15,-10 6 0-15,-8 4 0 16,-3 2 0-16,7 4 0 16,-7 0 1-16,-18 3-1 15,21 0 0-15,-3-3 0 0,-18-1 0 16,8 1-6-16,-1 3 1 16</inkml:trace>
  <inkml:trace contextRef="#ctx0" brushRef="#br3" timeOffset="-149738.97">12467 13443 10 0,'18'3'5'0,"-29"-22"-3"16,1 10 1-16,-4-7-3 15,-4 3 1-15,-17-2 1 16,-4 5 0-16,-11-5-2 16,-17-1 1-16,-7 0 1 15,4 4 0-15,-4-7 0 16,-11 3 1-16,-10 1-1 15,-8-7 0-15,5 3-1 16,-5 3 1 0,-6 4-1-16,-14-4 0 0,3 7-1 15,3 2 1-15,-3 1-1 0,-3 6 1 16,-4 3-1 0,14 10 1-16,-4 2-1 0,-2 7 0 15,-1 7 0-15,0 5 0 16,10 10-1-16,-3 3 1 15,8 19-2-15,2 3 1 16,4 15-1-16,8 7 1 16,13 7 0-16,8 2 1 15,17 10 1-15,10 9 0 0,8 0 1 16,3 0 1-16,8-6-1 16,6 9 1-1,7-6-2-15,8-6 1 0,3-3-2 16,7-7 1-16,7 0-1 15,11 1 0-15,10-4-1 16,4-3 1-16,7-6-2 16,7 3 1-16,7-10-1 15,3-8 0-15,4-14 0 16,18-6 0-16,10-9 0 16,7-15 0-16,4-14 1 15,7-2 0-15,14-7 0 16,-4-3 1-16,8-6-1 15,7 0 1-15,3-3-1 16,0-4 1-16,-4 1 0 16,5-1 0-16,-5-2 0 15,-3-4 1-15,-7 0-1 16,4-12 1-16,-4 3-1 0,0-9 0 16,-7-7 1-16,-11-6 0 15,-10-6 0-15,0-13 0 16,-4-22 0-16,-11-3 0 15,-13-16 0-15,-15-21 0 16,-10-4-1-16,-14-18 1 16,-21-13-5-16,-15-7 0 15,-17-9-2-15,-25-15 1 16</inkml:trace>
  <inkml:trace contextRef="#ctx0" brushRef="#br3" timeOffset="-146315.81">13578 14252 10 0,'32'16'5'0,"11"-10"-4"15,-26-3 5-15,8-3-6 16,0 0 0-16,3-6 0 0,0-4 1 16,4 1-2-16,-1-4 1 15,1-2 0-15,0-1 0 16,0-3 0-16,-1-3 0 16,-2 6 0-16,2-5 0 15,5 2 0-15,3-3 0 16,3-3 0-16,4 0 0 15,0-4-1-15,-1-2 1 16,5 0 0-16,-1 2 1 0,1 1-1 16,-8-3 0-16,4-4 0 15,0 4 1-15,3 0 1 16,8-4 0-16,-1-6 0 16,0 4 0-16,4 2 0 15,0 1 1-15,0-7-1 16,-10 0 0-16,3-3-2 15,3 4 1-15,1-4-1 16,-1 0 0-16,0 3 0 16,1 0 0-16,3-3 0 15,3-3 0-15,-6 7 0 16,-8-8 0-16,4 5 0 16,4-1 0-16,-1 0 0 15,0 0 1-15,4-3-1 16,-3-6 0-16,3-1 1 0,-14 13 0 15,14-18-1 1,-7 6 1-16,3-1 0 16,4-5 0-16,0 2 0 0,3-2 1 15,4-7-1-15,-3 0 1 16,-1-3-1-16,-3 0 0 16,0 3 0-16,0 0 0 15,4 0-1-15,-1 1 0 16,4-1 0-16,-3 0 0 15,-1 6 0-15,1-2 0 0,-8 2 0 16,4 7 0-16,4-1 1 16,3 1 1-16,0-3 0 15,0 5 0-15,3-5-1 16,-6 0 1-16,-4-1 0 16,0-2 0-16,0 5-1 15,3 4 0-15,1 3-1 16,-4 0 1-16,0-3-1 15,0 0 0-15,0-1 0 16,-4-2 1-16,-6 0-1 16,-5-4 0-16,1 1 0 15,0-7 0-15,0 13 0 16,0-3 0-16,-4-4-1 16,-3 7 1-16,-4-6 0 15,1 2 1-15,-1 1-1 16,0 6 0-16,-3 3-1 15,0 3 1-15,3 4 0 16,-3-1 1-16,-1 7-1 16,1-1 0-16,-7 7 0 0,0 3 1 15,-1 0-1-15,-3 4 0 16,4-4-3-16,0-3 0 16,-4-4-6-16,-3-2 0 15,-1-19-1-15,-3 0 1 16</inkml:trace>
  <inkml:trace contextRef="#ctx0" brushRef="#br3" timeOffset="-145684.69">18909 9087 28 0,'18'38'14'0,"-8"12"-21"16,-6-37 28-16,3 2-21 15,0 4 1-15,3 6 0 16,1 3 1-16,-4 1-2 15,0-4 0-15,4-3 0 16,-4-7 1-16,0 1-1 16,0-4 1-16,7-2-1 15,4-4 0-15,-1-3 0 0,4 0 0 16,4-6-1-16,3 0 1 16,0-6 0-16,1-1 0 15,-5-2 0-15,1-4 0 16,-4 0-1-16,0 1 1 15,-3 2-1-15,-4 1 1 16,0 2-1-16,0 1 0 16,1 6 0-16,-1 9 0 15,0 7 0-15,3 5 0 0,1 7 1 16,3 7 0-16,-3 9 1 16,-4-1 0-16,-3 7 1 15,-4 7 0-15,-4-4-1 16,1 0 1-16,-4 0-2 15,-4-3 1-15,-6-3-2 16,-5-3 1-16,-6-13-1 16,-7-6 0-16,0-6-1 15,-7-10 1-15,-4-9 0 16,-7-7 0-16,-4-11 1 16,5-8 0-16,-5-8 0 15,-3-7 0-15,-7-3-7 16,-7-13 1-16</inkml:trace>
  <inkml:trace contextRef="#ctx0" brushRef="#br3" timeOffset="-103513.04">8848 7341 19 0,'3'3'9'0,"-3"-3"0"15,0 0 9-15,0 0-16 0,0 0 1 16,4 3 1-16,-1 0 0 16,4 3-6-16,-7 0 1 15,4-2 3 1,-1 2 1-16,1 0-2 0,-1 4 1 15,1 2-1-15,-1 1 0 16,1-4 0-16,-4 4 1 16,0-1-1-16,4-2 1 15,-4-1-1-15,3 0 0 16,-3 1-1-16,0-4 1 16,0 3-1-16,4-2 1 0,-1-1 0 15,-3 3 0 1,0-2 0-16,7-1 0 0,-7 0 0 15,4 0 1-15,-4-2 0 16,0-1 0-16,0 0-1 16,0 0 1-16,3 0 0 15,-3-3 0-15,0 0 0 16,7-3 0-16,0-3 0 16,4-7 0-16,3-12-1 15,7-3 1-15,4-16-1 16,7-9 1-16,-8-19-1 15,12-13 0-15,13-12-8 16,11-4 0-16,3 14-8 16,-6 8 1-16</inkml:trace>
  <inkml:trace contextRef="#ctx0" brushRef="#br3" timeOffset="-101514.75">8128 8504 25 0,'11'6'12'0,"-22"-15"-4"0,11 9 9 15,0 0-14-15,4-3 1 0,-4 3 1 16,0 0 1-16,7 6-8 16,-7 3 1-16,7 4 5 15,-4 3 0-15,1-1-2 16,-1 1 1-16,4 0-1 16,0-1 0-16,0-2 0 15,4-4 0-15,-7 1-1 16,3-1 1-16,0 0-1 15,-4-2 1-15,1-1-1 16,3 0 1-16,-7 1-1 16,3-1 0-16,-3-3 1 15,0-3 0-15,0 3-1 16,0-3 1-16,7-9 0 16,0-7 0-16,4-3-1 15,3-15 1-15,11-4-1 16,10-15 1-16,11-16-2 15,3-10 0-15,15-15-10 16,10 13 1-16,-4 2-7 0,1 17 0 16</inkml:trace>
  <inkml:trace contextRef="#ctx0" brushRef="#br3" timeOffset="-99428.44">9084 9482 19 0,'0'0'9'0,"4"-3"-2"0,-4 3 9 0,0 0-13 16,0 0 0-16,0 0 2 15,7 0 1-15,-7 3-7 16,3 0 0-1,1 7 5 1,-4-4 0-16,0 3-2 16,3 4 1-16,1 0-1 15,-1-4 1-15,1 0-1 16,-1 1 0-16,-3-4-1 16,4 0 1-16,-4 1-1 15,0-1 1-15,0 3 0 16,0 1 1-16,0-4-2 15,0 3 1-15,0 4-1 16,3-4 1-16,-3 1-1 16,0-1 1-16,4 1-2 15,-4-4 1-15,0 0 0 16,0-3 0-16,3 4 0 0,-3-4 1 16,4 0-1-16,3 0 1 15,-7 0-1-15,0-3 0 16,0 3 0-16,0-3 0 15,0 0-1-15,0 0 1 16,7-3 0-16,4-6 0 16,3-1 1-16,0-5 0 15,7-4-1-15,7-13 1 16,8-8-1-16,13-23 0 0,18-15-1 16,11-13 0-16,10 0-7 15,11-3 0-15,-1 3-10 16,-17 15 1-16</inkml:trace>
  <inkml:trace contextRef="#ctx0" brushRef="#br3" timeOffset="-97459.23">10149 9627 48 0,'-3'3'24'0,"6"-10"-16"0,-3 7 25 0,0 0-32 15,0 0 1-15,0 0 0 16,0 0 0-16,0 0-3 16,0 0 1-16,0 0 0 15,4 4 1-15,-4-4-7 16,0 0 1-16,0 0-10 16,0 0 0-16</inkml:trace>
  <inkml:trace contextRef="#ctx0" brushRef="#br3" timeOffset="-97173.96">10478 9614 42 0,'3'6'21'0,"1"-9"-18"0,-4 3 28 15,0 0-31-15,0 0 1 16,3 0 0-16,4 0 0 16,0-3-2-16,0 6 0 15,0-6-4-15,0 3 0 16,0 3-7-16,0-3 0 0</inkml:trace>
  <inkml:trace contextRef="#ctx0" brushRef="#br3" timeOffset="-96546.5">10100 9924 37 0,'4'19'18'0,"-1"-22"-10"0,-3 3 28 0,0 0-35 15,0 0 0-15,7-6 1 16,0 0 0-16,0-4-3 16,4 1 0-1,10-7 2 1,-3 0 1-16,3 1-1 16,0 2 0-16,0 4-1 15,0 2 1-15,0 7-1 16,-3 7 1-16,0 2-1 15,-4 7 0-15,0 3 0 16,0-1 1-16,0 1-2 16,0-3 1-16,0 0 0 15,1-1 0-15,-5-2 0 16,4-1 1-16,4-5-1 16,3-4 0-16,4-6 0 15,3 0 1-15,0-10-6 16,0 0 0-16,-6-2-9 0,-8-1 1 15</inkml:trace>
  <inkml:trace contextRef="#ctx0" brushRef="#br3" timeOffset="-95902.2">10873 9705 26 0,'91'-66'13'0,"-13"-9"-2"16,-60 47 10-16,-1-10-19 15,-3-6 0-15,-7-3 2 16,-7 0 1-16,-7 3-6 15,-10 0 0-15,-22 0 4 0,-14 10 0 16,-3 9-2-16,-19 9 1 16,-6 10-1-16,-14 9 0 15,-7 9-2-15,-1 7 0 16,-6 9-2-16,10 13 0 16,4 3-4-16,0 6 1 15,14 7-1-15,7-4 0 16,7 7 2-16,14 5 0 15,10 8 2-15,15-1 1 0,14 3 7 16,7 0 1-16,25-12 2 16,24-3 0-16,25-13 1 15,25-16 1-15,3-12-2 16,21-13 1-16,11-25-4 16,-10-12 0-16,-1-22-3 15,-6-13 0-15,-15-3-4 16,-14-16 1-16,-11 7-11 15,-17-4 0-15,-10 4-3 16,-12 9 0-16</inkml:trace>
  <inkml:trace contextRef="#ctx0" brushRef="#br3" timeOffset="-93514.34">10813 7325 19 0,'7'12'9'0,"3"-2"-2"0,-6-7 9 16,-1 0-12-16,1 0 0 16,3 3 2-16,0-2 1 15,4-1-9-15,-1 6 1 16,8 4 5-16,14 2 1 0,3 10-3 16,11 7 1-16,14 2-2 15,3 4 1 1,99 40-1-1,-6-2 0-15,9-4 0 16,1 0 1-16,0 0-2 16,3 13 1-16,8 2-1 15,-11 4 1-15,-32-6-2 16,-21 6 0-16,-22-6 0 16,-24 6 0-1,-88 69 0 1,-53-13 1-16,-32 3-1 15,-49-8 1-15,-25-17-3 16,-14-12 1-16,-4-10-9 16,12 4 1-16</inkml:trace>
  <inkml:trace contextRef="#ctx0" brushRef="#br0" timeOffset="-5340.97">10347 10790 28 0,'0'6'14'16,"-4"-9"-4"-16,4 3 14 16,-3 9-21-1,-1 4 1-15,1 3 0 16,-4 6 1-16,0 6-7 15,-4 16 1-15,1 6 3 16,-5 16 1-16,5 6-3 16,-1 3 1-16,1 0-3 15,3-2 1-15,3-11-6 16,1-12 1-16,-4-9-6 16,-4-25 1-16</inkml:trace>
  <inkml:trace contextRef="#ctx0" brushRef="#br0" timeOffset="-4424.97">10216 10696 24 0,'8'0'12'15,"2"-3"-7"-15,-10 3 14 0,7 0-19 16,0 0 0-16,4 0 4 15,3 0 1-15,4 3-5 0,6 0 1 16,8-3 2-16,10 0 1 16,15-3-1-16,6-3 1 15,1-4-3-15,10 1 1 16,7 2-2-16,4-2 1 16,-1 3-1-16,1-4 0 15,-7 1-1-15,-11 0 1 16,-4-1 0-16,1 1 0 15,-1-1-1-15,-3 1 1 16,-3 0 0-16,-8 2 0 16,-3 4-1-16,-7 6 1 15,-4 4-2-15,-3 8 1 0,-4 10-1 16,-7-3 1-16,0 10-1 16,-7 8 0-16,-3 4 0 15,-1 3 1-15,5 3-1 16,-5 4 1-16,4-1-1 15,0 0 1-15,0 7 1 16,1-7 0-16,-5 1-1 16,1 2 1-16,-1 0 1 15,1 1 0-15,7-1 0 16,-4-2 0-16,7-7-1 16,-4-3 0-16,-6 0 0 15,0-4 1-15,-8-5-2 16,1-4 1-16,-8-3-1 15,-10-3 0-15,0-3 0 16,-14 7 0-16,-8-4 1 0,-16 0 0 16,-8-6 0-16,-15-4 1 15,-2-5 0-15,-15-7 1 16,-21-3-1-16,-17-3 0 16,-1 3-1-16,-6 3 1 15,-8 9-4-15,11 1 1 16,14-1-7-16,7 1 1 15</inkml:trace>
  <inkml:trace contextRef="#ctx0" brushRef="#br0" timeOffset="-3478.08">10650 12204 12 0,'0'19'6'0,"-14"3"3"0,7-13-1 16,-7 4-8-16,-11 3 1 15,-10-1 0-15,-7 1 1 16,-11 0-3-16,0-4 1 16,0 1 1-16,-7-4 1 15,-3 0-1-15,-4-2 1 16,-11-4-1-16,0 3 0 0,4-3-1 16,-3 0 1-16,-1-3-1 15,-3-3 1-15,3-3-1 16,1-7 0-16,-4 1-1 15,13 3 1-15,1-10 0 16,4-3 1-16,3 0-1 16,0-6 0-16,11-7 0 15,10-6 0-15,7 4-6 16,11-4 1-16</inkml:trace>
  <inkml:trace contextRef="#ctx0" brushRef="#br0" timeOffset="-2818.69">8580 12032 22 0,'17'12'11'0,"-3"-6"-5"0,-7-2 15 0,4-1-19 16,0 0 1-16,3 0 2 15,0 0 0-15,0-3-6 16,4 3 0-16,-1-9 3 16,4-3 1-16,0-7-2 15,-3-9 0-15,-4-6-1 16,0 2 0-16,-10-2-1 16,-4-10 1-16,-4 4-1 15,-6-1 1-15,-4 7-1 16,-4-1 0-16,-3 4 0 15,0 3 1-15,3 9-1 16,0 1 1-16,4 5 0 16,4 10 0-16,3 3 0 15,0 0 0-15,7 1-1 0,3 2 1 16,8 0-1-16,10 0 1 16,11 4-1-16,10-1 0 15,0 1 0 16,15-4 0-31,3 0 0 0,0-3 0 0,-7 0 1 0,3 1 0 16,-3-1-1-16,-7 0 1 16,-7 3-1-16,-11 3 0 15,-11 4 1-15,-17 0 0 16,-14 5-1-16,-14 11 0 16,-18 5-1-16,-21 7 1 15,-28 12-7-15,-18 0 1 0</inkml:trace>
  <inkml:trace contextRef="#ctx0" brushRef="#br0" timeOffset="-1286.67">857 8971 19 0,'-7'28'9'0,"14"-15"-4"0,-7-13 10 15,0 0-14-15,0 0 1 16,11-6 1-16,-1-4 1 16,12-2-4-16,16-4 1 15,5 0 1-15,24 1 1 16,14-1-2-16,35 7 0 16,18-7-2-16,15-12 1 15,9-7-2-15,-20-2 1 16,-8-1-7-16,-17 3 1 0,-17 4-1 15,-33 0 1-15</inkml:trace>
  <inkml:trace contextRef="#ctx0" brushRef="#br0" timeOffset="-986.9">910 9225 39 0,'18'22'19'0,"14"-28"-26"16,-15 0 41-16,4-7-35 16,18-3 1-16,21-15-4 15,11 3 0-15,17-10 1 0,14-6 0 16,25 3-5-16,-17 7 1 15,-12 12-1-15,-13 6 0 16,-7 13 2-16,-18 3 1 16,-11 10 1-16,-10-1 0 15,-25 4 1-15,-7-1 1 16</inkml:trace>
  <inkml:trace contextRef="#ctx0" brushRef="#br0" timeOffset="-744.39">1147 9426 26 0,'-57'6'13'0,"-3"-6"-13"0,50-6 29 15,-1-4-28-15,4 1 0 0,7-4 1 16,14-2 0-16,7-1-2 16,22 0 0-16,16-2 1 15,12-4 1-15,35 0-1 16,17 0 1-16,8-3-1 15,17-10 0-15,-3 10-2 16,-15-3 0-16,-17 9-7 16,-18 7 0-16,-31 5-2 15,-25 4 0-15</inkml:trace>
  <inkml:trace contextRef="#ctx0" brushRef="#br0" timeOffset="120665.69">2053 15042 22 0,'11'22'11'0,"-1"-3"-4"0,-10-13 12 15,4 3-16-15,3 4 0 16,4 0 3-16,-4-1 0 0,-4-2-7 16,4-1 0-16,4 0 5 15,-8 4 1-15,4-4-2 16,4 1 1-16,-4-10-2 16,4 0 0-16,-1-10-1 15,1-5 0-15,-1-10-1 16,1-7 0-16,-4-12-1 15,4-9 1-15,-1-7 0 16,1-5 0-16,-1 8-1 16,1 4 1-16,6 3 0 15,-2 3 1-15,9 3 0 16,-3 9 0-16,11 1-1 16,-4 12 0-16,1 6 0 15,-8 7 1-15,-11 6-2 16,5 6 1-16,-1 9-1 15,-11 4 0-15,4 6 0 16,4 9 0-16,-11 4 0 16,0 9 0-16,0-1 0 15,0 8 1-15,0-7 0 16,0-1 0-16,0 4 0 16,3-3 1-16,4-6-1 0,-7-7 0 15,0-6 1-15,11-6 0 16,0-6-1-16,10-4 0 15,7-9 0-15,0-9 1 16,-7-7-2-16,8-6 1 16,-19-9-1-16,-6-7 1 15,-8 1-1-15,-14 2 0 16,-13 4 0-16,-8 9 1 0,-10 6-1 16,-18 10 0-16,-8 6 1 15,-13 9 0-15,18 10 0 16,-11 6 1-16,3 10-1 15,7-1 0-15,11 4 1 16,4-1 0-16,14-2-1 16,10-7 1-16,4-6-1 15,6-6 1-15,12-4-1 16,3-2 1-16,14-4-1 16,14-9 1-1,18-10 0-15,3-9 0 0,25-9-1 16,7-13 1-16,22-6-1 15,-5-10 1-15,8-6-1 16,10 10 1-16,-10 0-2 16,-14 5 0-16,-11 11 0 15,-21 5 1-15,-4 7 0 16,-17 3 0-16,-4 9-1 0,-10 10 0 16,-18 15 0-16,-25 13 0 15,-21 16 0-15,-3 12 1 16,-18 16-1-16,-21 9 1 15,-4 10 1-15,-17-1 0 16,17 7 1-16,4 0 1 16,0-3 0-16,10-13 0 15,7-9 0-15,8-12 0 16,13-7-2-16,5-13 0 16,13-9-15-16,14-12 1 0</inkml:trace>
  <inkml:trace contextRef="#ctx0" brushRef="#br0" timeOffset="121402.3">2692 14964 22 0,'81'-47'11'0,"-21"-19"4"0,-43 50 0 0,12-6-12 15,-8-9 0-15,0-4 2 16,-3-2 0-16,-4-7-5 15,3-3 0-15,-6 0 5 16,-11 6 1-16,-7 0-2 16,-18 7 0-16,-24 2-1 15,-39 13 0-15,-1 7-2 16,-13 12 1-16,-18 9-2 16,0 13 1-16,4 13 0 15,3 2 0-15,4 14-1 16,-1 14 1-16,4 14-1 15,25 12 1-15,11 9-1 16,10 19 0-16,21 7-1 16,21 2 0-16,18-15-1 15,29-9 0-15,13-13 0 16,32-26 1-16,11-24 1 16,35-22 0-16,24-41 0 0,15-31 1 15,24-41 1-15,-17-25 0 16,-35-13 1-16,-40 0 0 15,-13 7-2-15,-29 6 0 16,-27 18 0-16,-29 7 0 16,-25 16-5-16,-39 9 1 15,1 22-9-15,-11 18 0 16,-18 14-3-16,-7 21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1:43:04.70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3T01:43:08.739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3154 5149 26 0,'-4'3'13'0,"4"-10"-10"0,0 7 14 0,0-3-17 16,-7 0 1-16,4 0 1 15,-8 0 0-15,1 3-2 16,-1 0 0-16,4 0 2 15,0 3 0-15,-4 0 0 16,1 3 0-16,-1 7-1 16,1 0 1-16,6 2-1 15,-3 1 1-15,-4 0-1 16,11-1 1-16,0-2 0 16,0-1 0-16,11-5 0 15,-4-1 0-15,-3-3-1 16,6-3 1-16,1-3-1 15,-1 0 1-15,1 0-1 16,-4-7 0-16,4-2-1 16,-4-1 0-16,3-3-1 15,-6 4 1-15,3-1-1 16,-7 1 1-16,-7 6 0 0,3-1 0 16,-3 1 0-16,-3 6 0 15,6-3 0-15,-3 0 0 16,-4 6 0-16,11 0 0 15,-10 6 0-15,3 4 0 16,3 3 0-16,-6 2 1 16,3 1-1-16,3 0 1 15,4 0-1-15,0-3 1 16,4-1-1-16,3-8 1 16,-4-1 1-16,15-6 0 0,-4-3 0 15,11-4 0 1,-4 4 0-16,0-6 1 0,-3-4-3 15,-4-2 1-15,3-4-1 16,-10 3 0-16,4 0-1 16,-11 1 0-16,-7 2-1 15,3-2 0-15,-3 2 0 16,-10 4 0-16,3 2 0 16,-11 7 1-16,11 0-1 15,-4 7 1-15,4 5 1 16,0 13 0-16,0-3 1 15,3 3 0-15,11 3 0 16,0 4 1-16,4-10 0 16,6 3 1-16,8-6 1 15,10-13 0-15,-3-6-1 16,10-6 0 0,-3-19-1-16,-4-4 1 15,-14 1-4-15,0 3 0 16,-14 3-8-16,0 3 0 15,-14 4-7 1,0 5 0-16</inkml:trace>
  <inkml:trace contextRef="#ctx0" brushRef="#br0" timeOffset="1712.65">4971 4713 43 0,'0'-19'21'0,"3"-6"-13"0,-3 19 34 15,0-4-39-15,0-2 0 16,0 5 1-16,0 1 1 16,0-3-7-16,-3 2 1 15,-8 11 4-15,-7 8 0 16,-13 10-2-16,-15 6 1 16,14 16-2-16,-10 19 1 15,3-4-2-15,-10 10 1 16,-1 19-2-16,4 13 1 15,11 2-1-15,0 1 1 16,10-7-1-16,11-13 0 0,10-8-3 16,15-17 1-16,0-5-3 15,17-20 1-15,4-15-4 16,6-19 1-16,12-16-1 16,10-12 0-16,0-16-2 15,7-19 1-15</inkml:trace>
  <inkml:trace contextRef="#ctx0" brushRef="#br0" timeOffset="2283.57">5383 4763 35 0,'-3'28'17'0,"-32"41"-18"15,24-44 33-15,-3 16-31 16,3 6 1-16,-13 19 0 15,-1 9 0-15,-3 7-3 0,-4-4 1 16,7-6 2 0,4-6 0-16,7-13 0 0,3-12 0 15,4-13-1-15,7-9 1 16,4-13-2-16,10-6 1 16,-3-3-2-16,3 0 1 15,-4 0-2-15,4 0 0 16,-3 3 0-16,3 3 1 0,-3 6 0 15,-1 1 0-15,4 2 1 16,-3 4 1-16,3-3 1 16,7-1 1-16,14 1 0 15,4 2 1-15,4-5 0 16,2-4 0-16,1-6-1 16,4-6 1-16,-4-10-3 15,-11-3 1-15,0-3-2 16,-7 0 1-16,-3-9-1 15,-7 0 0-15,-8-1-1 16,-3 7 1-16,-7 6-2 16,-7 1 1-16,-3 11-1 15,-1 1 1-15,-7 15 0 16,1 13 0-16,3 0 0 16,-4 10 1-16,8 8 0 15,6-2 0-15,4-3 1 16,4 5 0-16,13-8-2 0,1-10 0 15,6-4-4 1,1-5 0 0,7-7-9-16,3-9 1 0,11-6-1 15,-7-4 0-15</inkml:trace>
  <inkml:trace contextRef="#ctx0" brushRef="#br0" timeOffset="2433.57">6533 5381 1 0,'15'9'0'0</inkml:trace>
  <inkml:trace contextRef="#ctx0" brushRef="#br0" timeOffset="2883.81">6488 5541 41 0,'7'3'20'0,"-7"-3"-18"0,0 0 21 15,-11-10-23-15,-3 4 0 16,0 6 0-16,-7-3 0 16,0 6 0-16,-8 3 1 0,1 1-1 15,0 11 1-15,3 14 0 16,0-1 1-16,11 13-1 16,0-3 1-16,14 3-1 15,14 0 1-15,0-4-4 16,8-15 1-16,6-3-7 15,4-18 1-15,13-14-5 16,-2-12 0-16</inkml:trace>
  <inkml:trace contextRef="#ctx0" brushRef="#br0" timeOffset="3424.97">6953 4851 41 0,'18'12'20'0,"-15"32"-21"0,-6-28 37 16,-4 15-36-16,0 7 0 15,-4 15 0-15,-3 26 1 16,4 8-1-16,-5 17 1 16,1-10-1-16,0-9 0 15,4-10 0-15,-1-12 0 16,7-13-1-16,4-19 0 15,8-15-1-15,2-19 0 16,4-7 1-16,7-9 0 16,1-6-1-16,2-3 1 0,1-3 1 15,3-1 0 1,0 1 1-16,1 6 1 0,-5 3 1 16,1 6 0-16,-11 4 1 15,0 9 0-15,0 3-1 16,-3 3 1-16,-4 6-1 15,-7 4 0-15,-11 5-3 16,1 4 1 15,-4 4-1-31,-7-1 0 0,-1 0-1 0,1-3 1 16,0 0 0-16,0-4 0 0,7 1 0 16,0-3 1-16,3 6 0 15,4 0 0-15,7 0 1 16,7-3 0-16,7-1 1 15,14-2 1-15,11-7-1 16,0-2 1-16,14-7-2 0,0-3 1 16,-7-4-6-16,-7 1 0 15,-8 3-15-15,-10-3 0 16</inkml:trace>
  <inkml:trace contextRef="#ctx1" brushRef="#br0">5768 2402 0,'0'0'0,"0"0"15,0 0 1,-11-7 0,-17-5-1,-53-10 1,25 9-1,3 7 1,24 3 0,-9 3-1,16-6 1</inkml:trace>
  <inkml:trace contextRef="#ctx0" brushRef="#br0" timeOffset="4400.33">9567 4669 35 0,'-3'9'17'0,"-11"26"-11"0,7-26 18 0,-4 13-23 16,-7 25 1-16,-10 6-1 15,-11 13 1-15,-21 22-4 16,4 31 1-16,3 4 0 15,7-4 1-15,4 0-6 16,7-19 1-16,6-15-6 16,8-16 1-16</inkml:trace>
  <inkml:trace contextRef="#ctx0" brushRef="#br0" timeOffset="5045.5">8738 5801 37 0,'7'12'18'0,"64"-43"-13"0,-50 18 31 16,18-5-32-16,14-14 0 15,3-12 1-15,15-9 0 16,3 0-6-16,4-4 0 15,3 1 5-15,-4-1 0 16,-6 4-2-16,-15 9 1 16,-6 13-1-16,-12 3 1 15,-6 9-3-15,-4 9 1 0,-10 17-2 16,-11 5 0-16,-3 16-1 16,-4 7 1-16,-4 15-2 15,-3 3 1-15,0 1 1 16,-4-4 0-16,4-3 0 15,0-16 1-15,4-2 0 16,6-4 0-16,8-10 1 16,3-5 0-16,4-7 0 15,10-6 1-15,0-7-1 16,0 4 1-16,1-3 0 16,-5-1 0-16,1 1-1 15,-4-4 0-15,0 1-1 16,0-1 1-16,1 4-1 15,-5 3 0-15,-3-7 0 16,0 4 0-16,-3-4-1 16,-4 4 0-16,-3-1-2 15,-4 1 1-15,-4 3-1 16,-3 6 0-16,0 3 0 16,-4 6 1-16,4 0 0 0,0 10 1 15,0 0 1-15,7 9 1 16,4-3 1-16,10-3 0 15,7 7 1-15,14-14 0 16,11-8-1-16,4-4 1 16,6-3-7-16,8-3 1 15,-8-7-13-15,4-9 1 16</inkml:trace>
  <inkml:trace contextRef="#ctx0" brushRef="#br0" timeOffset="9564.39">11857 4769 39 0,'7'22'19'0,"0"35"-8"0,-7-39 19 0,-4 7-27 16,1 10 0-16,-4 9 1 15,-4 6 1-15,-3 10-7 16,4-7 1-16,3 0 4 15,-1-12 0-15,1-7-2 16,0 1 1-16,4-13-1 16,3-10 0-16,3-2-1 15,4-13 1-15,4 0-1 16,0-7 0-16,-1 1 0 16,1-1 1-16,3 1-2 15,-4 6 1-15,5 3-1 16,-1 0 1-16,0 3 0 15,0 3 1-15,-4 7-1 16,5 2 1-16,-1 4-1 0,0 6 1 16,3 0-1-16,5 1 0 15,2-1-4-15,8-3 1 16,7-13-13-16,3-9 1 16</inkml:trace>
  <inkml:trace contextRef="#ctx0" brushRef="#br0" timeOffset="10375.58">12647 5124 31 0,'7'0'15'0,"7"-10"-2"16,-14 10 12-16,0 0-22 16,4 3 1-16,-4 4 2 15,-4-1 1-15,-10 13-8 16,-7 18 0-16,-7 1 5 16,-4 18 0-16,0 10-2 0,1 9 0 15,-1-9-3-15,0 0 1 16,4-6-6-16,0-4 0 15,10-15-9-15,7-13 1 16</inkml:trace>
  <inkml:trace contextRef="#ctx0" brushRef="#br0" timeOffset="10588.49">12351 5240 44 0,'14'40'22'0,"-4"10"-22"16,-2-37 34-16,-5 12-34 15,4 0 1-15,0 0-3 16,-3-3 1-16,3 0-5 16,0-6 1-16,0-4-8 15,7-15 1-15</inkml:trace>
  <inkml:trace contextRef="#ctx0" brushRef="#br0" timeOffset="11036.98">12756 5679 40 0,'-17'75'20'0,"3"19"-21"0,10-78 33 15,1-4-30-15,-1-2 0 16,1-1 3-16,-1-12 0 0,1-7-5 16,3-24 0-16,0 6 3 15,3-16 0-15,4-3-2 16,0 0 1-16,0-10-4 15,0 4 0-15,0 6-1 16,0 0 0-16,4 9 0 16,0 4 0-16,3 6 1 15,0 9 0-15,3 0 4 16,5 6 0-16,2 13 1 16,-3 0 1-16,1 3 0 15,-1 7 0-15,-7 6 0 16,-4 2 0-16,-2 1-3 15,-12 6 1-15,-7 0-5 16,-3 4 0-16,-7-4-7 16,0 0 0-16,3-3-6 15,1-7 1-15</inkml:trace>
  <inkml:trace contextRef="#ctx0" brushRef="#br0" timeOffset="11335.24">13275 5378 39 0,'18'-4'19'0,"-4"-8"-19"0,-11 6 31 16,-3 6-30-16,-3-10 0 16,-4 4 2-16,0 0 1 15,-7 6-5-15,-4 3 1 0,-7 0 2 16,-3 13 1-16,3 2-3 15,-3 4 1-15,7 10-3 16,3-4 1-16,8 0-1 16,3 0 1-16,7-3-2 15,10-9 1-15,8-6 0 16,3-10 0-16,7-7-5 16,4 1 1-16,0-10-6 15,-4-9 1-15</inkml:trace>
  <inkml:trace contextRef="#ctx0" brushRef="#br0" timeOffset="11636.46">13628 4490 31 0,'7'19'15'0,"-11"9"-5"0,1-18 23 15,-4 5-31-15,-4 10 1 16,1 13 3-16,-5 21 0 16,5 20-7-16,-1 9 0 15,1 18 4-15,3 10 0 0,-4-9-4 16,1-10 0-16,-1-15-7 15,0-20 0-15,4-18-7 16,4-19 1-16</inkml:trace>
  <inkml:trace contextRef="#ctx0" brushRef="#br0" timeOffset="12177.79">13399 5124 54 0,'42'34'27'0,"-14"-28"-34"16,-17-9 51-16,-1-3-44 15,4-4 1-15,8 1-1 16,-1 3 1-16,3 0-1 16,1 6 0-16,-4 3 0 15,-3 0 1-15,-4 9-2 0,-3 7 1 16,-4 9 0-16,-4 1 0 15,1-1-1-15,-1-3 1 16,-3 0-1-16,4-6 1 16,-1-4 0-16,4 1 1 15,4 6-1-15,3-9 1 16,4-4 0-16,3-3 0 16,4-3 0-16,-1-3 1 15,4 0 0-15,4-3 0 16,0 0-1-16,0-3 1 15,-4-3-1-15,-3-4 1 16,-4-3-2-16,-4-3 1 0,-2 4-2 16,-1-7 1-16,-7 0-1 15,0 0 0-15,-7 13 0 16,0-7 1-16,-7 10-2 16,-4 9 1-16,1 9-1 15,-5 7 0-15,5 6-1 16,-1 0 1-16,8 13-1 15,3 9 1-15,7-16 0 16,3 1 1-16,8-4-3 16,0-6 1-16,6-3-5 15,8-10 0-15,0-3-6 16,7-6 0-16</inkml:trace>
  <inkml:trace contextRef="#ctx0" brushRef="#br0" timeOffset="12627.26">14566 5152 39 0,'-3'3'19'0,"-8"6"-16"0,8-9 32 0,-4 3-33 16,-4 7 0-16,-3-1 0 16,-4 4 1-16,1 2-4 15,-1 1 0-15,0 3 2 16,4-3 1-16,-3 2-2 15,9 1 1-15,5-6-1 16,3 2 0-16,7-2 0 16,11 3 0-16,-1-4 0 15,4-2 1-15,-3-4-1 16,0 0 0-16,-4 0-1 16,-4 4 0-16,-6 6-1 15,-8 2 0-15,-6 4-3 0,-1-3 1 16,-3 0-8-1,0-3 1-15,0-1-1 16,7-8 0-16</inkml:trace>
  <inkml:trace contextRef="#ctx0" brushRef="#br0" timeOffset="12840.41">14728 5252 43 0,'8'9'21'0,"-5"1"-20"0,-3-4 43 16,-3 10-43-16,-1-4 0 16,0 10 0-16,-3 0 0 0,4 7-2 15,-1-4 1-15,1-3-1 16,3-7 1-16,0-12-7 16,0 0 1-16,0-12-8 15,0-3 1-15</inkml:trace>
  <inkml:trace contextRef="#ctx0" brushRef="#br0" timeOffset="13211.43">14750 5155 29 0,'31'12'14'0,"19"-2"-5"15,-36-10 15-15,7 3-23 16,7 6 1-16,8-9 1 15,-1 3 1-15,-3-3-4 0,-4-6 0 16,-3 0 3-16,-4 3 0 16,-7-3-2-16,-4-1 1 15,-3 4-2-15,-7 3 1 16,-3 0-2-16,-4 0 0 16,0 3-1-16,-4 10 0 15,1-4 0-15,3-6 1 16,3 16 0-16,4-3 0 15,7 0 2-15,7 2 0 16,0 4 3-16,4 0 0 16,-4-6 0-16,0 0 0 0,-3 9-1 15,-4 0 0-15,-7 3-4 16,-14-3 1-16,-11-3-9 16,-10-6 0-16,-1-7-5 15,1 1 0-15</inkml:trace>
  <inkml:trace contextRef="#ctx0" brushRef="#br0" timeOffset="14398.85">16401 5437 42 0,'-4'75'21'0,"11"-21"-15"0,-3-45 36 15,-1 4-39-15,-3-10 0 16,4-6 1-16,-1-19 0 15,1-16-6-15,-4-15 1 16,0-19 3-16,-4-4 1 16,1 1-3-16,-1-22 1 0,-3 3-1 15,4-7 1-15,6 17-2 16,4 5 1 0,4 4-1-16,10 22 1 0,4 6-1 15,10 15 0-15,0 17-2 16,1 12 1-16,-1 9-3 15,-7 0 1-15,-7 7-7 16,-10 9 0-16,-8 9-4 16,-6 0 0-16</inkml:trace>
  <inkml:trace contextRef="#ctx0" brushRef="#br0" timeOffset="14596.05">16228 5305 65 0,'3'29'32'0,"11"-20"-38"16,-7-9 66-16,1-3-60 15,6 0 1-15,10 3-1 0,8 0 0 16,7 0-3-16,0 0 0 16,0 3-6-16,-4-3 0 15,0 0-10-15,0-6 0 16</inkml:trace>
  <inkml:trace contextRef="#ctx0" brushRef="#br0" timeOffset="14790.63">16813 5450 42 0,'0'59'21'0,"0"-15"-21"0,0-31 26 0,0 2-28 16,0-2 0-16,4-1-7 16,-1-2 1-1</inkml:trace>
  <inkml:trace contextRef="#ctx0" brushRef="#br0" timeOffset="14985.18">16718 5249 42 0,'11'19'21'0,"3"6"-9"0,-7-25 26 16,0 3-39 0,4-6 1-16,3 3-5 0,0-10 0 15,0 7-1-15,7 0 0 16,0-6-8-16,0-1 0 15</inkml:trace>
  <inkml:trace contextRef="#ctx0" brushRef="#br0" timeOffset="15810.03">17103 5553 41 0,'10'16'20'16,"-6"-19"-23"-16,-4-4 34 0,0 7-31 16,0-12 0-16,0-7 2 15,3-3 0-15,1 0-2 16,-1-3 0-16,1 0 2 16,3 9 0-16,4-6 0 15,3 7 0-15,3 2-4 16,4 4 1-16,4-1-2 15,3 4 0-15,-3 0-4 16,3-1 0-16,1 1-2 16,-1 3 1-16,-4-6 0 0,1-1 0 31,3 1 2-31,-3 3 0 0,-4-4 4 0,0 4 1 16,-3 0 3-16,-7-1 0 15,-11 7 3-15,-4 0 0 16,-7 7-1-16,1-4 0 15,-4 6-2-15,-4-3 1 16,1 4-2-16,2-1 0 16,5 4-1-16,-1-1 0 15,8 7 1-15,3 0 1 0,10 0 1 16,4 0 0 0,4-4 1-16,10 1 0 0,-3-4 1 15,0 4 0-15,-4-3-2 16,-7-1 1-16,-3 1-3 15,-8-4 1-15,-6 7-2 16,-5 3 0-16,-6 0-1 16,-3-4 0-16,3 1-1 15,-1-4 0-15,5-2-1 16,3-1 0-16,7-2-3 16,7-7 1-16,11-10 0 15,3-6 1-15,10-2 0 16,8-20 0-16,7-12 2 15,7-19 1-15,-4-13 4 16,1-9 0-16,-1-18 0 16,-3-17 1-16,0 10-1 15,-18 3 1-15,-7 0-1 16,-10 10 0-16,-8 15-2 16,-10 7 0-16,-7 24 1 0,0 19 0 15,-3 17-1-15,-5 17 1 16,-6 26-2-16,0 16 1 15,3 15 0-15,1 35 0 16,9 19-1-16,8 18 0 16,7 10-1-16,7-6 1 15,4-17-5-15,-4-30 0 16,4-32-6-16,-11-22 0 16</inkml:trace>
  <inkml:trace contextRef="#ctx0" brushRef="#br0" timeOffset="15992.87">17522 5086 57 0,'25'38'28'16,"39"-13"-30"-16,-40-25 53 0,19 0-51 16,10 3 0-16,3-10-2 15,11 1 1-15,4 0-5 16,3 0 1-16,-7 3-12 15,-4-7 1-15</inkml:trace>
  <inkml:trace contextRef="#ctx0" brushRef="#br0" timeOffset="16454.34">19699 4565 47 0,'7'41'23'0,"-24"16"-21"16,13-36 32 0,-3 11-34-16,-4 18 0 0,-3 13 0 15,4-1 0-15,-4 7-2 0,-1-6 1 16,1-3-6-16,4-16 1 16,3-13-7-1,0-12 0-15</inkml:trace>
  <inkml:trace contextRef="#ctx0" brushRef="#br0" timeOffset="17041.67">19558 5042 36 0,'25'28'18'0,"-4"-6"-10"0,-7-16 27 15,11 4-33-15,6-1 1 0,8-2 1 16,4 2 1-16,-1 3-6 15,-7 1 1-15,-7 0 2 16,-6 2 1-16,-12-2-2 16,-6 2 0-16,-11 1-1 15,-4-3 1-15,-10 2-2 16,-4-2 0-16,-3-1 0 16,-4 1 0-16,4 0 1 15,3-7 0-15,4 3 0 16,3-3 0-16,4 4 0 15,4-4 1-15,6 4 0 16,4 5 0-16,7 4 0 16,7-10 1-16,8 1 0 15,2-1 0-15,8-6 0 16,7-3 0-16,3-3-1 16,1-9 1-16,-5-7-1 0,5 0 1 15,-8-6-2-15,-3 0 1 16,-4-6-2-16,-7 2 1 15,-3 11-1-15,-8-8 0 16,-3 11-1-16,-3 2 0 16,-4 7 0-16,-4 3 0 15,-3 3-1-15,0 9 1 16,-3 7 1-16,3 3 0 16,0 6 0-16,3 0 1 15,8 0 0-15,3 0 0 0,3-3 1 16,1 0 0-16,6-3-3 15,5-4 1-15,2-5-5 16,4-10 1-16,-3-6-9 16,3-4 0-16,-3-5-1 15,3 2 0-15</inkml:trace>
  <inkml:trace contextRef="#ctx0" brushRef="#br0" timeOffset="17549.76">20447 5494 49 0,'7'-16'24'0,"-3"-44"-34"0,-4 32 52 0,-4-16-42 16,1 0 1-16,-1-18-1 15,-3-11 1-15,-4-8-1 16,8 2 0-16,-1-2 1 16,4 9 0-16,7 3 0 15,7 6 1-15,1 10 0 16,2 3 0-16,1 15 0 15,3 10 1-15,-3 19-3 16,-4 6 0-16,0 6-5 16,-7 13 0-16,-11 9-9 15,-3 3 1-15,-7 7-3 16,-3 3 1-16</inkml:trace>
  <inkml:trace contextRef="#ctx0" brushRef="#br0" timeOffset="17957.03">20246 5199 51 0,'11'22'25'0,"27"-29"-25"0,-24 4 51 15,8 0-50-15,9-3 0 16,5 3 0-16,6 0 0 16,0 3-2-16,-3-4 1 15,-4 4-2-15,-3 4 1 16,-11-1-3-16,-3-10 0 15,3 1-1-15,-3 0 1 0,-4-3-1 16,0 2 0-16,-3 1 1 16,-4 0 1-16,-4-1 2 15,-3 1 0-15,0 6 1 16,-3 0 0-16,-1 3 0 16,1-3 1-16,-5 10 0 15,1 5 0 1,-10 26 1-1,6-3 0-15,4-4-1 16,7 1 1-16,7-13-2 16,0-3 0-16,4-10 0 15,3-15 0-15,4-4-2 16,-1-2 0-16,1-1-4 16,0-2 0-16,-1-1-6 15,-3-3 0-15</inkml:trace>
  <inkml:trace contextRef="#ctx0" brushRef="#br0" timeOffset="18256.02">20941 5387 35 0,'0'34'17'0,"0"-24"-11"0,0-10 25 0,0 0-29 15,0-3 0-15,0 0 4 16,0-10 0-16,0 0-6 16,0-5 1-16,3 2 4 15,1-3 1-15,7 0 0 16,3 1 1-16,3 2-3 16,4-3 1-16,4 6-2 15,0-2 0-15,-4 2-6 16,-3 4 1-16,-4 3-8 15,-4-1 0-15,-3 1-8 16,-7 6 0-16</inkml:trace>
  <inkml:trace contextRef="#ctx0" brushRef="#br0" timeOffset="18601.61">21177 5321 52 0,'21'22'26'0,"1"-9"-25"0,-19-23 42 16,4 4-42-16,4-4 0 15,3-2 0-15,0-4 1 16,4-6-3-16,-1-3 1 16,-6 3 0-16,-4 7 0 15,-11-1-1-15,-6 0 1 16,-1 7 0-16,1 3 0 15,-4 2-1-15,-1 14 1 16,-2 2 0-16,-1 13 0 0,4 7 0 16,10 2 0-16,4 4 0 15,8 3 0-15,-1-7 0 16,7-6 1-16,10-6-1 16,8-12 1-16,7-10-6 15,-4-3 1-15,-3-7-12 16,0-9 1-16</inkml:trace>
  <inkml:trace contextRef="#ctx0" brushRef="#br0" timeOffset="19203.72">22867 5177 41 0,'4'25'20'0,"-11"6"-14"16,3-21 25-16,0 2-28 15,-3 4 0-15,0 9 0 0,4 9 1 16,3 14-6-1,3-8 1-15,4-8 3 16,4-4 1-16,-4-9-2 16,11-13 1-16,6-12-1 0,1-16 1 15,0-7-3-15,-4 1 1 16,-3 0-10-16,-4-3 1 16,0-7-6-16,3 10 0 15</inkml:trace>
  <inkml:trace contextRef="#ctx0" brushRef="#br0" timeOffset="19653.4">23435 5164 57 0,'-3'3'28'0,"10"10"-37"15,-7-13 53-15,-4 6-44 16,-3-6 0-16,-4 3 0 16,1 0 0-16,-4 4 0 15,0 2 1-15,-1 1-1 16,1 2 0-16,0-2 0 16,4-1 1-16,-1 3-2 15,8 1 1-15,3 0-1 16,7 2 1-16,7 1 0 15,0-4 0-15,0 4 0 0,0 0 0 16,0 3 0-16,-3-4 0 16,-4-2 0-1,-4 6 0-15,-3-4-1 0,-3 4 1 16,-4-3-1-16,0-4 1 16,-4-2-1-16,1-1 0 15,-1-3 1-15,4-2 0 16,0 2 0-16,0-3 0 15,3 3-2-15,1-6 0 16,3 0-7-16,0 0 0 16,3-6-6-16,-3 6 1 0</inkml:trace>
  <inkml:trace contextRef="#ctx0" brushRef="#br0" timeOffset="20001.14">23678 5224 41 0,'-3'16'20'0,"6"-7"-12"0,-3 0 33 15,0 1-40 1,-3 5 1-16,-1 7 0 0,1 3 0 16,-1 7-3-16,1-1 0 15,3-6-1-15,0-6 1 16,3-16-8-16,4-12 1 15,0-4-7-15,4-15 1 16</inkml:trace>
  <inkml:trace contextRef="#ctx0" brushRef="#br0" timeOffset="20191.66">23654 5026 33 0,'14'35'16'0,"11"-7"-12"0,-15-22 24 0,4 1-29 16,0-1 1-16,4-3-3 15,3 0 1-15,4 0-5 16,3 4 1-16,0-4-4 16,-7 0 0-16</inkml:trace>
  <inkml:trace contextRef="#ctx0" brushRef="#br0" timeOffset="20793.17">24074 5265 38 0,'10'18'19'0,"-6"14"-24"0,-1-26 38 16,1 0-33-16,-1 1 1 16,1-1 0-16,3 0 0 15,0 4-1-15,3-7 0 16,1-6 0-16,3-7 1 15,4 1-1-15,-1-4 1 16,1 1-1-16,0 2 0 16,3-9 0-16,0 4 0 15,4 2 0-15,-1 4 1 16,5 3-1-16,-1-7 1 16,0 7 0-16,-3-4 1 15,3 4-1 1,-7-3 0-16,-3-1-1 15,-1 4 1 17,1 3-1-32,-4-3 0 15,0 12 0-15,-7-3 0 16,-3 9-1-16,-4 14 0 0,0 2 1 0,0 9 0 0,0 14-1 0,-4 2 1 0,4 0 0 16,4 7 0-16,-4-7 1 15,0 7 1-15,-4-1-1 16,1-12 0-16,-1-6 0 15,-3-6 0-15,-3-10 0 16,-8-7 0-16,-7-8-1 16,-3-4 0-16,-4-9 0 15,4-6 0 17,3-10 0-17,4-6 0-15,7 9 0 0,7 0 1 0,4-6 0 0,10 4 1 16,10-1 0-16,8 0 1 0,7 0-1 0,-4 0 0 15,7 4-1-15,8 2 1 16,-5 1-5 0,1 2 1-16,-7 1-12 0,0-4 1 15,-1 1-2-15,1-1 0 16</inkml:trace>
  <inkml:trace contextRef="#ctx0" brushRef="#br0" timeOffset="21012.2">25079 5412 58 0,'11'9'29'0,"-8"-12"-40"15,-3 3 60-15,0 0-49 16,4 3 0-16,-4 1-11 15,0-1 1-15,-4 6 0 16,-10-3 0-16</inkml:trace>
  <inkml:trace contextRef="#ctx0" brushRef="#br0" timeOffset="25171.95">3179 7356 37 0,'10'0'18'0,"-6"-6"-11"0,3 3 19 16,-7 3-24-16,0-6 0 16,0-1 0-16,3 1 1 15,-3 0-3-15,-3-4 0 16,-4 1 2-16,-4-1 0 15,0 1-1-15,1 3 1 0,-1 0-1 16,-6 2 0-16,3 4 0 16,3 7 0-16,4 5-1 15,-4 7 1-15,1 0-1 16,-1 3 1-16,4 3 0 16,4 3 0-1,3 0-1-15,3 1 1 0,8-11 0 16,6-2 1-16,5-7-1 15,6-2 1-15,3-7-1 16,1-7 1-16,-4-2-1 16,-6-7 0-16,-5-6-1 15,1 4 1-15,-8-1-2 16,-10-3 1-16,4-3 0 16,-4 0 0-16,-4 3 0 15,-6 6 0-15,-8 3-1 16,8 7 1-16,-11 6-1 0,3 6 1 15,7 7-1 1,-6 6 1-16,3 0 0 0,3 6 0 16,4 3 0-16,0 0 0 15,3 0 0-15,4-3 1 16,4-3-1-16,3-6 1 16,0-6 0-16,7-4 0 15,4-6-1-15,-1-6 1 16,5-4-1-16,-8-6 0 15,3 1-1-15,-10-4 1 16,4 0 0-16,-11 0 0 0,0 4-1 16,-7-4 1-16,-4 3 0 15,1 4 0-15,-8 2 0 16,4 4 0-16,-4 6 0 16,-3 3 1-16,11 3-1 15,-8 1 0-15,7 2 0 16,1 4 1-16,-1 2-1 15,11 1 1-15,0 0 0 16,0 6 0-16,11-10-1 16,-8 1 1-16,15-4-1 15,0 0 0-15,-8-5 0 16,11-4 0-16,-3-7-1 16,-4-5 1-16,4-4-1 15,-8 0 0-15,-3-2 1 16,-3 2 0-16,3-3 0 15,-14 0 0-15,3 0 0 0,-3 4 0 16,-3 2 0-16,-1 7 0 16,-7 6 0-16,4 3 1 15,0 3-1-15,0 1 1 16,4 2-1-16,-1 4 1 16,4 5 0-16,7 1 0 15,0 0-1-15,0 3 1 16,7-6-1-16,4-7 1 15,3-3-1-15,10-9 0 16,-2-3-1-16,-1-7 0 16,0-5-4-16,0 5 1 0,-3 1-13 15,-1-10 1 63</inkml:trace>
  <inkml:trace contextRef="#ctx0" brushRef="#br0" timeOffset="26816.38">4745 7046 44 0,'-4'-3'22'0,"15"3"-13"16,-11 0 27-16,3 3-33 16,5 0 1-16,-8 0 1 15,3 6 1-15,-6 13-6 16,-5 10 0-16,5 18 5 15,-8 3 0-15,-3 19-2 16,-7 19 1-16,-4 10-2 16,-3-1 1-16,7-15-5 15,-4-10 1-15,11-16-8 0,4-8 0 16,10-17-10-16,3-15 0 16</inkml:trace>
  <inkml:trace contextRef="#ctx0" brushRef="#br0" timeOffset="27411.73">4992 7701 47 0,'-11'19'23'0,"1"19"-12"0,3-32 31 16,3 3-39-16,1 1 0 15,3-4 2-15,-4-3 1 0,4 3-9 16,0-3 1-16,4-3-2 15,3-3 1-15,3-3-13 16,8-6 1-16,3-7-3 16,0 0 0-16</inkml:trace>
  <inkml:trace contextRef="#ctx0" brushRef="#br0" timeOffset="27760.77">5796 7021 48 0,'0'22'24'0,"-7"12"-23"0,7-18 48 16,-10 6-48-16,2 12 1 15,-2 10 0-15,-4 3 1 16,0 19-4-16,0 6 0 16,3 10 2-16,4-13 1 0,0-10-4 15,3-12 0-15,1-9-5 16,-1-10 0-16,1-12-9 15,3-13 1-15,0-16-1 16,-11-5 0-16</inkml:trace>
  <inkml:trace contextRef="#ctx0" brushRef="#br0" timeOffset="28030.71">5359 7290 46 0,'3'3'23'0,"4"-6"-22"16,-7 3 48-16,4-6-43 15,6-3 0-15,12-1 4 16,2-2 1-16,15-1-13 0,18-3 1 16,6-12 8-16,22-3 0 15,21-10-4-15,6-6 1 16,5 0-4-1,-18 0 0-15,-18 9-6 0,-4 4 0 16,-24 6-10-16,-7 9 0 16,-14 3-5-16,-7 10 0 15</inkml:trace>
  <inkml:trace contextRef="#ctx0" brushRef="#br0" timeOffset="28346.69">6047 7795 68 0,'-7'10'34'0,"0"-10"-37"16,7 0 64-16,-4 0-59 15,4 0 0-15,0 0 0 16,0 0 1-16,4 3-6 16,3 0 0-16,0 3-8 15,3 0 0-15,1-6-10 16,-1 0 1-16</inkml:trace>
  <inkml:trace contextRef="#ctx0" brushRef="#br0" timeOffset="28961.74">7909 7475 36 0,'-14'22'18'0,"18"-12"-6"0,-4-10 17 16,0 0-25-16,0 0 0 15,-4 0 3-15,1-7 1 16,-4 4-10-16,-4-3 0 16,0 0 6-16,-3-4 1 15,0 4-3-15,-3-3 0 16,-1-1-1-16,0 7 0 16,-6 6-1-16,-5 7 0 15,-2 8-2-15,6 1 1 16,0 10-2-16,8 2 1 15,6 7-2-15,4-1 1 0,14-2-1 16,14-4 1-16,-3-9-1 16,14-6 1-16,-8-7 0 15,12-12 1-15,-12-13-1 16,1-6 1-16,-4-6-4 16,-3-6 1-16,-4-7-6 15,-4 0 0-15</inkml:trace>
  <inkml:trace contextRef="#ctx0" brushRef="#br0" timeOffset="29607.31">8033 7720 47 0,'3'28'23'0,"-10"-15"-25"0,7-10 42 16,4 0-40-16,-4 0 1 16,0-3 1-16,0 0 0 15,3-3-2-15,1-6 0 16,3-4 1-16,0-6 1 0,0 0-1 15,0-3 0-15,4 1-3 16,-8 5 1-16,4 0-1 16,-3 7 1-16,3 2-1 15,3 4 0-15,1 10 0 16,0 2 0-16,3 7 2 16,3 3 0-16,8 2 0 15,-11-5 0-15,4 0 1 16,-1-4 0-16,8 1 0 15,3-7 0-15,8-9 0 16,6-16 1-16,-10-6-1 16,3-12 0-16,-3-11 0 15,-8-5 0-15,1-16 0 16,-4 13 1-16,-10-35-2 16,-1-6 1-16,-3 3-1 15,-3 3 1-15,0 12-1 16,-4 16 0-16,0 13-2 15,0 10 0-15,-4 21 0 0,-3 19 0 16,-4 9-1-16,-3 22 0 16,4 17 0-16,-1 24 0 15,8 15 2-15,3 23 0 16,14-9-1-16,-4 5 1 16,8-18-4-16,14-16 1 15,-8-15-4-15,15-17 0 16,0-11-4-16,3-14 0 0</inkml:trace>
  <inkml:trace contextRef="#ctx0" brushRef="#br0" timeOffset="29847.28">9327 7384 38 0,'11'10'19'0,"-22"24"-17"0,4-15 36 0,-7 0-34 16,-7 6 0-16,-7 13 2 16,3 12 0-16,-3 16-8 15,-14 0 0-15,-1 15 5 16,1-6 0-16,3-3-5 16,7-6 0-16,4-9-6 15,7-13 1-15,3-13-8 16,11-15 0-16</inkml:trace>
  <inkml:trace contextRef="#ctx0" brushRef="#br0" timeOffset="30074.07">8985 7469 46 0,'0'6'23'0,"0"4"-19"0,0-4 39 15,0 10-41-15,0 3 0 16,0 15 0-16,0 7 0 0,0 6-4 16,0 3 1-16,7-3-3 15,4-9 1-15,3-10-13 16,4-16 1 0</inkml:trace>
  <inkml:trace contextRef="#ctx0" brushRef="#br0" timeOffset="30568.17">11060 7478 28 0,'-25'-12'14'0,"-21"-1"5"0,35 10 9 15,-6 0-23-15,-8 3 1 16,-10 3 2-16,7 4 1 15,-8 5-12-15,5 4 1 0,-5 3 6 16,5-1 1-16,2 1-4 16,5 0 1-16,2 0-2 15,8 0 0-15,7-1 0 16,7-2 0-16,11-6-1 16,3-1 1-16,7-3 0 15,0-3 1-15,4 1-1 16,3 2 1-16,-3 3 0 15,0 4 0-15,-8 2-1 16,-6 1 1-16,-11 6-1 16,-11 3 0-16,1 3-4 15,-4-3 0-15,-1-3-7 16,1 0 1-16,0-6-6 16,4-10 1-16</inkml:trace>
  <inkml:trace contextRef="#ctx0" brushRef="#br0" timeOffset="30973.81">11148 7638 43 0,'24'10'21'0,"-6"-23"-18"0,-18 13 36 16,0 0-39-16,0 0 0 15,-7-3 1-15,-7 3 0 16,-4 3-1-16,-3 7 1 15,-4 2 0-15,4 10 0 16,-3-3 0-16,6 3 1 16,0 3-1-16,4-3 0 15,7 0-1-15,7-3 1 0,7-7-1 16,4-2 0-16,3-10 0 16,4-7 0-16,-1-2-1 15,1 0 1-15,-4-1-1 16,0 1 0-16,0-4-2 15,0 1 0-15,-3 2 1 16,-1 7 0-16,1 3 0 16,-4 3 0-16,0 7 1 15,-3 5 1-15,-1 4 0 16,1 3 1-16,3 0-3 16,0-3 1-16,3-3-4 15,5-4 1-15,2-2-9 16,1-10 0-16</inkml:trace>
  <inkml:trace contextRef="#ctx0" brushRef="#br0" timeOffset="31213.21">11783 7554 43 0,'-14'28'21'0,"-25"41"-18"0,25-47 36 15,-11 6-37-15,-7 19 1 16,-14-3 0-16,-6 16 0 0,2 6-4 16,11 9 0-16,8 0 1 15,-1-12 0-15,11-16-8 16,7-16 1 0,7-21-5-16,-1-20 1 0,5-12-4 15,-1-12 0-15</inkml:trace>
  <inkml:trace contextRef="#ctx0" brushRef="#br0" timeOffset="31381.42">11405 7595 44 0,'14'34'22'0,"-3"26"-28"16,-4-42 45-16,0 4-40 15,0 13 1-15,4-1-2 16,-1-5 0-16,4-4-3 15,1-3 1-15,-1-7-9 16,3-8 1-16</inkml:trace>
  <inkml:trace contextRef="#ctx0" brushRef="#br0" timeOffset="31692.11">11994 7482 41 0,'22'15'20'0,"-19"-5"-16"0,-6-7 34 16,-8 3-38-16,-3 0 1 15,-7 1 0-15,3-1 0 0,0 3-1 16,1 1 0-16,-4-1 0 16,7 1 1-16,3 2 0 15,4 4 1-15,7-1 0 16,3 4 1-16,5 0 0 15,6 3 0-15,3-3-1 16,8-3 1-16,-7-1-2 16,-11 7 1-16,-7 0-3 15,-11 3 0-15,0 3-6 16,-13-6 0-16,-4-3-10 16,-8-13 1-16</inkml:trace>
  <inkml:trace contextRef="#ctx0" brushRef="#br0" timeOffset="32293.36">14072 7538 51 0,'11'0'25'0,"-1"-6"-21"15,-10 6 40-15,0 0-43 16,4-3 0-16,-4 3 0 0,0-3 1 16,-4-1-2-16,1 4 0 15,-8 0 1 1,-3 7 1-16,-3-1-1 0,-8 10 1 16,-3 12-1-16,-1 9 1 15,1-2-2-15,0 6 0 16,10 3-1-16,8 0 1 15,10-7-3-15,10-5 0 16,15-14-4-16,10-2 0 16,-6-10-5-16,6-6 0 15,7-9-4-15,4-4 0 0</inkml:trace>
  <inkml:trace contextRef="#ctx0" brushRef="#br0" timeOffset="32550.01">14432 7642 31 0,'25'-19'15'0,"-8"16"-4"0,-17 3 24 0,4-4-32 16,-4 4 0-16,-4-6 2 16,-6 6 1-16,-8 0-7 15,-3 0 0-15,-4 3 5 16,-3 4 1-16,0-1-2 16,0 10 0-16,3 2-1 15,0 4 0-15,8 0-1 16,6 0 1-16,8 6-2 15,6-2 1-15,11-5-3 16,4-5 1-16,3-6-4 16,4-7 1-16,-1-6-10 15,1-7 0-15,0-2-2 0,0-4 0 16</inkml:trace>
  <inkml:trace contextRef="#ctx0" brushRef="#br0" timeOffset="32914.04">14609 7726 49 0,'3'47'24'0,"1"-40"-28"0,-4-4 47 15,0 0-42-15,0 0 0 16,0-3 0-16,0 0 0 0,0 0-1 16,3-6 0-16,1-7 1 15,-1-12 1-15,1-6-2 16,-4 6 1-16,7-4-1 15,0 1 0-15,0 0-1 16,0 6 1-16,0 3 0 16,0 10 0-16,4 2-1 15,-1 7 1-15,1 10 0 16,-1 2 1-16,4 7-1 16,1 3 1-16,-1 6-1 15,3 1 1-15,1-7-3 16,0-4 1-16,-1-2-5 15,1-3 1-15,3-4-10 16,0-6 1-16,0-9-1 16,8-7 0-16</inkml:trace>
  <inkml:trace contextRef="#ctx0" brushRef="#br0" timeOffset="33407.05">15177 7695 48 0,'0'31'24'0,"7"19"-27"16,-7-40 50-16,3 2-45 15,4 1 1-15,0-1 1 16,-3 1 1-16,3-4-5 16,-4-2 1-16,4-4 3 15,0-3 1-15,4-10-2 0,3-5 0 16,7-1-1-16,4-6 0 15,3-6-5-15,0-7 0 16,-3 7-6-16,0 6 1 16,0 3-11-16,-8 1 1 15</inkml:trace>
  <inkml:trace contextRef="#ctx0" brushRef="#br0" timeOffset="33750.13">15575 7780 57 0,'21'9'28'0,"11"-12"-30"0,-21 0 46 0,-1 0-44 0,4-10 0 0,-3-6 1 15,0-3 0-15,-4 0-2 16,-4 0 1-16,-6 4 0 15,-4-1 1-15,-4 3-1 16,-3 3 0-16,-4 7 0 16,1 6 1-16,-1 6-2 15,0 7 1-15,4 6 0 16,4 6 0-16,6 3-1 0,8 3 1 16,6 4-2-1,8-4 0-15,3-2-4 16,4-7 1-16,-4-7-9 0,-4-2 1 15,8-10-3-15,0-3 1 16</inkml:trace>
  <inkml:trace contextRef="#ctx0" brushRef="#br0" timeOffset="34529.88">15939 7921 36 0,'10'31'18'0,"1"-28"-19"0,-11-3 33 0,3-9-32 16,4-7 1-16,0-6 1 16,0-3 0-16,0 0-1 15,0 0 0-15,1 0 2 16,2 3 0-16,4 0 0 16,4 3 0-16,3 3-1 15,7 4 1-15,4 2-3 16,3-2 1-16,4-1-2 15,3 4 0-15,1 0-2 16,-4 2 0-16,-8 1-1 16,1 0 1-16,-4 6-1 15,-3-3 0-15,-11 3 2 16,-3-4 0-16,-11 4 0 16,-7 0 1-16,-7 4 0 15,-11-1 0-15,4 0 0 16,-4 3 0-16,7 10-2 0,1-1 1 15,-1 1-2-15,0 6 1 16,1 6 0-16,6 1 1 16,4-1 1-16,4 0 1 15,3-3 3-15,7 0 0 16,0 0 2-16,0 3 0 16,3 1 0-16,-3-4 1 15,-3 0-2-15,-4 3 0 16,-4-3-2-16,1-6 0 0,-1 0-2 15,-3-7 0-15,0 1-1 16,-3-7 1-16,-1-9 0 16,4 0 0-16,3-7 0 15,4-5 0-15,8-4 0 16,-1-3 1-16,7 0 0 16,10-3 1-16,12 9-1 15,2-3 1-15,1-2-1 16,4-8 1-16,-8-2-1 15,0 3 0-15,-3-4-1 16,-4-5 1-16,-3-4-1 16,-11 0 0-16,-7 10-1 15,-7 6 1-15,-7 3-1 16,-4 12 1-16,-3 10 0 16,0 16 0-16,0 6 0 15,0 13 1-15,7 8 0 16,3-5 0-16,8 0 0 0,3-4 0 15,7-6-3-15,11-9 1 16,3-9-4-16,4-7 0 16,-1 0-9-16,-9-12 0 15</inkml:trace>
  <inkml:trace contextRef="#ctx0" brushRef="#br0" timeOffset="35115.34">18482 7667 47 0,'0'0'23'0,"4"-7"-18"0,-4 7 38 16,0 0-43-16,0 0 1 16,0 0 1-16,-4 0 1 15,1 4-4-15,-5-1 1 16,-2 9 2-16,-1 7 0 15,-3 0-1-15,-3 9 1 0,6 0-1 16,4 4 0-16,3-1-1 16,8-9 0-16,6 3-2 15,5-12 1-15,13-1-2 16,4-6 0-16,-1-2 0 16,5-8 0-16,-5-8-3 15,-2-7 1-15,-5-3-7 16,-3 3 1-16,4-3-3 15,0 0 0-15</inkml:trace>
  <inkml:trace contextRef="#ctx0" brushRef="#br0" timeOffset="35432.22">18909 8002 48 0,'7'25'24'0,"4"-6"-25"0,-11-19 46 0,3-3-44 0,-3 3 0 0,7-19 2 0,-3 3 0 0,-4-6-3 0,0-12 0 15,-4-4 2-15,-6-12 0 16,-1-13 0-16,0-6 0 16,4-3-1-16,0 3 0 15,0-3 0-15,4 6 0 16,3-3 0-16,3 7 1 15,4 5-1-15,4 13 1 16,6 7 0-16,8 9 0 0,-4 2-2 16,-3 11 1-16,0 5-8 15,3 10 1-15,-4 7-13 16,5 8 1-16</inkml:trace>
  <inkml:trace contextRef="#ctx0" brushRef="#br0" timeOffset="36378.34">20683 6644 42 0,'-3'10'21'0,"13"9"-12"0,-10-7 24 0,-3 13-32 16,-8 3 0-16,-3 16 0 0,-3 10 0 15,2 15-1 1,1 9 0-16,0 7 1 0,4 18 1 15,3-6 0-15,7-6 1 16,3-15-1-16,1-14 0 0,-1-15 0 16,1-18 0-1,-22-26-1 1,-7-10 0-16,-3 1-2 16,-7-3 1-1,-7-1-2 1,-4 4 1-16,3 3 0 0,5 3 0 0,2 9 0 15,8 7 1-15,3 6 0 16,11 6 0-16,0 7 1 16,4-4 0-16,6 0 0 15,4 4 1-15,11-7 0 16,6 0 0-16,8 1-1 16,0-4 1-16,3-10-2 15,7 4 1-15,4-6-4 16,3-7 0-16,4-6-6 15,-7-6 1-15,-4-7-9 16,-7-6 1 0</inkml:trace>
  <inkml:trace contextRef="#ctx0" brushRef="#br0" timeOffset="36565.33">20814 7745 43 0,'18'41'21'0,"-15"3"-21"0,1-35 32 16,-4 4-34-16,0-1 0 0,0-2-7 15,0-4 1 1,0-3 1-16,0-12 1 0</inkml:trace>
  <inkml:trace contextRef="#ctx0" brushRef="#br0" timeOffset="36768.76">20705 7504 42 0,'10'25'21'0,"11"-19"-16"0,-17-6 34 0,3 3-39 0,3-3 0 0,1 3 0 0,3-3 0 0,0 0-2 0,4 0 1 0,0 0-6 0,3 3 1 0,0 0-8 0,0 1 1 16</inkml:trace>
  <inkml:trace contextRef="#ctx0" brushRef="#br0" timeOffset="37078">21078 7811 43 0,'8'44'21'0,"9"12"-19"0,-10-49 36 15,0-4-35-15,0 0 0 16,0 0 2-16,4 3 0 16,0-6-6-16,3-6 0 0,0-10 4 15,0-9 0-15,-4 0-2 16,1-6 0-16,0-4-1 16,-1 4 1-1,1-4-5-15,-1 13 1 0,1 4-8 16,0 8 1-16,-1 4-6 15,-3 9 0-15</inkml:trace>
  <inkml:trace contextRef="#ctx0" brushRef="#br0" timeOffset="37307.93">21378 7798 47 0,'32'13'23'0,"17"-13"-21"0,-34-3 42 0,2-4-45 0,1-2 1 0,0 3-1 0,-4-4 1 16,-4-5-1 0,-3-1 1-16,-7-6-1 0,-3 3 1 15,-8 4-2-15,-3-1 1 16,0 10-2-16,-4 6 1 16,1 6-1-16,-1 6 1 15,4 1 0-15,3 3 0 16,8 6 1-1,3 9 0-15,10 0 1 0,1-2 0 16,7-7-1-16,3-7 1 16,3-2-4-16,5-1 1 15,2 1-8-15,1-7 0 16,-4-12-1-16,-6-4 1 0</inkml:trace>
  <inkml:trace contextRef="#ctx0" brushRef="#br0" timeOffset="42159.37">21784 7692 44 0,'0'9'22'0,"14"35"-11"0,-14-38 22 0,0 1-32 15,0 2 1-15,0 0 0 16,4-2 1-16,-4-1-4 16,0-6 1-16,0 0 2 15,0-9 0-15,0-13-1 16,0-13 1-16,7 1-1 16,0-4 0-16,0 7 0 15,3-1 1-15,5 4-1 16,2 6 0-16,8 10-2 15,3 8 1-15,4 8-4 16,-4 2 0-16,0 3-5 16,-3 1 0-16,0 2-8 0,-4-9 1 15</inkml:trace>
  <inkml:trace contextRef="#ctx0" brushRef="#br0" timeOffset="42848.49">22387 7576 39 0,'11'9'19'0,"7"-15"-15"0,-18 6 29 0,0-6-33 16,-4-1 1-16,-3 1 0 15,-7 0 0-15,0-1-2 16,-4 1 1-16,-3 6 1 15,-4 0 0-15,-3 3 0 16,0 4 0-16,0-1-2 16,3 6 1-16,4 4-2 15,7 6 1-15,3 3-1 16,7 3 1-16,12 4-1 16,6 2 1-16,10 4 1 15,1-4 0-15,-4-2 2 16,-3-10 0-16,-4-4-1 15,-7-2 1-15,-7 3-2 16,-7 3 1-16,-11-3-1 16,-3 0 0-16,-4-7-1 0,1-3 0 15,-1-2 1-15,7-4 0 16,4-3 0-16,7-10 0 16,7 1 0-16,11 3 1 15,6-7 0-15,12-6 1 16,6-6 1-16,0-3 0 15,11 3 0-15,11-9 0 16,-1-1 0-16,4-3 1 16,-4-2-2-16,-6 2 0 15,-4 7-1-15,-8-1 0 0,-6 7-1 16,-7 0 1-16,-7 3-1 16,-11 7 0-16,-7 2 0 15,-4 7 0-15,-7 6 0 16,-3 3 0-16,0 3 0 15,-3 7 1-15,-1 9 0 16,4 6 0 15,3 9-1-15,4-2 1-16,7-1 0 0,11 1 0 0,6-1-1 0,8-8 1 0,3-11-2 16,4-5 0-16,-4-4-5 15,-3-6 1-15,-4-3-12 16,0-4 0-16</inkml:trace>
  <inkml:trace contextRef="#ctx0" brushRef="#br0" timeOffset="43075.42">23149 7905 56 0,'14'53'28'0,"-24"-34"-33"0,6-10 44 15,-6 4-40-15,-8 3 0 0,-7 3-7 16,-3-4 1-16,3-2-4 16,1-7 1-16</inkml:trace>
  <inkml:trace contextRef="#ctx0" brushRef="#br0" timeOffset="43717.39">24028 7692 42 0,'-14'53'21'0,"10"-3"-9"0,1-37 27 0,3-1-36 15,0 1 0-15,-4-4 0 16,4 1 1-16,0-4-6 16,0-6 1-16,0-6 3 15,4-7 0-15,3-6-2 16,7-6 1-16,3-3-2 16,8-10 1-16,0 4-1 15,3 3 0-15,0-1-1 16,0 7 1-16,-3 3 0 15,0 10 1-15,-4 5 0 16,0 10 1-16,-3 10-1 16,-1 6 1-16,-2 6-1 15,-5 3 1-15,-3-3-1 0,0 0 0 16,0 0-2-16,0 0 0 16,4-6-7-16,-1-3 1 15,8-7-8-15,-4-6 1 16</inkml:trace>
  <inkml:trace contextRef="#ctx0" brushRef="#br0" timeOffset="44078.68">24804 7626 39 0,'7'6'19'0,"-4"-12"-14"0,-3 6 27 0,-3-3-29 62,-8 0 1-62,-28-4 3 0,1 1 1 0,2 9-10 0,8 7 1 0,3 2 5 16,4 10 0 0,0 0-1-16,4 3 0 0,6 6-3 15,4 4 0-15,7-10 0 16,3-6 0 93,12-10-1-109,6-6 0 0,10-9-4 0,-2-3 1 0,-1-13-8 0,4-6 1 0,3-16-4 16,0-3 0-16</inkml:trace>
  <inkml:trace contextRef="#ctx0" brushRef="#br0" timeOffset="44289.09">25160 6676 48 0,'14'25'24'0,"-10"47"-24"0,-8-63 43 16,1 16-42-16,-8 7 0 16,1 18 1-16,-1 16 1 0,-3 15-4 15,-4 10 1-15,1 16 1 16,2-4 1-16,5-9-3 15,3-15 1-15,3-23-5 16,1-15 0-16,3-22-2 16,0-13 1-16,-4-12-9 15,1-10 0-15</inkml:trace>
  <inkml:trace contextRef="#ctx0" brushRef="#br0" timeOffset="44513.09">24772 7375 62 0,'7'3'31'0,"18"13"-32"0,-11-19 58 16,7 3-56-16,18-3 0 16,7-1 0-16,7-2 1 15,17-3-4-15,8-4 1 16,-1 4-4-16,-6-1 1 15,-11 4-8-15,-11 3 0 16,-17-3-7-16,-11 3 0 16</inkml:trace>
  <inkml:trace contextRef="#ctx0" brushRef="#br0" timeOffset="45492.95">26716 7635 30 0,'0'16'15'0,"0"-7"1"16,0-5 16-16,0-1-27 16,-4 6 0-16,1 4 3 15,-1 2 1-15,1 1-11 0,-1 9 1 16,1 3 6-16,-1 4 1 15,1-4-2-15,3-3 0 16,0-9-2-16,3-1 0 16,4-8-2-16,4-11 0 15,-1-8 1-15,5-4 0 16,-1 1-2-16,0-1 1 16,0 3 0-16,0 4 0 0,-3 6 1 15,-4 6 0 1,0 3-1-16,0 4 0 0,0 5 1 15,0 1 0-15,0-4-1 16,0 1 0-16,4-4 0 16,6-5 0-16,-3-4-1 15,0-13 0-15,4-6 1 16,0 0 0-16,6-9-1 16,-2-9 0-16,-5-1-3 15,-3-9 0-15,0 3-11 16,0-3 0-16,-3 3-3 15,0 10 1-15</inkml:trace>
  <inkml:trace contextRef="#ctx0" brushRef="#br0" timeOffset="46000.64">27545 6820 47 0,'0'6'23'0,"-7"32"-21"0,3-19 42 0,-3 9-43 16,-7 19 1-16,-3 13 1 16,-8 18 1-16,-7 16-4 15,4-3 0-15,7-3 2 16,3 0 1-16,4-26-2 47,3-12 1-47,4-15-2 0,0-13 1 0,7-16-1 0,4-12 0 0,6-4-1 15,1 1 1-15,3 0-1 16,0 2 1-16,0 1-1 16,-3 6 0-16,3 3 0 15,0 7 0-15,-3 5 0 16,3 4 1-16,-4 3 0 16,1 3 0-16,3-9-1 0,0 0 0 15,4-1-3-15,3 1 0 16,0-4-6-16,0-5 1 15,4-4-7-15,0-3 0 16</inkml:trace>
  <inkml:trace contextRef="#ctx0" brushRef="#br0" timeOffset="46615.84">27880 7651 40 0,'14'-3'20'0,"-17"25"-14"0,-1-22 32 15,-3 6-38-15,4 0 0 0,-5 1 1 16,-2-1 0-16,-4 0-1 16,-4 0 0-16,0 4 1 15,1-1 0-15,-1 1 0 16,1 5 0-16,2-2 0 16,1-1 1-16,7 1-2 15,4-1 1-15,6 1-2 16,8 0 1-16,3-4-1 15,0-3 0-15,0-3 0 16,0-3 0-16,0-6-1 16,-3 0 0-16,0 0 1 15,-1-1 1-15,1 1 0 16,-1 3 0-16,1 0 0 16,0 0 1-16,3 3 0 15,-4 3 0-15,1 3-1 16,6 0 1-16,1 1-1 15,3 2 0-15,-3-3 0 0,3-6 0 16,7-6 0-16,8-7 0 16,9-5-1-16,5-17 1 15,-4-15-1-15,-4-10 1 16,11-9 0-16,0-15 1 16,-7-17 0-16,-4-8 0 15,-3-1 0-15,-14-9 1 16,-11 18-1-16,-14 4 1 0,-11 9-1 15,-10 26 0-15,3 15 0 16,-3 25 0-16,0 19 0 16,-4 18 0-16,-7 17 0 15,-3 30 0-15,3 39-1 16,4 15 1-16,7 18-1 16,10 11 0-16,11-23-4 15,8-15 1-15,2-32-5 16,1-25 0-16,-1-22-7 15,-3-21 0-15</inkml:trace>
  <inkml:trace contextRef="#ctx0" brushRef="#br0" timeOffset="46828.76">27799 7262 58 0,'21'28'29'0,"18"-21"-26"0,-11-11 52 16,14-5-55-16,25-7 1 16,15-2 0-16,2-17 0 15,22-3-4-15,3 1 0 16,-3 9-6-16,-14 6 0 16,-18 6-10-16,-25 7 1 31</inkml:trace>
  <inkml:trace contextRef="#ctx1" brushRef="#br0" timeOffset="43472.64">4078 6560 0,'0'0'15,"0"0"-15,0 0 16,0 0-1,0 0-15,0 0 16,0 0 0,-14-13-16,0 4 15,-11-4-15,4 1 16,-7 5 0,7 1-16,3 3 15,7 0 1,1 3-16,3-3 15,3 3-15,4-3 16</inkml:trace>
  <inkml:trace contextRef="#ctx0" brushRef="#br0" timeOffset="48057.21">8199 9053 55 0,'3'-3'27'0,"1"-1"-21"0,-4 1 27 16,-7-3-32-16,-4 0 0 0,-7-1 2 15,-3 4 0-15,0 3-3 16,-7 7 0-16,7-1 3 16,-15 10 0-16,1 9-1 15,0 6 1-15,3 3-1 16,4 10 0-16,0 7-1 15,10-4 1-15,11 0-1 16,10-3 0-16,15-7-2 16,14-9 0-16,0-6-4 15,10-9 1-15,11-7-5 16,0-6 1-16,0-9-1 16,0-1 0-16,-4-8 1 31,-7-8 0-16,-3-5 3-15,-7 0 1 0,-7 2 5 0,-4 1 0 0,-7 3 2 16,-4 6 1-16,-3 4 1 16,-7-1 1-16,-3 7-1 0,-8 2 0 15,-3 10 0-15,-7 1 0 16,3 2-2-16,-3 3 0 16,4 10-1-16,-1 3 0 15,4 3-1-15,3 0 1 16,4-3-1-16,4-3 1 15,3-3-2-15,7-4 0 16,7-6-3-16,7 1 1 16,4-4-4-16,-1-3 0 0,1-6-8 15,3-10 0-15,-6-3-2 16,-1 3 0-16</inkml:trace>
  <inkml:trace contextRef="#ctx0" brushRef="#br0" timeOffset="48463.56">8615 9297 47 0,'3'16'23'0,"-3"15"-21"0,0-21 44 0,-3 2-44 15,-1 4 1-15,-3-4 1 16,4 1 1-16,-1 0-5 16,1-4 0-16,-1 0 4 15,4-2 1-15,0-4-3 16,0 0 1-16,4-3-1 15,3-6 0-15,3-1-2 0,1-5 0 16,3-4-2-16,0-3 1 16,0 1-1-16,4-4 0 15,0-4 0-15,-1 8 1 16,4 2-1-16,-3 3 1 16,0 7 2-16,-1 0 0 15,-3 6 0-15,0 3 0 16,1 3 0-16,-1 1 0 15,3 5-1-15,-6 7 1 16,-1 6-2-16,1-6 1 16,3 3-2-16,0 3 0 0,-7-3-2 15,4-6 1-15,0-1-5 16,3-2 1-16,3-7-7 16,-3-3 1-16,8-9-3 15,-8 0 0-15</inkml:trace>
  <inkml:trace contextRef="#ctx0" brushRef="#br0" timeOffset="48719.29">9123 9366 54 0,'7'7'27'0,"7"24"-33"15,-10-25 53-15,-1 7-46 16,4 6 0-16,0 2 2 16,4 5 1-16,-1-5-4 15,1 1 1-15,3-6 2 16,0-3 0-16,-3-1 0 0,3-6 0 15,0-6-2 1,7-9 1-16,-3-10-2 0,-1-9 1 16,5-3-2-16,2-4 1 15,-3-2-3-15,4-1 1 16,-4 7-3-16,0 5 0 16,-3 8-5-16,-4 5 1 15,0 4-10-15,0 2 1 16</inkml:trace>
  <inkml:trace contextRef="#ctx0" brushRef="#br0" timeOffset="49034.39">9567 9341 38 0,'7'13'19'0,"8"-1"-9"0,-8-5 27 0,0-4-33 16,3 0 0-16,1-6 1 16,-1 0 1-1,1-1-8-15,-4-5 0 0,0 0 4 16,0-4 1-16,-3 0-3 15,-4-2 1-15,0-1-2 16,3 0 1-16,-6 4-1 16,-1-1 1-16,-3 4-1 15,0 6 0-15,-4 6 0 16,4 3 1-16,0 10-1 16,0 3 1-16,4 6-1 15,3 0 1-15,0 0 0 16,7 0 1-16,0 3-1 15,3-3 0-15,1-3-3 16,0-3 1-16,6-3-4 16,8-7 0-16,3-6-9 15,4-3 0-15</inkml:trace>
  <inkml:trace contextRef="#ctx0" brushRef="#br0" timeOffset="49817.7">9991 9470 36 0,'0'12'18'0,"0"-12"-17"0,0 0 25 15,0-6-22-15,0-3 0 0,0-1 1 16,0 1 1-16,3-7-8 16,4 0 1-16,4 1 5 15,3-1 0-15,4 0-2 16,3 1 0-16,3 2-1 15,5 1 1-15,-5-1-1 16,12 4 1-16,-5-4 0 16,8 1 0-16,7-1 0 15,-4 0 0-15,-6 4-1 16,-5 3 1-16,-2 0-1 16,-12-4 0-16,-3 10-2 15,-7 0 1-15,-14 3-2 16,-3 4 1-16,-8-1-3 15,-10 3 0-15,3 4-1 16,1 6 0-16,-1-1 0 16,4 7 1-16,7 1 1 15,3-1 0-15,11 3 2 0,7 0 1 16,0 3 2-16,4-2 0 16,-1-4 0-16,-3-3 0 15,-3-7 0-15,-4-5 0 16,-7 9 0-16,-4-10 0 15,1 4-2-15,-4-1 0 16,3-2-1-16,0-4 1 16,1-3 0-16,3 0 0 15,0-3 0-15,3 0 0 16,1 0 1-16,3-6 1 0,7 0-1 16,7 2 0-16,7-2 0 15,14-6 1-15,1-7-2 16,6-6 1-16,4 0 0 15,-4-16 0-15,0-3-1 16,-3 0 1-16,-7 3-1 16,-4 0 0-16,-3 7 0 15,-4 6 0-15,-7 3 0 16,-3 3 0-16,-8 12 0 16,-6 4 0-16,-1 9 0 15,-3 7 0-15,-3 5 0 16,-1 13 1-16,4 1-1 15,0-1 1-15,3 3-1 16,8 4 0-16,6-4-1 16,5-3 1-16,2-6-5 15,1-6 1-15,3-3-6 16,4-7 0-16,6-6-5 16,5-10 0-16</inkml:trace>
  <inkml:trace contextRef="#ctx0" brushRef="#br0" timeOffset="50069.03">11123 9250 30 0,'4'-15'15'0,"-11"2"-10"0,3 13 22 16,-7 0-25-16,-3 3 1 15,-3 7 1-15,-4-1 1 16,-4 0-6-16,-3 4 0 0,6 3 4 16,5-4 1-16,3 4 0 15,10 3 0-15,4 3 0 16,11-7 0-16,6 4 0 15,1 3 1-15,-4 0-2 16,-3 6 1-16,-8 0-3 16,-3-3 0-16,-14 1-2 15,-11-1 0-15,-6-7-5 16,-8-2 1-16,4-10-11 16,-1-6 0-16</inkml:trace>
  <inkml:trace contextRef="#ctx0" brushRef="#br0" timeOffset="50519.24">12464 8488 39 0,'7'10'19'0,"0"-4"-2"16,-7-3 23-16,0 13-37 15,-4 9 0-15,-3 16 1 16,0 21 0-16,0 14-6 16,-7 14 1-16,0 20 3 15,-4 13 0-15,1-1-3 16,2-19 1-16,1-18-5 15,0-22 1-15,0-16-4 16,0-19 1-16,0-6-10 16,-4-19 1-16</inkml:trace>
  <inkml:trace contextRef="#ctx0" brushRef="#br0" timeOffset="50924.6">12019 9344 43 0,'32'32'21'0,"35"2"-13"0,-42-28 33 16,10 1-39-16,11 2 0 15,3-3 1-15,11 1 0 16,7-4-4-16,4-3 0 16,-1 0 3-16,-3-3 0 15,-10-4-1-15,-8 4 0 16,-10-3-1-16,-7-7 1 0,-11-2-2 15,-7-1 1-15,-11 4-1 16,-10 2 1-16,-7 4-1 16,-10 9 1-16,-5 3 0 15,-2 10 0-15,-1-4 0 16,-3 4 1-16,3 3-1 16,7 0 1-16,4 3 0 15,7 0 0 1,10-4 0-1,11-2 0-15,11 0-1 0,7-10 1 0,7-6-2 16,3-6 0-16,0-4-4 16,-3-2 0-16,-4 2-8 15,0 1 1-15,-7 0-4 16,-3 6 0-16</inkml:trace>
  <inkml:trace contextRef="#ctx0" brushRef="#br0" timeOffset="51164.09">13099 9589 66 0,'7'9'33'0,"-11"-12"-34"0,4 3 66 16,0 0-64-16,0 0 0 0,0 0 0 15,7 0 1-15,-3 0-7 16,3 0 1-16,-4 3-15 16,-10-3 1-16,-3-3-3 15,-1 0 1-15</inkml:trace>
  <inkml:trace contextRef="#ctx0" brushRef="#br0" timeOffset="52485.08">23703 8225 55 0,'11'9'27'0,"42"-31"-20"15,-29 10 27-15,19-7-33 16,13 0 0-16,32-3 0 16,29-3 0-16,17-3-4 15,32 12 0-15,3 0-6 0,-7 7 0 16,-21 6-7-16,-28 0 1 15</inkml:trace>
  <inkml:trace contextRef="#ctx0" brushRef="#br0" timeOffset="52755.59">23611 8535 66 0,'-14'16'33'0,"39"-22"-32"0,-11-1 63 0,28 1-63 15,25 0 0-15,25-4 0 16,32-2 0-16,13-7-2 16,22 0 1-16,7-3-1 15,-7 4 0-15,-39-1-4 16,-25 3 1-16,-25 3-7 15,-20 7 0-15,-15 3-10 16,-28 6 1-16</inkml:trace>
  <inkml:trace contextRef="#ctx0" brushRef="#br0" timeOffset="53026.34">23456 8811 60 0,'14'3'30'0,"78"-18"-33"0,-53 8 48 15,31-8-44-15,19-7 0 16,27-3 0-16,36-7 1 16,6-8-3-16,-2 2 0 15,-15 7 0-15,-25 2 1 16,-24 4-3-16,-25 6 0 15,-25 7-4-15,-28 6 1 16,-24 6-7-16,-25 3 1 0,-18 12-4 16,-18 11 0-16</inkml:trace>
  <inkml:trace contextRef="#ctx0" brushRef="#br0" timeOffset="53464.68">23319 9065 48 0,'-14'3'24'0,"66"-21"-18"16,-30 5 46-16,31 0-49 16,31-5 1-16,22-4 1 15,35 0 1-15,39-6-8 16,14-16 1-16,0 6 4 16,-21-3 0-16,-39 10-2 15,-32 6 0-15,-24 9-4 16,-29 10 1-16,-31 9-2 0,-36 6 1 15,-24 10-2 1,-18 3 1-16,-28 6-4 0,-22 1 0 16,-17-1-4-1,15 0 1-15,-1 7 1 0,0-10 0 16,10 3 3-16,8 6 1 16,14 4 6-16,14 0 1 15,14-7 8-15,14-3 1 16,18-6 1-16,21-6 1 15,25-7-1-15,24-9 0 16,22-6-2-16,31-7 1 16,39-2-4-16,11-4 0 15,0 0-3-15,-8 0 1 16,-24 7-7-16,-28-1 1 0,-29 7-13 16,-31 0 0-16,-25 6-6 15,-28 3 0-15</inkml:trace>
  <inkml:trace contextRef="#ctx0" brushRef="#br0" timeOffset="76146.53">4664 11022 27 0,'0'9'13'0,"3"-2"-2"0,-3-7 13 0,0 0-23 15,7 3 1-15,0 0 2 16,4 0 1-16,0-3-5 16,-8 0 1-16,15-3 3 15,-1 0 1-15,15 0-1 16,10-1 0-16,4 1-1 15,-7 0 0-15,-4-3-2 16,-6 0 0-16,-8 3-1 16,-4 3 0-16,-6-4-1 15,-11 11 1-15,-7 8-1 16,-7 1 1-16,-21 0-1 16,-1-1 0-16,-13 1 0 15,14 0 1-15,-1-1-1 16,1 1 1-16,3-3-1 0,4-4 1 15,7 0 0-15,3-2 0 16,8-1 0-16,6-3 1 16,4-3-1-16,11-3 1 15,3 0 0-15,3-3 1 16,15-1-1-16,4-2 1 16,6 0 0-16,0-4 0 15,4 0-1-15,-4 1 1 16,-3-4-1-16,-7 4 0 15,-7-1-1-15,-4 4 0 0,-7 2-1 16,0 1 1-16,-10 6-1 16,-8 6 1-16,-10 1-1 15,-7 2 0-15,-15 4 1 16,-2-1 0-16,-8 4-1 16,3-4 1-16,5-2 0 15,6-1 0-15,-7-2 0 16,11-4 0-16,7 0-1 15,3-6 0-15,15-4-5 16,3-2 1-16,10 0-10 16,18-4 1-16</inkml:trace>
  <inkml:trace contextRef="#ctx0" brushRef="#br0" timeOffset="76791.99">5733 10567 34 0,'-4'7'17'0,"4"-4"-9"0,0 0 19 16,0 0-24-16,0 3 0 15,0 7 3-15,-7 2 1 16,4 4-8-16,-5 9 1 16,5 13 5-16,-11 16 0 15,3 18-2-15,-3 16 0 16,-3-3-1-16,2-1 0 15,5-8-2-15,3-13 0 16,0-19-5-16,3-10 0 16,8-15-10-16,6-9 0 15,4-19-1-15,1-7 1 0</inkml:trace>
  <inkml:trace contextRef="#ctx0" brushRef="#br0" timeOffset="77140.87">5842 11320 40 0,'7'53'20'0,"-7"-3"-22"16,0-40 38-16,0-4-33 15,0 0 0-15,0-6 2 16,4-6 0-16,3-16-6 15,0-12 1-15,3-17 4 16,1-14 0-16,-8-14-2 16,8 1 1-16,3-7-2 15,0 0 1-15,4 4-1 0,-4 6 0 16,11-1-1-16,-4 14 0 16,-4 8 0-16,5 14 1 15,-1 8-2-15,-7 13 0 16,4 10-5-16,-1 12 1 15,-3 7-7-15,-7 8 1 16,-7 11-5-16,-7 5 0 16</inkml:trace>
  <inkml:trace contextRef="#ctx0" brushRef="#br0" timeOffset="77336.89">5736 11204 48 0,'-7'28'24'0,"18"-19"-18"0,-4-9 45 0,3 0-49 16,4-3 0-16,4-6 2 16,14 0 0-16,10-4-6 15,8-3 0-15,-5 4 1 16,-6 2 0-16,-3 4-9 16,-8 0 1-16,-7 0-9 15,-3 6 1-15</inkml:trace>
  <inkml:trace contextRef="#ctx0" brushRef="#br0" timeOffset="78673.16">7789 11141 44 0,'25'3'22'0,"-11"-9"-14"0,-10 3 32 16,-4 3-39-16,0 0 1 15,0 0 0-15,-7-3 0 16,-4 3-3-16,-3 3 0 16,-7 6 2-16,-7 4 0 15,-1 6-1-15,-2 3 1 16,-8 6-1-16,7 6 0 0,0 1-1 16,8 6 1-16,6-7-1 15,11 1 1-15,7-7-1 16,10-6 0-16,15-7-2 15,14-5 0-15,3-7-3 16,8-9 1-16,-1-4-3 16,4-2 0-16,-7-10 0 15,-4-3 0-15,8 0 2 16,-8-1 0-16,-7 1 3 16,-7-3 1-16,1 3 4 15,-8 3 0-15,-4 3 1 16,-6 4 1-16,0 5 1 15,-11 4 1-15,0 3-1 16,-11 3 1-16,-3 3-2 16,-4 3 1-16,4 4-2 15,-3 2 1-15,-1 1-2 0,0 6 0 16,1 2 0-16,2 1 0 16,5 4-1-16,3-8 0 15,3 1-1-15,4-3 1 16,4 0-2-16,3-7 1 15,3-3-3-15,1-6 0 16,10 0-4-16,0-6 0 16,8 0-7-16,-5-4 1 15,1-2-1-15,3-7 1 16</inkml:trace>
  <inkml:trace contextRef="#ctx0" brushRef="#br0" timeOffset="79073.3">8347 11285 23 0,'3'3'11'0,"4"-6"-2"16,-3 6 21-16,-4 4-26 16,0 2 0-16,-4 10 2 15,4-3 0-15,-7 2-7 16,4-2 0-16,-1 0 5 16,1-4 1-16,3 1-2 15,0-4 1-15,0-2-3 16,0-4 1-16,7-6-2 15,3-4 1-15,1-2-1 16,-1-7 0-16,5 4-1 16,2-7 1-16,1 3-1 15,0 1 1-15,-4 2 0 16,3 0 1-16,-3 7-1 16,4 0 0-16,0 3 0 0,-8 3 1 15,-6 0-1-15,3 6 0 16,0 3 0-16,-4 10 0 15,1 0 0-15,-1 3 1 16,1 0-1-16,0-3 0 16,3 0-2-16,0-4 0 15,3-2-4-15,1-4 1 16,-1-6-6-16,1-3 0 16,7-3-3-16,-4-6 1 15</inkml:trace>
  <inkml:trace contextRef="#ctx0" brushRef="#br0" timeOffset="79623.89">8795 11339 34 0,'10'6'17'0,"1"10"-13"0,-8-10 32 0,1 0-33 15,3 7 1-15,-3-1 3 16,-1 1 0-16,4 2-9 16,0 4 1-16,0 0 5 15,0-3 0-15,0-1-2 16,4-2 1-16,0-7-2 15,6-3 1-15,-3-6-2 16,4-6 1-16,3-4-1 16,0-2 0-16,0-1 0 15,1 0 0-15,-1 1-2 16,-4 5 1-16,-2 4-4 0,2 3 0 16,-3 0-2-16,4 0 0 15,-4 3 0-15,4 0 0 16,-1 0 2-16,1 3 0 15,0-3 5-15,-1-3 1 16,-3-1 3-16,4 1 1 16,0 0 0-16,-1-3 1 15,-3-4-1-15,-3-2 0 16,0 2-2-16,-4-2 0 16,-4-1-2-16,-3 4 0 15,-3-4-1-15,-8 7 1 16,-3 0-1-16,0 3 1 15,-4 3-1-15,0 6 1 16,1 7-1-16,3 5 1 0,7 4-1 16,3 7 1-16,4-1-2 15,11 0 1-15,6-3-4 16,8 0 1-16,3-6-3 16,4-3 1-16,3-7-5 15,4-3 0-15,-4-6-4 16,1-3 0-16</inkml:trace>
  <inkml:trace contextRef="#ctx0" brushRef="#br0" timeOffset="80307.45">9620 11464 22 0,'0'-3'11'0,"4"3"1"0,-1 3 13 0,1 3-21 0,-1-2 1 0,1-1 1 0,-1 0 1 0,1 0-10 0,3 0 1 15,-7-9 6-15,7 0 0 16,4-4-3-16,-1-6 1 15,8-2-2-15,0-4 1 16,-1 0-1-16,-3 0 1 16,-3 3-1-16,-1 0 1 15,-3-6 0-15,-3 6 0 16,-4 4-1-16,-4-1 1 16,1 3-1-16,-4 7 0 15,0 0 0-15,-4 6 0 16,-3 3-2-16,0 6 0 0,7 1-2 15,-4 5 1 1,4 4 0-16,0 6 0 0,7 7 0 16,4-4 1-16,10 3 2 15,7 7 0 17,4 0 2-32,-4-1 1 0,-3-6-1 0,-4 1 0 0,-7-1 0 15,-11 7 0-15,-10-7-1 16,-4 4 0-16,-3-7-1 15,0-6 0-15,0-3-1 16,-7-7 1-16,3 1-1 16,4-4 1-16,3-6 0 15,4-3 0-15,7-3 0 16,7-6 0-16,11-4 0 16,3-2 1-16,14-4 1 15,7-3 0-15,18-6 0 0,0-4 1 16,4-9 0-16,-5-2 0 15,1 5-1 1,-10 3 1-16,-8-5-2 0,-3-1 1 16,-8 10-2-16,-6 5 0 15,-7 4 0-15,-8 4 0 16,-6 5 0-16,-8 7 0 16,-3 6-1-16,-4 6 1 15,1 10-1-15,3 6 0 16,-1 3 0-16,5 0 0 15,3 3-2-15,7 0 1 0,7 1-2 16,3-7 1-16,12-4-2 16,2-5 0-16,5-13-4 15,-5 0 1-15,8-6-4 16,-7-4 0 0</inkml:trace>
  <inkml:trace contextRef="#ctx0" brushRef="#br0" timeOffset="80593.53">10601 11232 26 0,'32'-28'13'0,"-25"12"-11"16,-11 13 18-16,-3 3-18 16,-7 3 0-16,-11 3 0 15,1 4 0-15,-5 2-3 16,-9 1 0-16,2-4 2 16,1 1 1-16,0 5-1 0,10-2 0 15,11 3 1 1,7 2 1-16,7 8 0 0,14-5 1 15,11 1 0-15,7 0 1 16,-4-3-1-16,-4 0 0 31,-6-3-2-31,-4-1 1 0,-10 4-4 0,-11 3 1 16,-18 0-6 0,-7-6 0-1,-7-13-8 1,-3-6 0-16</inkml:trace>
  <inkml:trace contextRef="#ctx0" brushRef="#br0" timeOffset="81162.61">10894 11122 56 0,'-7'3'28'0,"21"1"-31"16,-14-4 52-16,0 0-48 15,0 0 0-15,0 0 0 16,0 0 1-16,0 0-3 15,0 0 1-15,3 3-1 16,8-3 0-16,-11 0-8 16,3 3 1-16,-3-3-9 15,0 0 1-15</inkml:trace>
  <inkml:trace contextRef="#ctx0" brushRef="#br0" timeOffset="81374.23">10855 11417 64 0,'-7'9'32'0,"3"-18"-36"0,4 9 56 16,0 0-52-16,0 0 1 16,0 0 1-16,0 0 0 15,7 0-5-15,1 3 0 16,-1 0-10-16,-4 0 0 15,-3-9-5-15,0 6 0 16</inkml:trace>
  <inkml:trace contextRef="#ctx0" brushRef="#br0" timeOffset="82544.17">13501 10696 49 0,'63'-6'24'0,"11"-20"-20"0,-59 17 39 16,-1 0-42-16,-4-1 0 15,-6 1 1-15,-15-1 0 16,-14 7-3-16,-3 10 0 0,-14 5 2 16,-15 7 0-1,-6-7-1-15,-15 4 1 0,-3 3-2 16,11 9 1-16,6-6-1 16,8-3 0-16,6-3 0 15,12-1 0-15,9-5 0 16,8-1 0-16,11-3 0 15,10 4 1-15,7-4 0 16,10 3 1-16,8 4-1 16,7 3 1-16,3-1-1 15,-3 1 1-15,-1 3-1 16,-6-3 1-16,-4 2-1 16,-10 1 0-16,-8 6-1 15,-10 3 1-15,-14 4-1 16,-18 2 1-16,-3 4-1 15,-14 0 0-15,-11 6 0 0,-7-7 1 16,-1-6 0-16,1 4 0 16,11-4 0-16,6 1 0 15,12-1 1-15,6 7 0 16,11-1 2-16,10-2 1 16,18-7 1-16,18-3 0 15,17-6 0-15,21-7 0 16,18-5 0-16,0-14 0 15,4-2-3-15,3 0 0 16,-3-4-7-16,-15 4 1 16,-13 2-8-16,-12 1 1 0,-9-3-10 15,-12-1 1-15</inkml:trace>
  <inkml:trace contextRef="#ctx0" brushRef="#br0" timeOffset="82829.25">13399 11241 52 0,'10'7'26'0,"-10"8"-25"16,-3-11 41-16,-8 8-43 0,-3 10 1 16,-4 16 0-16,1 2 1 15,2 1-3-15,5 0 1 16,3-13-13-16,7-9 1 16,3-13-2-16,4-9 0 15</inkml:trace>
  <inkml:trace contextRef="#ctx0" brushRef="#br0" timeOffset="83805.19">14439 11078 41 0,'4'10'20'0,"-4"-4"-15"16,0-6 36-16,-7-3-40 15,-4-3 1-15,-7-4 0 16,-3 1 0-16,-7-4-3 16,-4 7 1-16,-3 6 1 15,0 3 1-15,-1 7-1 0,8 2 0 16,4 4 0-16,2 3 0 16,5-1 0-16,6 1 0 15,4 0-1-15,7-3 1 16,11-4-1-16,13-5 1 15,8-4-1-15,3-6 0 32,8-16-1-32,-8 0 1 15,-7 6-1-15,-7 1 1 16,-3 2-1-16,-4 4 1 16,-7 6 0-16,0 6 0 0,-7 7 0 15,0 9 1-15,0 0 0 16,0 0 0-16,-3 6-1 15,-1 0 1-15,1 0 0 16,3-2 0-16,0-1-6 16,7-7 0-16,3-5-10 15,4-7 0-15,8-15-1 16,-1-4 1-16</inkml:trace>
  <inkml:trace contextRef="#ctx0" brushRef="#br0" timeOffset="84136.07">14619 11314 46 0,'-3'37'23'0,"3"17"-25"0,0-45 47 15,0 3-44-15,0 1 1 16,0-4 1-16,0-2 1 16,0-4-5-16,0-3 0 15,0 0 3-15,3-6 0 16,1-10-1-16,3-3 0 15,3 0-1-15,1-6 0 16,3 6 0-16,0 4 0 16,0 2 0-16,4 1 1 15,-4 12-1-15,0 6 1 16,0 6-1-16,0 10 1 16,4 7-1-16,0 2 1 0,-1 7-1 15,4-4 0-15,4-3-5 16,3-2 0-16,8-17-11 15,-5-12 1-15,-6-12-1 16,-4-1 0-16</inkml:trace>
  <inkml:trace contextRef="#ctx0" brushRef="#br0" timeOffset="84646.89">15677 11103 55 0,'-3'4'27'0,"3"-4"-28"16,0 0 56-16,7 0-51 15,4 0 1-15,-1 0 3 16,18 0 0-16,15 0-11 16,10-4 1-16,10 4 5 15,11 0 1-15,-7-6-3 16,-10 0 0-16,-8 0-6 15,-3 3 0-15,-7-1-9 16,-15 8 0-16,-13-4-7 16,0 3 1-16</inkml:trace>
  <inkml:trace contextRef="#ctx0" brushRef="#br0" timeOffset="84914.27">15519 11423 66 0,'56'16'33'0,"32"-13"-34"0,-59-6 60 16,20 0-59-16,14-3 1 15,4-1-1-15,4-2 0 0,-4 0 0 16,-7-1 0-16,-14 4-1 15,-7-4 0-15,-4 4-5 16,-7 6 0-16,-10-3-12 16,-8-6 0-16,-6-1-2 15,-4 4 1-15</inkml:trace>
  <inkml:trace contextRef="#ctx0" brushRef="#br0" timeOffset="85185.16">16242 10693 54 0,'3'15'27'0,"-6"17"-30"0,-4-17 53 16,-11 14-48-16,-6 11 0 15,-8 17 2-15,-7 15 1 16,-10 16-7-16,-11 15 1 16,0 10 2-16,7 0 0 15,10-19-8-15,8-16 0 16,7-21-11-16,3-23 0 16</inkml:trace>
  <inkml:trace contextRef="#ctx0" brushRef="#br0" timeOffset="86012.13">16905 11398 45 0,'0'44'22'0,"11"47"-13"16,-8-60 29-16,11 23-36 15,4-1 1-15,7 10 2 16,6-7 1-16,5-2-6 16,10-14 1-16,-1-8 4 0,5-23 1 15,-8-18-1-15,8-23 0 16,-1-24-1-16,-3-29 0 15,-4-15-2-15,0-26 1 16,-24-18-2-16,-7 0 1 16,-11 0-1-16,-11 3 0 15,-3 9-1-15,0 22 0 47,-4 13-2-47,8 15 1 0,-1 20-1 0,4 11 0 0,3 17-2 0,4 15 0 16,0 7-4-16,11 2 0 15,7 1-11-15,10-4 0 16,7-2 0-16,8 5 0 0</inkml:trace>
  <inkml:trace contextRef="#ctx0" brushRef="#br0" timeOffset="86628.79">17466 12000 51 0,'4'3'25'0,"-1"4"-24"15,-3-1 50-15,-3 3-49 16,-1 13 0-16,1 13 1 16,-8 2 0-16,4 7-4 15,-4 7 0-15,4-14-1 0,4-5 1 16,13-11-10-16,-3-11 0 15,4-26-6-15,0-15 0 16</inkml:trace>
  <inkml:trace contextRef="#ctx0" brushRef="#br0" timeOffset="87244.23">17928 10097 34 0,'0'12'17'0,"-14"29"-9"16,7-38 22-16,-7 10-29 16,-7 6 1-16,-4-4 0 15,0 4 0-15,1-3-3 16,-1-4 0-16,7 1 2 15,4-7 0-15,4-6-1 16,6-6 1-16,8-3 0 0,3-7 0 16,10 0 0-16,4 7 1 15,4-1-1-15,3 4 1 16,-6 6-1-16,-1 0 0 16,3 6-1-16,-2 7 1 15,6 3-1-15,-7 6 0 16,0 6 0-16,0 6 0 15,0 1 0-15,1-1 0 16,-1-2 0-16,0-10 1 16,0-13 0-16,0-12 1 0,-3-19 0 15,-7-9 0-15,-4-13 0 16,-7 3 0-16,-11-9 0 16,-10-4 0-16,-11 10-3 15,-3-3 0-15,0 13-11 16,-1 9 1-16,-3 3-5 15,1 9 1-15</inkml:trace>
  <inkml:trace contextRef="#ctx0" brushRef="#br0" timeOffset="87948.61">18447 11734 46 0,'7'31'23'0,"0"-34"-21"0,-4-6 40 15,1-10-42-15,-1-13 0 16,-3-11 1-16,0-17 1 16,4-6-2-16,-4-9 1 15,0-10 0-15,0-15 1 16,0 3-1-16,7-4 1 15,-3 10-1-15,3 10 0 16,7 12-1-16,7 12 1 16,4 20-2-16,-1 12 1 15,-3 18-4-15,-6 14 1 0,-8 5-7 16,-7 7 0 15,-7 3-6-31,-8 0 0 0</inkml:trace>
  <inkml:trace contextRef="#ctx0" brushRef="#br0" timeOffset="88148.25">18263 11292 47 0,'-10'15'23'16,"20"17"-15"-16,-3-32 40 0,0 6-46 16,8-6 1-16,6-3 0 15,7 0 0-15,0 0-5 16,0 3 1-16,1 3 0 15,6-3 1-15,-3 0-10 16,-1-3 0-16,1-4-7 16,0-8 0-16</inkml:trace>
  <inkml:trace contextRef="#ctx0" brushRef="#br0" timeOffset="88398.46">19029 11144 41 0,'3'3'20'0,"-6"-3"-20"0,-1 0 30 16,-6 7-28-16,-4 2 0 0,-8 4 2 15,-2 9 1-15,-12-4-6 16,5 11 1-16,-1 5 3 16,4 13 0-16,3 6-1 15,7 7 0-15,8-10-4 16,10-3 1-16,10-12-5 15,8-10 0-15,7-13-7 16,3 1 0-16,0-23-1 16,0-11 0-16</inkml:trace>
  <inkml:trace contextRef="#ctx0" brushRef="#br0" timeOffset="88596.38">19300 11276 41 0,'4'12'20'0,"-18"29"-22"16,7-28 41-16,-7 2-38 0,-7 4 1 16,-1 3-1-16,-2 3 0 15,-5 4-2-15,1-1 1 16,7-3 0-16,3 6 1 16,4-6-9-16,4-6 1 15,-1-6-6-15,1-16 1 16</inkml:trace>
  <inkml:trace contextRef="#ctx0" brushRef="#br0" timeOffset="88835.81">19078 11304 36 0,'14'28'18'0,"-3"1"-16"16,-8-20 28-16,1 4-30 15,0 5 1-15,3 1 1 16,3 6 0-16,4 0-2 16,4 0 0-16,0 1 1 15,-1-1 1-15,1-3-2 16,-1-7 1-16,1-2-7 16,0-7 0-16,-1-9-6 15,-3-13 0-15</inkml:trace>
  <inkml:trace contextRef="#ctx0" brushRef="#br0" timeOffset="89075.63">19290 10991 47 0,'32'78'23'0,"31"-3"-19"0,-45-50 41 16,6 4-45-16,5 11 0 16,-8 10 0-16,-3 10 0 15,-4 6-2-15,-7-6 1 16,-11-4-8-16,-6-6 1 0,-8-22-7 16,0-9 0-16</inkml:trace>
  <inkml:trace contextRef="#ctx0" brushRef="#br0" timeOffset="89662.18">20207 10630 37 0,'18'34'18'0,"-4"7"-9"0,-11-31 26 16,-3 8-33-16,-3 8 0 16,-1 8 1-16,1 10 1 15,-1 12-5-15,1 7 1 16,-1 12 2-16,4 4 0 0,-3-7-1 16,3-13 1-16,-4-12-2 15,4-9 1-15,-3-13-1 16,-4-12 0-16,-8-13 0 15,5-10 0-15,-8-5-1 16,-6-1 1-16,-5-9 0 16,-6 0 1-16,0 0-1 15,-4 6 0-15,4 10 0 16,-1 5 1-16,8 14-1 16,0 2 1-16,7 13 0 15,10 7 0-15,11 5-1 16,7 1 1-16,14 3-4 15,11 0 1-15,11-4-3 16,-1-5 0-16,-3-11-10 16,7-8 0-16,3-16 0 15,14-7 1-15</inkml:trace>
  <inkml:trace contextRef="#ctx0" brushRef="#br0" timeOffset="90033.75">20779 11216 45 0,'-22'38'22'0,"-27"9"-25"0,38-25 45 0,-13 6-42 0,-4 7 1 0,-4-1 0 16,-3 10 1-16,3-6-3 15,4-7 0-15,6-6-3 16,5-12 0-16,6-16-4 15,4-16 0-15,0-9-4 16,0-7 0-16,0-9 0 16,-4 7 1-16,4-4 3 15,0 3 0-15,0 4 9 16,4 12 1-16,6 12 8 47,8 13 0-47,10 7 3 0,7 15 1 0,7 16 0 0,4 3 1 15,4 9-7 1,-1-3 1-16,0-3-6 0,-6-6 1 0,-8-7-17 16,-11-5 0-16,-6-14-3 15,-11-2 1-15</inkml:trace>
  <inkml:trace contextRef="#ctx0" brushRef="#br0" timeOffset="91402.99">12386 12179 28 0,'4'35'14'0,"-4"-20"-4"16,0-5 15-16,-4 5-23 16,-3 7 0-16,0 0 3 15,0-3 0-15,0-3-6 16,0-7 1-16,3-3 4 0,1-9 1 16,6-6-2-1,4-10 1-15,4-3-2 0,3-3 0 16,0-9-1-16,11-4 1 15,-4 0-2-15,4 4 1 16,-1 6-1-16,1 2 0 16,-4 4 1-16,-3 7 0 15,3 5 0-15,-3 7 0 16,-4 10 0-16,0 5 1 16,-4 10-2-16,-2 9 1 15,-5-2-1-15,1-1 1 16,-1 3-1-16,-3 4 0 15,4-4-4-15,-1-3 1 16,1-9-6-16,3-10 1 0,7-9-7 16,3-12 0-16</inkml:trace>
  <inkml:trace contextRef="#ctx0" brushRef="#br0" timeOffset="91658.66">12880 12088 49 0,'3'13'24'0,"5"-26"-17"16,-8 13 42-16,3-6-49 15,4 0 1-15,4-4 1 16,6 1 0-16,-3-1-3 0,4 1 1 15,0 3-2-15,3 3 1 16,0 3-7-16,-3-4 1 16,-4 8-10-16,-7-8 1 15</inkml:trace>
  <inkml:trace contextRef="#ctx0" brushRef="#br0" timeOffset="91836.16">12894 12242 44 0,'-3'31'22'0,"13"0"-11"0,-6-27 31 0,3-1-41 16,7 0 1-16,0-3 0 15,0-6 1-15,7-1-5 16,7-2 1-16,4 0-4 16,0-1 0-16,0 1-11 15,-4-4 1-15</inkml:trace>
  <inkml:trace contextRef="#ctx0" brushRef="#br0" timeOffset="92078.53">13466 11988 49 0,'-8'31'24'0,"-2"22"-18"0,6-37 36 16,-3 9-41-16,-3 13 1 16,-4 9-1-16,3 0 1 15,4 3-4-15,3 0 0 16,4-6-4-16,0-6 0 16,4-16-10-16,-4-19 1 15</inkml:trace>
  <inkml:trace contextRef="#ctx0" brushRef="#br0" timeOffset="92797.2">13106 10279 40 0,'0'12'20'0,"0"13"-13"0,0-18 26 16,-4 5-31-16,-6 4 1 15,-5 6 0-15,1 0 0 16,-3-3-5-16,6-4 1 0,-3-5 2 16,3-4 1-16,1-6-2 15,3-9 0-15,0-10 0 16,3 0 0-16,1 0 0 16,3-3 0-16,3 0-1 15,8 0 0-15,3 3 0 16,0 7 1-16,4 9-1 15,-1 3 0-15,8 6 0 16,0 7 1-16,3 12 1 16,7 9 0-16,4 4-1 15,3-1 1-15,4-2 1 16,0-7 0-16,-7-9 0 16,3-10 1-16,-7-6 0 15,-3-9 0-15,-11-13 0 16,-6-6 0-16,-15 0-2 15,-8 0 1-15,-16-3-1 0,-12 12 0 16,-13 1-3-16,-7 8 1 31,-15-2-16-31,18-1 1 16</inkml:trace>
  <inkml:trace contextRef="#ctx0" brushRef="#br0" timeOffset="99176.83">3069 13349 25 0,'0'6'12'0,"-7"-6"-1"0,7 0 13 16,0 0-21-16,7 0 0 15,-7 0 1-15,0 0 0 16,0-3-5-16,0 3 0 15,0-3 5-15,0 3 0 16,0 0-1-16,0 0 0 0,0-3-1 16,0-1 1-1,0 1-1-15,-7 0 0 0,4 0-1 16,3 0 0-16,-11 0-1 16,11 3 1-16,-7 0-1 15,-4 0 0-15,4-7 0 16,4 11 0-16,-8-4 0 15,4 0 1-15,-3 3-1 16,-1 3 0-16,0 3 0 16,1 4 1-16,3 3-1 15,3 2 1-15,-3 4 0 16,4 0 0-16,3-3-1 16,3-6 1-16,4-4 0 15,7-3 0-15,4 1-1 16,3-1 0-16,0-3 0 15,4-3 1-15,-4-3-1 16,-7-3 0-16,4-4-1 0,0-2 1 16,-8-1-1-16,1 1 0 15,-11-4 0-15,0 0 1 16,-7 1-1-16,-4 2 1 16,1 4-1-16,-1 2 0 15,0 4 0-15,1 3 1 16,-8 3-1-16,4 1 1 15,0 2-1-15,0 0 1 16,3 0 0-16,1 4 0 16,-4 5 0-16,10-2 1 0,-3 0-1 15,3-1 0-15,4-3 0 16,4 1 1-16,3-4-1 16,11-3 0-16,-8-3 0 15,4-6 1-15,4-7-1 16,3 1 1-16,0-4-1 15,4-3 0-15,-11 1 0 16,4 2 0-16,-15-6 0 16,4 0 0-16,-7 3 0 15,-7 4 0-15,4 5-1 16,-8 4 1-16,1 3 0 16,-1 0 0-16,-3 3-1 15,0 6 1-15,3 0-1 16,-6 0 1-16,6 4 0 15,-7-1 0-15,8 4-1 16,-1 2 1-16,8 4 0 0,-4 3 1 16,7 3-1-16,0-3 1 15,10-6 0-15,1 0 0 16,6-7 0-16,-6 0 1 16,7-5-1-16,3-4 1 15,0-7-1 16,0 1 1-31,-3-7-1 0,-4 1 0 0,0-4-1 0,-14 1 1 16,0-7-2-16,-14 6 1 16,3 0-1-16,-3 4 1 15,4 2 0-15,-1 4 0 0,-7 6 0 16,-3 3 0-16,0 7 0 16,3 2 0-16,-3 4 0 15,11-1 0-15,-4 7 0 16,10-6 1-16,4-3-1 15,11-7 0-15,6-3 0 16,-6-6 0-16,-1-3-3 16,8-4 0-16,3-2-12 15,0-7 0-15,-3 0-1 16,-4 0 1-16</inkml:trace>
  <inkml:trace contextRef="#ctx0" brushRef="#br0" timeOffset="100392.86">2473 4957 26 0,'4'-3'13'0,"3"3"0"0,0-6 14 0,-7 6-23 16,0 0 0-16,0 0 5 16,3 6 1-16,4-3-12 15,-7 7 1-15,4 9 7 16,3 12 1-16,-7 3-2 16,3 20 0-16,-3 2-3 15,7 10 0-15,-7 0-1 16,0-3 1-16,-7-13-2 15,4-10 0-15,3-8-7 16,0-10 1-16,-7-10-11 16,3-12 1-16</inkml:trace>
  <inkml:trace contextRef="#ctx0" brushRef="#br0" timeOffset="101355.74">2293 7137 35 0,'0'3'17'0,"-11"-3"-4"16,11 0 18-16,0 0-26 16,0 0 1-16,0-3 3 15,0 3 0-15,0 0-10 16,0 3 1-16,0-3 7 15,11 9 1-15,10-9-3 16,7 3 0-16,4-6-2 16,7 3 1-16,-11-3-3 15,4 3 0-15,-11-6-1 16,-3 6 1-16,-4 6-2 16,0-3 1-16,-10 7-2 15,-8 2 1-15,4 4 0 0,-7 3 0 16,0 6 0-16,-4 0 0 15,1 0 0-15,-1 0 1 16,8 3 0 0,-4 4 1-16,0-4-1 0,7-3 1 15,7 0 0-15,0-9 1 16,-4-4-1-16,15-9 0 16,10-3-4-16,4-6 0 15,0 3-9-15,6 0 0 16,1 0-8-16,-7 9 1 0</inkml:trace>
  <inkml:trace contextRef="#ctx0" brushRef="#br0" timeOffset="102421.46">2092 12850 49 0,'11'6'24'0,"-1"-2"-19"0,-6-4 37 0,6 3-39 15,8 0 0-15,0 3 2 16,-4 0 1-16,14 1-7 16,0 2 1-16,11-3 3 15,3 1 1-15,-10-4-2 16,3 0 0-16,-10 0-1 16,-7 3 0-16,-1 1-2 15,-6-4 1-15,-11 9-2 16,-7 4 1-16,-4 6-2 15,1 0 1-15,-8 0-1 16,4 3 0-16,-4-3 0 16,8 0 1-16,-1 6 0 15,4-6 1-15,7-3 1 16,7 6 0-16,11-3 2 16,3 0 0-16,4 0 0 0,-1-4 1 15,-3 1 0-15,-10-3 0 16,0 0-1-16,-4 2 0 15,-4 11-2-15,-20 2 0 16,-26 16-5-16,-17 0 1 16,-17 3-13-16,-5-6 0 15,1-3-1-15,4-13 0 16</inkml:trace>
  <inkml:trace contextRef="#ctx0" brushRef="#br0" timeOffset="124325.33">4117 13534 37 0,'0'25'18'0,"7"-22"-8"0,-7-3 19 0,0 0-26 16,4 0 0-16,3-3 2 15,3-3 1-15,-6-1-8 16,13-2 0-16,1-10 5 16,3-3 0-16,0-6-2 15,8 0 0-15,-1-19-1 16,3 3 1-16,-6-10-1 16,3 4 0-16,8 0 0 15,-15 6 0-15,0 7-1 16,-3 2 1-16,-4 7-1 15,3 9 0-15,-6 6-1 16,0 7 1-16,-1 9-2 16,-3 10 1-16,4 3 0 15,-1 15 0-15,-3 10 0 16,4 3 0-16,3-1 1 0,4 1 1 16,3-9 2-16,7-10 0 15,-7-13 1-15,8-8 1 16,2-17-1-16,8-12 0 15,-7-9 0-15,3-7 1 16,-3-9-2-16,-11 6 0 16,-3-3-3-16,-8 3 0 15,1 0-4-15,-8 9 0 16,-6 7-10-16,-8 9 0 16,4 10-1-16,4 3 1 15</inkml:trace>
  <inkml:trace contextRef="#ctx0" brushRef="#br0" timeOffset="124744.89">5052 13339 43 0,'10'13'21'0,"8"12"-19"16,-14-19 43-16,3 0-43 16,3 1 1-16,11-7 1 15,-3-3 1-15,-4-7-7 16,4-2 1-16,-4-7 3 0,0-9 0 16,-3-1-2-16,-1-2 1 15,-10 0-2-15,-7 2 1 16,4 4-2-16,-8 7 1 15,-7 5-2-15,1 4 0 16,3 12 1-16,-8 9 0 16,5 4 0-16,6 9 0 15,-6 0 1-15,13 7 1 16,-3 2 1-16,14 4 0 16,4-4-1-16,3-3 1 15,7-2-2-15,7-10 1 16,0-7-5-16,-7-6 0 0,1-6-9 15,2-6 1 1</inkml:trace>
  <inkml:trace contextRef="#ctx0" brushRef="#br0" timeOffset="125136.89">5433 13361 55 0,'17'19'27'0,"22"-3"-30"16,-28-13 47-16,-1-3-44 15,1-3 1-15,7-7-1 16,-8 1 0-16,1-4-1 16,-1 1 1-16,-3-4 0 0,-3-3 1 15,-4-3-3-15,-4 0 1 16,-3 4-3-16,0 5 0 15,-3 7-1-15,-4 6 0 16,0 3 0-16,-1 6 1 16,5 7 2-16,-1 0 0 15,1 3 4-15,-1 9 0 16,8 0 1-16,6 3 0 16,8 1 0-16,-1-4 0 15,11-3-2-15,1-3 1 16,6-9-4-16,11-7 0 15,3-3-8-15,-3-12 1 16,3-17-5-16,7-11 0 0</inkml:trace>
  <inkml:trace contextRef="#ctx0" brushRef="#br0" timeOffset="125572.41">6195 12505 36 0,'-4'47'18'0,"4"22"-17"16,0-41 30-16,-3 7-30 15,-1 15 1-15,1-3 0 16,-1 16 0-16,-6-4-3 16,10 4 1-16,-7 6 2 0,7-9 1 15,0-16-1-15,7-7 1 16,-7-12-1-16,10-6 1 15,-6-9-1-15,-1-4 1 16,-3-6-2-16,0-10 1 16,-7-2-2-16,-3-4 1 15,-1-3-1-15,-17 1 0 16,0 5 0-16,-4 4 1 16,-7 12-1-16,0 6 0 15,7 13 0-15,4 9 0 16,4 4 0-16,6 9 1 15,0 3 0-15,8-9 0 0,6-7 2 16,15-3 0-16,13-9-1 16,22 0 1-16,4-10-2 15,-1-9 1-15,11-6-6 16,-11-7 0-16,-3-2-13 16,-18 2 0-16</inkml:trace>
  <inkml:trace contextRef="#ctx0" brushRef="#br0" timeOffset="127735.07">7927 12762 36 0,'14'-9'18'0,"4"3"-6"0,-8 3 18 0,-6 6-27 16,3 3 1-1,0 0 2-15,-4 4 1 0,-3 8-8 16,0 17 0-16,-7-1 5 16,-7 13 1-16,-7 10-2 15,0 9 0-15,3-4-1 16,-6-8 0-16,9-13-2 15,5-10 1-15,3-6-1 16,3-6 0-16,4-7-1 16,11-9 1-16,-4-9-1 15,4-3 1-15,3-4-2 16,3-6 1-16,1 7-1 16,-4-1 1-16,4 4 0 15,-8-4 0-15,4 7 0 16,-3 6 0-16,3-3 0 15,-3 9 1-15,-1 1 0 16,-3 5 1-16,0 10-1 16,0 0 1-16,0 0-1 0,1 0 1 15,-1-3-1-15,3-1 1 16,4 4-3-16,0-3 1 16,15-3-5-16,-8-4 0 15,7-5-9-15,4-4 1 16,7-9-2-16,-1-1 1 15</inkml:trace>
  <inkml:trace contextRef="#ctx0" brushRef="#br0" timeOffset="127961.02">8590 13189 47 0,'-17'34'23'0,"-12"29"-28"16,15-47 49-16,-11 15-44 16,-3 7 0-16,-11 2 1 15,1 7 0-15,6-3-3 16,4-6 0-16,7-7-5 16,10-2 1-16,0-14-8 15,11-12 1-15</inkml:trace>
  <inkml:trace contextRef="#ctx0" brushRef="#br0" timeOffset="128154.6">8347 13088 52 0,'10'10'26'0,"-6"40"-30"0,3-37 47 15,-7 9-43-15,3 6 0 16,1 3-1-16,-1 7 1 15,1-1-4-15,0-2 0 16,3-7-6-16,0-12 0 16,10-13-5-16,-6-9 1 15</inkml:trace>
  <inkml:trace contextRef="#ctx0" brushRef="#br0" timeOffset="128620.21">8696 13484 46 0,'-14'53'23'0,"-7"22"-25"16,17-62 43-16,1-1-41 15,-1-2 0-15,4-4 1 16,-3-9 0-16,3-7-1 0,7-12 0 16,0 0 1-16,3-6 0 15,1-9-1-15,3-4 1 16,0 0-3-16,0-9 1 16,0 0-3-16,4 6 1 15,0 9 0-15,-4 4 0 16,3 6 1-16,-3 9 0 15,8 7 4-15,2 9 0 16,5 3 2-16,2 16 0 16,-13 3 0-16,-4 0 1 15,-3 3-2-15,-11 3 0 0,-11 3-2 16,-7 1 0 0,-6-7-1-16,-8 0 0 0,0-9-5 15,4-4 1-15,0-6-8 16,7-3 0-16,6-9-3 15,12 0 0-15</inkml:trace>
  <inkml:trace contextRef="#ctx0" brushRef="#br0" timeOffset="129074.38">9148 13446 62 0,'-4'16'31'0,"8"-20"-34"0,-4 4 63 0,0 0-60 16,0 0 1-16,7-3 0 15,0 0 0-15,0 3-7 16,3 3 0-16,4 7-13 16,-3-4 1-16</inkml:trace>
  <inkml:trace contextRef="#ctx0" brushRef="#br0" timeOffset="129643.37">10425 12960 47 0,'-4'9'23'0,"11"-15"-10"15,-10 6 26-15,-1 9-37 0,-3 4 1 16,-7 6 1-16,0 9 0 16,3 10-5-16,-3 9 1 15,0 3 3-15,0 0 0 16,3-3-6-16,1-3 1 15,6-10-10-15,1-5 0 16,-4-11-6-16,3-5 1 16</inkml:trace>
  <inkml:trace contextRef="#ctx0" brushRef="#br0" timeOffset="130076.33">10552 12957 53 0,'24'-3'26'0,"19"12"-27"16,-36-15 46-16,0-7-43 16,0-6 0-16,0-3 0 15,-7-3 0-15,-4 3-3 16,-6 4 0-16,-11-4 2 15,-8 3 0-15,-6 3 0 16,-7 13 0-16,-11 6-1 16,0 7 0-16,4 15-2 15,-8 3 0-15,1 6-1 16,3 13 1-16,3 16-1 16,8 15 0-16,10 20 1 0,15-10 0 15,13-10 2-15,15-6 1 16,13-12 1-16,8-20 0 15,14-15 1-15,21-18 0 32,4-14 0-32,3-18 0 0,0-12-1 0,-11-13 0 15,-13-10-3 17,-15 4 1-32,-10-1-10 15,-8 4 0-15,-10 3-7 0,-10 12 0 16</inkml:trace>
  <inkml:trace contextRef="#ctx0" brushRef="#br0" timeOffset="130362.44">10940 13173 52 0,'-14'6'26'0,"-4"-9"-24"16,18 3 42-16,0 0-42 15,0 0 1-15,10 0 0 16,5 0 1-16,2-3-5 16,4 6 1-16,8 0-2 0,2 1 1 15,1-4-10-15,-4-4 1 16,-3 1-7-16,-4-6 0 15</inkml:trace>
  <inkml:trace contextRef="#ctx0" brushRef="#br0" timeOffset="130828.06">11328 13051 61 0,'14'15'30'0,"14"-30"-35"0,-14 12 56 0,7 6-48 16,15 0 0-16,-1-3 1 16,7 0 0-16,8 3-5 15,-5 3 0-15,-2-3 4 16,-11-3 0-16,-4 0-2 15,-11 4 0-15,-6 5-1 16,-11 0 0-16,-11 4-1 16,-6 6 1-16,-8-4-3 15,0 1 0-15,1 3-1 16,3 0 0-16,3-4 0 16,0 4 1-16,8-6 0 15,6 3 0-15,4-1 2 0,11-2 1 16,3-1 1-16,7 1 1 15,0-1-1-15,-3 1 1 16,-4-1-1-16,-7 7 0 16,-14 3-1-16,-11 6 0 15,-6-6-4-15,-15-6 0 16,-4-3-9-16,1-4 1 16,0-9-5-16,3-6 0 15</inkml:trace>
  <inkml:trace contextRef="#ctx0" brushRef="#br0" timeOffset="131250.5">11959 13045 53 0,'46'-22'26'0,"-7"-19"-29"16,-32 35 49-16,-4-4-46 16,-6-6 1-16,-11-5 0 15,-18-8 1-15,0 1-3 16,-17 6 1-16,-15-3 1 16,-3 3 1-16,-7 10-1 15,-3 8 0-15,6 17-3 0,1 15 1 16,-5 4-1-16,1 24 0 15,14 22 0-15,11 20 0 16,17 2 0-16,22-3 1 16,20-6 1-16,15-19 1 15,17-15 1-15,25-20 0 16,22-18 1-16,13-28 0 16,-10-13-1-16,-1-16 1 15,-13-6-3-15,-22-12 0 16,-20-1-10-16,-22 4 1 0,-11 6-9 15,-6 9 1 1</inkml:trace>
  <inkml:trace contextRef="#ctx0" brushRef="#br0" timeOffset="131773.07">14351 12621 51 0,'7'-3'25'0,"-3"34"-21"0,-4-24 41 0,-4 12-43 16,1 2 1-16,-5 14 2 16,-2 12 0-16,-8 13-6 15,-6 5 0-15,-5 26 3 16,1 13 1-16,0-1-4 15,3-9 0-15,4-18-6 16,3-10 0-16,1-26-11 16,3-21 0-16</inkml:trace>
  <inkml:trace contextRef="#ctx0" brushRef="#br0" timeOffset="132026.41">13772 13164 63 0,'8'19'31'0,"27"-13"-29"0,-21-6 52 16,14-3-54-16,14-4 1 16,11-2-1-16,7-4 1 15,11 1-3-15,-4-1 1 16,-7 7-3-16,-7 0 0 15,-11 3-10-15,-3 3 1 16,-11 3-6-16,-7 3 1 0</inkml:trace>
  <inkml:trace contextRef="#ctx0" brushRef="#br0" timeOffset="132333.02">14467 13386 51 0,'-3'38'25'0,"-4"-13"-28"16,7-22 43-16,-4 0-40 15,1-3 1-15,-4-6 1 16,3-6 0-16,1-4-2 0,3-6 0 15,3 6 2-15,4 1 1 16,4-1-1-16,3 6 0 16,7-2-1-16,0 6 1 15,0-1-3-15,1 7 0 16,-5-3-6-16,-3 0 0 31</inkml:trace>
  <inkml:trace contextRef="#ctx0" brushRef="#br0" timeOffset="132581.36">14718 13267 49 0,'0'38'24'0,"7"6"-8"0,-7-32 21 0,0 4-36 15,0 3 1-15,0 3 1 16,3-3 0-16,5-4-3 15,2-5 1-15,4-1 1 16,7 4 1-16,4-7-1 16,3-9 0-16,4-10-1 15,0-6 0-15,3-6-6 16,-7 3 0-16,1-6-12 16,-5-3 1-16,-6-1-2 15,-4 7 0-15</inkml:trace>
  <inkml:trace contextRef="#ctx0" brushRef="#br0" timeOffset="132928.91">15141 13458 63 0,'11'29'31'0,"3"-14"-41"0,-11-15 63 16,5 0-53-16,2-3 0 15,4-3 0-15,0-3 1 16,0-4-2-16,1-3 1 16,-5 1 0-16,-3-4 0 0,-7-3-2 15,-3 6 1-15,-4 4-1 16,-4 2 0-16,0 10 0 16,1 7 0-16,-1 8 1 15,1 13 0-15,-1 1 1 16,4 5 0-16,4 4 1 15,3 3 1-15,10-4-1 16,11-9 0-16,15-6-1 16,6-6 0-16,7-13-4 15,4-9 1-15,4-4-13 16,-8-15 0-16</inkml:trace>
  <inkml:trace contextRef="#ctx0" brushRef="#br0" timeOffset="133409.25">16997 13596 48 0,'0'13'24'0,"-4"-19"-17"15,8 3 32-15,6-10-39 16,1-3 1-16,3-18 1 16,4-13 1-16,3-22-3 15,0-13 0-15,4-2 1 16,-1-10 1-16,5-7-1 16,-1-2 1-16,0 9-2 15,0 9 1-15,1 10-1 16,-5 9 0-16,1 16-2 15,-4 12 1-15,0 16-4 16,-3 10 0-16,-4 12-7 16,-3 9 0-16,-4 7-4 0,-7 9 1 15</inkml:trace>
  <inkml:trace contextRef="#ctx0" brushRef="#br0" timeOffset="133798.55">16958 13230 43 0,'0'50'21'0,"21"-22"-13"0,-7-22 38 0,0 0-43 16,8 4 1-16,6-4 4 16,11 0 0-16,6 1-10 15,5-4 1-15,-8-3 5 16,-3 0 1-16,0-3-3 15,0-4 0-15,-8-8-3 16,-2-4 1-16,-5-3-1 16,-6-3 0-16,-7 3-1 15,-11 3 0-15,-4 3-1 16,-7 7 1-16,1 9-1 16,-4 6 0-16,0 4-1 15,-4 12 0-15,0 0 0 16,1 3 0-16,3 3 0 15,3 6 1-15,7-2-1 16,8-4 0-16,3-3-1 16,4-9 1-16,3-7-7 0,7-6 1 15,4-3-2-15,6-6 0 16</inkml:trace>
  <inkml:trace contextRef="#ctx0" brushRef="#br0" timeOffset="134041.59">17646 13527 47 0,'0'-3'23'0,"-4"6"-24"0,4-9 46 16,0-3-43-16,4-7 1 0,3-3 2 15,4-3 1-15,6 0-6 16,8 0 0-1,7 4 4-15,6-1 0 0,1-3-2 16,4 3 0-16,6-6-7 16,7 3 0-16,-3-3-13 15,0 3 0-15</inkml:trace>
  <inkml:trace contextRef="#ctx0" brushRef="#br0" timeOffset="135059.94">19593 13490 34 0,'0'-13'17'0,"-21"-15"-8"0,14 19 13 15,-7-1-20-15,-11 1 0 16,-6-1 2-16,-5 1 0 16,-3 6-5-16,4 3 1 0,3 9 3 15,1 1 0-15,-1 5-1 16,4 1 1-16,3-3-2 15,7-1 1-15,8 7-1 16,6 0 0-16,8 0 0 16,10-7 0-16,7 1-1 15,7-7 0-15,0 0 0 16,4-9 0-16,0-3-1 16,-4-7 1-16,0 7-1 15,1 3 0-15,-8 0 0 16,-4 0 1-16,-2 3 0 15,-5-4 0-15,1 8 0 16,-4 5 1-16,-4 4-1 16,-3 2 1-16,0 1-1 15,0 3 1-15,4 0 0 16,3-4 1-16,0-2-1 0,4-1 1 16,3-5 0-16,7-7 1 15,11-7-1-15,13-8 1 16,5-7-1-16,10-3 1 15,7-22-1-15,-4-13 1 16,-6-22-1-16,-8-15 0 16,1 3-1-1,-5-6 0-15,-13-10-1 16,-7 10 1-16,-8 12-1 0,-6 6 1 0,-7 23-1 16,-4 15 0-16,-7 16-1 15,-4 15 1-15,0 19-2 16,-3 19 1-16,0 16-1 15,-3 19 1-15,-5 6-1 16,5 15 0-16,6 7 0 16,1 6 1-16,2 6 0 15,5-15 1-15,3-3 0 16,7-10 0-16,4-13-1 16,3-12 0-16,0-15 1 15,7-17 0-15,7-18 1 16,7-3 0-16,1-16-1 15,3-19 1-15,-1-12 0 16,1-16 0-16,0-13-1 16,-4-2 1-16,1-13-1 15,-15 6 0-15,-7 3-1 16,-7 6 1-16,-7 16-1 0,-4 16 1 16,-6 16-2-16,-8 15 1 15,-3 22-2-15,-7 19 1 16,0 19-1-16,-1 15 1 15,1 26 0-15,10 18 0 16,8 16 1-16,10 0 1 16,10-9-1-16,12-13 0 15,2-6-5-15,5-29 1 16,-1-12-9 0,-7-22 0-16</inkml:trace>
  <inkml:trace contextRef="#ctx0" brushRef="#br0" timeOffset="135661.19">21918 13527 52 0,'-32'41'26'0,"18"-3"-26"0,11-35 44 0,-1 3-44 16,4-6 1-16,0-6 0 15,7-10 1-15,4 1-3 16,6-10 1-16,5-13 1 15,2 0 1-15,5-12-2 16,6-9 1-16,0 5-1 16,4 1 1-16,-4 6 0 15,-3 12 0-15,-7 13-1 16,-4 10 1-16,-4 9-1 16,-2 9 1-16,-1 19 0 15,-4 6 0-15,-3 7-1 16,0 9 0-16,0 0 0 15,0-9 0-15,4 3-6 16,0-7 0-16,3-6-10 16,3-9 1-16,8-6-2 15,7-10 1-15</inkml:trace>
  <inkml:trace contextRef="#ctx0" brushRef="#br0" timeOffset="136170.04">23262 13427 39 0,'-25'19'19'0,"1"6"-11"0,20-22 37 0,4 3-41 15,4 1 1-15,3-1 4 16,7-3 0-16,11-3-11 16,6-9 0-16,1-7 6 15,-4-6 1-15,-3-3-3 16,0-10 0-16,-4-5-2 15,-7-1 0-15,-7 3-2 16,-7 4 1-16,0 2-1 16,-3 11 0-16,-4 5 0 15,-4 10 0-15,-3 9-1 16,-4 9 1-16,1 13 1 16,-1 4 0-16,4 5 1 15,0 13 0-15,7-6 0 0,3 6 1 16,8 3 0-16,6-6 0 15,4-6 0-15,7-7 0 16,-3-9-3-16,3-3 0 16,4-10-5-16,10-6 0 15,-3-12-10-15,3-7 1 16</inkml:trace>
  <inkml:trace contextRef="#ctx0" brushRef="#br0" timeOffset="136441.85">23735 13468 54 0,'3'47'27'0,"-3"-35"-27"15,0-8 44-15,0 2-43 16,4 3 0-16,-1 4 2 16,1-4 0-16,0-3-3 15,3-2 1-15,3-4 2 16,4-7 0-16,7-5-1 15,8 2 1-15,-1-8-1 16,0-7 0-16,-7-7-3 16,8 4 0-16,2 3-4 15,-10 3 1-15,1 6-6 16,-5 7 1-16,-6 3-10 0,-4 6 1 16</inkml:trace>
  <inkml:trace contextRef="#ctx0" brushRef="#br0" timeOffset="136756.35">24038 13471 47 0,'14'6'23'0,"11"1"-16"0,-11-7 35 15,4 0-40-15,-1-7 0 16,1-2 0-16,0-4 0 16,-4-2-3-16,0-1 0 15,-3-6 2-15,-4 6 0 16,-7 1-2-16,-4-1 1 0,-3 0-1 15,-4 10 0-15,-3 3 0 16,-3 3 0-16,-4 3 0 16,-1 10 0-16,5 2 0 15,-1 7 0-15,8 6 1 16,6-6 0-16,4 3 0 16,7 4 1-16,4 2-3 15,6-3 1-15,4-3-5 16,4-3 1-16,0-9-8 15,3-7 0-15,4-12-2 16,0-4 0-16</inkml:trace>
  <inkml:trace contextRef="#ctx0" brushRef="#br0" timeOffset="137492.82">24483 13543 52 0,'0'35'26'0,"-4"-20"-35"0,4-8 54 0,-3 2-45 16,3-3 0-16,-4 1-1 16,4-7 1-16,0 0-1 15,4-7 1-15,-1-5 0 16,4-4 0-16,4 0-1 16,-1 4 1-16,1-4 0 15,0 0 0-15,-8 4 0 16,4-1 0-16,-3 4 0 15,3 6 0-15,-4 3 0 16,4 3 0-16,0 0 0 16,1 0 0-16,2 7 0 15,1-1 0-15,3 4-1 16,0-1 1-16,0 1-1 16,4-1 1-16,-1 1 0 15,4-4 0-15,1 4 0 0,-1-4 1 16,3-3-2-16,5-6 1 15,6-9-1-15,4-7 1 16,3 1-1-16,-3-17 0 16,-4-12 0-16,-3-12 0 15,0-19 0-15,-4-7 0 16,0-3 0-16,-7-9 1 16,-7-9-1-16,-10 6 0 15,-4 6 0-15,-4 6 1 16,-3 22 0-16,0 10 1 15,-3 22 0-15,-8 15 1 16,0 22-1-16,-3 23 1 0,-3 14 0 16,-1 23 0-1,4 25 0-15,7 28 0 0,3 10-2 16,4-13 1-16,0-16-3 16,7-21 0-16,0-17-4 15,7-18 1-15,-3-12-8 16,-4-17 1-16,0-8-2 15,-4-7 0-15</inkml:trace>
  <inkml:trace contextRef="#ctx0" brushRef="#br0" timeOffset="137691.64">24726 13371 52 0,'18'12'26'0,"10"1"-30"0,-17-10 54 15,6 0-50-15,12 3 1 16,2-3-1-16,8 1 1 16,0-1-3-16,0 3 0 15,-11 0-5-15,0 1 1 16,-7-1-10-16,-3 0 1 16</inkml:trace>
  <inkml:trace contextRef="#ctx0" brushRef="#br0" timeOffset="137916.09">25150 13518 43 0,'7'19'21'0,"-14"25"-17"0,10-38 31 0,-3 3-34 16,4 1 1-16,3-4 0 16,3-3 0-16,1 0-3 15,6-3 1-15,5-6 1 16,-1-3 0-16,0-4-1 15,0-3 1-15,0 4-4 16,0-1 0-16,1 1-7 16,-1-4 1-16,0 1-5 15,0 2 0-15</inkml:trace>
  <inkml:trace contextRef="#ctx0" brushRef="#br0" timeOffset="138844.06">25696 13531 40 0,'-7'9'20'0,"-24"-9"-26"0,27-3 36 16,-7 3-31-16,-3 3 1 16,-3 0 0-16,-4 0 0 15,-4 0 0-15,4 1 0 16,-1 2 1-16,5 0 0 15,3 3 0-15,3 1 0 16,11-1-1-16,4 4 1 0,6-4-1 16,8 1 1-16,0-1-1 15,-1-6 0-15,1 0-2 16,-1 4 1-16,-6-7-1 16,0 0 1-16,-1-4-1 15,-3 8 0-15,0-4 0 16,0 0 1-16,4 0 0 15,0 0 0-15,-1 0 1 16,4 3 0-16,4-3 1 16,0 0 0-16,-1 3-1 15,8 0 1-15,0-6 0 16,-1-3 1-16,4-13 0 16,4-3 0-16,3-16-1 15,1-15 1-15,-1-19 0 16,-7-16 1-16,0 0-2 15,-3-9 1-15,-7 0-1 0,-4 0 0 16,-7 6 0-16,-3 9 0 16,-4 16 0-16,-4 16 0 31,-14 44 0-31,-3 21 0 16,-4 20-2-16,1 15 0 15,3 19 0-15,-1 16 0 16,1-1 0-16,7 7 0 15,7-6-1-15,4-16 0 16,3-6 2-16,7-7 0 16,7-9 0-16,7-9 0 15,4-7 0-15,-1-6 0 0,1-3-1 16,3-9 1-16,-3-10-1 16,0-3 1-16,-8-1668-1 15,4 3314 1-15,4-1668-1 16,-4-12 1-16,4-10 0 15,-4-16 0-15,-3-6-1 16,-1-12 1-16,-2 3 1 16,-1-10 0-16,-7 10 0 15,-4-7 1-15,-3 4-1 16,-3 2 0-16,-1 14 0 16,-3 8 0-16,0 14 0 15,-4 11 0-15,-3 17 0 16,0 18 0-16,4 16-2 15,-1 16 1-15,1 18-1 16,-1 13 1-16,0 16-2 0,8 18 1 16,-1-2-1-16,4 2 0 15,0-18-1-15,0-1 0 16,0-11-2-16,7-8 0 16,7-11-3-16,4-13 1 15,7-10-4-15,10-9 1 16</inkml:trace>
  <inkml:trace contextRef="#ctx0" brushRef="#br0" timeOffset="139099.25">26730 13154 38 0,'0'-3'19'0,"4"-3"-23"16,-4 9 38-16,0-3-32 15,-4 13 0-15,-3 5 1 16,-7 11 0-16,-11 15-4 16,-14 12 0-16,-10 22 3 15,-18 29 0-15,-11 15-1 16,15 1 1-16,3-11-4 16,3-11 1-16,12-17-7 15,6-24 1-15,10-22-6 16,12-26 0-16</inkml:trace>
  <inkml:trace contextRef="#ctx0" brushRef="#br0" timeOffset="139281.66">26282 13393 40 0,'7'-19'20'0,"-11"38"-21"0,8-4 34 15,0 4-30-15,-1 6 0 16,4 13 0-16,0 3 0 15,4 2-6-15,-1-5 0 16,-3-7-8-16,0-5 0 16,-7-17-2-16,-3-6 1 0</inkml:trace>
  <inkml:trace contextRef="#ctx0" brushRef="#br0" timeOffset="140090.38">23079 13916 43 0,'-11'16'21'0,"11"-7"-15"0,0-9 41 16,7 4-43-16,4-1 0 15,10 0 6-15,18 3 0 16,21-3-11-16,21 0 1 15,28 0 7-15,32-3 0 16,39 0-2-16,25-3 0 16,35 3-3-16,3 0 0 15,18 7-3-15,-14-1 0 0,-7 6-4 16,-18 7 0 0,-21 0-4-1,-35-3 1 1,-21 9-14-16,-15 0 1 15</inkml:trace>
  <inkml:trace contextRef="#ctx0" brushRef="#br0" timeOffset="140539.49">27185 13700 65 0,'67'47'32'0,"-32"13"-34"0,-28-48 52 0,-3 1-52 15,-4-1 1-15,-4 7-2 16,-17 3 1-16,-18 6-5 16,-13 4 0-16,-12-11-11 15,4 1 0-15</inkml:trace>
  <inkml:trace contextRef="#ctx0" brushRef="#br0" timeOffset="141920.83">4981 14791 44 0,'-7'25'22'0,"-7"25"-14"0,7-31 23 0,-4 13-31 15,-10 2 0-15,0 7 1 16,-7 0 1-16,0 3-1 16,6-4 0-16,1-8 0 15,4-4 1-15,6-6 0 16,1-13 0-16,10-2-1 16,10-14 1-16,8-5-2 15,-4-1 0-15,18-15 0 16,3-7 0-16,7 1-1 15,-3-1 1-15,0 1-1 16,0 3 0-16,-8 6-1 16,-2 6 1-16,-8 3 0 15,7 10 1-15,-7 3 0 16,-7 6 0-16,4 0 1 16,0 9 0-16,-8 4 0 0,1 3 0 15,-8 6 0-15,4 3 0 16,-7 4-1-16,0-7 1 15,0-3-3-15,7 3 0 16,-7-6-4-16,11-1 1 16,0-2-6-16,3 0 0 15,10-10-4-15,8-9 1 16</inkml:trace>
  <inkml:trace contextRef="#ctx0" brushRef="#br0" timeOffset="142190.07">5680 15142 22 0,'39'-31'11'0,"-8"0"0"0,-24 18 14 0,4 1-22 15,-8-4 0-15,5 7 3 16,-8-4 0-16,-8 7-8 16,-2-1 1-16,-8 1 5 15,-3 6 1-15,-4-3-2 16,-3 3 1-16,0 3-2 16,0 7 1-16,3 2-1 15,-3 7 0-15,7 3-1 16,-4 3 1-16,11-3-2 15,14 0 1-15,3-3-2 16,11-4 1-16,8-5-3 16,9-7 0-16,-2-3-3 15,9-10 1-15,5-11-7 16,-12-11 1-16,8-15-2 16,0-9 0-16</inkml:trace>
  <inkml:trace contextRef="#ctx0" brushRef="#br0" timeOffset="142416.22">6202 14183 37 0,'-14'47'18'0,"-18"53"-17"0,18-68 35 16,0 18-31-16,-7 9 0 0,-8 13 1 15,8 7 1 1,4-1-10-16,2-12 0 0,8-13 2 16,7-15 1-16,4-13-14 15,-1-22 0-15</inkml:trace>
  <inkml:trace contextRef="#ctx0" brushRef="#br0" timeOffset="142612.4">5796 14603 64 0,'7'25'32'0,"21"-15"-33"16,-10-10 56-16,14 0-56 16,17 0 1-16,18-4-7 15,14-5 1-15,11-4-1 16,7 1 1-16,-7-1-13 0,-4 1 1 15</inkml:trace>
  <inkml:trace contextRef="#ctx0" brushRef="#br0" timeOffset="143046.92">7849 14750 38 0,'-14'0'19'0,"-21"13"-12"15,24-13 23-15,-10 6-29 16,4 4 0-16,-12-1 2 15,5 0 0-15,6 4-4 16,-7 0 1-16,11-1 1 16,-7 1 1-16,10-4-1 15,8 4 1-15,6-4-1 16,12 4 0-16,6 2 1 16,3 1 0-16,5-4 1 15,-5 1 0-15,-3-4 0 16,-3 4 1-16,-11-1-2 0,-10 7 1 15,-8 6-2-15,-14 0 0 16,-6 1-5-16,-5-5 1 16,5-5-7-16,-5-3 1 15,12-4-8-15,6-9 1 16</inkml:trace>
  <inkml:trace contextRef="#ctx0" brushRef="#br0" timeOffset="143318.6">8290 14246 57 0,'-3'22'28'0,"-18"40"-30"15,14-40 50-15,-4 13-48 16,-21 15 0-16,4 16 0 15,-7 18 1-15,10 14-2 16,0-4 1-16,11-13-2 16,-3-15 0-16,13-22-4 15,4-22 0-15,0-16-6 16,-3-12 0-16,-5-7-4 16,-6-9 0-16</inkml:trace>
  <inkml:trace contextRef="#ctx0" brushRef="#br0" timeOffset="143782.64">7980 14838 54 0,'25'22'27'0,"13"3"-30"0,-20-18 53 16,10 2-48-16,4 0 0 16,0-6 3-16,3 4 0 15,-7-4-7-15,4 0 1 16,-4-3 3-16,-3-3 1 15,-4 0-2-15,-7-4 1 0,0 1-3 16,-7 0 1 0,-3-3 0-16,-8 2 0 0,-3 7-1 15,-3 3 1-15,-4 1-2 16,-1 5 1-16,5 0 0 16,-1 7 0-16,1-3 0 15,-1-1 1-15,1 1 0 16,6-1 0-16,0 1 1 15,4-1 0-15,4 1 0 16,7-1 0-16,3-2-2 16,3-4 1-16,-3 0-1 15,4-3 1-15,-4 1-1 16,0-1 0-16,0-3 0 16,-3 0 0-16,0 0-1 15,3 0 1-15,-4 3-2 16,1 0 1-16,-1 3-1 15,1 1 0-15,0 2-2 0,-4-3 1 16,3 4-6 0,-6-4 1-16,3 0-6 0,-7-6 0 15</inkml:trace>
  <inkml:trace contextRef="#ctx0" brushRef="#br0" timeOffset="144083.15">8608 15124 47 0,'-11'3'23'0,"-6"-13"-22"16,17 10 41-16,0-6-40 15,0 0 0-15,0-4 2 16,7 1 1-16,-4-4-5 15,11 1 0-15,0 2 4 16,8 1 0-16,6 0-1 16,0-1 1-16,4 4-4 15,-1 0 0-15,1 3-6 16,0-1 1-16,0-2-7 16,3 6 0 15,0-3-6-31,-6-6 0 0</inkml:trace>
  <inkml:trace contextRef="#ctx0" brushRef="#br0" timeOffset="144324.42">9377 14258 43 0,'0'0'21'0,"-11"16"-14"0,4-10 35 16,-7 10-40-16,-4 12 1 15,-6 3 1-15,-4 16 0 16,-1 10-6-16,5 18 1 16,6 19 2-16,-3 0 0 15,10-6-5-15,4-16 1 0,4-12-8 16,3-26 1-16,-4-18-6 16,-3-13 1-16</inkml:trace>
  <inkml:trace contextRef="#ctx0" brushRef="#br0" timeOffset="144517.46">9035 14838 57 0,'38'22'28'0,"-6"10"-35"16,-18-26 54-16,4 0-47 15,10 3 0-15,0-2-2 16,4-1 1-16,0-3-3 15,-4 3 0-15,0-6-6 16,1-3 0 0</inkml:trace>
  <inkml:trace contextRef="#ctx0" brushRef="#br0" timeOffset="145119.61">9550 15017 37 0,'0'19'18'0,"0"6"-14"0,0-22 15 16,0 0-20-16,0 0 1 0,0 0-1 15,0-3 0-15,3-6 0 16,1-6 1-16,3-1-3 16,3 1 1-16,1-7-1 15,3 0 0-15,0 3 1 16,0 1 1-16,4-4 1 15,7 6 1-15,6 7 3 16,12 0 0 0,-1 2 2-16,4 1 1 15,3 3 0-15,4-3 0 0,-3 3-2 16,-8-3 0-16,-7-3-2 16,-3-4 0-16,-7 7-2 15,-4 3 0-15,0 0-2 16,-14 7 0-16,-3 5-2 15,-4 4 0-15,-4-1-2 0,-3 7 0 16,0 10 1-16,0 5 0 16,3 7 1-16,4 6 0 15,7 10 4-15,11 3 0 16,-4-1 3-16,4-8 0 16,-4-7 0-16,-3-3 0 15,-8 0-1-15,-3-4 0 16,-11-2-2-16,-10-7 1 15,-10-2-3-15,-12-11 1 16,1-8-1-16,0-10 0 16,-1-10 0-16,11-2 1 15,4-4 0-15,11 0 1 0,13-2-1 16,11-4 1-16,18-6 0 16,14-7 1 15,10-6-3-31,4 4 1 0,3 2-6 0,4 1 1 0,-3-4-9 15,-8 4 1-15</inkml:trace>
  <inkml:trace contextRef="#ctx0" brushRef="#br0" timeOffset="145839.69">11419 15048 35 0,'-17'-9'17'0,"-18"6"-10"0,27 3 22 16,1 3-27-16,-3 3 0 16,-4 0 0-16,0 4 1 15,-1 2-4-15,1 1 1 16,4-1 2-16,-1 1 1 0,4-4-1 16,4 1 0-16,3-1-1 15,7-2 0-15,3-1-1 16,4 0 1-16,-3-6-1 15,0 0 1-15,-1-3-3 16,1 0 1-16,3-3-1 16,-4 2 0-16,5-2-1 15,-1 3 1-15,-4 3-1 16,1 3 1-16,3 3 1 16,0 1 0-16,-3-1 0 15,3 0 1-15,-4 0 0 16,4 1 0-16,4-4 1 15,3 0 0-15,7-9 2 16,11-10 0-16,11-12 1 16,3-10 0-16,-1-15 0 15,5-7 0-15,-1-6-1 16,1-9 1-16,-8-9-2 0,-14-7 1 16,-17-13-2-16,-7 4 1 15,-11 15-1-15,-11 0 0 16,-3 16 0-16,-7 16 0 15,3 19-1-15,-3 18 1 16,-7 13-2-16,0 22 0 16,-4 12-1-16,4 25 1 15,-1 17-2-15,8 11 0 16,7 7-2-16,11 6 1 16,6 1-6-16,4-20 0 0,-7-12-5 15,-3-19 1-15</inkml:trace>
  <inkml:trace contextRef="#ctx0" brushRef="#br0" timeOffset="146064.01">11437 14844 72 0,'28'32'36'0,"32"-26"-49"15,-39-9 73-15,18-6-61 16,14-7 1-16,7 0-2 16,11-3 0-16,10 4-2 0,-4 2 0 15,-10 7-6-15,-3 3 1 16,-11 6-10 0,-14-3 0-16</inkml:trace>
  <inkml:trace contextRef="#ctx0" brushRef="#br0" timeOffset="146499.54">13829 14628 52 0,'18'6'26'0,"-11"19"-22"15,-7-9 42-15,0 12-46 16,-4 7 0-16,1 12 0 0,-5 6 1 16,1 10-1-16,0-3 0 15,4-10-3-15,3-6 1 16,3-7-7-16,8-12 0 15,0-6-7-15,3-13 0 16</inkml:trace>
  <inkml:trace contextRef="#ctx0" brushRef="#br0" timeOffset="146681.23">14168 15036 60 0,'10'31'30'0,"-13"0"-31"15,-1-24 55-15,-3-1-54 16,4 3 1-16,-5-2-1 16,1-7 1-16,4-3-9 15,3-7 0-15,-4-6-10 16,4 1 1-16</inkml:trace>
  <inkml:trace contextRef="#ctx0" brushRef="#br0" timeOffset="149189.21">18041 14691 44 0,'7'9'22'0,"-7"19"-9"15,0-18 23-15,0 6-33 16,-3 9 0-16,-4 22 1 16,-8 25 1-16,-2 19-6 15,-1 37 0-15,-7 42 3 16,1 40 1-16,-8 28-2 0,7 32 0 15,1-1-1-15,-1 14 0 16,0-23 0-16,8-19 0 16,-1-24-3-16,4-35 0 15,0-22-7-15,3-29 0 16,1-30-7-16,6-29 1 16</inkml:trace>
  <inkml:trace contextRef="#ctx0" brushRef="#br0" timeOffset="149789.93">16584 17297 29 0,'0'0'14'0,"11"9"-6"0,-4-9 16 16,3 3-22-16,8 0 1 15,14 1 0-15,3-4 1 16,14 0-4-16,18 3 1 15,15 0 4-15,23-3 0 0,5 0-1 16,17 6 0 0,21 3 0-16,18 1 1 0,14-1-2 15,14-2 0-15,24-1-1 16,19-9 0-16,20-4-1 16,15-5 0-16,10-4-1 15,-3-3 0-15,0 4 0 16,-4-4 0-16,-4 3 0 15,-10 1 0-15,-10-7-2 16,-4-7 1-16,-18-2-6 16,-10 0 0-16,-25-1-9 15,-28-2 0-15</inkml:trace>
  <inkml:trace contextRef="#ctx0" brushRef="#br0" timeOffset="150431.98">21781 16544 36 0,'-4'6'18'0,"0"26"-3"16,4-29 22-16,0-3-32 15,0 6 0-15,0-3 3 16,4 7 0-16,0-1-10 16,6 4 1-16,11 2 6 15,15 7 1-15,2 10-4 16,12-4 1-16,17 0-2 16,0 0 1-16,-7-12-2 15,-4 3 1-15,-6 0-2 16,-12-1 1-16,-13 4-2 15,-11 0 1-15,-7 7-1 0,-3 5 1 16,-8 13-1-16,-6-3 0 16,-8 0 0-16,-7 3 0 15,1-3 1-15,2-3 0 16,5-1 0-16,-1-5 0 16,4-10 0-16,7-6 1 15,4-7-1-15,3 1 1 16,7-10-1-16,0-12 1 15,0-10-1-15,-7-9 1 16,-4-16-1-16,-6-13 1 16,-8-15 0-16,-7 0 0 15,-3-19-7-15,-21-9 1 0,-18-1-10 16,-11 4 1-16</inkml:trace>
  <inkml:trace contextRef="#ctx0" brushRef="#br0" timeOffset="151242.98">17381 14634 46 0,'14'22'23'0,"32"-9"-18"15,-28-13 33-15,3 0-37 16,11-3 1-16,3-4 1 16,8-8 0-16,2-13-4 15,5-13 1-15,-1-9 1 16,-7-7 1-16,-6 1-2 15,-1-1 1-15,0 4-1 16,-3 3 1-16,-7 9-1 16,-8 13 1-16,-2 6-1 0,-1 3 0 15,-4 7-2-15,-3 12 1 16,0 12-2-16,0 4 1 16,7 6-2-16,4 9 1 31,3 4 0-31,4 5 1 0,10 7 1 0,11 0 1 15,11 0 0-15,-1-3 1 16,0-9 0-16,8-1 0 16,3-2 0-16,-14-10 0 15,-14 0 0-15,-11-13 0 16,-17-3 0-16,-19-3 0 0,-16 1 0 16,-26-1 0-16,-27 0-1 15,-29-6 1-15,-7 0-2 16,-14-7 1-16,0-12-15 15,-11-6 1-15</inkml:trace>
  <inkml:trace contextRef="#ctx0" brushRef="#br0" timeOffset="151862.08">23029 16447 36 0,'18'3'18'0,"-14"3"-8"16,-8-3 18-16,-10 4-25 15,-7 12 0 1,-25 31 1-16,-11 6 1 16,1 1-7-16,0-7 0 15,6-6 0-15,11-7 0 16,8-12-11-16,9-12 1 15</inkml:trace>
  <inkml:trace contextRef="#ctx0" brushRef="#br0" timeOffset="152042.55">22645 16394 46 0,'14'37'23'0,"11"48"-15"0,-11-54 35 0,7 19-43 15,4 7 0-15,3 6-1 16,-3-7 1-16,3-9-6 16,-4-9 0-16,-9-13-9 15,-15-10 0-15</inkml:trace>
  <inkml:trace contextRef="#ctx0" brushRef="#br0" timeOffset="152610.57">17297 13496 34 0,'7'10'17'0,"-4"-7"-8"16,-3 0 20-16,-7 3-24 15,-10 7 1-15,-12 9 1 16,-6 12 1-16,-11 16-11 0,-14 13 0 16,-3 15 6-16,6 1 0 15,1 5-8-15,6 4 0 16,12-13-10-16,6-12 1 15</inkml:trace>
  <inkml:trace contextRef="#ctx0" brushRef="#br0" timeOffset="152793.28">16718 13493 48 0,'18'34'24'0,"-11"13"-20"0,-4-25 38 0,8 13-43 16,0 18 0-16,-1 4-6 16,1-1 0-16,-1-6-4 15,-6-6 1-15</inkml:trace>
  <inkml:trace contextRef="#ctx0" brushRef="#br0" timeOffset="153439.5">18553 17040 42 0,'14'-10'21'0,"-14"26"-15"0,0-10 22 15,0 4-26-15,0 11 0 16,-7 5 1-16,0 2 0 16,0 3-5-16,-1 0 1 15,1 1-1-15,0-4 0 16,4 0-11-16,-4-3 0 16</inkml:trace>
  <inkml:trace contextRef="#ctx0" brushRef="#br0" timeOffset="153647.06">18514 17927 52 0,'-7'56'26'0,"-7"29"-29"15,14-66 42-15,0 6-41 16,0 0 0-16,0-3-26 16,-4-13 0-16</inkml:trace>
  <inkml:trace contextRef="#ctx0" brushRef="#br0" timeOffset="157202.77">16549 16638 13 0,'-4'13'6'0,"11"-13"15"0,-7 0-12 0,0 0-5 16,0 0 1-16,0 0 3 15,0 0 1-15,0 0-10 16,4 0 0-16,-1 3 8 15,-3 0 0-15,4 0-2 16,-4 0 1-16,3 0-2 16,1 1 1-16,0-1-2 15,-1 0 0-15,4 0-1 16,0 0 1-16,4 3-1 16,-1-3 0-16,1 1 0 15,3-1 0 1,11 0 1-16,-1 0 1 15,1 0-2-15,0-3 1 16,-4 0 0-16,-3 0 0 16,-1 0 0-16,4 0 0 15,1 0-2-15,2 3 1 16,1 0-1-16,0 1 0 16,6-1-1-16,-6 0 1 15,0-3 0-15,3 0 0 16,0 0 0-16,0-3 0 15,1 3 0-15,-1-3 0 16,4-1 0-16,-1 1 0 0,-2-3-1 16,-1 0 1-16,-3-1-1 15,-1-2 1-15,-3 6-1 16,1-3 1-16,-1 3-1 16,0-4 1-16,0 1-1 15,0-3 1 16,4-1 0-31,-4 1 0 0,0-4-1 0,0 1 1 0,-3-1-1 16,0-3 1-16,-1 1-1 16,1-1 1-16,0 4-1 15,-4-4 1-15,0 0 0 16,0 1 0-16,0 2 0 16,0-3 0-16,4 4 0 15,-1-4 1-15,1 0-1 16,0 1 1-16,-1-4-1 15,1 3 0-15,0 4 0 0,-1 2 1 16,-3 1-2-16,1-1 0 16,-1 1 0-16,0 0 0 15,-4-1 0-15,1 1 1 16,-1-1-1-16,1-2 0 16,-7-1 0-16,3 1 0 15,-4-1 0-15,8 1 0 16,-4-1 0-16,0 1 1 15,3 2-1-15,-2 1 0 16,-1-1 0-16,0 1 1 16,0 3-2-16,0-1 1 15,0 1 0-15,0 0 0 0,0 3 0 16,0-4 0-16,0 1 0 16,0 3 1-16,0-3-1 15,0 0 1-15,0-7-1 16,0 7 1-16,0 3-1 15,0-4 1-15,0 1-1 16,1 0 1-16,-1 0-1 16,0-1 0-16,0-2 0 15,0-1 0-15,0 4 0 16,0 0 0-16,0-4 0 16,0 1 0-16,0 0 0 15,0 2 0-15,0-2 0 16,0 3 0-16,0-4 0 15,0 1 1-15,0-1-1 16,0 4 0-16,0-3 0 16,1-1 0-16,-1 1 0 0,3 0 0 15,-3-1 0-15,4 1 1 16,-1-1-1-16,1 4 0 16,0-3 0-16,-4-1 0 15,3 1 0-15,1-4 1 16,-1 4-1-16,1 0 0 15,0-1 0-15,-1 7 1 16,1 0-1-16,-1-3 0 16,1-1 0-16,-1 1 0 15,1-3 0-15,0-1 1 0,-1-2-1 16,1-1 0-16,-4-3 0 16,0 1 1-16,0-1-1 15,0 4 1-15,-3-4-1 16,-1 3 1-16,1 1-1 15,3-1 1-15,0 1-1 16,0 2 1-16,3-5-1 16,-3-1 1-16,4 0-1 15,0 1 0-15,-4 2 0 16,3-6 1-16,1 4-1 16,-4 2 1-16,3-3-1 15,1 4 0-15,0-1 0 16,-1 1 1-16,1-1-1 15,3 1 0-15,-4-1 0 16,1 0 0 0,3 1 0-1,-3-4 1-15,-1 4-1 0,1-1 0 0,-1-2 0 16,1-1 0-16,0 0 0 0,-1 4 0 16,1 2 0-16,-1 4 0 15,1 0 0-15,0-1 1 16,-1-2-2-1,1-4 1-15,3 1 0 0,-4-1 0 16,5 1 0-16,-1-1 0 16,0 1 0-16,0-1 0 15,0-3 0-15,0 1 0 0,4-1 0 16,-8 0 1-16,1 4-1 16,3-1 0-16,-3 1-1 15,-1-1 1-15,-3 1 0 16,0-1 0-16,0-2 0 15,0 2 0-15,0-3-1 16,4 1 1-16,3-1 0 16,-3-6 0-16,3 6 0 15,0 4 0-15,0-1 0 16,0 1 1-16,0 2-1 16,0-2 0-16,0-1 0 15,4 4 1-15,-4-4-1 16,0 1 0-16,0-1 0 15,1-3 0-15,-1 4 0 16,0-1 0-16,0 4 0 16,0 0 0-16,0-1 0 0,0 4 0 15,0-4 0-15,4 10 0 16,0-3 0-16,-1 0 0 16,1-3 0-16,3 0 1 15,-3-1-1-15,-1 1 0 16,1 0 0-16,0-4 0 15,-1 4 0-15,1-6 0 16,-8 2 0-16,5 4 0 16,2 0 0-16,-3-1 0 15,4 1 0-15,0 0 0 0,3 0-1 16,0-1 1-16,0 1 0 16,0 3 0-16,-3 0 0 15,0 0 1-15,-1 0-1 16,1-1 0-16,-1 4 0 15,5 0 0-15,-1-3 0 16,0 3 0-16,0 0 0 16,0 0 0-16,4 0 0 15,-4 3 0-15,0 1 0 16,1-1 0-16,-1 3 0 16,0 0 0-16,-4 0 0 15,1 1 0-15,-4-1 0 16,0 3 0-16,4 1 0 15,0-1 1-15,-1 1-1 16,4-1 0-16,1-3 0 16,2 1 0-16,1 2 0 15,-4 7 0-15,0-4 0 16,-3 1 0-16,3 2 0 0,-3 1 1 16,3 0-1-16,-3-1 0 15,3 4 0-15,0-3 0 16,4 3 0-16,-1 0 0 15,-3 3 0-15,4 6 0 16,-4-3 0-16,0 3 0 16,1-3 0-16,-5 3 1 15,1 4-1-15,-4-1 1 16,-3 4-1-16,3-7 1 0,3 3-1 16,-3 4 1-16,8-1-1 15,2 7 0-15,5 0 1 16,-1 6 0-16,0 3-1 15,0 0 1-15,4 7 0 16,3 5 0-16,8-15 0 16,-5 7 1-16,5-1-1 15,-1 0 1-15,0 10-1 16,4-4 0-16,11 1 0 16,-4 0 1-16,7-1-2 15,7 1 0-15,7-13 0 31,-7-3 1-31,-4-3-1 0,4 2 1 0,4 1-2 16,-1-3 1-16,1 3 0 16,3-6 0-16,-10-4-3 15,-5-6 1-15,-9-9-8 0,-8-13 0 16,-10-2-13-16,-14-11 0 16,-15-5-6-16,-6 5 0 15</inkml:trace>
  <inkml:trace contextRef="#ctx0" brushRef="#br0" timeOffset="159291.64">19904 14421 23 0,'7'-9'11'0,"3"-16"-6"0,-10 25 11 15,0 0-16-15,0 0 0 16,0-3 1-16,-3-1 0 0,-1 4-1 15,-3 4 1-15,-3-1 0 16,-1 6 0-16,-3-3-1 16,0 4 0-16,0 2 0 15,0 4 0-15,0 3-1 16,3 3 0-16,0 3 0 16,4 0 1-16,4 0 0 15,3 0 0-15,7 0 1 16,3-9 1-16,1-7 0 15,7-6 0-15,3-3 1 16,0 0 0-16,0-9-1 16,-3-7 1-16,-1-6-2 15,1-3 1-15,-11 3-2 16,-3 0 0-16,-8 0 0 16,-3 10 1-16,-7 2-1 0,0 1 0 15,0 3 0-15,0 0 0 31,0 6 0-31,-1 3 0 0,1 3-1 0,4 6 1 16,3 1-1-16,0 3 1 16,3 3-2-16,4-1 1 15,4-2 0-15,3 3 1 16,3 0 0-16,8-1 0 16,3-5 0-16,4-10 0 15,3 0 1-15,4-9 0 0,-11-10 0 16,-3-9 0-1,-8 0 0-15,1 3 0 0,-15 0 0 16,-6 0 0-16,-5 3-4 16,-6 10 0-16,-3 3-7 15,-5 9 0-15</inkml:trace>
  <inkml:trace contextRef="#ctx0" brushRef="#br0" timeOffset="159951.52">19572 17002 28 0,'0'-9'14'0,"7"2"0"15,-7 7 19-15,0 0-27 16,0 0 1-16,0 0 3 0,4 7 1 15,-1 5-14-15,1 4 1 16,-1 18 8-16,1 10 1 16,-1 9-4-16,1 7 1 15,3 0-3-15,-4-4 0 16,5-3-7-16,-5-12 0 16,-3-6-12-16,0-7 1 15</inkml:trace>
  <inkml:trace contextRef="#ctx0" brushRef="#br0" timeOffset="160987.11">19579 17780 46 0,'0'0'23'0,"4"6"-13"0,-4-6 29 16,0 0-37-16,3 0 0 16,1 3 2-16,-4-3 0 15,7 0-5-15,3 0 1 16,1 0 2-16,0 0 1 15,3-3-1-15,3 0 1 16,4 0-3-16,1 3 1 0,-1 0-1 16,-4 3 0-16,-2 3 0 15,-8 3 0-15,-7 4-2 16,-4 0 1-16,-3-1 0 16,-7 1 1-16,-4-1-1 15,1-2 1-15,-1 2-2 16,0-3 0-16,4 1 0 15,4-1 0-15,-1 4-1 16,4-4 1-16,7 1 0 16,4 2 1-16,6 4 0 15,4 3 1-15,4 3 1 16,0-4 0-16,-1-2-1 16,-3-3 0-1,-35 2-9 1,-18 1 0-16,-31 3-6 15,-18-3 1-15</inkml:trace>
  <inkml:trace contextRef="#ctx0" brushRef="#br0" timeOffset="161681.28">19512 16469 39 0,'14'16'19'0,"-7"-10"-14"16,-7-6 20-16,4-6-25 15,3 2 0-15,-4-2 0 16,1 0 0-16,-1 0 0 16,1-4 0-16,0-6-2 15,-1 1 0-15,1-4-9 16,-1-6 0-16</inkml:trace>
  <inkml:trace contextRef="#ctx0" brushRef="#br0" timeOffset="161922.37">19569 15917 43 0,'7'6'21'0,"-7"-15"-21"0,3 3 34 16,1-1-32-16,-1-2 0 15,1-4 0-15,-1 1 0 16,1-4-5-16,-1-3 1 16,4 0-7-16,0 1 1 15,-7-4-5-15,4 0 0 16</inkml:trace>
  <inkml:trace contextRef="#ctx0" brushRef="#br0" timeOffset="162129.65">19678 15487 35 0,'11'16'17'0,"-4"-13"-18"16,-4 0 28-16,-3-3-27 16,0 0 1-16,0 0-1 15,0 0 0-15,4 3-1 16,-4-3 0-16,0 0-4 15,0 0 1-15,0 0-6 16,-4-6 1-16</inkml:trace>
  <inkml:trace contextRef="#ctx0" brushRef="#br0" timeOffset="162415.88">19699 15183 27 0,'4'0'13'15,"-1"3"-4"-15,-3-3 20 0,0 0-27 16,0 0 1-16,4-3 0 15,-1-3 0-15,1 3-5 16,3-4 1-16,0 1-1 16,0 0 0-16,0-7-9 15,-7 1 0-15</inkml:trace>
  <inkml:trace contextRef="#ctx0" brushRef="#br0" timeOffset="163241.08">18577 16676 38 0,'4'22'19'0,"-4"-10"-19"15,-4-12 29-15,1 0-29 16,-1 0 0-16,4 0 0 16,-3-3 0-16,3-3-1 15,0-7 1-15,3-9-5 16,1-3 1-16,-4 3-7 15,-4 0 1-15</inkml:trace>
  <inkml:trace contextRef="#ctx0" brushRef="#br0" timeOffset="163467.92">18510 16281 40 0,'4'0'20'0,"-4"-3"-22"0,0-1 33 15,0-2-31-15,0 0 0 16,0-4 0-16,-4 1 1 16,4-3-5-16,0-1 0 15,4-3-7-15,-4-3 0 0</inkml:trace>
  <inkml:trace contextRef="#ctx0" brushRef="#br0" timeOffset="163648.69">18479 15798 27 0,'3'3'13'0,"-3"6"-4"15,0-6 14-15,0-3-22 16,0 0 0-16,0 0 0 15,4-6 1-15,-4 0-7 16,3-3 1-16,-3-4-5 16,4 7 0-16</inkml:trace>
  <inkml:trace contextRef="#ctx0" brushRef="#br0" timeOffset="164126.84">19248 14794 25 0,'3'3'12'0,"-6"10"-3"16,-4-10 16-16,-1 7-22 16,-6 8 0-16,-7 7 0 0,-7 10 0 15,0 12-5-15,-4 3 1 16,-7 22-2-16,-3 16 1 15,-4 19-8-15,-10 9 0 16</inkml:trace>
  <inkml:trace contextRef="#ctx0" brushRef="#br0" timeOffset="164441.9">19583 14663 39 0,'0'3'19'0,"-7"38"-23"15,0-26 33-15,-8 10-29 16,-13 19 0-16,-11 9 0 16,-10 23 0-16,-18 5 0 15,-4 20 0-15,4 21-4 16,-7 10 1-16,-3 15-7 16,-11 10 0-16</inkml:trace>
  <inkml:trace contextRef="#ctx0" brushRef="#br0" timeOffset="164724.74">19272 15472 34 0,'0'62'17'0,"-17"20"-15"0,3-57 26 0,-11 19-28 15,-3 19 0-15,-4 18 0 16,-7 19 0-16,-7-2-3 16,-7 5 0-16,4 1-4 15,3-13 1-15,11-7-4 16,3-12 0-16</inkml:trace>
  <inkml:trace contextRef="#ctx0" brushRef="#br0" timeOffset="165011.22">19096 16347 25 0,'-4'40'12'0,"-20"29"-3"0,20-47 21 16,-6 13-28-16,-5 6 0 15,-6 6 1-15,-7 6 1 16,-4 0-5-16,-3 7 0 16,7-4 3-16,3 1 0 15,7-10-2-15,4-10 1 16,4-5-3-16,6-17 1 15,8-12-6-15,6-12 1 0,4-3-6 16,1-7 1-16</inkml:trace>
  <inkml:trace contextRef="#ctx0" brushRef="#br0" timeOffset="165237.45">19177 16817 27 0,'-4'50'13'0,"-34"10"-6"16,27-42 19-16,1 8-26 15,-5 11 1-15,1 7-1 16,0 3 1-16,0 3-2 16,0-3 1-16,3-9 0 15,1-7 0-15,3-2-4 0,7-14 0 16,0-5-5-16,0-7 0 15</inkml:trace>
  <inkml:trace contextRef="#ctx0" brushRef="#br0" timeOffset="165463.54">19406 16939 24 0,'0'19'12'0,"-10"12"-9"0,6-27 16 0,-3 5-19 16,-3 0 1-16,-1 4 1 16,-7 6 1-16,-3 3-3 15,-4 9 0-15,-3 0 1 16,-3 7 1-16,-1 0-3 16,0-1 1-16,7-9-9 15,1-2 1-15</inkml:trace>
  <inkml:trace contextRef="#ctx0" brushRef="#br0" timeOffset="165659.51">19516 16569 9 0,'-4'-6'4'0,"-35"31"18"16,22-12-5-16,-15-1-14 0,-7 10 1 15,-10 6 0-15,-15 10 0 16,4 0-9-16,0 9 1 16,0 0-3-16,0 3 1 15</inkml:trace>
  <inkml:trace contextRef="#ctx0" brushRef="#br0" timeOffset="165868.2">19389 15933 22 0,'0'-19'11'0,"-29"34"-5"16,19-5 14-16,-11 6-18 16,-15 12 1-16,-9 6-1 15,-5 13 1-15,-10 16-9 16,-7 6 1-16,-3 13-2 15,6-7 0-15</inkml:trace>
  <inkml:trace contextRef="#ctx0" brushRef="#br0" timeOffset="166108.1">19286 15654 25 0,'46'-82'12'0,"-14"51"-5"0,-28 28 18 16,-4 3-22-16,-11 6 0 16,-10 16 0-16,-11 9 1 15,-14 10-6-15,-3 9 0 16,-4 13 1-16,-4 12 1 16,1 0-6-16,3 1 0 15,7-7-2-15,4-13 0 16,17-9-2-16,11-16 0 15</inkml:trace>
  <inkml:trace contextRef="#ctx0" brushRef="#br0" timeOffset="166753.28">19103 15776 13 0,'70'-126'6'0,"19"-49"-6"0,-68 137 9 0,4-12-5 16,-1 9 1-16,-3 7 2 15,-6 9 0-15,-15 6-8 16,-11 16 1-16,-7 12 6 15,-13 16 0-15,-12 10-2 16,-3 9 1-16,-3 12-4 16,-11 16 1-16,-4 0-5 15,5 7 0-15,-1 5-2 16,10 1 1-16,8-16-1 16,7-9 0-16,3-13-1 15,7-16 0-15,11-18 3 16,3-17 0-16,11-18 2 0,11-18 0 15,14-11 1-15,17-18 1 16,7-15 3-16,8-17 1 16,20-5 1-16,-6 9 0 15,-4 6 1-15,-7 9 0 16,-14 16-1-16,-7 13 1 16,-15 9-3-16,-10 16 1 15,-14 15-2-15,-14 23 0 16,-21 9-2-16,-11 15 1 15,-10 16-3-15,-8 10 1 16,-6 3-3-16,3-1 1 16,-4 4-3-16,15-3 0 15,6-13-1-15,12-9 0 0,9-4 0 16,15-15 0-16,11-9 2 16,13-19 1-16,11-19 4 15,15-16 0-15,10-19 1 16,3-12 1-16,11 0 2 15,10-3 0-15,-3-1-1 16,-3 7 0-16,-8 0-1 16,-6 10 0-16,-11 12-1 15,-11 12 0-15,-7 13 0 16,-10 13 0-16,-15 15 0 16,-14 16 0-16,-20 19-1 15,-12 15 0-15,-6 13-2 16,-8 10 1-16,4-10-6 15,4-7 1-15,-1-5-7 0,12-10 0 16</inkml:trace>
  <inkml:trace contextRef="#ctx0" brushRef="#br0" timeOffset="171514.34">3637 4957 24 0,'14'-56'12'0,"-17"-23"-7"0,-4 64 12 0,3-4-16 15,-17-3 0-15,-7 0 3 16,-22 3 1-16,-27 7-5 16,-11-4 1-16,-15 7 2 15,-13 9 1-15,-15 9-1 16,8 16 1-16,3-3-2 15,0 19 0-15,11 3-2 16,3 9 1-16,3 10-1 16,26 9 1-16,6 9-1 15,22 13 1-15,10 7 0 16,11-1 0-16,24 4-1 16,15-13 1-16,28-4-1 15,21-14 1 1,120-42-1-1,0-31 0-15,7-25-1 0,7-25 1 16,-29-32 0-16,-13 1 0 16,-7-10-1-16,-25 9 1 15,-18-6-1-15,-24 7 1 16,-18-4-1-16,-29 0 0 16,-13 10-1-16,-36-3 0 15,-13 15 0-15,-37 10 1 16,-34-1-1-16,-18 17 0 15,-28 5-8-15,-28 20 0 0,3 21 0 16,-4 20 1-16</inkml:trace>
  <inkml:trace contextRef="#ctx0" brushRef="#br0" timeOffset="172188.67">3440 7137 13 0,'91'-25'6'0,"-20"-38"7"0,-46 47 6 15,-1-12-14-15,15-7 0 16,-4 1 3-16,-3-10 0 15,-18-6-10-15,-17 3 0 16,-26 0 7-16,-9 9 0 0,-33 1-2 16,-31 2 0-16,-18 7-1 15,-28 12 1-15,-29 13-1 16,8 22 0-16,-11 22 0 16,7 12 0-16,14 19 0 15,11 25 0-15,18 4-3 16,20-1 1-16,12 10-2 15,16-1 1-15,33 1-2 16,21 6 1-16,17-15-1 16,39-4 0-16,15-16 1 15,45-15 1-15,25-19 0 16,32-25 1-16,56-31 0 16,28-41 0-16,18-41 0 15,-7-25 0-15,-32 3-1 16,-39-10 1-16,-45 17-2 15,-29 2 1-15,-46 17-1 0,-38 5 0 47,-39 7 1-47,-32 6 0 0,-46 15-2 0,-18 7 1 0,-34 13-6 0,-19 21 1 16,-6 29-2-16,-8 19 0 16</inkml:trace>
  <inkml:trace contextRef="#ctx0" brushRef="#br0" timeOffset="173298.3">3161 12885 25 0,'81'-29'12'0,"-3"-30"-12"0,-68 43 21 15,8-6-18-15,-8 0 1 16,-10 0 2-16,-7 0 1 15,-14-3-8-15,-21 0 0 16,-7-3 5-16,-22 3 0 16,-14 0-2-16,-28 0 1 15,-7 6-2-15,-10 3 1 0,-18 13-2 16,-7 6 1-16,-1 16-1 16,1 3 0-16,7 12 0 15,24 17 1-15,15 18-1 16,10 15 0-16,18 29 1 15,14 22 1-15,25 6-1 16,24 10 1 0,25 2-1-1,25-12 1-15,28-3-1 0,39-22 1 0,21-15-2 16,49-20 1-16,18-34-1 16,25-28 1-16,17-22-1 15,-17-13 0-15,-15-24 0 16,-38-26 0-16,-32-10-2 15,-25-11 1-15,-21-7-1 16,-24-10 1-16,-29-12-1 16,-17-16 0-16,-40 4-3 15,-38-13 1-15,-31-7-8 0,-33 10 0 16</inkml:trace>
  <inkml:trace contextRef="#ctx0" brushRef="#br1" timeOffset="73494.51">21752 11602 23 0,'36'0'11'0,"-29"-3"-11"15,0 0 11-15,3-3-11 16,4-4 0-16,0-6 1 16,4 1 0-16,0-1 0 15,10-3 0-15,4-6 3 16,3-6 0-16,0-4 0 0,8-5 0 16,2-14-1-16,1-15 1 15,-3-9-2-15,-5-13 1 16,5 0-2-16,-1-3 0 15,4 3-1-15,-4 3 0 16,-13 10 0-16,2 15 0 16,-10 16-1-16,-3 9 1 15,0 13-1-15,-4 16 1 16,0 18-1-16,-3 7 1 0,-1 18-1 16,-3 7 1-16,0 9-1 15,4 13 1-15,-1 16 0 16,5 2 0-16,2 7 0 15,1-7 0-15,-1 1 0 16,1-10 1-16,0-9-1 16,-8-13 1-16,1-12-2 15,-11-4 1-15,-7-15 0 16,-11-10 0-16,-14-15-1 16,-13-13 1-16,-12-18-1 15,-6-10 1-15,-26-4-1 16,-16-11 1-16,-12 2 0 15,8 10 0-15,-8 9-1 16,1 10 1-16,0 9 0 16,13 12 0-16,19 10 0 15,17 13 1-15,10 12 0 16,18 6 1-16,11 10 0 16,18-3 0-16,20-1 0 0,22-2 0 15,24-10 0-15,25-16 0 16,11-21-2-16,28-19 1 15,11-26-1-15,3-9 0 16,10-6-1-16,-3 13 1 16,-6-1-1-16,-19 3 1 15,-7 7-1-15,-3 6 1 16,-14 13-1-16,-11 6 1 16,-10 6-1-16,-15 10 1 15,-17 12-1-15,-18 16 0 16,-18 9 0-16,-34 16 0 0,-19 25 0 15,-31 12 0 17,-46 20 0-32,-10 12 1 0,-22 3 0 0,-21 0 0 0,18-3 0 15,-1-13 1-15,12-15-1 16,20-4 1-16,22-15 0 16,17-3 0-16,18-4-1 15,14 4 1-15,14-13-5 16,11-6 1-16,7-3-7 15,24-10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1:46:09.1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10506 2323 43 0,'46'0'21'0,"14"-12"-8"0,-46 5 22 15,0 1-33 1,0 3 1-16,-4-6 0 0,1 2 1 16,-7 4-5-16,-11-3 0 15,-15 6 4-15,-16 6 0 16,-19 4-2-16,-13-1 0 16,3 7 0-16,-15-7 0 15,1 10 0-15,0-3 0 16,0 6-1-16,7-4 0 15,14 1 0-15,7-3 0 16,18 9-1-16,7-9 1 16,13 2 0-16,15 1 0 15,18-6 0-15,10 6 1 0,11 3-1 16,3-4 1-16,1-5-1 16,-4-1 1-16,-11-2-2 15,-7 9 0-15,-10-4 0 16,-19 14 0-16,-9-4 0 15,-15 12 0-15,-7-2 0 16,-14 2 0-16,-3-2 0 16,7 3 1-16,-4 5 0 15,3-5 0-15,-3 6 0 16,4 0 0-16,3 3 0 16,7 3 1-16,11-6 0 15,7-6 0-15,7 6 1 16,14-10 0-16,14-3 0 15,18-6 1-15,6-9-1 0,19-6 1 16,10-7-1 0,7-6 0-16,7-4-2 0,0-2 1 15,-17-4-8 1,3 4 0-16,-7 0-12 0,-11-4 1 16</inkml:trace>
  <inkml:trace contextRef="#ctx0" brushRef="#br0" timeOffset="227.24">10597 2941 44 0,'0'16'22'0,"-17"2"-11"0,10-5 26 0,-4 6-37 15,1 9 0-15,-5 3 0 16,1 10 1-16,0 6-5 16,0 3 0-16,0-3-10 15,-4 0 0-15</inkml:trace>
  <inkml:trace contextRef="#ctx0" brushRef="#br0" timeOffset="932.17">9338 3998 47 0,'0'28'23'0,"0"-3"-16"15,0-12 34-15,-3 5-41 16,-5 1 1-16,1 3 0 15,0-3 1-15,-3-3-3 16,6-1 1-16,1-2 0 16,-1-10 1-16,4-3-1 15,11-9 0-15,-1-13 0 16,1-3 0-16,7 6-1 0,-1 0 0 16,4-6-1-16,4-6 1 15,3-1-1-15,-3 4 1 16,0 6 0-16,-4 6 0 15,0 4 1-15,-3-1 1 16,-4 10-1-16,-4 9 1 16,1 7-1-16,-4 3 1 15,-3-1-1-15,-1 1 1 16,1 3-1-16,-1 0 1 16,1-1-1-16,3 1 0 0,0 6-2 15,0-12 1-15,3-4-6 16,8-2 0-16,-7-7-8 15,3-13 0-15</inkml:trace>
  <inkml:trace contextRef="#ctx0" brushRef="#br0" timeOffset="1191.12">9857 3985 42 0,'-4'6'21'0,"15"-2"-16"16,-11-4 33-16,0 0-35 0,3 0 1 15,-3 0 0 1,7 3 1-16,4-3-7 0,3 0 1 16,7 0 2-1,0 3 1-15,0 3-7 0,1-6 1 16,-5 0-8-16,-6 0 1 15,-11 0-5-15,-4 0 1 16</inkml:trace>
  <inkml:trace contextRef="#ctx0" brushRef="#br0" timeOffset="1368.56">9843 4114 42 0,'-4'9'21'0,"4"16"-14"0,0-22 39 0,0 4-45 0,7 5 1 0,0-6 0 15,7-2 0-15,4 2-3 16,3-6 0-16,14 0-2 16,1 0 0-16,2-10-8 15,1 4 0-15,-4-6-4 16,-3-4 0-16</inkml:trace>
  <inkml:trace contextRef="#ctx0" brushRef="#br0" timeOffset="1548.19">10492 3847 44 0,'-4'35'22'0,"-14"-7"-20"0,15-12 40 16,-11 6-41 0,0 12 0-16,0 13-1 0,-4 3 0 15,11-3-5-15,7 13 1 16,3-22-10-16,8-10 1 15</inkml:trace>
  <inkml:trace contextRef="#ctx0" brushRef="#br0" timeOffset="2324.12">10093 1953 43 0,'-25'19'21'0,"-17"0"-22"0,31-19 31 15,-6 0-31-15,-8-6 1 0,-3 2 0 16,0-5 1-16,-1 0-1 15,8-4 0-15,7 1 0 16,4-4 1-16,2 3 0 16,12-2 0-16,3 5 0 15,11 10 1-15,6 0-1 16,8 6 1-16,3 13-1 16,1 0 0-16,2 6 0 15,1 3 1-15,-3 7-2 16,-5 3 1-16,5-13 0 15,-1-3 1-15,7-16 0 16,1-12 0-16,-5-7 0 16,-2-12 1-16,-8-10-1 15,-7-2 1-15,-10-4-1 16,-8 3 0-16,-17 4-1 16,-14 12 0-16,-4 3-1 15,4 13 1-15,-4 6-4 0,0 3 0 16,4 13-13-16,3 3 1 15,4-4-2-15,11 1 1 16</inkml:trace>
  <inkml:trace contextRef="#ctx0" brushRef="#br0" timeOffset="3005.39">11561 2276 34 0,'7'-41'17'0,"3"19"-5"16,-6 16 29-16,-4 6-36 16,0 0 0-16,0 0 2 15,0 6 1-15,0 13-10 16,-4 6 0-16,1-3 7 15,-4 19 0-15,-4 3-3 16,4 12 1-16,3 1-4 16,1 2 0-16,6-11-5 15,4-14 1-15,4-3-7 16,7-2 0-16,-1-20-6 16,1-18 1-16</inkml:trace>
  <inkml:trace contextRef="#ctx0" brushRef="#br0" timeOffset="3244.02">12051 2279 43 0,'21'0'21'0,"-3"32"-16"0,-22-23 35 16,-6 1-38-16,-12 8 0 16,-2 17 2-16,-8 18 1 15,-7 0-6-15,-17 20 1 16,-11 8 3-16,-11 19 0 0,-3 4-1 15,3 6 0 1,15-7-3-16,10-9 1 0,7-19-5 16,4-12 0-16,10-13-6 15,11-9 1-15,10-19-7 16,4-9 1-16</inkml:trace>
  <inkml:trace contextRef="#ctx0" brushRef="#br0" timeOffset="3650.19">11740 3132 39 0,'4'35'19'0,"-15"24"-12"16,4-43 32-16,0 3-38 15,-3 6 1-15,-4 0 1 16,3-6 0-16,0 0-4 15,1-4 1-15,3-2 1 0,3-4 1 16,4-9-1-16,4-9 0 16,3-4-1-16,3-9 0 15,5 0-2-15,2-12 0 16,1 6 0-16,-1-4 0 16,5 10 0-16,-5 7 1 15,1 5-1-15,-4 7 1 16,0 6 2-16,0 4 0 15,0 11 1-15,-3 1 0 0,-4 6 0 16,0 4 0-16,-3-1-1 16,-1 6 1-16,1 1-1 15,-1-10 0-15,4 3-4 16,-3-15 1-16,3 2-5 16,3-12 1-16,1-6-9 15,0-12 1-15</inkml:trace>
  <inkml:trace contextRef="#ctx0" brushRef="#br0" timeOffset="4086.67">12129 2888 48 0,'0'12'24'0,"0"-9"-19"0,0-3 40 16,0 0-43 0,3 7 0-16,4-7 2 0,4 3 1 15,3 3-6-15,3-6 1 16,5 3 3-16,-1 3 1 16,0-6-1-16,-3 0 0 15,-4 0-3-15,-4 0 1 16,-3 0-1-16,-7 0 0 15,-3 0-1-15,-1 7 1 16,-3 2-1-16,-3 4 0 0,-4 12 0 16,3-10 1-16,0 4 0 15,1 0 0-15,6 0 0 16,4 0 1-16,4-4 1 16,6-2 0-16,4-7 0 15,8-6 1-15,2-3-1 16,1 0 0-16,0-6-6 15,-8-1 0-15,1 7-16 16,-11-3 1-16,-14-1-2 16,-4 11 1-16</inkml:trace>
  <inkml:trace contextRef="#ctx0" brushRef="#br0" timeOffset="5499.7">12778 3531 57 0,'-4'12'28'0,"4"-18"-16"0,0 6 29 16,0 0-40-16,0 0 1 16,0 0 0-16,0 0 0 15,4 0-8-15,-4 0 1 0,3-3-12 16,-6-7 0-16</inkml:trace>
  <inkml:trace contextRef="#ctx0" brushRef="#br0" timeOffset="9551.32">14616 2367 30 0,'7'0'15'0,"3"-9"-2"0,-10 9 15 0,4-7-26 15,-1 4 1-15,-3 3 4 16,0 0 1-16,-3 3-9 16,3 7 1-16,-7 12 5 15,0 12 1-15,0 7-2 16,3 28 0-16,1 0-2 15,3 16 0-15,0 3-1 16,3-1 0-16,8-5 0 16,3-10 0-16,7-28 1 15,11-19 0-15,10-25 0 16,7-19 0-16,1-12 0 16,-1-23 0-16,1-11-2 15,-12-7 0-15,-6-1-7 0,-4 4 1 16,-6-3-12-1,-8 19 0-15</inkml:trace>
  <inkml:trace contextRef="#ctx0" brushRef="#br0" timeOffset="10196.19">15406 2831 54 0,'3'10'27'0,"-17"-4"-30"0,7-3 39 0,-10 3-37 15,-5-6 1-15,-2 3 0 16,-5 4 0-16,5-1 0 16,3 0 0-16,-1 4-3 15,8-4 1-15,0 3-1 16,4 1 1-16,3-4-2 15,7 3 1-15,0 1 0 16,10-1 0-16,8-2 2 16,3 2 1-16,0 0 1 15,-3 4 0-15,-1-1 0 16,-6 1 0-16,-7 3 0 16,-8-7 0-16,-3 4-1 15,-4 5 1-15,-3-2-2 16,0 0 1-16,4-4 0 0,-1-2 0 15,4-4 0-15,3 0 0 16,4-3 1-16,4 4 1 16,3-7 0-16,7 0 1 15,7 0 0-15,11-7 1 16,0-2 0-16,3-4 0 16,4-2-1-16,3-13 1 15,-7 2-2-15,-3 1 0 16,-4 0-1-16,-3-6 0 15,-4-4-1-15,-7-2 0 16,-7 12 0-16,-3-3 0 16,-8 9-1-16,-3 6 1 0,-3 13-1 15,-8 13 1-15,1 9 0 16,2 9 0-16,5 10 0 16,3 9 1-16,10-3 0 15,11 3 0-15,11-6-1 16,10-6 0-16,4-20-5 15,7-2 0-15,3-13-12 16,1-12 1-16</inkml:trace>
  <inkml:trace contextRef="#ctx0" brushRef="#br0" timeOffset="10753.55">17180 2938 52 0,'-3'-3'26'0,"-11"62"-23"0,10-43 38 15,1 9-41 1,-1-3 1-16,-3 9-1 0,3-6 0 16,1 4-2-16,3-4 1 15,0-6-7-15,3-10 1 16,5-6-9-16,-5-15 1 16</inkml:trace>
  <inkml:trace contextRef="#ctx0" brushRef="#br0" timeOffset="11012.69">17127 2928 45 0,'11'0'22'0,"3"10"-14"0,-14-10 35 0,4-3-42 16,3 3 0-16,0 0 1 15,0 0 0-15,0 0-3 16,3 3 1-16,5-6 0 16,-1 0 0-16,0 3-5 15,0 0 0-15,0 6-7 16,0-3 1-16,0 3-5 16,-3-9 0-16</inkml:trace>
  <inkml:trace contextRef="#ctx0" brushRef="#br0" timeOffset="11514.9">17445 3151 46 0,'3'25'23'0,"8"7"-27"0,-7-26 43 0,-1 0-39 0,1 3 1 15,-4-2-2-15,3-1 1 16,-3 0 0-16,7-6 0 15,0 0 0-15,0 0 0 16,0-9 0-16,4 3 0 16,3-1 0-16,0-2 0 15,0 6 1-15,0 3 0 16,4 0 0-16,0-6 0 0,-1 6 1 16,4-4 0-16,8-11 0 15,2-7 1-15,5-3-2 16,2-7 1-16,-2-8 0 15,3-11 1-15,-1-5-2 16,-2-19 0-16,-1-1-1 16,-3-11 1-16,-4 5-1 15,-3-6 1-15,-8 10-2 16,-6 15 1-16,-4 7 0 16,-7 18 0-16,-7 13-1 15,-7 6 1-15,-4 19 0 16,-3 13 0-16,3 18 0 15,1 10 0-15,-1 25 0 16,4 15 1-16,0 7 0 16,0 16 0-16,7-10-2 0,3-19 1 15,4-16-4-15,4-21 1 16,-1-16-5-16,4-13 1 16,0-12-10-16,-7-9 1 15</inkml:trace>
  <inkml:trace contextRef="#ctx0" brushRef="#br0" timeOffset="11729.58">17738 2919 56 0,'24'13'28'0,"19"12"-34"0,-29-19 50 0,7-3-44 16,0 3 1-16,7-3-2 15,4-3 1-15,7 7-5 16,0-7 0-16,-4 6-10 16,-7 0 0-16</inkml:trace>
  <inkml:trace contextRef="#ctx0" brushRef="#br0" timeOffset="12673.11">18186 3098 39 0,'14'9'19'0,"11"1"-5"16,-18-10 24-16,3 3-35 15,1-6 0-15,3-4 2 0,0-2 0 16,0-4-7-16,0-2 1 16,0-4 4-16,-3 0 0 15,-4 10-2-15,0-10 0 16,-3 6-1-16,-8 1 0 15,-3 12-1-15,-4 0 1 16,-3 3-1-16,0 6 0 16,-4 4-1-16,4 6 0 15,0-1-1-15,0 1 1 16,4 0-2-16,3 0 0 16,7 0-2-16,3 3 0 15,4 0-2-15,7-4 1 0,4-5-6 16,7-4 1-16,3 1 0 31,0-7 1-15,0 0 6-1,-21-72 5-15,60 126 2 16,0-67 0-16,-7 1 8 16,-7-1 0-16,-10 1 3 15,-8-1 1-15,-3 1-6 16,-8 3 1-16,-3 3-3 15,-6-7 1-15,-8 4-2 16,-7-3 0-16,-7-1-3 16,-8 1 1-16,-6 3-2 15,-7 2 1-15,0 4-1 16,0 4 0-16,3 2-1 16,4 6 0-16,3 4-1 0,8 9 1 15,6-3-1-15,4 9 1 16,7-9-1-16,7 3 0 15,4 4 0-15,3-4 0 16,0 0-1-16,0 0 1 16,-3 3-1-16,0-9 1 15,-1 6-1-15,-3-3 1 16,0 9-1-16,-3-2 1 0,0 5 1 16,-1 10 0-16,1 3 0 15,-1 0 0-15,4-6 1 16,-3-4 1-16,-4 1 0 15,0 3 1-15,-3-7-1 16,-8 4 1-16,-3-10-1 16,-7-3 1-16,-4-12-1 15,-3 6 1-15,-4-4-1 16,-3-5 0-16,-3-4-1 16,-1-12 1-16,0-7-1 15,4-9 1-15,0 0-1 16,6-15 0-16,1 2-1 15,11-9 1-15,3 7 0 16,3 2 0-16,8 1 0 16,3-7 0-16,7 9 0 15,7-5 0-15,7 6-1 16,7 9 1-16,4 0-3 0,4 9 1 16,-1 1-7-16,-3 2 1 15,-4 4-10-15,-3 0 1 16,-11-10-4-16,-7 3 1 15</inkml:trace>
  <inkml:trace contextRef="#ctx0" brushRef="#br0" timeOffset="12973.88">19099 3349 46 0,'15'6'23'0,"-8"-12"-26"0,-4 3 42 0,1-4-39 16,3 4 1-16,3-3 1 15,1-10 0-15,-1-3-2 16,5 1 1-16,2-11 0 16,1 4 1-16,3 6-1 15,0 1 1-15,4 2-1 16,0 0 1-16,-1 4-3 15,4 5 0-15,4 7-3 16,0 7 0-16,0-4-5 16,-4 6 0-16,-7-3-6 15,0-2 0-15</inkml:trace>
  <inkml:trace contextRef="#ctx0" brushRef="#br0" timeOffset="13468.58">19643 3204 26 0,'-4'0'13'0,"-10"4"-3"0,7-4 17 16,3 6-25-16,-3-3 1 16,-3 6 0-16,-1 4 1 15,1 6-5-15,-1-7 0 16,0-2 3-16,4 2 0 16,0-2-1-16,7-1 0 0,0 0-1 15,7 1 0-15,4-10-1 16,-4 3 1-16,7-3-1 15,0 0 1-15,0 0-2 16,1-3 1-16,-1 3-1 16,0 0 1-16,0 0 0 15,3-6 1-15,1 6-1 16,3 0 1-16,4 0 0 16,0 0 0-16,6-4 0 15,1-5 1-15,3-13 0 16,1-16 0-16,6-5 0 15,-7-14 0-15,-3-15-1 16,-4-10 1-16,-10-15 0 16,-4-9 0-16,-7-1-1 15,-7 7 0-15,-3 12 0 16,-8 25 1-16,-3 13 0 16,-4 12 0-16,-3 23 1 15,0 24 0-15,0 32 0 0,0 22 0 16,-1 18 0-16,12 19 0 15,6 26-1-15,11 2 1 16,4-8-6-16,10-20 1 16,0-22-11-16,4-31 1 15</inkml:trace>
  <inkml:trace contextRef="#ctx0" brushRef="#br0" timeOffset="14008.82">21703 2217 48 0,'0'22'24'0,"-7"25"-20"0,0-29 38 0,-4 8-42 15,-6 17 1-15,-12 20-1 16,-2 28 1-16,-8 9-2 16,4 13 1-16,3-15-5 15,7-26 1-15,7-7-5 16,4-21 0-16,7-19-6 16,4-12 0-16</inkml:trace>
  <inkml:trace contextRef="#ctx0" brushRef="#br0" timeOffset="14452.96">21248 2903 39 0,'-14'25'19'0,"10"29"-14"15,4-45 32-15,0 1-33 16,7-1 0-16,4 0 3 15,6-2 1-15,5-4-9 0,9 3 0 16,8-6 6-16,4 0 0 16,9 0-2-16,-2 0 0 15,-1 3-1-15,1-6 0 16,-12 3-2-16,-2-9 0 16,-5-1-1-16,1-9 1 15,-4 4-1-15,1 5 1 16,-8 1-1-16,-4-7 0 15,-6 4 0 1,-4-1 1 0,-3 4-1-16,-8 6 0 15,-3 3-1-15,0 3 1 0,-4 12-1 0,1-2 1 0,-4 9 0 16,0 3 1-16,3 3-1 16,4 0 0-16,7 1 1 15,3-1 1-15,5-3-3 16,6-6 1-16,10-4-6 15,12-11 1-15,2-4-10 16,5-10 1-16</inkml:trace>
  <inkml:trace contextRef="#ctx0" brushRef="#br0" timeOffset="15106.02">22500 2819 45 0,'0'6'22'0,"-35"19"-20"0,24-19 32 15,-6 4-33-15,-1-4 0 16,0 3 0-16,1-2 1 16,-8 5-3-16,4-2 1 15,0-1 1-15,3 4 0 16,4-1-2-16,7 1 1 16,3-4-1-16,8 7 0 15,7-10 0-15,-1 0 0 16,11-3 0-16,7 4 1 0,4-1 1 15,4 0 0 1,-1 4-1-16,-14-1 1 0,-3 0-1 16,-11 4 0-16,-11 0 0 15,-6 9 0-15,-5-4-1 16,-2 4 1-16,-8 6-2 31,7-6 1-31,4 0-1 16,4 0 1-16,3-6-1 0,0 0 1 0,7-7 0 15,7 1 1-15,10-1 0 16,8-3 0-16,10-6 0 16,4-12 1-16,11-17 0 15,9-5 1-15,5-13 1 16,10-10 0-16,11-18-1 16,3-19 1-16,-7-9-1 15,-10 2 1-15,-11-15-3 16,-22 19 1-16,-13-10-2 15,-14 7 1-15,-8 15-1 0,-6 20 1 16,-8 2-1-16,-7 13 1 16,-6 21-2-16,-12 17 1 15,1 15-1-15,0 22 0 16,3 10-1-16,0 18 1 16,-3 19 0-16,7 19 0 15,7 19 1-15,7 12 1 16,3-3 0-16,8-3 0 15,3-19-2-15,3-15 0 16,1-19-5-16,-1-23 1 0,-3-21-6 16,-3-12 0-16</inkml:trace>
  <inkml:trace contextRef="#ctx0" brushRef="#br0" timeOffset="15286.49">22684 2910 47 0,'28'18'23'0,"25"-2"-28"16,-32-16 44-16,4-3-41 16,10 0 0-16,18 0-7 15,10 0 0-15,1-1 2 16,-4-5 0-16</inkml:trace>
  <inkml:trace contextRef="#ctx0" brushRef="#br0" timeOffset="15451.89">23421 3167 62 0,'0'19'31'0,"7"-1"-44"15,-7-18 57-15,0 0-45 0,0 0 0 16,0-6-30-16,-4-6 1 0</inkml:trace>
  <inkml:trace contextRef="#ctx0" brushRef="#br0" timeOffset="29667.02">3122 5851 24 0,'-3'-3'12'0,"3"25"-2"16,0-19 12-16,0 0-19 15,0 7 0-15,0 5 4 16,0 4 0-16,0 9-7 15,3 4 0-15,-3-7 7 16,0-3 0-16,0-4-2 16,7 1 1-16,-7-6-1 15,0-7 0-15,0-6-2 0,0-16 0 16,0-15-1 0,0-16 1-16,4-16-1 15,-4-12 0-15,7-10-1 0,-7-18 1 16,10-7-1-16,8 7 0 15,7-1 0-15,10 10 1 16,-3 3-2-16,6 16 1 16,5 6-1-16,3 6 1 15,-4 16-1-15,-14 16 1 16,4 9-2-16,-11 6 1 0,-3 16-4 16,-4 13 1-1,-7 15-7-15,-7-3 1 0,-7 9-10 16,-14 1 1-16</inkml:trace>
  <inkml:trace contextRef="#ctx0" brushRef="#br0" timeOffset="29892.57">2960 5638 49 0,'0'34'24'0,"21"-9"-13"0,-10-25 37 0,-4 7-44 16,3-7 1-16,1 9 0 16,-1-3 1-16,1-3-9 15,7-3 1-15,3-6 2 16,7 3 1-16,4 0-9 16,7 0 1-16,-8-7-12 0,1 1 0 15</inkml:trace>
  <inkml:trace contextRef="#ctx0" brushRef="#br0" timeOffset="30180.34">3598 5503 55 0,'0'6'27'0,"0"-6"-29"0,-7 3 40 0,4 0-37 16,-8 1 1-16,-6 11 0 16,6 4 0-16,-10 16-3 15,3-7 0-15,4 16 2 16,7 6 1-16,-4 0-3 16,11 0 0-16,11-9-4 15,-7-10 1-15,10-12-4 16,7-9 1-16,-7-7-9 15,0-13 0-15</inkml:trace>
  <inkml:trace contextRef="#ctx0" brushRef="#br0" timeOffset="30406.14">3905 5556 44 0,'0'13'22'0,"-24"31"-19"0,13-29 35 15,-10 1-36-15,-7 9 0 16,-4 3 1-16,0 1 0 16,0 11-4-16,8-8 0 15,2 5 2-15,5-5 1 16,3-1-6-16,7-9 1 16,3-13-7-16,-6-5 1 15,10-11-6-15,-7-8 1 16</inkml:trace>
  <inkml:trace contextRef="#ctx0" brushRef="#br0" timeOffset="30602.73">3641 5588 49 0,'10'18'24'0,"4"26"-27"0,-3-34 45 0,-8 5-42 15,8 7 1-15,0 7 0 16,6-1 0-16,-6-6-2 15,7 3 0-15,6-3-2 16,1-10 0-16,0-9-6 16,-1 1 1-16,8-4-6 15,-4-16 0-15</inkml:trace>
  <inkml:trace contextRef="#ctx0" brushRef="#br0" timeOffset="30841.01">4008 5403 48 0,'0'15'24'0,"21"54"-25"0,-11-53 43 16,8 15-41-16,0 1 0 16,3 15 2-16,7 0 0 15,4 3-4-15,-1-3 1 16,-2-3 1-16,-12 6 0 0,-6-6-2 15,-18-3 0-15,-4-1-10 16,-10-5 1-16,-7-10-6 16,0-6 1-16</inkml:trace>
  <inkml:trace contextRef="#ctx0" brushRef="#br0" timeOffset="31275.63">4674 5666 46 0,'-7'6'23'0,"14"-9"-15"15,-7 3 39-15,0 0-44 0,4-3 1 16,3 0 3-16,3-3 0 0,1-7-9 16,7 4 1-16,3-1 4 15,7 1 0-15,0-1-6 16,-3 4 1-16,-4 0-9 16,-7 6 1-16,-14 0-9 15,-10 0 0-15</inkml:trace>
  <inkml:trace contextRef="#ctx0" brushRef="#br0" timeOffset="31453.71">4593 5801 55 0,'0'22'27'0,"4"-10"-29"0,3-9 46 0,3 1-43 15,8-4 1-15,3-4-1 16,0 1 1-16,11 3-5 15,3 0 0-15,8-3-4 0,-5 0 1 16,-6-3-10-16,0-4 0 16</inkml:trace>
  <inkml:trace contextRef="#ctx0" brushRef="#br0" timeOffset="31769.35">5390 4907 58 0,'0'28'29'0,"0"19"-35"16,-7-31 50-16,4 12-44 15,3 10 1-15,-7 12 0 16,3 13 1-16,4 15-3 16,4 4 0-16,3-1 0 15,-4-18 1-15,8-16-5 16,3-9 1-16,7-10-6 16,0-19 0-16,1-12-6 15,6-9 0-15</inkml:trace>
  <inkml:trace contextRef="#ctx0" brushRef="#br0" timeOffset="32010.18">5898 5036 47 0,'0'25'23'0,"-31"31"-22"0,24-37 42 0,-4 12-42 0,-17 13 1 0,-11 28 1 0,-14 13 0 0,-14 12-4 0,-7 7 1 15,3 18 2-15,11-9 0 16,4-10-1-16,3-5 0 0,7-14-3 16,15-18 0-16,-1-16-5 15,14-15 1-15,11-19-6 16,14-13 0-16,4-10-4 16,-4-15 0-16</inkml:trace>
  <inkml:trace contextRef="#ctx0" brushRef="#br0" timeOffset="32266.11">5888 5663 42 0,'-11'31'21'0,"-28"16"-15"0,29-31 39 16,-15 9-43-1,-7 6 0-15,-6 16 0 0,-5 4 1 32,-20 30-4-32,10-18 0 15,11-16-2-15,13-13 1 16,8-12-7-16,11-12 1 16,10-10-8-16,7-13 1 15</inkml:trace>
  <inkml:trace contextRef="#ctx0" brushRef="#br0" timeOffset="32478.19">5560 5757 49 0,'17'22'24'0,"5"44"-21"0,-19-47 44 0,8 9-47 16,3 13 1-16,7 6 0 15,-7 6 0-15,7-3-2 16,4-3 1-16,-11-9-2 15,4-7 0-15,-1-9-4 16,-6-13 1-16,0-5-9 16,-1-17 0-16,1-15-1 15,6 0 0-15</inkml:trace>
  <inkml:trace contextRef="#ctx0" brushRef="#br0" timeOffset="32863.87">5976 5603 58 0,'21'0'29'0,"29"-22"-36"0,-40 16 60 15,11-3-50-15,8 2 1 16,2 4 1-16,1-3 0 15,0 6-7-15,-4 0 1 16,-7 0 3-16,-7 3 1 0,-3 3-3 16,-11 7 1-16,-7 3-1 15,-4 6 0-15,-6-4-1 16,-5 4 1-16,1 16 0 16,0-4 0-16,11 1 0 15,-1-7 1-15,0 0 1 16,8-6 0 15,10-6-1-31,11-7 0 0,-1-5 0 0,15-8 1 0,0-8-6 16,-1-4 0-16,-2 4-11 15,-1-7 0-15,-14 6-5 16,0 4 0-16</inkml:trace>
  <inkml:trace contextRef="#ctx0" brushRef="#br0" timeOffset="33483.3">6495 6234 46 0,'21'12'23'0,"39"4"-19"0,-53-13 36 16,7 6-39-16,4 13 0 15,-8 7-1-15,-10 2 1 16,0 3-2-16,-17 7 0 16,-1-3-5-16,-7-1 1 0,-3-5-9 15,-4-10 0 1</inkml:trace>
  <inkml:trace contextRef="#ctx0" brushRef="#br0" timeOffset="34129.3">8146 5271 43 0,'14'0'21'0,"-7"12"-15"15,-11-12 32-15,-3 10-36 16,-10-1 0-16,-5 10 0 15,-2 9 1-15,-8 16-4 16,-10 9 0-16,-8 4 2 16,-6 9 1-16,3-3-4 0,7-4 1 15,11-15-7-15,7-10 0 16,3-12-7-16,7-22 1 16</inkml:trace>
  <inkml:trace contextRef="#ctx0" brushRef="#br0" timeOffset="34354.34">7680 5240 39 0,'28'9'19'0,"-10"29"-8"0,-11-32 29 0,0 10-38 16,4 9 0-16,3 15 0 15,3 4 1-15,8 10-5 16,7-7 1-16,3 3 2 15,4 6 0-15,0-2-4 16,-4-14 1-16,-3-8-9 16,-8-10 1-16,1-16-5 15,0-9 1-15</inkml:trace>
  <inkml:trace contextRef="#ctx0" brushRef="#br0" timeOffset="34771.62">8386 5374 55 0,'0'16'27'0,"3"-10"-30"0,-3-6 53 16,0 0-47-16,7 0 1 15,4 0 2-15,-1 3 0 16,1-6-7-16,7 3 0 16,3 3 5-16,0-3 0 15,7-6-2-15,4 0 1 0,7 0-2 16,-4-1 0 0,-3 4-1-16,-4 3 0 0,-10-6-1 15,-8 9 0-15,-6 0 0 16,-11 7 0-16,-4 8 0 15,-3 8 0-15,-4-8-1 16,1 1 1-16,6-3 0 16,-7 0 1-16,4-4-3 15,0 1 1-15,4 2-4 16,-1-8 1-16,4-1-8 16,3-3 1-16,-3-3-7 15,0-9 1-15</inkml:trace>
  <inkml:trace contextRef="#ctx0" brushRef="#br0" timeOffset="35117.23">8386 5914 42 0,'3'-3'21'0,"8"-1"-16"0,-11 4 34 16,10-6-37-16,-3 3 0 16,0 0 1-16,0-6 1 0,8-1-5 15,6-6 1 1,-4 1 3-16,4-1 0 0,11 0-2 15,4-2 1-15,9-1-2 16,1 9 1-16,-3-5-5 16,-1 2 1-16,-3-3-7 15,-8 1 1-15,-6 2-7 16,-4-6 1-16</inkml:trace>
  <inkml:trace contextRef="#ctx0" brushRef="#br0" timeOffset="35704.99">9391 5011 48 0,'7'6'24'0,"11"10"-21"16,-18-4 41-16,0 13-44 16,-4 3 1-16,-3 19 0 15,0 16 0-15,0 12-2 0,-4 16 1 31,-3-6 0-31,4 6 0 0,-4-6-5 16,3-7 0-16,4-15-10 0,0-19 0 16</inkml:trace>
  <inkml:trace contextRef="#ctx0" brushRef="#br0" timeOffset="38481.13">9638 5873 47 0,'3'9'23'0,"8"-2"-12"0,-7-4 24 15,-1 0-32-15,1 3 0 31,-4 7 1-31,3-4 0 0,-3 1-6 16,0-4 1-16,0 0-7 16,0-6 1-16,7-16-9 15,7-9 1-15</inkml:trace>
  <inkml:trace contextRef="#ctx0" brushRef="#br0" timeOffset="40760.53">11532 5748 39 0,'-24'40'19'0,"-8"1"-5"0,21-32 19 0,4 4-31 16,-3-4 0-16,3 1 1 15,0 2 1-15,3-8-5 16,4-4 1-16,7-4 3 16,11-14 0-16,6-11-1 15,8-2 0-15,10-13-1 16,4-3 1-16,4-9-2 16,-1-7 1-16,-7 3-1 15,-3 7 0-15,0 6-1 16,-4 0 0-16,-3 6-1 15,-11 19 1-15,0 0-2 16,-6 13 1-16,-8 3-2 16,-7 15 0-16,0 10 1 15,-4 9 0-15,4 16 0 16,0 3 1-16,4 6 1 0,3 1 1 16,7 5 1-16,7-9 1 15,11-6 2-15,6-19 0 16,8-15 0-16,7-17 1 15,-3-8 0-15,-4-17 0 16,-8-18-2-16,-2-12 0 16,-5-1-1-16,-6-9 0 15,0 9-4-15,-4 0 1 16,-11 13-9-16,-2 12 0 16,-5 10-8-16,-6 6 1 0</inkml:trace>
  <inkml:trace contextRef="#ctx0" brushRef="#br0" timeOffset="41183.64">12397 5719 55 0,'7'3'27'0,"14"4"-28"16,-11-10 47-16,5-1-45 15,2 1 0-15,1 0 0 16,3 3 1-16,0-6-3 0,-3-7 0 16,-4-2 1-16,0-4 1 15,-7-6-1-15,-3 6 0 16,-11 3-1-16,-1 4 1 15,1-1-2-15,-3 7 1 16,-4 3-1-16,-4 6 0 16,0 13 0-16,1 2 0 15,3 8 0-15,-4 11 0 16,4 1 2-16,3-1 1 16,4-2-1-16,7-7 0 15,11-3-1-15,7-9 1 0,6-7-6 16,12-6 0-1,2-6-9-15,1-6 0 0</inkml:trace>
  <inkml:trace contextRef="#ctx0" brushRef="#br0" timeOffset="41551.35">12749 5835 54 0,'7'19'27'0,"11"-16"-30"16,-11-6 46-16,7 0-40 16,4 3 0-16,3-3 0 15,4-10 1-15,-4 1-6 16,0-7 1-16,0 0 3 16,-7 3 0-16,0-2-2 0,-6-4 0 15,-1-3-2-15,-4 0 1 16,1 3-2-16,-1 0 1 15,1 9-2-15,-4 4 1 16,-4 6 0-16,-3 9 0 16,-3 3 0-16,-1 10 1 31,0 28 2-31,8-3 0 16,6-3-3-16,8-7 1 15,14-9-4-15,10-6 0 0,18-9-8 16,7-10 1-16</inkml:trace>
  <inkml:trace contextRef="#ctx0" brushRef="#br0" timeOffset="41992.88">13984 5064 37 0,'-3'6'18'0,"-8"22"-13"16,4-18 27-16,-4 9-31 15,-6 12 1-15,-8 7 2 16,4 15 1-16,0 10-5 16,0-4 0-16,3 1 3 15,4-4 1-15,3-9-2 16,4-12 1-16,4-7-2 16,-1-3 0-16,4-6-2 15,4-10 1-15,-1-9-1 0,-3-15 1 16,-3-4-1-16,-4 3 0 15,-8-9 0-15,-6 0 1 16,-3 9 0-16,-8-6 0 16,0 10 0-16,0 15 0 15,1 6 0-15,-1 1 0 16,0 9 0-16,0 6 1 16,8 6-1-16,2-3 1 15,12 10 0-15,6 3 0 16,11-10 1-16,8 0 0 0,9-12 0 15,15-3 1-15,10-13-2 16,4-12 1-16,0-10-2 16,0 9 0-16,-3-15-12 15,-8-3 1-15,-14-6-6 16,-7-1 1-16</inkml:trace>
  <inkml:trace contextRef="#ctx0" brushRef="#br0" timeOffset="42974.58">14432 5149 47 0,'0'3'23'0,"11"-6"-14"15,-11 3 23-15,3-4-31 16,-3 4 0-16,0 0 0 0,4-3 1 15,-4 3-3-15,0 0 1 16,7-3-3-16,0 0 1 16,3 0-13-16,5-3 1 15</inkml:trace>
  <inkml:trace contextRef="#ctx0" brushRef="#br0" timeOffset="43183.48">14429 5453 57 0,'7'19'28'0,"3"-13"-31"0,-3-3 45 0,4-9-43 15,-1-4 1-15,5 1-14 16,-1-1 0-16,-4-2 6 15,-6 3 0-15</inkml:trace>
  <inkml:trace contextRef="#ctx0" brushRef="#br0" timeOffset="43744">16231 4794 57 0,'7'16'28'0,"4"28"-35"16,-11-19 48-16,0 3-42 15,-4 13 1-15,-3 3 0 16,-3 0 0-16,-1 3-3 0,4-13 0 16,0-9-7-16,7-9 1 15,4-13-6-15,-4-9 1 16</inkml:trace>
  <inkml:trace contextRef="#ctx0" brushRef="#br0" timeOffset="44095.54">16588 4775 48 0,'21'-22'24'0,"-18"-3"-24"0,-6 10 43 0,-8-4-42 16,-10-3 0-16,-14 0 0 15,-15 3 0-15,1 4-2 16,-11 8 1-16,-11 4 1 15,15 3 0-15,-32 31-3 16,7 7 1-16,7 19 0 16,14 8 0-16,7 14 0 15,14 9 0-15,18 9 0 16,21-16 0-16,24 4 2 16,26-10 0-16,24-21 0 15,4-23 0-15,24-28 1 16,0-25 0-16,-7-19 0 15,-6-6 1-15,-22-9-2 16,-22-7 1-16,-20-3-6 16,-18-9 0-16,-10 9-12 0,-15-15 0 15</inkml:trace>
  <inkml:trace contextRef="#ctx0" brushRef="#br0" timeOffset="45161.98">17103 5343 44 0,'0'31'22'0,"3"1"-7"0,1-20 22 0,-1-9-36 16,1-3 1-16,-1-12 0 16,1-7 1-16,-1-15-4 15,1-10 0-15,-4-13 2 16,0-6 1-16,0-18-2 15,3-7 0-15,1 0 0 16,3 13 1-16,4 3-1 16,3 6 0-16,3 3-1 15,5 13 0-15,-1 13-1 16,0 18 0-16,0 19-3 16,-3 6 0-16,-4 13-5 15,-7 9 1-15,-4 3-6 16,-6 7 0-16</inkml:trace>
  <inkml:trace contextRef="#ctx0" brushRef="#br0" timeOffset="45375.01">16958 5124 47 0,'-11'12'23'0,"15"-6"-15"0,-4-3 42 15,0-3-46-15,0 0 0 16,4 0 1-16,10 0 1 15,3 0-8-15,4 4 0 16,4-4 4-16,7 0 1 16,7 0-6-16,3-4 0 0,-3-2-7 15,0-3 0-15,-8 3-9 16,-13-7 1-16</inkml:trace>
  <inkml:trace contextRef="#ctx0" brushRef="#br0" timeOffset="45717.66">17628 4804 46 0,'-3'-3'23'0,"-1"-1"-17"16,1 4 34-16,-8 4-39 15,-3 2 1-15,-7 3 1 0,-4 13 0 16,0 6-4-16,-3 10 1 16,7 12 2-16,3-9 1 15,1 12-3-15,-1-3 1 16,11-3-4-16,7-6 1 15,11-16-5-15,10-6 1 16,0-6-10-16,11-4 1 16,0-12-1-16,-1-6 1 15</inkml:trace>
  <inkml:trace contextRef="#ctx0" brushRef="#br0" timeOffset="45946.57">17935 4986 47 0,'-7'12'23'0,"-14"-3"-26"16,10-5 47-16,-6 8-43 15,-8 7 1-15,-3 9 0 16,-4-12 0-16,0 9-3 16,8 3 1-16,3 4 1 15,3-7 0-15,4 3-4 16,7-6 0-16,3-3-5 15,8-10 1-15,3-6-8 16,0-6 0-16</inkml:trace>
  <inkml:trace contextRef="#ctx0" brushRef="#br0" timeOffset="46185.06">17717 5124 36 0,'10'31'18'0,"15"-22"-19"0,-15-2 27 16,1 8-25-16,3-2 0 16,4 2 1-16,-1 1 0 15,1-3-3-15,0-4 0 0,-1-3-4 16,1-6 1-16,0-3-6 15,-4-9 0-15</inkml:trace>
  <inkml:trace contextRef="#ctx0" brushRef="#br0" timeOffset="46477.65">17942 4769 54 0,'25'50'27'0,"42"51"-33"16,-42-76 52-16,3 9-46 16,0 4 0-16,0 15-1 0,-6-6 1 15,-8-6-3-15,-7 3 0 16,-11-3-6-16,-13-4 1 15,-8-15-7-15,-3-6 0 16</inkml:trace>
  <inkml:trace contextRef="#ctx0" brushRef="#br0" timeOffset="46951.61">19681 5136 32 0,'-3'0'16'0,"-1"-9"-4"0,4 9 22 16,0-3-30-16,-3-4 0 15,3 4 3-15,0 0 0 16,-4 0-9-16,-3 3 1 16,-3 3 5-16,-1 3 1 15,1 1-3-15,-1-1 1 16,0 9-3-16,-3 4 1 16,0 3-3-16,0 3 1 0,3 4-4 15,4-8 1 1,7 11-4-16,7-13 1 0,4-1-5 31,10-2 1-31,11-3-3 0,7-13 1 16</inkml:trace>
  <inkml:trace contextRef="#ctx0" brushRef="#br0" timeOffset="47220.87">19992 5186 43 0,'0'-6'21'0,"-14"15"-22"0,7-9 41 0,-4 7-38 16,-6-1 0-16,-5 3 1 16,1 4 1-16,0-4-5 15,3 1 1-15,-3 2 3 16,4 1 0-16,6-4-1 16,0 1 0-16,4-1-1 0,7-3 0 15,7 1-1-15,0-4 0 16,1 0-1-1,2-3 0-15,1-3-4 0,-1 0 0 16,4-1-3-16,1 1 0 16,2-6-7-16,4-4 0 15</inkml:trace>
  <inkml:trace contextRef="#ctx0" brushRef="#br0" timeOffset="47907.97">20112 5233 47 0,'0'25'23'0,"3"-3"-21"15,-3-9 40-15,0-4-41 16,0 1 0-16,0-4 0 16,0 6 0-16,-3-5-2 15,3-1 0-15,0-6 1 0,0 0 0 16,0-9-1-16,3-1 0 15,4-2-2-15,1-4 1 16,-5-3-2-16,4 7 0 16,0 2 0-16,0 1 1 15,0 3-1-15,4 9 1 16,-1 3 2-16,1 3 0 16,0 1 1-16,3-1 0 15,3 1 0-15,5 5 1 16,2-8-1-16,-3 2 0 0,8 0 0 15,2-2 1-15,8-4-1 16,7-13 0-16,0-5 0 16,0-4 1-1,10-47-1 1,-6 0 0-16,-12-9 1 16,-9-4 0-16,-5-2-1 15,-6 6 1-15,-11 3 0 16,-7-1 0-16,-4 17-1 15,-6 12 1-15,-1 6 0 16,1 17 1-16,-1 21 0 16,-3 9 0-16,-4 19-1 15,1 13 1-15,6 22 0 16,8 18 0 0,3 7-2-16,0-10 0 0,3-6-5 0,1-15 1 15,-1-13-10 1,-6-19 1-16</inkml:trace>
  <inkml:trace contextRef="#ctx0" brushRef="#br0" timeOffset="48107.3">20355 5111 64 0,'18'25'32'0,"38"-16"-40"0,-24-9 58 15,7-6-50-15,3 0 0 16,4 0-6-16,11 3 0 0,-1 3-2 16,0 3 0-16,-3-6-9 15,-3-4 0-15</inkml:trace>
  <inkml:trace contextRef="#ctx0" brushRef="#br0" timeOffset="48555.56">21826 5020 39 0,'-10'13'19'0,"-4"5"-13"0,14-8 29 16,0-1-32-16,3-6 0 0,-3 7 1 15,-3-4 1-15,-1 3-7 16,-3 1 1-16,0-4 4 16,0 4 0-16,-4-4-2 15,1 6 1-15,-1 4-2 16,1 3 1-16,-1 3-4 16,4 0 0-16,3-3-5 15,4-1 1-15,8-2-6 16,2-7 0-16,4-5-2 15,-3-11 1-15</inkml:trace>
  <inkml:trace contextRef="#ctx0" brushRef="#br0" timeOffset="48914.69">22020 5221 42 0,'4'19'21'0,"-8"-19"-25"0,4 0 42 16,0 0-38-16,0 0 0 15,0 0 2-15,0-7 0 16,4 4-3-16,-1-9 0 16,5-1 1-16,2 0 1 15,4-2-2-15,0-4 1 16,0 0-2-16,1 4 1 15,-1-4 2-15,0 9 0 16,0 10 1-16,4 7 0 0,-1 2 1 16,-3 4 1-16,0 12 0 15,0 12 0-15,4-5-2 16,3-1 1 15,-3 0-3-31,3-6 0 0,4-12-6 0,3-4 0 0,4-12-9 16,7-9 0-16</inkml:trace>
  <inkml:trace contextRef="#ctx0" brushRef="#br0" timeOffset="49515.77">23858 4559 38 0,'-14'9'19'0,"-28"7"-15"0,28-13 25 0,-4 0-28 16,-3 4 0-16,-4-7 0 16,-3 0 0-16,0 0-2 15,0 0 1-15,-1 0 1 16,5 0 0-16,-1 0-1 15,7 3 0-15,8 9 0 16,3 1 1-16,7 3-1 16,0 2 0-16,7-2 1 15,3 9 0-15,-3 7 1 16,4 11 0-16,-11 1 0 16,-3 7 0-16,-8 8 0 15,-3-2 1-15,0 8 0 16,0 1 0-16,3-3-1 15,0-3 0-15,4-7 0 0,4-9 0 16,3 0 0-16,10-16 0 16,8-12-1-16,10-7 0 15,1-3-3-15,-1-6 0 16,0-9-9-16,4-4 1 16,-4-9-7-16,0-3 1 15</inkml:trace>
  <inkml:trace contextRef="#ctx0" brushRef="#br0" timeOffset="49774.75">23904 4813 57 0,'0'0'28'0,"7"16"-27"15,-3-7 51-15,-4 4-52 16,0 15 1-16,-4 3 0 16,1 13 1-16,-4-3-3 15,0 0 1-15,0 6-1 16,3-6 0-16,1-10-5 16,3 0 0-16,3-6-12 15,4-9 0-15</inkml:trace>
  <inkml:trace contextRef="#ctx0" brushRef="#br0" timeOffset="49997.8">24197 5255 48 0,'-7'28'24'0,"-28"16"-20"0,24-28 33 16,-7 12-37-16,-3 0 0 0,0 1 0 16,4-4 0-16,2-6-5 15,8-10 0-15,-3-6-9 16,6-12 0-16</inkml:trace>
  <inkml:trace contextRef="#ctx0" brushRef="#br0" timeOffset="50505.87">24592 5020 45 0,'11'19'22'0,"-32"6"-20"16,17-19 33-16,-7 4-34 15,-6 2 1-15,-8 1-1 16,-7-1 1-16,-3-2-4 0,-4-7 1 16,4 6-1-16,3-6 1 15,8 0-3-15,2 1 0 16,8-1-1-16,11 0 0 16,6-3 0-16,15 0 0 15,7 0 2-15,6 0 1 16,5-3 2-16,-5 0 0 15,-2 3 1-15,-1 0 1 16,-7 0-1-16,0 3 1 16,-3 0 0-16,-4 0 0 0,-3 3-1 15,-1 1 0-15,1 2-1 16,-4-3 1-16,3 0-1 16,1-6 0-16,7-3 0 15,-1 0 0-15,1-6 1 16,-1 9 0-16,1-10 0 15,0 1 0-15,-4-4 0 16,-4-5 1-16,-3-4-1 16,-7-3 0-16,-7 6-1 15,-7-13 0-15,-10 4-5 16,-5 9 0-16,1 7-7 16,-4 9 1-16</inkml:trace>
  <inkml:trace contextRef="#ctx0" brushRef="#br0" timeOffset="50894.97">25019 4493 47 0,'11'28'23'0,"10"38"-18"0,-14-37 41 16,0 18-46-16,7 25 0 0,0 22 1 16,-7 3 0-16,-3 6-2 15,-4 17 1-15,-4-23-1 16,-10-16 0-16,-11-12-10 16,-10-15 0-1,-4-17-4 1,11-9 0-16</inkml:trace>
  <inkml:trace contextRef="#ctx0" brushRef="#br1" timeOffset="56752.22">26702 4967 49 0,'3'6'24'0,"1"13"-12"15,-4-13 25-15,-4 13-36 16,-3 3 1-16,-7 3 0 15,-14 9 0-15,-7 10-3 16,-8 10 1-16,-3 8 1 0,-3 1 0 16,3 0-4-16,7-13 1 15,11-12-7-15,7-10 1 16,7-13-9-16,7-8 1 16</inkml:trace>
  <inkml:trace contextRef="#ctx0" brushRef="#br1" timeOffset="56975.1">26465 4964 40 0,'7'28'20'16,"4"13"-13"-16,-7-26 30 0,-1 13-36 15,-3-9 0-15,0 10 0 16,0 2 0-1,0 3-12 1,0-2 0-16,4-13-2 16,3-16 0-16</inkml:trace>
  <inkml:trace contextRef="#ctx0" brushRef="#br1" timeOffset="57381.93">26677 5302 59 0,'14'7'29'0,"11"-7"-38"0,-18 0 57 15,4 0-49-15,-1-7 1 16,1 1-1-16,-1-10 1 16,1 1-1-16,-4-1 1 15,0-3-1-15,-4 3 0 16,1 4-1-16,-8 2 1 16,1 4-1-16,-4 9 1 0,-4 7 0 15,-3 9 0-15,0 3 0 16,0 6 0-16,0 0 2 15,0 3 0-15,3 10-1 16,4-3 1-16,7-10 0 16,7-6 0-16,4-3-5 15,-1-7 1-15,8-9-9 16,10-15 0-16,4-1-3 16,10-2 1-16</inkml:trace>
  <inkml:trace contextRef="#ctx0" brushRef="#br1" timeOffset="57682.06">27139 5214 45 0,'-14'29'22'0,"-14"-14"-22"0,21-12 43 16,-7 1-43-16,0 2 1 16,-4 0-1-16,0 0 1 15,4-2-1-15,4-4 0 16,-1 6 1-16,4-3 0 15,3 3 1-15,4-3 0 16,8 7 0-16,2-1 1 16,4 4 0-16,0 6 0 15,0-1-1-15,-3 1 0 16,-7 6-1-16,-8-3 1 16,-10 0-3-16,-4 0 1 0,1 0-5 15,-5-3 0-15,1-3-11 16,-3-7 1-16,9-3-2 15,8 1 1-15</inkml:trace>
  <inkml:trace contextRef="#ctx0" brushRef="#br1" timeOffset="57880.51">27365 5566 60 0,'-7'37'30'0,"-25"4"-46"16,29-22 62-16,-8-7-46 15,0-2 1-15,-10 9-9 16,0-1 1-16,4-5-5 16,-1-10 1-16</inkml:trace>
  <inkml:trace contextRef="#ctx0" brushRef="#br1" timeOffset="58583.25">28363 5472 53 0,'0'-7'26'0,"0"7"-21"0,0 7 40 15,-3-4-43-15,-1 9 0 16,-3-2 3-16,-3 2 0 16,-1 4-6-16,0-4 0 15,1 1 3-15,3-4 1 16,3-2-3-16,1-4 1 16,6-9-2-16,8-1 1 15,3-15-1-15,4-3 0 0,-4-6 0 16,3 6 0-16,8-3-1 15,0-1 1-15,3 7-1 16,0 7 0-16,-7-1 1 16,1 10 0-16,-5 6 1 15,-3 6 0-15,-3 7 1 16,-4-1 0-16,0 7 0 16,-3 12 0-16,-4-3-1 15,0 4 1-15,0-1-2 16,3 4 0-16,1-7-5 15,-1-3 1-15,1-6-9 16,6-7 0-16,8-8-4 16,7-8 1-16</inkml:trace>
  <inkml:trace contextRef="#ctx0" brushRef="#br1" timeOffset="58852.29">28938 5503 48 0,'4'-6'24'0,"-4"6"-26"0,0-3 46 16,-4-4-43-16,-6 4 1 16,-4 0 1-16,-7 3 1 15,-8 6-5-15,1 4 1 16,-4 2 2-16,1 7 1 16,-1 3-2-16,4 3 1 0,6 0-2 15,8-3 1 1,7-3-1-16,11-3 1 0,13-10-2 15,12-6 0-15,2-13-3 16,1 1 1-16,-4-1-6 16,-3-2 0-16,-4 2-8 15,-7 4 1-15</inkml:trace>
  <inkml:trace contextRef="#ctx0" brushRef="#br1" timeOffset="60639.08">29849 5421 44 0,'0'-3'22'0,"3"6"-18"0,-3-3 36 0,0 0-37 16,0 0 0-16,0 0 2 16,0 0 1-16,7 0-7 15,4-3 0-15,3-3 4 16,7 3 1-16,4 3-3 15,-1-6 1-15,5-1-1 16,-8 7 1-16,0 3-2 16,-7 4 0-16,-7-1 0 15,-3 13 0-15,-4 3-1 16,-7-3 1-16,-8 6-2 16,-9 3 1-16,-8 0 0 15,-7 7 0-15,4-7 0 16,0-3 0-16,3 3 0 15,4 0 1-15,-1-3 0 16,8 4 0-16,7-7 1 0,7 0 1 16,7-4-1-16,11-2 1 15,3 0-2-15,11-7 0 16,3-3-7-16,0-2 1 16,0-8-11-16,-7-2 0 15</inkml:trace>
  <inkml:trace contextRef="#ctx0" brushRef="#br1" timeOffset="60879.9">29718 5713 58 0,'-4'6'29'0,"4"-9"-29"16,0 3 47-16,8 0-45 15,2-3 1-15,4 3 1 16,7 0 0-16,4 0-6 16,7-3 0-16,0 3-1 15,-1 0 1-15,-2-3-10 16,-5 3 0-16,-6-3-7 16,0-7 1-16</inkml:trace>
  <inkml:trace contextRef="#ctx0" brushRef="#br1" timeOffset="61194.46">30064 5707 64 0,'10'12'32'0,"8"-15"-41"0,-7 0 61 16,-1 3-51-16,4-6 0 15,0-4 0-15,0-2 1 16,1-1-4-16,-5 1 1 15,-3-4 0-15,0 4 1 16,-7-1-3-16,0 4 1 16,-7 2-1-16,-3 4 0 0,-4 6 0 15,-1 7 0-15,1 2 0 16,4 4 0-16,-4 0 1 16,7-4 1-16,-1 7 1 15,5 0 0-15,6 3-2 16,8-7 1-16,3 1-6 15,11-7 1-15,3-2-8 16,4-14 0-16</inkml:trace>
  <inkml:trace contextRef="#ctx0" brushRef="#br1" timeOffset="61452.14">30367 5735 52 0,'0'3'26'0,"-3"-9"-30"0,3 0 46 16,3-7-41-1,1-6 1-15,3-3 0 0,0 0 1 16,3-3-4-16,1 10 1 16,3-1 2-16,4 10 1 15,3-4-2-15,4 4 0 16,-4 6-3-16,0 0 0 15,-3 0-5-15,3 3 0 16,3 0-10-16,5 0 1 16</inkml:trace>
  <inkml:trace contextRef="#ctx0" brushRef="#br1" timeOffset="61705.87">30752 5669 47 0,'-25'10'23'0,"-24"-14"-21"0,38 4 35 0,0 7-36 16,1 2 1-16,-1-6-1 15,1 7 1-15,-1 5-3 16,0 1 1-16,4 0 1 16,4-1 1-16,6-2-2 15,4-7 0-15,11-6-1 16,7-6 1-16,3-7-2 15,-3 4 1-15,-1-4-5 16,-2-2 0-16,-1-4-9 16,0 0 1-16</inkml:trace>
  <inkml:trace contextRef="#ctx0" brushRef="#br1" timeOffset="62216.17">31701 5152 54 0,'0'3'27'0,"3"-3"-30"0,-3 0 47 0,0 9-44 16,0 7 1-16,-3 6 0 16,-1 9 1-16,-3 16-3 15,0 7 1-15,0 11 1 16,0 1 1-16,3-12-1 16,1-10 0-16,-1-4-1 15,1-11 1-15,-1-4-2 16,-3-16 0-16,-3 0 0 15,-5-5 0-15,-6-8 0 16,-3-5 1-16,-8-7-1 16,-7-2 0-16,0 5-1 15,0 7 1-15,1 3-1 16,-1 6 1-16,4 3-1 0,6 7 1 16,8-1 0-16,7 7 1 15,14 0 0-15,7 6 1 16,18-3-1-16,7-3 1 15,6-1-2-15,1-11 1 16,4 2-8-16,-1-6 1 16,-3-9-8-16,-11 0 1 0</inkml:trace>
  <inkml:trace contextRef="#ctx0" brushRef="#br1" timeOffset="62428.1">31821 5713 60 0,'-4'16'30'0,"-3"-1"-37"15,7-8 54-15,0 2-47 16,-4 0 0-16,4 1 0 16,0-4 1-16,0 0-3 15,0-6 1-15,0 0-5 16,8-9 0-16,-1-7-10 15,0 1 0-15</inkml:trace>
  <inkml:trace contextRef="#ctx0" brushRef="#br1" timeOffset="62861.17">31792 5431 42 0,'0'9'21'0,"7"32"-8"0,-3-35 27 16,-4-3-37-16,0 4 1 15,3-1 3-15,1-3 0 16,3 0-9-16,0 3 0 16,4 1 5-16,3-4 1 15,0 0-3-15,4 3 1 16,-1 1-3-16,1 2 1 16,-4 0-3-1,0 7 1-15,-3 0-3 0,-4 3 0 0,-4 3-1 16,4-10 0-16,-3 10 0 15,-4 0 1-15,0 3 2 16,0-3 0-16,3-3 3 16,-3-4 0-16,4 1 3 15,-1-3 0-15,-3-4 2 16,4-3 0-16,-1-6 0 16,4 0 0-16,4-9 0 15,7-7 0-15,3-3-2 16,7 7 1-16,0-10-2 15,1-3 0-15,-1-3-3 16,-7-4 0-16,0 14-4 16,0-4 0-16,-3 6-10 15,0 10 1-15,-8-7-4 16,4 13 0-16</inkml:trace>
  <inkml:trace contextRef="#ctx0" brushRef="#br1" timeOffset="65068.63">4914 6691 37 0,'28'0'18'0,"47"-12"-15"0,-40 9 19 0,7-10-22 15,15-6 1-15,17-9-2 16,14-3 1-16,7 3-4 15,-3-1 1-15,-4 7-7 16,-7 4 1-16</inkml:trace>
  <inkml:trace contextRef="#ctx0" brushRef="#br1" timeOffset="65324.28">4812 7306 48 0,'10'9'24'0,"33"-15"-23"0,-22 0 45 16,25-7-46-16,14-5 1 15,10-14-2-15,40-12 1 16,6-6-4-16,15-3 0 15,-11 3-9-15,0 12 1 0,-11 16-3 16,-28 16 0-16</inkml:trace>
  <inkml:trace contextRef="#ctx0" brushRef="#br0" timeOffset="70309.18">15720 6632 41 0,'-4'9'20'0,"1"7"-7"15,3-16 20-15,0 0-28 16,0 0 0-16,0 0 3 16,3 3 0-16,1 0-10 15,-1 0 1-15,1 0 7 16,6-3 1-16,12 0-3 15,9-3 0-15,5-3-1 16,2 3 0-16,1-3-3 16,0 3 1-16,-11-1-1 15,-3 4 0-15,-7 4-2 16,-4-1 1-16,-11 0-2 16,-6 6 1-16,-4 4 0 15,-4 2 0-15,0 4-1 0,-3 0 1 16,0 0 0-16,0-3 1 15,0-1 1-15,3 1 1 16,-6 3-1-16,6 0 1 16,4 6 0-16,0-7 0 15,4 1 0-15,6-3 0 16,4 0-1-16,7-4 0 16,11-6-1-16,3-2 0 15,4-8-4-15,3-5 1 0,1 0-10 16,-5-1 0-16,-10-2-4 15,-6 5 1 1</inkml:trace>
  <inkml:trace contextRef="#ctx0" brushRef="#br0" timeOffset="70773.58">16298 6604 46 0,'22'-16'23'0,"-8"-28"-23"0,-11 35 40 16,1-7-39-16,-8-3 0 15,-3-3 0-15,0 0 1 16,-11 0-2-16,-10 0 0 16,-14 4 1-16,-8 8 1 15,-6 10-1-15,-11 6 1 16,3 4-3-16,5 12 1 16,-5 15-2-16,4 17 0 15,7 18 0-15,7 9 0 16,15 13 0-16,20 10 1 15,22-4 2-15,6-12 0 16,25-16 2-16,18-9 1 0,25-26-1 16,7-30 1-16,-4-23-2 15,4-22 1-15,-11-9-4 16,-18-9 1-16,-13 0-14 16,-11-4 0-16,-15 4-3 15,-13-7 1-15</inkml:trace>
  <inkml:trace contextRef="#ctx0" brushRef="#br0" timeOffset="71254.32">16838 7212 40 0,'-3'12'20'0,"6"-5"-16"0,-3-7 35 0,0 0-37 16,0-13 1-16,4-12 1 16,-4-12 1-1,7-64-6 1,3 1 1-16,4-13 2 15,0 13 1-15,8 6-1 16,9 12 0-16,-2 16-2 16,-1 16 1-16,0 15-3 15,-3 7 0-15,-4 22-5 16,-3 15 1-16,-8 10-10 16,-10 16 0-16</inkml:trace>
  <inkml:trace contextRef="#ctx0" brushRef="#br0" timeOffset="71467.61">16623 7090 59 0,'7'18'29'0,"28"-18"-31"0,-17-6 51 15,10-3-49-15,7-1 1 16,11 1-1-16,11 3 0 15,-4 3-4-15,3-1 0 0,-7 1-12 16,-6-3 0-16,-8 0-1 16,-7-1 0-16</inkml:trace>
  <inkml:trace contextRef="#ctx0" brushRef="#br0" timeOffset="71764.42">17487 6782 43 0,'4'0'21'0,"-8"3"-18"15,4-3 40-15,-7 7-41 16,-7-1 0-16,0 3 0 0,3 1 1 15,-6 21-4-15,-1 7 1 16,4 6 1-16,7 9 1 16,3-3-1-16,4-3 0 15,0-6-3-15,11-6 0 16,7-17-5-16,13-8 1 16,1-4-9-16,7-12 0 15</inkml:trace>
  <inkml:trace contextRef="#ctx0" brushRef="#br0" timeOffset="71989.65">17886 6927 52 0,'-21'37'26'0,"-18"7"-28"15,25-31 44-15,-7 5-42 16,-4 4 1-16,-3 7 0 15,3-4 0-15,0 6-2 16,4-6 1-16,7-3-3 16,0-3 0-16,3-7-6 15,4-8 1-15,7-4-7 16,7-10 0-16</inkml:trace>
  <inkml:trace contextRef="#ctx0" brushRef="#br0" timeOffset="72232.78">17614 6920 41 0,'4'19'20'0,"6"-3"-19"0,-3-7 33 15,4 4-34-15,3 6 1 16,4 6 1-16,6 6 0 15,5 0-3-15,2 1 0 16,1 2-1-16,-4-9 0 16,-3-3-6-16,-7-9 1 0,3-7-6 15,0-6 0-15</inkml:trace>
  <inkml:trace contextRef="#ctx0" brushRef="#br0" timeOffset="72441.21">17942 6779 55 0,'11'47'27'0,"31"35"-35"16,-28-54 54-16,15 19-46 16,2 6 0-16,-2 7 0 15,-5 3 0-15,-6-13-2 16,-11 0 0-16,-11 0-7 0,-10-6 1 15,-7-16-7-15,0-9 0 16</inkml:trace>
  <inkml:trace contextRef="#ctx0" brushRef="#br0" timeOffset="72966.77">18507 6958 48 0,'0'6'24'0,"10"0"-18"16,-6-2 41-16,3-4-46 15,3 3 1-15,1 0 2 16,7 0 1-16,10-3-5 0,7-3 0 16,4 6 3-16,3-3 1 15,1 0-1-15,-5 3 0 16,-6 0-2-16,-4 7 1 16,-13 9-2-16,-12 12 1 15,-10 3-1-15,-14 7 1 31,-7 9-2-31,-1-6 0 0,-2-9-4 16,2-1 0-16,5-2-8 0,6-10 0 16,11-10-6-16,7-3 0 15</inkml:trace>
  <inkml:trace contextRef="#ctx0" brushRef="#br0" timeOffset="73341.36">19805 6905 47 0,'11'-29'23'0,"-11"-5"-22"15,-8 21 39-15,-13-2-39 16,-14-4 0-16,0 3 0 15,-11 7 1-15,-11 12-2 16,-3 9 0-16,1 10 0 16,-9 22 0-16,9 16-1 0,9 15 0 15,15 13 0-15,17 0 0 16,18-13 0-16,11-15 0 16,17-20 2-16,25-30 1 15,7-16 1-15,14-23 0 16,-7-18-1-16,-11-9 1 15,-10-7-2-15,-14-9 0 16,-18 12-10-16,-17 1 0 16,-15 6-7-16,-10 12 0 15</inkml:trace>
  <inkml:trace contextRef="#ctx0" brushRef="#br0" timeOffset="73940.22">21280 7043 56 0,'0'9'28'0,"-7"13"-30"0,-1-19 48 0,5 3-46 15,-4 1 1-15,-4-1 0 16,-3 0 1-16,-7 0-2 16,-4 7 1 15,1 3 1-31,-1-1 0 0,0 4-2 0,8 3 1 0,6 3-1 16,7 0 0-16,12-6-2 15,9-6 1-15,8-10-3 16,0-9 1-16,3-10-4 15,4-3 0 1,-1 0-9-16,5-6 0 0</inkml:trace>
  <inkml:trace contextRef="#ctx0" brushRef="#br0" timeOffset="74287.27">21421 7240 49 0,'0'28'24'0,"0"1"-21"0,3-26 37 16,-3 3-40-16,0-3 0 16,0-3 0-16,4-6 1 15,3-7-1-15,3-2 0 0,1-7 0 16,3-7 0-16,0-8 0 16,4-1 0-16,3 1-1 15,0 2 1-15,0 7 0 16,0 3 0-16,1 12 0 15,-1 10 1 1,11 41 0 0,-4 3 0-16,-4-1 1 15,-6 4 1-15,0-6-2 16,6-4 0-16,8-5-3 16,7-4 0-16,3-10-11 15,8-8 1-15,3-17-4 16,-7-6 0-16</inkml:trace>
  <inkml:trace contextRef="#ctx0" brushRef="#br0" timeOffset="74841.11">23435 6657 55 0,'0'3'27'15,"-7"3"-33"-15,3-3 52 0,-6 4-46 16,-8-1 1-16,-10 0 0 16,-7 1 1-16,-4 2-3 15,0 0 1-15,-3 4 0 16,10-4 0-16,-10 10-2 16,3-6 1-16,4 5-1 15,6 4 0-15,8 0 0 16,11 7 0-16,3-4 1 15,10 3 0-15,4 3 1 16,0 7 1-16,0 9 0 16,0 0 0-16,-3 3 0 15,-8 7 0-15,-3-1 0 16,-3-3 0-16,-1 1-1 0,-3-7 1 16,7 0-1-16,3-3 1 15,8-10-1-15,7-9 1 16,10-3-2-16,3-6 1 15,8-7-3-15,7-2 0 16,0-7-10-16,0-7 1 16,-8-5-3-16,-2-10 0 15</inkml:trace>
  <inkml:trace contextRef="#ctx0" brushRef="#br0" timeOffset="75083.36">23393 6908 62 0,'3'6'31'0,"-3"32"-42"16,0-26 64-16,4 4-53 15,-1 15 1-15,1 7-1 16,-1 3 1-16,-3 3-4 15,4 6 1-15,-1-6-5 16,1-13 0-16,-1-9-10 16,1-6 0-16</inkml:trace>
  <inkml:trace contextRef="#ctx0" brushRef="#br0" timeOffset="75311.54">23760 7253 49 0,'-4'25'24'0,"-14"22"-18"0,11-35 37 16,-7 1-43-16,-3 9 1 16,-8 6 0-16,-3 3 1 15,-1 7-5-15,5-3 0 16,3-7-5-16,3-6 1 0,7-10-9 15,8-9 1-15</inkml:trace>
  <inkml:trace contextRef="#ctx0" brushRef="#br0" timeOffset="75804.61">24162 6967 44 0,'10'22'22'0,"8"3"-19"16,-22-21 34-16,-6-1-36 15,-8 6 0-15,-6-3 1 16,-1 1 0-16,0-1-3 0,-3-3 1 16,0 0 1-16,-4 0 1 15,4-3-2-15,-4-3 0 16,7-3-2-16,8-4 0 15,6 1-1-15,4 0 0 16,7-1-1-16,7 4 1 16,7 0 0-16,4-1 1 15,-1 7 1-15,5 4 0 16,-5 2 1-16,4 6 1 16,4 7 0-16,-4 9 0 15,-3 4 0-15,3-7 1 16,0 3-1-16,-3-6 1 0,0-3 0 15,-1-7 1-15,4-5-2 16,8-7 1-16,-1 0 0 16,0-10 0-16,0-5-1 15,-7-7 0 1,-6-10 0 15,-8 1 0-15,-7 3 0-1,-7-1 0-15,-8 8-2 0,-2 2 1 0,-8 9-7 0,-3 7 1 16,0 6-9-16,3 4 1 0</inkml:trace>
  <inkml:trace contextRef="#ctx0" brushRef="#br0" timeOffset="79331.27">24515 6519 45 0,'17'12'22'0,"1"29"-11"15,-4-22 23-15,14 3-32 16,7 22 1-16,8 6 2 16,-4 19 1-16,-4 16-6 15,-10 3 1-15,-22 6 3 16,-21 9 0-16,-20 1-2 15,-8 8 0-15,-14-5-9 16,14-29 1-16,-28 4-12 16,-7-29 0-16</inkml:trace>
  <inkml:trace contextRef="#ctx0" brushRef="#br1" timeOffset="85411.72">26208 7127 41 0,'18'-9'20'15,"6"-1"-9"-15,-24 10 21 16,0 0-30-16,0 0 1 0,0 0 1 15,-3 10 0-15,-8 9-5 16,4 12 1-16,-7 10 2 16,-4 0 1-16,-10 12-1 15,-4 0 0-15,1 1-2 16,2-1 1-16,5-9-5 16,2-10 0-16,8-6-10 15,4-12 0-15,3-13-2 16,3-12 0-16</inkml:trace>
  <inkml:trace contextRef="#ctx0" brushRef="#br1" timeOffset="85615.37">26088 7156 45 0,'3'56'22'0,"-3"-15"-29"0,0-29 43 15,0 4-37-15,-3 3 1 16,-1-4-2-16,1-2 1 16,-1-4-4-16,1 1 1 15,3-4-8-15,0-3 0 16</inkml:trace>
  <inkml:trace contextRef="#ctx0" brushRef="#br1" timeOffset="86014.09">26398 7341 60 0,'14'6'30'0,"15"-9"-43"16,-19-4 58-16,11-5-46 16,-3-4 1-16,0-6-1 15,-4 7 0-15,-4-1 1 16,-6-3 0-16,-4 0-2 16,-4 0 0-16,-3 4-1 0,-3 12 1 15,-4 9 0-15,-4-3 0 16,4 10 0-16,-4 5 0 15,1 7 1-15,3 4 1 16,-1-4 1-16,5 3 1 16,3 3-1-16,7-2 1 15,7-4-1-15,3-7 0 32,8-2-5-32,3-10 0 0,11-9-10 0,0-12 1 0</inkml:trace>
  <inkml:trace contextRef="#ctx0" brushRef="#br1" timeOffset="86297.04">26935 7061 48 0,'3'4'24'0,"-24"21"-21"16,10-22 38-16,-3 3-40 16,-7 7 1-16,-4-4 0 15,4 0 1-15,7 7-4 16,0-3 1-16,0-4 2 15,3 0 0-15,4-2-1 16,4 2 1-16,-1 1-1 16,4 2 0-16,7 1 0 15,4 2 1-15,3 4-2 0,0 0 0 16,-7 0 0-16,0-4 0 16,-10 1-2-1,-8 6 0-15,-3 6-5 0,0-3 1 16,-4 0-11-16,-3-3 1 15</inkml:trace>
  <inkml:trace contextRef="#ctx0" brushRef="#br1" timeOffset="86515.78">27062 7500 61 0,'-4'41'30'16,"-14"13"-36"-16,15-36 50 0,-4 4-45 16,-4 7 1-16,1-8-6 15,-1-2 1-15,1-6-7 16,-1-4 0-16,0-12-4 16,-3-6 0-16</inkml:trace>
  <inkml:trace contextRef="#ctx0" brushRef="#br1" timeOffset="87019.01">28346 6604 55 0,'0'28'27'0,"-4"16"-37"16,4-29 54-16,-3 10-44 16,-1-6 0-16,1 6-1 15,-4 4 1-15,3-1-3 16,0-3 1-16,4 0-8 16,8-12 0-16,-1-10-4 0,0-10 0 15</inkml:trace>
  <inkml:trace contextRef="#ctx0" brushRef="#br1" timeOffset="87229.65">28695 6695 48 0,'-39'62'24'0,"-24"14"-24"0,38-51 45 16,-10 9-45-16,-1 19 1 0,-9 10-1 15,-8 12 1-15,-4 4-4 16,4-4 0-16,7-9-5 16,11-16 0-1,10-12-7-15,11-16 1 0</inkml:trace>
  <inkml:trace contextRef="#ctx0" brushRef="#br1" timeOffset="87739.65">28642 7159 47 0,'-7'6'23'0,"3"19"-17"16,1-19 40-16,-1 1-44 15,-3 5 1-15,-7 4-1 16,-10 6 1-16,-5 6-4 15,-2-3 0-15,2 6 2 16,1 1 0-16,0-4-6 16,3-6 0-16,8-10-9 15,2-8 1-15,8-11-4 16,0-8 1-16</inkml:trace>
  <inkml:trace contextRef="#ctx0" brushRef="#br1" timeOffset="87933.77">28455 7187 44 0,'11'31'22'0,"-1"1"-19"0,-6-23 41 15,-4 4-43-15,3 2 1 16,1 4-1-16,3-3 1 16,0 6-3-16,4 3 0 15,-1 0-3-15,8-3 0 16,-1-7-8-16,1-8 1 15,3-7-4-15,0-7 1 0</inkml:trace>
  <inkml:trace contextRef="#ctx0" brushRef="#br1" timeOffset="88310.74">28829 7061 60 0,'4'4'30'0,"6"-8"-39"15,-6 4 61-15,3 0-49 16,3 0 1-16,4-3 1 16,1 3 0-16,-1 0-7 15,-4 0 0-15,4 0 5 16,-3 3 0-16,-4-3-3 0,-7 7 1 15,3 2-1-15,-6 10 0 16,-4 3 0-16,0 0 0 16,-7 3-1-16,0 0 1 15,0 0 0-15,3 0 1 16,4-3-1-16,3-3 1 16,8-3-1-16,6-7 1 15,5-6-4-15,6-6 0 16,7-3-8-16,7-4 0 15,-7-2-8-15,-3-1 0 0</inkml:trace>
  <inkml:trace contextRef="#ctx0" brushRef="#br1" timeOffset="88833.73">29492 7008 58 0,'0'10'29'0,"7"5"-29"0,-7-9 49 0,4 1-46 16,3-1 0 0,7 0 2-16,11 4 1 0,3-1-8 15,0 4 1-15,0-4 3 16,-6 7 1-16,-5-1-3 16,-10 4 1-16,-10 0-1 15,-11 9 0-15,-15 7-1 16,1 2 1-16,-4 7-4 15,-3 0 0-15,7 0-4 16,3-9 0-16,11-1-11 16,0-12 0-16</inkml:trace>
  <inkml:trace contextRef="#ctx0" brushRef="#br1" timeOffset="89209.51">30476 7046 56 0,'0'3'28'0,"-42"-16"-31"0,25 7 44 15,-12 0-41-15,-6-4 1 16,-11 1 0-16,-3 6 1 15,3 6-2-15,0 10 0 16,0 12 0-16,0 12 1 0,0 17-1 16,11-1 0-1,10 3 0-15,11-2 0 0,18-7-1 16,17-16 0 0,11-12 2-16,21-16 0 0,7-9 1 15,0-16 0-15,-4-10-1 16,-10-2 0-16,-7-10-2 15,-15 0 0-15,-9 0-11 16,-12 7 0-16,-3 5-5 16,-3 10 0-16</inkml:trace>
  <inkml:trace contextRef="#ctx0" brushRef="#br1" timeOffset="89466.14">30907 7478 64 0,'14'7'32'0,"-7"-4"-36"0,-7-3 61 15,0 3-58-15,0-3 0 16,-7 3-17-16,-4-3 1 0,1-6 8 16,-4 6 0-16</inkml:trace>
  <inkml:trace contextRef="#ctx0" brushRef="#br1" timeOffset="91582.86">31923 7055 52 0,'10'-9'26'0,"-6"2"-20"0,-4 7 27 0,0-3-32 15,-4 0 0-15,-3 0 1 16,-7 3 1-16,-7 0-4 15,-4 0 1-15,1 6 1 16,-4 7 1-16,3 3-2 16,4 9 0-16,-1 0 0 15,5-3 0-15,3 6-1 16,7-6 1-16,3-3-1 16,8-4 0-16,3-2 0 15,3-7 0-15,4-3 0 16,4-3 0-16,0-6-1 15,3 0 0-15,0-1-2 16,-3 1 0-16,-1-3 0 16,1 3 1-16,0 2 0 15,-4 4 0-15,0 4 2 16,-4-1 0-16,-3 6 4 0,-3 4 0 16,0 5 0-16,-4 4 1 15,0 0 0-15,0 0 0 16,0-9 0-16,3-1 0 15,4-5-3-15,4 2 1 16,10-6-1-16,4-9 1 16,10-10-2-16,4-12 1 15,-1-10-2-15,1-12 1 16,-3-3 0-16,-1-16 0 16,-3 9-1-16,-1-6 1 0,-2 1-1 15,-8 8 1-15,-4-2 0 16,-6 12 0-16,-4 6 0 15,-4 13 1-15,-6 9-1 16,-4 13 1-16,-7 12-1 16,-4 9 0-16,1 14 0 15,2 8 1-15,1 10-1 16,0 7 0-16,4 8 0 16,3 7 0-16,3 0 0 15,4 0 1-15,0-6 0 16,0-13 0-16,7-3-2 15,7-15 0-15,4-14-6 16,-1-5 0-16,1-4-10 16,0-12 1-16</inkml:trace>
  <inkml:trace contextRef="#ctx0" brushRef="#br1" timeOffset="92197.7">32329 7391 46 0,'-15'22'23'0,"19"-22"-17"16,0-3 34-16,6-4-37 15,8-5 0-15,-1-13 1 16,5-10 1-16,2-21-7 16,1-13 0-16,0-13 4 0,-1 7 1 15,-3-10-3-15,-3 7 1 16,-4-7-2-16,-7 13 0 15,-3 16-2-15,-4 9 0 16,-4 12-1-16,-3 16 1 16,-3 16-2-16,-1 19 1 15,0 12 1-15,1 22 1 16,3 10 2-16,0 21 0 16,3 20 1-16,8 2 0 0,3 1 0 15,3-7 0-15,5-19-3 16,-1-15 1-16,0-19-13 15,0-16 1-15,0-15-1 16,-3-4 1-16</inkml:trace>
  <inkml:trace contextRef="#ctx0" brushRef="#br1" timeOffset="92650.46">33288 6970 39 0,'4'-6'19'0,"-18"12"-17"0,6 1 37 0,-2 2-38 16,-8 10 1 0,-6 9 0-16,-8 10 0 0,-7 6-3 15,-7 12 0-15,-3-3-1 16,3 4 1-16,4-10-8 16,10-9 1-16,7-13-5 15,11-19 0-15</inkml:trace>
  <inkml:trace contextRef="#ctx0" brushRef="#br1" timeOffset="92830.2">32907 6996 48 0,'18'31'24'0,"17"44"-25"0,-28-53 45 15,7 13-44-15,-3 5 1 16,3-5-5-16,7 6 0 15,0-1-2-15,7-2 0 16,1-7-8-16,-5-5 0 16</inkml:trace>
  <inkml:trace contextRef="#ctx0" brushRef="#br1" timeOffset="92978.04">33330 7519 52 0,'-3'25'26'0,"-1"-12"-40"16,4-13 47-16,0 3-57 15,-3-9 0-15</inkml:trace>
  <inkml:trace contextRef="#ctx0" brushRef="#br0" timeOffset="98982.73">15773 8353 53 0,'0'7'26'0,"-7"-10"-14"0,7 3 26 0,7 0-36 15,3-4 1-15,4 4 2 16,11-3 0-16,3 0-7 16,1 0 1-16,-1 3 3 15,4 0 1-15,-8 0-2 16,-3 3 1-16,-7 0-3 16,-3 7 1-16,-4 2 0 15,-7 7 0-15,-3 0-1 16,-1 0 0-16,1-4-1 15,-1-5 1-15,4 5 0 16,0-2 0-16,4 3 0 16,3-4 0-16,7-2 0 15,3-1 0-15,8-3 2 16,3-3 0-16,0 4-1 16,-3-1 1-16,-4 0 0 15,-7-3 1-15,-6 10-2 0,-12 3 1 16,-10 6-2-16,-14 9 1 15,-8-6-1-15,-2 0 0 16,-5-6-2-16,4-7 1 16,4 1-5-16,0-4 0 15,10-2-10-15,4-4 0 16</inkml:trace>
  <inkml:trace contextRef="#ctx0" brushRef="#br0" timeOffset="99418.99">16348 8369 54 0,'28'-12'27'0,"-32"-7"-27"15,-3 6 42-15,-7-3-42 16,0-5 1-16,-11-8 0 16,-17-2 0-16,-11 3-1 15,-10 0 0-15,-11 6 1 16,-4 6 0-16,-7 10-2 16,-3 6 0-16,0 9-3 15,3 16 0-15,8 13-1 0,10 9 0 16,10 9 0-1,15 19 1-15,21 4 2 0,24 2 1 16,18-5 4-16,29-17 1 16,10-21 1-16,24-16 0 15,15-28 0-15,4-13 0 16,-5-16-2-16,-10-9 0 16,-24 0-3-16,-15 1 0 15,-10-5-7-15,-7 1 1 16,-11 4-11-16,-17 2 1 15</inkml:trace>
  <inkml:trace contextRef="#ctx0" brushRef="#br0" timeOffset="99928.93">16986 9256 47 0,'-10'32'23'0,"6"-48"-20"0,1 4 34 16,-1-10-36-16,1-19 1 15,-4-12 1-15,-4-26 0 16,0-18-4-16,1-10 1 0,3-9 2 16,3-12 1-16,4 2-2 15,11 4 1-15,6 22-2 16,5 15 1-16,2 19-2 16,4 19 1-16,1 19-3 15,-1 6 0-15,-7 22-6 16,-3 9 0-16,-8 13-7 15,-3 10 0-15</inkml:trace>
  <inkml:trace contextRef="#ctx0" brushRef="#br0" timeOffset="100141.81">16616 8764 71 0,'14'22'35'0,"39"-9"-44"0,-32-13 68 16,7-3-59-16,8-4 0 16,6 4-2-16,7-3 1 15,1 9-3-15,-4-3 0 16,-8-3-12-16,1 0 1 16,-7-10-5-16,-4 7 1 15</inkml:trace>
  <inkml:trace contextRef="#ctx0" brushRef="#br0" timeOffset="100455.08">17452 8498 35 0,'-4'0'17'0,"-6"9"-14"16,6-9 26-16,-3 0-27 16,0 0 0-16,0 6 3 15,4 1 1-15,-4 5-6 16,-4 4 1-16,0 6 3 16,1 6 1-16,-1 16-1 15,4 9 1 1,11 32-5-1,3-13 1-15,0-12-6 0,3-13 1 16,4-19-11-16,8-13 0 16</inkml:trace>
  <inkml:trace contextRef="#ctx0" brushRef="#br0" timeOffset="100712.59">17865 8629 55 0,'-11'29'27'0,"-21"2"-30"0,22-22 44 0,-11 10-41 16,-4 9 1-16,-3 1 0 16,-1 2 1-16,5 3-3 15,3 1 1-15,-1-1-1 16,5-2 0-16,3-10-5 15,0-7 1-15,3-5-10 16,4-7 1-16,3-12-2 16,11-4 1-16</inkml:trace>
  <inkml:trace contextRef="#ctx0" brushRef="#br0" timeOffset="100924.17">17614 8676 41 0,'11'35'20'0,"3"-1"-22"16,-7-15 40-16,7 6-36 0,7 3 0 15,4 10 0-15,10 0 1 16,0-7-5-16,1-3 0 16,-1-6 0-16,0-6 1 15,1-4-11-15,-1-2 1 16,-3-10-3-16,6-13 1 15</inkml:trace>
  <inkml:trace contextRef="#ctx0" brushRef="#br0" timeOffset="101116.09">18027 8476 56 0,'25'53'28'0,"35"63"-37"15,-39-78 58-15,11 15-49 16,6 10 0-16,-2-4-2 16,-5 4 1-16,-9-3-4 15,-12-4 0-15,-10 0-10 16,-10-2 0-16</inkml:trace>
  <inkml:trace contextRef="#ctx0" brushRef="#br0" timeOffset="102076.66">19777 8479 49 0,'0'22'24'0,"-21"9"-21"0,14-21 36 16,-1 5-39-1,-2 7 0-15,-4 6 1 0,0 13 1 16,0 0-2-16,-4 0 1 16,4-10 0-16,3-6 0 15,1-9-1-15,-1-4 1 16,0-9-1-16,1-6 1 15,-1-3-1-15,1-3 0 16,-4-4 0-16,-1 4 0 16,1-1-1-16,0 7 1 15,-3 3-1-15,-1 10 1 0,0 5-1 16,1 4 0 0,-1 9 0-16,-3 4 1 0,10 5 0 15,4-2 1-15,4-7-1 16,6-3 1-16,8 3 1 15,6-3 1-15,15-3-1 16,-4-6 0-16,11-7 0 16,4-2 0-16,6-10-1 15,-3-1 0-15,-4-5-2 16,1-4 1-16,-5-2-1 16,-2-7 0-16,-5 0-1 15,-6-3 1-15,-4 6 0 16,-7 3 0-16,-3 4-1 15,-8-1 0-15,-6 13 0 16,-8 7 1-16,-3-1-1 16,-3 3 1-16,-1 4 0 15,0 2 1-15,1 1 0 16,3-7 0-16,3 10 1 0,4 0 0 16,3 3 0-16,8-3 1 31,10 3-1-31,7-6 1 15,7-4-3-15,4-6 0 0,3-3-8 0,4 1 1 16,-11-8-8-16,-6 1 0 16</inkml:trace>
  <inkml:trace contextRef="#ctx0" brushRef="#br0" timeOffset="102903.52">20426 8880 52 0,'3'3'26'0,"-17"-3"-32"0,7 0 45 15,0 3-39-15,-3 1 1 16,-5 2 0-16,1 0 0 15,-7 4-1-15,-4 2 0 16,1 10 1-16,3 0 1 16,3 0-1-16,7 6 0 15,4 0 1-15,7-3 0 16,11 1-3-16,14-8 1 16,3-5-9-16,4-7 1 0,6-12-7 15,-2-7 0-15</inkml:trace>
  <inkml:trace contextRef="#ctx0" brushRef="#br0" timeOffset="103368.68">20645 9071 53 0,'-4'13'26'0,"-3"-4"-32"0,7-9 46 15,0 0-40-15,0-6 1 16,0-3 0-16,4-1 0 0,-1-5-1 16,1-7 0-1,-1 0 1-15,1-3 0 0,-1 3 0 16,4 3 0-16,0 3 0 15,0 7 0-15,0 6-1 16,-3 0 0-16,6 6-4 16,5 3 0-16,-1 0-6 15,-4 7 0-15,4-10-6 16,-3 0 1-16</inkml:trace>
  <inkml:trace contextRef="#ctx0" brushRef="#br0" timeOffset="103715.93">20835 9015 60 0,'39'28'30'0,"-18"-31"-38"16,-14 0 59-16,7-3-51 16,0-4 1-16,7 1-2 0,-6-4 1 15,-1 1-1-15,0-7 1 16,-4 3 0-16,-6 1 0 15,-4-1-1-15,-4 7 1 16,1 2 0-16,-4 4 0 16,-4 6 0-16,1 7 0 15,-1 9 0-15,0 2 1 16,4 1 0-16,-3 0 0 16,6 7 0-16,8 2 0 15,6-6-1-15,5 0 1 0,2-3-3 16,11-6 1-16,4-7-5 15,0-3 1-15,0-6-5 16,-4-6 0-16,0-3-7 16,4-10 0-16</inkml:trace>
  <inkml:trace contextRef="#ctx0" brushRef="#br0" timeOffset="104103.57">21435 8990 36 0,'0'6'18'0,"-14"-3"-13"0,7-3 27 0,-7 3-28 16,-4 1 1-16,-3 2 2 16,0 3 0-16,-1-2-9 15,8 5 1-15,0 4 5 16,0 3 1-16,3-1-3 0,1 1 1 16,3-3-2-1,3-4 0-15,4-2-1 0,7-4 1 16,0-6-2-16,8-3 1 15,-5-6-2-15,1-1 0 16,3-2-1-16,-4-1 1 16,1 4-2-16,0-1 0 15,-1 1 2-15,1 6 0 16,-4 3 1-16,3 3 0 16,-3 6 2-16,0 1 1 46,4 2 0-46,0 4 1 0,-1-4-1 0,1 1 0 16,3 0-1-16,-4-4 1 0,5 0-3 0,2-2 1 0,1-4-7 16,3-6 1-16,0 0-9 15,4-10 0-15</inkml:trace>
  <inkml:trace contextRef="#ctx0" brushRef="#br0" timeOffset="104328.74">21795 9050 54 0,'0'12'27'0,"-4"19"-33"16,4-24 45-16,0 5-39 15,0-2 0-15,0-4-1 16,0-3 0-16,0 3-2 0,0-6 1 15,0-6-6-15,0 0 0 16,0-10-6-16,-7 0 0 16</inkml:trace>
  <inkml:trace contextRef="#ctx0" brushRef="#br0" timeOffset="105003.36">21738 8874 41 0,'7'12'20'0,"7"-8"-14"0,-7-4 33 0,0 0-39 16,1-4 0-16,-1 4 0 15,-7 0 0-15,7 0-3 16,-4 0 0-16,4 4-3 16,4-4 1-16,-1 3-6 15,1 0 1-15,3 3-3 16,0 0 1-16,4 1 2 15,-1 2 1-15,1 7 8 16,3-7 0-16,4 4 6 16,0-4 1-16,3 1 4 15,4-1 1-15,-1 0-1 16,5-2 0-16,-1-1-5 16,0-3 1-16,-3-3-4 15,-4 0 1-15,-7-3-2 16,-3-3 1-16,0-4-2 15,-1-2 0-15,-3-1 0 16,-3 4 0-16,-4-1 0 0,-7 1 1 16,0 3-2-16,0-4 1 15,-4 7-2-15,1 3 1 16,-1 10-1-16,1-1 0 16,-1 7 0-16,4 2 0 15,0 11 1-15,4 5 0 0,3 4 1 16,7 9 1-1,7 3 0-15,-3 3 1 16,0 4-1-16,-8-7 0 0,-6-3-1 16,-11-3 1-16,-4-7-1 15,0-5 0-15,-6-7-1 16,-4-3 0-16,-8-13 0 16,-2-9 0-16,-5-9 1 15,1-10 0-15,7 3 0 16,3 4 0-16,11-1 1 15,7 1 0-15,11 2 1 16,13 1 0-16,11-4-1 16,1-5 1-16,13-4 0 15,4 0 0-15,3 0-3 16,-6 6 0-16,-5-3-11 16,-9-3 0-16</inkml:trace>
  <inkml:trace contextRef="#ctx0" brushRef="#br0" timeOffset="105456.88">23809 9200 42 0,'-18'3'21'0,"-6"3"-18"16,17-6 30-16,0 4-31 15,-4-1 0-15,0 3 1 16,1 7 1-16,-1 2-5 16,1 4 0-16,3 9 3 15,0 0 0-15,3-6-4 16,4 0 1-16,7-6-4 0,4-3 1 15,6-7-6-15,4-3 1 16,1-9-6-16,2-7 1 16</inkml:trace>
  <inkml:trace contextRef="#ctx0" brushRef="#br0" timeOffset="105769.89">24007 9263 38 0,'14'9'19'0,"-11"26"-15"0,1-29 34 0,-4 6-37 15,3 1 0 1,-3 0 0-16,0-7 0 0,0 3-2 16,4-6 0-16,-1 1 0 15,4-11 1-15,0-5-2 16,4-1 0-16,0 1-1 16,-1-1 1-16,1 1 0 15,3-1 0-15,0 0 1 16,4 4 0-16,-1 3 2 15,1 6 0-15,0 3 2 16,3 9 0-16,0 1 1 16,0 9 0-16,0 0-1 15,0-3 0-15,4 0-2 16,3-10 0-16,4-12-6 16,0-7 0-16,-4-5-9 15,0-10 0-15</inkml:trace>
  <inkml:trace contextRef="#ctx0" brushRef="#br0" timeOffset="106325.76">25964 8601 45 0,'-17'-6'22'0,"-15"18"-18"15,18-8 34-15,-11-1-37 16,-6 0 0-16,-8 0 0 16,3 0 1-16,1 3-3 15,0 4 1-15,0-1-2 16,-1 4 0-16,8 6-2 16,3-1 0-16,4 11 0 15,4 2 0-15,6 3 0 16,7 1 0-16,8 6 4 15,3-4 0-15,-3 4 3 0,-1 3 1 16,-3 0-1-16,-7 3 1 16,-4 9-1-16,-3 7 0 15,-3-3-1-15,-1-10 1 16,4-6-1-16,3-7 0 16,4-8 1-16,11-7 0 15,10-10-1-15,7-6 0 16,7-3-2-16,4-6 0 15,-4-3-8-15,8-3 1 16,-1-13-9-16,0 3 0 16</inkml:trace>
  <inkml:trace contextRef="#ctx0" brushRef="#br0" timeOffset="106596.25">25915 8849 61 0,'11'72'30'0,"-11"9"-38"16,0-59 54-16,0 13-47 15,0 3 1-15,0-4-1 16,-4 1 1-16,1-7-6 16,-1 0 1-16,4-3-11 0,7-16 1 15</inkml:trace>
  <inkml:trace contextRef="#ctx0" brushRef="#br0" timeOffset="106823.1">26204 9206 59 0,'-3'47'29'0,"-1"4"-35"16,1-33 48-16,-4 4-42 15,-7 3 0-15,-4-3-2 16,4-3 0-16,0-3-3 15,3-7 0-15,4-6-11 16,4-6 1-16</inkml:trace>
  <inkml:trace contextRef="#ctx0" brushRef="#br0" timeOffset="107362.7">26751 8934 48 0,'4'18'24'0,"-1"-2"-24"0,-3-13 36 16,-3 3-36-16,-8 4 1 16,-7-1-1-16,-10-3 1 15,-7 1-2-15,0-1 1 16,-4 0-2-16,4-3 1 15,3-3-2-15,7 0 0 16,4 0-2-16,7-3 1 16,3 0-1-16,11 3 0 15,18 0 2-15,7-3 1 0,6 6 1 16,5-3 0-16,-1 0 2 16,-3 0 0-16,-8 3 0 15,-2 0 1-15,-5 1-1 16,-3 2 1-16,-3-3-2 15,-4 3 1-15,0 1-1 16,-3-1 0-16,3 0-1 16,-4-3 1-16,11 0 1 15,-3-3 0-15,6 0 0 16,1-3 0-16,0 0 0 16,-4 0 1-16,0 0-1 15,0-3 1-15,-3-4-2 16,-8-2 1-16,-3-4-1 15,-10-3 1-15,-8 0-1 16,0 0 1-16,-3 7-2 16,-4-4 1-16,-3 10-5 15,0 3 0-15,0 3-7 0,3 0 1 16</inkml:trace>
  <inkml:trace contextRef="#ctx0" brushRef="#br0" timeOffset="107662.63">27227 8592 48 0,'-7'3'24'0,"-14"25"-23"16,18-12 42-16,3 9-42 16,0 19 1-16,3 9 0 15,4 13 1-15,-7 0-4 16,0 12 0-16,-7 7 1 16,-10 3 0-16,-19 9-15 15,-13-13 1-15,-18 11-1 16,-14-5 0-16</inkml:trace>
  <inkml:trace contextRef="#ctx0" brushRef="#br0" timeOffset="110617.83">15445 10780 43 0,'0'54'21'0,"3"-26"-8"0,-3-25 21 15,0-3-33-15,0-6 0 16,0-7 1-16,0-9 1 16,-3-18-3-16,-1-17 0 15,-3-18 2-15,-11-3 1 16,4-1-2-16,0 4 1 16,-3 0-1-16,2 2 0 15,1 11-1-15,4 5 0 16,3 7 0-16,7 13 1 0,7 11-1 15,7 11 1-15,7 5-3 16,11 13 0-16,3 13-4 16,-3 6 0-16,-4 3-8 15,-7 0 0-15,-10 7-2 16,-8-1 0-16</inkml:trace>
  <inkml:trace contextRef="#ctx0" brushRef="#br0" timeOffset="110831.65">15159 10545 55 0,'-4'32'27'0,"15"-10"-29"16,-4-19 56-16,-3 0-49 16,6 0 0-16,11-3 0 15,15-6 1-15,2-4-9 0,8 1 1 16,0-4 1-16,0 4 1 15,-4 0-11-15,-10 2 1 16,-7-2-9-16,-8-4 0 16</inkml:trace>
  <inkml:trace contextRef="#ctx0" brushRef="#br0" timeOffset="111118.57">15857 9896 48 0,'0'-6'24'0,"4"22"-16"15,-8-13 36-15,1 6-43 16,-1 4 0-16,-3 6 0 15,0 6 1-15,0 6-3 16,0 3 0-16,0-5-1 16,0-1 0-16,3-6-13 15,4 0 1-15,4-13-2 16,3-3 0-16</inkml:trace>
  <inkml:trace contextRef="#ctx0" brushRef="#br0" timeOffset="111416.17">16270 9984 53 0,'0'3'26'0,"-18"7"-31"0,11-7 51 15,-7 6-44-15,-3 10 0 0,-4 6 1 16,-8 3 1-16,-2 19-5 16,-1 10 0-16,0 15 3 15,7 6 1-15,4 4-3 16,4-7 1-16,9-3-4 16,5-12 0-16,6-7-5 15,8-15 0-15,7-10-9 16,6-19 0-16</inkml:trace>
  <inkml:trace contextRef="#ctx0" brushRef="#br0" timeOffset="111673.49">16528 10335 47 0,'-4'25'23'0,"-52"-3"-17"0,45-12 37 16,-10 8-42-16,-7 14 1 15,7-4-1-15,-1 3 1 16,1 7-3-16,0 0 1 16,-4-7-1-16,4-6 0 15,4 0-6-15,6-6 0 16,0-6-8-16,8-4 0 15</inkml:trace>
  <inkml:trace contextRef="#ctx0" brushRef="#br0" timeOffset="111938.4">16274 10313 42 0,'0'16'21'0,"7"15"-15"0,-4-18 30 0,-3 9-33 16,4 12 0-16,-1 1 2 16,4 2 0-16,7 7-7 15,1-6 1-15,2 3 3 16,-3 3 1-16,7-4-5 16,1-5 0-16,-1-10-6 15,0-9 0-15,0-10-7 16,0-16 0-16</inkml:trace>
  <inkml:trace contextRef="#ctx0" brushRef="#br0" timeOffset="112166.7">16542 10031 59 0,'10'31'29'0,"29"26"-34"0,-25-45 53 16,4 17-47-16,7 8 0 15,3 17 0-15,4 8 1 0,-8 17-3 16,-6-1 0-16,-15 0 0 16,-6-2 1-16,-8-7-9 15,-6-7 0-15,-4-15-8 16,6-15 0-16</inkml:trace>
  <inkml:trace contextRef="#ctx0" brushRef="#br0" timeOffset="112648.89">17074 10404 63 0,'-3'6'31'0,"-1"-2"-31"15,4-4 55-15,0 3-53 16,0-3 0-16,7 0 1 16,8 0 0-16,13-7-6 15,11-2 0-15,-1 0-4 16,-2 2 1-16,-8-2-14 16,-7 6 1-16,-14 6-1 15,-7 6 1-15</inkml:trace>
  <inkml:trace contextRef="#ctx0" brushRef="#br0" timeOffset="112796.67">17032 10624 52 0,'-10'31'26'0,"31"-15"-24"0,-14-16 52 16,3 0-52-16,8-3 1 16,7-1-2-16,6-2 0 15,5 0-6-15,-1 0 0 16,0-1-12-16,-7-2 1 15</inkml:trace>
  <inkml:trace contextRef="#ctx0" brushRef="#br0" timeOffset="113337.34">17935 9877 47 0,'-7'4'23'0,"7"24"-9"0,7-22 28 0,-3 7-40 15,-1 2 1-15,1 4 0 16,-4 9 0-16,0 7-3 31,3-4 0-31,-6 13 4 0,3-3 0 0,-4-7-2 0,4-9 0 16,0 0-1-16,0-9 1 16,-3 0-3-16,-1-7 1 15,-3-9-1-15,0-6 0 16,-3-3-2-16,-5-4 1 15,-6 0-2-15,-7 1 0 16,-4 3 0-16,1 2 0 16,2 10-1-16,5 7 1 15,-1 5 1-15,4 4 1 0,3 0 2 16,8 0 0-16,6 3 3 16,4-3 1-16,11 3 0 15,10-7 1-15,14-2-1 16,7-7 1-16,-3-6-2 15,0-6 0-15,-7 0-8 16,3-1 0-16,-3 4-13 16,-11-6 0-16</inkml:trace>
  <inkml:trace contextRef="#ctx0" brushRef="#br0" timeOffset="113593.18">17565 10611 74 0,'3'22'37'0,"11"0"-40"0,-10-19 63 16,7 0-55-16,6 0 0 16,15-3 1-16,14-3 1 15,7-3-10-15,0-3 0 16,7-1 4-16,0 1 1 15,0-1-8-15,-15 1 1 16,-9 3-11-16,-8 3 1 16,-3 3-9-16,-4 6 1 15</inkml:trace>
  <inkml:trace contextRef="#ctx0" brushRef="#br0" timeOffset="114059.36">17727 10853 61 0,'11'25'30'0,"10"6"-27"15,-18-18 49-15,1 2-52 16,-4 7 1-16,-4 3-1 15,-3-3 1-15,-3 3-2 16,-1-3 0-16,-3-6 0 16,0-3 1-16,0-4-2 15,-4-3 1-15,4-3-1 16,-4-3 1-16,-3-6 0 0,4 0 0 16,-8 0 0-16,0-7 0 15,4 0-1-15,0-2 0 16,0-1 0-16,3 13 0 15,0 6 0-15,1 10 1 16,-4-1 0-16,3 10 1 16,0 3 0-16,8 7 1 15,-1-1 0-15,8-6 0 16,3 3 0-16,7-3 0 16,7-3-1-16,14-3 1 15,18-3-3-15,0-13 0 0,7-3-10 47,3-3 1-47,-3-10-6 0,-7-2 1 0</inkml:trace>
  <inkml:trace contextRef="#ctx0" brushRef="#br0" timeOffset="114299.18">18108 10906 56 0,'-10'22'28'0,"-8"9"-29"16,11-24 53-16,0 2-50 0,-7 7 1 31,-4 6 0-31,0 3 1 0,1 0-6 0,6 3 1 16,1 0 0-16,3-3 0 16,-1-6-6-16,1-6 1 15,4-10-6-15,-1-13 0 16,1-2-7-16,-1-10 1 15</inkml:trace>
  <inkml:trace contextRef="#ctx0" brushRef="#br0" timeOffset="114449.19">17914 10903 45 0,'7'3'22'0,"7"41"-13"0,-7-28 39 16,7 5-46-16,4 8 1 15,10 5 0-15,4-2 1 0,0-1-8 16,0-3 1-16,-4-3-6 15,-4-3 0-15,-2-12-8 16,-1-4 1-16</inkml:trace>
  <inkml:trace contextRef="#ctx0" brushRef="#br0" timeOffset="115156.07">18997 10464 49 0,'7'12'24'0,"-7"1"-18"0,0-4 40 15,-7 4-44-15,-3-1 0 16,-5 7 0-16,-9 9 1 16,-12 4-4-16,-2-4 1 15,-5 10 1-15,1-1 1 16,7 1-5-16,3-13 1 16,11-6-8-16,7-13 1 15,10-12-8-15,4-10 0 0</inkml:trace>
  <inkml:trace contextRef="#ctx0" brushRef="#br0" timeOffset="115349.09">18725 10498 60 0,'11'57'30'0,"10"-1"-33"0,-14-34 54 0,4 0-51 16,6 6 0-16,5 7 0 15,-1 2 0-15,0-5-2 16,0-4 0-16,-7-9-6 16,0-10 1-16,0-9-10 15,-3-12 0 1</inkml:trace>
  <inkml:trace contextRef="#ctx0" brushRef="#br0" timeOffset="115575.12">19163 10178 1 0,'3'0'0'0</inkml:trace>
  <inkml:trace contextRef="#ctx0" brushRef="#br0" timeOffset="115814.18">19124 10147 40 0,'0'3'20'0,"7"-6"-7"0,-7 3 20 0,0 0-30 0,0 0 1 0,0 0 2 16,0 0 0-16,0 0-6 16,7 0 0-16,0-3 5 15,0 3 1-15,0 0-1 16,7 3 0-16,1 0-2 0,2 0 1 16,8 0-2-16,7-3 1 15,6 0-3-15,1-3 1 16,0 0-7-16,-7-3 1 15,-4 0-15-15,-10-10 0 16</inkml:trace>
  <inkml:trace contextRef="#ctx0" brushRef="#br0" timeOffset="116324.19">19565 9862 63 0,'0'3'31'0,"4"6"-23"16,-4-9 45-16,0 0-51 15,3-3 1-15,4 0 2 16,-3 6 1-16,3-3-8 16,3 0 1-16,8 3 4 15,0 4 0-15,-1-4-1 0,1 6 0 16,-4 4-2-16,-3-1 1 15,-4 4-2-15,-7-4 1 16,-4 4-1-16,-3 0 1 16,-4 3-2-16,-6 2 1 15,3 8 0 1,3-4 0-16,1 0 1 0,-1 6 0 16,0-3-1-16,8-9 1 15,-1-3 0-15,4-3 0 16,7-7-1-16,11-3 1 15,14-9-11-15,3-4 0 0,7-5-10 16,1 5 0-16</inkml:trace>
  <inkml:trace contextRef="#ctx0" brushRef="#br0" timeOffset="117334.39">19928 10699 47 0,'4'3'23'0,"-4"-6"-12"16,0 3 24-16,7 0-34 16,0-3 1-16,4 0 1 15,6-4 0-15,4-2-4 16,8-4 1-16,-1-2 0 0,7 2 1 15,4 4-9-15,-4 3 0 16,-3 6-8-16,-11 3 0 16</inkml:trace>
  <inkml:trace contextRef="#ctx0" brushRef="#br0" timeOffset="117527.53">19921 10815 66 0,'7'13'33'0,"18"-13"-38"0,-14 0 61 0,3 3-57 15,7 0 0-15,0 0-3 16,4-3 0-16,3 3-4 16,4-3 0-16,7-6-11 15,-1 0 1-15</inkml:trace>
  <inkml:trace contextRef="#ctx0" brushRef="#br0" timeOffset="117947.68">20652 10743 63 0,'0'0'31'0,"3"-13"-28"0,1 10 54 0,3 6-56 16,0-3 1-16,3 0-1 15,15 0 1-15,7-6-3 16,3-3 1-16,0 2-5 15,1 4 0-15,-5 0-15 16,-2-6 0-16</inkml:trace>
  <inkml:trace contextRef="#ctx0" brushRef="#br0" timeOffset="118396.3">21160 10451 64 0,'3'7'32'0,"18"-11"-25"0,-14 4 46 16,0 0-52-16,4 0 1 15,0 4 1-15,6-4 0 16,4 3-3-16,8-3 0 16,-1 3 2-16,-3 3 0 0,-4 0 0 15,-7 1 0-15,-4 5-2 16,-13 7 1-16,-8 3-2 16,-10 6 1-16,0 7 0 15,-7-7 0-15,-8 13-1 16,1 3 0-16,0 3 1 15,3 0 0-15,7-4 0 16,8 1 1-16,6-6 0 16,11-3 1-16,14-7-1 15,11-9 0-15,7-10-1 16,14-6 1-16,3-6-6 16,7-6 1-16,1-4-19 15,-1-6 1-15</inkml:trace>
  <inkml:trace contextRef="#ctx0" brushRef="#br0" timeOffset="119149.71">22214 10668 56 0,'-10'18'28'0,"-36"11"-24"0,32-26 32 0,-7 9-35 16,-8 4 0 0,-38 34 0-1,15 0 0-15,-1 1-4 16,10-8 0-16,12-8-7 16,6-10 1-16,7-16-7 15,4-15 0-15</inkml:trace>
  <inkml:trace contextRef="#ctx0" brushRef="#br0" timeOffset="119374.47">21844 10727 55 0,'18'32'27'0,"20"40"-32"0,-23-50 50 15,6 9-43-15,10 16 0 16,8-6-1-16,4 3 1 16,2 0-5-16,-2-10 1 15,-8-6-7-15,-7-9 1 16,-10-9-8-16,-7-4 0 16</inkml:trace>
  <inkml:trace contextRef="#ctx0" brushRef="#br0" timeOffset="119720.79">22267 10329 60 0,'7'6'30'0,"0"0"-28"0,-3-9 54 15,3 0-55-15,4 3 0 16,-1-3-1-16,4-3 1 15,4 3-4-15,7 3 0 16,-1 0-6-16,-2 0 0 16,9-7-10-16,-6 4 1 15</inkml:trace>
  <inkml:trace contextRef="#ctx0" brushRef="#br0" timeOffset="120211.34">22648 10081 65 0,'4'0'32'0,"6"-9"-33"0,-2 3 55 0,-1-1-53 15,3 1 1-15,8 0 0 16,3-1 0-16,0 1-3 16,4 0 1-16,0 0 1 15,-4 2 0-15,-4 4-1 16,-3 0 1-16,-3 0-1 0,-4 4 0 16,-3 5-1-16,-4 4 1 15,0-1-1-15,-4 4 1 16,1-1-2-16,-5 1 1 31,1-6-2-31,-3-1 0 16,3 4 0-16,0-7 0 0,0 0 0 0,3-3 0 15,4 7 2-15,7-1 0 16,4 0 2-16,3 4 1 16,-4 3 0-16,1-1 1 15,3 1 0-15,-3 0 0 0,-1-1-1 16,-6-2 0-16,-8 6-5 15,-3 0 1-15,-10 6-11 16,-15-3 0-16,-3-10-7 16,3 4 1-16</inkml:trace>
  <inkml:trace contextRef="#ctx0" brushRef="#br0" timeOffset="121280.09">23170 10812 59 0,'-10'3'29'0,"10"3"-30"0,0-6 53 16,0 0-48-16,7-6 0 16,4 0 1-16,10-1 0 15,10-2-7-15,5-4 0 16,-1 4 0-16,-3 6 0 16,-4 0-12-16,-3 3 1 15,-4-6-7-15,-7 6 0 16</inkml:trace>
  <inkml:trace contextRef="#ctx0" brushRef="#br0" timeOffset="121458.41">23107 10903 57 0,'7'19'28'0,"14"-1"-36"16,-10-14 49-16,6-1-42 15,8-6 0-15,7-4-8 16,3-2 0-16,4-4-1 16,3-9 0-16</inkml:trace>
  <inkml:trace contextRef="#ctx0" brushRef="#br0" timeOffset="121866.27">23954 10436 68 0,'-4'9'34'0,"8"-12"-35"15,-1 6 62-15,4-3-61 16,4 0 1-16,-1-6 0 15,12-1 0-15,9-5-2 16,5 9 0-16,2-4-4 16,1 4 0-16,-4-3-11 15,-3 0 1-15,-4-4-6 16,-3 4 1-16</inkml:trace>
  <inkml:trace contextRef="#ctx0" brushRef="#br0" timeOffset="122435.39">24518 10135 74 0,'0'6'37'0,"4"-6"-51"16,-4 0 73-16,0 0-57 15,0 0 1-15,0 0 1 16,0 0 0-16,0 0-5 16,7 0 0-16,0 0 3 15,-7 0 0-15,10 0-1 16,4 3 1-16,4 0-1 16,3 3 0-16,-3 1-1 15,-4-4 0-15,-7 6 0 0,-3 4 0 16,-8 6-1-16,-3-1 1 15,-4 1-1-15,-3 3 0 16,4 3 0-16,-1 3 0 16,1 4 0-16,-1 2 1 15,0-9 0-15,4 7 0 16,4-13 0-16,3-4 1 16,3-2-1-16,4-10 0 15,11-3-2-15,10-3 0 16,4-4-6-16,0 4 1 15,-1-3-14-15,5-6 0 0</inkml:trace>
  <inkml:trace contextRef="#ctx0" brushRef="#br0" timeOffset="122808.58">25301 10150 54 0,'-14'16'27'0,"-11"-10"-18"15,15-3 35-15,-15 7-40 0,-3 9 1 16,-7 9 2-16,-11 9 1 16,-14 17-10-16,-11 8 1 15,-17 20 5-15,3 3 1 16,-3 18-3-16,-11 19 1 16,4-6-3-16,0-9 1 15,10-7-4-15,8-21 1 16,13-13-6-16,18-16 1 15,11-13-14-15,24-15 0 16</inkml:trace>
  <inkml:trace contextRef="#ctx0" brushRef="#br0" timeOffset="123426.19">25072 10802 57 0,'-18'44'28'0,"-31"13"-28"16,31-32 39-16,-13 6-39 15,-12 7 1-15,1 9-1 16,-8-3 0-16,5-3-1 16,2-10 0-16,12-6-4 15,6-6 0-15,11-7-10 16,14-8 0-16,10-17 0 15,8-6 0-15</inkml:trace>
  <inkml:trace contextRef="#ctx0" brushRef="#br0" timeOffset="123652.8">24790 10790 60 0,'10'44'30'0,"1"9"-45"0,-4-34 64 0,0 15-49 16,7 4 0-1,4 9-2-15,6 0 1 0,1-6-3 16,0-10 1-16,3-6-9 16,-3-9 0-16,-8-16-3 15,5-6 0-15</inkml:trace>
  <inkml:trace contextRef="#ctx0" brushRef="#br0" timeOffset="124115.65">25146 10564 60 0,'11'10'30'0,"13"-14"-32"0,-13 4 60 15,7 0-57-15,-1 0 1 16,4 0 0-16,4 0 0 16,0 0-3-16,-1 0 0 15,-2 0 1-15,-8 0 1 16,-4 0-1-16,-6 4 0 15,-4-1-1-15,-4 3 0 16,-3 0 0-16,0 4 0 16,0-1-2-16,0 0 1 15,0 1-1-15,3-1 1 0,1 1-1 16,-1-1 1-16,8 0 0 16,3 4 0-16,4-4 4 15,3 1 0 1,3 2 1-16,1 4 1 0,0 0-2 15,-8-4 1-15,-6 1-1 16,-8 6 0-16,-10-1-5 16,-7 4 1 15,-7-3-16-31,-4-13 0 0,4-2-1 0,3-1 1 16</inkml:trace>
  <inkml:trace contextRef="#ctx0" brushRef="#br0" timeOffset="125225.74">26307 10505 47 0,'3'40'23'0,"-49"14"-15"0,32-39 23 16,0 7-31-16,-7 0 1 15,-11 0 0-15,-10 3 0 16,0 0-1-16,-1-3 0 16,4-3 0-16,4-3 1 15,-4-4-1-15,11-2 1 16,3-1 0-16,15-3 0 16,3 4 1-16,10-1 0 0,8 4 1 15,10 6 0-15,7 6 0 16,11 3 1-1,3 19-4 1,-10 0 1-16,-7-9-9 16,-4-4 0-16,-7-12-9 15,-7-6 0-15</inkml:trace>
  <inkml:trace contextRef="#ctx0" brushRef="#br0" timeOffset="126143.37">27093 10599 47 0,'14'0'23'0,"-21"-10"-23"0,0 4 35 0,-10 0-34 16,-8-4 0-16,-7 1 0 16,-14 6 1-16,-3 3-3 15,10 9 1-15,-7 13 0 16,-3 9 0-16,-4 13-1 16,4 13 1-16,6 15-1 15,15 3 1-15,14 0 0 16,18-9 1-16,17-9 1 15,3-20 0-15,22-18 1 16,18-19 0-16,13-16 0 16,1-24 1-16,-11-17-3 15,-14-2 1-15,-18 5-4 16,-17-5 1-16,-18 2-14 16,-11 10 1-16,-3-6-3 0,7 15 1 15</inkml:trace>
  <inkml:trace contextRef="#ctx0" brushRef="#br0" timeOffset="127629.22">28332 11103 26 0,'3'13'13'0,"1"-10"-5"16,-4-3 18-16,0 3-22 0,0-3 1 0,0 0 3 15,0 0 1-15,0 0-10 16,0 0 0-16,0-3 8 16,0-6 0-16,0-10-2 15,0-12 0-15,0-7-1 16,3-9 0-16,4-6-2 16,0 2 0-16,0-5-2 15,0-4 1-15,0 1-1 16,-3 6 0-16,3-1-1 15,4 10 1-15,3 4-1 16,7 8 1-16,7 10-2 16,4 10 0-16,0 12-4 15,-4 12 1-15,-7 7-9 16,-7 3 0-16,-3 3-2 16,-8 0 0-16</inkml:trace>
  <inkml:trace contextRef="#ctx0" brushRef="#br0" timeOffset="127827.31">28081 10940 64 0,'4'26'32'0,"17"-5"-39"0,-7-17 68 16,11 2-61-16,13 0 1 15,5-3-1-15,-1 0 0 16,4 4-4-16,7 5 1 15,-7 1-8-15,-7-7 1 0,-1-3-9 16,-6 0 1-16</inkml:trace>
  <inkml:trace contextRef="#ctx0" brushRef="#br0" timeOffset="128080.28">28727 11016 57 0,'0'12'28'0,"-14"-15"-31"15,7-6 48-15,-4 2-44 16,-3 1 1-16,0 0 0 16,0 3 1-16,0 3-3 15,-1 9 1-15,1 1 1 16,7 5 0-16,0 1-3 16,4 3 1-16,3 0-3 15,10 2 1-15,8-5-4 16,7-3 0-16,3-4-3 0,0-3 1 15,0-6-6 1,0-3 0-16,-3-3-1 0,-4-7 1 16</inkml:trace>
  <inkml:trace contextRef="#ctx0" brushRef="#br0" timeOffset="128307.55">28938 11056 51 0,'0'16'25'0,"0"-22"-25"0,0 6 53 0,0 0-48 16,4-6 0-16,-1-1 5 16,1 1 1-1,31-13-13 1,4 4 0-16,3-1 8 16,4 6 0-16,0 4-9 15,0 6 1-15,-4-3-13 16,-10 0 1-16,-7-3-8 15,-8-1 0-15</inkml:trace>
  <inkml:trace contextRef="#ctx0" brushRef="#br0" timeOffset="128774.34">30596 10890 47 0,'0'7'23'0,"0"11"-15"0,-3-11 35 0,-4-1-41 15,-7 3 0-15,-11 4 2 16,-7 15 0-16,-14 0-5 16,-6 13 0-16,-12 3 3 15,-3 0 0-15,7 3-3 16,4 0 0-16,10-6-7 16,7-10 1-16,11-9-10 15,10-22 0-15</inkml:trace>
  <inkml:trace contextRef="#ctx0" brushRef="#br0" timeOffset="128965.1">30155 11013 60 0,'25'75'30'0,"3"16"-37"0,-21-69 51 16,4 6-45-16,3 13 1 15,4-1-1-15,-4 7 0 16,0-9-3-16,0-10 0 0,0-12-12 16,4-13 1-16</inkml:trace>
  <inkml:trace contextRef="#ctx0" brushRef="#br0" timeOffset="129355.31">30745 10922 49 0,'10'15'24'0,"22"-15"-18"16,-21 3 35-16,3-3-39 15,7 4 0-15,7-4 2 16,7 0 0-16,4 0-4 0,3 0 1 16,-6 0 3-16,-8 3 0 15,-7 0-2-15,-3 0 1 16,-8 6-2-16,-10 10 1 16,-10 6-2-16,-11 3 0 15,-8 1-1-15,-6-1 1 16,-4 0-1-16,4 0 0 15,7-3-1-15,3-6 0 16,7-3-3-16,4-3 0 16,7-7-9-16,4 0 1 15,3-6-5-15,7 0 0 0</inkml:trace>
  <inkml:trace contextRef="#ctx0" brushRef="#br0" timeOffset="129671.32">30558 11511 48 0,'-4'0'24'0,"4"10"-19"15,0-10 42-15,0 0-42 0,0 0 0 16,0 0 4-16,0 0 1 16,7-4-12-16,4 4 0 15,13 0 7-15,15 0 0 16,14 0-3-16,7-3 0 16,0 0-7-16,-3 0 0 15,-8-3-15-15,-7-4 1 16,-10 4-1-16,-7 0 0 15</inkml:trace>
  <inkml:trace contextRef="#ctx0" brushRef="#br0" timeOffset="130000.35">31704 10592 65 0,'-3'35'32'0,"6"34"-44"15,-6-38 64-15,-1 16-53 16,1 25 1-16,-4 16 0 16,-1 6 0-16,-2-6-2 15,3-10 1-15,3-12-7 16,1-16 0-16,3-12-9 0,-4-13 1 16</inkml:trace>
  <inkml:trace contextRef="#ctx0" brushRef="#br0" timeOffset="130196.7">31962 11373 69 0,'3'38'34'0,"11"-13"-38"0,-7-22 61 0,-3 0-57 16,3 3 0-16,0-2-11 15,-3 2 1-15,-8-3-4 16,-3-6 0-16</inkml:trace>
  <inkml:trace contextRef="#ctx0" brushRef="#br0" timeOffset="131293.03">15660 11665 45 0,'14'-3'22'0,"-7"3"-12"16,-7 0 23-16,-4 0-29 15,-10 0 1-15,-10-3 2 16,-19 3 0-16,-10 6-9 16,-14 6 1-16,0 7 5 15,4 6 1-15,-1 3-4 0,4-2 0 16,7 5-1-16,15 0 0 16,9 1-2-16,15-4 1 15,14 3-1-15,14-9 1 16,11 0 0-16,7-3 1 15,17 3 0-15,4 3 0 16,0 6 0-16,-4-2 1 16,-13-8-2-16,-15 8 1 15,-21 5-1-15,-18 10 1 16,-17-6-1-16,-4-7 0 16,-3 0-4-16,-4-5 1 15,0-5-12 1,14-5 0-16</inkml:trace>
  <inkml:trace contextRef="#ctx0" brushRef="#br0" timeOffset="131607.36">15833 12192 47 0,'-11'-10'23'0,"-38"-18"-14"15,42 28 30-15,-7 3-38 16,-8 7 1-16,-2-1 1 0,-5 7 1 16,-2 12-5-16,2 3 1 15,5 1 2-15,6-1 1 16,8 3-2-16,13-5 1 15,15-7-2-15,10-13 1 16,4-9-4-16,7-6 0 16,-4-10-7-16,-3-6 1 15,-4-6-8-15,-4-7 0 16</inkml:trace>
  <inkml:trace contextRef="#ctx0" brushRef="#br0" timeOffset="132102.17">16813 12480 47 0,'11'13'23'0,"7"-32"-21"0,-8 3 38 15,4 0-40-15,0-15 1 16,1-13 1-16,-1-25 0 16,-4-6-3-16,8-10 1 0,-4-3 1 15,0 1 0 1,0-4-1-16,4 15 0 15,-1 11-1-15,1 14 1 0,3 11-3 16,0 18 1-16,-3 12-6 16,-4 23 1-16,-7 6-8 15,-3 12 1 1</inkml:trace>
  <inkml:trace contextRef="#ctx0" brushRef="#br0" timeOffset="132316.27">16683 12395 65 0,'14'16'32'0,"11"9"-32"16,-15-22 61-16,8 0-60 0,7-3 0 16,10-3 0-1,7 0 0-15,8 0-5 0,10-3 0 16,0 0-7-16,0 2 1 15,-4-2-10-15,-14-6 0 16</inkml:trace>
  <inkml:trace contextRef="#ctx0" brushRef="#br0" timeOffset="133215.14">18761 11853 55 0,'0'12'27'0,"-11"26"-27"0,8-22 42 15,-1-1-42-15,-3 7 0 16,-4 7 0-16,1 15 1 16,-4-4-1-16,3 4 0 15,4-3 0-15,-3-7 1 16,2-2-1-16,1-13 1 0,0-7-1 15,-3-9 0-15,-1-3-1 16,-6-6 1-16,-1 0-1 16,4 0 0-16,-4-4-1 15,1 1 0-15,-1-1-1 16,0 7 0-16,-3 3-1 16,-4 10 1-16,1 2 0 15,-1 7 1-15,4 3 1 16,7 6 0-16,3-6 2 15,8 9 1-15,10 4 1 16,7-1 0-16,7-2 1 16,7-7 0-16,4-6 0 15,14-1 0-15,7-11-1 16,3-10 0-16,4-16-2 16,0-3 1-16,-7 3-3 0,-7-3 1 15,-7-3-1 1,-4-3 1-16,-7-4-1 0,-10 4 0 15,-4 6-1-15,-7 3 0 16,-7 7 0-16,-7 2 0 16,-4 10 0-16,-6 10 0 15,-8 6-1-15,4 5 1 16,0 1 2-16,0-3 0 16,6 3 0-16,5 3 1 15,3 0 0-15,7 0 0 16,10-3 0-16,4-3 1 15,11-3-2-15,0-4 1 16,3-5-6-16,0-7 1 0,1-3-11 16,6-10 0-16</inkml:trace>
  <inkml:trace contextRef="#ctx0" brushRef="#br0" timeOffset="133468.48">19360 12279 39 0,'-10'7'19'0,"-25"2"-12"16,28-6 25-16,-4 3-29 15,0 4 1-15,-6 2 4 16,-1 4 0-16,0-6-10 16,4 5 1-16,0 10 6 0,7 4 0 15,7-1-2 1,4 3 0-16,10 0-2 0,0-5 0 15,7-5-2-15,4-8 0 16,3-4-5-16,0-9 0 16,4-3-11-16,-4-3 0 15</inkml:trace>
  <inkml:trace contextRef="#ctx0" brushRef="#br0" timeOffset="133904.35">19664 12442 44 0,'0'26'22'0,"-7"17"-15"15,3-36 29-15,4-1-35 16,-3 0 0-16,3 1 0 16,-4-4 1-16,4-3-2 15,-3-3 1-15,-1-10 0 16,4-9 1-16,4 0-1 0,3 6 0 15,0-2 0-15,3-4 1 16,1 0-2-16,3 0 1 16,0 3 0-16,4 3 0 15,-1 7 0 1,1 6 0-16,0 6-3 0,-1 3 0 16,1 7-8-16,0-1 1 15,-4-6-7-15,0-2 0 16</inkml:trace>
  <inkml:trace contextRef="#ctx0" brushRef="#br0" timeOffset="134234.97">19939 12427 59 0,'25'22'29'0,"3"-19"-28"15,-17-6 53-15,3-4-54 16,3-2 1-16,1 0-1 15,-4 2 0-15,0-2-1 16,-3-4 1-16,-4-2 0 16,-4-1 0-16,-6 0-1 15,-1 4 1-15,-3 2-2 16,0 7 0-16,-3 6 1 16,-5 7 0-16,5 2-1 15,-1 4 1-15,4 6 0 16,4 3 0-16,6 3 1 15,4-3 1-15,7-3-3 0,4-6 1 16,-4 0-5-16,4-7 1 16,3-6-7-16,4 0 1 15,3-6-6-15,0-3 1 16</inkml:trace>
  <inkml:trace contextRef="#ctx0" brushRef="#br0" timeOffset="134610.29">20443 12395 49 0,'-45'16'24'0,"6"-19"-28"0,25 3 46 0,0 0-41 16,-4 6 1-16,0 4 0 16,4 2 0-16,4 1-3 15,3-1 1-15,3 1 1 16,8-4 1-16,6-2-2 15,8-4 1-15,3 0-1 16,7-6 0-16,0-7-2 16,1-2 0-16,-1-1-2 15,0 1 0-15,-3 2-1 16,-4 1 0-16,-3-1-1 16,-4 1 1-16,0 6 2 15,0 0 0-15,-4 3 4 16,1 0 0-16,0 3 2 15,-1 9 0-15,1 4 0 0,3 0 1 16,-3-1-4-16,-1-2 1 16,4-4-6-16,0-5 0 15,4-1-8-15,3-6 0 16</inkml:trace>
  <inkml:trace contextRef="#ctx0" brushRef="#br0" timeOffset="134911.47">20994 12229 39 0,'-14'13'19'0,"-15"-4"-22"0,22-6 31 0,-7 4-28 16,0-4 0-16,0 3 1 15,0 0 0-15,3 1 0 16,4-1 0-16,4 0 2 15,6 3 1-15,4 4-1 16,8 3 1-16,2-1 0 16,4 1 1-16,0 3-2 15,-3 6 0-15,-7 0-2 16,-4 0 0-16,-7-3-1 16,-4 0 0-16,-3 0-7 15,0-6 1-15,0-4-9 16,-4-2 1-16</inkml:trace>
  <inkml:trace contextRef="#ctx0" brushRef="#br0" timeOffset="135631.25">21294 12399 61 0,'7'-4'30'0,"-4"30"-40"0,-3-20 54 0,0 6-44 16,0 1 1-16,0-1-1 16,4-2 1-16,-1-4-3 15,1 0 1-15,-1-6-4 16,8-9 1-16,0-4-3 15,3 1 1-15,3-1-3 16,1-2 0-16,0-1 1 16,-1-3 1-16,4 0 2 15,1 1 0-15,-5 2 3 16,4 0 0-16,4 4 5 16,0 2 0-16,-1 4 1 15,1 3 0-15,0 3 0 16,0 0 1-16,-1 3-1 15,-3 0 1-15,1 3-1 16,-5 1 1-16,-6 2-2 16,-1 0 1-16,4 4-1 0,1 0 1 15,-5 5-2-15,1 4 1 16,3 7-3-16,-4-1 1 16,1 0-1-16,-4 6 1 15,-3-2-2-15,-8 2 0 16,-3 7 0-16,0-3 1 15,-4-1-1-15,-3 4 1 16,0 0 0-16,-3-4 0 16,-5-8-1-16,1-7 1 15,0-7-1-15,-4-5 1 16,1-7-1-16,-1-6 1 16,0-4-1-16,4-2 1 15,3 0 0-15,4 2 0 0,7 1 0 16,4-3 0 15,10-1 1-31,10 1 1 0,12-1 0 16,9-5 0-16,1-4-1 0,11-3 1 0,-1 3-2 15,-7 4 0-15,-6-1-11 16,-12 6 1-16,-13 4-6 16,-4 6 1-16</inkml:trace>
  <inkml:trace contextRef="#ctx0" brushRef="#br0" timeOffset="136171.6">22758 12480 80 0,'0'3'40'0,"7"4"-47"16,-7-7 82-16,7 0-77 0,3 0 0 15,1 0-12-15,3-4 1 16,0 8-3-16,-7-8 1 15</inkml:trace>
  <inkml:trace contextRef="#ctx0" brushRef="#br0" timeOffset="156829.08">2452 14349 29 0,'0'6'14'0,"10"26"-1"0,-6-23 14 16,3 4-25-16,-7 2 1 15,4 4 3-15,3 6 1 0,0 0-8 16,3 4 1-16,-10-8 4 16,11 5 1-16,-1-5-1 15,8 5 0-15,3-14-2 16,18-9 1-16,3-3-2 16,1-15 1-16,3-23-1 15,3-12 0-15,-17-13 0 16,-1-15 0-1,-24-67-1 1,-17 17 1-16,-15 2 0 16,0 17 0-16,-13 5 0 15,6 4 0-15,4 18-1 16,-1 10 1-16,12 6-1 16,6 10 1-16,8 12-2 15,3 3 0-15,0 10-2 16,10 6 0-16,8 3-5 0,-7 6 1 15,10 0-10-15,0 10 0 32</inkml:trace>
  <inkml:trace contextRef="#ctx0" brushRef="#br0" timeOffset="157311.35">2953 14703 48 0,'0'32'24'0,"-4"2"-26"0,4-21 38 16,0 6-36-16,-7 9 0 31,4 13-7-31,3-7 1 15,0-12-4-15,0-9 1 16</inkml:trace>
  <inkml:trace contextRef="#ctx0" brushRef="#br0" timeOffset="158046.95">3002 12778 30 0,'0'0'15'0,"-3"16"-3"0,3-10 14 16,-7 6-23-16,0 4 0 16,-4 3 2-16,-3 0 0 0,-4-4-6 15,1-2 0-15,-5 0 4 16,1-4 0-16,0-3-1 16,0-3 0-16,3 1-2 15,8-4 1-15,-8-7-1 16,4-2 0-16,3-7-2 15,4-3 1-15,7 1-2 16,0-1 1-16,11 6-1 16,6 1 1-16,8-4 0 15,3 10 0-15,8 3 2 16,-5 6 0-16,1 9 0 16,-4 10 0-16,-6-3 0 15,-5 3 1-15,4-6-1 16,-10 2 0-16,7-5 0 15,-8 0 0-15,1 2-1 16,-1-12 1-16,1 4 0 0,-4-7 0 16,4-7-1-16,-1-8 1 15,1-7 0-15,-11-3 0 16,0 0 0-16,-11-7 0 16,1 1 0-16,-1 3 0 15,-7 6-1-15,-13 3 0 16,-5 9-10-16,-2 1 0 15</inkml:trace>
  <inkml:trace contextRef="#ctx0" brushRef="#br0" timeOffset="158766.63">3471 14465 44 0,'0'6'22'0,"0"-28"-23"16,0 0 35-16,-3-15-31 16,-8-17 1-16,1-8 1 15,-8-17 1-15,-3-18-8 16,0-13 0-16,3 4 5 15,0-4 1-15,4 0-3 16,7 10 1-16,7 12-1 0,0 10 0 16,7 18 0-1,4 16 1-15,3 16-4 0,4 16 1 16,-11 21-6-16,7 10 1 16,-7 15-10-16,-7 7 0 15</inkml:trace>
  <inkml:trace contextRef="#ctx0" brushRef="#br0" timeOffset="158978.83">3150 14064 54 0,'4'6'27'15,"21"-6"-27"-15,-15-3 45 0,4 0-45 16,11-4 1-16,-4-2 0 15,7 3 0-15,4-4-5 16,-4 4 1-16,4-3-11 16,0-1 0-16,-4-2-2 15,-10 2 0-15</inkml:trace>
  <inkml:trace contextRef="#ctx0" brushRef="#br0" timeOffset="159222.6">3859 13822 38 0,'7'0'19'0,"-42"22"-19"0,25-16 33 16,-5 1-31-16,-6 2 0 16,4 7 3-1,-12 6 0-15,8 3-6 0,4 3 0 16,3 3 4-16,3 13 0 15,11-3-5-15,11 0 0 16,-1-10-7-16,11-6 1 16,0-6-6-16,11-9 1 15</inkml:trace>
  <inkml:trace contextRef="#ctx0" brushRef="#br0" timeOffset="159431.76">4149 13907 37 0,'0'16'18'0,"-14"18"-17"16,7-21 31-16,-4 5-32 15,-10 1 1-15,0 3-1 16,-8 3 1-16,1 7-1 16,7-4 1-16,0 3-2 15,0 1 0-15,7-10-8 16,3-4 0-16,0-5-2 15,8-10 0-15</inkml:trace>
  <inkml:trace contextRef="#ctx0" brushRef="#br0" timeOffset="159656.79">3937 13923 39 0,'18'9'19'0,"13"19"-22"0,-20-18 37 16,0 2-34-16,6 4 0 16,-3 3 0-16,4-1 0 15,0 8-1-15,3-8 1 16,-7 4-3-16,0-6 1 0,7 0-7 16,-7-7 1-1,4-3-3-15,0-3 0 0</inkml:trace>
  <inkml:trace contextRef="#ctx0" brushRef="#br0" timeOffset="159892.55">4170 13926 53 0,'7'12'26'0,"35"7"-29"15,-24-13 55-15,10 4-50 16,0 5 0-16,4 4-1 16,-4 6 1-16,-7 7-4 0,-10 2 1 15,0 7 1 1,-22-3 0-16,-10 2-6 0,-7-5 0 31</inkml:trace>
  <inkml:trace contextRef="#ctx0" brushRef="#br0" timeOffset="160507.07">5055 13374 42 0,'25'15'21'0,"17"29"-3"15,-35-31 9-15,4-1-26 16,-7 4 0-16,3 12 0 16,-7 10 1-16,0 12-3 15,0 13 1-15,0 15 1 16,0-6 0-16,-7 1-1 0,3-11 1 15,4-12-1-15,-7-6 0 16,-4-12-1-16,1-20 1 16,-8-6-1-16,-3-9 0 15,0-3 0-15,-11-3 0 16,-3-4 1-16,-4 1 0 16,4 2 0-16,-11 4 0 0,18 9 0 15,3 6 0 1,0 1 0-16,4 12 1 0,7 3-1 15,7 3 1-15,7 7 0 16,10 2 0-16,12 4-1 16,13 0 1-16,-3-4-3 15,6-12 1-15,12-6-8 16,-1-6 1-16,1-10-6 16,-12-6 0-16</inkml:trace>
  <inkml:trace contextRef="#ctx0" brushRef="#br0" timeOffset="160736.23">5736 14014 49 0,'-14'37'24'0,"-39"-2"-26"0,32-17 43 16,-4 8-40-16,-10 5 0 15,-14 3 0-15,10 4 1 16,4-3-6-16,3-1 0 16,7-15-4-16,0-13 1 15,11-15-8-15,4-13 1 16</inkml:trace>
  <inkml:trace contextRef="#ctx0" brushRef="#br0" timeOffset="160902.95">5313 13966 54 0,'32'26'27'0,"13"33"-31"0,-23-37 51 0,9 9-47 16,5 10 1-16,-1 3-1 15,4 0 0-15,0-3-5 16,-1-4 1-16,-6-8-11 16,-4-11 0-16</inkml:trace>
  <inkml:trace contextRef="#ctx0" brushRef="#br0" timeOffset="161500.14">6406 13932 25 0,'-10'0'12'0,"-11"3"8"16,21-3 4-16,0 3-18 16,0 0 1-16,-4 4 4 0,4-1 1 15,-3 0-13 1,3 0 0-1,3 4 9 1,1-4 1-16,17-3-4 0,11 0 0 0,6-3-4 16,12 0 0-16,-1 0-6 0,1 0 0 15,-8 0-9-15,-10 4 0 16,-15-1-4-16,-10 6 0 16</inkml:trace>
  <inkml:trace contextRef="#ctx0" brushRef="#br0" timeOffset="161681.47">6428 14246 58 0,'-4'12'29'0,"8"-9"-35"0,3-3 55 0,3 0-49 16,4 0 0-16,22-3 1 16,-1-3 1-16,18 0-4 15,7-4 0-15,-4-2-7 16,-3 2 1-16,-7-2-8 15,0-1 0-15</inkml:trace>
  <inkml:trace contextRef="#ctx0" brushRef="#br0" timeOffset="162430.48">7267 14399 44 0,'25'47'22'0,"24"13"-14"0,-38-48 33 16,7 4-39-16,3 0 0 16,0-4 1-16,-7-2 1 15,0-1-5-15,-3-3 1 16,3-6 2-16,0-9 1 16,0-16-2-16,-3-10 1 15,-4-21-1-15,-7-16 0 16,0-7 0-16,-7-15 1 15,-8-19-1-15,-2-6 0 16,-11 6 0-16,-1-3 0 0,1 3 0 16,3 7 0-16,8 12 0 15,3 6 0-15,7 13-1 16,7 12 1-16,10 10-1 16,11 12 1-16,4 10-4 15,10 9 1-15,1 12-9 16,-8 10 1-16,4 10-9 15,-4 5 1-15</inkml:trace>
  <inkml:trace contextRef="#ctx0" brushRef="#br0" timeOffset="162882.58">7779 14772 54 0,'-4'-3'27'0,"-6"16"-26"15,6-7 45-15,1 3-46 16,-4 13 1-16,-1 10 1 16,5 2 0-16,-8 7-3 15,4-6 1-15,0-7-5 16,4-6 0-16,-1-13-11 16,1-15 0-16</inkml:trace>
  <inkml:trace contextRef="#ctx0" brushRef="#br0" timeOffset="163525.83">7828 12913 46 0,'-3'19'23'0,"-15"3"-20"16,11-19 31-16,-4 6-34 15,-6 4 1-15,-1-1-1 16,-3-2 1-16,0-4-2 16,0 0 1-16,-1-3 0 15,5-6 1-15,6-3-1 16,1-7 0-16,3 4 0 15,7 3 0-15,7-7-1 16,3 1 1-16,8-1-1 0,3 1 1 16,4 2 0-16,10 7 0 15,-3 6 0-15,7 3 0 16,-1 4 0-16,-9 5 0 16,2 7 0-16,-13 0 0 15,0 0 0-15,-1-3 0 16,-3-3-1-16,-3-4 1 15,-1-9 0-15,5-6 1 16,2-12-1-16,-13-4 1 16,-1 0 0-16,-6 0 0 15,-1-3 0-15,-6-3 0 16,-22 0-1-16,-7 0 1 0,-10 3-9 16,-1 0 0-16,1 3-6 15,3 4 1-15</inkml:trace>
  <inkml:trace contextRef="#ctx0" brushRef="#br0" timeOffset="164097.86">8537 13082 42 0,'0'-9'21'0,"-7"34"-17"16,7-19 33-16,0 10-36 15,0 3 0-15,0 15 1 16,0 1 1-16,0 9-4 15,0 9 0-15,7-9 0 16,-7 3 0-16,7-3-6 16,-3-13 0-16,6-9-7 15,1-13 0-15</inkml:trace>
  <inkml:trace contextRef="#ctx0" brushRef="#br0" timeOffset="164336.72">8915 13252 43 0,'10'25'21'0,"-10"22"-18"0,-10-32 35 15,-4 14-36-15,-4 2 0 16,-14 13 2-16,-10 9 1 0,-11 25-6 16,4 10 1-16,-4 6 3 15,-4-6 0-15,8-6-3 16,3-13 0-16,11-3-5 15,3-16 1-15,14-13-9 16,-3-12 0-16,18-12-3 16,3-7 0-16</inkml:trace>
  <inkml:trace contextRef="#ctx0" brushRef="#br0" timeOffset="164580.11">9056 13725 47 0,'-7'25'23'0,"-36"28"-27"0,22-37 45 16,-10 6-40-16,-5 9 0 16,-17 4 1-16,4-1 0 15,3 1-3-15,7 6 1 16,8-7-3-16,6-6 1 15,4-12-8-15,14-10 1 16,0-15-5-16,7-7 0 16</inkml:trace>
  <inkml:trace contextRef="#ctx0" brushRef="#br0" timeOffset="164774.23">8721 13741 48 0,'28'40'24'0,"18"33"-23"0,-36-55 46 0,4 11-46 16,1 5 0-16,2-3 0 16,1 1 0-16,-1 9-3 15,1-4 0-15,3-2-3 16,-10-10 0-16,-1-13-8 16,1-12 0-16,-4-12-3 15,4-7 1-15</inkml:trace>
  <inkml:trace contextRef="#ctx0" brushRef="#br0" timeOffset="165146.84">9109 13609 66 0,'7'3'33'0,"-7"0"-43"0,0-3 71 16,7-3-58-16,7-3 0 16,7 0 2-16,7 2 0 15,-3 4-7-15,-4 0 1 16,-3 4 4-16,-4 2 0 16,-11 6-3-16,-6 7 1 0,3 3-2 15,-14 3 1-15,0 10 0 16,0-1 0-16,0 1-1 15,3-4 1 1,4-3 0-16,3-6 0 0,4-6 0 16,11-4 0-16,7-5-2 15,10-7 1-15,4-3-5 16,6-4 1-16,-6 1-10 16,3-3 0-16,1-7-6 15,-8 3 1-15</inkml:trace>
  <inkml:trace contextRef="#ctx0" brushRef="#br0" timeOffset="165657.45">10146 13183 54 0,'14'9'27'0,"0"35"-34"0,-7-28 47 16,-3 5-39-16,-1 14 0 15,-3 12 0-15,-3 0 0 0,-1 13-2 16,4 2 1-16,0 10 2 15,4-9 0-15,-1 0-1 16,1-13 0-16,-1-9 0 16,-3-10 0-16,0-9-1 15,-3-9 0-15,-1-10-1 16,-6-6 0-16,-4 3 0 16,-8-10 0-16,-6 1 0 15,-4-1 1-15,1-2 0 16,-5 12 0-16,-2 0-1 15,-1 9 1-15,3 7 0 16,5 6 0-16,3 9 0 16,6 1 1-16,12 2-1 15,3 10 0-15,10-3 0 16,11 0 1-16,11-7-3 0,3-6 1 16,11-6-7-16,3-12 1 15,4-10-8-15,0-13 0 16</inkml:trace>
  <inkml:trace contextRef="#ctx0" brushRef="#br0" timeOffset="165922.84">10742 13781 44 0,'-3'35'22'0,"-26"9"-20"0,19-32 35 0,-11 10-37 16,-11 3 1-16,-3 7 0 16,-4-4 1-16,-4 10-2 15,5 2 0-15,6-2-1 16,4-7 0-16,-1-9-6 16,12-12 0-16,3-7-7 15,3-19 1-15</inkml:trace>
  <inkml:trace contextRef="#ctx0" brushRef="#br0" timeOffset="166152.22">10273 13731 53 0,'25'25'26'0,"70"129"-23"16,-63-116 48-16,-1 9-51 15,1 6 0-15,3-6-3 0,-3-6 1 16,0-10-7-16,-7-12 1 15,-15-10-8-15,-3-5 0 16</inkml:trace>
  <inkml:trace contextRef="#ctx0" brushRef="#br0" timeOffset="173133.49">12305 13781 34 0,'3'7'17'0,"1"-4"-5"0,-4-3 18 16,0 0-27-16,0 0 1 15,-4-3 2-15,1 3 0 16,-8-7-7-16,1 7 0 16,-4 0 6-16,0 4 0 15,-4 8-2-15,-3 7 1 16,3 3-1-16,-3 9 0 0,3 7-2 15,1-7 1-15,3 10-1 16,10 0 0-16,11-7-2 16,7-6 0-1,32-18-11 1,3-16 1-16,-6 2-6 16,-4-8 0-16</inkml:trace>
  <inkml:trace contextRef="#ctx0" brushRef="#br0" timeOffset="173403.73">12566 13828 44 0,'3'22'22'0,"-17"-15"-18"16,11-4 33-16,-4 0-35 0,-4 0 0 15,-3 0 1-15,0 0 1 16,0 4-5-16,3 2 1 15,1 0 2-15,-1 7 1 16,1 3-2-16,2 3 1 16,5 3-1-16,-1-9 0 15,4 3-2-15,11-4 1 16,3 1-3-16,4-7 1 16,3-6-5-16,4 1 1 15,-1-11-10-15,-3-8 0 16</inkml:trace>
  <inkml:trace contextRef="#ctx0" brushRef="#br0" timeOffset="173796.36">12693 14014 46 0,'7'34'23'0,"-7"-3"-18"16,0-31 35-16,0 0-40 15,0 0 1-15,0 0-1 16,0 0 0-16,0 0-1 16,4 3 1-16,3-6 0 15,0-3 0-15,3-6-3 16,1-4 0-16,3-3-1 16,0 0 0-16,4-3 1 15,-1 3 0-15,1 7 0 16,3 3 1-16,-3 2 4 15,-1 4 1-15,1 6 2 16,-4 0 0-16,4 7 0 0,-4 5 0 16,-4 4 0-16,-2 3 0 15,-1-6-3-15,0 0 1 16,-4 2-3-16,-3 1 1 16,4-3-6-16,-1-4 1 15,4-5-8-15,4-4 0 16,-1-6-4-16,5-4 0 15</inkml:trace>
  <inkml:trace contextRef="#ctx0" brushRef="#br0" timeOffset="174051.16">13194 13985 44 0,'10'41'22'0,"1"-6"-19"0,-7-29 39 0,3 6-39 15,-4 1 0-15,4 6 1 16,0-4 1-16,0-2-6 16,0-1 0-16,0-2 4 15,1-7 0-15,-1-6-2 16,3-7 1-16,1-8-1 16,3 5 0-16,3-3-2 15,5-6 1-15,-1-3-7 16,0 3 1-16,-3 1-11 15,-4-1 0-15</inkml:trace>
  <inkml:trace contextRef="#ctx0" brushRef="#br0" timeOffset="174441.24">13518 14061 37 0,'8'9'18'0,"-1"-6"-7"0,-4-6 19 0,4 0-27 16,0-3 0-16,7-1 1 16,0-2 0-16,1-4-6 15,2-2 0-15,-3-4 4 16,0 3 0-16,-7-3-2 15,-3 4 0-15,-4 2 0 16,-7 1 0-16,3 5 0 16,-3 4 0-16,-3 6 0 15,-4 7 1-15,0 2-1 16,3 7 1-16,4 6-1 16,0 3 1-16,7-3 0 15,7 4 0-15,7-1-2 16,4-3 1-16,13 0-5 15,1-6 0-15,0-3-10 16,3-7 1-16</inkml:trace>
  <inkml:trace contextRef="#ctx0" brushRef="#br0" timeOffset="175314.23">13959 14183 42 0,'4'16'21'0,"-1"-23"-22"0,-3 1 30 16,4-3-29-16,0-7 1 0,-1-3-1 15,4 7 0-15,0-1 0 16,0 0 0-16,0 1 1 16,4-1 0-16,-1 1-1 15,1 2 1-15,0 4 0 16,-1 0 1-16,4 3-1 15,7 0 1-15,4-1-2 16,3 1 0-16,4-3 0 16,-4-3 0-16,1-1-1 15,-5-2 0-15,-3-1 0 16,1 4 0-16,-5-1 0 16,-6 4 1-16,-4 0-1 15,-7 0 1-15,-4 2-2 16,-3 1 0-16,-10 3-1 15,-1 3 1-15,-3 4-1 16,0 2 1-16,3 4-1 16,0 2 1-16,4 4 0 0,7-3 1 15,7 6 1-15,7 3 1 16,4 3 1-16,10-3 0 16,0 3 1-16,0-3 1 15,-6 4-1 1,-5-1 0-1,-3 0-1-15,-7 3 1 0,-7 1-3 0,-3-7 0 16,-5-3-1-16,-2-6 0 16,-1-4 0-16,4-3 1 15,3-2 0-15,4-4 0 0,7-6 0 16,4-4 0-16,6-2 0 16,8-3 1-16,7-7 1 15,7-3 0-15,3 0 0 16,4-6 0-16,3-4 0 15,4-5 0-15,-7 5 0 16,-8 1 0-16,-2 0-1 16,-5 2 0-16,-6 4-1 15,-4 3 0-15,-3 7-1 16,-4 2 1-16,-4 7-1 16,-3 6 1-16,0 6-2 15,-3 3 0-15,-4 4 0 16,0 0 0-16,-4 5 0 15,0 1 0-15,4 3 1 32,4-3 0-32,3 0 1 0,3-4 1 0,4 4 0 0,4-3 1 15,0-4-1-15,-1 4 1 16,4 0-1-16,4-4 0 16,0 1-1-16,3-7 1 15,0-3-4-15,7-3 0 16,0-6-7-16,1-3 1 15,2-7-4-15,-2-3 0 16</inkml:trace>
  <inkml:trace contextRef="#ctx0" brushRef="#br0" timeOffset="175597.6">15117 13954 54 0,'-4'19'27'0,"-17"3"-35"15,14-19 54-15,-4 3-46 16,1 0 1-16,-4 4 0 16,-1-1 1-16,1 1-2 15,0-1 0-15,4-6 1 16,6 3 1-16,4 1-1 16,7 5 1-16,4 4-1 15,3 0 0-15,0 2-1 16,-3 1 0-16,-4 0-1 15,-7 3 1-15,-7 3-5 16,-15 3 1-16,-9 1-11 16,-12-8 0-16,-10-2-1 15,4-12 0-15</inkml:trace>
  <inkml:trace contextRef="#ctx0" brushRef="#br0" timeOffset="176198.06">16517 13129 58 0,'-7'35'29'0,"-7"68"-36"0,3-68 59 16,-3 9-52-16,-14 25 1 16,0 15-1-16,3 23 1 0,-3 3-3 15,3-10 1 1,4-9-15-1,3-28 1-15,4-26-2 32,0-21 1-32</inkml:trace>
  <inkml:trace contextRef="#ctx0" brushRef="#br0" timeOffset="176602.49">16200 14035 53 0,'31'29'26'0,"1"-20"-29"16,-25-9 50-16,4 3-46 0,3 0 0 15,3 7 0 1,5-4 1-16,2 0-3 0,8-3 0 16,0-3 1-16,0-6 1 15,-4 0-1-15,0 0 0 16,-3-4-1-16,-4 1 0 15,-7-1 0-15,-3-2 1 16,-4 2 0-16,-7 4 0 16,-4 6-1-16,-6 3 1 15,-5 7 0-15,-2-4 0 16,-1 7 0-16,-3 5 0 16,3 4 0-16,4 0 1 0,4 3-1 15,10-6 1-15,10 0-1 16,8-10 0-1,10-5-1-15,0-14 1 0,4-6-2 16,-4-6 1-16,-3 4-8 16,-7 2 0-16,-8-9-6 15,-6-3 0-15</inkml:trace>
  <inkml:trace contextRef="#ctx0" brushRef="#br0" timeOffset="177564.5">16260 13026 42 0,'14'0'21'0,"-11"6"-13"16,-3-6 31-16,-3 0-38 15,-4 9 0-15,-8 4 1 16,-2 6 1-16,-11 22-3 16,-11 6 0-16,-7 18 2 15,-3 11 0-15,-1 15 0 16,1 37 1-16,3 13-2 0,7 10 1 16,18 6-1-16,14-7 1 15,17-31-1-15,19-15 0 16,17-23-6-16,6-27 0 15,5-20-12-15,-8-15 1 16</inkml:trace>
  <inkml:trace contextRef="#ctx0" brushRef="#br0" timeOffset="178569.37">17826 13593 42 0,'7'3'21'0,"0"-3"-8"0,-7 0 26 0,0 10-37 16,0 6 1-16,-4 9 1 15,1 15 1-15,-4 14-6 16,-4 5 0-16,1 1 3 16,-4-1 1-16,3 1-3 15,4-7 0-15,3-9-6 16,4-9 1-16,4-13-11 15,3-7 0-15,0-8-1 16,0-7 1-16</inkml:trace>
  <inkml:trace contextRef="#ctx0" brushRef="#br0" timeOffset="178988.74">18143 13139 55 0,'22'3'27'0,"9"19"-30"16,-17-10 57-16,4 16-51 15,7 13 0-15,6 19 1 16,-2 6 1-16,-5 21-6 15,-6 17 0-15,-14 12 3 16,-15 0 0-16,-10-3-4 16,-11 3 1-16,-3-16-7 15,-11-12 0-15,-11-16-12 16,-2-15 1-16</inkml:trace>
  <inkml:trace contextRef="#ctx0" brushRef="#br0" timeOffset="183208.29">19950 13970 51 0,'10'56'25'0,"-6"-3"-17"0,-4-40 25 0,0 3-31 16,3-1 1-16,1 1 2 15,-1-4 1-15,-3-5-7 16,0-1 0-16,0-6 5 16,7-6 0-16,4-7-2 15,7 1 1-15,3-7-3 16,3-9 1-16,1-7-4 15,-4 10 1-15,18-9-6 16,0 8 0 0,-4 1-10-16,-3 3 0 0</inkml:trace>
  <inkml:trace contextRef="#ctx0" brushRef="#br0" timeOffset="183525.92">20405 13879 38 0,'-4'18'19'0,"-3"8"-9"0,4-20 22 0,-1 6-29 16,-3 7 1-16,0 3 0 15,0 0 0-15,3-3-6 16,1-3 1-16,3-4-2 16,0-6 1-16,0-6-12 15,7-12 0-15</inkml:trace>
  <inkml:trace contextRef="#ctx0" brushRef="#br0" timeOffset="183704.45">20352 13665 43 0,'3'10'21'0,"8"12"-21"0,-8-13 29 16,4 1-31-16,8 5 0 15,6-2-10-15,10 6 1 16,5 3 6-16,-1 3 1 16</inkml:trace>
  <inkml:trace contextRef="#ctx0" brushRef="#br0" timeOffset="184079.26">20789 13966 25 0,'11'-3'12'0,"-4"0"4"0,-7 3 15 0,0 0-30 15,-4 0 1-15,-3 0 1 16,-3 0 0-16,-4 3-4 16,-1 4 1-16,1 2 2 15,4 4 1-15,-1 2-2 16,1-2 1-16,-1-4-1 16,4 1 1-16,0-1-1 15,3-3 0-15,4 1-2 16,0-4 1-16,4 0-2 15,3-3 1-15,4-3-2 16,3-4 1-16,3-2-3 16,4 0 0-16,-3-4 1 15,3 1 1-15,-3 2 1 16,0 1 0-16,-1 9 4 16,1 3 1-16,-1 9 3 15,1 1 0-15,0-4 0 16,6 7 1-16,-2 3-2 0,-1-4 0 15,3 4-7-15,1-9 0 16,0-7-13-16,-4-9 1 16</inkml:trace>
  <inkml:trace contextRef="#ctx0" brushRef="#br0" timeOffset="184680.25">22747 14139 45 0,'-21'63'22'0,"10"24"-17"0,8-61 30 15,-4-5-35-15,3 1 1 16,-3-6-1-16,0-6 1 16,0-7-2-16,0-13 1 15,4-9 0-15,-1-6 0 16,0-3-3-16,1-9 0 16,-1-7-2-16,4 6 1 15,0-3-4-15,0 10 1 16,4-13-2-16,7 6 1 15,-1 1 4-15,8 8 0 16,6 4 6-16,8 13 1 0,0 6 6 16,3 9 0-16,8 6 1 15,-5 10 1-15,-6 3-1 16,-7 0 0-16,-15 3-5 16,-13 3 0-16,-11 3-4 15,-7 4 1-15,-4-4-7 16,-7-2 1-16,-3-7-13 15,3-7 1-15</inkml:trace>
  <inkml:trace contextRef="#ctx0" brushRef="#br0" timeOffset="186090.93">23322 13963 52 0,'0'7'26'0,"4"-4"-21"0,-4-3 37 16,0 0-40-16,7 0 0 16,0 0 1-16,0 0 1 15,3-3-6-15,5-4 1 16,2-2 2-16,-3 0 1 15,7-1-4-15,11 1 0 16,0 2-7-16,-4 4 0 16,0 3-8-16,1 3 1 0</inkml:trace>
  <inkml:trace contextRef="#ctx0" brushRef="#br0" timeOffset="186318.47">23305 14186 58 0,'-4'16'29'0,"15"-13"-28"16,-4-9 49-16,3-1-48 16,4-2 0-16,4-1 1 15,3 1 0-15,7 0-5 16,4 2 0-16,7 1-5 15,-4 6 1-15,-3 0-13 16,0 0 1-16</inkml:trace>
  <inkml:trace contextRef="#ctx0" brushRef="#br0" timeOffset="186750.3">23940 13725 62 0,'10'16'31'0,"4"-1"-29"0,-10-15 50 0,3 0-51 16,-4 0 1-16,1 0 0 15,6 4 1-15,8-4-4 16,7 0 1-16,3 0 1 16,-3 0 1-16,-8 3-2 15,1 0 1-15,-7 6-1 16,-8 4 0-16,-10 6-1 16,-11 6 1-16,-3 6-1 15,0 7 1-15,0-4-1 16,0 1 1-16,-4 5 0 15,4-2 0-15,3 3 0 16,8-4 1-16,6-5-1 16,8-4 0-16,6-3 0 15,1-12 0-15,13-4-6 0,8-6 1 16,7-6-15-16,3-10 1 16</inkml:trace>
  <inkml:trace contextRef="#ctx0" brushRef="#br0" timeOffset="187095.54">24426 13882 73 0,'18'12'36'0,"10"-12"-39"16,-17 0 57-16,3 0-52 16,0 0 0-16,7-3 0 15,7 3 1-15,1 3-4 16,-1 0 0-16,-7 4 2 16,-3 2 1-16,-4 7-2 15,-11 3 0-15,-6 6-1 16,-8-3 0-16,-3 6-2 15,-4 0 1-15,1 3-4 16,3-2 0-16,3-7-6 16,4-4 0-16,4-2-9 15,3-6 1-15</inkml:trace>
  <inkml:trace contextRef="#ctx0" brushRef="#br0" timeOffset="187410.79">25132 13574 55 0,'0'16'27'0,"-21"41"-26"16,17-39 45-16,4 17-42 16,-3 12 0-16,-4 13 1 15,-4 2 0-15,-3 14-7 16,3 8 0-16,4 4 0 16,4-16 1-16,-1-9-13 15,4-13 1-15,-3-22-5 16,-1-12 0-16</inkml:trace>
  <inkml:trace contextRef="#ctx0" brushRef="#br0" timeOffset="189274.44">26734 13311 36 0,'7'-3'18'0,"0"0"-10"0,-7 3 26 15,0 3-30-15,0-3 0 16,0 0 3-16,-4 3 0 16,-6 3-9-16,-5 7 1 15,-6 6 6-15,-11 12 0 0,-10 7-2 16,-7 18 1-16,-4 16-2 15,-11 32 1-15,1 18-1 32,10 13 0-32,4 12-1 0,10-12 1 0,11 0-1 15,17-16 1-15,7-12-6 16,22-13 1-16,17-28-12 16,4-19 1-16,7-25-5 15,-4-13 1-15</inkml:trace>
  <inkml:trace contextRef="#ctx0" brushRef="#br0" timeOffset="189743.01">27115 13515 51 0,'-11'38'25'0,"-10"31"-29"16,14-48 46-16,-4 17-42 15,-3 6 1-15,0-6-1 16,3-10 0-16,1-6-1 15,-1-10 0-15,4-18 0 16,4-10 0-16,3-15-4 16,0-7 0-16,0-9-3 15,-4 3 0-15,4-6-6 16,0-3 1-16</inkml:trace>
  <inkml:trace contextRef="#ctx0" brushRef="#br0" timeOffset="189936.36">27055 13204 36 0,'21'10'18'0,"21"-1"-10"0,-28-2 30 0,7 2-33 0,4 10 1 16,0 0 2-16,-4-1 0 15,-3 1-11-15,-4 3 1 16,-7 3 6-16,-11 7 0 16,-13-4-3-16,-12 6 0 15,-6 4-5-15,0-4 1 0,3-2-7 16,4-4 1-1,3-3-7-15,11-6 0 0</inkml:trace>
  <inkml:trace contextRef="#ctx0" brushRef="#br0" timeOffset="190206.5">27312 13527 65 0,'-3'10'32'0,"3"-23"-36"16,0 13 61-16,7 0-57 15,3-3 0-15,4 3 0 16,11 0 0-16,3 3-3 0,-3-3 1 15,3 0-10-15,0 0 0 16,1-3-7-16,-5-3 1 16</inkml:trace>
  <inkml:trace contextRef="#ctx0" brushRef="#br0" timeOffset="190445.41">27753 13524 65 0,'4'7'32'0,"-15"8"-37"16,7-5 58-16,1 5-53 16,-1 1 1-16,4 3-3 15,0-3 0-15,0-1-4 16,4-5 1-16,-1-7-10 15,5-10 0-15,-5-8-3 16,1-4 0-16</inkml:trace>
  <inkml:trace contextRef="#ctx0" brushRef="#br0" timeOffset="190657.03">27753 13333 49 0,'4'9'24'0,"-1"-9"-20"0,-3 4 47 16,0-4-50-16,0 0 1 16,4 3-1-16,-1 0 1 15,4 0-4-15,4 0 1 16,-1 3-4-16,1 1 1 16,0-1-12-16,-4-3 0 15,0 0-1-15,3 0 1 16</inkml:trace>
  <inkml:trace contextRef="#ctx0" brushRef="#br0" timeOffset="191270.4">27834 13640 54 0,'0'35'27'0,"4"-1"-34"16,-1-31 55-16,1 1-49 15,-4-1 1-15,0-3-1 16,0-7 0-16,0-5 1 16,3-1 1-16,4 1-2 15,4-4 1-15,0 0-4 16,3-2 1-16,0-1-1 16,7 0 0-16,-3 3 0 15,3 7 0-15,-7 3 0 16,0 3 1-16,0 9 2 15,0 0 1-15,0 3 0 0,-3 1 1 16,-1-1-1-16,1 1 0 16,0 2 0-16,-1 1 1 15,1-4-1-15,-1 4 1 16,1-1 0-16,3 10 0 16,0-6 0-16,4 0 0 15,3-10 1-15,7-3 0 16,0-12 0-16,1-10 0 15,-1-3 0-15,0-13 1 16,7 4-1-16,4-16 0 0,-7-9-2 16,0-17 1-1,-15-11-1-15,-3-1 0 0,-7 7 0 16,-10 2 0-16,-4 7-1 16,-4 16 1-16,-6 15 0 15,3 17 1-15,-1 17-1 16,1 14 1-16,-3 15-1 15,-1 16 1-15,4 31 0 16,3 22 0-16,4 0-1 31,7-6 1-31,4 0-2 0,3-19 0 0,0-16-4 16,0-28 1-16,4-9-8 16,3-13 0-16,-7-10-3 15,0-8 1-15</inkml:trace>
  <inkml:trace contextRef="#ctx0" brushRef="#br0" timeOffset="191466.28">28180 13477 68 0,'7'19'34'0,"35"-16"-47"0,-21-3 73 16,11-6-60-16,3 0 0 15,22-1-3-15,-1 1 1 16,4 0-4-16,-10 3 1 0,-11 3-14 16,-15 0 1-16</inkml:trace>
  <inkml:trace contextRef="#ctx0" brushRef="#br0" timeOffset="191875.95">27160 14180 61 0,'11'6'30'0,"-18"25"-34"0,3-18 47 15,-6 15-42-15,-8 7 0 16,-7 2 0-16,-3 7 1 16,-4 9-5-16,1-6 0 0,3 1-4 15,-1-11 1-15,5-9-11 16,9-12 1-16</inkml:trace>
  <inkml:trace contextRef="#ctx0" brushRef="#br0" timeOffset="192112.04">26670 14415 56 0,'0'16'28'0,"7"-4"-27"16,-7-12 46-16,7 0-46 15,0 0 1-15,4 0 1 16,-1 0 1-16,4-3-5 15,11 3 0-15,10-6 1 16,1-7 1-16,10-6-4 0,3-6 0 16,7-9-6-16,-3-4 0 15,-3-9-9-15,-8 6 0 16</inkml:trace>
  <inkml:trace contextRef="#ctx0" brushRef="#br0" timeOffset="192607.13">27284 14133 47 0,'-14'59'23'0,"-7"32"-18"0,14-59 36 16,-4-1-40-16,0 3 1 15,-3 1 1-15,0-4 0 0,7-6-4 16,0-6 0-16,7-6 2 16,7-10 0-16,7-9-2 15,4-4 1-15,-1-2-2 16,-2-4 1-16,-1 0 0 15,0 4 0-15,0 9 0 16,0 3 1-16,0 3 0 16,0 0 0-16,0 3 1 15,4 0 0-15,3 1 0 16,0-4 1-16,0 0-1 16,4-3 0-16,0-3 0 15,-4 0 0-15,0-4-1 16,-3 4 0-16,-1-3-1 15,-2-3 1-15,-5-4-1 16,-3 4 0-16,-3 2 0 16,-8 10 1-16,-3 1 0 15,-3-1 0-15,-1 3-1 0,-3 0 1 16,3 1 0-16,-3 2 0 16,0 4 0-16,4-1 1 15,2 4 0-15,5 3 0 16,3-1-1-16,3 1 1 15,5 0 0-15,6-3 0 16,7-4-3-16,7-2 0 16,4-4-5-16,3-6 1 15,0-10-10-15,-6-2 0 0</inkml:trace>
  <inkml:trace contextRef="#ctx0" brushRef="#br0" timeOffset="192922.66">27968 14462 37 0,'0'6'18'0,"-3"-9"-13"0,3 0 23 0,-11 3-26 0,4 0 1 0,-4 0 3 16,-3 0 0-16,0 3-7 16,4 0 0-16,-1 3 4 15,4 4 0-15,0-1-1 16,3 1 1-16,1-1-3 15,-1 4 1-15,4-4-1 16,0 0 1-16,0-2-2 16,0-4 1-16,0-3-1 0,0 0 1 15,7-6-1-15,4-4 1 16,3 1-1-16,4-1 0 16,-1-2 0-16,1-1 0 15,3 4-3-15,-7-4 0 16,0 7-10-16,-3-3 1 15</inkml:trace>
  <inkml:trace contextRef="#ctx0" brushRef="#br0" timeOffset="193447.43">28127 14584 59 0,'0'22'29'0,"0"-12"-37"16,0-10 50-16,0 0-42 16,4-7 0-16,-1-2 0 15,4-7 0-15,-3 4 0 16,3-4 0-16,0 0 0 15,0 1 1-15,3 2-1 16,1 1 1-16,3 5 0 16,4 4 0-16,-1 3-1 15,1 3 1-15,3 4-1 0,0-1 1 16,0 0-1-16,-3-3 0 16,0-3 0-16,-1-6 0 15,5 0-1-15,-1-4 0 16,0-2 0-16,-3 2 1 15,-1-2-1-15,-6-1 1 32,-15 4-1-32,-6 9 0 15,-4 6 0-15,3 4 1 16,0 5-1-16,1 7 1 16,-1 3 0-16,4 0 0 0,0-6-1 15,7-3 1-15,0-1-3 16,4-2 0-16,6-7-6 15,8 1 0 1,3-4-6-16,7-3 0 0</inkml:trace>
  <inkml:trace contextRef="#ctx0" brushRef="#br0" timeOffset="193882.74">28713 14547 41 0,'-7'34'20'0,"-4"-12"-19"0,7-16 34 0,1 1-33 16,3-1 0-16,-4-3 0 16,4-3 0-16,0 0-4 15,4-9 0-15,3-4 2 0,4-6 0 16,3 0-1-16,0 4 0 16,0-1-1-16,0 4 1 15,4 2 0-15,-1 4 1 16,1 6-1-16,0 6 1 15,-4 0 0-15,0 1 0 16,-4 2 0-16,1-3 0 16,-4 1 0-16,0-1 0 15,0 0 0-15,0 0 1 16,-3 1-1-16,-1-1 0 16,1 0 0-16,-1 0 1 0,4 4 1 15,0-4 0-15,0-3-1 16,4 0 1-16,7 4 0 15,6-1 0-15,8 0 0 16,3 4 0-16,11-7-2 16,7 0 1-16,4-6-2 15,-1 0 1-15,-7-7-4 16,-10-5 0-16,0-14-10 16,-4-5 0-16</inkml:trace>
  <inkml:trace contextRef="#ctx0" brushRef="#br0" timeOffset="194195.83">29513 12690 41 0,'18'3'20'0,"0"38"-12"0,-8-31 27 16,1 8-33-16,-4 11 1 15,-4 8 0-15,-3 10 1 16,4 25-5-16,3 19 1 16,0 19 3-16,4 9 0 15,-1 25-2-15,4 10 1 16,0 3-1-16,1-10 1 16,-5-6-2-16,-6-15 1 15,-11-16-2-15,-7-23 1 16,-11-8-2-16,-3-10 0 0,-4-7-7 15,-3-5 0-15,-1-10-7 16,5-9 1-16</inkml:trace>
  <inkml:trace contextRef="#ctx0" brushRef="#br0" timeOffset="194425.39">30247 14503 63 0,'25'25'31'0,"-15"12"-42"0,-6-30 57 15,-4 2-54-15,-4 0 0 16,1 4-24-16,3-10 1 15</inkml:trace>
  <inkml:trace contextRef="#ctx0" brushRef="#br0" timeOffset="197230.1">2554 15760 42 0,'7'10'21'0,"-17"24"-11"0,10-18 21 15,-7 15-29-15,3 13 1 16,-3 12 0-16,-4 13 0 15,1 0-5-15,-11 4 1 16,3-4 2-16,7 0 0 0,4-13-8 16,4-9 1-16,6-19-8 15,4-22 0-15</inkml:trace>
  <inkml:trace contextRef="#ctx0" brushRef="#br0" timeOffset="197711.98">2431 15766 47 0,'3'19'23'0,"-3"0"-18"16,0-16 38-16,7 0-41 15,-7 0 1-15,4-3 2 16,6 0 0-16,8-3-5 15,0 0 0-15,13-3 4 16,12-3 1-16,13-4-2 0,4 4 1 16,4 2-1-16,-8 4 0 15,-14 0-2-15,-3 0 1 16,-11 3-2-16,-17 9 1 16,-18 10-1-16,-4 12 0 15,-3 1-1-15,-3-1 1 16,-5 4-2-16,1-4 1 15,4-3 0-15,-1-3 0 16,14-3 0-16,-3-3 0 16,7 0 0-16,7-3 1 15,8 6 0-15,9-1 1 16,-3 5-1-16,1-1 1 0,-1 0-1 16,-11 0 0-16,-10 0-1 15,-10 9 1-15,-11 7-2 16,-11 6 1-16,-18 13-5 15,1-7 1-15,0-3-8 16,10-9 0-16,-3-6-6 16,3-10 1-16</inkml:trace>
  <inkml:trace contextRef="#ctx0" brushRef="#br0" timeOffset="197983.03">3609 16187 42 0,'0'6'21'0,"-21"25"-15"0,10-21 33 15,-10 8-37-15,-18 4 1 16,-7 13 0-16,-17 9 0 15,-8 22-4-15,11 6 0 16,4 6 1-16,3-9 0 16,14-3-8-16,4-19 1 0,21-16-8 15,3-21 0 1</inkml:trace>
  <inkml:trace contextRef="#ctx0" brushRef="#br0" timeOffset="198150.52">3140 16096 54 0,'10'47'27'0,"11"37"-33"15,-13-65 47-15,-5 9-42 16,4 4 1-16,4-1-7 16,-11-3 1-16,10 1-5 15,-10-14 0-15</inkml:trace>
  <inkml:trace contextRef="#ctx0" brushRef="#br0" timeOffset="198598.82">4674 16231 52 0,'0'15'26'0,"0"4"-23"16,0-13 40-1,0 1-41-15,-10 5 0 0,-1 10 0 16,1 3 1-16,-8 3-4 15,7 4 0-15,4-10-1 16,4-4 1-16,-4-5-7 16,7-13 0-16,0-9-9 15,0-10 1-15</inkml:trace>
  <inkml:trace contextRef="#ctx0" brushRef="#br0" timeOffset="198777.68">4445 15948 42 0,'4'22'21'0,"3"-9"-13"0,0-10 30 15,-7 0-38-15,0-3 1 16,10 0 0-16,1-3 1 0,-1 3-5 16,12 0 1-16,6 3-12 15,0 3 1-15</inkml:trace>
  <inkml:trace contextRef="#ctx0" brushRef="#br0" timeOffset="199423.49">4971 16293 51 0,'10'16'25'0,"-17"-7"-24"15,7-2 38-15,0 5-39 0,0 1 0 16,0-1-1-16,0 1 1 16,0-1-1-16,-3-5 1 15,3-1-1-15,0-3 0 16,0-3 0-16,0-6 0 15,0-1-2-15,0-5 1 16,3 2 0-16,4-2 0 16,4 3-1-16,3-1 1 15,0 1 0-15,0-1 0 16,4 4 3-16,-1 0 0 16,5 6 1-16,-8 0 0 0,7 0 0 15,4 3 1-15,-4 3-2 16,0 0 1-16,-3 4-2 15,6-7 0-15,4 0 0 16,8-6 0-16,6-3-1 16,7-7 1-16,1-12-1 15,-11-16 1 1,-1-15 0 0,-6-13 0-16,-4-19-1 0,-6 3 1 0,-8-6 0 15,-7-9 0-15,-7 6 0 16,0 6 0-16,-11 13 0 15,1 6 0-15,-8 19 1 16,0 18 0-16,-6 17 1 16,-1 18 0-16,4 22 0 15,0 16 0-15,6 25 1 16,8 21 0-16,7 26-2 0,18 10 1 16,3-7-2-16,4-16 0 15,0-12-5-15,-4-35 0 16,0-22-11-16,-3-12 1 15</inkml:trace>
  <inkml:trace contextRef="#ctx0" brushRef="#br0" timeOffset="199618.46">5281 15936 45 0,'-7'31'22'0,"14"22"-11"0,0-40 32 0,0 0-40 15,0-1 0-15,4 1 0 16,6-4 0-16,5 0-5 16,16-5 0-1,33-14-13 1,-7 4 1-16</inkml:trace>
  <inkml:trace contextRef="#ctx0" brushRef="#br0" timeOffset="199961.61">5821 16218 47 0,'7'13'23'0,"21"-7"-8"0,-17-3 26 16,3-3-41-16,11 0 1 16,-1-3-1-16,4-3 1 15,1-7-2-15,-8-3 1 16,-7 1 0-16,0-4 1 15,-3 3-2-15,-1-3 1 16,-10 0-1-16,0 4 1 16,-10-1-1-16,3 10 0 15,-8 9-1-15,-2 10 1 16,-1 2 0-16,1 7 1 16,2 3-1-16,5 0 1 0,3 0-1 15,3-3 1 1,8-3-2-16,6 3 1 0,15 0-4 15,0-6 0-15,7-4-6 16,3-2 1-16,-3 2-5 16,-1-2 1-16</inkml:trace>
  <inkml:trace contextRef="#ctx0" brushRef="#br0" timeOffset="200609.77">6558 16325 41 0,'46'-4'20'0,"-25"-11"-17"0,-21 9 38 0,7-1-39 16,-3-2 1-16,-4-1 1 16,0 1 0-16,-4 0-5 15,-3-4 0-15,-3 4 3 0,-15-1 0 16,0 4-1-16,-7 3 0 16,4 3-1-16,0 3 1 15,7 3 0-15,3 4 0 16,1 2 0-16,6 1 1 15,7-1-1-15,-6 1 0 16,10-1-1-16,0 1 1 16,14-1-1-16,4-2 0 15,10-4-1-15,-3-6 1 16,3-3-2-16,-4-3 0 16,-2 3 0-16,-1-1 0 15,-7 1 0-15,0 0 0 16,-3 0-1-16,-1 3 1 15,-3 0 0-15,0 3 1 0,-3 10 0 16,-1 6 1-16,1 9 0 16,3 13 0-16,4 9 2 15,6 6 0-15,-6 10 0 16,-1-10 0-16,1 4 0 16,-4-4 0-16,-4-5-1 15,-3-14 0-15,-3-5-1 16,-4-10 0-16,-4-7-1 15,-3-8 1-15,-10-11-1 16,-5-8 1-16,-6-7-1 16,-11-6 1-16,7-10 1 15,4-2 0-15,0 5-1 16,7 7 1-16,3 3 0 16,4 4 0-16,10-1 1 15,8 6 0-15,6-2 0 0,4 2 1 16,18-3-1-16,3-2 0 15,11 2 0-15,3-3 0 16,-6 3-4-16,2 1 1 16,1-4-7-16,-4-3 0 15,1 0-10-15,-1-6 1 16</inkml:trace>
  <inkml:trace contextRef="#ctx0" brushRef="#br0" timeOffset="201360.85">6893 16337 44 0,'11'28'22'0,"-1"-21"-14"15,-10-7 29-15,4-7-37 16,0-2 1-16,3 0-1 16,-4-4 1-16,1-6-2 15,3-3 1-15,-4 0 1 16,4-3 0-16,4 3-1 15,3 0 1-15,4 3 0 16,10 7 1-16,0 3-1 16,4 2 0-16,0 7-3 15,3 0 1-15,0 3-3 16,0 1 0-16,1-1-2 16,-1-3 1-16,-10 0 0 15,-1 0 0-15,-3 0 2 0,-3 0 0 16,-4 0 3-16,4 0 1 15,-15 3 1-15,1 3 0 16,-4 0 1-16,-4 4 0 16,1-1 0-16,-15 1 1 15,8 2-2-15,-1-2 0 16,-3-1-1-16,7 3 1 16,-4-2-1-16,1-1 0 15,10 1-1-15,3-4 0 16,4 0 0-16,4 1 1 15,-1 2-2-15,1 0 1 16,0 1-1-16,-1-7 1 0,8 0-1 16,-8-3 1-16,1 0-1 15,0-6 1-15,-1 3-1 16,8-1 1-16,-8-2 0 16,8 0 0-16,3-7 0 15,0-5 0-15,11-8-1 16,0-5 1-16,3-13-1 15,-3-12 0-15,3-19-1 16,-3-1 1-16,-11-15-1 16,-10-12 1-16,-8-4 0 15,-10 4 0-15,-3 18 1 32,-5 13 0-32,-6 15 1 0,-3 20 0 0,-1 21 1 15,-3 26 1-15,14 27-1 16,3 23 1-16,-3 28 0 15,17 28 0-15,19 25-2 0,6 3 0 16,7-6-4-16,11-9 0 16,-4-26-10-16,-3-28 0 15,-11-25-1-15,-7-21 0 16</inkml:trace>
  <inkml:trace contextRef="#ctx0" brushRef="#br0" timeOffset="201854.04">9412 15262 58 0,'14'40'29'0,"4"39"-40"0,-15-48 61 31,1 19-50-31,-8 10 0 0,-3 15 0 0,-3 10 1 15,-1 6-2-15,-3-7 1 16,3-12-4-16,1-12 1 16,-1-13-4-16,4-16 0 0,0-15-9 15,0-10 0 1</inkml:trace>
  <inkml:trace contextRef="#ctx0" brushRef="#br0" timeOffset="202245.49">9204 16030 46 0,'7'34'23'0,"21"1"-13"16,-17-29 37-16,6 0-44 15,5 4 0-15,9-1 3 16,15 1 0-16,11-4-8 16,3-3 1-16,-11-3 4 15,0 0 0-15,1-6-2 16,-1-4 0-16,-3-5-2 0,-7-10 1 15,-4-10-1-15,-7 4 0 16,-3-1-1-16,-7 4 1 16,-8 3-1-16,-6 6 0 15,-8 10-1-15,-6 6 1 16,-4 3-1-16,-8 9 1 16,8 7 0-16,-10 6 0 15,6 9 1-15,-3 0 0 16,7 7 1-16,7 6 1 15,3-3 0-15,8-7 0 16,3-2-1-16,7-4 1 16,14-3-5-16,7-16 0 0,1 1-8 15,6-13 1 17,11-13-5-32,-7-6 0 0</inkml:trace>
  <inkml:trace contextRef="#ctx0" brushRef="#br0" timeOffset="202530.26">10474 15845 42 0,'0'9'21'0,"-25"10"-21"16,15-13 36-16,-8 4-34 15,-10 2 0-15,3 1 1 16,-3 2 0-16,0 4-4 16,3 3 0-16,0-3 3 15,4 3 0-15,0-3-3 16,7 0 1-16,7-1 0 15,7 4 0-15,3-3-1 0,8-3 1 16,7 0 0-16,-1-1 0 16,-3-2 1-16,-3-1 1 15,-8 4-1-15,-6 3 1 16,-8 0-2-16,-3-4 0 16,-7 4-5-16,-4 0 0 15,-3-6-10-15,0-7 0 16</inkml:trace>
  <inkml:trace contextRef="#ctx0" brushRef="#br0" timeOffset="202815.44">10802 15142 54 0,'-3'10'27'0,"-22"43"-30"15,18-28 45-15,-7 19-41 16,-7 19 0-16,-8 25-5 16,1 18 1-16,3 17 1 15,11-4 0-15,0-10-3 16,7-27 1-16,0-22-10 15,4-29 1-15,-5-22 0 16,1-18 0-16</inkml:trace>
  <inkml:trace contextRef="#ctx0" brushRef="#br0" timeOffset="202995.53">10280 15748 64 0,'32'18'32'0,"35"14"-37"0,-32-29 68 15,14-3-63-15,18-6 0 16,4-7-1-16,10 4 1 16,0-1-5-16,0 1 0 0,-7-1-10 15,-10 1 0 1,-15-3-4-16,-10 2 0 0</inkml:trace>
  <inkml:trace contextRef="#ctx0" brushRef="#br0" timeOffset="204033.41">13349 15309 59 0,'39'-16'29'0,"0"10"-32"0,-32 3 55 15,0 3-48-15,-4 0 0 16,-3 0 1-16,-14 6 0 15,-17 6-8-15,-19 7 1 16,-13 0 4-16,-1 9 0 16,-3 0-2-16,-7 1 1 15,-4-4-1-15,4 0 0 16,11 3-1-16,13-3 1 0,12 0-1 16,9 3 1-16,12 4-1 15,13-7 0-15,18 3 0 16,15 0 1-16,13 4 0 15,4-4 0-15,0 0 0 16,-1 0 0-16,-9 1-1 16,-12 5 1-16,-16 13-1 15,-16 6 1-15,-13 10-1 16,-25 0 1-16,-17-4-1 16,-11-2 0-16,3-4 1 15,4-9 0-15,4-6-1 16,6 2 1-16,8-2 0 15,10-3 1-15,7-4 0 16,11-6 1-16,18-3 0 16,6-6 0-16,22-7-1 15,21-6 1-15,10-6-2 16,15-3 1-16,6-13-6 0,-6 0 1 16,-4 0-14-16,4 4 1 15,-4 5-2-15,3 4 0 16</inkml:trace>
  <inkml:trace contextRef="#ctx0" brushRef="#br0" timeOffset="204280.27">13331 16193 65 0,'-10'38'32'0,"-11"9"-43"0,14-29 64 0,0 14-52 0,-4 5 0 0,0 10-9 0,1 0 0 0,3-6-6 0,3-9 1 0</inkml:trace>
  <inkml:trace contextRef="#ctx0" brushRef="#br0" timeOffset="205217.71">14090 15998 49 0,'3'0'24'0,"-10"0"-16"0,7 0 25 0,-7 4-32 16,-3-1 1-16,-8 3 0 15,-3 3 0-15,-4 4-3 16,-6 0 1-16,-1-1 2 16,-3 4 0-16,6 9-1 15,5 0 0-15,2 3 0 16,5 3 1-16,6-5-2 16,4-1 1-16,7-3-1 15,11-7 1-15,6-5-2 16,12-4 1-16,2-6-1 15,1-6 0-15,0-10-1 16,-4-6 1-16,-7 0 0 16,0 3 0-16,-6 4 1 15,-1 2 0-15,-7 4 1 16,0 9 0-16,-4 9 0 0,1 10 1 16,-4 6 0-16,0-6 0 15,0 9-1-15,0 0 1 16,0-3-3-16,0-3 1 15,3-3-5-15,1-3 1 16,3-10-10-16,3 0 0 16,5-15-4-16,6-1 1 15</inkml:trace>
  <inkml:trace contextRef="#ctx0" brushRef="#br0" timeOffset="205591.91">14326 16284 47 0,'-7'37'23'0,"7"-2"-21"0,0-26 43 0,-7 7-44 16,0 0 1-16,0-4 0 15,0 1 0-15,0-4-3 16,3-3 0-16,1 1 2 16,3-7 0-16,7-7-1 15,4-5 1-15,-1-1-2 16,1-5 0-16,3-4-1 15,3 9 0-15,1 1-2 16,0-4 1-16,3 0 0 16,4 1 1-16,-1 5 1 15,-3 4 0-15,1 6 3 16,-1 3 1-16,0 0 1 16,-3 3 0-16,-4 16 0 15,0 0 0-15,-4 3-1 16,1 7 0-16,0 2-3 0,-1 1 1 15,1-4-4-15,-1-9 0 16,-3-6-11-16,4-13 1 16,0-9-4-16,-1-4 1 15</inkml:trace>
  <inkml:trace contextRef="#ctx0" brushRef="#br0" timeOffset="206047.23">15028 15970 53 0,'-3'10'26'0,"6"-13"-24"0,-3 3 49 16,7-4-47-16,4 1 0 15,3 0 1-15,7-3 0 16,0-4-8-16,8-2 1 16,9-1 2-16,1 1 0 15,-3 6-8-15,-5 2 1 16,-10 4-12-16,-10 4 1 0</inkml:trace>
  <inkml:trace contextRef="#ctx0" brushRef="#br0" timeOffset="206215.47">15018 16209 56 0,'-4'31'28'0,"15"-12"-27"0,-4-19 44 0,3 0-45 0,12-7 0 0,2 1 0 15,5-3 1-15,6 3-6 16,7 2 1-16,4 1-12 16,0 0 0-16</inkml:trace>
  <inkml:trace contextRef="#ctx0" brushRef="#br0" timeOffset="206870.15">16499 15440 60 0,'0'-6'30'0,"-10"6"-32"0,3 3 47 0,-11 0-41 16,-7 0 0-16,-10 4 1 16,7 8 0-16,-7 1-7 15,-11 9 1-15,-4-3 4 16,-2 3 0-16,2 3-3 15,8 1 0-15,3-1-1 16,7-6 0-16,8-3-1 16,6-1 1-16,11 1-1 15,7 0 1-15,10-3-1 16,12-1 1-16,6 1 0 16,4 0 0-16,-4-1 1 15,-4 1 0-15,-6 3-1 0,-7 6 0 16,-15 6 0-16,-10 7 0 15,-14 0 0-15,-4-1 1 16,-10 4-2-16,-4 0 1 16,-3-4 1-16,3 1 0 15,10-10 0-15,5 4 0 16,2-1 0-16,5 0 1 16,6-2 1-16,4-4 1 15,7-7 0-15,7 4 1 16,7-9 0-16,11-4 0 15,10-2-1-15,14-4 1 0,8-3-3 16,6-3 1-16,-3-4-7 16,-4-2 1-16,-3 3-11 15,-4-4 0-15,-13-5-6 16,2 2 1-16</inkml:trace>
  <inkml:trace contextRef="#ctx0" brushRef="#br0" timeOffset="207081.28">16358 16108 58 0,'4'32'29'0,"-11"18"-33"16,3-35 51-16,1 7-47 15,-8 7 1-15,8 2-1 0,-4-3 1 16,3-3-6-16,1-6 0 15,-1-3-11-15,4-13 1 16,4-13-2-16,3-11 1 16</inkml:trace>
  <inkml:trace contextRef="#ctx0" brushRef="#br0" timeOffset="207504.06">17145 15472 48 0,'7'12'24'0,"-10"35"-24"16,-1-40 48-16,-3 8-46 15,0 10 0-15,-4 10 0 0,1-4 1 16,-4 13-4-16,3 6 0 16,0 13 0-16,4-4 1 15,4-5-8-15,3-7 1 16,3-13-9-16,8-12 0 16</inkml:trace>
  <inkml:trace contextRef="#ctx0" brushRef="#br0" timeOffset="207741.83">17508 15713 41 0,'-7'28'20'0,"-39"29"-10"16,32-42 29-16,-7 11-37 15,-7 11 1-15,-18 10 0 16,-14 19 0-16,-14 6-4 15,-4 16 0-15,8 3 2 16,10-3 1-16,7-7-5 16,7-15 1-16,14-13-6 15,11-12 1-15,11-13-9 16,3-12 1-16</inkml:trace>
  <inkml:trace contextRef="#ctx0" brushRef="#br0" timeOffset="208131.93">17230 16309 55 0,'0'6'27'0,"-25"38"-31"0,18-31 48 16,-4 5-43-16,1 1 0 15,-1 0 1-15,1 0 0 16,-1-3-3-16,4-4 1 15,0-2 1-15,7-7 0 16,0-3 0-16,7-10 0 16,7-2-1-16,4-7 0 0,3 0 0 15,0-6 0-15,0 3 0 16,0 6 0-16,-3 7 0 16,0 0 1-16,-4 9-1 15,-4 6 1-15,-3 9 0 16,0 11 0-16,1-1-1 15,-1 6 1-15,-4 4-1 16,4-1 0-16,-3-6-2 16,3-6 1-16,-4-6-6 15,4-7 1-15,-7-9-10 16,4-12 0-16,3-7-1 16,7 3 1-16</inkml:trace>
  <inkml:trace contextRef="#ctx0" brushRef="#br0" timeOffset="208520.98">17551 16168 66 0,'14'6'33'0,"0"-6"-41"0,-7 0 72 15,0-3-61-15,4 3 0 16,6 0 1-16,4 0 0 0,4-3-6 16,0 0 1-16,-4 0 3 15,-3-1 0-15,-4 4-2 16,-7 0 0-16,-4 4-1 16,-6 5 1-16,-8 7-1 15,-3 2 1-15,-4 4-1 16,1-6 1-16,3 6 0 15,-4 0 0-15,4 3 0 16,7-6 0-16,0 0 0 16,7-7 1-16,7 4-1 15,7-7 1-15,11-6-3 16,3-6 0-16,0 3-9 16,-7-6 1-16,-10 3-11 15,-8 3 0-15</inkml:trace>
  <inkml:trace contextRef="#ctx0" brushRef="#br0" timeOffset="209287.58">12196 17030 53 0,'-15'32'26'0,"5"21"-22"0,6-41 37 16,1-2-41-16,-4 2 1 15,3-2 0-15,1-1 0 16,3-9-1-16,0 0 0 0,3-9 1 16,8-7 1-1,6-9-1-15,5-3 1 0,-1-4-1 16,0 1 0-16,0 0-1 16,0 2 1-16,-3 4-1 15,0 10 1-15,-4 2-1 16,0 7 1-16,-4-4 0 15,-3 10 1-15,0 10-1 16,-3 2 1-16,0 7-1 16,-1 9 0-16,-3 10-1 15,0-3 1-15,4-4-1 16,-1-3 1-16,4-6-5 16,0-6 0-1,11-16-9-15,-1-7 0 0,5-5-5 16,6-4 0-16</inkml:trace>
  <inkml:trace contextRef="#ctx0" brushRef="#br0" timeOffset="209513.92">12658 16914 62 0,'3'10'31'0,"1"-17"-33"0,-1 1 57 16,4 3-55-16,4-3 0 16,7-1 0-16,6-2 0 15,1 6-2-15,0 3 0 0,-4 0-7 16,-7 0 1-16,-4-3-10 16,-10-1 0-16</inkml:trace>
  <inkml:trace contextRef="#ctx0" brushRef="#br0" timeOffset="209692.49">12605 17021 43 0,'-14'28'21'0,"17"-6"-9"0,-3-16 29 0,4-3-38 16,-4 4 1-16,7-7 1 16,3 3 1-16,12-6-8 15,9-4 0-15,12 1 2 16,2 0 0-16,1-4-12 15,-3 4 1-15,-1 0-6 16,4 6 0-16</inkml:trace>
  <inkml:trace contextRef="#ctx0" brushRef="#br0" timeOffset="209921.31">13303 16876 53 0,'-17'16'26'0,"3"9"-21"0,6-15 47 15,1 8-50-15,-3 14 0 0,-1 18 1 16,1 6 0-16,-4 7-8 16,3-6 0-16,0-1-4 15,1-6 0-15,3-18-9 16,3-17 0-16</inkml:trace>
  <inkml:trace contextRef="#ctx0" brushRef="#br0" timeOffset="210576.45">12940 14942 53 0,'10'53'26'0,"-24"10"-25"0,4-44 43 16,-8 2-43-16,1-2 0 0,-1-3 0 15,-3-7 0-15,0 1-2 16,3-4 0-16,4 0 1 15,0-3 1-15,3-6-1 16,4-9 0-16,4-7 0 16,3-3 0-16,3-3 0 15,4 3 0-15,4-6 0 16,-1 0 1-16,4-1-1 16,4 7 1-16,3 4 0 15,0 8 0-15,1 10 0 16,-1 10 1-16,3 8-1 15,5 7 0-15,2 13 0 16,5-3 0-16,2 5-1 16,1-2 0-16,0-10 1 15,0-9 0-15,0-13 0 16,-1-3 0-16,-2-15 0 16,-8-13 1-16,-10-10-1 0,-15 1 1 15,-13-4-2-15,-15 1 1 16,-14 5-1-16,-7 7 0 15,-3 19-7-15,10 12 0 16,0 4-12-16,0 2 1 16</inkml:trace>
  <inkml:trace contextRef="#ctx0" brushRef="#br0" timeOffset="211300.02">15575 16870 55 0,'-3'22'27'0,"-19"47"-19"0,19-53 28 0,-4 12-36 15,0-6 0-15,0 0 0 16,0 0 0-16,3-10-1 16,1-2 1-16,-1-7 0 15,4-3 0-15,4-13-1 16,3-5 1-16,0-4 0 16,3-3 0-16,4-4 0 15,4 4 0-15,3 0 0 16,4 0 0-16,0 3 0 15,-4 3 1-15,-4 4 0 16,-2 5 0-16,-1 10 0 16,0 7 0-16,-7-1 0 15,-7 9 0-15,3 4-1 16,-3 6 1-16,0 0-1 16,0 4 0-1,0 2-2-15,0-3 0 0,7-3-7 16,4-9 1-16,3-7-9 0,7-12 1 15</inkml:trace>
  <inkml:trace contextRef="#ctx0" brushRef="#br0" timeOffset="211539.96">15956 16914 58 0,'0'13'29'0,"0"-10"-25"0,0-3 50 0,4 0-52 16,3-6 1-16,7-1 0 15,3 1 0-15,8 0-5 16,3-1 1-16,4 1-1 16,0 0 0-16,-4 3-7 15,-3 0 0-15,-8-4-11 16,-9 4 1-16</inkml:trace>
  <inkml:trace contextRef="#ctx0" brushRef="#br0" timeOffset="211734.09">15974 17080 64 0,'10'25'32'0,"4"-15"-40"16,-3-10 55-16,3-3-47 0,7-4 0 15,8 1 0-15,2 0 1 16,1-4-4-16,0 4 1 16,-4-3-8-16,0-1 0 15,0-2-7-15,1 6 0 16</inkml:trace>
  <inkml:trace contextRef="#ctx0" brushRef="#br0" timeOffset="211913.46">16485 16974 59 0,'-46'72'29'0,"11"-6"-39"16,32-44 52-16,-4 6-49 15,-4 3 1-15,4-6-24 16,3-9 1-16</inkml:trace>
  <inkml:trace contextRef="#ctx0" brushRef="#br0" timeOffset="212558.54">16108 15202 48 0,'3'3'24'0,"-13"7"-20"15,6-7 33-15,-6 0-37 16,-8 3 1-16,0 0 0 16,-10 1 0-16,0-4-1 15,-4-3 0-15,0-3 0 16,1-4 1-16,10-2-1 15,3 3 1-15,4-4-1 16,7 1 0-16,3-4-1 16,11 4 0-16,7-1 1 15,8 4 0-15,2 0 0 16,8 3 0-16,0 6 0 16,3 3 0-16,0 0 1 15,-3 4 0-15,0 2-1 0,-4 10 0 16,-3-9 0-16,-1 3 1 15,-2-4-1-15,-5-2 0 16,1-4 0-16,-1 0 0 16,5-9 0-16,2-10 1 15,-2 1-1-15,-5 2 0 16,-6-11 0-16,-4 2 1 16,-18-13-1-16,1 4 0 15,-8 6 0-15,-7 6 1 16,-6 7-4-16,-5 9 1 0,1 13-13 15,3 2 0 1</inkml:trace>
  <inkml:trace contextRef="#ctx0" brushRef="#br0" timeOffset="213444.87">19304 15986 36 0,'21'6'18'0,"4"4"-5"0,-18-10 18 16,0-4-26-16,0 4 0 15,-3-3 2-15,-4 3 0 16,0 0-9-16,-7 0 0 15,-8 3 6-15,-6 7 0 16,-7 9-2-16,-7 0 0 16,-1 9-1-16,-2 9 1 0,6 1-1 15,4-7 1-15,7 7 0 16,3-4 0-16,4 1-1 16,10-1 0-16,15-2-3 15,14-4 0-15,10-3-5 16,7-9 0-16,8-4-7 15,2-12 1-15,1-6-5 16,-3-6 1-16</inkml:trace>
  <inkml:trace contextRef="#ctx0" brushRef="#br0" timeOffset="213655.05">19703 16284 37 0,'24'-16'18'0,"-6"-6"-14"16,-18 16 30-16,-4 0-31 15,-6-1 1-15,-8 1 1 16,-6 3 0-16,2 3-6 0,-2 3 0 15,-1 3 5 1,-7 4 0-16,0 2-1 0,1 1 0 16,3 6-1-16,6 3 1 15,12 3-3-15,6-3 1 16,15-4-3-16,6 1 0 16,5-6-6-16,2-13 0 15,5-3-9-15,-1-7 1 16</inkml:trace>
  <inkml:trace contextRef="#ctx0" brushRef="#br0" timeOffset="213985.23">19791 16412 48 0,'0'19'24'0,"-7"-22"-28"15,7 3 39-15,0-6-34 16,3-4 0-16,4 1 0 15,0-16 1-15,4 9-3 16,0-3 1-16,3-3 1 16,3 1 0-16,1-1 0 15,0 0 0-15,-1 3 0 16,1 6 0-16,7 4 2 16,-8 9 1-16,1 9-1 15,0 10 1-15,-4 0 0 16,-4 9 1-16,1 7-2 15,-1-1 1-15,1 7-2 16,3-7 0-16,-3-5-4 16,-1-7 1-16,1-13-5 0,-4-9 0 15,0-9-13-15,0-10 1 16</inkml:trace>
  <inkml:trace contextRef="#ctx0" brushRef="#br0" timeOffset="214424.87">20429 16416 60 0,'25'43'30'0,"-7"-2"-32"16,-11-31 47-16,0-1-43 15,0-3 1-15,0 1 0 16,0-7 1-16,0-7-5 0,4-8 0 16,-1-7 3-16,4-7 0 15,4-2-1-15,0 6 0 16,3-6-1-16,0 2 1 16,-7 4-6-16,4 7 0 15,-1 2-8-15,-3 6 0 16,1 7-6-16,-1 0 1 15</inkml:trace>
  <inkml:trace contextRef="#ctx0" brushRef="#br0" timeOffset="214736.54">20789 16365 54 0,'18'25'27'0,"28"-12"-26"0,-32-13 49 0,3 0-48 15,1-3 1-15,0-3 0 16,6-10 1-16,-6 3-6 15,0 1 0-15,-4-4 3 16,-7 0 1-16,-4 1-2 16,-6-1 0-16,-4 4 0 15,-4 2 0-15,1 7-1 16,-4 6 1-16,-1 3 0 16,1 4 0-16,4 6-1 15,-1 5 1-15,8 8 0 16,6 8 1-16,4 1-1 15,4 0 0-15,10-7-3 0,0-3 0 16,4-6-4-16,3-6 0 16,0-16-11-16,0-6 0 15,-6-7 1-15,-5 0 0 16</inkml:trace>
  <inkml:trace contextRef="#ctx0" brushRef="#br0" timeOffset="-213966.44">21251 16494 43 0,'4'12'21'0,"-4"-15"-21"0,3-3 42 0,-3 0-42 15,4-10 1-15,3 0 0 16,-3-2 0-16,3-1-1 16,3-6 0-1,22 0 2 1,-4 6 0-16,4 6-1 15,0 4 1-15,6-1-1 16,1 4 1-16,4 0-4 16,2 0 1-16,1-1-4 15,-7 1 1-15,0 0-3 16,3 0 1-16,4-1-3 16,-4 4 1-16,-6 0 2 15,-8 3 0-15,-3 0 2 16,-8 0 1-16,-3 3 1 15,-10 0 0-15,-8 0 2 16,-13 4 0-16,-8-4 0 16,0 6 0-16,1 7 0 0,-5 3 0 15,-2 0 2-15,2-1 0 16,5 7 2-16,6-6 1 16,8 3 1-16,10 0 1 15,7 10 1-15,7 2 0 16,0 1-1-16,0-1 0 15,0 0-3-15,-3 1 0 16,-4 6-2-16,-7-10 1 16,-4 0-2-16,-10 4 0 15,-7-1-2-15,-11-5 1 16,-3-11-1-16,0-5 1 0,-1-7-1 31,5-9 0-31,6-3 1 0,11 0 0 0,7-7 0 16,14-6 0-16,10-6 0 15,15-3 1-15,10-3-1 16,1-1 1-16,13-9-1 16,8-9 1-16,3 3-1 15,3-3 1-15,-3 0-1 16,-10 12 0-16,-8 4 0 16,-10 6 0-16,-7-1 0 15,-11 11 0-15,-7 5 0 16,-7 7 1-16,-10-1-1 15,-8 11 0-15,-7 5 0 16,-3 7 0-16,0 6 0 16,0 6 0-16,0 3 0 15,7 7 1-15,3-4-1 0,4-2 1 16,7-1-1-16,7-3 0 16,7-6-4-16,7-6 0 15,7-10-12-15,1-6 0 16</inkml:trace>
  <inkml:trace contextRef="#ctx0" brushRef="#br0" timeOffset="-213739.56">22638 16629 64 0,'28'31'32'0,"-3"-31"-39"0,-18 3 53 0,0 0-52 16,-7-3 0-16,0 0-27 16,-7-6 0-16</inkml:trace>
  <inkml:trace contextRef="#ctx0" brushRef="#br1" timeOffset="-203792.09">16200 4045 21 0,'3'-10'10'0,"1"14"-4"0,-4-1 11 0,0-3-15 16,0 0 0-16,0 0 3 15,0-3 0-15,-7 3-6 16,-4 0 1-16,-3 3 3 15,-7 0 1-15,-4 0-2 16,0-3 0-16,-3-3-1 16,0 0 1-16,-4 3-2 15,0 0 0-15,1 0 0 16,-1 0 0-16,4-3 0 16,3 3 1-16,0 3-1 15,4 0 0-15,3-3 0 16,4 3 0-16,0-3 0 15,4 3 0-15,-1 3-1 16,0 7 1-16,1-4-1 16,-1 4 1-16,-3 3 0 0,0-1 0 15,0 4-1-15,0-6 1 16,0 8-1-16,0-2 1 16,0-3 0-16,-4 6 0 15,0 3-1-15,1 10 1 16,-5-7 0-16,1 3 1 15,0 7-2-15,0 2 1 16,0-2 0-16,-4 9 1 16,-3 3-1-16,3 1 1 0,4 5-1 15,0 10 0-15,3 0 0 16,1 3 1-16,-1 3-1 16,4 9 0-16,0 7 0 15,7 6 0-15,0 3 0 16,3 1 1-16,-3 5-1 15,3 7 1-15,1 3-1 16,3-7 1-16,-4-2 0 16,-3 2 0-16,4-2 0 15,-4 12 0-15,3-6-1 16,1-7 1-16,-4 10-1 16,0 0 1-16,0 3-1 15,0 6 1-15,-8-6-1 16,1 0 0-16,0 0 0 15,-3-3 0-15,-1 10 0 16,0-14 1-16,1 4-1 0,-1 6 0 16,0-3 0-16,4 4 0 15,-3-1 0-15,2 6 1 16,1 1-2-16,0 2 1 16,0 1 0-16,0-4 1 15,-4 10-1-15,4-3 0 16,-3-10 0-16,-1 3 0 15,4 4 0-15,-4 3 1 16,1-10-1-16,-1 3 1 16,0 4-1-16,1 0 1 0,-1-4-1 15,-3-6 0 1,-4 60 0 0,1-19 0-16,-1-25 0 15,0-10 0 16,0-9 0-31,4-9 0 0,-3-7 0 0,-1-6 0 0,4-9 0 16,-4-7 1-16,0-6-1 16,1-6 0-16,-1-3 0 15,4-7 0-15,0 1 0 16,-1-1 1-16,5-2-1 16,-1-7 0-16,1-4 0 15,6-5 0-15,-3-3 1 16,3-4 0-16,1-3-1 15,3 0 0-15,0-3 0 0,-1-6 0 16,1 0 1 0,4-3 0-16,-1-4-1 0,1 1 0 15,3-1 1-15,0 1 1 16,3-4-1-16,1-2 1 16,-1-1-1-16,1-3 0 15,3 0-1-15,0-3 1 16,0 3-1-16,0 0 0 15,0-3 0-15,0 0 0 16,4 4 0-16,-4-4 0 16,4 3 0-16,-1 3 0 15,1 0 0-15,-1-6 1 0,4 0-1 16,4 7 0 0,3-4 0-16,11 3 1 0,10 0-1 15,1 0 1-15,17 1-1 16,17 2 1-16,11-3-9 15,4 7 0-15,-4 0-6 16,11 12 0-16</inkml:trace>
  <inkml:trace contextRef="#ctx0" brushRef="#br1" timeOffset="-201771.5">12118 8357 30 0,'7'6'15'0,"4"6"-4"0,-8-9 15 0,1 4-23 16,-4 5 0-16,-4 7 2 16,1 0 1-16,-8 9-7 15,-7 13 0-15,1 6 4 16,-4 6 0-16,-1 10-3 15,5-10 1-15,3-6-5 16,7-6 0-16,3-10-8 16,4-12 0-16,4-16-1 15,3-12 0-15</inkml:trace>
  <inkml:trace contextRef="#ctx0" brushRef="#br1" timeOffset="-201382.22">12019 8266 36 0,'4'9'18'0,"10"-9"-19"0,-7-3 35 0,3 3-32 15,5 0 0-15,2-3 3 16,4 3 0-16,8 0-5 15,2-3 0-15,8 3 4 16,3 3 1-16,1-3-2 16,-1 3 1-16,4 6-1 15,3-2 0-15,-3-1-1 16,-7 3 1-16,-7 4-2 16,-4 12 1-16,-10 0-2 15,-15 6 1-15,-17 4-1 16,-18 6 0-16,-3 6-1 15,-11 6 1-15,-14-3-1 16,4 0 0-16,3-12-4 16,7-7 0-16,7-6-7 15,11 0 0-15,14-3-5 16,10-3 1-16</inkml:trace>
  <inkml:trace contextRef="#ctx0" brushRef="#br1" timeOffset="-201082.55">12950 8222 48 0,'0'3'24'0,"-7"22"-22"0,4-13 46 16,-11 35-45 0,-4 16 0-16,8 3 0 15,-1 22 1-15,4 6-6 16,3 3 1-16,4-18 1 16,0-10 0-16,4-13-7 15,-1-12 0-15,5-16-10 16,-8-19 0-16</inkml:trace>
  <inkml:trace contextRef="#ctx0" brushRef="#br1" timeOffset="-200332.17">12883 8924 22 0,'127'-75'11'0,"96"-69"-3"16,-163 100 3-16,3-13-5 16,11 1 0-16,-10 2 5 15,-4-2 0-15,-7-4-13 16,-11 4 1-16,-7 3 9 15,-7 3 1-15,-10-4-4 16,-14 7 1-16,-22-6-3 16,-21-10 1-16,-14 7-2 15,-31-7 1-15,-22 3-2 16,-11 7 0-16,-10 12 0 16,-14 16 0-16,-7 16-1 0,3 18 0 15,1 7-2 1,3 15 0-16,0 10-3 0,14 6 0 15,7 16-1-15,3 18 0 16,11 13 0-16,11 7 0 16,10 15 2-16,18 22 0 15,18 3 3-15,21 3 1 16,28-9 2-16,21-3 0 16,28-13 2-16,18-16 0 15,36-9 1-15,31-18 0 16,25-23 0-16,24-19 0 0,11-27-1 15,0-23 0-15,0-31-3 16,-7-28 1-16,-7-13-2 16,-14-28 1-16,-22-6-2 15,-31-1 1-15,-28 1-1 16,-29 3 1-16,-27-7-3 16,-29 1 1-16,-29 9-4 15,-24 9 0-15,-6 16-9 16,-23 10 1-16</inkml:trace>
  <inkml:trace contextRef="#ctx0" brushRef="#br1" timeOffset="-199208.74">572 13637 38 0,'17'19'19'0,"-6"0"-11"0,-11-7 19 15,0 10-24-15,0 16 1 16,0 6 0-16,0 12 1 15,0 4-7-15,0 3 1 16,0 2 3-16,0-5 1 16,3-4-5-16,4-8 0 0,4-14-7 15,-1-21 0-15,1-13-5 16,0-19 0-16</inkml:trace>
  <inkml:trace contextRef="#ctx0" brushRef="#br1" timeOffset="-198860.33">614 13665 37 0,'7'4'18'0,"11"-8"-17"16,-15-2 31-16,15 3-31 0,-1-6 0 16,5-4 3-16,9 1 1 15,-3 2-5-15,-3-6 1 16,10 1 3-16,-3 5 0 16,-4 7 0-16,4 6 1 15,-4 7-2-15,1 5 0 16,-15 7-1-16,-4 13 0 15,-10 9-1-15,-3 9 0 16,-15 4-1-16,-3-1 1 16,-7-3-2-16,-4 4 0 15,-7-1-3-15,0-12 0 0,1-3-7 16,6-10 0-16,0-3-5 16,0-9 0-16</inkml:trace>
  <inkml:trace contextRef="#ctx0" brushRef="#br1" timeOffset="-198306.06">1157 13665 49 0,'14'0'24'0,"11"0"-22"0,-22-3 44 0,15 3-45 15,3 0 1-15,0 0 0 16,8-3 1-16,-1 0-4 16,-7-3 1-16,-3 3 1 15,-8-1 1-15,1 4-2 16,-8 4 1-16,-6 8-1 15,-4 7 0-15,-7 9-1 16,-15 0 1-16,1 7-1 16,-4 3 1-16,4 2-1 15,7 1 1-15,3-3 0 16,8-10 0-16,10-6 1 16,0-3 0-16,18 0-1 15,13-7 1-15,1-6-1 16,7-9 0-16,10-6-7 15,1-4 0-15,-12-2-10 16,-6 2 0-16</inkml:trace>
  <inkml:trace contextRef="#ctx0" brushRef="#br1" timeOffset="-197586.49">1605 13725 38 0,'99'-53'19'0,"14"-26"-18"16,-85 60 23-16,0-9-24 16,-7-6 1-16,1-4 1 15,-5 1 1-15,-6-7-3 0,-8 3 0 16,-3 0 2-16,-14 0 0 16,-21 7-1-16,-25 2 1 15,-21 7 0-15,-18 10 0 16,-14-1-2-16,-14 10 0 15,-3 12-1-15,-1 10 0 16,1 12-1-16,-4 6 0 16,3 13-2-16,29 7 1 15,-4 12 1-15,4 15 1 16,13 16 1-16,19 16 0 0,20-3 1 16,40-3 0-16,10 9 0 15,21-7 1-15,7-15-2 16,32-9 1-16,21-22-1 15,25-19 1-15,14-22-1 16,21-19 1-16,7-25-1 16,4-22 1-16,-11-9-1 15,-14-13 0-15,-10-6 0 16,-26-13 1-16,-27-12-2 16,-18 0 1-16,-25 9-7 15,-21-3 0-15,-42-3-4 16,-25 9 0-16</inkml:trace>
  <inkml:trace contextRef="#ctx0" brushRef="#br1" timeOffset="-191834.75">26596 14892 19 0,'-18'28'9'0,"11"-31"6"0,7 3 9 0,0 0-18 16,0 0 0-16,7 0 5 15,4-7 0-15,3-2-13 16,11-4 1-16,6 4 9 16,26 3 0-16,20 6-3 15,36 0 1-15,43 0-3 16,41-13 0-16,54-6-4 16,24-3 0-16,11 0-6 15,-18 4 0-15,-39 8-10 16,-63 4 1-16</inkml:trace>
  <inkml:trace contextRef="#ctx0" brushRef="#br1" timeOffset="-191235.91">26547 15149 51 0,'7'28'25'0,"46"-19"-13"0,-32-9 39 15,10 3-48-15,29 4 1 16,29-7 1-16,27-7 0 16,53-2-7-16,39-19 0 15,50-10 3-15,3-3 0 16,7 1-9-16,-42-4 0 16,-25 9-12-16,-49 1 0 0</inkml:trace>
  <inkml:trace contextRef="#ctx0" brushRef="#br1" timeOffset="-183322.97">9215 1323 27 0,'3'9'13'0,"-6"10"-3"16,3-13 13-16,0 4-22 15,0 15 1-15,-4-3 3 16,-3 28 1-16,0 3-5 15,-7 10 0-15,0 34 4 16,0 29 0-16,-8 18-1 16,-2 32 0-16,-4 21-2 15,-1 13 1-15,12 10-3 16,-8-13 1-16,7-4-1 16,4-17 1-16,4-30-3 15,-1-30 0-15,0-32-9 0,4-28 0 16,4-16-3-16,10-22 0 15</inkml:trace>
  <inkml:trace contextRef="#ctx0" brushRef="#br1" timeOffset="-182288.03">9056 1348 25 0,'0'9'12'0,"3"-24"-3"15,1 15 15-15,-4 0-22 0,7 6 1 16,4-3 2-16,3 3 1 15,-4-6-6-15,15 0 1 16,10 4 4-16,15 2 1 16,13-6-1-16,15 6 1 15,10-9-1-15,21 3 0 16,11-3-2-16,7-3 1 16,7 2-2-16,7-5 0 15,8 9-2-15,-12-9 1 16,11 9-1-16,0-7 1 15,4-2-2-15,3-4 1 0,4 1-1 16,10 9 1 0,85-16-1-1,-42 3 1-15,-28 1-1 16,-19 5 0-16,-24 7 0 16,-10-3 1-16,-11 6-1 15,-14 0 1-15,-22 0-1 16,-9 6 0-16,-8-3-1 15,-7 3 1-15,-8 10-1 16,-6 12 0-16,-7 7-1 16,-4 2 1-16,-3 10 0 15,-4 4 1-15,-3 11-1 16,-4 1 1-16,0 0 1 16,-3 15 0-16,-7 13 0 15,-4 0 0-15,0 16-2 16,-4 6 1-16,-3-1 0 0,0 4 0 15,0 4-1-15,0-11 1 16,-3 7-1-16,-1-6 1 16,1 3 1-16,-4 6 0 15,0-22 0-15,-4-3 0 16,0-3 0-16,-6-9 1 16,-4-13-1-16,-8 3 1 15,-2-9 0-15,-1-7 0 16,-7-6-1-16,-14 1 1 15,-17-4-1-15,-8 0 0 16,-10-3 0-16,-7-13 0 0,-18 0-2 16,-28-6 1-16,-1 13 1 15,-13 0 0-15,-14-4 0 16,0 4 0-16,-4 6 0 16,-14-10 0-16,10 1 0 15,-10-1 0-15,-7 4 0 16,-3-10 0-16,-4 3-1 15,3 7 0-15,11 0-4 16,7-1 0-16,7-12-7 16,22 0 1-16</inkml:trace>
  <inkml:trace contextRef="#ctx0" brushRef="#br1" timeOffset="-181414.71">13402 2119 33 0,'-14'10'16'0,"0"-20"-9"16,14 10 22-16,0-3-24 16,0 3 0-16,0 0 3 15,7-6 0-15,7-3-10 16,7-4 1-16,7-3 7 16,11 1 0-16,21-4-3 15,11-9 0-15,17-10-2 16,4-3 1-16,6-3-5 15,5-3 0-15,-12 10-7 16,-6 2 0-16,-11 7-6 16,-17 6 0-16</inkml:trace>
  <inkml:trace contextRef="#ctx0" brushRef="#br1" timeOffset="-180843.4">14041 1436 23 0,'-4'0'11'0,"4"12"4"16,0-12 9-16,0 7-22 16,0-7 1-16,4 9 3 15,3 0 1-15,3 1-8 16,8-4 1-16,10 4 4 16,7-1 1-16,4 0-2 15,0 1 1-15,0 2-3 16,0 10 1-16,-4-3-2 15,0 0 1-15,0 6-1 16,-3 3 0-16,-7 7-1 16,-8-7 1-16,-6 10 0 0,-7 12 0 15,-8-3-1-15,1 12 1 16,-8 4-1-16,-3-10 0 16,0-12 0-16,-4 0 0 15,-3-16 0-15,7-6 1 16,0-10 0-16,3-25 0 15,4-9 1-15,4-6 0 16,-1-19 0-16,0 3 1 16,1 6-1-16,-1 0 0 15,1 7-5-15,-4-1 1 16,-4 7-11-16,-3 3 1 0,-7 6-1 16,0 10 1-1</inkml:trace>
  <inkml:trace contextRef="#ctx0" brushRef="#br1" timeOffset="-180063.87">15145 1825 45 0,'-7'22'22'0,"7"-10"-25"16,0-12 47-16,0 0-44 16,0-9 1-16,0-1 0 0,0-18 1 15,-4-16-3-15,-3-19 1 16,-3-9 1-16,-1-9 0 16,0 2-1-16,-3 1 0 15,0 12 0-15,0-6 0 16,3 3-1-16,4 6 1 15,4 10 0-15,3 6 0 16,7 3 0-16,7 3 0 16,4 13 0-16,3 9 1 15,0-6-1-15,4 13 1 16,-1 5-1-16,5 4 1 0,-1 13-5 16,0-1 0-16,-7 10-4 15,0 6 0-15,-6 3-6 16,-8 7 0-16,-7-7 0 15,-7 6 0-15</inkml:trace>
  <inkml:trace contextRef="#ctx0" brushRef="#br1" timeOffset="-179816.67">15007 1599 38 0,'0'0'19'0,"11"0"-21"16,-4 0 42-16,7-6-38 16,7 2 1-16,4 4 0 15,-4-6 1-15,4 3-6 0,3 3 1 16,0 3-1-16,4 3 1 16,-4 4-7-16,-3-1 0 15,-4 1-6-15,-3-4 1 16</inkml:trace>
  <inkml:trace contextRef="#ctx0" brushRef="#br1" timeOffset="-179433.92">15505 1633 34 0,'21'-9'17'0,"-4"3"-11"0,-17 6 28 16,4-3-31-16,-4 3 1 15,0 0 1-15,0 0 0 0,-4 0-7 16,-3 0 1-16,-3 9 3 15,-4-6 1-15,0 3-2 16,-1 4 0-16,5 5-1 16,-1 4 1-16,1 0-1 15,3 0 0-15,0-3 0 16,3-4 0-16,4-2-1 16,4-4 1-16,3-3-1 15,7-3 0-15,0 0 0 16,3-3 0-16,1-7 0 15,-4 10 1-15,0-6 0 16,-3 6 0-16,0 6 0 16,-4-2 0-16,3 2 1 15,-3 3 1-15,4-3 0 16,-1 13 0-16,1-16-1 16,0 4 1-16,3 2 0 0,-4-6 0 15,1 4-2-15,-1 2 0 16,1-3-5-16,0 4 0 15,-1-7-10-15,-6 3 0 16</inkml:trace>
  <inkml:trace contextRef="#ctx0" brushRef="#br1" timeOffset="-178817.89">15861 1815 48 0,'-11'7'24'0,"8"-4"-24"16,3-3 35-16,0 0-34 15,0 0 0-15,0 0-1 16,0-3 1-16,0 3-2 15,3-10 1-15,1 1 0 16,3-1 1-16,0-12-1 16,4 10 0-16,-1-7 0 15,4 3 1-15,-3 1-1 16,6 2 1-16,-6 4-1 16,0 9 0-16,-1 0 1 15,1 12 1-15,-1 4-2 0,-3 3 0 16,0-4 0-16,1-2 1 15,-1-4-1-15,0 4 0 16,-4-10-1-16,1 3 0 16,-1-3 1-16,4 4 0 15,0-7-1-15,0 0 1 16,4 0-1-16,0-10 1 16,-1 1 0-16,1-4 0 15,-1 1 0-15,1 2 0 0,-1 1 0 16,1 0 1-16,0-1-1 15,-1 4 1-15,1 6-1 16,-1 0 1-16,1 6-1 16,0 4 1-16,-4-1-1 15,0 0 0-15,0 1 0 16,0-1 0-16,0-3-1 16,0 7 1-16,-4 3-4 15,4-7 0-15,1 1-6 16,-1-7 1-16,0 3-6 15,3-6 1-15</inkml:trace>
  <inkml:trace contextRef="#ctx0" brushRef="#br1" timeOffset="-178531.06">16517 1671 30 0,'7'-3'15'0,"-3"3"-7"16,-4 0 23-16,0 0-31 15,0 0 0-15,-4 9 0 0,-3-6 1 16,-4 4-1-16,-3 2 1 16,0 10 0-16,-3-3 0 15,3-4 0-15,-1 4 0 16,-2 9 0-16,10-13 0 16,3 7-1-16,4-3 1 15,7 0-1-15,11-16 0 0,3-7 0 16,0 1 0-16,0-6-1 15,1-4 1-15,-5-3-6 16,1 0 1-16,-1 0-6 16,-2 4 0-16</inkml:trace>
  <inkml:trace contextRef="#ctx0" brushRef="#br1" timeOffset="-177902.36">16831 1856 14 0,'4'3'7'0,"-4"-3"5"0,3 0 0 16,-3 6-7-16,0-2 0 16,4 2 4-16,-1 3 1 15,1 7-11-15,-4-13 0 16,7 6 9-16,-4-2 0 0,1-4-3 15,-1 3 1-15,-3 4-3 16,4-10 1-16,-4 3-2 16,0-3 0-16,0 6-2 15,0-6 1-15,0 0-1 16,-4 0 1-16,1 0-1 16,3 0 0-16,-4 3 0 15,4 0 1-15,0 0-1 16,-3 4 1-16,3-4-1 15,0 3 1-15,7-6-1 16,0 0 0-16,0 0 0 16,3 0 0-16,1 0 0 15,0 0 1-15,-1 0-1 16,4 3 0-16,-3-3 0 16,-4 6 0-16,4-6 0 15,-1 0 0-15,1-6-1 16,3 3 1-16,0-6-1 0,0-13 1 15,4 0-1-15,-4 3 1 16,3-6-8-16,1-3 0 16,-4 3-6-16,0 6 0 15</inkml:trace>
  <inkml:trace contextRef="#ctx0" brushRef="#br1" timeOffset="-177225.5">17477 1593 56 0,'10'25'28'0,"-6"0"-34"0,-8-16 50 0,-3-3-44 16,-3 13 1-16,-5-6-1 16,1 2 0-16,0 1-1 15,4 3 1-15,-4-6 0 16,3-4 0-16,0 0-1 16,4 4 0-16,0-10 0 15,7 3 0-15,4-6 0 16,-1 10 0-16,11-1 1 15,4 4 0-15,3 2 0 16,7 1 0-16,-3 3 0 16,-7-7 0-16,-4 4 0 15,-11 3 0-15,-6 6-2 16,-11 0 1-16,-7 3-7 16,3-3 1-16,-3-6-7 15,-11 3 0-15</inkml:trace>
  <inkml:trace contextRef="#ctx0" brushRef="#br1" timeOffset="-175889.3">18792 696 40 0,'0'0'20'0,"-10"9"-23"0,3 1 30 15,-7 5-27-15,-11 7 1 16,-3 13 0-16,-7 12 1 16,-4 22-2-16,0 3 0 15,-3 25 1-15,-1 22 0 16,8 19 0-16,7-3 0 15,7-10-1-15,21-18 1 16,14-19-3-16,0-25 1 16,7-16-8-16,11-19 0 15,3-12-3-15,11-13 1 0</inkml:trace>
  <inkml:trace contextRef="#ctx0" brushRef="#br1" timeOffset="-175393.14">19029 1044 44 0,'-4'44'22'0,"1"40"-29"15,3-62 43-15,-4 16-36 16,-3 6 0-16,4 9-1 15,-1 10 1-15,1-10-3 16,-1-6 1-16,4-12-8 16,0-10 0-16,0-16-2 15,-3-9 1-15</inkml:trace>
  <inkml:trace contextRef="#ctx0" brushRef="#br1" timeOffset="-174915.83">19018 1063 37 0,'4'9'18'0,"6"-3"-14"0,-10-6 36 15,4-6-38-15,6-3 0 16,5-7 1-16,2 3 1 15,8-2-5-15,7-4 1 16,-1 10 3-16,1-7 1 16,-4 6-1-16,-3 7 0 0,-7 0-1 15,-4 3 1 1,-4 6-2-16,-6 10 1 0,-8-3-2 16,-3 5 0-16,0 4-1 15,-3-3 0-15,-4 3-2 16,0 3 0-16,-1 0 0 15,5-6 0-15,3 0-1 16,3 0 1-16,4 3 1 16,7-3 1-16,7-1 1 15,4 7 1-15,3 4 1 16,0-4 1-16,-3-6-1 16,-4 3 1-16,-7-1-1 15,-10 8 0-15,-8-1-2 16,-10 16 0-16,-7-10-5 15,-8 1 1-15,-2-7-9 16,6-3 1-16,-3-3-3 16,3-3 0-16</inkml:trace>
  <inkml:trace contextRef="#ctx0" brushRef="#br1" timeOffset="-174435.14">19593 1458 35 0,'21'6'17'0,"-31"-15"-18"0,6 9 30 0,1-7-27 16,-4 14 0-16,-4-7 1 15,-3 0 1-15,0 3-5 16,0 3 1-16,0-3 3 16,0 13 1-16,0 0-2 15,-1-4 0-15,5 4-1 16,-1 9 1-16,4-6-1 16,4-1 1-16,3-8-2 15,3-1 0-15,8-9 0 16,3-9 0-16,0-1-1 15,4-8 1-15,-4-1-1 16,0-3 1-16,-4 9 0 0,1-2 0 16,-4 5 0-1,0 4 0-15,-3 3 0 0,-1 6 1 16,1 10-1-16,-1-1 0 16,1 7 0-16,-4 6 1 15,3-6-1-15,-3 0 0 16,4-4-4-16,-1 1 1 15,4-7-10-15,0 1 0 16</inkml:trace>
  <inkml:trace contextRef="#ctx0" brushRef="#br1" timeOffset="-174073.85">19872 1361 38 0,'11'12'19'0,"-8"16"-13"16,-3-28 24-16,-3 0-30 15,-4 3 0-15,-4 4 0 16,0-4 1-16,1 3-1 16,-1 0 0-16,1 4 0 15,3-7 0-15,-1 3 0 16,1-3 1-16,7 4-1 15,4-7 1-15,-1 9-1 16,5-6 1-16,-1 3 0 16,-4 10 0-16,1-3 0 0,-4 5 0 15,-4 4 0 1,1 0 0-16,-1-6-2 16,-3 3 1-16,-4 0-3 0,1-1 1 15,-1 1-7-15,1-6 0 16,3-4-4-16,0 1 1 15</inkml:trace>
  <inkml:trace contextRef="#ctx0" brushRef="#br1" timeOffset="-173833.91">20073 1546 40 0,'0'25'20'0,"-3"-7"-23"16,3-8 36-16,-4-4-32 15,0 4 1-15,1-1-1 16,-1 0 1-16,1 1-4 16,-1-1 0-16,4-9-3 15,0 0 1-15,0-6-8 16,0-4 0-16</inkml:trace>
  <inkml:trace contextRef="#ctx0" brushRef="#br1" timeOffset="-173525.48">19981 1257 40 0,'0'3'20'0,"7"-6"-21"0,0 3 33 15,1 0-33-15,2 0 0 16,4 0-5-16,0 0 1 16,0 0-2-16,1 0 0 15,-8-6-4-15,-4-4 0 16</inkml:trace>
  <inkml:trace contextRef="#ctx0" brushRef="#br1" timeOffset="-173259.48">20426 677 41 0,'14'38'20'0,"-21"5"-27"16,3-14 42-16,-3 15-34 15,0 21 1-15,-3 11 0 16,3 24 0-16,0 19-4 16,3 0 1-16,4-6-1 15,4-25 1-15,3-19-9 0,7-16 0 16,0-28-2-16,3-15 1 16</inkml:trace>
  <inkml:trace contextRef="#ctx0" brushRef="#br1" timeOffset="-168729.77">21477 1323 37 0,'7'34'18'0,"-3"4"-11"0,-4-29 19 15,-4 10-25-15,1 13 1 16,-4-1 0-16,0 0 1 16,-1-2-4-16,1-4 0 15,4-7 2-15,-1-8 0 16,-3-1-2-16,4-2 1 0,-1-20-1 16,4 0 1-16,0-15-3 15,4 3 1-15,6-3-1 16,-6 3 1-16,3-13-2 15,-4 4 1-15,5-1-2 16,-1 16 1-16,0-6 1 16,0 7 1-16,0 2 0 15,3 3 1-15,1 4 2 16,7-1 1-16,-1 10 2 16,4 0 0-16,4 0 1 15,3 0 0-15,4 0 1 16,0-6 1-16,-4 6-2 15,-3 0 1-15,-4 0-2 16,-11 6 1-16,-6 7-2 16,-11 6 0-16,-11 3-3 0,-6 6 0 15,-8-6-4 1,0 0 0-16,0-3-6 16,8-10 1-16,2-3-6 0,8-2 0 15</inkml:trace>
  <inkml:trace contextRef="#ctx0" brushRef="#br1" timeOffset="-168113.15">21865 1404 43 0,'-3'19'21'0,"6"-19"-28"0,-3 0 37 0,0 0-30 15,0-3 1-15,0-6-1 16,7-1 1-16,-3 1-2 16,-1-7 1-16,4-3 1 15,0 1 0-15,4 2-1 16,3 7 0-16,0-1 0 15,4 1 1-15,-4-1 0 16,0 10 0-16,0-9-1 16,0 9 1-16,0 3-1 15,4 6 1-15,-4 7-2 0,4-6 0 16,-1-1-4 0,5-3 0-16,2-3 0 0,5-3 0 15,-1 0-1-15,0-3 1 16,-7-3 3-16,-3 3 1 15,-4 3 3-15,0-6 1 16,-3 2 1-16,-4 1 1 16,-4 0 0-16,-3 3 0 15,0 0-2-15,-3-6 1 16,-8 3-1-16,-3 3 0 16,-4 0-1-16,-3 9 1 0,0-3-1 15,3 7 0-15,1 3-1 16,6 6 0-16,4 9-1 15,7-9 1-15,7 3-1 16,4 0 0-16,6-16-1 16,4-9 1-16,1-6-3 15,-1-3 1-15,0-4-5 16,0-12 0-16,4-3-6 16,-4-7 0-16</inkml:trace>
  <inkml:trace contextRef="#ctx0" brushRef="#br1" timeOffset="-167871.53">22553 724 42 0,'4'38'21'0,"-4"43"-26"0,0-56 36 16,0 19-30-16,0 0 0 15,0 12 0-15,0-5 0 16,0 11-2-16,-4 1 1 16,1-10 0-16,3-6 0 15,-4-6-5-15,1-13 0 16,-1-15-7-16,4-7 1 0</inkml:trace>
  <inkml:trace contextRef="#ctx0" brushRef="#br1" timeOffset="-167644.66">22620 1245 43 0,'32'21'21'0,"10"-17"-18"0,-31 2 36 0,-1-3-39 16,-3 6 1-16,-3 7-1 15,-4 0 1-15,-7 6-2 16,-4 3 1-16,-3-6 0 15,-3 6 0-15,-1-13-3 16,0 4 0-16,4 0-6 16,0-13 1-16,0-3-5 15,7-3 0-15</inkml:trace>
  <inkml:trace contextRef="#ctx0" brushRef="#br1" timeOffset="-167400.38">22825 787 36 0,'0'25'18'0,"-11"6"-14"0,8-18 30 16,-1 5-33-16,1 17 0 16,-4 3 1-16,-1 15 0 0,1 0-3 15,0 13 0-15,4 6 1 16,3-6 1-16,3-13-4 15,4 4 0-15,0-23-5 16,4-5 0-16,0-11-4 16,-4-11 0-16</inkml:trace>
  <inkml:trace contextRef="#ctx0" brushRef="#br1" timeOffset="-167108.13">22899 1395 47 0,'17'6'23'0,"26"-15"-32"16,-33-1 45-16,8 10-35 15,0-12 1-15,-4-1 0 16,0-2 0-16,-4-4-4 0,-2 10 1 16,-5-1 0-16,-6 1 0 15,-1-1-2-15,-3 1 0 16,-7 9 0-16,0-6 0 15,0 12 0-15,-1 3 1 16,5 10 0-16,3-3 1 16,3 3 1-16,8 3 0 15,3-1 0 1,3 1 0-16,8-3-6 0,7 3 1 16,-4-9-5-16,0 2 1 15</inkml:trace>
  <inkml:trace contextRef="#ctx0" brushRef="#br1" timeOffset="-166671.91">23248 1401 37 0,'0'10'18'0,"4"27"-15"0,-4-30 32 0,0 2-35 16,0-6 1-16,0 3-1 15,0 4 0-15,0-10 0 16,3 0 0-16,4-10 0 15,0 1 0-15,0 0-2 16,4-1 1-16,-1-5-1 16,1 5 0-16,0 1-1 15,-1 2 1-15,1 4 0 16,-1 3 0-16,-3 0 1 16,4-6 0-16,-4 3 1 15,4-3 1-15,-1-4-2 0,1 1 1 16,-4-7 0-16,0 4 0 15,0-4-1-15,0 0 1 16,7 7 0-16,-3-1 0 16,-1 7 1-16,4 3 0 15,-3 10 0-15,3 2 0 16,-3 10 0-16,3-3 0 16,0 3 0-16,0 3 1 15,4 0-2-15,-1-9 1 16,1 3-3-16,3-10 1 15,7 0-6-15,1 1 0 0,-1-10-4 16,0-10 0-16</inkml:trace>
  <inkml:trace contextRef="#ctx0" brushRef="#br1" timeOffset="-165577.8">23922 1257 59 0,'0'0'29'0,"3"0"-39"0,-3 0 62 15,0 0-51-15,0 0 1 16,0 0-3-16,7 3 1 16,1-3-5-16,6-3 0 15,-4 12-7-15,-3-9 0 31</inkml:trace>
  <inkml:trace contextRef="#ctx0" brushRef="#br1" timeOffset="-165350.26">23936 1552 62 0,'0'19'31'0,"7"-10"-33"16,0-9 47-16,0 0-45 16,0-6 0-16,0 3-6 15,0-7 0-15,0 1-5 16,4-1 0-16,-8 10-6 16,-3 0 0-16</inkml:trace>
  <inkml:trace contextRef="#ctx0" brushRef="#br1" timeOffset="-155770.12">25220 815 28 0,'4'0'14'0,"3"0"2"16,-7-3 15-16,0 3-27 15,-4 0 1-15,-3 3 2 16,-3 3 0-16,-8 4-9 16,0-1 0-16,1-3 6 15,-5 7 0-15,1-7-2 0,0 3 0 16,0-5-1-16,-4 11 1 15,4-5-2-15,0-1 1 16,0 7-2-16,3-7 1 16,-3 1-1-16,10-1 0 15,1 7-1-15,6-7 1 16,4 1-1-16,4-1 0 16,3 3 1-16,0 4 0 15,0 0 0-15,-7-7 1 0,0 10-1 16,-7 9 1-16,-4 7-1 15,-3-10 1-15,-3 6 0 16,-1 10 0-16,0-7 0 16,1 7 0-16,-1 9 0 15,0 4 0-15,1-1 0 16,3 3 0-16,3-5 1 16,4-7 0-16,3-7-1 15,4-2 1-15,7-7 0 16,8-9 0-16,6-4 0 15,11-15 0-15,10-6-2 16,0-3 0-16,1-4-6 16,-5 1 0-16,1 2-8 15,-7-2 1-15</inkml:trace>
  <inkml:trace contextRef="#ctx0" brushRef="#br1" timeOffset="-155471.05">24931 1430 42 0,'0'6'21'0,"3"-6"-14"0,-3 0 32 0,4-6-39 16,-1 6 0-16,8-4 1 15,-4 1 0-15,0 0-2 16,4 3 1-16,3-6 0 16,3 3 1-16,5-7-2 15,-1 10 0-15,0-9-4 16,0 9 0-16,0-6-8 16,0 6 1-16,-6-4-2 15,2 4 0-15</inkml:trace>
  <inkml:trace contextRef="#ctx0" brushRef="#br1" timeOffset="-155214.53">25269 1455 52 0,'0'34'26'0,"0"4"-34"0,4-29 56 16,0 7-47-16,-4 6 0 15,3-3 1-15,4 3 0 16,0-10-3-16,0 4 1 16,4-13 1-16,3 3 1 15,4-12-2-15,3-4 1 16,3-2-4-16,1-13 1 16,0 6-12-16,3 0 0 15,-10-6-2-15,-4-3 1 16</inkml:trace>
  <inkml:trace contextRef="#ctx0" brushRef="#br1" timeOffset="-154783.01">25749 708 53 0,'4'0'26'0,"-4"41"-33"0,-4-32 51 16,1 20-44-16,-4 15 1 15,0 12 0-15,-7 16 0 16,-1 7-2-16,1 2 1 15,4 13-5-15,3-12 1 0,0-10-8 16,3-19 0-16,1-18-3 16,10-17 1-16</inkml:trace>
  <inkml:trace contextRef="#ctx0" brushRef="#br1" timeOffset="-154360.43">25823 1527 54 0,'7'25'27'0,"4"-13"-37"16,-4-5 54-16,4-4-45 0,3 3 1 15,3-6 0-15,5 0 0 16,-5-19-1-16,1 10 1 16,3-7-1-16,-7-3 1 15,-3 1-1-15,-4-8 0 16,0 11-2-16,-7 2 0 16,0-2 0-16,-4 8 1 15,-3 7-2-15,0 7 1 16,0 8 0-16,-3-2 0 15,-1 12 3-15,0 9 0 0,8-9 0 16,3 4 1 0,3-7 0-16,8 3 0 0,0 0-2 15,-1 0 1-15,4-13-6 16,4-2 1-16,3-10-6 16,-3-3 0-16</inkml:trace>
  <inkml:trace contextRef="#ctx0" brushRef="#br1" timeOffset="-154103.57">26187 1643 56 0,'0'3'28'16,"7"3"-42"-16,-7-6 54 0,0-16-41 15,0 7 1-15,3-3-1 0,4-4 1 16,7-12 1-16,1 3 1 16,6 6-1-16,7 0 1 15,7-6-1-15,1 6 1 16,-1 3-6-16,0 7 1 16,0 0-12-16,-10 2 0 15</inkml:trace>
  <inkml:trace contextRef="#ctx0" brushRef="#br1" timeOffset="-152439.56">27661 1401 40 0,'0'-6'20'0,"4"3"-9"15,-4 3 25-15,-7 0-34 16,-4 3 0-16,-6 3 0 16,-5 4 1-16,-2-1-4 0,-5 1 0 15,-2 5 2-15,-1-2 1 16,4 2-3-16,0 4 0 16,6 0-1-16,8-3 1 15,4-7-1-15,10-3 0 16,7 4 0-16,10-1 1 15,8 1 1-15,10-1 0 16,4 4 1-16,-4-1 0 16,-3-2 0-16,-7 2 0 15,-15 4 0-15,-13 9 0 0,-11-3-1 16,-11 3 0-16,-10 0-2 16,-4-3 1-16,-7 0-4 15,14-13 0-15,4 1-4 16,7-1 0-16,7-9-5 15,7-6 1-15</inkml:trace>
  <inkml:trace contextRef="#ctx0" brushRef="#br1" timeOffset="-152049.49">27873 1116 52 0,'7'0'26'0,"4"19"-32"16,-8-13 52-16,-6 3-46 16,-4 13 1-16,0 3-1 0,-8 13 1 15,1 12-1-15,0 7 0 16,-3 12 0-16,2-7 0 16,1-5 0-16,7-7 0 15,0-15-1-15,4-7 0 16,3-9 0-16,3-10 0 15,4-9-2-15,4-3 1 16,-1-7-1-16,1-2 1 16,-4-1-1-16,4 7 1 15,-1 3 1-15,1 12 0 16,-4 1 2-16,-4 5 0 0,-3 4 0 16,0 3 0-16,4-3-1 15,-1-3 1-15,5-1-4 16,2-2 0-16,1-1-7 15,3 1 0-15,3-7-3 16,1-3 1-16</inkml:trace>
  <inkml:trace contextRef="#ctx0" brushRef="#br1" timeOffset="-151778.81">28169 1662 41 0,'4'-7'20'0,"3"14"-16"15,-7-7 38-15,-4 0-42 16,-6 0 0-16,-4 6-1 0,-4-6 1 16,0 0 0-16,1 0 1 15,-8 3-1-15,0 3 0 16,4 4 0-16,4-1 1 16,2 0-1-16,5 4 1 15,6 3-1-15,8-1 0 16,6-2 0-16,5-4 0 15,2 4-2-15,1-4 0 16,-1-9-4-16,1 0 1 16,0 0-9-16,-1-9 1 15</inkml:trace>
  <inkml:trace contextRef="#ctx0" brushRef="#br1" timeOffset="-151388.08">28317 1715 49 0,'8'25'24'0,"-1"3"-22"15,-4-22 41-15,1 4-43 16,-1-1 1-16,1-9-1 16,3 3 1-16,0-3-1 15,0 0 0-15,0-3 0 16,0-6 0-16,-3-1-1 15,-1 4 1-15,1 0 0 16,3 3 0-16,0 3 0 16,0 3 1-16,0 3-1 15,0 0 0-15,3 4 0 16,-3-1 1-16,1 1-1 0,2-1 0 16,-3 1-1-16,4-1 1 15,-1-9 0-15,4 0 0 16,4 0-1-1,0 0 1-15,-4-9-1 0,0-1 1 16,0-6-1-16,0-9 1 16,0 3-5-16,-3 4 1 15,-4 2-11-15,0-3 1 16</inkml:trace>
  <inkml:trace contextRef="#ctx0" brushRef="#br1" timeOffset="-150820.11">28850 1759 34 0,'4'12'17'0,"13"4"-4"0,-10-10 18 16,4-6-29-16,3 3 1 15,-3-3 1-15,3-3 1 16,3-3-7-16,8-7 1 16,-4 7 3-16,0-9 1 15,-3 2-2-15,0-6 0 0,-4-6-1 16,-4 6 0-16,-3-3-1 15,-3 3 0-15,-8 1-1 16,-3 8 0-16,-3 4 0 16,-4 12 1-16,0 4-1 15,0 5 0-15,3 10 1 16,0 7 1-16,4-4 0 16,0 3 0-16,4 7-2 15,10-10 0-15,7 4-6 16,11-14 0-16,6-8-5 15,5-10 1-15</inkml:trace>
  <inkml:trace contextRef="#ctx0" brushRef="#br1" timeOffset="-150399.72">29665 1241 41 0,'-10'35'20'0,"-15"28"-25"0,21-45 37 15,-3 11-33-15,0 8 1 16,0 7 2-16,0 6 1 16,4-12-2-16,-1-4 0 15,0-5 1-15,1-11 1 0,-1-2-1 16,-3-13 1-16,0-3-2 15,0-3 0-15,-3-6-2 16,-1-7 0-16,-3 4 0 16,-4-1 1-16,-3 4 0 15,-11 9 0-15,4 6 0 16,0 3 0-16,0 7 1 16,0 3 0-16,6 15-1 15,5-12 0-15,10 10 1 16,7-4 0-16,10 0-1 15,15-9 1-15,7-13-1 16,3-3 1-16,4-3-9 16,3-3 1-16,-10-3-7 15,-4-4 1-15</inkml:trace>
  <inkml:trace contextRef="#ctx0" brushRef="#br1" timeOffset="-148805.45">31394 1107 41 0,'3'0'20'0,"-3"9"-22"0,-3-9 32 16,-4 3-30-16,-4 3 0 16,-14-3 0-16,-13 4 1 15,2 2-1-15,-6 7 0 16,-7 3 0-16,-1-4 1 16,1 4-1-16,3-9 0 15,7-1 0-15,7 0 0 16,4-5 0-16,11 2 0 0,9 0 0 15,12-3 0-15,7-3 0 16,10-3 1-16,10 3 1 16,1 9 0-16,-4 1 0 15,-6 9 1-15,-8-4-1 16,-7 7 1-16,-11 7-1 16,-6 5 1-16,-11 7-3 15,-8 6 1-15,-6-13-1 16,-4 4 1-16,7-4-1 15,1 1 0-15,2-7 0 16,1 0 0-16,0 1 0 16,3-7 1-16,4-4-1 15,7-5 1-15,3-1 0 16,8 1 0-16,6-4 0 16,8 1 1-16,7-4-1 15,10-6 0-15,7 0-1 16,8 0 0-16,2 3-6 15,-2-3 1-15,3 0-10 16,-15 0 0-16</inkml:trace>
  <inkml:trace contextRef="#ctx0" brushRef="#br1" timeOffset="-148564.81">31267 1699 48 0,'0'6'24'0,"0"7"-16"15,-4-7 35-15,1 10-43 16,-1-3 1-16,-3 18 0 16,4-3 0-16,-5 0-3 15,5 7 0-15,3-10-6 16,0-6 1-16,0-7-9 15,0 4 1-15</inkml:trace>
  <inkml:trace contextRef="#ctx0" brushRef="#br1" timeOffset="-147515.33">31694 1276 29 0,'0'9'14'0,"3"10"-3"0,-3-9 15 15,0-1-26-15,0 7 0 16,0-4 0-16,0 4 0 15,0-1 0-15,0 4 0 16,0 0-1-16,0 6 0 16,0 3-4-16,0 1 1 0,4-4-6 15,-8 0 0-15</inkml:trace>
  <inkml:trace contextRef="#ctx0" brushRef="#br1" timeOffset="-147260.38">32004 1357 30 0,'7'10'15'0,"-10"5"-7"16,3-5 23-16,-8-1-29 16,-2 1 0-16,-15 9 1 15,-3 15 1-15,-14 10-5 16,-1 9 0-16,1 1 3 15,-4-1 1-15,0 3-4 16,0 4 1-16,8-13-4 16,9-13 1-16,8 1-7 15,7-13 0-15,7-3-3 16,7-7 1-16</inkml:trace>
  <inkml:trace contextRef="#ctx0" brushRef="#br1" timeOffset="-146855.13">31761 1831 40 0,'-4'19'20'0,"-10"15"-21"0,10-24 39 0,1-4-38 0,-4 3 0 0,0 1 2 16,3-1 0-16,1 1-2 15,3-10 0-15,0 0 1 16,0 0 0-16,3-7-1 16,8-2 0-16,-1-4-1 15,5-2 0-15,2 5 0 16,4-9 0-16,1 4 0 16,-5-1 0-16,-3 4 0 15,0 2 1-15,0 10 0 16,-3 0 1-16,-4 0 1 15,0 10 0-15,-3 2 0 16,-1 10 0-16,-3-3 0 16,0 6 1-16,-3 3-1 15,3 0 0-15,0 1-5 16,0-4 1-16,3-7-4 0,1-2 1 16,3-13-10-16,3-6 1 15</inkml:trace>
  <inkml:trace contextRef="#ctx0" brushRef="#br1" timeOffset="-146553.59">32131 1705 38 0,'7'0'19'0,"0"10"-8"15,-7-10 27-15,0 0-37 16,7 0 0-16,0 0 0 16,4 0 0-16,-1 0-2 15,5-6 1-15,-5 6-1 16,1 0 0-16,-1 0-5 15,-3 0 0-15,-3 6-8 16,-1-6 1-16</inkml:trace>
  <inkml:trace contextRef="#ctx0" brushRef="#br1" timeOffset="-146368.13">32113 1865 42 0,'-3'19'21'0,"10"-16"-21"0,0-3 34 15,0 0-35-15,7 0 1 16,0-3 0-16,4-6 0 16,-4-1-5-16,0 4 1 0,0 3-8 15,-3-6 0-15</inkml:trace>
  <inkml:trace contextRef="#ctx0" brushRef="#br1" timeOffset="-145981.69">32660 1260 38 0,'14'-3'19'0,"-7"6"-15"0,-3 3 28 15,-4 4-31-15,-4 9 0 16,1-4 0-16,-4 14 1 16,0 2-2-16,0 19 0 15,0-3 0-15,0 3 1 0,-1-6-6 16,5-6 0 0,-1-13-7-16,4-16 0 0</inkml:trace>
  <inkml:trace contextRef="#ctx0" brushRef="#br1" timeOffset="-145577">32551 1298 40 0,'7'6'20'0,"11"-12"-21"15,-11 3 32-15,3 3-31 16,4-10 0-16,0 4 0 16,4 6 1-16,3 0-1 15,4 0 0-15,0 6 0 16,-8-6 1-16,4 0 0 0,-7 0 0 16,4 0-1-16,-7 0 1 15,-1 0-1-15,-3 0 0 16,0 0 0-16,-3 3 1 15,-4 7-2-15,-4 2 1 16,1 7-1-16,-1 3 1 16,-3 3 0-16,0 10 0 15,0-1 0-15,0 7 0 16,0 0 0-16,4-7 1 16,-1-6-2-16,8 1 0 15,3-4-4-15,0-13 0 0,0-5-7 16,0-1 1-16</inkml:trace>
  <inkml:trace contextRef="#ctx0" brushRef="#br1" timeOffset="-144918.74">32957 1078 46 0,'0'10'23'0,"7"-7"-25"16,-7-3 40-16,3 0-37 16,-3 0 1-16,11 0-1 15,-4-3 1-15,3 3-3 16,1 0 1-16,-1-7 1 16,-2 7 1-16,-1 0-2 15,0-3 1-15,-7 3-1 16,0 3 0-16,0 4 0 15,-4-7 0-15,-3 9-1 16,0 1 1-16,0-1 0 16,0 10 0-16,-4-4 0 15,-3-2 0-15,0 12-1 16,0-9 1-16,7-7 0 16,0 4 1-16,3-4-1 15,8-3 1-15,3 4-1 0,4-4 0 16,-1 3-1-16,8-9 1 15,-1 0-8-15,1 0 1 16,-4 0-7-16,0 0 0 16</inkml:trace>
  <inkml:trace contextRef="#ctx0" brushRef="#br1" timeOffset="-144544.2">33256 1241 36 0,'11'10'18'0,"-15"-4"-11"16,1-6 25-1,-18 22-31 1,-7 6 0-16,-4 7 2 16,-7 9 0-16,-10 15-5 0,-8 13 1 15,4-6 1 1,-7 13 1-16,4-1-3 0,3-3 0 15,0-6-4-15,7-3 0 16,7-13-6-16,8-12 0 16</inkml:trace>
  <inkml:trace contextRef="#ctx0" brushRef="#br1" timeOffset="-143987.74">33055 1840 44 0,'11'7'22'0,"10"-23"-26"16,-14 10 39-16,-3 6-35 15,-1-3 0-15,-3 3-1 16,0 0 0-16,-3 0 1 16,-4 0 1-16,-4 3-1 15,0 3 0-15,-3 10 0 0,0 2 0 16,-7 1 1-1,0 0 1-15,0 6-1 0,0 10 0 16,10 2 0-16,4 7 1 16,3-9-1-16,8-4 0 15,3 0-1-15,4-12 0 16,10 0 0-16,0-13 0 31,0-3-1-31,0-3 0 0,0 0-1 0,-3-9 1 16,-4 0-1-16,-3-10 1 15,-8-3 0-15,-3 9 0 0,-7-2 0 16,-7 11 1-16,-7-2 0 16,-4 12 1-16,-7 7-2 15,1 6 0-15,-1 3-9 16,7-3 0-16,-3-1-2 16,14-2 0-16</inkml:trace>
  <inkml:trace contextRef="#ctx0" brushRef="#br1" timeOffset="-142862.98">30593 2170 38 0,'-4'25'19'0,"1"-3"-24"15,-1-16 36-15,1-3-31 16,-1 6 0-16,1-2-1 16,-1-4 1-16,1 0 0 15,3-6 0-15,0 0-1 16,0-7 1-16,3 1 0 0,1-7 0 15,3 7 0-15,0-7 0 16,0 4 0-16,0-7 0 16,7 9 0-16,0-8 0 15,4 2-1-15,-4 0 1 16,0 4-1-16,0-1 1 16,0 10 1-16,0-6 0 15,-3 9 0-15,-4 9 1 16,0-3 0-16,-3 13 0 15,-4 0 0-15,0 3 0 16,-4-7-1-16,1 4 0 16,-1-3-1-16,0 0 0 0,4-7-2 15,4 0 0-15,3 1-8 16,4-10 1-16,3 3-3 16,3 3 1-16</inkml:trace>
  <inkml:trace contextRef="#ctx0" brushRef="#br1" timeOffset="-142498.68">30850 2213 37 0,'0'4'18'0,"7"-8"-15"0,-7 4 35 15,0 0-35-15,8-6 0 16,-1 6 0-16,3-3 0 15,4 3-5-15,4 0 1 0,3 0 2 16,0 0 1 0,7 0-4-16,-6 0 1 0,-1 0-9 15,-4 0 1-15,-9 0-5 16,-8 0 1-16</inkml:trace>
  <inkml:trace contextRef="#ctx0" brushRef="#br1" timeOffset="-142296.8">30815 2348 41 0,'-3'7'20'0,"20"-1"-13"16,-10-6 36-16,7 0-43 16,4 0 1-16,3-3 0 15,7 0 0-15,4-4-5 16,3 1 0-16,-3 3-10 15,-4-6 1-15</inkml:trace>
  <inkml:trace contextRef="#ctx0" brushRef="#br1" timeOffset="-142017.67">31277 2276 53 0,'4'10'26'0,"3"-1"-23"15,-7-9 41-15,0 6-44 0,-4 7 1 0,1 3-1 16,-1 2 1-16,1 1-2 15,-4 9 1-15,3-3-4 16,1 1 1-16,-1-5-7 16,1-8 0-16,-8-4-6 15,7-5 0-15</inkml:trace>
  <inkml:trace contextRef="#ctx0" brushRef="#br1" timeOffset="-141284.19">31087 834 44 0,'0'9'22'0,"0"7"-28"16,0-10 38-1,-14 7-33 1,-4 2 0-16,-3-5 0 15,0-1 0-15,0-3 1 16,-1-12 0-16,1 3-1 16,7-13 0-16,4 1 0 0,2 2 0 15,5-6-1-15,6 4 0 16,5-1 0-16,2 3 0 16,4 7 0-16,7 6 1 15,-3 6 1-15,3-2 0 16,0 11 1-16,1-5 1 15,-1-1-1-15,-4 7 1 16,1 2-1-16,3 11 1 16,0-10-1-16,4 6 1 15,0-13-1-15,-4 1 1 16,0-10-1-16,-3 3 0 0,-4-15 0 16,-7-1 0-16,-4-2-1 15,-6-7 0-15,-8 0 0 16,-6 0 0-16,-5-6-1 15,5 13 0-15,-4-4-10 16,-4 16 1-16,-7 3-1 16,0 10 0-16</inkml:trace>
  <inkml:trace contextRef="#ctx0" brushRef="#br1" timeOffset="-139828.49">31919 1602 45 0,'4'13'22'0,"-1"-20"-28"16,-3 7 44-16,0 0-36 15,0 0 1-15,7 0 0 16,1 7 1-16,-1-7-5 16,0 3 0-16,3-3 3 15,8 6 1-15,-4-3-1 16,0 3 0-16,0-6-1 16,-3 0 1-16,-1 0-1 0,-3 0 0 15,-3 3-1-15,-4 4 1 16,-7-4-2-16,-4 6 1 15,1 7 0-15,-1 3 0 16,-3 0-1-16,3 3 1 16,1-4 0-16,3-8 1 15,3-1 0-15,4 7 0 16,4-13 0-16,3 3 0 16,7-3-1-16,4 4 1 0,3-4-6 15,0 3 1 1,-7-6-12-16,-7 3 0 0</inkml:trace>
  <inkml:trace contextRef="#ctx0" brushRef="#br1" timeOffset="-139094.36">29309 2565 34 0,'0'-3'17'0,"3"28"-4"0,-3-19 17 16,0 0-27-16,0 10 1 15,0 3 2-15,-3 3 1 16,-4 18-9-16,-7 14 1 16,0-1 5-16,-1 3 0 15,-2 4-2-15,-1-4 1 16,4-2-4-16,3-10 1 16,8-13-5-16,3-9 0 0,7-13-11 15,4-2 1-15</inkml:trace>
  <inkml:trace contextRef="#ctx0" brushRef="#br1" timeOffset="-138837.75">29397 2982 41 0,'11'3'20'0,"-1"-3"-11"16,-3-3 26-16,0 3-34 15,4 0 0-15,-1 0-1 16,5-7 1-16,-5 7-2 16,4 0 1-16,4-3-4 0,-4-3 1 15,0 3-11-15,0-3 1 16</inkml:trace>
  <inkml:trace contextRef="#ctx0" brushRef="#br1" timeOffset="-138626.87">29503 2866 48 0,'-4'34'24'0,"4"-2"-25"0,0-23 38 0,0 7-38 16,0 9 1-16,0-10-1 16,0 4 0-16,0 0-3 15,0-6 1-15,0 2-11 16,0-5 1-16</inkml:trace>
  <inkml:trace contextRef="#ctx0" brushRef="#br1" timeOffset="-138326.97">29884 2624 45 0,'3'10'22'0,"-3"34"-25"0,0-35 34 15,0 7-31-15,-3-4 1 16,-1 13-1-16,1 0 0 16,-1 13-2-16,1-13 1 15,-1-3-8-15,8 0 0 16,-1-9-3-16,4-7 0 0</inkml:trace>
  <inkml:trace contextRef="#ctx0" brushRef="#br1" timeOffset="-138085.62">30071 2787 43 0,'-21'44'21'0,"-4"13"-27"16,11-51 41-16,-11 13-35 16,-10 9 0-16,0 13 0 15,-4 3 0-15,3 0-2 16,5 9 0-16,3-12-3 16,3-10 1-16,7-3-7 15,11-12 0-15,7-7 0 16,7-9 0-16</inkml:trace>
  <inkml:trace contextRef="#ctx0" brushRef="#br1" timeOffset="-137814.98">29979 3029 43 0,'-7'19'21'0,"-7"3"-30"0,10-19 46 0,1 6-36 16,-4 7 0-16,0-4 0 15,0 4 0-15,3 0-2 16,1 2 1-16,6-5 0 16,4 0 1-16,4-4-2 15,3-6 0-15,4-3-5 16,-4-9 0-16,0-7-6 15,3-3 0-15</inkml:trace>
  <inkml:trace contextRef="#ctx0" brushRef="#br1" timeOffset="-137610.86">30117 2975 45 0,'-11'32'22'0,"-10"5"-21"0,17-24 40 16,-3 3-41-16,0 9 0 15,0 12 0 1,-3 4 1-16,-1 6-3 0,0 7 0 16,4-17-4-16,4-5 0 15,3-14-6-15,3-8 0 16,1-10-2-16,3-10 1 16</inkml:trace>
  <inkml:trace contextRef="#ctx0" brushRef="#br1" timeOffset="-137365.99">30194 3010 46 0,'0'-6'23'0,"7"9"-28"16,0-3 50-16,0 0-45 15,0 0 0-15,4 3 0 16,3-3 1-16,0 6-2 16,4-6 1-16,3 0-3 15,0 0 1-15,-3-9-11 16,0 3 1-16,-4-4-2 16,0 1 0-16</inkml:trace>
  <inkml:trace contextRef="#ctx0" brushRef="#br1" timeOffset="-137139.13">30349 2894 55 0,'4'28'27'0,"-4"-15"-39"0,0-10 56 15,0 6-44-15,0 7 0 16,0 3-1-16,-4 0 0 15,-3 9-1-15,0 0 1 0,0 3-8 16,0-6 1-16,4-3-6 16,6-6 0-16</inkml:trace>
  <inkml:trace contextRef="#ctx0" brushRef="#br1" timeOffset="-136540.8">30773 2618 41 0,'3'0'20'0,"4"19"-18"15,-7-10 33-15,-3 7-35 16,-1 9 1-16,-6-6 0 16,-1 15 1-16,-3 1-2 15,0 6 0-15,0 9 0 16,7-3 0-16,0 3-3 15,7-9 1-15,3-7-10 16,4-6 0-16,4-6-1 16,7-12 0-16</inkml:trace>
  <inkml:trace contextRef="#ctx0" brushRef="#br1" timeOffset="-136284.61">30995 2910 55 0,'-32'22'27'0,"-17"12"-39"0,35-15 58 0,-11 6-46 16,-7 9 1-16,-10 10-1 15,3 19 1-15,-3 0-4 16,3 3 0-16,0-4-3 15,8-5 1-15,6-10-9 16,7-10 0-16,8-11-1 16,6-11 1-16</inkml:trace>
  <inkml:trace contextRef="#ctx0" brushRef="#br1" timeOffset="-134543.61">30956 3267 42 0,'25'-19'21'0,"-7"7"-25"0,-18 12 44 16,3-3-39-16,1-4 0 0,-4-2 0 16,-4 0 1-16,-3-1-3 15,-4 7 0-15,-3-6 2 16,-7 2 0-16,4 4-1 15,-1 0 0-15,4-3 0 16,0 3 1-16,3 3 0 16,1 0 0-16,2 9-1 15,1 0 1-15,4 7 0 16,3 6 0-16,0-3-1 16,3 0 1-16,1 0-2 15,3-10 1-15,0 0 0 16,0-2 0-16,4-4-1 15,-1 3 1-15,1-12-1 16,3 3 1-16,-3-1 0 16,-1 1 0-16,-3 6 0 15,0 1 1-15,-7 5 0 16,0 0 0-16,-3 7 0 0,-1 3 1 16,-3 3-1-16,0 3 0 15,-3-9 0-15,2-4 0 16,-2 4-1-16,3 0 1 15,0-4-5-15,3-6 0 16,8-3-11-16,3-3 0 16</inkml:trace>
  <inkml:trace contextRef="#ctx0" brushRef="#br1" timeOffset="-134273.51">31101 3048 49 0,'3'3'24'0,"4"6"-15"16,-3-9 35-16,3 3-44 15,0 0 1-15,0 1-1 16,0-1 1-16,7 3-2 15,0-6 1-15,4 3 0 16,7-3 0-16,-4 6-6 16,4-6 1-16,-4 0-11 15,0-9 0-15</inkml:trace>
  <inkml:trace contextRef="#ctx0" brushRef="#br1" timeOffset="-134041.69">31256 2900 54 0,'-7'22'27'0,"-4"3"-26"0,8-9 41 0,-1 3-42 0,1 6 1 0,-1 12-1 16,1 7 0-16,3-6-2 15,0 0 0-15,3-7-4 16,4-12 1-16,0-16-9 15,4-6 0-15,-4-13-1 16,4-3 0-16</inkml:trace>
  <inkml:trace contextRef="#ctx0" brushRef="#br1" timeOffset="-133744.63">31704 2615 52 0,'4'37'26'0,"-4"32"-37"0,0-59 53 16,0 12-42-16,0 12 0 15,0 1 0-15,-4 15 0 16,-3 0 0-16,4 10 0 16,-1-13-5-16,4-3 1 15,0-10-9-15,4-9 0 16,-4-15-1-16,3-7 1 16</inkml:trace>
  <inkml:trace contextRef="#ctx0" brushRef="#br1" timeOffset="-133475.44">31916 2928 40 0,'-7'13'20'0,"-18"12"-15"15,14-9 40-15,-6-1-44 16,-8 7 1-16,-3 13-1 15,3 12 1-15,-3 3-3 16,-4 7 0-16,-7 5 2 16,1-12 0-16,2 4-2 15,1-14 1-15,7 1-3 16,3-6 1-16,8-7-6 16,6-9 0-16,7-4-7 0,4-5 1 15</inkml:trace>
  <inkml:trace contextRef="#ctx0" brushRef="#br1" timeOffset="-133206.41">31764 3267 53 0,'4'31'26'0,"-8"1"-31"16,1-29 48-16,-1 10-43 16,-3 5 0-16,0 11 0 15,0-1 1-15,0 9-1 16,0 4 0-16,0-9-1 16,3-1 0-16,4-3-5 15,0-9 1-15,7-10-10 16,0-2 1-16</inkml:trace>
  <inkml:trace contextRef="#ctx0" brushRef="#br1" timeOffset="-132847.99">32000 3436 56 0,'8'4'28'0,"-12"-4"-36"0,0 0 47 15,-3-4-39-15,-3 4 0 16,-8 0 0-16,-3 0 1 16,-4 10-1-16,-3-4 0 15,0 0 1-15,0 7 0 16,3 6-1-16,7-10 1 16,1 16-1-16,3-3 1 15,7 10-1-15,7-4 1 16,10 0-1-16,8-3 0 0,6-12-1 15,1-1 1-15,-4-9-1 16,0-9 0-16,-3-3 0 16,0-4 1-16,-4-9-1 15,-7 0 0-15,-7-3-2 16,-4 3 1-16,-10 6-4 16,-3 7 1-16,-5 9-9 15,-6 3 0-15</inkml:trace>
  <inkml:trace contextRef="#ctx0" brushRef="#br1" timeOffset="-132487.43">32156 3110 54 0,'3'13'27'0,"1"-4"-31"0,-1-9 48 0,1 0-44 16,3 3 1-1,0 4-1-15,4-7 1 0,-1 0-2 16,4 0 1-16,4 0-2 16,-1-7 0-16,1 4-8 15,0-3 1-15,-4-3-6 16,-4 2 0-16</inkml:trace>
  <inkml:trace contextRef="#ctx0" brushRef="#br1" timeOffset="-132293.1">32254 2972 49 0,'-3'35'24'0,"-4"18"-25"16,7-40 43-16,0 6-42 15,3 12 0-15,-3 10-2 0,4-7 1 16,-4-3-2-16,0-2 0 15,0-10-7-15,0-7 0 16,0-3-4-16,3-2 0 16</inkml:trace>
  <inkml:trace contextRef="#ctx0" brushRef="#br1" timeOffset="-131870.54">32403 3427 27 0,'7'13'13'0,"-7"-1"-2"16,0-9 19-16,3 0-30 15,1 1 1-15,-4-4 0 16,0 3 1-16,0-3-3 0,0 0 1 16,0 0 1-16,0 0 0 15,7-3-8-15,0-1 1 16,3 1-5-16,5 0 1 16</inkml:trace>
  <inkml:trace contextRef="#ctx0" brushRef="#br1" timeOffset="-131556.53">32494 3490 37 0,'11'3'18'0,"7"-3"-17"16,-11-3 32-16,0 3-34 15,0 0 1-15,0-7-1 16,0 14 1-16,-4-7-2 15,4 0 0-15,1 0-9 16,-1 0 0-16</inkml:trace>
  <inkml:trace contextRef="#ctx0" brushRef="#br1" timeOffset="-130879.95">32770 3079 42 0,'3'9'21'0,"8"-9"-15"15,-11 0 33-15,3 4-40 16,-3-4 0-16,4-4 1 15,3-5 1-15,3 0-1 16,1 2 0-16,3 1-2 16,4 0 1-16,-1 3-6 15,-3-1 1-15,-3 4-8 16,-4 0 1-16</inkml:trace>
  <inkml:trace contextRef="#ctx0" brushRef="#br1" timeOffset="-130687.26">32724 3248 53 0,'3'29'26'0,"15"-20"-30"0,-11-12 47 16,3 3-44-16,-2 0 0 15,2-6 0-15,4-1 0 16,4 4-3-16,0-3 0 15,-1 6-11-15,-6 0 1 16</inkml:trace>
  <inkml:trace contextRef="#ctx0" brushRef="#br1" timeOffset="-130056.31">33126 3480 25 0,'0'0'12'0,"0"0"2"0,0 0 8 0,0 0-20 15,0 0 1-15,7 0 2 16,0-9 0-16,4-4-6 16,3-5 0-16,3-8 4 15,4-5 1-15,1-19-2 16,-5-3 0-16,1-7-1 16,-4 0 1-16,-3 1-1 15,-4-4 1 1,-7 7-2-16,-4-4 0 0,-6 10-3 15,-8 3 0-15,-3 9-11 16,0 16 1-16</inkml:trace>
  <inkml:trace contextRef="#ctx0" brushRef="#br1" timeOffset="-129470.3">33066 2740 34 0,'-4'10'17'0,"4"-10"-10"0,0 0 21 0,0 0-27 16,0 0 1-16,4-10 1 16,-1 1 1-16,4-7-4 15,4-3 0-15,0-9 3 16,3 6 0-16,0 0-1 16,0-6 1-16,0 3-2 15,-3 0 0-15,-4-3 0 16,0 3 0-16,-4 3-1 15,1 6 0-15,-1-3 0 16,1 3 0-16,-1 7 0 16,-3 3 1-16,0 3-2 0,0 3 0 15,4 3-1 1,-1 3 0-16,5 0 0 16,2 4 1-16,4-1-1 0,0 1 0 15,4-1 2-15,0 0 0 16,-1 1 1-16,4 5 1 15,8 4-1-15,-5 0 0 16,-3 6 0-16,-6-3 0 16,-8 9-1-16,-7-2 0 15,-7-7-1-15,-4 9 0 16,-3 3 0-16,-11-5 0 0,-14-7-6 16,-3 0 0-16,-7-13-6 15,3-9 1-15</inkml:trace>
  <inkml:trace contextRef="#ctx0" brushRef="#br1" timeOffset="-128870.16">32526 937 36 0,'0'19'18'0,"0"16"-17"16,0-17 26-16,0-2-27 15,-3 15 0-15,-1 10 0 16,-3 22 1-16,-7 22-2 16,0 21 1-16,-11 10 0 15,7 6 0-15,1-2-4 16,3-7 0-16,7-16-6 16,3-22 0-16</inkml:trace>
  <inkml:trace contextRef="#ctx0" brushRef="#br1" timeOffset="-128269.13">32537 909 33 0,'7'-6'16'0,"17"-1"-16"16,-13 4 25-16,3 3-25 15,0-6 0-15,7 6 0 16,4-3 1-16,3 3 0 15,4 3 1-15,17 3 0 16,15-6 1-16,10 0 0 16,11 0 0-16,-8-9-1 15,-3-1 0-15,1 10-1 16,-1 0 0-16,-7 4-2 16,-11 5 1-16,-7 7-1 0,-3-1 0 15,-14 17-2-15,-7-1 1 16,-8 13-1-16,-13 6 0 15,-8 0 0-15,-3 13 1 16,-7 6-1-16,-3 16 0 16,-5-4 1-16,1 7 1 15,0 9 1-15,0 10 0 16,10 3 1-16,8 3 0 16,3-23 1-16,7 8 1 15,3-17-1-15,-2-12 1 0,2-15-1 16,-6-7 1-16,-8-13-2 15,-14-9 0-15,-6-6-1 16,-22-10 1-16,-28-9-5 16,-25-9 0-16,-17-10-7 15,-1-6 0-15</inkml:trace>
  <inkml:trace contextRef="#ctx0" brushRef="#br1" timeOffset="-125817.23">33426 699 12 0,'-4'9'6'0,"4"-12"3"16,4 6 6-16,-1 7-14 15,4 5 1-15,0 10 2 16,4 10 1-16,14 12-3 15,3 16 0-15,7 18 3 16,7 23 1-16,4 40-1 0,187 562-10 16</inkml:trace>
  <inkml:trace contextRef="#ctx0" brushRef="#br1" timeOffset="-125609.9">33863 2910 91 0,'-226'436'0'0,"177"-336"-8"0,-4 16 1 0,-3 0-15 0,-11 0 0 0</inkml:trace>
  <inkml:trace contextRef="#ctx0" brushRef="#br1" timeOffset="-122607.17">32777 570 8 0,'3'10'4'0,"1"-1"-2"16,-4-9 5-16,3 0-6 16,1 10 0-16,-1-7 1 15,1 9 1-15,-4-2-4 0,0 2 1 16,3 4 2-16,-3-7 0 16,0 7 0-16,0-4 0 15,0 4-1-15,0 3 1 16,0-10 0-16,0-2 1 15,4 2-1-15,3-9 0 16,3 0 1-16,1-6 0 16,3-4-1-16,7 1 0 15,8-19-1-15,2-13 1 16,1-22-1-16,17-37 0 16,8-16-6-16,3-47 0 15,3-6-3-15,43-32 1 0,462-853 14 16</inkml:trace>
  <inkml:trace contextRef="#ctx0" brushRef="#br1" timeOffset="-118178.26">16334 14656 21 0,'10'7'10'0,"25"5"-9"0,-20-9 10 16,9 0-10-16,-3 1 0 15,22-1 2-15,6 0 1 0,4 0-5 16,0-9 1-16,7-4 2 16,18 1 0-16,3-1-1 15,7-2 1-15,0-4-2 16,-7 1 0-16,11-7 0 16,3 6 1-16,0 3-1 15,4 1 0-15,-11-1 0 16,-10 1 0-1,7-13 1 1,-18 0 0-16,-14 0-1 16,-22-1 1-16,-13-2-1 15,-14 0 0-15,-15 6-1 16,-17 3 1-16,-18 4-2 16,-21 5 0-16,-14 7 1 15,-4 6 0-15,-14 7 0 16,-17 8 0-16,-1 4 0 15,8 0 0 1,-4 3 0-16,4 0 0 0,3-3 0 16,11 0 1-16,10-6 0 0,8-3 0 15,17-1 0-15,14 1 1 16,7-4 0-16,4 0 0 16,13 4 0-16,5 0 1 15,10-1 1-15,17 1 0 16,19 2 0-16,20-2 0 15,11-4 0-15,14-2 1 16,7-4-2-16,18-3 1 16,7 0-2-16,7-7 1 0,-15-5-2 15,1-4 1-15,3-9-1 16,-3 0 0-16,-7-3-1 16,-11 6 1-16,-14-6-1 15,-10-4 1-15,-12 4-1 16,-13 0 0-16,-14 3-1 15,-18 3 1-15,-18 6-2 16,-28 4 1-16,-17 5 1 16,-8 10 1-16,-13 7-2 15,-19 9 0-15,-6 3 0 16,10 0 1-16,4-1 0 16,3 5 1-16,4-1-2 15,14 0 0-15,7 0 2 16,10-3 1-16,5-3 0 15,9-4 1-15,8 4-1 16,10 0 1-16,8 0 0 16,10-4 0-16,14 1 0 15,10-7 0-15,15-2-1 0,14-4 0 16,10 0 0-16,18-9 0 16,15 3-1-16,16-7 1 15,-6 1-1-15,3-4 0 16,4-2 0-16,0-11 0 15,-4 5 0-15,-10-5 0 16,-14 1-1-16,-15 3 1 16,-13 0-1-16,-15 4 0 0,-17-7-1 15,-18 6 0-15,-18 0 0 16,-17 0 0-16,-29 3 0 16,-6 4 1-16,-22 6-1 15,-21 2 1-15,-10 8-1 16,10-4 1-16,3 6-1 15,4 0 1-15,4-3 0 16,7 10 1-16,10-1-1 16,15 4 1-16,13 3 1 15,11-3 0-15,11-1 2 16,10 1 0-16,8-4 0 16,20 4 0-16,22-3 1 15,14-4 0-15,14-3-1 16,14-6 0-16,7 0-2 15,18-6 1-15,10 0-1 16,7-4 1-16,-10 1-2 16,3 0 1-16,-3-1-1 15,-11 4 1-15,-7 0-2 16,-17-1 1-16,-15-5-1 0,-13-1 0 16,-19-9-1-16,-13 4 1 15,-22-1-1-15,-24 0 0 16,-11 3 0-16,-25 4 1 15,-13-1 0-15,-12 1 0 16,4 5 0-16,-3 7 0 16,0 3 0-16,0 4 0 15,6 5 0-15,12 1 0 16,17 6 1-16,7 3 0 0,10 0 0 16,15 3 1-16,7 0 0 15,14 3 1-15,21 0 0 16,21-3 1-16,14-3-1 31,18-3 1-15,7-6-1-16,14-1 0 0,18-3-1 0,10 4 1 0,4-7-1 15,-7-3 0-15,4-3-1 16,-12 4 1-16,-9-1-1 16,-8 0 1-16,-18 0-2 15,-13-3 1-15,-15 0-2 16,-18 0 1-16,-17 0-1 15,-21 0 1-15,-25-6-1 16,-10 3 1-16,-25-1 0 16,-21 4 0-16,-4-3 0 15,3 3 1-15,-6 3-1 16,-7 4 0-16,-1-1 0 0,4 3 1 16,18 4 0-16,10 3 0 15,4-1 0-15,14-2 1 16,11 3-1-16,10-4 1 15,11-3 1-15,10-2 0 16,11-4-1-16,14-3 0 16,18 0 0-16,10-10 1 15,25-2-2-15,24-1 1 0,19 1-1 16,2-4 1-16,19 7-1 16,6-1 1-16,4 4-1 15,-3 0 1-15,3 0-1 16,-7 6 1-16,-4 0-1 15,-3 0 0-15,-18-4 0 16,-21-2 0-16,-17 0-1 16,-8-4 1-16,-17 1-2 15,-7-4 1-15,-18-2-1 16,-25-1 1-16,-21-3-1 16,-21 1 1-16,-17-1 0 15,-15 3 0-15,-18 3 0 16,-20 7 1-16,6 0-1 15,1 3 1-15,0 3 0 16,-1 3 0-16,15 3 0 16,13 7 0-16,22 2 0 15,14 4 1-15,11 0 0 0,10 0 0 16,14 0 1-16,8-7 0 16,10-2 0-16,17 2 1 15,26-2-1-15,24-7 0 16,17 0-1-16,8-3 1 15,24 0-2-15,18-3 1 16,0-7-1-16,7-5 1 16,4-1-1-16,-1 0 0 15,-10 4-1-15,-10-4 1 16,-8 0 0-16,-13 1 0 0,-15 2-1 16,-11 1 1-16,-20 5-1 15,-15-2 0-15,-17 0-1 16,-29 5 1-16,-21 1-1 15,-10 0 0-15,-25 3 0 16,-25 0 1-16,-10 0 0 16,7 0 1-16,-11 0 0 15,-7 0 0-15,-7 3 0 16,14 0 0-16,7 4 0 16,0 2 0-16,1 4 0 15,10-1 1-15,6 1 0 16,5 2 0-16,6-2-3 15,8-4 1-15,10-2-10 16,7-14 1-16</inkml:trace>
  <inkml:trace contextRef="#ctx0" brushRef="#br1" timeOffset="-117775.37">16016 13085 24 0,'11'16'12'0,"10"25"-4"16,-14-29 10-16,0 17-15 15,0 2 0-15,-3 13 1 16,-4 9 1-16,-4 4-7 16,-7 15 1-16,-6 9 3 15,-1 20 0-15,-7 5-2 16,-3 7 1-16,4-3-1 15,6 3 0-15,0-16-3 16,11-19 1-16,0-15-5 16,0-25 0-16,4-20-3 15,-4-21 1-15</inkml:trace>
  <inkml:trace contextRef="#ctx0" brushRef="#br1" timeOffset="-117159.34">15713 12935 41 0,'35'28'20'0,"32"-19"-29"0,-49-2 41 0,6 2-32 16,5-3 1-16,-1 7-1 15,7-7 1-15,0 4-2 16,4-10 1-16,7 0-1 16,0-7 0-16,3 4 0 15,8 3 1-15,17-6-1 16,10 6 1-16,12 3-1 16,-1-6 1-16,11 0 1 15,3 0 0-15,4-4-1 16,0 1 0-16,-4-3 0 15,4-7 1-15,-3-6-2 16,-1-3 1-16,-14-6 0 16,-10-1 0-16,-18 1-1 15,-7-4 1-15,-7 7-1 16,-4 9 1-16,1 10-1 16,-1 12 0-16,-3 7-1 15,0 11 0-15,-4 17 0 0,4 6 1 16,0 12 1-16,7 4 0 15,0 15 1-15,-8 10 1 16,1 3 0-16,-3 6 1 16,2 16-1-16,-9 6 0 15,-15 6-2-15,-14-6 1 16,-18 0-2-16,-3 9 1 16,-21-15-1-16,-25-3 0 15,-18-16 0-15,-10-22 0 0,-18-13 0 16,-17-15 0-16,-25-19-4 15,-4-19 1-15,-24-19-6 16,-25-18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1:52:17.8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9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3T01:56:11.496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17762 1257 42 0,'0'-6'21'0,"-3"-4"-15"16,3 10 22-16,-4 0-25 0,-3 0 0 16,-3 0 1-16,-8 4 0 15,-3 2-5-15,-7 9 0 16,-8 14 3-16,1-4 1 15,0 16-2-15,3 9 1 16,0 6-1-16,11 13 0 16,4-16 1-16,6 10 0 15,7-10-1-15,8 1 1 16,10-10-1-16,7-16 0 0,11-3-3 16,0-6 0-16,3-10-5 15,4-6 1 1,17-15-10-1,-13 2 1-15</inkml:trace>
  <inkml:trace contextRef="#ctx0" brushRef="#br0" timeOffset="287.45">18016 1740 28 0,'4'-6'14'0,"3"6"0"16,-7 0 11-16,0 0-23 15,-4 0 0-15,-3 0 1 16,-3 0 1-16,-1 0-4 16,1 6 0-16,-1-6 3 15,0 9 1-15,1-5-1 16,-1 5 0-16,4 0-1 16,-3 4 0-16,6-1-1 15,1 4 0-15,3 3-1 16,3-10 0-16,4 7-2 0,7-7 1 15,4-5-3-15,3-4 0 16,0 0-5-16,4 0 1 16,0-4-6-16,3-11 1 15</inkml:trace>
  <inkml:trace contextRef="#ctx0" brushRef="#br0" timeOffset="691.07">18228 1831 35 0,'7'19'17'0,"0"0"-14"0,-7-19 28 0,0 6-32 16,0-3 1-16,0 3 0 16,0-6 1-16,0 0-1 15,4-6 0-15,-1 3 0 16,4-13 1-16,0 7-1 15,4-1 1-15,-4 1-1 16,4-10 0-16,-1 3 0 16,1 4 1-16,3-4-1 15,0 1 1-15,0 5-1 16,0 7 0-16,0 3 1 16,0 3 1-16,-3 13 0 0,0-7 0 15,-1 7 0-15,4 3 1 16,-3 9-1-16,-1-3 1 15,-3-6-2-15,1 0 1 16,-1-4-2-16,0-2 1 16,7-4-5-16,-4-2 1 15,4-4-8-15,1-3 1 16,2-3-4-16,1-4 1 16</inkml:trace>
  <inkml:trace contextRef="#ctx0" brushRef="#br0" timeOffset="962.85">18687 1903 52 0,'10'16'26'0,"4"-4"-33"16,-7-12 52-16,0 7-43 15,1-7 0-15,2 0 0 16,1-7 1-16,-1 4-4 15,1-6 0-15,3-1 2 16,0 1 0-16,0-7-1 16,0 1 0-16,0 2 0 15,1 4 0-15,2-1-4 0,1 4 0 16,-1-3-5 0,1-1 1-16,0 10-8 15,-11-6 1-15</inkml:trace>
  <inkml:trace contextRef="#ctx0" brushRef="#br0" timeOffset="1307.07">19025 1875 46 0,'7'0'23'0,"7"9"-22"0,-6-9 40 15,2 0-40-15,1 0 1 16,3-6-1-16,3 3 1 0,1-7-3 15,-7 1 0-15,-1 0 1 16,1-4 1-16,-8 1-2 16,-3 2 1-16,0-6-1 15,-3 7 1-15,-4 6-2 16,0-10 1-16,0 13 0 16,0 13 0-16,0-10 0 15,0 13 0-15,3-4 0 16,4 10 1-16,4 0-2 15,3 3 1-15,0-6-1 16,7 6 0-16,3-6-2 16,5-3 0-16,-1-4-5 15,3 4 1-15,1-13-4 16,0 3 0-16</inkml:trace>
  <inkml:trace contextRef="#ctx0" brushRef="#br0" timeOffset="1576.77">19410 1991 41 0,'3'9'20'0,"1"-18"-26"0,-1 3 37 16,1-4-31-16,3-2 1 15,4-4 1-15,-1 0 0 16,1-3-2-16,3 7 0 15,-4-4 2-15,5 1 1 0,-5 5-1 16,4 7 1-16,0 3-2 16,-3-6 1-16,3 6-5 15,4 6 0-15,3 3-6 16,4-5 1-16,3 2-5 16,0-3 0-16</inkml:trace>
  <inkml:trace contextRef="#ctx0" brushRef="#br0" timeOffset="2161.61">19879 1856 27 0,'4'-16'13'0,"3"7"-5"0,-7 9 19 0,0 0-27 15,-4 0 1-15,1-6 0 16,-4 6 0-16,-4 0-1 16,0 6 0-16,1 0-2 15,-4 4 1-15,0 2 0 16,3 4 0-16,0-4-1 0,4 10 1 15,7-3-1-15,4 0 1 16,3 0 2-16,3 6 1 16,1 3-1-16,0 0 0 15,-4 4 0-15,-4-10 0 16,-3 3-1-16,-3 0 1 16,-4 3-1-16,0-9 0 15,-4 0-1-15,-3-4 1 47,3-5-1-47,1-4 1 0,-4-3-1 0,3-6 1 0,8-3 0 16,-1-4 0-16,8 4 0 0,6-3 1 0,4-4 1 15,7-6 1-15,8 4-1 16,6-4 1-16,7-3 0 16,4 0 0-16,-7-13 0 15,-4 10 1-15,-7-3-3 16,-3 0 1-16,0 0-1 15,-8-7 0-15,-2 7-1 16,-8 3 0 15,-4 6-1-31,1-3 0 16,-4 10 0-16,-4 12 0 0,-3 0 1 0,0 9 0 0,0 10 0 16,3 9 0-16,4 13 1 15,7-4 1-15,1 1-1 16,-1 3 0-16,7-13-1 15,14-3 1-15,7-16-3 16,0-9 0-16,4-6-7 0,-3-3 0 16,-5-10-4-16,1 0 0 15</inkml:trace>
  <inkml:trace contextRef="#ctx0" brushRef="#br0" timeOffset="2616.8">21713 1956 39 0,'8'-3'19'0,"-1"-3"-18"15,-7-3 35-15,-4 2-35 16,1-2 0-16,-8 6 1 0,-3-13 0 15,-4 13-3 1,-6 3 1-16,-1 0 1 0,4 0 0 16,-1 9-1-16,5 1 1 15,-1-1-2-15,4 1 1 16,4-1-3-16,6 0 0 16,4 1-3-16,11-1 1 15,6-3-5-15,8-2 0 16,3-4-2-16,0 0 0 15</inkml:trace>
  <inkml:trace contextRef="#ctx0" brushRef="#br0" timeOffset="2885.27">21855 2000 42 0,'-4'25'21'0,"11"-6"-26"0,-7-19 44 0,0 0-37 15,0-9 0-15,0-1 1 16,4-5 1-16,-1-4-5 16,1-9 1-16,3-7 3 15,3 7 0-15,1-7 0 16,7 4 1-16,3 9-2 16,10-6 1-16,8 3-2 15,7 9 1-15,0 7-6 16,-4 6 1-1,-6-4-11-15,-5 4 0 0,-13 3-3 0,-7 0 1 16</inkml:trace>
  <inkml:trace contextRef="#ctx0" brushRef="#br0" timeOffset="3497.75">23442 1226 43 0,'-3'40'21'0,"-4"23"-26"15,10-41 41-15,1 13-33 16,-1 15 0-16,4 3 2 15,-7-6 0-15,0-3-7 16,0-16 1-16,0-3 3 0,0-6 1 16,-7-16-3-16,4-3 1 15,-8-3-1-15,-7-3 0 16,-6-4-1-16,-1 1 0 16,-3 6 0-16,-4 3 1 15,0 0 0-15,4 3 0 16,3 13 0-16,4 3 0 15,4 6 0-15,2 3 1 16,8-3 0-16,4 6 1 16,3 1-1-16,7-4 0 0,3-3 0 15,5-6 0-15,2-4 0 16,8-5 0-16,7-10-1 16,-1 0 0-16,1-6-4 15,-4-10 0-15,4 3-11 16,0-5 1-16,3-4-1 15,-3 0 0-15</inkml:trace>
  <inkml:trace contextRef="#ctx0" brushRef="#br0" timeOffset="3709.27">23643 1803 54 0,'-3'12'27'0,"-1"4"-37"16,4-7 55-16,-3 7-46 0,-1-7 1 16,1 10-1-1,3-13 1-15,0 4-3 0,7-10 1 16,0-13-7-16,0 1 1 16,0-7-6-16,3 0 0 15</inkml:trace>
  <inkml:trace contextRef="#ctx0" brushRef="#br0" timeOffset="4143.52">23626 1589 48 0,'10'13'24'0,"-3"-10"-24"0,-3 7 44 15,3-7-44-15,0 3 1 16,0 3 0-16,3-6 0 47,1 4-2-47,0 2 1 0,3-3 0 0,0 7 0 0,0 3-2 0,0-4 1 15,-3 4-3-15,-1 3 1 0,1 0-1 16,-4-4 0-16,0 1 0 16,0-4 1-16,0 4 1 15,-3 3 0-15,-4 0 4 16,0-4 0-16,0 4 2 15,0-3 0-15,0-7 1 16,0 4 0-16,0-7 0 16,0-3 1-16,7 4-2 0,3-17 1 15,4 1-2-15,4-1 1 16,3-9-2-16,0 4 0 16,-3 5-1-16,-4-5 0 15,0 5-4-15,0 1 1 16,0 3-4-16,-3 3 0 15,0 3-6-15,-4 0 1 16,-4 0-7-16,4 0 1 16</inkml:trace>
  <inkml:trace contextRef="#ctx0" brushRef="#br0" timeOffset="4443.26">24059 1859 48 0,'11'6'24'0,"14"7"-21"0,-15-13 41 0,8 6-43 16,3-6 1-1,0 3 0-15,0-6 0 0,1 3-3 16,-1-9 0 0,-4 3 1-1,1-4 1-15,-4 1-2 0,-3 6 1 0,-11-13-2 16,-4 0 0-16,-3 4-3 16,-3 2 1-16,-5 4-1 15,1 6 1-15,0 6 0 16,0-3 0-16,4 13 1 15,-1 3 1-15,4 6 2 16,3-6 0-16,8 6 0 16,7-6 0-16,3-7-1 15,3 4 0-15,1-10-3 0,0 4 1 16,-1-10-9-16,4 0 1 16</inkml:trace>
  <inkml:trace contextRef="#ctx0" brushRef="#br0" timeOffset="4833.34">24451 2028 46 0,'7'69'23'0,"0"-122"-29"0,-3 37 40 0,-1 4-35 15,4-4 0-15,0-3 0 16,0-9 0-16,0 3 1 15,0 0 1-15,1 0-3 16,-1 3 1-16,0-3-1 16,0 6 1-16,3 0-1 15,8 10 1-15,3-4-1 16,11 13 1-16,0 0 1 16,6 0 0-16,8 0 0 15,0 0 1-15,-4 0 0 16,-6 0 0-16,-8-3 1 15,-3 3 0-15,-8 0-1 16,-3 0 1-16,-3 3-2 16,-11 0 1-16,-14 7-1 15,-4-10 0-15,-6 0-5 16,-5 3 0-16,-2 3-7 0,-5-3 1 16,5 4 0-16,2 2 0 15</inkml:trace>
  <inkml:trace contextRef="#ctx0" brushRef="#br0" timeOffset="5268.52">24694 2019 26 0,'46'38'13'0,"-3"2"-11"0,-33-27 26 16,1 0-27-16,-4 5 1 15,-4-8-1 1,-6-1 1-16,-8 10-3 0,-3-10 0 16,-3 7 1-16,-5-13 1 0,1 3-2 15,4-6 1-15,-1 0 0 16,4-6 0-16,7 3 0 15,7-13 0-15,7 7 1 16,10-10 1-16,8 0 1 16,7-3 1-16,7 0 0 15,3-9 0-15,4 3 0 16,-4-3 1-16,1 5-2 16,-12-8 0-16,-2-1-2 15,-5 10 0-15,-3 3-2 16,-3-3 1-16,-11 7-1 15,-3 2 1-15,-4 3-1 16,0 7 1-16,-4 6-2 16,1 6 1-16,-4 4 0 15,-4 2 1-15,4 10 0 16,0 6 0-16,3 1 0 16,4 5 0-16,7 1 1 0,4 2 0 15,0-2 0-15,6-13 0 16,8 0-1-16,3-13 1 15,4-6-5-15,-4 3 1 16,0-15-10-16,-3 0 0 16</inkml:trace>
  <inkml:trace contextRef="#ctx0" brushRef="#br0" timeOffset="5749.86">25703 2101 57 0,'-7'0'28'0,"14"-4"-19"0,-7 4 49 15,4 0-56-15,3 0 0 16,4-6 0-16,-1 6 1 16,8-3-4-16,-1-13 0 0,1 10-2 15,0 3 0 1,-4 3-15-16,-4 0 0 0,-10 0-2 15,-3 0 0-15</inkml:trace>
  <inkml:trace contextRef="#ctx0" brushRef="#br0" timeOffset="6768.84">17209 2364 42 0,'-8'3'21'0,"16"22"-21"16,-5-25 35-16,8 10-31 16,3-10 1-16,10 3 3 15,5 3 0-15,27-3-8 16,22-3 0-16,31 6 7 16,25-6 0-16,32 0-2 0,21-6 1 15,35 3-3-15,22-6 0 16,24-1-4-16,-4 4 0 15,-6 3-7-15,-36-3 0 16,-24 2-12-16,-26-2 1 16</inkml:trace>
  <inkml:trace contextRef="#ctx0" brushRef="#br0" timeOffset="14921.94">2551 4195 43 0,'3'16'21'0,"-3"6"-14"0,-3-6 21 16,3 9-26-16,-7 22 0 15,3 6 0-15,-3 3 0 16,-4 4-5-16,4-7 1 16,4-9-4-16,-8-12 1 0,11-10-9 15,0-13 1-15</inkml:trace>
  <inkml:trace contextRef="#ctx0" brushRef="#br0" timeOffset="15452.52">2829 4296 40 0,'14'-19'20'0,"4"-9"-20"15,-18 12 32-15,4 3-31 0,3-2 0 16,-7-4 2 0,-7-9 1-16,3 3-5 0,-7 9 0 15,-6-3 3-15,-1 3 0 16,-14 7-1-16,-6 0 1 16,2 9-4-16,-2 9 1 15,-1 10-1-15,-7 6 0 16,4 6-1-16,3 16 1 15,7 0-1-15,0 22 1 16,4-3 1-16,17 13 1 16,11 8 3-16,11-8 0 15,17-7 1-15,4-13 0 0,10-11 0 16,18-30 1-16,11-18-1 16,3-15 1-16,-11-14-3 15,-3-18 0-15,-3-6-2 16,-18 0 1-16,-18-13-5 15,-11 3 1-15,-10-3-12 16,-10 7 1-16,-8 12-2 16,1 6 1 62</inkml:trace>
  <inkml:trace contextRef="#ctx0" brushRef="#br0" timeOffset="16304.4">4304 4289 53 0,'81'-15'26'0,"-32"-1"-31"16,-45 16 52-16,3-6-46 16,0 3 0-16,-7 3 0 15,-7 0 0-15,-14 9-1 16,-25 0 0-16,4 10 0 16,-15 6 1-16,-13 0-1 0,-4-3 1 15,-4 0-2-15,-3-3 0 16,10 0-1-16,4-7 0 15,25 1-1-15,3-4 1 16,11 4 0-16,7 3 1 16,10-7 1-16,11 0 0 15,11 4 1-15,20 9 1 16,8-13-1-16,11 7 1 0,-1 6-2 16,0 3 1-1,-10 3-1-15,-7 7 1 0,-21-1-1 16,-11 16 0-16,-18 7-1 15,-7 6 0-15,-24-4 0 16,-11-2 1-16,10 2-1 16,-6-2 1-16,3-13-1 15,4-4 0-15,10 1 2 16,-3 0 0-16,13-10 1 16,8 1 1-16,14-4 1 15,14-6 0 1,36-22 1-1,24-6 1-15,3-7-3 16,11-6 1-16,7 0-5 16,-10 4 0-16,-4 5-7 15,-7-5 0-15,-7 2-11 0,-18 4 0 16</inkml:trace>
  <inkml:trace contextRef="#ctx0" brushRef="#br0" timeOffset="16516.69">4385 4979 60 0,'-7'22'30'0,"7"38"-35"0,0-41 49 0,-4 9-45 16,4 6 1-16,0 1-10 15,4 6 1-15,-4-4-2 16,0-9 0-16</inkml:trace>
  <inkml:trace contextRef="#ctx0" brushRef="#br0" timeOffset="19652.63">3556 5895 44 0,'0'28'22'0,"4"22"-13"16,-4-31 29-16,0 0-38 0,-4 0 0 15,4-4 0 1,-7-2 0-16,0 0 0 0,3-4 0 16,-6-3 0-16,3-6 0 15,3 0 0-15,4-6 0 16,0-3 0-16,4-7 1 16,3-6-2-16,3-3 1 15,8 0-2-15,-7 0 1 16,10-10 0-16,-7 10 0 15,4 0 1-15,-1 6 0 16,-3 10 0-16,-3 6 0 0,3 3 1 16,-11 6 0-16,5 3 0 15,-8 4 0-15,0 6 0 16,0 6 0-16,0 0 0 16,0 6 1-16,0-3-1 15,0-6 1-15,0 0-1 16,0-3 0-16,0-6-2 15,0-4 0-15,10-3-7 16,11-6 0-16,-3-3-8 16,14-3 1-16</inkml:trace>
  <inkml:trace contextRef="#ctx0" brushRef="#br0" timeOffset="19951.88">3909 5889 54 0,'-4'0'27'0,"8"3"-27"0,-4-3 48 15,0 0-44-15,0 0 1 16,0 0 0-16,7 0 0 15,3-3-7-15,5 3 0 0,2 0 4 16,4-7 1-16,1 1-5 16,2 3 1-16,-3 3-5 15,-10 0 1-15,7-3-8 16,-15 3 1-16,4 3-7 16,-7 6 1-16</inkml:trace>
  <inkml:trace contextRef="#ctx0" brushRef="#br0" timeOffset="20161.93">3976 6067 45 0,'-11'19'22'0,"11"-16"-14"0,0-3 36 0,0 0-40 16,4 3 0-16,3-3 2 15,3 0 1-15,5-3-9 16,2 0 0-16,1-3 5 15,3 6 1-15,-3-3-6 16,3 6 0-16,-7 0-9 0,0-6 0 16,-3-3-7-16,-1-1 0 15</inkml:trace>
  <inkml:trace contextRef="#ctx0" brushRef="#br0" timeOffset="20418.9">4364 5760 58 0,'0'6'29'0,"0"26"-34"16,0-23 51-1,0 10-46-15,0 6 0 0,0 13 1 16,10 6 0-16,-6 3-2 15,3 0 0-15,-7-3-3 16,4-10 0-16,-4-9-11 16,7-12 1-16,0-13-2 15,-4-13 0-15</inkml:trace>
  <inkml:trace contextRef="#ctx0" brushRef="#br0" timeOffset="21138.25">3926 3901 53 0,'-7'15'26'0,"4"13"-31"16,-4-18 52-16,3 2-47 15,-6-2 0-15,-8 2 0 16,-10-2 0-16,0-1-1 16,3 1 1-16,-3-1 0 15,-4-6 1-15,14 3-1 16,-3-2 0-16,3-4 0 15,8-7 0-15,-1 1-1 16,4-10 1-16,4 1-1 16,6-4 0-16,8 6 1 0,6-2 0 15,1 5-1-15,10 4 1 16,-3 6 0-16,3 6 0 16,-7 4 0-16,8 5 1 15,-8-5-1-15,7 2 0 16,4-2 0-16,0 2 0 15,3-9 0-15,-7 4 1 16,4 2 0-16,-11-9 1 16,-3 3-1-16,3-6 0 0,-11-13 1 15,-3-3 0 1,-3-6-1-16,-4 7 1 0,-7-11-2 16,-4 11 1-16,-10 8 0 31,0 1 0-16,-11 6-4 1,-3 3 1-16,10 6-12 16,-3 3 0-16,7 7-3 0,3-7 1 0</inkml:trace>
  <inkml:trace contextRef="#ctx0" brushRef="#br0" timeOffset="21912.95">5172 4587 30 0,'0'10'15'0,"0"-1"-4"16,0-9 21-16,-7-6-28 16,3 6 0-16,4 6 3 15,-7 0 1-15,4 1-9 16,3-1 0-16,0 6 7 15,0-5 1-15,10-7-2 16,1-10 1-16,6 1-2 16,5-10 0-16,-12-19-2 0,4-5 0 15,0-14-1 1,-3-6 0-16,0-9-2 0,-1 3 1 16,-10 3-3-16,0 1 1 15,0 11-2-15,0 10 0 16,-7 10 0-16,7 9 1 15,-3 12-1-15,3 13 1 16,-8 3 1-16,5 10 1 16,-8 15 1-16,4 4 0 15,0 8 0-15,7 4 1 16,4 0-1-16,-4-6 1 16,10 9 0-16,-6 3 0 0,3-12 0 15,4-4 0-15,3-6-1 16,3-9 0-16,4-3-5 15,-3-13 0-15,3-3-10 16,0-3 0-16,4-4-1 16,0 4 1-1</inkml:trace>
  <inkml:trace contextRef="#ctx0" brushRef="#br0" timeOffset="22232.83">5549 4409 53 0,'4'28'26'16,"-4"3"-33"-16,0-18 55 0,0-4-47 15,0 4 0-15,0-1 0 16,0-2 1-16,0-1-3 16,0-9 1-16,7-9 0 15,-7-1 1-15,10-6-1 0,-10 7 0 16,11-7-2-16,0-2 0 16,-1 5 0-16,-3 0 1 15,4 4-1-15,-8 6 1 16,4-3 1-16,4 12 0 15,0-6 1-15,-1 9 1 16,1 1 0-16,-1 9 1 16,1 6-1-16,3-3 0 15,-3-4-1-15,-1-2 1 16,-3 0-1-16,7-7 0 0,-3 1-2 16,7-7 0-1,-8 3-5-15,-6-3 0 0,6-3-11 16,4-6 1-16</inkml:trace>
  <inkml:trace contextRef="#ctx0" brushRef="#br0" timeOffset="22548.85">6096 4104 49 0,'0'0'24'0,"0"-3"-20"15,0 6 36-15,-7 7-39 16,-4 2 1-16,1 10 1 16,-11 6 0-16,-4 10-4 0,11 9 0 15,-7 6 2-15,7 7 1 16,-1-7-2-16,8 4 1 15,4-4-2-15,6-9 1 16,8-9-4-16,7-14 0 16,3-5-5-16,0-10 0 15,4-2-7-15,-1-8 0 16</inkml:trace>
  <inkml:trace contextRef="#ctx0" brushRef="#br0" timeOffset="22969.04">6265 4490 44 0,'4'9'22'0,"-4"17"-16"16,0-17 36-16,0 0-41 15,0 1 0-15,0-4 1 16,0 3 0-16,0-5-3 15,-4 2 1-15,4 0 1 16,0-6 0-16,0 0-1 16,4 3 0-16,3-9 0 15,-4-3 0-15,8-7 0 16,0-3 0-16,-1-3-1 16,4 3 1-16,-3 4 0 15,-1 2 0-15,-10 1 0 0,8 5 0 16,-1 1 0-16,0 6 1 15,-4 6 0-15,4 10 1 16,4 0-1-16,-4 2 1 16,7 1-1 15,-3-3 0-31,3 6-1 0,-4-3 1 0,1-7-6 0,-1-2 1 16,5-7-6-16,2-3 1 0,1 0-7 15,3-10 0-15</inkml:trace>
  <inkml:trace contextRef="#ctx0" brushRef="#br0" timeOffset="23230.04">6586 4217 46 0,'0'13'23'0,"22"6"-21"15,-15-16 38-15,7 9-39 16,3 10 1-16,12 6 1 16,-5-2 1-16,12 8-4 15,-8 4 0-15,-4-1 2 16,-2-2 0-16,-12-1-2 16,-10 1 0-16,-10 9-6 0,-15-10 0 15,-7 4-10-15,-14-4 1 16</inkml:trace>
  <inkml:trace contextRef="#ctx0" brushRef="#br0" timeOffset="23913.62">5249 5268 41 0,'-7'12'20'0,"-3"-15"-8"0,10 3 26 0,0 3-34 16,0 0 0-16,0 7 6 16,7-10 0-16,3 9-11 15,15-9 1-15,24 10 7 16,29-7 1-16,14-6-3 16,42-4 1-16,28-5-3 15,7-16 0-15,1 3-4 16,-1-4 1-16,-21 4-3 15,-24-3 0-15,-18 9-5 16,-32 7 1-16,-18 9-14 16,-24 3 1-16,-22 12 0 15,-13 4 0 17</inkml:trace>
  <inkml:trace contextRef="#ctx0" brushRef="#br0" timeOffset="24532.56">5771 5795 49 0,'11'9'24'0,"-4"7"-23"16,-7-10 47-16,0 3-47 15,0 7 1-15,0 3-1 16,-7 0 1-16,4 3-3 16,3 0 1-16,-8-1 1 15,5-2 0-15,3-9-1 16,0-7 1-16,0-3-1 16,11-16 0-16,-8 0-1 15,8-12 1-15,6-3-1 16,4 0 0-16,8-4 0 15,9 7 0-15,1 0 0 0,-7 3 1 16,7 3 0-16,-11 6 0 16,4 3 1-1,-11 7 1-15,0 9 0 0,-3 0 0 16,-4 13 1-16,0 9 0 16,0 10 0-16,4 2 0 15,3 4-1 1,7-3 1-1,-7-7-1-15,8-6 0 16,-1-6-4-16,18-16 0 0,7-12-10 0,-4-10 1 0,-3-6-8 16,-7 3 0-16</inkml:trace>
  <inkml:trace contextRef="#ctx0" brushRef="#br0" timeOffset="57317.96">13966 7438 52 0,'-3'9'26'0,"6"-6"-33"16,-3-3 48-16,0 0-42 15,4 3 0-15,3-3-15 16,-3 0 0-16,-1 0 10 16,-3 0 1-16</inkml:trace>
  <inkml:trace contextRef="#ctx0" brushRef="#br0" timeOffset="104373.53">762 5271 25 0,'7'50'12'0,"35"-44"-12"0,-24-3 12 0,3-9-13 15,7-3 1-15,4-4-1 16,-4-9 0-16,11-6 1 16,-7-16 0-16,7-12-1 15,10-16 1-15,-7-13-3 16,4 0 1-16,-10 13-4 15,2 9 1-15</inkml:trace>
  <inkml:trace contextRef="#ctx0" brushRef="#br0" timeOffset="104882.43">1309 4848 8 0,'-11'116'4'0,"11"12"7"16,7-103 1-16,-3 13-11 15,13-1 1-15,-6 1-1 16,10-7 1-16,0-5-3 15,8-8 1-15,-1-5 1 0,-7-10 0 16,0-3-1-16,0-6 0 16,-3-7 0-16,-7 4 1 15,-1-4-2-15,-10-6 1 16,-3 1 0-16,-15-1 0 16,-3 3 0-16,-7 4 1 15,-11 2 0-15,-14 1 1 16,-4-1 0-16,-3 4 0 15,-14 3 1-15,-3 6 0 16,-11-6 0-16,-1 9 1 0,8 7-3 16,11-1 1-16,3 4-1 15,14 0 0-15,14-4-1 16,11 1 1-16,17-7-1 16,11-3 1-16,18-12 0 15,24-7 0-15,15-6-1 16,34-9 1-16,8-13-1 15,14-16 1-15,3-12-1 16,-6 6 0-16,-12-3-2 16,-9 10 1-16,-26 15-1 15,-6 3 0-15,-26 19-1 16,-13 22 0-16,-25 13-1 16,-25 24 1-16,-17 42 0 15,-29 5 1-15,-14 29-2 16,-17 28 0-16,0-3 1 15,-11 7 0-15,3-1-3 16,8-9 1-16</inkml:trace>
  <inkml:trace contextRef="#ctx0" brushRef="#br0" timeOffset="141888.31">10216 5202 44 0,'4'19'22'0,"0"-13"-18"0,-4-6 22 16,0 0-24-16,0-16 1 16,0 1 1-16,3-10 0 15,1-13-5-15,-1-12 0 16,4-16 4-16,0-3 0 15,0-3-2-15,7 6 1 16,0-6-1-16,1 9 0 16,2-3-1-16,8 10 1 15,0-4-1-15,-4 10 1 16,0 9 0-16,0 13 0 16,-3 3 0-16,-1 12 0 0,1 7-2 15,0 6 1-15,-4 10-4 16,0 8 0-16,-7 7-6 15,0-6 0-15,-14 19-6 16,-7 6 1-16</inkml:trace>
  <inkml:trace contextRef="#ctx0" brushRef="#br0" timeOffset="142118.14">10100 4986 39 0,'-14'15'19'0,"10"4"-9"15,4-16 32-15,4 0-40 16,-1-3 1-16,8 3 0 16,3-3 1-16,0-3-5 15,4 0 0-15,-4 0 3 16,0 0 0-16,0-7-2 16,0 10 1-16,0-9-5 0,4 6 0 15,3-3-6-15,-3-7 0 16,3 4-5-16,-3 2 0 15</inkml:trace>
  <inkml:trace contextRef="#ctx0" brushRef="#br0" timeOffset="142402.4">10696 4813 40 0,'11'-6'20'0,"-8"3"-12"0,-3 3 33 0,0 0-41 16,0-3 1-16,-3 3 2 16,-8 6 0-16,-3 0-3 15,-4 10 0-15,-3-1 2 16,0 14 1-16,0-1-1 16,0 9 0-16,0 4-1 15,3-3 0-15,7-10-3 16,8 0 1-16,3-9-3 15,10-6 0-15,5-1-5 16,6-12 0-16,3-9-7 16,1-7 0-16</inkml:trace>
  <inkml:trace contextRef="#ctx0" brushRef="#br0" timeOffset="142597.95">10950 4801 36 0,'4'9'18'0,"-15"13"-14"0,4-13 27 15,-3 7-27-15,-12 12 0 16,1-3 1-16,0 10 0 16,-4-1-7-16,1 4 0 15,-1-10 4-15,0 7 1 16,4-4-4-16,0-9 0 16,7-3-5-16,3-4 0 15,8-11-8-15,-1-11 1 0</inkml:trace>
  <inkml:trace contextRef="#ctx0" brushRef="#br0" timeOffset="142810.82">10735 4794 45 0,'11'19'22'0,"3"41"-25"15,-11-42 36-15,1 4-32 16,3 10 1-16,0-1-2 15,0 4 0-15,4-7-1 16,-4 3 0-16,3-15-1 16,1-4 0-16,-1-2-8 15,4-10 0-15,1-6-2 16,-1-10 1-16</inkml:trace>
  <inkml:trace contextRef="#ctx0" brushRef="#br0" timeOffset="143003.11">10982 4688 39 0,'18'18'19'0,"20"36"-12"0,-23-29 36 15,6 6-41-15,3 10 1 32,8 28 1-32,-14 0 1 15,-11 0-7-15,-7-9 0 16,-11-7-1-16,-3-12 1 0,0-4-12 15,3-15 0 1</inkml:trace>
  <inkml:trace contextRef="#ctx0" brushRef="#br0" timeOffset="143407.63">11501 4910 46 0,'-4'3'23'0,"-3"10"-13"0,11-13 31 16,-4 3-40-16,3 3 1 15,1 4-1-15,3-7 1 16,3-6-3-16,8-4 0 0,3-2 0 15,7 0 1 1,0-1-7-16,-3 1 1 0,-4-1-10 16,-10 4 1-16</inkml:trace>
  <inkml:trace contextRef="#ctx0" brushRef="#br0" timeOffset="143600.63">11455 5092 39 0,'-4'22'19'0,"4"-12"-7"16,7-10 26-16,0 0-38 15,7 0 0-15,1 0 0 16,-1 0 0-16,0 0-3 16,3 0 1-16,5 0-6 15,-1 0 1-15,3-7-6 16,-2 1 0-16</inkml:trace>
  <inkml:trace contextRef="#ctx0" brushRef="#br0" timeOffset="144426.43">12347 4735 45 0,'-3'9'22'0,"-4"-6"-22"16,7-3 40-16,0 0-37 16,-4-9 0-16,8-7 3 15,-1-9 0-15,4-3-8 16,0-22 1-16,0-10 5 15,-3-9 0-15,3-22-2 16,0 6 0-16,-3-5-1 16,-4 2 1-16,0 3-1 15,-4 13 0-15,0 15-1 16,1 17 0-16,-1 15-1 16,-3 18 1-16,-3 14-2 15,-1 27 0-15,1-3 0 16,-1 20 0-16,7 11 0 15,4 17 1-15,8 2 0 16,2 4 0-16,4-19 0 0,0-7 0 16,-3-2-3-16,3-16 0 15,-3-10-2-15,-1-22 0 16,8 1-3-16,-4-7 1 16,0-6-4-16,0-16 1 15,0 0 2-15,0-6 0 16,1 6 5-16,-5-3 1 47,1 10 5-32,-1 2 1-15,-3 10 6 0,0 0 0 0,-3 10 1 0,-4 2 1 0,0 13-3 0,-4 0 0 0,1-6-3 16,-1 0 0-16,1 0-3 16,-1-7 1-16,4-2-3 15,0-7 1-15,0 0-2 16,7-9 1-16,4-7 0 15,-1 1 0-15,1-7-1 16,0-3 1-16,3 6-1 16,-4 1 0-16,1 5 1 15,0 1 0-15,-1-1-1 16,1 4 1 0,-4 6 0-16,0 3 0 0,0 4 0 15,-4 8 0-15,1 4 0 16,-4-3 0-16,0-1 0 15,3 1 0-15,1 0-3 16,3-1 1-16,0 1-5 0,4-3 1 16,3-13-8-16,0 0 1 15</inkml:trace>
  <inkml:trace contextRef="#ctx0" brushRef="#br0" timeOffset="144668.27">13025 4170 40 0,'0'6'20'0,"-11"4"-20"0,4-7 33 0,0 3-32 16,3 4 0-16,-3 5 2 16,0 7 0-16,-3 16-4 15,-1 3 1-15,0 6 1 16,1 3 1-16,3-6-2 15,0-3 0-15,7-7-4 16,3-9 0-16,4-12-5 16,4-10 0-16,0-3-4 15,-1-3 1-15</inkml:trace>
  <inkml:trace contextRef="#ctx0" brushRef="#br0" timeOffset="144866.11">13215 4264 44 0,'-3'16'22'0,"-19"18"-29"0,15-24 41 15,-7 6-33-15,-3 2 0 16,-5 4 0-16,-2 3 1 16,3 7-3-16,-1-7 0 15,5 3-2-15,6-12 0 16,1-4-9-16,3-5 0 15</inkml:trace>
  <inkml:trace contextRef="#ctx0" brushRef="#br0" timeOffset="145109.23">13018 4343 43 0,'21'34'21'0,"10"26"-24"0,-20-54 33 0,0 13-31 16,3 9 1-16,3-9-1 16,1-3 1-16,0 2-2 15,-1-8 1-15,1-4-4 16,0 0 0-16,-1-12-5 16,1-10 0-16,-4-9-1 15,-3 0 0-15</inkml:trace>
  <inkml:trace contextRef="#ctx0" brushRef="#br0" timeOffset="145282.87">13300 4142 36 0,'3'28'18'0,"11"10"-16"0,-7-26 38 16,4 17-38-16,3 5 0 16,4 7 0-16,-1 9 1 15,-2-6-4-15,-5 0 0 16,-6 0 2-16,-8-3 0 15,-6-4-3-15,-8-5 0 16,-7-7-6-16,-7-7 0 16,-10-8-6-16,-4-1 1 15</inkml:trace>
  <inkml:trace contextRef="#ctx0" brushRef="#br0" timeOffset="145598.89">11857 5139 54 0,'7'19'27'0,"21"-22"-22"16,-10 0 52-16,24 0-56 15,11 6 1-15,25-3 2 16,13-7 0-16,33-5-5 16,31-16 0-16,4-4 2 15,3-5 1-15,-7 8-3 0,-24 4 1 16,-25 10-5-16,-29 5 0 16,-17 10-5-16,-14 7 1 15,-14 8-11-15,-18 7 1 16</inkml:trace>
  <inkml:trace contextRef="#ctx0" brushRef="#br0" timeOffset="145915.37">12993 5459 53 0,'-7'13'26'0,"3"21"-31"15,1-25 41-15,-11 10-36 16,-15 10 1-16,-13 5-1 15,-4-6 1-15,-3 16-5 16,-1-6 1-16,5-4-5 16,2-6 1-16,8-6-7 15,7-9 0-15</inkml:trace>
  <inkml:trace contextRef="#ctx0" brushRef="#br0" timeOffset="146107.3">12640 5522 58 0,'35'66'29'0,"29"25"-40"0,-43-66 57 15,7 9-46-15,7 7 0 0,1 6-1 16,-8-6 1-16,11-7-4 16,-7-12 1-16,-4-9-11 15,-4-10 1-15,-6-9-2 16,-4-1 0-16</inkml:trace>
  <inkml:trace contextRef="#ctx0" brushRef="#br0" timeOffset="146471.44">13907 5095 60 0,'45'66'30'0,"-23"22"-40"0,-22-60 62 0,-4 13-54 16,-10 9 0-16,-7 0-11 16,-11-9 0-16,-3-6 4 15,-8-14 0 1</inkml:trace>
  <inkml:trace contextRef="#ctx0" brushRef="#br0" timeOffset="150013.61">15907 4017 34 0,'3'9'17'0,"8"-6"-8"0,-11-3 17 0,10 10-25 16,-6 2 1-16,-4 7-1 16,4 6 1-16,-8 3-3 15,0 4 1-15,1 2 0 16,-8 1 0-16,4-7-4 15,4-6 0-15,-1-7-7 16,1-2 0-16</inkml:trace>
  <inkml:trace contextRef="#ctx0" brushRef="#br0" timeOffset="150476.91">16284 3985 40 0,'0'-12'20'0,"0"-7"-18"0,0 13 32 15,0 6-32-15,0-7 1 16,-7-2 0-16,-3-1 1 0,-12 1-5 16,-6 0 0-16,-7 6 2 15,-4-7 1-15,0 4-1 16,-3 12 0-16,-4 4-1 16,4 5 0-16,3 7-1 15,0 13 0-15,7 9 0 16,4 9 1-16,11 3-1 15,10 13 1-15,10-3 0 16,15 0 1-16,13-6 1 16,8-20 0-16,14-5-1 15,0-23 1-15,0-18-1 16,-7-16 1-16,-7-15-1 16,-11-7 0-16,-3-10-4 15,-4 1 0-15,0 0-12 16,-3-4 0-16</inkml:trace>
  <inkml:trace contextRef="#ctx0" brushRef="#br0" timeOffset="151647.81">15826 5472 42 0,'3'15'21'0,"1"7"-16"16,-1-16 26-16,1 1-27 0,6-1 0 15,1 0 3-15,7-6 0 16,-1 3-9-16,1 1 1 0,7-4 6 16,-4 0 0-16,-4 0-2 15,1 0 0-15,0 0-1 16,-4 0 0-16,-4 0-2 15,-3 0 1-15,0 0-1 16,-7 6 0-16,-3 3-1 16,-8 7 1-16,-3 6-1 15,0 3 0-15,-7-6 0 16,0 9 1-16,0-3 0 16,3 0 0-16,0 0 0 15,8 0 1-15,6-6-1 16,11-3 0-16,7-4-2 15,11-2 1-15,0-7-6 16,3-6 0-16,0 0-10 16,-7-13 0-16</inkml:trace>
  <inkml:trace contextRef="#ctx0" brushRef="#br0" timeOffset="152070.62">16281 5563 42 0,'3'-26'21'0,"1"-24"-17"0,-4 38 28 0,-4-7-31 15,-6 0 0-15,-8-6 1 16,-10 0 1-16,-7 3-4 16,-4-6 1-16,-11 12 2 15,1 10 0-15,-4 9-1 16,0 13 0-16,4 21-2 16,6 10 0-16,5 16-1 15,2 12 1-15,12 10 1 16,13 12 0-16,7-15 1 15,15-13 0-15,21-10 1 16,10-15 1-16,22-22-1 16,10-19 1-16,-7-22-2 15,-11-6 0-15,-6-9-4 16,-8 2 0-16,-10-2-12 16,-11-1 0-16</inkml:trace>
  <inkml:trace contextRef="#ctx0" brushRef="#br0" timeOffset="152669.8">15815 6748 59 0,'14'16'29'0,"7"2"-32"16,-7-15 47-16,4 4-43 16,0-1 0-16,3 0 1 0,4 4 0 15,-4-7-2 1,0-3 1-16,-3 3 1 0,-4 0 1 16,0-3-1-16,-7 3 0 15,-4 4-2-15,-6 2 0 16,-4 3-2-16,-4 1 1 15,1 3-2-15,3-1 0 16,-4-2 0-16,4 3 1 16,3-4 0-16,4 4 0 15,4 3 1-15,3-1 0 16,7 4 1-16,4 0 1 16,-1 3-1-16,1-3 1 0,-4-6 0 15,-3 3 1-15,-8 0-2 16,-10-4 1-16,-10 1-1 15,-8 0 0-15,-14-1-2 16,-10-2 1-16,-1-4-9 16,4-6 1-16,-3-3-7 15,7-3 0-15</inkml:trace>
  <inkml:trace contextRef="#ctx0" brushRef="#br0" timeOffset="153088.81">16316 6807 46 0,'25'-15'23'0,"-11"-13"-19"0,-14 15 36 15,-4-3-40-15,-6-3 1 16,-4-9 1-16,-8 0 0 16,-13-3-2-16,-14 2 0 15,-8 1 1-15,-10 6 0 16,-3 16-1-16,-1 19 1 16,-3 12-3-16,0 15 0 15,3 11-1-15,8 18 0 16,10 15 0-16,14 17 1 0,18-1 1 15,21 0 1-15,21-6 2 16,22-18 1-16,27-11 1 16,25-21 1-16,15-22-2 15,6-25 1-15,-7-6-3 16,-10-13 1-16,-11-10-6 16,-13-2 0-16,-12-10-12 15,-21-3 0-15</inkml:trace>
  <inkml:trace contextRef="#ctx0" brushRef="#br0" timeOffset="154276.28">17244 4045 46 0,'14'-6'23'0,"-7"-13"-19"0,-7 16 30 16,-4-7-33-16,-6-2 0 0,-8 2 0 15,-3 4 0-15,-7 6-1 16,0 6 0-16,-8 4 1 16,1 12 1-16,-4 6-1 15,7 9 0-15,4 14 0 16,0 5 0-16,10-3 0 16,1-2 0-16,17-4-1 15,17-7 0-15,8-8 0 16,3-14 1-16,8-5-3 15,6-10 0-15,0-6-5 16,1 0 0-16,-5-7-8 16,-6-2 0-16</inkml:trace>
  <inkml:trace contextRef="#ctx0" brushRef="#br0" timeOffset="154576.96">17410 4252 33 0,'3'12'16'0,"-17"-2"-12"0,10-7 21 16,1 0-23-16,-1 0 0 16,-3 3 1-16,0 7 1 15,0-4-5-15,0 1 1 16,0 5 2-16,0 4 1 16,0 0-1-16,4-10 1 15,-1 4-2-15,4 3 1 16,4-1-2-16,3-5 1 15,3-7-2-15,-3 0 1 16,4-3-2-16,-1-3 1 0,4 0-4 16,4-7 1-16,-4-8-3 15,4 5 1-15,-4-3-6 16,0 10 1-16,0-10 0 16,-3 4 0-16</inkml:trace>
  <inkml:trace contextRef="#ctx0" brushRef="#br0" timeOffset="155324.99">17618 4390 43 0,'7'3'21'0,"-4"3"-22"0,-3-3 47 15,0-3-44-15,0 3 1 16,0 1 0-16,0 5 1 16,0-6-5-16,0 6 1 15,0 4 2-15,0 6 0 16,0-7-1-16,0 4 0 15,0-10-2-15,0 4 1 16,4-7-1-16,-4-3 1 0,3-10-1 16,4-5 1-16,0 2-1 15,1-9 0-15,-1 0 0 16,3-3 1-16,1 3 0 16,-1 7 0-16,1-1 0 15,3 3 0-15,0 7 0 16,0 6 1-16,0 6-1 15,0 4 0-15,1 9 0 16,-1-4 0-16,-4 1 0 16,4 6 0-16,-3-3 0 15,0 0 0-15,-1 6-1 16,4-13 1-16,0 1-1 16,0-7 1-16,18-9 0 15,4-10 0-15,2-9-1 16,1-15 0-16,0-7 0 15,-4-9 1-15,-3-10-1 0,-4-9 1 47,-7-19-1-47,-7 3 0 0,-3-9 0 0,-4-4 1 0,-3 23-1 16,-4 6 1-16,-4 9 0 0,-3 16 0 16,-4 13 1-16,-3 24 0 15,-3 13 0-15,-8 22 0 16,4 23 0-16,0 20 0 15,0 96-1 1,6-17 1-16,8-31-2 16,4-25 1-16,-1-28-5 15,1-26 1-15,-1-12-6 16,1-22 0-16,-4-6-5 16,-4-12 1-16</inkml:trace>
  <inkml:trace contextRef="#ctx0" brushRef="#br0" timeOffset="155552.2">17900 4267 39 0,'7'22'19'0,"4"-9"-9"16,-8-10 33-16,4 3-41 16,11-6 0-16,-1 0 0 15,12 3 0-15,6 4-3 0,0-7 0 16,1 0 0-1,-1 6 1-15,0-3-5 0,-3 0 0 16,0 0-5-16,-8 4 0 16,1-4-5-16,-7 6 1 31</inkml:trace>
  <inkml:trace contextRef="#ctx0" brushRef="#br0" timeOffset="155686.16">18411 4418 42 0,'0'12'21'0,"0"26"-24"0,0-25 39 16,0-4-36-16,0 4 0 16,0-1-3-16,0-2 0 15,0-1-4-15,0-9 1 0,-3 0-6 16,-4-9 1-16</inkml:trace>
  <inkml:trace contextRef="#ctx0" brushRef="#br0" timeOffset="155884.81">18313 4327 27 0,'14'6'13'0,"11"-6"-1"15,-18 0 19-15,3-3-31 16,1 3 0-16,-1-3 1 16,4 0 0-16,1 0-2 15,2-7 1-15,-6 10-3 16,-1 0 0-16,-3 3-5 15,0 4 1-15,1-7-4 16,-8 0 1-16</inkml:trace>
  <inkml:trace contextRef="#ctx0" brushRef="#br0" timeOffset="156137.2">18510 4446 26 0,'4'38'13'0,"3"-1"-8"0,-7-24 23 16,3-4-26-16,-3 1 1 15,4-4 1-15,-1 3 0 16,-3-2-6-16,4-7 1 16,-1-3 2-16,5-10 1 0,2-3-2 15,1-2 1-15,-1-1-2 16,1 3 1 0,-1 7-1-16,1-4 1 0,0 1-1 15,-4 2 1-15,0 7-3 16,0 6 0-16,0 3-4 15,3 7 1-15,1 3-4 16,0-4 0-16</inkml:trace>
  <inkml:trace contextRef="#ctx0" brushRef="#br0" timeOffset="156423.47">19015 4474 25 0,'7'0'12'0,"0"-9"-1"16,-4 6 20-16,-3-7-28 0,0 10 1 15,0 0 2-15,0 0 1 16,4-9-9-16,-4 3 1 16,-4-1 5-16,-3 4 0 15,-3 3-2-15,-1-6 0 16,-3 12-2-16,0-3 1 15,0 7-2-15,-4 2 0 16,1 7-2-16,6 0 0 16,7 0-5-16,4 0 1 15,7 0-7-15,4-10 1 16</inkml:trace>
  <inkml:trace contextRef="#ctx0" brushRef="#br0" timeOffset="156693.51">19195 4537 33 0,'-4'16'16'0,"1"-10"-16"16,3-6 24-16,-4 3-23 16,1 3 0-16,-1-2 1 15,4 2 0-15,0-3-3 16,4 0 1-16,3 3 1 15,3 1 0-15,1-7-1 16,3 9 1-16,4-6-1 16,3-6 0-16,3-3-3 0,1 3 0 15,0 3-6-15,3 0 1 16,0-10-2 0,-3-2 0-16</inkml:trace>
  <inkml:trace contextRef="#ctx0" brushRef="#br0" timeOffset="156962.96">19639 4421 36 0,'0'16'18'0,"-3"-16"-24"0,-4 0 36 0,0-7-31 16,-1 4 1-16,-2 3 0 16,-1 0 0-16,1 0 0 15,3 3 1-15,0 4 0 16,3-1 0-16,4 3 1 15,7 4 0-15,0 3 1 16,7-7 1-16,4 4-1 16,-4 2 0-16,-3 1-2 15,-8-7 1-15,-6 7-2 16,-8 0 1-16,-3 6-8 16,-11-3 1-16,-10-7-7 15,0-9 0-15</inkml:trace>
  <inkml:trace contextRef="#ctx0" brushRef="#br0" timeOffset="157504.42">22010 4427 53 0,'17'0'26'0,"-6"3"-27"15,-11-3 48-15,0-3-47 16,-3 3 0-16,-5 0-1 16,-2 0 1-16,-4 0 0 0,-7 3 0 15,-1 4-1-15,-6 2 1 16,7 1-2-16,0 5 1 16,3 4-3-16,4-6 1 15,11-1-4-15,6 1 1 16,11-4-5-16,7-3 1 15,1-2-4-15,2-4 0 16</inkml:trace>
  <inkml:trace contextRef="#ctx0" brushRef="#br0" timeOffset="157823.43">22172 4456 36 0,'4'15'18'0,"-1"20"-16"0,-3-26 33 0,-3 10-34 16,-1-6 0-16,1-1 0 15,-1-6 1-15,4 1-3 16,4-1 0-16,3-6 1 16,0-10 1-16,3-2-1 15,1-7 0-15,-1-3-2 16,1 6 1-16,0 1-1 16,3-4 1-16,0 0 0 15,0 10 1-15,-3 9 0 16,3 0 1-16,-4 6 1 15,1 16 1-15,-1 6 1 16,4-3 0-16,8 10-1 16,6-7 1-16,4 3-3 15,10-6 1-15,0-9-6 16,8-6 0-16,3-4-10 31,-8-16 0-31</inkml:trace>
  <inkml:trace contextRef="#ctx0" brushRef="#br0" timeOffset="158405.02">23985 3973 49 0,'25'3'24'0,"-21"-3"-18"16,-4 0 37-16,-4 3-43 16,-7 3 1-16,-10 0 0 15,-7 1 0-15,-11 2-2 16,0-9 1-16,1 10-2 16,-1-10 1-16,4 3-3 0,6 6 1 15,1 4-1-15,11 9 1 16,2 3 0-16,12-6 0 15,6 6 2-15,8 6 1 16,7 0 2-16,3 4 0 16,0 6 0-16,-3-10 0 31,-15 32-1-31,-6-10 0 16,-1 13-1-16,-3-7 1 0,0-12-1 15,3-3 1-15,4-9-2 16,4-7 1-16,7-3-4 15,3-15 0-15,3-4-5 16,4-9 0-16,1-10-5 16,-1-9 1-16</inkml:trace>
  <inkml:trace contextRef="#ctx0" brushRef="#br0" timeOffset="158631.94">24063 4224 47 0,'-7'15'23'0,"-11"20"-19"15,15-26 43-15,-4 10-47 16,3 6 1-16,1 3 0 16,-1 10 1-16,-3 6-3 15,4-13 1-15,-1 0-3 0,0-5 0 16,4-8-5-16,8-5 0 15,6-4-8-15,3-6 1 16</inkml:trace>
  <inkml:trace contextRef="#ctx0" brushRef="#br0" timeOffset="158842.08">24338 4597 39 0,'-10'22'19'0,"-12"34"-16"0,19-40 28 0,-8 6-31 16,-3 3 0-16,0 12 0 15,0-5 0-15,-4-1-2 16,8-6 0-16,-1-12-7 16,8-10 0-16,3-12-3 15,10-10 1-15</inkml:trace>
  <inkml:trace contextRef="#ctx0" brushRef="#br0" timeOffset="159334.49">24931 4355 44 0,'7'19'22'0,"-32"25"-24"0,15-41 44 15,-12 6-43-15,-6 1 1 16,-7 2 0-16,-4 1 0 16,-3 3 0-16,7-7 0 15,-1-3-2-15,8 4 0 16,3-4-2-16,8-3 1 16,3-3-3-16,7-3 0 15,3-3 0-15,8-1 0 0,10 4 1 16,14 3 1-16,0 0 1 15,4 3 1-15,0 4 3 47,-1 2 1-47,1 4 1 0,-4 2 0 0,1-2 0 0,-1-4 1 0,0 4-1 16,0-4 1-16,0 1-2 16,4 2 0-16,-7-9-1 15,0-6 0-15,-4 0-1 16,0 3 1-16,0-16-1 15,-7 1 1-15,-7-7-1 16,-7-3 1-16,-3-4 0 16,-8-2 0-16,-10 0-2 15,-11 3 1-15,0 15-3 16,-3 7 0-16,0 6-6 16,7 9 1-16,6 1-4 0,8-1 1 15</inkml:trace>
  <inkml:trace contextRef="#ctx0" brushRef="#br0" timeOffset="160191.38">25449 3966 51 0,'39'76'25'0,"11"27"-30"0,-33-62 53 15,1 15-46-15,-4 23 0 16,-14 5 0-16,-7 23 1 16,-14 3-4-1,-15 0 0-15,-2-13-4 0,-8-31 0 16,-4-7-11-16,8-24 1 16</inkml:trace>
  <inkml:trace contextRef="#ctx0" brushRef="#br0" timeOffset="161647.33">27058 4010 29 0,'-42'29'14'0,"31"-20"0"0,11-9 15 16,0 0-26-16,0 0 0 0,4 0 4 16,6-3 0-16,8-10-8 15,7-12 1-15,6-16 4 16,5-15 1-16,-1-13-2 16,-3-6 0-16,-1-1-2 15,1-5 1-15,-4-19-2 16,-6 5 1-16,-5 14-1 15,-10 6 0-15,-3 12-1 16,-8 10 1-16,-3 15-1 16,0 22 0-16,0 10-1 15,-4 12 1-15,1 19-1 16,-1 16 1-16,1 13 0 16,-1 15 1-16,1 0 0 15,6 6 1-15,4 3 0 16,7-3 0-16,0-9-2 15,4-12 1-15,-4-7-6 0,0-19 0 16,7-3-9-16,0-13 1 16</inkml:trace>
  <inkml:trace contextRef="#ctx0" brushRef="#br0" timeOffset="161994.52">27464 3785 63 0,'-14'72'31'0,"-4"-28"-42"0,14-35 56 0,-3 3-45 16,0 1 0-1,4-4 0-15,3 1 0 0,0-10 0 16,7 0 0-16,3-13-1 16,5 1 1-16,2-7-2 15,1-6 0-15,0-3-3 16,3-4 1-16,-4 7 0 15,1 3 0-15,0 7 0 16,-4 2 0-16,-4 7 2 16,1 9 1-16,-4 3 3 15,-4 7 0-15,1 6 1 16,-4-10 0-16,0 10-1 16,4 0 1-16,-1-1-2 15,4 4 0-15,0-3-6 16,0-9 1-16,4-1-10 15,-4-3 0-15</inkml:trace>
  <inkml:trace contextRef="#ctx0" brushRef="#br0" timeOffset="162281.43">28049 3458 36 0,'-7'7'18'0,"-17"-1"-8"0,13-3 22 15,-3 3-29-15,-4-3 0 16,-10 13 2-16,7 9 0 0,0 13-7 16,7 9 1-16,0 12 4 15,3 7 0-15,4 0-2 16,3-16 1-16,4-9-3 15,7-6 0-15,8-13-5 16,2-13 1-16,4-9-10 16,0-3 0-16</inkml:trace>
  <inkml:trace contextRef="#ctx0" brushRef="#br0" timeOffset="162503.81">28250 3637 59 0,'-24'31'29'0,"-15"1"-38"16,28-23 52-16,-6 13-43 0,-8 3 0 16,0 4 0-16,1-4 1 15,-1 6-4-15,4 0 1 16,0-2-5-16,7-14 1 15,6-2-9-15,1-7 0 16</inkml:trace>
  <inkml:trace contextRef="#ctx0" brushRef="#br0" timeOffset="162730.66">28049 3678 55 0,'7'22'27'0,"-7"19"-33"0,0-35 47 0,4 6-42 16,3 7 1-16,0 0 0 15,0 0 0-15,4 6-1 16,3 6 0-16,0-2-3 16,4-4 0-16,-1-7-5 15,4-5 0-15,4-7-6 16,-7-6 1-16</inkml:trace>
  <inkml:trace contextRef="#ctx0" brushRef="#br0" timeOffset="162924.48">28367 3474 48 0,'7'16'24'0,"4"78"-27"0,-4-63 44 15,3 16-41-15,1 13 0 16,-4 6-3-16,-4 3 1 16,-3-4-3-16,-3-8 0 15,-4-10-9-15,-11-9 0 16</inkml:trace>
  <inkml:trace contextRef="#ctx0" brushRef="#br0" timeOffset="163899.15">29291 3700 37 0,'0'0'18'0,"-10"22"-12"16,6-19 26-16,-3 6-32 16,-7 7 1-16,0 3-1 15,-4 6 1-15,0-3-1 16,-3 9 0-16,0 13 0 16,0-13 1-16,3 10 0 15,11-3 1-15,4 0-2 16,10-7 1-16,10-9-4 15,5-3 0-15,6-7-7 16,4-2 1-16,3-10-4 16,-3-7 0-16</inkml:trace>
  <inkml:trace contextRef="#ctx0" brushRef="#br0" timeOffset="164142.02">29517 3976 40 0,'-4'0'20'0,"1"-3"-21"0,3 3 38 15,0 0-35-15,-4 0 1 16,-3 0 1-16,-3 0 0 16,-4 0-5-16,-8 6 1 15,5 3 2-15,-4 4 1 16,-1-7-1-16,5 7 0 16,3 2-3-16,0 1 0 15,7 3-2-15,7-10 1 0,7 4-2 16,3-10 0-16,8 0-5 15,3-6 0-15,-3-3-4 16,-8-4 0-16</inkml:trace>
  <inkml:trace contextRef="#ctx0" brushRef="#br0" timeOffset="164693.78">29559 4042 40 0,'4'28'20'0,"-1"-9"-15"16,-3-16 35-16,0 3-40 16,4-3 1-16,-4-3-1 15,0 0 0-15,3-3-1 16,1-3 1-16,3-7 0 16,0 4 0-16,0 3-1 15,4-1 1-15,-1 1-1 16,1 0 1-16,-1 3-1 15,1 3 0-15,0 0 1 0,-1 0 0 32,1 6 0-32,-1 0 0 15,-3 4 1-15,0 5 1 16,0-5-1-16,4 2 0 16,0-2-1-16,3-7 0 0,3-6 0 15,5-13 1-15,6 3-2 16,4-12 1-16,-1-12-1 15,1-10 0-15,-7-16 1 16,-1-9 0-16,1-7-1 16,-4-8 0-16,-7-1 0 15,1-3 1-15,-5 12 0 16,-3 14 0-16,-7 11-1 16,-3 17 0-16,-1 8 2 15,1 23 0-15,-4 19-1 16,-4 12 0-16,-7 25 1 15,-3 6 1-15,-4 23-1 16,11 18 1-16,0 19-2 16,7-25 1-16,4-9-5 15,3-13 1-15,3-32-9 16,4-12 1-16,-7-22-2 16,-3-6 0-16</inkml:trace>
  <inkml:trace contextRef="#ctx0" brushRef="#br0" timeOffset="164889.87">29771 3766 53 0,'-11'37'26'0,"1"20"-28"0,10-48 54 16,0-3-51-16,3 1 0 16,8 2 0-16,10-9 0 15,14 0-2-15,8-6 0 16,6 3-2-16,22 0 0 0,-4-1-11 15,0-2 1-15,-4-3-3 16,-10 6 0-16</inkml:trace>
  <inkml:trace contextRef="#ctx0" brushRef="#br0" timeOffset="165270.4">31401 3753 37 0,'-7'-12'18'0,"-14"15"-6"0,13 3 30 15,-6 7-41-15,-10 9 1 16,-8-4 0-16,0 17 1 16,-3 6-4-16,-7-7 1 15,-4 10 1-15,3 0 0 16,5-10-5-16,9-5 0 0,8-11-9 15,11-11 1-15,6-17-3 16,4-9 0-16</inkml:trace>
  <inkml:trace contextRef="#ctx0" brushRef="#br0" timeOffset="165448.17">31090 3775 47 0,'21'38'23'0,"-3"34"-23"15,-14-53 47-15,3 9-47 16,-4 3 1-16,1 7-1 16,3-4 1-16,7 1-6 15,4-4 1-15,3-9-7 16,3-12 1-16,5-7-5 16,-1-6 1-16</inkml:trace>
  <inkml:trace contextRef="#ctx0" brushRef="#br0" timeOffset="165760.78">31443 3875 54 0,'7'4'27'0,"25"-8"-30"0,-22 4 53 15,8-3-50-15,10 3 1 0,4-3 3 16,-4 3 0-16,1 0-4 16,6 3 0-16,-3 0 3 15,-4 1 0-15,-7-1-1 16,-7 6 1-16,-10 4-3 16,-11 9 1-16,-1 0-1 15,-6-4 0-15,-3 7-5 16,-4 1 0-16,3-11-5 15,4 4 0-15,0-13-8 16,3 1 0-16</inkml:trace>
  <inkml:trace contextRef="#ctx0" brushRef="#br0" timeOffset="166104.88">32254 3788 42 0,'22'-13'21'0,"-12"13"-18"0,-10-12 30 15,-7-1-32-15,0 4 0 16,-11-7 0-16,-10 13 1 16,-7-7-3-16,-7 14 1 15,-1 11 1-15,1 10 1 16,0 7-2-16,3 12 1 15,4 9 0-15,13 6 1 0,19 4-2 16,10-10 1-16,18-5-1 16,20-14 1-16,8-12-1 15,7-19 1-15,4-22-1 16,-8-3 1-16,-10-12-1 16,-11-13 1-16,-17-3-9 15,-18-1 1-15,-18 8-7 16,-13-1 1-16</inkml:trace>
  <inkml:trace contextRef="#ctx0" brushRef="#br0" timeOffset="167549.02">27393 4509 47 0,'25'9'23'0,"-15"16"-15"0,-10-12 24 16,0-4-33-16,-7 13 1 15,0 10 0-15,0 2 0 16,0 1-3-16,4-1 1 0,-1 4-5 16,1-10 0-16,6-6-6 15,4-3 0-15</inkml:trace>
  <inkml:trace contextRef="#ctx0" brushRef="#br0" timeOffset="167773.68">27795 4496 49 0,'14'7'24'0,"-6"24"-23"15,-8-22 43-15,-4 1-44 16,-7 2 0-16,-6 10 0 16,-11 7 1-16,-11 8-1 15,-7 7 0-15,-11 12 0 16,-10 10 1-16,11 6-4 15,0-18 0-15,6 8-3 16,4-5 0-16,11-10-9 16,3-6 0-16</inkml:trace>
  <inkml:trace contextRef="#ctx0" brushRef="#br0" timeOffset="168088.41">27771 4982 44 0,'-7'19'22'0,"-36"-3"-17"16,29-7 34-16,-11 10-39 16,-3 6 0-16,0-6 0 15,-4 9 1-15,1 4-4 16,2-4 1-16,8-9-7 16,7-4 1-16,7-12-6 15,11-9 1-15</inkml:trace>
  <inkml:trace contextRef="#ctx0" brushRef="#br0" timeOffset="168254.96">27577 4992 48 0,'14'31'24'0,"18"57"-22"0,-22-63 44 16,1 16-46-16,10 6 1 15,0-3-3-15,4-10 0 16,-1-6-5-16,1-2 0 15,-11-20-8-15,-3-3 0 16</inkml:trace>
  <inkml:trace contextRef="#ctx0" brushRef="#br0" timeOffset="168764.6">29143 5020 49 0,'4'0'24'0,"6"6"-17"0,-10-6 40 15,0 0-47-15,0 0 0 16,0 0 1-16,-3-3 1 16,-4 0-2-16,-4 0 0 15,-7 3 0-15,-3 3 1 16,-4 3 0-16,1 7 0 0,6 9-2 16,0-7 0-16,4 7-1 15,4 4 0-15,3-5-4 16,3 11 0-1,15-7-5-15,10 0 1 0,7-3-6 16,4-6 1-16</inkml:trace>
  <inkml:trace contextRef="#ctx0" brushRef="#br0" timeOffset="169184.08">29475 5145 31 0,'3'4'15'0,"-6"5"-7"15,-1-3 21-15,-3 7-26 16,-7-4 1-16,3 4 2 16,-3 2 1-16,4 1-9 15,-1 0 1-15,4-1 5 0,0-2 0 16,3-4-2 0,1 1 0-16,3-1-2 0,3-9 1 15,4 0-2-15,4-9 1 16,3-1-3-16,0-5 0 15,0-4-2-15,4 0 1 16,-4 3-1-16,4 1 1 16,3 2 0-16,0 4 0 15,4-4 4-15,-4 7 1 16,0 6 3-16,0 3 0 16,0-3 1-16,-3 10 1 0,-4 8 0 15,0 4 0-15,-3 7-2 16,-1-4 1-16,1 3-3 15,3-6 0-15,0 0-1 16,7 0 0-16,1-10-4 16,-1-9 1 15,0-6-11-31,-3 0 1 0,-8-6-4 16,1-7 0-16</inkml:trace>
  <inkml:trace contextRef="#ctx0" brushRef="#br0" timeOffset="169502.76">30053 4713 39 0,'18'0'19'0,"-8"9"-15"0,-10-9 33 16,0 6-36-16,-3 4 0 15,-1 2 1-15,1 17 1 16,-1 8-4-16,-3 10 1 16,-3 16 1-16,-4 0 1 0,-4 12-4 15,4-9 1-15,3-10-7 16,1-15 0-16,-1-16-6 15,0-16 1-15</inkml:trace>
  <inkml:trace contextRef="#ctx0" brushRef="#br0" timeOffset="169679.52">29817 4954 47 0,'7'41'23'0,"25"-19"-16"15,-18-13 41-15,3 1-48 16,8-1 0-16,3-6-1 16,15-3 0-16,2-3-3 15,5-3 0-15,-1-4-12 16,-3 1 1-16</inkml:trace>
  <inkml:trace contextRef="#ctx0" brushRef="#br0" timeOffset="170057.07">31387 5076 38 0,'-18'16'19'0,"-17"19"-11"16,21-32 21-16,-11 9-28 15,-3 10 0-15,-1 3 0 16,-2 10 0-16,-5 6-2 16,-6 6 1-16,0-3-4 15,3-10 1-15,7-12-9 16,8-16 0-16</inkml:trace>
  <inkml:trace contextRef="#ctx0" brushRef="#br0" timeOffset="170238.35">31097 5136 41 0,'18'66'20'0,"3"28"-24"0,-17-72 30 15,6 16-30-15,8-1 1 0,3-5-17 16,0-4 0-16</inkml:trace>
  <inkml:trace contextRef="#ctx0" brushRef="#br0" timeOffset="170549.76">31577 5070 53 0,'21'6'26'0,"11"-9"-29"16,-18 0 47-16,0 3-43 16,7 0 1-16,11 0 0 15,3 3 0-15,-3 4-2 0,-4 2 1 31,-24 19 0-31,-15 0 1 16,-6 7-2-16,-1 6 0 16,0-1-6-16,1 1 1 15,-1-3-12-15,4-4 0 16</inkml:trace>
  <inkml:trace contextRef="#ctx0" brushRef="#br0" timeOffset="170894.04">32434 4998 48 0,'4'-9'24'0,"-39"-23"-24"16,17 23 35-16,-10-4-35 15,-4 4 1-15,-10 9 0 16,-8 9 0-16,-3 20-1 16,0 8 0-16,8 23 1 15,6 3 0-15,11 15 0 16,17 0 1-16,18 1-1 16,21-13 0-16,15-19 0 15,17-22 0-15,21-16-1 16,7-25 0-16,-10-18-1 0,-15-4 1 15,-14-9-10-15,-27-3 0 16,-22 6-5-16,-29 0 1 16</inkml:trace>
  <inkml:trace contextRef="#ctx0" brushRef="#br0" timeOffset="180758.62">16828 5986 34 0,'0'31'17'0,"0"-6"-7"0,0-22 17 16,0 1-26-16,0-1 0 0,0-3 1 16,3-13 0-16,-3-12-3 15,0-6 1-15,0-13 2 16,0-3 0-16,-3-13-1 15,3 1 1-15,-4-7-1 16,4-9 1-16,0 6-1 16,4 9 0-16,3 10 0 15,0 6 0-15,3 9 0 16,4 4 0-16,0 15 0 16,4 4 0-16,0 9-1 15,3 9 0-15,-3 6-4 16,-4 20 0-16,-7 2-7 15,0 1 0-15,-7-1-3 16,-11 1 0-16</inkml:trace>
  <inkml:trace contextRef="#ctx0" brushRef="#br0" timeOffset="180971.16">16612 5857 48 0,'0'25'24'0,"7"-6"-24"0,0-13 48 16,4-2-47-16,3 2 1 16,4-3-1-16,6 0 1 15,1 0-4-15,3-6 1 16,4 6-4-16,3-6 1 16,1 0-10-16,-1-6 1 15,-7-4-3-15,7-3 1 0</inkml:trace>
  <inkml:trace contextRef="#ctx0" brushRef="#br0" timeOffset="181211.87">17261 5675 43 0,'4'0'21'0,"-8"13"-19"15,1-10 42-15,-4 3-44 16,-4 1 1-16,-3-4 0 15,0 16 1-15,-4 3-3 16,1 9 1-16,-1 10 1 16,4 9 0-16,3-3-3 15,8 3 0-15,3-9-3 16,7-10 0-16,7-9-5 16,4-9 0-16,6-7-5 0,1-3 1 15</inkml:trace>
  <inkml:trace contextRef="#ctx0" brushRef="#br0" timeOffset="181392.44">17621 5829 42 0,'-3'22'21'0,"-36"-3"-25"0,28-13 39 0,-6 7-35 16,-4 5 1-1,-4 1-1-15,0 16 1 0,4-7-3 16,3 3 1-16,-3 1-4 15,7-1 1-15,0 0-8 16,7-12 1-16</inkml:trace>
  <inkml:trace contextRef="#ctx0" brushRef="#br0" timeOffset="181620.25">17406 5939 39 0,'11'47'19'0,"13"-13"-16"16,-20-18 30-16,3 3-33 15,0 3 0-15,0 6 0 16,4 0 0-16,-1-3 0 16,1-6 0-16,-4-3-3 15,7-10 1-15,-3-6-6 0,-1-6 1 16,1-10-5-16,-4-3 1 15</inkml:trace>
  <inkml:trace contextRef="#ctx0" brushRef="#br0" timeOffset="181844.33">17628 5741 45 0,'14'25'22'0,"15"32"-23"0,-19-42 42 0,8 7-41 16,0 4 1-16,3 5 0 16,-7 0 0-16,-4 1-1 15,-3-7 0-15,-7 3 0 16,-7 3 0-16,-3 1-5 16,-8-4 1-16,1-3-10 15,2-9 0-15</inkml:trace>
  <inkml:trace contextRef="#ctx0" brushRef="#br0" timeOffset="182216.2">17985 5882 49 0,'0'4'24'0,"0"2"-20"0,0-6 38 15,7 3-40-15,0 0 1 16,3 0 1-16,8 3 1 16,3 1-5-16,4-4 0 15,3 3 4-15,0 0 0 16,0-2-2-16,-3-1 1 0,-4 3-2 15,-7 6 1-15,-3 1-2 16,-11 9 0-16,-7 0-1 16,-4 0 1-16,-3 6-3 15,-7-3 0-15,0 3-4 16,0-2 1 15,3-5-6-31,8-5 0 0,-1-3-6 0,7-7 0 16</inkml:trace>
  <inkml:trace contextRef="#ctx0" brushRef="#br0" timeOffset="183056.37">18916 5782 39 0,'7'-16'19'0,"-11"-18"-15"0,1 31 31 15,-4-4-33-15,-4 1 1 16,-6 3 1-16,-8 0 1 0,-3 3-6 16,0 3 0-16,-4 10 3 15,-3 12 1-15,-1 9-2 16,1 13 1-16,3 13-1 16,4 6 0-16,10-1 0 15,11-11 0-15,7-7-1 16,14-13 1-16,15-12-1 15,9-12 0-15,8-20 0 16,0-9 0-16,0-12-2 16,-7-10 1-16,-7 1-6 15,-11-1 0-15,-7-3-8 16,-11 3 0-16</inkml:trace>
  <inkml:trace contextRef="#ctx0" brushRef="#br0" timeOffset="183465.7">19918 5983 37 0,'-4'-19'18'16,"4"38"-8"-16,0-19 23 0,-3 0-29 16,-4 3 0-16,-7-6 1 15,0 6 0-15,-4 0-7 16,0 0 0-16,1 3 5 15,-5 7 1-15,1 6-3 16,4 3 0-16,3 6-3 16,3 6 1-16,4-5-5 15,7-1 1-15,10-3-5 16,8-13 1-16,7 1-5 16,3-13 0-16,0-9 1 15,0-4 0-15</inkml:trace>
  <inkml:trace contextRef="#ctx0" brushRef="#br0" timeOffset="183792.23">20073 6133 46 0,'11'38'23'0,"-4"9"-35"0,-4-35 52 0,-3-5-38 0,4-1 0 0,-4 3 0 0,0-5 1 15,0-4-6-15,3 6 1 16,-3-6 2-16,7-10 0 15,-3-8-1-15,3-4 0 0,-4 0-1 16,5 0 1-16,-1-10 0 16,3 1 1-16,1-7-1 15,3 13 1-15,0 13 1 16,4-1 0-16,-1 13 1 16,4 10 1-16,1 2 0 15,-1 13 0-15,0 10-1 16,4 6 1-16,3-7-2 15,4 0 0-15,3 1-2 16,7-4 0-16,-3-6-4 16,0-6 0-16,-4-9-9 15,-3-7 0-15</inkml:trace>
  <inkml:trace contextRef="#ctx0" brushRef="#br0" timeOffset="184421.13">21809 5440 55 0,'7'6'27'0,"-4"4"-29"16,-6-13 46-16,-1 6-44 16,1 0 1-16,-8 0-1 15,-3 0 0-15,-7 7 0 16,-7 2 0-16,-4 1-1 16,-3 2 0-16,-1 7-1 15,5 7 0-15,2-1 0 16,5-3 0-16,6 16 0 15,7-7 0-15,4 4 1 16,7-4 0-16,0 7 1 16,4 0 0-16,-4 9 0 0,0-3 1 15,-7 13-1-15,-4-7 0 16,-3 10-1-16,-7-1 1 16,-4-2 0-16,8-4 0 15,3-9-1-15,3-9 1 16,7-10 0-16,4-6 1 15,11-3-1-15,3-6 1 16,7-7-4-16,8-6 1 16,-1-3-9-16,4-4 0 0,-4-5-3 15,-4-1 1-15</inkml:trace>
  <inkml:trace contextRef="#ctx0" brushRef="#br0" timeOffset="184755.97">21830 5738 44 0,'-4'22'22'0,"-6"38"-21"0,10-45 41 16,0 14-42-16,-4 8 0 16,4 4-1-16,0-3 1 15,0-4-3-15,0-3 1 16,0-5-6-16,4-8 0 15,3-2-6-15,0-7 1 16</inkml:trace>
  <inkml:trace contextRef="#ctx0" brushRef="#br0" timeOffset="184964.23">22112 6180 39 0,'-3'25'19'0,"-19"13"-16"0,15-29 33 0,-3 7-36 15,-8 9 0-15,-3 7-1 16,0-1 0-16,3-3-4 16,4-3 0-16,3-6-7 15,4-3 0-15</inkml:trace>
  <inkml:trace contextRef="#ctx0" brushRef="#br0" timeOffset="185457.07">22497 6083 47 0,'7'19'23'0,"-11"-16"-30"0,1-3 40 16,-4 0-34-16,-8 0 1 16,-6 0-1-16,0 0 0 15,0 0 1-15,0-3 0 16,0 3-2-16,3-6 0 0,0 2 0 16,4-5 0-16,7 0 0 15,4 2 0-15,6 1 0 16,4-3 0-16,0 9 1 15,7 9 1-15,8 1 0 16,2-1 0-16,1 3 0 16,0 10 1-16,-1-3-1 15,-6 3 1-15,0 0-1 16,-1-6 1-16,1-1-1 16,0-2 1-16,-1-4 0 15,8-5 1-15,0-8-1 16,-4-11 0-16,0-4 0 15,-3-3 1-15,-4 3-1 16,-7-9 0-16,-4-3 0 16,-6-1 0-16,-4 4-1 15,-7 3 0-15,-4 6-2 0,-3 7 1 16,0 5-10-16,-1 7 0 16,1 3-1-16,4 10 1 15</inkml:trace>
  <inkml:trace contextRef="#ctx0" brushRef="#br0" timeOffset="185789.88">23047 5581 30 0,'-7'13'15'0,"18"59"-7"16,-1-47 27-16,4 22-34 15,0 22 0-15,4 13 2 16,-4 2 0-16,-7 7-4 15,-10-6 0-15,-19-4 2 16,-9 7 0-16,-5-12-8 31,-2-11 0-31,-19-5-5 0,8-13 0 16</inkml:trace>
  <inkml:trace contextRef="#ctx0" brushRef="#br0" timeOffset="186916.33">24744 6067 38 0,'7'4'19'0,"7"-17"-17"0,-7 4 31 16,4-7-29-16,3-3 0 15,3-6 1-15,5 0 0 16,2-3-7-16,-3-4 0 0,4-5 5 16,-4 2 0-16,-3-2-3 15,0-4 1-15,-8 0-1 16,1 7 1-16,-8-1-3 15,-3 7 1-15,-3 6-2 16,-1 3 1-16,-3 13-2 16,0-4 1-16,-3 10 0 15,-5 10 0-15,5 9 1 16,-1 3 1-16,-3 3 1 16,0 12 1-16,3 7 1 15,4 6 0-15,4-3 0 16,6 4 0-16,8-1-2 15,7-10 0-15,3-11-5 16,7-10 1-16,0-16-9 16,-7-10 1-16,4-5-1 15,-4-4 1 1</inkml:trace>
  <inkml:trace contextRef="#ctx0" brushRef="#br0" timeOffset="187305.88">25231 5782 29 0,'-14'19'14'0,"-8"22"-7"0,15-35 28 15,-7 13-34-15,0 3 1 16,0 6 1-16,3 9 1 16,1-8-4-16,3-7 0 15,0-4 1-15,3-2 1 16,1-6-1-16,3-1 0 16,0-6-2-16,0-9 1 0,7 0-1 15,3-10 0-15,4-6-1 16,1 3 1-16,2-3-1 15,-3-3 0-15,4 3 0 16,0 6 1-16,-4 4-1 16,-4-1 1-16,4 7 1 15,0 3 0-15,-3 3 1 16,0 0 1-16,-4 9 2 16,0 1 0 30,-4 5 0-46,1 4 0 0,3 3-1 0,0 6 1 0,4-2-1 16,-1-8 0-16,8-2-2 0,3-3 0 0,0-4-6 16,0-6 1-16,7-3-10 15,-10-6 1-15,-7-7-2 16,-4-2 1-16</inkml:trace>
  <inkml:trace contextRef="#ctx0" brushRef="#br0" timeOffset="187725.9">25820 5641 38 0,'0'16'19'0,"-18"12"-25"16,8-25 36-16,-5 13-29 16,-2 9 0-16,-4 12 0 15,0 17 0-15,6 2-2 16,1-3 1-16,0 1 0 0,7-10 1 16,4-10-6-1,3-9 1-15,7-9-7 0,7-4 1 16</inkml:trace>
  <inkml:trace contextRef="#ctx0" brushRef="#br0" timeOffset="187967.08">26123 5864 37 0,'0'3'18'0,"-7"6"-15"0,0-3 30 16,-3-2-32-16,-8 5 0 16,-3 7 2-16,-8 9 1 0,-2 6-5 15,3 0 1-15,-1-6 0 16,8 1 1-16,3-8-6 16,4-2 1-16,7-7-9 15,4-5 0-15</inkml:trace>
  <inkml:trace contextRef="#ctx0" brushRef="#br0" timeOffset="188191.3">25922 5864 34 0,'4'18'17'0,"6"54"-11"0,-6-53 23 15,3 10-29-15,3-4 1 16,1 0-2-1,3 3 1-15,0-6-4 0,0-6 1 16,4-7-7-16,0-9 0 16,-4-6-1-16,-4-1 1 15</inkml:trace>
  <inkml:trace contextRef="#ctx0" brushRef="#br0" timeOffset="188372.36">26180 5694 44 0,'10'16'22'0,"-6"69"-25"16,-1-57 48-16,1 19-45 16,-4 6 0-16,0 10 0 15,-4-4 1-15,-3-8-5 16,-3-11 0-16,-4-8-9 15,-8-10 0-15</inkml:trace>
  <inkml:trace contextRef="#ctx0" brushRef="#br0" timeOffset="188897.6">26628 5967 48 0,'7'13'24'0,"10"15"-22"15,-10-22 38-15,8 0-39 16,2 4 0-16,4-7 0 16,8 6 1-16,9-6-3 15,-2 4 1-15,-5-4 1 16,-9 0 1-16,-5 0-2 16,-6-3 1-16,-11 6-1 15,-18 4 0-15,-7 5-1 16,4 7 0-16,-3-3-4 15,-1 6 1-15,0 0-6 0,1-6 1 16,6-3-6-16,4-4 0 16</inkml:trace>
  <inkml:trace contextRef="#ctx0" brushRef="#br0" timeOffset="189228.38">27323 5864 40 0,'-4'-7'20'0,"-24"23"-20"0,17-13 34 0,-6 3-35 16,-12 1 1-16,-2 8 0 15,-5 10 1-15,-2 13-1 16,-1 3 0-16,7 9 0 15,4 0 0-15,7 0 0 16,7-6 1-16,10-6-1 16,15-10 1-16,13-12 0 15,15-19 0-15,0-4 0 16,0-11 0-16,-8-8-2 16,-2-2 0-1,-8 0-9 1,-7-6 1-16,-10 8-4 0,-8-5 0 0</inkml:trace>
  <inkml:trace contextRef="#ctx0" brushRef="#br0" timeOffset="189858.45">28801 5926 25 0,'3'-6'12'0,"1"0"-2"0,-4 9 18 0,-4 0-25 16,-6 6 1-16,-11 7 1 16,-11 15 1-1,-7-2-7-15,-10 5 0 0,-4 7 5 16,7-3 0-16,4-4-5 16,6-3 0-16,4-2-8 15,11-7 0-15,4-4-4 16,6-14 1-16</inkml:trace>
  <inkml:trace contextRef="#ctx0" brushRef="#br0" timeOffset="190053.97">28490 5929 36 0,'18'32'18'0,"14"30"-16"16,-22-46 32-16,1 3-34 15,-1 12 1-15,1 7 0 0,3-7 1 16,0 4-3-16,4-4 0 16,-4 4-2-16,0-10 1 15,0-6-9-15,0-13 0 16</inkml:trace>
  <inkml:trace contextRef="#ctx0" brushRef="#br0" timeOffset="190382.9">28956 6055 53 0,'7'6'26'0,"39"-18"-32"15,-28 15 47-15,6 0-40 16,4 0 1-16,4 3 0 16,7 1 1-16,-7 2-3 15,-4 3 0-15,-10 4 2 16,-11 9 1-16,-11 3-2 16,-6-6 0-16,-8 7-1 15,-7 2 1-15,1 0-6 16,-5-6 1-16,8-6-6 15,4-6 1-15,2-4-7 16,8-3 0-16</inkml:trace>
  <inkml:trace contextRef="#ctx0" brushRef="#br0" timeOffset="190654.37">29676 5886 55 0,'-11'28'27'0,"4"19"-33"15,4-22 50-15,-8 6-44 16,-3 16 0-16,0 3-2 15,0-3 1-15,-1 7-8 16,-2-4 0-16,-4-9-6 16,0-7 0-16</inkml:trace>
  <inkml:trace contextRef="#ctx0" brushRef="#br0" timeOffset="192380.01">25044 6422 28 0,'7'6'14'0,"0"3"2"15,-4-9 14-15,1 7-28 0,-1 5 0 16,1 4 1-16,-4 9 0 16,0 6-5-16,-4 10 1 31,-6 19-3-31,3-4 0 15,3-12-8-15,4-13 0 16</inkml:trace>
  <inkml:trace contextRef="#ctx0" brushRef="#br0" timeOffset="192622.61">25485 6497 41 0,'3'6'20'0,"-27"54"-20"0,9-41 32 0,-2-1-29 16,-8 11 0-16,-7 5 0 15,-14 1 1-15,-3 12-6 16,0 3 1-16,3 3 1 16,3-3 0-16,5-3-4 15,6-3 0-15,7-12-9 16,11-7 1-16,7-10-1 15,4-11 0-15</inkml:trace>
  <inkml:trace contextRef="#ctx0" brushRef="#br0" timeOffset="192878.31">25527 6895 30 0,'4'0'15'0,"-29"7"-7"0,14-1 27 15,-6 0-34-15,-12 3 0 16,-2 4 1-16,-8 3 0 16,-3 6-3-16,-1 6 1 15,4-3-1-15,11-3 1 16,7-3-6-16,7-10 0 15,7-12-6-15,3-10 1 0</inkml:trace>
  <inkml:trace contextRef="#ctx0" brushRef="#br0" timeOffset="193041.39">25266 6833 39 0,'18'31'19'0,"10"44"-17"16,-18-53 32-16,1 13-34 15,3 5 0-15,0-5-1 16,0-1 1-16,0-2-7 16,1-4 1-16,-5-9-6 15,1-7 1-15</inkml:trace>
  <inkml:trace contextRef="#ctx0" brushRef="#br0" timeOffset="193594.41">26024 7018 45 0,'7'9'22'0,"11"-9"-18"16,-11-3 39-16,4 6-42 16,3-3 1-16,4 3 1 15,3 3 0-15,0 4-3 16,4 2 0-16,-1-2 2 0,1 2 1 15,0 1-2-15,-4-1 1 16,-7 4-2-16,-7 3 0 16,-7 3-1-16,-11 0 1 15,-3 3-1-15,-3 3 0 16,-5-3-3-16,-2-3 1 16,3-3-7-16,3-3 1 15,0-7-7-15,8-3 0 16</inkml:trace>
  <inkml:trace contextRef="#ctx0" brushRef="#br0" timeOffset="193928.18">26712 7061 35 0,'7'-6'17'0,"-14"-13"-14"16,4 13 25-16,-8 6-28 16,-6 0 1-16,-8 3-1 15,-3 10 1-15,-4 6-2 16,0 9 1-16,0 3 0 16,4 16 1-16,4-3-1 15,6 3 0-15,7 0 0 16,11-6 0-16,14-10-1 0,15-9 1 15,9-12-2-15,5-13 1 16,-4-7-2-16,-4-9 1 16,0-9-6-16,-10 0 0 15,-8-10-2-15,-2-6 0 16</inkml:trace>
  <inkml:trace contextRef="#ctx0" brushRef="#br0" timeOffset="194409.2">28420 6936 46 0,'0'9'23'0,"-25"20"-23"0,18-23 48 15,-7 13-48-15,-14 9 0 16,-11 10 0-16,-10 2 1 15,-1 7-3-15,4-6 1 0,4-3-6 16,10-10 0-16,7-9-8 16,15-16 1-16</inkml:trace>
  <inkml:trace contextRef="#ctx0" brushRef="#br0" timeOffset="194601.69">28229 6936 44 0,'4'47'22'0,"3"13"-19"15,-4-35 35-15,-3 6-38 16,0 10 0-16,4 6-2 16,3-6 0-16,4-7-3 15,3-6 1-15,3-6-9 16,-3-9 0-16</inkml:trace>
  <inkml:trace contextRef="#ctx0" brushRef="#br0" timeOffset="194931.52">28653 7036 48 0,'-4'7'24'0,"22"-7"-22"0,-11-4 41 16,3 1-42-16,4 0 0 0,8 3 2 16,6 0 1-16,4 3-4 15,3 0 1-15,-3 4 2 16,-4-1 1-16,-3 3-1 15,-8 1 1-15,-6-1-2 16,-8 16 0-16,-10 0-3 16,-10 13 0-16,-12 0-6 15,-6-4 1-15,0-6-13 16,3-6 1-16</inkml:trace>
  <inkml:trace contextRef="#ctx0" brushRef="#br0" timeOffset="195653.41">29492 7177 48 0,'11'-18'24'0,"14"-36"-22"0,-18 39 32 15,-7-4-34-15,-4-3 1 16,-3-3 0-16,-4 3 1 15,-10 6-2-15,-7 7 0 16,-11 12 1-16,0 9 1 0,-3 14-1 16,0 14 0-1,6 4-1-15,8 16 1 0,7-4 0 16,14 1 0-16,11-1 0 16,17-9 0-16,18-9 0 15,6-10 0-15,5-25-1 16,3-19 1-16,-7-2-2 15,-18-14 1-15,-18-2-8 16,-13-13 0-16,-22-3-8 16,-21-7 1-16</inkml:trace>
  <inkml:trace contextRef="#ctx0" brushRef="#br0" timeOffset="198700.72">16718 8115 27 0,'-3'28'13'0,"6"-47"-5"0,1 7 13 16,3-13-19-16,3-3 1 15,1-23 1-15,-4-8 0 16,0-20-5-16,0-2 0 16,0-10 3-16,4 6 1 15,-1-2-1-15,1-1 0 16,-4 6 0-16,7 1 1 0,0 12-1 15,0 9 1-15,4 4 0 16,3 12 1-16,0 12-2 16,0 10 1-16,-3 10-4 15,0 12 0-15,-4 6-5 16,-4 10 1-16,-6 6-9 16,-8 19 0-16</inkml:trace>
  <inkml:trace contextRef="#ctx0" brushRef="#br0" timeOffset="198912.43">16581 7723 55 0,'3'31'27'0,"8"-21"-29"0,-4-10 48 15,7 0-45-15,7-6 0 16,4-4 0-16,3-6 1 15,-3 7-4-15,-1 0 1 16,-3-1-5-16,1 4 0 16,-5 6-10-16,-3 3 0 15</inkml:trace>
  <inkml:trace contextRef="#ctx0" brushRef="#br0" timeOffset="199206.39">17233 7413 29 0,'4'0'14'0,"-15"-16"2"15,8 16 11-15,-4 3-26 16,-8 7 1-16,-2 5 0 15,-4 10 0-15,-1 7-3 16,-2 12 1-16,6 6 1 16,4 0 1-16,3 3-4 15,8-3 1-15,3-3-7 16,3-12 1-16,5-7-5 16,6-12 0-16</inkml:trace>
  <inkml:trace contextRef="#ctx0" brushRef="#br0" timeOffset="199409.39">17434 7541 41 0,'4'19'20'0,"-29"9"-21"0,22-18 37 16,-4 5-36-16,-8 10 1 15,-2 4 1-15,-4-1 0 0,-4 6-3 16,-3 10 0-16,3-9-2 15,4-7 0-15,0-3-9 16,7-9 1-16,3-4-2 16,7-9 1-16</inkml:trace>
  <inkml:trace contextRef="#ctx0" brushRef="#br0" timeOffset="199617.39">17311 7522 41 0,'0'16'20'0,"7"22"-27"16,-4-26 41-16,4 10-34 15,1 10 1-15,-1 5-1 16,3 7 1-16,-3 6-2 16,0-12 1-16,7 0-1 15,4-7 0-15,3-9-4 16,4-10 0-16,-4-8-6 15,-3 2 0-15</inkml:trace>
  <inkml:trace contextRef="#ctx0" brushRef="#br0" timeOffset="199827.7">17565 7591 54 0,'35'57'27'0,"0"31"-37"0,-24-63 52 0,3 6-43 16,-3 4 0-16,-4-7-2 15,-7 0 1-15,-7-3-4 16,-4 0 1-16,-10-3-9 16,0-9 1-16</inkml:trace>
  <inkml:trace contextRef="#ctx0" brushRef="#br0" timeOffset="200801.09">19251 7375 46 0,'4'9'23'0,"-11"-9"-22"15,3 7 39-15,1 5-40 16,-8 13 1-16,0 10 0 16,1 12 0-16,3 9-2 15,-4 7 1-15,1-3 1 16,6-4 0-16,0-15 0 15,1-10 0-15,-1-6-1 16,1-3 0-16,-1-6-1 0,1-7 1 16,-1-6-2-16,-3-9 1 15,-3-6-2-15,-4-4 0 16,-1 0 0-16,5 4 0 16,-4-1 0-16,0 4 1 15,0 6-1-15,-1 9 0 16,1 10 2-16,4 6 0 15,3-4 1-15,3 11 0 16,8 2 1-16,3 3 0 0,7-2 2 16,7-4 1-16,4 0 0 15,10-3 0-15,4-6-1 16,0-6 1-16,-1-7-1 16,1-6 0-16,0-6-3 15,0-7 1-15,-4-6-2 16,0-12 1-16,-3 3-1 15,-11-1 1-15,-7 1-1 16,-3 3 0-16,-7 3 0 16,-8 10 1-16,-7 5-1 15,-3 11 1-15,-3 2-1 16,-5 3 0-16,5-2 0 16,-1 5 1-16,8 10 0 15,-1 0 0-15,8 3 0 16,3-3 0-16,7 6 0 15,7-9 1-15,3-3-1 0,8-4 1 16,3-2-4-16,-3-4 1 16,0-6-5-16,3-6 1 15,0-1-8-15,0 1 1 16</inkml:trace>
  <inkml:trace contextRef="#ctx0" brushRef="#br0" timeOffset="201056.81">19886 7958 31 0,'7'0'15'0,"-3"-6"-8"0,-4 6 20 0,0 0-26 16,-4 0 1-16,-3-3 1 15,-3 3 1-15,-5 0-4 16,-2 0 1-16,-4-3 2 16,-1 6 1-16,1 6-2 15,0 4 1-15,7 2-1 16,0 7 0-16,7 10-1 15,7-4 0-15,7 0-2 16,7 0 0-16,4-2-3 16,3-11 1-16,3-2-8 15,1-7 1-15,0-3-4 16,-4-6 1-16</inkml:trace>
  <inkml:trace contextRef="#ctx0" brushRef="#br0" timeOffset="201599.39">20066 8093 39 0,'4'16'19'0,"-4"-7"-17"0,0-9 35 15,0 0-38-15,0 0 0 16,3-6 0-16,-3 0 0 15,4-7 1-15,-1-3 1 16,4-2-1-16,0-7 0 16,0 6 0-16,0 3 1 0,0 3-1 15,0 4 1-15,1 0 0 16,-1 2 1-16,7 7-1 16,0 0 0-16,3 7 0 15,1 2 0-15,3 0-1 16,0 1 0-16,1-1-1 15,2 1 0-15,1-1 0 16,0 1 1-16,-1-1-1 16,1-6 0-16,0 0 1 15,-4-6 0-15,4 0 1 16,-4-10 0-16,0 4 0 16,0-4 0-16,-3 1 0 15,-4-1 0-15,-7 7 0 16,-7 0 0-16,-4 0-1 15,-6 2 0-15,-4 8 0 16,0 2 0-16,-4 9-1 16,4 4 0-1,7 19-3-15,7 0 1 16,7-1-4-16,10-5 1 16,8-7-4-16,3-7 0 15,1-2-2-15,-5 0 0 16</inkml:trace>
  <inkml:trace contextRef="#ctx0" brushRef="#br0" timeOffset="202620.61">20923 8212 25 0,'18'-22'12'0,"-11"0"-5"0,-7 16 22 0,-4 0-27 16,-6-4 0-16,-1 4 0 16,-6 0 1-16,-5 3-4 15,-2 3 0-15,-1 0 3 16,0 3 0-16,4 3-1 15,4 4 0-15,2 2 0 16,1 1 0-16,7-1 0 16,4 7 0-16,6-6 0 15,8 2 0-15,7-2-1 16,3-4 1-16,3-3-1 16,-2 1 0-16,-1-10-1 15,0-4 0-15,0-2-1 16,0-1 1-16,-3-2-1 15,3 3 0-15,-3-1 0 16,-1 4 1-16,-3 3 0 16,1 3 0-16,-5 6 0 15,1 3 1-15,-1 1 0 16,-3 2 0-16,4 1 0 0,-1-1 0 16,1 1 0-16,3-4 0 15,0-5 0-15,4-1 0 16,0 3-4-16,-1-6 1 15,4-6-4-15,1-4 1 16,2-9-1-16,4 1 0 16,1-7 1-16,2 3 1 15,-2-3 3-15,-5 3 1 0,-2 3 4 16,-8 3 1-16,0 0 0 16,-7 4 1-16,-4-1-3 15,-3 4 1-15,-3-1-2 16,-4 4 1-16,-4 0-2 15,1 3 1-15,-1-3-1 16,0 6 0-16,1 6 0 16,6-6 0-16,8 3 1 15,3 3 0-15,11 0 1 16,3 4 1-16,14 2 0 16,4 4 1-16,0 0-1 15,-1-1 1-15,-6 1-1 16,-7 3 0 15,-4 0-2-31,-7 6 0 0,-10-3-1 0,-8-3 0 0,-6 3 0 16,-5-4 0-16,-2-2-1 15,-4-3 0-15,-1-7-1 0,5-3 1 16,3-3-1-16,3 0 1 16,4 0-1-16,4 0 1 15,3 0 0-15,3 3 1 16,4-3 0-16,4-3 1 15,-1 3-1-15,4 0 1 16,0 0-1-16,4-6 0 16,3-4 1-16,0 1 0 15,1-4 0-15,2 1 1 16,1-1-1-16,-7 1 1 16,-1 2-1-16,1 1 1 0,3 3 0 15,4 3 0-15,-1 3-1 16,5 3 1-16,-5 0-1 15,1 3 0-15,-7-3 0 16,3 3 0-16,-7 1-2 16,0-1 1-16,-3 0 0 15,-1 1 0-15,1-4 0 16,-1 3 0-16,5-3-1 16,2-3 1-16,1 0-3 15,3-3 1 1,4-6-9-16,-1-1 1 0,-6 7-2 15,-4 0 1-15</inkml:trace>
  <inkml:trace contextRef="#ctx0" brushRef="#br0" timeOffset="202861.26">22684 8187 44 0,'24'10'22'0,"-10"15"-29"0,-10-16 45 16,-8 7-39-16,-3 3 1 0,-7 3-4 16,-7 6 1-16,0-3-6 15,-4-3 0-15,-7-7-3 16,4-8 0-16</inkml:trace>
  <inkml:trace contextRef="#ctx0" brushRef="#br0" timeOffset="204719.2">2325 9131 33 0,'17'38'16'0,"-6"12"-9"16,-11-34 16-16,0-1-21 15,0 1 1-15,0-7 0 16,0 1 1-16,-11-10-5 16,4-13 1-16,4-12 3 15,-8-19 0-15,4-9-1 0,7-7 1 31,0-59-1-31,0 9 1 16,7 19-1-16,4 13 1 16,10 6-2-16,0 9 1 15,0 13-2-15,8 12 1 16,-12 10-3-16,4 13 0 16,-10 11-6-16,0 14 1 15,-4 5-8-15,3 14 1 16</inkml:trace>
  <inkml:trace contextRef="#ctx0" brushRef="#br0" timeOffset="204931.8">2194 9002 44 0,'-7'22'22'0,"14"-6"-14"15,-7-13 36-15,7 0-42 16,-3 1 1-16,-4-4 0 15,10 0 1-15,8 0-6 16,3 0 1-16,0-4 0 16,8-2 1-16,-1 0-7 15,4 0 0-15,-11-1-9 16,0-2 0-16</inkml:trace>
  <inkml:trace contextRef="#ctx0" brushRef="#br0" timeOffset="205219.67">2889 8491 34 0,'11'3'17'0,"-29"4"-5"0,18-7 19 0,-10 12-28 15,-1 4 1-15,0 6 0 16,1 3 1-16,3 6-7 16,3 10 0-16,4 0 1 15,0 0 1-15,11-4-9 16,-1-5 0-16,1-4-5 16,10-9 1-16</inkml:trace>
  <inkml:trace contextRef="#ctx0" brushRef="#br0" timeOffset="205455.34">3302 8670 27 0,'-4'13'13'0,"-24"15"-3"16,21-16 19-16,-7 10-29 15,-7 10 0-15,-4 12 2 16,1 3 0-16,-5 22-2 0,8-4 0 16,0 8 1-16,14-1 1 15,-4-10-4-15,4-5 0 16,4-10-7-16,3-13 1 16,10-8-3-16,1-11 1 15</inkml:trace>
  <inkml:trace contextRef="#ctx0" brushRef="#br0" timeOffset="205683.22">3609 9078 45 0,'-11'28'22'0,"-20"6"-30"16,13-24 46-16,-14 6-36 15,4 2 0-15,-4 11 0 16,-3 5 1-16,0 1-8 16,10-1 1-16,4-6-2 15,10-6 1-15,1-6-8 16,3-7 0-16</inkml:trace>
  <inkml:trace contextRef="#ctx0" brushRef="#br0" timeOffset="205895.01">3373 9053 35 0,'7'0'17'0,"0"34"-8"0,3-24 28 16,1 8-34-16,-1 7 0 16,12 7 1-16,-1 2 0 15,7 4-6-15,-7 0 1 16,0-7 1-16,4-6 1 15,-4-6-6-15,0-7 1 0,1-12-10 16,-5-9 0-16</inkml:trace>
  <inkml:trace contextRef="#ctx0" brushRef="#br0" timeOffset="206120.69">3687 8789 44 0,'38'50'22'0,"43"35"-19"16,-59-57 33-16,-5 7-36 16,4 12 0-16,1 6-2 15,-5 10 1-15,-17 3-3 16,0 3 1-16,-17-10-10 15,-1-5 1-15</inkml:trace>
  <inkml:trace contextRef="#ctx0" brushRef="#br0" timeOffset="206706.12">4565 9065 45 0,'-4'0'22'0,"8"-3"-16"0,-4 3 35 15,0 3-40-15,0-3 1 16,0 0 1-16,7-3 1 15,-3 3-4-15,6 0 0 16,8-3 2-16,3 3 1 16,0 0-4-16,7 3 1 0,4 0-5 15,3 0 0-15,-3 0-6 16,-11 4 1-16,-3-1-7 16,-8 7 1-16</inkml:trace>
  <inkml:trace contextRef="#ctx0" brushRef="#br0" timeOffset="206896.44">4509 9391 59 0,'0'19'29'0,"14"-13"-29"16,-11-2 56-16,15-1-53 15,-1 0 0-15,15-6 0 16,-11 0 1-16,11-4-6 0,0 1 0 15,7 0-3-15,-4 6 1 16,-3 3-16-16,-11 6 1 16</inkml:trace>
  <inkml:trace contextRef="#ctx0" brushRef="#br0" timeOffset="210621.13">5838 7855 38 0,'0'-6'19'0,"0"6"-5"0,0 0 19 0,0 3-31 16,0 3 1-16,-7 6 0 15,4 4 1-15,3 12-6 16,-7 7 1-16,3 6 2 16,4 9 0-16,0-6-4 15,0-4 0-15,0-2-6 16,0-7 0-16,0-5-5 15,0-11 0-15</inkml:trace>
  <inkml:trace contextRef="#ctx0" brushRef="#br0" timeOffset="210890.92">6121 7952 45 0,'7'-3'22'0,"-25"9"-26"0,15-3 38 15,-8 10-32-15,-10 6 1 16,-7 9 0-16,-8 9 0 16,-2 17-4-16,2 9 0 15,-10 9 2-15,4 3 1 16,3 3-6-16,8-12 1 0,-1-6-6 15,7-13 0-15,11-13-5 16,0-12 1-16</inkml:trace>
  <inkml:trace contextRef="#ctx0" brushRef="#br0" timeOffset="211163.86">6145 8178 41 0,'4'-3'20'0,"-8"12"-23"16,1-3 37-16,-8 7-32 16,-3 6 0-16,-7 3 2 0,-14 6 1 15,-4 9-6 1,4 4 0-16,-4 3 2 0,4 3 1 15,-1-3-4-15,12-9 1 16,2-7-6-16,8-6 0 16,7-10-7-16,4-12 0 15</inkml:trace>
  <inkml:trace contextRef="#ctx0" brushRef="#br0" timeOffset="211361.1">5902 8228 43 0,'4'25'21'0,"20"35"-16"0,-17-42 37 0,4 14-41 15,-1-4 0-15,-3 16 1 16,8 3 0-16,6 0-3 16,3-6 0-16,1-4-2 15,0-2 0-15,0-13-11 16,-8-13 0-16</inkml:trace>
  <inkml:trace contextRef="#ctx0" brushRef="#br0" timeOffset="212002.39">6406 8228 42 0,'0'16'21'0,"0"15"-8"0,0-28 27 16,0 0-38-16,0 4 0 16,0-1 0-16,0-6 1 15,0 0-4-15,0 3 0 16,4-3-3-16,3 3 0 15,0-3-12-15,4 0 1 16</inkml:trace>
  <inkml:trace contextRef="#ctx0" brushRef="#br0" timeOffset="212409.4">7324 8112 39 0,'0'-3'19'0,"-4"3"-11"0,1 0 23 16,-4 3-28-16,0 3 1 31,-36 22 2-31,-3 7 0 16,4 3-8-16,3 5 1 15,-3 1 3-15,7-3 0 16,6-10-8-16,8-5 1 16,4-1-10-16,-1-13 0 0</inkml:trace>
  <inkml:trace contextRef="#ctx0" brushRef="#br0" timeOffset="212618.26">6862 8084 56 0,'17'25'28'0,"11"25"-32"15,-17-31 48-15,14 12-44 16,-1 13 1-16,12 9-1 16,2 4 1-16,1-1-2 15,4-2 0-15,-12-4-3 16,-2-13 0-16,-1-8-12 15,-7-17 1-15</inkml:trace>
  <inkml:trace contextRef="#ctx0" brushRef="#br0" timeOffset="213250.31">7733 8353 40 0,'-18'16'20'0,"1"3"-5"0,13-16 24 16,1 0-34-16,3 3 0 15,0 1 5-15,0-1 1 0,7 0-13 16,10 1 0-16,19-4 8 16,6 0 0-16,7-3-7 15,8 3 1-15,3 0-10 16,-11 3 1-16,-7 4-11 15,-10-4 0-15</inkml:trace>
  <inkml:trace contextRef="#ctx0" brushRef="#br0" timeOffset="214448.21">8509 8513 44 0,'-11'22'22'0,"-6"16"-13"0,13-29 30 16,4 4-37-1,-7-1 0-15,4 1 3 0,3-4 0 16,0 4-6-16,3-10 0 16,4-9 5-16,7-13 0 15,4-6-2-15,3-13 0 16,0-12-2-16,1-13 1 15,-5-6-1-15,-3-9 0 16,-3 6-1-16,-4 6 0 16,-4 3-1-16,-3 7 1 15,0 6-2-15,-3 12 1 0,-4 13-1 16,0 9 1-16,3 13-1 16,1 9 1-16,-4 10 0 15,0 12 1-15,0 10 1 16,3 15 0-16,1 7 0 15,-1 9 0-15,4 0 0 16,0 3 1-16,0-3-2 16,4-13 1-16,-1-9-3 15,8-9 1-15,-4-13-3 16,0-9 1-16,3-7-3 16,1-12 1-16,3-6-3 15,-3-7 1-15,-4 0 1 16,3 4 0-16,1-1 2 15,3 4 1-15,-7 2 5 16,0 11 0-16,0-1 5 16,0 6 0-16,-7 7 3 15,0-4 1-15,0 4-1 16,-3-3 0-16,3-1-4 16,0-6 1-16,0 1-4 0,0-4 1 15,0-3-2-15,7 0 0 16,-7 0-1-16,7-10 1 15,0-2-1 17,3-1 0-32,1-2-1 0,-4 5 1 0,0 1 0 0,0 6 1 15,0-4-1-15,0 7 0 16,0-6 0-16,0 9 1 0,4-6 0 16,-8 0 0-16,5 3 0 15,2 0 0-15,-3 3-1 16,0 3 1-16,0 7 0 15,0 0 0-15,-3 2-1 16,3 1 0-16,0 0-1 16,0-4 0-16,4-2-4 15,6-7 0-15,-3-6-10 16,4-7 1-16,0-6-2 16,-1-2 1-16</inkml:trace>
  <inkml:trace contextRef="#ctx0" brushRef="#br0" timeOffset="214706.68">9172 8121 41 0,'0'7'20'0,"-10"-4"-21"0,6 0 38 15,-3 6-36-15,4 10 1 16,-1 6 0-16,-10 3 1 15,3 10-4-15,4 9 1 16,0-3 1-16,4 6 1 16,3-3-3-16,3-6 0 15,-3-13-3-15,4-6 0 16,3-6-7-16,7-13 1 0,0-3-4 16,-3-9 1-1</inkml:trace>
  <inkml:trace contextRef="#ctx0" brushRef="#br0" timeOffset="-214580.96">9419 8328 35 0,'0'3'17'0,"-17"16"-16"16,13-9 32-16,-3-1-31 16,-4 7 1-16,-6-1 1 15,-4 7 1-15,-1-6-6 16,1 6 0-16,4 0 2 15,-1 3 1-15,4-3-4 16,3-9 1-16,4-1-6 16,0-6 1-16,7-6-7 15,0-6 0-15</inkml:trace>
  <inkml:trace contextRef="#ctx0" brushRef="#br0" timeOffset="-214371.84">9275 8454 39 0,'17'19'19'0,"-10"-4"-23"0,0-15 33 16,0 3-29-16,-3 7 1 16,-1 2-1-16,1 4 1 0,-1-3-2 15,5-1 1-15,-5-3-5 16,4-2 1-16,4-4-7 15,-1-6 1-15</inkml:trace>
  <inkml:trace contextRef="#ctx0" brushRef="#br0" timeOffset="-214096.74">9423 8081 51 0,'17'31'25'0,"26"29"-30"16,-29-39 47-16,7 8-42 16,4 8 0-16,-4 4 0 15,0 3 1-15,-7-3-2 0,-7 6 1 16,-3 0-2-16,-8-3 0 31,-10 6-12-31,3-16 0 16</inkml:trace>
  <inkml:trace contextRef="#ctx0" brushRef="#br0" timeOffset="-213876.42">9913 8469 55 0,'0'16'27'0,"-11"-3"-28"16,11-13 43-16,-3-4-42 16,-1 4 0-16,1 0-1 15,3 4 0-15,0-4-4 16,3 0 0-16,1-4-10 15,3-2 0-15</inkml:trace>
  <inkml:trace contextRef="#ctx0" brushRef="#br0" timeOffset="-213588.22">10315 7911 39 0,'7'3'19'0,"-21"13"-6"0,11-10 24 16,-4 13-36-16,0 16 1 15,-1 9 1-15,5 18 1 16,3 1-4-16,0 9 0 0,3-3 2 15,1-3 0-15,0-10-6 16,-1-5 1-16,-3-4-12 16,-7-7 1-16</inkml:trace>
  <inkml:trace contextRef="#ctx0" brushRef="#br0" timeOffset="-212930.85">6100 9285 42 0,'28'0'21'0,"35"0"-13"16,-38 0 26-16,10 0-29 15,18-3 0-15,18-1 5 16,20 4 0-16,12-6-11 16,24 3 0-16,31 3 8 15,15 0 0-15,35 0-2 0,29 0 0 16,17 0-3-16,25-6 1 15,3-4-3-15,4-2 1 16,-18-1-3-16,-25 10 1 16,-14 6-5-16,-28 13 0 15,-38-4-9-15,-33 7 0 16,-24 6-5-16,-28 4 0 16</inkml:trace>
  <inkml:trace contextRef="#ctx0" brushRef="#br0" timeOffset="-212221.28">7990 9579 45 0,'4'16'22'0,"-18"0"-13"16,7-13 23-16,-7 6-32 16,-11 13 1-16,-10 7-2 15,-4 8 1-15,-14 10-1 16,0 10 1-16,7-1-4 0,0-9 0 15,8-9-9-15,9-13 0 16,5-9 0-16,-1-10 0 16</inkml:trace>
  <inkml:trace contextRef="#ctx0" brushRef="#br0" timeOffset="-212026.34">7486 9589 45 0,'14'28'22'0,"18"7"-20"0,-22-20 45 0,8 10-47 16,3 7 0-16,7 12 0 15,4 3 1-15,-4-3-3 16,1-7 1-16,-5-2-5 16,5-7 1-16,-12-9-10 15,4-10 1-15</inkml:trace>
  <inkml:trace contextRef="#ctx0" brushRef="#br0" timeOffset="-211641.57">8036 9442 54 0,'18'0'27'0,"17"0"-23"0,-28 0 45 16,7 0-47-16,8 0 0 15,-1 0 1-15,0 3 0 16,4 3-4-16,-11 3 1 16,3 1 2-16,-6-1 1 15,-4 4-2-15,-4 2 0 16,-3 1-1-16,0 3 1 15,-10-3-2-15,3-1 1 16,0 1-1-16,0 3 1 0,0-4 0 16,3 1 1-16,4-3-1 15,7-4 0 1,7-3 0-16,7-6 0 0,8-6-4 16,6-3 0-16,7 2-9 15,-6-2 1-15,-5-7-7 16,-6 1 0-16</inkml:trace>
  <inkml:trace contextRef="#ctx0" brushRef="#br0" timeOffset="-211078.91">10474 9344 44 0,'-4'-6'22'0,"8"12"-13"0,-4-6 34 0,7-3-41 16,4 0 1-16,3 0 1 15,7-3 0-15,7 2-6 16,7 4 1-16,1 0 1 15,-5-3 1-15,5 3-7 0,-5 0 0 16,-6 3-11-16,-11 1 0 16</inkml:trace>
  <inkml:trace contextRef="#ctx0" brushRef="#br0" timeOffset="-210901.44">10407 9623 55 0,'-4'19'27'0,"40"25"-23"0,-26-34 44 0,4-1-48 16,4 0 0-16,10-2 0 15,8-4 0-15,6-3-1 16,-3-7 0-16,7 1-10 16,-4 0 1-16,-7 0-6 15,-3 6 0-15</inkml:trace>
  <inkml:trace contextRef="#ctx0" brushRef="#br0" timeOffset="-208758.78">12118 8485 40 0,'0'3'20'0,"-4"-3"-6"15,4 0 21-15,0 3-31 16,0-3 1-16,0 10 3 16,-7 9 1-16,0 15-9 15,4 19 0-15,-4 26 7 0,0 9 0 16,0 12-2-16,7 10 0 16,0-10-3-16,3-18 1 15,-3-20-8-15,4-15 0 16,-1-25-16-16,-3-22 1 15</inkml:trace>
  <inkml:trace contextRef="#ctx0" brushRef="#br0" timeOffset="-207809.96">12393 9062 52 0,'4'6'26'0,"6"-15"-15"0,-10 9 26 0,11-6-36 15,-1-1 0-15,8 4 0 16,3 3 1-16,4 3-3 16,3-3 0-16,0 4-4 15,4-4 1-15,-4 0-12 16,1 3 0-16</inkml:trace>
  <inkml:trace contextRef="#ctx0" brushRef="#br0" timeOffset="-206956.75">12869 9304 60 0,'7'31'30'0,"8"-6"-32"0,-8-25 48 16,0 0-46-16,0-3 1 16,7-7 1-16,-4-8 1 15,1-11-4-15,0-11 1 16,3-11 1-16,3-5 1 0,1-10-1 15,-4-15 0-15,0-1-1 16,-3-6 0-16,-1 13-1 16,1 9 1-1,-4 10-2-15,-4 9 0 0,-3 12-1 16,-3 16 1-16,-4 10-1 16,0 9 1-16,-4 13 0 15,-3 8 0-15,4 14 1 16,3 15 1-16,-1 13 0 15,5 6 1-15,6 3-1 16,5 3 1-16,2-3-1 16,4-12 0-16,4-7-2 15,3-9 1-15,-3-12-5 16,6-11 1-16,-2-11-4 16,-1-7 0-16,0-9-4 15,-4-4 1-15,1-2 0 16,-4-4 1-16,-3 0 7 0,-1 4 1 15,-3 9 6-15,1 6 0 16,-1 3 6-16,-4 4 0 16,-3 8 2-1,0 1 1 1,0 0-3-16,0 6 0 0,-3-9-2 0,3-4 0 16,0-2-2-16,0-7 0 15,0-3-3-15,7-6 1 16,0-4-3-16,3-2 1 15,1-4-1-15,-1-3 1 16,1 7-1-16,0-4 0 0,-4 3 0 16,0 4 0-16,0 3 0 15,3-1 1-15,1 7-1 16,0 7 1-16,-1 2-1 16,4 4 1-16,-3 2-1 15,-1 4 1-15,1 6-1 16,3-3 0-16,0-3-3 15,-3-3 1-15,3-4-5 16,7-2 0-16,0-7-9 16,-3-6 1-16,-1-7-2 15,5-5 0-15</inkml:trace>
  <inkml:trace contextRef="#ctx0" brushRef="#br0" timeOffset="-206712.72">13808 8689 40 0,'0'-3'20'0,"-4"12"-16"0,1-6 38 15,-1 4-40-15,-3 2 0 16,-7 7 2-16,3 15 0 16,-6 7-5-16,6 12 0 15,1 3 3-15,10 13 0 16,7-3-4-16,3-4 1 15,4-5-4-15,4-14 0 16,3-8-4-16,4-10 0 0,0-16-6 16,-1-9 0-16</inkml:trace>
  <inkml:trace contextRef="#ctx0" brushRef="#br0" timeOffset="-206487.24">14157 8955 39 0,'7'-6'19'15,"-14"16"-16"-15,3-4 33 0,-3 6-34 16,-3 4 1-16,-1-3 1 16,-3 5 1-16,-4 14-6 15,1-1 0-15,-1 4 3 16,4 5 1-16,0 1-2 16,3 6 0-16,4-9-3 15,0-10 0-15,4-9-5 16,-1-13 1-16,4-6-8 0,0-12 1 15,0-4-2-15,0-6 1 16</inkml:trace>
  <inkml:trace contextRef="#ctx0" brushRef="#br0" timeOffset="-206237.96">14034 9034 30 0,'0'22'15'0,"0"0"-8"0,3-16 29 16,1 0-31-16,-1 1 0 15,1 2 2-15,3 0 1 0,0 4-11 16,0-1 1-16,3 4 5 16,8 6 1-16,0 0-4 15,-1 3 0-15,1 0-5 16,0-3 1 0,-1-9-4-16,4-7 1 0,1-6-5 15,-5-9 1-15,1-4-3 16,-1-12 1-16</inkml:trace>
  <inkml:trace contextRef="#ctx0" brushRef="#br0" timeOffset="-206053.65">14291 8764 48 0,'32'44'24'0,"10"47"-25"16,-24-66 50-16,6 10-49 0,8 8 0 15,-4 11 2-15,1-4 1 16,-8 6-4-16,-4-2 1 16,-6-4-2-16,-11-9 1 15,-11-7-10-15,-13-6 1 16,-8 1-6-16,-17-4 0 16</inkml:trace>
  <inkml:trace contextRef="#ctx0" brushRef="#br0" timeOffset="-205661.86">11938 9990 49 0,'4'-3'24'0,"3"9"-20"16,3-12 43-16,8 3-44 15,10 3 0-15,11 0 3 16,21 0 0-16,14-3-7 15,28 3 1-15,36-10 4 16,10-2 1-16,35-1-2 16,15-2 0-16,7 2-5 0,-15 1 0 15,-17 2-4-15,-32 1 0 16,-28 6-8-16,-21 0 1 16,-29 9-7-16,-24 6 1 15</inkml:trace>
  <inkml:trace contextRef="#ctx0" brushRef="#br0" timeOffset="-205316.76">13282 10175 62 0,'0'3'31'0,"-39"16"-40"16,22-3 57-16,-12 6-49 15,-6 9 1-15,-4 10-1 16,4 12 0-16,-4 1-2 0,4 2 1 16,3-6-8-16,8-12 0 15,6-10-6-15,7-19 0 16</inkml:trace>
  <inkml:trace contextRef="#ctx0" brushRef="#br0" timeOffset="-205122.11">12912 10200 44 0,'31'32'22'0,"8"40"-19"0,-25-50 35 0,8 15-38 16,2 4 1-16,1 3-3 15,-4-6 0-15,0-4-2 16,-7-6 1-16,-3-6-10 15,0-6 0-15</inkml:trace>
  <inkml:trace contextRef="#ctx0" brushRef="#br0" timeOffset="-204748.92">13391 10034 60 0,'36'0'30'0,"17"3"-27"0,-39 0 53 16,3 1-54-16,1 2 0 15,0 0 1-15,-1 4 0 16,-3-1-4-16,-3 3 1 15,-4-2 1-15,-3 2 0 16,-8 1-1-16,-3 3 1 16,-4 2-2-16,4 4 1 15,0-3 0-15,0 0 0 0,4 0 0 16,-1-3 1-16,11-4-1 16,4-3 0-16,10-2-5 15,4-10 1-15,6-4-11 16,-2-5 0-16,-1-4-5 15,-10 4 0-15</inkml:trace>
  <inkml:trace contextRef="#ctx0" brushRef="#br0" timeOffset="-201911.59">15392 9325 39 0,'0'-6'19'0,"0"3"-5"0,0 6 19 16,0 0-30-16,0 0 0 16,0 1 3-16,0 5 1 0,0 0-7 15,-4 7 0 1,1 0 6-16,-8 3 0 0,-3 3-1 15,-4 3 0-15,-3 6-2 16,-7-6 0-16,0 10-2 16,-4-1 1-16,0 1-2 15,-3-1 1-15,-4-3-2 16,4-5 1-16,7-5 0 16,3-2 0-16,7-6 0 15,4-1 0-15,11-2 0 16,6 2 1-16,11 4 0 15,7 0 0-15,8 2 0 16,-1 8 0-16,11-1 0 16,7 3 0-16,-1 3-4 15,1 4 0-15,-3-1-5 16,-5 1 0-16,-6-13-13 16,-7 0 1-16</inkml:trace>
  <inkml:trace contextRef="#ctx0" brushRef="#br0" timeOffset="-201340.07">16768 9526 38 0,'10'-16'19'0,"-10"-12"-11"16,-3 19 19-16,-4-4-26 15,-8-2 0-15,-6-1 0 16,-7-3 1-16,-7-3-2 16,-1 3 0-16,-6 4 1 15,-4 8 1-15,-7 7-1 0,8 16 1 16,-5 9-1-16,1 13 1 15,-1 3-1-15,1 18 0 16,7 13 0 0,6 10 0-16,15 6 0 0,14-1 0 15,21-18 1-15,11-18 0 16,10-8 0-16,29-11 0 16,20-20-1-16,19-24 1 15,-15-26-1-15,-7-18 1 16,-10-10-2-16,-15-6 1 15,-17-3-2-15,-22-7 1 0,-17-9-9 16,-14 3 1-16,-17 7-8 16,-5 12 0-16</inkml:trace>
  <inkml:trace contextRef="#ctx1" brushRef="#br1">8717 6610 0</inkml:trace>
  <inkml:trace contextRef="#ctx0" brushRef="#br1" timeOffset="-195033.09">12986 10188 7 0,'14'12'3'0,"18"-18"0"16,-22 3 4-16,4 3-3 15,0-3 0-15,1 0 3 16,-1-4 1-16,-4 7-8 16,-3-3 1-16,0 0 8 15,0 3 0-15,0 0 0 16,4-3 0-16,-4 0-1 16,4 0 1-16,-4-4-3 15,0 1 0-15,0-3-2 0,-7-1 0 16,-7-5-2-16,-11 2 0 15,-10 1-1-15,-4 2 1 16,-7 4-1-16,-14 6 0 16,-10 6 0-16,-4 4 0 15,-4 2-2-15,-6 1 1 16,6 15-1-16,4 3 1 16,4 13-1-16,3 19 1 15,7 9-1-15,3 13 1 16,19-7 0-16,13 0 1 15,18 1 0-15,18-1 0 16,24-6 0-16,32-9 0 0,35-13-1 16,29-12 0-16,31-19-1 31,22-26 1-31,17-24-1 0,4-25 1 0,-8-16-1 16,-24-16 0-16,-25-13 1 15,-28 4 1-15,-31 3-1 16,-29-6 1-16,-36 3 0 15,-31-1 0-15,-35 1 0 16,-25 9 1-16,-32 10-1 16,-27 12 1-16,-16 22-2 15,-20 19 0-15,-18 25-5 16,4 25 1-16,7 28-6 16,14 20 0-16,10 11-8 15,4 7 0-15</inkml:trace>
  <inkml:trace contextRef="#ctx0" brushRef="#br1" timeOffset="-194178.5">12485 11618 57 0,'3'19'28'0,"-17"34"-36"0,7-34 53 16,0 6-45-16,-3 3 0 15,-5 6 0-15,1-2 1 16,-7-1-2-16,7-6 1 0,0-3-1 16,3-9 1-16,8-16-4 15,3-16 1-15,7 0-3 16,3-19 1-16,1-2-2 15,0-7 1-15,3-10 0 16,0 10 0-16,0 0 1 16,0 3 1-16,0 10 2 15,7 2 0-15,1 4 3 16,2 3 0-16,4 9 1 16,1 4 1-16,6 6 2 15,4 6 0-15,0 6 2 16,-8 3 0-16,-2 7-2 15,-12 3 0-15,-6 3-1 0,-15 3 0 16,-10 0-2-16,-7 0 1 16,-7-3-5-16,-8-3 0 15,1-1-6 1,0 4 0-16,10-6-7 16,0 3 1-16</inkml:trace>
  <inkml:trace contextRef="#ctx0" brushRef="#br1" timeOffset="-193879.19">13088 11618 45 0,'14'0'22'0,"-10"-13"-20"0,-8 7 36 0,-3-7-36 15,-7 1 0-15,-4 2 1 16,1 1 0-16,-8 0-4 15,0 2 0-15,-3 7 3 16,-4 7 0-16,-3 8-1 16,3 1 1-16,4 6-1 15,7 6 0-15,7 0 0 16,7 1 0-16,7-4-1 16,10-6 1-16,8-7-4 15,7-6 1-15,-1-6-6 16,1-3 1-16,7-3-9 15,-4-3 0-15</inkml:trace>
  <inkml:trace contextRef="#ctx0" brushRef="#br1" timeOffset="-193593.93">13360 11433 47 0,'-4'0'23'0,"-21"-3"-19"0,18 3 36 16,-3 3-40-16,-1-3 1 15,-3 0 0-15,0 3 0 16,3 3-1-16,1 4 0 16,3 2 1-16,0 4 0 0,7-4-1 15,3 4 1-15,8 0 0 16,3 2 0-16,0-2-1 16,0 3 1-16,-3-6 0 15,-4-1 0-15,-7 7-1 16,-7-3 1-16,-4 6-5 15,-6-1 1-15,-1 1-10 16,0-6 1-16,-6-3-4 16,9-7 0-16</inkml:trace>
  <inkml:trace contextRef="#ctx0" brushRef="#br1" timeOffset="-193409.02">13614 11724 53 0,'14'4'26'0,"-4"2"-22"0,-10-6 52 16,0 3-56-16,-3 0 0 15,-1 0 0-15,1 0 0 16,-1-3-4-16,4 0 1 16,0-3-14-16,-3 0 0 15</inkml:trace>
  <inkml:trace contextRef="#ctx0" brushRef="#br1" timeOffset="-192482.5">11744 8338 38 0,'11'28'19'0,"-8"53"-8"0,-3-52 19 16,-14 93-28-1,-4 0 1-15,-3-6 0 16,0 10 0-16,0-13-9 15,3-7 1-15,4-5-7 16,0-23 1-16</inkml:trace>
  <inkml:trace contextRef="#ctx0" brushRef="#br1" timeOffset="-191747.42">11818 8269 27 0,'18'25'13'0,"10"-6"-2"0,-21-16 10 15,11-3-19-15,10 3 0 16,11 0 4-16,10 0 0 16,11 0-5-16,14 0 0 0,11 4 5 15,17-7 0-15,22-7-1 16,-5 4 0-1,19 0-3-15,10-3 1 16,7-7-3-16,-10 1 1 31,7-4-1-31,7 4 0 0,-18 2 0 0,3 4 0 32,8 6 0-32,3 3 0 0,-24 3-1 0,-15 10 1 0,-3 0 0 15,-11 6 0-15,-13 3-1 16,-15 6 1-16,-18-3-1 15,-10-3 1-15,-14 10-1 16,-11 2 1-16,-11 7-2 16,-13 10 1-16,-11 8-2 15,-4 1 0-15,1 6 1 16,-1 0 0-16,0 10 0 16,11 2 1-16,11 4 0 15,6-4 0-15,11 1 2 16,1-10 0-16,-5-13 1 0,-3-8 0 15,-7-17-1-15,-10-3 0 16,-22 4-1-16,-14-4 1 16,-17 4 0-16,-29-4 0 15,-38 1-1-15,-32-4 0 16,-36-9 1-16,-17-7 0 16,-25-9-3-16,0-6 0 15,-10-6-4-15,-1-13 0 16,-17-3-6-16,7 3 1 15,-21-6-3-15,14-1 1 16</inkml:trace>
  <inkml:trace contextRef="#ctx0" brushRef="#br1" timeOffset="-188984.22">18157 10116 38 0,'-7'22'19'0,"7"-4"-10"16,0-14 20-16,0-1-25 15,0 0 1-15,0 0 1 16,0-3 0-16,0 0-8 0,7-3 0 15,8-10 5-15,9-12 0 16,5-12-2-16,6-10 0 16,0-7-1-16,-3 1 1 15,0 6-3-15,-4 0 1 16,-7 3-3 0,-3 13 1-16,-1 6-1 0,-6 9 0 15,-1 10-1-15,-3 9 1 16,1 9 0-16,-8 4 1 15,0 18 1-15,3 13 1 16,4 4 0-16,7 2 1 0,7-3 1 16,8-3 1-16,6-9 2 15,4-13 0-15,3-13 0 16,0-8 1-16,1-23-1 16,-5-3 1-16,-6-16-2 15,-7-6 0-15,-7-3-4 16,-4 0 1-16,-4 6-7 15,-3 1 0-15,-3 15-8 16,-8 9 0-16</inkml:trace>
  <inkml:trace contextRef="#ctx0" brushRef="#br1" timeOffset="-188565.39">18937 10178 43 0,'7'0'21'0,"11"-3"-12"0,-11 3 32 16,3 0-39-16,1-6 0 15,0-3 0-15,-1-4 0 16,1-3-3-16,-1-6 0 15,1 4 2-15,0-4 0 16,-4 0-1-16,-4 0 0 16,-3 3 0-16,-3 6 0 15,-1 4-1-15,1 9 1 0,-5 3-1 16,1 3 1-16,0 7 0 16,-3 6 0-16,-1 6 0 15,4 0 1-15,0-3-1 16,0 3 1-16,4 6-1 15,3-2 1-15,3-4-1 16,8-7 0-16,-1-2-2 16,8-10 0-16,3-2-7 15,7-4 1-15,0-7-8 16,-3-2 1-16</inkml:trace>
  <inkml:trace contextRef="#ctx0" brushRef="#br1" timeOffset="-188203.08">19212 10169 44 0,'4'9'22'0,"-8"-9"-14"0,4 0 35 16,7 4-41-16,0-4 0 16,0 3 2-16,1-3 0 15,2 0-4-15,4-3 1 16,0-1 2-16,0 1 1 15,1 0-2-15,-5-3 1 16,-3-7-3-16,0-5 1 16,-3-4-2-16,-4 3 0 15,0 0-1-15,-4 3 1 16,-3 7-1-16,-3 9 0 0,-1 6-1 16,-3 7 1-16,3 2 0 15,1 4 0-15,-1-3 0 16,4 6 0-16,7-3 2 15,4 3 0-15,3 0-3 16,7-4 0-16,7-2-5 16,4-7 1-16,3-2-8 15,0-4 0-15</inkml:trace>
  <inkml:trace contextRef="#ctx0" brushRef="#br1" timeOffset="-187737.9">19890 9595 48 0,'0'16'24'0,"-7"-7"-29"0,3 4 42 16,1 12-37-16,-5 9 0 15,1 17 0-15,4 2 0 0,-1 3 0 16,4-6 1-16,0-9-1 16,0-9 1-16,4-10-1 15,-1-13 0-15,-3-9 0 16,0 0 0-16,-3-13-2 15,-4 4 1-15,-4-7-1 16,-3 4 0-16,-7 6 0 16,-7 12 1-16,-4 3-1 15,0 10 1-15,8 9 0 16,-1 4 1-16,7 8 0 16,4 4 1-16,11 0 0 15,10-6 0-15,14-7-1 16,14-6 1-16,7-6-5 15,4-3 0-15,4-10-8 16,-8-6 0-16</inkml:trace>
  <inkml:trace contextRef="#ctx0" brushRef="#br1" timeOffset="-187285.45">21728 9686 51 0,'0'25'25'0,"-4"10"-27"16,4-23 44-16,0 10-41 15,0 13 1-15,-7 15 0 16,-4 6 1-16,-3 1-4 16,-3-1 0-16,-1 1 1 15,0-4 1-15,4-12-5 0,7-13 1 16,4-9-7-16,6-10 0 16,1-6-5-16,3-9 0 15</inkml:trace>
  <inkml:trace contextRef="#ctx0" brushRef="#br1" timeOffset="-187048.34">21791 10028 58 0,'4'12'29'0,"-4"-8"-34"16,0-4 55-16,7 0-47 15,0 0 0-15,3 0 1 16,8 0 1-16,3 3-7 16,4 3 0-16,-4 0 3 15,-3 4 0-15,-1-4-8 16,1 3 1-16,-8-2-13 16,1-1 1-16</inkml:trace>
  <inkml:trace contextRef="#ctx0" brushRef="#br1" timeOffset="-186237.39">22098 10225 49 0,'4'26'24'0,"-12"-17"-22"0,8-6 33 16,0 3-35-16,0 1 0 16,0-4 0-16,4 0 1 15,3-9-1-15,7-13 1 16,7 0 0-16,8-15 1 16,-1-14-1-16,-4-11 1 0,-2-7-1 15,-5-3 0-15,1-3-1 16,-4 6 1-16,-3 6-1 15,-4 7 0-15,-4 9-1 16,-6 13 1-16,-4 12 0 16,-4 10 0-16,-3 12-1 15,0 3 0-15,-4 19-1 16,8 10 1-16,-1 18 0 16,7 10 1-16,4 12-1 15,8-12 1-15,2-1 0 16,1-2 0-16,-1-10 0 15,1-9 1-15,-1-10-3 16,1-12 1-16,0-6-3 16,-1-16 1-16,-3-7-3 15,4 1 1-15,-4-7-2 16,0-3 1-16,4 4 1 0,-4-4 0 16,-4 6 4-16,4 7 0 15,-3 6 4-15,-1 6 0 16,1 7 3-16,-4-1 0 15,0 1 1-15,0-1 0 16,0 1-1-16,-4-1 0 16,4-2-2-16,0-4 0 15,4 0-3-15,3-12 1 32,7 0-2-32,4-4 0 15,-1 1 0-15,1 0 0 0,-8 2 0 16,1 1 0-16,0 3 0 15,-1 3 0-15,1 3 0 16,-1 3 1-16,1 1-1 16,-4 2 0-16,0 7 0 15,0 3 0-15,0-1 0 16,0-2 1-16,0 0-1 16,0-4 0-16,4-2 0 15,-1-4 0-15,5 0-6 16,-1-3 1-16,0-6-8 15,3-9 0-15,1-4-3 16,0 0 1-16</inkml:trace>
  <inkml:trace contextRef="#ctx0" brushRef="#br1" timeOffset="-185996.48">22969 9780 41 0,'-3'0'20'0,"-11"28"-23"0,0-18 38 16,7 9-35-16,0 6 1 15,-4 3 0-15,4 6 0 16,0 10-2-16,0-3 1 16,0 6 0-16,3-3 1 0,4-3-3 15,0-10 1-15,4-6-5 16,6-9 0-16,4-13-6 15,1-3 1-15</inkml:trace>
  <inkml:trace contextRef="#ctx0" brushRef="#br1" timeOffset="-185767.07">23294 9987 40 0,'3'0'20'0,"-20"13"-21"16,6-4 33-16,-6 7-31 15,-5 6 0-15,-2 3 1 16,-8 0 0-16,0 6-2 16,0 1 0-16,1-4 1 15,6-3 1-15,0-6-3 16,8-4 0-16,3-5-4 16,3-4 0-16,7-3-4 0,-3-6 0 15,4-6-4-15,-4-4 1 16</inkml:trace>
  <inkml:trace contextRef="#ctx0" brushRef="#br1" timeOffset="-185545.19">23022 10031 28 0,'18'3'14'0,"3"0"-5"0,-14 0 24 16,0 4-33-16,0 2 1 15,0 7-1-15,0 3 1 0,0-4-2 16,0 7 1-16,4-3 1 15,0 0 0-15,3 6-1 16,0-3 1-16,0 0-1 16,-3-3 1-16,-1-4-3 15,1-2 1-15,-1-10-6 16,1-6 1-16,-1-7-5 16,1-5 0-16</inkml:trace>
  <inkml:trace contextRef="#ctx0" brushRef="#br1" timeOffset="-185302.11">23230 9830 40 0,'25'29'20'0,"14"18"-22"0,-25-35 36 15,4 4-35-15,6 9 1 16,-2 6 1-16,-5 4 1 15,-3-4-2-15,-7 4 0 16,-3 9 0-16,-4-4 1 16,-7 1-3-16,-4 3 0 15,-6-6-10-15,-5-7 1 16,-2-3-1-16,3-6 0 16</inkml:trace>
  <inkml:trace contextRef="#ctx0" brushRef="#br1" timeOffset="-184887.28">24052 9862 44 0,'0'6'22'0,"-17"19"-28"16,10-19 46-16,0 10-39 16,-7 3 0-16,-11 9 1 15,-7 7 1-15,-7-1-4 0,0-6 1 16,4 0 1-16,3-2 0 15,8-1 0-15,3-10 0 16,6-2-1-16,8-4 1 16,7 1 0-16,11-1 0 15,7 4 0-15,3-1 0 16,4 1-1-16,3-1 1 16,0 4-4-16,-3-4 1 15,-4 4-5-15,-4-6 0 16,5-1-8-16,-8 4 1 15</inkml:trace>
  <inkml:trace contextRef="#ctx0" brushRef="#br1" timeOffset="-184481.06">24924 9849 36 0,'28'-31'18'0,"-24"6"-21"16,-15 15 25-16,-7-2-22 15,-10-7 0-15,-14 3 2 16,-18 7 0-16,-4 3-2 0,-3 15 0 15,-3 16 2-15,3 16 0 16,7 9-1-16,7 6 1 16,14 1 0-16,14-7 0 15,15-3-1-15,17 0 1 16,17-6-1-16,12-10 0 16,27-9 0-16,22-15 0 15,3-17-1-15,-7-2 0 16,-10-20-1-16,-18-5 1 15,-25-14 0-15,-32-2 0 16,-27 3-12-16,-40-3 1 0</inkml:trace>
  <inkml:trace contextRef="#ctx0" brushRef="#br1" timeOffset="-178190.95">25294 10053 56 0,'-3'6'28'0,"3"-9"-22"15,0 3 28-15,0 0-33 16,0 0 0-16,14 0 1 15,-4 0 0-15,22 0-3 16,-4 0 1-16,22 6-1 16,-8-2 0-16,0-1-5 15,-10 0 0-15,7-6-10 16,-7 0 1-16</inkml:trace>
  <inkml:trace contextRef="#ctx0" brushRef="#br1" timeOffset="-177860.52">25693 9805 44 0,'3'3'22'0,"4"1"-10"0,-7-4 30 15,11 3-41-15,-4 0 1 0,11 16 1 16,-4-7 0-16,7 20-4 16,-7-11 0-16,7 5 5 15,-3-8 0-15,0 7-4 16,-4-6 1-16,-4 3-2 16,1-6 1-16,-22 12-1 15,4-6 1-15,-35 6-8 16,10-3 1-16,-14 7-4 15,11-7 0-15,-7-6-5 16,6-4 1-16</inkml:trace>
  <inkml:trace contextRef="#ctx0" brushRef="#br1" timeOffset="-177661.51">25735 9896 57 0,'4'41'28'0,"13"0"-36"0,-10-35 55 15,-7 19-47-15,0-6 0 16,-10 12-3-16,3-6 0 16,-7-3-10-16,3 0 0 15</inkml:trace>
  <inkml:trace contextRef="#ctx0" brushRef="#br1" timeOffset="-176612.32">27139 9724 41 0,'-3'15'20'0,"3"7"-3"16,0-19 21-16,0 19-37 15,0-3 1-15,-7 28 1 16,3-12 1-16,-17 34-5 16,7-16 1-16,-11 25 1 15,4-12 1-15,3-6-4 16,4-13 1-16,11-16-10 15,-1-6 1-15,15-31-6 16,-1 3 0-16</inkml:trace>
  <inkml:trace contextRef="#ctx0" brushRef="#br1" timeOffset="-176224.24">27838 9774 61 0,'0'16'30'0,"-4"6"-40"0,4-19 56 0,-10 25-46 16,3-9 1-16,-15 6-1 15,5-3 1-15,-15 9-2 16,7-6 1-16,-6 7 0 16,6-7 1-16,0 0 1 15,4-6 1-15,7 6-1 16,0-7 1-16,10 4 0 16,1-6 1-16,10 9-1 15,0-6 0-15,7 9-3 16,0-6 0-16,11 6-5 15,-8-6 0-15,12-3-13 0,-8-6 0 16,-4-16-1 0,-2-1 1-16</inkml:trace>
  <inkml:trace contextRef="#ctx0" brushRef="#br1" timeOffset="-175669.42">28363 10351 42 0,'-10'22'21'0,"6"-10"-13"16,4-8 38-16,0-1-44 16,0-3 1-16,7-13 1 15,0-3 0-15,0-9-5 16,4-12 0-16,3-4 3 15,4-9 1-15,-4-7-2 16,-4-12 0-16,1 3-2 16,-7-2 0-16,6 2-3 15,-3 3 0-15,-3 19 0 16,-4 10 0-16,-4 5-1 0,-3 7 0 16,-7 16 2-16,3 12 0 15,1 10 2-15,3 6 1 16,0 12 1-16,0 14 0 15,0 5 2-15,3 3 0 16,1-2 1-16,3 5 0 16,0 4-1-16,3-7 0 15,8-5-2-15,-1-11 0 16,4-8-8-16,4-10 1 16,3-13-10-16,-3-12 0 0</inkml:trace>
  <inkml:trace contextRef="#ctx0" brushRef="#br1" timeOffset="-175275.25">28670 10141 59 0,'-14'37'29'0,"-3"-24"-32"15,13-7 50-15,-3-3-47 16,3 4 1-16,1-1-1 15,-1-3 1-15,1 3-1 16,3-6 0-16,0-6 0 16,7 0 0-16,3-4-1 15,5-5 1-15,2-4-2 16,1-3 0-16,3-3-1 16,0 6 0-16,0 3 0 0,1 1 0 15,-5 5 1 1,1 7 0-16,-4 6 2 0,0 7 0 15,-7 2 2-15,-3 7 0 16,-4-6 0-16,0 9 1 16,-4-1-1-16,4 5 0 15,0-4-1-15,0-4 1 16,4-2-4-16,3-7 0 0,3-2-7 16,4-7 1-1,0-7-9-15,-3-11 1 0</inkml:trace>
  <inkml:trace contextRef="#ctx0" brushRef="#br1" timeOffset="-175005.8">29298 9752 41 0,'0'6'20'0,"-10"7"-12"15,6-13 31-15,-3 3-38 16,-4 3 0-16,-3 4 1 16,-3 8 1-16,-4 20-4 15,3 0 1-15,0 9 1 16,1 3 1-16,6-3-1 0,8-3 0 16,10-3-5-16,3-4 0 15,11-12-6-15,8-9 0 16,2-10-5-16,8-9 1 15</inkml:trace>
  <inkml:trace contextRef="#ctx0" brushRef="#br1" timeOffset="-174779.17">29732 9921 43 0,'-10'35'21'0,"-22"-7"-19"0,18-19 38 0,-4 4-40 15,-10 3 0-15,3 2 0 16,0 4 1-16,1 0-1 16,-1-3 0-16,4-3 0 15,3 3 1-15,4-7-4 16,7-2 0-16,4-4-5 16,3-6 1-16,0 0-7 15,7-6 1-15</inkml:trace>
  <inkml:trace contextRef="#ctx0" brushRef="#br1" timeOffset="-174554.64">29605 9943 46 0,'-10'32'23'0,"-1"-1"-24"0,11-22 42 15,-4 7-40-15,4 6 1 16,0 0 0-16,0 3 0 15,4 3-3-15,7-6 0 16,3-3 1-16,7-3 1 16,0-4-6-16,4-9 0 15,3-9-8-15,4 3 1 16,-8-13-2-16,1-9 0 16</inkml:trace>
  <inkml:trace contextRef="#ctx0" brushRef="#br1" timeOffset="-174361.02">29919 9714 60 0,'11'47'30'0,"27"47"-44"16,-27-68 64-16,3 11-51 15,-3 7 1-15,-4 3-2 16,-7-6 1-16,-11 3-5 15,-13 3 1-15,-22-13-11 16,-11-5 1-16</inkml:trace>
  <inkml:trace contextRef="#ctx0" brushRef="#br1" timeOffset="-172843.96">25273 11132 36 0,'-7'12'18'0,"10"-12"-5"0,-3 0 18 0,0 0-26 16,0 0 0-16,0 0 0 15,8-3 1-15,9 3-9 16,11 3 1-16,11 0 1 15,7 7 0-15,7-1-12 16,-11 1 0-16,4-7-2 16,-3 0 0-16</inkml:trace>
  <inkml:trace contextRef="#ctx0" brushRef="#br1" timeOffset="-172544.61">25658 10940 59 0,'14'10'29'0,"21"-1"-40"0,-21 4 61 15,7 12-50-15,0 3 1 16,8 0 1-16,2 4 1 15,1-1-3-15,-4-3 0 0,-3-3 1 16,-11-3 0-16,-10-3-1 16,-15-3 0-16,-7 3-2 15,-13 3 0-15,-5-1-5 16,-2-2 0-16,-1 0-10 16,7-13 1-16</inkml:trace>
  <inkml:trace contextRef="#ctx0" brushRef="#br1" timeOffset="-172346.79">25739 11063 58 0,'10'40'29'0,"-13"-2"-33"16,-1-25 48-16,1 2-45 0,-8 7 1 15,4-3-7 1,-4-3 0-16,4-1-5 0,4-8 0 16</inkml:trace>
  <inkml:trace contextRef="#ctx0" brushRef="#br1" timeOffset="-171691.01">26504 11458 35 0,'-7'9'17'0,"7"-2"1"0,0-7 15 16,0 0-29-16,0 0 1 16,4 3 3-1,3 0 1-15,3-6-11 0,4 3 1 16,8 3 7-16,6-3 0 16,0-3-2-16,0 0 0 15,0-1-2-15,1-5 0 16,-1-4-2-16,0-2 0 15,-7-4-1-15,-3-6 1 16,-7 6-3-16,-1 0 1 0,-10 0-1 16,-3 7 0-1,-4-4 0-15,-4 10 0 0,-3 6 0 16,-7 12 0-16,-8 14 1 16,-2 2 0-16,-5 9 2 15,-2 17 0-15,2-4 0 16,8 6 1-16,10 7 1 15,11-16 0-15,14-6-1 16,18-10 0-16,10-12-2 16,-3-3 0-16,3-10-6 15,4-9 0-15,4-10-10 16,-1-2 1-16</inkml:trace>
  <inkml:trace contextRef="#ctx0" brushRef="#br1" timeOffset="-171431.64">27210 10793 51 0,'-7'28'25'0,"-7"13"-22"0,10-28 40 16,-3 9-43-16,0 9 0 16,0 3-1-16,0-2 1 15,0 5-3-15,0-5 0 0,3-4-12 16,8-6 0-16</inkml:trace>
  <inkml:trace contextRef="#ctx0" brushRef="#br1" timeOffset="-171028.08">27781 11301 56 0,'-24'6'28'0,"-36"32"-31"0,42-26 43 16,-7 4-40-16,-3 0 1 15,0 3 0-15,0-1 1 16,-1 1-2-16,8 0 0 15,7-3 1-15,4 3 1 16,6-4 0-16,8 1 0 16,6 3 0-16,11 0 1 15,4-4-3-15,3 1 1 0,4 3-3 16,3-4 1 0,-3 4-9-16,-4 3 0 0,-3-3-8 15,-11-3 1-15</inkml:trace>
  <inkml:trace contextRef="#ctx0" brushRef="#br1" timeOffset="-170711.97">28639 11408 48 0,'-8'12'24'0,"-41"23"-27"0,28-29 38 16,-11 13-34-16,0 9 1 15,-17 6-1-15,-7 10 1 16,-4 10-3-16,3-10 0 15,8-7-1-15,10-9 0 16,7-6-8-16,8-6 1 16,13-16-5-16,11-19 0 15</inkml:trace>
  <inkml:trace contextRef="#ctx0" brushRef="#br1" timeOffset="-170548.74">28229 11226 45 0,'-7'28'22'0,"11"50"-19"16,3-49 42-16,3 21-45 16,8 13 1-16,3 12-2 15,0-3 1-15,1-3-9 16,6-3 0-16,4-4-6 16,-1-5 1-16</inkml:trace>
  <inkml:trace contextRef="#ctx0" brushRef="#br1" timeOffset="-165654.39">17791 12261 45 0,'-22'37'22'0,"5"1"-9"16,13-32 22-16,-3 0-33 16,0-2 1-16,4-1 1 15,-1 0 1-15,1 0-6 16,-1-3 1-16,4 0 4 16,11-9 0-16,6-10-1 15,11-6 0-15,4-13-1 16,-4-12 0-16,8-10-1 15,3 4 0-15,3-1-3 16,-7 13 1-16,-3 4-1 0,-7 8 0 16,-4 4-1-16,-7 9 0 15,-4 10 0-15,-2 9 0 16,-8 3 1-16,-4 6 1 16,-3 13-1-16,0 10 1 15,0 9 0-15,0 9 1 16,3 3 0-16,4 3 0 15,7-9 1-15,7-6 0 16,4-16 0-16,3-18 0 16,7-17 0-16,4-18 0 15,-4-16-1-15,1 0 1 0,-1-3-2 16,-3 0 0-16,-1 9-6 16,-3 4 0-16,-3 9-9 15,-7 3 0-15</inkml:trace>
  <inkml:trace contextRef="#ctx0" brushRef="#br1" timeOffset="-165265.44">18447 12298 42 0,'0'6'21'0,"0"-9"-12"16,3 0 28-16,1-3-36 16,3-7 1-16,0 1 0 0,0-4 1 15,-3-3-4-15,-1-9 0 16,1 3 2-16,-1 0 0 16,-3-3-1-16,0 6 0 15,4 0-1-15,-1 3 1 16,-3 6-1-16,-3 4 0 15,-1 9 0-15,1 3 0 16,-1 10 0-16,-3 6 0 16,0 6 1-16,3 3 0 15,1 3 0-15,3 1 1 16,0 2-1-16,7-6 1 16,0-6-3-16,4-6 1 0,6-7-7 15,4-6 1-15,8-6-8 16,2 0 1-16</inkml:trace>
  <inkml:trace contextRef="#ctx0" brushRef="#br1" timeOffset="-164917.7">18641 12264 55 0,'10'22'27'0,"19"-10"-31"15,-22-9 50-15,3-3-46 16,4-3 1-16,0-3-1 0,4-7 0 16,0 1-1-16,-1-7 0 15,-3-9 0-15,-3-7 1 16,0 1-2-16,-4 2 0 16,0 4-2-16,-4 3 1 15,1 6 0-15,-8 7 0 16,1 9 0-16,-4 6 1 15,-4 6 1-15,-3 7 0 16,3 12 1-16,1 0 1 16,-1 4 0-16,4 5 0 15,4 4-3-15,6-6 1 16,8-7-5-16,6-6 0 16,12-10-7-16,6-12 0 0</inkml:trace>
  <inkml:trace contextRef="#ctx0" brushRef="#br1" timeOffset="-164499.42">19516 11640 40 0,'-7'40'20'0,"-4"33"-20"15,8-55 33-15,-1 1-32 16,0 13 0-16,4 8 2 16,4 7 1-16,3 7-4 0,4-1 1 15,-1-12 2-15,1-7 0 16,-1-9-1-16,1-6 1 16,-4-3-3-16,-7-7 1 15,-4-9-1-15,-6-6 0 16,-8-3-1-16,-6-4 0 15,-5 4 0-15,-6 2 0 16,-4 7 0-16,4 7 1 16,0 11-1-16,-1 1 1 15,5 6 0-15,6 10 1 16,7-4 0-16,11 1 1 0,11-7 0 16,6-7 1-16,15-2-2 15,14-6 0-15,3-1-7 16,4 0 1-16,-4-6-10 15,1-9 0-15</inkml:trace>
  <inkml:trace contextRef="#ctx0" brushRef="#br1" timeOffset="-163940.36">21467 11975 52 0,'0'0'26'0,"-39"16"-28"15,25-7 42-15,-11 10-39 16,-7 6 0-16,-7 10 0 15,-10 15 0-15,-7 6-2 16,3-2 1-16,7-4-3 16,7-6 1-16,7-10-7 15,11-15 0-15,10-16-6 16,8-9 0-16</inkml:trace>
  <inkml:trace contextRef="#ctx0" brushRef="#br1" timeOffset="-163745.29">21082 11944 42 0,'14'22'21'0,"11"28"-16"0,-15-31 36 16,5 12-41-16,-1 4 1 0,0 9 0 16,0-1 0-16,0 5-3 15,-3-17 1-15,-4-3-5 16,0-6 1-16,3-6-9 15,1-10 0-15</inkml:trace>
  <inkml:trace contextRef="#ctx0" brushRef="#br1" timeOffset="-163356.51">21551 12016 51 0,'-3'3'25'0,"13"0"-21"0,-10-3 42 16,0 0-44-16,7 0 0 15,0 0 2-15,4 0 1 16,3-3-6-16,4 3 1 15,3 0 3-15,7 0 0 16,0 6-1-16,-7-2 0 16,-3 2-1-16,0-3 0 15,-4 6-1-15,-7 4 1 16,0 3-2-16,-3 9 1 16,-22 25-2-1,-3-3 0 1,0-3-4-16,-1-10 1 15,8-9-8-15,4-3 1 0,6-15-6 16,4-4 0-16</inkml:trace>
  <inkml:trace contextRef="#ctx0" brushRef="#br1" timeOffset="-157245.99">22179 12339 39 0,'0'0'19'0,"0"3"-16"16,0-3 32-16,0 0-32 16,4 3 1-16,3 0 1 15,0-3 0-15,3 0-7 16,4-3 1-16,8-3 4 16,-5-3 0-16,1-7-2 15,0-3 0-15,3-6-1 16,0-3 0-16,0 0 0 15,-7-1 0-15,0 4-1 16,-10 0 1-16,-1 3-1 16,-3 0 1-16,-7 7-1 15,0-1 0-15,0 3 0 16,0 4 1-16,-3 3-1 16,-1 3 1-16,0 6 0 0,-3 6 0 15,0 7 0-15,-3 9 0 16,-1 0 0-16,-3 9 0 15,3 7 1-15,0 9 0 16,4-6 0-16,4 6 0 16,6 1 1-16,8-7 0 15,6-4 0-15,4-5 1 16,4-4-2-16,0-15 1 16,-1-7-1-16,1-6 1 15,3-9-5-15,4 0 1 16,0 0-11-16,3-1 1 0,0-5-5 15,-3-4 1-15</inkml:trace>
  <inkml:trace contextRef="#ctx0" brushRef="#br1" timeOffset="-156780.09">22588 12167 25 0,'0'3'12'0,"7"6"1"0,-7-9 14 16,0 0-24-16,0 0 0 15,0 0 4-15,4 0 1 0,-1 0-8 16,1 0 0-1,0 0 5-15,3 0 1 0,0 0-2 16,3 0 1-16,4-6-3 16,4 3 0-16,7-4-2 15,3 4 0-15,0 0-6 16,0-3 1-16,-3 6-9 16,-7 3 1-16,-8 0-3 15,-6 10 1-15</inkml:trace>
  <inkml:trace contextRef="#ctx0" brushRef="#br1" timeOffset="-156582.46">22648 12411 49 0,'-7'0'24'0,"7"3"-23"16,0 0 50-16,0-3-50 0,0 0 0 15,0 0 1-15,11-3 1 16,3-3-4-16,7 6 0 15,7 0-2-15,4-3 1 16,0 0-12-16,-7 3 1 16,-1 0-4-16,1 0 1 15</inkml:trace>
  <inkml:trace contextRef="#ctx0" brushRef="#br1" timeOffset="-155953.09">23089 11941 42 0,'0'6'21'0,"4"-3"-15"0,-4-3 37 16,0 0-42-16,3 0 1 15,4 3 2-15,4 0 0 16,3 1-4-16,4-1 0 16,6 0 3-16,5 0 0 15,2 0-1-15,1-3 0 16,-7 0-1-16,-4 0 0 15,-3 3-1-15,-8 0 0 0,-3 4-1 16,-7 2 0-16,0 7 0 16,-7 9 1-16,-3 3-1 15,-4 3 1-15,-1 1 0 16,-2 2 0-16,-1 7 0 16,1 6 0-16,-1-16 0 15,4 4 1-15,3-1-1 16,8-9 1-16,3-3-2 15,7-3 1-15,7-6-6 16,7-4 1-16,4-3-7 16,-1-6 0-16,-2 0-5 15,-5-3 1-15</inkml:trace>
  <inkml:trace contextRef="#ctx0" brushRef="#br1" timeOffset="-155758.92">23474 12395 57 0,'-7'7'28'0,"-18"-4"-37"0,25-3 55 15,0 6-45-15,-3 0 0 16,3-2 1-16,0 2 0 16,0 3-6-16,0-3 1 15,10-2-7-15,4-4 1 16,4-10-7-16,-4 4 1 0</inkml:trace>
  <inkml:trace contextRef="#ctx0" brushRef="#br1" timeOffset="-155367.71">23601 12029 52 0,'-4'6'26'0,"11"-6"-30"0,-7 0 46 0,4 0-41 15,3 0 1-15,4-3 1 16,3-4 1-16,0 4-5 16,3 3 1-16,5 0 2 15,2 0 0-15,4 3-1 16,1-6 1-16,-5 3-2 15,-2 0 0-15,-8 3-1 0,-4 4 1 16,-3 5 0-16,-7 7 0 16,-3 9-1-16,-4-3 1 15,0 7 0 1,-4 5 0-16,1 4 0 0,2 0 0 16,1-10-2-1,0 1 0-15,4 2-3 0,-1-3 0 16,1-2-5-16,-1-11 0 15,1-5-6-15,-1-10 0 16</inkml:trace>
  <inkml:trace contextRef="#ctx0" brushRef="#br1" timeOffset="-155139.1">23657 12304 43 0,'-7'22'21'0,"4"0"-13"15,3-18 37-15,0-4-43 16,0 0 0-16,0 0 2 16,7 0 1-16,3 0-6 15,8 0 0-15,7 0 3 16,6 0 0-16,8 0-5 16,4 0 1-16,-5-4-6 15,-6-2 0-15,0-3-9 16,3-4 0-16</inkml:trace>
  <inkml:trace contextRef="#ctx0" brushRef="#br1" timeOffset="-154901.23">24116 11963 47 0,'0'6'23'0,"7"10"-20"0,-11-7 38 16,1 7-41-16,-1 9 0 0,1 12 1 16,3 4 0-16,-4 13-1 15,1 5 0-15,-1 1-3 16,1-4 1-16,3-3-9 16,3-12 1-16,1-13-5 15,6-6 1-15</inkml:trace>
  <inkml:trace contextRef="#ctx0" brushRef="#br1" timeOffset="-154424.52">24553 12113 45 0,'7'6'22'0,"-21"10"-23"15,14-16 40-15,-7 3-39 16,-3 0 0-16,-4 1 0 0,-8-1 1 16,1 3-1-16,0-3 0 15,-4 7 0-15,8-4 1 16,3 0 0-16,3 0 0 16,7 1-1-16,4 5 1 15,11 7-1-15,3 3 0 16,4 3 0-16,3 3 0 15,0-6 0-15,-7 0 0 16,-3 3-1-16,-8 3 1 16,-6 1-1-16,-8-1 0 15,-3-3 0-15,0-6 0 16,-7-10 0-16,7-9 1 0,0-6 0 16,7-7 0-16,7-5 1 15,7 2 1-15,3-3 0 16,4-6 0-16,11-6 0 15,-4-1 1-15,0 4-1 16,8 3 1-16,-1 3-2 16,0 0 0-16,4 10-5 15,-4 5 0-15,-7 4-9 16,-3 3 0-16,-8 6-3 16,-3 4 0-16</inkml:trace>
  <inkml:trace contextRef="#ctx0" brushRef="#br1" timeOffset="-154189.44">24673 12496 45 0,'4'9'22'0,"3"1"-22"0,-7-10 42 16,0 0-42-16,0 0 0 15,0 0 2-15,0 0 0 16,7 0-3-16,4 0 0 16,3 0-4-16,0 0 1 15,0 3-10-15,0-3 1 16</inkml:trace>
  <inkml:trace contextRef="#ctx0" brushRef="#br1" timeOffset="-153972.4">24998 12511 36 0,'10'13'18'0,"-3"6"-13"16,-3-19 23-16,0 3-28 15,-1 0 0-15,1 3 0 16,-1 1 0-16,4-4-2 15,0 0 1-15,0-3-4 16,0-3 0-16,0 0-6 16,-7 3 0-16</inkml:trace>
  <inkml:trace contextRef="#ctx0" brushRef="#br1" timeOffset="-153698.98">25241 12568 26 0,'11'0'13'0,"10"3"-13"0,-14-3 18 16,0 0-17-16,0 3 1 0,0-3 0 15,0 3 1-15,0 4-4 16,0-1 0-16,0 0 2 15,1 0 1-15,-1-2-2 16,7-4 0-16,0-4-8 16,3-2 0-16,1 0-1 15,0 0 1-15</inkml:trace>
  <inkml:trace contextRef="#ctx0" brushRef="#br1" timeOffset="-153507.39">25693 12474 38 0,'10'12'19'0,"-13"7"-29"0,-1-19 41 15,-3 6-32-15,0-2 1 16,0-1-19-16,-3 0 0 15</inkml:trace>
  <inkml:trace contextRef="#ctx0" brushRef="#br1" timeOffset="-149590.54">22042 7544 26 0,'3'0'13'0,"1"25"0"0,-1-18 14 15,1-1-23-15,-1 3 0 16,-3 4 3-16,4 3 1 16,-1 6-9-16,1 0 0 15,-4-4 7-15,3 4 0 16,1-3-1-16,3 0 0 16,0-3-2-16,4-10 1 15,3-6-1-15,7-6 1 16,7-20-1-16,4-8 0 15,0-10-1-15,13-12 0 16,22 5-6-16,11-5 0 0,7-4-14 16,-15 10 0-16</inkml:trace>
  <inkml:trace contextRef="#ctx0" brushRef="#br1" timeOffset="-148764.36">23749 8215 37 0,'4'-6'18'0,"-1"3"-5"16,-3-3 15-16,0 6-26 0,0-7 1 15,0-2 0-15,-3 0 1 16,-5 2-5-16,-2 1 0 15,-1 3 3-15,-3 3 1 16,0 3-2-16,-4 7 1 0,1 5-1 16,-1-2 0-16,4 9 0 15,0-4 0-15,7 1-1 16,3-3 0-16,11-3-3 16,4-4 1-16,7-3-6 15,10-3 1-15,0 0-8 16,0 1 0-16</inkml:trace>
  <inkml:trace contextRef="#ctx0" brushRef="#br1" timeOffset="-148404.39">23943 8275 48 0,'7'25'24'0,"-7"0"-23"16,4-22 42-16,-4 0-43 15,3 4 0-15,-3-4 0 16,0-3 0-16,4 0 0 16,3-10 0-16,0 1 0 0,0 0 0 15,0-7-1 1,3 0 1-16,5-3-2 0,2 1 1 16,1-4-2-16,3 3 1 15,4-3-1-15,-4 6 1 16,0 4-1-16,-3 2 1 15,-4 4 1-15,0 6 1 16,-3 9 1-16,-4 7 1 16,0 9-1-16,-4 3 1 15,4 1-1-15,0 5 1 0,7 1-2 16,4 2 0-16,10-12-5 16,8-9 0-16,2-10-9 15,-6-9 1-15</inkml:trace>
  <inkml:trace contextRef="#ctx0" brushRef="#br1" timeOffset="-147546.3">25827 7814 39 0,'0'0'19'0,"3"-6"-13"15,-3 3 28-15,-7-1-31 16,-3 4 0-16,-11 4 1 16,-8-1 1-16,8 0-6 15,0 0 0-15,-4 0 4 0,1 0 0 16,-1-6-2-16,0 0 1 16,4-3-1-16,3-1 0 15,4 4-1-15,0 0 0 16,4 3 1-16,3 3 0 15,3 4 0-15,4 2 0 16,4 7 0-16,-1 3 0 16,1 2-1-16,-4-5 1 15,-4 9-1-15,-3 10 0 16,-4 5 0-16,-3 4 0 16,-3 13-1-16,-1-10 1 0,4-3 0 15,-4-3 0-15,8-1 0 16,3-2 1-16,3-7 0 15,4 1 0-15,4-7 0 16,3 0 1-16,3-6-2 16,8-7 1-16,3-2-5 15,4-1 1-15,0 0-6 16,-1-2 0-16,-6-4-8 16,3-3 0-16</inkml:trace>
  <inkml:trace contextRef="#ctx0" brushRef="#br1" timeOffset="-147068.15">25756 8288 54 0,'-3'3'27'0,"10"3"-26"0,-7-6 47 16,3 0-46-16,4 0 0 15,4-3 1-15,3 3 0 16,0-3-5-16,0-4 1 16,4-2 2-16,0 0 1 15,-1-4-2-15,1-3 0 0,-4 1-1 16,0-1 0-16,-3 0-1 15,-4 1 0-15,-4-1-1 16,-3 3 1-16,-3 4-1 16,-1 3 0-1,-13 15 0 1,-1 7 1-16,4 6 1 16,-4-3 0-16,8 3 1 15,-1-1 0-15,0 5 1 16,8-1 0-16,3 0 0 15,3 3 0-15,5-6 0 16,6 0 0 0,7-6-1-16,7-4 0 0,4-2-6 15,3-4 0-15,0-3-9 16,-10-6 0-16</inkml:trace>
  <inkml:trace contextRef="#ctx0" brushRef="#br1" timeOffset="-146737.27">26391 8350 43 0,'0'0'21'0,"0"7"-13"0,0-4 30 0,0 0-38 15,0 9 1-15,-7 4 1 16,-3 3 0-16,-4-3-3 16,-8-1 1-16,-2 4 1 15,-1 0 0-15,7 0-1 16,1-4 0-16,3-2-7 15,3-4 0-15,0 1-7 16,1-7 0-16</inkml:trace>
  <inkml:trace contextRef="#ctx0" brushRef="#br1" timeOffset="-146167.9">26779 8275 45 0,'-3'19'22'0,"-18"-4"-25"0,17-11 34 0,-3-1-32 15,-3 0 1-15,-5-3 0 16,-2 0 0-16,3 3-1 16,0-3 1-16,3 0-1 15,4 0 1-15,3-9-2 16,4-4 0-16,4 1-1 16,3-7 0-16,4 0 0 15,-1 6 1-15,4 1 0 16,-3 2 0-16,3 7 1 15,0 3 1-15,-3 0 1 16,3 3 0-16,-4 7 0 16,1-1 1-16,-1 4 0 15,1 2 0-15,0-2 1 16,-1-4 0-16,1-2 0 16,6-1 0-16,1 0 0 15,0 0 1-15,3 1-1 0,4-1 0 16,3-3-2-16,-3 0 1 15,-4-3-1-15,0 0 0 16,-4-3-2-16,-2 0 1 16,-5-10-1-16,-6 1 0 15,-11-7-1-15,-7 3 0 16,-4 1-3-16,-7 2 0 16,-3 4-9-16,-7 3 1 15</inkml:trace>
  <inkml:trace contextRef="#ctx0" brushRef="#br1" timeOffset="-145776.56">27298 7883 45 0,'3'25'22'0,"54"3"-24"0,-36-18 36 16,7 9-34-16,4 2 0 16,3 8 2-16,-3 2 1 15,-7 0-3-15,-8 7 0 16,-10 3 1-16,-10 3 0 16,-11 3-3-16,-11 6 0 15,-10-6-12-15,-7 0 1 16</inkml:trace>
  <inkml:trace contextRef="#ctx0" brushRef="#br1" timeOffset="-145534.75">27954 8435 66 0,'11'28'33'0,"-22"-3"-31"16,11-22 60-16,0 4-63 15,0-1 1-15,0 3-2 16,7-2 0-16,-7 2-6 16,4-6 1-16,-1 0-13 15,-3 4 0-15</inkml:trace>
  <inkml:trace contextRef="#ctx0" brushRef="#br0" timeOffset="-130206.92">2611 12301 40 0,'24'-6'20'0,"-17"3"-10"0,-7 3 20 0,0 0-30 15,-7 0 0-15,-3 0 3 16,-11 6 0-16,-1 7-3 16,-6 2 1-16,-11 7 2 15,-3 13 0-15,0 9 0 16,-8 12 0-16,15 7-1 16,3 6 0-16,4 3 0 15,14-6 0-15,7 0-1 16,14-13 1-16,7-9-4 15,21-13 1-15,1-9-5 16,9-12 1-16,-6-4-9 16,4-6 0-16,6-3-3 15,-7-3 1-15</inkml:trace>
  <inkml:trace contextRef="#ctx0" brushRef="#br0" timeOffset="-129787.59">2815 12715 39 0,'7'13'19'0,"-7"12"-20"0,-7-22 37 16,4 3-35-16,-8 7 1 15,0 3 0-15,-6-1 1 16,-1 7-3-16,4-3 0 16,4 0 2-16,-1-4 0 0,4-2-1 15,-4 0 0-15,11-4 0 16,11-3 0-16,-1-3-1 15,8 1 1-15,-4-4-2 16,11-7 1-16,-4-5-2 16,0-4 1-16,-3 0-1 15,-4 4 1-15,4-1-1 16,-8 4 1-16,1 3 0 16,-1-1 1-1,8 10 0 1,-7 7 1-16,6 2 1 15,-6 4 0-15,-1 0 0 16,-6-4 0-16,3 4-1 16,4-7 1-16,-4 7-2 15,-4-3 1-15,4 2-4 16,4-5 0-16,-8-4-7 16,8-3 0-16,-4 0-4 0,0-12 0 15</inkml:trace>
  <inkml:trace contextRef="#ctx0" brushRef="#br0" timeOffset="-129425.99">3150 12903 43 0,'11'13'21'0,"-1"-10"-25"0,-2-3 39 0,-5 3-32 16,4 0 0-16,-3 1 1 15,3 2 0-15,-4-3-6 16,4 0 1-16,-7 0 3 15,7 0 1-15,-7 0-3 16,11-3 1-16,-8 0-1 16,5-6 0-16,2 0 1 15,4-3 0-15,0-4 0 16,0 0 0-16,4 1 1 16,-4 2 0-16,4 4 0 15,-1 6 1-15,5 3 0 16,-5 7 1-16,4 2-1 15,8 7 0-15,-8 9-1 16,7 4 1-16,-3-4-4 16,3-6 1-16,4-3-6 15,7-7 0-15,-1-6-12 16,1-2 1-16,-7-11-1 16,7-5 0-16</inkml:trace>
  <inkml:trace contextRef="#ctx0" brushRef="#br0" timeOffset="-128822.36">4664 12844 54 0,'0'22'27'0,"0"-3"-35"0,3-13 56 16,-3 6-46-16,7-2 1 16,-7 2 1-16,4 1 0 15,3-4-4-15,0-6 0 16,4 1 3-16,-8-1 0 0,15-10-3 15,-1-5 0-15,-3-7-6 16,8-3 1-16,2 0-11 16,-3-3 0-16,4 6-2 15,3 0 0-15</inkml:trace>
  <inkml:trace contextRef="#ctx0" brushRef="#br0" timeOffset="-128256.5">5122 12706 44 0,'22'-3'22'0,"-15"0"-16"0,-7 3 41 0,0 3-46 16,0 0 1-16,-11-3 1 15,4 9 0-15,-4-2-4 16,1 2 0-16,-1-3 3 0,1-3 0 16,-1 4-2-16,-3 2 1 15,10 4-2-15,-6-1 0 16,10 1 0-16,10-4 0 15,-3 4 0-15,15-4 0 16,-1 0 0-16,-4-2 1 16,5-1 0-16,-1 0 0 15,-11 4 0-15,1 2 0 16,-4 4-1-16,-14-4 1 16,0 1 0-16,-4 0 0 15,-3 2-1-15,4-2 1 16,-1-1-1-16,4-2 1 15,3-7 0-15,4 0 1 0,11-3-1 16,3-6 1-16,4 3-1 16,3-4 0-16,0 4 0 15,4-6 1-15,7-4-1 16,-4-6 1-16,3-3-1 16,1-3 1-16,-4 3-1 15,1 4 1-15,-8-1-1 16,-11-3 1-16,-3 6-1 15,-3 10 1-15,-8 3-1 16,1 0 0-16,-1 9 0 16,-6 13 1-16,3 12 0 15,3-6 1-15,4 13-1 16,11-1 0-16,10-2 0 16,7-4 0-16,4-6-2 15,17-6 1-15,-6-6-6 0,3-16 0 16,3-10-11-16,0-6 0 15</inkml:trace>
  <inkml:trace contextRef="#ctx0" brushRef="#br0" timeOffset="-127697.95">7161 12289 34 0,'0'0'17'0,"0"-6"1"0,0 6 16 16,0 3-29-16,-3 6 1 16,-4 7 3-16,-4 3 1 15,-6 18-12-15,-1 10 0 16,-3 13 7-16,3 12 1 15,4-3-5-15,3-6 0 16,8-7-6-16,-1-9 0 0,8-9-10 16,3-13 1-16,0-9-5 15,7-7 1-15</inkml:trace>
  <inkml:trace contextRef="#ctx0" brushRef="#br0" timeOffset="-127488.25">7341 12853 54 0,'0'10'27'0,"4"-10"-32"16,-4 0 52-16,0 0-47 0,7 0 0 15,-7 3-2-15,3-3 1 16,1 0-5-16,3 0 1 15,0-3-11-15,-7-4 1 16</inkml:trace>
  <inkml:trace contextRef="#ctx0" brushRef="#br0" timeOffset="-127168.75">7920 12392 45 0,'0'7'22'0,"-25"21"-14"0,22-13 33 0,-4 11-41 15,-4 8 1-15,4 16 0 16,0 0 1-16,0 4-3 16,3-14 1-16,-3 11-1 15,4-14 1-15,3-5-6 16,0-17 1-16,0-12-10 16,0-12 0-16</inkml:trace>
  <inkml:trace contextRef="#ctx0" brushRef="#br0" timeOffset="-126918.64">7465 12399 63 0,'7'3'31'0,"-14"-6"-28"0,14 6 55 15,-4-3-55-15,15 0 1 16,14-3 2-16,17-4 1 15,25-2-9-15,11-4 1 16,17-2 3-16,4-1 1 0,-4 0-6 16,-13 4 0-1,-19 2-5-15,-13 7 0 0,-15 6-9 16,-17 7 0-16,-11 5-5 16,-7 4 0-16</inkml:trace>
  <inkml:trace contextRef="#ctx0" brushRef="#br0" timeOffset="-126619.44">8287 12966 61 0,'-4'13'30'0,"4"-29"-22"0,0 16 57 16,0 0-64-16,0 0 1 16,0 0 1-16,0 0 1 15,7 3-6-15,0 0 0 16,4 0-6-16,0 1 1 15,-4-1-14-15,-4-10 0 16</inkml:trace>
  <inkml:trace contextRef="#ctx0" brushRef="#br0" timeOffset="-124320.96">1499 14920 36 0,'18'22'18'0,"14"25"-11"16,-15-38 19-16,5 10-24 15,-5 6 1-15,8 3 4 16,0-6 0-16,6 0-7 16,-2 0 0-16,2-3 6 15,-3-7 0-15,11-5-1 16,-7-4 0-16,-4-9-3 15,4-10 0-15,-11-12-1 16,-3-16 0-16,-8-16 0 16,-6-15 1-16,-4-7 0 15,-11-8 0-15,-10-1 0 16,-11-7 1-16,1 14-1 16,-5-1 0-16,8 10-1 15,3 12 0-15,8 10-1 0,6 3 1 16,11 3 0-16,0 3 0 15,11 3-1-15,6 6 0 16,5 4-6-16,-1 9 1 16,7 6-13-16,-7 4 0 15,-3 9-2-15,-8 0 1 16</inkml:trace>
  <inkml:trace contextRef="#ctx0" brushRef="#br0" timeOffset="-123687.34">2163 15271 45 0,'3'9'22'0,"-3"57"-14"16,-3-47 41-16,3 9-49 15,-8 10 0-15,5 3-1 16,-4-1 0-16,7-5-1 16,-7-7 1-16,7-9-9 15,7-16 1-15,-7-9-6 16,7-16 0-16</inkml:trace>
  <inkml:trace contextRef="#ctx0" brushRef="#br0" timeOffset="-122171.85">2212 13760 25 0,'0'6'12'0,"3"0"-6"0,-3-6 11 15,0 0-14-15,0 3 0 16,-3 0 1-16,3 0 0 15,0 1-5-15,0-1 0 16,-7 0 5-16,7 3 0 16,-11 0 1-16,1 1 0 15,-1 5 0-15,1 4 0 16,-8 0 0-16,-3 2 0 16,3-2-1-16,4 0 0 15,-4-4-2-15,8-2 0 16,-8-4-2-16,8-3 1 0,-1-6-1 15,0-6 1-15,1-10-1 16,3-6 0-16,3 3 0 16,4 0 1-16,11 3-1 15,-1 0 0 17,8 3 0-32,3 4 0 0,0 6-1 15,8 9 1-15,-5 3 0 0,1 10 0 0,0 3 0 16,3 2 0-16,-7 5 0 15,7-1 0-15,-7 0 0 16,1-3 0-16,2-3 0 16,-3-7 0-16,1-6 0 15,-5-6 0-15,4-6-1 16,-10-6 1-16,0-10 0 16,-1-7 0-16,-10-2 0 0,-3 3 0 15,-11 0 0-15,-1-1 1 16,-13 4-3-16,7 3 1 15,0 7-10 32,-4 5 1-47,0 4-5 0,8 15 0 32</inkml:trace>
  <inkml:trace contextRef="#ctx0" brushRef="#br0" timeOffset="-120344.6">2794 14976 29 0,'0'22'14'0,"7"-6"-6"0,-7-13 18 16,0 0-25-16,-7 0 1 16,7-3 0-16,-4-6 1 15,4-7-3-15,-10-18 0 16,-1-10 2-16,-3-21 1 15,0-7 0-15,4-10 0 16,-8-12-1-16,7-6 1 16,4 9-1-16,14 7 0 0,4 18 0 15,-1 3 0-15,8 13-1 16,3 13 1-16,-3 9-1 16,3 9 0-16,0 7-1 15,-3-1 1-15,-8 13-4 16,5 10 0-16,-1 9-5 15,-4 9 0-15,1 7-6 16,-11 6 0-16</inkml:trace>
  <inkml:trace contextRef="#ctx0" brushRef="#br0" timeOffset="-120131.55">2544 14647 41 0,'0'12'20'0,"0"4"-11"16,7-13 34-16,-4 0-40 0,8 1 0 16,6-1 1-16,1-3 1 15,14 0-7-15,-4 0 1 16,4 0 3-16,-1-3 1 16,-2-1-6-16,-1 1 1 15,-7-3-9-15,0 3 1 16,-3-3-6-16,-8 2 0 15</inkml:trace>
  <inkml:trace contextRef="#ctx0" brushRef="#br0" timeOffset="-119666.68">3270 14496 42 0,'0'-6'21'0,"-17"9"-21"0,13-3 34 16,-6 7-32-16,-8 5 0 15,7 7 0-15,-10 3 1 16,0 9-4-16,3 10 1 16,1 3 1-16,6 9 1 15,8-3-4-15,3 1 0 16,10-8-5-16,1-5 1 0,10-13-8 16,-3-6 1-16</inkml:trace>
  <inkml:trace contextRef="#ctx0" brushRef="#br0" timeOffset="-119409.68">3556 14634 34 0,'11'7'17'0,"-29"27"-13"16,11-24 25-16,-4 2-28 15,-3 4 1-15,4-1 1 16,-8 4 0-16,-3 0-3 16,10 3 0-16,-6 0 2 15,6 0 0-15,0-6-4 16,4 2 0-16,4-2-9 16,-8-6 0-16,1-4-2 15,10-6 0-15</inkml:trace>
  <inkml:trace contextRef="#ctx0" brushRef="#br0" timeOffset="-119091.86">3408 14628 30 0,'14'3'15'0,"11"16"-7"0,-22-13 28 0,8 7-35 0,-1 3 0 0,1 2 1 0,0 1 0 0,3 0-3 15,-4-3 0-15,4 3 2 16,4-4 0-16,0 1-4 16,-8 3 1-16,4-4-5 15,4-5 1-15,-7-7-6 16,6-3 1-16</inkml:trace>
  <inkml:trace contextRef="#ctx0" brushRef="#br0" timeOffset="-118806.02">3658 14346 46 0,'18'31'23'0,"3"51"-27"0,-7-57 44 16,11 3-40-16,-4 13 0 15,0 9-2-15,-3-3 1 32,-18 28-12-32,-18-3 1 15</inkml:trace>
  <inkml:trace contextRef="#ctx0" brushRef="#br0" timeOffset="-110479.87">4509 14089 31 0,'3'-7'15'0,"8"4"-6"0,-11 3 16 0,0 0-23 15,0 0 0-15,0 3 6 16,0-3 1-16,0 0-9 16,0 7 0-16,-7 8 6 15,3 11 0-15,1 2 0 16,-1 13 1-16,4 6-4 15,0 9 0-15,0-3-1 16,0-3 0-16,0-6-1 16,0-6 0-16,0-10-1 15,-7-3 0-15,3-6-1 16,-6-6 0-16,-1-7 0 16,1-3 0-16,-8-3 0 15,-3-3 0-15,0-3-1 0,-8-1 0 16,1 1 0-16,11 3 1 15,2 3-1-15,-2 3 1 16,3 7 0-16,7 2 1 16,-4 1 0-16,4 9 0 15,7-4 1-15,7-2 0 16,4 3-1-16,-1-3 1 16,11-1-2-16,8-2 1 15,2-4-5-15,5 1 0 16,-5-4-10-16,8-3 1 15,-7-3-2-15,-4-6 1 0</inkml:trace>
  <inkml:trace contextRef="#ctx0" brushRef="#br0" timeOffset="-110106.32">4953 14387 43 0,'4'15'21'0,"-8"4"-18"15,-7-9 43-15,1 5-46 16,-18 10 0-16,-4 4 1 16,0-1 0-16,4 13-1 15,0 6 0-15,-1-7 1 16,5 1 0-16,6-6-4 16,-3-10 1-16,7-13-4 15,10-12 1-15,-3-15-5 0,7-7 1 16,7-3-5-16,-3-4 1 15,3-5 2-15,0-1 0 16,-4 4 5-16,5 6 0 16,-8 6 10-16,3 7 1 15,4 5 5-15,-3 10 1 16,-4 10 2-16,0 6 0 16,7 6-1-16,10 9 0 15,5 7-7-15,9-3 1 16,8-1-4-16,0-2 1 15,0-13-9-15,-8-7 1 16,1-5-9-16,-4-7 0 16</inkml:trace>
  <inkml:trace contextRef="#ctx0" brushRef="#br0" timeOffset="-109621.26">5433 14550 44 0,'-11'12'22'0,"8"-5"-12"0,3-7 32 0,0 0-40 16,0 0 1-1,3 0 1-15,15 0 1 0,-4-4-7 16,14-2 1-16,7-3 3 16,8-1 1-16,-4-2-5 15,3 2 0-15,-3 1-8 16,-11 3 0-16,-7 3-7 15,-14 6 1-15</inkml:trace>
  <inkml:trace contextRef="#ctx0" brushRef="#br0" timeOffset="-109402.94">5454 14735 46 0,'-14'19'23'0,"24"-1"-12"0,-10-18 37 0,0 4-46 15,11-1 0-15,7 0 0 0,3-3 1 16,18 0-7-16,-1-3 1 16,8 0-6-16,0 3 1 15,-14 3-9-15,0-3 0 16</inkml:trace>
  <inkml:trace contextRef="#ctx0" brushRef="#br0" timeOffset="-108798.98">6138 15271 49 0,'18'53'24'0,"17"35"-17"0,-21-69 39 16,8 3-45-16,-8-3 1 15,3-7 1-15,4-9 1 16,-3-9-5-16,-4-19 1 16,0-13 3-16,-3-12 0 15,-1-9-1-15,-10-20 0 0,-7-21-1 16,-3-13 1-16,-8 0-1 16,-6-6 0-16,2-3-1 15,-6 2 1-15,0 17-1 47,7 12 1-47,10 6-1 0,1 13 1 0,10 10 0 0,10 11 1 0,-3 17-3 16,7 12 0-16,4 9-5 15,3 13 0-15,-7 10-13 16,0-1 1-16,-3 7-2 16,-11 6 0-16</inkml:trace>
  <inkml:trace contextRef="#ctx0" brushRef="#br0" timeOffset="-108435.78">6696 15503 51 0,'7'41'25'0,"-11"6"-30"15,4-28 50-15,-3 9-45 16,-1-6 0-16,-3 9-1 16,0-6 0-16,4-6-3 15,3-3 0-15,0-13-10 16,0-9 0-16</inkml:trace>
  <inkml:trace contextRef="#ctx0" brushRef="#br0" timeOffset="-107791.62">6756 13885 41 0,'3'0'20'0,"4"6"-8"0,-7-6 27 0,0 0-38 16,0 3 1-16,-3 4 1 16,-4 5 1-16,-4 4-5 15,1 3 1-15,-12 3 2 16,1-4 1-16,4 4-2 15,-8-9 0-15,4-4-1 16,0-2 1-16,3-1-2 16,4-3 1-16,3 0 0 15,4-3 0-15,7 0-1 16,7-6 1-16,4 0-1 16,3-1 0-16,4 1 0 15,6 0 1-15,1 0-1 16,3 2 1-16,-7 1 0 15,0 3 1-15,1 3-1 16,2 4 1-16,-10 5-1 16,4-2 0-16,0 2 0 15,-4 1 1-15,3 2-1 0,-6 1 1 16,0-3-1-16,-1 2 0 16,-3-2 1-16,4-4 0 15,-4 1-1-15,0-7 1 16,-3-3-1-16,3 3 0 31,0-9 0-31,0-7 1 0,-7 1-1 0,0-7 0 16,-7-10 0-16,0-2 1 15,-8-6-1-15,-6-1 0 16,-7-3-4-16,0 7 0 16,0 2-12-16,3 10 0 15</inkml:trace>
  <inkml:trace contextRef="#ctx0" brushRef="#br0" timeOffset="-106291.37">7281 14518 42 0,'0'44'21'0,"-7"3"-10"15,7-37 24-15,0 5-32 16,0 4 0-16,0-3 3 16,0 0 0-16,7-4-6 15,-3-6 0-15,6-6 4 16,8-9 1-16,3-19-2 15,0-19 0-15,-3-29-2 16,0-2 1-16,3-3-3 16,-14 8 1-16,0-2-2 15,0 6 1-15,-3 10-1 16,-4 12 0-16,-4 6-1 16,1 9 1-16,-5 10 0 15,-2 13 1-15,-8 15-1 0,4 13 0 16,0 6 2-16,0 10 0 15,3 12 0-15,4 9 1 16,4 7 0-16,13 6 0 16,1 0-1-16,3-10 1 15,4-11-2-15,3-11 0 16,-7-9-4-16,4-9 1 16,-1-9-3-16,1-7 0 0,-4-10-3 15,0-2 0-15,7-7 0 16,-17 1 1-16,6 2 3 15,-3 1 0-15,4-4 4 16,-4 10 0-16,4 3 6 16,-1-1 1-16,-10 8 1 15,0 2 1-15,4 6 2 16,-4 1 0-16,0 3-1 16,-4-4 1-16,4 1-3 15,0-1 0-15,0 1-2 16,-7-4 0-16,7-3-2 15,0 1 0-15,7-7-2 16,-3-3 1-16,3-7-1 16,3-2 0-16,1-7-1 15,0 0 1-15,6 3-1 16,-6-3 1-16,3 4 0 0,0-1 0 16,-3 7 0-16,3-1 1 15,0 10-1-15,0 3 1 16,4-3 0-16,-11 7 0 15,3 2-1-15,4 4 1 16,4 2-1-16,-7 1 0 16,-1 0 0-16,4 3 1 15,0-1-4-15,0-2 0 16,1-3-5-16,-1-7 0 16,3-3-9-16,-6-6 1 15</inkml:trace>
  <inkml:trace contextRef="#ctx0" brushRef="#br0" timeOffset="-106019.79">8153 14076 25 0,'-4'3'12'0,"1"-9"9"16,-4 6 9-16,-4 3-24 15,-3 7 0-15,0 12 2 16,3 3 1-16,1 9-12 16,-4 13 1-16,6 7 7 15,1 8 0-15,7-5-4 16,4-7 1-16,7-13-4 16,3-5 1-16,3-7-5 0,4-9 0 15,4-7-10-15,3-6 1 16</inkml:trace>
  <inkml:trace contextRef="#ctx0" brushRef="#br0" timeOffset="-105792.32">8502 14293 42 0,'3'18'21'0,"-13"20"-18"0,3-29 29 16,-4 7-30-16,1 0 1 15,-11 6 0-15,-1 3 0 0,-2 3-5 16,6 0 1-16,4-3 2 16,3-3 0-16,-3-3-5 15,7-6 1-15,0-4-6 16,4 0 0-16,-1-5-5 16,1-8 1-16</inkml:trace>
  <inkml:trace contextRef="#ctx0" brushRef="#br0" timeOffset="-105147.21">8315 14321 41 0,'4'6'20'0,"10"10"-14"0,-7-7 36 15,3 7-41-15,1 0 0 16,3 9 2-16,0 6 0 16,4 3-4-16,-4-2 1 15,0-7 1-15,0-3 0 16,4-3-5-16,-8-7 1 16,4-2-10-16,0-1 0 15,-10-18-2-15,0-4 0 16</inkml:trace>
  <inkml:trace contextRef="#ctx0" brushRef="#br0" timeOffset="-104870.69">8498 14076 41 0,'7'6'20'0,"15"-6"-15"15,-12 4 39-15,-6 5-42 16,6 7 0-16,8 9 2 16,7 9 1-16,6 10-6 15,1 3 0-15,-4 0 3 16,-3 0 0-16,-14 0-3 16,-11 0 0-16,-11-9-10 15,-10 0 1-15,-11-1-6 16,-3 4 0-16</inkml:trace>
  <inkml:trace contextRef="#ctx0" brushRef="#br0" timeOffset="-104505.01">7140 15014 45 0,'-14'6'22'15,"25"-12"-12"-15,-11 6 37 0,3-3-45 16,4 3 1-16,18-3 4 16,10 3 1-16,22 0-9 15,10 3 1-15,35-3 4 16,25 0 1-16,11-3-3 16,3-4 0-16,3 4-6 15,-20 0 0-15,-22 6-7 16,-24 3 1-16,-18 7-10 0,-25 3 0 15</inkml:trace>
  <inkml:trace contextRef="#ctx0" brushRef="#br0" timeOffset="-104204.17">8160 15343 56 0,'-7'9'28'0,"-39"29"-33"15,28-25 46-15,1 9-42 16,-5 3 1-16,-6 0-1 15,-4 6 1-15,4-3-4 16,4-3 0-16,6-3-8 16,-7-9 0-16,11-7-3 15,0-9 1-15</inkml:trace>
  <inkml:trace contextRef="#ctx0" brushRef="#br0" timeOffset="-104037.89">7842 15265 58 0,'32'37'29'0,"32"35"-38"0,-43-40 60 16,0 5-51-16,11 14 0 15,6-1-5-15,1-6 1 16,0-4-7-16,0-5 0 16,0-10-5-16,-8-3 0 15</inkml:trace>
  <inkml:trace contextRef="#ctx0" brushRef="#br0" timeOffset="-102927.77">9398 14365 41 0,'4'3'20'0,"-1"28"-7"0,-3-21 21 16,0 2-33-16,-3 10 1 15,-1 9 1-15,-3 1 0 0,3 12-3 16,-3 12 0 0,4 1 3-16,-1 8 0 0,4-5-1 15,0-7 1-15,0-9-1 16,0-9 0-16,0-16-2 15,0-13 0-15,0-19-1 16,-10-6 1-16,-1-12-1 16,-3 3 0-16,-4 0-1 15,-6-1 1-15,-5 8 0 16,1 5 0-16,4 6 0 16,-1 17 0-16,4 8 0 15,0 7 1-15,3 13 0 16,7 6 1-16,4 6 0 15,7 0 0-15,4-3 0 16,-4-7 1-16,14-5-1 16,11-11 0-16,10-2-4 15,4-6 1-15,3-1-8 16,7-8 1-16,4-14-8 0,0-6 1 16</inkml:trace>
  <inkml:trace contextRef="#ctx0" brushRef="#br0" timeOffset="-102671.06">10012 14713 55 0,'-21'28'27'0,"-32"22"-31"0,32-37 50 0,-15 15-46 16,1 6 1-16,0 4-1 15,7-7 1-15,3-5-3 16,7-8 0-16,4-5-4 16,4-4 1-16,6-21-4 15,-7-10 0-15,8-6-6 16,-4-4 1-16,0-2 0 16,0-1 1-16</inkml:trace>
  <inkml:trace contextRef="#ctx0" brushRef="#br0" timeOffset="-102531.47">9670 14757 58 0,'7'40'29'0,"39"55"-41"16,-29-67 65-16,11 3-52 16,4 7 1-16,0-4-2 0,7-2 1 15,3-4-5-15,-10-9 0 16,-4-4-12-16,-10-8 1 16</inkml:trace>
  <inkml:trace contextRef="#ctx0" brushRef="#br0" timeOffset="-101050.87">10432 14823 46 0,'14'-4'23'0,"0"8"-10"15,-11-1 23-15,8 0-35 16,-4 0 0-16,14 6-1 16,4-6 1-16,7 7-2 15,3-4 1-15,0-3-5 16,-3-3 1-16,-7 0-11 16,-4 3 0-16</inkml:trace>
  <inkml:trace contextRef="#ctx0" brushRef="#br0" timeOffset="-100864.6">10439 15042 59 0,'10'16'29'0,"8"-16"-30"0,-4 0 48 0,11-3-48 15,10-4 1-15,7-2-5 16,-3 0 0-16,11-1-9 15,-1 7 1-15</inkml:trace>
  <inkml:trace contextRef="#ctx0" brushRef="#br0" timeOffset="-100194.56">11303 15083 36 0,'-7'19'18'0,"-11"-1"0"0,15-14 15 0,-1-4-29 16,1 3 0-16,-1-3 3 16,4-7 0-16,4-5-8 15,6-13 1-15,1-13 6 16,10-12 0-16,4-13-3 16,10-9 1-16,4-16-2 15,3-9 1-15,-7-9-3 16,-6 2 0-16,-8 16 0 15,-7 13 1-15,-7 6-3 16,-3 13 0-16,-4 12 0 16,-4 15 0-16,-7 14-1 15,-3 12 1-15,-3 6-1 16,-1 16 1-16,0 9 1 16,4 13 1-16,4 15 1 15,3 13 0-15,3 3 0 0,1-3 1 16,6 6 0-16,11-3 0 15,0-3-1-15,4-3 1 16,0-9-2-16,-1-13 0 16,4-10-6-16,4-6 0 15,3-3-12-15,1-9 0 16</inkml:trace>
  <inkml:trace contextRef="#ctx0" brushRef="#br0" timeOffset="-99983.21">11790 14794 60 0,'0'22'30'0,"-4"22"-26"16,1-31 47-16,-1 6-52 16,-3 2 1-16,0-5 0 15,0-3 1-15,4-4-4 16,3 1 0-16,3-7-5 15,4-13 0-15,4-5-10 16,-8-7 0-16</inkml:trace>
  <inkml:trace contextRef="#ctx0" brushRef="#br0" timeOffset="-99792.14">11691 14600 61 0,'4'9'30'0,"-1"-6"-35"0,-3-3 51 16,11 0-46-16,-1 4 0 16,4-1-4-16,4 0 1 15,0-3-1-15,3 3 1 16,-4-3-11-16,-2 3 0 16,2 0-3-16,-6 0 1 15</inkml:trace>
  <inkml:trace contextRef="#ctx0" brushRef="#br0" timeOffset="-99280.03">11966 14854 47 0,'14'34'23'0,"8"-5"-22"16,-15-26 45-16,0 0-46 15,0 3 0-15,0 0-1 16,-4-6 0-16,4-3 1 15,0-3 0-15,4-7-1 16,0 1 0-16,-1-7 0 16,1 3 1-16,-1 4-1 15,1 2 1-15,-1 1 0 16,-2 6 1-16,-1 3-1 16,0 3 1-16,0 3-1 15,0 1 0-15,0-1 0 16,-4 0 1-16,4 4-1 0,-3-4 0 15,3-3-1-15,0 0 1 16,0-6 0-16,4-3 0 16,-1-4-1-16,4-2 1 15,0-1-1-15,1 1 0 16,-1-1 1-16,0 1 0 16,0-1 0-16,0 4 0 15,0 2 1-15,0 1 1 16,0 0 0-16,0 3 1 0,1 6 0 15,2 3 1 1,8 4 0-16,0 5 1 0,3 7-2 16,7 9 0-16,0-2-1 15,8-1 0-15,3-12-5 16,-1-4 1-16,-2-2-6 16,-8-7 0-16,-7-6-10 15,-14 3 0-15</inkml:trace>
  <inkml:trace contextRef="#ctx0" brushRef="#br0" timeOffset="-97315.27">11292 15428 43 0,'4'9'21'16,"7"16"-11"-16,-8-22 29 0,-3 4-37 0,0 2 0 0,-3 7 1 15,-1-7 0-15,0 4-4 16,1-1 0-16,-1 1 3 16,1-4 0-16,-1 1-1 15,1-4 0-15,3-3 0 16,0 0 0-16,0 0-1 15,0-3 1-15,0 0-1 16,0 0 0-16,0 0 0 16,0 0 0-16,0 0 0 15,0 0 0-15,3 0 0 16,1 0 0-16,-1 0 0 16,1 3 1-16,-1 1-1 15,1-1 0-15,-4 0 0 16,0 0 0-16,0 0 0 15,0 3 0-15,0 1 0 16,4-1 0-16,-4-3 0 16,0 0 0-16,0 0 0 0,0 0 0 15,0 1 0-15,3-1 0 16,-3 0 0-16,0 0 0 16,0 0 0-16,0-3 0 15,0 0 0-15,0 3 0 16,0 0 0-16,0 1 0 15,0-4 0-15,0 3 0 16,0 0 0-16,0 0 0 16,0 3 0-16,0 0 0 15,-3 4 0-15,-1-1 0 0,-3 1 0 16,0-1 1-16,-4 10-1 16,1 3 0-16,-1 3 2 15,1 6 0-15,3-2 1 16,7-1 0-16,3 0-1 15,4-6 1-15,7-3 0 16,0-10 0-16,4-3-4 16,3-2 0-16,4-4-7 15,0 0 1-15,-4-4-12 16,-4-5 0-16</inkml:trace>
  <inkml:trace contextRef="#ctx0" brushRef="#br0" timeOffset="-97010.54">11208 15744 56 0,'0'0'28'0,"-7"4"-24"0,7-4 41 16,0 0-40-16,7 0 0 15,7 0 0-15,7 0 1 16,7-4-9-16,8-2 1 0,2 3-1 16,1 0 1-16,0 0-13 15,-11 3 0-15,-3-6-5 16,-4-1 1-16</inkml:trace>
  <inkml:trace contextRef="#ctx0" brushRef="#br0" timeOffset="-96696.3">11635 15719 57 0,'0'7'28'0,"3"-4"-28"0,-3-3 54 16,4 0-52-16,3 3 1 15,0 0 1-15,3 0 1 16,4-3-7-16,4 0 1 15,7 0 3-15,3 3 1 16,-3 0-4-16,-1-3 1 16,1 0-7-16,0 0 1 15,0 0-14-15,-8 0 1 0</inkml:trace>
  <inkml:trace contextRef="#ctx0" brushRef="#br0" timeOffset="-96428.6">11931 15616 60 0,'11'9'30'0,"17"1"-25"15,-14-7 45-15,0 0-50 16,4 3 1-16,-1 1 0 15,-3-1 1-15,-3 3-3 16,-8 4 1-16,-6-1 0 16,-11 1 1-16,-7 6-5 15,-4 3 0-15,0 3-14 0,1-3 1 16,-1-7-2-16,-3 4 0 16</inkml:trace>
  <inkml:trace contextRef="#ctx0" brushRef="#br0" timeOffset="-95798.82">12531 15688 46 0,'-14'19'23'0,"-15"0"-24"15,19-16 42-15,-1 0-41 16,1-3 0-16,-1 3-1 15,0 0 1-15,1 0 0 16,-4-6 0-16,3-3-1 16,4-3 1-16,0-4 0 15,4 0 0-15,-1 1 0 16,4 2 0-16,4 4 0 0,3 0 1 16,3 3-1-16,1 3 1 15,10 0-1-15,0 0 1 16,7 3-1-16,4-3 1 15,-4 3 0-15,-3 0 1 16,0 0-1-16,-1 4 1 16,1 2 0-16,0 0 0 15,-4 4 0-15,0-7 0 16,0 1-1-16,-3-4 0 16,3 3 0-16,0-3 0 15,0 0-1-15,1-6 1 0,-5-3-1 16,1-4 0-16,-4-2-1 15,-7-4 1-15,-3 0 0 16,-8-2 0 15,-7-1-1-31,-6 3 0 0,-8 7-2 0,-3 2 0 0,0 4-6 16,-1 6 1-16,5 4-8 16,-1-1 0-16</inkml:trace>
  <inkml:trace contextRef="#ctx0" brushRef="#br0" timeOffset="-95077.92">13314 15324 39 0,'7'25'19'0,"18"26"-16"16,-18-30 29-16,3 8-29 16,1 5 1-16,3 7 3 0,4-3 0 15,3-7-8-15,0-6 1 16,0-12 5-16,4-13 1 15,3-13-2-15,4-15 0 16,-4-19-1-16,-3-16 0 16,-1-9-1-16,-6-22 0 15,-14-25-1-15,-8-10 0 32,-21-94 1-32,8 45 0 15,6 27-1-15,-3 32 1 16,3 28 0-16,11 19 0 0,11 25-1 15,3 22 1-15,11 9-5 16,7 13 0-16,3 9-7 16,0 1 1-16,-3 2-11 15,-11-3 0-15</inkml:trace>
  <inkml:trace contextRef="#ctx0" brushRef="#br0" timeOffset="-94578.84">13988 15559 54 0,'7'16'27'0,"3"31"-26"16,-6-31 42-16,-4 6-43 15,-4 0 1-15,-3 6-1 16,0 0 0-16,0 4-5 16,0-1 1-16,7-12-12 15,4-10 1-15</inkml:trace>
  <inkml:trace contextRef="#ctx0" brushRef="#br0" timeOffset="-94159.72">14178 13844 35 0,'-3'-16'17'0,"3"16"-4"15,0 0 17-15,-4 4-25 16,-3 5 0-16,-4 7 0 15,1 9 1-15,-1 6-9 16,1 4 1-16,-4 9 5 16,3 3 1-16,4 0-4 15,3-3 1-15,4-4-4 16,0-11 1-16,11-11-6 16,0-8 0-16,-1-7-7 15,-6-9 0-15</inkml:trace>
  <inkml:trace contextRef="#ctx0" brushRef="#br0" timeOffset="-93996.05">13998 14076 67 0,'11'28'33'0,"17"-18"-40"0,-17-7 65 16,3 0-58-16,14-3 0 15,14-3-1-15,8-3 0 16,6-1-6-16,1 4 1 0,-5-3-13 15,-13-7 1-15</inkml:trace>
  <inkml:trace contextRef="#ctx0" brushRef="#br0" timeOffset="-92987.99">14781 14923 45 0,'-17'6'22'0,"-4"4"-14"0,17-14 26 16,-3 1-32-16,3 0 0 0,1-6 3 16,3-4 0-16,7-9-6 15,11-9 1-15,6-10 3 16,5-6 1-16,9-22-2 16,1-12 1-16,-4-17-2 15,1 1 0-15,-8 12-1 16,-7-2 1-16,-3 11-2 15,-8 14 1-15,-3 8-2 16,-3 11 0-16,-4 8 0 16,0 10 0-16,-4 9 0 15,-3 16 0-15,-3 13 1 16,-1 9 0-16,1 3 1 16,-1 19 1-16,0 6-1 15,1 16 1-15,3 0 0 16,0 6 1-16,3 3-1 15,4-15 1-15,4-4-1 0,3-9 0 16,3-9-1-16,4-1 0 16,4-15-4-16,3-9 0 15,0-10-5-15,1-6 1 16,-5-3-6-16,1-1 1 16,-4-5-1-16,0-4 0 15,-3-3 7-15,-1 7 1 16,-3 5 9-16,0 7 1 15,-3 7 8-15,-1 2 0 16,-3 0 3-16,4 10 0 0,-4 0-3 16,0-3 0-16,0-1-7 15,0-2 1-15,0-4-4 16,0 1 1-16,0-4-3 16,4-6 1-16,-4-6-2 15,3-4 0-15,4 1 0 16,4 0 1-16,-1-4-1 15,4 1 1-15,0-4 0 16,4 3 0-16,-4 4 1 16,0-1 0-16,-3 10 0 15,-4 10 0-15,0-4 0 16,0 0 0-16,0 4 0 16,0 6 0-16,0 2-2 15,0 1 1-15,4 0-4 16,-1-3 0-16,5-4-6 0,-1-2 1 15,3-7-9-15,5-6 1 16</inkml:trace>
  <inkml:trace contextRef="#ctx0" brushRef="#br0" timeOffset="-92746.17">15699 14280 52 0,'-11'28'26'0,"-17"48"-28"0,21-61 42 0,-4 13-40 16,-3 10 1-16,0-3-1 16,0 5 1-16,3 1-4 15,8 0 0-15,6-7-3 16,8-5 0-16,3-14-9 15,0-5 1-15</inkml:trace>
  <inkml:trace contextRef="#ctx0" brushRef="#br0" timeOffset="-92533.27">15928 14481 46 0,'0'22'23'0,"-35"22"-17"0,24-32 37 15,-7 4-43-15,-6 9 1 16,-1 3-1-16,0-3 1 16,1 3-1-16,-1 1 0 15,4-4-1-15,7-3 0 16,3-7-6-16,1-8 1 16,6-7-9-16,4-13 0 15</inkml:trace>
  <inkml:trace contextRef="#ctx0" brushRef="#br0" timeOffset="-92344.86">15741 14540 55 0,'7'35'27'0,"-3"6"-30"0,-1-38 46 0,4 9-43 16,0 4 1-16,0 3-1 15,4 0 1-15,6-4-2 16,5-2 0-16,-1-4-4 15,0-3 1-15,4-9-8 16,-4-9 0-16,4-4-4 16,-4-6 1-16</inkml:trace>
  <inkml:trace contextRef="#ctx0" brushRef="#br0" timeOffset="-92134.57">15981 14456 56 0,'10'28'28'0,"22"44"-33"16,-18-56 57-16,4 6-52 0,3 6 1 16,0 0-2-16,-3-3 1 15,-4 0-1-15,-7 0 0 16,-10 4-2-16,-12 2 1 16,-9-3-8-16,-15 3 0 15,-14-2-6-15,-7-4 0 31</inkml:trace>
  <inkml:trace contextRef="#ctx0" brushRef="#br0" timeOffset="-91895.48">14665 15221 66 0,'18'6'33'0,"63"-6"-30"16,-53 0 62-16,21 3-65 16,22-3 1-16,17 0 0 15,25 0 1-15,21-3-3 16,0-3 1-16,0 6-2 16,-21 3 1-16,-14 6-6 15,-22 4 1-15,-17 3-16 16,-17 2 1-16</inkml:trace>
  <inkml:trace contextRef="#ctx0" brushRef="#br0" timeOffset="-91594.41">15621 15644 63 0,'-14'25'31'0,"-32"16"-28"0,28-32 45 0,-6 1-48 16,-8 9 0-16,-10 6 0 16,-4 3 1-16,3 0-3 15,8 0 1-15,3-6-5 16,8-3 0-16,6-13-4 15,7-15 1-15,8-13-8 16,-1-6 0-16,4-7 0 16,0-9 1-16</inkml:trace>
  <inkml:trace contextRef="#ctx0" brushRef="#br0" timeOffset="-91444.08">15286 15534 55 0,'14'29'27'0,"21"30"-37"16,-21-37 59-16,0 3-49 15,8 7 1-15,2 5-1 16,8 4 0-16,0 0-4 0,-4-10 1 16,4-6-8-16,0-12 1 15,-4-13-5-15,7-13 0 16</inkml:trace>
  <inkml:trace contextRef="#ctx0" brushRef="#br0" timeOffset="-90994.64">16563 14772 59 0,'0'7'29'16,"-14"21"-41"-16,10-16 58 0,-3 13-46 15,-3 7 0-15,-4 15 0 16,-1 9 1-16,-2-5 0 16,3 2 0-16,7 0 0 15,0-12 0-15,3-3-1 16,1-10 1-16,-5-9-1 16,1-7 0-16,-7-12-1 15,-3-3 0-15,-5-6 0 16,5-4 0-16,-4 0 1 15,-4 7 0-15,-3 6 0 16,0 6 0-16,-1 4 0 16,1 6 1-16,3 6-1 15,8 3 1-15,6 3 0 0,8 6 1 16,10-2-1 0,10-4 0-16,5-3-1 0,2-3 1 15,8 0-4-15,10-10 0 16,8-5-9-16,-1-1 1 15,4-12-6-15,-4-7 1 16</inkml:trace>
  <inkml:trace contextRef="#ctx0" brushRef="#br0" timeOffset="-90647.56">17018 15114 53 0,'-11'35'26'0,"-24"-1"-29"15,21-28 49-15,-7 13-46 16,-7 3 0-16,-4 6 0 16,0 7 1-16,0-4-4 15,4 1 1-15,3-10-4 16,4-7 0-16,7-15-3 16,4-12 1-16,-1-10-2 15,8-6 0-15,-1-1 0 16,0-2 0-16,4-4 6 15,0 4 0-15,4 3 9 16,3 12 1-16,7 13 4 16,4 9 0-16,-1 10 3 15,5 15 1-15,2 10-3 0,12 12 1 16,-1-6-8-16,4 1 1 16,3-5-9-16,-10-5 0 15,-8 0-12-15,-9-13 0 16</inkml:trace>
  <inkml:trace contextRef="#ctx0" brushRef="#br2" timeOffset="-84388.89">14037 12029 37 0,'4'6'18'0,"6"6"-9"16,-10-5 18-16,4 5-24 15,-1 4 0-15,-3 6 3 16,0 3 1-16,0 6-8 16,0 4 0-16,0 6 6 15,0-7 0-15,4-3-1 16,-1-2 0-16,1-4-2 15,-1-7 1-15,1-5-2 16,3-7 0-16,3-6-1 16,1 0 0-16,3-9-1 15,0-7 0-15,0-6 0 16,1-3 0-16,2-3 0 0,1 3 0 16,-1-3-1-16,1 3 1 15,-4-1 0-15,0 11 1 16,-3 9-1-16,-4 6 1 15,-4 6 0-15,1 3 0 16,0 1 1-16,-1 5 0 16,-3 10-1-16,4 4 1 15,-1-1 0-15,-3 0 1 16,4 3 0-16,-1-2 0 16,4-4-2-16,4-3 0 15,-1-4-7-15,8-5 1 0,3-7-11 16,0-12 1-16</inkml:trace>
  <inkml:trace contextRef="#ctx0" brushRef="#br2" timeOffset="-84086.58">14563 12239 49 0,'3'6'24'0,"4"0"-14"0,-7-6 35 16,7 0-46-16,0 0 1 15,0-3 0 1,0 0 1-16,4 0-1 0,7 0 0 15,-1-7-2-15,5 7 1 16,-5 0-7-16,1 0 1 16,-4 3-9-16,-11 3 0 15</inkml:trace>
  <inkml:trace contextRef="#ctx0" brushRef="#br2" timeOffset="-83906.62">14623 12380 56 0,'-4'19'28'0,"4"-16"-27"0,0-3 48 0,0 0-49 16,7 3 0-16,0-3 0 15,7 0 0-15,4 0-1 16,10 0 0-16,-3-3-6 16,0-4 0-16,-1 1-10 15,-3-3 1-15</inkml:trace>
  <inkml:trace contextRef="#ctx0" brushRef="#br2" timeOffset="-83336">15067 12499 42 0,'-10'6'21'0,"-1"16"-11"0,11-22 28 16,-4 3-37-16,1-3 0 15,3 3 2-15,0-3 1 0,3-3-5 16,5-6 1-16,6-13 3 16,3 3 1-16,1-12-2 15,0-13 0-15,-1-6-1 16,-6-13 1-16,-4-6-2 16,0-6 1-16,0 6-1 15,-4 0 0-15,1 6 0 16,0 3 0-16,-4 13-1 15,0 10 1-15,0 12 0 16,-4 12 0-16,-3 13-1 16,0 13 1-16,0 2 0 15,0 14 0-15,0 14 0 16,3 20 1-16,4 3-1 16,4 6 1-16,-1-3-1 15,4-12 0-15,0 2-2 0,0-15 1 16,0-3-3-16,4-10 1 15,3-12-4-15,-3-6 0 16,3-10-8-16,0-6 0 16,0-4 0-16,0-2 0 15</inkml:trace>
  <inkml:trace contextRef="#ctx0" brushRef="#br2" timeOffset="-83004.99">15339 12364 42 0,'7'38'21'0,"0"-16"-19"0,-7-13 41 0,-4 0-42 16,1 1 0-16,3-1 1 16,0 1 1-16,0-7-4 15,0-3 1-15,7-6 1 16,3-7 0-16,1 4-1 16,0-1 1-16,-1-2-1 15,4-4 0-15,4 0 0 16,-4 1 0-16,0 2 0 15,-3 4 0-15,-1 2 0 16,1 7 1-16,0 7 0 16,-1 2 0-16,1 0-1 15,-1 4 1-15,-3 6-1 16,0 3 1-16,4 3-1 16,0-3 1-16,3 0-4 15,0 0 0-15,0-10-6 16,0-5 0-16,0-7-6 0,-3-7 0 15</inkml:trace>
  <inkml:trace contextRef="#ctx0" brushRef="#br2" timeOffset="-82689.52">15917 12119 40 0,'0'-3'20'0,"-10"25"-17"16,6-15 31-16,-3 5-32 15,-3 4 1-15,-1 9 1 16,0 13 0-16,1-7-5 15,3 10 0-15,3 3 3 16,4-7 0-16,4-2-4 16,6-4 1-16,1-6-6 15,10-9 1-15,0-7-8 16,4-3 0-16</inkml:trace>
  <inkml:trace contextRef="#ctx0" brushRef="#br2" timeOffset="-82447.24">16231 12330 43 0,'-7'31'21'0,"-17"3"-17"0,17-34 35 16,-8 7-39-16,-2 5 1 15,-4 7 0-15,3-3 1 16,0 3-3-16,4-1 1 0,0 1 0 15,4 0 0-15,-1-3-5 16,4-4 0-16,3-9-9 16,1 0 1-16,-1-6-1 15,4-6 0-15</inkml:trace>
  <inkml:trace contextRef="#ctx0" brushRef="#br2" timeOffset="-82254.56">16133 12405 8 0,'-4'0'4'0,"-3"-3"-2"15,7 3 2-15,0 0-3 16,0 0 1-16,0 0 3 16,-4 0 0-16,4 3-5 15,-3-6 0-15,-1 6 3 16,1-6 1-16,-1 3-7 0,1 0 0 15</inkml:trace>
  <inkml:trace contextRef="#ctx0" brushRef="#br2" timeOffset="-81908.29">16006 12308 48 0,'10'15'24'0,"11"17"-23"0,-10-23 49 0,-1 7-49 16,5 9 1-16,6 6 0 16,0 4 1-16,4-4-4 15,-1 4 0-15,-3-10 1 16,-3-3 1-16,0-13-7 16,-4-6 1-16,-4-6-12 15,-6-3 1-15</inkml:trace>
  <inkml:trace contextRef="#ctx0" brushRef="#br2" timeOffset="-81607.32">16288 12000 55 0,'10'19'27'0,"29"60"-29"0,-25-58 42 0,4 5-39 16,7 8 1-16,-4 10 0 15,3-10 0-15,-6 7-4 16,-7 6 1-16,-8 3-4 15,-6-3 0-15,-11 1-11 16,-11 2 1-16</inkml:trace>
  <inkml:trace contextRef="#ctx0" brushRef="#br2" timeOffset="-80844.12">14005 12778 54 0,'0'0'27'0,"-3"-6"-26"15,3 9 42-15,-4 6-43 16,1 7 1-16,-4 12 1 15,0-3 1-15,-4 13-3 0,0 9 0 16,1 0 3-16,3-3 0 16,0 0-1-16,0-7 1 15,-4-8-3-15,4-7 1 16,-4-13-1-16,-3-3 0 16,0-9-2-16,-3-6 1 15,-5-4 0-15,-2-6 0 16,-1 1 0-16,-3-8 1 15,3 1-1-15,0 0 1 16,1 6-1-16,3 7 1 16,3 9 0-16,-3 6 0 15,3 9 1-15,4 7 0 16,3 6 0-16,4 7 1 0,4 2-1 16,3 4 0-16,3-4 0 15,4-2 0-15,4-4-2 16,7-3 1-16,3-3-5 15,4-6 0-15,6-7-8 16,5-3 0-16,-1-6-5 16,4 0 0-16</inkml:trace>
  <inkml:trace contextRef="#ctx0" brushRef="#br2" timeOffset="-80452.93">14037 13151 47 0,'7'13'23'0,"-3"9"-20"0,-4-16 41 16,0 3-43-16,-4 7 0 15,1-3 3-15,-1 2 0 16,1 1-5-16,3-4 1 16,0-2 2-16,3-1 1 15,1-2-2-15,3-4 1 16,0-10-2-16,0-8 0 15,0-1-1-15,0-3 0 16,0-6 0-16,-4 6 0 16,4 1-1-16,1-1 1 15,-5 6 0-15,1 4 0 16,3 9 0-16,0 0 1 0,0 6 0 16,0 7 1-16,0 5 0 15,3 7 0-15,1 1 0 16,0 2 0-16,-1 0 0 15,4 0 0-15,0-3-3 16,1-3 1-16,2-9-7 16,-3-7 1-16,4-6-10 15,3-6 1-15</inkml:trace>
  <inkml:trace contextRef="#ctx0" brushRef="#br2" timeOffset="-80183.3">14365 13104 62 0,'-3'16'31'0,"6"-35"-33"0,-3 19 55 16,4-3-52-16,3 3 0 15,3-3 1-15,8 0 1 16,7-4-4-16,3 1 0 16,0 6-3-16,-3-6 1 15,-4 3-9-15,-3 3 1 16,-11-4-8-16,-7 4 0 0</inkml:trace>
  <inkml:trace contextRef="#ctx0" brushRef="#br2" timeOffset="-80017.23">14411 13245 49 0,'7'28'24'0,"28"-28"-23"15,-24 0 40-15,7 0-41 16,3-6 1-16,0-3-7 16,4-1 1-16,-4 1-5 15,3 3 0-15,-2 6-4 16,-1-7 0-16</inkml:trace>
  <inkml:trace contextRef="#ctx0" brushRef="#br2" timeOffset="-79731.79">15134 12775 54 0,'4'12'27'0,"-1"-2"-36"0,-3-4 55 16,0 32-45-16,0-10 0 0,-3 10 0 15,-1-10 0-15,4 13-5 16,4-1 0-16,3-5-8 15,0-7 0-15,0-6-3 16,7-9 0-16</inkml:trace>
  <inkml:trace contextRef="#ctx0" brushRef="#br2" timeOffset="-79505.43">15480 12988 56 0,'-7'16'28'0,"-18"25"-37"0,15-32 56 16,-19 10-46-16,-2 12 0 15,-5 10 0-15,1 3 1 16,-4 9-3-16,0 7 1 16,1-16 0-16,-1-4 0 15,7 1-6-15,7-13 1 16,8-6-11-16,10-12 1 15</inkml:trace>
  <inkml:trace contextRef="#ctx0" brushRef="#br2" timeOffset="-79250.78">15582 13151 56 0,'-10'16'28'0,"-36"56"-33"16,28-56 46-16,-3 2-40 15,-11 8 0-15,-3 2 0 16,3 3 0-16,0 0-2 16,4-5 1-16,7-4-4 15,3-7 1-15,4-9-5 16,4-9 0-16,3-9-7 15,3-4 0-15</inkml:trace>
  <inkml:trace contextRef="#ctx0" brushRef="#br2" timeOffset="-79070.66">15282 13151 45 0,'18'13'22'0,"10"53"-14"0,-21-48 37 15,4 4-45-15,3 10 1 16,0 5-1-16,0-2 0 15,4-1 0-15,3 1 0 16,-3-10-4-16,-1-3 1 16,1-3-7-16,0-7 1 15,-4-6-6-15,3-2 1 16</inkml:trace>
  <inkml:trace contextRef="#ctx0" brushRef="#br2" timeOffset="-78606.12">16044 12950 45 0,'4'7'22'0,"-4"30"-19"15,0-24 39-15,0 6-41 16,0 6 0-16,0 6 1 16,0 19 0-16,0-6-2 15,0 3 1-15,0-3 1 16,0-9 0-16,0-7-2 0,0-6 1 16,-4-10-1-16,1-5 0 15,-4-10-1-15,0-4 0 16,-4 1 0-16,-3-3 0 15,-7-4 1-15,-4-3 0 16,-3 4 0-16,-4 2 0 16,4 7 0-16,3 6 0 15,1 4 0-15,9 5 1 16,1 7-1-16,4 3 1 16,3 3 0-16,3 3 0 15,11-9 0-15,7 3 0 16,4-9-1-16,10-1 0 0,0 1-5 15,1-7 0-15,-1 0-11 16,7-3 0-16</inkml:trace>
  <inkml:trace contextRef="#ctx0" brushRef="#br2" timeOffset="-78352.38">16429 13220 48 0,'0'35'24'0,"-42"-7"-20"15,31-19 34-15,-7 4-38 16,4 9 1-16,-3 6-1 0,-1 0 1 16,-3 0-3-16,0-9 1 15,3 0-5-15,7-10 1 16,4-9-8-16,0 0 0 15,4-21-1-15,-1-8 0 16</inkml:trace>
  <inkml:trace contextRef="#ctx0" brushRef="#br2" timeOffset="-78152.97">16196 13126 50 0,'14'16'25'0,"32"43"-28"0,-39-40 52 0,11 9-49 15,6 10 0-15,12 6 0 16,-1-3 1-16,0-4-6 15,-3-5 1-15,-7-7-11 16,-8-3 1-16</inkml:trace>
  <inkml:trace contextRef="#ctx0" brushRef="#br0" timeOffset="-72121.56">17480 14710 43 0,'-3'9'21'0,"17"-15"-8"0,-7 6 21 15,0 0-32-15,3 0 0 16,5 0 0-16,2 0 1 16,4 0-4-16,8 0 0 15,6 0-1-15,7 0 0 16,1 3-11-16,-8 6 1 0,-11 1-3 15,-6 5 0-15</inkml:trace>
  <inkml:trace contextRef="#ctx0" brushRef="#br0" timeOffset="-71941.08">17593 14989 45 0,'-28'31'22'0,"24"-3"-14"16,4-21 43-16,4-1-47 15,-1 0 1-15,4-3 0 16,8-3 0-16,9-3-9 16,11 0 1-16,4 0-2 15,4 3 1-15,-5 3-14 16,-9 3 0-16</inkml:trace>
  <inkml:trace contextRef="#ctx0" brushRef="#br0" timeOffset="-71325.27">18334 15352 58 0,'3'22'29'0,"12"-9"-28"15,-8-10 45-15,3-6-47 16,4-10 0-16,7-12 0 16,4-12 1-16,10-20 0 15,4-24 1-15,0-10-1 16,0-10 1-16,-4-21 0 16,-3-6 0-16,-11 2 0 15,-3 7 0-15,-8 9-1 16,-6 7 1-16,-8 15-1 0,-3 16 1 15,-7 15-1-15,-4 20 0 16,-3 12-1-16,-3 15 1 16,-1 17-1-16,4 11 1 15,-4 17-1-15,4 15 0 16,0 25 1-16,0 23 0 16,3 8 0-16,4 4 0 15,10 6-1-15,8-9 1 16,3-17-2-16,3-14 0 15,5-17-2-15,6-18 1 16,7-16-4-16,7-12 0 16,-3-10-6-16,0-6 0 0,-1-10-2 15,1-6 1-15</inkml:trace>
  <inkml:trace contextRef="#ctx0" brushRef="#br0" timeOffset="-71144.55">18863 14816 38 0,'0'25'19'0,"-3"26"-10"16,-1-36 35-16,0 1-40 16,-3 0 0-16,-3 2 2 15,-1 7 1-15,1 4-9 16,-1-1 0-16,4-6 4 16,3-3 1-16,8-7-9 15,7-9 0-15,3-9-11 0,0-6 0 16</inkml:trace>
  <inkml:trace contextRef="#ctx0" brushRef="#br0" timeOffset="-70962.9">18725 14650 51 0,'8'0'25'0,"9"3"-22"0,-13-3 38 15,3 6-42-15,0 1 0 0,3-1-6 16,1 3 1-16,7 1-5 16,-1 2 0-16</inkml:trace>
  <inkml:trace contextRef="#ctx0" brushRef="#br0" timeOffset="-70411.15">19032 15008 47 0,'7'31'23'0,"-3"-12"-26"16,-1-16 33-16,1 0-29 16,-4-3 1-16,0 0-1 15,7-6 1-15,0-4-3 0,0-5 0 16,0-7 2-16,0 3 0 15,0 0-1-15,0 3 1 16,0 1 0-16,1 5 0 16,2 4 0-16,4 6 0 15,0 3 0-15,0 7 1 16,-3-1-1-16,3 0 1 16,-3 4-1-16,-4-1 0 15,0-2 0-15,0-1 0 31,0-12-2-31,0 0 1 16,0-3 0-16,4-4 0 0,-1-2-1 16,-3-1 1-16,4 1 0 15,-1 2 0-15,1-2 0 16,0 5 0-16,-1-2-1 16,4-3 1-16,0 5 0 15,1 1 0-15,-1 0 0 16,3-1 0-16,1 4 0 15,3 6 0-15,-3 4 0 16,-4 12 0-16,0 6 0 16,0-3 1-16,0 3-1 15,4 0 1-15,-4-3-2 16,4-3 1-16,6-4-6 16,1-2 1-16,3-4-10 15,-7-6 1-15</inkml:trace>
  <inkml:trace contextRef="#ctx0" brushRef="#br0" timeOffset="-69974.28">18225 15400 44 0,'0'6'22'0,"-8"16"-12"16,5-13 33-16,-4 7-43 15,-4 9 1-15,1 9 0 16,-4 7 1-16,-4 6-3 16,0 7 1-16,1-1 1 15,6 3 1-15,4 1-4 16,7-10 1-16,4-10-5 0,3-12 0 15,3-15-10-15,1-13 1 16,-1-7-1-16,1-5 1 16</inkml:trace>
  <inkml:trace contextRef="#ctx0" brushRef="#br0" timeOffset="-69763.71">17974 15770 60 0,'7'9'30'0,"11"7"-41"0,-8-16 65 0,4-3-52 16,4 3 1-16,7 3 0 15,3-3 0-15,0 0-6 16,4 0 1-16,0 3-2 16,-1 0 1-16,-2 3-13 15,-5-3 0-15,-6 0-2 16,-4-3 0-16</inkml:trace>
  <inkml:trace contextRef="#ctx0" brushRef="#br0" timeOffset="-69523.8">18419 15760 54 0,'7'6'27'0,"10"-12"-31"16,-10 3 52-16,0 0-46 0,0 0 0 16,4 3 0-16,7-3 1 15,6 3-4-15,8 3 1 16,7 3-1-16,0 3 1 16,-1-2-7-16,1 2 1 15,-3-6-11-15,-8-3 0 16</inkml:trace>
  <inkml:trace contextRef="#ctx0" brushRef="#br0" timeOffset="-69224.34">18800 15654 54 0,'14'3'27'0,"10"-3"-30"16,-17 0 43-16,8 3-39 16,2 3 1-16,4 0 1 15,-3 4 0-15,3 2-4 16,-7 1 1-16,-7-1 1 16,-7 7 1-16,-7 3-1 15,-7 3 0-15,-11 3-1 16,1 1 0-16,-4-1-2 15,-1-3 1-15,1-9-6 0,3-1 1 16,1-5-10 0,6-7 0-16</inkml:trace>
  <inkml:trace contextRef="#ctx0" brushRef="#br0" timeOffset="-68697.28">19410 15820 56 0,'-18'15'28'0,"-31"1"-34"0,35-10 46 0,-11 1-42 15,-3-4 1-15,0 0 0 16,-4-3 1-16,4 0 0 16,3-3 1-16,0 0-1 15,4-7 0-15,7-2-1 16,3-4 0-16,4 0-1 16,7 1 1-16,11 2-1 15,10 4 1-15,7 2-1 16,8 1 1-16,2 6 0 15,5 6 1-15,-1 4 0 16,-3 6 0-16,-4-1 1 16,-3 4 0-16,0 3 0 15,-8-3 1-15,1 0 0 0,-4-4 0 16,-3-8-2-16,-1-7 1 31,5-7-1-31,-5-5 0 16,-3-4-1-16,-10 0 0 0,-8-2 1 0,-3-4 0 15,-3 6-1-15,-8 0 1 16,-7 10-3-16,-6 0 1 16,-1-1-10-16,0 1 0 15,0 3-2-15,11 9 1 16</inkml:trace>
  <inkml:trace contextRef="#ctx0" brushRef="#br0" timeOffset="-67075.24">20376 15409 44 0,'4'75'22'0,"10"19"-9"16,-7-69 23-16,4 4-35 16,-1-7 1-16,8-4 2 0,-4-5 0 15,7-4-4-15,7-6 0 16,4-18 2-16,0-17 1 15,-4-24 0-15,-3-10 0 16,0-15-1-16,-4-14 0 16,-7-21-1-16,-11-18 1 15,1 5 0-15,-8-9 0 16,-6 3-2-16,-4 7 1 16,-4 18-1-16,0 10 1 15,1 12 0-15,3 19 0 0,3 15 0 16,8 14 1-16,6 15-1 15,8 12 0-15,6 13-3 16,4 0 1-16,8 9-5 16,2 1 0-16,-2-1-14 15,-12-6 0-15</inkml:trace>
  <inkml:trace contextRef="#ctx0" brushRef="#br0" timeOffset="-64793.91">21301 14917 39 0,'0'3'19'0,"-7"6"-9"16,7-6 19-16,0 4-25 16,-4 2 1-16,-3 4 1 15,0 8 1-15,0 11-9 16,0 5 1-16,3-2 5 16,1 6 0-16,3-4-2 15,7 1 1-15,4-10-2 16,3-3 1-16,3-9-2 15,4-10 0-15,4-3-1 0,-4-9 1 16,0-10-1-16,-3 1 0 16,0-4-1-16,-1-6 0 15,1-7-1-15,-4 4 0 16,0 3 0-16,-3 3 1 16,-1 7-1-16,1 8 1 15,-4 7 1-15,0 7 1 16,0 8 0-16,0 4 1 15,0-3 0-15,0 9 0 16,0 3 0-16,4 7 0 16,0-4 0-16,-1 3 1 0,4-5-2 15,0-1 0-15,0-6-8 16,1-13 1-16,-5-6-8 31,1-6 1-31</inkml:trace>
  <inkml:trace contextRef="#ctx0" brushRef="#br0" timeOffset="-64240.37">22260 14468 39 0,'4'10'19'0,"-4"18"-10"0,0-19 27 16,-4 10-35-16,1 0 1 15,-4 15 1-15,0 17 1 16,3 5-4-16,1 10 0 31,6 28 3-31,4-19 1 0,0-18-1 16,0-13 0-1,0-13-2-15,0-12 0 0,0-10-1 16,-7-9 1-16,0-9-2 16,0-7 1-16,-7 0-1 15,-3-2 0-15,-1-4 0 16,-6 3 0-16,-1 6 0 15,-3 10 1-15,-4 6 0 16,0 3 0-16,1 7 0 16,3 6 1-16,3 3-1 15,4 3 1-15,3 3-1 16,4-6 1-16,7 3-1 16,0 3 1-16,7-3-1 15,0 1 1-15,4-1-2 16,3-10 0-16,4-2-6 15,6-7 1-15,5-3-10 16,-1-9 1-16</inkml:trace>
  <inkml:trace contextRef="#ctx0" brushRef="#br0" timeOffset="-63863.7">22497 15124 52 0,'3'15'26'0,"-10"10"-26"0,7-18 41 0,-3-4-41 15,-1 0 1-15,4 3 0 16,0-3 1-16,0 7-3 16,0-7 1-16,0 0 0 15,11-3 1-15,-4-3-1 16,3-7 1-16,4-2-2 15,1-7 1-15,-1-6-1 16,0 0 1-16,3 3 0 16,-3 3 0-16,1 3 0 15,-5 7 0-15,1 12 0 16,-1 10 0-16,1 9 0 16,0 0 1-16,3 6 0 15,3 3 0-15,4 7-1 16,4-10 1-16,0-3-3 15,0-3 0-15,-8-6-13 16,1-7 0-16</inkml:trace>
  <inkml:trace contextRef="#ctx0" brushRef="#br0" timeOffset="-59538.5">20817 15964 30 0,'4'-13'15'0,"3"20"-7"15,-7-7 15-15,0-7-23 16,-4-2 0-16,1 0 0 16,-4-4 0-16,-4 1 0 15,-6-4 1-15,-4 6-1 16,-4 7 1-16,-3 6 0 16,-8 10 0-16,-2 12 0 15,-1 13 0-15,0 9 0 16,4 9 1-16,10-3-1 0,11-2 0 15,14-1 2-15,17-13 0 16,19-8 0-16,3-23 1 16,10-12-1-16,4-16 0 15,-4-10 0-15,-3-8 0 16,-7-11-8-16,-11-2 0 16,-10 3-9-16,-18 3 1 15</inkml:trace>
  <inkml:trace contextRef="#ctx0" brushRef="#br0" timeOffset="-54585.06">20126 13935 40 0,'0'16'20'0,"4"6"-9"0,-1-19 21 0,1 0-31 16,-4 0 1-16,3-6 0 15,11-10 0-15,7-12-3 16,11-19 1-16,0-6 1 16,0-12 1-16,-1-1-1 15,1-16 0-15,-4 1-1 16,-3 3 1-16,-7 3-1 15,-4 0 1-15,-7 12-1 16,0 10 1-16,0 9-2 16,-7 10 1-16,0 9-1 15,-7 9 1-15,0 10-1 16,0 9 1-16,-4 10 0 16,1 12 0-16,-1 10-1 15,0 9 1-15,-3 6 0 0,0-6 1 16,0 10-1-16,4-4 1 15,2 3-1-15,8-5 0 16,0-1 0-16,8-13 0 16,-1-8-1-16,0-1 0 15,3-12-3-15,4-10 1 16,0-9-3-16,1-4 1 16,-1 1-3-16,3-3 0 15,1-1 0-15,-4-2 0 16,0 6 2-16,-3-1 1 0,-1 7 3 15,-3 3 0-15,-3 7 5 16,-1 5 1-16,-3 4 3 16,-3 3 0-16,-1 0 1 15,1 0 1-15,-1-6-2 16,1-4 1-16,3 1-3 16,0-4 1-16,3-2-3 15,4-1 0 1,0-9-2-16,4-7 0 0,3 1-1 15,0-4 1-15,0-2-1 16,0-4 0-16,-3 3-1 16,3-3 1-16,-3 1 0 15,-1 2 0-15,1 0 0 16,-4 4 1-16,0 9-1 16,0-1 0-16,0 11 0 15,0 8 1-15,-3 4-1 16,-1 6 0-16,1 0 0 0,-1 0 1 15,1-3-2-15,-1-3 0 16,1-3-5-16,-1-4 0 16,4-5-9-16,4-4 0 15</inkml:trace>
  <inkml:trace contextRef="#ctx0" brushRef="#br0" timeOffset="-54312.66">20955 13342 37 0,'-7'10'18'0,"-14"15"-9"16,17-19 23-16,-3 7-32 15,-3 9 0-15,-1-3 3 16,0 2 1-16,1 8-4 15,-1 5 0-15,1 1 1 16,6 2 1-16,1 1-2 16,3-4 0-16,3-8-6 15,8-1 0-15,-1-7-8 16,1-2 1-16</inkml:trace>
  <inkml:trace contextRef="#ctx0" brushRef="#br0" timeOffset="-53998.68">21202 13396 41 0,'7'-10'20'0,"-3"4"-13"0,-4 6 32 15,0 3-38-15,0 3 1 0,-4 7 0 16,-3 9 1-16,-4 0-4 16,-3 3 1-16,0 10 1 15,4 8 1-15,-1 11-1 16,4 5 0-16,3-5-2 16,4-10 1-16,0-10-4 15,7-12 1-15,1-6-8 16,-1-7 1-16,-4-9-5 15,-3-9 1-15</inkml:trace>
  <inkml:trace contextRef="#ctx0" brushRef="#br0" timeOffset="-53759.48">21001 13625 44 0,'-4'15'22'0,"4"-5"-16"0,4-10 39 16,3 3-43-16,0 0 0 15,0 3 1-15,4 1 1 16,3-1-5-16,0 3 0 16,3 1 3-16,1 5 0 15,0-5-4-15,3-1 0 16,0-6-6-16,4 0 1 16,7-12-7-16,-1 0 0 15,1-1-3-15,-4-9 1 31</inkml:trace>
  <inkml:trace contextRef="#ctx0" brushRef="#br0" timeOffset="-53547.44">21371 13311 52 0,'11'22'26'0,"14"34"-34"15,-15-30 54-15,4-4-46 16,7 12 1-16,-3 4 0 16,0 6 1-16,-8-1-3 15,-10 1 0-15,-7 0-2 16,-10 3 0-16,-22-9-12 16,-11 0 1-16</inkml:trace>
  <inkml:trace contextRef="#ctx0" brushRef="#br0" timeOffset="-52020.02">13854 11822 21 0,'3'0'10'0,"1"3"4"0,-4 0 10 0,0-3-23 16,0 3 1-16,0 0 2 15,0 7 1-15,0 5-5 16,-4 7 1-16,4 6 3 15,0 13 1-15,-3 9 0 16,-1 4 0-16,-3 8-2 16,0-5 1-16,0 2-2 15,0-2 0-15,3-4-1 16,1-3 0-16,-1-6-4 16,1-3 0-16,3 3-9 15,0-16 1-15,7-6-3 16,3-9 0-16</inkml:trace>
  <inkml:trace contextRef="#ctx0" brushRef="#br0" timeOffset="-50051.68">13896 11834 13 0,'0'3'6'0,"0"-6"7"16,0 3 3-16,0 0-13 15,3-3 0-15,1-3 3 0,3-1 1 16,0 1-8-16,4 3 1 16,-1 0 6-16,-3 3 0 15,4 0-1-15,-1 0 0 16,1 0-1-16,0 0 0 15,-1 0-1-15,4 0 0 16,0 0 0-16,-3 0 0 16,3 0 0-16,4 0 0 15,3 0 0-15,0 3 0 16,4 0-1-16,0 3 1 0,-1 1-1 16,4-1 0-16,4-6-1 15,3 3 1-15,4 0 0 16,4-3 0-16,-1 0 0 15,4 0 0-15,-7 0 0 16,3 0 0-16,-3-3 0 16,3 6 0-16,4-3-1 15,0 0 0-15,3 3 0 16,1-3 0-16,2 0-1 16,1 4 1-16,4-4 0 15,-11 0 0-15,0-4 0 16,3 4 0-16,0 0 0 15,4 0 0-15,-3 0-1 16,-1-3 1-16,4 0-1 16,0 0 1-16,3 0-2 15,-3-3 1-15,-7-1 0 0,0-2 1 16,0 3-1-16,0-1 0 16,0 1 0-16,-4 0 0 15,0 3 0-15,-3 0 0 16,0-1 0-16,7 4 1 15,-4-3-1-15,-3 0 0 16,0 3 0-16,-1 0 0 16,-2 0 0-16,-8 0 0 15,0 0 0-15,-3 0 0 16,3 0 0-16,4 0 0 16,0 0 0-16,-1 3 0 0,-2 0 0 15,-1 1 0-15,0-1 0 16,-7 0 0-16,0 0-1 15,0 0 1-15,1 0 0 16,-5 0 0-16,1 0 0 16,-4 4 1-16,0-1-1 15,0 0 0-15,0-3 0 16,-3 4 1-16,3-1-1 16,0 0 0-16,-3 7-1 15,3 2 1-15,-4 4 0 16,1 3 0-16,0 6-1 15,-1-2 1-15,1 2 0 16,-1 3 0-16,-3 7-1 16,0-4 1-16,-3 7 0 15,0 3 0-15,-4 6-1 16,3-9 1-16,-3 3 0 0,4-3 0 16,-1-4 0-16,4-2 0 15,0-4 0 16,4 0 0-31,-4-2 0 0,0-4 1 0,0-3-2 16,-3 0 1-16,-1-4-1 0,1 1 1 16,-1-3 0-16,-3-4 0 31,0 7-1-31,4 0 1 16,-8-6-1-16,4-1 1 15,-3 1-1-15,-4-4 1 0,-4 1-1 16,-3-4 1-16,-4 0-1 15,-7-3 1-15,-3 0-1 16,-7 0 1-16,-7-6-1 16,-8-3 1-16,-3-3-1 15,-3 2 1-15,10 1 0 16,-7 0 0-16,-3 0 0 16,-1 2 1-16,-3 1-1 15,4-6 0-15,-8-1 0 16,1-5 1-16,3 2-1 15,0 4 1-15,3-1 0 16,-3 4 0-16,0 3 0 16,4 0 1-16,0 0-1 15,13 0 1-15,-13 3-2 16,3-4 1-16,4 1 0 16,-4 3 0-16,10 0 0 0,8-3 1 15,0 3-1-15,-1-3 0 16,1 3-1-16,3-3 1 15,1-3-1-15,-5-1 1 16,1 1-1-16,3 0 0 16,1 0 0-16,-5-1 1 15,1 1-1-15,-7 0 0 16,3-1 0-16,-3 1 1 16,3 3-1-16,0-3 0 15,0 0 0-15,0-1 0 16,-3 1 0-16,0 3 0 0,-1 0 0 15,5-4 0-15,-5 1 0 16,1 0 0-16,0 6 0 16,-1-3 1-16,4 3-1 15,1 0 0-15,2 0 0 16,1 0 0-16,0 0 0 16,-1 3 0-16,-2 0 0 15,-1 0 1-15,4 7-1 16,-1-4 0-16,1 0 0 15,7 0 0-15,3-2 0 16,7-1 0-16,-3 0-1 16,11 0 0-16,6 0-5 15,8 3 0-15,3 4-9 16,3-1 0-16,4-3-7 16,1 7 1-16</inkml:trace>
  <inkml:trace contextRef="#ctx0" brushRef="#br0" timeOffset="-49076.88">14538 13872 18 0,'14'-18'9'0,"-3"-33"0"16,-11 36 0-16,0-4-8 15,-7 3 1-15,-4-6 2 16,-3 3 0-16,-4-2-4 16,1 2 1-16,-5 0 3 15,-2-3 0-15,-8 6-1 16,-3 4 0-16,-8 5-1 16,-2 1 0-16,-1 6-2 15,0 10 1-15,-4-1-2 16,-2 10 0-16,-1 9-3 0,0 13 1 15,3 12-1-15,4 13 0 16,15 3 1-16,10 9 0 16,6 16 1-16,15-3 1 15,18-3 3-15,17-3 1 16,11-19 1-16,4-16 0 16,10-13 0-16,7-15 0 15,3-22 0-15,1-15 0 16,-4-17-2-16,-11-15 0 15,-10-6-2-15,0-10 1 0,-14-9-1 16,-11-6 0-16,-11-4-4 16,-13-2 1-16,-11 15-8 15,-11 6 1-15</inkml:trace>
  <inkml:trace contextRef="#ctx0" brushRef="#br0" timeOffset="-48445.54">14206 15848 16 0,'53'-25'8'0,"0"-16"2"0,-42 32 3 0,3-4-12 16,-4-6 1-16,-2-9 2 15,-12-3 0-15,-7-4-4 16,-10-6 0-16,-10-2 3 15,-12 2 0-15,-3 0-1 16,-7 10 1-16,-7 2-3 16,0 11 0-16,-3 5-3 15,-8 19 1-15,4 13-1 16,4 19 1-16,6 21-1 16,5 4 1-16,9 6 1 15,15 6 1-15,14 4 2 16,14-13 1-16,25-10 0 0,20-12 0 15,33-13-1-15,0-18 1 16,-1-26-2-16,8-9 1 16,-11-12-5-16,-11-7 0 15,-13-9-6-15,-8-13 0 16</inkml:trace>
  <inkml:trace contextRef="#ctx0" brushRef="#br0" timeOffset="-47725.68">13642 13863 26 0,'-25'6'13'0,"-21"-12"-11"0,39 0 18 0,-7-4-19 16,-3-2 1-16,-8-10 1 16,-3-3 1-16,-8-7-4 15,-6 1 0-15,3-13 3 16,-3 3 0-16,0-9-1 15,-1-3 1-15,1-4-2 16,3-5 1-16,4-7-1 16,3 3 0-16,11-6 0 15,3 9 0-15,4-9 0 16,7 3 0-16,0-3 0 16,7 0 0-16,7 0 0 15,7 6 1-15,7 3-2 31,8 7 1-31,-1 12-1 0,4 6 1 0,3 4-4 0,0 12 0 16,0 9-10-16,-3 0 1 16</inkml:trace>
  <inkml:trace contextRef="#ctx0" brushRef="#br0" timeOffset="-47078.77">13018 12214 28 0,'3'0'14'0,"-3"9"-3"16,0-9 15-16,0 0-25 16,0 0 0-16,7 0 1 15,4 0 1-15,3 0-2 16,10 0 1-16,5 0 2 16,6 0 0-16,11 0-1 15,10-3 1-15,1 3-1 16,-8-6 0-16,-7-7-3 15,-3 4 1-15,-7-4-2 0,-7 4 1 16,-8 2 0 0,-3 4 0-16,-3 6-1 0,-7 7 1 15,-4 2 0-15,0 4 0 16,0 9 0-16,0 0 1 16,0 3-1-16,0-3 0 15,-4 10 0-15,4 6 0 16,-3-4 0-16,3 4 0 15,0 0 0-15,3 3 0 16,4-10 1-16,-3 1 0 16,3-10-1-16,0-6 1 15,-4-4 0-15,1-2 0 0,-1-4-1 16,-3 1 1-16,0-10-2 16,-3-3 1-16,-1-10 0 15,-3-3 1-15,-3-6-1 16,-12-3 0-16,-6-6 1 15,-7-10 0-15,-11 4-1 16,4-14 1-16,-1-2-10 16,-2-6 1-16,-5-1-7 15,8 10 1-15</inkml:trace>
  <inkml:trace contextRef="#ctx0" brushRef="#br0" timeOffset="-42966.75">23439 14681 26 0,'-7'13'13'0,"10"-22"1"0,1 2 14 16,6 1-25-16,1 0 1 15,6-1 1-15,8 1 1 16,3 3-8-16,4 0 1 15,3 3 2-15,8 3 1 0,-1 3-7 16,4 1 1-16,-4 2-9 16,-10-6 0-16</inkml:trace>
  <inkml:trace contextRef="#ctx0" brushRef="#br0" timeOffset="-42755.95">23470 14973 47 0,'-14'3'23'0,"25"10"-17"15,-4-13 39-15,10-7-45 16,12 4 0-16,-1 3 0 16,11 0 1-16,7 0-5 15,3 0 1-15,0 3-11 0,-6 1 0 16,-12-1-1-16,-9-3 0 15</inkml:trace>
  <inkml:trace contextRef="#ctx0" brushRef="#br0" timeOffset="-42201.44">24215 15155 38 0,'-14'22'19'0,"7"-16"-19"16,7-6 36-16,3-6-33 16,1-7 1-16,10-12 2 15,7-9 1-15,11-20-9 16,6-15 1-16,8-9 5 16,-3-13 0-16,2-12-2 15,5-13 0-15,-4 6-2 16,-4 10 1-16,-7 2-1 0,-6 17 0 15,-8 12-2-15,-7 12 1 16,-7 17-2-16,-11 8 1 16,-6 13-1-16,-8 19 1 15,-3 16-1-15,0 6 1 16,-4 19 2-16,4 22 0 16,0 24 1-16,0 14 1 15,-1 8 0-15,8 14 0 16,7-4 0-16,4-12 0 15,3-20-2-15,7-15 1 16,3-18-4-16,4-20 0 16,1-12-6-16,2-12 1 0,4-10-7 15,1-7 0-15</inkml:trace>
  <inkml:trace contextRef="#ctx0" brushRef="#br0" timeOffset="-41988.51">24730 14951 49 0,'3'22'24'0,"-6"6"-20"16,-1-21 44-16,4 2-48 16,-3 7 1-16,-1-1-1 15,4 1 1-15,-3-3-3 0,3-4 0 16,0-6-6-1,3-6 0-15,1-6-8 0,3-4 0 16</inkml:trace>
  <inkml:trace contextRef="#ctx0" brushRef="#br0" timeOffset="-41807.31">24652 14672 44 0,'25'19'22'0,"17"-22"-28"0,-31 3 34 16,3 0-29-16,7 3 0 0,0 0-14 15,4 3 0-15,-4 4 12 16,4-1 0-16</inkml:trace>
  <inkml:trace contextRef="#ctx0" brushRef="#br0" timeOffset="-41328.35">24973 15070 35 0,'7'32'17'0,"7"-7"-17"16,-10-22 29-16,3-3-30 15,0-3 0-15,4-7 0 16,3-5 1-16,0-4 0 15,-4-3 0-15,1-3-1 0,-4 3 1 16,0 3 0-16,0 3 1 16,4 10-1-16,-1 3 0 15,1 6 1-15,-4 3 0 16,0 4 0-16,0-1 1 16,0 4-2-16,4-4 1 15,-1-3-1-15,1 1 1 16,-4-4-1-16,3-3 0 15,1-3-1-15,3-4 1 16,0-2 0-16,4-4 0 16,0-5 0-16,3 2 0 0,-4 0 0 15,5 4 0 1,-5 2 0-16,1 7 0 0,-4 3 0 16,0 3 1-16,0 7-1 15,0-1 1-15,0 4 0 16,8 5 1-16,-5 8-1 15,4-1 1-15,0 0-2 16,4-3 1-16,0-4-4 16,0-5 1-16,3 0-10 15,-11-7 1-15</inkml:trace>
  <inkml:trace contextRef="#ctx0" brushRef="#br0" timeOffset="-40891.99">24236 15384 39 0,'0'-6'19'0,"3"9"-9"0,-3 0 29 0,-3 6-39 15,-1 7 1-15,-3 12 1 16,0 0 1-16,-7 16-3 16,-4 6 0-16,-3 7 2 15,4-1 0-15,-1 1-1 16,11-10 1-16,3-3-5 16,8-19 0-16,3-13-8 15,7-9 1-15,-7-12-5 16,0-7 0-16</inkml:trace>
  <inkml:trace contextRef="#ctx0" brushRef="#br0" timeOffset="-40696">23968 15650 41 0,'-4'16'20'0,"8"6"-15"0,-1-16 36 15,1 1-36-15,-1-1 0 16,8 0 0-16,7 0 1 15,13 1-9-15,5-4 1 16,2 0 2-16,5 0 1 16,-1-3-11-16,0 3 1 15,-6-6-7-15,-5-3 0 0</inkml:trace>
  <inkml:trace contextRef="#ctx0" brushRef="#br0" timeOffset="-40411.53">24472 15660 57 0,'11'12'28'0,"-4"-12"-37"16,-7 0 50-16,3 0-40 15,1 3 0-15,3 1-1 16,0-1 1-16,0 0-1 16,0 3 0-16,11 0 0 15,6 1 1-15,8-1-1 0,0 0 0 16,3 1-3-16,8-4 0 16,-1 0-12-16,-3 3 0 15</inkml:trace>
  <inkml:trace contextRef="#ctx0" brushRef="#br0" timeOffset="-40111.83">24839 15585 46 0,'14'15'23'0,"11"13"-17"16,-18-21 32-16,7 2-37 16,4 4 1-16,3 2 0 15,7 1 0-15,-3-3-3 16,-4 2 1-16,0 1 1 16,-7-4 0-16,-7 7-1 15,-7 0 1-15,-10 6-2 16,-11 0 1-16,-11-3-6 15,-3-3 1-15,-1-6-10 16,8-10 0-16</inkml:trace>
  <inkml:trace contextRef="#ctx0" brushRef="#br0" timeOffset="-39661.2">25404 15879 48 0,'-4'25'24'0,"-21"-6"-29"0,18-19 36 0,-3 0-32 15,-4 0 1-15,-4-6-1 16,0 0 1-16,1-4 0 15,3 1 0-15,3-7-1 16,4-3 0-16,10 1-1 16,4-1 1-16,4 6-1 15,7 4 1-15,6 6 0 16,5 6 0-16,2 3 2 16,1 0 0-16,0 4 2 15,3 2 0-15,-7 1 0 16,-3-1 1-16,-4-2-1 15,-3-4 1 1,-4 3-1-16,-3-2 0 0,-1-4-2 16,-3-3 0-16,-3-3-1 15,-1-4 0-15,-6 1 0 16,-8-10 0-16,-10 1-6 0,-7-4 1 16,-4 0-10-16,0-3 1 15</inkml:trace>
  <inkml:trace contextRef="#ctx0" brushRef="#br0" timeOffset="-38972.24">26737 14355 45 0,'0'3'22'0,"-3"13"-18"0,-1-6 33 16,-3 2-36-16,0 1 0 16,-4 2 1-16,-3 7 0 15,-3 6-3-15,-5 1 1 16,1-4 2-16,7-6 0 16,4-1-1-16,2-5 0 0,8-7-1 15,11-3 1-15,3-9-1 16,7-3 0-16,0-4-1 15,-3 1 1-15,3-1-2 16,0 1 0-16,-3-1-1 16,0 4 0-16,-4-1 1 15,-4 4 0-15,-3 9 1 16,1 3 0-16,-8 7 1 16,-4 6 1-16,4-1 0 15,-4 4 1-15,4 3-1 16,0 4 1-16,8-4-1 15,-1-3 0-15,3-3-4 16,4-4 1-16,0-5-12 16,1-7 1-16</inkml:trace>
  <inkml:trace contextRef="#ctx0" brushRef="#br0" timeOffset="-38553.32">26973 14051 54 0,'0'10'27'0,"7"-4"-24"0,-7-6 43 0,8 0-43 15,2 0 1-15,1 0 3 16,6 3 0-16,8-3-8 15,3 0 1-15,4 3 5 16,3-3 0-16,-3 3-2 16,-4-3 1-16,-7 3-2 15,-3 0 0-15,-7 1-2 16,-8 5 0-16,-6 0-1 16,-11 7 1-16,-8 3-1 15,1 0 1-15,-4 6-1 16,1-3 0-16,3 3 1 15,3 0 0-15,4-3 0 16,7-3 0-16,7 0-1 16,10-4 1-16,12-5-3 15,6-4 0-15,0-3-6 16,0 0 1-16,-7-3-13 0,-6 3 1 16</inkml:trace>
  <inkml:trace contextRef="#ctx0" brushRef="#br0" timeOffset="-38262.96">26363 14829 53 0,'0'25'26'0,"14"19"-18"0,-10-35 35 0,3 4-40 16,10 2 0-16,12-5 3 16,17-4 1-16,6-6-9 15,5-9 1-15,10-1 4 16,-4-2 0-16,-3-1-6 16,-10 7 1-16,-8 3-11 15,-10 6 1-15,-11 0-7 16,-7 6 0-16</inkml:trace>
  <inkml:trace contextRef="#ctx0" brushRef="#br0" timeOffset="-37860.42">26483 15240 54 0,'4'22'27'0,"6"-7"-24"0,-3-12 46 16,4 1-45-16,6-1 0 15,8 0 2-15,7 0 0 16,0-3-8-16,3 0 0 16,0-6 5-16,-3 3 1 15,-11-1-3-15,-3 1 0 16,-8 3-1-16,-6 3 0 0,-8 4 0 15,-3 2 0-15,-3 4 0 16,-1 9 0-16,-3 3 0 16,-4 9 0-16,-3 1 0 15,0 5 1-15,3 11-1 16,4-4 1-16,7-7-1 16,11-11 1-16,10-4-1 15,7-7 0-15,7-2-4 16,11-6 0-16,3-1-7 15,-3-9 0-15,0-9-9 16,3-4 0-16</inkml:trace>
  <inkml:trace contextRef="#ctx0" brushRef="#br0" timeOffset="-37456.32">27682 13832 46 0,'-3'3'23'0,"-11"25"-13"15,7-15 32-15,-4 12-39 16,-3 9 0-16,-4 19 3 16,-3 26 1-16,0 24-8 15,-4 23 0-15,1 34 5 16,-1 18 0-1,-21 89-3 1,14-66 1-16,4-29-9 16,11-37 0-16,2-35-12 15,8-31 1-15</inkml:trace>
  <inkml:trace contextRef="#ctx0" brushRef="#br0" timeOffset="-37063.36">27781 15751 42 0,'28'9'21'0,"-13"-28"-11"0,-12 13 23 15,1-3-34-15,-4-1 1 0,-4 1 0 16,-6-1 1-16,-8 4-1 16,-10 6 1-16,-4 10-1 15,-7-4 1-15,0 16 0 16,4 3 1-16,3 3-1 15,8 7 0-15,9-10-1 16,12-10 1-16,10-8-1 16,14-11 0-16,11-8-5 15,0-10 1-15,-4 0-10 16,-10-9 0-16</inkml:trace>
  <inkml:trace contextRef="#ctx1" brushRef="#br0" timeOffset="159412.34">24370 10354 0</inkml:trace>
  <inkml:trace contextRef="#ctx0" brushRef="#br0" timeOffset="-35771.39">27841 13932 35 0,'0'13'17'0,"-7"-1"-4"16,11-9 17-16,-4 0-26 15,0-3 1-15,7-3 1 16,3-3 1-16,12-7-9 15,2-9 1-15,4-18 5 16,4-7 0-16,-4-4-2 16,-3-8 0-16,0 2-1 15,-4-5 0-15,-3 2-2 16,-4-6 1-16,-4 10-3 16,-3 6 1-16,0 12-2 15,-7 13 0-15,-3 12 0 16,-4 13 0-16,0 10 1 15,0 9 0-15,0 12 2 16,0 3 0-16,-4 10 2 0,4 10 1 16,3 5 0-16,1 7 0 15,3-6-1-15,0-1 0 16,3-9-3-16,4-9 1 16,4-6-7-16,0-13 0 15,3-7-6-15,-4-8 1 16</inkml:trace>
  <inkml:trace contextRef="#ctx0" brushRef="#br0" timeOffset="-35428.53">28243 13854 41 0,'-3'31'20'0,"-15"0"-18"0,15-21 34 0,-4 2-33 16,3 1 1-16,-3-1 0 15,4 1 0-15,-5-4-6 16,5-2 1-16,3-4 2 15,0-3 1-15,7-10-2 16,7-2 1-16,4-4-2 16,-1 0 1-16,1-2 0 15,0-1 0-15,-1-3 0 16,-3 6 0-16,1 0 0 16,-5 4 0-16,1 2 0 15,-4 4 1-15,0 12 0 16,0 7 0-16,-4 3-1 15,1 3 1-15,-1 2-1 16,-3 1 1-16,4 4-2 16,0-5 1-16,-1-5-4 0,-3-3 1 15,4-4-9-15,-1-6 0 16,1-12-3-16,3 3 1 16</inkml:trace>
  <inkml:trace contextRef="#ctx0" brushRef="#br0" timeOffset="-35185.77">28639 13524 43 0,'0'-6'21'0,"-18"25"-23"0,14-10 40 0,-6 4-37 16,-1 9 0-16,1 6 0 15,-5 13 1-15,5 6-3 16,3 9 1-16,0-6-1 16,7-3 0-16,0-12-5 15,7-7 1-15,3-9-8 16,5-10 0-16</inkml:trace>
  <inkml:trace contextRef="#ctx0" brushRef="#br0" timeOffset="-34947.52">28910 13527 43 0,'-7'7'21'0,"-11"21"-22"0,11-19 35 16,-3 4-32-16,-8 3 1 15,1 6 0-15,-1 9 0 16,0 13-4-16,1 3 0 15,3 0 2-15,3 0 1 16,4-3-5-16,7-10 1 16,0-5-6-16,3-11 1 15,1-8-7-15,-4-10 0 16</inkml:trace>
  <inkml:trace contextRef="#ctx0" brushRef="#br0" timeOffset="-34735.83">28631 13778 49 0,'-3'32'24'0,"6"-14"-21"15,1-14 45-15,3 2-48 16,7 0 1-16,7-3-1 16,8-3 1-16,6-3-2 15,4-6 1-15,-8-1-3 16,1 1 1-16,-7-13-8 15,0 0 1-15,-4-3-7 16,0-6 1-16</inkml:trace>
  <inkml:trace contextRef="#ctx0" brushRef="#br0" timeOffset="-34570.96">29058 13584 59 0,'11'75'29'0,"-4"60"-41"0,-11-97 54 16,-10 9-46-16,-3 3 1 15,-4 0-26-15,-8-6 0 16</inkml:trace>
  <inkml:trace contextRef="#ctx0" brushRef="#br0" timeOffset="-33910.43">28399 14932 53 0,'-4'-3'26'0,"4"-3"-23"15,0 6 39-15,11-6-40 16,3-1 0-16,7 4 0 16,14 0 1-16,1 0-5 15,6 0 1-15,4 3-3 16,-4 0 1-16,-3 0-12 0,-11 3 0 16,-14 3-2-16,-7 4 1 15</inkml:trace>
  <inkml:trace contextRef="#ctx0" brushRef="#br0" timeOffset="-33741.17">28377 15186 48 0,'-7'10'24'0,"11"2"-21"0,-4-12 48 16,7 0-51-16,7 0 0 0,11 0 0 15,10 3 0-15,7 4-6 16,1 2 0-16,-1 0-10 15,-3 4 1-15</inkml:trace>
  <inkml:trace contextRef="#ctx0" brushRef="#br0" timeOffset="-33251.69">28794 15538 58 0,'-7'15'29'0,"3"-15"-33"0,4 0 47 16,0 0-42-16,7-3 1 15,7-9 2-15,7-17 0 16,4-8-4-16,7-10 0 15,17-7 3-15,8-15 1 16,-1-18-2-16,1-17 1 16,-4-3-2-16,-8 10 0 15,-6-3-1-15,-7 12 0 16,-11 10-2-16,-7 2 0 16,-7 20-1-16,-10 15 0 0,-8 16 0 15,-6 19 0-15,-5 6-1 16,1 9 1-16,0 16 1 15,-7 13 0-15,0 3 2 16,3 12 0-16,0 10 0 16,4 9 1-16,3 3 0 15,8 0 0-15,6-6-1 16,4-6 1-16,7-3-1 16,7-7 0-16,4-9-3 15,0-6 1-15,-1-17-9 16,1-5 1-16,0-10-6 15,-1-9 0-15</inkml:trace>
  <inkml:trace contextRef="#ctx0" brushRef="#br0" timeOffset="-33038.98">29330 15167 60 0,'0'22'30'0,"-4"-12"-39"0,4-10 56 16,0 0-47-16,0 0 0 16,0 0-1-16,0 3 0 15,0-3-4-15,0 0 1 16,7-6-9-16,1-10 1 16,-5-3-4-16,1-3 0 15</inkml:trace>
  <inkml:trace contextRef="#ctx0" brushRef="#br0" timeOffset="-32847.02">29302 14907 52 0,'7'13'26'0,"3"-20"-31"16,-3 4 52-16,0 0-46 15,4 0 0-15,0 0-1 16,3 6 1-16,-4 3-5 15,4 4 1-15,1-1-7 16,-1 1 1-16,0-1-7 16,-7-6 1-16</inkml:trace>
  <inkml:trace contextRef="#ctx0" brushRef="#br0" timeOffset="-32336.89">29496 15167 52 0,'-4'16'26'0,"11"0"-29"0,-7-13 48 16,0 0-45-16,0 0 0 15,0 4 0-15,0-7 1 16,0-7-2-16,7 1 1 16,0-7 0-16,0 1 0 0,4-4-1 15,3 1 1-15,0-1 0 16,0 3 0-16,0 4 1 15,-3 3 0-15,0 9-1 16,-4 3 1-16,0 3-1 16,-4 4 1-16,-3 0-1 15,-3-4 0-15,-1 0-1 16,1-2 1-16,3-1 0 16,-4-3 0-16,4-3-1 15,7 3 1-15,0 0-1 16,4-3 0-16,3-3 0 15,-3-3 1-15,3-4-1 16,0 1 0-16,0-3 0 16,0-1 0-16,0 0 1 15,4 1 0-15,-1-1 0 16,1 7 1-16,3 3-1 16,0 6 0-16,1 3 1 0,-5 4 0 15,1 2-1 1,-1 4 1-16,1 0-1 0,0-7 1 15,-1-3-1-15,5 1 0 16,-5-4-6-16,-6 0 0 16,-1 0-9-16,-10-3 0 15</inkml:trace>
  <inkml:trace contextRef="#ctx0" brushRef="#br0" timeOffset="-31915.89">28833 15654 37 0,'14'-4'18'0,"-7"1"-9"16,-7 3 24-16,0 0-29 15,0 3 0-15,-4 7 2 16,-3 2 1-16,-3 1-8 15,-8 9 0-15,0 6 5 16,-3 7 1-16,0 12-3 0,0 0 1 16,3 3-3-16,4-9 1 15,3-10-5-15,8-9 0 16,6-10-6-16,4-18 0 16,-3-6-7-16,0-4 1 15</inkml:trace>
  <inkml:trace contextRef="#ctx0" brushRef="#br0" timeOffset="-31717.16">28589 15810 60 0,'-3'25'30'0,"6"-21"-32"16,1-4 57-16,3 3-54 15,10 0 0-15,8 0 1 16,14 3 0-16,7-3-5 15,0 0 1-15,-4 1-4 16,-3 2 0-16,0-3-13 16,-8-3 1-16</inkml:trace>
  <inkml:trace contextRef="#ctx0" brushRef="#br0" timeOffset="-31451.15">29037 15801 57 0,'4'12'28'0,"3"-5"-22"0,-7-7 42 16,3 3-46-16,8 0 1 15,-1 0 0-15,5 3 1 16,2 1-6-16,4-4 1 15,8 0 2-15,-1 0 1 16,4 0-5-16,-1-3 0 0,-2 3-9 16,-5 0 1-16,-6-3-8 15,-8 0 0-15</inkml:trace>
  <inkml:trace contextRef="#ctx0" brushRef="#br0" timeOffset="-30761.6">29774 15964 46 0,'4'19'23'0,"-22"3"-14"16,11-19 23-16,-7-3-32 15,-7 0 0-15,-4-3 0 16,-6-4 1-16,2-2-1 16,5-3 0-16,2 2 0 15,8 1 0-15,7-1 0 16,4 1 0-16,10-1 0 16,7 4 1-16,11 3-1 15,6 6 0-15,5 3 1 16,2 4 1-16,1 2 0 0,-3 4 0 15,-5 3 0 1,-6 3 1-16,-4-3-1 16,-3-7 1-16,-4 1-2 0,0-4 1 15,0-9-1-15,4-3 0 16,-1-9-2-16,1-4 1 16,-7-6-1-16,-4 0 1 15,-7-3-6-15,-4-3 1 16,-10-1-11-16,-14-2 0 15</inkml:trace>
  <inkml:trace contextRef="#ctx0" brushRef="#br0" timeOffset="-29980.9">30452 15036 48 0,'-7'28'24'0,"7"-15"-14"15,0-13 32-15,3-4-41 16,8-5 0-16,6-4 1 16,1-12 1-16,3-12-3 15,0-10 0-15,1-13 1 16,2 1 1-16,1-10-1 16,0 0 1-16,-8-10-2 15,-3 1 1-15,1 12-3 16,-8 13 0-16,-4 9-1 15,-3 12 1-15,-3 14-1 16,-4 8 0-16,-4 13 0 16,0 13 1-16,4 9 1 15,-3 13 0-15,3 9 1 0,-4-3 1 16,1 15-1-16,2 7 1 16,1 3-1-16,4 0 0 15,-1-9 0-15,1-7 0 16,3-6-5-16,7-13 1 15,0-12-6-15,4-9 0 16,6-10-5-16,-3-6 1 16</inkml:trace>
  <inkml:trace contextRef="#ctx0" brushRef="#br0" timeOffset="-29633.9">30812 14879 40 0,'3'19'20'0,"-10"18"-12"16,4-30 35-16,-1-1-41 15,1 0 1-15,-5 4 0 16,5-1 1-16,-4-3-6 16,3-3 1-16,1 1 3 15,3-4 0-15,3-7-2 16,4-2 1-16,0-7-2 16,4 1 1-16,0-4 0 15,-1 3 0-15,1-6-1 16,-1 10 0-16,1 2 1 15,-4 4 0-15,0 6 0 16,-3 9 0-16,-1 4 0 16,-3 12 0-16,-3-9 1 0,-1 2 0 15,1 1-1-15,-1-3 1 16,4 0-1-16,0-1 1 16,4 1-4-16,6-3 1 15,1-7-8-15,3-3 0 16,-4-3-6-16,5-3 1 15</inkml:trace>
  <inkml:trace contextRef="#ctx0" brushRef="#br0" timeOffset="-29348.79">31164 14374 52 0,'-3'19'26'0,"-8"19"-33"15,8-26 47-15,-4 13-40 16,0 10 1-16,-7 2-1 16,-4 10 1-16,0 13-1 15,1 6 0-15,-1 3 0 16,4-7 1-16,3-5-5 15,8-13 1-15,3-10-11 16,7-9 1-16,0-12-1 16,0-7 0-16</inkml:trace>
  <inkml:trace contextRef="#ctx0" brushRef="#br0" timeOffset="-29077.27">31281 14619 52 0,'-7'15'26'0,"-18"-5"-30"0,14-7 53 0,1 13-48 16,-4 2 1-16,3 11 0 16,4 8 1-16,-3 13-4 15,3 4 0-15,-1 2 2 16,1-6 1-16,4-9-4 15,-1-9 1-15,4-14-5 16,0-8 1-16,0-10-11 16,4-7 0-16,-1 1-1 15,1-9 1-15</inkml:trace>
  <inkml:trace contextRef="#ctx0" brushRef="#br0" timeOffset="-28883.52">31097 14813 56 0,'4'16'28'0,"-1"-10"-32"0,1-3 60 16,-1 0-56-16,5 0 1 15,2 1 0-15,8-4 0 16,6 0-1-16,12 0 0 16,-5 0-2-16,1-4 0 15,-4-2-8-15,1-3 1 16,-8-4-8-16,0-6 0 15</inkml:trace>
  <inkml:trace contextRef="#ctx0" brushRef="#br0" timeOffset="-28628.12">31415 14481 57 0,'25'41'28'0,"6"40"-34"16,-20-65 48-16,3 12-41 15,-3 13 0-15,-1 12 1 16,-6 0 0-16,-8 4-3 16,-10 2 0-16,-4-5-1 15,-10-7 1-15,7-7-10 16,0-8 0-16,-4-13-5 15,8-10 0-15</inkml:trace>
  <inkml:trace contextRef="#ctx0" brushRef="#br0" timeOffset="-28131.61">31570 14277 51 0,'7'0'25'0,"4"6"-21"0,-11-6 46 16,7 3-47-16,3-3 1 0,1 3 2 16,3 4 1-16,4-1-9 15,-1-3 1-15,1-3 5 16,0 0 0-16,-1-3-2 16,-3 3 0-16,-7 0-2 15,-7 0 1-15,-3 6-1 16,-4 4 0-16,3 2 0 15,-3 10 0-15,0 0-1 16,0 3 1-16,-3 0 0 16,3 0 1-16,-1 0-1 15,5 1 0-15,3-8 0 16,7-2 1-16,-3-3-2 0,6-4 0 16,11-3-5-16,7-6 1 15,-3-3-10-15,-4 0 0 16,-10 0-5-16,-4 3 0 15</inkml:trace>
  <inkml:trace contextRef="#ctx0" brushRef="#br0" timeOffset="-27786.59">30484 15381 61 0,'24'6'30'0,"22"-34"-28"16,-28 18 56-16,17 1-57 15,11 0 1-15,7-4 1 16,7 0 0-16,7-2-4 16,-4-4 0-16,-6 10 2 15,3 5 0-15,-11 4-6 16,-7 4 0-16,-3 2-9 16,-14 0 1-16,-11 4-7 15,-7 2 0-15</inkml:trace>
  <inkml:trace contextRef="#ctx0" brushRef="#br0" timeOffset="-27365.21">30790 15672 57 0,'4'10'28'0,"7"2"-26"0,-4-12 49 0,3 3-47 16,8 1 0-16,10-1 3 15,7 0 1-15,4 0-10 16,3-3 0-16,-6 0 6 16,-8 0 1-16,-7 0-3 15,-3 0 0-15,-4 3-2 16,-7 0 1-16,-7 4-1 15,-11-1 0-15,-6 3-1 16,-8 4 1-16,-3 6 0 16,0 6 1-16,3 0-1 15,-3 6 1-15,7 4-1 16,3-1 1-16,7 4-1 16,11-7 1-16,11-3-1 0,14-3 0 15,17-3-6-15,-3-3 1 16,3-6-12-16,-3-10 0 15,-7-3-5-15,-4-3 1 16</inkml:trace>
  <inkml:trace contextRef="#ctx0" brushRef="#br0" timeOffset="-20143.6">31828 15189 48 0,'0'0'24'0,"-4"7"-14"16,4-7 25-16,0 0-31 15,7 3 0-15,0 3 4 16,4-6 0-16,-1 6-10 16,4-2 1-16,8-4 5 15,13-4 1-15,11-2-5 16,7 3 0-16,-4 0-8 16,4 0 0-16,-4 3-10 15,-13 0 0-15,-15 0-1 16,-7 3 0-16</inkml:trace>
  <inkml:trace contextRef="#ctx0" brushRef="#br0" timeOffset="-19919.18">31919 15453 54 0,'0'19'27'0,"11"-4"-26"0,-4-8 56 15,4-7-56-15,6 0 0 0,15-7 0 16,3-5 1-16,4-1-4 16,0 4 1-16,-4 3-3 15,-3 2 0-15,-4 4-8 16,-7 4 0-16,-10-8-6 16,-4 1 0-16</inkml:trace>
  <inkml:trace contextRef="#ctx0" brushRef="#br0" timeOffset="-19093.52">32847 15142 54 0,'14'16'27'0,"-10"-7"-29"0,-8-5 49 0,1-1-47 16,-8 3 1-16,1 3-1 15,3 4 1-15,-4-4-1 16,-3 1 0-16,0-1 0 15,-4-3 1-15,-3-2-1 16,-4-4 0-16,1-4 0 16,2 1 0-16,1-3 0 15,4 0 0-15,2 3 0 16,8-7 0-16,4 1-1 16,6-7 0-16,11 0 0 15,4 1 1-15,3-1-1 16,4 0 1-16,-4 4-1 15,-3 2 1-15,6 1 0 16,5 3 1-16,-1 6-1 16,-3 0 1-16,-1 3-1 0,-3 3 0 15,-3 4 0-15,0 2 1 16,-4 1-1-16,-4-1 0 16,1 1 0-16,-4 2 0 15,0 1 0-15,-3 6 0 16,-1-3 0-16,-3 0 0 15,0 0 0-15,4-1 1 16,3 4-1-16,0 3 1 16,3-3 0-16,8-3 0 15,7-6 0-15,10-1 1 0,4-12-1 16,0-9 0-16,-4-10 0 16,-7-9 1-16,-7 0-1 15,-10-10 0-15,-15-6-1 16,-13-3 0-16,-15 6-2 15,-7 10 1-15,0 6-9 16,-3 6 1-16,-14 10-9 16,10 5 0-16</inkml:trace>
  <inkml:trace contextRef="#ctx0" brushRef="#br2" timeOffset="-12100.73">1379 16648 46 0,'18'0'23'0,"-7"-26"-11"0,-4 20 24 15,-7 6-33-15,0 0 1 16,0 3 1-16,0 0 0 16,-7 4-6-16,0 2 1 15,-8 7 3-15,-6 6 1 0,-7 9-2 16,0 1 0-16,0-4 0 16,6 0 0-16,1 0-2 15,0-3 1-15,11 0 0 16,2-3 0-16,8 0 0 15,8 0 1-15,2 0-1 16,18 3 0-16,-3-6 0 16,10 3 0-16,-14 3-1 15,1-3 0-15,-5 6-1 16,-6 7 0-16,-11 9-1 16,-7 6 1-16,-7-3 0 15,-15 3 0-15,-6-6 0 16,3-3 0-16,1-10-2 15,10-6 0-15,-8-3-5 16,12-6 1-16,3-4-12 16,6-5 1-16</inkml:trace>
  <inkml:trace contextRef="#ctx0" brushRef="#br2" timeOffset="-11814.26">1686 17247 55 0,'7'21'27'0,"-14"20"-29"0,7-28 42 0,0 2-40 15,0 1 1-15,0 0 0 16,0-1 0-16,7 1-2 15,-3-6 1-15,-4-4-5 16,7-3 1-16,-7-3-8 16,0-6 1-16,-7-10-4 15,7-12 0-15</inkml:trace>
  <inkml:trace contextRef="#ctx0" brushRef="#br2" timeOffset="-11480.44">1584 17080 54 0,'4'16'27'0,"6"-7"-30"15,-3-5 53-15,4-4-49 16,-1 0 1-16,1 0 0 31,-1 0 0-31,8-4-3 0,-4 4 0 0,11 0 0 0,-4 0 0 16,-7 0-6-16,4-3 1 15,-1 3-10-15,-6 3 0 16,-7 1-1-16,3-1 0 16</inkml:trace>
  <inkml:trace contextRef="#ctx0" brushRef="#br2" timeOffset="-11238.59">1856 17278 46 0,'17'34'23'0,"-13"-2"-25"16,3-26 47-16,-7 3-45 15,10 1 1-15,-10-4 1 16,11 0 0-16,-7-3-3 16,3-3 1-16,3-6 1 15,-3-3 0-15,-3-7-1 16,6-3 1-16,-3 1-2 16,-3-4 1-16,3-4-1 15,4 5 0-15,-1-1 0 16,-3 3 1-16,4 3-1 15,-1 7 1-15,1 2 1 16,0 11 1-16,6 2 0 16,-6 3 0-16,10 4 0 15,-3 6 0-15,-4 3-1 16,3-1 1-16,1 5-2 16,-4-4 0-16,4-4-2 0,-8-2 1 15,1-3-7-15,-4-7 1 16,-7-6-9-16,-7-13 1 15</inkml:trace>
  <inkml:trace contextRef="#ctx0" brushRef="#br2" timeOffset="-10384.29">2512 17212 44 0,'10'-3'22'0,"-17"-19"-14"0,14 13 32 16,-7-1-39-16,0 1 0 0,0-1 2 15,0 4 0-15,-7 3-4 16,4 3 1-16,3 3 2 16,-7 6 0-16,3 1-1 15,-6 2 1-15,3 7-2 16,-4 6 1-16,0 10-1 16,4 2 1-16,4-2 0 15,3 3 0-15,3 2 0 16,8-8 0-16,0-4 0 15,6-6 0-15,11-10 1 16,1-8 0-16,13-8-1 16,7-11 1-16,-6-4-2 15,3-6 1-15,-8-10 0 16,-13 1 0-16,3-1-2 16,-17 4 1-16,-4-10-2 15,-7 10 1-15,-7 9 0 16,-4 6 0-16,-6 7 0 0,-5 9 0 15,1 9 0-15,0 13 1 16,0 10 1-16,10 5 0 16,-3 1 0-16,14 6 1 15,7 0 0-15,14-4 0 16,11-2-1-16,14-10 1 16,3-9-5-16,1-10 0 0,-1-5-10 15,1-11 1-15,-19-8-7 16,8-1 0-1</inkml:trace>
  <inkml:trace contextRef="#ctx0" brushRef="#br2" timeOffset="-9727.11">3789 17347 43 0,'39'69'21'0,"-1"12"-20"16,-27-59 33-16,0 7-30 15,6 8 0-15,-3-2 4 16,8-7 0-16,2-6-8 16,-3-3 0-16,8-7 7 15,-8-9 0-15,0-15-2 16,-3-10 0-16,3-16-2 15,-11-12 1-15,1-22-2 16,-4-16 0-16,-18-18-2 16,4-4 1-16,-10-9-1 15,-4-1 1 1,-11-27-1 0,11 28 1-16,-4 25-1 15,11 25 1-15,3 16-2 0,4 15 0 16,7 10-4-16,0 6 1 15,7 22-8-15,4 9 1 16,-1 4-10-16,1 2 1 16</inkml:trace>
  <inkml:trace contextRef="#ctx0" brushRef="#br2" timeOffset="-9407.13">4466 17657 57 0,'0'35'28'0,"-3"18"-30"16,3-34 47-16,-7 9-44 16,3 4 0-16,1 2-1 15,-1-6 1-15,4-3-2 16,-7-6 0-16,7-3-6 16,0-10 0-16,7-12-9 15,-7-22 0-15</inkml:trace>
  <inkml:trace contextRef="#ctx0" brushRef="#br2" timeOffset="-8796.84">4265 16105 44 0,'0'6'22'0,"-7"7"-12"16,7-7 30-16,-3 7-39 15,-8 2 1-15,0 4 1 16,-3 0 0-16,4 0-4 16,6 0 0-16,-6-7 2 15,-1 1 1-15,-3-4-2 16,3-6 1-16,1-6-2 16,6-6 1-16,-6-4-1 15,10-2 1-15,0-1-1 16,0 0 1-16,10 0-1 0,-6 1 1 15,6 2-1-15,4 4 1 16,8-1 0-16,-1 4 0 16,0 6 0-16,11 6 1 15,3 13 0-15,-3 9 0 16,-1 1-1-16,8 2 0 16,0 4 0-16,-11-4 1 15,4-6-1-15,-4-6 1 16,-7-13-1-16,8-6 1 15,-15-12-1-15,3-4 1 16,-13-9-1-16,-4-7 1 0,-11-2-1 16,-10 6 1-16,-11-1-2 15,-10 8 0-15,-4-1-7 16,-3 6 0-16,-4 3-8 16,14 7 0-16</inkml:trace>
  <inkml:trace contextRef="#ctx0" brushRef="#br2" timeOffset="-7967.9">4872 17482 46 0,'3'22'23'0,"-6"-13"-15"0,3-9 33 16,0 0-40-16,0-9 0 15,-7-10 3-15,3-9 0 16,-3-13-5-16,0-9 1 16,4-16 2-16,-1-13 1 0,4 4-1 15,4-6 0-15,3-7-1 16,7 16 0-16,3 6 0 16,5 13 0-16,-1 9 0 15,0 12 0-15,4 17-4 16,-4 2 1-16,-7 22-5 15,0 10 1-15,-3 10-7 16,-8-1 0-16,-6 6-5 16,-8 4 0-16</inkml:trace>
  <inkml:trace contextRef="#ctx0" brushRef="#br2" timeOffset="-7772.5">4706 17306 49 0,'0'22'24'0,"7"-13"-19"16,-7-9 46-16,11 0-48 0,6-3 1 16,8-3 0-16,10 0 0 15,-3-4-6-15,7 4 0 16,0 0-2-16,3 0 0 16,-3-1-11-16,0-2 1 15,-8-4-4-15,-2-2 0 16</inkml:trace>
  <inkml:trace contextRef="#ctx0" brushRef="#br2" timeOffset="-7500.06">5394 17027 39 0,'-4'-3'19'0,"-13"3"-11"15,13 0 33-15,-10 6-39 16,4 7 0-16,-1 6 2 16,0 12 1-16,1 6-6 15,6 14 0-15,-3 2 3 16,7 7 0-16,7-1-1 16,4-9 0-16,-1-9-3 15,12-10 0-15,6-9-6 16,0-15 0-16,4-7-8 15,-4-7 1-15</inkml:trace>
  <inkml:trace contextRef="#ctx0" brushRef="#br2" timeOffset="-7287.61">5821 17121 40 0,'7'19'20'0,"-14"28"-16"0,7-41 29 16,-4 7-30-16,-3 6 0 15,-7 3 0-15,-11 3 1 16,-3 3-5-16,4 0 0 0,-8-3 3 16,4 3 0-16,3 1-5 15,4-4 1-15,7-7-6 16,-4-8 1-16,7-10-7 16,4-10 0-16</inkml:trace>
  <inkml:trace contextRef="#ctx0" brushRef="#br2" timeOffset="-7082.54">5570 17196 38 0,'18'-3'19'0,"7"19"-9"16,-18-13 30-16,3 6-38 16,1 7 0-16,7 6 0 15,-8 6 1-15,8-3-4 16,3 7 0-16,-7-1 2 15,4 0 1-15,-1-5-2 16,-6-5 0-16,3-8-4 0,0-7 0 16,0-6-11-16,4-9 1 15</inkml:trace>
  <inkml:trace contextRef="#ctx0" brushRef="#br2" timeOffset="-6856.9">5842 17083 58 0,'39'47'29'0,"31"13"-35"0,-48-47 49 0,2 5-44 15,1 8 0-15,-7 5-1 16,-8 3 0-16,-10 7-2 15,-17 3 1-15,-8 3-13 16,-18-6 1-16</inkml:trace>
  <inkml:trace contextRef="#ctx0" brushRef="#br2" timeOffset="-6213.81">6735 16895 49 0,'14'19'24'0,"-4"-3"-18"15,-6-10 36-15,-1 3-40 16,-3 7 0-16,7 12 5 16,-7 7 0-16,4 6-8 15,3-1 1-15,-7-2 4 16,0-3 0-16,0-7-1 16,0-3 0-16,-11-6-3 15,1-10 1-15,-8-6-2 16,-3-6 1-16,-4-6-1 15,1-1 1-15,-15 1-2 16,0 3 0-16,7-4 0 16,-10 7 0-16,14 3 0 15,-1 3 0-15,8 10 0 16,0 9 0-16,7 6 2 0,10 3 0 16,-6 4 1-16,20-1 1 15,5 1-1-15,13-7 0 16,11-3-2-16,-1-6 0 15,12-7-5-15,-1-8 1 16,1-4-7-16,-15 0 0 16,7-10-6-16,1-9 0 15</inkml:trace>
  <inkml:trace contextRef="#ctx0" brushRef="#br2" timeOffset="-5986.43">7267 17253 55 0,'-3'22'27'0,"-29"15"-32"15,21-27 51-15,-3 5-45 16,-7 1 0-16,-4 3 0 16,-3 6 0-16,7 3-2 15,0-6 1-15,7 0-4 16,0-6 0-16,3-7-10 15,4-6 1-15,-4-9-3 16,4-10 0-16</inkml:trace>
  <inkml:trace contextRef="#ctx0" brushRef="#br2" timeOffset="-5580.5">7017 17171 60 0,'21'19'30'0,"4"12"-37"15,-15-18 62-15,8 9-55 16,3 12 0-16,0-2 0 15,-3 9 1-15,3-1-2 16,0-2 1-16,-3-4-6 16,-4-12 1-16,-4-6-13 15,-10-16 1-15</inkml:trace>
  <inkml:trace contextRef="#ctx0" brushRef="#br2" timeOffset="-4893.1">8696 16861 41 0,'0'3'20'0,"11"0"-4"16,-8 0 22-16,4 0-34 15,0 4 1-15,0 8 2 16,-3 1 0-16,-1 3-9 16,-3 6 1-16,0 6 5 0,0 1 1 15,-3 2-3-15,-1 1 0 16,1-4-2-16,-1-3 1 15,1-3-1-15,-1-3 0 16,-3-6-1-16,-7-4 1 16,0-2 0-16,-4-7 0 15,1-3-1-15,6-6 1 16,-10-1 0-16,0-2 0 16,0-4-1-16,-4 7 1 15,4 3 0-15,-8 6 1 0,8 3-1 16,-7 7 1-16,7 9 0 15,3 6 0-15,4 4 0 16,11-1 1-16,6 3 0 16,18-2 0-16,-3-7-1 15,7-6 1-15,3-7-1 16,4-9 0-16,3 4-3 16,4-7 0-16,3 0-7 15,-7-10 1-15,4 4-12 16,-4-10 0-16</inkml:trace>
  <inkml:trace contextRef="#ctx0" brushRef="#br2" timeOffset="-4666.99">9024 17319 57 0,'0'25'28'0,"-3"0"-23"0,3-16 41 16,-4 1-46-16,0 2 0 16,1 10 0-16,-1-3 1 15,4 0-4-15,0-7 0 16,4 1-5-16,-1-10 0 16,5-6-9-16,-5-13 0 15</inkml:trace>
  <inkml:trace contextRef="#ctx0" brushRef="#br2" timeOffset="-4200.68">8975 17165 57 0,'3'9'28'0,"4"-18"-30"15,-7 9 48-15,0 0-45 16,0 3 1-16,4 0 0 15,3 0 0-15,3 4-3 16,5-4 1-16,-1 3 1 16,3 0 0-16,-3 1-4 15,-3 2 1-15,0 4-2 16,-1-1 0-16,1 4-1 16,-1 3 0-16,1 3 1 15,3 3 0-15,-7-3 3 0,0 0 0 16,4 9 4-16,-1-3 0 15,1 0 2-15,3-6 0 16,0-3 1-16,0-3 1 16,4-7-1-16,-1-3 1 15,1-6-2-15,3-9 0 16,-3 0-2-16,3-7 0 16,0 3-2-16,4-2 1 15,0-4-2-15,-4 0 0 16,4-3-4-16,-1 3 1 0,-3 4-4 15,1-1 0-15,-5 3-6 16,-3 7 0-16,0 6-6 16,-3 3 0-16,0 4 2 15,-4-1 0-15</inkml:trace>
  <inkml:trace contextRef="#ctx0" brushRef="#br2" timeOffset="-3915.08">9656 17406 49 0,'7'7'24'0,"3"-10"-25"16,-3 3 53-16,4-4-49 15,-1 1 1-15,5 0 0 16,-1 0 1-16,0-3-7 16,-4-1 1-16,1-2 3 15,-4-3 0-15,-7-1-2 16,-4 0 0-16,-3-2-1 16,-3 2 1-16,-1 4-1 15,1-1 1-15,-1 10-1 0,4 4 1 16,0 5 0-16,3 7 0 15,1 2 0-15,-1 4 0 16,4 7-1-16,7-4 0 16,4 0-2-16,7 0 1 15,3-6-4-15,3-7 1 16,8-5-5-16,0-7 1 16,-4-4-8-16,0-2 1 15</inkml:trace>
  <inkml:trace contextRef="#ctx0" brushRef="#br2" timeOffset="-3211.13">10054 17419 27 0,'4'3'13'0,"3"0"-1"0,-7 0 15 0,0-3-23 15,0 0 1-15,7-3 2 16,0 0 0-16,0-3-10 16,0 0 1-16,4-1 6 15,3 1 1-15,7-3-2 16,0-1 1-16,4 1-2 15,3-1 1-15,4 1 0 16,3 0 0-16,4-4 1 16,-7-3 0-16,-4-2-2 15,0-4 1-15,-3 6-2 16,-8 3 0 0,-6 1-1-16,-11-1 0 0,-7 4-2 15,-4-4 0-15,-6 10-2 0,-8 3 1 31,-7 22-5-31,7 6 1 16,8 1 1-16,3 2 0 16,10-3 3-16,4 7 0 15,4 2 2-15,-1 1 0 16,-3-4 4-16,0 4 0 16,-7-3 0-16,-3-1 0 15,-1-6-3-15,-3 4 0 16,3-14 0-16,1-5 1 15,-4-7-1-15,0-6 1 16,3-6 0-16,4-7 0 0,3-2 0 16,8-1 1-16,3-3 0 15,7-3 0-15,11-3 1 16,10 0 0-16,7 0 0 16,4 3 0-16,4-3-1 15,-8-3 0-15,-3 0-1 16,-4-1 1-16,-7 4-2 15,-3 0 1-15,-7 3-1 16,-4 3 0-16,-7 4 0 16,-7 5 1-16,-4 7-1 15,-3 9 0-15,-3 13 0 16,-5 3 0-16,1 3 1 16,4 0 0-16,3 7 0 15,7 2 0-15,3-2-2 16,8-7 1-16,6-3-3 0,8-7 1 15,3-2-6-15,1-13 1 16,2 0-6-16,1-10 1 16,7-2-4-16,3-10 0 15</inkml:trace>
  <inkml:trace contextRef="#ctx0" brushRef="#br2" timeOffset="-2938.96">11105 17165 34 0,'-14'-6'17'0,"-17"21"-11"0,24-8 26 0,-8-1-29 16,1-3 1-16,-3 3 1 16,-4 1 1-16,6 2-7 15,5 4 1-15,3-1 4 16,10 4 1-16,8-1-2 16,3 11 1-16,4-8-1 15,3 4 0-15,-4-6-1 16,1 3 0-16,-7 3-1 15,-4 0 0-15,-7 3-1 16,-4 0 0-16,-6 0-2 16,-8 0 0-16,-3-6-6 15,3-3 1-15,1-7-10 16,2-6 1-16</inkml:trace>
  <inkml:trace contextRef="#ctx0" brushRef="#br2" timeOffset="-2744.01">11437 17548 55 0,'35'18'27'0,"-28"20"-30"0,-7-25 45 16,-3 5-43-16,-11 11 1 15,-4-1 0-15,-3 3 0 16,-4 4-5-16,1-1 1 15,-8-9-11-15,-3-12 1 16</inkml:trace>
  <inkml:trace contextRef="#ctx0" brushRef="#br2" timeOffset="2343.21">12862 16707 42 0,'0'0'21'0,"0"3"-4"0,0 0 21 16,0 10-36-16,-7 12 0 15,0 0 1-15,-3 13 0 16,-5 15-4-16,1 19 1 15,4 10 2-15,-1-1 0 0,1-12-1 16,-1-3 1-16,4 0-2 16,3-19 0-16,1-16-5 15,3-15 0-15,3-10-6 16,1-12 0-16,0-10-6 16,-4-2 1-16</inkml:trace>
  <inkml:trace contextRef="#ctx0" brushRef="#br2" timeOffset="2613.11">12764 17196 47 0,'10'10'23'0,"4"5"-21"16,-10-15 41-16,6 0-41 16,1 0 1-16,7 4 2 15,3-1 0-15,7 0-5 0,0-3 0 16,14 3 4-16,4 3 1 15,-3 4-2-15,-5-1 1 16,-2 0-2-16,-12 7 0 16,-6 0-1-16,-11 6 0 15,-17 0-1-15,-19 6 0 16,-6 6-3-16,-11 7 1 16,-3 3-4-16,-1 0 1 15,1-3-8-15,10 0 1 16,7-10-7-16,15-6 1 15</inkml:trace>
  <inkml:trace contextRef="#ctx0" brushRef="#br2" timeOffset="2870.46">13582 17287 53 0,'11'13'26'0,"-22"9"-26"16,4-13 46-16,-4 7-44 16,-10 6 1-16,-14 15 0 15,-7 14 1-15,-11 14-5 16,7 4 1-16,0-3 1 16,4-6 1-16,6-10-7 15,12-15 0-15,9-17-9 16,12-18 0-16,10-18-4 0,4-14 0 15</inkml:trace>
  <inkml:trace contextRef="#ctx0" brushRef="#br2" timeOffset="3037.46">13247 17221 65 0,'21'38'32'0,"14"50"-39"0,-24-72 66 16,3 15-60-16,0 7 1 15,0-1-1-15,0 1 0 16,-3-7-4-16,-1-9 1 0,1-9-14 16,-4-13 0-16</inkml:trace>
  <inkml:trace contextRef="#ctx0" brushRef="#br2" timeOffset="3576.79">14690 16776 57 0,'10'16'28'0,"-10"21"-22"15,4-27 40 1,-4 12-46-16,-7 12 0 0,3 26 2 15,-6 15 0-15,-1 7-3 16,0-7 0-16,4-6-3 16,4-9 0-16,-1-13-8 15,1-19 1-15,-1-16-7 16,4-9 0 0</inkml:trace>
  <inkml:trace contextRef="#ctx0" brushRef="#br2" timeOffset="3829.81">14252 16920 46 0,'-10'4'23'0,"10"-8"-12"0,0 4 39 16,7 0-44-16,0 0 1 15,7-6 4-15,11-3 1 16,17-1-14-16,18 4 1 15,17-10 8-15,15 1 1 16,18-7-4-16,-1-3 1 16,-14 0-6-16,-7 6 0 15,-21 6-7-15,-14 7 1 0,-17 12-9 16,-19 10 0-16,-17 6-8 16,-10 6 1-16</inkml:trace>
  <inkml:trace contextRef="#ctx0" brushRef="#br2" timeOffset="4057.95">14358 17617 64 0,'0'28'32'0,"11"-13"-27"16,-1-15 56-16,8-3-58 15,14-3 0-15,6-3 1 16,8-7 0-16,7 3-6 15,11 1 1-15,-1-1 1 0,-3 1 0 16,-7 6-7-16,-7-4 1 16,-7 4-15-16,-4 0 0 15,-10 2-1-15,-4 4 0 16</inkml:trace>
  <inkml:trace contextRef="#ctx0" brushRef="#br2" timeOffset="4267.98">15254 17504 73 0,'0'22'36'0,"-3"6"-52"16,6-19 75-16,1 4-59 15,-4 2 0-15,3-2-6 16,1 0 0-16,-4-7-3 15,3-3 1-15,-3-3-11 16,7-6 0-16</inkml:trace>
  <inkml:trace contextRef="#ctx0" brushRef="#br2" timeOffset="4566.59">15748 16808 62 0,'-4'21'31'0,"-6"33"-36"0,10-32 55 15,-4 12-49-15,1 26 1 16,-1 9 0-16,-3 6 0 15,-3 10-3-15,-1 3 0 16,4-10-1-16,0-15 1 16,3-16-7-16,1-19 1 15,3-19-10-15,0-18 1 0,-4-16-2 16,1-7 0-16</inkml:trace>
  <inkml:trace contextRef="#ctx0" brushRef="#br2" timeOffset="4807.06">15339 16880 57 0,'-7'0'28'0,"10"18"-25"15,1-14 58-15,-1-1-57 16,4-3 0-16,4 3 6 16,7-6 0-16,10 3-12 15,21 0 1-15,11-7 6 16,7 1 0-16,21 0-3 15,8 6 0-15,2 0-6 16,-2-3 1-16,-26-4-7 0,-13 4 0 16,-15 3-13-1,-14 10 0-15,-14 9 0 0,-7 6 1 16</inkml:trace>
  <inkml:trace contextRef="#ctx0" brushRef="#br2" timeOffset="5077.47">16037 17751 68 0,'11'-3'34'0,"-8"16"-31"0,-3-13 71 0,0 0-71 15,0 0 1-15,0 0 0 16,7 0 1-16,1 3-7 16,2-3 0-16,1 0 0 15,-1 0 1-15,1-3-11 16,-4-3 0-16,-11-1-13 16,1-5 1-16</inkml:trace>
  <inkml:trace contextRef="#ctx0" brushRef="#br2" timeOffset="5528.4">16542 17651 58 0,'60'56'29'0,"-36"4"-30"15,-24-44 41-15,-7 12-41 16,-10 6 0-16,-11-5-2 15,-11 8 1-15,-7 1-5 16,0-10 0-16,-10-6-9 16,6-6 1-16</inkml:trace>
  <inkml:trace contextRef="#ctx0" brushRef="#br2" timeOffset="6412.12">18630 16826 59 0,'138'-12'29'0,"-36"6"-27"0,-81 2 53 16,-3 4-52-16,-4 0 1 15,-7 4 1-15,-18 5 1 16,-17 0-8-16,-25 1 1 16,-21 5 4-16,-7 4 0 0,-14 3-2 15,-7 3 1-15,-8-3-2 16,11 0 0-16,15-3 0 15,13 6 1-15,15-3-1 16,13-3 1-16,15-3-1 16,14-1 1-16,7-5 0 15,21 2 0-15,18 4 0 16,3 3 0-16,8-1-1 16,-5 1 1-16,-6 3-1 15,-7 6 0-15,-18 7 0 16,-14 3 1-16,-21 5-1 15,-15 1 0-15,-3 3 0 16,-7 4 0-16,-7 5 0 16,0-6 0-16,8-3 0 15,6 3 1-15,7-3-1 16,7 0 1-16,11-6 0 0,10-6 0 31,15-4 0-31,17-12 0 0,14-10-1 0,8-9 0 16,20-6-1-16,11-3 1 15,4-4-7-15,7-6 1 16,-8 0-8-16,-10 4 1 16,-10 5-10-16,-11 7 1 15</inkml:trace>
  <inkml:trace contextRef="#ctx0" brushRef="#br2" timeOffset="6625.58">18711 17560 69 0,'-3'16'34'0,"-25"40"-39"16,24-34 60-16,1 3-55 16,-1 10 0-16,0 2-1 15,4-2 0-15,0-1-7 16,8-5 1-1</inkml:trace>
  <inkml:trace contextRef="#ctx0" brushRef="#br2" timeOffset="9057.33">19353 17259 20 0,'-7'31'10'0,"-3"-12"1"0,10-16 10 15,0 4-15-15,0-1 1 16,0 0 7-16,3 4 0 0,1-1-15 16,3-3 1-16,3-3 11 15,5-3 1-15,6-9-4 16,3-13 1-16,8-12-4 16,-4-23 0-16,1-6-4 15,-1-6 1-15,0-3-2 16,0-12 1-16,-3-1-1 15,-7-3 0-15,-4 13 0 16,-7 9 0-16,-7 16 0 16,-4 12 0-16,1 13-1 15,-8 13 1-15,1 15-1 16,-1 19 1-16,-3 9-1 16,0 19 1-16,3 4 0 15,1 8 0-15,6 7 0 16,8 3 1-16,3 0-1 15,7 1 0-15,10-11-3 16,5-12 0-16,-1-9-4 0,-3-13 0 16,-1-12-6-16,-6-10 0 15,0-6-6-15,-1-6 0 16</inkml:trace>
  <inkml:trace contextRef="#ctx0" brushRef="#br2" timeOffset="9414.54">19883 17074 49 0,'3'22'24'0,"-6"47"-18"0,3-56 43 16,-4 2-48-16,1 1 1 0,-1 0 2 15,0-4 0-15,1 1-6 16,-1-4 1-16,4-6 3 16,0-3 0-16,7-6-2 15,4-3 1-15,3-7-2 16,4-3 1-16,-1-6-1 15,5 0 1-15,-5 0-1 16,1 3 0-16,0 3 0 16,-1 6 0-16,-3 4 0 15,0 9 1-15,-3 3 0 16,0 10 1-16,-1 6 0 16,1 2 1-16,-4 5-1 31,0 2 1-31,0 0-1 0,0 0 1 15,0-3-2-15,-3 0 1 0,-1-9-6 0,1-3 1 16,6-7-13 0,-3-3 0-16,0-3-1 0,7-6 0 15</inkml:trace>
  <inkml:trace contextRef="#ctx0" brushRef="#br2" timeOffset="9688.3">20521 16870 59 0,'-7'0'29'0,"-14"3"-33"0,14 4 58 0,-4 2-52 16,1 4 1-16,-4 9 0 15,-8 6 1-15,5 19-5 16,3 3 0-16,0 6 3 15,3 4 1-15,4-7-5 16,7-12 0-16,3-3-4 16,8-13 1-16,7-6-9 15,3-10 1 1</inkml:trace>
  <inkml:trace contextRef="#ctx0" brushRef="#br2" timeOffset="10077.02">20666 17152 52 0,'0'47'26'0,"-7"-18"-16"0,7-23 29 16,-4 0-37-16,4 4 0 16,0-1 2-16,0-3 1 15,-3 1-7-15,3-4 0 16,0-3 3-16,3-7 1 15,4-2-1-15,0-7 0 16,0 1-2-16,0-1 1 16,0-3 1-16,4 7 0 15,0-4 0-15,3 10 1 16,0 3-2-16,3 6 0 0,1 3 0 16,3-3 1-16,-3 3-1 15,0 4 1-15,-4-1-1 16,-4 1 0-16,1 5 0 15,-4 4 0-15,0 3 0 16,-4 3 0-16,5-3 0 16,-5 0 1-16,4-6-5 15,0-1 1-15,4-8-6 16,3-7 1-16,7-7-10 16,-3-5 0-16</inkml:trace>
  <inkml:trace contextRef="#ctx0" brushRef="#br2" timeOffset="10315.94">21082 16864 52 0,'11'-3'26'0,"20"44"-21"0,-20-29 41 16,7 7-45-16,-1 15 0 15,4 17 0-15,-3 2 1 16,-4 6-3-16,-7 1 0 16,-7-7-4-16,-7 7 1 15,-7-7-10-15,-14-9 1 0,-11-6-4 16,0-7 1-16</inkml:trace>
  <inkml:trace contextRef="#ctx0" brushRef="#br2" timeOffset="10615.54">19487 17717 79 0,'4'28'39'0,"24"-18"-45"16,-14-10 83-16,18 0-74 0,17 0 0 16,33-4 0-1,20-8 1-15,39-4-6 0,32-6 1 16,3-3 2-16,-3 6 0 16,-21 0-6-16,-25 4 0 15,-32 9-7-15,-21 6 1 16,-24 3-14-16,-33 15 0 15</inkml:trace>
  <inkml:trace contextRef="#ctx0" brushRef="#br2" timeOffset="11143.7">20048 18068 63 0,'4'16'31'0,"-15"15"-26"15,8-21 44-15,-1 2-49 16,-3 4 1-16,0 9 0 16,-3-3 1-16,3-7-3 15,-1-2 0-15,5-7 1 0,-1-3 1 16,8-9-2-16,3-6 1 16,4-7-1-16,-1-3 0 15,4-6-2-15,4-1 0 16,0 4-1-16,-4 0 1 15,10 3-1-15,1 0 1 16,0 7 0-16,-1 2 0 16,1 7 3-16,-4 6 1 15,-3 3 2-15,-4 10 1 16,-3 8 0-16,-1 8 1 16,1 8-1-16,-1 7 0 15,4-3-2-15,4-7 1 0,7-5-6 16,7-7 1-16,3-7-13 15,0-5 1-15,-10-13-5 16,-4-1 0-16</inkml:trace>
  <inkml:trace contextRef="#ctx0" brushRef="#br2" timeOffset="11831.73">22797 17055 59 0,'14'7'29'0,"-4"11"-30"16,-6-5 53-16,-1 9-48 15,-3 9 0-15,-3 13 1 16,-4 6 1-16,-7 16-8 16,3 9 0-16,0 10 5 15,1-13 1-15,-1-3-3 16,4-16 1-16,0-15-2 15,0-13 1-15,-4-12-2 16,1-13 1-16,-4-10-1 16,-4-12 1-16,-3-3-1 15,-4 0 0-15,-3 0 1 16,-4 3 0-16,-3 6 0 16,-4 13 0-16,4 6 0 0,3 7 0 15,4 12 1-15,3 9 0 16,4 7-1-16,7 6 1 15,7 3 0-15,7-10 0 16,0-2 0-16,11-1 0 16,6-5-1-16,11-1 1 15,8-6-2-15,6-7 0 16,0-5-6-16,8-7 0 16,3-6-14-16,-7-3 0 15</inkml:trace>
  <inkml:trace contextRef="#ctx0" brushRef="#br2" timeOffset="12046.3">23008 17858 59 0,'0'34'29'0,"-14"-2"-21"15,11-23 40-15,-1 1-49 16,-3-4 1-16,0 10 0 15,3-4 0-15,1-2-3 16,3-4 1-16,0-3-8 16,3-9 1-16,1-1-9 15,-4-8 0-15</inkml:trace>
  <inkml:trace contextRef="#ctx0" brushRef="#br2" timeOffset="12462.81">22913 17598 56 0,'11'-7'28'0,"-4"11"-29"0,0-8 46 15,3 4-43-15,-3-3 1 16,0 0 2-16,0 0 0 16,4 3-6-16,0 3 0 15,3 3 3-15,3 7 1 0,-3 0-3 16,1 8 1-16,-1 1-3 15,-4 0 1-15,1 0-1 16,-1 3 0-16,-3 4 0 16,0 5 0-16,1 1 1 15,-1-4 0-15,0-3 3 16,0 0 0-16,0 1 0 16,0-4 1-16,0-6 0 31,0-4 1-31,4-5-1 0,-1-7 1 0,4-3-2 15,0-6 0-15,0-1-1 16,-3 1 0-16,7-13-2 16,3-6 1-16,0-3-4 15,-3 3 1-15,-1 0-6 16,-3 9 1-16,-3 7-11 16,-4 2 1-16,-7 7-2 15,-4 3 1-15</inkml:trace>
  <inkml:trace contextRef="#ctx0" brushRef="#br2" timeOffset="12765.76">23403 17924 44 0,'11'9'22'0,"10"-2"-15"0,-17-7 42 15,6 0-46-15,1-4 0 16,3 1 1-16,0-3 1 16,4-3-7-16,-4-4 0 0,-4-3 4 15,1-6 0-15,-8 4-2 16,-3-1 1-16,-3-9-2 15,-1 9 0-15,-3 3-1 16,-3 10 0-16,-1 6 0 16,1 3 0-16,-1 6-1 15,4 10 1-15,3 6 0 16,1 3 1-16,6-2 1 16,4 2 0-16,8-6-2 15,6 0 1 1,10-7-10-1,1-2 1-15,-4-7-5 16,1-3 1-16</inkml:trace>
  <inkml:trace contextRef="#ctx0" brushRef="#br2" timeOffset="13453">23784 18002 35 0,'0'19'17'0,"4"-35"-13"0,-1 7 26 16,4 9-28-16,0-6 1 15,4-4 2-15,3-5 1 16,4-4-7-16,3-6 0 16,4 0 5-16,-4-4 0 15,4 7-1-15,6 7 1 16,-3 2-1-16,4 4 0 16,-4-4-1-16,-3 7 1 15,-4-3-1-15,-3 5 1 16,-4-2-2-16,-3 3 1 0,-4-3-2 15,-7 6 0-15,-7-3 0 16,-4 0 0-16,0 3-2 16,-6 3 1-16,-1 6-2 15,1 4 0-15,2 5 0 16,1 8 1-16,4 2 0 16,3 0 0-16,0 0 1 15,3 0 1-15,1 4 1 16,-1 2 0-16,1-2 0 15,-1-1 1-15,-3-6-1 16,-4-3 1-16,-3-6-2 16,0-1 1-16,-3-5-1 15,6-4 1-15,4-6-1 16,3-3 0-16,4 3 0 16,7-10 0-16,8 1 0 15,2-10 1-15,8 4 0 16,17-7 1-16,4 3-1 0,7-3 0 15,3-3 0-15,1-10 0 16,-8 1 0-16,-3-4 0 16,-7 1-1-16,-7-1 0 15,-11-3 0-15,-7 10 0 16,-7 6 0-16,-7 6 1 16,-4 9-1-16,-10 17 0 15,-3 2 1 1,-4 10 1-16,-1 12-1 0,1 10 0 0,4-6 0 15,6 8 1 1,4-5-3-16,7-3 0 0,11-7-4 16,10-6 1-16,7-10-5 15,7-9 1-15,4-3-7 16,10-9 0-16,4 3-1 16,0-13 0-16</inkml:trace>
  <inkml:trace contextRef="#ctx0" brushRef="#br2" timeOffset="13723.95">24910 17704 24 0,'-11'-18'12'0,"-24"21"0"16,24 0 18-16,-6-3-27 15,-1 3 0-15,-7-3 1 16,-3 0 1-16,0 3-6 16,3 3 1-16,4 1 5 0,3 2 1 15,8 4-2-15,6-1 1 16,4 7-1-16,14 3 1 15,4 6-1-15,3 0 1 16,0 1-3-16,-3-4 1 16,-4-10-1-16,-7 4 1 15,-7 0-3-15,-3 0 0 16,-15-4-2-16,-7-2 0 16,-3 3-9-16,-4-1 0 15,-3-5-7-15,3-1 1 16</inkml:trace>
  <inkml:trace contextRef="#ctx0" brushRef="#br2" timeOffset="13913.84">25132 17983 62 0,'10'4'31'0,"-6"24"-37"16,-4-22 56-16,-4 0-51 15,-3 1 1-15,0-1-13 16,0-12 0-16,-7-1 3 16,-7-5 0-16</inkml:trace>
  <inkml:trace contextRef="#ctx1" brushRef="#br2" timeOffset="210161.43">14549 12367 0,'0'0'15,"0"0"1</inkml:trace>
  <inkml:trace contextRef="#ctx0" brushRef="#br2" timeOffset="14898.46">17593 18134 47 0,'0'50'23'0,"-39"44"-9"0,32-72 23 0,-7 6-36 16,0 1 1-16,0-4 1 16,3-3 0-16,1-7-4 15,3-2 1-15,3-10 2 16,4-3 0-16,4-9-1 16,3-7 0-16,7-3-1 15,3-6 1-15,1-6-1 16,0 2 1-16,3-2-1 15,0 6 0-15,-3 3 0 16,-1 3 0-16,1 7 0 0,-4 5 1 16,-3 7 0-16,-1 4 0 15,-3 8-1-15,0 4 1 16,-3 3 0-16,-1-1 0 16,1 4 0-16,-1 3 0 15,1 1-1-15,0-5 0 16,-1 1-1-16,4-6 1 15,4-3-7-15,3-10 0 16,0-3-11-16,0-7 0 16</inkml:trace>
  <inkml:trace contextRef="#ctx0" brushRef="#br2" timeOffset="15150.71">17921 18234 61 0,'4'-3'30'0,"13"-13"-24"16,-10 10 47-16,4-3-50 16,3 6 0-16,4-4 1 15,10 1 0-15,0 0-6 16,0-4 0-16,1 4-1 15,-5 3 0-15,-3 0-9 16,-6 3 0-16,-8 0-9 0,-4 6 1 16</inkml:trace>
  <inkml:trace contextRef="#ctx0" brushRef="#br2" timeOffset="15337.6">17918 18379 51 0,'7'12'25'0,"3"-6"-15"0,-3-6 39 16,4-3-46-16,7 0 1 16,6 0 0-16,4-3 0 15,4 3-6-15,0-1 0 0,0 1-1 16,3-3 0-16,-3 3-16 16,-1-3 1-16</inkml:trace>
  <inkml:trace contextRef="#ctx0" brushRef="#br2" timeOffset="15566.08">18655 18049 62 0,'14'25'31'0,"-18"22"-24"16,1-28 45-16,-4 13-52 15,-4 15 1-15,-3 6 0 16,-3 3 1-16,2-9-5 16,1-3 0-16,7-9-6 0,4-7 1 15,3-15-11-15,3-10 0 16</inkml:trace>
  <inkml:trace contextRef="#ctx0" brushRef="#br2" timeOffset="16232.63">18193 16450 55 0,'3'28'27'0,"-13"-9"-24"0,3-13 41 15,-4 7-44-15,-3-1 1 16,-7 4-1-16,-4-6 0 16,0-4 0-16,1-6 0 15,6-6 0-15,0-7 1 16,4 0-1-16,4-5 0 15,6-4 0-15,8 0 1 16,6 0-1-16,8 0 0 16,7 0 0-16,3 0 0 15,4 9 0-15,3 4 1 0,0 12-1 16,0 6 1 0,1 10-1-16,3 3 1 0,-4 10-1 15,-3-1 1-15,-8-6-1 16,1-3 1-16,3-6 0 15,0-7 0-15,1-6 0 16,-5-9 1-16,-3-3-1 16,-6-10 1-16,-8-3-1 15,-14-3 1-15,-4 0-2 16,-7 6 1-16,-6 3-1 16,-12 7 0-16,-6 6-5 15,3 3 0-15,0 6-13 16,1 3 0-16</inkml:trace>
  <inkml:trace contextRef="#ctx0" brushRef="#br2" timeOffset="31921.53">3228 3490 7 0,'0'0'3'0,"11"3"4"16,-11-3 4-16,0 0-9 15,0 0 1-15,0 0 1 16,10 0 1-16,-10 6-7 16,0 4 1-16,4-4 3 15,3 10 1-15,-7-1-1 16,0 7 0-16,0-3-1 0,3 3 0 15,4 0 1-15,0 6 0 16,4-6-1-16,-1 9 1 16,-6 4-1-16,3-7 1 15,4 7-1-15,-11 2 1 16,3 7-2-16,-3-13 1 16,-3 10-1-16,-4 3 1 15,3 3 0-15,-7 3 0 16,1 4-1-16,-1 5 0 15,4-5 0-15,-3-1 0 0,-1 0 0 16,1-3 0-16,-1 4 0 16,0-1 0-16,-3 0 0 15,11-6 0-15,-8 0 0 16,4 0 1-16,4 10-1 16,-8-10 0-16,4 0 0 15,-4 0 0-15,1 0 0 16,-1 0 1-16,1 9-1 15,3-5 1-15,3-1 0 16,-3 3 0-16,7 0 0 16,-11 4 0-1,4 21-1 1,7-18 1-16,-3 9-1 16,3-3 1-16,-11 3-1 0,11-3 1 15,-7-4-1-15,4-2 1 16,3-7-1-16,-7-3 1 15,3-6-1-15,4-3 1 16,-7 0-1-16,7-10 1 16,-11 4-1-16,4-1 1 15,4 7-1-15,-8 3 1 16,11-3-1-16,-7-4 0 16,4-2 0-16,3-4 1 15,0-3-1-15,3-6 0 16,-3-3 0-16,7-6 1 15,-7-1-1-15,4-3 1 16,3-5-1-16,-7-1 1 0,3 3-1 16,4 0 1-16,4-3-1 15,-4 1 1-15,-3 2-1 16,3 0 0-16,-7 0 0 16,10 1 1-16,1-1-2 15,-1 0 1-15,8 0 0 16,3-2 0-16,0 2 0 15,11 0 0-15,3-3 0 16,-3 0 1-16,7 1-1 16,-4-1 1-16,4 0 0 15,7-3 0-15,-14-3 0 16,6-7 0-16,-9-2-1 16,2-1 1-16,-2 1-1 15,13-1 1-15,-3 4-1 16,10-1 0-1,32-2 0-15,-3 5 0 16,-4-5 0-16,0 6 1 16,7 6 0-16,0 0 0 15,8 3 0-15,2-3 0 16,-3 0 0-16,1 0 1 16,2 0-1-16,1 0 1 15,7 0-1-15,0-6 0 16,-11-4-1-16,4 4 1 15,3 3-1-15,0-4 0 16,0 4 0-16,1 3 1 0,-8-3-1 16,7 6 1-16,4 4-1 15,7 2 0-15,3-3 0 16,-10-3 0-16,7 1 0 16,3-8 0-16,0 1 0 15,1-6 0-15,-19-1 0 16,1 4 1-16,3 0-1 15,4 0 1-15,0 2-1 16,-7 1 0-16,-11 3 0 16,-11-3 0-16,-3 0 0 15,-7 3 0-15,0 0 0 16,-7-3 0-16,-7-3 0 16,-4 3 0-16,-3-4-1 15,-7 7 1-15,-4-3-1 16,-7 0 1-16,1 0 0 0,-5 3 0 15,-3-3-1-15,0-4 1 16,0 4 0-16,-3-3 0 16,0 3-1-16,-4-3 1 15,0 3 0-15,3-4 0 16,-6 4-1-16,3-3 1 16,-4 6 0-16,1-6 0 15,0 6 0-15,-1-7 0 16,4-2-1-16,-3-1 1 15,-1-2 0-15,1-1 0 16,-1 1-1-16,1-1 1 16,-4-2-1-16,0-7 1 15,-4-25 0 1,1-10 0-16,-1-2-1 16,1-14 1-16,-1-2 0 15,1-9 0-15,-4-7 0 16,-4-7 0-16,0-11 0 15,4-1 0-15,-3-3 0 16,-1 0 0-16,-7 10 0 16,1-1 0-16,-1 7-1 15,1 12 1-15,-1-6 0 16,-3 13 0-16,0-7-1 16,-4 10 1-16,0-7-1 15,4 7 1-15,3 3 0 16,4 3 0-16,0 0 0 15,4 13 1-15,-1-4-1 16,0 10 0-16,1 0 1 16,3 6 0-16,3 6-1 15,-6 7 0-15,3 0-1 0,3-1 1 16,1 1 0-16,-1-4 1 16,4 1-1-16,-3-1 0 15,-1 7 0-15,0 0 0 16,1 3 0-16,-4 0 0 31,0 3-1-31,-4 3 1 0,1 3-1 0,-1 7 0 16,-3-7 0-16,0 7 1 0,-4-1-1 15,-3 4 0-15,-4 0 0 16,-3 3 0-16,-11 3 1 16,-3 3 0-16,-7 3 0 15,3 3 0-15,-4 4 0 16,-6 0 0-16,-8-4-1 15,-10 4 1-15,-3 5 0 16,-4-15 0-16,10 4 0 16,-10-7 0-16,-4 3-1 15,-3-6 1-15,-4 3 0 16,1 0 0-16,6-7 0 16,0 4 0-16,1-9 0 15,-8 2 0-15,0-2 0 16,-10 2 0-16,17-5 0 15,-3-1 0-15,-7 4 0 16,7-4 0-16,-11 3 0 16,0 4 0-16,18 3 0 15,0 3 0-15,-8 3 0 0,8 3 0 16,-3 3 0-16,-1 3 0 16,7 1 0-1,8-1 1 1,3-6-1-16,7 4 0 0,0-1 0 0,7 0 1 15,-3-3-1-15,6 0 0 16,8 0 0-16,-4-3 1 16,11 0-2-16,-4 0 1 15,-7-3 0-15,14 3 0 0,4-3 0 16,3 0 0-16,-3 0 0 16,7 0 1-16,3 0 0 15,8 0 0-15,-1 3 0 16,1-7 0-16,-1 4 0 15,4 3 0-15,0-6-3 16,3 3 1-16,4-4-11 16,0-2 1-16,11-13-2 15,21-9 0-15</inkml:trace>
  <inkml:trace contextRef="#ctx0" brushRef="#br2" timeOffset="35418.77">5793 4073 16 0,'0'0'8'0,"0"-13"-3"16,0 13 9-16,0 0-12 15,0 0 0-15,0 0 2 0,0 0 0 16,3 4-4-16,-3-4 1 15,0 0 3-15,0 0 0 16,0 0 0-16,0 0 0 16,4-7-1-16,-4 7 1 15,3-6-1-15,1 6 0 16,-1-3-1-16,4-3 1 16,-7-4 0-16,0-2 0 15,0-7-1-15,0-3 0 16,0-3 0-16,0-16 0 15,0-6 0-15,0-16 1 0,0-6-2 16,4-3 1-16,-4-6 1 16,0-23 0-16,0 4-1 15,0-3 1-15,0 3-2 16,0 6 1-16,-4 0-1 16,4 3 1-16,-7 10-1 15,7 2 0-15,0 7-1 16,0-3 1-16,0 19-1 15,0 0 0-15,0-1-2 16,0 10 1-16,0 7-4 16,7 2 0-16,-7 10-12 15,0 13 1-15</inkml:trace>
  <inkml:trace contextRef="#ctx0" brushRef="#br2" timeOffset="36064.7">5620 2383 22 0,'0'-6'11'0,"0"2"6"0,0 8 1 0,0-8-16 16,-7 4 1-16,3 0 3 15,4-6 0-15,0 0-7 16,0-4 1-16,0-2 5 15,11-7 0-15,-4-6-1 16,7-3 0-16,4-13-2 16,3-3 1-16,0-3-1 15,0-9 0-15,-3 2-1 16,-1 4 0-16,-3 13-1 16,-3 8 1-16,-4 4-1 15,0 6 1-15,0 1-1 0,0 8 0 16,4 10 0-1,-1 10 0-15,1 2 0 16,7 13 0-16,10 3 0 0,4 13 0 16,6 6 0-16,1-3 1 15,4-9-1-15,-1-7 1 16,-3-6-1-16,-4 0 0 16,-7-13 0-16,-3 1 0 15,-7-1-1-15,-8-9 1 16,-6 3-1-16,-15-3 0 15,-10-3 0-15,-7 6 0 16,-15-3 0-16,-10-3 1 0,-3-13-1 16,3 7 1-16,4-4-10 15,-8 1 0-15,15 12-4 16,3 0 0-16</inkml:trace>
  <inkml:trace contextRef="#ctx0" brushRef="#br2" timeOffset="37220.32">4657 802 34 0,'7'-15'17'0,"-4"30"-9"0,-3-5 26 16,-3-1-33-16,3 4 0 15,-11 2 2-15,11 10 1 16,-10 10-5-16,3 3 1 16,3-13 2-16,-7 12 0 15,4-2-1-15,0-4 1 16,4 4-2-16,-8-4 0 15,4-3 0-15,-3-9 0 16,-1-3 0-16,0-7 0 16,1 1 0-16,-8-1 0 0,1-6-1 15,2 3 1 1,-6-2-2-16,4-4 1 0,-1 0-1 16,-3 0 1-16,7 0-1 15,-15 6 0-15,12-6 0 16,-1 6 1-16,4 3 0 15,3 1 1-15,1 12 0 16,3 0 1-16,7-3-1 16,7-1 1-16,7 7 1 15,11-6 0-15,6 3 1 16,12 0 0-16,3-12 0 16,3-1 0-16,-7-9-1 15,-3-9 1-15,0-1-2 16,3 1 1-16,-10-1-2 15,3-5 0-15,-10-10-1 16,0 0 1-16,-11 6-1 0,3-3 0 16,-13-3 0-1,3-4 0-15,-7 8 0 0,-7 8 1 16,3-3-1-16,-6 13 0 16,-1-3 0-16,-6 6 0 15,6 6 0-15,1-3 1 16,-1 4-1-16,11 2 1 15,-7 10 0-15,3 6 1 16,-3-6-1-16,7 6 1 0,7 3-1 16,7 0 1-1,4-3-1-15,10 10 0 0,-3-16-4 16,3-10 1-16,4 0-10 16,3-9 1-16,-3 0-2 15,-4-9 1-15</inkml:trace>
  <inkml:trace contextRef="#ctx0" brushRef="#br2" timeOffset="37551.96">5232 1260 33 0,'17'10'16'0,"-6"-1"-8"0,-11-9 29 0,0 0-37 0,0 0 0 16,0 0 1-16,0-3 0 15,0-3 0-15,-11 6 0 16,1 6 0-16,-4-3 1 16,0 13 0-16,-4-13 1 15,0 9-2-15,4 7 1 16,-7 0-1-16,7 0 0 15,3 6-1-15,8-6 0 16,6 6-2-16,4-3 0 16,11 3-5-16,3-9 1 15,-3-7-8-15,3 0 0 0</inkml:trace>
  <inkml:trace contextRef="#ctx0" brushRef="#br2" timeOffset="38015.89">5510 1266 45 0,'4'10'22'0,"-4"-10"-27"16,-4-6 38-16,-3 6-32 16,-3 6 0-16,-4-3 2 15,-4 13 0-15,0-4-3 16,-3 1 0-16,4 6 1 15,-5-7 1-15,8 4 0 16,0-1 0-16,4 4-2 0,6-6 1 16,-7-1-1-16,11 1 0 15,0-4 0-15,4-2 1 16,7-4-2-16,3-3 0 16,0-3-1-16,3-4 1 15,5 4-1-15,-1-12 0 16,-4 5-1-16,1-6 1 15,-4 4 0-15,4 2 0 16,-8-2 1-16,1 9 0 16,0-3 0-16,-4 2 1 15,3 8 0-15,-6 5 1 16,3 3-1-16,-4 1 0 0,4 12 0 16,0-6 0-16,4 6 0 15,0 0 0-15,-1-6-2 16,4 3 1-16,4-10-10 15,0-2 1-15,3-7-2 16,-11 3 1-16</inkml:trace>
  <inkml:trace contextRef="#ctx0" brushRef="#br2" timeOffset="38345.22">6131 1135 24 0,'14'6'12'0,"-10"-6"-3"0,-4 0 20 16,0 0-28-16,-4 9 0 16,-6 1 2-16,-4 9 1 15,-7-1-4-15,-11 8 0 16,-7 8 2-16,-3 4 1 15,3 15-1-15,4 10 1 16,-1 9-2-16,-3-3 1 16,4-13-3-16,3-2 0 15,8-11-4-15,6-8 0 0,8-7-7 16,10-22 0-16</inkml:trace>
  <inkml:trace contextRef="#ctx0" brushRef="#br2" timeOffset="38551.61">5757 1251 43 0,'0'6'21'0,"11"-3"-18"16,-11 3 37-16,3 4-38 15,5 9 1-15,-8 6 0 16,10 3 1-16,-6-3-6 15,3 3 1-15,-4-3 0 16,1-6 1-16,-1-9-9 16,4-1 1-16,-7-9-7 0,11 3 0 15</inkml:trace>
  <inkml:trace contextRef="#ctx0" brushRef="#br2" timeOffset="39263.04">6414 1251 45 0,'7'-6'22'0,"-11"2"-16"0,4 4 38 15,-3 0-44-15,-1 4 0 16,-10 2 0-16,3 0 0 0,-10-3 0 16,3 7 0-16,-3-1 0 15,-3 0 0-15,10 1 0 16,3-1 1-16,4 4 0 15,7-4 0-15,7-6 0 16,7 13 1-16,0-7 0 16,7 1 0-16,0 5 0 15,-6-5 1-15,2 2-2 16,-6 4 0-16,-4 3 0 16,-14 15 0-16,3 4-5 15,-6-7 0-15,-4-2-8 16,-1-11 1-16,-2-8-6 15,-1-4 0-15</inkml:trace>
  <inkml:trace contextRef="#ctx0" brushRef="#br2" timeOffset="39620.97">7624 849 26 0,'-18'16'13'0,"-14"22"1"0,29-23 15 0,-8 14-28 16,0-4 1-16,4 12 1 16,-7 17 1-16,7 2-5 15,-3 16 0-15,-1 3 2 16,4-2 1-16,3-11-3 16,1-15 1-16,-1-3-5 15,1-9 1-15,-1-16-7 16,1-10 0-16,-8-12-1 15,1-7 1-15</inkml:trace>
  <inkml:trace contextRef="#ctx0" brushRef="#br2" timeOffset="39997.24">7243 1420 26 0,'7'16'13'0,"24"12"-4"0,-17-25 26 16,8 3-32-16,6 4 0 15,0-7 4-15,11 0 1 16,3-3-9-16,8 0 1 16,-1-6 6-16,-3-4 0 15,-4 1-3-15,-14 0 1 16,1-1-3-16,-5 1 1 16,-6-7-3-16,-4 7 1 0,-7-7-1 15,-7 3 1-15,-7 4-1 16,-7 12 0-16,-7 3 0 15,0 13 1-15,3 0-1 16,0 9 0-16,1 13 0 16,13-3 1-16,4-1-1 15,7 1 1-15,4-7 0 16,10-9 0-16,0-9 0 16,11-13 0-16,0-10-1 15,3 4 0-15,-14-13-5 16,-3 1 0-16,-8-4-9 15,-10 0 1-15</inkml:trace>
  <inkml:trace contextRef="#ctx0" brushRef="#br2" timeOffset="40614.35">9119 940 27 0,'-7'7'13'0,"7"-17"2"15,0 10 11-15,-3 0-23 16,-4-9 0-16,0-1 3 16,-7 10 0-16,-1 0-7 15,-6-6 0-15,-3 12 4 16,-5-6 1-16,-2 10-2 16,-5 2 1-16,-6 13-3 0,3 4 0 15,0 11 0 1,4 1 1-16,3 9-1 15,8 16 1-15,10 0 0 0,14 0 0 16,10-3 0-16,15-10 1 16,10-9-1-16,11-28 0 15,3-16-1-15,-10-13 1 16,7-15-1-16,-7-7 1 16,-11 4-3-16,-3-10 1 15,-8 4-7-15,-3-1 0 16,-3 3-7-16,0 7 1 15</inkml:trace>
  <inkml:trace contextRef="#ctx0" brushRef="#br2" timeOffset="42986.38">10467 1154 42 0,'-4'-4'21'0,"1"8"-21"16,3-4 32-1,-25 9-29 1,-3 0 0-16,3 7-1 0,-3 0 1 16,3-4-4-16,8-2 0 15,-1 5 3-15,4-5 0 16,7 5-2-16,3 4 1 16,8-9 0-16,6 2 0 15,8 10 0-15,3-12 0 16,4-1-1-16,0 0 0 15,-4 1 0-15,-7-4 0 16,0 3 0-16,-14 1 1 0,-14 9-2 16,-4 6 0-16,-6-3 1 15,-5 12 0-15,5-6-2 16,-1-2 0-16,0-8-3 16,8-2 0-16,-1-16-8 15,7 9 0-15,4-18-1 16,4 3 0-16</inkml:trace>
  <inkml:trace contextRef="#ctx0" brushRef="#br2" timeOffset="43406.57">10686 758 35 0,'-4'0'17'0,"-3"13"-12"0,4-4 34 15,-1 7-36-15,-3 9 1 16,0 3-1-16,-4 26 1 16,-3-7-6-16,0 22 1 15,0-10 3-15,0 13 1 0,3-9-4 16,1 0 1-16,3-10-4 16,3-6 0-16,8-12-9 15,3-7 0-15,3-3-1 16,1-16 0-16</inkml:trace>
  <inkml:trace contextRef="#ctx0" brushRef="#br2" timeOffset="43690.31">10866 1320 37 0,'0'-16'18'0,"3"10"-15"16,-3 6 35-16,-3-3-38 16,-4-4 0-16,-4 4 0 0,-3-3 1 15,0 12-1-15,0-3 1 16,-1 13 0-16,1 3 1 16,0-3-1-16,0 12 1 15,7-3-1-15,4-3 1 16,3 9-2-16,3-12 1 15,1 0-2-15,3-13 1 16,3-6-1-16,4-6 0 16,-3-4-3-16,3 4 0 15,0-3-8-15,0-1 0 0,0 1-1 16,1-7 0-16</inkml:trace>
  <inkml:trace contextRef="#ctx0" brushRef="#br2" timeOffset="44099.23">10954 1436 51 0,'14'19'25'0,"11"18"-30"15,-22-30 52-15,4 5-47 16,0 4 1-16,0-7-1 15,4 1 1-15,-1-1-2 16,1-3 1-16,0-15 0 16,-1 9 0-16,1-16-1 0,-1 7 1 15,-3-1-1-15,0 1 1 16,1 0 0-16,-1 9 0 16,-4 0 0-16,1 9 1 15,-1 0-1-15,4 1 1 16,0-1-1-16,0 7 1 15,4-13-1-15,-1 3 1 16,1-3-1-16,0 4 1 16,3-17-1-16,-4 1 1 15,4-4-1-15,1 1 0 16,-5 2-2-16,4-5 0 0,-3 2-7 16,-1 7 1-16,1-4-8 15,-4 4 1-15</inkml:trace>
  <inkml:trace contextRef="#ctx0" brushRef="#br2" timeOffset="44847.52">11472 1508 39 0,'0'3'19'0,"25"13"-6"15,-14-16 28-15,-1 0-40 16,4 0 0-16,0 0 0 15,1-7 1-15,-1 4-3 16,0-6 1-16,-4 0 0 16,1-7 1-16,0-3-1 15,-4 0 0-15,-4 4-1 16,-3-4 1-16,-3 0 0 0,-4 3 0 16,-1 7 0-16,1-1 0 15,0 10-1-15,0 4 1 16,-3 8 0-16,-1 1 0 15,4 2 0-15,4 4 0 16,-1 6 1-16,4-3 0 16,0 10-1-16,7-1 0 15,4-9-3-15,3-3 1 16,3-1-3-16,5-2 0 16,-1-3-9-16,3-7 1 0,1 3-2 15,-4-9 1-15</inkml:trace>
  <inkml:trace contextRef="#ctx0" brushRef="#br2" timeOffset="45103.42">11846 1517 45 0,'4'19'22'0,"-1"-13"-33"15,1-12 45-15,-4 0-33 16,0-7 1-16,0 4 2 15,3-7 0-15,-3 7-3 16,4-7 0-16,3 4 4 16,7-4 1-16,4 3-2 15,13 1 1-15,1-1-3 0,4 4 1 16,-5-1-6-16,-3-2 0 16,-3 3-11-16,-4-1 1 15,-3 1-4-15,0-4 1 16</inkml:trace>
  <inkml:trace contextRef="#ctx0" brushRef="#br2" timeOffset="45611.92">12979 680 35 0,'0'19'17'0,"3"-3"-10"0,-3-1 30 16,-3 7-36-16,-1 13 0 16,1 24 1-16,-8 13 1 15,-7 10-3-15,-6 9 0 16,-4 6 0-16,6-6 1 16,5-13-5-16,3-15 1 15,3-16-11-15,4-6 1 0,0-22 0 16,3-10 0-16</inkml:trace>
  <inkml:trace contextRef="#ctx0" brushRef="#br2" timeOffset="46122.9">12485 1464 29 0,'-4'19'14'0,"25"-35"-4"15,-10 16 28-15,0-3-37 16,6-6 0-16,8-10 0 16,3-6 1-1,43-25-2 1,-4-4 1-16,-11 4 1 0,-10 9 0 16,-4 13 0-16,1 3 1 15,-12 6 0-15,-6 10 0 16,-4-1-1-16,-7 20 0 15,-3 5-1-15,-4 7 1 16,-3 13-1-16,-4-1 0 16,0 1-1-16,0-7 0 15,3-3 0-15,1-6 1 16,-1-6-2-16,4-4 1 16,0-3 0-16,4-6 0 15,-1 0-1-15,5-3 0 16,-5 3 1-16,1-6 0 0,-1 6 0 15,-3 3 0-15,0 3 0 16,1 0 1-16,-5 4 0 16,8-7 0-16,-1 13 0 15,1-1 1-15,-4 7-1 16,0-3 0-16,3 3 0 16,1 0 0-16,3-3-2 15,4-7 0-15,-1 1-6 16,5-7 1-16,2-6-10 15,-3 0 0-15</inkml:trace>
  <inkml:trace contextRef="#ctx0" brushRef="#br2" timeOffset="46574.92">13550 1430 46 0,'0'-4'23'0,"-7"4"-25"0,7-3 33 16,-3 0-30-16,-4 3 1 16,0 0 0-16,-4 6 1 15,0 4-4-15,1-1 1 16,-1 4 1-16,1 2 1 16,3 1-1-16,-1 3 0 15,5-10-1-15,3 10 1 0,7-13-1 16,4 4 0-16,-1-10 0 15,1 3 0-15,-1-6 0 16,-3-3 0-16,4-1-1 16,-4 4 1-16,4-6 0 15,-4 2 0-15,0 4 0 16,0 3 0-16,0 0 0 16,0 10 0-16,0-1 0 15,-4 7 1-15,1-4-1 16,0 7 0-16,-1-3 0 15,1 0 1-15,-1-7-1 16,1 0 0-16,3 1-2 16,0-1 0-16,0-9-4 15,3 0 1-15,1 0-7 16,3 0 0-16,-3-6-2 16,-1-7 0-16</inkml:trace>
  <inkml:trace contextRef="#ctx0" brushRef="#br2" timeOffset="46904.73">13787 1571 36 0,'3'22'18'0,"4"9"-18"0,-7-28 36 15,4 3-34-15,-4-3 0 16,0 4 2-16,0 2 0 16,3-6-5-16,-3-3 0 15,7-3 3-15,0 3 1 0,0-9-2 16,4 2 0-16,0-2-1 15,-4-3 0-15,3-4 0 16,-3-3 1-16,4 0 0 16,-1 4 1-16,1 5 0 15,3 1 1-15,4 9 0 16,-1 0 1-16,1 12-2 16,0 10 1-16,-1-3-1 15,1 0 0-15,-4 0-1 16,7-4 0-16,0 4-3 15,4-9 0-15,0-4-7 16,3-3 0-16,-3-3-8 16,-4-3 0-16</inkml:trace>
  <inkml:trace contextRef="#ctx0" brushRef="#br2" timeOffset="47386.32">14887 617 37 0,'7'7'18'0,"4"15"-9"15,-8-7 24-15,1-5-31 16,-4 8 0-16,0 17 1 16,-4 9 1-16,1 19-6 15,-1-1 1-15,4 1 3 16,0 0 0-16,4-10-4 16,-1-15 0-16,4-7-5 15,8-12 1-15,-1 0-8 0,0-10 1 16</inkml:trace>
  <inkml:trace contextRef="#ctx0" brushRef="#br2" timeOffset="47699.85">15392 903 24 0,'10'-7'12'0,"-10"7"0"0,0 0 12 0,-3-3-20 15,-8 3 1-15,-3 0 4 16,-4 10 1-16,-6-4-11 16,-8 13 1-16,0 12 7 15,-10 13 0-15,-15 16-2 16,-6 18 1-16,-8 22-3 15,1-2 1-15,-1-1-4 16,15-16 1-16,6 1-2 16,8-13 0-16,3-16-5 15,11-6 1-15,7-12-9 16,7-7 1-16,3-19-4 16,1-2 1-16</inkml:trace>
  <inkml:trace contextRef="#ctx0" brushRef="#br2" timeOffset="48135.38">14937 1564 37 0,'3'25'18'0,"-6"10"-12"0,3-26 31 15,-4 10-36-15,-3 0 0 0,-4 6 1 16,4-3 1-16,4 0-4 16,-1-3 0-16,1-10 2 15,3-3 1-15,7-6-1 16,3-6 0-16,8-13-1 16,-4-12 0-16,4 3-1 15,-1-4 1-15,1-2-1 16,0-1 1-16,-1 7 0 15,1 6 0-15,0 10 1 16,-1-4 0-16,1 16 2 16,0 9 0-16,-4 10 0 15,0 3 1-15,3 0-1 16,-2 10 1-16,6 5-1 16,0-2 1-16,4-1-3 15,-1 4 1-15,1-1-3 16,0-8 0-16,-1-4-6 15,1-6 0-15,-4-10-11 16,-3-9 1-16</inkml:trace>
  <inkml:trace contextRef="#ctx0" brushRef="#br2" timeOffset="51468.31">4964 3866 27 0,'0'0'13'0,"7"-6"-4"0,-7 6 13 0,0 0-20 15,0 0 1-15,0 6 2 16,0 10 1-16,0 15-7 15,0 13 0-15,0 16 6 16,0 21 0-16,0 7-1 16,-7 3 0-16,0 9-2 15,3-6 1-15,-7-12-2 16,1-23 0-16,3-2-7 16,3-20 1-16,4-2-9 15,11-1 1-15</inkml:trace>
  <inkml:trace contextRef="#ctx0" brushRef="#br2" timeOffset="52354.93">4935 3904 18 0,'0'6'9'0,"7"-3"3"15,-3-3 2-15,3 3-13 16,-7 0 0-16,7 0 3 15,4 1 1-15,-1-1-4 16,1 0 0-16,6 0 4 16,8 0 1-16,3 3-1 15,11 4 0-15,0-10-1 16,-7 3 1-16,17-3-2 16,11-3 0-16,11-10-1 15,17 4 1-15,-3-1-2 0,3 1 1 16,18 0-2-16,3 6 1 15,11-4-1-15,0 4 0 16,0-13 0-16,3 13 0 16,1-12-1-16,-11 5 1 15,-18-5-1-15,-11-4 0 16,-2 3-1-16,-5 4 1 16,1-4-1-16,-18 10 1 15,-11 2-1-15,-10 11 0 16,-4 12 1-16,1-10 0 0,-19 10-1 15,1 15 1-15,-4 4-1 16,-11-4 0-16,5 13 0 16,-8 13 0-16,3-4 0 15,8 17 1-15,6-11 0 16,4 4 1-16,4-3-1 16,0 3 1-16,-4 3 0 15,-3-7 1-15,3 1-1 16,-7-19 0-16,-7 6-1 15,-3-6 1-15,-8 9 0 16,-7-12 0-16,-13 0-1 16,-12 3 0-16,-13 0 0 15,-22-4 1-15,-6-11-1 16,-25-4 1-16,-29-6-1 16,-17-1 1-16,-14-8 0 15,-18-7 0-15,3-3-10 16,15 0 1-16</inkml:trace>
  <inkml:trace contextRef="#ctx1" brushRef="#br2" timeOffset="-180540.7">3976 1931 0,'0'0'15,"0"0"1,0 0 0,0 0-1,0 0 1,0 0-1,0 0 1,0 0 0</inkml:trace>
  <inkml:trace contextRef="#ctx0" brushRef="#br2" timeOffset="53854.45">8001 4321 31 0,'-4'-7'15'0,"-3"14"-7"0,4-7 16 0,-4 0-24 15,0 0 0-15,-4 6 0 16,-3-3 1-16,0 3 0 16,0 7 1-16,3 3 0 15,-10-7 1-15,11 0 1 16,2 4 0-16,8 0 0 15,4-4 1-15,7 0-2 16,3-9 1-16,7 0-2 16,-3 0 1-16,3 0-2 15,-11 0 0-15,4 0 0 16,-3-9 0-16,7 9-2 16,-1-6 1-16,-10-1-2 15,0 7 1-15,0-9-1 16,0 12 0-16,1 0-1 15,-5 4 1-15,1 5 0 16,3 7 0-16,-7 3 1 16,10 0 0-16,-10 0 1 0,7-3 0 15,0 3 1-15,-7-1 1 16,0 11 0-16,4 2 1 16,-4 1 0-16,0-1 0 15,3-9-1-15,-3 0 1 16,4 7-2-16,-4-13 1 15,-4-4-2-15,1-2 1 16,-4 3-2-16,-4-10 1 16,1 0-1-16,-1-3 1 0,0-9-1 15,1-3 1-15,-4-7-1 16,0-6 1-16,0-3 0 16,-1 0 0-16,5-3 0 15,3-1 0-15,3 7 0 16,4 4 1-16,0 5 0 15,0 0 0-15,7 1-1 16,4 3 1 0,10-1 1-1,4 1 0-15,-1-1-1 16,1 4 0-16,3 3-4 16,1 3 0-16,-8 0-7 15,0-3 1-15,4 0-8 16,-1-4 1-16</inkml:trace>
  <inkml:trace contextRef="#ctx0" brushRef="#br2" timeOffset="54145.3">8509 4418 39 0,'7'-25'19'0,"4"9"-10"0,-11 16 30 16,-7-3-38-16,-4 3 0 15,-3-6 1-15,-4 3 1 16,-3 3-3-16,0 9 1 0,3-6 1 16,-6 7 1-16,6 2-1 15,4 7 0-15,3 0 0 16,4-7 0-16,7 7-2 16,4-6 1-16,6-13-1 15,1 3 0-15,-1-3-2 16,5-3 0-16,9 3-6 15,-10-10 0-15,4 4-8 16,0-3 0-16</inkml:trace>
  <inkml:trace contextRef="#ctx0" brushRef="#br2" timeOffset="54532.07">8551 4418 42 0,'11'12'21'0,"-4"-2"-9"0,-3-4 31 15,-1 10-43 1,8-4 1-16,-8 4 0 0,4-3 1 16,0-4-2-16,0-3 0 15,4-3 1-15,3-3 0 16,0-6-1-16,0-3 1 16,0-4-1-16,4 1 0 15,-11-4 0-15,4 7 0 16,-1 2 0-16,1 1 0 15,-4 3 0-15,7 0 1 16,-11-4-1-16,8 4 0 0,-4 3 0 16,0 0 0-16,0-6-1 15,0 3 1 1,0 3 0-16,4-13 0 0,-8 4 0 16,5 0 0-16,-1-1 0 15,0 7 0-15,0-3-2 16,0 3 1-16,3-4-4 15,-6-2 0-15,6 6-9 16,1-7 1-16,0 1-3 16,6 3 1-16</inkml:trace>
  <inkml:trace contextRef="#ctx0" brushRef="#br2" timeOffset="54847.6">9162 4217 45 0,'3'7'22'0,"1"-20"-29"0,-4 13 43 16,0 0-37-16,-4 0 1 15,-3-3-1-15,0 3 0 16,0 0 1-16,0 3 1 16,0 0-1-16,0 3 0 15,0 4 0-15,7 9 1 16,0-4 1-16,0 10 0 15,7 0 1-15,7-3 0 16,4-6 0-16,-1 0 1 0,1-1 0 16,-4-2 0-1,-3 0-2-15,-8-1 1 0,-6 4-5 16,-8-4 1-16,-7 7-10 16,-6-3 1-16,-19-4-6 15,-3-5 0-15</inkml:trace>
  <inkml:trace contextRef="#ctx0" brushRef="#br2" timeOffset="59515.98">15155 467 15 0,'0'-19'7'0,"-7"0"0"16,4 13 7-16,-1 3-13 0,-6-3 0 15,-8 6 1-15,-7 0 1 16,-3 0-4-16,-7 0 0 16,-8 6 2-16,-9-6 0 15,-8 9-1-15,7 10 1 16,3 0-2-16,1-3 0 16,0 9 0-16,10-13 1 15,-7 29-1-15,4 0 1 16,6 18-1-16,8-5 1 15,7 18 0-15,10-3 1 16,8 3-1-16,13 0 1 0,11-19-1 16,11-9 1-16,11-13 1 31,20-5 0-31,15-1 0 0,13-22 1 0,-2-22 0 16,2-9 0-16,-10-19-1 15,-3-7 1-15,-11-21-2 16,-18 9 1-16,-13-15-5 15,-19 9 0-15,-20-7-6 16,-25 17 1-16</inkml:trace>
  <inkml:trace contextRef="#ctx0" brushRef="#br2" timeOffset="61557.29">16383 689 23 0,'11'0'11'0,"13"0"1"0,-24 7 12 16,0-7-23-16,4 0 1 15,-4 12 1-15,-7 4 1 16,-4 9-4-16,1 6 0 16,-5 10 3-16,5 12 1 15,-1 1-1-15,1-1 1 16,3-6-1-16,3-3 0 0,1-6-1 16,-1-7 0-16,1-12-1 15,-1-7 0-15,1-2-2 16,-5-13 0-16,5-7 0 15,-8-9 0-15,-3 10-1 16,-7-7 1-16,-7-2 0 16,-4-1 0-16,-3 6 0 47,0 4 1-47,3 6 0 0,4 12 0 0,3-6 1 0,7 13 0 0,4 9 1 15,11 0 1-15,13 3 1 16,15-9 1-16,14-3 0 15,7-16 0-15,21-16-2 16,10-3 1-16,4 0-5 16,4 4 0-16,-14 5-11 0,-11 1 1 15,-22 0-6 1,-13 9 0-16</inkml:trace>
  <inkml:trace contextRef="#ctx0" brushRef="#br2" timeOffset="62293.76">17896 655 39 0,'22'-28'19'0,"-12"0"-9"15,-3 21 31-15,-7 7-41 16,-7 0 1-16,-3 7-1 0,-12-4 0 16,-6 9 0-16,-7 7 0 15,-7-6 0-15,-4 12 1 16,0-7-1-16,0 17 0 15,7-10 0-15,7 3 0 16,4-12 0-16,11-3 0 16,6 2 0-16,7-5 1 15,12-1 0-15,9-3 0 16,4 7-1-16,4 2 1 0,3 4 0 16,-3-3 0-1,-4-3-1-15,-7 2 0 0,-3 4-1 16,-11 0 1-16,-7 6-1 15,-7-6 0-15,-8-4 0 16,-6 7 1-16,-3 3-1 16,-1 1 1-16,0 2 0 15,4-3 1-15,7-6 1 16,7-4 0-16,6 4 0 16,12 0 1-16,14-6 1 15,10-1 0-15,11-12 0 16,10 0 0-16,4 0-2 15,-4 0 0-15,-3 0-6 16,-7 0 1-16,-7-6-10 16,-4 6 1-16,-10-10-6 15,-15 1 0-15</inkml:trace>
  <inkml:trace contextRef="#ctx0" brushRef="#br2" timeOffset="62551.43">17981 1072 38 0,'4'19'19'0,"-18"-19"-8"0,10 6 29 15,4 4-41-15,-4 8 1 0,4 1-5 16,0 0 0-16,0 0-5 15,4-7 1-15,-8-2-4 16,8-7 0-16</inkml:trace>
  <inkml:trace contextRef="#ctx0" brushRef="#br2" timeOffset="63152.05">18574 642 38 0,'0'19'19'0,"0"0"-19"16,0-10 36-16,0 7-36 16,-4 12 0-16,-3 1-1 15,0 5 1-15,4 1 0 0,-4-7 0 16,3 6-1-16,4-9 1 15,4-3-5-15,6-3 1 16,1-6-7-16,-1-4 0 16</inkml:trace>
  <inkml:trace contextRef="#ctx0" brushRef="#br2" timeOffset="63401.76">18902 661 39 0,'-7'19'19'0,"-11"9"-15"0,11-12 31 0,-11 3-32 16,-6 18 1-16,-15 14 2 15,-14 2 0-15,0 19-8 16,4-3 0-16,-4 13 5 16,0-7 0-16,7-12-3 15,4-4 0-15,3-15-4 16,14-10 0-16,8-12-4 15,10-6 1-15,7-10-8 16,7-6 0-16</inkml:trace>
  <inkml:trace contextRef="#ctx0" brushRef="#br2" timeOffset="63824.26">18722 1197 46 0,'0'26'23'0,"-7"2"-30"0,3-28 39 15,-3 0-31-15,-7 9 0 16,0 7 1-16,0 6 1 16,3 0-4-16,-3-3 1 15,0-1 1-15,7-5 1 0,7-1-1 16,0-8 0-16,7-4-1 15,7-13 0-15,4-3 0 16,0-9 0-16,3 13-1 16,0-10 1-16,0 0 0 15,0 3 1-15,-3 3-1 16,-1 7 0-16,5 0 0 16,-5 9 1-16,4 3 0 15,-3 3 0-15,0 3 0 16,-1 7 1-16,1 12 0 15,0-6 1-15,-8 3-2 16,4 0 1-16,-3 4-1 16,0-1 1-16,-1-3-4 15,1 0 1-15,-1-6-7 16,1-3 0-16,-1-16-7 16,-3-13 0-16</inkml:trace>
  <inkml:trace contextRef="#ctx0" brushRef="#br2" timeOffset="65058.85">20507 536 27 0,'14'0'13'0,"4"19"2"0,-11-13 13 16,-4 13-26-16,1 3 0 15,-4 0 3-15,0 9 0 16,-4 13-5-16,1 0 0 16,3 34 5-1,0-25 0-15,3 1-2 16,1-10 1-16,-4-16-2 16,0-3 0-16,0-16-2 15,-7 1 1-15,-4-10-2 16,-3-10 0-16,-4-5 0 15,-3-4 0-15,0 10 0 16,-7-7 1-16,0 6-1 16,-4 17 1-16,0 2-1 15,4 10 1-15,3 0 0 16,1-4 0-16,2 14 0 16,8-4 0-16,7 6 0 15,7 0 1-15,7-2 0 16,7 5 0-16,8-12 0 0,-1 0 0 15,3-3-1-15,5-10 1 16,-1-6-2-16,4-3 0 16,3-3-7-16,0-6 0 15,-3 3-7-15,-11-13 0 16</inkml:trace>
  <inkml:trace contextRef="#ctx0" brushRef="#br2" timeOffset="65311.42">20715 1100 39 0,'7'10'19'0,"7"5"-8"0,-10-15 29 0,3 3-40 15,-4 4 1-15,1 8 0 16,-1-5 0-16,1 9-2 15,0-4 1-15,-1-2 0 16,1-4 0-16,3 7-6 16,0-7 1-16,0 1-8 15,-4-10 0-15,-3-6-1 16,-3-4 1-16</inkml:trace>
  <inkml:trace contextRef="#ctx0" brushRef="#br2" timeOffset="66601.38">20736 981 34 0,'4'3'17'0,"17"22"-6"0,-14-22 33 15,0 4-41-15,0 8 1 16,4-5 2-16,3-1 1 16,-4-9-7-16,5 10 0 15,-1-1 5-15,0 0 0 16,0 7-2-16,0-6 0 15,0 8-2-15,0-2 1 16,0-3-2-16,0 5 0 0,-3 1 0 16,-4-3 0-16,0 0-1 15,-3-7 1-15,-1-6-1 16,1 3 1-16,-4-6-1 16,0 4 0-16,0-4 1 15,0 0 0-15,0 6-1 16,0-6 0-16,0 0 0 15,7 0 1-15,0 6 0 16,3-12 0-16,1 0-1 16,0-4 0-16,3-2 1 15,3 2 0-15,4-9 1 16,1-3 0-16,-1 4 0 16,4 5 0-16,-8 0-1 15,1 4 1-15,-1 0 0 16,-2 6 0-16,-1 3-2 15,0-10 0-15,0 10 0 16,-4-6 1-16,1 6 0 0,-4 0 0 16,0 0-1-16,0 0 0 15,0 6 1-15,-3-6 0 16,3 3-1-16,-4 4 1 16,1-7 0-16,-1 0 0 15,-3 0 0-15,7 0 0 16,-3 0 0-16,3-7 0 15,0 4-1-15,0-6 1 16,0 9 0-16,-3-7 0 16,-4-2-1-16,-4 3 0 15,-6-4 0 48,-4-2 1-63,-1 6-2 0,-2 2 1 0,3 4 0 0,3 10 0 0,1-1 0 0,2-6 0 15,1 7 0-15,4 5 0 0,-1 4 1 0,4 6 1 0,7-6-1 16,4 0 0-16,3 6-1 16,7-9 0-16,7-7-2 15,1 4 1-15,-1-7-4 16,0-6 1-16,4-6-3 16,-4-4 0-16,-3-2-1 15,-4-4 0-15,-3-3 2 16,-1 0 0-16,-6 10 3 15,-1-4 0-15,-3 10 3 16,1 6 1-16,-5 4 2 16,1 8 0-16,-4-5 1 0,3 12 0 15,-3-7 0 1,0 1 1-16,0 12-1 0,0 7 0 16,0 3 0-16,4 5 1 15,-1-5-1-15,1 6 0 16,-1 3 0-16,-3-16 1 15,-3-6-1-15,-4 4 1 16,-7-7-2-16,-4 0 0 16,-3-4-1-16,0-8 0 15,-4-1-1-15,0-6 0 0,0-3 0 16,1-3 0-16,6-3 0 16,8-7 0-16,6-2 1 15,8-4 0-15,6 0 0 16,8 3 0-16,14-2 0 15,3-1 1-15,7 3 0 16,0-6 0-16,1-3-1 16,-8-3 1-16,-3-4-1 15,0-2 1-15,-4 3-2 16,0-1 1-16,-3 1-1 31,-8 0 0-31,-6 2 0 0,-8 7 0 0,-3 0-1 16,-7 13 0-16,0 6 0 15,4 12 1-15,-4 10-1 16,3-3 1-16,-3 12 0 16,4 0 0-16,-1 7-1 0,4-10 1 15,7 3-3-15,4-15 0 16,6 2-4-16,8-5 1 16,7-4-5-16,0-16 0 15,6-2-3-15,1-7 0 16</inkml:trace>
  <inkml:trace contextRef="#ctx0" brushRef="#br2" timeOffset="66854.9">22289 1075 30 0,'-8'-31'15'0,"-13"31"-11"0,11 3 25 16,-4 6-29-16,-8-2 1 0,-2-7-1 16,-4 0 0-16,-1 9 0 15,5 0 0-15,2 7 1 16,8-3 1-16,7 12 0 15,7 0 1-15,7-13 1 16,11 10 1-16,7 0 0 16,6 3 1-16,-2-6-1 15,-5-3 1-15,-6 3-4 16,-7 0 1-16,-11-1-2 16,-11 7 0-16,-10-6-7 15,-14 0 0-15,-18-3-10 16,-18-16 0-16</inkml:trace>
  <inkml:trace contextRef="#ctx0" brushRef="#br2" timeOffset="68162.9">19293 661 22 0,'15'-37'11'0,"-1"-7"-4"0,-11 34 4 0,-3 1-10 16,-3 3 0-16,-8-10 1 16,-10 3 1-16,-14-5-4 15,-8 2 0-15,-3 7 3 16,-6 9 1-16,-12 9-2 16,-7 0 1-16,-10 7-3 15,0 6 1-15,7 9-3 16,4 16 1-16,-1 7-1 15,0-1 0-15,8 16 2 16,3 3 0-16,14 13 4 16,11 18 0-16,10 4 3 15,18 9 0-15,18-6 0 16,20-13 1-16,8-16-1 16,28-12 1-16,21-22-3 0,25-18 0 15,18-23-1-15,10-22 0 16,-3-31-2-16,-19-31 1 15,-23-7-3-15,-22-3 1 16,-21-6-5-16,-22 0 1 16,-20 0-10-16,-36 0 1 15</inkml:trace>
  <inkml:trace contextRef="#ctx0" brushRef="#br2" timeOffset="73568.08">16856 1759 9 0,'-36'9'4'0,"-16"7"0"16,34-16 4-16,-10 3-8 15,-11 3 1-15,-7-6-1 16,-7 0 1-16,-7 0-2 16,4 3 1-16,-8 4 1 15,-3-7 0-15,-7 0-1 16,-7 3 0-16,-4-3 0 0,1 0 0 16,-1 0 0-1,-14 0 0-15,4 0-1 0,-11 0 1 16,4 0-1-16,-4 6 1 15,-3-6 0-15,-4 3 0 16,-4 4 0-16,8-4 1 16,-11 6-1-16,0 4 1 15,-3-1 0-15,3 4 0 16,-4-1 0-16,-3 4 0 16,-3 0 0-16,-4-6 1 15,3 2-2-15,0 4 1 0,-6 0 0 16,3 3 0-16,0 6 0 15,-4-3 0-15,-3 3 0 16,-4-2 0-16,4-5-1 16,-3 5 1-16,-4-1 0 15,3 3 0-15,0-3-1 16,1 3 1-16,-8 0-1 16,11 1 0-16,-4 5 0 15,-7 1 0-15,1-7 0 16,41-3 0-16,-45 9 0 15,-4-2 0-15,11 2 0 16,4 4 1-16,-1 3-1 16,-7-13 1-16,15 6-1 15,6-5 1-15,-3 5-1 0,4-6 0 16,-1 1 0 0,15-4 0-16,-11 3-1 15,10-3 1 16,1 13 0-31,-1-4 0 0,8 1 0 0,10-1 0 0,1-3 0 0,2 4 1 16,5 6-1-16,2-16 1 16,-2 3-1-16,13-6 0 15,4 0-5-15,0-3 1 16,0 3-2-16,10-10 0 16</inkml:trace>
  <inkml:trace contextRef="#ctx0" brushRef="#br2" timeOffset="74108.3">7504 2997 16 0,'31'10'8'0,"5"-1"-6"0,-26-9 13 16,8 0-14 0,3 0 0-16,0 0 1 0,-7 3 1 15,4 4-4-15,0 2 1 16,-11 7 1-16,-4 6 1 15,-6 3-1-15,-4 9 1 16,-4 1-2-16,-7 2 1 16,1-5-1-16,-4 9 0 15,3-13 0-15,0 0 1 16,4-3-1-16,0 0 0 16,3-9 0-16,1-1 1 0,3 1-1 15,0 0 1-15,7 0-1 16,3-4 0-16,8-3 2 15,3 1 0-15,14-4 0 16,0-12 1-16,11 3-1 16,11-19 0-16,3-6 0 15,-1-4 1-15,-6-9-3 16,-10 4 1-16,-1-7-3 16,-14-3 1-16,-3 3-3 15,-18-9 1-15,-14-1-7 16,-22-8 1-16</inkml:trace>
  <inkml:trace contextRef="#ctx0" brushRef="#br2" timeOffset="80426.54">2053 642 38 0,'32'-28'19'0,"-14"6"-13"15,-18 22 20-15,0 0-25 16,-7 0 0-16,-15 7 1 16,5 8 1-16,-4 4-3 15,-11-10 0-15,-7 13 0 16,0 3 1-16,-3 4-2 15,14 2 0-15,-4-3-1 16,14-9 1-16,1 6-1 16,13-6 0-16,4-3 2 15,14-4 0-15,11-2 0 16,7 5 1-16,6-12-1 0,1 10 1 16,-7-4-1-1,-11 1 0-15,-3-1-1 0,-18 16 1 16,-11 4-1-16,4-1 1 15,-14 6-2-15,-11 4 0 16,-3-4-6-16,0-9 0 16,-4-6-3-16,14 0 1 15</inkml:trace>
  <inkml:trace contextRef="#ctx0" brushRef="#br2" timeOffset="80774.08">1954 981 34 0,'0'3'17'0,"-7"13"-17"0,4-7 30 0,-4 1-30 16,-7-4 1-16,-15 13 0 15,1-10 0-15,-4 1-1 16,-3 2 0-16,10 4 0 15,8 0 0-15,-4 2 0 16,10-2 1-16,4 3-1 16,14-7 1-1,25 7 1 1,-4-3 1-16,-7-7 0 16,-3-2 1-16,-8 5-2 0,-17 10 1 15,-3 0-1-15,-11 9 1 16,-11 7-6-16,-3-4 1 15,3-5-8-15,0-4 1 16,-3-6-4-16,14-1 0 16</inkml:trace>
  <inkml:trace contextRef="#ctx0" brushRef="#br2" timeOffset="81047.19">2155 859 30 0,'-3'0'15'0,"3"-13"-3"16,0 13 22-16,-7 10-33 16,-4-1 0-16,-6 19 0 15,-4 10 1-15,-1 12-3 16,1 3 1-16,4 1 0 15,-5 8 1-15,12-8-4 16,-8-7 1-16,8-10-5 16,10-11 1-16,0-11-6 15,0-12 0-15</inkml:trace>
  <inkml:trace contextRef="#ctx0" brushRef="#br2" timeOffset="81290.91">2335 677 35 0,'7'0'17'0,"-3"19"-15"0,-4-19 29 16,-4 9-30-16,-6 16 0 16,-1 3 0-16,-3 10 1 15,0 12-3-15,-7 16 1 16,3 6 1-16,1-3 0 0,3 3-3 15,-4-9 1-15,14-16-5 16,-3-12 0-16,7-10-5 16,7-10 0-16</inkml:trace>
  <inkml:trace contextRef="#ctx0" brushRef="#br2" timeOffset="81603.37">2515 1257 43 0,'0'0'21'0,"-3"13"-20"0,3-7 38 16,0 3-40-16,-7 1 0 15,3-1-1-15,4 7 0 16,0-7-1-16,0 1 1 16,0-7-10-16,4-6 0 15,-4-7-1-15,7-9 1 16</inkml:trace>
  <inkml:trace contextRef="#ctx0" brushRef="#br2" timeOffset="81900.75">2681 834 42 0,'4'-3'21'0,"-8"31"-29"16,-3-22 44-16,4 3-36 16,-5 10 0-1,-2 19 1 1,-1-4 1-16,1 1-2 16,3-1 0-16,3-5 1 15,8-11 1-15,3-2-2 0,14-6 0 16,0-10-3-16,7 0 0 15,11-10-5 1,0-12 0-16,-4-6-5 0,0 0 1 16</inkml:trace>
  <inkml:trace contextRef="#ctx0" brushRef="#br2" timeOffset="82139.6">3023 740 30 0,'-10'9'15'0,"-4"22"-10"0,7-24 24 16,0 12-27-16,-4-1 1 15,-3 17 2-15,-7 15 0 16,-4-3-6-16,0 22 0 0,1 3 5 16,2 0 0-16,8 16-3 15,-3-6 0-15,-1-17-6 16,4-11 0-16,3-10-8 16,-6-10 0-16</inkml:trace>
  <inkml:trace contextRef="#ctx0" brushRef="#br2" timeOffset="82754.29">3433 1245 18 0,'134'-104'9'0,"-81"-18"7"0,-36 87 3 0,-6-18-15 16,-1-13 0-16,-10-3 3 16,-10-3 1-16,-11 0-10 15,-29-7 0 1,-17 14 6-16,-25 5 1 0,-17 13-2 15,-21 6 1-15,-29 22-3 16,-11 19 0-16,-9 16 0 16,-1 12 0-16,3 16-2 15,8 3 0 1,-39 94-2 0,38 0 0-16,40 10 1 15,38 12 0-15,25 6 0 16,39-9 0-16,28-6 4 15,46-4 0-15,35-24 3 16,28-35 0-16,54-22 0 16,52-32 0-16,28-40 0 0,61-50 0 15,6-32-3-15,-3-53 0 16,-57-22 0-16,-66-9 0 16,-50-19-1-16,-53-10 0 15,-70 4-2-15,6 50 1 16,-123-41-11-16,-45 22 1 15,-29 22-7-15,-28 40 1 16</inkml:trace>
  <inkml:trace contextRef="#ctx0" brushRef="#br2" timeOffset="87229.73">857 13129 64 0,'21'-119'32'0,"-17"88"0"0,-4 31-32 0,7-32 0 15,-3 4 1-15,3 6-1 16,-7 13 1-16,0 15-2 16,10 16 1-16,-3 16 0 15,4 18 1-15,10 13-1 16,7 16 0-16,4-4 0 15,7 4 0-15,14 6 0 16,14 0 1-16,-14 3-1 16,3-9 0-16,4-7 0 15,4-15 1-15,-8-13-2 16,-7-13 1-16,-10-8-1 16,0-11 1-16,-14-8-1 15,-4-7 1-15,-4-6-2 16,-17-3 1-16,-3-7 0 0,-22-3 0 15,-10-9 0-15,-11 10 0 16,-24 2 0-16,-12 10 1 16,-16 0 0-16,-5 9 0 15,-13 7 0-15,7 5 1 16,10 1-1-16,0 0 0 16,7 3 0-16,22 3 1 15,-1-9-1-15,4 3 1 16,14-1-1-16,7-5 1 15,8-4-1-15,16-12 1 16,22 0-1-16,7-16 1 0,25-12-1 16,39-26 0-16,28-8-1 15,17-17 1-15,7 7-3 16,-13-4 1-16,-11 4 0 16,-8 3 1-16,-13-3-1 15,-11-4 0-15,-14 17 0 16,-14 5 1-16,-8 4 1 15,-2 6 0-15,-19 19 0 16,1 12 1-16,-22 25-1 16,-17 29 1-16,-14 22 0 15,-36 21 0-15,-3 32 0 16,-18 34 0-16,-10 4-1 16,-1-1 1-16,12-5-6 15,13-17 0-15,11-21-10 16,21-22 1-16</inkml:trace>
  <inkml:trace contextRef="#ctx0" brushRef="#br2" timeOffset="87829.45">1319 14032 17 0,'96'-50'8'0,"6"-69"7"15,-70 81-4-15,7-18-6 16,-8-7 1-16,5-21 2 16,-15-17 0-16,0-9-10 15,-21 1 0 1,-50-45 8 0,-9 25 1-16,-19 23-3 15,-7 18 0-15,-31 16-1 16,-4 28 0-16,-11 22-2 15,-10 28 0-15,-3 23-3 16,20 24 1-16,-13 19-1 16,27 19 0-16,11 37-1 0,36 4 1 15,17 9 0-15,14 29 1 16,50-20 0-16,14-2 0 16,28-1 2-16,31-15 0 15,29-26 2-15,36-27 1 16,16-32 0-16,-2-38 1 15,-4-31-1-15,-25-34 0 16,-11-23 0-16,-24-34 0 16,-35-28-3-16,-36-31 1 0,-35-26-1 15,-46-28 1-15,-32-6-11 16,-52-3 1-16,-25 13-8 16,14 37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2:01:06.8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3T02:03:07.157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1556 4390 32 0,'-18'12'16'0,"8"13"1"0,10-22 16 15,0-3-29-15,0 7 0 16,7-7 3-16,-4 3 0 0,4 0-9 16,4 0 1-16,3 0 6 15,4-3 0-15,3 0-2 16,7-3 0-16,4 0-2 16,3-3 1-16,-3 6-2 15,-11 0 1-15,0 0-1 16,-3 0 0-16,-1 0-1 15,-6 0 0-15,-11 6-1 16,0 3 1-16,0 10-1 16,-11 0 0-16,-6 0 0 15,-1-3 1-15,4 2 0 16,-4-2 0-16,1 6 1 16,6 3 1-16,0-6-1 15,8 6 1-15,-4-6-1 16,3 3 1-16,4-7 0 15,4 1 0 1,24-13 0-16,4 0 0 16,-4 1-4-16,0-1 0 15,-7 0-6-15,1 0 0 16,-5-3-8-16,-13-3 1 16</inkml:trace>
  <inkml:trace contextRef="#ctx0" brushRef="#br0" timeOffset="450.55">2096 4525 29 0,'28'-19'14'0,"14"-31"-1"0,-31 34 16 0,-4-3-27 16,3-9 0-16,-10 0 2 16,-10-10 1-16,-11 4-6 15,-4-1 1-15,-10-3 3 16,-1 7 1-16,-13 9-1 16,-11 6 0-16,-4 13-1 15,-17 10 0-15,4 11-1 16,6 14 0-16,4 15-1 15,7 12 1-15,0 4 0 16,7 15 0 0,36 60 0-1,17-25 1-15,7-22 1 0,24-31 1 16,22-29-2-16,25-21 1 16,10-32-1-16,-7-13 0 15,0-12-2-15,1-6 1 16,-15-7-7-16,-18 4 0 15,-10-10-8-15,-11 0 0 32</inkml:trace>
  <inkml:trace contextRef="#ctx0" brushRef="#br0" timeOffset="1234.71">3697 4214 53 0,'39'-9'26'0,"-18"-10"-20"0,-21 19 35 16,0-10-42-16,0 14 1 16,-18-4 0-16,-3 6 1 0,-10-3-1 15,-26 13 1-15,-3-7-1 16,-14 13 0-16,-4 3 1 16,1 3 0-16,17 4-1 15,7-10 1-15,4 0-1 16,3 0 1-16,14-4 0 15,4 4 0 1,14-9 0-16,3 3 0 0,11-4 0 16,11 1 0-16,-1-10 0 15,11 3 0-15,-3 0-1 16,3 4 0-16,-10 2 0 16,-1 4 0-16,-10 9-1 15,-17 3 1-15,3 7-2 16,-15 2 1-16,-13 4 0 15,-4 6 0-15,-3 10 1 16,-1-7 0-16,-3 3 0 16,4 4 0-16,3-4 1 0,11-6 1 15,7-3 1-15,-1-7 0 16,19-5 0-16,3-10 1 16,21-7 0-16,7-11 0 15,11 2-2-15,17-9 1 16,11-4-2-16,-3-5 1 15,3 9-3-15,0-4 0 16,0 11-5-16,-7-8 1 16,-4 4-9-16,0 0 1 15,-10 4-8-15,-7-4 1 16</inkml:trace>
  <inkml:trace contextRef="#ctx0" brushRef="#br0" timeOffset="1443.32">3577 4760 63 0,'0'3'31'0,"-10"19"-40"16,10-6 56-16,-11 21-47 15,-3 1 0-15,0 12-2 16,-7 0 1-16,3 0-5 15,7-3 1-15,1-12-12 16,-1-16 1-16</inkml:trace>
  <inkml:trace contextRef="#ctx0" brushRef="#br0" timeOffset="2208.32">2505 5804 46 0,'-4'16'23'0,"-6"12"-15"0,10-22 33 15,-7 7-39-15,7 2 0 16,-7-8 0-16,3 2 1 15,4 0-4-15,-7 1 0 16,3-4 2-16,4-3 1 16,11-6-2-16,0-13 0 15,-4 1 0-15,3-10 0 16,15 0-1-16,0-4 0 16,6 4 0-16,-2 3 1 15,-5 0-1-15,1 4 1 0,-4 5 0 16,-7 4 0-16,4-1 0 15,-11 7 1-15,4 6-1 16,-11 0 1-16,3 7-1 16,4 5 1-16,-7 11-1 15,0 2 1-15,0 0-1 16,0 3 1-16,0-6-1 16,4-3 0-16,3-3-4 15,3-3 0-15,-3-10-9 16,7-3 0-16,4-12-3 15,3-1 0-15</inkml:trace>
  <inkml:trace contextRef="#ctx0" brushRef="#br0" timeOffset="2452.74">2999 5710 55 0,'0'0'27'0,"0"3"-29"0,0 0 54 15,3-3-49-15,4 0 0 16,4 0 1-16,-1 0 1 16,1-3-7-16,7-3 0 15,3 3 3-15,0-4 0 16,7 1-6-16,4 3 1 0,-14 0-9 15,3 0 1-15,-11 0-7 16,-3-1 1-16</inkml:trace>
  <inkml:trace contextRef="#ctx0" brushRef="#br0" timeOffset="2627.68">3009 5857 58 0,'0'19'29'0,"14"-13"-30"0,-7-6 53 0,4 0-51 16,-4-6 1-16,7 3 0 16,7 0 0-16,4-3-5 15,7 6 1-15,-4 0-6 16,4 0 1-16,-4 3-11 0,-3 0 0 16</inkml:trace>
  <inkml:trace contextRef="#ctx0" brushRef="#br0" timeOffset="3318.81">3620 5625 49 0,'7'13'24'0,"-14"18"-16"16,7-21 35-16,0 8-44 16,0 17 1-16,0 6 0 15,0 6 0-15,0-3-2 16,0-1 1-16,0-2-7 15,0-9 0-15,0-20-8 16,-4-6 1-16</inkml:trace>
  <inkml:trace contextRef="#ctx0" brushRef="#br0" timeOffset="4043">3242 4079 46 0,'-14'29'23'0,"-11"5"-23"15,22-31 38-15,-8 3-38 16,-7 1 1-16,-3-1 0 16,11-12 0-16,-11-1-2 15,3-2 1-15,7-10 1 16,-10 0 0-16,11 4-1 16,-1-4 1-16,-3-3-1 15,10 0 1-15,4-6 0 16,4 6 0-16,3 3 0 0,0 3 0 15,4 4-1-15,3 5 1 16,3 4-1-16,5 6 1 16,-1 7-1-16,7 2 1 15,0 7-1-15,0-3 1 16,-3-4 0-16,3 4 0 16,4 6 0-16,3-6 0 15,1-1 0-15,2-2 1 16,-2-7-1-16,-5-6 1 15,-2-6-1-15,-8 3 0 47,-7-13-1-47,0 1 1 0,-14-7-1 0,0 0 0 16,-14 0 0-16,-7-3 0 0,-7 6-1 0,-4 3 0 0,0 4-5 16,4 5 1-16,-4 4-12 15,4 3 1-15,0 3-1 16,6 4 1-16</inkml:trace>
  <inkml:trace contextRef="#ctx0" brushRef="#br0" timeOffset="4684.49">5126 4032 34 0,'3'7'17'0,"1"-1"-9"0,-4-6 31 16,0 12-36-16,0 4 0 15,-4 9 0-15,1 3 1 16,-1 10-5-16,4 6 0 16,-10 6 3-16,3-22 1 15,3 7-3-15,-6-10 0 16,3 3-4-16,3 0 0 15,-7-3-11-15,8-6 1 16</inkml:trace>
  <inkml:trace contextRef="#ctx0" brushRef="#br0" timeOffset="5017.88">4336 4735 57 0,'-11'9'28'0,"11"-3"-23"16,4-3 48-16,6 7-51 15,8-7 0-15,10 0 3 16,21 3 1-16,11-6-6 0,18-6 0 15,24-3 4 1,36-13 0-16,10-3-2 16,18-7 1-16,0 10-4 0,-18 4 1 15,-18 2-6-15,-20 7 1 16,-33 5-7-16,-24 1 0 16,-25 6-10-16,-17 4 1 15</inkml:trace>
  <inkml:trace contextRef="#ctx0" brushRef="#br0" timeOffset="5734.82">4438 5381 48 0,'-4'9'24'0,"-6"22"-14"0,10-15 34 15,-7 3-43-15,3 0 0 0,4 6 1 16,-10 0 0-16,3 0-3 16,-4-6 1-16,11 0 0 15,0-10 1-15,0-6-1 16,11-12 0-16,6-1-1 15,-3-15 1-15,11-6-1 16,7-4 1-16,-4 1-1 16,4-1 0-16,-4 7 0 15,-3 3 1-15,-4 0-1 16,-3 6 1-16,-1 10 0 16,-6 6 0-16,-1 6 0 15,1 6 1-15,-4 16-1 16,4 13 1-16,-8 0-1 15,4 2 1-15,-7 1-3 16,4-10 1-16,3-5-4 16,-7-11 1-16,0-5-6 0,0-10 0 15,3-7-7 1,4-2 1-16</inkml:trace>
  <inkml:trace contextRef="#ctx0" brushRef="#br0" timeOffset="6157.9">4752 5070 62 0,'3'0'31'0,"-3"0"-33"0,0 0 60 0,8 0-55 16,-8-6 0-16,10 6 2 15,8 0 1-15,13 0-7 16,-6 0 0-16,10 0 4 16,4 0 0-16,-7 0-2 15,-4 6 1-15,-7-6-2 16,-3 6 0-16,-7 1-2 16,-11 5 1-16,-7 1-1 15,-4-7 1-15,0 7-1 16,1-1 0-16,-1 4 0 15,1 0 0-15,-4 2 1 16,3 1 1-16,7-3-1 16,-3 0 0-16,14-10 1 0,-3 3 0 15,10-6-3-15,7-6 1 16,7 3-5-16,4-6 1 16,0 3-10-16,0 0 0 15,-11 0-4-15,-3 3 1 16</inkml:trace>
  <inkml:trace contextRef="#ctx0" brushRef="#br0" timeOffset="6409.73">5189 5481 61 0,'11'3'30'0,"3"13"-37"15,-7-22 60-15,4-1-54 16,-1 1 1-16,8 0 0 16,3 3 1-16,-3-10-1 15,6 13 0-15,1 0-4 16,-4 3 1-16,0 0-9 16,1 4 1-16,-5-7-6 15,-6-13 0-15</inkml:trace>
  <inkml:trace contextRef="#ctx0" brushRef="#br0" timeOffset="6593.37">5320 5255 55 0,'3'41'27'0,"-6"3"-35"0,3-19 50 16,3 9-43-16,4-2 1 15,-7 2-7-15,0-2 1 16,0-7 1-16,0 0 0 16,0-6-9-16,0-10 0 15</inkml:trace>
  <inkml:trace contextRef="#ctx0" brushRef="#br0" timeOffset="7079.79">5800 4876 54 0,'3'25'27'0,"-3"31"-32"15,-3-53 50-15,-1 10-46 16,-3 12 1-16,0 10 0 15,4-4 1-15,-8 3-1 16,4 4 0-16,3-3 0 16,8-1 0-16,3-9-1 15,4-6 1-15,3-10-4 0,10-9 1 16,1-6-5-16,10-13 0 16,8-3-7-1,-5-12 1-15,1-7-1 0,-3 10 1 16,-8-10 11-1,-102-6 3 1,165 53 6 15,-84-22 1-31,-7 4 7 0,-7 18 1 0,-3 19 1 0,-8 13 1 16,-7 22-10-16,1 15 0 16,-1 6-5-16,7 10 1 0,1-16-9 15,6-6 0-15,8-12-11 16,3-13 1-16</inkml:trace>
  <inkml:trace contextRef="#ctx0" brushRef="#br0" timeOffset="17626.14">9363 4258 38 0,'-4'3'19'0,"8"3"-8"15,-4-6 19-15,0 7-29 16,0 2 1-16,-4 10 1 16,-3 3 0-16,-10 3-3 15,-5 9 1-15,-9 10 3 16,-1-6 0-16,4 9 0 16,-1 6 0-16,5 1-1 15,3-1 1-15,3-3-1 16,4 3 1-16,7-21-2 15,3-7 1-15,8-9-1 16,3-7 1-16,10-9-4 16,12 0 1-16,6 0-6 0,4-3 1 15,0 3-12-15,-1 0 0 16,-2-3-2-16,-8 3 0 16</inkml:trace>
  <inkml:trace contextRef="#ctx0" brushRef="#br0" timeOffset="18242.19">9423 4901 53 0,'14'9'26'0,"21"-24"-33"0,-21 11 52 0,7-8-45 15,4-1 0-15,0-5-1 16,-4-1 1-16,-3 0 0 16,-1 0 0-16,-3-3-1 15,-3-9 1-15,-4 6-1 16,0 3 1-16,-3 3-1 16,-4 0 1-16,-4 16-2 15,-7-3 1-15,-3 6 0 16,-3 6 1-16,-1 7-1 15,-3 5 1-15,3 7 1 16,8 7 0-16,-4 9 1 47,6-1 0-47,8-5 0 0,8-7 0 0,6-6 0 0,7-6 0 16,0-4-1-16,7 1 0 0,11-23-1 0,14-8 0 15,3-8-1-15,4-17 0 16,7-8 0-16,4-18 0 15,-11-6-1-15,-14-16 1 16,-4-3-1-16,-3 0 0 16,-11 3 1-16,-7 6 0 15,-7 13 0-15,-7 16 1 16,-3 3 0-16,-4 9 0 0,-7 15 1 16,-4 11 0-16,-6 21 0 15,-4 22 1-15,-4 6-1 16,-3 23 1-16,-1 30 0 15,5 7 0-15,6 0-1 16,7 3 0-16,4-9-2 16,7-16 0-16,4-13-6 15,3-15 1-15,4-22-10 16,-1-13 1-16</inkml:trace>
  <inkml:trace contextRef="#ctx0" brushRef="#br0" timeOffset="18424.19">9740 4521 59 0,'-3'35'29'0,"17"-7"-26"0,0-25 51 0,11-3-54 16,10 3 1-16,21 4-3 0,22-7 0 15,0-7-5-15,10 4 0 16,0 0-11-16,0-6 0 15</inkml:trace>
  <inkml:trace contextRef="#ctx0" brushRef="#br0" timeOffset="18887.05">11458 5042 54 0,'0'19'27'0,"0"-32"-29"16,7 7 41-16,-3-3-39 15,3-13 0-15,0-19 0 16,0-9 0-16,4-16 0 16,-1-3 0-16,1-10 0 0,-1-8 0 15,4 2 0-15,4-9 1 16,3 9 0-1,4 19 0-15,3 13 0 0,-3 12 0 16,0 1 0-16,-4 18 0 16,-4 6-3-16,-6 16 0 15,-11 16-4-15,-7-1 0 16,-4 23-9-16,-6-4 0 16,-8 10-1-16,-7-3 0 0</inkml:trace>
  <inkml:trace contextRef="#ctx0" brushRef="#br0" timeOffset="19070.2">11289 4706 39 0,'-28'47'19'0,"21"-6"-14"16,7-34 38-16,3-1-39 15,4 3 1-15,4-3 4 16,-1 1 1-16,15-7-13 16,10 0 0-16,8-7 6 15,6 4 1-15,0-3-6 16,4 0 0-16,-3-4-9 15,-1 1 1-15,-3-4-8 16,-7-12 1-16</inkml:trace>
  <inkml:trace contextRef="#ctx0" brushRef="#br0" timeOffset="19379.9">12121 4568 47 0,'0'7'23'0,"4"5"-16"0,-4-9 37 16,-4-3-43-16,1 0 0 15,-11 7 1-15,0 15 1 16,-7 3-4-16,-1 6 0 16,5 10 2-16,3 9 0 15,0-3-2-15,3-3 0 16,11 0-4-16,7-13 1 0,7-6-6 15,7-9 0-15,7-13-6 16,4-3 0-16</inkml:trace>
  <inkml:trace contextRef="#ctx0" brushRef="#br0" timeOffset="19567.63">12478 4728 56 0,'0'25'28'0,"-14"7"-38"16,7-23 52-16,0 4-42 15,-4 9 1-15,-3 3-1 16,-7 0 1-16,-4-3-2 0,0 0 1 16,-3 0 0-16,0-3 0 15,3-1-4-15,4-5 0 16,3-1-6-16,1-12 1 15,6 0-6-15,8-6 1 16</inkml:trace>
  <inkml:trace contextRef="#ctx0" brushRef="#br0" timeOffset="19788.48">12256 4747 30 0,'3'13'15'0,"8"-4"-4"0,-8-3 22 15,1 4-28-15,3 6 1 16,3 12 1-16,4 0 1 0,1 0-11 16,2 4 1-16,-3 5 6 15,0-5 1-15,1 2-4 16,2-9 0-16,8 3-4 16,-4-9 0-16,4-6-5 15,-1-4 1-15,1-12-9 16,3-16 1-16</inkml:trace>
  <inkml:trace contextRef="#ctx0" brushRef="#br0" timeOffset="19985.68">12619 4581 54 0,'0'31'27'0,"28"26"-29"0,-17-35 48 16,6 12-47-16,4 16 1 15,-3-3 0-15,-4 10 0 16,-7-1-1-16,-7-12 1 16,-7 0-5-16,-7-6 1 15,0-10-12-15,-4-15 1 16</inkml:trace>
  <inkml:trace contextRef="#ctx0" brushRef="#br0" timeOffset="20391.78">13215 4848 54 0,'-11'-4'27'0,"11"4"-24"0,0 0 42 16,0 0-40-1,0 0 0-15,4 0 3 0,3-3 0 16,7 3-11-16,11 3 1 16,7-3 6-16,6 0 0 15,-2 0-6-15,-5-3 0 16,1 3-8-16,-11-3 1 16,-7-3-12-16,-10 3 1 15</inkml:trace>
  <inkml:trace contextRef="#ctx0" brushRef="#br0" timeOffset="20555.55">13194 4960 49 0,'-7'22'24'0,"14"-18"-14"0,0-4 35 16,7 0-46-16,11 0 1 0,7 0-3 15,10 0 1-15,4 0-6 16,0 0 0-16,14 0-8 15,7 3 1-15</inkml:trace>
  <inkml:trace contextRef="#ctx0" brushRef="#br0" timeOffset="20840.41">14915 4039 53 0,'4'0'26'0,"-4"12"-28"0,0-6 45 16,-7 16-43-16,0 3 1 16,-4 13 0-16,-3 15 1 15,0 10-2-15,0 12 0 16,-4 10 0-16,4 0 1 15,0 2-4-15,4-5 1 16,-1-13-7-16,-3-13 1 0,3-15-8 16,-6-13 1-16</inkml:trace>
  <inkml:trace contextRef="#ctx0" brushRef="#br0" timeOffset="21077.86">14072 5142 58 0,'-7'19'29'0,"14"-9"-22"0,-3-10 53 0,13 0-58 0,26-4 0 0,13 4 1 16,25-6 1-16,15-6-5 15,34-1 0-15,18 1 1 16,-7-7 0-16,-3 6-3 0,-22 4 0 15,-17 2-6-15,-25 7 0 16,-17 7-12-16,-18 2 1 16</inkml:trace>
  <inkml:trace contextRef="#ctx0" brushRef="#br0" timeOffset="21392.87">14503 5600 57 0,'-18'22'28'0,"-28"22"-29"16,25-31 43-16,-4-4-42 16,-10 16 0-16,-11 6 1 15,-3 10 0-15,3 6-3 16,0 10 0-16,4-17-3 16,10-2 0-16,7-7-11 15,11-21 1-15</inkml:trace>
  <inkml:trace contextRef="#ctx0" brushRef="#br0" timeOffset="21607.04">14182 5694 56 0,'14'22'28'0,"18"28"-31"0,-22-34 46 16,1 6-43-16,-1 3 0 15,-3 3-1-15,0 1 1 0,0-1-3 16,1-9 1-16,2-10-6 16,1-9 0-16,3-6-8 15,3-13 1-15</inkml:trace>
  <inkml:trace contextRef="#ctx0" brushRef="#br0" timeOffset="21970.02">14542 5446 67 0,'10'13'33'0,"15"-26"-39"15,-15 10 64-15,1-3-56 16,0-3 1-16,3 6-1 15,0-4 1-15,0 7-5 0,-4 0 1 16,1 3 2-16,-4-3 0 16,-7 7-3-16,-3 8 1 15,-4 7-1-15,-1-6 0 16,1 3-1-16,-3 3 0 16,3-3 0-16,0-4 1 15,0 1 0-15,7 0 1 16,0-4 0-16,0-2 0 15,7-4-1-15,7-3 0 0,3 0-6 16,5 0 1 0,-1-3-11-16,0-3 1 0</inkml:trace>
  <inkml:trace contextRef="#ctx0" brushRef="#br0" timeOffset="22207.28">14605 5826 64 0,'0'31'32'0,"14"-24"-31"16,-14-7 55-16,7 3-55 16,4-3 0-16,6 0 0 15,5 0 0-15,9 0-2 16,5-3 1-16,-1-1-3 15,-3 1 1-15,-4 0-7 16,-3-3 1-16,-4 0-12 0,-4-10 1 16</inkml:trace>
  <inkml:trace contextRef="#ctx0" brushRef="#br0" timeOffset="22434.88">14810 5820 59 0,'-18'37'29'0,"4"-8"-34"0,14-20 46 0,-4 10-42 16,4-7 1-16,-3 7-4 16,3 6 0-1,3 3-9 1,4-12 1-16,0-10-3 15,11-6 0-15</inkml:trace>
  <inkml:trace contextRef="#ctx0" brushRef="#br0" timeOffset="22687.89">15184 5597 48 0,'-7'25'24'0,"7"16"-24"0,-4-29 45 16,-3-5-45-1,0 5 1-15,0 10 0 0,0 3 0 16,3 0-1-16,1-3 0 16,3-3 0-16,7 0 1 15,3-3-4-15,4-7 0 16,4-6-6-16,3-6 0 15,4-10-6-15,3-12 0 16</inkml:trace>
  <inkml:trace contextRef="#ctx0" brushRef="#br0" timeOffset="22868.64">15434 5591 58 0,'-7'37'29'0,"-14"23"-38"0,14-54 55 0,-7 19-47 15,-4 16 1-15,-3 6 0 16,3 16 1-16,1-4-3 16,2 1 0-16,8-13-6 15,4-9 0-15,6-10-7 16,8-12 0-16</inkml:trace>
  <inkml:trace contextRef="#ctx0" brushRef="#br0" timeOffset="24095.81">16838 5036 48 0,'0'-3'24'0,"0"-4"-21"15,4 1 40-15,-4 3-41 16,0-3 1-16,-4 2 0 16,-3-2 1-16,-4 6-5 15,-6-3 1-15,-4 6 3 16,-8 3 1-16,1 10-2 16,-4 6 1-16,4 3-1 15,4-3 0-15,6 10-1 16,7-4 0-16,8 0-4 15,10-6 1-15,10-6-3 16,5-7 0-16,6-3-5 16,0-12 0-16,-3-3-8 15,3-4 0-15</inkml:trace>
  <inkml:trace contextRef="#ctx0" brushRef="#br0" timeOffset="24455.58">16976 5098 44 0,'-4'29'22'0,"-3"-7"-12"0,7-19 33 16,-3 6-41-16,3 1 0 16,-4-1 0-16,-3 3 0 15,0-2-3-15,3 2 0 16,1-2 2-16,3-7 1 16,7 0-3-16,0-6 0 0,7-6-1 15,0-7 0-15,4 10-2 16,-1-10 0-16,5 0-1 15,-1-3 0-15,4 1 1 16,3-1 1-16,0 3 1 16,-3 7 1-16,-4 2 4 15,0 11 0-15,0 2 2 16,-3 6 0-16,-1 1 0 16,-2 3 0-16,-1 9-1 15,0 3 1-15,0-3-4 16,0 0 1-16,4-3-6 15,3-3 1-15,3-10-13 16,5-6 1-16,2-9-2 16,5-3 1-16</inkml:trace>
  <inkml:trace contextRef="#ctx0" brushRef="#br0" timeOffset="24986.25">18493 4622 53 0,'-4'-3'26'0,"-17"-4"-34"15,10 7 53-15,-10 0-44 16,-14-3 1-16,0 3-1 16,-4 3 1-16,-4 4-3 15,1 2 1-15,0 7 0 16,-1-1 0-16,8 1-2 15,7 3 1-15,7 0 0 16,7 3 0-16,7 3 0 16,10 0 0-16,8 9 2 15,3 1 0-15,0-4 0 16,-3 4 1-16,-1 5 0 0,-3 7 0 16,-7-9-1-16,-7 12 0 15,0 4 0-15,0-1 1 16,0 0-3-16,0-3 1 15,3-12 0-15,8 0 0 16,7-10-2-16,-1-9 0 16,8-10-7-16,6-6 1 15,5-12-8-15,2-4 1 32</inkml:trace>
  <inkml:trace contextRef="#ctx0" brushRef="#br0" timeOffset="25237.42">18496 4775 59 0,'0'10'29'0,"-3"34"-31"15,3-25 53-15,0 9-51 16,0 3 0-16,0 10 0 15,0 3 0-15,0-7-2 16,0 7 0-16,0-3-5 16,0-6 1-16,3-7-11 15,1-16 0-15,3-2 0 16,7-4 1-16</inkml:trace>
  <inkml:trace contextRef="#ctx0" brushRef="#br0" timeOffset="25478.92">18898 5180 54 0,'-3'12'27'0,"-15"29"-33"0,11-28 56 15,-7 12-50-15,-7 9 0 16,-4 4 0-16,0 6 1 0,-3-6-2 15,4-7 1-15,-1-6-5 16,7-6 1 0,22-16-11-1,10-6 0-15</inkml:trace>
  <inkml:trace contextRef="#ctx0" brushRef="#br0" timeOffset="26035.38">19410 4995 57 0,'10'3'28'0,"-17"6"-32"0,0-9 45 16,-10 10-41-16,-8-1 1 15,0 1 0-15,-6-1 1 16,-5 7-3-16,1-7 1 16,0-6 0-16,3 0 1 15,7-3-2-15,8-3 1 16,3 0-2-16,-1-6 1 16,5-1-1-16,10 4 0 15,10 3 0-15,5 3 1 16,6 3 0-16,0 3 0 0,4 7 1 15,-1-4 1-15,1 4-1 16,0-1 0-16,-4-2 0 16,0 6 1-16,-3-13-1 15,-1 9 0-15,-3 1 0 16,0-4 0-16,4-3 0 16,3-6 0-16,4-3-1 15,3 0 1-15,-3-3 0 16,-4-7 0-16,-3-2 0 15,-1-4 1-15,-3-3-1 16,-3 6 1-16,-4-18-1 16,-7 9 0-16,-7 0 0 15,-7 3 0-15,-4 3-2 16,-6 6 1-16,-5 7-4 16,1 9 1-16,-4 3-9 15,8 4 0-15,6-1-1 0,11 1 0 16</inkml:trace>
  <inkml:trace contextRef="#ctx0" brushRef="#br0" timeOffset="26316.44">19858 4481 56 0,'0'53'28'0,"21"44"-41"16,-10-56 58-16,6 25-45 16,-3 25 0-16,-7 3 0 15,-7 0 0-15,-7 6-1 16,-10-6 0-16,-15-12-7 15,-14-7 0-15,-14-12-6 16,-3-13 0-16</inkml:trace>
  <inkml:trace contextRef="#ctx0" brushRef="#br0" timeOffset="27460.68">22010 3480 31 0,'3'0'15'0,"11"10"1"0,-6-10 18 0,-1 0-31 16,-4 9 1-16,1 1 1 15,-4 12 1-15,-4 9-8 16,-3 3 0-16,0 7 4 15,0 6 1-15,0 0-7 16,3-9 0-16,4-1-11 16,4-5 1-16</inkml:trace>
  <inkml:trace contextRef="#ctx0" brushRef="#br0" timeOffset="27833.09">22359 3468 44 0,'28'-3'22'0,"4"-22"-13"0,-25 15 32 16,0-2-41-16,-10-7 1 16,-8 3 1-16,-3-3 0 15,-11-9-3-15,-10 6 1 16,-14 6 0-16,-11 13 1 15,-4 10-2-15,-3 11 0 0,0 14-3 16,7 9 1-16,0 12 1 16,14 16 0-1,14 12 1-15,15 1 0 0,13-4 2 16,11-15 0-16,29 0 2 16,13-23 1-16,25-14-2 15,4-17 0-15,-8-18-2 16,-3-13 1-16,-7-13-3 15,-10-9 1-15,-19 3-10 16,-13 1 1-16,-7 5-5 16,-11-2 0-16</inkml:trace>
  <inkml:trace contextRef="#ctx0" brushRef="#br0" timeOffset="28420.17">21812 4866 58 0,'-17'4'29'0,"17"8"-31"15,0-3 56-15,7 1-52 16,3-7 0-16,4 6 3 16,11 7 0-16,3 0-6 15,4-13 0-15,7 6 4 16,-4-2 0-16,-3-1-2 16,-4-3 0-16,-10-6-2 15,-8 3 1-15,-10 0-2 16,-7 0 1-16,-3-3-1 15,-4 9 0-15,-1-3 0 16,-6 7 0-16,-3 5 1 16,2 7 0-16,1 6 1 0,7 1 1 15,7-1-1-15,7 0 1 16,11-3-1-16,6 0 0 16,1-12-5-16,0-1 1 15,3-2-14-15,0-10 0 16,0 3-1-16,-3-6 0 15</inkml:trace>
  <inkml:trace contextRef="#ctx0" brushRef="#br0" timeOffset="28856.04">22324 4970 54 0,'7'-16'27'0,"7"-25"-34"16,-11 23 53-16,-3-4-45 15,0-3 1-15,-7-1 1 16,-7-2 1-16,-10 0-6 15,-15 0 1-15,-11 12 2 16,-2-3 1-16,-8 13-1 16,-7 9 0-16,7 10-2 15,-7 12 0-15,-1 25 0 0,5 6 1 16,7 13-1-16,13 0 1 16,15 10 0-16,21-10 0 15,21-3 0-15,18-10 1 16,17-15-1-16,22-16 1 15,10-22-2-15,7-19 1 16,-14-12-1-16,-10-3 0 16,-15-10-7-16,-10-3 1 15,-11-9-9-15,-17 6 0 16</inkml:trace>
  <inkml:trace contextRef="#ctx0" brushRef="#br0" timeOffset="29502.71">21781 5848 52 0,'3'12'26'0,"4"1"-20"15,-3-10 41-15,3 3-44 0,0-6 1 16,7 0 2-16,11 7 1 16,3-4-9-16,-4 0 1 0,1 0 4 15,0 3 1-15,-8-3-3 16,-2 1 1-16,-5-1-3 15,-10 0 1-15,-7 0-1 16,-7 0 1-16,-4 7-2 16,-10 5 1-16,3 4-3 15,8 6 1-15,-1 0-1 16,4-3 1-16,3 3 0 16,8 0 0-16,6 0 1 15,12 4 1-15,6 2 1 16,0-12 1-16,-3 3 0 15,-4-7 0-15,3 7 0 16,-10-6 0-16,-14 0-1 16,-17-1 0-16,-5 1-3 15,-9-3 1-15,-8-4-9 16,-4 0 1-16,4-18-7 16,11 3 0-16</inkml:trace>
  <inkml:trace contextRef="#ctx0" brushRef="#br0" timeOffset="29921.62">22313 5958 58 0,'21'-13'29'0,"-14"-6"-34"16,-3 10 53-16,-1-4-48 16,-3-5 0-16,-3-8 1 15,-11-2 0-15,-18 3-1 16,-17 0 1-16,-8 3 1 16,-10 3 0-16,-3 13-2 15,-4 3 1-15,-11 22-2 16,-3 15 1-16,3 19-1 15,18 23 1-15,7 8-2 16,14 10 1-16,18 4 1 16,3 5 0-16,18-21 1 15,35-16 1-15,32-19 0 16,29-16 0-16,16-28-2 0,15-22 1 16,-7-15-2-16,-10-13 1 15,-19 6-10-15,-13-9 1 16,-18-4-9-16,-18-8 1 15</inkml:trace>
  <inkml:trace contextRef="#ctx0" brushRef="#br0" timeOffset="33405">22800 3866 28 0,'-3'9'14'0,"6"-9"1"16,-3 0 14-16,0 0-28 16,0 0 0-16,0 0 2 15,0 0 0-15,0-15-4 16,0-7 1-16,0-10 2 16,0-8 0-16,7-4 0 15,4-10 0-15,-1 1-1 16,1-16 0-16,-1 13 0 15,1 2 1-15,0 1-1 16,-1 9 0-16,4 10 0 0,4 12 1 16,0 16-1-16,6 6 0 15,-3 9-1-15,-3 7 0 16,-4 6-4-16,-3-7 0 16,-4 13-4-16,-11-2 0 15,-6-8-7-15,-4 7 1 16</inkml:trace>
  <inkml:trace contextRef="#ctx0" brushRef="#br0" timeOffset="33617.19">22602 3653 36 0,'-17'6'18'0,"17"7"-8"0,0-7 30 0,3-3-36 15,4 3 0-15,4 1 3 16,3 2 0-16,7-3-9 15,8 7 1-15,2-4 5 16,1 1 0-16,0-4-4 16,-4 0 1-16,0 0-7 15,4 1 1-15,-4-4-12 16,4-3 0-16</inkml:trace>
  <inkml:trace contextRef="#ctx0" brushRef="#br0" timeOffset="33900.47">23202 3618 39 0,'11'-9'19'0,"-4"0"-11"0,-7 9 23 15,0 0-29-15,-4 0 1 16,-3 6 1-16,-3-3 0 15,-4 13-5-15,-4-4 0 16,-3 4 3-16,-4 15 0 16,4 7-1-16,0 3 1 0,3 2-3 15,11 1 0-15,4 0-3 16,6-16 0-16,8-2-5 16,3-1 0-16,3-16-6 15,8-9 1-15</inkml:trace>
  <inkml:trace contextRef="#ctx0" brushRef="#br0" timeOffset="34112.09">23442 3694 49 0,'-7'12'24'0,"0"16"-29"0,0-18 46 0,-7 2-40 16,-7 10 1-16,-4-6-1 15,-3 3 1-15,0 6-3 0,-1-6 0 16,8 6-1-16,0-3 0 16,7-4-6-16,3-2 1 15,4-10-8-15,4-6 1 16</inkml:trace>
  <inkml:trace contextRef="#ctx0" brushRef="#br0" timeOffset="34321.25">23248 3659 38 0,'4'13'19'0,"6"12"-11"0,-6-13 30 0,3 10-38 16,0 6 1-16,0-2 0 16,0 8 1-16,0 4-3 15,4-1 0-15,-1-9-1 16,4-2 0-16,0-8-6 15,4 1 1-15,0-9-7 16,3-14 1-16</inkml:trace>
  <inkml:trace contextRef="#ctx0" brushRef="#br0" timeOffset="34533.2">23580 3531 49 0,'7'43'24'0,"10"33"-21"16,-10-48 45-16,0 6-50 15,1 13 1-15,-1 0-1 0,0 4 1 16,-4-14-3-16,-3-5 1 16,-7-4-11-1,-7-9 1-15,-4-10-2 0,-3 4 1 16</inkml:trace>
  <inkml:trace contextRef="#ctx0" brushRef="#br0" timeOffset="36240.42">24758 3731 30 0,'11'0'15'0,"-4"0"-6"0,-7 0 25 16,0 0-30-16,0 0 0 15,0 0 2-15,0 0 0 16,-4-6-8-16,-7 6 1 0,-6-3 5 16,-1 3 0-16,-6 0-2 15,-5 0 0-15,1 12-1 16,7 10 0-16,0 7-1 15,0-8 1-15,3 14-2 16,4 6 0-16,3-10-2 16,8 4 0-16,6-4-6 15,8-3 1-15,10-9-7 16,11-10 1-16</inkml:trace>
  <inkml:trace contextRef="#ctx0" brushRef="#br0" timeOffset="36502.76">24963 3973 44 0,'3'0'22'0,"-6"0"-21"15,-4 0 37-15,-8 0-37 16,1 0 1-16,-7 0-1 16,-4 0 1-16,4 0-3 0,0 0 1 15,0 0 1-15,3 6 1 16,4 0-2-16,4 4 1 15,-1 2-3-15,4-2 0 16,3-7-2-16,4 3 0 16,7-6-3-16,4 0 1 15,3 3-5-15,4 0 0 16,-1-3-1-16,1-6 0 16</inkml:trace>
  <inkml:trace contextRef="#ctx0" brushRef="#br0" timeOffset="37022.63">25015 4029 43 0,'4'19'21'0,"-8"-10"-22"0,4-9 43 0,0 3-40 15,0 7 0-15,0-10 0 16,0 0 1-16,0 0-5 16,8-6 1-16,-1 2 1 15,0 1 1-15,0-3-1 16,3 3 0-16,1-3-1 15,-1-4 0-15,-2-2 0 16,2 2 1-16,4-2 0 16,-3 2 0-16,-1 7 0 15,1 0 1-15,0 3-1 16,-4 3 1-16,0 0-1 16,0 0 1-16,0 4-1 0,3 2 1 15,1-9-1-15,3 10 1 16,4-10-2-1,3-10 1-15,4-2-1 0,3-10 1 16,7-10-1-16,0-18 0 16,1-13-1-16,2-9 1 15,1-12 0-15,-7-7 1 16,-11-10-1-16,-7 4 1 16,-3 12 0-16,-4 10 0 15,-7 19 0-15,-4 12 0 16,-6 19 0-16,-8 9 1 0,-7 22 0 15,1 13 0-15,-1 25 0 16,-7 22 0-16,8 15 0 16,2 14 0-16,5 11-1 15,3 10 0-15,7-25-3 16,0-19 1-16,3-12-6 16,4-26 1-1,0-15-7-15,4-9 0 16</inkml:trace>
  <inkml:trace contextRef="#ctx0" brushRef="#br0" timeOffset="37252.63">25121 3722 61 0,'18'9'30'0,"10"10"-40"0,-14-19 59 15,7 3-50-15,4 3 1 16,7 10-1-16,3-6 1 16,4-7-3-16,0 6 0 15,0 0-8-15,-4 4 1 16,-3-7-6-16,-11-3 1 16</inkml:trace>
  <inkml:trace contextRef="#ctx0" brushRef="#br0" timeOffset="37415.55">25569 3963 55 0,'-7'38'27'0,"0"-4"-37"0,7-34 50 0,0 4-45 16,0-4 0-1,0 0-19-15,-3 3 1 0,-1-10 23 16,1-2 1-16</inkml:trace>
  <inkml:trace contextRef="#ctx0" brushRef="#br0" timeOffset="37607.47">25587 3747 42 0,'21'0'21'0,"0"9"-30"15,-14-6 40-15,-7-3-32 0,4-3 0 16,-1 0-2-16,4 6 0 16,1 0-1-16,-1 4 0 15,3 2-7-15,-3-6 1 16</inkml:trace>
  <inkml:trace contextRef="#ctx0" brushRef="#br0" timeOffset="37939.58">25714 3954 40 0,'-7'22'20'0,"0"0"-20"0,7-13 37 0,-4-6-36 16,1 4 1-16,-1-4 0 15,1 3 0-15,-1-3-4 16,1 0 1 0,10-6-2-1,3 0 1-15,4-13-3 16,1 4 0-16,2-4-1 15,1 0 0-15,-4 4 2 16,0 2 1-16,0 1 2 16,0 6 1-16,-3 6 2 15,-1 3 0-15,1 7 1 16,-4 6 0-16,-3-10-2 16,-1 0 1-16,1 10-1 15,-1-3 0-15,1 0-2 16,-1-1 1-16,1-2-6 0,3-4 1 15,3 1-5-15,1-10 0 16</inkml:trace>
  <inkml:trace contextRef="#ctx0" brushRef="#br0" timeOffset="38192.43">26049 4010 45 0,'4'16'22'0,"-1"-7"-29"0,1-5 42 0,-1-1-35 16,-3-3 0 0,4 6 0-16,-1 3 0 0,4-2 0 15,4 2 0-15,0-3 0 16,3-6 0-16,0 0-1 16,3-9 1-16,-3 3-1 15,11-1 0-15,7 1-2 16,3 0 0-16,0 0-7 15,-3-4 1-15,0 1-2 16,-4-1 0-16</inkml:trace>
  <inkml:trace contextRef="#ctx0" brushRef="#br0" timeOffset="38734.37">26652 4051 36 0,'7'9'18'0,"11"-9"-24"0,-11 0 36 0,4 0-30 15,-1-3 1-15,1 0 1 16,10 0 0-16,11 3-2 16,3-3 1-16,-3 3 0 15,0-3 1-15,-4-7-3 16,-4 1 1-16,-2 0-2 0,2-1 0 15,-6-2-4-15,-4-1 1 16,-3 4-4-16,-4-1 0 16,0-5 0-16,-4 2 0 15</inkml:trace>
  <inkml:trace contextRef="#ctx0" brushRef="#br0" timeOffset="38927.98">27023 3879 25 0,'0'-10'12'0,"3"10"-11"0,-3 0 23 16,0 0-21-16,4 3 0 15,-4-3 5-15,7-3 0 16,0 6-8-16,4 4 0 0,3 5 6 16,7 7 1-16,4 6-2 15,-1-6 0-15,1 3-1 16,-4 9 0-16,-7-6-3 16,-7 13 1-16,-14-7-2 15,-10 10 0-15,-22-3-9 16,-14-4 1-16,-21-12-7 15,-14-6 0-15</inkml:trace>
  <inkml:trace contextRef="#ctx0" brushRef="#br0" timeOffset="42322.14">26554 4051 25 0,'-4'3'12'0,"-3"-6"-3"0,7 3 12 15,-4-3-21 1,-3 0 1-16,0 0 1 0,-3 0 1 15,-1-4-4-15,-3 4 1 16,0 3 2-16,0 3 0 16,-4-3-1-16,4 7 1 15,0 5-1-15,3 7 1 16,8 3 0-16,-1 0 1 16,4-3 1-16,7-4 0 15,8 1-1-15,2-10 0 0,8-3 0 16,-4-3 0-16,-3-3-6 15,-1-9 1 1,1 2-12-16,-4-12 1 0</inkml:trace>
  <inkml:trace contextRef="#ctx0" brushRef="#br0" timeOffset="46988.98">28437 4158 20 0,'-14'-22'10'0,"-17"12"-6"15,24 7 11-15,-8-6-15 16,-2 6 1-16,-8-4 1 16,0 4 1-16,-3 6-3 0,0 4 1 15,0 5 2 1,3 7 0-16,4-6 0 0,3 8 1 16,4-2-1-16,4-6 0 15,2-1-2-15,8 1 1 16,8 3-1-16,9-7 1 15,8-3-2-15,3-9 1 16,0 0-1-16,-3-13 1 16,-4 7-2-16,0-4 1 15,-3 1 0-15,-4 2 0 16,-3 7 0-16,-4 3 0 16,0 0 0-16,0 0 1 0,-7 10 0 15,0-4 1-15,0 10 0 16,0 6 0-16,0 0 0 15,3 3 0-15,1 0 0 16,-1-6 1-16,4-1-5 16,1-2 1-16,2-7-11 15,8-2 0-15</inkml:trace>
  <inkml:trace contextRef="#ctx0" brushRef="#br0" timeOffset="47245.57">28825 3468 40 0,'0'12'20'0,"-10"17"-10"0,6-20 27 16,-3 16-37-16,-3 13 1 15,3 18-1-15,-4 7 1 16,1 15-2-16,-1 1 1 16,0-1-3-16,4-12 1 15,0-10-5-15,4-12 1 16,-1-9-7-16,4-16 0 16</inkml:trace>
  <inkml:trace contextRef="#ctx0" brushRef="#br0" timeOffset="47441.51">28977 3474 45 0,'11'-3'22'0,"-18"34"-21"0,3-15 38 0,1 9-39 16,-1 13 0-16,1 15 0 15,-8 7 1-15,0 12-2 16,-3 9 1-16,0 4-4 15,4-7 1-15,-1-6-11 16,8-9 1-16</inkml:trace>
  <inkml:trace contextRef="#ctx0" brushRef="#br0" timeOffset="47771.75">30187 3828 42 0,'-10'10'21'0,"-15"9"-15"0,7-19 30 0,1 9-36 16,-15 10 0-16,-10 9 0 16,-11 0 1-16,-7 16-3 15,0 3 1-15,3 0-2 16,11 0 0-16,8 0-9 16,6-12 1-16,7-16-2 15,11-13 0-15</inkml:trace>
  <inkml:trace contextRef="#ctx0" brushRef="#br0" timeOffset="47939.33">29690 3775 48 0,'17'38'24'0,"8"50"-28"16,-11-60 49-16,4 25-45 15,10 10 0-15,7 9-3 16,4 0 1-16,0 0-8 0,-11-6 0 15,-10-10-4-15,10 1 1 16</inkml:trace>
  <inkml:trace contextRef="#ctx0" brushRef="#br0" timeOffset="52260.44">22740 5428 24 0,'0'9'12'0,"0"-25"-3"16,0 16 12-16,0-3-21 15,-3-9 0-15,-1-10 3 0,4-13 0 16,0-5-3-16,0-11 0 16,0-5 2-16,0 12 1 15,0-31-1-15,0-1 0 16,4 14-1-16,3 8 1 15,3 1-1-15,1 12 1 16,3 10 1-16,0 3 0 16,0 12-1-16,0 7 1 15,0-1-3-15,-3 13 1 16,-4 7-5-16,0 6 0 0,0 2-9 16,-3 20 0-16</inkml:trace>
  <inkml:trace contextRef="#ctx0" brushRef="#br0" timeOffset="52489.08">22507 5155 40 0,'-7'0'20'0,"21"22"-7"15,-7-22 30-15,4 9-42 16,0-6 0-16,6 4 1 15,4-7 0-15,8 0-3 16,2 0 0-16,5 0-1 16,-1 0 0-16,-3-4-7 15,-4 1 0-15,-7 0-6 0,-7-6 0 16</inkml:trace>
  <inkml:trace contextRef="#ctx0" brushRef="#br0" timeOffset="52744">23110 4954 33 0,'4'13'16'0,"-8"2"-10"0,4-15 23 15,-7 0-29-15,-3 7 0 16,-8 5 1-16,-3 10 0 0,-4 3-1 15,4 13 0-15,0 6 1 16,3 3 0-16,8-6-2 16,3-1 1-16,7-5-5 15,7-4 1-15,3-12-7 16,8-6 0-16</inkml:trace>
  <inkml:trace contextRef="#ctx0" brushRef="#br0" timeOffset="52968.82">23375 5051 35 0,'4'13'17'0,"-11"18"-12"16,3-21 27-16,-3-1-31 0,-7 1 0 16,-4 5 1-16,-6 4 0 15,-1 9-3-15,-3 0 1 16,3 4 1-16,0 2 1 15,4 1-3-15,3-1 0 16,4-5-6-16,7-14 1 16,4-5-6-16,3-10 0 15</inkml:trace>
  <inkml:trace contextRef="#ctx0" brushRef="#br0" timeOffset="53193.76">23192 5102 23 0,'7'22'11'0,"3"-10"4"0,-3-6 12 0,0 10-25 15,0 6 0-15,0 3 0 16,4 3 1-16,0 0-4 16,-1 7 0-16,4-1 2 15,0 1 0-15,1-10-4 16,-1-6 0-16,-4-10-7 15,1-6 1-15,-4-6-2 16,-4-12 0-16</inkml:trace>
  <inkml:trace contextRef="#ctx0" brushRef="#br0" timeOffset="53434.56">23414 4945 30 0,'18'37'15'0,"-8"-12"-8"0,1-12 29 15,-1 9-36-15,1 0 1 16,3 12-1-16,-7 4 1 16,0 3-2-16,-3 3 0 0,-4-7 0 15,-4 1 0 1,-7-10-4-16,4 10 1 0,-3-13-7 15,-4 0 0-15</inkml:trace>
  <inkml:trace contextRef="#ctx0" brushRef="#br0" timeOffset="53882.7">23851 5161 28 0,'-3'3'14'0,"-4"-6"-2"0,3 3 19 15,1-3-30-15,-1 3 1 16,1 0 1-16,-1-3 1 15,1 0-4-15,-1 3 1 16,1 0 3-16,3-3 1 16,0 3-1-16,0 6 0 15,0-6-1-15,7-3 1 16,0 3-2-16,3 0 0 16,1 3-1-16,3 0 0 15,0 3-1-15,0-3 1 16,4 7-1-16,-1-10 1 0,1 9-1 15,-4 1 1 1,-3 2-1-16,-4 7 0 0,-4 0-1 16,-3 6 0-16,-3 0-1 15,-4 9 0-15,-7 1-5 16,-8-1 1-16,1-2-10 16,-3-10 0-16</inkml:trace>
  <inkml:trace contextRef="#ctx0" brushRef="#br0" timeOffset="54286.72">24539 5070 39 0,'11'-28'19'0,"-15"-3"-18"0,4 27 26 15,-3-11-27-15,-11-1 0 16,-15-3 0-16,-9 7 1 16,-8 2-1-16,0 20 0 15,0 5 1-15,0 20 0 16,4 6 0-1,3 18 1 1,14 7-1-16,11 6 0 0,14-3-1 16,11-12 0-16,14-10 0 0,17-13 0 0,14-12 0 15,1-28 0-15,-8-16-1 16,-7-19 0-16,-6-12 0 16,-15 0 1-16,-11-4-5 15,-2 7 0-15,-19-6-6 16,-10 2 0-16</inkml:trace>
  <inkml:trace contextRef="#ctx0" brushRef="#br0" timeOffset="55788.99">26099 5330 52 0,'10'-3'26'0,"-10"6"-34"0,0-3 48 0,-3-6-40 15,-4 3 1-15,-4 0-1 16,-7 0 1-16,1 3-1 16,-5 0 0-16,-2 3 0 15,-1 3 1-15,0 4 0 16,-3 5 0-16,7 7 0 16,3-3 0-16,4 9 0 15,4-6 0-15,6-3-1 16,1-6 1-16,10-1-1 15,10-2 1-15,8-7-2 16,7-3 1-16,7-10-1 16,-8-2 1-16,1-1-1 15,-7 1 0-15,-4 2-1 16,0-2 1-16,-7 2 0 16,0-2 0-16,-3 2-1 15,-1 4 1-15,-2 3 0 16,-1 3 0-16,-4 6 0 0,1 7 1 15,-4-1-1 1,3 7 1-16,1-3 0 0,-1 3 0 16,1-7 1-16,-4 4 0 15,0-1-1-15,0 4 1 16,3-9 0-16,8-1 1 16,3-3-1-16,4-2 0 15,3-4-1-15,0-4 1 16,0 1-1-16,4 0 0 31,0-9-1-31,-1-7 1 16,4-9-1-16,1-7 1 0,6-12-1 15,0-9 1-15,0-7-1 0,1-9 0 16,-4-13 0-16,-8-3 1 0,-3 0-1 16,-3 7 1-16,-4 15 0 15,-7 6 0-15,-3 13-1 16,-4 13 0-16,-7 15-1 15,-4 7 1-15,-7 21-1 16,-3 10 1-16,-3 12 0 16,-1 19 0-16,0 10 2 15,4 12 0-15,3 3 1 16,4 4 1-16,4 12-1 16,6-7 1-16,8-12-1 15,10-15 1-15,7-10-3 16,4-25 1-16,3-13-1 15,4-21 0-15,-1-4-2 16,5-9 1-16,6-16-2 0,4 4 1 16,0-17-1-16,0-2 1 15,-1-19-1-15,-6-4 0 16,0 10 1-16,-11-9 0 16,-10 21 1-16,-4 4 0 15,-7 3 1-15,-7 9 0 16,-7 10-1-16,-4 12 1 15,-3 10 0-15,-3 2 0 16,-4 20 0-16,-4 15 0 16,-3 6 0-16,13 32 1 15,-2 13 0-15,6 5 0 0,8 10 1 16,10 13 0-16,7-7-3 16,7-5 1-16,7-17-6 15,4-15 1-15,0-19-7 16,-4-16 0-16</inkml:trace>
  <inkml:trace contextRef="#ctx0" brushRef="#br0" timeOffset="56242.09">28494 5158 37 0,'-14'6'18'0,"-18"29"-13"15,25-26 30-15,-4 7-35 16,-6 3 1-16,-8 6 1 15,-7 9 0-15,-7 1-3 16,1 9 0-16,-1-7-1 16,7-12 0-16,7-3-4 15,11-6 0-15,4-16-7 16,6-9 0-16</inkml:trace>
  <inkml:trace contextRef="#ctx0" brushRef="#br0" timeOffset="56425.56">28247 5092 56 0,'21'60'28'0,"18"28"-36"0,-25-57 55 16,7 25-48-16,18 10 1 16,10 3-2-16,11-3 0 15,0-6-6-15,-3-10 0 16,-11-9-8-16,-15-16 1 15</inkml:trace>
  <inkml:trace contextRef="#ctx0" brushRef="#br0" timeOffset="57584.35">30057 5230 43 0,'28'-25'21'0,"4"-13"-10"16,-25 35 21-16,0 0-30 15,-7 3 0-15,-4-3 1 16,-10 3 1-16,0 3-5 0,-7 7 1 16,-7 5 2-16,-8 7 1 15,1 3-3-15,-7 0 1 16,6 4-5-16,5-4 0 15,6 0-7-15,7-6 1 16,8-7-6 0,10-12 0-16</inkml:trace>
  <inkml:trace contextRef="#ctx0" brushRef="#br0" timeOffset="57790.68">29919 5111 55 0,'14'53'27'0,"-7"23"-38"0,0-61 53 0,0 13-41 15,7 13 0-15,-3 6 0 16,0-6 0-16,-1-3-5 16,1-10 0-16,-1-6-5 15,8-10 1-15,3-5-7 16,4-7 1-16</inkml:trace>
  <inkml:trace contextRef="#ctx0" brushRef="#br0" timeOffset="58205.64">30304 4995 53 0,'0'0'26'0,"3"3"-27"0,4-3 49 16,0 3-48-16,4 3 0 16,6-6 2-16,5 10 0 15,2-10-1-15,8 3 1 0,0 0 0 16,0-3 1-16,-11 0-2 15,-4 0 0-15,-2 0-1 16,-5 0 0-16,-6 3-3 16,-4 7 1-16,-7 2 0 15,-4 10 0-15,-3-6 0 16,-4-4 1-16,4 4 0 16,0 3 1-16,3-3 0 15,1-1 1-15,6 1-1 16,4-4 1-16,7 1-3 15,7-4 0-15,1 1-7 16,-1-1 1-16,0 1-8 16,-4-4 0-16</inkml:trace>
  <inkml:trace contextRef="#ctx0" brushRef="#br0" timeOffset="58454.81">30364 5509 60 0,'7'16'30'0,"21"-7"-40"0,-14-9 54 0,4 0-44 16,6-6 0-16,8 6 0 15,-7 0 0 1,-1 0-4-16,5 6 0 0,-1-6-10 15,0 3 0-15,-3-3-2 16,-4-3 1-16</inkml:trace>
  <inkml:trace contextRef="#ctx0" brushRef="#br0" timeOffset="58659.51">30586 5343 45 0,'-7'31'22'0,"7"29"-33"15,-4-41 44-15,1 6-34 16,-1 0 1-16,1 6-4 0,-1-9 0 16,1 0-1-1,3-6 0-15,3-10-6 16,1-6 1-16</inkml:trace>
  <inkml:trace contextRef="#ctx0" brushRef="#br0" timeOffset="58927.35">30917 5080 36 0,'-7'22'18'0,"-10"9"-22"0,13-28 32 0,-3 13-28 16,-3 9 1-16,3 9 1 15,-1-2 0-15,1 8-2 16,4-8 1-16,3-7 0 16,3 3 1-16,8-12-3 15,3-7 1-15,4-12-6 16,3-6 1-16,0-7-6 15,0-12 0-15</inkml:trace>
  <inkml:trace contextRef="#ctx0" brushRef="#br0" timeOffset="59101.22">31108 5083 33 0,'-4'3'16'0,"-3"35"-11"0,4-35 27 16,-8 15-30-16,-3 8 0 15,-3 11 0-15,-5 10 1 16,-2 13-5-16,-5 9 1 15,-2 3 2-15,10-9 0 16,3-4-8-16,7-12 0 16,11-9-5-16,11-19 0 15</inkml:trace>
  <inkml:trace contextRef="#ctx0" brushRef="#br0" timeOffset="59511.25">31351 5343 47 0,'-7'13'23'0,"-14"-20"-21"16,21 7 42-16,0 0-42 15,0 0 0-15,0 0 2 16,7 0 0-16,4 0-5 0,3 0 1 16,7 0 4-16,7 0 0 15,8 7-1-15,6-7 0 16,-3 3-1-16,-4 0 0 15,-7 0-1-15,-7 6 0 16,-7 4-2-16,-6 6 0 16,-12 6-1-16,-10-3 1 15,-7 6-3-15,-4 0 0 16,-3 4-7-16,3-1 0 16,4-6-6-16,7-6 0 15</inkml:trace>
  <inkml:trace contextRef="#ctx0" brushRef="#br0" timeOffset="59856.27">32195 5381 39 0,'17'-16'19'0,"-17"-9"-15"15,0 15 27-15,-7-2-30 16,-3-4 0-16,-12 1 1 16,-9-1 1-16,-8 6-4 15,-4 14 1-15,-6 11 2 16,-4 10 0-16,4 19-1 16,6 10 1-16,8 2-1 15,10-3 0-15,8-2 1 16,13-8 0-16,22-8-1 0,14-13 0 15,14-10-1-15,6-15 1 16,5-19-1-16,-11-3 0 16,-11-9-7-16,-14-10 1 15,-17-3-8-15,-11 3 0 16</inkml:trace>
  <inkml:trace contextRef="#ctx0" brushRef="#br0" timeOffset="62157.84">31694 3759 28 0,'3'-3'14'0,"-6"25"-1"0,3-12 15 0,-7 2-25 0,-8 1 0 16,-9 12 2-16,-8 3 0 15,-10 7-7-15,-1-4 1 16,1 0 3-16,0 7 0 16,6-4-7-16,5 1 1 15,9-13-9-15,5-6 1 16</inkml:trace>
  <inkml:trace contextRef="#ctx0" brushRef="#br0" timeOffset="62366.25">31450 3838 31 0,'14'22'15'16,"11"28"-8"-16,-18-38 20 0,4 14-27 15,-1-8 1-15,1 17-1 16,-1 3 0-16,1 2-1 16,0-5 0-16,-1-7-4 15,4-3 1-15,0-12-6 16,-3-7 0-16</inkml:trace>
  <inkml:trace contextRef="#ctx0" brushRef="#br0" timeOffset="62770.54">31768 3637 42 0,'3'13'21'0,"25"-29"-14"0,-17 10 38 15,7 6-44-15,-1-3 0 16,4 3 0-16,4 0 1 16,3 0-3-16,1 0 1 15,2 3 1-15,-6 3 0 16,-7 0-1-16,-4 1 0 0,-7 5-1 16,-7-3 1-16,-4 7-2 15,-6 3 0-15,-4 3 0 16,-4 0 0-16,0 6 0 15,1-9 0-15,6-3 1 16,1 2 0-16,2 1 1 16,8 3 0-16,8 0-1 15,2-3 0-15,11-7-4 16,0 1 1-16,4 0-9 16,0-4 0-16,-4-3 0 15,-3 4 0-15</inkml:trace>
  <inkml:trace contextRef="#ctx0" brushRef="#br0" timeOffset="62998.05">31930 4167 32 0,'-7'19'16'0,"14"0"-7"0,-7-19 31 16,7 0-36-16,0 3 0 15,7-3 1-15,7 0 0 16,4 0-7-16,3 0 0 16,8 0 2-16,2 0 0 15,-2 0-7-15,-5 3 0 16,1-3-8-16,-11-3 1 0</inkml:trace>
  <inkml:trace contextRef="#ctx0" brushRef="#br0" timeOffset="63219.81">32191 3979 51 0,'-7'38'25'0,"-11"5"-32"0,11-24 44 0,-3 10-38 16,-1 8 1-16,0 13-2 15,1-6 1-15,-1-6-2 16,4-10 0-16,0-3-8 16,4-6 0-16,3-10-2 15,0-9 0-15</inkml:trace>
  <inkml:trace contextRef="#ctx0" brushRef="#br0" timeOffset="63672.01">32523 3662 35 0,'0'6'17'0,"-11"20"-15"0,7-17 32 0,-3 4-34 15,-3 2 1-15,-1 10 0 16,-3 4 0-16,4-1-2 15,-1 9 1-15,0 4 1 16,4-13 0-16,4 7-2 16,6-7 0-16,8-3-2 15,3-6 0-15,0-13-4 16,11-3 1-16,-4-6-3 16,4-12 0-16,-1-14 0 15,1 4 0-15,-4-16 2 16,0-2 1-16,-6 2 6 15,-1 9 1-15,-4 11 5 16,-3 5 1-16,-3 10 3 16,-4 9 0-16,-4 9 1 15,-3 7 0-15,-3 12-3 16,-8 16 0-16,-3 4-4 16,0 5 1-16,0 7-4 0,-1 0 0 15,5-1-5-15,6-8 0 16,4-11-9-16,7-8 0 15</inkml:trace>
  <inkml:trace contextRef="#ctx0" brushRef="#br0" timeOffset="63944.51">32794 4108 53 0,'4'6'26'0,"-8"3"-29"15,4-9 44-15,7-6-41 16,0 3 1-16,7 3 0 16,1 0 0-16,6 0-2 15,7 0 1-15,4 3-2 16,-4 3 0-16,4-6-8 15,-8 0 1-15,-2-6-6 16,-8 3 0-16</inkml:trace>
  <inkml:trace contextRef="#ctx0" brushRef="#br0" timeOffset="64169.74">32762 4302 43 0,'-7'25'21'0,"7"-16"-23"0,4-5 36 0,-1-1-32 0,1 3 0 15,3-3 1-15,0 3 0 16,7 1-4-16,4-7 0 31,31-7-5-31,1 1 1 0,-8-3-8 16,0-1 1-16</inkml:trace>
  <inkml:trace contextRef="#ctx0" brushRef="#br0" timeOffset="64407.54">32957 3982 54 0,'-18'47'27'0,"-28"25"-36"15,35-47 48-15,1 13-40 16,-4 12 1-16,0 3-5 16,-4 4 1-16,4-1-1 15,0-9 0-15,3-9-9 0,4-13 1 16</inkml:trace>
  <inkml:trace contextRef="#ctx0" brushRef="#br0" timeOffset="64737.8">33486 3910 41 0,'-36'-6'20'0,"-24"6"-24"15,50 0 33-15,-11 6-29 16,-8 13 1-16,-6 6 0 16,-4 16 0-16,1 12-2 15,2 22 1-15,8-3 1 16,14 0 0-16,14-6 0 15,14-16 0-15,18-12-1 16,7-19 1-16,10-16-1 16,7-6 1-16,-6-16-2 15,-8-12 0-15,-10-7-11 16,-7-3 1-16</inkml:trace>
  <inkml:trace contextRef="#ctx0" brushRef="#br0" timeOffset="66508.78">22666 6836 40 0,'0'18'20'0,"0"1"-11"15,0-16 20-15,0 1-28 0,0-1 1 16,0 3 2-16,0-3 0 16,0-3-5-16,7-12 1 15,4-1 2-15,-1-18 1 16,4-7-1-16,0-28 1 16,-3-9-2-16,3-7 0 15,0-9-1-15,-3 4 1 16,-4 2-1-16,0-3 1 15,0 13-1-15,0 6 1 16,4 16-1-16,-1 9 0 0,1 6-1 16,3 19 0-16,0 10-3 15,0 12 1-15,0 22-5 16,0 3 0-16,-3-3-7 16,-4 7 0-16</inkml:trace>
  <inkml:trace contextRef="#ctx0" brushRef="#br0" timeOffset="66720.46">22574 6538 45 0,'-10'31'22'0,"3"-18"-13"16,7-13 37-16,0 0-44 15,0 0 0-15,10 0 1 16,4 0 0-16,7-7-4 15,8 1 0-15,6 0 0 16,4 0 0-16,-4 2-7 0,-3 1 1 16,-7-3-10-16,-4 0 1 15</inkml:trace>
  <inkml:trace contextRef="#ctx0" brushRef="#br0" timeOffset="67007.86">23146 6277 46 0,'3'-3'23'0,"-6"0"-26"0,-1 3 35 0,-3 6-31 16,-3 7 0-16,-5 9 0 15,-2 12 1-15,-1 4-3 16,4 12 1-16,4 0 0 16,6 4 1-16,4-1-4 15,4-6 0-15,6-6-6 16,4-13 1-16,4-12-5 16,7-13 0-16</inkml:trace>
  <inkml:trace contextRef="#ctx0" brushRef="#br0" timeOffset="67229.91">23491 6312 44 0,'11'-3'22'0,"-14"25"-26"0,-1-13 41 16,-3 7-35-16,-4 3 1 16,-6 0 0-16,-8 6 1 15,-3 9-5-15,0 10 0 16,-1-6 3-16,1 6 0 15,3-4-3-15,8-2 0 32,6-13-12-32,4-16 0 0,4-9-1 15,-1-6 0-15</inkml:trace>
  <inkml:trace contextRef="#ctx0" brushRef="#br0" timeOffset="67429.62">23262 6340 39 0,'7'28'19'0,"7"13"-12"16,-7-28 34-16,4 6-41 15,3 9 1-15,0 9-1 16,4-2 1-16,-1 9-3 16,1-7 1-16,-4-2-4 15,7-4 1-15,4-9-7 16,0-9 1-16,-8-13-4 15,-2-10 1-15</inkml:trace>
  <inkml:trace contextRef="#ctx0" brushRef="#br0" timeOffset="67625.14">23559 6290 53 0,'38'56'26'0,"12"48"-35"0,-40-63 54 16,1 3-46-16,-1 12 1 16,-6-6-6-16,-4 7 0 0,-4-1-3 15,-10-6 0-15,-7-12-5 16,0-7 0-16</inkml:trace>
  <inkml:trace contextRef="#ctx0" brushRef="#br0" timeOffset="68504.54">25220 6252 46 0,'7'25'23'0,"-14"-3"-23"0,7-12 45 0,0 6-46 16,-3 5 1-16,3 5 0 15,-7 2 1-15,-1 6-1 16,1 10 0-16,-3-6 0 15,-1-4 1-15,4-5-1 16,0-8 0-16,-3-5-1 16,-1-6 0-16,4-7 0 15,0-13 0-15,-4-2 0 16,-3-7 1-16,-3 0-2 16,-5 3 0-16,-2-2-1 15,-1 2 1-15,-3 7-1 16,0 9 1-16,-4 6-1 15,7 9 1-15,4 7 1 16,3 0 1-16,1 3 0 16,6 7 1-16,4 5 1 0,7-5 1 15,4-4 0-15,6 3 1 16,8 1-1-16,6-4 0 16,12-6 0-16,3-6 0 15,3-7-2-15,7-15 0 16,4-1-1-16,-3-5 0 15,-1-7-1-15,-3-6 1 16,-4-6-1-16,-7 6 0 16,-3-10 0-16,-11 4 1 15,-3-1-1-15,-7 7 0 16,-8 6 0-16,-6 7 1 0,-5 6-1 16,-2 6 1-16,-4 6-1 15,0 6 1-15,0 4 0 16,3 6 0-16,0 6 0 15,4 7 1-15,4-7-1 16,-1 3 1-16,8 4-1 16,6-4 1-16,5-3-3 15,9-9 0-15,8-6-5 16,3-7 0-16,8-6-7 16,-8-9 0-16</inkml:trace>
  <inkml:trace contextRef="#ctx0" brushRef="#br0" timeOffset="68790.53">25795 6635 40 0,'-18'19'20'0,"-6"-13"-20"0,17-6 33 15,-4 0-31-15,-3 0 1 16,0 0 1-16,3 0 0 15,1 3-5-15,-1 7 0 16,1 2 3-16,-1 7 1 16,0 6-2-16,4-6 1 15,0-3-1-15,0 9 0 0,7 6 0 16,4 0 0 0,-1-6-4-16,1-6 1 0,6-3-6 15,1 0 1 1,7-7-8-16,-4-9 1 0</inkml:trace>
  <inkml:trace contextRef="#ctx0" brushRef="#br0" timeOffset="69466.57">25894 6864 39 0,'3'25'19'0,"1"0"-17"0,-1-22 29 16,-3 3-31-16,0 4 1 16,0-4 0-16,0 4 0 15,0-7-1-15,0 0 0 16,0-3 0-16,0-13 1 15,4 1-1-15,0-7 1 16,3 0-1-16,0-3 0 16,3-6 0-16,1 3 0 15,6 0 1-15,1 3 0 16,0 6 0-16,3 4 0 16,4 5 0-16,-1 7 1 15,-3 7-1-15,1 2 0 0,-5 4-3 16,1-1 0-16,-4-3-2 15,4-2 0-15,-4-1-2 16,0-3 0-16,-4 0 1 16,5 0 0-16,-5 1 3 15,-3-1 0-15,0 0 5 16,4-3 0-16,-4 6 3 16,3-6 0-16,1 0 0 15,3 0 1-15,4-3-1 16,-1 6 0-16,1-3-2 15,0-3 0-15,-1-6-3 16,1-4 1-16,0 0-2 16,-8-2 1-16,-3-1-2 15,-7 0 1-15,-3 4-1 16,-4 6 1-16,-4 6-1 0,-3 9 1 16,0 7-1-1,-4-1 1-15,4 7-1 0,4 7 0 16,3 2-3-16,7 0 1 15,10-2-3-15,4-1 1 16,4-6-6-16,7-4 1 16,3-8-4-16,7-4 1 15</inkml:trace>
  <inkml:trace contextRef="#ctx0" brushRef="#br0" timeOffset="69812.9">26758 6826 29 0,'-3'0'14'0,"3"0"-12"0,0-3 23 0,-4 3-22 16,1 0 0-16,-4 3 1 16,0-3 1-16,-8 0-6 15,-2 7 0-15,-1 2 4 16,-3 7 0-16,3-1-2 16,1-2 0-16,3-1 0 15,3-2 0-15,4-1-1 16,7-3 0-16,7 1 0 15,4-7 0-15,6-3 0 16,1-4 0-16,-1 4 0 16,-2-6 0-16,-1-1-1 15,0 1 1-15,-4 0-1 16,1 2 0-16,3 7 0 16,0 3 1-16,-3 1-1 15,-1 2 1-15,1 3-1 0,3 1 1 16,-3 2-6-16,3-2 1 15,3-4-6-15,5 0 1 16</inkml:trace>
  <inkml:trace contextRef="#ctx0" brushRef="#br0" timeOffset="70562.31">27242 6767 26 0,'7'-16'13'0,"-7"10"-11"0,0 6 16 0,-4 0-16 15,-3 0 0-15,-7 0 0 16,0 0 1-16,-4 0-4 16,0 0 0-16,1 3 3 15,3 3 0-15,3 4-2 16,4-1 1-16,7 3-1 16,7-5 1-16,7 5 0 15,4-2 0-15,7 5 1 16,-4 4 0-16,3 0 1 15,-2-3 0-15,-1-1 0 16,-4-2 1 0,-2-1-2-1,-5 1 0-15,1 0-1 0,-4-4 0 0,0 0-1 16,-4-2 0-16,4-1-1 16,0-3 1-16,1-3 0 0,2 0 0 15,1 0 0 1,3 0 0-16,7 0 0 0,0-3 0 15,7 3 0-15,4-3 0 16,10 3 0-16,11-3 1 16,0-4-1-16,4-5 1 15,-4-1-1-15,0-2 0 32,-1-1-1-32,-9 3 1 15,-11 7-2-15,-11 9 1 0,-14 7-1 16,-4 5 1-16,-6 14-1 15,-1 14 0-15,-3 4 0 16,-7 7 1-16,0 5 0 16,-4-2 1-16,4 6 0 15,-7-1 0-15,-4 1 0 16,-13 12 1-16,-12-12 0 16,-3-3 0-16,-3-13-1 15,-4-16 0-15,-4-15 0 16,15-16 0-16,0-13-1 15,10-12 1-15,7 0 0 16,11 0 1-16,10 0 0 16,11 3 1-16,18 0 1 15,17 0 1-15,22 0 0 16,24 3 1-16,-4-6-1 16,19-3 0-16,2 0-1 15,1-1 1-15,-4 4-3 0,-17 3 0 16,-18 7-5-16,-14 5 1 15,-18 10-13-15,-21 6 1 16</inkml:trace>
  <inkml:trace contextRef="#ctx0" brushRef="#br0" timeOffset="71688.96">2593 8670 30 0,'0'38'15'0,"7"24"-4"0,-7-46 16 0,0 0-24 16,0 3 1-16,0-10 2 15,-7 0 1-15,7-5-8 16,-11-8 1-16,11-8 5 15,-7-16 0-15,7-7-2 16,0-18 1-16,7-10-3 16,-3-15 1-16,3-7-1 15,11-3 1-15,3-9-2 16,7 12 1-16,7 1-1 16,4 8 1-16,-4 14-2 15,-3 15 1-15,-4 12-5 0,-7 20 0 31,-21 49-11-31,0 10 1 16</inkml:trace>
  <inkml:trace contextRef="#ctx0" brushRef="#br0" timeOffset="71892">2455 8683 46 0,'-3'28'23'0,"6"-22"-11"0,-3-6 31 15,7 3-40-15,4-3 0 0,0 0 0 16,-1-6 0-16,8 0-5 16,3-4 1-16,0 1 1 15,7 0 1-15,11-1-8 16,0 1 1-16,-7-7-11 16,7-6 1-16</inkml:trace>
  <inkml:trace contextRef="#ctx0" brushRef="#br0" timeOffset="72139.81">3154 7880 49 0,'7'-3'24'0,"-14"15"-23"0,7-2 35 16,-4 5-36-16,4 10 1 16,0 10-1-1,0 6 1-15,4 3-3 0,3 0 0 16,3-7-4-16,8 1 1 16,-7-7-9-16,10-6 0 15</inkml:trace>
  <inkml:trace contextRef="#ctx0" brushRef="#br0" timeOffset="72381.59">3560 8137 45 0,'7'16'22'0,"-18"3"-24"16,4-13 35-16,-4 9-31 15,-10 11 0-15,-3 11 0 16,-1 10 1-16,-3 16-5 16,6 3 1-16,12 0 0 15,-1-1 0-15,1-5-5 16,20-10 0-16,1-15-7 16,10-16 0-16</inkml:trace>
  <inkml:trace contextRef="#ctx0" brushRef="#br0" timeOffset="72624.01">3965 8316 40 0,'0'9'20'0,"-10"4"-15"0,3-7 33 15,-4 7-38-15,-17 8 1 16,-11 5 0-16,-3 2 1 15,-1 9-2-15,8 1 0 16,3 0 0-16,11-4 0 0,0-2-4 16,3-4 1-16,8-13-8 15,-1-8 1-15,1-7-4 16,3-16 0-16</inkml:trace>
  <inkml:trace contextRef="#ctx0" brushRef="#br0" timeOffset="72802.51">3637 8444 45 0,'21'29'22'0,"18"8"-25"15,-18-18 44-15,-3 3-42 16,3 3 1-16,7 3-2 16,4-3 1-16,-11 0-1 15,0-9 0-15,1-6-6 16,2-10 0-16,-3-7-5 15,-6-5 0-15</inkml:trace>
  <inkml:trace contextRef="#ctx0" brushRef="#br0" timeOffset="73023.51">4025 8068 45 0,'32'31'22'0,"17"45"-21"0,-31-48 42 16,-7 9-43-16,-1 17 1 0,-10 15-1 15,0 3 1-15,-7 6-3 16,-3 1 1-16,-8-1-6 16,-3-12 0-16,0-13-7 15,-1-12 0-15</inkml:trace>
  <inkml:trace contextRef="#ctx0" brushRef="#br0" timeOffset="73389.33">4657 8369 46 0,'-14'9'23'0,"7"-2"-18"0,7-7 39 15,0 3-43-15,0 0 0 16,7 0 2-16,-4 3 1 15,15 1-5-15,-8-1 0 32,29-9 0-32,-11-3 0 31,-3-1-5-31,-7-2 0 16,-11 3-10-16,-11 6 1 0,-10 6-1 0,-4 3 1 0</inkml:trace>
  <inkml:trace contextRef="#ctx0" brushRef="#br0" timeOffset="73533.56">4512 8645 47 0,'-7'35'23'0,"25"2"-18"0,-8-31 48 0,1 1-48 15,6-4 0-15,8-6 0 16,3-7 1-16,1 1-9 16,2-4 0-16,8 4-1 15,-7 0 0-15,0 2-14 16,-4 4 0-16</inkml:trace>
  <inkml:trace contextRef="#ctx0" brushRef="#br0" timeOffset="74284.82">6974 7328 47 0,'-3'9'23'0,"-4"29"-11"16,-4-19 24-16,4 9-36 16,4 10 0-16,-11 2 0 15,-1 14 1-15,-2 8-1 16,-1 7 0-16,1-3-1 16,-1 0 0-16,7 0-5 15,-3-13 1-15,7-6-10 16,4-12 1-16</inkml:trace>
  <inkml:trace contextRef="#ctx0" brushRef="#br0" timeOffset="74794.6">6128 8388 48 0,'-11'9'24'0,"11"-9"-23"0,0 0 38 15,11-6-39 1,-8-3 0-16,4-1 0 0,-3 4 0 0,-1 0 0 16,-3 6 0-16,0-3 0 15,-3 3 0-15,-1 0 0 16,1 3 1-16,-4-3 0 15,7 3 0-15,-7-3 1 16,3 0 1-16,4 0 1 16,0 3 0-16,0-3 0 15,4 3 0-15,3 0 0 16,-7 0 0-16,3 0-2 16,1 1 1-16,-1-1-2 15,1 3 0-15,-1-3-1 16,1 0 1-16,3 0-1 15,-3 1 0-15,6-1 0 16,8 0 1-16,13-3-1 16,5-3 1-16,20 0-1 0,29-4 1 15,28-5-1-15,24-1 1 16,29-12-2-16,11-9 0 16,-1 2-6-16,-14 7 1 15,-17 3-11-15,-36 7 1 16,-28 5-4-16,-24 10 1 15</inkml:trace>
  <inkml:trace contextRef="#ctx0" brushRef="#br0" timeOffset="75530.39">5733 7786 52 0,'3'19'26'0,"-6"25"-28"0,3-29 49 16,-4 1-46-16,4 12 0 0,-10 7-1 16,2 5 1-16,5 7-1 15,3 10 0-15,-7-10 2 16,3-9 0-16,1-7-1 15,-1-6 0-15,1-6-1 16,-4-7 1-16,-4-15-1 16,-6-3 1-16,-1-4-2 15,4 1 1-15,-7 0-2 16,-1 2 0-16,-2 7 0 16,-1 7 1-16,-3 5-1 15,7 7 1-15,-8 3-1 16,8 6 1-16,0 0 1 15,3 10 1-15,11-10 1 16,7 1 1-16,7-1-1 16,22-6 0-16,2-10 1 15,8-9 0-15,11-3-2 0,-1 0 0 16,-7-9-6-16,-3 0 1 16,0-7-10-16,-14 3 1 15,-8 1-5-15,-6 6 1 16</inkml:trace>
  <inkml:trace contextRef="#ctx0" brushRef="#br0" timeOffset="75772.7">5253 8755 56 0,'-4'15'28'0,"15"-24"-25"0,-8 6 54 0,8-7-55 15,10 1 1-15,18-3 0 16,17-1 1-16,11-3-5 16,15 1 0-16,-12-4 1 15,1 6 1-15,-8 1-5 16,-3-1 0-16,-10 13-9 16,-15 0 0-16,-14 10-7 15,-10 2 0-15</inkml:trace>
  <inkml:trace contextRef="#ctx0" brushRef="#br0" timeOffset="76238.97">5521 8981 53 0,'4'31'26'0,"3"-3"-25"0,-7-25 45 16,-4 10-45-16,1 6 0 16,-8 6 2-16,0 0 0 15,-3 0-3-15,-3 3 1 16,-1-3 1-16,4 0 0 16,-4-3-1-16,4-6 1 15,-4-7-2-15,8-2 0 16,-8-7-1-16,4-7 0 0,0 1 0 15,3-3 0-15,-3-4 0 16,-3 1 1-16,-1-1-1 16,-3 4 1 15,0 5-1-31,0 4 1 0,-8 4 0 0,8 5 0 0,4 10 0 16,-1 3 0-16,4 3 0 15,3 3 0-15,11 7 1 16,0-1 0-16,11 4-1 15,10-7 1-15,7-3-2 16,-7-9 0-16,18-3-5 16,14-7 1-16,3-3-9 15,8-12 1-15,7-6-4 16,-11-4 0-16</inkml:trace>
  <inkml:trace contextRef="#ctx0" brushRef="#br0" timeOffset="76466.04">6029 9062 56 0,'-28'13'28'0,"-85"71"-37"0,85-59 55 15,-1 4-46-15,-2 11 0 0,2-2-6 16,5-7 0-16,6-6 1 15,8-9 1-15,-1-16-9 16,4-16 0-16,7-6-2 16,0-12 0-16</inkml:trace>
  <inkml:trace contextRef="#ctx0" brushRef="#br0" timeOffset="76599.25">5747 9009 40 0,'10'9'20'0,"15"19"-22"16,-14-18 41-16,-1 12-37 15,4 6 0-15,7 10 0 16,1 15 0-16,6 0-7 16,-3-9 1-16,3-9-8 15,0-10 1-15</inkml:trace>
  <inkml:trace contextRef="#ctx0" brushRef="#br0" timeOffset="77080.64">6812 8745 52 0,'7'19'26'0,"-14"6"-27"15,0-12 43-15,-3 6-41 16,-12 9 1-16,-6 9 0 16,0 4 0-16,-4 9-4 0,-7-3 0 15,8-6-3 1,2-6 1-16,12-7-9 0,3-12 0 15,7-13-3-15,7-16 0 16</inkml:trace>
  <inkml:trace contextRef="#ctx0" brushRef="#br0" timeOffset="77245.81">6590 8811 41 0,'14'41'20'0,"18"6"-16"0,-18-28 38 15,0 9-41-15,7 3 0 0,-3 7-1 16,3 3 1-16,0-4-4 16,0-5 0-16,0-10-4 15,-3-10 1-15,0-9-8 16,-4-12 1-16</inkml:trace>
  <inkml:trace contextRef="#ctx0" brushRef="#br0" timeOffset="77633.92">6893 8639 57 0,'4'-3'28'0,"13"-7"-30"16,-9 7 54-16,2 0-48 0,4 0 0 15,4 3 1-15,3 0 0 16,0 0-7-16,0 3 1 16,1 3 3-16,-5-6 1 15,-3 3-3-15,-7 4 1 16,-7-1-2-16,-7 3 0 16,0 4-1-16,-10 3 0 15,2 5-2-15,-2 5 1 16,-1 5 0-16,4-6 1 15,0 3 0-15,3-3 0 16,8-3 1-16,3-3 0 0,3-3 1 16,11-7 0-16,8 4-3 15,2-7 1-15,5 0-6 16,-5 1 0-16,1-1-8 16,3-6 0-16</inkml:trace>
  <inkml:trace contextRef="#ctx0" brushRef="#br0" timeOffset="77884.77">7133 9034 59 0,'14'12'29'0,"-3"-5"-35"0,-4-7 52 16,4 0-47-1,6 0 0-15,1 0 0 0,6 3 0 16,1-3-3 0,0 3 1-16,-4-6-9 0,0 3 1 15,-7-6-5-15,-3-4 1 16</inkml:trace>
  <inkml:trace contextRef="#ctx0" brushRef="#br0" timeOffset="78053.56">7281 9009 42 0,'-10'34'21'0,"-4"4"-27"16,14-26 37-16,-4 7-32 15,1 3 0-15,-1-3-8 16,4 0 0-16,4-7 3 15,3-2 0-15</inkml:trace>
  <inkml:trace contextRef="#ctx0" brushRef="#br0" timeOffset="78367.84">7585 8698 39 0,'-4'-9'19'0,"-6"3"-11"0,10 6 31 16,-7 6-38-16,3 3 0 15,-3 4 2-15,0 9 0 16,3 6-3-16,4 3 0 15,0 7 2-15,4 3 0 16,3-4-1-16,4 1 0 0,13-3-5 16,8-10 1-16,-4-13-6 15,4-2 1-15,0-14-7 16,-1-11 0 0</inkml:trace>
  <inkml:trace contextRef="#ctx0" brushRef="#br0" timeOffset="78519.6">7927 8651 35 0,'0'-12'17'0,"-4"21"-4"0,1 1 26 0,-8 8-35 16,-6 17 0-16,-5 9 1 15,-6 15 1-15,0 10-9 16,-4 13 1-16,1 9-2 16,6-7 1-16,4-8-12 15,7-10 0-15</inkml:trace>
  <inkml:trace contextRef="#ctx0" brushRef="#br0" timeOffset="79695.51">8361 8426 37 0,'-11'3'18'0,"4"3"-6"16,7-6 19-16,-3 0-26 15,3 0 0-15,0 0 2 16,0 0 0-16,10-3-10 16,8 3 1-16,3-3 6 15,14 0 0-15,-3-4-5 16,10 4 0-16,4-3-9 15,0 3 1-15,0-4-7 16,-14 4 1-16</inkml:trace>
  <inkml:trace contextRef="#ctx0" brushRef="#br0" timeOffset="79887.66">8322 8720 55 0,'-14'44'27'0,"17"-3"-24"0,5-32 49 16,6-2-50-16,10-4 0 16,15-6 0-16,7-4 1 15,17-5-7-15,8 2 0 0,7 1-4 16,-4 3 1-16,-7 3-11 16,-11 3 0-16</inkml:trace>
  <inkml:trace contextRef="#ctx0" brushRef="#br0" timeOffset="82588.55">10188 7601 33 0,'4'-10'16'0,"3"-5"3"15,-4 8 16-15,-3 1-32 16,0-3 1-16,0-4 2 16,-3 4 0-16,-4-4-7 0,-7-2 0 15,-4-4 5-15,-7 0 1 16,-6 3-3-16,-1 1 1 15,-3 5-1-15,-4 10 1 16,0 10-2-16,-3 15 1 16,-1 6-1-16,8 22 0 31,17 51 1-31,18-10 0 16,7-19 0-16,0-18 1 15,36-20-1-15,20-24 0 0,-3-13 0 16,-3-22 0-1,-1-13-2-15,-10-5 1 0,-11-4-7 16,-6 3 1-16,-15 0-16 16,-11 4 1-16</inkml:trace>
  <inkml:trace contextRef="#ctx0" brushRef="#br0" timeOffset="83844.92">10559 7732 56 0,'-7'16'28'0,"10"3"-16"0,-3-19 28 0,7-3-35 15,4 6 1-15,3-3 3 16,7 0 0-16,7 0-11 16,0-3 1-16,11-3 7 15,11-1 0-15,6-2-4 16,1-1 1-16,-1 4-3 15,-3 3 0-15,-7-6-8 16,-7 9 1-16,-8 0-16 16,-9 3 1-16</inkml:trace>
  <inkml:trace contextRef="#ctx0" brushRef="#br0" timeOffset="84976.68">11585 7341 57 0,'11'-7'28'0,"3"20"-15"0,-11-7 28 0,-3-3-38 16,0 10 0-16,0 12 1 16,-3 9 1-16,-4 16-7 15,-4 13 1-15,4 6 3 16,0 3 1-16,0-3-2 15,0-6 0-15,4-10-4 16,3-9 0-16,0-9-6 16,7-13 0-16,0-10-11 15,7-9 0-15</inkml:trace>
  <inkml:trace contextRef="#ctx0" brushRef="#br0" timeOffset="85220.06">11882 7720 60 0,'0'9'30'0,"-4"23"-21"0,4-29 48 16,0 0-56-16,0 0 1 15,0 0 0-15,0 0 1 16,0 1-4-16,4-1 1 15,-1 0-2-15,4-3 0 16,4 0-9-16,3 0 1 16,-4-6-11-16,1-1 1 15</inkml:trace>
  <inkml:trace contextRef="#ctx0" brushRef="#br0" timeOffset="86746.18">12453 7328 30 0,'7'-9'15'0,"-14"-13"2"15,7 15 15-15,4 1-27 0,-8 3 1 16,1 0 3-16,-1 6 1 16,-3 6-12-16,0 10 1 15,-7 6 8-15,-7 13 0 16,-4 12-3-16,0 19 1 15,1 3-3-15,2 10 0 16,5-7-2-16,6 0 1 16,8-9-4-16,10-9 0 15,3-14-7-15,4-8 1 16,4-16-10-16,0-10 1 16</inkml:trace>
  <inkml:trace contextRef="#ctx0" brushRef="#br0" timeOffset="87166.25">12545 7591 56 0,'7'-6'28'0,"0"0"-27"15,-4 0 46-15,4-1-45 16,1 1 1-16,6 0 2 16,3-1 1-16,1 1-7 15,0 3 0-15,-1 3 4 16,-3-3 1-16,-3 3-2 16,-4 0 1-16,-4 6-3 0,-6 7 1 15,-4 2-1-15,-4 11 1 16,1 2-1-16,-4 3 0 15,0-3 0-15,-4 4 0 16,0 2 0-16,4-2 0 16,4-4 0-16,2-6 1 15,8 3-1 17,4-3 0-32,7-10-1 0,3 1 1 0,3-4-5 0,8 1 1 0,3-4-6 15,4-3 0 1,0-3-10-16,0-9 0 0</inkml:trace>
  <inkml:trace contextRef="#ctx0" brushRef="#br0" timeOffset="87409.8">13085 7595 61 0,'-22'12'30'0,"-2"10"-34"15,13-16 51-15,1 7-46 16,-5 3 0-16,-2 2 1 16,-4 4 1-16,-4 6-5 15,-7 7 0-15,7-4-2 16,4-6 1-16,0-6-6 16,7-9 0-16,3-13-8 0,4-10 0 15,0-3 0-15,4-6 1 16</inkml:trace>
  <inkml:trace contextRef="#ctx0" brushRef="#br0" timeOffset="87575.82">12774 7541 44 0,'0'6'22'0,"14"20"-19"0,-7-17 47 16,4 10-48-16,3 15 1 16,4-2-1-16,3 8 1 15,0 7-5-15,4-3 1 0,3-9 0 16,-3-7 0-16,3-3-6 15,0-12 0-15,4-4-9 16,3-9 0-16</inkml:trace>
  <inkml:trace contextRef="#ctx0" brushRef="#br0" timeOffset="87818.85">13219 7388 57 0,'17'6'28'0,"15"63"-30"16,-18-50 49-16,11 12-47 16,3 7 0-16,0 2-1 15,-3-2 1-15,-7 3-2 0,-11 6 0 16,-14 6-7-16,-18-12 1 15,-17 6-8-15,-15 0 0 16</inkml:trace>
  <inkml:trace contextRef="#ctx0" brushRef="#br0" timeOffset="88323.52">9881 8542 40 0,'-3'9'20'0,"3"-22"-15"15,0 4 29-15,3 3-28 0,8-1 0 16,10 4 6-16,11 0 0 15,17 0-14-15,18 0 1 16,25 0 10-16,42 3 0 16,35 0-3-16,43 0 0 15,17-13-2-15,39-9 0 16,36-9-2-16,3-4 0 16,7-8-2-16,-7-1 0 15,-18 6-3-15,-49 16 1 16,-43 16-5-16,-48 15 1 0,-44 7-8 15,-41 18 0-15,-43 4-8 16,-28 6 1-16</inkml:trace>
  <inkml:trace contextRef="#ctx0" brushRef="#br0" timeOffset="88967.63">10767 8717 59 0,'3'-3'29'0,"-3"-3"-34"16,0 6 50-16,0 0-43 15,-3 3 0-15,-11 3 2 16,-7 13 1-16,-11 9-5 16,-7 10 0-16,-3 15 3 15,6 7 1-15,1 12-2 16,3 9 0-16,8 10-2 0,13 0 0 15,0-12-3-15,8-14 0 16,10-17-6-16,7-17 1 16,7-9-11-16,4-13 0 15</inkml:trace>
  <inkml:trace contextRef="#ctx0" brushRef="#br0" timeOffset="89257.72">11148 8946 52 0,'-14'6'26'0,"-7"13"-22"0,13-13 38 0,-6 7-41 15,-7-1 0-15,-7 4 0 16,-7 6 1-16,-8 9-3 16,5 1 0-16,2-1-1 15,8 1 0-15,3-7-7 16,8-3 0-16,3-10-7 16,-1-9 0-16</inkml:trace>
  <inkml:trace contextRef="#ctx0" brushRef="#br0" timeOffset="89468.34">10781 8971 47 0,'3'22'23'0,"15"13"-17"0,-11-26 39 16,0 10-44-16,7 6 0 15,4 9 0-15,7 7 0 16,-1 9-2-16,1-9 0 15,0 3-1-15,-1-6 1 16,1-10-7-16,0-9 1 16,3-10-9-16,-3-3 1 0</inkml:trace>
  <inkml:trace contextRef="#ctx0" brushRef="#br0" timeOffset="89870.69">11292 8770 58 0,'4'7'29'0,"10"-17"-25"15,-7 13 51-15,-7-3-54 16,7 0 1-16,7 0 2 15,7 4 1-15,4-1-6 0,7 0 1 16,-4 0 3-16,-7 3 0 16,-3 1-1-16,-7-1 0 15,-1 3-1-15,-6 4 0 16,-8 2-2-16,-6 1 0 16,-1 6-1-16,-3 0 0 15,-4 0 0-15,1 3 0 16,2-6 0-16,-2-3 0 15,10-1 1-15,3-2 0 16,8-4 1-16,6-3 0 0,11 1-3 16,4-1 1-16,0-3-6 15,3 0 1 1,4 0-12-16,3-3 0 0</inkml:trace>
  <inkml:trace contextRef="#ctx0" brushRef="#br0" timeOffset="90126.03">11571 9216 59 0,'4'22'29'0,"6"-13"-29"0,-3-6 46 15,7 0-46 1,4 4 0-16,7-7 0 16,3 0 0-16,0 0-1 15,4 0 1-15,-4 0-4 0,4 0 0 16,0 0-13-16,-1-4 1 16</inkml:trace>
  <inkml:trace contextRef="#ctx0" brushRef="#br0" timeOffset="90351.95">11871 9075 47 0,'-11'28'23'0,"4"13"-16"0,4-29 29 16,-4 10-36-16,0 13 0 0,0 8 0 15,0-2 0-15,0 3-4 16,-1-6 1-16,5-7-6 16,6-6 0-16,5-9-5 15,-5-10 0-15</inkml:trace>
  <inkml:trace contextRef="#ctx0" brushRef="#br0" timeOffset="90650.39">12234 8959 53 0,'-7'9'26'0,"-10"7"-32"0,13-10 50 15,-6 3-42-15,-1 4 1 16,-3 3 0-16,3 9 0 15,-3 6-4-15,4 0 0 16,-1 4 3-16,7-1 0 16,4-2-2-16,4 2 0 15,7-12-2-15,10-9 0 0,3-13-3 16,8-7 1-16,3-2-7 16,-3-7 0-1,3-9-5-15,1 3 1 0</inkml:trace>
  <inkml:trace contextRef="#ctx0" brushRef="#br0" timeOffset="90875.34">12647 8839 48 0,'-7'10'24'0,"-14"21"-19"16,14-21 43-16,-7 8-47 15,-4 14 0-15,-7 9 0 16,-3 12 0-16,3 16-2 16,1 9 0-16,-1 7-1 0,4-7 0 15,7-15-5-15,3-10 0 16,11-12-9 0,0-22 0-16</inkml:trace>
  <inkml:trace contextRef="#ctx0" brushRef="#br0" timeOffset="91144.18">12788 8676 40 0,'4'32'20'0,"20"37"-11"15,-17-41 27-15,4 19-35 16,0 6 1-16,-1 16 2 16,-3 7 0-16,-7 5-5 15,-7-6 0-15,-7 1 1 16,-4-11 1 0,-6-8-8-16,3-13 1 0,3-10-9 15,11-12 1-15</inkml:trace>
  <inkml:trace contextRef="#ctx0" brushRef="#br0" timeOffset="91564.4">13067 8639 72 0,'7'22'36'0,"7"-19"-47"0,-7 0 69 0,4-3-56 16,3 0 0-16,3 3 0 16,1-3 1-16,3-3-5 15,-3 0 1-15,-4-3 2 16,-3 6 0-16,-1-4-2 15,-10 4 1-15,0 0-1 16,-3 7 1-16,-8 5 0 16,-3 7 0-16,-4 6 0 15,1 6 0-15,-1 4 0 16,0-1 0-16,8 1 0 16,3-1 1-16,7-2-1 15,7-1 0-15,10-12-2 16,8-3 1-16,7-10-7 15,3-6 1-15,0-3-14 16,-6-7 1-16</inkml:trace>
  <inkml:trace contextRef="#ctx0" brushRef="#br0" timeOffset="92107.84">13811 8585 48 0,'-3'10'24'0,"3"-13"-16"0,0 3 30 15,0 0-36-15,3-7 0 16,8 1 1-16,10-3 1 15,11-1-5-15,17 1 1 16,-3 0-1-16,7-1 0 16,0 4-8-16,-4 0 1 15,-13 2-8-15,-12 8 0 16</inkml:trace>
  <inkml:trace contextRef="#ctx0" brushRef="#br0" timeOffset="92274.65">13868 8839 64 0,'7'41'32'0,"35"-22"-43"0,-17-16 59 0,3 3-49 16,7-6 0-16,18 0-11 16,7 0 1-16,11 0 1 15,3-6 0-15</inkml:trace>
  <inkml:trace contextRef="#ctx0" brushRef="#br0" timeOffset="92919.2">15346 7751 53 0,'-21'13'26'0,"10"-1"-18"0,8-8 39 16,-1-1-44-16,1-3 1 16,6 3 3-16,8-3 0 15,3 0-9-15,3-3 0 16,19 0 5-16,17 3 1 16,3-4-7-16,-3 1 0 15,0-6-10-15,-4-4 0 0,-6-2-7 16,-5 2 0-16</inkml:trace>
  <inkml:trace contextRef="#ctx0" brushRef="#br0" timeOffset="93292.03">15857 7497 65 0,'0'3'32'0,"18"1"-30"16,-7-4 59-16,3 0-59 16,3 0 1-16,12 3 1 15,6 0 1-15,7 3-6 16,4 0 0-16,0 1 3 16,-7 2 1-16,-4 0-2 15,-7 1 1-15,-7-1-3 0,-7 10 1 16,-10 3-1-16,-11 9 0 15,-7-2-1-15,-7-1 1 16,-4 3-1-16,0 7 1 16,1-4 0-16,6-2 1 15,7-10-1-15,8 0 1 16,10-4-1-16,11-2 0 16,6-3-5-16,4-4 1 15,-3-6-12-15,10 0 1 0,8-3-5 16,6-3 0-16</inkml:trace>
  <inkml:trace contextRef="#ctx0" brushRef="#br0" timeOffset="93490.92">16820 7679 64 0,'-24'41'32'0,"-50"6"-41"15,53-34 61-15,-11 8-51 16,-4 8 1-16,1-7-3 16,0 3 0-16,7-3-5 15,7 0 0-15,10-10-11 16,11-9 0-16</inkml:trace>
  <inkml:trace contextRef="#ctx0" brushRef="#br0" timeOffset="93692.78">16517 7638 72 0,'18'69'36'0,"24"38"-47"0,-24-76 61 16,6 1-53-16,5 9 0 15,-1-4-8-15,0-6 1 16,-3 1 4-16,-8-7 0 0,-10-9-12 15,-7-1 0-15</inkml:trace>
  <inkml:trace contextRef="#ctx0" brushRef="#br0" timeOffset="94029.58">15261 8344 49 0,'-67'13'24'0,"28"21"-13"16,29-25 43-16,3 4-49 15,3 0 1-15,8-1 3 16,6-3 1-16,29-2-11 0,18-1 1 15,45-6 8-15,42-3 0 16,51-13-3-16,62-12 0 16,29-7-5-16,14-12 1 15,-25 10-6-15,-32 12 1 16,-38 6-7-16,-46 6 1 16,-39 13-10-16,-36 10 0 15,-34 9-3-15,-22 6 1 16</inkml:trace>
  <inkml:trace contextRef="#ctx0" brushRef="#br0" timeOffset="94826.35">15505 8714 57 0,'-11'3'28'0,"-17"3"-29"0,21-2 51 16,-7 2-47-16,-4 13 0 15,-10 12 1-15,-11 10 1 16,0 12-7-16,-3 16 1 16,3 6 2-16,7 13 1 15,8-6-4-15,13-1 0 16,15-12-4-16,13-16 0 31,43-31-13-31,-3-12 1 0</inkml:trace>
  <inkml:trace contextRef="#ctx0" brushRef="#br0" timeOffset="95051.77">15812 8940 60 0,'-18'22'30'0,"-35"22"-31"15,39-35 47-15,-14 4-46 16,-11 12 0-16,-4 6 0 16,5 0 0-16,2 1-3 15,5-4 0-15,6-3-7 16,4-9 0-16,7-10-7 15,7-12 1-15</inkml:trace>
  <inkml:trace contextRef="#ctx0" brushRef="#br0" timeOffset="95232.48">15395 8915 58 0,'0'28'29'0,"7"28"-33"0,-3-43 52 16,3 9-48-16,7 12 1 15,0 7-1-15,7 6 0 16,7 0-2-16,4 3 0 0,0-12-4 16,0-10 1-16,-4-15-12 15,-7-13 1-15</inkml:trace>
  <inkml:trace contextRef="#ctx0" brushRef="#br0" timeOffset="95633.08">15755 8661 65 0,'-3'3'32'0,"3"-9"-30"15,0 6 55-15,7 0-54 16,3 0 0-16,11 3 1 15,8 0 1-15,6 6-6 0,4 1 0 16,3-1 3-16,-7-3 1 16,-3 4-2-16,-7-4 0 15,-8-3-2-15,-3 3 1 16,-6 7-3-16,-12 3 0 16,-3 2-2-16,-7 4 0 15,0 0-1-15,-4 0 1 16,4 3 0-16,0-3 1 15,3 0 2-15,4-3 0 16,4 3 1-16,-1-6 1 16,8-4-1-16,6-2 1 0,4-4-3 15,8-3 0-15,6 0-8 16,4-3 0-16,-4-3-5 16,-4 0 0-16</inkml:trace>
  <inkml:trace contextRef="#ctx0" brushRef="#br0" timeOffset="95891.04">16108 9159 61 0,'0'10'30'0,"17"2"-28"15,-9-9 57-15,2 1-59 16,8 2 0-16,3 0 0 0,4-3 1 16,3 0-2-16,4 0 1 15,3 1-4-15,0-4 0 16,0 0-9-16,-3-4 1 16,0-5-7-16,-4-3 0 15</inkml:trace>
  <inkml:trace contextRef="#ctx0" brushRef="#br0" timeOffset="96104.32">16397 9015 63 0,'-10'28'31'0,"-15"19"-42"15,18-25 58-15,-4 6-48 16,-3 16 0-16,7 13-4 15,0-4 1-15,0-6-1 16,3-9 1-16,1-10-11 16,10-12 0-16,7-10-1 15,7-9 0-15</inkml:trace>
  <inkml:trace contextRef="#ctx0" brushRef="#br0" timeOffset="96372.45">16824 8764 53 0,'-4'22'26'0,"-10"13"-36"0,11-26 56 16,-8 7-44-16,-3 9 1 15,0 6 0-15,-4 4 1 16,1 2-5-16,6 4 0 15,4 0 3-15,7-7 0 16,11-2-3-16,3-10 0 16,3-7-4-16,5-12 0 15,2-9-7-15,1-6 1 0,3-7-5 16,7-3 0-16</inkml:trace>
  <inkml:trace contextRef="#ctx0" brushRef="#br0" timeOffset="96551.18">17127 8770 49 0,'-10'19'24'0,"-15"38"-23"0,22-51 46 0,-12 19-47 15,-6 10 0-15,-7 12 0 16,-4 9 1-16,1 10-3 16,6 12 1-16,0 7-4 15,8-10 1-15,2-12-9 16,8-13 0-16,7-19-2 15,11-15 0-15</inkml:trace>
  <inkml:trace contextRef="#ctx0" brushRef="#br0" timeOffset="96835.35">17230 8614 49 0,'3'22'24'0,"15"3"-21"0,-11-13 49 0,3 13-51 16,5 13 0 0,-1 18 0-16,0 4 1 0,-7 25-3 15,-4 9 1-15,-6 3 0 16,-11 3 1-16,-7-12-4 15,-8-6 0-15,1-7-10 16,3-12 0-16,8-23-4 16,10-8 0-16</inkml:trace>
  <inkml:trace contextRef="#ctx0" brushRef="#br0" timeOffset="97255.41">17463 8730 63 0,'3'0'31'0,"1"0"-33"0,-4 0 62 16,10 0-58-1,4 0 0-15,0 0 2 0,4 3 0 16,3-3-5-16,-3 0 1 16,-1 3 2-16,-2-3 0 15,-5 3-1-15,-6 0 1 16,-4 3-3-16,-7 10 1 16,-7 6-1-16,-4 0 1 0,-3 0-1 15,3 0 1-15,4 3 0 16,0 0 0-16,7 0 0 15,3 0 0-15,8-6 0 16,6 0 1-16,12-7-1 16,6-2 0-16,4-4-5 15,3-3 0-15,-3 0-11 16,-4-6 1-16,-7-6-7 16,-7-1 1-16</inkml:trace>
  <inkml:trace contextRef="#ctx0" brushRef="#br0" timeOffset="97977.18">18411 8168 57 0,'18'-3'28'0,"-4"10"-18"0,-14-7 29 15,0 3-39-15,-3 9 1 16,-11 7 1-16,-8 3 1 16,-9 6-4-16,-8 13 1 31,-28 15 2-31,10-5 0 16,8-4-1-16,10-7 1 15,11-5-1-15,7-4 0 0,10-3 0 16,11-2 0-16,18 2 0 15,3 0 0-15,7 0-3 16,11 7 1-16,7-4-7 16,0-9 1-16,0 3-12 15,-11-6 0-15</inkml:trace>
  <inkml:trace contextRef="#ctx0" brushRef="#br0" timeOffset="98427.08">19413 8175 53 0,'32'-29'26'0,"-32"7"-25"0,-7 13 37 16,-14-3-38-16,-11 2 0 16,-17 1 0-16,-8 2 1 15,-3 11-1-15,-3 8 0 0,-1 19 1 16,-3 20 0-16,4 18 0 15,6 15 0-15,15 17-1 16,17-1 1-16,18-3 0 16,21-12 0-1,22-26 1-15,13-24 0 0,25-26-1 16,11-31 1-16,-4-18-1 16,-10-14 1-16,-15 1-3 15,-21-10 1-15,-24 7-11 16,-25-4 0-16,-22-2-6 15,-13 5 0-15</inkml:trace>
  <inkml:trace contextRef="#ctx0" brushRef="#br0" timeOffset="100081.56">21019 8620 46 0,'-8'19'23'0,"1"6"-11"15,7-13 23-15,-3 4-35 16,-4 9 0-16,-4 3-1 15,1 1 1-15,-1-4-3 0,4-3 1 16,3 0-13-16,8-7 1 16</inkml:trace>
  <inkml:trace contextRef="#ctx0" brushRef="#br0" timeOffset="100272.05">20863 8466 54 0,'4'16'27'0,"10"-7"-29"0,-7-6 42 0,7-3-44 16,11-3 0-16,7 0-19 16,3 3 0-16,-3-6 22 15,-4 0 0-15</inkml:trace>
  <inkml:trace contextRef="#ctx0" brushRef="#br0" timeOffset="100591.05">21283 8955 53 0,'4'13'26'0,"6"-32"-36"0,-3 4 50 16,4-20-41-16,-1-15 0 15,5-10 0-15,-1-2 0 16,-4-14 1-16,4-2 1 16,0-10-2-16,-3 3 1 15,0 10 0-15,-1 9 0 16,1 13 0-16,3 9 0 15,0 16-3-15,0 9 1 16,0 7-2-16,4 8 0 16,0 11-10-16,-1 5 1 0</inkml:trace>
  <inkml:trace contextRef="#ctx0" brushRef="#br0" timeOffset="100817.38">21142 8636 72 0,'-4'18'36'0,"19"-11"-48"16,-5-7 71-16,4 0-58 16,11-7 0-16,10-2 0 15,8 0 0-15,-1-1-4 16,4 7 0-16,-4 3-9 15,4 3 0-15,-11-3-8 0,-7 3 1 16</inkml:trace>
  <inkml:trace contextRef="#ctx0" brushRef="#br0" timeOffset="101936.23">22521 8701 55 0,'-3'7'27'0,"6"-17"-16"15,-3 10 27-15,4-6-34 16,-4 6 0-16,3-6 1 16,8 3 0-16,3-4-7 15,11 7 0-15,10 4-1 16,7-1 0-16,1-3-15 15,-4-7 0-15</inkml:trace>
  <inkml:trace contextRef="#ctx0" brushRef="#br0" timeOffset="102330.37">22892 8397 65 0,'-4'7'32'0,"40"-1"-26"0,-22-6 48 16,10 0-53-16,1 6 1 0,7 0 1 16,3 7 0-16,4-1-4 15,0 1 1-15,-8-7 2 16,-6-3 0-16,-7 7-1 15,-11 2 0-15,-11 7-1 16,-6 6 0-16,-8 7-2 16,4-10 1-16,-11 12-1 15,1 7 1-15,-1 3 0 16,7-4 1-16,4 1-1 16,7-3 1-16,7-4-1 15,7-5 1-15,4-4-1 16,6-6 1-16,12-7-6 15,2-6 0-15,8-3-13 16,0-9 0-16,-11 3-1 16,-7 0 0-16</inkml:trace>
  <inkml:trace contextRef="#ctx0" brushRef="#br0" timeOffset="102602.7">23774 8538 73 0,'3'19'36'0,"-17"-13"-52"0,4 1 76 0,-8 2-61 15,-14 7 1 1,-10 6 0-16,-4 12 0 0,0 7-2 15,0 0 0-15,4 0-4 16,3-7 0-16,11-6-6 16,7-9 0-16,10-13-7 15,4-9 0-15</inkml:trace>
  <inkml:trace contextRef="#ctx0" brushRef="#br0" timeOffset="102796.75">23410 8513 66 0,'7'19'33'0,"0"28"-42"0,-3-31 64 15,7 9-55 1,3 16 0-16,-4 6-3 0,8 0 0 16,0 0 0-16,3-3 1 15,3-7-6-15,-2-5 0 16,-1-7-10-16,7-16 0 15</inkml:trace>
  <inkml:trace contextRef="#ctx0" brushRef="#br0" timeOffset="103125.08">24236 8526 56 0,'-4'22'28'0,"-24"15"-31"0,14-30 47 15,-11 2-44-15,1 1 1 0,-5 2 0 16,5 4 1-16,-5-1-1 16,5 1 1-16,3 3 1 15,3 0 1-15,4-4 0 16,3 1 1-16,8 3-1 15,10 3 0-15,0-6-2 16,3-1 1-16,8 1-3 16,7 0 1-16,7-1-6 15,-4 1 1-15,-4 0-6 0,-2-4 0 16,-1 1-11-16,3-1 1 16</inkml:trace>
  <inkml:trace contextRef="#ctx0" brushRef="#br0" timeOffset="103515.28">25005 8479 56 0,'32'-19'28'0,"-18"-15"-32"0,-14 21 44 0,-7 0-40 16,-11-2 1-16,-14 2-1 15,-10 7 1-15,-7 6-1 16,-8 9 0-16,-3 10 1 16,4 13 0-16,-1 15 0 15,4 18 1-15,8 14-1 16,6 9 1-16,14-13-1 15,18-16 0-15,10-8 0 16,19-17 0-16,24-6-1 16,21-15 0-16,21-19 0 15,-7-19 0-15,-14-23-1 0,-14 1 0 16,-14-3-6 0,-15 0 0-16,-20 0-10 0,-18-3 1 15</inkml:trace>
  <inkml:trace contextRef="#ctx0" brushRef="#br0" timeOffset="105934.63">26681 8479 39 0,'7'0'19'0,"0"-3"-10"15,-7 3 20-15,0 0-26 16,-4 3 1-16,-6 0 1 16,-8 0 0-16,-3 6-7 15,0 4 1-15,-1 6 3 16,1 3 1-16,4 3-2 15,3-3 0-15,6 0-1 16,8 3 1-16,4-3-1 0,10 0 1 16,7 0-1-16,8-3 1 15,-5-1-1-15,1 1 1 16,-7-3 0-16,-4 6 0 16,-14 0-1-16,-14 6 1 15,-15 6-2-15,-9-2 1 16,-1-1-6-16,3-9 0 15,1-3-10-15,3-3 1 16</inkml:trace>
  <inkml:trace contextRef="#ctx0" brushRef="#br0" timeOffset="106248.98">27037 8893 50 0,'21'0'25'0,"-10"-10"-25"16,-11 10 38-16,-4-12-38 15,-6-10 0-15,-5 3 2 16,-2 0 1-16,-8 4-3 16,-3 8 1-16,-4 14 1 15,0 11 1-15,1 4 0 16,6 7 0-16,7 2-1 0,15 0 0 15,13 1-1-15,12-14 0 16,9-2-1-16,12-10 0 16,10-12-1-16,-4-10 0 15,-7 1-5-15,-6-7 0 16,-12-6-11-16,-13 2 0 16</inkml:trace>
  <inkml:trace contextRef="#ctx0" brushRef="#br0" timeOffset="107154.31">29277 8523 46 0,'-7'6'23'0,"-35"38"-17"0,28-28 30 16,-8 9-36-16,-13 12 0 16,-7 13 1-16,-1 1 1 0,1 5-3 15,0-3 1-15,3-12-3 16,11-6 0-16,10-10-9 16,11-3 0-16,4-19-3 15,3-9 1-15</inkml:trace>
  <inkml:trace contextRef="#ctx0" brushRef="#br0" timeOffset="107362.1">28981 8532 56 0,'3'47'28'0,"25"28"-33"16,-20-40 58-16,-1 12-52 15,7 13 1-15,0-1-1 16,3 1 1-16,5-1-4 0,6-12 0 16,0-9-2-1,0-13 0-15,0-9-13 0,-3-13 0 16</inkml:trace>
  <inkml:trace contextRef="#ctx0" brushRef="#br0" timeOffset="115257.01">29619 8501 42 0,'-7'-7'21'0,"11"7"-9"0,-4 0 22 15,0 0-31-15,0 0 0 16,0 0 3-16,7 4 1 16,3-1-7-16,4 0 0 15,8 9 5-15,9 1 0 16,12 3-2-16,3-1 1 0,3 4-2 16,-3-3 0-16,-4 3-1 15,0-4 0 1,-13 4-1-16,-12 0 1 0,-10 9-2 15,-10 7 1-15,-15-1 0 16,-10 1 0-16,-14 2-4 16,-4-2 1-16,3-4-3 15,5 1 0-15,2-11-7 16,8 1 0-16,11-6-6 16,6 3 1-16</inkml:trace>
  <inkml:trace contextRef="#ctx0" brushRef="#br0" timeOffset="115646.87">30942 8780 46 0,'11'-25'23'0,"-18"-16"-28"0,0 28 40 16,-7-5-33-16,-8-4 0 15,-6 0-1-15,-11-3 1 16,-10 15-3-16,3 13 1 16,-7 13 2-16,-3 22 0 15,-4 12-1-15,3 13 1 16,4 2-1-16,18 4 1 0,14 7-1 15,14-10 1 1,21-13 0-16,21-16 0 0,18-18-1 16,14-19 1-16,11-19 0 15,6-6 0-15,-6-12-4 16,-11-4 1-16,-21-9-10 16,-11 12 1-16,-38-18-6 15,-8 12 0-15</inkml:trace>
  <inkml:trace contextRef="#ctx1" brushRef="#br1">19050 5945 0,'0'0'16,"0"0"0,0 0-1</inkml:trace>
  <inkml:trace contextRef="#ctx0" brushRef="#br1" timeOffset="120721.93">22888 9194 37 0,'-10'3'18'0,"6"-12"-6"15,4 2 19-15,0 1-27 16,0 0 1-16,0-1 4 16,0-2 1-16,4 0-11 15,-1-1 1-15,4-2 7 16,4 2 1-16,10 4-3 16,18 0 1-16,7-1-3 15,17-2 0-15,15 6-2 16,6 0 0-16,8 0-4 15,-7-4 1-15,-1 4-4 16,-13 3 0-16,-11 3-6 16,-14 4 1-16,-11 2-9 15,-17 0 0-15</inkml:trace>
  <inkml:trace contextRef="#ctx0" brushRef="#br1" timeOffset="121052.3">23213 9573 1 0,'0'0'0'0</inkml:trace>
  <inkml:trace contextRef="#ctx0" brushRef="#br1" timeOffset="121441.91">23266 9476 62 0,'14'6'31'0,"7"-6"-25"0,-10 0 32 15,3 0-35-15,3 0 1 16,4 0 0-16,1 0 1 16,6 3-7-16,7 1 1 15,-7-1 3-15,-3 0 1 0,-7 0-3 16,-4 3 1-16,-11 0-1 15,-6 4 0-15,-8 6 0 16,-3-1 0-16,0-2 0 16,-4-1 0-16,1 4 0 15,-4 3 0-15,3 3 0 16,4 3 0-16,3 0 0 16,8-3 1-16,6 0-1 15,4-6 0-15,11-7-4 16,14-3 0-16,3-3-9 15,7 0 1-15,-3-6-8 16,0-6 0-16</inkml:trace>
  <inkml:trace contextRef="#ctx0" brushRef="#br1" timeOffset="122387.51">24388 9134 57 0,'-4'10'28'0,"11"-23"-25"0,-7 13 48 15,7-3-47 1,4 0 1-16,3 3 3 15,7-3 0-15,4 3-10 0,10-3 0 16,14 3 6 0,15-4 1-16,13-2-5 0,5 0 0 15,-12 3-7-15,-10-4 1 16,-7 7-12-16,-18 0 1 16,-17 7-5-16,-18 8 1 15</inkml:trace>
  <inkml:trace contextRef="#ctx0" brushRef="#br1" timeOffset="122736.68">24352 9627 51 0,'-3'3'25'0,"3"-3"-23"15,0 0 44-15,0 0-41 0,0 0 0 16,7-3 3-16,3 3 0 15,4 0-11-15,8-4 1 16,-1 1 5-16,0 0 1 16,4 0-9-16,-8 3 0 15,1 0-14-15,-4-3 0 16</inkml:trace>
  <inkml:trace contextRef="#ctx0" brushRef="#br1" timeOffset="123186.52">24698 9539 58 0,'7'9'29'0,"0"-15"-25"0,-7 6 41 0,7-3-42 16,-7 3 0-16,7-3 2 16,0-1 0-16,7 4-6 15,4 0 0-15,7 0 4 16,3 0 0-16,4-6-2 16,-4 6 1-16,-3 0-2 15,-8 0 1-15,-3 0-1 16,-10 6 1-16,-8 4-1 0,-10 2 0 15,-7 4 0-15,-4-7 0 16,1 4 0 0,-1 6 0-16,0 3 0 0,4 3 1 15,0-3-1-15,10 3 1 16,4-6-1-16,7 0 1 16,7-4-1-16,11-2 1 15,10-4-4-15,8-6 0 16,-5-3-9-1,-3-3 0-15,-10-3-9 0,-7-4 0 16</inkml:trace>
  <inkml:trace contextRef="#ctx0" brushRef="#br1" timeOffset="123681.4">22779 9576 58 0,'-4'3'29'0,"8"1"-27"0,-1-4 47 0,8 0-45 15,3 0 0-15,4-4 2 16,3 1 0-16,14 0-9 16,4 3 1-16,0-3 2 15,-7 3 0-15,-1 0-11 16,-6-3 0-16,0-3-9 15,-4-1 0-15</inkml:trace>
  <inkml:trace contextRef="#ctx0" brushRef="#br1" timeOffset="124310.27">24455 8510 28 0,'21'-12'14'0,"-11"5"1"16,-6 1 11-16,-4-3-23 16,-4-1 0-1,-31-15 4 1,-11 0 0-16,4 6-9 16,-4 4 1-16,-7 8 5 15,-3 10 0-15,6 13-2 16,1 6 0-16,-4 9-3 15,0 13 1-15,4 16 0 16,-1 15 0-16,18 13 0 16,15-16 1-16,13 0-1 15,18-6 1-15,15-6 0 0,31-20 1 16,10-14-1-16,18-20 1 16,4-9-2-16,-7-22 1 15,-8-16-3-15,-13-19 1 16,-18-9-14-16,-22-3 1 15,-27-3-1-15,-15 6 0 16</inkml:trace>
  <inkml:trace contextRef="#ctx0" brushRef="#br0" timeOffset="133332.23">28981 6908 33 0,'-7'15'16'0,"-4"11"-3"0,11-23 17 16,-7 0-28-16,3 3 1 15,1 3 2-15,-1-2 1 0,4-1-7 16,0-6 0-16,0-6 4 15,0-7 1-15,7-15-2 16,8-10 0-16,-5-9-1 16,4-15 1-16,4-7-2 15,0 0 1-15,3-3-2 16,0 3 1-16,0 21-1 16,-3 8 0-16,3 5 0 15,0 10 0 1,18 19-5-1,-7 12 0-15,-4 10-6 16,-7 0 0-16,-10 5-2 16,-15 5 0-16</inkml:trace>
  <inkml:trace contextRef="#ctx0" brushRef="#br0" timeOffset="133798.79">28688 6848 54 0,'-14'22'27'0,"28"3"-32"0,-7-18 57 15,7 5-51-15,7 1 0 16,11 2 0-16,7 1 1 16,10-4-3-16,11 4 0 15,4-3 2-15,-4-7 0 16,-4-3-2-16,-3-3 1 15,-4-3-1-15,-10-3 1 16,-4-4-1-16,-6 1 0 0,-8-1-1 16,-4-2 1-16,-6 3-1 15,0-1 1-15,-15 4 0 16,-6 3 0-16,-5 3 0 16,-6 3 1-16,-3 3-1 15,-1 4 1-15,0 2 0 16,4 4 0-16,3-1 0 15,1 1 0-15,6 0 0 16,4-1 1-16,4 4-1 16,3-3 0-16,3-7 0 15,8-2 0-15,6-7-1 16,4-7 0-16,4-2-3 16,0 0 1-16,0-4-5 15,-1-3 1-15,-3 4-8 16,-3-1 1-16</inkml:trace>
  <inkml:trace contextRef="#ctx0" brushRef="#br0" timeOffset="134039.59">29485 7130 44 0,'0'10'22'0,"4"-20"-18"0,-4 4 36 0,0-6-40 15,3-4 0-15,-3-3 2 16,4 0 1-16,-1 0-2 16,4 4 0-16,0 2 3 15,4 1 1-15,3-1-1 16,11 4 0-16,10 2-4 16,4 4 1-16,0 3-7 15,3-3 0-15,-3 0-12 16,-7-6 1-16</inkml:trace>
  <inkml:trace contextRef="#ctx0" brushRef="#br0" timeOffset="134415.6">31253 6767 40 0,'-4'3'20'0,"-17"9"-8"0,10-9 25 0,1 4-36 16,-8-1 0-16,-10 10 1 15,-11 9 0 1,-10 12-3-16,-4 1 1 0,3 12-1 16,5 0 1-16,6-9-5 15,10-9 0-15,8-11-10 16,7-8 1-16</inkml:trace>
  <inkml:trace contextRef="#ctx0" brushRef="#br0" timeOffset="134626.96">30812 6770 44 0,'10'56'22'0,"18"32"-22"0,-13-63 33 15,-1 10-33-15,3 12 0 16,4-3-1-16,1-4 0 16,-1-5-2-16,3-7 1 15,-6-15-10-15,0-10 0 16,-8-10 0-16,-3-5 0 16</inkml:trace>
  <inkml:trace contextRef="#ctx0" brushRef="#br0" timeOffset="134954.34">31260 6826 47 0,'7'3'23'15,"24"1"-23"-15,-20-8 49 0,3 4-47 16,7 0 1-16,11 0 0 16,7 0 1-16,0 7-5 15,3-1 1-15,-7 6 3 16,-6-2 1-16,-8 2-2 16,-7 4 1-16,-7 3-2 15,-7 3 1-15,-7 6-2 16,-7 7 0-16,-7-1-4 15,-4 4 0-15,-3-7-6 16,3-6 0-16,0 0-8 16,11-9 0-16</inkml:trace>
  <inkml:trace contextRef="#ctx0" brushRef="#br0" timeOffset="135316.19">32276 6836 43 0,'28'-7'21'0,"-3"7"-13"0,-18-3 30 0,0-3-38 16,-7-7 1-16,-7-2-1 16,-7-7 1-16,-8-3-1 15,-16 3 0-15,-15 3 0 16,-7 10 1-16,-4 2-1 15,-3 10 0-15,0 19 0 16,11 10 0-16,6 21 0 16,19 13 0-16,6 6-1 15,14-12 1-15,25-7 1 16,18-12 1-16,28-13 0 16,18-22 0-16,3-25-1 15,-7-12 1-15,-11-13-1 16,-13 0 1-16,-26-6-6 15,-24-6 0-15,-17-7-12 16,-22 6 0-16</inkml:trace>
  <inkml:trace contextRef="#ctx0" brushRef="#br2" timeOffset="141634.72">1348 11586 44 0,'-11'25'22'0,"-7"13"-9"15,15-32 22-15,3 1-34 16,-7-1 1-16,7 0 2 16,0-3 0-16,7-6-4 15,7-9 0-15,4-17 3 16,3-14 0-16,11-11 0 16,13-5 0-16,8-17-2 15,7-11 0-15,7-7-1 16,0-1 0-16,-7 11 1 15,-7 9 0-15,-10 12-2 16,2 13 0-16,-13 9 0 16,-11 13 1-16,-3 9-1 15,-7 9 1-15,-11 14-2 16,0 5 0-16,0 13 1 0,-7 6 1 16,3 16-1-16,-7 9 0 15,1 16 1-15,-1 3 1 16,4 7-1-16,-3-4 0 15,10-6 0-15,-7 0 0 16,7-19 0-16,7-9 0 16,-7-13-2-16,10-12 0 15,-3-10-5-15,-3-3 0 0,-4-3-9 16,0-6 0-16,-4-3 0 16,-6-4 1-16</inkml:trace>
  <inkml:trace contextRef="#ctx0" brushRef="#br2" timeOffset="141833.35">1605 11370 37 0,'-10'9'18'0,"-1"7"-10"15,11-13 37-15,0 0-42 16,0 1 1-16,4-1 3 16,3 0 0-16,14-3-9 15,7-3 1-15,14 0 4 16,1-4 1-16,2 4-5 15,-2-3 0-15,3 3-7 16,-4 3 0-16,-14-3-9 16,4 3 1-16</inkml:trace>
  <inkml:trace contextRef="#ctx0" brushRef="#br2" timeOffset="142252.1">2134 11542 52 0,'0'54'26'0,"-7"24"-30"0,4-62 42 0,3 3-39 16,-7 0 1-16,3-4-1 16,4-2 1-16,0-7 0 15,0-6 0-15,0-16-1 16,4-9 1-16,3-12 0 15,-4-10 0-15,4-4-1 16,-7-5 0-16,4 3-1 16,3 6 0-16,-7 3 0 15,7 6 0-15,4 4 0 16,-1 12 1-16,4 9 1 16,4 10 0-16,3 3 3 15,7 3 0-15,-10 6 0 16,3 4 1-16,-7 6-1 15,-7 3 1-15,-7 3-2 16,-7 3 0-16,-7 3-3 31,-4-2 1-31,-3-4-6 0,0-6 1 16,0-7-9-16,3 1 1 0,8-7-2 16,3-12 0-16</inkml:trace>
  <inkml:trace contextRef="#ctx0" brushRef="#br2" timeOffset="142669.38">2572 11655 44 0,'-7'63'22'0,"-14"6"-28"0,21-60 44 0,-4 4-39 15,-3-4 1-15,7 4-1 16,-7-13 1-16,7 0 0 16,7-13 0-16,-7-9 0 15,0-9 0-15,0-16 0 16,0 0 0-16,0 0 0 16,11-6 0-16,-4 6-1 15,3 3 1-15,4 3 0 16,4 7 0-16,10 5 1 15,4 10 0-15,-4 7 1 16,-7 6 1 0,-3 21 0-1,-7 4 0-15,-19 6-1 16,-2 0 1-16,-8 0-2 0,-3 1 1 16,0-5-3-16,-7-2 1 15,7-3-6-15,3-4 0 16,4-5-9-16,3-1 1 15</inkml:trace>
  <inkml:trace contextRef="#ctx0" brushRef="#br2" timeOffset="142944.39">2925 10567 44 0,'-4'-3'22'0,"-24"19"-20"15,17-4 34-15,1 13-35 16,-1 10 1-16,0 18 0 16,1 22 0-16,10 16-3 15,0 7 1-15,10-1 0 16,1-9 0-16,0-10-5 15,6-12 1-15,4-13-10 32,-6-15 0-32</inkml:trace>
  <inkml:trace contextRef="#ctx0" brushRef="#br2" timeOffset="143199.09">3528 11213 38 0,'10'28'19'0,"-27"16"-13"0,6-28 27 15,-10 12-31-15,-7 7 1 16,-4 9 1-16,-10 12 1 16,-4 10-7-16,3 0 1 15,-6 9 3-15,10-12 1 0,8-13-7 16,6-12 1-16,11-16-7 15,-4-19 1-15,8-19-5 16,6-19 0-16</inkml:trace>
  <inkml:trace contextRef="#ctx0" brushRef="#br2" timeOffset="143350.42">3069 11241 36 0,'0'-9'18'15,"14"18"-12"-15,-7 1 30 0,-7 12-32 16,11 6 0-16,-4 10 0 15,4-4 1-15,3 1-8 16,3-1 1-16,1-2-1 16,3-7 0-16,0-13-11 15,-10-6 0-15</inkml:trace>
  <inkml:trace contextRef="#ctx0" brushRef="#br2" timeOffset="143858.3">5112 10589 48 0,'3'22'24'0,"-6"25"-19"0,3-34 38 15,-11 15-42-15,1 19 0 16,-1 16-1-16,-7 12 1 15,1 10-3-15,3-4 1 16,3-2-4-16,4-17 0 16,3-12-8-16,4-18 0 15,4-17-3-15,3-18 1 16</inkml:trace>
  <inkml:trace contextRef="#ctx0" brushRef="#br2" timeOffset="144185.99">4593 10790 45 0,'-10'19'22'0,"-1"-19"-15"16,11 0 44-16,0 0-48 15,0 0 0-15,11-3 6 16,-1-4 0-16,15-5-10 16,21-1 1 15,14 1 5-31,28-7 1 0,14-9-2 0,1 3 0 0,2 3-6 16,-16 6 0-16,-15 7-4 15,-18 5 0-15,-14 11-6 0,-13 11 0 16,-22 4-9-16,-25 19 1 31</inkml:trace>
  <inkml:trace contextRef="#ctx0" brushRef="#br2" timeOffset="144398.23">4752 11392 43 0,'-39'31'21'0,"4"7"-4"0,31-32 30 15,-3 4-42-15,4-1 0 0,3 0 3 16,10-2 1-16,-3-4-11 15,18-3 0-15,14-6 6 16,10-1 1-16,8 1-3 16,6 0 1-16,-3-4-5 15,-3 1 1-15,-8 3-7 16,-7-4 1-16,-3 4-12 16,-11 0 0-16,4-1-2 15,-4 7 1-15</inkml:trace>
  <inkml:trace contextRef="#ctx0" brushRef="#br2" timeOffset="144594.49">5549 11292 52 0,'11'12'26'0,"-11"-12"-27"0,0 3 51 15,0 4-50-15,-7 5 0 16,7 1-1-16,-4-1 1 15,4-2-5-15,0-1 1 16,4-3-9-16,3-6 0 16,3-6-3-16,-3-3 1 15</inkml:trace>
  <inkml:trace contextRef="#ctx0" brushRef="#br2" timeOffset="144881.59">6135 10746 37 0,'7'-3'18'15,"-14"15"-12"-15,3-2 32 0,1 9-34 16,-8 3 0-16,1 6 0 15,-1 13 1-15,-3 9-7 16,3 9 0-16,8 7 4 16,-4-16 1-16,3-3-6 15,4-15 0-15,0-10-6 16,0-7 1-16,0-11-7 16,-7-14 1-16</inkml:trace>
  <inkml:trace contextRef="#ctx0" brushRef="#br2" timeOffset="145135.57">5581 10737 46 0,'-7'0'23'0,"7"3"-11"0,3-3 40 16,8 3-48-16,0-3 1 15,10 3 1-15,18-6 1 16,-4 3-9-16,28-3 0 0,8-4 5 15,21-2 0 1,6-10-2-16,-6 0 0 0,-7 1-4 16,-4 5 0-1,-21 4-4-15,-7 2 1 0,-7 7-12 16,-25 13 1-16,-7 3-3 16,-3 12 0-16</inkml:trace>
  <inkml:trace contextRef="#ctx0" brushRef="#br2" timeOffset="145375.98">6350 11455 57 0,'11'25'28'0,"-1"-35"-19"0,-3 10 56 16,-7 0-64-16,7-6 1 15,-7 3 0-15,4-6 1 16,-4 5-4-16,0-2 0 16,0 6-3-16,-4-6 1 15,4 6-12-15,-10 0 1 16,-8 0-7-16,0-3 1 16</inkml:trace>
  <inkml:trace contextRef="#ctx0" brushRef="#br2" timeOffset="147281.64">1549 13509 39 0,'7'15'19'0,"14"10"-6"0,-10-9 19 0,-1 9-30 16,8 10 1-16,-4 5 2 15,11 7 1-15,-1-6-6 16,4 0 0-16,-6-3 5 16,2-7 1-16,-3-9-2 15,11-13 1-15,-4-21-2 16,1-23 1-16,-8-15-3 16,0-6 1-16,-3-23-1 15,-8-2 1-15,-10-13-2 16,0-4 0-16,-7 4 0 15,-3-3 1-15,-1 0-1 16,0 9 1-16,-6 7-1 16,13 9 1-16,-3 9-1 15,7 13 1-15,7 9 0 0,-3 6 0 32,24 7-9-32,0 3 1 15,-3 6-12-15,3 10 0 16</inkml:trace>
  <inkml:trace contextRef="#ctx0" brushRef="#br2" timeOffset="147715.61">2205 13810 53 0,'7'0'26'0,"4"9"-18"0,-11-3 34 16,3 7-41-16,-3 6 1 15,-3 12-1-15,3 7 0 16,-8 2-2-16,5 8 1 15,3-8-3-15,0-5 1 16,0-4-11-16,0-9 1 16,0-13-5-16,-7-12 1 15</inkml:trace>
  <inkml:trace contextRef="#ctx0" brushRef="#br2" timeOffset="148285.97">2434 12461 58 0,'-17'19'29'0,"-8"22"-36"16,14-32 55-16,1 7-46 15,-8 0 1-15,-3-1 1 0,-7 4 1 16,-1-3-7-16,-2-1 1 16,-1-5 3-16,-3-7 0 15,3-6-2-15,0-7 1 16,4-2-3-16,7-4 1 15,10 1-2-15,1 2 1 16,10-9-2-16,10-3 1 16,1-3 0-16,17 9 0 15,-3 0 1-15,3 7 1 16,0-1 1-16,4 7 1 0,0 3 0 16,3 9 0-16,-3 10-1 15,-4 6 0-15,4 0 0 16,-4 6 1-16,-3-3-1 15,-1 0 1-15,-10-6-1 16,4-4 1-16,0-8 0 16,-4-4 0-16,-4-9 0 15,1-4 1-15,-4-2-1 16,-7-7 1 0,0-6-2-1,-7 0 1-15,-7 0-6 0,-7 3 1 0,-15 6-13 16,5 0 0-16</inkml:trace>
  <inkml:trace contextRef="#ctx0" brushRef="#br2" timeOffset="148901.27">2840 13841 37 0,'10'31'18'0,"1"-34"-7"0,-11-9 17 16,0-10-24-16,0-16 1 16,0-9 2-16,0-12 0 15,0-10-10-15,0-10 1 16,-7-15 6-16,7-3 0 15,0 9-3-15,7 3 1 16,4 1-2-16,6 15 1 16,8 9 0-16,10 10 0 15,-10 9 0-15,3 16 0 16,0 13-4-16,1 12 0 16,-8 9-6-16,-7 13 0 0,0 9-8 15,-21 10 1-15</inkml:trace>
  <inkml:trace contextRef="#ctx0" brushRef="#br2" timeOffset="149112.66">2625 13534 54 0,'7'12'27'0,"-4"4"-18"15,4-13 49-15,-7-3-56 16,18-3 0-16,3-3 0 15,11-4 1-15,17 1-4 16,4-4 0-16,4-2-1 16,-4-1 1-16,-8 0-8 15,-6 4 0-15,-7-1-11 0,-11 4 1 16</inkml:trace>
  <inkml:trace contextRef="#ctx0" brushRef="#br2" timeOffset="149397.7">3440 13154 60 0,'0'-6'30'0,"0"6"-31"0,-7 0 47 0,3 3-43 16,-7 7 1-16,1 12 0 15,-1 9 1-15,-6 3-7 16,-1 17 0-16,7-4 4 16,8 6 1-16,3 3-6 15,0-5 0-15,10-11-4 16,1-12 0-16,7-9-8 16,13-6 0-16,-9-10-4 15,-1-6 0-15</inkml:trace>
  <inkml:trace contextRef="#ctx0" brushRef="#br2" timeOffset="149611.54">3806 13245 46 0,'11'-3'23'0,"-32"66"-19"16,10-54 42-16,-13 10-45 0,-1 3 0 15,-3 6 1-15,-4 0 1 16,-3 4-4-16,3 5 1 15,-7 1 1-15,7-3 1 16,4-1-4-16,7-3 0 16,10-9-6-16,1-6 0 15,-1-10-8-15,1-9 0 16</inkml:trace>
  <inkml:trace contextRef="#ctx0" brushRef="#br2" timeOffset="149865.49">3549 13267 49 0,'7'19'24'15,"7"25"-28"-15,-7-32 39 0,4 7-33 16,-1 6 0-16,1 0 0 15,0 1 0-15,6 2-3 16,4 0 0-16,8 3-2 16,-5-6 1-16,4-3-8 15,1-3 0-15,-8-6-4 16,0-7 0-16</inkml:trace>
  <inkml:trace contextRef="#ctx0" brushRef="#br2" timeOffset="150104.03">3736 13098 49 0,'21'25'24'0,"28"16"-26"0,-34-29 47 15,9 10-45-15,8 3 1 16,7 4-1-16,-7 5 0 0,-4 4-1 15,-14 2 1-15,-3-8-1 16,-11 9 1-16,-11-4-9 16,-3-2 0-16,-4-1-6 15,1-6 1-15</inkml:trace>
  <inkml:trace contextRef="#ctx0" brushRef="#br2" timeOffset="150553.83">4516 12640 47 0,'10'9'23'0,"-3"23"-19"0,-7-17 40 31,0 36-42-31,-7 2 1 16,4 19 1-16,3-3 0 15,0 0-6-15,0-3 1 16,3-13 3-16,-3-18 1 16,0-7-3-16,-3-3 0 15,-4-9-1-15,-4-7 1 16,-7-12-1-16,-6-3 0 15,-15-7 0-15,0 4 0 16,-7 6 1-16,11 6 0 0,-4 0 0 16,7 16 0-16,4 0 0 15,0 6 1-15,17 6-1 16,1 7 1-16,10-7-1 16,3 0 0-16,11-2-3 15,11-8 1-15,10-8-5 16,8-4 1-16,6-2-10 15,0-10 0-15</inkml:trace>
  <inkml:trace contextRef="#ctx0" brushRef="#br2" timeOffset="150766.3">5045 13001 47 0,'7'18'23'0,"-28"42"-13"0,10-41 35 15,-7 12-43-15,-24 4 0 16,-4 2 0-16,4 10 0 16,3 10-3-16,-7-7 0 15,11-6 0-15,-4 0 1 16,11-16-6-16,7-15 0 16,10-7-10-16,4-6 0 15</inkml:trace>
  <inkml:trace contextRef="#ctx0" brushRef="#br2" timeOffset="150927.75">4646 13120 60 0,'35'44'30'0,"11"59"-36"16,-21-78 49-16,0 13-44 16,13 6 1-16,1-3-2 15,0-7 1-15,-7-9-5 16,-4 0 1-16,-10-3-11 15,3-12 1-15</inkml:trace>
  <inkml:trace contextRef="#ctx0" brushRef="#br2" timeOffset="151665.9">5796 13120 60 0,'-3'-6'30'0,"6"9"-28"0,-3-3 50 0,0 3-48 16,0-3 1-16,11 3 0 15,10-3 1-15,7 0-9 16,18 0 1-16,10 0 2 16,8-6 1-16,-8-1-9 15,-6-2 1-15,-8 9-14 16,-14 0 1-16</inkml:trace>
  <inkml:trace contextRef="#ctx0" brushRef="#br2" timeOffset="151846.4">5821 13487 67 0,'-4'28'33'0,"15"-25"-32"16,-1-6 53-16,8-3-54 0,14-4 1 15,10-2-1-15,8-4 0 16,6 3-6-16,4-2 1 16,0 5-14-16,-18 1 0 15</inkml:trace>
  <inkml:trace contextRef="#ctx0" brushRef="#br2" timeOffset="153179.23">6777 13650 30 0,'7'22'15'0,"11"12"3"15,-11-15 4-15,3 12-19 16,4 1 0-16,0 2 5 16,1-2 0-16,-1-4-8 0,3-6 0 15,4-7 5-15,-3-5 1 16,3-7-2-16,4-12 1 16,0-10-2-16,6-22 0 15,-2-12 0-15,-8-10 0 16,-7-22-1-16,-7-15 1 15,-14-22 0-15,-7-1 0 16,-7-8-1-16,-15-10 0 16,12 12-2-16,-1 10 1 15,4 6-1-15,7 9 1 0,-4 23-1 16,11 12 1-16,3 9-4 16,4 20 1-16,11 11-5 15,10 11 1-15,4 11-8 16,7 10 0-16,-11 4-6 15,-11 2 0-15</inkml:trace>
  <inkml:trace contextRef="#ctx0" brushRef="#br2" timeOffset="153767.44">7440 13775 46 0,'11'-9'23'0,"-1"18"-15"16,-10 1 39-16,0 12-45 16,11 6 0-16,-11 13-1 15,0 2 1-15,-7 8-4 0,3 2 0 16,4-9-4-16,-7-13 1 16,7-12-12-1,-3-19 1-15</inkml:trace>
  <inkml:trace contextRef="#ctx0" brushRef="#br2" timeOffset="154352.25">7475 12195 44 0,'-3'22'22'0,"3"-16"-15"16,0-3 30-16,-7 7-36 15,-4 5 0-15,-3 4 2 16,-4 3 0-16,-10-3-4 16,4 0 0-16,-5-4 2 15,5-5 1-15,-1-4-2 16,0-6 1-16,8-9-2 0,-1-7 0 16,7-6-1-16,4-3 1 15,4 3-1-15,6 3 1 16,8 3-1-16,7 7 1 15,10 3 0-15,4 3 1 16,-1 6 0-16,-3 6 1 16,1 7 0-16,10 6 1 15,-8 0 0-15,5 0 1 16,2 0-1-16,-2-7 0 31,-5-5 0-31,1-1 0 0,-4-9-1 0,-6-9 1 0,-5-7-2 16,-6-6 1-16,-8 0-1 15,-10 0 1-15,-10-3-1 16,-12 6 1-16,-2 4-8 16,2 5 1-16,1 10-10 15,0 10 0-15</inkml:trace>
  <inkml:trace contextRef="#ctx0" brushRef="#br2" timeOffset="154802.97">8894 12261 51 0,'21'9'25'15,"-4"-3"-22"-15,-10-3 38 0,-3 4-39 16,-1 5 1-16,-3 7 3 16,-3 0 0-16,-4 12-8 15,-4 10 1-15,1 6 4 16,-8 3 0-16,7 0-3 16,1-3 1-16,3-15-7 15,3-4 1-15,4-15-8 16,4-7 0-16,-4-6-5 15,7-3 1-15</inkml:trace>
  <inkml:trace contextRef="#ctx0" brushRef="#br2" timeOffset="155103.4">8308 12966 61 0,'-11'13'30'0,"11"-26"-28"0,0 13 58 15,11 0-55-15,0-6 1 16,13-7 5-16,15-9 0 16,10-6-13-16,25 0 0 0,18-7 8 15,21-5 1-15,7-1-5 16,11 6 1-1,-8 10-7-15,-3 7 0 0,-18 8-6 16,-21 10 1-16,-10 6-8 16,-15-2 0-16,-20 2-8 15,-19 6 1-15</inkml:trace>
  <inkml:trace contextRef="#ctx0" brushRef="#br2" timeOffset="155555.91">8562 13396 52 0,'-4'0'26'0,"1"25"-25"15,-4-13 42-15,-4 4-42 16,-17-3 0-16,0 9 0 16,-4 9 1-16,0 0-3 15,-7 1 0-15,11-1-4 16,7 0 0-16,3-9-11 15,4-9 1-15</inkml:trace>
  <inkml:trace contextRef="#ctx0" brushRef="#br2" timeOffset="155765.86">8273 13330 64 0,'14'22'32'0,"7"47"-39"0,-14-50 54 16,4-1-47-16,3 4 0 16,3 7-1-16,8-1 1 15,3 0-2-15,-3-9 1 16,0-7-7-16,-4-5 1 16,-4-10-10-16,-2-7 1 15</inkml:trace>
  <inkml:trace contextRef="#ctx0" brushRef="#br2" timeOffset="156153">8587 13132 69 0,'10'0'34'0,"11"-9"-36"16,-10 6 61-16,7-3-57 16,6-4 1-16,8 10 1 15,3-3 0-15,-3 0-5 16,-4 0 0-16,-3 3 3 16,-4 0 0-16,-7 3-2 15,-7 3 1-15,-7 4-1 16,0 5 1-16,-10 4-2 0,-1 0 0 15,1 6 0-15,-1-3 1 16,4 0-1-16,-4 0 1 16,4-3-1-16,4-1 1 15,6 1-2-15,4-3 1 16,11-7-5-16,7-2 1 16,6-7-8-16,15-4 0 15,-17 4-9-15,2 0 1 16</inkml:trace>
  <inkml:trace contextRef="#ctx0" brushRef="#br2" timeOffset="156453.51">9073 13540 57 0,'0'3'28'0,"4"-6"-29"15,-4 3 46-15,4-6-43 16,3 3 1-16,0-1 1 16,3 1 0-16,11 0-5 15,8 0 0-15,2 6 3 16,5-3 0-16,-5 0-5 0,-2 0 1 15,-8-3-10-15,-4 0 0 16,-2-3-6-16,-1-4 0 16</inkml:trace>
  <inkml:trace contextRef="#ctx0" brushRef="#br2" timeOffset="156679.44">9172 13320 63 0,'0'26'31'0,"-14"17"-38"15,11-24 57-15,-4 3-51 16,3 0 1-16,-3 10-1 16,3 2 1-16,1-3-6 15,3 4 1-15,0-4-10 16,3-6 0-16,8-6-2 15,-4-9 1-15</inkml:trace>
  <inkml:trace contextRef="#ctx0" brushRef="#br2" timeOffset="156981.44">9603 13041 47 0,'0'4'23'0,"-14"11"-22"0,10-9 46 16,-7 7-45-16,1 6 0 16,-4 9 0-16,0 10 0 15,-1-4-3-15,1 7 0 16,4 0 2-16,3-1 1 15,7-2-2-15,3-10 1 0,11 1-2 16,8-14 0-16,2-12-6 16,1-6 0-16,-4-6-9 15,-3-4 0-15</inkml:trace>
  <inkml:trace contextRef="#ctx0" brushRef="#br2" timeOffset="157172.37">9747 13060 54 0,'0'38'27'0,"-14"12"-24"15,11-31 45-15,-4 9-47 16,0 13 0-16,-4 15 0 16,4 4 1-16,0 12-5 15,3 0 0-15,1 3-4 16,-1-6 1-16,4-15-11 15,0-7 0-15</inkml:trace>
  <inkml:trace contextRef="#ctx0" brushRef="#br2" timeOffset="157713.43">10590 12537 45 0,'4'-7'22'0,"-8"39"-12"16,1-23 31-16,-4 10-40 15,0 15 0-15,-4-5 1 16,1 14 0-16,-1 14-3 16,4 6 1-16,3 2 2 15,4 4 0-15,4-3-1 16,-1-9 1-16,1-13-1 16,0-13 0-16,-4-15-1 15,0-10 0-15,-4-9-1 0,-3-7 1 16,-7-2-1-1,-7-4 0-15,-8 4 0 16,-2-10 1-16,-8 9 0 16,4 4 0-16,3 9 0 0,0 6 0 15,4 7 0-15,7 9 1 16,3 6-1-16,8 3 1 16,6 0 0-16,8 7 0 15,6 0-2-15,11 2 1 16,7-5-2-16,8-7 0 15,3-9-4-15,3-3 0 16,4-16-10-16,0-10 0 0,-1-9 0 16,8-2 1-16</inkml:trace>
  <inkml:trace contextRef="#ctx0" brushRef="#br2" timeOffset="157943.89">11243 12919 42 0,'-11'25'21'0,"-45"-19"-19"16,38 4 42-16,-6 9-41 15,-12 6 1-15,-9 6 1 16,-5 10 0-16,4 9-7 16,4-6 1-16,0 3 2 15,6-3 1-15,8-6-8 16,3-10 1-16,8-16-7 15,6-12 0-15,4-6-5 16,0-25 1-16</inkml:trace>
  <inkml:trace contextRef="#ctx0" brushRef="#br2" timeOffset="158107.03">10675 12894 53 0,'4'-9'26'0,"27"53"-28"0,-17-29 53 15,4 13-47-15,10 16 0 16,15 16 1-16,6-1 0 15,11 4-8-15,0 3 1 16,-4-13 4-16,-6-9 0 0,-8-9-10 16,-14-7 1-16,-14-6-11 15,-17-10 0-15</inkml:trace>
  <inkml:trace contextRef="#ctx0" brushRef="#br2" timeOffset="160974.89">11553 12919 59 0,'0'3'29'0,"0"0"-23"15,0-3 30-15,8 0-36 16,6 0 1-16,10-3-1 15,12-3 0-15,9-3-2 16,1-1 1-16,7-2-6 16,7 2 0-16,-7 4-10 15,-3 3 1-15</inkml:trace>
  <inkml:trace contextRef="#ctx0" brushRef="#br2" timeOffset="161183.19">11582 13189 61 0,'-32'53'30'0,"28"-31"-21"0,4-19 53 15,0 0-61-15,7-3 1 16,11-9 1-16,14-4 0 16,14-5-4-16,3-4 0 15,8 3-3-15,3 6 0 0,-8 7-15 16,1 0 0-16,-10 3-2 15,-4 9 0-15</inkml:trace>
  <inkml:trace contextRef="#ctx0" brushRef="#br2" timeOffset="162415.26">12340 13446 57 0,'14'9'28'0,"0"-12"-21"16,-7-3 28-16,1-7-34 15,2-9 0-15,4-12 0 16,11-16 1-16,3-10-2 0,7-9 0 15,1-12 0-15,-5-20 1 16,-2-2 0-16,-5-10 0 16,-2 19-1-16,-5 3 0 15,-3 3 0-15,-3 16 0 16,-4 16 0-16,-4 9 1 16,-6 15-2-16,-4 10 1 15,0 16-1 1,-7 15 0-16,0 10 0 0,-8 3 0 0,5 19 0 15,-1 6 1-15,0 16 0 16,1 12 0-16,6 6 0 16,1-5 1-16,6 5 0 15,4 4 1-15,7-13-2 16,7-6 1-16,0-13-2 16,8-6 0-16,-1-15-6 15,7-14 1-15,0-8-11 16,0-7 0-16</inkml:trace>
  <inkml:trace contextRef="#ctx0" brushRef="#br2" timeOffset="162627.73">12933 13123 69 0,'-4'19'34'0,"8"34"-43"0,-4-40 60 16,0-7-52-16,0 3 1 16,3-2-9-16,4-7 1 15,0-7-1-15,1-2 0 16,-8-4-9-16,0-9 0 16</inkml:trace>
  <inkml:trace contextRef="#ctx0" brushRef="#br2" timeOffset="162817.93">12834 12885 65 0,'7'6'32'16,"14"-12"-44"-16,-10 2 62 0,3 4-52 15,4 0 1-15,-1 0-10 16,1 4 0-16,3 2 1 15,4 3 0-15,-4-2-7 16,0 2 1-16</inkml:trace>
  <inkml:trace contextRef="#ctx0" brushRef="#br2" timeOffset="163343.26">13183 13173 60 0,'7'19'30'0,"-3"-22"-48"0,-4 3 64 16,3-6-46-16,1-7 0 15,3-3-1-15,0-3 1 16,0 1 0-16,0-4 1 16,0 3-1-16,0 0 0 15,0 3 0-15,4 4 0 16,0 6 0-16,3 6 1 15,0 3-1-15,-4 6 1 16,1 1-1-16,-1 5 1 16,1 1-1-16,0 3 0 0,-1 0 0 15,-3-4 1-15,4 1-1 16,-4-4 0-16,4-5-1 16,-1-1 1-16,4-9-1 15,-3-3 0-15,-1-4-1 16,1-6 1-16,3-2-1 15,-3-1 1-15,-1-3 0 16,4 0 0-16,0 3 0 16,4 0 1-16,0 7 0 15,-1 2 0-15,-3 4 1 16,1 9 1-16,-5 4-1 16,4 2 1-16,0 7 0 31,4 6 1-31,7-1 0 0,3 1 0 0,4 0-2 15,10 0 1-15,11-6-4 16,-4-3 1-16,1-7-8 16,-8 0 1-16,-10-3-9 0,-11 0 1 15</inkml:trace>
  <inkml:trace contextRef="#ctx0" brushRef="#br2" timeOffset="164352.16">12531 13480 47 0,'0'7'23'0,"-7"18"-17"0,3-22 37 0,-3 9-41 16,-4 7 0-16,-6 13 1 15,3 12 1 1,-4 6-5-16,0 9 1 0,1 1 3 15,-1-4 0-15,8-9-3 16,6-9 0-16,4-10-8 16,7-6 1-16,0-16-11 15,4-12 1-15</inkml:trace>
  <inkml:trace contextRef="#ctx0" brushRef="#br2" timeOffset="164578.87">12277 13828 65 0,'-4'4'32'0,"1"5"-36"0,3-9 57 16,7 0-51-16,3 3 1 15,8-9-1-15,7 0 1 16,6-1-7-16,8-2 0 15,3 0-3-15,1 2 1 16,-8-5-13-16,-3 12 0 16</inkml:trace>
  <inkml:trace contextRef="#ctx0" brushRef="#br2" timeOffset="164818.19">12651 13813 57 0,'-4'6'28'0,"11"-12"-20"16,-3 0 43-16,3 6-51 16,0 0 1-16,7 0 0 15,4 3 1-15,10-3-4 16,7 0 1-16,0-3-5 15,1 3 1-15,-8-7-13 16,0-2 0-16</inkml:trace>
  <inkml:trace contextRef="#ctx0" brushRef="#br2" timeOffset="165102.67">12919 13637 60 0,'7'10'30'0,"10"-7"-24"0,-10-3 45 16,1 3-50-16,6 6 1 0,3-2 1 15,-3-1 1-15,1 3-5 16,-5-2 1-16,-6 8 1 15,-11 4 1-15,-4 9-3 16,-7 7 1-16,-10 2-8 16,-4 1 0-16,-3-7-12 15,3-6 0-15</inkml:trace>
  <inkml:trace contextRef="#ctx0" brushRef="#br2" timeOffset="165700.9">13504 13800 57 0,'-10'22'28'0,"-11"16"-23"0,17-35 40 16,-7 0-44-16,-3 0 0 16,0 0 1-16,-7-3 1 0,3 0-4 15,1 4 1-15,-1-4 1 16,1-7 0-16,2-5-2 15,1-7 0-15,7 0-3 16,4 0 0-16,3 4-1 16,10-1 0-16,8 3 0 15,7 4 0-15,6 3 2 16,1-1 0-16,7 4 2 16,-7 6 0-16,-1 7 2 15,-2 2 1-15,-1 4-1 16,-3 9 1-16,-4-3-1 15,-4 0 1-15,-2 0-2 16,-1 0 1-16,0-6-2 16,-4-4 1-16,4 1-1 15,-3-10 1-15,0-3-1 16,-1-6 1-16,1-4-1 0,-1 1 0 16,1-10 1-16,-4 0 0 15,-3-3-1-15,-8-3 1 16,-7 3-1-16,-6 0 1 15,-8 3-3-15,-3 1 0 16,0-1-11-16,-4 9 1 16</inkml:trace>
  <inkml:trace contextRef="#ctx0" brushRef="#br2" timeOffset="167037.19">14175 13628 30 0,'3'15'15'0,"8"20"1"0,-8-16 15 15,-3 6-26-15,4 13 0 16,3 5 3-16,3 4 1 31,15 4-9-31,0-11 1 16,0-5 7-16,3-16 0 16,0-4-3-16,0-21 0 15,0-22-1-15,-3-22 0 16,-11-19-4-16,-7-10 1 15,-7-24 0-15,-7-26 0 0,-14-6-1 16,-4-15 1-16,1-13 0 16,-1 3 0-16,4 13-1 15,0 15 0-15,7 13-4 16,6 12 1-16,8 22-5 16,11 16 0-16,3 13-8 15,0 6 1-15,0 15-5 16,0 10 1-16</inkml:trace>
  <inkml:trace contextRef="#ctx0" brushRef="#br2" timeOffset="167553.37">14753 13850 62 0,'11'7'31'0,"-8"37"-41"15,-3-26 61-15,0 14-51 16,-7 5 0-16,4 17-1 16,-4 5 0-16,3 1-4 15,1-10 1-15,3-6-11 0,0-28 1 16,0-16-3-16,7-29 1 15</inkml:trace>
  <inkml:trace contextRef="#ctx0" brushRef="#br2" timeOffset="167939.63">14880 11847 47 0,'0'3'23'0,"-3"3"-21"16,3-3 45-16,-4 3-45 16,-6 7 0-16,-5 3 2 15,5 12 1-15,-4 3-5 16,0 7 0-16,0 6 3 16,-1 0 1-16,1 0-2 15,7-4 1-15,0-2-5 0,4-7 1 16,6-9-8-1,4-12 1-15,4-10-10 0,-4-10 0 16</inkml:trace>
  <inkml:trace contextRef="#ctx0" brushRef="#br2" timeOffset="168136.26">14633 12013 53 0,'-3'19'26'0,"3"31"-13"0,3-38 41 0,4 1-52 15,4-1 1-15,3-2 0 16,7-4 1-16,11-6-6 16,7-6 0-16,7 0 0 15,6-4 1-15,5 1-8 16,-1-1 1-16,-13 4-12 16,-19 6 0-16</inkml:trace>
  <inkml:trace contextRef="#ctx0" brushRef="#br2" timeOffset="168933.8">16312 12129 46 0,'8'0'23'0,"-8"-3"-10"0,0 6 30 16,0-3-40-16,0 3 0 0,0 6 2 15,-4 4 0-15,0 9-6 16,1 9 0-16,-1 10 4 16,1-6 0-16,-1 2-3 15,1 1 0-15,-1-4-6 16,1-2 1-16,-1-7-14 15,-3-6 1-15</inkml:trace>
  <inkml:trace contextRef="#ctx0" brushRef="#br2" timeOffset="169229.27">15554 12881 72 0,'-7'29'36'0,"3"-20"-38"0,4-9 60 16,7-3-55-16,11-3 0 16,14-7 4-16,10-6 1 15,25-3-10-15,32 4 1 16,21-17 4-16,25 1 1 15,20 2-5-15,-6 4 1 16,-4 6-7-16,-21 10 0 16,-21 8-7-16,-21 11 1 15,-21 8-11-15,-22 7 0 0</inkml:trace>
  <inkml:trace contextRef="#ctx0" brushRef="#br2" timeOffset="169681.43">15790 13346 48 0,'4'-13'24'0,"-1"19"-11"0,-6-6 33 16,-8 3-43-16,4 7 0 0,-7 9 2 15,-7 6 0-15,-4 3-7 16,-6 0 0-16,-1 7 3 16,0 2 0-16,4 4-7 15,3-3 0-15,7-10-10 16,8-12 1-16,3-16-4 15,7-13 1-15</inkml:trace>
  <inkml:trace contextRef="#ctx0" brushRef="#br2" timeOffset="169889.49">15522 13295 62 0,'21'25'31'0,"11"32"-39"15,-18-35 62-15,4 6-54 0,3-6 0 16,-3 6 0-16,-1-3 0 16,-3 4-3-16,1-1 1 15,-5-6-8-15,4-7 0 16,0-8-8-16,0-1 1 31</inkml:trace>
  <inkml:trace contextRef="#ctx0" brushRef="#br2" timeOffset="170294.62">15910 13088 73 0,'0'13'36'0,"7"-19"-46"15,-7 6 69-15,11-3-56 16,-4 3 0-16,4 3 2 16,3-3 1-16,3 0-7 15,8-3 1-15,0-1 3 16,-1 1 0-16,-2 3-1 16,-5 0 1-16,-6-3-3 15,-4 6 0-15,-7 4-4 16,-4 2 1-16,-3 7 0 15,-3-1 1-15,-4-2-2 16,-1 9 0-16,1 0 2 0,4 0 0 16,-1 3 1-16,4-9 1 15,4-1-1-15,3-2 1 16,10-4 0-16,11-6 0 16,11 0-2-16,3 1 1 15,1-8-7 16,-5 1 0-31,1 3-11 0,-4-3 0 0</inkml:trace>
  <inkml:trace contextRef="#ctx0" brushRef="#br2" timeOffset="170553.12">16189 13465 59 0,'7'6'29'0,"-3"0"-20"16,-4-6 44-16,0 0-52 15,7 0 0-15,3 0 0 16,4 3 1-16,-3 1-3 16,7-4 1-16,6 0-2 15,4 0 0-15,1 0-5 16,-8-4 0-16,-4 1-13 15,-2-3 1-15</inkml:trace>
  <inkml:trace contextRef="#ctx0" brushRef="#br2" timeOffset="170759">16369 13314 62 0,'-4'35'31'0,"-3"9"-39"0,4-26 49 16,-4 1-42-16,-4 9 1 0,4 7-9 15,-3-1 1 1,2-8-1-16,1 2 0 0,7-9-7 16,4-10 1-16</inkml:trace>
  <inkml:trace contextRef="#ctx0" brushRef="#br2" timeOffset="171031.44">16863 12922 58 0,'0'7'29'0,"-7"14"-37"16,3-14 58-16,-3 12-50 15,0 6 1-15,-3 6 0 16,-1 13 0-16,4 12-2 0,3-9 1 16,1 0 0-1,6-3 1-15,4-6-2 0,0-10 1 16,11-9-6-16,7-10 1 16,3-9-10-16,4-6 1 15,3-6-3-15,-3-10 1 16</inkml:trace>
  <inkml:trace contextRef="#ctx0" brushRef="#br2" timeOffset="171209.21">17145 12976 54 0,'-4'9'27'0,"-17"41"-30"0,14-37 55 16,-3 5-51-16,-8 14 1 0,-7 12-1 15,1 12 1-15,-5 13-3 16,1 13 0-16,4 9 0 15,6 3 0-15,4-16-6 16,10-15 1-16,8-16-11 16,10-22 0-16</inkml:trace>
  <inkml:trace contextRef="#ctx0" brushRef="#br2" timeOffset="171811.89">17844 12417 61 0,'3'7'30'0,"-10"18"-35"0,3-13 51 16,-3 10-46-16,-3 19 1 0,-4 9 0 15,0 22 0-15,-4 0-1 16,4 10 0-16,0 6 1 16,3-13 1-16,4-12 0 15,4-13 0-15,-4-12-3 16,-1-17 1-16,-2-8 0 16,-1-13 0-16,-3-9-2 15,-3-7 0-15,-5-6-1 16,-2 0 0-16,-5 0 1 15,1 3 0-15,0 7 0 16,0 12 0-16,3 9 0 16,0 10 0-16,1 0 2 15,10 6 0-15,3 12 1 16,7 1 0-16,4-3-1 16,4-1 1-16,17 1-2 0,18-4 1 15,3-3-5-15,4-6 1 16,7-9-11-16,4-10 1 15,-8-6-1-15,4-10 0 16</inkml:trace>
  <inkml:trace contextRef="#ctx0" brushRef="#br2" timeOffset="172036.67">18422 12929 42 0,'0'12'21'0,"-28"4"-18"15,14-16 41-15,-7 0-42 16,-8 6 1-16,-6 13 0 16,-11 9 0-16,0 7-4 15,4 18 0-15,3 0 1 16,7-6 1-16,8-3-6 16,6-13 0-16,11-12-7 15,4-12 0-15,3-17-4 16,0-18 1-16</inkml:trace>
  <inkml:trace contextRef="#ctx0" brushRef="#br2" timeOffset="172190.61">17999 12850 46 0,'3'-6'23'0,"15"69"-24"0,-8-45 45 16,15 17-44-16,7 12 1 16,3 19-2-16,4 0 0 15,-4-4-8-15,1-8 1 16,-15-17-6-16,-7-12 1 15</inkml:trace>
  <inkml:trace contextRef="#ctx0" brushRef="#br2" timeOffset="174516.83">19018 12991 39 0,'-3'3'19'0,"10"1"-5"15,-7-4 20-15,3 3-31 16,1-6 1-16,3 6 1 0,7-3 1 16,11 3-8-16,6-3 1 15,5 3 3-15,6-3 1 16,11 6-8-16,3-3 0 16,-6 4-11-16,-11-4 1 15</inkml:trace>
  <inkml:trace contextRef="#ctx0" brushRef="#br2" timeOffset="174726.95">19064 13330 63 0,'-3'-3'31'0,"10"3"-36"15,3-7 54-15,11-2-49 16,4 0 0-16,7-1 1 15,10 4 1-15,8-3-6 16,2 5 1-16,1 4-8 16,-7 4 1-16,-18 2-7 15,-3 3 0-15</inkml:trace>
  <inkml:trace contextRef="#ctx0" brushRef="#br2" timeOffset="175670.87">19759 13524 52 0,'11'16'26'0,"-8"12"-25"0,1-25 44 0,-1 0-44 15,1 1 1-15,3-8 1 16,3-8 0-16,12-10-4 15,9-22 1-15,12-22 2 16,3-22 0-16,-1-9-1 16,-9-16 1-16,6-28-2 15,-7 3 1-15,-3-6-1 16,-11 19 1-16,-7 2-2 16,-7 26 0-16,-7 19-1 15,-3 21 0-15,-4 10 0 16,0 19 1-16,0 28-1 15,-7 13 0-15,-4 15 1 16,-3 19 1-16,-4 9 0 16,0 19 1-16,1 13 0 15,6 19 0-15,7-16 0 0,8 0 0 16,3-7-1-16,7-11 1 16,7-14-3-16,0-12 1 15,4-15-6-15,-1-7 1 16,1-10-11-16,0-8 1 15</inkml:trace>
  <inkml:trace contextRef="#ctx0" brushRef="#br2" timeOffset="175882.22">20271 13079 60 0,'-7'38'30'0,"-8"2"-34"16,12-24 51-16,-8 6-47 16,4 3 0-16,0-3-2 15,4-9 1-15,-1-1-5 16,8-9 0-16,3-6-10 16,0-12 0-16</inkml:trace>
  <inkml:trace contextRef="#ctx0" brushRef="#br2" timeOffset="176092.04">20147 12834 59 0,'7'10'29'0,"-3"-7"-33"0,-4-3 47 16,7-3-44-16,0 3 1 15,3 0-3-15,5-3 1 16,2 3-3-16,1 3 1 16,-1 0-12-16,-2 0 1 15</inkml:trace>
  <inkml:trace contextRef="#ctx0" brushRef="#br2" timeOffset="176660.44">20433 13104 47 0,'14'25'23'0,"-3"-6"-14"16,-8-13 34-16,-3 1-44 16,0-1 1-1,4-12 0 1,3-4 0-16,0-2 0 15,3-7 0-15,1 0 0 16,0 0 0-16,-1 7 0 16,1 2 1-16,-1 1-1 15,1 6 1-15,-4 6 0 0,0 6 0 16,0 4-1-16,0 2 1 16,0 1-1-16,0 6 1 15,0-3-1-15,4 0 0 16,-4-10-1-16,3-3 1 15,1-6-1-15,0-3 1 16,-1-3 0-16,-3-3 0 16,0-1-1-16,0-6 0 15,0 4 1-15,4-1 0 16,3-2-1-16,0-1 1 0,-3 7 0 16,3-1 0-16,0 7-1 15,4-6 1-15,-1 12 0 16,1-3 0-16,0 3 0 15,-1 3 1-15,1 0-1 16,0 4 1-16,-1-1-1 16,1 4 1-16,3 3-1 15,0-4 1-15,7 4-1 16,1-1 0-16,2-2-4 16,1-7 0-16,-4 1-9 15,-3-7 1-15,-14-4-3 16,-4 4 0-16</inkml:trace>
  <inkml:trace contextRef="#ctx0" brushRef="#br2" timeOffset="177160.19">19964 13672 38 0,'0'-10'19'0,"3"-2"-12"16,-3 12 33-16,-3 3-36 15,-4 0 1-15,-4 10 2 16,-7 5 0-16,1 11-10 16,-1 8 1-16,-3 13 6 15,0 7 0-15,7-4-3 16,3 0 0-16,4 1-5 0,4-13 1 16,6-13-7-16,4-13 1 15,4-11-8-15,-1-14 1 16</inkml:trace>
  <inkml:trace contextRef="#ctx0" brushRef="#br2" timeOffset="177368.68">19710 13882 59 0,'-4'34'29'0,"8"-12"-31"0,-1-19 54 0,4 4-49 16,7-4 1-16,-3 3 0 15,7-3 1-15,6 0-7 16,8 0 0-16,7 1-2 16,0-4 1-16,3-4-13 15,-7 1 1-15,-14-3-4 16,-3 3 0-16</inkml:trace>
  <inkml:trace contextRef="#ctx0" brushRef="#br2" timeOffset="177639.67">20137 13941 62 0,'0'4'31'0,"3"2"-29"0,-3-6 61 15,7 0-63-15,0 0 1 16,7 0 1-16,7 3 0 16,8 3-2-16,2 0 0 15,8 1-2-15,7-1 1 16,-4-3-8-16,-3-3 0 16,-3 0-12-16,-15-3 1 0</inkml:trace>
  <inkml:trace contextRef="#ctx0" brushRef="#br2" timeOffset="177894.42">20493 13775 68 0,'32'16'34'0,"6"18"-34"15,-27-24 55-15,3-1-55 16,0 4 1-16,-3 2 0 16,-4 4 0-16,-11 0-2 15,-6 6 0-15,-11 0-2 16,-4 0 0-16,-3-6-8 16,-1-6 1-16,5-4-10 15,10 0 0-15</inkml:trace>
  <inkml:trace contextRef="#ctx0" brushRef="#br2" timeOffset="178897.95">21128 14054 57 0,'-11'22'28'0,"-20"0"-33"15,20-16 45-15,-7 4-40 16,1-4 0-16,-8 4-1 16,0-7 1-16,-3 0-1 15,0-6 1-15,3-7 0 16,4 1 0-16,7-1-3 16,3 1 0-16,8-4-1 15,10-2 0-15,3-1-1 0,5 0 1 16,9 1-1-16,8 5 1 15,3 4 2 1,4 0 1-16,-4 12 2 0,1 4 1 16,-8 2 1-16,-3 1 0 15,-8 5 0-15,1 7 1 16,-1 1-1-16,1 2 0 16,0 0-1-16,3 0 0 15,7-3-1-15,0-3 1 16,1-6 0-16,-1-7 0 15,0-12-1-15,0-3 1 0,-3-7 0 16,-11-2 0-16,-7-7-1 16,-7-6 1-16,-3 6-1 15,-12 6 0-15,-13 0-1 16,0 4 1-16,-4 2-8 16,8 4 1-16,-5 3-10 15,1 3 0-15</inkml:trace>
  <inkml:trace contextRef="#ctx0" brushRef="#br2" timeOffset="181242.44">22599 12236 37 0,'7'3'18'0,"11"6"-5"0,-15-3 18 0,4 7-30 15,0 3 1-15,-3 2 1 16,-4 1 1-16,0 0-4 15,-4 3 0-15,1 6 2 16,-4 4 1-16,0-1-2 16,0 0 1-16,0 1-7 15,3-1 0-15,4-6-10 16,0 0 1-16</inkml:trace>
  <inkml:trace contextRef="#ctx0" brushRef="#br2" timeOffset="181568.92">22158 12916 49 0,'-14'9'24'0,"10"-9"-13"0,4 0 38 16,0 0-44-16,7 0 0 16,4-3 4-16,10 3 1 0,7-3-11 15,4-3 0-15,21 0 8 16,14-1 0-16,21-5-3 16,11-4 1-16,-7 0-5 15,3 1 1-15,-14 5-7 16,-14 4 1-16,-10 6-9 15,-15 9 1-15,-17 4-10 16,-15 0 0-16</inkml:trace>
  <inkml:trace contextRef="#ctx0" brushRef="#br2" timeOffset="182200.18">22433 13277 63 0,'4'22'31'0,"-8"-32"-29"16,8 13 51-16,6-3-51 15,-3 3 1-15,11 4 0 16,0-4 1-16,3 0-5 16,7 0 1-16,4-6 2 15,-1 3 1-15,-2-3-2 16,-5 0 0-16,-6 6-1 15,-4 0 1-15,-7 0-2 16,-7 0 1-16,-7 3-1 16,-7 7 1-16,-4 6 0 15,-3 6 0-15,4 0 0 0,-1 3 0 16,0-3 0-16,4 4 1 16,4-1-1-16,3 0 1 15,3 3-1-15,8-9 1 16,6 0-3-16,15-6 0 15,10-7-7-15,7-6 1 16,1-3-13-16,-8-3 0 16</inkml:trace>
  <inkml:trace contextRef="#ctx0" brushRef="#br2" timeOffset="182950.15">23594 12850 44 0,'7'-3'22'0,"-11"0"-10"0,1 3 23 16,-8 0-33-16,-6 0 1 15,-5 3 2-15,1 0 0 16,0 3-6-16,-4 7 0 0,-3 3 4 15,-4-4 0-15,4 1-2 16,3 6 1-16,4 6-1 16,4-7 1-16,6 1-1 15,8-3 0-15,6-7-1 16,8-2 0-16,3-11 0 16,3-5 0-16,1-3-1 15,-4 5 0-15,0-2-1 16,0-1 1-16,-3 1 0 15,0 3 1-15,3-1 0 16,-4 4 0-16,-3 3 0 16,0 0 1-16,0 0-1 15,-3 3 1-15,-4 7 1 16,3 6 0-16,1 2-1 16,0 7 0-16,3-3 0 0,0 0 0 15,3 0-1-15,4-6 0 16,0 3-5-16,4-13 0 15,0-3-7-15,-1 0 0 16,5-6-6-16,-1-3 0 16</inkml:trace>
  <inkml:trace contextRef="#ctx0" brushRef="#br2" timeOffset="183238.98">23753 13101 61 0,'7'-9'30'0,"-4"-13"-41"15,1 9 57-15,-1-6-45 16,1 0 0-16,-1 4 1 16,1-4 1-16,3-3-2 15,0 0 0-15,3 0 2 16,1 3 1-16,7 4-1 15,3 5 1-15,0 4-2 16,0 6 0-16,-3 3-6 16,-1 3 0-16,1 1-6 15,-7-1 0-15,-4 0-10 0,3-3 1 16</inkml:trace>
  <inkml:trace contextRef="#ctx0" brushRef="#br2" timeOffset="183535.21">24211 12903 54 0,'7'0'27'0,"-3"-3"-27"0,-4 3 43 15,-4-6-41-15,-3 3 0 0,-3 3 3 16,-5 3 0-16,-2 6-6 15,-8 4 1-15,0 3 3 16,4 6 1-16,0 3-2 16,7 6 1-16,7 0-2 15,7 1 0-15,7-7-3 16,11 0 0-16,10-9-5 16,0-7 0-16,0-6-7 15,1-3 0-15,-1-9-5 16,3-4 0-16</inkml:trace>
  <inkml:trace contextRef="#ctx0" brushRef="#br2" timeOffset="183823.92">24758 12160 40 0,'-7'47'20'0,"-4"3"-21"0,8-28 33 15,-8 3-31-15,-6 16 1 16,-1 19 3-16,-3 12 0 16,3 9-6-16,-3-5 1 15,3-7 2-15,4-19 0 16,4-9-4-16,3-7 1 15,0-12-10-15,-1-12 1 0,-2-7-4 16,-4-10 1-16</inkml:trace>
  <inkml:trace contextRef="#ctx0" brushRef="#br2" timeOffset="184408.6">24409 12791 45 0,'21'12'22'0,"11"16"-23"16,-22-21 43-16,4-1-42 16,4 3 0-16,7 1 0 15,6 2 1-15,5 4-2 16,-1-4 1-16,-3 1 0 16,-4-4 0-16,-3-2-2 15,-4-1 0-15,0 0-4 0,-3 0 1 16,-1-2-3-16,1-4 1 15,-4 3-1-15,-3 0 1 16,-1 0 2-16,-3-3 0 16,-3 3 5-16,-4-3 1 15,0 0 4-15,-4 0 0 16,1 0 3-16,-4 0 0 16,-4 0 0-16,-3 0 1 15,0 3-2-15,0-9 0 0,0 9-2 16,-1 10 0-16,1-1-2 15,0 1 0-15,7-1-1 16,4 1 0-16,-1-4-2 16,8 1 0-16,6-4 0 15,-3-6 0-15,4 0 0 16,-1-6 0-16,1-1-1 16,3 1 0-16,-3 0 0 15,-1 6 0-15,1-3-1 16,0 0 1-16,-1 3-1 15,1 0 1-15,-4 6 0 16,0-6 0-16,0 3 0 16,0 6 1-16,0 1 0 15,-4 2 0-15,1 1-3 16,0-1 1-16,-1 4-3 16,1 3 0-16,-1-3-4 15,1-1 1-15,3 4-6 0,0-6 0 16</inkml:trace>
  <inkml:trace contextRef="#ctx0" brushRef="#br2" timeOffset="184753.53">25065 13151 39 0,'3'13'19'0,"-3"-13"-18"0,0 0 33 0,0 0-31 15,0 0 0-15,0 0 2 16,0 0 0-16,0-7-6 16,0 1 0-16,4 0 5 15,-1-7 0-15,1 4-1 16,0-4 0-16,6-2 1 16,1 2 0-16,3 4 0 15,3 6 1-15,1 6-1 16,3 0 1-16,7 9 0 15,-3 4 0-15,3 6-3 16,4 6 1-16,7 1-2 16,3-1 1-16,4-6-4 15,0-3 1-15,-7-13-8 16,-7-6 0-16,-11-3-12 16,-14-4 1-16</inkml:trace>
  <inkml:trace contextRef="#ctx0" brushRef="#br2" timeOffset="185352.27">26137 12116 45 0,'7'-3'22'0,"-3"-9"-12"0,-4 15 25 15,-7 6-33-15,3-3 1 16,-17 20 0-16,-7 11 1 16,-7 10-5-16,-4 10 1 15,4 12 2-15,-8 25 1 16,4 19-2-16,4-4 1 15,3-2-1 1,15 6 0-16,10-16-5 0,3-15 1 0,11-20-9 16,0-18 0-16,7-19-5 15,4-6 1-15</inkml:trace>
  <inkml:trace contextRef="#ctx0" brushRef="#br2" timeOffset="185656.69">26723 12270 57 0,'7'0'28'0,"-11"13"-31"15,1-7 53-15,-8 9-49 0,-13 7 0 16,-12 4 0 0,-9 11 1-16,-5 10-2 0,-3 13 0 15,-3 2 0-15,6-11 1 16,8-11-6-16,10-8 1 16,11-13-8-16,7-19 1 15,10-13-7-15,1-9 0 16</inkml:trace>
  <inkml:trace contextRef="#ctx0" brushRef="#br2" timeOffset="185851.38">26360 12289 46 0,'14'19'23'0,"-4"31"-15"16,-6-41 40-16,3 4-47 15,0 9 0-15,7 3 0 16,0 3 0-16,0 7-2 15,7 5 1-15,-6 1-1 16,-1 0 0-16,-4-7-8 16,1-9 0-16,-8-6-7 15,1-9 0-15</inkml:trace>
  <inkml:trace contextRef="#ctx0" brushRef="#br2" timeOffset="186151.62">25972 12976 61 0,'14'6'30'0,"21"-19"-27"0,-21 13 54 15,11 0-55-15,6-6 1 16,8 3 0-16,18 3 1 16,10-3-6-16,10-4 1 0,4 1 2 15,-10 0 0-15,-18 0-7 16,-11 3 0 0,-28 9-14-1,-10 3 0-15</inkml:trace>
  <inkml:trace contextRef="#ctx0" brushRef="#br2" timeOffset="186765.13">26187 13270 59 0,'0'0'29'0,"3"16"-26"15,-3-16 40-15,0 0-37 16,4 0 0-16,-4 0 2 15,3 6 0-15,8-3-11 16,10 4 1-16,0-1 7 16,7-3 0-16,-3 0-4 15,-7 3 1-15,-1-2-2 16,-2-1 1-16,-8 3-2 16,-7 0 1-16,-7 4-1 15,-8-1 1-15,-2 4-1 16,-8 5 1-16,4 4-1 15,7 0 0-15,0 0 0 16,3-6 1-16,4 6-2 16,4-6 1-16,6 2-4 0,11-2 1 15,11-3-2-15,7-7 0 16,3 3-7-16,11-12 0 16,10 0-6-16,1-9 0 15</inkml:trace>
  <inkml:trace contextRef="#ctx0" brushRef="#br2" timeOffset="187096.37">27072 12088 57 0,'0'10'28'0,"14"24"-33"15,-10-21 49-15,3 15-43 16,3 22 0-16,5 3 5 16,2 19 0-16,8 26-5 15,0 18 0-15,-4 18 4 16,0 26 0-16,-14-9-1 15,-11-1 0-15,-13-12-4 16,-15-3 1-16,-17-16-10 16,-11-18 1-16,-14-17-12 15,-8-21 0-15</inkml:trace>
  <inkml:trace contextRef="#ctx0" brushRef="#br2" timeOffset="188926.71">27905 11709 39 0,'0'-3'19'0,"7"3"-4"0,-7 0 20 0,0 0-31 16,0 6 1-16,-4 13 2 15,-6 9 1-15,-1 25-9 16,1 38 1-16,-1 38 6 16,0 43 1-16,-3 32-2 15,4 31 0-15,-8 13-2 16,0 18 1-16,-3-15-3 16,0-16 1-16,3-34-6 15,8-41 0-15,3-47-13 16,10-44 1-16,1-50-5 15,10-22 1-15</inkml:trace>
  <inkml:trace contextRef="#ctx0" brushRef="#br2" timeOffset="190161.89">28116 13747 48 0,'-3'41'24'0,"-11"34"-9"16,10-50 24-16,-3 16-37 15,0 3 1-15,-3 12-1 16,-1 7 1-16,4 3-6 16,3-4 0-16,1-11-5 15,6-11 0-15,8-15-9 0,7-12 0 16</inkml:trace>
  <inkml:trace contextRef="#ctx0" brushRef="#br2" timeOffset="190773.51">28353 11326 38 0,'0'6'19'0,"3"-18"-11"0,-3 15 25 15,-3 0-29-15,-1 7 0 16,-3-1 1-16,-3 7 0 0,-5 9-6 15,-2 9 0 1,3 13 5-16,0 3 1 0,0 7-3 16,6 2 1-16,5-18-2 15,3-6 0-15,7-10-6 16,4 0 1-16,3-13-11 16,0-15 0-16,-7-9-2 15,-7-7 1-15</inkml:trace>
  <inkml:trace contextRef="#ctx0" brushRef="#br2" timeOffset="190970.42">28074 11527 57 0,'-7'28'28'0,"7"10"-28"16,7-32 59-16,0 0-57 15,11 7 0-15,14-13 0 16,13-7 1-16,5 1-4 0,10 0 0 15,7 0-2-15,3-1 1 16,1 1-12-16,-18 0 1 16,-14 3-6-16,-8 0 0 15</inkml:trace>
  <inkml:trace contextRef="#ctx0" brushRef="#br2" timeOffset="192725.02">5722 15033 24 0,'-3'3'12'0,"3"-3"2"15,0-3 12-15,0 3-23 0,-8-3 1 0,8-4 4 16,0 1 0-16,0 6-8 16,8-6 0-16,2 3 6 15,4-4 1-15,4 4-2 16,0 0 0-16,6 0-3 15,11 3 1-15,4 0-5 16,-3-3 1-16,-1 3-8 16,-10 0 1-16,-1 0-9 15,-10 3 1-15</inkml:trace>
  <inkml:trace contextRef="#ctx0" brushRef="#br2" timeOffset="192921.73">5768 15196 51 0,'0'0'25'0,"11"0"-21"0,-8 0 43 15,4-7-46-15,4 1 0 16,10 0 0-16,7-4 0 16,11 4-4-16,0 3 1 15,-1 3-11-15,5 0 0 16,-4 0-4-16,-8 0 1 15</inkml:trace>
  <inkml:trace contextRef="#ctx0" brushRef="#br2" timeOffset="194108.42">6516 15559 34 0,'-35'26'17'0,"10"-5"-9"0,25-17 25 0,0-1-27 16,-7 0 1-16,3 0 2 16,4 0 1-16,11-3-13 15,-4-6 1-15,11-10 8 16,6-12 1-16,8-13-3 16,7-18 0-16,0-4-2 15,-4-15 0-15,4-10-1 16,-4-16 0-16,-3 7-1 15,-4 6 0-15,-7 3-2 16,-3 7 1-16,-4 9-2 16,-7 12 1-16,-7 13-1 15,0 9 0-15,-11 13-1 0,1 10 1 16,-1 15 1 0,-3 12 0-16,0 7 1 0,-7 12 0 15,3 13 1-15,0 13 1 16,4 9 0-16,0 12 0 15,4 3 0-15,6-8 0 16,4-4-2-16,4-10 1 16,6-12-5-16,8-9 1 15,10-16-12-15,-7-10 1 16</inkml:trace>
  <inkml:trace contextRef="#ctx0" brushRef="#br2" timeOffset="194319.98">7052 15218 53 0,'-3'25'26'0,"-19"-6"-29"15,22-19 41-15,-3 6-38 16,-4 0 0-16,3 0-8 15,4-2 0-15,0-4-2 16,0-7 0-16</inkml:trace>
  <inkml:trace contextRef="#ctx0" brushRef="#br2" timeOffset="194518.61">6967 15045 53 0,'14'10'26'0,"1"-10"-29"0,-8 0 41 15,3 0-40-15,1 3 0 16,10 0-12-16,7 3 0 16,-7 4 8-16,8-1 0 0</inkml:trace>
  <inkml:trace contextRef="#ctx0" brushRef="#br2" timeOffset="194961.11">7331 15221 46 0,'3'22'23'0,"4"3"-27"0,-7-22 38 0,0 0-33 16,0 0 0-16,0-3-1 15,11-6 0-15,-4-7-1 16,4-2 1-16,-1 5 0 15,4 1 0-15,4-4 0 16,-11 4 0-16,4-4 1 16,-1 7 1-16,1 3-1 15,-8 3 0-15,4 6 0 0,4-3 0 16,-11 7-1 0,3-1 0-16,4 1-1 0,-7-1 1 15,4-3 0-15,-1 1 0 16,5-7-1-16,-1-7 1 15,3 1-1-15,4 0 0 16,4-4 0-16,0 1 1 16,3-4 0-16,-4 4 0 15,1 0 0-15,3 2 1 16,-7 4 1-16,0 3 0 16,1 3 0-16,-1 0 0 15,0 1 1-15,3 2 0 16,5 0-1-16,-5 7 0 15,8-4-2-15,3 4 1 0,0-4-7 16,-10 0 0-16,0 1-10 16,-8-4 1-16</inkml:trace>
  <inkml:trace contextRef="#ctx0" brushRef="#br2" timeOffset="195324.71">6907 15647 60 0,'0'3'30'0,"-14"13"-33"0,14-10 52 15,-10 7-47-15,-4-1 1 16,-1 4 1-16,-6 9 0 16,4 10-6-16,3 5 1 15,7 4 1-15,-4-3 1 16,11 0-6-16,3-7 0 0,8-12-8 15,0-15 0-15,-1-14-6 16,-3-5 1-16</inkml:trace>
  <inkml:trace contextRef="#ctx0" brushRef="#br2" timeOffset="195517.63">6664 15873 56 0,'0'6'28'0,"11"-6"-29"16,-11 0 51-16,3 0-48 16,4 0 1-16,7 0 0 15,11-3 1-15,-4 0-7 16,7 3 1-16,1-3-3 16,2 3 0-16,-2 0-13 0,2-3 0 15</inkml:trace>
  <inkml:trace contextRef="#ctx0" brushRef="#br2" timeOffset="195774.44">7073 15864 57 0,'0'3'28'0,"14"-6"-24"0,-7 3 43 0,0 0-46 16,8 3 0-16,2 0 0 16,1-3 0-16,7 3-2 15,3 0 1-15,3 0-2 16,1 4 0-16,4-4-6 16,-8 3 0-16,0-3-9 15,-7-3 0-15</inkml:trace>
  <inkml:trace contextRef="#ctx0" brushRef="#br2" timeOffset="196045.1">7440 15770 57 0,'0'12'28'0,"11"-12"-27"0,-11 0 46 15,3 3-45-15,4 7 1 16,-3-1 0-16,3 0 0 16,3 4-4-16,1 0 0 15,-4-1 2-15,-7 4 1 16,-3 3-3-16,-5 3 0 16,-2 3-4-16,-8 9 0 15,-3-6-11-15,3-3 0 16,1-3-2-16,3-6 0 15</inkml:trace>
  <inkml:trace contextRef="#ctx0" brushRef="#br2" timeOffset="196509.21">7853 16002 54 0,'-14'15'27'0,"-25"17"-36"15,28-29 52-15,1-3-44 16,-4-3 1-16,3-4-1 16,0 1 1-16,1-3 0 15,6-7 0-15,1 0-2 0,3 1 0 16,7-1 0-1,3 3 0-15,8 4 1 0,3 3 0 16,8-1 0-16,-1 7 1 16,3 0 2-16,-2 10 0 15,-1 2 0-15,4 4 1 16,-15 3-1-16,1-7 0 16,0 7-1-16,-1-6 1 15,1-1-2-15,-4-5 1 16,4-4-1-16,-8 0 0 15,4-9-1-15,0-7 1 16,1-6-2-16,-8 0 1 0,-14 1 0 16,-4-4 0-16,-7 3-2 15,-3 0 0-15,-4 7-7 16,-3-1 1-16,0 4-5 16,0 2 1-16</inkml:trace>
  <inkml:trace contextRef="#ctx0" brushRef="#br2" timeOffset="197033.8">8978 14289 59 0,'-3'7'29'0,"-29"5"-28"16,25-2 58-16,-4 5-57 15,-13 4 0-15,-1 22 1 16,-7 12 1-16,-7 35-5 16,-3 34 0-16,-4 23 3 15,11 30 0-15,0 7-2 16,6-6 1-16,12-7-3 16,10-25 1-16,3-25-6 15,15-21 0-15,17-33-14 16,11-21 1-16</inkml:trace>
  <inkml:trace contextRef="#ctx0" brushRef="#br2" timeOffset="197608.02">9373 14622 58 0,'4'-3'29'0,"-8"0"-25"0,4 6 41 15,0-3-45-15,0 6 1 16,-7 10 0-16,4 6 1 15,-4 9-3-15,3 3 0 16,1 10-3-16,3 0 0 16,0-3-11-16,0-6 0 15,0-4-3-15,0-6 1 0</inkml:trace>
  <inkml:trace contextRef="#ctx0" brushRef="#br2" timeOffset="197832.72">9028 15202 62 0,'17'6'31'0,"19"-18"-36"16,-22 2 63-16,7 1-58 15,18-1 1-15,10-2-1 16,11-1 1-16,3 1-4 15,-3 2 0-15,-3 4-6 0,-11 6 0 16,-15 0-9 0,-9 3 0-16</inkml:trace>
  <inkml:trace contextRef="#ctx0" brushRef="#br2" timeOffset="198578.87">9246 15425 39 0,'-3'0'19'0,"-4"0"-10"0,7 3 24 0,0-3-28 15,-4 0 1-15,4 0 5 16,0 0 0-16,0 0-12 16,0 0 0-16,7 0 9 15,4 3 1-15,10-3-4 16,0 3 1-16,4-3-4 15,0 0 1-15,-4 0-2 16,-4 3 0-16,-3-3-2 16,-3 3 0-16,-4 7 0 15,-14 2 0-15,0 4 0 16,-4 3 1-16,1 3-1 16,-4 3 0-16,0 3 0 15,3 3 1-15,4-2 0 16,3-7 0-16,12 3-3 15,-1-3 1-15,3-4-6 16,11-5 1-16,4-10-13 16,10-3 0-16</inkml:trace>
  <inkml:trace contextRef="#ctx0" brushRef="#br2" timeOffset="199242.01">10202 14932 48 0,'11'0'24'0,"-15"22"-18"16,1-15 32-16,-4-4-37 15,-4 3 1-15,-6-3 2 16,-1-3 1-16,-3 3-5 16,-4 3 1-16,0 7 3 15,1 6 0-15,-1 3-1 0,0 3 1 16,8 0-2-16,-1-3 0 16,7-6-1-16,4-1 0 15,4 1 0-15,6-4 0 16,4-5-2-16,4-4 1 15,7 0-2-15,-8-3 1 16,8-3-1-16,0-3 0 16,-1-4 0-16,1 4 0 15,-4 0 0-15,0 3 1 16,-3 3 2-16,-1 3 0 16,-3 6 0-16,0-3 0 15,-3 1 0-15,-1 5 1 0,1 7 0 16,-1-6 0-1,1 2-1-15,3 1 0 16,-7 0-1 0,7-1 1-1,0 1-7-15,0 0 1 0,7-10-14 16,0-3 1-16</inkml:trace>
  <inkml:trace contextRef="#ctx0" brushRef="#br2" timeOffset="199521.85">10343 15236 55 0,'0'0'27'0,"-3"-9"-25"0,3 3 36 16,0 6-36-16,3-6 0 16,1-7 2-16,0-3 0 15,-1 4-4-15,4 2 0 16,-3 1 3-16,3 0 1 15,3 2-2-15,1 4 1 16,3 3-1-16,4 0 0 16,-4 3-4-16,3 4 1 15,1 2-6-15,3 0 1 16,0-6-11-16,0 4 1 0,-3-4-3 16,3 3 0-16</inkml:trace>
  <inkml:trace contextRef="#ctx0" brushRef="#br2" timeOffset="199794.7">10820 15177 49 0,'-4'0'24'0,"-24"0"-26"16,24 0 47-16,1 3-42 15,-4-3 0-15,-4 0 1 16,1 6 1-16,-4 10-7 15,3 0 1-15,0 2 3 16,4 4 1-16,4 7-2 16,3 2 1-16,7 0-3 15,3 4 1-15,1-7-4 0,3-9 1 16,7 0-7-16,4-16 0 16,3-9-7-16,4-4 0 15</inkml:trace>
  <inkml:trace contextRef="#ctx0" brushRef="#br2" timeOffset="199993.06">11285 14550 49 0,'0'3'24'0,"-17"31"-25"0,10-27 41 0,-7 11-40 16,-8 8 1-16,-2 14 0 15,-1 23 1-15,4 9-3 16,0 13 1-16,7 3-1 16,3-4 1-16,4-5-7 15,0-17 0-15,3-21-7 16,1-16 0-16</inkml:trace>
  <inkml:trace contextRef="#ctx0" brushRef="#br2" timeOffset="200204.98">10823 15155 61 0,'14'16'30'0,"18"-13"-37"0,-18-3 56 16,4 3-50-16,10-3 1 15,0 0 0-15,8 0 0 16,2 0-2-16,8 3 0 15,-3 0-6-15,-5-3 1 16,-2 0-10-16,-8 0 1 16</inkml:trace>
  <inkml:trace contextRef="#ctx0" brushRef="#br2" timeOffset="200562.13">11370 15230 47 0,'-3'6'23'0,"-5"4"-21"0,5-7 35 0,-4 0-34 15,7 0 0-15,-4 4 3 16,-3 2 0-16,0 4-8 16,0-4 1-16,4 0 4 15,-1 1 1-15,1 2-2 16,-1-2 0-16,4-1-2 16,4-3 1-16,-1-6-1 15,-3 3 0-15,7-3-1 16,0 0 1-16,0-3-2 15,4 3 0-15,-4 0 0 16,4 0 0-16,-4 0 0 16,0 3 1-16,0-3 0 15,3 4 0-15,1-1 0 16,3 3 1-16,-3-3 0 16,-1 7 0-16,1-4-1 0,-1 3 1 15,-3 1-3-15,4-1 0 16,0 0-4-16,-1 4 0 15,-3 3-8-15,4-1 0 16</inkml:trace>
  <inkml:trace contextRef="#ctx0" brushRef="#br2" timeOffset="200980.96">11709 15421 52 0,'0'16'26'0,"0"-25"-31"0,0 9 45 0,3 3-40 16,-3 0 0-16,4 0 1 16,-4-3 0-16,0 0-2 15,0 0 1-15,3 3-1 16,-3-3 1-16,4-9 0 15,-1-4 0-15,4 1-1 16,0-4 0-16,4 0 0 16,0 1 0-16,-1-1 0 15,4 0 1-15,-3 4-1 16,3-1 1-16,-3 7 1 16,-1 6 0-16,-3 6 2 0,0 4 0 15,0 2 0-15,-3 10 0 16,3 0 0-16,0 3 0 15,7-3-2-15,4 0 1 16,10-6-5-16,4-7 0 16,7-6-7-16,-1-6 0 15,-2-6-6-15,-1-4 0 16</inkml:trace>
  <inkml:trace contextRef="#ctx0" brushRef="#br2" timeOffset="201538.54">12749 14534 57 0,'-7'3'28'0,"-17"3"-30"0,17-2 51 16,-4 5-46-16,0 4 1 0,-6-1 1 15,-8 19 0-15,-3 13-7 16,-4 25 1-16,-3 16 3 16,7 9 1-16,3 6-2 15,11 10 1-15,3-6-2 16,11-17 1-16,11-18-5 16,6-15 1-16,8-20-7 15,0-15 0-15,0-6-10 16,3-23 0-16</inkml:trace>
  <inkml:trace contextRef="#ctx0" brushRef="#br2" timeOffset="201842">12975 14644 43 0,'0'3'21'0,"4"-12"-13"0,-4 9 30 15,0 0-36-15,-4 0 1 16,-3 9 2-16,-3 3 0 16,-5 10-6-16,1 10 0 15,4 15 4-15,-4 6 0 16,7 0-1-16,7 1 0 15,0-13-5-15,3-10 1 16,4-15-7-16,7-13 0 0,-10-6-8 16,-4-10 1-16</inkml:trace>
  <inkml:trace contextRef="#ctx0" brushRef="#br2" timeOffset="202035.65">12795 14769 44 0,'-7'3'22'0,"11"16"-13"15,-4-19 34-15,3 3-39 16,-3 0 1-16,4 1 2 16,3-4 1-16,3 3-10 15,5 0 0-15,6-3 6 16,3 3 0-16,-2-3-6 16,9 0 0-16,1 0-8 15,0-6 0-15,0 3-9 0,3-4 1 16</inkml:trace>
  <inkml:trace contextRef="#ctx0" brushRef="#br2" timeOffset="202272.49">13494 14638 57 0,'3'3'28'0,"-20"12"-28"0,6-5 48 16,-7 9-44-16,-10 9 1 0,-11 9 1 15,-3 17 0-15,-11 12-8 16,-3 6 0-16,-1 6 5 16,11-3 0-16,8 4-6 15,6 2 1-15,7-18-5 16,11-16 1-16,7-12-10 16,3-17 0-1</inkml:trace>
  <inkml:trace contextRef="#ctx0" brushRef="#br2" timeOffset="202633.1">13169 15252 56 0,'7'10'28'0,"11"-1"-16"15,-18-9 37-15,7-3-47 16,0 3 1-16,4-3 3 0,3-4 0 15,7 4-7-15,4-3 0 16,3 3 4-16,0 0 0 16,-3-4-1-16,-1 1 0 15,-2 3-2-15,-1-3 0 16,-11 6 0-16,1 0 0 16,-8 3-1-16,-3 3 1 15,-3 7-1-15,-4-1 0 16,-4 7 0-16,-3 0 0 15,4 6-1-15,-1 3 1 16,0 4-2-16,4-1 1 0,4-3-3 16,6-6 0-16,8-6-4 15,7-4 0-15,10-5-9 16,0-14 1-16,11-5-1 16,21-7 0-16</inkml:trace>
  <inkml:trace contextRef="#ctx0" brushRef="#br2" timeOffset="202903.39">13653 14625 60 0,'3'13'30'0,"22"-1"-38"0,-15-6 63 15,8 7-53-15,3 9 0 16,4 12 0-16,3 20 0 16,0 5-3-16,-7 16 1 15,-6 1 1-15,-8 8 1 16,-11 1-5-16,-10 3 0 16,-4-13-11-16,-6-9 1 15,-8-16-6-15,4-9 1 16</inkml:trace>
  <inkml:trace contextRef="#ctx0" brushRef="#br2" timeOffset="203479.47">14690 15133 68 0,'0'16'34'0,"-7"-16"-39"0,7 0 65 15,10-3-58-15,8-1 0 0,7 1 0 16,6-3 0-16,12 0-3 15,-12 3 0-15,26-1-4 16,-4-2 0-16,-11 0-13 16,-10 0 1-16,-11-1-4 15,-7 7 1-15</inkml:trace>
  <inkml:trace contextRef="#ctx0" brushRef="#br2" timeOffset="204049">15632 14612 53 0,'0'13'26'0,"-4"-7"-28"0,4 1 49 15,-3 5-48-15,-1 7 0 16,0 3 0-16,1 3 1 16,-1 6-2-16,4 1 1 15,4-1-12-15,3-6 1 16,0-6-3-16,0-7 0 15</inkml:trace>
  <inkml:trace contextRef="#ctx0" brushRef="#br2" timeOffset="204284.63">15935 14638 51 0,'-18'21'25'0,"-20"42"-26"15,23-50 47-15,-6 9-44 16,-3 12 0-16,-12 10 1 16,-13 13 0-16,-8 12-5 15,1-7 1-15,-4 7 1 16,7 6 1-16,4-2-6 16,17-14 0-16,4-15-10 15,17-9 1-15,11-23-2 16,14-2 0-16</inkml:trace>
  <inkml:trace contextRef="#ctx0" brushRef="#br2" timeOffset="204647.27">15642 15199 67 0,'7'9'33'0,"4"-15"-44"0,-4 6 70 16,3-3-57-16,1 3 1 16,0 0 0-16,-1 3 0 15,8-3-5-15,-4 0 1 0,0-6 3 16,0 6 0-16,0 0-2 16,-7 0 0-16,-7 0 0 15,0 3 0-15,-7 6-1 16,0 4 1-16,-3 6 0 15,3 3 1-15,0 3-1 16,-1 3 0-16,5-3 0 16,-1 3 1-16,4-6-1 15,0-3 0-15,15-7-3 16,6-2 1-16,7-7-6 16,4-6 0-16,-1-3-12 15,5-7 0-15</inkml:trace>
  <inkml:trace contextRef="#ctx0" brushRef="#br2" timeOffset="205323.16">16496 14995 49 0,'-4'-3'24'0,"-3"6"-15"16,7-6 31-16,-14 3-39 15,-7 0 1-15,-7 3 2 16,3 3 1-16,4 4-5 15,0 2 0-15,-4 7 3 16,4 6 0-16,0 0 0 16,3-6 0-16,0 3-2 15,8 0 1-15,3-3-1 0,7-4 0 16,3-2-1-16,4-7 0 16,0-3-1-16,1-9 0 15,-1 0 0-15,0 3 0 16,3-7-1-16,4 4 0 15,-3 0 1-15,0-1 0 16,-1 4 0-16,-3 3 1 16,0 0 0-16,0 3 1 15,-3 1 0-15,-4 2 0 16,0 3 0-16,0 4 0 16,3-4-1-16,-3 4 1 15,4 2-1-15,-1-2 1 0,8 0-6 16,0-4 1-16,-1 0-8 15,4-2 0 1</inkml:trace>
  <inkml:trace contextRef="#ctx0" brushRef="#br2" timeOffset="205611.19">16584 15202 56 0,'4'-6'28'0,"-1"-1"-24"16,1 1 33-16,-1-3-35 16,1-4 0-16,-1-2 3 15,4-4 1-15,0 0-7 0,4 3 1 16,0 4 4-16,3 2 1 16,3 4-2-16,1 6 0 15,0 3-3-15,-1 3 1 16,1 1-5-16,-1-1 1 15,-2 0-5-15,-1-3 0 16,0 0-9-16,0 1 1 16,0-4-3-16,4 0 1 15</inkml:trace>
  <inkml:trace contextRef="#ctx0" brushRef="#br2" timeOffset="205966.71">17134 15045 44 0,'4'3'22'0,"-4"-6"-29"15,0 3 41-15,0 0-31 16,0 0 1-16,0 0 2 16,-4 0 0-16,4 0-7 15,-3 0 1-15,3 0 5 16,-4 0 1-16,1 0-1 15,-1 0 0-15,-3 0-1 16,0 0 1-16,-3 3-1 16,-4 0 1-16,-8 4-2 15,-2-1 1-15,-5 3-3 16,1 4 1-16,0 3-1 16,7-1 1-16,-4 4-1 15,7 3 0-15,4 6-1 0,7 4 0 16,4-7-3-16,10 0 1 15,10-3-4-15,8-3 0 16,14-7-7-16,-4-9 1 16,4-9-8-16,0-3 0 15</inkml:trace>
  <inkml:trace contextRef="#ctx0" brushRef="#br2" timeOffset="206205.9">17392 14471 58 0,'-11'25'29'0,"11"38"-37"16,-3-47 49-16,-8 21-41 15,1 20 1-15,-1 12-1 16,1 3 1-16,-5 0-3 15,1-6 1-15,4-13-5 16,3-12 1-16,3-16-10 16,-3-12 0-16</inkml:trace>
  <inkml:trace contextRef="#ctx0" brushRef="#br2" timeOffset="206808.81">17149 15033 48 0,'31'28'24'0,"26"-3"-19"0,-40-19 36 16,8 0-42-16,0-2 1 15,3-1-1-15,0 0 1 16,-3 0 0-16,3 0 0 16,0 0-1-16,-3-3 1 15,-4 0-1-15,-3-3 1 0,-4 0-1 16,0 0 0-16,-3 3 0 15,-4 0 1-15,-7 0-1 16,0 0 1-16,0 0 0 16,-4 6 0-16,-3 0-1 15,-3 4 1-15,-1-1 0 16,0 1 0-16,4-4 0 16,0 3 1-16,0 1 0 15,4-1 0-15,6-3-1 16,4 1 1-16,4-1-1 15,6-3 1-15,1-6-1 16,0 6 0-16,-1-3-1 16,5-3 1-16,-5-3-1 15,4-1 1-15,-3 4 0 16,0 0 0-16,-1 3 0 16,1 0 0-16,0 3-1 15,-1-3 1-15,1 0 0 0,-1 0 0 16,-2 0 0-16,-1 0 0 15,0 0 0-15,0 0 0 16,-3 3 0-16,3-3 1 16,-4 7 1-16,1-7 0 15,3 6-1-15,-4 0 1 16,5 1 0 0,6-1 0-1,0 0-1-15,4 0 1 0,3-3-4 0,0 4 0 0,0-4-6 16,-3-3 0-1,0-3-8-15,-1 0 0 0</inkml:trace>
  <inkml:trace contextRef="#ctx0" brushRef="#br2" timeOffset="207168.99">18517 14456 57 0,'-7'15'28'0,"-7"20"-33"15,11-23 51-15,-11 10-44 0,-8 3 0 16,-13 26 2-16,0 14 1 16,-4 17-6-16,0 12 0 15,11 6 3-15,3 1 1 16,8-7-2-16,6-6 0 16,11-23-6-16,11-11 1 15,10-13-9-15,3-10 0 16,8-15-5-16,-7-16 0 0</inkml:trace>
  <inkml:trace contextRef="#ctx0" brushRef="#br2" timeOffset="207754.52">18912 14506 51 0,'0'3'25'0,"-3"13"-23"16,-1-10 46-16,1 6-47 15,-4 7 1-15,-4-3-1 16,-3 12 1-16,0 7-3 16,0 5 1-16,3 4 0 15,4 3 0-15,7-3-6 16,4-9 0-16,6-7-11 16,4-6 1-16</inkml:trace>
  <inkml:trace contextRef="#ctx0" brushRef="#br2" timeOffset="208054.47">19233 14644 54 0,'0'9'27'0,"-21"-18"-24"0,11 6 41 0,-8 9-40 16,-10 6 0-16,0 4 1 15,-8 12 1-15,-10 13-8 16,-6 12 1-16,-5 7 3 16,-3 15 0-16,0-3-6 15,11-3 1-15,10 0-10 16,11 0 1-16,7-18-8 15,10-17 1-15</inkml:trace>
  <inkml:trace contextRef="#ctx0" brushRef="#br2" timeOffset="208803.32">18898 15196 48 0,'0'9'24'0,"-3"-9"-18"0,3 0 40 15,0 0-43-15,0 0 1 16,0 0 6-16,0 0 0 16,3-6-11-16,4 9 0 15,7-3 7-15,8 0 0 16,-5 0-3-16,1-3 1 16,0-7-3-16,-4 7 0 15,-4 0-2-15,1 0 1 16,-4 0-1-16,-7 3 0 15,0 0 0-15,0 3 1 16,-4 6-1-16,-6 7 1 0,-4 0-1 16,0 6 1-1,-1 0 0-15,5 3 0 0,3 6 0 16,3 4 0-16,4-1-3 16,7-6 1-16,7-3-5 15,1-6 1-15,9-6-7 16,12-7 0-16,6-6-7 15,4-9 1-15</inkml:trace>
  <inkml:trace contextRef="#ctx0" brushRef="#br2" timeOffset="209088.83">19516 14418 61 0,'-4'13'30'0,"8"-17"-29"0,-1 8 54 16,1 8-55-16,3 16 1 16,3 13 0-16,1 12 1 15,3 26-2-15,0 12 1 16,0 9 0-16,-10 0 0 15,-4 1-2-15,-4-7 1 16,-13 0-9-16,-8-16 1 16,-10-9-12-16,-1-12 1 0</inkml:trace>
  <inkml:trace contextRef="#ctx0" brushRef="#br2" timeOffset="210095.41">19837 14340 34 0,'-7'0'17'0,"14"18"2"16,-4-8 17-16,4 2-32 15,4 7 1-15,3 13 4 16,7 8 1-16,7 17-12 16,11 18 1-16,-4 19 7 15,1 16 1-15,-12 6-3 16,-2 9 1-16,-8 1-4 15,-4 2 0-15,-17-21-4 16,-17-4 0-16,-15-12-12 16,-7-19 0-16,-14-15-5 15,7-13 1-15</inkml:trace>
  <inkml:trace contextRef="#ctx0" brushRef="#br1" timeOffset="-214673.17">9973 15744 35 0,'-7'4'17'0,"0"-1"-7"0,7-3 17 16,0 0-25-16,0 0 0 15,0 0 4-15,0 0 1 16,7 3-8-16,4-3 1 16,6-3 5-16,4 3 0 15,8 0-1-15,2-3 1 16,1-1-3-16,-4 4 1 15,11-3-1-15,3 3 1 16,8 0-1-16,-4 3 1 0,7-3-1 16,10 0 1-1,25 10 0 1,-7-4 0-16,-3 4 0 16,-4-4 0-16,-7 3-1 15,0 1 1-15,4-4 0 16,-4-3 0-16,-4 3-1 15,-3-6 0-15,4 3-1 16,3-3 1-16,0 0 1 16,0-3 0-16,10 0 0 15,-2-3 0-15,-8 3-1 16,3 3 1-16,8-3 0 16,3 3 0-16,7 3-2 15,0 0 0-15,-3 0 0 16,3 0 0-16,0 0 0 15,4 0 0-15,7 4 0 16,0-4 0-16,-11 0-1 16,4 3 1-16,3-3-1 0,0 4 0 15,-3-1 0-15,-4 0 0 16,-3 0 0-16,-15 4 0 16,-3-4-1-16,-7 0 0 15,-7 4-3-15,-11-4 1 16,-6 0-7-16,-12-2 1 15,-2-4-6-15,-12 0 0 16,-10 0-10-16,-10 3 0 16</inkml:trace>
  <inkml:trace contextRef="#ctx0" brushRef="#br1" timeOffset="-212149.44">13321 14268 3 0,'-21'-10'1'0,"3"10"0"0,15-3 1 0,-4-3 0 15,-1 3 0-15,-2-1 0 16,-4 4 1-16,-4 4-4 15,-3-4 0-15,0 3 3 16,0-3 0-16,-1 3-2 16,1-3 1-16,0 3-1 15,0-3 1-15,3 0-1 16,1 6 1-16,-1 1-1 16,0-1 0-16,1 3 0 15,-1 4 0-15,0 6-1 16,1-7 1-16,-4 7-1 15,3 0 0-15,0-7 0 16,1 4 0-16,-1 0-1 16,0 2 1-16,1 1-1 15,-1 0 0-15</inkml:trace>
  <inkml:trace contextRef="#ctx0" brushRef="#br1" timeOffset="-211323.04">12569 14954 8 0,'-3'38'4'0,"-4"-10"-3"0,7-18 8 16,0 5-9-16,-4 4 1 16,1 0 0-16,-1 3 0 15,1 0-2-15,-1 0 1 0,1 3 0 16,-1 3 1-1,4 10-1 1,0-4 1-16,4-3-1 16,-1 7 0-16,1-7 0 15,3 4 0-15,0-7 2 16,0-3 0-16,0 0 1 16,7 4 0-16,0-7 0 15,0-1 1-15,0 1 0 16,4 0 0-16,0 0-2 15,3 0 1-15,0-3-1 16,0-3 1-16,0-4-1 16,1 1 0-16,-1 3-1 15,0-4 1-15,0 4 0 16,4-4 0-16,-4 1-1 16,0 3 0-16,0-1 0 15,-3-2 0-15,3 2-1 0,0-2 1 16,4-1 0-16,0 1 0 15,3 0 0-15,4 2 0 16,-1-2 0-16,1-7 1 16,0 3-1-16,3-2 0 15,0-7-1-15,1 0 0 16,-1-3 0-16,0-1 1 16,-3-2-2-16,3-3 1 15,-7-4 0-15,1-2 1 16,2-1-1-16,1-3 0 15,3 0-1-15,1 4 1 0,-4-4 0 16,-1-3 0-16,-3 0-1 16,1-3 1-16,-1-3 0 15,-3-1 0-15,-1 1-1 16,-3-3 1-16,-3-7 0 16,-4-3 0-16,-3-6 0 15,-1-3 0-15,-3-3 0 16,1 6 1-16,-1-6-1 15,-4-4 0-15,-3 4 0 16,0-7 1-16,-3-3-1 16,-1 7 0-16,-3-4-1 15,0 1 1-15,-7 6 0 16,0 9 0-16,-7-3 0 16,-8-4 0-16,-9 1-2 15,-8 3 0-15,0 3-5 16,0 4 1-16,-11-1-5 0,-2 0 1 15</inkml:trace>
  <inkml:trace contextRef="#ctx0" brushRef="#br1" timeOffset="-204539">2484 15315 17 0,'0'-6'8'0,"7"9"1"0,-7-3 8 15,3 3-15-15,4 3 1 16,-7 0 4-16,4 10 0 15,3 9-8-15,-7 3 1 0,3 10 6 16,-3 22 1-16,-3 5-1 16,-4 20 0-16,3 22-2 15,-6 18 1-15,-4 7-1 16,10 12 0-16,-3 4-1 16,3-1 0-16,-6-6-2 15,10 6 1-15,0-15-1 16,-7-6 0-16,3-23-1 15,-3-6 0-15,7-6-4 16,-3-16 0-16,-4-9-11 16,7-9 0-16</inkml:trace>
  <inkml:trace contextRef="#ctx0" brushRef="#br1" timeOffset="-203275.55">960 16444 25 0,'10'3'12'0,"1"-16"-2"15,-4 10 6-15,-4 0-13 16,4 0 1-16,4-3 2 16,10-1 0-16,-10 1-7 0,6-3 0 15,5-1 7-15,6-2 0 16,-7 5-1-16,7 4 0 16,4 3-1-16,7 0 0 15,-8-3-1-15,1 0 0 16,14 0-1-16,-4 0 0 15,18 0-1-15,-3 0 0 16,3-4 1-16,10 1 0 16,1 3-1-16,-11 0 1 15,7 6-1-15,14-3 1 0,-3 0-1 16,-4 0 0-16,7 0-1 16,4 0 1-16,-11 3-1 15,10 0 1-15,12 0 0 16,-1 0 0-16,4 4 0 15,-8-4 0-15,8 0 0 16,10-3 0-16,-6 0 0 16,3-3 1-16,-8-3-1 15,5-1 1-15,6-2-2 16,-10 3 1-16,10 6 0 16,-7-4 0-16,-3 1-1 15,0 3 0-15,0-6 0 16,-8 6 0-16,-2 0 0 15,-1-6 0-15,-7 0-3 16,-21-7 0-16,-4-3-7 16,-3 1 1-16,0-1-10 0,-7 0 1 15</inkml:trace>
  <inkml:trace contextRef="#ctx0" brushRef="#br1" timeOffset="-202615.51">4643 16121 23 0,'0'0'11'0,"-7"-3"0"15,7 3 4-15,0 0-12 16,0 0 1-16,-4 0 3 15,4 0 0-15,0 0-8 16,0 0 1-16,0 0 5 0,0 0 1 16,4 3-2-16,3 0 1 15,3 0-2-15,11 0 0 16,-3 0-1-16,3 4 1 16,7-1-2-16,4 0 1 15,7 0-1-15,-11 1 1 16,4-1-1-16,-11 0 0 15,-3 4-1-15,-8-1 1 16,1 4-1-16,-8 2 0 16,4 1-1-16,-7-4 1 15,-7 4-1-15,4 3 1 16,-8 3 0-16,1 0 0 16,-1-3 0-16,-3-1 0 0,3 1-1 15,8-9 1-15,-8-1-1 16,1-6 1-16,3-3-1 15,-4-6 0-15,0-7 0 16,1-9 1-16,-1 4-1 16,-6-7 1-16,6-4-2 15,1-2 0-15,2 0-7 16,5-7 0-16,-18 4-5 16,3-1 0-16</inkml:trace>
  <inkml:trace contextRef="#ctx0" brushRef="#br1" timeOffset="-201774.52">2134 15352 22 0,'11'10'11'0,"-4"6"1"0,4-13 12 16,-11-3-22-16,3 3 1 16,4 0 2-16,-3-3 1 15,3 0-7-15,3 0 1 16,-3 0 5-16,-3-3 1 15,6-7-2-15,8-2 0 16,-4-4-2-16,11-6 1 16,7-6-2-16,-4 0 1 15,4-4-2-15,6 1 1 16,-16 0-1-16,6 6 1 16,-18 6-1-16,1 3 1 0,0 4-1 15,-1 2 0-15,1 7 0 16,-1 9 0-16,1 4-1 15,3 2 0-15,-3 1-2 16,-1 3 1-16,1 2 1 16,-1 1 0-16,1 6 0 15,7-3 0-15,3 3 1 16,10 0 1-16,-2 4 0 16,-1-4 1-16,-7-3-2 15,0-4 1-15,-10-2-2 16,-4-3 1-16,-18 2-2 15,-13-2 1-15,-8-1-1 16,-10-5 1-16,-8-7-3 16,-10-7 0-16,0-5-9 0,11-4 0 15</inkml:trace>
  <inkml:trace contextRef="#ctx0" brushRef="#br1" timeOffset="-200695.84">5341 16008 25 0,'7'-13'12'0,"0"7"2"0,-7 6 10 15,0 0-22-15,0 0 1 0,0 3 2 16,0 7 0-16,0 2-5 15,-3 7 0-15,-4 0 4 16,3 6 1-16,-7 9-2 16,1 4 1-16,-1 0-2 15,1 6 1-15,3-1-1 16,3-2 0-16,1-6-2 16,-1-4 1-16,4-3-3 15,0-12 0-15,4-4-5 16,3-2 1-16,0-4-9 15,3-9 1-15</inkml:trace>
  <inkml:trace contextRef="#ctx0" brushRef="#br1" timeOffset="-200315.84">5161 16271 30 0,'0'7'15'0,"0"-7"-1"0,0 0 18 0,0 0-27 16,0 0 0-16,0 0 3 15,11 0 1-15,-4 0-11 16,14-4 0-16,-7 1 7 16,7-3 0-16,7 0-5 15,4 3 0-15,3-1-12 16,-6 4 0-16,-8-3-4 15,-11 0 0-15</inkml:trace>
  <inkml:trace contextRef="#ctx0" brushRef="#br1" timeOffset="-197780.81">2544 14459 34 0,'7'-13'17'0,"7"7"-8"0,-14 6 26 16,0 0-32-16,0 0 1 15,0 3 2-15,-4 3 0 16,-3 7-8-16,4 9 1 16,-4 6 5-16,-4 0 0 15,-7 10-2-15,-3 6 1 16,0 0-3-16,0 6 1 15,0 0-5-15,3-6 0 16,0-3-10-16,8-7 1 16,6-6-3-16,4-15 1 15</inkml:trace>
  <inkml:trace contextRef="#ctx0" brushRef="#br1" timeOffset="-197584.59">2307 14575 40 0,'18'15'20'0,"10"-2"-16"15,-24-13 37-15,3 3-41 16,3 0 1-16,-3 0-1 16,-3 1 0-16,6-1-4 15,-3 0 0-15,-3 0-9 16,-8 0 0-16</inkml:trace>
  <inkml:trace contextRef="#ctx0" brushRef="#br1" timeOffset="-196728.1">2374 15732 38 0,'-10'6'19'0,"3"0"-12"16,7-6 26-16,0 0-30 15,0 0 1-15,0 0 2 16,7-3 0-16,3 3-7 16,11-3 0-16,1 3 4 15,2-6 1-15,-3-3-3 0,8-1 0 16,-5 1-8-16,5 2 0 16,-12 1-9-16,-6 0 1 15</inkml:trace>
  <inkml:trace contextRef="#ctx0" brushRef="#br1" timeOffset="-194191.5">1729 15434 39 0,'0'-6'19'0,"7"-4"-12"0,-7 10 26 0,0 0-30 16,0 0 1-16,0 0 2 16,0 7 0-16,3 2-8 15,4 0 0-15,-7 7 5 16,0 0 0-16,0 3-3 16,-7-4 0-16,4 1-5 15,3 0 1-15,0-4-7 16,0-2 0-16,0-1-4 15,0-3 0-15</inkml:trace>
  <inkml:trace contextRef="#ctx0" brushRef="#br1" timeOffset="-193682.95">1679 15465 13 0,'-3'-9'6'0,"3"9"8"0,0 0 1 16,0-6-13-16,0-1 0 16,0 1 3-16,-7 6 0 15,3-3-5-15,4 3 1 16,0 0 3-16,0 0 1 15,0-3-1-15,0 3 1 0,0 0-2 16,0 0 0-16,11-6-1 16,-1-1 1-16,1 1-2 15,7 0 1-15,-4 0-1 16,3-1 1-16,4 1-2 16,-3 0 1-16,3-4-1 15,-3 4 1-15,-4 0-1 16,4-1 1-16,-8 1-2 15,-3 3 1-15,4 0 0 16,-1 3 1-16,-10 3-1 16,0 3 0-16,0 4-1 15,0 2 1-15,0 1 0 16,0 3 0-16,0-4-1 16,0 1 1-16,-10-1 0 15,10 1 0-15,0-4 0 16,0 4 0-16,0-1-3 15,0 4 0-15,0-7-10 16,10 1 1-16</inkml:trace>
  <inkml:trace contextRef="#ctx0" brushRef="#br1" timeOffset="-193352.07">2053 15365 34 0,'0'3'17'0,"-10"-6"-9"16,10 6 22-16,-7 3-28 16,3 4 1-16,-10-4 1 15,10 10 1-15,-6-1-6 16,-1 11 1-16,-6-4 3 15,6 6 0-15,-7-3-2 16,4 0 1-16,-3 0-1 16,-1 0 0-16,4-3-2 15,3-3 0-15,1-7-3 16,3-2 0-16,7-4-4 16,10-6 0-16,-3-6-6 15,14 0 0-15</inkml:trace>
  <inkml:trace contextRef="#ctx0" brushRef="#br1" timeOffset="-192888.88">2004 15594 18 0,'0'3'9'0,"0"-6"-1"0,-7 3 6 0,7 0-10 16,-4 0 1-16,4 0 4 15,0 0 1-15,0 0-10 16,0 0 0-16,0 0 9 16,0 0 0-16,0 3-3 15,4 0 1-15,6 0-2 16,1 0 0-16,7-3-2 15,-8 0 0-15,8 0-2 16,-8 0 1-16,8 0-2 16,-7 0 1-16,-8 0-1 15,4 0 0-15,-7 4-1 16,0-1 1-16,-7 3-1 16,4 7 1-16,-4-1 0 15,-4 4 0-15,0-1 0 16,4 4 0-16,4 0 0 15,-4 0 0-15,7 0 0 16,7-7 0-16,-4 1-1 16,4-7 0-16,15-6-5 0,-5-6 0 15,4 0-10-15,0-1 1 16</inkml:trace>
  <inkml:trace contextRef="#ctx0" brushRef="#br1" timeOffset="-192057.06">2342 17137 28 0,'-7'9'14'0,"7"-9"4"0,0 0 11 15,0 0-27 1,7 0 1-16,4-3 1 0,0 3 0 16,6 0-5-16,-3-3 0 15,4 0 3-15,0 0 1 16,-8 3-7-16,11-7 0 15,-10 4-9-15,0 3 0 16</inkml:trace>
  <inkml:trace contextRef="#ctx0" brushRef="#br1" timeOffset="-191536.65">1397 17350 37 0,'0'9'18'0,"-7"-9"-12"0,7 0 24 0,0 0-27 16,0 0 0-16,0 0 2 15,7 0 1-15,4 0-8 16,-11-3 0-16,10-3 3 15,8 3 0-15,3 0-10 16,7 0 0-16,-7-1-5 16,8 1 1-16</inkml:trace>
  <inkml:trace contextRef="#ctx0" brushRef="#br1" timeOffset="-191237.15">1739 17115 31 0,'7'0'15'0,"-7"9"-12"0,0-6 23 16,0 4-26-16,-7 2 1 16,4 7-1-16,3-1 1 15,-11 4-1-15,11 0 0 16,-7 0-3-16,4 0 1 0,3-4-8 16,0-2 1-16</inkml:trace>
  <inkml:trace contextRef="#ctx0" brushRef="#br1" timeOffset="-190829.81">1665 17152 36 0,'4'4'18'0,"3"-11"-14"15,-7 7 28-15,0-6-31 16,10 0 0-16,1-1 0 16,-1-2 1-16,8 0-3 15,3-4 1-15,0 4 1 16,1-1 0-16,2 4 0 0,-10 0 0 16,-3 0-1-16,0-1 0 15,-4 4 0-15,3 3 0 16,-10 0 0-16,0 3 0 15,0-3 0-15,7 3 0 16,-7 4 0-16,0 2 0 16,-7 4 0-16,7 2 0 15,-3 1 0-15,-4 3 0 16,0 0 0-16,3-1 0 0,4 1-2 16,-7-3 0-16,7 0-6 15,7-4 0-15,-7 1-4 16,4-7 0-16</inkml:trace>
  <inkml:trace contextRef="#ctx0" brushRef="#br1" timeOffset="-190573.04">2014 17077 40 0,'0'22'20'0,"-17"-3"-19"16,13-13 35-16,-3 4-36 15,7 2 0-15,0 7 2 0,-10 3 0 16,-1 3-2-16,0 0 0 16,1 3 0-1,-1 1 0-15,-6-7-4 0,6-1 0 16,0-8-9-16,-6 0 0 15</inkml:trace>
  <inkml:trace contextRef="#ctx0" brushRef="#br1" timeOffset="-190154.96">1954 17410 42 0,'0'6'21'0,"4"-9"-19"15,-4 3 33-15,0 0-32 16,0 0 1-16,7-3 1 16,-3-1 0-16,13 1-7 15,1 0 1-15,-8 0 4 16,8 3 1-16,-7-3-2 15,-1 3 0-15,1-3-2 16,-1 3 1-16,-6 0-1 16,3 0 1-16,-7 3-1 15,0 0 0-15,-7 0-1 16,3 0 1-16,4 7-1 16,0-1 1-16,-7 1-1 0,4 2 1 31,6 10-1-31,4 0 0 15,15-6-2-15,-1-4 1 16,7-6-6-16,0-6 0 16,4-6-7-16,-4-6 0 15</inkml:trace>
  <inkml:trace contextRef="#ctx0" brushRef="#br0" timeOffset="-184075.98">857 17077 13 0,'0'3'6'0,"4"-9"8"0,-4 6-7 0,0-3-4 16,0 3 1-16,0 0 3 16,0 0 0-16,0 0-8 15,0 0 1-15,0 0 5 16,0 0 1-16,0 0-2 15,0 0 1-15,0 0-1 16,0 0 0-16,7 0-1 16,-7 0 1-16,10-3 0 15,-6 3 0-15,14 0-1 16,-8 3 1-16,1-3-1 16,6 0 1-16,-6 0-2 15,10 0 0-15,-3 0 0 16,3 0 1-16,0 0-2 15,0-3 1-15,8 0-1 16,-8 0 1-16,7-1-1 16,-10 1 0-16,3-6 0 15,7 3 0-15,-7 2-1 0,0-2 1 16,-3 0-1-16,-4 0 1 16,4-1 0-16,3 4 0 15,-11-3 0-15,8 3 0 16,-7 3 0-16,6-3 0 15,-13 3 0-15,3-3 0 16,7 3-1-16,-3-4 1 16,3 1-1-16,-4 3 1 15,4-6-1-15,-3 3 0 16,7 3 0-16,-8 0 1 0,8 0-1 16,-8 0 0-16,8 0 0 15,-4 0 1-15,4-3-1 16,3 0 0-16,-3-1 0 15,3 1 0-15,-7-3-1 16,3 3 1-16,-6 0 0 16,7 0 1-16,-8-4-1 15,8 4 1-15,-7 0-1 16,10-3 1-16,-4 0-1 16,-3-1 1-16,4 1-1 15,3 0 0-15,-3-4 0 16,-4 4 1-16,4 0-1 15,-1-1 0-15,-6 4 0 16,10 0 1-16,-10-3-1 16,6 0 1-16,-13-1-1 15,6-2 0-15,1 3 1 16,-4-4 0-16,4 1-1 0,-1 0 1 16,1 2 0-1,-1-2 0-15,8 3-1 0,-7-1 1 16,-1 1-1-16,8 0 1 15,-8-1-1-15,12-2 1 16,-5 0-1-16,-3-1 0 16,4 1 0-16,-8-1 1 15,8 1-1-15,-7 0 0 16,-1-4 0-16,-3 7 1 16,-3 3-1-16,6-4 1 0,-2 4-1 15,2-3 1 16,1 3-1-31,-1-3 1 0,1-4-1 0,-1 4 1 0,1-4-1 16,0-2 0-16,6 3 0 16,-6-1 1-16,-1-2-1 15,1 2 1-15,0-2-1 16,3 2 1-16,-4 1-1 16,1-1 1-16,-1 1-1 15,1 0 1-15,0 2-1 16,-1-2 1-16,1 0-1 15,-1 5 1-15,1-2-1 16,0 3 1-16,-4-3-1 16,3-1 1-16,-3 1-1 15,4-3 1-15,-8 2-1 16,8 1 0-16,3 0 0 16,-3 0 1-16,-1-1-1 15,1 1 1-15,-1 3-1 0,8-6 1 16,-7 5-1-16,3-5 0 15,3 3 0-15,1-4 0 16,-7 4 0-16,10-3 0 16,-11 2 0-16,8 1 0 15,-7 0 0-15,-1 3 0 16,1-4 1-16,-1 7 0 0,8 0-1 16,-8-3 0-1,5 0 0-15,2-3 1 0,-6 3-1 16,6-3 1-16,-2-1-1 15,2 1 0-15,4 0 0 16,-3-1 1-16,0-2-1 16,3 0 0-16,-7-1 0 15,4 1 0-15,-1-1 0 16,-3 1 1-16,-3 0-1 16,3-1 0-16,0 1 0 15,4-1 0-15,3 1 0 16,0 0 1-16,7-1-1 15,1 1 0-15,2 2 0 16,-2 1 0-16,-5 0 0 16,4 3 0-16,4-7 0 15,3 1 0-15,4-4 0 16,-7-2 1-16,0 5-1 16,0 1 1-16,-4-4-1 0,-7 4 0 15,4-4 1-15,-1 4 0 16,5 0-1-16,-1 2 0 15,3-2 0-15,8 3 0 16,-10-1 0-16,2 1 1 16,1 0-1-16,-4 0 0 15,0-1 0-15,4 1 1 16,-4 0-1-16,1-1 1 16,2 1-1-16,-9 0 1 15,6 3-1-15,-7-3 1 0,0-4-1 16,0 4 0-16,4 0 0 15,-4-1 1-15,0-2-1 16,-3 3 0-16,3 2 0 16,7-2 0-16,-6 0 0 15,6 6 1-15,3-3-1 16,-9-3 0-16,6 2 0 16,-3 4 1-16,10 0 0 15,-14 4 0-15,7-4-1 16,-7 3 0-16,1 0 0 15,6 0 1-15,-11 0-1 16,5-3 0-16,-1-3-1 16,-7 0 1-16,0 3 0 15,0-3 0-15,-3 3-5 16,-4 0 1-16,-4-3-8 16,-3-4 1-16,-10 1-15 0,-4 3 1 31</inkml:trace>
  <inkml:trace contextRef="#ctx0" brushRef="#br0" timeOffset="-181941.42">3210 16760 22 0,'0'10'11'0,"18"6"-7"0,-15-13 11 15,5 0-13-15,2 3 1 16,1 0 2-16,-1 1 1 16,1-1-7-16,6 0 1 15,8-3 4-15,10 0 0 16,8 1-1-16,6-4 1 15,8 0-1-15,6 0 0 16,15 0-2-16,3-4 1 16,11 1-1-16,3-3 1 0,-3 3-1 15,-1 0 0-15,-6 0-2 16,-4 0 1-16,-7-4-1 16,-7 1 0-16,-10 3-3 15,-11 0 1-15,-11 0-8 16,-7 3 1-16,-17 3-2 15,-1 0 1-15</inkml:trace>
  <inkml:trace contextRef="#ctx0" brushRef="#br0" timeOffset="-181462.91">4353 16607 23 0,'11'6'11'0,"10"-3"-10"0,-10-3 19 16,-4 0-17-16,3 3 0 15,-6 4 1-15,6-4 0 0,1 3-5 16,7 3 0-16,3 4 4 16,7 3 1-16,0 2-2 15,4-5 0-15,0 0-1 16,-4-1 1-16,-7 1-2 15,-3-1 1-15,-4 1-1 16,0 2 0-16,-11 1-1 16,5 0 1-16,-8 3-1 15,0 3 0-15,-11-1 0 16,-7 5 1-16,-3-4-2 16,-7-1 1-16,7-2-6 15,-7 3 1-15,10-9-4 16,4-4 0-16</inkml:trace>
  <inkml:trace contextRef="#ctx0" brushRef="#br0" timeOffset="-181234.38">4505 16666 29 0,'0'7'14'0,"11"2"-12"0,-4-3 25 0,-7 4-28 16,0 5 1-16,0 4-1 15,0 3 1-15,-7 0-4 16,3-3 0-16,1 6-5 16,3-3 0-16</inkml:trace>
  <inkml:trace contextRef="#ctx0" brushRef="#br0" timeOffset="-180634.45">3507 17130 27 0,'3'16'13'0,"4"-10"-7"16,-7-2 21-16,0 2-26 16,-7 3 1-16,7 4 0 15,-3 2 0-15,3 4-3 16,-11 6 1-16,8 4 1 15,-1 2 0-15,4 0 0 16,-7 1 0-16,3-1-2 0,4-6 1 16,0-6-5-16,0-3 1 15,4-7-6-15,3-6 0 16</inkml:trace>
  <inkml:trace contextRef="#ctx0" brushRef="#br0" timeOffset="-180394.97">3348 17253 24 0,'0'12'12'0,"0"7"0"0,3-16 15 0,4 0-25 16,-7 4 1-16,11-1 2 16,0 0 0-16,-4 1-6 15,14-1 0-15,0-3 3 16,7 0 1-16,-7-3-2 15,8 0 1-15,-8-3-4 16,-7-3 0-16,4-1-6 16,-1 1 1-16,-6 0-5 15,-1 0 0-15</inkml:trace>
  <inkml:trace contextRef="#ctx0" brushRef="#br0" timeOffset="-180108.08">3697 17328 21 0,'4'6'10'0,"6"-9"4"0,-10 3 12 16,7 0-25-16,0 0 1 15,4 0 1-15,0 0 1 16,3 0-5-16,3 0 1 31,22 0 0-31,-11 0 1 0,4 0-8 16,-4 0 1-16,-7 0-5 16,-10-3 1-16</inkml:trace>
  <inkml:trace contextRef="#ctx0" brushRef="#br0" timeOffset="-179840.14">3965 17162 31 0,'4'6'15'0,"3"-9"-15"15,3 6 27-15,-6 0-26 16,3 0 1-16,4 4 0 15,6-1 1-15,-3 0-4 16,4 4 0-16,0-1 2 16,3 0 1-16,-11 1-2 15,-6 2 1-15,-4 4-2 16,-4 3 1-16,-13 6-3 16,-4-3 0-16,-1-3-6 0,-6 0 0 15,7 2-1-15,0-5 0 16</inkml:trace>
  <inkml:trace contextRef="#ctx0" brushRef="#br0" timeOffset="-179329.47">4325 17165 25 0,'14'0'12'0,"0"25"-10"15,-14-25 22-15,-7 6-23 16,-3 4 1-16,-1 2-1 16,-10 1 1-16,3-4-3 15,1 1 0-15,3-1 2 16,-8-3 0-16,8-3-2 15,4 1 1-15,-1-4 0 16,8-4 0-16,-5 1 0 16,8-3 0-16,8-3-2 15,2 6 1-15,4-1-1 16,11 4 0-16,7 4 1 16,-4-1 0-16,4 3 0 15,-4 3 0-15,-3 1 2 0,10 2 0 16,-10 1 0-16,-1-1 1 15,1-2-1-15,0-1 1 16,-4-3-2-16,-4-6 1 16,5-3-2-16,-8-3 1 15,3-6-1-15,-10-4 0 16,4 0 0-16,-18-3 0 16,-4 1 1-16,-10 2 1 0,-7 3-3 15,-4 4 1-15,-7 3-7 16,-6 6 1-16</inkml:trace>
  <inkml:trace contextRef="#ctx0" brushRef="#br0" timeOffset="-177512.67">10128 16046 12 0,'25'-10'6'0,"10"16"-5"0,-24-6 6 16,3-6-5-16,4 3 0 0,10-3 2 15,7 3 0-15,4-4-4 16,0 4 0-16,10 0 3 16,0 3 0-16,8 3-1 15,-4 0 1-15,3 0-1 16,8 4 0-16,3 2 0 16,0 1 1-16,7-1-1 15,11 0 1-15,-11-6-1 16,3 1 1-16,8-1-1 15,-4 3 1-15,4-3-3 16,6 3 1-16,-6-2-1 16,-7-4 1-16,3 3-1 15,0 0 1-15,-3 0-1 16,6 0 1-16,-3-3-1 16,-3 0 1-16,-7 0-1 15,-1-6 0-15,1-4 0 0,-4 1 1 16,3 0-1-16,-3-1 0 15,-3 4 0-15,-4 0 0 16,-4 3-3-16,-6-1 1 16,-8 4-6-16,-3-3 1 15,-4 3-3-15,0 0 1 16</inkml:trace>
  <inkml:trace contextRef="#ctx0" brushRef="#br2" timeOffset="-172167.5">20627 15080 9 0,'0'9'4'0,"7"-12"8"16,-7 3 4-16,0 0-10 15,0 0 1-15,0-6 4 16,4-1 0-16,-4 7-13 16,7-3 0-16,3 3 9 0,1 3 1 15,3 1-4-15,11 2 1 16,6 3-4-16,1-3 0 15,-4 1-7-15,-3-1 0 16,-4 0-7-16,0 1 1 16</inkml:trace>
  <inkml:trace contextRef="#ctx0" brushRef="#br2" timeOffset="-171972.91">20581 15255 54 0,'-7'16'27'0,"7"-10"-27"0,4-6 50 0,6 0-50 16,4-3 0-16,4 0 0 15,7 0 1-15,6 0-3 16,15-4 0-16,-3 4-8 16,-1-3 0-16,4 0-7 15,-4 3 1-15</inkml:trace>
  <inkml:trace contextRef="#ctx0" brushRef="#br2" timeOffset="-171239.12">21752 14672 46 0,'0'9'23'0,"0"10"-23"0,0-16 36 0,-3 4-35 16,-4 5 0-16,-4 4-1 16,1 9 1-16,-5 6-3 15,5 4 0-15,3-4-3 16,3-3 1-16,4 1-10 16,7-11 1-16</inkml:trace>
  <inkml:trace contextRef="#ctx0" brushRef="#br2" timeOffset="-170983.61">21999 14760 47 0,'-7'31'23'0,"-25"13"-22"0,18-28 39 16,-14 9-38-16,0 9 0 15,-11 13 0-15,-14 10 1 16,-10 6-4-16,-1 2 1 16,8 8 0-16,-1-11 1 15,11-2-6-15,8-10 1 16,2-9-9-16,12-10 1 16,10-9-3-16,14-3 0 15</inkml:trace>
  <inkml:trace contextRef="#ctx0" brushRef="#br2" timeOffset="-170578.91">21678 15321 48 0,'14'6'24'0,"18"-6"-23"16,-25 4 48-16,4-4-48 15,-1 3 1-15,4-3 0 16,4 6 0-16,3-3-3 16,4 3 1-16,-4 4 2 15,0-4 0-15,-3 0-1 16,-4 1 0-16,-3-1-1 16,-4 0 1-16,-7 0-1 15,-7 4 0-15,-4 2-1 16,-7 4 1-16,1 6-1 0,3 0 1 15,-1 3 0-15,1 0 0 16,-3 0 0-16,3 0 1 16,0 3-1-16,3-2 1 15,4-1-1-15,7-7 1 16,7-2 0-16,4-3 1 16,13-4-5-16,11-3 1 15,1 1-8-15,-1-4 0 16,4-9-7-16,-7-4 0 15</inkml:trace>
  <inkml:trace contextRef="#ctx0" brushRef="#br2" timeOffset="-169659.81">22550 14663 48 0,'0'18'24'0,"0"8"-23"0,-4-17 39 0,-3 7-40 15,-4 6 1-15,-3 3-1 16,4 6 0-16,-8 0-3 15,7-6 0-15,4-6-5 16,4 0 0-16,10-13-7 16,0-6 1-16</inkml:trace>
  <inkml:trace contextRef="#ctx0" brushRef="#br2" timeOffset="-169224.41">22384 14685 49 0,'-4'18'24'0,"15"-14"-26"0,-11-4 43 16,7 0-39-16,3 0 0 16,8 0 2-16,7-7 0 15,-1 4-5-15,5 0 1 16,-1-3 3-16,4 3 1 15,3-4-3-15,0 1 1 16,-3 0-2-16,-4-1 1 0,-3 4-1 16,-4-3 0-1,-3 3-2-15,-4 0 1 0,0 3 0 16,-3 3 0 0,-8 9 0-16,-3-2 0 0,-3 9-1 15,-5 3 1-15,-2 3 0 16,-4 0 1-16,0 3 0 15,0 3 0-15,-4 4 0 16,4-4 1-16,0 7-1 16,3-4 1-16,8 1-2 15,3-1 1-15,7-5-6 16,7-4 1-16,7-10-8 16,4-2 0-16,-4-10-3 15,-4-3 1-15</inkml:trace>
  <inkml:trace contextRef="#ctx0" brushRef="#br2" timeOffset="-168970.79">23273 14870 49 0,'3'9'24'0,"-13"-3"-25"0,-1 10 48 15,-7-4-47-15,-6 4 1 16,-4 6 1-16,-15 9 0 16,1 10-2-16,0 0 0 0,-4 9 1 15,3 3 0 1,-2 4-1-16,6-4 1 0,3 1-6 16,8-11 0-16,4-5-11 15,2-7 0-15</inkml:trace>
  <inkml:trace contextRef="#ctx0" brushRef="#br2" timeOffset="-168506.24">22998 15378 43 0,'0'12'21'0,"3"-18"-11"15,-3 6 27-15,0 0-34 0,4 3 1 16,-1-6 2-16,-3 3 1 16,7-3-8-16,7 6 1 31,15 3 5-31,6 7 1 15,4-4-2-15,-1 0 0 16,-6-2-2-16,0 2 1 16,-11-3-3-16,-3 1 1 15,-8-1-1-15,-10 3 0 0,-7 1-1 16,-7 2 1 0,-7 10-1-16,-4 0 1 0,1 6 0 15,-5 4 0-15,-2-1 0 16,2 1 1-16,8-1-1 15,4 3 1-15,10-2 0 16,10-7 0-16,11 3-2 16,11-9 0-16,10 0-7 15,4-10 0-15,-4-6-12 16,-10-3 1-16</inkml:trace>
  <inkml:trace contextRef="#ctx0" brushRef="#br2" timeOffset="-166960.51">23707 15240 29 0,'-21'0'14'0,"6"-4"1"0,15 1 15 0,-3-3-24 15,-1 0 0-15,4 0 4 16,0 6 1-16,4-7-12 16,3 4 0-16,4 0 9 15,10 0 0-15,10 3-3 16,8 0 1-16,4 0-6 16,-5 0 0-16,5-3-7 15,6 3 1-15,-7 0-13 16,-3 0 0-16</inkml:trace>
  <inkml:trace contextRef="#ctx0" brushRef="#br2" timeOffset="-166584.38">24638 14625 45 0,'4'9'22'0,"-1"-9"-17"0,-3 10 28 0,0 5-33 16,-3 11 0-16,-1 8 1 15,0 10 0-15,1 6-1 16,-1 0 0-16,4 0 0 16,-3-6 0-16,3-6-5 15,0-7 0-15,7-6-8 16,0-9 0-16</inkml:trace>
  <inkml:trace contextRef="#ctx0" brushRef="#br2" timeOffset="-166328.79">25054 14879 51 0,'0'31'25'0,"-24"10"-26"0,13-31 43 16,-10 8-41-16,-11 14 1 16,-14 5 0-16,-3 7 1 15,-15 10-4-15,1 15 1 16,-1 6 0-16,4-9 1 16,4-4-3-16,10-8 1 15,7-4-7-15,11-9 1 16,10-10-9-16,15-9 0 15</inkml:trace>
  <inkml:trace contextRef="#ctx0" brushRef="#br2" timeOffset="-165921.77">24709 15462 51 0,'14'32'25'0,"-7"-4"-21"16,-4-22 41-16,4-3-44 15,4 0 0-15,7 1 1 16,6-1 1-16,4-3-4 16,4 0 1-16,0 3 2 15,0 0 0-15,-4 0-1 16,-3 0 1-16,-8 3-1 0,-6 1 0 15,-8-1-1-15,-6 3 0 16,-8 4 0-16,-6 6 0 16,-12 6-1-16,5 0 1 15,-1-6 0-15,0 3 1 16,8 3-1-16,3 0 1 16,3 3 0-16,7 0 1 15,8-9-2-15,10-3 0 16,14-4-5-16,11-2 1 15,0-7-12-15,0-3 0 16,-8-6-2-16,1 6 0 0</inkml:trace>
  <inkml:trace contextRef="#ctx0" brushRef="#br1" timeOffset="-156899.48">29700 11470 26 0,'-7'7'13'0,"14"-23"-2"16,-7 16 13-16,4-6-22 16,-4-1 1-16,-4 4 2 0,-6-3 0 15,-1 3-6-15,-3 0 1 16,0 3 3-16,-7 0 1 16,0 0-2-16,-1 3 0 15,1 0-1-15,4 3 1 16,-1 4-1-16,0-1 0 15,4 4-1-15,4-1 0 16,3 1 0-16,3-1 1 16,4-2-1-16,7-4 1 15,-3 0-1-15,3-3 0 16,3 0 0-16,4 1 0 0,-3-4-1 16,0 3 1-16,3-3 0 15,0-3 0-15,3 6 0 16,-2-6 0-16,-1-1-1 15,0 4 1-15,0 0 1 16,-3 4 0-16,-1-1 0 16,-3 3 1-16,0 3 0 15,-3 7 0-15,-4 0 1 16,0-1 0-16,0 7-1 16,0-3 1-16,0 0-1 15,0-3 0-15,0-4-1 16,0 1 1-16,0-4-2 15,0-2 0-15,3-4-3 16,4 0 0-16,4 0-7 16,-1 0 0-16,5-3-7 0,2 0 1 15</inkml:trace>
  <inkml:trace contextRef="#ctx0" brushRef="#br1" timeOffset="-156586.24">29845 11690 44 0,'0'6'22'0,"0"-9"-21"0,0 3 35 16,0-6-34-16,4-4 0 0,-1-5 1 16,1-4 1-16,-1-3-5 15,4-3 1-15,-3 6 2 16,-1 3 1-16,1 4-2 15,-1 2 1-15,1 1-1 16,-1 0 0-16,1-1-1 16,3 4 1-16,4 3-1 15,-1-4 0-15,1 4-2 16,3 0 0-16,0 6-4 16,4-3 0-16,-4 0-10 15,0 3 1-15</inkml:trace>
  <inkml:trace contextRef="#ctx0" brushRef="#br1" timeOffset="-156329.27">30251 11470 46 0,'7'7'23'0,"-7"-10"-21"0,0 3 35 15,0 0-37-15,-4 0 1 16,-3 0 0-16,-3 3 1 15,-1 0-2-15,0 3 0 16,-3 3 1-16,-3 4 0 16,-1 6-1-16,0 3 1 15,1 3-1-15,3 0 1 16,0 3-1-16,6-6 0 16,5 0-2-16,6-6 0 15,12-4-5-15,6-2 0 0,0-7-8 16,4-6 1-16</inkml:trace>
  <inkml:trace contextRef="#ctx0" brushRef="#br1" timeOffset="-156077.2">30600 10966 35 0,'-4'18'17'0,"1"29"-7"16,-1-31 23-16,1 3-30 16,-8 12 0-16,-3 10 1 15,-3 6 1-15,-5 9-7 16,1 17 1-16,0 5 3 0,0-9 0 16,7-6-4-1,3-10 0-15,4-6-4 0,4-16 1 16,3-12-9-16,-4-13 1 15</inkml:trace>
  <inkml:trace contextRef="#ctx0" brushRef="#br1" timeOffset="-155459.62">30290 11502 44 0,'7'22'22'0,"7"-10"-17"0,-7-9 36 0,3-3-41 16,4 3 1-16,8 4 0 16,2-1 0-16,8 0-1 15,0 4 0-15,3 2-1 16,-10-2 0-16,-1-1-4 16,1 7 1-16,-4-7-3 15,-3-3 0-15,0-2-3 16,-4-1 1-16,-4 0-1 15,1 0 1-15,-4 0 1 16,-4 0 1-16,1 0 3 16,-4 1 1-16,0-1 5 15,0 0 1-15,0 0 4 16,0 0 0-16,0 0 1 16,-4 0 1-16,-3 0-1 15,0 4 1-15,0-1-3 0,0 3 1 16,0 1-3-16,0-1 0 15,0 1 0-15,0-1 0 16,0 0-2-16,3 1 1 16,1-4-2-16,-1 0 1 15,4 1-1-15,0-4 0 16,0 0-1-16,0-3 1 16,4 0-1-16,3 0 1 15,-7 0-2-15,0 0 1 0,3-6 0 16,5 3 1-1,-1-4-2-15,3 4 1 0,1 0 0 16,3 3 0-16,-4 0-1 16,5 0 1-16,-1 3-3 15,-4 0 1-15,-3 4-2 16,0 2 1-16,-3 0-3 16,-1 1 0-16,4-4-3 15,-3 3 0-15,3 1-4 16,0-7 0-16</inkml:trace>
  <inkml:trace contextRef="#ctx0" brushRef="#br1" timeOffset="-155114.95">30833 11844 25 0,'0'0'12'0,"-4"0"-8"0,4 0 17 16,0 3-17-1,0-3 0-15,0 3 2 0,0-3 1 16,0 3-8-16,0-3 0 15,0 0 5-15,7-3 1 16,0 3-3-16,0-3 1 16,4 0-2-16,0-4 0 15,-1 1-1-15,1 0 1 16,-1-1 0-16,4 1 0 16,1 0 0-16,-1 3 1 15,0 3 0-15,0 3 1 16,-4 3-1-16,1 0 1 15,-4 4-2-15,-3 6 1 0,-1 2-1 16,-3 4 0-16,4 0-1 16,3 3 1-16,3-6-4 15,1-3 0-15,3-7-6 16,4-6 1-16,-4-3-7 16,-4-6 0-16</inkml:trace>
  <inkml:trace contextRef="#ctx0" brushRef="#br1" timeOffset="-154812.45">31588 11169 38 0,'3'0'19'0,"-13"13"-16"0,3-7 31 16,-4 4-34-16,-7 5 0 16,-6 4 1-16,-5 16 1 15,-6 12-2-15,3 22 1 16,4 3 0-16,0 6 0 16,3-12 0-16,4-3 1 15,11-7-3-15,3-12 0 16,7-10-5-16,10-12 1 0,4-9-8 15,0-13 0-15</inkml:trace>
  <inkml:trace contextRef="#ctx0" brushRef="#br1" timeOffset="-154543.35">31669 11238 47 0,'7'10'23'0,"-4"5"-28"16,1-8 40-16,-4-4-35 16,0 9 1-16,0 7 0 15,-4 9 0-15,1 4-2 0,3 2 1 16,0 1-1-16,0 6 1 15,3-7-6-15,1-6 0 16,0-6-7-16,-1-6 0 16</inkml:trace>
  <inkml:trace contextRef="#ctx0" brushRef="#br1" timeOffset="-154299.85">31926 11414 40 0,'-3'25'20'0,"-15"6"-20"0,8-21 33 0,-8 5-32 15,-7 11 0-15,-3 5 0 16,3 7 1-16,-3 12-3 16,0-6 0-16,0 0 1 15,0-1 0-15,3-2-5 16,4-9 1-16,7-11-7 15,3-5 1-15,4-6-2 16,3-7 0-16</inkml:trace>
  <inkml:trace contextRef="#ctx0" brushRef="#br1" timeOffset="-153928.38">31718 11781 39 0,'7'15'19'0,"-7"1"-14"0,4-16 39 16,-1 0-42-16,4 0 1 15,4 0 4-15,3 3 0 16,4-3-7-16,3 3 0 16,0 1 5-16,0-1 0 15,-3 0-2-15,-4 0 1 16,0-3-3-16,-3 3 1 15,-4 0-2-15,-7 0 0 0,0-3-1 16,-7 0 1-16,-4 7-1 16,-3-1 1-16,-4 6 0 15,-3 4 0-15,0-3 0 16,3 2 0-16,1 4-2 16,3 3 0-16,3-3-1 15,8 0 0-15,6-4-3 16,8-2 1-16,6-4-4 15,8-5 0-15,3-1-7 16,0-3 0-16</inkml:trace>
  <inkml:trace contextRef="#ctx0" brushRef="#br1" timeOffset="-153643.71">32050 11072 39 0,'18'28'19'0,"10"48"-20"0,-18-51 27 15,1 9-24-15,3 13 0 16,4 19 2-16,-4 6 0 15,-4 13-5-15,-6-7 1 16,-8 10 1-16,-6-10 1 16,-8-2-6-16,-3-7 0 0,-4-7-8 15,1-15 0-15</inkml:trace>
  <inkml:trace contextRef="#ctx0" brushRef="#br1" timeOffset="-153282.73">32329 11624 54 0,'7'16'27'0,"7"-13"-30"0,-7-3 49 16,0 0-46-16,3 0 0 16,5 0 0-16,-1 3 1 15,7 0-1-15,0 0 0 16,11-3-1-16,-8 3 0 15,-2 1-5-15,-5-1 1 16,-6 3-9-16,-11 0 1 0,-7 4-3 16,-4-1 1-1</inkml:trace>
  <inkml:trace contextRef="#ctx0" brushRef="#br1" timeOffset="-153116.44">32269 11837 47 0,'-4'7'23'0,"22"-4"-24"15,-11-3 47-15,7 0-46 16,4 0 1-16,3 0 0 16,3 0 0-16,5 3-4 15,2 0 0-15,-2 0-5 16,2 0 1-16,-2 0-8 16,-8-6 1-16</inkml:trace>
  <inkml:trace contextRef="#ctx0" brushRef="#br1" timeOffset="-152757.82">33048 11649 48 0,'18'-16'24'0,"-11"-15"-32"0,-7 19 41 16,-7-4-31-16,-7 3 0 15,-11 1 0-15,-7 2 0 16,-6 7-3-16,6 9 1 0,0 16 1 16,0 4 1-1,-3 11-2-15,0 7 1 0,3-3 0 16,4 6 0-16,10 0-1 16,8 0 1-16,13-6-1 15,11-7 1-15,7-9-1 16,11-15 1-16,7-7-1 15,3-13 1-15,1-12-1 16,-8 4 0-16,-3-7-3 16,-1-1 0-16,-13-2-6 15,-7 0 0-15,-8 9-5 16,-3 4 0-16</inkml:trace>
  <inkml:trace contextRef="#ctx0" brushRef="#br1" timeOffset="-152545.07">32688 11847 52 0,'11'3'26'0,"14"-6"-22"0,-15 0 50 16,8 6-51-16,3-3 1 16,14-3 1-16,11-1 0 15,4-2-8-15,-1-3 1 16,0 2 1-16,-10 4 1 15,-11 0-10-15,-10 3 0 16,-14 3-9-16,-4-3 0 16</inkml:trace>
  <inkml:trace contextRef="#ctx0" brushRef="#br1" timeOffset="-151885.29">29916 12408 39 0,'10'0'19'0,"-6"3"-11"16,-4-3 24-16,-4 3-31 15,-3 7 1-15,-3 5 1 16,-1 14 0-16,-3 14-4 15,-4 11 1-15,-3 18 2 16,-4-3 0-16,4 6-2 16,7-6 1-16,0-12-7 15,7-14 0-15,3-14-8 0,4-20 0 16</inkml:trace>
  <inkml:trace contextRef="#ctx0" brushRef="#br1" timeOffset="-151257.04">29570 12881 39 0,'7'32'19'0,"21"-10"-14"0,-14-16 27 0,4-3-32 16,3 0 0-16,7 0 0 15,8 1 1-15,2-1-2 16,5-6 1-16,-1 6-1 15,-3-3 1-15,-7 0-1 16,-4 0 0-16,7 0-2 16,-10 3 1-16,-1-3 0 15,1 0 1-15,-4-3-1 16,8 3 1-16,-12 0 1 16,1 0 0-16,-4 0 2 15,0 0 1-15,-3-3 1 16,-4-1 0-16,-7 4 0 15,3-6 1-15,-10 0-1 16,-3 6 0-16,-5 0-2 16,-2 3 1-16,-1 0-1 15,4 0 0-15,-4 4-1 0,1 5 0 16,-1 1-1-16,4-4 1 16,0 1-1-16,3-1 1 15,4 3-1-15,4-8 1 16,3 2-1-16,3 0 0 15,4 0 0-15,0-9 0 16,4-3-1-16,3-7 0 16,0 4 0-16,4 0 1 15,-1-1-1-15,1 4 0 0,-4 0-1 16,4 3 1 0,-8-1-2-16,5 8 0 0,-8 2 0 15,3 6 1-15,-6 4-1 16,3 0 0-16,-7-4 2 15,0 1 0-15,3-1 0 16,1 1 1-16,-1-1-2 16,1 1 1-16,-4 0-8 15,7-4 1-15,-4 0-5 16,5-2 1-16</inkml:trace>
  <inkml:trace contextRef="#ctx0" brushRef="#br1" timeOffset="-150864.89">30339 13110 42 0,'3'13'21'0,"-3"-16"-26"0,0 3 40 16,4-6-31-16,-4-4 0 15,0 10 1-15,3-6 0 16,1 0-7-16,0-1 0 15,3-5 4-15,0-1 1 16,0-2-2-16,3-1 0 16,1 3-1-16,3-2 0 15,0-1 0-15,0 3 0 16,0 1 0-16,0 2 1 16,-3 4-1-16,0 6 1 0,-1 3 0 15,-3 0 1-15,0 4-1 16,0 5 1-16,-3 7-1 15,-1 0 0-15,1 3 0 16,3 0 0-16,0 0-2 16,0-7 1-16,4 1-4 15,-1 3 0 1,1-10-6-16,3-2 1 0,4-7-7 16,-1-7 1-16</inkml:trace>
  <inkml:trace contextRef="#ctx0" brushRef="#br1" timeOffset="-150581.37">31034 12596 44 0,'-7'6'22'0,"-18"-9"-22"0,18 6 37 16,-7 10-37-16,-7 9 1 16,0 9 0-16,-4 13 0 15,0 6-1-15,4 16 0 16,-4 0 1-16,8 6 0 16,6-6-2-16,4-6 0 0,4-10-5 15,6-13 0-15,8-8-8 16,3-17 1-16</inkml:trace>
  <inkml:trace contextRef="#ctx0" brushRef="#br1" timeOffset="-150263.72">31193 12778 53 0,'-4'3'26'0,"-17"0"-34"16,17-3 47-16,-6 3-37 16,-4 7 0-16,-7 12 0 15,-4 3 1-15,0-3-4 16,-3 15 1-16,3 7 1 16,8 0 1-16,6 3-1 0,7-3 1 15,12-3-2-15,6-19 0 16,7-16 0-16,0-12 1 15,0-4-2-15,0-8 1 16,8-14-4-16,-5 4 1 16,1 3-7-16,-7 0 1 15,-4 0-6-15,-11 3 0 16</inkml:trace>
  <inkml:trace contextRef="#ctx0" brushRef="#br1" timeOffset="-150052.12">30900 13001 54 0,'7'22'27'0,"11"-16"-26"15,-8-6 50-15,4-3-52 16,11-4 1-16,3 4 1 16,4-9 0-16,0 2-2 15,3 1 1-15,0 3-2 16,-3 3 1-16,0 3-7 15,-4-7 1-15,-3 4-10 16,3-6 1-16</inkml:trace>
  <inkml:trace contextRef="#ctx0" brushRef="#br1" timeOffset="-149827.55">31358 12687 57 0,'18'72'28'0,"14"16"-35"0,-22-66 48 16,1 12-42-16,0 10 0 16,-4 7-2-16,-7 2 1 0,-4 10-4 15,-10-16 0-15,-4-7-9 16,-6-5 1-16</inkml:trace>
  <inkml:trace contextRef="#ctx0" brushRef="#br1" timeOffset="-149317.73">31722 12954 34 0,'-14'0'17'0,"7"6"-1"0,7-6 22 0,0 0-34 16,0 0 0-16,0-6 3 16,3-1 0-16,4 1-9 15,7 0 1-15,7 3 6 16,11 3 0-16,0 0-4 16,3 0 1-16,1 0-7 15,-5 0 0-15,-6 3-7 16,-11 3 0-16,-7 0-6 15,-7-3 1-15</inkml:trace>
  <inkml:trace contextRef="#ctx0" brushRef="#br1" timeOffset="-149154.33">31662 13135 55 0,'0'13'27'0,"7"-16"-35"0,0 0 52 16,4-4-44-16,6 4 1 15,11 0-2-15,8 0 1 16,-1 0-6-16,0 0 0 16,0 0-9-16,-3 0 1 15</inkml:trace>
  <inkml:trace contextRef="#ctx0" brushRef="#br1" timeOffset="-148866.62">32403 12543 41 0,'-4'-6'20'0,"1"9"-12"15,3 3 27-15,-4 3-35 16,1 10 0-16,-5 13 1 15,1 8 0-15,-3 7-1 16,3 7 0-16,0-7 0 16,3 0 1-16,1-3-4 15,-1-4 1-15,4-8-6 16,7-7 0-16,0-6-6 16,7-13 1-16</inkml:trace>
  <inkml:trace contextRef="#ctx0" brushRef="#br1" timeOffset="-148642.15">32741 12765 43 0,'4'26'21'0,"-15"14"-17"0,8-30 37 16,-11 5-39-16,-8 4 0 15,-9-3 2-15,-8 12 1 16,-7 7-6-16,-7 12 0 0,-7 12 2 15,11 7 0-15,6-3-4 16,5-4 0-16,6-8-6 16,7-11 0-16,11-8-7 15,3-10 1-15</inkml:trace>
  <inkml:trace contextRef="#ctx0" brushRef="#br1" timeOffset="-148224.15">32516 13129 54 0,'7'10'27'0,"-4"-7"-30"15,-3-3 50-15,7 0-45 0,0-3 0 16,4 3 3-16,6 0 0 15,5-7-6-15,2 4 1 16,1 3 3-16,0-3 1 16,-4 3-2-16,-3 3 1 15,-8-3-2-15,-3 3 0 16,-3 4-1-16,-4 8 1 16,-4 1-1-16,-3 6 0 15,-3 6 0-15,-5-3 0 16,1 3 0-16,0 4 0 15,4 2 1-15,3-2 0 16,3-4-1-16,4 0 1 0,7-9-1 16,7-7 1-16,7-2-1 15,4-7 0-15,-4-6-5 16,0-3 1 0,-3-4-9-16,-4 1 0 0,-7 3-7 15,-3-1 1-15</inkml:trace>
  <inkml:trace contextRef="#ctx0" brushRef="#br1" timeOffset="-142773.26">29344 14942 24 0,'-18'6'12'0,"-3"-6"3"0,18-3 12 16,-4 0-24-16,0 0 1 15,0-1 4-15,0 1 1 16,3 0-9-16,0 0 1 16,4-3 8-16,8-7 0 15,6-6 0-15,10-3 0 16,5 0-2-16,6-9 0 15,14-6-1-15,18 2 0 0,18-9-2 16,21-9 0-16,17-10-1 16,15 0 1-16,21-2-2 15,10 5 1-15,14 3-1 16,-3 4 1-16,-7 9-2 16,0 4 1-16,-11 8-2 15,-28 4 1-15,-3 0-1 16,-15-1 0-16,-13-2-2 15,-15 0 0-15,-18-1-6 16,-13 10 1-16,-18 7-8 16,-15 2 0-16,-10 7-9 15,-3 3 0-15</inkml:trace>
  <inkml:trace contextRef="#ctx0" brushRef="#br1" timeOffset="-141886.4">31697 13935 29 0,'0'6'14'0,"11"1"-2"15,-11-7 11-15,0 0-19 16,0 0 0-16,0 0 4 16,3 3 0-16,1 0-9 15,-1 3 1-15,-3 4 7 16,0 5 1-16,0 4-3 16,-3 12 0-16,-1 7 0 15,4 12 0-15,0 19-2 16,0 10 1-16,0-1-1 0,0 7 0 15,4-4 1 1,3 10 0-16,0-9-2 16,0-10 1-16,0-9-1 0,0-10 0 15,0-3-1-15,-3-12 0 16,-1-10-1-16,1-3 0 16,-8-6-1-16,-3-4 1 15,0-2-1-15,0-4 1 16,0 1-1-16,0-4 0 15,0 3 1-15,0-2 0 16,3-1 0-16,1-3 0 16,-1 3 0-16,1 1 1 0,3-1-1 15,0-3 0-15,0 3 1 16,0 1 0-16,0-1-1 16,0-3 0-16,0 0 0 15,0 0 1-15,0 0-1 16,0 1 1-16,0-4-1 15,0 0 1-15,-4 3 0 16,-6 0 0-16,-8 0 0 16,-14 0 0-16,-14-3-1 15,-7 0 1-15,-24-6-1 16,-4 3 1-16,-29-4-1 16,-17-8 0-16,-14 2-1 15,-39-9 1-15,0 3-1 16,0 4 1-16,0 5-3 15,8 7 0-15,16 10-2 16,12 5 0-16,6 4-4 16,18 3 1-16,14-7-9 0,18 4 1 15,18-1-3-15,24 7 1 16</inkml:trace>
  <inkml:trace contextRef="#ctx0" brushRef="#br1" timeOffset="-141391.54">29930 14559 35 0,'-4'0'17'0,"4"0"-3"0,4 3 25 15,3 4-39-15,3 2 1 16,1 0 4-16,7 13 1 16,-1 3-4-16,1 0 0 15,-1 1 4-15,1 2 0 16,-7-3 0-16,-11 3 0 15,-4 7-5-15,-6-1 1 16,-12-3-7-16,-9 1 1 16,-8-7-12-16,7-3 1 15,0-6-5-15,11-4 1 0</inkml:trace>
  <inkml:trace contextRef="#ctx0" brushRef="#br1" timeOffset="-141047.8">30487 14619 48 0,'14'6'24'0,"-3"-15"-23"16,-11 9 43-16,-4-7-44 15,-3 1 1-15,-7 3 2 16,-4 3 0-1,-27 6-4 1,6 10 1-16,3 6 2 0,1 6 0 16,0 3-1-16,7 7 1 15,7 3-2-15,10-7 1 16,11-2-1-16,3-4 1 16,8-19-2-16,7 4 1 15,6-23-1-15,5-5 0 16,-1-1-1-16,-3-3 0 15,-1-3-5-15,-3 0 0 16,-6 0-9-16,-8-3 1 16</inkml:trace>
  <inkml:trace contextRef="#ctx0" brushRef="#br1" timeOffset="-140811.94">30212 14732 47 0,'-4'3'23'0,"4"0"-11"15,0-3 36-15,0 0-43 16,4-3 0-16,6 3 2 16,8-3 1-16,10-4-11 15,4-2 1-15,3 3 5 16,1-4 0-16,-1 1-8 16,-3-4 0-16,-1 1-15 15,-13 2 1-15</inkml:trace>
  <inkml:trace contextRef="#ctx0" brushRef="#br1" timeOffset="-140220.01">32247 14239 45 0,'-7'3'22'0,"7"-18"-6"0,0 18 24 16,-3 0-37-16,-1 13 1 16,-3 12 2-16,0 16 1 15,0 9-9-15,0 4 1 16,0-10 4-16,4-7 1 0,-1-2-7 16,4-7 0-16,0-2-15 15,-4-14 0-15</inkml:trace>
  <inkml:trace contextRef="#ctx0" brushRef="#br1" timeOffset="-139468.03">30268 15519 43 0,'-3'0'21'0,"10"-3"-4"15,-7 3 20-15,7-7-36 16,0 7 1-16,4-3 3 15,3 3 0-15,7 0-4 16,4 0 0-16,6-6 4 16,5 6 1-16,-1-6-2 15,0-1 1-15,-10 4-3 16,-4 0 1-16,-3 0-2 0,-4 6 0 16,-4-3-1-16,-3 3 1 15,-3 10-2-15,-4-4 1 16,-7 4 0-16,-7 2 0 15,-7 7 0-15,-1 3 0 16,1 4 0-16,0-1 0 16,3-6 0-16,4 0 1 15,7 0-1-15,11-3 1 16,13-7-2-16,8-3 0 0,7-2-8 16,7-7 0-16,3 0-11 15,4-3 0-15</inkml:trace>
  <inkml:trace contextRef="#ctx0" brushRef="#br1" timeOffset="-138765.3">31358 15174 50 0,'4'3'25'0,"3"-9"-22"16,-3 2 32-16,-1-2-35 16,1-6 1-16,-1-4 0 15,1-6 0-15,-1 0-1 16,1-9 0-16,-1-1 1 15,1-2 0-15,-1-4-1 16,-3 4 0-16,0-1 1 16,-3 7 0-16,-1 9-1 15,1 4 0-15,-4 2 0 16,3 7 1-16,1 3 0 16,-1 3 0-16,4 0-1 0,0 3 1 15,7 3 1-15,11 3 0 16,6 1 0-16,15-4 0 15,14-3-1-15,0 0 1 16,11-6-5-16,3-3 1 16,-11-3-15-16,-10-4 1 15,-7 4-2-15,-8 5 1 16</inkml:trace>
  <inkml:trace contextRef="#ctx0" brushRef="#br1" timeOffset="-130927.49">29767 13885 39 0,'4'28'19'0,"17"4"-14"15,-14-23 20-15,4 3-23 16,-1 1 0-16,1 3 4 15,-1-1 1-15,1-2-7 0,0-4 1 16,-1-2 3-16,1-1 1 16,-1-3-1-16,1-6 0 15,-4-3-3-15,0-10 0 16,-3-9-1-16,-1-7 0 16,-3-11-1-16,-3-8 1 15,-1-5 0-15,1-7 0 16,-4 10 0-16,-1 3 0 15,1 6-1-15,0 9 1 0,4 4 0 16,-1 9 0-16,1 3 0 16,3 10 1-1,0 9-1-15,7 3 1 0,7 0 0 32,4 3 0-32,6-2-1 0,4-4 0 0,15 3 0 15,6 0 0-15,4-3-2 16,4-3 1-16,-1 0-6 15,-7-4 1-15,-6 1-10 16,-12 6 1-16</inkml:trace>
  <inkml:trace contextRef="#ctx0" brushRef="#br1" timeOffset="-130461.11">30131 13675 35 0,'-7'9'17'0,"-4"-9"-10"0,11 0 20 0,0 3-25 15,0-3 0-15,0 4 3 16,4-1 1-16,-1 3-7 16,4 3 1-16,4 1 3 15,3 2 1-15,-3 4-1 16,-1-3 0-16,1 5-2 15,-1-2 1-15,1 3-1 16,-1-4 0-16,1 1 0 16,0-3 0-16,-4-1-1 15,0 1 1-15,-7-1-2 16,-4 4 1-16,-6 0-1 16,-15-1 0-16,-3 1-5 15,-1-3 1-15,1-1-10 16,-4-6 1-16</inkml:trace>
  <inkml:trace contextRef="#ctx0" brushRef="#br1" timeOffset="-130204.28">30064 13662 54 0,'14'10'27'0,"14"9"-25"0,-14-23 44 0,7 4-45 15,11 0 0-15,10-6 0 16,11-3 1-16,11-4-5 16,-8-3 0-16,-3-5-8 15,-7 2 0-15,-18 6-6 16,-17 7 1-16</inkml:trace>
  <inkml:trace contextRef="#ctx0" brushRef="#br1" timeOffset="-126242.65">30600 14562 46 0,'-4'7'23'0,"8"-4"-15"15,-4-3 23-15,0 0-29 16,0 0 1-16,0 0 0 15,0 3 1-15,0 0-6 16,7 0 1-16,4-3 3 16,3 0 0-16,3 0-5 15,1 3 0-15,3 0-6 16,-3 4 1-16,-1-1-7 16,1-6 0-16</inkml:trace>
  <inkml:trace contextRef="#ctx0" brushRef="#br1" timeOffset="-126035.02">30586 14741 50 0,'3'0'25'0,"11"0"-30"0,-6-6 45 16,6 3-40-16,0-4 0 15,3 1 0-15,1 0 0 0,0 3-5 16,-1 0 1-16,-6 6-10 16,7-6 1-16</inkml:trace>
  <inkml:trace contextRef="#ctx0" brushRef="#br1" timeOffset="-125582.73">30836 14471 48 0,'0'3'24'0,"4"-6"-20"0,-4 3 38 16,7-3-41-16,3 3 1 15,1-3 1-15,3 3 0 16,4 0-4-16,7-3 0 16,3 3 3-16,3 0 0 15,-2 0-1-15,-8 0 0 16,-3 3-1-16,-4 3 0 15,-7 4-1-15,-7 2 1 0,-4 4 0 16,-3 0 0-16,-3 2-1 16,-5 1 1-16,1-6 0 15,0-1 0-15,0 7-1 16,0 0 1-16,3 0-4 16,1 0 0-16,3-4-3 15,3-2 0-15,4-4-9 16,7 1 0-16</inkml:trace>
  <inkml:trace contextRef="#ctx0" brushRef="#br1" timeOffset="-125324.81">30865 14948 48 0,'0'13'24'0,"3"-17"-22"0,-3-2 40 15,0 6-40-15,4-3 0 16,-4 3 1-16,3 0 0 16,4-3-5-16,0 3 0 15,-7 0-6-15,7-3 0 16,0-13-7-16,0 3 0 15</inkml:trace>
  <inkml:trace contextRef="#ctx0" brushRef="#br1" timeOffset="-124816.26">31249 14920 39 0,'99'-41'19'0,"-14"-41"-13"15,-68 54 27-15,4 0-31 0,-7-10 1 16,-7-9 1-16,-7 0 0 16,-14-15-6-16,-10-1 1 15,-12 6 3-15,-9 4 1 16,-5 6-3-16,-3 9 1 16,-3 17-4-16,-8 11 0 15,-3 10-4-15,0 10 1 16,-3 15-1-16,3 18 0 15,7 14 2-15,3 18 0 16,8 19 5-16,10 16 0 0,14 3 6 16,11-16 0-16,18-6 2 15,20-19 0-15,26-19-1 16,31-21 1-16,21-23-3 16,22-24 0-16,-1-26-3 15,-17-22 0-15,-21-9-13 16,-25-6 1-16,-25-4-7 15,-17-6 1-15</inkml:trace>
  <inkml:trace contextRef="#ctx0" brushRef="#br2" timeOffset="-119112">25679 15051 37 0,'7'-3'18'0,"0"0"-13"0,-7 3 19 0,-4 0-23 16,1 0 1-16,-4 0 3 16,0 0 0-16,-4 0-6 15,-3 3 0-15,-4 4 4 16,-3-1 0-16,0 3-1 15,0 4 1-15,0-1-2 16,3 4 0-16,4 0 0 16,3-4 0-16,4-2 0 15,0-4 1-15,7 6-1 16,4-5 0-16,3-1-1 16,3-3 1-16,1-3-1 15,0 0 1-15,-1 3-1 16,1-3 1-16,-1 0-2 0,-3 0 1 15,0 0 0-15,0-3 0 16,1 3-1 0,-1-3 1-16,0 3 1 0,-4 0 0 15,1 3 1-15,-4-3 0 16,3 6 0-16,1-6 1 16,-1 7 0-16,1-4 1 15,-4 6-1-15,3 1 0 16,-3 5-1-16,4 1 0 15,-4 3-1-15,0-3 0 16,3-1-1-16,4-2 0 16,0 2-2-16,4-2 1 15,3-4-4-15,0 1 1 0,4-7-6 16,3-3 1-16,4-3-9 16,-1 0 0-16</inkml:trace>
  <inkml:trace contextRef="#ctx0" brushRef="#br2" timeOffset="-118798.5">25887 15371 43 0,'-7'19'21'0,"3"-22"-17"16,4-3 31-16,0 6-33 15,0-7 0-15,4-2 2 16,-1-4 1-16,1 1-6 0,-1-1 1 15,1 1 3-15,-1-4 1 16,1 1-2-16,-1 2 1 16,1 0-1-16,0 1 1 15,3 2-2-15,3-2 1 16,1 3-1-16,6 2 1 16,1 1-2-16,0 6 1 15,-1 0-3-15,1-3 0 16,0 3-4-16,-1 0 0 15,1 0-8-15,0 0 1 16,-1 0-5-16,-6-3 1 16</inkml:trace>
  <inkml:trace contextRef="#ctx0" brushRef="#br2" timeOffset="-118496.86">26331 15174 34 0,'0'3'17'0,"7"0"-14"15,-7-3 27-15,0 0-29 16,-3 0 0-16,-4 0 2 16,-4-3 0-16,1 0-3 15,-4 3 1-15,-1 3 2 16,1 0 1-16,0 0-1 16,4 3 0-16,3 7-1 15,0 0 1-15,-1 2-2 16,1 4 1-16,4-3-1 15,-1-1 0-15,1 1-1 16,3-3 1-16,3-1-1 16,4-2 0-16,4-1-5 15,3 0 1-15,0-2-9 0,7-4 1 16,8-10-3-16,2-2 1 16</inkml:trace>
  <inkml:trace contextRef="#ctx0" brushRef="#br2" timeOffset="-118210.89">26659 14622 36 0,'-3'9'18'0,"-15"13"-16"16,8-12 33-16,-4 12-35 15,-1 12 1-15,-2 19 0 16,-4 10 1-16,-1 15-2 16,1-2 1-16,4 2 0 15,3-6 1-15,3-6-2 16,0-16 0-16,4-12-4 16,0-16 0-16,7-13-8 15,0-9 0-15,7-12-1 16,0-7 1-16</inkml:trace>
  <inkml:trace contextRef="#ctx0" brushRef="#br2" timeOffset="-117941.93">26296 15215 43 0,'-3'9'21'0,"17"3"-22"0,-11-8 45 16,8-1-42-16,-1 0 1 15,4-3 0-15,4 3 1 16,3-3-5-16,4-3 0 16,3 3 2-16,4 0 1 15,0 3-2-15,-1 0 0 0,-2 0-2 16,-1-3 0-16,-3 0-3 16,-1 3 1-16,-3-6-3 15,-3 3 1-15,-4 0-6 16,-3 3 0-16,-1-3-1 15,-3 0 0-15</inkml:trace>
  <inkml:trace contextRef="#ctx0" brushRef="#br2" timeOffset="-117668.26">26748 15277 22 0,'3'3'11'0,"-3"-12"0"16,0 9 17-16,0 0-24 16,4-6 0-16,-4 6 3 15,0 0 0-15,0 0-8 16,0 0 1-16,0 0 6 15,-4 0 0-15,-3 3-2 16,0 0 0-16,-4 0 0 16,1 3 0-16,-1 4-2 0,1 5 0 15,-1 1-1-15,1 3 1 16,-1 0-1-16,0 6 0 16,4-6-1-16,4-1 0 15,3-2-2-15,3 0 1 16,1-4-4-16,3-2 1 15,3-4-5-15,1-3 1 16,0-3-9-16,3-9 1 16</inkml:trace>
  <inkml:trace contextRef="#ctx0" brushRef="#br2" timeOffset="-117294.62">26804 15400 35 0,'0'28'17'0,"4"16"-12"15,-4-38 24-15,0 10-29 16,3-7 0-16,-3 0 0 16,4-2 1-16,-4-1-2 15,0 0 1-15,0-6-1 16,3-6 1-16,1-7 0 16,3-5 0-16,0-1-2 15,3 3 1-15,1 0 0 16,0 1 0-16,-1-1 0 15,8 4 1-15,-4 2 0 16,4 1 0-16,-4 6 2 16,3 3 0-16,-6 3 1 0,-1 6 0 15,1 10-1-15,0 3 1 16,-1 0-1-16,1-3 1 16,-1 3-2-16,1 0 1 15,3-4-3-15,4 1 1 16,-1-3-2-16,1-4 1 15,0-2-8-15,3-4 1 16,0-9-5-16,-7-3 0 16</inkml:trace>
  <inkml:trace contextRef="#ctx0" brushRef="#br2" timeOffset="-116994.66">27552 14957 29 0,'3'0'14'0,"-38"0"-2"16,21 0 21-16,-7 7-29 16,-11 2 0-16,0 10 2 15,11 12 1-15,-3 13-9 16,2 19 0-16,5 12 6 15,3 7 0-15,3-1-3 16,8-6 1-16,3-12-2 16,0-16 1-16,3-6-5 15,8-10 1-15,3-12-8 0,0-9 1 16,4-17-5-16,-1-2 1 16</inkml:trace>
  <inkml:trace contextRef="#ctx0" brushRef="#br2" timeOffset="-116738.63">27608 14920 44 0,'15'9'22'0,"-5"19"-22"0,-6-21 41 0,-1 2-41 15,1 7 0-15,-4 9 0 16,0 6 0-16,-4-3 0 16,1 1 0-16,-1-1-2 15,4 0 0-15,0-6-5 16,0 0 1-16,7-13-7 16,4-9 0-16</inkml:trace>
  <inkml:trace contextRef="#ctx0" brushRef="#br2" timeOffset="-116516.09">27859 15001 47 0,'7'22'23'0,"-14"16"-24"0,3-26 40 15,4 4-39-15,-7 3 1 16,-3 3 0-16,-8 6 0 15,-7 13-1-15,-3 3 0 16,0 3-2-16,0 3 0 16,-1-9-6-16,5-4 1 15,3-2-7-15,7-4 1 16</inkml:trace>
  <inkml:trace contextRef="#ctx0" brushRef="#br2" timeOffset="-116096.32">27792 15434 48 0,'7'-3'24'0,"0"3"-26"15,-7 0 43-15,3 0-38 16,1-3 1-16,3-4 2 15,-3 4 0-15,3 3-8 16,3 3 1-16,1 1 5 16,3 2 1-16,4-3-3 15,-4 0 0-15,-4 3-1 16,-3 1 1-16,-3 2-2 16,-8 1 0-16,-3 2-1 0,-3 4 0 15,-1-4 0-15,4 4 0 16,0 3 0-16,0 0 0 15,0-1 2-15,0 1 0 16,0 0 0-16,3 0 0 16,4-3 0-16,0-1 0 15,0-5-3-15,7-4 1 16,4-3-4-16,7-3 0 16,3-3-7-16,7-7 0 15,0-5-6-15,11-1 0 0</inkml:trace>
  <inkml:trace contextRef="#ctx0" brushRef="#br2" timeOffset="-115808.85">28198 14810 48 0,'7'22'24'0,"17"56"-21"16,-13-62 41-16,3 15-44 15,4 16 1-15,-1 4 2 16,4 11 0-16,-3 1-4 16,0 9 0-16,-8-6 2 0,-6-3 0 15,-8-1-3-15,-13 4 1 16,-19-12-14-16,-9-4 0 15,-19-9-1-15,1-4 1 16</inkml:trace>
  <inkml:trace contextRef="#ctx0" brushRef="#br0" timeOffset="-109712.73">21322 15675 37 0,'-11'10'18'0,"18"12"-8"0,-7-16 19 16,-3 0-25 0,-1 7 0-16,1 6 3 0,-1 3 0 15,-3 3-8-15,0 0 0 16,-3 0 6-16,3 3 1 15,-1-3-2-15,5 7 0 16,-1-4-1-16,1-6 1 16,3 0-2-16,0-3 1 15,-4-4-1-15,4-5 0 16,0-4-1-16,4-3 1 16,6-3-1-16,8-3 0 15,3 0 0-15,4 0 0 16,3-4 0-16,4 1 0 0,3-3-1 15,11-1 0-15,3 4 0 16,4 0 1-16,-7 3-1 16,4 3 1-16,10 3-1 15,0 3 1-15,7 0-1 16,7 4 0-16,10-4 1 16,-10-3 0-16,1 0-1 15,6-6 0-15,0 0 0 16,7 0 1-16,7 0-1 15,-10 0 1-15,3-1-1 16,4 8 1-16,3-1-1 16,14 3 1-16,-3-3-1 15,-3 3 1-15,-1 4-1 16,7-1 1-16,11-3-1 16,-7 1 0-16,-7-4 0 0,3 0 0 15,11 0 0-15,0 3 1 16,-7 1-1-16,7-7 0 15,0 3 0-15,10 0 0 16,-13 0 0-16,6 3 1 16,-3 1-1-16,11-1 0 15,-1 0 0-15,-13-3 0 16,6 0 0-16,8-3 0 16,-1 0 0-16,-13 0 0 15,13 0 0 1,-3 0 0-16,0 0 0 0,-3 4 1 15,-11 2-1-15,7 0 0 0,-4 4 0 16,7 2 0-16,-6-3 0 16,-1 4 0-16,-3 0 0 15,0-1 0-15,-4 1 0 16,1-1 0-16,-19-2-1 16,1-1 1-16,-4 0 0 15,-6-2 0-15,-1-4-1 16,3-3 1-16,-3-3-1 15,-6-7 1-15,-19-2-1 16,-3-4 1-16,-4-3-1 16,-3-6 0-16,-11 0 0 15,-3-9 0-15,-11-4-1 16,-14-9 0-16,-14-3-5 16,-3-7 1-16,-22 10-13 15,-17-12 1-15,-4-4-2 0,-21-6 0 16</inkml:trace>
  <inkml:trace contextRef="#ctx0" brushRef="#br0" timeOffset="-109129.51">23767 16607 39 0,'-14'22'19'0,"-4"3"-12"0,14-16 33 16,1 1-36-16,-1 5 0 15,1-5 1-15,-1-1 1 16,4-6-8-16,0-3 1 16,4-9 4-16,3-10 1 15,3-9-2-15,5-10 0 16,2-6-1-16,4-6 0 15,4 6-2-15,0 0 1 16,-4 0-2-16,0 7 0 16,-3 9-3-16,-1 9 1 0,1 6-6 15,-4 10 0-15,-3 6-6 16,-1-3 0-16</inkml:trace>
  <inkml:trace contextRef="#ctx0" brushRef="#br0" timeOffset="-108886.75">23622 16557 59 0,'-7'22'29'0,"7"-13"-29"16,3-6 55-16,5 0-53 15,2 0 0-15,8 1 0 0,10 2 1 16,4-3-5-1,-1 3 1-15,1-3-1 0,0 4 1 16,-4-4-7-16,-3 3 1 16,-4-3-11-16,-3 0 0 15,-4 0-1-15,-7 4 1 16</inkml:trace>
  <inkml:trace contextRef="#ctx0" brushRef="#br0" timeOffset="-108707.29">23996 16688 48 0,'0'19'24'0,"0"9"-25"0,0-21 47 0,0 5-47 15,0 1 1-15,0 2 0 16,0-2 0-16,0-4-3 16,0 1 0-16,3-4-10 15,-3-6 1-15,4-12-2 16,3-4 0-16</inkml:trace>
  <inkml:trace contextRef="#ctx0" brushRef="#br0" timeOffset="-108511.99">23989 16560 42 0,'10'25'21'0,"-10"-16"-29"0,8-6 39 15,2 1-32-15,4-1 1 16,0 3-4-16,0-3 1 16,1 0-1-16,-1 0 1 15,3 4-8-15,1-1 1 16</inkml:trace>
  <inkml:trace contextRef="#ctx0" brushRef="#br0" timeOffset="-108181.82">24162 16795 42 0,'-4'16'21'0,"11"-4"-26"0,-7-12 38 0,0 0-32 15,4 0 1-15,-4 0-1 16,3 0 1-16,4-6-3 16,0-3 1-16,1-4 0 15,2 0 1-15,1-2-1 16,3-1 0-16,0 0 0 15,0 1 0-15,0 2 0 16,0 4 1-16,-3 6-1 16,-1 3 0-16,1 3 0 15,-4 6 1-15,0 4 0 16,0-1 0-16,0 4 0 16,0-4 0-16,0 1 0 15,0 0 0-15,0-4-3 16,0 0 1-16,4 1-9 15,0-4 1-15,3-6-5 0,-4-6 1 16</inkml:trace>
  <inkml:trace contextRef="#ctx0" brushRef="#br0" timeOffset="-107957.03">24550 16679 37 0,'3'25'18'0,"-10"-9"-13"0,11-13 31 16,-1 3-35-16,-3 4 1 16,0-1 1-16,0 3 0 0,0 4-4 15,0 0 0-15,0 0 2 16,0-4 0-16,0-6-5 16,0 4 1-16,0-4-8 15,0-3 0-15,-3 0-3 16,-1-6 1-16</inkml:trace>
  <inkml:trace contextRef="#ctx0" brushRef="#br0" timeOffset="-107657.11">24765 16271 46 0,'4'13'23'0,"-8"-1"-26"0,4-8 47 16,0-1-44-16,-4 9 0 15,-3 7 0-15,4 9 0 16,-4 13 0-16,-4 9 0 15,4 3-3-15,-3 4 1 16,-1-1-7-16,4-5 1 16,3-11-5-16,1-15 0 15</inkml:trace>
  <inkml:trace contextRef="#ctx0" brushRef="#br0" timeOffset="-107432.47">24532 16463 45 0,'0'18'22'0,"7"4"-13"15,-3-19 40-15,3 1-47 16,0 2 1-16,7 0 0 16,7 0 0-16,7-2-5 15,1 2 1-15,2-3-1 16,5 3 0-16,-1-3-9 15,0 1 0-15,-3-11-6 0,-7 4 0 16</inkml:trace>
  <inkml:trace contextRef="#ctx0" brushRef="#br0" timeOffset="-107026.19">24832 16792 59 0,'7'3'29'0,"14"-9"-37"0,-10-1 54 0,6 1-46 16,8-3 1-16,3-1-1 15,4-2 0-15,-4-4-1 16,-6 0 1-16,-5-6-1 15,-3 1 1-15,-3-1-1 16,-4-4 0-16,-4 5 0 16,-3 5 1-16,-7 10-1 15,-3 12 0-15,-8 6 0 16,-3 7 1-16,0 9 0 16,3 16 1-16,4-6-1 15,7 0 1-15,7-1 1 16,11-5 0-16,10-1 0 15,3-9 0-15,19-3-2 16,10-4 1-16,3-5-10 16,-3-10 1-16,-7-16-9 15,-11-3 1-15</inkml:trace>
  <inkml:trace contextRef="#ctx1" brushRef="#br0" timeOffset="202861.28">737 15136 0,'0'0'15,"0"0"1,0 0 0,4 6-1,3 1 1,-4-1 0,-3 0-1</inkml:trace>
  <inkml:trace contextRef="#ctx0" brushRef="#br0" timeOffset="-105954.08">6025 17344 54 0,'22'-13'27'0,"-22"10"-22"0,0 3 27 16,-7 3-31-16,-11 3 1 16,-7 4 0-16,-14 6 1 15,8 5-4-15,-8 5 0 0,0 8 1 16,0 1 1-16,8 8-2 16,-1 5 1-16,7-8-2 15,11-5 1-15,0-4 0 16,14-3 0-16,14 1 1 15,0-4 0-15,11 0 0 16,-4 0 1-16,4 3 0 16,-1 0 0-16,-10-3-2 15,-3 0 1-15,-11 10-1 16,-4 6 1-16,-6 6-4 16,-8 3 1-16,-3-3-9 15,-11-3 1 1,4-10-3-16,7-2 0 15</inkml:trace>
  <inkml:trace contextRef="#ctx0" brushRef="#br0" timeOffset="-105660.47">6149 18099 57 0,'42'-12'28'0,"-6"-13"-39"0,-26 12 56 16,-3-2-45-16,0 5 1 15,-3 1 0-15,-8-4 0 16,-3 1-2-16,0-1 1 16,-11 7 1-16,1 6 1 15,-1 0-1-15,1 12 0 16,-5 7 0-16,8 6 0 0,4 7 0 16,6-4 1-16,4-3-2 15,14-9 1-15,11-13-2 16,0-6 1-16,-1-13-2 15,1-6 0-15,-7-3-7 16,-1 6 0-16,-6-9-8 16,-11 0 1-16</inkml:trace>
  <inkml:trace contextRef="#ctx0" brushRef="#br0" timeOffset="-104940.36">7451 17927 50 0,'10'56'25'0,"-6"-9"-21"16,3-31 42-16,0 3-43 15,3 3 1-15,12-6 3 16,-12-4 1-16,11-2-10 0,1-10 0 16,2-10 6-16,8-15 0 15,-11-6-2-15,0-26 1 16,-3-15-3-16,-7-22 1 15,-8-6-1-15,-6-13 0 16,-4-6 0-16,-11 6 0 16,4 6 0-16,3 13 0 15,1 16 0-15,-1 9 0 16,4 6 1-16,14 16 1 16,7 16-3-16,4 12 1 15,10 9-5-15,4 10 0 31,7 0-7-31,-1 0 0 0,-2 3-9 0,-12 7 1 0</inkml:trace>
  <inkml:trace contextRef="#ctx0" brushRef="#br0" timeOffset="-104353.98">8072 17940 57 0,'0'12'28'0,"7"7"-28"16,-14-7 48-16,3 14-48 16,-3 2 0-16,3 3 0 15,1 0 0-15,3-2-2 16,0-4 1-16,7-13-12 16,0-9 1-16,14-12-4 0,-7-13 0 15</inkml:trace>
  <inkml:trace contextRef="#ctx0" brushRef="#br0" timeOffset="-103782.5">8234 16748 52 0,'0'44'26'16,"-35"0"-30"-16,24-38 45 0,-7 10-41 15,-3 6 0-15,0-4 0 16,0-2 1-16,3-3-2 16,1-4 1-16,2-6-2 15,5-3 1-15,3-9-2 16,3-4 0-16,4 4 0 16,4-7 0-16,6-3 0 15,5 1 1-15,9-1 1 0,-3 3 0 16,8 4 3-16,-8 5 0 15,7 4 0-15,-3 6 1 16,3 7-1-16,4-1 0 16,3 10-1-16,-3 6 1 15,3 3-2-15,0 0 1 16,-3-6 1-16,-4-3 0 16,-7-3 0-16,-3-7 1 15,0-9-1-15,-8-12 0 16,-6-7-1-16,-1 0 1 15,-10-3-1-15,-10-3 0 16,-12 0-6-16,-6 3 0 0,-4 6-11 16,-3 1 1-16</inkml:trace>
  <inkml:trace contextRef="#ctx0" brushRef="#br0" timeOffset="-103345.81">9394 16691 45 0,'0'7'22'0,"0"24"-18"0,0-15 30 0,-3 9-35 16,3 3 1-16,-4 10 0 15,1 6 0-15,-4 3-1 16,3 3 0-16,4 0-6 16,-7-12 0-16,4-10-6 15,-1-9 0-15</inkml:trace>
  <inkml:trace contextRef="#ctx0" brushRef="#br0" timeOffset="-103062.6">8576 17428 65 0,'4'19'32'0,"63"-13"-34"0,-36-6 63 16,19 0-58-16,27 0 0 15,8-6 0-15,31-3 1 16,22 6-6-16,-4-4 1 16,7 4 0-16,-17 3 1 15,-15 3-8-15,-24 1 1 16,-15 5-13-16,-20-3 0 0,-19 13-1 15,-6-3 1 1</inkml:trace>
  <inkml:trace contextRef="#ctx0" brushRef="#br0" timeOffset="-102640.48">9042 17924 25 0,'-7'-3'12'0,"-32"12"0"0,28-6 17 15,-13 7-27-15,-5-4 1 16,-9 13 2-16,-1 6 0 15,0 9-7-15,-7 7 1 16,7 3 1-16,8 0 1 0,2 3-10 16,5-6 0-16,2-13-3 15,8-9 1-15</inkml:trace>
  <inkml:trace contextRef="#ctx0" brushRef="#br0" timeOffset="-102435.72">8597 17908 45 0,'28'60'22'0,"43"-10"-26"16,-46-31 44-16,3 6-41 16,4 6 1-16,3 1-6 15,0-1 1-15,-3-6-3 16,0-6 1-16,-11-19-6 0,-3-3 0 15</inkml:trace>
  <inkml:trace contextRef="#ctx0" brushRef="#br0" timeOffset="-102072.05">9003 17689 58 0,'7'15'29'0,"7"-12"-34"0,-3-6 61 0,-4 0-53 15,7 3 0-15,0 0 2 16,4 0 1-16,6 0-8 16,8 0 1-16,-11 0 4 15,0 3 1-15,-3-6-3 16,-4 6 0-16,-7 4-2 15,-7 2 1-15,0 0-1 16,-7 4 0-16,0 3 0 16,0 6 0-16,-7 3 0 15,0 0 1-15,7-3-1 16,-4 0 1-16,8-4 0 16,-1-2 0-16,11-6-3 15,4-4 0-15,3-3-5 16,7-3 0-16,0-3-11 15,7-7 0-15</inkml:trace>
  <inkml:trace contextRef="#ctx0" brushRef="#br0" timeOffset="-101828.86">9264 18015 52 0,'3'28'26'0,"1"-25"-20"0,0 0 38 16,3 0-43-16,3-3 1 0,11-6 0 15,-3 0 1-15,7-7-5 16,3 4 1-16,4 3-2 16,-4-1 0-16,-3 1-11 15,-4 0 0-15,-7 0-3 16,-4-4 0-16</inkml:trace>
  <inkml:trace contextRef="#ctx0" brushRef="#br0" timeOffset="-101621.22">9394 17955 52 0,'0'32'26'0,"-10"-14"-31"15,6-2 49-15,1 9-45 0,-1 7 1 32,4 18-11-32,0-10 0 15,0-5 4-15,7-23 0 16,7-15-8-16,8-12 1 16</inkml:trace>
  <inkml:trace contextRef="#ctx0" brushRef="#br0" timeOffset="-101379.56">9666 17714 44 0,'4'19'22'0,"3"-7"-24"0,-7-9 44 0,0 4-40 15,0 5 1-15,0 7 0 16,0 6 1-16,0 3-5 15,0 0 0-15,0 1 3 16,3-4 0-16,8 0-4 16,-1-3 1-16,5-7-5 15,-1-2 0-15,3-10-9 16,1-6 0-16</inkml:trace>
  <inkml:trace contextRef="#ctx0" brushRef="#br0" timeOffset="-101186.53">9924 17686 42 0,'-4'9'21'0,"-3"44"-13"0,0-46 31 15,3 8-37-15,-3 10 0 16,0 10 1-16,0 2 0 16,-3 17-5-16,6 5 1 15,8 1-2-15,-4-7 0 16,7-6-11-16,0-6 1 15,7-22-2-15,11-13 0 16</inkml:trace>
  <inkml:trace contextRef="#ctx0" brushRef="#br0" timeOffset="-100736.49">10629 16996 43 0,'14'0'21'0,"-10"22"-21"15,-8-13 42-15,1 7-41 16,-4 9 0-16,-4 3 2 16,1 16 0-16,-1 12-3 15,4 4 0-15,0 12 3 16,3 0 0-16,4-3 0 15,4-9 0-15,-1-16-2 16,1-7 1-16,-4-9-2 0,0-2 0 16,-7-11-1-16,-4-5 0 15,-6-7 0 1,-5-3 0-16,-6-6-1 0,-7-1 1 16,0-2 1-16,-8 6 0 15,8 3 0-15,7 9 1 16,3 7 0-16,4-1 0 15,7 4 0-15,3 6 0 16,4 4 0-16,7 2 1 16,14 0-4-1,8-2 1-15,13-4-4 0,4-10 0 16,10 1-7-16,0-10 1 16,8-12-6-16,-4-10 1 0</inkml:trace>
  <inkml:trace contextRef="#ctx0" brushRef="#br0" timeOffset="-100431.95">11098 17522 39 0,'7'4'19'0,"4"5"-16"15,-11-6 33-15,-3 10-33 16,-8 6 1-16,-7 9 2 16,-6 3 1-16,-5-3-9 15,-2 7 0-15,-1 2 5 16,0 4 1-16,4 0-4 15,3-7 1-15,11-8-6 16,0-1 1-16,7-16-8 16,3-15 0-16,1-19-4 15,-4-4 1-15</inkml:trace>
  <inkml:trace contextRef="#ctx0" brushRef="#br0" timeOffset="-100249.38">10739 17544 54 0,'7'10'27'0,"10"59"-30"0,-6-47 53 15,6 3-49-15,12 9 1 16,6 7-1-16,0 3 1 16,8-3-4-16,-8-13 0 15,0 3-7-15,-3-6 0 0,-4-9-8 16,-7-10 1-16</inkml:trace>
  <inkml:trace contextRef="#ctx0" brushRef="#br0" timeOffset="-99835.91">12118 17689 49 0,'3'6'24'0,"-3"-6"-18"0,0 0 38 16,0-6-42-16,-3-1 1 0,-8 1 3 16,-3 0 0-16,-3 0-7 15,-8 2 0-15,0 1 4 16,1 3 1-16,-1 7-2 15,7 2 1-15,1 10-2 16,2 0 0-16,-2 9-1 16,6 6 1-16,4 7-3 15,7-6 1-15,0 5-3 16,11-5 1-16,13-4-4 16,8-6 1-16,7-6-6 15,0-9 1-15,0-7-6 16,-1-13 0-16</inkml:trace>
  <inkml:trace contextRef="#ctx0" brushRef="#br0" timeOffset="-99578.87">12400 17864 37 0,'4'-6'18'0,"3"-3"-6"16,-7 9 25-16,0 0-34 16,0-4 1-16,-4-2 2 0,-3 0 0 15,-7 0-8-15,-7-1 1 16,-4 1 5-16,-3 0 0 15,0 3-1-15,0 3 1 16,-1 6-2-16,5 3 0 16,6 4 0-16,4-1 1 15,3 4-2-15,8 6 1 16,6-3-3-16,11-3 0 0,8-4-4 16,2-6 0-16,4-2-5 15,1-4 0-15,-1-7-9 16,-3-2 1-16</inkml:trace>
  <inkml:trace contextRef="#ctx0" brushRef="#br0" timeOffset="-99220.73">12495 17845 56 0,'0'13'28'0,"-7"9"-32"15,4-19 48-15,3 0-43 16,0 0 0-16,0 0 1 15,0-3 0-15,0 0-3 16,0 0 0-16,0 0 2 16,3-6 0-16,1 0-1 15,-1-10 1-15,4 4-1 16,1-4 0-16,2 0 0 0,1 1 0 16,-4 5 0-16,0 1 0 15,3 3 0-15,1 2 1 16,-4 4-1-16,0 0 1 15,4 4 0-15,-1 2 0 16,-3 3-1-16,4 4 0 16,-4 3 0-16,0 2 1 15,0 1-1-15,0 6 0 16,4-6-4-16,-1-3 0 16,4-7-5-16,0 1 0 15,4-1-8-15,3-12 0 0</inkml:trace>
  <inkml:trace contextRef="#ctx0" brushRef="#br0" timeOffset="-98935.7">12922 17773 48 0,'7'22'24'0,"-3"10"-20"15,-4-23 39-15,0 4-42 16,3 2 1-16,-3 4 1 15,4-3 0-15,-1-1-4 16,1-2 1-16,-1-4 1 16,5-2 1-16,-5-1-1 15,4 0 0-15,-3-6-1 0,-1-6 0 16,8-7-1 0,3-2 0-16,4-4-3 0,3-3 1 15,0 0-4-15,0 3 1 16,0 4-7-1,0 2 0 1,4 4-3-16,0 5 1 0</inkml:trace>
  <inkml:trace contextRef="#ctx0" brushRef="#br0" timeOffset="-98620.32">13328 17849 45 0,'11'6'22'0,"13"-12"-20"0,-17-1 43 16,4 1-43-16,-1-3 0 0,1-1 0 15,0 1 0-15,-1-1-4 16,-3-2 1-16,-3-1 1 16,-4 1 1-16,-4-1-1 15,-10 4 0-15,4-1-1 16,3 4 1-16,-8 6 0 16,1 3 1-16,4 4 0 15,-1 5 0-15,4 7 0 16,7 6 0-16,7 3-1 15,4 0 1-15,3 1-2 16,3-4 0-16,5-10-4 16,2-2 1-16,-3-4-8 15,-3 1 1-15,3-4-5 16,4-6 1 0</inkml:trace>
  <inkml:trace contextRef="#ctx0" brushRef="#br0" timeOffset="-97869.47">13698 17892 39 0,'0'10'19'0,"4"-13"-23"0,-4-4 34 15,0-2-28-15,0-10 0 16,0 4 0-16,3-4 1 16,-3 3-4-16,4 0 1 15,3 1 3-15,4 2 0 0,3-2-1 16,3 5 1-16,12 1-1 15,2 2 0-15,8 4-3 16,3 3 1-16,1 0-3 16,-4-3 1-16,-1 0-2 15,5-3 0-15,-1-1 0 16,-7 1 1-16,1-3 1 16,-8 6 0-16,-7-4 0 15,-7 1 0-15,-7 3 2 16,-7 3 0-16,-7 3 0 15,-3 0 0-15,-5-3-1 16,-2 7 1-16,-4 2 0 16,3 0 1-16,4 1-1 15,3 2 0-15,1 4-1 16,3 3 1-16,0 0 0 16,7 3 1-16,3 0 0 0,8 3 0 15,-1-3 1 1,1 3 1-16,-8-10-1 0,-3-2 1 15,-7 3-1-15,-3-1 1 16,-1 4-2-16,-3 0 0 16,-4-3-1-16,-3-4 0 15,0-3-1-15,3-5 1 16,4-8 1-16,4 1 0 16,6-3 0-16,8-3 0 15,6 2 0-15,8-5 1 16,0-4-1-16,13-6 1 15,15-3-1-15,0-3 0 16,0-3 0-16,0 5 0 0,-4-5 0 16,-3-7 0-16,-4 4 0 15,-7-1 0-15,1 4 0 16,-12 3 0-16,-3 6-1 16,-7 6 0-16,-3 10 0 15,-11 6 0-15,0 6 0 16,-4 10 0-16,1 6 0 31,-1 0 0-31,4 3 0 0,0 3 1 0,7 0-2 16,11 4 0-16,3-4-3 15,7-6 1-15,4-3-5 16,3-10 0-16,-3-6-7 16,3-9 1-16</inkml:trace>
  <inkml:trace contextRef="#ctx0" brushRef="#br0" timeOffset="-97612.22">14863 17488 29 0,'-22'0'14'0,"-34"22"-5"0,42-19 18 16,-4 6-24-16,1-2 1 16,-5 5 4-16,8 1 0 15,0 6-9-15,4 6 1 16,10 0 6-16,7 3 0 0,7-6-1 15,10 0 0-15,5 0-3 16,-5 0 1-16,-6 0-3 16,-7 3 1-16,-15 3-3 15,-14 3 1-15,-13-2-8 16,-8 2 1-16,-14-6-9 16,-4-6 1-16</inkml:trace>
  <inkml:trace contextRef="#ctx0" brushRef="#br0" timeOffset="-96966.75">16129 16949 47 0,'7'37'23'0,"0"17"-17"0,-7-36 37 0,0 14-41 16,-3 8 1-16,-8 14 0 16,-3 2 0-16,0 13-5 15,0-3 1-15,0-3 3 16,-1-7 0-16,5-9-2 15,3-12 0-15,0-10-1 16,-4-19 1-16,-3-15-1 16,0-19 0-16,-11-4-1 15,-6-12 1-15,-15-6-3 16,7 0 1-16,-7 3-1 16,0 12 1-16,0 1 0 15,4 15 1-15,3 10 2 16,7 6 0-16,11 12 7 15,11 10 0-15,17 9 2 16,17-3 0-16,15-9 0 0,28-1 1 16,28-2-4-16,15-7 1 15,-1-9-5-15,-3-6 1 16,-7-4-6-16,-11 1 0 16,-14-1-9-16,-10 1 1 15,-15-1-11-15,-14 4 0 16</inkml:trace>
  <inkml:trace contextRef="#ctx0" brushRef="#br0" timeOffset="-96398.32">17297 17080 48 0,'7'16'24'0,"0"59"-20"0,-7-50 31 0,-7 16-35 15,-4 6 1-15,-3 13-1 16,-4 12 1-16,1 3-2 15,-1 4 1-15,4-4-3 16,0-16 1-16,3-12-10 16,4-15 0-16,4-20-2 15,3-12 0-15</inkml:trace>
  <inkml:trace contextRef="#ctx0" brushRef="#br0" timeOffset="-96168.94">17163 17548 36 0,'17'28'18'0,"33"-9"-8"0,-33-16 33 15,8 0-40-15,3 3 1 16,11 0 1-16,0 1 1 16,0-4-8-16,-4 3 1 15,-10 0 3-15,-8 4 1 16,-10 2-3-16,-10 10 0 15,-11 3-6-15,-4 7 1 16,-3 5-12-16,-11 1 1 16</inkml:trace>
  <inkml:trace contextRef="#ctx0" brushRef="#br0" timeOffset="-95884.91">18080 17573 57 0,'-14'28'28'0,"-39"28"-32"16,39-37 46-16,-7 3-40 15,-15 13 1-15,-17 15 0 16,-3 0 1-16,-4 16-5 15,4 3 1-15,6-3-1 16,11-7 1-16,8-21-8 0,9-19 1 16,12-23-7-16,6-14 1 15,8-11-5-15,6-21 1 16</inkml:trace>
  <inkml:trace contextRef="#ctx0" brushRef="#br0" timeOffset="-95720.54">17551 17491 40 0,'3'0'20'0,"25"28"-11"0,-17-9 38 16,3 13-44-16,4 11 0 16,-1 4-1-16,5 4 1 15,-1-4-6-15,-4-7 0 0,1-5-6 16,-4-13 1-16,0-13-8 16,-3-9 0-16</inkml:trace>
  <inkml:trace contextRef="#ctx0" brushRef="#br0" timeOffset="-95346.33">18994 17156 45 0,'-18'78'22'0,"-17"32"-19"0,21-88 36 16,-1 15-40-16,-2 13 1 15,-1 7 0-15,1-4 0 0,2 1-3 16,5-11 1-16,3-11-7 16,3-13 1-16,8-13-6 15,-4-19 1-15</inkml:trace>
  <inkml:trace contextRef="#ctx0" brushRef="#br0" timeOffset="-95105.76">18479 17215 54 0,'0'25'27'0,"10"-3"-25"16,-3-22 52-16,14-3-49 15,18-3 0-15,14-4 1 16,25 1 1-16,6-10-10 0,19 7 1 16,13-1 4-16,0 4 1 15,-10-1-7 1,-21 7 0-16,-18 6-7 0,-18 7 0 16,-6 2-9-16,-26 10 0 15</inkml:trace>
  <inkml:trace contextRef="#ctx0" brushRef="#br0" timeOffset="-94850.67">18493 17908 63 0,'-7'32'31'0,"10"-14"-27"15,1-18 53-15,6 0-54 16,15 0 1-16,14-3 0 15,17-6 1-15,11-4-7 16,4-2 0-16,-8-1 3 16,-6 6 0-16,-1 1-8 15,-10 0 1-15,-7 9-12 16,0 0 0-16,-11 6-4 16,-3 0 1-16</inkml:trace>
  <inkml:trace contextRef="#ctx0" brushRef="#br0" timeOffset="-94655.39">19406 17914 58 0,'7'16'29'0,"-3"0"-35"0,-4-13 55 16,0 3-50-16,0 4 1 15,0-7-1-15,0 0 1 16,0-3-5-16,3 3 0 16,4-3-11-16,8-9 0 15</inkml:trace>
  <inkml:trace contextRef="#ctx0" brushRef="#br0" timeOffset="-94383.49">20048 17146 52 0,'0'13'26'0,"-21"40"-26"15,14-34 38-15,-3 12-37 16,-8 10 0-16,0 12 0 15,-3 19 0-15,0 4-2 16,7 2 1-16,3-9-2 16,4-13 1-16,4-15-7 15,-1-16 0-15,1-18-7 0,3-14 1 16</inkml:trace>
  <inkml:trace contextRef="#ctx0" brushRef="#br0" timeOffset="-94165.86">19576 17234 59 0,'7'25'29'0,"3"3"-26"0,1-25 54 16,7 1-54-16,10-1 1 0,14-3 0 16,18 0 0-16,18-7-6 15,-1 1 0-15,19-3 1 16,-1 2 1-16,0 1-8 15,-7 6 1-15,-14 3-14 16,-14 4 1-16</inkml:trace>
  <inkml:trace contextRef="#ctx0" brushRef="#br0" timeOffset="-93917.72">20235 17987 64 0,'11'9'32'0,"-15"-9"-27"0,8-3 50 16,-4 3-53-16,7-3 0 15,-3 0 1-15,3 3 0 16,0 0-5-16,3 0 1 15,-3 0-3-15,4 0 1 16,-11 0-18-16,0-7 1 16</inkml:trace>
  <inkml:trace contextRef="#ctx0" brushRef="#br0" timeOffset="-93094.85">21950 17215 55 0,'109'-22'27'0,"-17"-22"-15"0,-78 35 32 0,0 3-41 16,-3-4 0-16,-4 4 2 15,-11 6 1-15,-13 6-7 16,-19 7 0-16,-20 2 4 16,-4 4 0-16,-11 3-2 15,-13 0 1-15,-4 0-4 16,6-3 1-16,-2 0-3 16,10 3 1-16,14-3 0 15,7-1 1-15,17-2 0 16,12-3 1-16,13 2 1 15,18-2 0-15,11 2 1 16,3 4 1-16,4 3-1 16,3 3 0-16,-7 4-1 15,-7 8 1-15,-10 10-1 16,-11 0 0-16,-11 3 0 16,-14 4 0-16,-6-4 0 15,2-3 0-15,1 3 0 16,0-6 0-16,3-3 0 15,4 0 1-15,7-4-1 0,6 1 1 16,12-10 0-16,10-6 0 16,11-3-1-16,10-7 1 15,14 1-1-15,8-10 0 16,10-6-6-16,7-7 0 16,-4 4-11-16,-7-6 1 15,1-4-4-15,-1 0 1 16</inkml:trace>
  <inkml:trace contextRef="#ctx0" brushRef="#br0" timeOffset="-92881.97">21879 17880 58 0,'-7'9'29'0,"-21"13"-27"15,21-12 56-15,0 2-57 16,0 10 0-16,0 6 1 15,0 13 0-15,0 3-4 16,3 0 1-16,1-6-6 16,3-7 1-16,0-15-13 15,-4-13 1-15</inkml:trace>
  <inkml:trace contextRef="#ctx0" brushRef="#br0" timeOffset="-92400.82">22828 17190 48 0,'39'0'24'0,"-35"19"-13"16,-4-13 31-16,-4 7-41 0,1 6 0 15,-5 9 0 1,-2 3 0-16,-8 7-2 0,1 2 1 15,-5 11-2-15,5-1 1 16,3-3-10-16,0-6 0 16,3-10-5-16,4-6 1 15</inkml:trace>
  <inkml:trace contextRef="#ctx0" brushRef="#br0" timeOffset="-92147.17">22221 17867 62 0,'0'16'31'0,"32"-7"-27"16,-18-9 59-16,4-3-60 16,24-3 0-16,22-3 2 15,35-4 0-15,10-3-7 16,25-2 1-16,14 2 2 15,-17 3 1-15,-8 4-7 16,-13 6 0-16,-22 3-11 16,-21 6 1-16,-18 4-7 15,-17 2 0-15</inkml:trace>
  <inkml:trace contextRef="#ctx0" brushRef="#br0" timeOffset="-91411.89">22045 18096 52 0,'-3'29'26'0,"-15"11"-25"0,14-21 41 16,-3 9-42-16,0 4 1 15,0 2 0-15,0 4 1 16,0-1-2-16,0-2 0 16,4-7 0-16,-5-6 1 15,5-3-1-15,6 0 0 16,1-10-2-16,3-6 0 16,4-9-3-16,-1-10 1 15,4-6-1-15,0-3 0 16,4 0 0-16,3-6 0 15,-3 3 2-15,3 3 0 0,-3-1 3 16,-1 11 0-16,1 5 3 16,-4 7 0-16,0 3 2 15,-3 3 0-15,-1 4 0 16,-3 2 1-16,-3 0-2 16,-1 4 1-16,-3 6-3 15,-3 6 1-15,-1 3-2 16,1 0 0-16,-1-3-2 15,4 1 1-15,4-8-5 16,3-2 0-16,0-10-12 16,4-12 1-16</inkml:trace>
  <inkml:trace contextRef="#ctx0" brushRef="#br0" timeOffset="-90993.75">22331 18059 56 0,'-4'6'28'0,"15"-6"-23"0,-11 0 43 15,0 0-45-15,0 0 1 16,7-6 2-16,4 3 1 15,10-1-9-15,3 1 1 16,1-3 4-16,3 3 1 16,-7 0-3-16,-3 0 0 0,-7-1-1 15,-1 8 0-15,-10-1-2 16,-7 6 1-16,-7 1-2 16,0 5 1-16,-4 7-3 15,-3 0 1-15,0 0 0 16,7 0 0-16,3 3 0 15,4 0 1-15,0-9 1 16,4 0 1-16,6-10 1 16,11 3 0-16,4-9-3 15,7 3 1-15,3 1-8 16,-3-1 0-16,-1-16-7 16,1 7 1-16</inkml:trace>
  <inkml:trace contextRef="#ctx0" brushRef="#br0" timeOffset="-90701.38">22557 18325 60 0,'3'13'30'0,"4"-7"-32"0,-7-6 57 16,7 0-53-16,4 0 1 15,6 0 0-15,5-3 0 16,6 0-5-16,4 0 1 0,-1 0 0 16,1-1 0-16,-4 4-8 15,-3-6 0-15,-4-3-11 16,-10-4 1-16</inkml:trace>
  <inkml:trace contextRef="#ctx0" brushRef="#br0" timeOffset="-90520.49">22715 18225 49 0,'4'38'24'0,"-4"-1"-23"15,0-27 35-15,0 5-36 16,-4 4 0-16,-3 3-1 15,0 3 0-15,0 0-1 0,0 0 0 16,0-6-8-16,4 0 1 16,10-13-5-16,3-9 1 15</inkml:trace>
  <inkml:trace contextRef="#ctx0" brushRef="#br0" timeOffset="-90091.71">23132 18018 49 0,'-7'22'24'16,"0"3"-25"-16,3-22 45 0,-7 3-44 15,1 4 1-15,-1 2 0 16,1 4 0-16,-1 6-1 15,1 6 0-15,6 7 0 16,4-7 0-16,7-3-4 16,4-6 0-16,3-10-4 15,3-3 1-15,5-6-6 16,6-9 1-16,0-10 0 16,0-6 0-16,-3 0 4 15,0-9 1-15,-1-1 5 16,-3 7 1-16,-3 3 8 15,-4 3 0-15,-3 9 3 16,-8 7 1-16,-6 9 1 16,-1 0 0-16,-10 22-3 0,-7 16 1 15,-4 3-4-15,1 16 0 16,-1-1-5-16,4-2 1 16,3-13-12-16,4-7 1 15,-7-5-7-15,3-4 1 16</inkml:trace>
  <inkml:trace contextRef="#ctx0" brushRef="#br0" timeOffset="-89429.17">20959 18363 48 0,'0'25'24'0,"-8"13"-19"0,5-29 40 16,-1 4-44-16,1 2 0 16,-4 4 1-16,3-6 1 15,1-4-4-15,-1-3 1 0,1 1 0 16,3-4 1-16,3-6-1 16,4-7 0-16,7-2-2 15,1-7 1-15,2-3-1 16,1 0 1-16,3 0-1 15,0 3 0-15,0 3 0 16,0 7 1-16,-3 3 0 16,0 9 1-16,-4 3 0 15,-4 7 0-15,1 5 1 16,-4 4 0-16,0 0-1 16,-3-6 0-1,3 3-4 1,0-10 1-16,3 1-10 15,1-1 0-15,3-12-2 16,4-3 1-16</inkml:trace>
  <inkml:trace contextRef="#ctx0" brushRef="#br0" timeOffset="-89190.41">21403 18429 54 0,'-11'15'27'0,"15"-15"-31"0,-4 0 55 16,0 0-47-16,4-3 1 15,3-3 2-15,0 0 0 16,7-4-10-16,7 1 1 0,0-1 4 16,0 1 1-16,0 3-9 15,1 3 1-15,-8 0-13 16,0-1 0-16,-7 4-2 15,-4 4 1-15</inkml:trace>
  <inkml:trace contextRef="#ctx0" brushRef="#br0" timeOffset="-88996.99">21364 18538 56 0,'0'4'28'0,"11"-4"-36"16,-1 0 56-16,5 3-48 15,-1-3 1-15,3 0 0 16,15 0 0-16,0-3-4 16,3 3 1-16,4 0-7 15,-4-4 1-15,0-5-8 0,-6-7 1 16</inkml:trace>
  <inkml:trace contextRef="#ctx0" brushRef="#br0" timeOffset="-88823.09">21812 18369 48 0,'-3'35'24'0,"-4"30"-17"0,7-46 39 15,-7 6-46-15,-4 7 1 16,4 2 0-16,0 4 0 0,0-4-7 16,3-2 1-16,1-7-10 15,-1-19 0-15</inkml:trace>
  <inkml:trace contextRef="#ctx0" brushRef="#br0" timeOffset="-88201.33">21357 16898 47 0,'-7'32'23'0,"11"-13"-15"0,-8-16 32 16,-3 3-40-16,0 3 0 0,-7 1 1 15,0 2 1-15,0-2-3 16,0-4 1-16,-1-3 0 15,1-6 1-15,0 0-1 16,7-10 1-16,0-5-2 16,7-1 0-16,4 0-1 15,-1 3 0-15,4 4 0 16,4 2 1-16,6 4-1 16,5 6 1-16,2 13 0 15,5 5 1-15,-5 7 1 16,-3 7 0-16,1 5 0 15,-1 1 0-15,3-7 0 16,1-5 1-16,0-5 0 16,3-5 0-16,0-10-1 15,0-9 1-15,-3-12-1 16,-7-7 0-16,-4-3-1 16,-7-7 0-16,-11 1 0 0,-6-4 0 15,-11 7-5-15,-8 6 1 16,-2 3-12-16,-8 7 1 15</inkml:trace>
  <inkml:trace contextRef="#ctx0" brushRef="#br0" timeOffset="-87495.15">24430 17874 42 0,'3'6'21'0,"-10"0"-17"0,4-6 27 0,-1 0-28 16,-3 0 0-16,-7 0 2 16,-7 0 0-16,-4 0-7 15,-3 3 1-15,-4 4 4 16,-3 8 1-16,-4 1-2 15,4 3 1-15,3 12-2 16,4 4 0-16,10-1-2 16,11 10 0-16,11-3-3 15,13-7 0-15,8-5-6 16,3-17 0-16,1-6-6 16,-1-6 1-16</inkml:trace>
  <inkml:trace contextRef="#ctx0" brushRef="#br0" timeOffset="-87251.71">24476 18052 29 0,'17'-22'14'0,"-3"10"-4"0,-10 3 18 16,0 2-27-16,-4 7 1 15,-4-6 1-15,0 6 0 16,-6 0-2-16,-1-3 0 16,-3 3 3-16,-3-3 0 15,-5 0 0-15,5 6 1 0,3 9-2 16,3 7 1-16,4 0-2 15,7 0 0-15,7 0-2 16,4-7 1-16,3-3-5 16,3-2 1-16,5-7-8 15,-8 0 0-15,-4-10-4 16,1 4 0-16</inkml:trace>
  <inkml:trace contextRef="#ctx0" brushRef="#br0" timeOffset="-86909.11">24585 18074 44 0,'-3'19'22'0,"6"-9"-20"15,-3-10 40-15,0 3-43 16,-3-3 1-16,-1 0-1 16,1 0 1-16,-1-3 0 0,0-4 0 15,4-2 0-15,0-7 0 16,4 1 0-16,3-1 0 15,0 3-1-15,4 1 1 16,-1-1 0-16,1 4 0 16,3-1 0-16,-3 4 1 15,3 3-1-15,-4 3 1 16,-3 0 0-16,0 0 1 16,-3 6 0-16,-4 1 0 15,0 2-1-15,0 4 1 16,-4 2-1-16,1-5 0 0,-1 5-2 15,1-5 0 17,3 2-7-32,3-2 1 0,1-7-8 0,6-9 0 0</inkml:trace>
  <inkml:trace contextRef="#ctx0" brushRef="#br0" timeOffset="-86609.05">24832 17833 39 0,'0'31'19'0,"4"16"-8"15,-4-37 27-15,3 2-36 16,4-5 0-16,0 8 2 16,4 7 0-16,-1 3-5 15,1 0 0-15,3-3 3 0,-3-3 0 16,-1-3-1-16,1-7 1 15,-1-3-2-15,5-12 1 16,-1-9-1-16,3-4 1 16,1 0-1-16,0-9 0 15,-1-4-5-15,-3-2 1 16,0 2-7-16,-3 4 1 16,3 0-6-16,-3 12 1 15</inkml:trace>
  <inkml:trace contextRef="#ctx0" brushRef="#br0" timeOffset="-86263.21">25206 17861 57 0,'18'-3'28'0,"-1"-16"-37"16,-10 10 55-16,4-1-46 15,-4-2 1 1,4-20-1 0,-11 7 1-16,0 0-2 15,-8 0 1-15,1 6 0 16,-3 7 0-16,-1 9-1 16,1 6 0-16,-1 9 0 15,1 7 0-15,2 6 0 0,1 10 0 16,11 6 0-1,3-4 1-15,7-5 0 0,0 2 0 16,4-9-3-16,-1-6 1 16,1-7-6-16,0-8 1 15,3 2-8-15,0-12 1 16</inkml:trace>
  <inkml:trace contextRef="#ctx0" brushRef="#br0" timeOffset="-85479.51">25492 17839 44 0,'0'-6'22'0,"0"-25"-27"0,3 21 37 0,1-2-32 16,-1-7 1-16,1-6-1 15,3-4 1-15,0 4-1 16,0-3 0-16,4 3 0 15,-1 6 1-15,4 0 0 16,4 1 1-16,-4 5-1 16,7 7 1-16,4 0-2 15,7 2 1-15,10 1 0 16,0-3 0-16,-6 0-1 16,-5-4 0-16,-6 4-1 15,-4-3 0-15,-7-1-1 16,-7 4 1-16,-7 0-1 0,-7-1 1 15,-7 4-1-15,-10-3 1 32,-5 6 1-32,1 3 0 0,0 3-1 0,7 4 1 15,0-1-2-15,3 4 1 16,4-1-2-16,3 4 1 16,4 0 0-16,4 3 0 15,6-1 1-15,4 1 0 16,0 3 1-16,0 0 1 15,0 3 0-15,-7-3 1 16,0 0-1-16,-3 0 1 16,-4-3-1-16,0 0 1 0,3-7-1 15,1 1 0-15,-1-7 0 16,1 0 0-16,-1-6-1 16,4 0 1-16,4-6 0 15,3-3 1-15,3-4 0 16,8 0 0-16,10-5 1 15,4-4 1-15,3-7-1 16,7-2 0-16,1-3-1 16,-1 2 0-16,0-8-1 15,-10 8 0-15,-7 4-1 16,-4 6 0-16,-7 3-1 16,-7 3 1-16,-7 7-1 15,-7 3 0-15,-7 0-1 16,-4 9 1-16,1 9-1 15,-4 7 0-15,3 3 0 16,0 0 1-16,8 3 0 0,3 0 0 16,7 3-1-16,7-6 1 15,3-6-3-15,12-4 0 16,2-2-5-16,4-13 0 16,1-7-4-16,-1-2 1 15</inkml:trace>
  <inkml:trace contextRef="#ctx0" brushRef="#br3" timeOffset="-70214.97">5828 3935 7 0,'-7'-13'3'0,"-7"1"0"0,10 6 4 0,-3 3-8 16,0-7 1-16,-11 10-1 15,4-6 1-15,-10 0 0 16,-1-4 0-16,0-2 0 15,1 5 0-15,-8-2 1 16,-3 0 0-16,-4-1 0 16,-4 1 0-16,5-1 0 15,-1 4 1-15,0 3-1 16,4 3 1-16,-1 0-1 16,1 0 0-16,-4 3-1 15,4 0 1-15,-4 0-2 16,4 7 1-1,-14-1 0 1,-1 7 1-16,4-7-1 16,4 1 1-16,0 2-1 15,3-2 1-15,4 2 0 0,10 7 0 16,-3-7-1-16,-4 4 0 16,4 3 0-16,-4-3 0 15,4-1 0-15,0 4 0 16,-1 0 0-16,5 0 1 15,-5 6-1-15,1-6 1 16,-4 6-1-16,4-3 0 16,0 6 0-16,3-6 1 15,-3 0-1-15,0 3 0 16,7 3 0-16,-1 0 0 16,1 4 0-16,-7-1 1 0,7 4-1 15,10-1 1-15,-6 1 0 16,6 5 0-16,-7 1-1 15,4 0 1-15,0 0-1 16,4-1 0-16,6 1 0 16,-6 0 1-16,3 3-1 15,3 0 1-15,-7-3-1 16,4 2 0-16,0 1 1 16,4-3 0-16,-4 3-1 15,3 6 1-15,-3-6-1 16,4 6 0-16,3-6 0 15,0 6 1-15,3 0-1 16,4 1 0-16,-7-4 0 16,4 0 1-16,3 0-1 15,-7-3 1-15,3-4-1 16,4 11 1-16,-7-4-1 16,7-3 1-16,4-1-1 0,0-2 1 15,-8 9-2-15,4-9 1 16,4 3 0-16,-1-6 0 15,1-1 0-15,7 1 1 16,-8-4-1-16,11-2 0 16,-3 5 0-16,-4-5 1 15,7 5-1-15,4-5 1 16,-4-1-1-16,7 0 0 16,-7-9 0-16,11 0 1 15,0 0-1-15,3 0 0 16,4-3 0-16,3 0 1 0,-3-3-1 15,-7-1 1-15,7 1-1 16,3-4 1-16,4 1 0 16,3 0 0-16,-6-4 0 15,6-3 1-15,4 1-1 16,3-4 0-16,-6 0 0 16,-1-3 1-16,-10-3-1 15,7 0 0-15,3-4 0 16,8 4 0-16,-4-6 0 15,3-1 0-15,-7-2-1 16,1-1 1-16,-1-2-1 16,1-4 0-16,-8 0 0 15,-3-3 1-15,3 3-1 16,4 0 0 0,17-12 0-16,4 6 0 15,-7-3 0-15,-7-1 1 16,4 4-1-16,-8-6 0 15,-6 3 0-15,-1 6 0 16,-7 0 0-16,-7-3 0 16,4-7 0-16,-4 1 0 15,-3 0 0-15,0 2 0 16,6-2 0-16,-9-3 0 16,6-4-1-16,-3 0 1 15,-1 4 0-15,1 6 1 47,0-1-1-47,-4-2 0 0,-7-3 0 0,4-1 0 0,-1 7 0 0,-6-16 0 0,-1 0-1 16,1 3 1-16,-4-6 0 15,4 6 0-15,-8-6-1 16,4 4 1-16,-7-1 0 16,0 9 0-16,0-2 0 15,0-4 1-15,0 0-1 16,-7 7 0-16,4-7 0 15,-8 0 0-15,4-3 0 16,-7 3 0-16,-4-3 0 16,1 1 0-16,-1 2 0 15,4-3 0 1,-7 0-1-16,-1 9 1 0,5 1 0 16,-4-4 0-16,3 4 0 15,-3-1 0-15,3 4 0 0,4-4 0 16,-4-2 0-16,-3 2 0 15,0-2 0-15,3 5 0 16,-3 4 0-16,-3 0 1 16,2-3-1-16,1-1 0 15,0 1 0 1,0-1 0-16,-4 1 0 0,4 3 0 16,0 6 0-16,0 0 0 15,0 0 0-15,-8 3 0 16,8 4 0-16,-3-1 0 15,2 3 0-15,1 1 0 0,0-1 0 16,0 4 0-16,3-1 0 16,-3 1 0-1,0 3 0-15,10-1 0 0,-3 1 0 16,4 0 0-16,-1 0 0 16,0 3 1-16,1 3-1 15,-1 0 0-15,1 0 0 16,-1 0 0-16,1 0 0 15,-1 0 0-15,4 3 0 16,3 3 0-16,-6-6 0 16,3 3 0-1,0 0 0-15,3 0 0 0,-6 0 0 16,2 1 1-16,5-4-2 16,-8 0 1-16,4 0-4 15,0 3 1-15,4 0-7 16,-8 0 0-16</inkml:trace>
  <inkml:trace contextRef="#ctx0" brushRef="#br3" timeOffset="-68488.56">15512 4340 13 0,'-4'-29'6'0,"-3"-15"-2"16,4 35 6-16,-1 0-10 15,-3-7 1-15,0 0 0 16,-4-3 1-16,1-6-2 16,-4-6 0-16,-11 12 1 15,4-3 0-15,-4 3 1 16,0-3 0-16,-3 1-1 15,0-1 0-15,3-4 0 0,1 1 1 16,-5 7-1-16,-2-8 1 16,-8 5-1-16,0-8 1 15,-3-2-2-15,-1 3 1 16,-6 0-1-16,-4 2 1 16,0 8-1-16,4-1 0 15,3-3 0-15,0 6 0 16,-3 0 0-16,-1-5 1 15,1 8-1-15,-1-3 1 16,-3 7-1-16,-6 0 1 0,2 5-1 16,1-5 0-16,10 0 0 15,0 9 0-15,-3 0 0 16,-1 0 0-16,1 6 0 16,-1 0 0-16,1 4 0 15,-7-1 1-15,-1 7-1 16,4-7 1-16,4 10 0 15,3 0 1-15,7 6-1 16,4 9 0-16,0-9 0 16,-4 4 0-16,0 2 0 15,0 10 0-15,0 3-1 16,1-4 1-16,2 4-1 16,4 6 0-16,1 4 0 15,6 2 1-15,0 7-1 16,4-7 0-16,0 7 0 15,3-7 0-15,1 4 1 16,3 6 0-16,0-3-1 0,3 6 0 16,4 3 0-16,3-6 0 15,1 6 0-15,-1-10 1 16,1 14-1-16,6-1 1 16,4 3-1-16,7 7 0 15,1-10 0-15,2 7 1 16,4-13-1-16,1 6 0 15,2 0 0-15,8 1 0 16,3-1 0-16,4 0 1 0,0-9-1 16,-4 3 1-16,11-3-1 15,0-10 0-15,10 4 0 16,4-7 1-16,0 0-1 16,4-9 1-16,3-9 0 15,-7-4 0-15,7-9 0 16,7 3 0-16,3-6 0 15,5-3 0 17,-1-1-1-32,0-5 1 0,-7-1-1 15,7-6 1-15,4-3-1 0,-1 0 0 0,1-3 0 16,0-3 0-16,-4 0-1 16,7-7 1-16,4 1 0 15,-4-1 0-15,0 0 0 16,-3-2 0-16,0-4 0 15,-15-3 0-15,4 0 0 16,4 3 0-16,-4-6 0 16,0-9 0-16,-3-4 0 0,-1-6 0 15,-6-3 0-15,-8-12 0 16,-7-1 0-16,-3-9 0 16,-3-3 0-16,-5-7 1 15,-6-18-1-15,0-9 1 16,-7-4-1-16,-15-3 1 15,-10-19-1-15,-7-6 0 16,-3 7 0-16,-8 8 1 16,-14-12-1-16,-17 4 0 15,-11 5-1-15,-18 4 1 0,-6 9-5 16,-15 0 0-16,-7 7-6 16,-21 12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3T02:07:22.609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context xml:id="ctx1">
      <inkml:inkSource xml:id="inkSrc4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3T02:07:55.324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8975 3640 17 0,'-11'0'8'0,"8"7"-1"16,3-7 8-16,0 0-12 16,0-4 0-16,-4 4 3 15,4 0 1-15,0 0-8 0,0 0 0 16,0 0 6-16,0 4 0 16,0-4-1-16,0 0 1 15,0 0-1-15,0 3 1 16,0-3-1-16,0 0 0 15,4 0-1-15,3 0 1 16,0 3-2-16,3-3 1 16,-3 0-1-16,0 0 1 15,4 0-2-15,0 0 1 16,3 6-1-16,-7-6 1 0,7 0-1 16,0 0 1-1,-3 3-2-15,6-6 1 0,-3 3 0 16,4 0 1-16,0 0-2 15,3 0 1-15,0 0 0 16,4 0 0-16,-1 0-1 16,4 0 1-16,1 0-1 15,-1 0 0-15,-3 0 0 16,-1 0 1-16,5 0-1 16,2 0 0-16,-2 0 0 15,-5 0 1-15,1 0-1 16,0 0 0-16,-1 0 0 15,1 0 1-15,-4 0 0 16,0 0 0-16,4 3-1 16,3-3 0-16,4-3-1 15,-4 6 1-15,4-3 0 16,0 0 0-16,-1 0 0 0,1 0 1 16,0-3 0-16,7 3 0 15,-4-6 0-15,0 3 0 16,-3 3 0-1,0-3 1-15,0-4-2 0,-4 4 0 16,4 0 0 15,3-3 1-31,0 3-2 0,4 3 0 16,0-7 1-16,0 4 0 0,-1-3 0 0,5 3 0 16,-1-3 0-16,0 6 0 15,1-4 1-15,-1 4 0 0,-3 0-1 16,0 0 0-16,-1 0 0 15,1 0 0-15,4 0 0 16,-1 0 1-16,0 10-1 16,4-10 0-16,-4 0 0 15,1 0 1-15,-1 0-1 16,0-6 0-16,1 2 0 16,-4 4 1-16,-8 0-1 15,5 0 0-15,2 0 0 16,1-6 0-16,0 6-1 15,3-3 1-15,1 0 0 16,-5 0 0-16,5 3 0 16,-1-3 0-16,0-1 0 15,1 4 0-15,-1 0 0 16,-7-3 1-16,1 0-1 16,-1-3 0-16,7 6 0 0,1-6 0 15,2 6 0-15,-2-4 0 16,3 4 0-16,0-6 0 15,-1 6 0-15,1-3 0 16,0 3 0-16,0-9 1 16,-7 6-2-16,0-4 1 15,-1 4 0-15,5 0 0 16,6 3 0-16,-7 0 0 16,1-3 0-16,-1 3 1 0,0 0-1 15,4 0 0-15,0-3 0 16,-3 6 1-16,-5 0-1 15,1-3 0-15,-7-6 0 16,3 6 0-16,4 6 0 16,-4-3 0-16,1 3 0 15,2-6 1-15,-2 0-1 16,-1 0 0-16,-3 0 0 16,-1 0 0-16,1 4 0 15,0-4 0-15,-4 0-1 16,0 0 1-16,1 0 0 15,-1-4 0-15,-4 4 0 16,1-3 0-16,0 0 0 16,-8 3 0-16,-2-3 0 15,-1 0 0-15,0 3 0 16,0-3 0-16,0 6-1 16,0-3 1-16,0 0 0 0,0 0 1 15,-3 3-2-15,3-6 1 16,0 6 0-1,0-3 1-15,0 3-1 0,4 3 0 16,0-2-1-16,-1 2 1 16,1 0 0-16,0-3 1 15,3 3-1-15,0 4 0 16,-3-10 0-16,-1 9 0 16,1-2 0-16,-1-4 0 15,1 0-1-15,0-3 1 16,-1 3 0-16,-2 0 0 0,-5 3 0 15,4-6 0-15,-7 0-1 16,0 4 1-16,0-4 0 16,-3 0 0-16,-4 0-1 15,0 0 1-15,7 0-1 16,-4-4 1-16,-3 4-1 16,0 0 1-16,4 0-1 15,0-6 1 1,-4 6-2-1,7-9 0-15,-4-1-3 16,1 1 1-16,-1-1-8 0,1-8 1 0,-4 2-7 47,-4 0 0-47</inkml:trace>
  <inkml:trace contextRef="#ctx0" brushRef="#br0" timeOffset="3841.06">5263 5274 43 0,'36'-3'21'0,"6"-16"-9"0,-35 7 21 0,4-4-32 15,-1 3 1-15,1 1 1 16,-11 2 0-16,0 1-4 16,-11 6 1-16,-6-7 2 15,-15 4 1-15,-28 16-2 16,-21 5 1-16,-18 7-1 16,-7 10 0-16,-7-7-2 15,-7 12 1-15,11-5-2 16,10 5 1-16,11-5-1 15,17-4 1-15,15-3 0 16,14 0 0-16,13 0 1 16,15-3 1-16,14-3 0 15,22-3 1-15,16-4 0 0,12 1 1 16,20-10-2-16,-6 0 1 16,-4 0-1-16,-4 3 0 15,-13 1-2-15,-5 2 1 16,-20 7-2-16,-7 6 1 15,-11 9-1-15,-18 10 1 16,-14-1-1-16,-7 4 0 16,-21 10 1-16,0-4 0 15,-10-3 0-15,3-3 1 0,7 0 0 16,0 0 0-16,7-7 1 16,4 1 0-16,3 3 0 15,14 3 1-15,4-7 0 16,14-5 1-16,3-4 1 15,22 0 0-15,13-3 0 16,12-6 0-16,13-7 0 16,22-5 0-16,3-4-2 15,10-3 1-15,-3-3-2 16,-10 3 0-16,0-10-3 16,-1 4 1-16,-3 0-5 15,-14-1 0-15,-4 1-9 16,-3 3 1-16,-3 0-6 15,-12 6 1-15</inkml:trace>
  <inkml:trace contextRef="#ctx0" brushRef="#br0" timeOffset="4095.03">5055 5898 55 0,'7'19'27'0,"-14"62"-32"0,4-65 50 0,3 19-45 16,-11 15 0-16,4-3-4 15,4 3 0-15,-4-3-7 16,3-6 1-16,1-16-5 15,6-6 1-15</inkml:trace>
  <inkml:trace contextRef="#ctx0" brushRef="#br0" timeOffset="4768.72">3771 7036 54 0,'-3'35'27'0,"-26"24"-35"0,26-40 51 0,-8 0-41 16,4 0 0-16,-3 0 1 15,3-1 1-15,3-2-5 16,-6-3 1-16,10-7 2 16,0-6 1-16,10-9-2 15,1-4 0-15,10-9-2 16,7-9 1-16,0-7-2 15,4 0 1-15,-11 4 0 16,7-1 0-16,-6 7 0 16,6 3 0-16,-14 13 2 15,4-1 0-15,-1 10 0 16,-6 3 0-16,3 9 0 16,-3 7 0-16,3 9 0 0,-4 13 1 15,-6-4-2-15,3 4 1 16,3 3-1-1,-10-4 1-15,11-5-1 0,-4-7 0 16,4-6-2-16,-1-10 0 16,4-6-7-16,4-9 1 15,10-7-9-15,0 1 1 16</inkml:trace>
  <inkml:trace contextRef="#ctx0" brushRef="#br0" timeOffset="5059.47">4304 7030 49 0,'-11'6'24'0,"15"-12"-13"16,-4 6 37-16,7 0-45 15,3 0 1-15,1 0 1 16,3 0 0-16,11-3-7 16,0 3 1-16,13-3 3 15,1 0 0-15,0 0-5 16,0-1 1-16,-11 4-7 0,-7 0 1 16,0 0-11-1,-10 0 0-15</inkml:trace>
  <inkml:trace contextRef="#ctx0" brushRef="#br0" timeOffset="5251.98">4385 7218 58 0,'-11'0'29'0,"15"13"-27"0,3-10 47 16,-3 0-46-16,10 0 1 15,-4 0-1-15,4-3 1 0,11 0-6 16,7 0 0-16,0 0 1 15,-1 0 0-15,5 0-8 16,-12-3 0-16,1 0-10 16,-4-6 1-16</inkml:trace>
  <inkml:trace contextRef="#ctx0" brushRef="#br0" timeOffset="5493.14">5062 6952 64 0,'0'34'32'0,"0"29"-41"0,0-41 55 15,0 6-46-15,0 3 0 16,0 7-1-16,0-3 0 15,-7-4-7-15,4-6 1 16,3-12-10-16,0-13 1 16</inkml:trace>
  <inkml:trace contextRef="#ctx0" brushRef="#br0" timeOffset="6166.95">4424 4606 45 0,'-7'22'22'0,"3"31"-13"0,-3-37 32 15,-3 3-40 1,-8 9 0-16,4 3 2 0,-11-2 0 15,0-4-4-15,4 3 1 16,-7-9 2-16,7-4 0 16,3-5-1-16,-3-10 1 15,0-10-2-15,3-2 0 16,8-4-2-16,-1-3 1 16,1-3-2-16,10 1 1 15,10-5 0-15,1-5 0 16,3 9 1-16,3 0 0 15,5 10 1-15,6 5 1 0,0 10 0 16,11 7 1-16,-7 9-1 16,-1 0 0-1,8 2 0-15,0 14 1 0,3 6-1 16,4-16 0-16,-7 3 1 16,-7-3 0-16,7-6 0 15,-4-10 1-15,4 1-1 16,-4-29 1-16,-3-12-1 15,-11-7 0-15,-4-15-2 16,-13 2 1-16,-8 1-1 16,-17 6 0-16,-3 10-2 15,-8 9 0-15,-10 12-5 16,-8 10 0-16,1 3-11 16,3 13 0-16</inkml:trace>
  <inkml:trace contextRef="#ctx0" brushRef="#br0" timeOffset="6725.08">6473 5083 64 0,'4'15'32'0,"3"20"-34"0,-7-26 53 16,0 16-51-16,0 13 0 15,-3 9 0-15,-1 13 1 16,0-1-2-16,1 1 1 16,-1-7-3-16,1-3 1 15,-1-18-6-15,1-4 1 16,3-6-11-16,-7-13 0 15,3-6 0-15,-6-3 0 0</inkml:trace>
  <inkml:trace contextRef="#ctx0" brushRef="#br0" timeOffset="7023.06">5683 5998 68 0,'7'4'34'0,"39"-20"-40"16,-25 10 74-16,11-4-64 16,21-2 0-16,32-7 2 15,13 0 1-15,37-9-9 16,23-4 0-16,8-2 5 15,0 6 0 1,31 9-7-16,-41 6 1 16,-43 13-9-16,-25 0 1 15,-25 10-13-15,-24 2 1 16</inkml:trace>
  <inkml:trace contextRef="#ctx0" brushRef="#br0" timeOffset="7772.74">6191 6553 54 0,'-3'22'27'0,"-8"35"-24"0,11-45 37 15,-10 10-40-15,-1 13 0 16,-3-4 2-16,0 4 0 0,3 2-2 16,1-5 0-16,-1-4 1 15,0-9 0-15,4-7 0 16,4-12 0-16,3-9-1 16,7-1 1-16,7-8-3 15,7-17 1-15,-3-3-1 16,14 4 0-16,-8-4-1 15,4-2 1-15,-3 5 0 16,0 10 1-16,-4 0 1 16,-7 12 0-16,0 7 2 15,4 6 0-15,-8 10 0 16,5 5 1-16,-1 1 0 16,-4 9 1-16,11 9-1 15,-13-2 1-15,2 9-2 16,1 2 1-16,-8 1-2 0,4 0 1 15,4-6-4-15,-4-10 1 16,7-3-4 0,4-9 0-16,3-10-8 0,4-6 1 15,-1-12-6-15,1-13 0 16</inkml:trace>
  <inkml:trace contextRef="#ctx0" brushRef="#br0" timeOffset="8284.24">6745 6318 59 0,'0'38'29'0,"0"21"-37"16,0-37 54-16,0 7-47 15,0 11 1-15,0-8 0 16,-7-1 0-16,4-6-1 16,3-6 1-16,-11-10-1 15,11-2 0-15,-7-17 0 16,7-9 0-16,0-9-1 15,0-13 1-15,7-2-3 16,4-1 1-16,-1 3 0 0,1-3 1 16,6 3 0-16,5 4 0 15,-1-1 3-15,7 13 0 16,-10 6 4-16,3 7 0 16,7 5 1-16,-3 10 1 15,-4 7-2-15,-4 5 1 16,-6-2-2-16,-7 3 0 15,-4 6-3-15,-8 0 0 16,-6-4-2-16,0 1 0 16,-7-6-2-16,-4-4 0 15,-6-3-10-15,9-12 1 0,1-6-6 16,4 2 0-16</inkml:trace>
  <inkml:trace contextRef="#ctx0" brushRef="#br0" timeOffset="19663.69">10523 4964 48 0,'0'3'24'0,"4"3"-12"15,-4-6 24-15,0 6-36 16,0 7 0-16,-4 12 1 15,-3 3 1-15,0 13-3 0,-3 6 1 16,-4 12-1-16,3 7 1 16,4-3-5-16,3-6 0 15,1-10-7-15,-1-13 1 16,4-18-5-16,4-13 1 16</inkml:trace>
  <inkml:trace contextRef="#ctx0" brushRef="#br0" timeOffset="20100.19">10837 4998 44 0,'39'-19'22'0,"-7"-50"-26"0,-22 50 41 0,-6-2-35 15,-4-5 0-15,-4 1 1 16,-6-6 1-16,-4-4-5 16,-7 4 0-16,-4 9 3 15,-10 10 0-15,-8 8-2 16,-10 20 0-16,-3 9-2 16,-4 19 1-16,0 3-2 15,-3 16 0-15,6 6 0 16,4 16 1-16,18 12 2 15,10 6 0-15,8 1 3 16,13-16 0-16,15-13 2 0,17-22 0 16,14-18 0-16,18-17 0 15,7-27-2-15,-3-22 1 16,3-20-2 15,-4-18 0-31,-10-3-2 0,-11-9 0 0,-13-7-3 16,-15 0 1-16,-14-3-9 0,-11 19 0 15,-10-9-6-15,-11 24 1 16</inkml:trace>
  <inkml:trace contextRef="#ctx0" brushRef="#br0" timeOffset="20597.91">11497 4945 48 0,'-3'19'24'0,"17"15"-17"0,-7-15 41 15,-7 3-47-15,-7 19 1 16,0 9-1-16,-8 12 0 16,1 11-3-16,-3-1 1 0,3 0-3 15,3-9 0-15,4-16-7 16,3-13 0-16,8-15-5 15,3-13 0-15</inkml:trace>
  <inkml:trace contextRef="#ctx0" brushRef="#br0" timeOffset="20927.42">11786 5666 46 0,'4'50'23'0,"-1"-15"-19"0,-3-29 41 15,0-6-46 1,0-9 1-16,0-1 1 0,4-15 0 16,-1-13-1-16,-3-27 1 15,4-4 0-15,-1-16 0 16,5-12 0-16,-1-4 0 15,3-2-1-15,1 9 1 16,3 6 0-16,0 16 0 16,7 15 0-16,4 14 0 15,0 17-2-15,-1 11 0 16,1 15-4-16,0 15 0 16,-4 11-12-16,-4 11 1 0</inkml:trace>
  <inkml:trace contextRef="#ctx0" brushRef="#br0" timeOffset="21122.73">11550 5537 75 0,'3'13'37'0,"5"-10"-45"0,9-6 68 0,18-3-60 16,11-4 0-16,0-5-5 15,11-1 1-15,10 0-4 16,0 7 1-16,0 6-13 16,-4 0 0-16</inkml:trace>
  <inkml:trace contextRef="#ctx0" brushRef="#br0" timeOffset="21675.34">13307 5688 45 0,'-14'50'22'0,"7"44"-13"16,3-69 28-16,1 10-36 16,-4 9 0-16,-1-7 0 15,1-5 1-15,4-7-3 16,-4-10 0-16,3-5 1 15,1-13 1-15,3-19-2 16,0-10 0-16,0-21-2 16,3 6 1-16,1-9-2 15,-1-7 0-15,1 6 0 16,3 1 0-16,4 3 1 16,3 6 0-16,3 9 3 0,4 10 1 15,8 9 4-15,2 10 0 16,1 9 0-16,-4 6 1 15,-6 6-1-15,-5 1 1 16,-3 9-3-16,-7 3 1 16,-7 3-4-16,-7-3 0 31,-35 7-10-31,0-4 0 16,10-19-6-16,11-2 0 15</inkml:trace>
  <inkml:trace contextRef="#ctx0" brushRef="#br0" timeOffset="22066.97">13762 5450 43 0,'-14'3'21'0,"17"-6"-7"16,-3 3 33-16,0 0-45 16,7 3 1-16,4 0 3 15,7 0 1-15,6 0-8 0,12 7 1 16,6 2 5-16,4-2 0 15,-7-1-2-15,3-3 1 16,-7 0-2-16,-3 1 0 16,-7-4-3-16,-8 6 1 15,-10 10-2-15,-10 6 1 16,-4 0-5-16,3-3 0 16,-3-3-7-16,-3 0 0 15,-1-10-7-15,-3 1 1 16</inkml:trace>
  <inkml:trace contextRef="#ctx0" brushRef="#br0" timeOffset="22410.39">14901 4873 30 0,'-7'-19'15'0,"-7"3"-2"16,11 16 15-16,-8 6-28 15,-3 16 1-15,-7-3 4 16,0 13 1-16,-1 15-6 0,1 15 1 15,4 26 3-15,6 6 1 16,0 3-1-16,1-6 0 16,6-9-5-16,4-19 1 15,-3-16-7-15,3-13 0 16,7-15-8-16,0-10 0 16</inkml:trace>
  <inkml:trace contextRef="#ctx0" brushRef="#br0" timeOffset="22643.42">15208 5588 55 0,'39'28'27'0,"-25"22"-23"15,-10-37 48-15,-8 15-53 16,-6 9 1-16,-5 7-1 15,-2 13 0-15,-8-7 1 16,-10-3 0-16,-4 0-6 16,0-6 0-16,-3-13-11 15,7-6 0-15</inkml:trace>
  <inkml:trace contextRef="#ctx0" brushRef="#br0" timeOffset="24109.01">17470 5240 62 0,'7'0'31'0,"-18"6"-35"0,11-3 51 16,-7 3-48-16,-4 0 1 15,-3 4-1-15,-7-1 1 16,3 4 0-16,-3-4 0 0,-3 4 0 16,2 2 0-16,5-2 0 15,3 0 0-15,3 2 1 16,8-5 0-16,6 2-1 16,8 4 1-16,3 0 0 15,3 2 0-15,-2 1 0 16,2-3 1-16,1-4-1 15,-4 4 0-15,-7 3 0 16,-7 6 0-16,-4 6-2 16,-10-2 1-16,-7 5-2 15,-7-3 1-15,0-2 0 16,0-11 0-16,3 1 0 16,7-6 0-16,4-1 1 15,7-5 0-15,7-1 0 16,11 0 0-16,6-6 0 15,4-3 1-15,8-3 0 0,-1-4 1 16,11-5 0-16,7 5 0 16,6-5 0-16,1-7 0 15,0-10-1-15,0-2 1 16,-3 2-2-16,-8 1 1 16,-7-7-1-16,-7 1 0 15,-6 2-1-15,-12 7 1 16,-3 3-2-16,-10 6 1 15,-8 13-1-15,-7 0 0 16,-3 9 0-16,0 9 0 16,0 10 0-16,0 3 1 0,3 4 1 15,4-1 0-15,7 9 0 16,3 1 1-16,8-13-1 31,3-3 1-31,7 6-2 0,11-12 0 0,3-3-6 16,7-10 0-16,-3 3-9 15,-4-6 1-15,1-9-3 16,-1-4 0-16</inkml:trace>
  <inkml:trace contextRef="#ctx0" brushRef="#br0" timeOffset="24393.97">17971 5685 45 0,'-4'22'22'0,"0"-7"-24"15,4-21 44-15,0 6-40 16,0 0 0-16,0-9 1 0,0-4 1 16,0-6-4-16,8-6 0 15,-1 3 3-15,3 4 1 16,1-4-1-16,-1 6 1 16,1 0-1-16,3 7 0 15,0 3-1-15,4 6 1 16,-1 0-4-16,1 0 1 15,0 0-4-15,3 3 0 16,0 3-4-16,0 0 0 16,0 1-6-16,4-4 1 0,3-3-4 15,-3 0 1-15</inkml:trace>
  <inkml:trace contextRef="#ctx0" brushRef="#br0" timeOffset="24558.44">18461 5597 48 0,'-4'22'24'0,"4"9"-25"0,0-18 46 0,-3-1-45 16,3-2 0-16,0-4-1 15,-4-3 0-15,4 0-1 16,0 4 0-16,0-7-6 16,0-7 1-16,0-2-8 15,7-10 1-15</inkml:trace>
  <inkml:trace contextRef="#ctx0" brushRef="#br0" timeOffset="25040.55">18348 5374 52 0,'4'13'26'0,"6"-13"-32"0,-3 9 46 31,11 7-40-31,-1-7 0 15,1 1-2-15,0 12 1 16,-4-3-2-16,0-4 1 16,0-2-4-16,4-1 1 15,-4 4-3-15,0-3 0 0,0-1 1 16,0-2 0-16,4-1 6 16,-4-3 1-16,4 4 5 15,-1-7 0-15,1 0 4 16,-1 3 0-16,1-3 1 15,0-3 1-15,3-3-4 16,0-3 1-16,4 0-5 16,-4-7 1-16,0 7-3 15,-3 0 1-15,-4-7-2 16,-7 0 0-16,-4 1-1 16,-6 2 0-16,-8 10 0 15,-3 4 1-15,-3-1-1 16,-1 9 1-16,4 1-1 15,0 12 0-15,3 3 0 0,4-3 1 16,4 0-3-16,3 7 0 16,10-7-3-1,4-10 0-15,7-2-4 0,8-7 0 16,2-6-6-16,8-9 1 16</inkml:trace>
  <inkml:trace contextRef="#ctx0" brushRef="#br0" timeOffset="25307.56">19262 5418 36 0,'0'-12'18'0,"-36"9"-17"0,26 9 30 0,-4-3-30 15,-4 6 0 1,0 1 0-16,-3-1 0 0,4 4-1 16,3 6 0-16,-1-7 2 15,5 1 1-15,6 2 0 16,8 1 1-16,6 3 0 15,15 3 1-15,0 0-1 16,-4 0 1-16,-3-3-2 16,-8-7 0-16,-6 13-2 15,-15 0 0-15,-10 0-4 16,-7 4 1-16,0-4-11 16,-8-10 0-16,1-8-3 15,3-11 1-15</inkml:trace>
  <inkml:trace contextRef="#ctx0" brushRef="#br0" timeOffset="25834.25">20666 5619 52 0,'10'-6'26'0,"1"-7"-28"16,-11 13 48-16,0-6-45 15,0 0 1 1,-4-4 0-16,1 1 0 0,-4 3-2 16,-4-1 0-16,-6 1 1 31,-5 0 1-31,-2 6-1 0,-5 3 0 15,1 9-1-15,0 7 0 0,0 3 0 16,3-3 0-16,4 12-1 0,3 1 0 16,11-1-1-1,4 0 1-15,10-2-2 0,3-1 1 16,12-6-2-16,-1-3 0 16,0-7-3-16,0-2 0 15,0-7-6-15,0 3 1 16,1-9-3-16,-8-3 1 15</inkml:trace>
  <inkml:trace contextRef="#ctx0" brushRef="#br0" timeOffset="26193.67">21057 5713 44 0,'0'-3'22'0,"-7"6"-25"15,4 0 44-15,-8-3-39 16,-3 0 0-16,-4 0 1 16,1 0 0-16,-8-3-4 15,-3 3 0-15,0 0 3 16,-1 0 1-16,1 0-2 15,3 9 0-15,4 4 0 16,0 6 0-16,4 3 0 16,2 3 0-16,8-6-1 15,11-4 0-15,6 1-1 16,8-3 1-16,7-4-5 0,3-6 0 16,0-3-6-16,0-6 1 15,1-7-5-15,2-6 0 16</inkml:trace>
  <inkml:trace contextRef="#ctx0" brushRef="#br0" timeOffset="26537.83">21117 5838 63 0,'0'29'31'0,"7"-7"-45"0,-3-19 63 0,-1 3-49 16,-3-3 0-16,4-3-1 15,3-3 0-15,0-3 1 16,0-10 0-16,4 0-1 16,-1 1 0-16,1-7-1 15,3-3 1-15,-3 3-1 16,-1 3 1-16,1 3 0 16,3 4 0-16,0 2 0 15,4 7 1-15,-4 0 0 16,0 16 0-16,-4 5 1 15,1 7 0-15,-4-3-1 16,0 0 0-16,0 3 0 16,0 4 0-16,0-4-3 15,0-6 1-15,0-7-6 16,0 1 1-16,0-7-8 16,8-15 1-16</inkml:trace>
  <inkml:trace contextRef="#ctx0" brushRef="#br0" timeOffset="26810.75">21519 5776 46 0,'4'47'23'0,"10"-10"-19"0,-10-27 39 0,-1 2-43 16,4-5 1-1,0 2 0-15,4-3 1 0,-1-3-2 16,1 1 1-16,0-4 1 15,-1 0 1-15,4 0-1 16,0-4 0-16,1-2-1 16,2 0 1-16,1 0-3 15,-1-1 1-15,1 1-5 16,-4 3 1-16,7 0-6 16,-3-3 1-16,0-1-8 15,3 1 1-15</inkml:trace>
  <inkml:trace contextRef="#ctx0" brushRef="#br0" timeOffset="27079.31">21957 5842 49 0,'10'12'24'0,"22"-37"-21"15,-25 25 41-15,0-3-42 0,0-3 0 16,0-1-1 0,1-2 1-16,-5 0-3 0,-3-4 0 15,-3 0 1-15,-5 1 1 16,-6 3-2-16,-3 5 0 15,-8 1-2-15,0 6 1 16,-3 10-1-16,7-4 1 16,3 7 0-16,4 6 0 15,7-3 1-15,7 3 0 16,4 3 0-16,6 3 0 16,8-3-1-16,7 0 0 31,-1-6-3-31,8-13 0 0,-4 1-9 0,-3-14 1 0</inkml:trace>
  <inkml:trace contextRef="#ctx0" brushRef="#br0" timeOffset="27845.94">22274 6011 46 0,'11'16'23'0,"3"-4"-30"16,-10-12 38-16,-1-3-32 16,4 0 0-16,0-3 1 15,-3-10 1-15,6-3-1 16,1-3 1-16,3-6 0 16,4 3 1-16,-1 0-1 0,1-7 0 15,3 4 0-15,7 3 1 16,-3 3-1-16,3 6 0 15,1 4-1-15,2 3 1 16,-3 9-1-16,1 3 1 16,-1 3-1-16,0 3 1 15,-3 4-1-15,-4-1 1 16,0 1-1-16,0 3 0 16,1 2 0-16,-5-2 1 0,1 0 0 15,-1 3 0-15,1 9 0 16,3-9 1-16,0 18 0 15,-3-12 0-15,-4 4 0 16,-3 2 0-16,-15 0-2 16,-10 1 1-16,7-4-1 15,-4-3 0-15,-10-3-1 16,-7-3 0-16,-4-4 0 16,1-8 1-16,-1-1 0 15,4 3 0-15,3-9 0 16,7 0 1-16,8-6 0 15,10 0 0-15,10-4 0 16,11-2 0-16,11-1 0 16,0-2 1-16,10-4-2 15,11-3 0-15,0 3 0 16,11-6 0-16,-4 0-1 16,-4-6 1-16,-7-1-1 0,-3-5 1 15,-3-4-1-15,-12 13 1 16,-2-16-1-16,-8 12 0 15,-11 4 0-15,-3 3 1 32,-28 12-1-32,0 13 1 15,-4 13-1-15,4 6 0 16,4 0 0-16,2 6 0 16,5 0-3-16,10 3 0 15,10-3-3-15,8-6 0 16,7 0-6-16,7-7 0 0,-1-15-1 15,12 0 1-15</inkml:trace>
  <inkml:trace contextRef="#ctx0" brushRef="#br0" timeOffset="28115.69">23858 5672 30 0,'-3'-34'15'0,"-11"18"-16"15,7 10 29-15,-7-4-28 16,-4 1 1-16,-7 0 1 15,-3-7 0-15,-4 7-3 16,4 2 1-16,0 7 2 16,7 7 0-16,7 5 1 15,6 7 1-15,12 6 0 16,7-3 1-16,13 16 0 16,12 2 0-16,9 1 0 46,1-6 0-46,-7 2-3 0,-7 1 1 0,-15-4-3 0,-13 7 0 0,-18-6-3 0,-21-4 1 16,-18 0-13-16,-21-9 0 16</inkml:trace>
  <inkml:trace contextRef="#ctx0" brushRef="#br0" timeOffset="29016.67">10195 7065 47 0,'-7'12'23'0,"7"-2"-5"15,0-10 23-15,0 0-38 16,4 3 1-16,-4-3 4 16,7 0 0-16,0-3-10 15,11-4 1-15,3 7 6 16,3-3 0-16,1 3-2 0,0 3 1 15,-4 4-4-15,-3-1 1 16,-8 6-1-16,1 4 1 16,-11 0-2-16,0-1 0 15,-4 1 0-15,-3 3 0 16,-3 6 0-16,-1 0 1 16,0 3 0-16,1-6 0 15,3 13 0-15,0-4 0 16,3 0-1-16,4-2 1 0,7-7-1 15,7 0 0-15,8-10-3 16,9-6 0-16,12-6-6 16,-1-3 1-1,0-3-11-15,-3-13 0 0</inkml:trace>
  <inkml:trace contextRef="#ctx0" brushRef="#br0" timeOffset="29390.09">10866 7027 55 0,'0'3'27'0,"-25"-41"-26"16,14 23 42-16,-3-4-41 16,-7-9 0-16,-14-4 1 15,-18-2 0 1,-11-7-4-16,-10 7 0 0,4 2 2 0,-1 10 1 15,-10 10-1 1,3 15 1-16,4 16-2 0,4 6 1 16,3 22 0-16,14 19 1 15,18 9 0-15,13 13 0 16,19-7-1-16,13 4 1 16,26-13 0-16,6-15 1 15,18-17-1-15,11-15 0 16,6-21-1-16,4-8 0 15,0-18-1-15,-3-12 1 16,-18-4-3-16,-11-9 0 0,-10-6-7 16,-11 0 1-16,-6 6-12 15,-12-7 0-15</inkml:trace>
  <inkml:trace contextRef="#ctx0" brushRef="#br0" timeOffset="29827.18">11441 6851 50 0,'-4'19'25'0,"-10"60"-18"0,14-58 33 15,-7 23-40-15,-7 16 0 0,3 22 0 16,-3 2 0-16,4 1-3 16,2-7 1-16,5-6-6 15,3-18 1-15,7-26-8 16,7-22 0-16</inkml:trace>
  <inkml:trace contextRef="#ctx0" brushRef="#br0" timeOffset="30155.77">11733 7754 47 0,'4'51'23'0,"-4"-17"-17"0,0-31 39 16,0-3-44-16,0-12 1 15,0-10 0-15,0-16 0 16,0-15-3-16,3-16 1 16,5-3 2-16,-1-10 0 15,0-18-1-15,3-4 0 16,8 4 1-16,3 12 0 15,0 13-1-15,11 12 1 16,3 16-2-16,11 16 0 0,-7 18-3 16,-4 7 1-16,-3 15-9 15,-7 13 1-15,-8 3-8 16,-3 10 0 0</inkml:trace>
  <inkml:trace contextRef="#ctx0" brushRef="#br0" timeOffset="30351.78">11652 7604 83 0,'7'16'41'0,"36"-23"-60"16,-22 1 83-16,11-6-64 16,6-1 1-16,12 0-4 15,10 7 1-15,3 0-4 16,-3 3 0-16,-7 3-14 15,-3-3 1-15,-12 3-3 16,-9 3 1-16</inkml:trace>
  <inkml:trace contextRef="#ctx0" brushRef="#br0" timeOffset="31927.97">13988 7388 52 0,'28'-10'26'0,"-7"-2"-26"0,-17 5 51 0,-1-2-52 15,-3 0 1-15,-7-4-1 16,-7 4 1-16,-7 2 0 16,-7 4 1-16,-8 3-1 15,-6 10 0-15,-4 2 0 16,-3 7 0-16,-1 15 0 16,4 7 0-16,11 9 0 15,7 13 0-15,3-3 1 16,11-1 0-16,18-5 1 15,13-7 1-15,15-16 0 16,17-22 0-16,11-15-1 16,0-25 1-16,-7-10-2 15,-3-9 1-15,-12-4-7 0,-6 1 1 16,-7 6-14-16,0-3 1 16,-8 6-2-16,1 10 1 15</inkml:trace>
  <inkml:trace contextRef="#ctx0" brushRef="#br0" timeOffset="32304.09">14605 7328 62 0,'14'0'31'0,"-7"0"-35"16,-7 3 62-16,-3 3-58 16,-8 4 0-16,-7-1 0 15,-6 1 1-15,-4 5-1 16,-4 4 0-16,-4 6 1 16,5 0 0-16,-5 3 1 15,8 1 0-15,7 5 0 16,7 4 1-16,7 3 0 15,7-13 0-15,10-6 0 16,12-3 0-16,9-7-1 16,12 1 0-16,-1-4-3 15,-3 0 1-15,0-9-7 16,-1 4 0-16,-9-4-15 0,-8-13 0 16,-7 7 0-16,-3 3 0 15</inkml:trace>
  <inkml:trace contextRef="#ctx1" brushRef="#br0">11539 4885 0,'0'0'0</inkml:trace>
  <inkml:trace contextRef="#ctx0" brushRef="#br0" timeOffset="33477.75">15222 7557 36 0,'7'6'18'0,"-7"16"-4"16,4-16 18-16,-4 10-29 15,-4 6 0-15,1 6 1 16,-4 7 1-16,0 9-6 16,0 0 0-16,0 3 4 15,0 0 0-15,-4 0-2 16,4-10 0-16,3-5 0 0,1-7 0 16,-1-6-4-16,4-7 0 15,4-12-4-15,-1-19 0 16,1 4-6-16,3-14 0 15,0-8-2-15,0-10 0 16</inkml:trace>
  <inkml:trace contextRef="#ctx0" brushRef="#br0" timeOffset="33745.12">15191 7460 39 0,'3'3'19'0,"18"-6"-21"0,-10 3 39 0,3-7-35 16,7 1 1-16,7-3 4 16,4 6 0-16,7 3-7 15,3 3 1-15,8 9 6 16,-8 1 1-16,-7 6-3 16,-6-1 1-16,-8 4-3 15,-11 10 0-15,-13 5-3 16,-11 1 0-16,-11 3-3 15,-7-4 0-15,-7 1-5 16,1-10 1-16,-1-6-11 16,11-9 0-16</inkml:trace>
  <inkml:trace contextRef="#ctx0" brushRef="#br0" timeOffset="34151.57">16150 7384 55 0,'4'7'27'0,"-22"-4"-30"0,11 3 43 0,-7 7-39 16,-11 2 0-16,-3 7 0 15,-4 0 1-15,0-3-3 16,-3 0 1-16,7-3 1 16,0-1 1-16,7-2-1 15,6 2 1-15,8 1 1 16,7-3 0-16,7 2 1 16,8 1 0-16,6 0 0 15,11-4 0-15,-1-2-1 16,5 2 0-16,2-2-2 15,1-1 1 1,-7 4-5-16,-4-4 1 0,-3 0-6 16,-8 4 0-16,-2-4-11 15,-5-2 0-15,-10 2-1 16,-7 4 1-16</inkml:trace>
  <inkml:trace contextRef="#ctx0" brushRef="#br0" timeOffset="34393.47">15864 7968 61 0,'7'28'30'0,"15"-34"-30"0,-8 2 63 16,10-5-61-16,8 3 0 15,7 0 1-15,7 2 1 16,3-2-6-16,-6 0 1 0,-5 0 1 15,1 6 1-15,-4 0-7 16,-6-4 1-16,-1 4-10 16,-7 4 1-16,-3-4-7 15,-1 0 1-15</inkml:trace>
  <inkml:trace contextRef="#ctx0" brushRef="#br0" timeOffset="34694.38">17099 7011 47 0,'0'-3'23'0,"-42"56"-13"0,28-21 37 16,-4 9-47-16,-7 21 1 16,-6 23 0-16,2 25 1 15,5 6-2-15,6-3 0 16,7-7 0-16,8-5 1 16,10-26-5-16,4-12 0 15,-4-20-13 16,-4-17 1-31</inkml:trace>
  <inkml:trace contextRef="#ctx0" brushRef="#br0" timeOffset="37050.13">18260 7817 57 0,'10'44'28'0,"4"25"-23"0,-17-47 29 0,-8 12-34 16,-6 7 0-1,-8 13-2-15,-14-1 1 0,-3-9-6 16,0-10 1-16,6-9-9 16,-3-9 0-16</inkml:trace>
  <inkml:trace contextRef="#ctx0" brushRef="#br0" timeOffset="37770.68">20119 7491 58 0,'0'0'29'0,"-7"-6"-35"0,3 6 50 0,-3 0-42 15,-3-3 0-15,-4 6 0 16,-4 0 1-16,-3 6-4 15,-4 4 0-15,-3 3 2 16,0 2 1-16,-1 4-1 16,8 0 0-16,4 0 0 15,3 0 0-15,6-3 0 16,5-3 1-16,6-4-2 16,1-2 1-16,3-7 0 15,-3 3 0-15,-1 0-2 16,1 1 1-16,-4 2 0 15,0 0 0-15,0-2 0 16,3-1 0-16,1 3 0 16,3 1 1-16,3 2-1 15,8 1 0-15,10-1 0 16,0 4 1-16,1 3-1 0,-1 0 0 16,-11-4 0-16,1 1 0 15,-4-3-1-15,-7-4 0 16,-10 4-1-16,-11-1 1 15,-15 7-2-15,-13-3 1 16,-7-1-3-16,-8-2 0 16,4-7-9-16,7 0 1 15,11-12-4-15,11 0 1 16</inkml:trace>
  <inkml:trace contextRef="#ctx0" brushRef="#br0" timeOffset="38263.68">20271 7836 61 0,'0'13'30'0,"-4"-4"-33"15,11-6 60-15,0 0-56 16,7 0 1-16,0 0 1 16,8-3 0-16,9-3-4 0,5-6 0 15,-1 0 2-15,0-7 0 16,-3 0-2-16,-7 0 1 15,-8-2-2-15,-3-4 0 16,-7-3-2-16,-7 6 0 16,0 6 0-16,-7 7 1 15,-3 6-1-15,-1 13 1 16,-3-1 1-16,-4 13 1 16,1 3 1-16,-1 7 1 0,4-1 0 15,7 4 1 1,3 0-1-16,8-4 0 0,7-6-1 15,6-6 1-15,8-9-6 16,3-7 0-16,4-6-11 16,0-12 1-16,3-7-2 15,0 0 1-15</inkml:trace>
  <inkml:trace contextRef="#ctx0" brushRef="#br0" timeOffset="38534.11">20846 7955 54 0,'-11'10'27'0,"15"-14"-35"15,-4 4 55-15,0-6-45 16,3 0 1-16,1-4 3 16,3-2 0-16,3-7-6 0,-3 0 0 15,0 0 4-15,4 1 1 16,3 2-1-16,4 3 0 15,3 1-2-15,4 2 0 16,-1 4-1-16,5 3 0 16,-1 0-4-16,0 3 1 15,0 3-6-15,0 0 1 16,-6 0-13-16,2-6 0 16</inkml:trace>
  <inkml:trace contextRef="#ctx0" brushRef="#br0" timeOffset="38734.87">21340 7946 58 0,'-4'12'29'16,"-3"13"-36"-16,3-22 44 0,1 1-38 15,-1 2 0-15,1-6-5 16,3-3 0-16,0-10 1 15,3 4 0-15,8-10-10 16,0-3 1-16</inkml:trace>
  <inkml:trace contextRef="#ctx0" brushRef="#br0" timeOffset="38925.02">21280 7720 59 0,'10'22'29'0,"18"-13"-41"0,-17-12 57 16,0 3-46-16,6 0 1 15,1 0-8-15,-1 3 0 16,5 0-1-16,-1 1 1 16,3-8-7-16,-2 4 0 0</inkml:trace>
  <inkml:trace contextRef="#ctx0" brushRef="#br0" timeOffset="39249.17">21622 7889 61 0,'24'22'30'0,"22"-19"-41"16,-35-6 62-16,3-3-50 16,0 0 0-16,-3-7-1 15,-1 1 0-15,1-4-1 16,-1 0 1-16,-2 1 0 15,-5 2 0-15,-3 4-1 16,0-1 0-16,-7 10 0 16,0 6 0-16,0 10 0 15,-4 6 0-15,1 0 1 16,3 0 0-16,3 6-1 16,8 4 1-16,3-1-2 15,3-3 0-15,4-3-4 0,8 0 1 16,6-12-9-16,4-4 0 15,10-12-2-15,0-3 1 16</inkml:trace>
  <inkml:trace contextRef="#ctx0" brushRef="#br0" timeOffset="39572.28">22405 7805 49 0,'-4'6'24'0,"-10"-6"-27"16,7-3 50-16,0 0-46 15,4-1 0-15,-8 1 1 16,-3 0 0-16,-4 3-3 16,-6 0 0-16,2 3 2 15,1 0 0-15,7 4-1 16,4 2 0-16,10 4 1 15,7 2 0-15,7 4 0 16,3-6 0-16,5 2 1 16,-1 7 1-16,-4 0-1 15,-3 0 1-15,-6 3-2 16,-8 0 0-16,-4 1-3 16,-10 2 1-16,-11-9-11 0,-7-7 1 15,-3-9-7-15,7-9 1 16</inkml:trace>
  <inkml:trace contextRef="#ctx0" brushRef="#br0" timeOffset="40142.15">24091 7466 61 0,'-7'66'30'0,"-10"9"-39"15,17-44 55-15,-4 4-45 16,0 3 0-16,-3-1 0 16,0-5 1-16,0-7-3 15,0-10 0 1,-10-18 1-16,-8-6 1 15,-3-1-2-15,-15-2 1 16,1-7-2-16,0 6 1 16,-1 1-1-16,1 12 0 15,3 6 1-15,0 4 0 16,4 8 0-16,3 7 1 16,11 7 1-16,7-4 0 15,7 10 1-15,7-4 0 16,7 1 0-16,7-4 0 15,4-6-1-15,3 3 1 0,4-9-3 16,3-6 1-16,4-1-8 63,6-9 0-63,5-6-9 0,-4-9 1 0</inkml:trace>
  <inkml:trace contextRef="#ctx0" brushRef="#br0" timeOffset="40353.98">24197 7990 61 0,'4'31'30'0,"-19"16"-38"16,15-38 52-16,0 4-44 15,-3 0 0-15,6-4-5 16,-3 0 1-16,0-6-2 0,0-3 0 15,0 0-10 1,11-18 1-16</inkml:trace>
  <inkml:trace contextRef="#ctx0" brushRef="#br0" timeOffset="41132.8">24183 7773 63 0,'11'-3'31'0,"-1"6"-37"0,-3-3 57 0,4 0-49 15,-1 3 1-15,4 4-1 16,1 2 1-16,-1 4-4 16,0 2 0-16,0 4 2 15,0 3 0-15,0-6-3 16,-3-4 1-16,-1 4-2 15,1 0 1-15,-4 6-1 16,-4 0 0-16,-3 3 0 16,0-3 1-16,0 0 1 15,0 3 1-15,-3-3 2 16,3-4 0-16,0-2 2 16,3-7 0-16,4-2-1 15,4-4 1-15,3-6-1 0,4-7 1 16,3-5-2-1,4-1 0-15,-8-3-2 16,8 0 1-16,3-6-1 16,0 10 1-16,1-1-1 0,-1 0 0 15,-3 4-2-15,-4 2 0 16,-4 4-2-16,-2 0 0 16,-1 3-3-16,-4 3 1 15,-3 0-2-15,0 3 0 16,-7-3 1-16,0 0 0 15,0 0 3-15,0 0 0 16,-3-3 4-16,3 3 0 0,-4 0 3 16,1 0 0-16,-1 0 1 15,1 0 0-15,-1 3 1 16,-3-3 0-16,4 3-2 16,-1-3 0-16,-3 0-1 15,3-3 0-15,1 6-1 16,-1-3 0-16,1 0 0 15,-1 0 0-15,1 0-1 16,-1-3 0-16,-3 0 1 16,0 6 0-16,0 6 0 15,0 7 0-15,0-1 0 16,3 4 1-16,1 0-1 16,6 3 1-16,5-3-2 15,6-3 1-15,0 2-1 16,7-5 0-16,0-4-4 15,4-2 1-15,-4-1-8 16,0-6 0-16,4-6-8 16,0-4 1-16</inkml:trace>
  <inkml:trace contextRef="#ctx0" brushRef="#br0" timeOffset="41989.33">24927 8131 59 0,'11'6'29'0,"7"16"-36"0,-15-22 52 15,4 0-45-15,0 0 0 0,0-6 0 16,0-1 0-16,4-2 0 16,-1-7 0-16,1 1 0 15,3-1 0-15,0-3 0 16,-3 3 0-16,-1 1 0 15,8-4 1-15,3 10-1 16,7 2 1-16,4 7-1 16,0 0 0-16,0 3 0 15,3 1 1-15,0-1-1 16,8 0 0-16,2-3 1 16,-2-3 0-16,3 0 0 15,-11-4 0-15,-7-2-1 16,-7-1 1-16,-3 1-1 15,-4 3 0-15,-3-4-1 16,-4 4 1-16,-7 0-3 0,-7 3 1 16,-7 3-3-16,-4 0 1 15,-7 0-2-15,0 6 1 16,1 7-1-16,3 5 1 16,7 4 3-16,-1 7 1 15,12 8 4-15,6 4 0 16,8 3 2-16,0-10 0 15,-1 1 0-15,-3-1 0 16,-3-5-3-16,-8-1 1 16,1-3-3-16,-4-6 0 0,0-10-1 15,0-6 1-15,-1-6-1 16,1-6 1-16,7-1-1 16,7-2 1-16,1-7 0 15,2 0 1-15,8-3 0 16,3 0 0-16,4 0 0 15,3-3 0-15,7 3-1 16,4 0 1-16,-4 7-1 16,0-4 1-16,1 0-1 15,-5 0 1-15,-2 3-1 16,-5-2 0-16,-2-1-1 16,-5 0 1-16,-6 6-1 15,-4 4 1-15,-7 12-2 16,-4 0 0-16,1 7-1 15,-4 2 0-15,-4 4 0 16,4 0 0-16,0-1 0 16,4 4 0-16,6 0 2 15,1 3 0-15,6 0 1 0,4-3 0 16,7-7 0-16,8 1 0 16,6-4-1-16,-3-6 1 15,3-9-3-15,0-3 0 16,-3-7-3-16,7-3 1 15,3-3-6-15,4 0 0 16,-4-6-1-16,-3-3 0 16</inkml:trace>
  <inkml:trace contextRef="#ctx0" brushRef="#br0" timeOffset="42336.13">26395 7921 34 0,'-11'9'17'0,"-3"-9"-14"15,11 0 34-15,-1-3-33 16,1 3 1-16,-4 0 1 16,-1 0 1-16,1 3-9 15,-3 0 0-15,3 3 6 16,0-6 0-16,-4 0-2 16,4 7 0-16,4 2-1 15,-1 1 1-15,4 5-1 16,7-2 1-16,0 2 0 15,7 4 0-15,7 0-1 16,1 3 1-16,-1 0 0 16,0-3 0-16,-3 0-2 15,-4 6 1-15,-4 0-1 16,-6 3 0-16,-4-6-1 0,-7 0 0 16,-4 0-3-16,-3 0 1 15,-4-7-9-15,4-2 1 16,0-7-6-16,4 4 1 15</inkml:trace>
  <inkml:trace contextRef="#ctx0" brushRef="#br0" timeOffset="42517.02">27093 8297 63 0,'25'12'31'0,"-14"10"-45"0,-11-15 59 0,-7-7-45 16,-4-7 0-16,-7-2-17 16,-6-13 0-16,-15-9 10 15,7 2 0-15</inkml:trace>
  <inkml:trace contextRef="#ctx0" brushRef="#br1" timeOffset="50335.74">2522 9002 40 0,'0'7'20'0,"0"-1"-7"16,0 0 20-16,0 4-31 15,0 15 0-15,-10 6 2 16,-1 7 0-16,1 9-6 0,-15 9 1 16,0 4 1-16,1-4 1 15,-1-2-6-15,4-10 0 16,3-10-10-16,7-9 0 15</inkml:trace>
  <inkml:trace contextRef="#ctx0" brushRef="#br1" timeOffset="50742.46">2205 9050 60 0,'-11'6'30'0,"11"9"-37"16,0-15 53-16,7-6-42 16,-3 0 0-16,3 0-2 15,14-7 0-15,11-3-3 16,7-6 0-16,3 1 3 15,7-1 1-15,11-3-2 16,11 3 0-16,3 6 1 16,-11 6 1-16,-6 10-2 15,-8 0 1-15,-17 13-2 16,-11 6 1-16,-14 9-2 16,-14 7 1-16,-14 5-1 15,-18 1 1-15,-3 0-2 0,-4-4 0 16,14-5-3-16,1-1 1 15,2 1-9-15,8-11 1 16,11-11-7-16,-1-7 1 16</inkml:trace>
  <inkml:trace contextRef="#ctx0" brushRef="#br1" timeOffset="51324.9">2910 9517 47 0,'-10'41'23'0,"-8"-10"-19"0,15-28 38 0,-4 0-42 16,7 0 1-16,-7 0 0 15,3 1 0-15,4-4-1 16,4-7 0-16,3-5 1 15,3-4 0-15,8 0 0 16,-8 1 0-16,5-1 0 16,-1 7 1-16,0 2-2 15,3 7 1-15,-6 3 0 16,7 1 0-16,3-1-1 16,-11 3 1-16,8-3-1 15,3 3 0-15,4-2-2 16,3 2 0-16,4-3-2 15,3 0 0-15,-7 0-2 0,-3-3 0 16,3-3-1-16,0 0 0 16,-6-3 1-16,-1-1 1 15,-4-2 3-15,5 3 1 16,-5-1 5-16,-6 1 0 16,-8-3 1-16,4 3 1 15,-14-1 0-15,4 1 1 16,-8 0-2-16,-6 3 1 15,-1 3-3-15,4 3 0 0,-11 6-1 16,11 4 0-16,-7 2 0 16,10 1 0-16,-3 3-3 15,11-7 1-15,3 1-3 16,10-4 1-16,8-2-5 16,-4-1 0-16,7-3-5 15,4-3 0-15,7-6-4 16,-1-4 0-16</inkml:trace>
  <inkml:trace contextRef="#ctx0" brushRef="#br1" timeOffset="51612.63">3747 9489 52 0,'21'-4'26'0,"-21"1"-30"15,0 3 51-15,0 0-46 16,0 0 0-16,-11 0 0 0,4 3 1 15,-7 1-2-15,3-1 0 16,-6 0 1-16,-1 3 1 16,4 3-1-16,3 4 0 15,-3 6 1-15,4-7 1 16,-1 7-2-16,8 3 1 16,-4 0-2-16,7-3 0 15,7-3-1-15,7-10 1 16,3-3-3-16,4-9 0 15,8-1-5-15,-1 1 1 0,4 0-10 16,-4-7 1 0</inkml:trace>
  <inkml:trace contextRef="#ctx0" brushRef="#br1" timeOffset="51941.75">4064 9696 48 0,'11'15'24'0,"-8"-5"-18"15,-3-10 36-15,7-10-42 16,-7-12 0-16,11 0 0 16,-11-15 0-16,0-7 0 15,0-19 0-15,-7-6 0 16,7-9 0-16,0 9 1 15,7 3 0-15,-4 3 0 0,8 10 0 16,3 9 0-16,-3 6 1 16,10 10-1-16,-4 6 1 15,5 10-2-15,-1 5 0 16,-4 10-5-16,-3 7 0 16,-6 2-9-16,-8 4 0 15,-11-7-3-15,-7 10 1 16</inkml:trace>
  <inkml:trace contextRef="#ctx0" brushRef="#br1" timeOffset="52135.82">3881 9369 56 0,'-11'41'28'0,"36"-22"-21"0,-11-19 57 0,7 0-62 16,14 0 1-16,8-6-1 15,-12 3 0-15,26-13-4 16,-18 3 1-16,10 1-3 15,0 6 1-15,-6 2-11 16,-15 1 0-16,4-3-6 16,-15 0 0-16</inkml:trace>
  <inkml:trace contextRef="#ctx0" brushRef="#br1" timeOffset="52545.55">5302 9514 68 0,'0'25'34'0,"-7"9"-42"15,4-28 63-15,3 4-55 16,0-4 0-16,0 4-3 16,3-4 1-16,1-3-3 15,6-3 1-15,-6-3-8 16,3-10 0-16,-4-6-7 16,4-2 1-16</inkml:trace>
  <inkml:trace contextRef="#ctx0" brushRef="#br1" timeOffset="52745.88">5281 9263 62 0,'7'6'31'0,"7"10"-44"0,-7-13 59 16,4-3-47-16,-1 0 1 15,8 0-3-15,3-3 0 16,11-4 1-16,-4-5 0 15,0 2-7-15,-3-2 0 16,-4-4-6-16,4-3 0 16</inkml:trace>
  <inkml:trace contextRef="#ctx0" brushRef="#br1" timeOffset="53412.55">5909 8886 40 0,'0'16'20'16,"-3"25"-12"-16,3-29 31 0,-4 4-37 15,-7 9 1-15,8 13 2 16,-8 9 1-16,11 9-6 16,0 4 1-16,0 3 3 15,0-4 1-15,0-2-1 16,11-13 0-16,-11-10-2 15,0-6 0-15,0-6-3 0,0-9 1 16,-11-7-2-16,1-6 1 16,3-3-3-1,-4-3 1-15,0-1-1 0,-6 1 1 16,3 6 0-16,0 3 0 16,0 3 0-16,3 7 1 15,-7 6 1-15,8-7 1 16,3 4 0-16,3 9 1 15,4-3 1-15,0 0 0 16,4 0 1-16,6-3 1 16,4 0 0-16,8-4 0 0,2-2-1 15,11-4 0 32,8-6-1-47,3-6 0 0,-4-3-2 16,0-3 1-16,4-7-1 0,-7-3 0 0,-4 3 0 0,1-2 1 0,-8-1-2 15,-7 3 1-15,0 0-2 16,-14 4 1 0,-3 2 0-16,-8 4 1 0,-3 6-1 15,-3 3 1-15,-1 4 0 16,-7 2 0-16,4-3 1 16,7 1 0-16,-3 5 0 15,3 7 0-15,7 3 0 16,0 3 1-16,7 0-1 15,3 0 0-15,4-3-1 16,4-6 0-16,3-7-2 0,4-3 0 16,-4-6-5-1,4-6 0-15,-1-3-10 0,5-7 1 16,2-3-3-16,-6 0 1 16</inkml:trace>
  <inkml:trace contextRef="#ctx0" brushRef="#br1" timeOffset="57528.32">2201 10222 47 0,'-7'19'23'0,"18"-6"-10"0,-4-13 23 16,4 0-35-16,10 0 1 15,17-3 1-15,12 3 1 16,-1-7-4-16,32 4 1 15,11-3 3-15,17 3 0 0,11 3 0 16,22-3 1 0,13 3-1-16,-4 0 0 0,19 9-1 15,6 0 0-15,4 4-1 16,11-1 1-16,-4 1-2 16,14-4 1-16,10 1-1 15,5-7 0-15,2-3-1 16,-6-3 0-16,7-7-1 15,-8 1 1-15,-17 3-1 16,-3-4 0-16,-18 1-6 16,-15 0 1-16,-20 9-11 15,-11-4 0-15,-25 4-4 16,-13 10 0-16</inkml:trace>
  <inkml:trace contextRef="#ctx0" brushRef="#br1" timeOffset="57981.18">7341 9463 60 0,'0'10'30'0,"0"-10"-30"16,0 0 56-16,0 0-55 16,0 0 0-16,0 0 0 15,0 0 0-15,0 3-4 16,0 0 0-16,0 0-6 0,0 0 1 15,0-3-11-15,0 0 1 16</inkml:trace>
  <inkml:trace contextRef="#ctx0" brushRef="#br1" timeOffset="58140.65">7250 9702 69 0,'7'15'34'0,"10"-15"-38"0,-10 0 61 16,4-6-59-16,3 3 1 16,0 0-12-16,0 0 0 0,-3-3 1 15,-4-1 0 1</inkml:trace>
  <inkml:trace contextRef="#ctx0" brushRef="#br1" timeOffset="59088.94">6735 9570 31 0,'0'3'15'0,"0"-3"-1"0,0 0 15 0,0 0-27 16,0 0 0-16,0-6 3 16,-11 0 0-16,0-1-5 15,-3 1 0-15,0 0 4 16,-7 3 0-16,3 6-1 15,-3 6 1-15,0 4-2 16,-7 6 0-16,7 9-1 16,-4 6 0-16,4 4-1 15,7-4 1-15,14-2-1 16,3-4 0-16,18-19-1 16,15-9 1-16,-5-15-1 15,8-7 1-15,0-6-4 16,-4 3 1-16,-7-1-13 15,-6-2 1-15</inkml:trace>
  <inkml:trace contextRef="#ctx0" brushRef="#br1" timeOffset="59676.51">6717 9623 53 0,'0'-9'26'0,"28"22"-19"0,-24-10 40 15,6 3-44-15,4 3 1 16,-3 7 0-16,3 3 1 16,0 3-7-16,-3 3 0 15,3 9-4 1,-4-5 0-16,-3-17-12 16,-7-9 0-16</inkml:trace>
  <inkml:trace contextRef="#ctx0" brushRef="#br1" timeOffset="60289.69">8700 9200 55 0,'-4'16'27'0,"-10"-7"-23"16,14-6 39-16,-4 7-39 16,1 2 1-16,-1 16 1 15,1 10 1-15,-1 12-9 16,4 10 0-16,4 15 6 16,10 13 1-16,7 0-3 15,4-16 1-15,6-16-1 16,8-15 0-16,7-28-1 15,0-23 1-15,3-21-2 16,-10-7 1-16,-4-12-3 16,-3-6 1-16,-4 2-6 15,-3-2 1-15,-4-1-9 16,-3 13 1-16,0 4-7 0,-4 15 1 16</inkml:trace>
  <inkml:trace contextRef="#ctx0" brushRef="#br1" timeOffset="60918.3">9536 9627 61 0,'10'15'30'0,"-6"-21"-35"0,-4 6 54 0,-4 0-50 15,-6-3 1-15,-5 0 0 16,-6 0 1-16,4-1-1 15,-12 1 0-15,8 3 0 16,0 0 1-16,-4-3-1 16,4 6 1-16,4 4-2 15,3-4 0-15,3 3 0 16,7 0 1-16,11 7-1 16,8-1 0-16,2 1 1 15,4 3 0-15,1-4 0 16,2 1 1-16,-6-1-1 15,-8 1 1-15,-6 2-1 16,-8 4 0-16,-6 0-1 16,-4 3 1-16,0 0-1 15,-8-3 0-15,1-7 0 16,4-2 0-16,3-4 1 16,7 0 1-16,3-6-1 0,11-3 0 15,4 0 2-15,6 0 1 16,11-3 0-16,11-1 0 15,-3-5-1-15,-1-1 0 16,4-3 0-16,-15-5 1 16,8-5-3-16,-7-2 1 15,3 0-2-15,-14 3 1 16,0 3-1-16,-3 3 1 0,-11 7-1 16,0 5 1-1,-4 1 0-15,-3 12 1 16,-3 10-1-16,3 9 1 0,0 13 0 15,7 6 1-15,3 0-1 16,4-4 0-16,7-8-2 16,18-7 1-16,3-6-4 15,8-7 0-15,2-6-8 16,1-9 1-16,7-12-9 16,-10-7 1-16</inkml:trace>
  <inkml:trace contextRef="#ctx0" brushRef="#br1" timeOffset="61308.35">11811 9134 53 0,'-4'44'26'0,"-10"16"-21"0,11-38 43 0,-4 12-47 16,-7 23 0-16,-4 8 1 16,-7 17 0-16,1 12-4 15,2-6 1-15,5-19-4 16,3-16 0-16,3-9-8 16,1-22 1-16,3-28-5 15,-1-10 0-15</inkml:trace>
  <inkml:trace contextRef="#ctx0" brushRef="#br1" timeOffset="61596.4">11211 9438 64 0,'-3'4'32'0,"6"-8"-32"0,1 4 64 16,6 0-61-16,12 4 1 16,2-4 0-16,26 0 1 15,17-4-7-15,28-8 1 16,7-16 3-16,15-7 0 16,-8 4-4-16,-10-1 1 15,-11 10-7-15,-21 4 1 16,-18 5-10-16,-17 13 0 15,-14 6-5-15,-11 10 1 0</inkml:trace>
  <inkml:trace contextRef="#ctx0" brushRef="#br1" timeOffset="61820.31">11222 9981 70 0,'-18'6'35'0,"22"4"-38"15,6-7 68-15,8-3-62 16,7 0 0-16,21 0 1 16,14-3 0-16,21-4-6 15,7 1 1-15,-7-7 2 16,-3 1 1-16,-4 3-6 16,-7 2 1-16,-11 1-9 15,-6 6 0-15,-8-3-11 0,-3 3 1 16</inkml:trace>
  <inkml:trace contextRef="#ctx0" brushRef="#br1" timeOffset="62017.54">12298 9968 72 0,'3'25'36'0,"-6"-18"-44"0,3-1 60 0,0 0-54 16,0-3 0 0,0 0-12-16,0 1 1 0,0-4 2 15,10-7 0-15</inkml:trace>
  <inkml:trace contextRef="#ctx0" brushRef="#br1" timeOffset="62301.77">12845 9322 62 0,'-7'35'31'0,"-15"31"-33"0,19-41 47 16,-4 9-45-16,-4 10 0 16,1 9-1-16,-1 1 1 15,4-10-3-15,0-10 0 16,0-12-7-16,3-12 0 16,1-14-7-16,3-18 0 15</inkml:trace>
  <inkml:trace contextRef="#ctx0" brushRef="#br1" timeOffset="62525.97">12404 9275 60 0,'-4'10'30'0,"22"5"-24"16,-11-11 55-16,7-4-60 15,7 3 0-15,14-3 1 16,11 0 0-16,14 0-3 15,14-7 1-15,7-5 0 16,15-7 1-16,6-3-4 16,-7-3 0-16,-10 9-5 15,-15 4 0-15,-13 9-13 16,-18 0 1-16</inkml:trace>
  <inkml:trace contextRef="#ctx0" brushRef="#br1" timeOffset="62799.71">13042 9950 80 0,'14'9'40'0,"-14"-3"-49"0,0-6 70 0,0 0-61 16,0 0 0-16,7-3 1 16,0 3 0-16,0 0-6 15,-3 6 0-15,-4-6-12 16,0 3 0-16,0-9-4 16,0-6 0-16</inkml:trace>
  <inkml:trace contextRef="#ctx0" brushRef="#br1" timeOffset="63442.23">14806 9253 56 0,'7'25'28'0,"-17"29"-32"16,10-35 49-16,0 6-43 16,-4 9 0-16,1 7 0 15,-5 0 1-15,-2 15-4 16,-1-6 0-16,4-3 2 15,0-12 1-15,0-7-2 16,-3-12 0-16,-1-10-1 16,-7-12 1-16,1-13-1 15,-4-3 0-15,-11-9-2 16,-7-7 1-16,-10 0-1 16,-1 7 0-16,-3 0 0 15,-3 12 1-15,10 6 0 16,7 7 0-16,7 9 3 15,8 10 1-15,13 9 4 0,22 3 1 16,13 0 0-16,29-6 0 16,18-7 0-16,31-6 0 15,18 1-3-15,7-17 0 16,-10-5-8-16,-8-4 0 16,-14 0-10-16,-17-3 0 15,-11 3-7-15,-7 4 0 16</inkml:trace>
  <inkml:trace contextRef="#ctx0" brushRef="#br1" timeOffset="63997.42">16566 10166 49 0,'8'47'24'0,"23"3"-14"0,-20-37 39 16,6-1-48-16,8 1 1 16,3-7 1-16,1-6 0 15,-1-6-4-15,0-10 1 16,7-9 2-16,-3-6 0 15,0-16-1-15,-7-19 1 16,-8-19-1-16,-6-6 1 16,-4-25-2-16,-18-9 1 15,4 5 0-15,-3 4 0 0,3 19-1 32,3 13 1-17,4 11 0-15,4 17 1 0,10 18 0 16,10 13 0-16,5 16-3 0,2 3 1 0,5 6-6 15,-1 3 1-15,-3 3-11 16,-4 3 0-16,-11 4-5 16,-2 0 0-16</inkml:trace>
  <inkml:trace contextRef="#ctx0" brushRef="#br1" timeOffset="64388.09">17106 10445 66 0,'7'34'33'0,"-17"17"-48"15,6-33 65-15,-6 11-51 16,-1 5 1-16,-7-9-8 16,1 7 0-16,-4-7-5 15,6-19 1-15</inkml:trace>
  <inkml:trace contextRef="#ctx0" brushRef="#br1" timeOffset="64974.65">17639 9103 53 0,'-11'37'26'0,"-35"20"-26"0,32-48 37 0,-7 4-37 15,-7 6 0-15,0-10-1 16,3-3 1-16,0 1-1 15,-3-4 1-15,10-6-4 16,4-1 1-16,4-5-3 16,6 0 1-16,4-7-1 15,7 3 1-15,11 1 1 16,10 3 0-16,15-1 4 16,-1 4 1-16,-3 6 4 15,-1 6 0-15,1 7 0 16,-7 2 0-16,0 1-1 15,-4 6 1-15,-3-3-2 16,-4 3 0-16,-4 0-2 16,-2 0 1-16,-1-10-2 0,0-6 1 15,0-12-1-15,0-6 0 16,-3-7 0-16,-1-6 0 16,-3-4 0-16,-7-5 0 15,-10 0-1-15,-15 5 0 16,-14 7-9-16,-3 7 0 15,-11-4-5-15,4 9 1 16</inkml:trace>
  <inkml:trace contextRef="#ctx0" brushRef="#br1" timeOffset="65395.85">18415 9178 66 0,'-18'44'33'0,"4"47"-46"0,11-66 65 15,-4 13-52-15,0 9 0 16,0-3-6-16,3-1 1 16,4-2-4-16,4-16 0 15,10-18-8-15,-4-4 0 0</inkml:trace>
  <inkml:trace contextRef="#ctx0" brushRef="#br1" timeOffset="65664.5">19029 9410 62 0,'-11'32'31'0,"-59"30"-37"15,38-40 58-15,-14 13-50 16,-24 5 0-16,-5 23 1 15,-20 22 0-15,-14 15-5 16,-11 4 1-16,11-1 0 16,17 4 0-16,11-16-6 15,10-13 1-15,15-18-12 0,20-16 0 16,8-19-1-16,18-16 1 16</inkml:trace>
  <inkml:trace contextRef="#ctx0" brushRef="#br1" timeOffset="65935.99">18965 10025 57 0,'-10'25'28'0,"-64"25"-34"15,49-37 59-15,-10 2-53 16,-15 4 0-16,-6 9 1 16,3 7 0-16,4-1-2 15,6 4 1-15,8-4-3 16,7-9 0-16,7-9-8 16,10-13 0-16,7-15-6 15,1-13 1-15</inkml:trace>
  <inkml:trace contextRef="#ctx0" brushRef="#br1" timeOffset="66117.44">18581 10037 63 0,'10'44'31'0,"5"25"-40"0,-8-50 60 16,0 16-51-16,7 5 0 15,0 7 0-15,0 3 0 16,0-6-3-16,0-9 1 15,0-7-6-15,0-12 0 16,8-13-9-16,-1-16 1 16</inkml:trace>
  <inkml:trace contextRef="#ctx0" brushRef="#br1" timeOffset="66567.77">19170 10028 60 0,'-7'34'30'0,"3"10"-33"15,4-34 52-15,-3 2-49 16,-1-5 0-16,-3 5-1 15,0-9 0-15,0 0 0 16,-3 0 1-16,-1-9-1 16,0-6 1-16,1-10-2 15,-1-3 0-15,4 0-1 16,4-7 0-16,3-5-2 16,3-1 0-16,4 10 0 0,7 3 0 15,11 9 3-15,3 7 1 16,8 9 3-16,2 6 0 15,-2 9 3-15,-5 1 1 16,-6 0 0-16,-7 0 1 16,-11-1-4-16,-11 1 1 15,-6 3-3-15,-8-4 1 16,-7-2-6-16,1-7 1 16,-1-6-13-16,7-6 1 0,4-4-2 15,7-5 1-15</inkml:trace>
  <inkml:trace contextRef="#ctx0" brushRef="#br1" timeOffset="67060.34">19978 9398 60 0,'-4'40'30'0,"-10"14"-37"15,11-32 60-15,-1 12-50 0,1 13 0 16,-1 13 0-16,4 9 1 15,0 3-6-15,0 0 1 16,4-16 3-16,-4-12 0 16,0-9-2-16,0-10 0 15,0-13-1-15,-4-8 1 16,-10-11-1-16,0-5 0 16,-7-1-2-16,0-9 1 15,-8 0-1-15,-2-3 0 16,-1 10 0-16,0 8 0 0,7 4 0 15,1 9 1 1,6 7 1-16,4 9 0 0,3 6 1 16,8 7 0-16,6-4-1 15,8 3 1-15,7-2-5 16,6-4 1-16,4-6-7 16,8-9 0-16,6-13-4 15,0-4 0-15</inkml:trace>
  <inkml:trace contextRef="#ctx0" brushRef="#br1" timeOffset="67299.72">20630 9793 52 0,'0'19'26'0,"-24"2"-28"0,10-14 51 15,-11 2-47-15,-14 16 1 16,-7 0 0-16,-10 13 1 16,-1 6-5-16,12-7 0 15,2 4 0 1,11-9 0-16,4-7-9 0,11-13 1 16,2-18-8-16,5-10 0 15</inkml:trace>
  <inkml:trace contextRef="#ctx0" brushRef="#br1" timeOffset="67453.25">20197 9780 62 0,'7'38'31'0,"63"72"-29"15,-52-85 56-15,6 19-58 16,8-1 0-16,7 8-1 16,3-1 0-16,8-6-5 15,-8-10 1-15,-7-9-14 16,-6-15 1-16</inkml:trace>
  <inkml:trace contextRef="#ctx0" brushRef="#br1" timeOffset="70421.34">22567 9833 47 0,'-7'10'23'0,"14"9"-9"0,-3-10 26 16,-4 7-35-16,0 3 1 15,0 6-1-15,0 6 1 16,-4 7-8-16,1-1 0 16,3-12 6-16,-4-3 0 15,4-3-2-15,0-3 0 16,4 0-1-16,-1-10 1 15,8 3-1-15,3-9 0 16,7-12-1-16,7-17 1 16,11-2-2-16,3-16 1 15,-3 0-4-15,0 3 1 0,-4 10-10 16,-3 12 0-16,3 6-7 16,-6 10 1-16</inkml:trace>
  <inkml:trace contextRef="#ctx0" brushRef="#br1" timeOffset="71129.83">23237 9959 57 0,'4'6'28'0,"0"0"-32"16,-4-2 47-16,-4-8-42 16,-3 1 0-16,0 3 0 15,-4 0 0-15,1-6-2 16,-1 6 1-16,-3 0 0 16,3 3 1-16,1-3-1 15,3 0 0-15,0 3 0 16,3-3 1-16,1 0-1 15,3 0 1-15,0 0-1 16,0 3 1-16,3 1-1 0,1-1 1 16,-4-3-1-16,0 0 1 15,3 3-1-15,-3-3 0 16,0 0-1-16,0 3 1 16,-3 10 0-16,-4 5 1 15,-4 7-1-15,1 1 1 16,-5-1 0-16,1 0 0 15,-3 3-1-15,3-6 0 16,3-3-6-16,7-7 1 16,4-5-13-16,15-14 1 15</inkml:trace>
  <inkml:trace contextRef="#ctx0" brushRef="#br1" timeOffset="71414.69">23163 9705 64 0,'-3'-6'32'0,"-4"-10"-29"15,7 13 52-15,0 0-53 16,0 3 0-16,0 0 1 16,0 0 0-16,7-3-8 15,3 3 0-15,5 3-8 16,-1 0 0-16,-4-6-7 0,1 0 0 16</inkml:trace>
  <inkml:trace contextRef="#ctx0" brushRef="#br1" timeOffset="71938.41">23442 10025 60 0,'-7'0'30'0,"14"0"-39"16,-7 0 53-16,0 0-43 16,0 0 1-16,-3 0 1 15,-1 3 0-15,-3 0-3 16,-4 3 0-16,-3 4 1 15,-3 2 1-15,-1 1-1 16,-3-1 1-16,3 4-1 16,1-3 0-16,2 2-1 0,5-2 1 15,3-7-1 1,3 3 1-16,11-2-3 0,4-7 1 16,7-3-2-16,3-7 1 15,0 1-2-15,-3-4 0 31,-1-2 1-31,1 8 1 16,-1 7 1-16,-2 7 1 16,2 2 1-16,-3 0 1 15,-3 10 0-15,-1-3 1 16,1 3-2-16,3-4 1 16,4-2-4-16,7-4 0 0,-4-6-14 15,3-12 0-15</inkml:trace>
  <inkml:trace contextRef="#ctx0" brushRef="#br1" timeOffset="73801.06">25121 9871 49 0,'-10'69'24'0,"-1"35"-21"16,4-76 31-16,-7 13-34 0,-11 12 0 15,1 0 0-15,-1-3 0 16,4-12-1-16,0-13 0 16,3-19-3-16,11-15 1 15,7-19-4-15,7-7 1 16,7-12-6-16,0-3 0 16,0-13-1-16,-3-3 1 15</inkml:trace>
  <inkml:trace contextRef="#ctx0" brushRef="#br1" timeOffset="74014.39">25118 9743 44 0,'24'18'22'0,"-6"1"-25"15,-7-13 47-15,3 4-41 16,7 2 0-16,4 1 2 16,-1 6 0-16,-2-7-7 15,-5-2 1-15,-3 2 3 16,-10 1 1-16,-8 2-3 15,-10 1 1-15,-7 0-3 16,-4 0 0-16,1-1-6 16,-1-2 0-16,7-1-8 15,11-2 1-15</inkml:trace>
  <inkml:trace contextRef="#ctx0" brushRef="#br1" timeOffset="74271.95">25559 9975 66 0,'7'22'33'0,"0"-29"-43"0,-7 7 60 15,7-3-48-15,0 3 0 16,4-3-1-16,-1-3 1 0,4-4-4 15,0 7 0-15,8 0-4 16,-1 0 1-16,3 3-10 16,-2-6 0-16,2-7-3 15,1 7 0-15</inkml:trace>
  <inkml:trace contextRef="#ctx0" brushRef="#br1" timeOffset="74490.56">25982 9943 56 0,'0'25'28'0,"-7"-6"-37"15,7-13 56-15,-3 7-48 16,-1 3 1-16,0-1-4 0,-3 1 0 15,0-3-2-15,4-4 1 16,-1-3-10-16,4-12 0 16</inkml:trace>
  <inkml:trace contextRef="#ctx0" brushRef="#br1" timeOffset="74705.03">25926 9705 56 0,'14'9'28'0,"14"-12"-38"0,-21-3 50 0,4 0-42 16,3-1 1-16,0 1-6 16,0-3 1-16,0 2-1 15,0 1 1-15,0 3-8 16,-3-3 0-16</inkml:trace>
  <inkml:trace contextRef="#ctx0" brushRef="#br1" timeOffset="75513.78">26166 10015 57 0,'-4'29'28'0,"0"5"-42"15,4-28 57-15,0 1-43 16,0-4 1-16,0 0-1 15,0-3 0-15,4-6-1 16,3-4 1-16,-3-2-2 16,3-4 0-16,-4 3-2 15,1 1 0-15,-1 2-3 16,4 1 0-16,0 3-1 16,0 3 1-16,4 3 2 15,0-3 0-15,-1 6 4 16,1 3 0-16,-1 3 3 15,1 1 1-15,-1 2 2 0,1 1 0 16,0 3 0-16,-1-1 0 16,4 1-1-16,0-4 0 15,1-2-3-15,2-7 1 16,8-6-1-16,7-10 0 16,6-9-1-16,1 0 1 15,0-15-1-15,-4-17 0 16,1-8 0-16,-8-10 0 15,0-19-1-15,-7-3 1 16,-3-4 0-16,-4-8 0 16,-7 15-1-16,-3 9 0 0,-1 13 1 15,-3 13 0-15,0 18 1 16,0 19 0-16,-7 13-1 16,-4 19 1-16,-3 21 0 15,0 23 0-15,-3 24 0 16,-1 10 1-16,4 16-2 15,3 9 0-15,4-16-3 16,4-18 1-16,-1-20-8 16,4-21 1-16,4-22-5 15,-4-13 1-15</inkml:trace>
  <inkml:trace contextRef="#ctx0" brushRef="#br1" timeOffset="75723.55">26416 9812 55 0,'7'25'27'0,"7"-19"-35"0,-3-6 55 16,6 0-48-16,1 0 1 16,7 0-2-16,3 0 1 15,0 3-3-15,4-3 1 16,-4 0-6-16,-3 3 0 15,-4 0-6-15,-3-3 1 16</inkml:trace>
  <inkml:trace contextRef="#ctx0" brushRef="#br1" timeOffset="76022.5">26829 9931 34 0,'0'28'17'0,"24"-34"-7"0,-13 6 27 0,3-3-33 15,0-1 1-15,4-2 2 16,0 0 0-16,-1 0-9 15,4-4 0-15,-7-6 6 16,1 4 0-16,-5-1-3 16,-3 1 0-16,-3-1-1 15,-4 4 0-15,-7-1-1 16,0 1 0-16,-4 6 1 16,-3 3 0-16,-4 3 0 15,1 10 0-15,-1-4 0 16,4 7 1-16,0 6-3 15,7-4 1-15,3 1-3 16,8 0 0-16,3 0-5 16,3-3 1-16,4-1-7 15,1-5 0-15,9-7 1 0,-3-3 1 16</inkml:trace>
  <inkml:trace contextRef="#ctx0" brushRef="#br1" timeOffset="76956.15">27227 9984 43 0,'0'9'21'0,"4"23"-23"0,-4-23 46 16,0 1-43-16,0-1 1 0,0 0-2 16,0-2 1-16,0-7-2 15,3-7 1-15,1-5 0 16,0-4 0-16,-1-3-1 15,4-3 1-15,-3-6 0 16,3 3 0-16,0 3 0 16,0 3 0-16,0 4 0 15,3 5 0-15,5 4 0 16,6 6 0-16,10 6-1 16,8 1 1-16,14-1-2 15,11 0 1-15,-8 0-1 16,-10-3 0-16,-4-3 0 15,-10 4 0-15,-4-1-1 16,-7-3 1-16,1-3 1 16,-8 6 0-16,-4 0 0 0,-3 6 0 15,-7 1 0-15,-7-1 1 16,-7 1-1-16,-3-4 1 16,-8 0-2-16,-3-3 1 15,-1 0-1-15,1 4 1 16,4-1-1-16,2 3 1 15,8 1 0-15,0-1 0 16,7 0 1-16,7 1 0 16,7 2 1-16,7-2 0 0,7-1-1 15,4 1 1 1,0-4 0-16,-1 0 0 0,-2 0 0 16,-5 1 1-16,-3 2-1 15,-3 1 1-15,-4 5 0 16,-3-5 0-16,-8 2-1 15,-3 4 0-15,-4 6 0 16,-3 0 0-16,0 3-1 16,-3 0 1-16,-1 3-1 15,0 0 1-15,4 1 0 16,0-1 0-16,7-3-1 16,0-9 1-16,7-4-1 15,7-12 1-15,7-12 0 16,4-1 0-16,6-6-1 15,8-12 1-15,3-10 0 16,15-6 1-16,13-12-1 16,15-29 0-16,7-13-1 15,-8-8 0-15,-13-11-1 16,-11-5 1-16,-11 0-1 16,-10 2 1-16,-11 10-1 0,-11 10 0 15,-17 3 0-15,-10 15 1 16,-11 16-1-16,-4 16 1 15,-7 28 0-15,0 25 1 16,-3 15 0-16,3 20 1 16,0 37 0-16,15 22 1 15,13 25-1-15,11 19 1 16,18 13-2-16,13-4 1 0,12-25-1 16,13-12 1-16,-3-28-5 15,-7-20 0-15,-11-12-12 16,-14-25 0-16</inkml:trace>
  <inkml:trace contextRef="#ctx0" brushRef="#br1" timeOffset="77736.19">8513 11047 45 0,'24'19'22'0,"-13"6"-19"0,-11-25 23 0,0 9-26 16,0 16 1-16,-11 10 0 15,-6 18 0-15,-12 22-2 16,-9 26 1-16,-8 15-3 15,-18 19 1-15,4 6-11 16,4-3 1-16</inkml:trace>
  <inkml:trace contextRef="#ctx0" brushRef="#br1" timeOffset="78366.6">7719 12185 43 0,'-4'3'21'0,"40"-18"-23"15,-22-1 33-15,10-9-31 16,8-9 1-16,10-14 0 0,15-8 1 31,52-69-1-31,4 15 0 16,-14 13 1-16,-7 9 1 15,-4 22-1-15,-18 19 0 16,-6 9 1-16,-11 13 0 16,-11 16-2-16,-14 15 0 15,-6 7 0-15,-8 15 0 16,-4 13-1-16,-6-1 1 16,-8 11-2-16,1 2 1 15,-1-9 0-15,-3-10 1 0,0-5-1 16,4-4 0-16,6-7 0 15,4-5 1-15,7-1-1 16,4-5 0-16,7-4 0 16,3-6 0-16,0 0 0 15,-7-1 1-15,11-5-1 16,3 0 0-16,-3-4 0 16,0-3 0-16,-4 1 0 15,4-4 1-15,-18 6-1 16,3 1 0-1,-2-10-1-15,-1 6 0 16,-7 1 0-16,-4 2 1 0,-3 0-2 16,-3 20 1-16,-4-1 0 15,0 0 0-15,-4 7 1 16,0 3 0-16,4 5 0 0,0 5 0 16,4-1 1-16,3-3 0 15,3-4-1-15,8-2 0 16,3-7-5-16,-3-2 1 15,3-4-6-15,3-3 0 16,12-6-4-16,2-4 0 16</inkml:trace>
  <inkml:trace contextRef="#ctx0" brushRef="#br1" timeOffset="78651.12">9652 11624 44 0,'11'-13'22'0,"-4"32"-26"0,-7-19 40 0,0 0-34 16,-4 0 1-16,-3-3 1 16,0 3 0-1,-14-3-6-15,0 3 1 0,-4 3 4 16,-3 0 0-16,0 0-2 16,-1 4 1-16,5 5-1 15,2 7 1-15,8 6-1 16,4 3 1-16,3 1-1 15,10-14 0-15,8 4-1 16,3-6 0-16,4-4-3 16,3-3 1-16,0 1-6 15,4-4 0-15,-1-6-8 16,-3-10 1-16</inkml:trace>
  <inkml:trace contextRef="#ctx0" brushRef="#br1" timeOffset="79101.11">9765 11790 40 0,'0'13'20'0,"-4"-4"-16"0,4-9 29 16,0 0-30-16,0 0 0 16,0 0 1-16,4-6 0 15,6-4-5-15,1 1 0 16,0 0 4-16,3-4 0 15,0 4-2-15,4-1 1 0,3 4-1 16,3 3 1-16,8 0-1 16,0 3 1-16,7 0-1 15,-8-3 1-15,1 0 0 16,0-4 0-16,-4-2-2 16,-3-1 1-16,-4 1-1 15,-7-4 0-15,-3 7 0 16,-4 0 0-16,0-3-1 15,0 2 0-15,-7 1 0 16,0 6 1-16,-7 0-1 16,0 3 1-16,-4 10-1 15,4 2 0-15,0 7 1 16,4 3 0-16,-1-3 0 16,8 0 0-16,3-3 0 15,7 3 0-15,-4-3-4 0,4-7 0 16,1-8-5-16,-1-4 0 15,3 0-7-15,4-7 0 16</inkml:trace>
  <inkml:trace contextRef="#ctx0" brushRef="#br1" timeOffset="79595.84">10499 11787 46 0,'0'13'23'0,"0"-4"-29"0,0-9 39 0,0 0-33 15,3 0 1-15,-3 0-1 16,7-3 1-16,0 0-2 16,0 0 1-16,0-4-1 15,4 1 0-15,0 0-2 16,-1 0 0-16,4-1 0 16,0-2 0-16,4 3 0 15,0-4 1-15,-1 4 0 16,1 0 1-16,-4-1 1 15,0 4 1-15,-3 0-1 16,-1 0 1-16,1 0 0 16,-4 0 0-16,0 3 0 15,0-3 1-15,0-1-1 16,0-2 1-16,-3 0 0 16,3-4 0-16,7 7-1 15,0-6 1-15,4 0 0 16,-1-4 1-16,4 4 0 15,1-1 1-15,-1 7-1 0,3 3 1 16,-6 0-2-16,0 6 1 16,-1 1-1-16,1 5 0 15,3 4-1-15,4 3 0 16,0-1 0-16,6 4 0 16,8-3 0-16,3-3 0 15,-6-4-3-15,3 1 0 16,-1-4-7-16,-2 1 0 15,-1-7-7-15,-3-3 1 0</inkml:trace>
  <inkml:trace contextRef="#ctx0" brushRef="#br1" timeOffset="80046.59">13162 11800 36 0,'0'-19'18'0,"-17"-9"-13"0,9 18 25 16,-2 1-28-16,-8-4 1 16,-3 1 1-16,0-1 1 15,0 4-6-15,3 2 0 16,-3 7 3-16,0 7 1 15,0 8-2-15,-1 7 1 16,5 3-2-16,-1 1 0 0,8 2-2 16,6 0 0-16,8-3-2 15,6-6 0-15,8-3-4 16,-4-13 1-16,7-6-6 16,7-7 0-16</inkml:trace>
  <inkml:trace contextRef="#ctx0" brushRef="#br1" timeOffset="80316.94">13250 11919 43 0,'4'28'21'0,"3"-25"-18"16,-4-9 38-16,1-7-39 15,0-2 0-15,-1-20 1 16,1-12 1-16,-4-12-5 0,-4-17 1 15,1-12 3-15,-1 1 0 16,0-7-2-16,4 3 1 16,4 3-2-16,3 9 1 15,11 17-2-15,10 8 1 16,4 14-2-16,-1 18 0 16,-2 12-4-16,-1 10 1 15,-7 7-11-15,-7 2 1 16</inkml:trace>
  <inkml:trace contextRef="#ctx0" brushRef="#br1" timeOffset="80520.22">12982 11524 62 0,'0'59'31'0,"14"-5"-28"15,-3-48 54-15,10 0-57 16,14-6 0-16,11 3 0 15,11-3 0-15,3-3-5 16,0 6 0-16,-7-3-11 16,-11 0 0-16,4-9-3 15,-7 6 0-15</inkml:trace>
  <inkml:trace contextRef="#ctx0" brushRef="#br1" timeOffset="80977.77">15293 11188 35 0,'-18'-6'17'0,"-28"9"-6"0,39 0 26 0,-3 3-33 16,-8 4 1-16,-7 2-1 16,-6 1 1-16,-5-1-7 15,1 7 0-15,3 3 3 16,4 0 1-16,3 3-3 15,4-6 0-15,7-3 0 16,7-4 0-16,11 1 0 16,6-4 0-16,11-2 1 15,11 2 1-15,3 0 0 16,-6 4 0-16,-5-1-1 16,-6 1 0-16,-4 6-1 15,-10 9 0-15,-15 0-4 16,-17 7 1-16,-11 2-11 15,0-5 1 1</inkml:trace>
  <inkml:trace contextRef="#ctx0" brushRef="#br1" timeOffset="81309.16">14954 11521 56 0,'14'9'28'0,"-7"0"-29"0,-7-9 47 16,-3 0-46-16,-4 0 0 0,-4-3 1 15,-3-3 1-15,0 0-3 16,-7 6 1-16,-4 3 1 16,4 3 0-16,0 3 0 15,7 7 0-15,7 3 1 16,7 0 0-16,7 9 0 15,7 3 1-15,7 4-1 16,0-1 0 0,0-9-1-16,-3 1 1 0,-4 2-4 15,-17 3 1-15,-12 4-1 16,-13-1 0-16,-7 4-7 16,-7-7 1-16,-1-9-10 15,-3-9 0-15</inkml:trace>
  <inkml:trace contextRef="#ctx0" brushRef="#br1" timeOffset="81892.84">15402 11282 61 0,'4'6'30'0,"24"-12"-32"16,-14 0 49-16,11 0-43 15,14-4 0-15,3 1 1 0,-3-1 1 16,7-2-8 0,-4-1 0-16,-3 4 4 0,-4 3 1 15,-10 3-2-15,-4 6 0 16,-7 6-1-16,-10 7 0 16,-8 12-1-16,-7 6 1 15,-3 14 0-15,0 14 0 16,-3 1-1-16,-5 9 1 15,-2-6-1-15,-1 6 1 16,0-3-4-16,8-13 1 16,3-8-6-16,7-11 1 0,-1-12-11 15,8-6 0-15</inkml:trace>
  <inkml:trace contextRef="#ctx0" brushRef="#br1" timeOffset="82122.06">15572 11828 75 0,'14'3'37'0,"14"-12"-47"16,-17 2 66-16,3 1-55 15,3 0 0-15,-3-1 0 16,-3 1 1-16,3 3-6 15,0 3 1-15,-3-3-7 16,3 3 0-16,0-6-10 16,-3 3 0-16</inkml:trace>
  <inkml:trace contextRef="#ctx0" brushRef="#br1" timeOffset="82374.17">16073 11850 64 0,'3'-3'32'0,"-3"15"-31"0,0-9 54 0,-3 7-55 15,-1-1 1-15,1 4-1 16,-1-4 1-16,0 4-3 15,1-4 1-15,-1 0-7 16,4-9 0-16,4-6-11 16,7-6 0-16</inkml:trace>
  <inkml:trace contextRef="#ctx0" brushRef="#br1" timeOffset="82853.08">16545 11389 62 0,'-3'-3'31'0,"-40"3"-38"0,29 0 49 16,-3 3-42-16,-8 0 1 15,-7 3 0-15,4 1 0 16,3 2-2-16,4 3 0 15,4 1 0-15,2 3 1 16,8 6-1-16,7 3 1 16,4 6-1-16,10-3 1 15,18 4 1-15,7 8 0 16,3 1 0-16,-7-6 1 16,-7-4-1-16,-10 7 0 0,-11 2 0 15,-18-2 0-15,-10-3-1 16,-10-1 0-16,-5-12-1 15,8-9 1-15,0-10 0 16,3-13 0-16,11-5 1 16,7-7 1-16,3-13 1 15,15-2 0-15,17-4 0 16,15-3 1-16,13-3 0 16,8 0 0-16,3 3-3 15,-11 3 1-15,0 10-7 16,-3 9 1-16,-14 6-10 15,-18 13 1-15,-7 6-8 16,-17 10 1-16</inkml:trace>
  <inkml:trace contextRef="#ctx0" brushRef="#br1" timeOffset="83230.04">14584 12433 61 0,'0'-3'30'0,"14"6"-31"15,-3-9 55-15,10 3-48 16,21-4 0-16,22 4 5 16,34-3 1-16,33-3-14 15,35-4 0-15,21-3 9 16,42-6 1-16,7 0-5 16,11-3 1-16,-32 7-4 15,-13-1 1-15,-33 9-7 16,-32 4 0-16,-34 6-9 15,-26 6 0-15,-31 4-10 16,-21 5 1-16</inkml:trace>
  <inkml:trace contextRef="#ctx0" brushRef="#br1" timeOffset="84926.72">24772 10555 47 0,'-7'3'23'0,"21"0"-7"15,0-6 23-15,14 0-34 16,22 3 0-16,10 0 3 16,24 0 1-16,40-7-10 15,35 1 0-15,49 3 7 0,39-6 0 16,49-7-2-16,32 3 1 15,46 4-3-15,-3 0 0 16,-19 2-2-16,-6 17 0 16,-46 2-4-16,-46 4 1 15,-53 6-4-15,-53 6 0 16,-53 0-13-16,-49-6 1 16,-46-6-2-16,-21 3 0 15</inkml:trace>
  <inkml:trace contextRef="#ctx0" brushRef="#br1" timeOffset="85811.37">7539 12257 47 0,'-7'4'23'0,"10"-8"-10"0,-3 4 23 16,11 0-33-16,7 4 0 16,10 2 2-16,14 3 0 15,22 4-5-15,20-1 0 16,29 4 5-16,42-3 0 15,29-4-1-15,42-9 1 0,49-6-2 16,32-4 0-16,17-2-1 16,33-1 0-16,-19 7-2 15,-13 9 0-15,-32 6-5 16,-15 10 0-16,-41-3-13 16,-12 3 1-16,-27-4-4 15,-36 1 1-15</inkml:trace>
  <inkml:trace contextRef="#ctx0" brushRef="#br1" timeOffset="86516">16535 8513 43 0,'0'-3'21'0,"7"50"-18"0,-7-22 34 16,-4 19-37-16,-3 31 1 15,-14 23 0-15,-7 37 0 16,-11 21-2-16,-3 20 1 15,-4 15-1-15,-4-9 1 16,1-16-4-16,10-21 1 0,7-29-10 16,15-22 1-16,6-32-2 15,8-18 1-15</inkml:trace>
  <inkml:trace contextRef="#ctx0" brushRef="#br1" timeOffset="87282.45">16637 8701 34 0,'0'4'17'0,"28"-23"-19"0,-17 16 32 15,6 0-29-15,5-1 0 16,2 8 1-16,12 5 0 16,13 7-2-16,14 2 1 15,26 4 2-15,2-6 1 16,22-3-1-16,25 2 0 15,14-5 0-15,17 2 1 16,21-2-2-16,1-1 0 16,10 0-1-16,-3-2 0 15,17 5 0-15,7 1 0 0,0 9-1 16,8 3 0-16,-12 3 0 16,5-3 0-16,2-6 0 15,-20-3 0-15,-4 2-1 16,-7-2 1-16,-25 3 0 15,-13-3 0-15,-12-1-1 16,-13-2 1-16,-15 3-1 16,-17-1 1-16,-18 1-1 15,-17 3 1-15,-15 0-2 16,-10 6 0-16,-11 6 0 16,-10 7 1-16,-8-4-1 15,-10 13 0-15,-7 6 0 16,-3 7 1-16,-5 9 0 15,-2 13 1-15,-4 8 0 16,-1 8 0-16,1 15 0 16,4 12 0-16,-1 13 0 0,7-3 0 15,1 0 0-15,-4-7 1 16,-7-9 0-16,-15-9 0 16,-6-16-1-16,-11-12 1 15,-25-13-1-15,-20-10 0 16,-22-9-1-16,-43-12 1 15,-20-13-1-15,-36-12 0 16,-31-7-2-16,-36-15 1 31,-24-7 0-31,-4-9 0 0,-18-7-4 0,-7 1 1 0,4-3-7 16,14-1 0-16</inkml:trace>
  <inkml:trace contextRef="#ctx1" brushRef="#br1" timeOffset="55235.58">9462 4198 0,'0'0'16,"-29"-25"-1,-38-25 1</inkml:trace>
  <inkml:trace contextRef="#ctx0" brushRef="#br1" timeOffset="88577.82">15681 5102 6 0,'46'-41'3'0,"-29"-22"-4"15,-13 41 3-15,-8-9 0 16,-6-4 1-16,-11-9 4 16,-18-9 0-16,-18 0-7 0,-34-10 0 15,-19 7 5-15,-31 2 0 16,-21 14-1-16,-36 11 0 15,-13 23-3-15,-15 19 1 16,-10 5-2-16,3 17 1 16,-7 9-2-16,28 15 0 15,-3 20 0-15,21-7 1 16,21 6-1-16,14 19 1 16,32 20-1-16,25 2 1 0,28 12 1 15,39 14 0-15,28-1 1 16,42 0 0-16,39-15 2 15,32-7 1-15,53-19 0 16,38-18 0-16,43-19 0 16,25-38 0-16,6-28-2 15,12-31 1-15,-12-44-3 16,-24-29 1-16,-32-21-2 16,-35-16 0-16,-39-10-4 15,-35 1 0-15,-35-4-8 16,-32 0 1-16</inkml:trace>
  <inkml:trace contextRef="#ctx0" brushRef="#br1" timeOffset="89220.07">17258 7325 13 0,'120'-47'6'0,"-35"-19"6"15,-57 41-2-15,3-13-8 16,-6-18 1-16,-7-4 1 16,-15-12 1-16,-20 3-6 15,-19-12 1-15,-27 8 3 16,-46 8 1-16,-22 8-2 15,-28 13 0-15,-35 7-1 16,-24 15 1-16,-29 6-1 16,-22 7 1-16,-9 9-1 0,-26 9 0 15,5 10 0 1,-1 18 1-16,7 1-1 16,14 12 0-16,36 4-1 0,17 11 1 15,25 8-1-15,32 21 1 16,38 12 0-16,32 17 0 15,43 8-1-15,49 7 1 16,53 0-1-16,45 3 0 16,72 0 1-16,45-15 1 15,49-13 0-15,47-32 1 16,34-31 0-16,22-28 1 0,-11-47-1 16,4-12 0-16,-39-26-1 15,-21-3 1-15,-28-12-6 16,-54-10 0-16,-24 0-11 15,-32-15 0-15</inkml:trace>
  <inkml:trace contextRef="#ctx0" brushRef="#br1" timeOffset="93469.87">2371 10875 37 0,'3'-7'18'0,"-6"-2"-10"0,-4 9 18 16,-4 3-24-16,-7 3 0 15,-3 4 2-15,0 2 1 16,-7 4-6-16,-4 6 1 16,4 3 2-16,-4 3 1 0,11 4-1 15,3 2 0-15,8-9-1 16,10-3 0-16,0 0 0 16,14 0 0-16,11-3 0 15,-1-4 1-15,12-2-1 16,-5 0 0-16,1-4 0 15,-4 4 0-15,-10-1-1 16,-15 7 0-16,-6 6 0 16,-15 9 1-16,-10 7-2 15,14-9 1-15,-25 8-1 16,0-5 1-16,8-4 0 16,2-3 0-16,8-12 0 15,11 0 1-15,3-7-1 16,7-3 1-16,7-2 0 15,14-8 0-15,0-2-1 16,7-3 1-16,11-4-1 0,3-6 0 16,1 1 1-16,6-7 0 15,-10-4-1-15,7 1 0 16,-15 3 0-16,1 0 1 16,-4 0-1-16,1 3 1 15,-15 0-2-15,3 3 1 16,-13 3-1-16,3 7 1 15,-14 3-1-15,-4 6 1 16,1 6-1-16,-1 3 1 16,8 10 0-16,-4 3 0 0,-4 6 1 15,11-3 0-15,0 1 0 16,0 2 0-16,0-3 0 16,11-3 0-16,-4 0-2 15,7-7 0-15,3-5-5 16,1-4 0-16,3-3-11 15,0-9 1-15</inkml:trace>
  <inkml:trace contextRef="#ctx0" brushRef="#br1" timeOffset="93812.86">2769 11430 49 0,'0'9'24'0,"11"-12"-16"15,-1 0 36-15,-6 0-43 16,7-1 1-16,6-2 0 16,1-3 1-16,3-7-4 0,0 0 0 15,7 1 2-15,-13-4 0 16,-1 3-2-16,-4 1 1 16,-10 2-1-16,0 4 1 15,0-1-1-15,-10 7 0 16,3 3 0-16,-4 6 0 15,0 7 1-15,1 9 0 16,-8 0 0-16,15 6 1 16,3 0-1-16,3 7 1 15,8-7 0-15,6-3 0 0,5-9-3 16,-1-7 1-16,7-6-6 16,-10-6 0-16,6-3-10 15,1-10 1-15</inkml:trace>
  <inkml:trace contextRef="#ctx0" brushRef="#br1" timeOffset="94145.49">3821 10649 44 0,'-4'37'22'0,"-17"23"-16"0,14-35 32 15,3 13-37-15,-10 21 1 16,4 4 0-16,-1 9 0 15,0 0-3-15,-3-6 0 16,7-13-1-16,-3-6 1 16,-1-9-8-16,4-13 1 15,4-15-7-15,3-14 1 16</inkml:trace>
  <inkml:trace contextRef="#ctx0" brushRef="#br1" timeOffset="94504.91">3616 11310 54 0,'11'22'27'0,"31"0"-29"0,-24-19 49 0,3 1-45 16,18-1 1-16,-1-3 0 16,-2-3 1-16,2-1-6 15,1-5 0-15,-7-3 3 16,-4 2 0-16,0-6-2 15,-10 4 1-15,3-4-1 16,-10-3 0-16,-1 1-2 16,1 2 1-16,-11 3-1 15,0 7 1-15,0 6-1 16,-11 6 0-16,1 4 0 0,-1-1 0 16,1 7 2-16,-4 6 1 15,3 6 0-15,7 3 0 16,4 1 0-16,4-1 1 15,7-3-2-15,6-3 0 16,4-9-7-16,4-3 0 16,0-10-6-16,-1-3 1 15</inkml:trace>
  <inkml:trace contextRef="#ctx0" brushRef="#br1" timeOffset="94717.5">4544 11229 42 0,'3'12'21'0,"-13"7"-16"16,6-16 34-16,-6 1-37 15,-8 2 1 1,-35 25 1 0,4 7 1-16,10-4-7 15,0-2 0-15,7-4-2 16,8-9 1-16,10-4-12 15,6-11 1-15</inkml:trace>
  <inkml:trace contextRef="#ctx0" brushRef="#br1" timeOffset="94911.44">4325 11251 54 0,'11'28'27'0,"10"25"-31"0,-11-37 43 15,1 6-39-15,7 3 1 16,-1 6-2-16,-6 1 1 16,3-7-3-16,0-3 1 15,0-10-6-15,4-5 1 16,-4-14-7-16,4-8 0 16</inkml:trace>
  <inkml:trace contextRef="#ctx0" brushRef="#br1" timeOffset="95137.6">4791 10730 47 0,'10'0'23'0,"-6"10"-20"16,-4-1 40-16,-4 7-43 15,4 9 1-15,-7 13-1 16,0 18 1-16,4 10-1 15,-4 12 0-15,3 7 0 16,4-7 0-16,4-12-5 16,3-16 1-16,-7-9-11 15,3-22 1-15</inkml:trace>
  <inkml:trace contextRef="#ctx0" brushRef="#br1" timeOffset="95330.49">4643 11223 61 0,'14'15'30'0,"14"1"-26"0,-18-16 51 15,1 0-55-15,10-3 0 16,18-7-1-16,7-5 1 16,7-7-3-16,3 0 0 15,-6 3-6-15,-19 7 0 16,-2-1-10-16,-19 4 1 0</inkml:trace>
  <inkml:trace contextRef="#ctx0" brushRef="#br1" timeOffset="95721.25">2477 11985 52 0,'38'-19'26'0,"128"-3"-27"0,-102 12 40 16,24-5-39-16,42-7 0 16,26-3 0-16,13-10 0 15,21-2-1-15,-27 2 0 16,-19 4-3-16,-10 12 0 0,-28 3-11 15,-25 7 1-15</inkml:trace>
  <inkml:trace contextRef="#ctx0" brushRef="#br1" timeOffset="96036.71">2441 12264 45 0,'-10'31'22'0,"41"-12"-10"15,-20-19 33-15,10-6-42 16,29-1 0-16,27-5 3 16,25-7 0-16,36-9-8 15,24-13 1-15,8-3 4 16,6-3 0-16,-3 3-2 0,-28 7 0 15,-26 5-2-15,-16 10 0 16,-26 7-2-16,-17 2 0 16,-10 4-3-16,-22 5 0 15,-7 11-5-15,-10-1 1 16,-18 3-7-16,-7 1 0 16</inkml:trace>
  <inkml:trace contextRef="#ctx0" brushRef="#br1" timeOffset="98061.77">1958 15735 31 0,'-4'19'15'0,"-6"12"12"15,10-15 16-15,0-4-40 16,0 1 0-16,3 0 2 16,4-4 0-16,-7-3-5 15,4-6 0-15,3-9 4 16,11-10 1-16,-4-9-2 16,7-13 0-16,4-6-2 15,-1-9 1-15,5-1-2 16,-1 1 0-16,-7-1-1 15,-3 7 1-15,-4 9-2 16,3 10 0-16,-6 6 0 0,-4 6 0 16,-4 13-1-16,5 12 0 15,-8 10 0-15,0 12 0 16,0 13 2-16,3 12 0 16,4 10 0-16,7-4 1 15,11-2 0-15,7-7 0 16,6-12 1-16,1-20 0 15,14-15 0-15,7-15 0 16,0-23 0-16,-3-18 0 16,-15-13 0-16,-14-9 0 15,-7 0-1-15,-14-1 1 0,-14 4-3 16,-14 10 0-16,0 5-9 16,3 23 1-16,-3 15-7 15,0 19 1-15</inkml:trace>
  <inkml:trace contextRef="#ctx0" brushRef="#br1" timeOffset="98394.18">3133 15585 43 0,'17'-32'21'0,"-13"13"-17"0,-8 10 33 16,-3-7-37 0,-7 1 1-16,4-4 1 0,-1 6 1 15,-14 7-3-15,1 3 1 16,-5 9 1-16,1 10 1 16,0 6-1-16,3 6 1 15,1 6-2-15,9 4 1 16,8-7-1-16,14 1 0 15,8-7-1-15,9-16 1 16,-3 1-3-16,1-10 0 16,6-13-7-16,0-6 1 15,4-9-8-15,0-13 0 0</inkml:trace>
  <inkml:trace contextRef="#ctx0" brushRef="#br1" timeOffset="98621.78">3447 14713 44 0,'-14'25'22'0,"-1"25"-15"15,8-34 34-15,4 15-40 16,-8 10 1-16,-6 22 1 16,-1 6 1-16,4 12-5 15,3 13 0-15,-3 7 3 16,11-11 0-16,-4-14-3 15,3-14 0-15,8-15-9 16,3-18 0-16,3-23-6 0,-3-9 0 16</inkml:trace>
  <inkml:trace contextRef="#ctx0" brushRef="#br1" timeOffset="98844.42">3069 15390 54 0,'0'13'27'0,"11"-10"-26"0,-11-6 48 0,10 3-46 15,8-3 1-15,3-1 0 16,11 1 1-16,7-3-8 16,3 0 1-16,4-1 0 15,3 1 0-15,-6 6-11 16,-5-3 1-16,-6 3-7 15,-11 3 1-15</inkml:trace>
  <inkml:trace contextRef="#ctx0" brushRef="#br1" timeOffset="99203.85">3588 15625 66 0,'21'19'33'0,"-10"-6"-40"0,-4-13 63 16,3 0-56 0,4-7 1-16,4 1 0 0,0-6 0 15,3-4-2-15,-4-6 0 16,-6-3 0-16,0 0 1 16,-8-3-2-16,-6-1 1 15,-8 7-2-15,0 7 1 16,-3 5-1-16,0 10 1 15,-4 7-1-15,8 5 1 16,-1 4 1-16,4 9 0 16,4 0 2-16,-8 6 0 15,11 1-1-15,11-1 1 0,3 0 0 16,11-6 0-16,13-6-5 16,5-3 1-16,-5-10-9 15,12-3 0-15,-1-9-5 16,-6-6 1-16</inkml:trace>
  <inkml:trace contextRef="#ctx0" brushRef="#br1" timeOffset="99431.15">4374 15280 61 0,'0'13'30'0,"0"-10"-32"16,0-3 59-16,-7 0-57 16,14 3 1-16,-7 0 0 0,0 0 1 15,4 1-5-15,3-1 1 16,4 0-7-16,-4 0 1 16,3 0-11-16,-6 0 1 15</inkml:trace>
  <inkml:trace contextRef="#ctx0" brushRef="#br1" timeOffset="99608.8">4364 15528 60 0,'21'19'30'0,"-21"-13"-26"0,0-3 50 0,4 0-54 15,3-3 1-15,0 0-1 16,-7 0 0-16,3-3-6 15,4 0 1-15,-7 3-13 16,0-6 0-16</inkml:trace>
  <inkml:trace contextRef="#ctx0" brushRef="#br1" timeOffset="100060.49">1796 16318 46 0,'0'3'23'0,"-7"-18"-13"0,7 15 27 16,-4 0-33-16,4 0 1 0,0 0 7 16,0 0 0-16,4 0-12 15,20 0 0-15,8-3 10 16,28 0 0-16,32-1-2 15,24-5 0-15,53-7-4 16,26-9 1-16,41-6-4 16,-7-4 1-16,18-2-5 15,-7-1 0-15,-42 0-4 16,-36 13 1-16,-32 10-8 16,-34 5 0-16,-26 4-10 15,-31 12 0-15</inkml:trace>
  <inkml:trace contextRef="#ctx0" brushRef="#br1" timeOffset="101218.09">5683 14446 40 0,'11'3'20'0,"6"-6"-5"16,-17 3 21-16,8 3-34 16,-8 7 1-16,0 5 1 15,0 14 0-15,0-4-5 16,-8 6 0-16,5 10 3 16,-8-7 0-16,4 4-4 15,4-7 0-15,-1-6-12 16,4-6 0-16,-3-6-2 15,3-4 0-15</inkml:trace>
  <inkml:trace contextRef="#ctx0" brushRef="#br1" timeOffset="101591.41">6022 14424 47 0,'39'-22'23'0,"-22"-31"-23"0,-13 37 43 16,-8-2-44-16,-6-11 1 15,-11 1-1-15,-15 0 1 16,-2 3 0-16,-5 6 1 16,-17 6-1-16,-7 13 0 15,-3 13-2-15,-4 12 1 0,-4 22-2 16,14 16 1-16,8 6-1 15,7 15 1 1,17 17 1-16,21 2 0 0,22-5 2 16,28-14 1-16,21-18 2 15,21-31 0-15,21-23 0 16,15-24 0-16,-15-23-2 16,-3-18 0-16,-22-1-1 15,-17 1 0-15,-21-10-9 16,-18 7 1-16,-28-16-8 15,-3 6 0-15</inkml:trace>
  <inkml:trace contextRef="#ctx0" brushRef="#br1" timeOffset="102130.33">6854 14719 47 0,'0'16'23'0,"-21"6"-16"15,14-13 37-15,-3 16-42 16,-4 13 0-16,-4 6-1 16,-3 15 1-16,-4-5-3 15,0-1 1-15,8-6 1 0,6-9 0 16,1-13-3-16,3-13 0 15,7-9-5-15,7-18 1 16,3-14-8-16,-3-2 1 16,4-16-3-16,-1-6 0 15</inkml:trace>
  <inkml:trace contextRef="#ctx0" brushRef="#br1" timeOffset="102343.9">6805 14606 42 0,'21'-6'21'0,"11"9"-13"0,-18-6 40 15,0-3-42-15,11 6 0 0,7 9 3 16,-4 0 0-16,4-2-12 16,-11 5 1-16,-14 4 6 15,-4 3 0-15,-10 6-3 16,-7 6 0-16,-10 7-4 16,-1 6 0-16,-17-7-3 15,-1-5 0-15,8-4-8 16,7-9 0-16,10-10-5 15,15-3 1-15</inkml:trace>
  <inkml:trace contextRef="#ctx0" brushRef="#br1" timeOffset="102611.23">7359 14804 52 0,'-7'0'26'0,"-4"-3"-21"0,11 3 47 16,0 0-48-16,0 0 0 16,11-4 1-16,7-2 1 15,3-3-9-15,3 3 0 16,1-1 0-16,7 4 1 15,-11 0-14-15,0 0 0 0,0 0-3 16,-10 3 0 0</inkml:trace>
  <inkml:trace contextRef="#ctx0" brushRef="#br1" timeOffset="102792.93">7253 15008 55 0,'-3'15'27'0,"17"-8"-28"15,-7-7 52-15,3 0-52 16,12-4 1-16,-1-2 0 16,7 0 0-16,-3 0-3 15,10-1 1-15,4 4-8 16,10-6 0-16,4-13-6 16,3 3 0-16</inkml:trace>
  <inkml:trace contextRef="#ctx0" brushRef="#br1" timeOffset="103016.94">8149 14280 62 0,'-10'41'31'0,"-1"47"-34"0,11-57 58 16,-7 16-54-16,3 19 0 15,4 25 0-15,4 9 0 16,-4-3-6-16,0 4 1 16,7-17-12-16,-3-18 0 0,6-22-3 15,-3-9 1-15</inkml:trace>
  <inkml:trace contextRef="#ctx0" brushRef="#br1" timeOffset="103512.76">9144 15211 65 0,'18'29'32'0,"-36"36"-45"15,18-46 64-15,-14 13-52 16,-7 5 0-16,-7 4-17 16,-4-3 1-16,7-10 9 15,7-12 1-15</inkml:trace>
  <inkml:trace contextRef="#ctx0" brushRef="#br1" timeOffset="104188.6">11585 14126 63 0,'28'-9'31'0,"-20"3"-33"15,-8 6 54 1,-29 9-50-1,-17 7 1-15,-3 6 0 16,-7 3 0-16,-11 9-5 16,-4 1 1-16,4-1 2 15,-4 1 0-15,8-7-2 16,10 0 1-16,11-6-1 16,10-3 0-16,11-3 0 15,14-4 1-15,14 1-1 16,10-4 1-16,12 1 0 15,13-1 1-15,4 4-1 16,-7-1 0-16,-8 4-1 0,-9 6 1 16,-19 3 0-16,-17 6 0 15,-11 4-1-15,-14 2 0 16,-6 4 0-16,-8 3 1 16,3 0-1-16,8-3 1 15,-4-1 0-15,7 4 1 16,0-3-1-16,8-3 1 15,6-1 0-15,14-8 1 16,8-8-1-16,10-2 0 16,4-6 0-16,13-1 0 0,19-5-1 15,6-4 1 1,11-6-6-16,7-4 0 0,0-5-9 16,-3-4 0-16,-8-9-6 15,-3-3 1-15</inkml:trace>
  <inkml:trace contextRef="#ctx0" brushRef="#br1" timeOffset="104370.97">11419 14750 65 0,'-24'29'32'0,"-4"18"-39"15,20-32 62-15,1 10-55 16,4 1 0-16,3 2-5 15,-4-3 1-15,1-3-3 16,6-7 0-16,8-8-11 0,0-10 0 16</inkml:trace>
  <inkml:trace contextRef="#ctx0" brushRef="#br1" timeOffset="104730.06">12217 14161 54 0,'3'0'27'0,"4"16"-24"15,-3-13 44-15,-4 6-48 16,-4 7 1-16,-3 9 0 16,-3 16 0-16,-4 9 0 15,-4 9 0-15,-3-5-5 16,3-1 1-16,4 0-10 15,7-9 0-15,10-6-2 16,12-16 0-16</inkml:trace>
  <inkml:trace contextRef="#ctx0" brushRef="#br1" timeOffset="105359.99">12605 14622 54 0,'39'-10'27'0,"-4"-24"-30"15,-28 25 54-15,0 2-50 0,-4 1 1 16,-3 6 1-16,-7 0 1 16,-7 6-4-16,-14 7 0 15,-14-1 2-15,-8 20 1 16,-13 8-1-16,-11 14 1 0,-14 9-2 16,-4 9 0-16,14 6-4 15,4-3 1 1,7-6-4-16,11-9 1 0,10-13-10 15,7-6 1-15,18-23-5 16,7-11 0-16</inkml:trace>
  <inkml:trace contextRef="#ctx0" brushRef="#br1" timeOffset="105795.07">12428 14926 58 0,'4'25'29'0,"-4"3"-35"15,-4-18 56-15,-3 5-50 16,-10 7 1-16,-4 7-1 0,-8 2 1 16,1-6-1-16,0 0 0 15,3-3 0-15,4-6 1 16,3-4-1-16,8-2 1 15,6-10-3-15,11-7 1 16,7-5-3-16,8-10 1 16,2-6-3-16,4-1 1 15,-3 4 0-15,0 0 0 16,3 0 1-16,-3 10 1 16,-4-1 3-16,0 13 1 15,-3 3 3-15,-4 9 0 0,-4 4 1 16,-2 6 0-16,-5 6 0 15,-6 3 0-15,3-3-2 16,-4 3 0-16,0 3-2 16,1 7 1-16,-1-3-3 15,4-4 1-15,4-3-6 16,7-6 1-16,-1-6-12 16,8-13 0-16</inkml:trace>
  <inkml:trace contextRef="#ctx0" brushRef="#br1" timeOffset="106635.01">14746 14311 44 0,'11'13'22'0,"-1"3"-11"0,-10-7 28 16,-3 7-37-16,-8 9 0 15,-3 9 1-15,-7 7 1 16,0 12-5-16,-4 7 1 16,0 6 2-16,4 3 0 0,4-10-1 15,2-12 1-15,5-12-2 16,6-7 1-16,8-18-2 15,6-17 1-15,5-12-1 16,2-3 1-16,4-3-1 16,1 0 1-16,2 3-1 15,-3 10 1-15,-3 2 0 16,0 7 1-16,-4 10-1 16,3 5 0-16,-2 7 1 15,-5 9 0-15,1 7-1 16,-4-4 0-16,3 7-1 15,-3-7 1-15,4-3-6 16,7-3 1-16,3-9-7 16,7-7 0-16,11-9-5 15,-7 0 0-15</inkml:trace>
  <inkml:trace contextRef="#ctx0" brushRef="#br1" timeOffset="107041.37">15342 14857 43 0,'11'-6'21'0,"-4"-7"-19"0,-11 13 39 16,-3-3-39-16,-7 0 1 16,-3 3 2-16,-5 0 0 15,-2 3-6-15,3 3 1 16,-1 4 3-16,1 2 1 16,0 1-2-16,3 3 1 15,1 2-2-15,6-2 1 0,4-3 0 16,7-4 0-16,4 0-2 15,6-2 1-15,1-4-1 16,-1-3 0 0,8-6 1-1,0 2 0-15,-4-2-2 16,-4 6 1-16,-3 3 0 16,4 4 1-16,-4-1 0 15,0 0 0-15,0-3-1 16,0 0 0-16,-3 0 0 15,-1 4 0-15,-3-1-1 16,0 0 0-16,0 1 0 16,-3 2 0-16,-1 0-3 15,4-2 1-15,7-1-6 16,4 0 1-16,3-3-9 16,4-6 1-16</inkml:trace>
  <inkml:trace contextRef="#ctx0" brushRef="#br1" timeOffset="107313.73">15550 14989 46 0,'0'6'23'0,"-3"-15"-19"0,3 2 34 15,-4-5-34-15,1-1 0 16,3-6 4-16,0 1 1 0,0-11-11 15,3 7 1-15,4 0 6 16,4 1 1-16,0 5-3 16,3 3 1-16,0 7-3 15,0 0 1-15,0 6-5 16,0 0 1-16,0 3-6 16,0 0 1-16,1 3-12 15,2-9 0-15</inkml:trace>
  <inkml:trace contextRef="#ctx0" brushRef="#br1" timeOffset="107835.95">15882 14885 47 0,'4'25'23'0,"-8"7"-13"0,4-26 30 15,-3 3-40-15,3-2 0 16,-4-4 1-16,4 0 0 15,0 0-1-15,0-3 0 16,7-6 0-16,0 0 1 16,4-4-1-16,-1-2 1 15,1 2-1-15,3 1 0 16,-3 2 0-16,-1 7 1 16,4 0-1-16,-3 4 0 15,-1 2 0-15,1 0 0 16,0 0 0-16,-4 4 0 0,0-1 0 15,0-2 0-15,0-4-1 16,-4 0 0 0,1 0-1-16,3-6 0 0,0 0 0 15,0-4 1-15,0-2-1 16,4 0 0-16,-1-1 1 16,1 4 0-16,-1 0 1 15,1-1 0-15,0 10 0 16,-1 4 0-16,1-1 0 15,-1 0 1-15,1-3-1 16,0 4 1-16,-1-4-1 16,1 3 1-16,-1 0-1 15,1 1 0 1,-4-1 0-16,3 0 1 16,-2 0-2-16,-1 1 1 0,0-1-5 15,0-3 1-15,7 0-9 0,3-3 0 16,12-3-1-16,-1-3 0 15</inkml:trace>
  <inkml:trace contextRef="#ctx0" brushRef="#br1" timeOffset="108065.45">16644 14848 44 0,'4'6'22'0,"-8"-3"-29"0,1-6 45 15,-5 0-35-15,-2 3 0 0,-4 3 1 16,-4 0 1-1,1 6-6-15,-5 7 0 0,-2 9 3 16,-1-6 1-16,7 3-2 16,4 0 0-16,4 0-1 15,10-3 1-15,10-7-5 16,4-2 1-16,4-7-7 16,3-3 1-16,4-6-6 15,-4-1 1-15</inkml:trace>
  <inkml:trace contextRef="#ctx0" brushRef="#br1" timeOffset="108392.26">16778 14992 44 0,'11'9'22'0,"-8"1"-19"16,-3-10 38-16,4 3-42 15,-4-3 1-15,0 0-1 0,0 0 1 16,0 0 0-16,7-6 0 15,0-1-3-15,0 1 1 16,-4-7-1-16,5 4 0 16,-1-3 0-16,3-4 1 15,1 3-1-15,6 1 1 16,-3 2 2-16,4 10 0 31,-4 3 0-31,7 7 1 0,-6 2 0 0,-5 1 0 16,1 0 0-16,-1 2 0 15,1 1-1-15,-4-4 1 0,3 1-2 16,1 0 1 0,3-4-5-16,0-3 1 0,4-3-8 15,3-6 1-15</inkml:trace>
  <inkml:trace contextRef="#ctx0" brushRef="#br1" timeOffset="108588.25">17321 14964 43 0,'7'25'21'0,"-7"0"-18"15,0-16 35-15,-3 7-38 16,-1 3 0-16,-3 3 0 16,0-4 0-16,0-2-3 15,4-3 0-15,-1-4-8 0,1-6 1 16,3-9-3-16,0-7 0 15</inkml:trace>
  <inkml:trace contextRef="#ctx0" brushRef="#br1" timeOffset="108963.65">17364 14901 25 0,'10'19'12'0,"1"3"-15"0,-11-22 18 16,3 3-17-16,4 0 1 16,4 0-6-16,3 3 0 0,11-2 5 15,0-1 1-15,10-3-1 32,-32 56 2-32,57-122 2 15,-7 54 0-15,-7-1 5 16,-7 4 0-16,-7-4 3 15,-4 7 1-15,-10-3-6 16,-4 2 1-16,-7 4-3 16,-11 3 1-16,-6 3-3 15,-5 13 1-15,1 3-1 16,-3-4 0-16,-1 7 0 16,4 7 0-16,3 5 0 15,4-3 1-15,4-2-3 16,6-4 1-16,8-6-12 15,7-10 1-15</inkml:trace>
  <inkml:trace contextRef="#ctx0" brushRef="#br1" timeOffset="109666.55">19562 14543 48 0,'10'19'24'0,"-13"6"-24"0,-1-18 38 15,-7 5-36-15,-3-2 0 16,-3-4 0-16,-8 3 0 16,0 7-3-16,1 0 0 15,2-1 2-15,5 1 1 0,3 0-2 16,7 2 1-16,7-2-1 16,10 3 1-16,8 0-1 15,14-4 1-15,-4 1 0 16,-3 0 0-16,-4-4 0 15,-7 7 1-15,0 0-1 16,-7 6 0-16,-11 3-1 16,-10 4 1-16,-10-1-4 15,-5 0 0-15,-2-2-6 16,2-4 0-16,12-10-7 16,10-5 0-16</inkml:trace>
  <inkml:trace contextRef="#ctx0" brushRef="#br1" timeOffset="109893.2">19854 14882 57 0,'-7'44'28'0,"-7"-9"-27"0,11-29 51 16,-4 0-52-16,0 3 0 15,-1 1 0-15,1-1 0 16,4 1-6-16,3-4 1 16,0-6-12-16,3-6 0 15</inkml:trace>
  <inkml:trace contextRef="#ctx0" brushRef="#br1" timeOffset="110073.38">19727 14634 54 0,'-7'7'27'0,"7"-14"-20"16,4 7 40-16,-1 0-47 15,4 0 1-15,4 4-1 16,3-4 0-16,4-4-3 16,3 1 0-16,0 6-7 15,-3-3 0-15,-1 0-7 16,-3 0 0-16</inkml:trace>
  <inkml:trace contextRef="#ctx0" brushRef="#br1" timeOffset="111230.96">19756 14876 45 0,'-4'0'22'0,"8"3"-14"0,-1 0 35 15,-3-3-39-15,4-3 0 16,3 0 3-16,0 3 1 16,7-3-9-16,7 0 1 15,7-4 5-15,4-2 1 0,0-7-3 16,3 1 1-16,-7-4-3 16,-3-9 0-16,-4 2-2 15,-7 4 1-15,-7 4-1 16,-7 2 0-16,-7 3 0 15,-7 4 0-15,-4 3-2 16,-6 6 1-16,-1 9-1 16,-7 13 1-16,1 6 0 15,6 13 0-15,0 6 0 16,11 3 1-16,7 7 2 16,7-7 0-16,11-6-1 15,13-10 1-15,8-9-1 16,7-9 0-16,3-13-6 15,-7-6 0-15,-3-6-12 16,-7-10 0-16</inkml:trace>
  <inkml:trace contextRef="#ctx0" brushRef="#br1" timeOffset="111560.18">20193 14923 62 0,'0'31'31'0,"0"-31"-37"0,-4 0 49 16,4-6-43-16,-3-7 0 0,-1-5 0 15,4-11 1-15,0 4-1 16,0-6 0-16,7 3 1 15,4-7 0-15,0 7 0 16,6 6 1-16,4 3 0 16,1 7 0-16,-1-1-3 15,3 7 1-15,-2 9-6 16,-1 6 1-16,-4 4-13 16,-2 0 1-16,-1-4-1 15,0 3 0-15</inkml:trace>
  <inkml:trace contextRef="#ctx0" brushRef="#br1" timeOffset="111769.25">20549 14804 69 0,'4'15'34'0,"-4"10"-48"0,0-15 74 16,-4 6-61-16,1 2 1 15,-1 4-1-15,1-6 0 16,3-3-3-16,0-4 0 16,3-6-10-16,1-6 1 15,-1-16-5-15,1-3 0 16</inkml:trace>
  <inkml:trace contextRef="#ctx0" brushRef="#br1" timeOffset="111980.71">20518 14616 48 0,'10'15'24'15,"1"1"-20"-15,-11-16 42 0,7-3-46 16,0 3 1-16,3-3 0 16,1 6 1-16,0-6-3 15,-1 6 1-15,1 3-3 16,-1 7 0-16,1-1-6 15,0 1 0-15,-1-4-7 16,1-3 1-16</inkml:trace>
  <inkml:trace contextRef="#ctx0" brushRef="#br1" timeOffset="112279.55">20782 14791 56 0,'7'6'28'0,"18"1"-26"0,-11-7 52 16,0-3-52-16,4-1 0 15,-1-2 0-15,1-6 1 16,0-4-4-16,-1-3 0 16,1 0 1-16,-7 1 1 15,-4 5-2-15,-7 0 1 16,-7 1-1-16,-1 9 1 16,-9 0-2-16,-1 9 1 15,-3 13 0-15,0 0 0 0,3 6 0 16,8 6 1-16,6 3-1 15,8 1 0-15,6-4 0 16,4-6 1-16,11 0-4 16,7-6 0-16,10-9-7 15,4-4 1-15,0-9-8 16,-4-10 1-16</inkml:trace>
  <inkml:trace contextRef="#ctx0" brushRef="#br1" timeOffset="112910.42">21354 14857 51 0,'10'25'25'0,"1"6"-27"0,-11-27 44 16,3-4-42-16,-3 0 0 16,7-4-1-16,0-2 1 15,1-9-1-15,-1 2 1 0,0 0 0 16,0 1 0-16,0 2-1 15,-7 1 1-15,0 0 0 16,0 2 0-16,0 1 0 16,3 0 1-16,1 0-1 15,-4 6 1-15,3-7 0 16,4 1 1-16,-7 6-1 16,0 0 1-16,0 0-1 15,-7-6 1-15,4 0 0 16,-4 2 0-16,0 4 0 15,0 0 0-15,-7 0 0 16,-4 0 1-16,0 4-2 16,-3 2 1-16,3 0-1 15,1 0 1-15,3 4-1 16,3 2 1-16,4-2-1 16,0 5 0-16,11 1 0 15,6 3 1-15,8 6-2 0,10-3 1 16,4 3-1-16,-4 3 1 15,-3-3-1-15,-8 0 0 16,-10 4-1-16,-10-1 1 16,-15-6-1-16,-17 0 1 15,0 0-5-15,-8-7 1 16,-3-8-15-16,1-11 0 16</inkml:trace>
  <inkml:trace contextRef="#ctx0" brushRef="#br1" timeOffset="113931.84">10608 15415 57 0,'4'16'28'0,"-11"28"-19"0,3-32 28 16,-3 7-36-16,-7 3 1 15,-4 3-1-15,1 0 1 16,2-3-3-16,1-6 0 15,4-4 1-15,-1-5 1 16,8-7-2-16,6-7 1 0,8-5-2 16,3-4 0-16,0 1 0 15,4-1 0-15,3-3-1 16,3 3 1-16,-2-2-1 16,2 5 1-16,-3 4 1 15,1-1 1-15,-5 10 1 16,1 10 0-16,-7-1 1 15,-1 0 0-15,-3 4 0 16,0 3 0-16,0 2 0 16,-3 1 0-16,-1 3-1 15,1-3 1-15,-4 0-3 16,3-3 0-16,-3-7-9 16,7-3 0-16,4-12-6 15,7 0 0-15</inkml:trace>
  <inkml:trace contextRef="#ctx0" brushRef="#br1" timeOffset="114172.9">10943 15534 56 0,'-10'10'28'0,"13"-20"-26"0,-3 10 49 15,0 0-47-15,0 0 0 16,7 0 0-16,4 0 0 16,3 0-7-16,4 4 1 0,6-4-1 15,4 0 1-15,-6 0-12 16,-1-4 1-16,-4-2-6 16,-6 3 0-16</inkml:trace>
  <inkml:trace contextRef="#ctx0" brushRef="#br1" timeOffset="114367.77">10993 15663 53 0,'-4'19'26'0,"8"0"-25"16,-4-16 46-16,3 0-46 16,-3 3 0-16,7 0 0 15,4 1 1-15,3-4-3 16,7 3 0-16,11-3-3 0,7-3 0 15,-1-6-10-15,-2-7 0 16,2-5-2-16,1-1 0 16</inkml:trace>
  <inkml:trace contextRef="#ctx0" brushRef="#br1" timeOffset="114535.15">11532 15547 59 0,'-24'41'29'0,"-26"37"-41"0,40-59 60 0,-4 12-49 16,-1 7 1-1,1 3-9-15,4-10 1 16,3-6-3-16,3-12 0 0</inkml:trace>
  <inkml:trace contextRef="#ctx0" brushRef="#br1" timeOffset="115179.24">11211 13963 55 0,'4'0'27'0,"-11"3"-28"0,3 1 42 16,-6 5-41-16,-8 0 1 16,-3 7-1-16,-4-3 1 0,0-4-2 15,1 0 1-15,-1-2 0 16,4-1 1-16,3-3-1 16,4-9 0-16,7-4-1 15,7-2 1-15,4-4-1 16,3-3 0-16,10 7 0 15,12-1 0-15,6 4 0 16,4 3 1-16,-1 6-1 16,-2 3 1-16,-1 0 1 15,0 0 1-15,-3 3-1 16,0 1 1-16,-4-1-1 16,0 0 0-16,4 0 0 15,-11-2 0-15,0-4-2 16,-3-7 1-16,-4-2-1 15,-7-4 0-15,-7 1 0 16,-7-4 0-16,-4 4 0 0,-6 2 0 16,-4 1 0-16,-4 2 1 15,0 1-1-15,4-3 0 16,-4 3-5-16,-3 2 1 16,3-2-10-16,1 0 1 15</inkml:trace>
  <inkml:trace contextRef="#ctx0" brushRef="#br1" timeOffset="116033.62">5330 16162 65 0,'4'12'32'0,"7"-3"-23"15,-4-5 33-15,3-1-42 16,11 3 1-16,15 0 1 15,-5 1 0-15,8-1-3 16,4-3 1-16,-1-3 0 16,-3-3 1-16,-11 0-1 0,0 3 0 15,-14 0-1-15,-7 6 0 16,-7 7 0-16,-10 2 0 16,-1 1 0-16,-10 3 0 15,-4 3 1-15,4 3 0 16,7 3 0-16,-4-3 1 15,8 3-1-15,3-3 1 16,3 0 0-16,8-3 0 16,13-6-3-16,5-3 1 31,23-23-18-31,-13 1 1 0</inkml:trace>
  <inkml:trace contextRef="#ctx0" brushRef="#br1" timeOffset="116514.33">6040 16259 44 0,'77'-60'22'0,"-27"-18"-10"0,-40 56 19 16,-3-10-30-16,-7 1 0 15,-7 0 1-15,-10-1 0 16,-22 4-2-16,-14-3 0 15,-7 15 1-15,-18 10 1 16,-14 12-1-16,-17 16 1 16,7 19-4-16,3 6 0 15,0 12 0-15,4 10 0 16,21 10 1-16,7 18 1 16,25 13 0-16,20-16 0 0,26-3 4 15,24-16 1-15,22-18-2 16,27-32 1-16,36-19-3 15,3-28 1-15,8-13-6 16,-8-15 1-16,-24 3-12 16,-14-3 1-16,-18-3-3 15,-18 3 1-15</inkml:trace>
  <inkml:trace contextRef="#ctx0" brushRef="#br1" timeOffset="117173.13">6893 16550 47 0,'0'69'23'0,"-28"35"-23"15,17-70 45-15,-10 4-43 16,0 6 0-16,4-3 1 16,-5-7 0-16,8-9-4 15,7-12 1-15,4-13 2 16,6-16 1-16,4-3-2 15,7-18 1-15,-3-10-2 16,0-10 0-16,-4-6-2 16,7-6 0-16,3 0-1 15,-3 10 1-15,4 2-2 16,3 7 1-16,11 0 1 0,3 9 1 16,1 10 2-16,2 9 1 15,1 9 2-15,0 10 0 16,-7 6 1-16,-8 7 1 15,-9-1-2-15,-8 10 1 16,-14 3-3-16,-11 6 1 16,-7 7-5-16,-14 6 1 15,8-1-3-15,-5 4 0 16,12-9-5-16,-1-7 1 16,11-6-11-16,3-10 1 15</inkml:trace>
  <inkml:trace contextRef="#ctx0" brushRef="#br1" timeOffset="117432.09">7451 16478 58 0,'-7'7'29'0,"0"2"-30"16,7-9 47-16,0 0-43 16,0 0 1-16,0 0-3 15,14 0 1-15,-4-3-5 16,4 3 0-16,8 0-3 16,-5-3 0-16,1 0-12 0,-4-4 0 15</inkml:trace>
  <inkml:trace contextRef="#ctx0" brushRef="#br1" timeOffset="117608.56">7394 16701 60 0,'11'6'30'0,"10"-9"-36"0,-14 0 50 0,0 0-45 15,7-4 1-15,7-2-4 16,8 6 0-16,2-3-8 15,8-1 0-15,7-8-4 16,-7 2 1-16</inkml:trace>
  <inkml:trace contextRef="#ctx0" brushRef="#br1" timeOffset="117985.46">7990 16334 73 0,'22'-3'36'0,"16"-7"-51"0,-20 7 75 16,7 0-60-16,10 3 1 15,-10 0 0-15,3 3 0 16,-3 0-2-16,-8-3 0 15,-3 4 0-15,-3 2 1 16,-8 6-1-16,-3 4 0 16,-3 3 0-16,-11 6 0 15,-4 0 0-15,1 6 1 16,-1 1 0-16,4 2 0 16,0 1 0-16,3 2 1 15,8 1-1-15,3-3 0 0,7 2-3 16,10-9 1-16,8-6-7 15,0-6 1-15,10-10-11 16,14-12 1-16</inkml:trace>
  <inkml:trace contextRef="#ctx0" brushRef="#br1" timeOffset="118166.97">8823 16817 66 0,'-7'56'33'0,"-71"1"-41"16,57-38 56-16,-7 9-48 15,7 13 0-15,0-4-9 16,-4-5 0-16,4-10-4 16,7-13 1-16</inkml:trace>
  <inkml:trace contextRef="#ctx0" brushRef="#br1" timeOffset="119306.99">11437 16252 44 0,'35'-3'22'0,"-10"-6"-11"15,-21 3 26-15,-1-1-34 0,-3 7 1 16,-3-3 1-16,-15 3 1 15,-14 7-7-15,-10 2 0 16,-15 3 5-16,-10 4 0 16,-10-6-2-16,-4 2 1 15,3 4-2-15,11-1 1 16,7 4-3-16,4-3 0 16,13 0-1-16,11-1 1 31,29 4-1-31,6-3 0 0,15-1 0 15,7 4 0 1,3 0 1-16,-3-3 1 16,-4 3-1-16,-3 6 1 0,-15 0-1 15,-14 0 1-15,-13 6-1 16,3 4 1-16,-8 5-1 16,-6-2 1-16,-4-13 0 15,-3 3 0-15,3-2 0 16,4 2 1-16,7-3-1 15,7-3 1-15,3-7-1 16,11 1 1-16,7-6 0 16,10-1 0-16,8-6-1 15,7 0 1-15,3-3-4 16,11 0 1-16,7-6-11 16,10 0 0-16,4-7-4 31,4-3 1-31</inkml:trace>
  <inkml:trace contextRef="#ctx0" brushRef="#br1" timeOffset="119519.4">11307 16641 54 0,'-4'7'27'0,"-21"18"-23"0,15-16 49 16,-8 13-50-16,-3 3 0 0,-4 3 0 15,4-3 1-15,0-3-8 16,7 0 1-16,3-3-6 16,4-9 0-16,4-7-10 15,6 0 1-15</inkml:trace>
  <inkml:trace contextRef="#ctx0" brushRef="#br1" timeOffset="120102.71">10400 17375 63 0,'7'9'31'0,"-7"13"-37"0,0-18 53 16,-7-1-47-16,0 3 1 15,0 0 0-15,0 4 0 16,0-1-1-16,0-3 1 16,0 1-1-16,0-4 0 0,3 0-1 15,4-3 0-15,0 0-2 16,7-10 1-16,4 1-3 16,6 0 0-16,1-4 0 15,7-3 0-15,-1-2-1 16,5-4 1-16,2 0 2 15,-3 3 0-15,-3 6 3 16,-4 4 1-16,-3 3 2 16,-4 6 1-16,-3 3 0 15,-8 6 0-15,-3 4 1 16,-3 6 0-16,-4-4-3 16,0 1 1-16,0-4-2 15,3 1 0-15,4-4-2 16,4 1 1-16,6-4-9 15,8-6 0-15,3-3-7 16,-7-6 0-16</inkml:trace>
  <inkml:trace contextRef="#ctx0" brushRef="#br1" timeOffset="120344.76">10774 17325 55 0,'-4'9'27'0,"8"-6"-23"0,-4-3 46 0,0 0-46 15,7 0 1-15,3 0 0 16,5 0 1-16,6 0-8 16,14-3 0-16,-3 0 3 15,3-3 0-15,-3 0-9 16,-4-1 1-16,-3 1-13 15,-1-3 1-15</inkml:trace>
  <inkml:trace contextRef="#ctx0" brushRef="#br1" timeOffset="120555.48">10770 17529 66 0,'0'9'33'0,"21"-9"-35"0,-10-3 54 16,10 3-52-16,11-3 1 16,3-3-1-16,4-1 1 15,0 1-6-15,0-3 1 16,-1 2-12-16,5-2 0 16,-8-7-3-16,-3 1 1 15</inkml:trace>
  <inkml:trace contextRef="#ctx0" brushRef="#br1" timeOffset="120763.75">11515 17312 64 0,'-7'35'32'0,"-22"12"-44"16,22-35 64-16,-7 14-53 15,0 5 1-15,0 3-3 16,0 1 1-16,0-4-5 16,10-3 0-16,4-18-10 15,11-10 1-15</inkml:trace>
  <inkml:trace contextRef="#ctx0" brushRef="#br1" timeOffset="121363.81">10936 16024 55 0,'-7'15'27'0,"-4"10"-27"15,8-18 45-15,-11-1-46 16,0 0 1-16,0 4-1 15,-4-4 1-15,0-3 0 16,8-3 0-16,-1 0-1 16,1-6 1-16,-1-1-2 15,4-8 0-15,3 2-1 16,1 4 0-16,-1-1-1 16,4 1 0-16,7 3 0 15,4 3 1-15,7 6 2 16,3 0 1-16,4 0 2 15,3 10 0-15,3-4 2 16,-2 0 0-16,2-2 0 16,1-1 0-16,-4-3-1 0,1 0 1 15,-5-3-3-15,-2 6 1 16,-5-6-2-16,-3 4 1 16,-3-4-1-16,-8-10 0 15,-6-2-1-15,-8-1 0 16,-6 1-1-16,-8-1 1 15,-7 4-3-15,-3 2 0 16,0 1-12-16,6 0 1 16</inkml:trace>
  <inkml:trace contextRef="#ctx0" brushRef="#br1" timeOffset="121771.51">11903 15892 53 0,'0'25'26'0,"3"3"-26"0,-6-15 40 16,-1 12-40-16,1 6 0 15,-1 10 0-15,4 6 0 16,0-6-3-16,0-7 0 16,11 1-11-16,10-10 1 15,4-10-2-15,3-8 1 16</inkml:trace>
  <inkml:trace contextRef="#ctx0" brushRef="#br1" timeOffset="121993.04">12442 16105 56 0,'-24'50'28'0,"-26"29"-34"16,22-67 57-16,-18 23-51 16,-21 12 0-16,-10 25 1 15,3 9 0-15,0 4-3 16,6-7 1-16,9-2-4 15,13-14 1-15,14-15-9 16,14-12 0-16,18-23-3 16,4-8 0-16</inkml:trace>
  <inkml:trace contextRef="#ctx0" brushRef="#br1" timeOffset="122744.39">12196 16845 60 0,'-8'25'30'0,"-6"7"-37"0,11-23 60 15,-1 4-54-15,1-1 1 16,-1-3-1-16,1-2 0 0,3-1 1 16,0-6 0-16,3-6-1 15,8-10 0-15,-1 0-2 16,5 4 1-16,2-7-1 15,4-3 0-15,4-3-1 16,0 0 1-16,-4 6 0 16,0 7 1-16,0 2 2 15,-3 10 1-15,-4 6 1 16,-3 10 1-16,-4 0 0 16,-4-1 0-16,-3 7-1 15,-3 3 0-15,-1 1-1 16,4-4 1-16,0-1-5 15,0-5 1-15,4-6-8 16,-1-7 1-16,8-13-7 16,3 1 0-16</inkml:trace>
  <inkml:trace contextRef="#ctx0" brushRef="#br1" timeOffset="123090.98">12559 16550 57 0,'0'19'28'0,"21"-9"-24"0,-14-7 52 15,0-3-53-15,4 0 0 16,-1 3 1-16,4 0 1 0,8-3-7 16,-1 0 1-16,0 0 3 15,-3 0 0-15,-1 3-1 16,-3-3 0-16,-7 3-2 15,-7 10 1-15,-3-4-1 16,-8 7 0-16,-3 6 0 16,0 0 0-16,3 6 1 15,1-3 0-15,-1 0 0 16,8-3 1-16,-1 0-1 16,8-6 1-16,6-4-4 15,8-2 0-15,7-7-6 16,3-6 0-16,0-4-11 15,4-8 0-15</inkml:trace>
  <inkml:trace contextRef="#ctx0" brushRef="#br1" timeOffset="123495.21">14669 16500 59 0,'-8'72'29'0,"-13"47"-33"15,14-81 46-15,-10 9-42 16,-5 10 0-16,1 2-3 15,4-2 1-15,6-10-7 16,4-22 1-16,7-25-8 16,0-16 1-16</inkml:trace>
  <inkml:trace contextRef="#ctx0" brushRef="#br1" timeOffset="123960.33">14591 16368 64 0,'32'-9'32'0,"14"-16"-38"0,-22 19 60 16,11-1-53-16,11 4 1 16,7-3 0-16,7 6 1 0,-3 3-4 15,-11 3 1 1,-11 1 1-16,-7-1 0 0,-10 3-1 15,-11 4 1-15,-11 6-2 16,-10 3 0-16,-7 3-1 16,-7 0 0-16,-4-3-1 15,4 3 0-15,-4-3 0 16,11-3 0-16,3-7 1 16,8 4 0-16,6 0 1 15,8-1 1-15,6-5 1 16,11 5 1-16,11 4 0 15,3 3 1-15,1 0 0 16,-5 3 0-16,-9-3-1 16,-8 3 0-16,-11 3-1 15,-13-6 1-15,-15 3-2 16,-10 7 0-16,-11-1-2 16,-7-3 0-16,7 1-5 0,0-7 0 15,7-4-10-15,11-8 0 16,7-4-2-16,10-3 1 15</inkml:trace>
  <inkml:trace contextRef="#ctx0" brushRef="#br1" timeOffset="124380.85">15529 16855 48 0,'7'15'24'16,"-21"-18"-23"-16,4 0 46 0,-8 0-46 16,-14-3 1-16,-14 2 2 15,1 4 1-15,6 4-5 16,0 2 0-16,0 3 4 16,0 7 0-16,4 6-1 15,7-3 0-15,7-4-1 16,10 1 0-16,11-7-3 15,11-2 1-15,3-4-2 16,7-9 0-16,7-1-2 16,0-2 1-16,4 3-1 15,0-7 1-15,-4 7 0 16,-3 0 0-16,-4 2 1 16,-3 8 1-16,-4 2 1 15,0 0 0-15,-4 3 0 0,1 1 1 16,-4-1-1-16,0 1 0 47,0-4-3-47,0 3 1 0,4-5-8 0,3-4 1 0,4-7-7 0,3-5 1 15</inkml:trace>
  <inkml:trace contextRef="#ctx0" brushRef="#br1" timeOffset="124665.13">15780 16739 39 0,'-21'6'19'0,"-4"6"-15"16,18-9 29-16,-4 1-32 16,-3-1 0-16,0 0 1 15,0 3 1-15,3 0-2 16,4 4 1-16,7 2 2 16,4 4 1-16,6-7-1 15,5 4 0-15,-1 3-1 16,-4-1 1-16,1 1-3 15,-4 3 1-15,-4 0-2 16,-3 3 0-16,0 3-1 31,-7 9 0-15,-3-6-3-16,-1 1 0 0,1-11-10 0,3-2 0 0,-1-13-2 16,5-9 0-16</inkml:trace>
  <inkml:trace contextRef="#ctx0" brushRef="#br1" timeOffset="124860.6">16090 16914 63 0,'-10'25'31'0,"-12"-3"-45"0,19-16 64 15,-4 4-50-15,-4 6 0 16,1-4-1-16,-1-3 0 0,4 1-5 15,4-4 0-15,-1-9-10 16,8-10 0-16</inkml:trace>
  <inkml:trace contextRef="#ctx0" brushRef="#br1" timeOffset="125059.25">15935 16535 52 0,'7'-3'26'0,"4"-7"-29"16,-8 7 40-16,4-3-38 15,4-1 1-15,-1 1-2 16,4-3 0-16,8-4-4 16,2-2 1-16,5-4-9 15,-1-9 0-15</inkml:trace>
  <inkml:trace contextRef="#ctx0" brushRef="#br1" timeOffset="125269.42">16468 15886 59 0,'-11'128'29'0,"-28"7"-36"0,29-94 53 16,-1 25-46-16,1 28 1 0,2 22-2 15,-2 0 1 1,6-3-4-16,4-10 0 0,4-21-8 16,3-17 1-16,7-24-5 15,4-19 1-15</inkml:trace>
  <inkml:trace contextRef="#ctx0" brushRef="#br1" timeOffset="125867.65">18193 16999 54 0,'3'66'27'0,"-10"50"-34"0,0-85 52 16,0 7-45-16,-3-1 0 0,-1-8-2 16,0-11 1-16,1-2 1 15,3-13 0-15,3-12-2 16,8-13 1-16,3-16-3 16,0-9 0-16,0-3-1 15,0-3 1-15,0-1-2 16,0 7 1-16,0 3 0 15,0-3 0-15,7 10 2 16,0 2 1-16,4 7 3 16,7 3 0-1,6 9 3-15,1 7 0 16,0 9 2-16,-4 6 1 0,-3 7 0 16,-7-4 0-16,-8 7-3 15,-13 6 1-15,-12 9-3 16,-6 0 1-16,-10 7-6 15,-1 3 0-15,0-4-7 16,7-5 1-16,8-13-6 0,10-7 0 16</inkml:trace>
  <inkml:trace contextRef="#ctx0" brushRef="#br1" timeOffset="126378.95">18641 16986 47 0,'0'38'23'0,"-18"-26"-25"0,15-12 41 0,-1 0-40 16,1 0 1-16,-1-6 0 16,1-3 1-16,-1-7-1 15,8 0 0-15,3-9 0 16,0 6 0-16,3 4 0 15,4 2 1-15,7 4-1 16,4 3 1-16,10-1-2 16,8 1 0-16,3 6 0 15,0 3 0-15,-8 3-1 16,1 4 1-16,-7-4-1 16,-4 0 1-16,-3-2 0 15,-4-4 0-15,0 0 0 16,0-4 1-16,0-5 0 15,-3 0 0-15,-4-1-1 16,-7 4 1-16,-7 0 0 0,-10 2 1 16,-8-2 0-16,0 6 1 15,-3 0-1-15,-3 6 1 16,-5 7 0-16,1 0 0 16,0 2 0-16,3 4 0 15,4 0-1-15,10 6 0 16,11 0 0-16,11-9 0 15,10-7-1 1,0-3 1-16,-3 1-6 0,3-7 0 16,4-7-10-16,0-2 1 0</inkml:trace>
  <inkml:trace contextRef="#ctx0" brushRef="#br1" timeOffset="127232.01">19562 16231 55 0,'7'25'27'0,"-7"31"-28"0,-4-37 46 0,-3 15-45 15,-4 26 0-15,-6 6 0 16,-8 15 0-16,-7 1 0 16,1 9 0-16,-1-7-1 15,7-8 1 1,8-20-5-16,6-9 1 0,7-22-7 15,4-15 1-15,7-13-6 16,4-13 1-16</inkml:trace>
  <inkml:trace contextRef="#ctx0" brushRef="#br1" timeOffset="127475.84">19509 16782 48 0,'14'10'24'0,"14"-4"-27"0,-17-3 43 16,-1 4-38-16,4 2 1 15,-3 0-1-15,-4-2 1 16,-4-1-5-16,-6 10 1 16,-8 5 2-16,4-5 1 15,-21 22-5-15,-4 3 0 16,1-1-11-16,2-8 1 15,5-10-2-15,6-7 1 16</inkml:trace>
  <inkml:trace contextRef="#ctx0" brushRef="#br1" timeOffset="127759.7">19953 16312 64 0,'-3'6'32'0,"-26"13"-45"16,22-3 67-16,-3 12-54 15,-4 25 1-15,0 4-1 16,-1 18 1-16,1-3-2 15,4 3 1-15,-4-2-2 16,10-14 0-16,4-6-6 16,0-15 1-16,4-10-10 0,6-18 0 15</inkml:trace>
  <inkml:trace contextRef="#ctx0" brushRef="#br1" timeOffset="128104.56">20006 16898 54 0,'18'19'27'0,"3"-12"-23"0,-14-7 42 15,3 0-45-15,5-7 1 16,-1 4 0-16,-4-3 0 0,1-4-3 16,-1 4 0-16,1-6 1 15,-4-4 0-15,0 0-1 16,-7 1 0-16,0 2 0 15,0 4 0-15,-3 6 0 16,-1 6 1-16,-3 6-1 16,-4 0 1-16,1 1 0 15,-1 9 0-15,4 6 0 16,4 3 1-16,3 0 0 16,7 0 0-16,3 1 0 15,-3-4 0-15,4-10-2 16,3-2 1-16,4-7-6 15,-1-3 1-15,8-3-12 16,0-9 0-16</inkml:trace>
  <inkml:trace contextRef="#ctx0" brushRef="#br1" timeOffset="128990.58">20503 16851 60 0,'22'22'30'0,"-8"22"-31"0,-14-34 48 16,3-1-45-16,-3 7 0 15,0-1-2-15,0-2 1 16,0 0-3-16,0-7 1 16,4-6 1-16,-1-3 0 15,4-7-2-15,0-12 1 16,4 3 0-16,0 4 1 16,-1-1 0-16,4 0 1 0,0 1-1 15,1 2 1-15,-1 1 0 16,-4 2 0-16,1 4 0 15,-1 6 1-15,1 3-1 16,-4 3 0-16,-3-2-1 16,-4 2 0-16,3 6-1 15,-3 4 0-15,0 0 0 16,0-4 0-16,0-2 0 16,0-1 0-16,4 0 0 15,3-2 1-15,3-10-1 16,4-4 1-16,4-5-2 15,7-1 1-15,3 4 0 16,-3-4 0-16,3-2 0 16,-3-1 0-16,-4 3 1 0,0 4 0 15,0 3 0 1,-3 3 0-16,-4 6 0 0,0 3 0 16,-4 0 0-16,1 1 0 15,0 5 0-15,-4-3 0 16,3 4-3-16,1-4 0 15,-1-2-12-15,5-1 0 16,-1-3-1 0,-4 7 1-16</inkml:trace>
  <inkml:trace contextRef="#ctx0" brushRef="#br1" timeOffset="129172.47">21745 16898 68 0,'21'29'34'0,"-14"5"-46"16,-3-31 71-16,-4 4-59 15,0-4 0-15,4 0-9 16,-4 0 0-16,-4-3-5 16,-3-6 0-16</inkml:trace>
  <inkml:trace contextRef="#ctx0" brushRef="#br1" timeOffset="133808.88">5341 17591 38 0,'-11'4'19'0,"15"-4"-9"15,-4 0 29-15,0 0-34 16,0 0 1-16,0 0 5 16,7 0 0-16,-3 0-13 0,13 0 0 15,11 3 9-15,4 0 0 16,7 3-3-16,10-3 0 16,1 0-3-16,-1 1 1 15,-10-4-1-15,-7 3 0 16,-4-3-2-16,-14 6 1 15,-3 3-1-15,-8 7 0 16,-6 6 0-16,-8-3 0 16,0-4 0-16,1-2 0 15,-1 0 0-15,1-4 1 16,3 0-1-16,3 1 1 16,4-1 0-16,4 1 0 0,6-1 0 15,4 0 1-15,8 4 0 16,-5 3 0-16,4-1 0 15,-10 1 1-15,3 0-1 16,-3 2 0-16,-8 1-1 16,-6-6 1-16,-11 9-1 15,-22 3 1-15,1 3-5 16,-14-6 1-16,-1-3-7 16,1-13 0-16,6-6-10 15,15-12 0-15</inkml:trace>
  <inkml:trace contextRef="#ctx0" brushRef="#br1" timeOffset="134303.47">6167 17664 49 0,'35'-29'24'0,"-10"-18"-16"0,-25 32 33 16,-8-1-39-16,-2-3 0 0,-8-6 1 16,-6 6 0-1,-22-3-4-15,-7 0 1 0,0 4 3 16,-11 5 0-16,-17 4-1 15,0 5 1-15,-18 8-2 16,11 2 1-16,0 13-1 16,-4 6 1-16,0 6-1 15,11 19 0-15,11 13 0 16,6 12 1-16,11 4 0 16,22 2 0-16,13 10-1 15,22-6 1-15,31-16-1 16,14-16 0-16,36-12-1 15,38-25 0-15,22-38-1 16,14-19 0-16,7-6-1 16,-29-16 1-16,-31 0-1 15,-21-9 1-15,-25-6-3 0,-25 3 1 16,-21 9-11-16,-25-3 0 16,-13-3-5-16,-19 15 0 15</inkml:trace>
  <inkml:trace contextRef="#ctx0" brushRef="#br1" timeOffset="137186.55">24786 9134 42 0,'7'54'21'0,"-28"49"-14"0,14-69 22 16,-18 23-30-16,-13 15 1 0,-5 28 0 16,-10 13 0-16,-10 3 0 15,-1 13 0 1,4-7-3-16,11 0 0 0,10-12-8 16,11-19 1-16,17-22-2 15,11-28 0-15</inkml:trace>
  <inkml:trace contextRef="#ctx0" brushRef="#br1" timeOffset="137861.98">24709 9153 41 0,'10'9'20'0,"25"-2"-26"0,-20-10 40 15,9-4-34-15,15 1 1 16,10 0 0-16,1-4 1 16,27 1-1-16,19-7 1 15,24 4 1-15,21 2 0 16,25-2 0-16,3-7 0 15,21 3-1-15,19-6 1 16,-8-3-3-16,3-3 1 0,-13-3-1 16,-18-4 1-1,-4 4-2-15,-7-4 1 0,-14 4-1 16,-10 6 0-16,-8 6-1 16,-10 6 1-16,-10 13-4 15,-8 4 1-15,-3 5-1 16,-18 10 1-16,0 3 1 15,0-3 1-15,-7 6-1 16,-3 3 0-16,3 3 4 16,-11 4 0-16,1-1-1 15,-8 7 0-15,-6 3-1 16,-4 0 1-16,-11 12 0 16,-3 10 1-16,-4 13-1 15,-10 2 0-15,-1 7 0 16,1 6 1-16,-1 0-1 15,5 0 1-15,-5-3-1 16,-3-6 1-16,-3-1 0 0,0-2 0 16,-8-1-1-16,-10 1 1 15,-7-7 0-15,-18 4 0 16,-35-10 0-16,-28-7 0 16,-22-2 0-16,-34-13 0 15,-29-16 0-15,-32-18 0 16,-21-13-4-16,-31-25 1 15,-33-16-10-15,-27-25 0 16</inkml:trace>
  <inkml:trace contextRef="#ctx0" brushRef="#br2" timeOffset="146350.28">6823 18012 44 0,'3'12'22'0,"-6"1"-10"0,3-10 22 15,-4 9-32-15,1 1 1 16,-4 9 1-16,-4 9 0 16,-3 10-5-16,-4 0 0 15,1 0 3-15,3-1 0 16,-8-2-1-16,8-7 0 16,4-6-2-16,-1-3 0 15,8-6-4-15,-8-7 0 0,11-9-5 16,0-9 1-16,0-10-7 15,11-9 0-15</inkml:trace>
  <inkml:trace contextRef="#ctx0" brushRef="#br2" timeOffset="146645.68">6823 17974 42 0,'0'-3'21'0,"3"0"-17"16,-3 3 35-16,7 0-37 15,4-3 0-15,-1-1 1 16,1 1 0-16,0 0-4 16,-1 0 1-16,15 0 3 15,0 3 1-15,6 3-1 16,5 3 1-16,-12-3 0 0,1-3 0 16,-11 13-1-16,-7 3 1 15,-7 3-3-15,-17 2 1 16,-8 8-2-16,0 5 0 15,-3 1-2-15,-4-4 0 16,0-3-3-16,1-6 0 16,13-9-7-16,7-4 0 15,11-12-6-15,0-10 0 16</inkml:trace>
  <inkml:trace contextRef="#ctx0" brushRef="#br2" timeOffset="146918.63">7211 18118 53 0,'-18'19'26'0,"18"-13"-21"15,0-6 47-15,0 0-47 16,7 0 0-16,4 3 1 15,10 1 1-15,7-1-10 16,4-6 0-16,3-1 5 16,-7-2 1-16,1 0-8 15,2 0 0-15,-6-1-12 16,-4 1 0-16,-3-3-3 16,3 6 1-16</inkml:trace>
  <inkml:trace contextRef="#ctx0" brushRef="#br2" timeOffset="147667.77">7976 17987 54 0,'7'6'27'0,"-17"-16"-31"0,6 10 51 0,-6 4-46 16,-8-1 1-16,0-3 0 15,4 0 1-15,-14 3-4 16,7 0 1-16,0 3 1 16,3 1 1-16,0-1-1 15,4 0 0-15,4 3 0 16,6 1 1-16,4 2-1 15,4 1 1-15,6 3-1 16,4-1 1-16,8-2-1 16,2 3 0-16,-6-1-1 15,0-2 0-15,-4-4-1 16,0 1 0-16,-7 5 0 16,-7-2 0-16,-7 2 0 15,-7 4 0-15,-4 0 0 16,-3-6 0-16,0-4 0 0,0 0 1 15,3 1 0-15,7-1 0 16,-3-2 1-16,4-1 0 31,6 0-1-31,4-3 1 0,7 0-1 0,4 1 1 16,3-4-1-16,4 0 1 16,6 0-1-16,4-4 0 15,4 1 0-15,0-6 0 16,0-7 0-16,3 0 1 15,0-2-1-15,1-1 0 0,-1 0 0 16,-3-3 1-16,-4-3-2 16,0-3 1-16,-14 6-1 15,0 3 0-15,-3 0 0 16,-8 0 1-16,-3 7-1 16,-3 6 0-16,-4 9 1 15,-4 3 0-15,1 3 1 16,-1 7 0-16,-3 0 0 15,7 12 0-15,3 6 0 16,4-2 1-16,4-1-2 16,6-3 1-16,5-3-3 15,-1-3 1-15,7-3-6 16,3-6 0-16,8-7-12 16,4-6 1-16</inkml:trace>
  <inkml:trace contextRef="#ctx0" brushRef="#br2" timeOffset="147952.38">8548 18335 53 0,'0'9'26'0,"0"-15"-26"0,0 6 39 15,0 0-37-15,3-13 1 16,1-2 0-16,3-4 0 15,-4-3-4-15,1 0 1 0,3 3 3 16,4 3 1 0,-4 4-1-16,0-1 0 0,7 7 0 15,0 3 0-15,4 3-3 16,-8 0 0-16,8-6-6 16,3 6 1-16,-10-4-8 15,6 4 0-15,4-9-6 16,1 9 1-16</inkml:trace>
  <inkml:trace contextRef="#ctx0" brushRef="#br2" timeOffset="148311.79">9081 18332 56 0,'0'6'28'0,"0"19"-32"0,0-19 51 16,0 4-46-16,0 2 0 0,-4 4-1 16,0-1 1-16,1-2-2 15,-1 0 1 1,4-4-1-16,0-3 0 16,4-3-7-16,-1-6 0 0,5-6-8 15,-5-4 0-15</inkml:trace>
  <inkml:trace contextRef="#ctx0" brushRef="#br2" timeOffset="148687.31">9095 18162 65 0,'7'3'32'0,"0"0"-30"0,-4-3 57 0,-3 0-59 16,0 0 0-1,4-3-1-15,3-3 1 0,0 0-1 16,-4-4 1-16,8 1-7 16,-7 0 0-16,-1 2-13 15,4-2 1-15</inkml:trace>
  <inkml:trace contextRef="#ctx0" brushRef="#br2" timeOffset="149109.48">9313 18313 64 0,'22'9'32'0,"20"13"-31"0,-28-19 49 16,7-3-50-16,0-3 0 16,0-3-1-16,-3 3 0 15,0-10 0-15,-4-3 1 16,0-2-2-16,-7-1 1 15,0-3-1-15,-7 3 1 16,-3 0-2-16,-1 10 1 16,-3 3 0-16,-4 6 0 0,-3 9-1 15,4 7 1-15,-8 2 1 16,7 8 0-16,1 5 1 16,6 7 0-16,4-4 0 15,7-3 1-15,8-2-3 16,6-7 0-16,7-7-8 15,4-9 0-15,-4-12-5 16,7-3 0-16</inkml:trace>
  <inkml:trace contextRef="#ctx0" brushRef="#br2" timeOffset="149393.86">10040 18084 46 0,'-14'15'23'0,"-18"-15"-28"0,29 0 39 16,-11 0-32-16,-4 0 0 16,0 4 1-16,4 2 1 15,0 0-4-15,0 0 0 16,7 7 3-16,7 3 1 16,7 2-1-16,7 11 1 15,7-4-1-15,7-3 0 16,4 3-1-16,-4-3 0 15,-3 0-1-15,-7-3 1 16,-11-1-3-16,-14 7 1 31,-18 0-5-31,-10-6 1 0,-11-6-13 0,-11-10 0 16</inkml:trace>
  <inkml:trace contextRef="#ctx0" brushRef="#br2" timeOffset="150234.46">11441 18074 46 0,'-7'29'23'0,"-1"11"-24"0,5-24 29 0,-4 9-29 16,-4-3 1-16,1 0-5 15,3-3 1-15,0-10-6 16,3-6 1-16</inkml:trace>
  <inkml:trace contextRef="#ctx0" brushRef="#br2" timeOffset="150444.85">11423 17955 53 0,'-4'22'26'0,"8"-25"-26"0,-4 3 44 0,7-3-43 0,0 3 0 16,4 0 0-16,3 0 0 16,3 3-6-16,-2 0 1 15,2-3-11-15,8 0 0 16</inkml:trace>
  <inkml:trace contextRef="#ctx0" brushRef="#br2" timeOffset="151061.17">11649 18263 58 0,'-4'18'29'0,"-3"-15"-31"16,7-3 46-16,-3 0-44 16,-1 0 0-16,1-3 0 15,-1 3 0-15,1-6 0 16,3 0 0-16,3-7 0 16,8-6 1-16,-1-3-2 15,4-3 0-15,4 0 0 16,0 3 1-16,-1 7-1 15,1 2 1-15,0 4-1 16,-4 6 1-16,0 3 1 16,-4 6 0-16,1 3 0 15,-4 1 0-15,0-1-1 16,0 0 0-16,-3-2 0 0,-1-1 0 16,1 0 0-16,-1-3 0 15,1 1-1-15,3-4 1 16,0 6-1-16,0-6 1 15,-4-10-1-15,4 1 0 16,4 0 0-16,3-1 0 16,0-2 0-16,7 2 0 15,1-2 0-15,-5 2 0 16,-3 4 1-16,4 0 0 16,-4 3 0-16,0-4 0 15,-3 7 0-15,-1 0 1 0,-3 0-1 16,0 7 1-16,1-1-1 15,-1 3 1-15,0 1 0 16,-4 2 0-16,1-2 0 16,-1-1 0-16,1 7-1 15,-1-1 1-15,4-2-2 16,0 0 0-16,4-1-7 16,3-3 0-16,7-2-8 15,4-14 1-15</inkml:trace>
  <inkml:trace contextRef="#ctx0" brushRef="#br2" timeOffset="151480.75">12344 18288 54 0,'-14'44'27'0,"-29"46"-31"0,36-64 46 15,-3 2-43-15,-1-3 1 16,0-9-2-16,4-4 0 16,4-12 2-16,6 3 1 15,4-9-2-15,4-10 0 16,3-9-2-16,0-9 1 16,4-4-3-16,0-6 1 0,-4-6-3 15,3 3 0-15,-3 0 0 16,1 6 1-1,2 3 3-15,4 10 1 0,0 9 6 16,1 10 0-16,2 9 4 16,5 6 0-16,-1 4 0 31,-7 5 1-31,-3 4-3 0,-8 0 1 0,-10 9-5 16,-10-6 1-16,-8 0-3 15,-7-3 1-15,1 0-5 16,2-7 0-16,5-2-10 15,3-4 0-15,0-6-2 16,6-6 1-16</inkml:trace>
  <inkml:trace contextRef="#ctx0" brushRef="#br2" timeOffset="151778.88">12859 18172 46 0,'0'-7'23'0,"-28"-2"-27"0,20 3 43 15,-2-1-37-15,-4 4 1 16,-4 0 0-16,-3 3 1 16,0 6-5-16,3 4 0 15,1 5 4-15,-1 14 0 16,7-4-2-16,1-3 1 0,6-3-2 15,4-4 1-15,7-2-1 16,4-4 1-16,3-3-4 16,4-2 1-16,-1-14-5 15,4-2 0-15,4-7-9 16,0-3 1-16</inkml:trace>
  <inkml:trace contextRef="#ctx0" brushRef="#br2" timeOffset="152184.29">12979 18338 54 0,'3'9'27'0,"-3"-3"-31"0,7-2 47 16,-7-4-43-16,0 0 1 16,0 0 0-16,0 0 0 0,0-7-1 15,0 1 0-15,0 0 1 16,0-4 0-16,0-5 0 15,4-1 0-15,3 0 0 16,3 4 0-16,5-4 0 16,-1 4 0-16,3-1 0 15,1 10 0-15,0 3-2 16,-1 3 0-16,1 0-6 16,0 3 1-16,-4 1-11 15,3-7 1-15</inkml:trace>
  <inkml:trace contextRef="#ctx0" brushRef="#br2" timeOffset="152499.96">13593 17507 47 0,'-11'12'23'0,"4"26"-14"0,7-19 33 16,-4 15-42-16,-3 13 1 15,0 19 0-15,0 9 0 16,0 13-2-16,4 6 1 15,-4-15-2-15,3-13 1 0,1-10-8 16,-1-18 0-16,4-13-6 16,-4-16 0-16</inkml:trace>
  <inkml:trace contextRef="#ctx0" brushRef="#br2" timeOffset="152966.71">13511 18178 48 0,'29'25'24'0,"48"-19"-26"15,-52 0 41-15,0 1-39 16,-1-1 1-16,-3-3-2 16,1 0 1-16,-5-6-1 15,-3 0 1-15,-3 0-1 0,0-3 1 16,-4-4-2-16,-4 4 1 15,-3 0 0-15,0-1 1 16,-3 4 0 0,-1 3 1-16,-3 7-1 0,0-1 1 15,3 0 1-15,1 7 0 16,-1-7-2-16,1 6 1 16,3 1-1-16,0 0 1 15,3-1-1-15,1-3 1 16,3 1-1-16,0-4 0 0,4-3 0 15,-1 0 0-15,1-3-1 16,-1 0 1-16,-3 0-1 16,0 4 1-16,1-1 0 15,-1-3 0-15,0 0 0 16,0 0 1-16,0 3-2 16,0 3 1-16,0 0-4 15,0 1 1-15,0-1-4 16,4-3 0-16,3-3-7 15,0-3 0-15</inkml:trace>
  <inkml:trace contextRef="#ctx0" brushRef="#br2" timeOffset="153400.46">14026 18335 35 0,'0'6'17'0,"8"3"-11"15,-8-9 26-15,0 0-31 0,3-3 1 16,4 3-1-16,0-3 0 15,-3 0-2-15,3 0 1 16,-4 0 1-16,1 0 0 16,-4 3 0-16,7 3 0 15,-4 3 0-15,-3 0 0 16,7 4 0-16,4-1 0 16,3 4-1-16,4-4 1 15,3 0-2-15,11-2 1 0,3-7 0 16,7-10 1-1,8-5-1-15,3-4 1 0,0-9-1 16,-4-13 1-16,-7-13-1 16,-3-5 0-16,-4-20-2 15,-6-11 1-15,-8-14-1 16,-7-6 1-16,-7 13 0 16,-7 9 0-16,0 13 1 15,-4 19 0-15,1 18 0 16,-4 19 0-16,-7 19 1 15,-4 13 0-15,-3 21-1 16,-4 26 1-16,0 15-1 16,4 10 0-16,4-10-5 15,6 0 0-15,4-6-8 16,7-19 1 0</inkml:trace>
  <inkml:trace contextRef="#ctx0" brushRef="#br2" timeOffset="153626.33">14192 17977 58 0,'11'10'29'0,"35"-10"-26"0,-29 0 53 15,12 0-56-15,16 0 1 16,12 0-1-16,6 0 1 0,11 0-6 15,-3-7 1-15,-4 1-8 16,-7-7 0-16,-7-5-7 16,-14 2 1-16</inkml:trace>
  <inkml:trace contextRef="#ctx0" brushRef="#br2" timeOffset="154197.01">15487 18263 54 0,'3'25'27'0,"26"-16"-26"0,-15-9 47 16,7-3-46-16,11-3 0 16,-1-4 2-16,8 1 0 0,4-4-5 15,-1-2 0-15,-7-4 2 16,-3 0 0-16,-4-3-1 16,-7 0 0-16,-7 0-2 15,-3 3 1-15,-4 7 0 16,-7 2 0-16,-3 7 0 15,-8 3 0-15,0 6-1 16,-6 4 1-16,-1 9 0 16,4 3 1-16,3 6-1 15,1 0 0-15,3 0 0 16,3-3 0-16,8-3-3 16,6 0 0-16,5-6-7 15,2-3 0-15,11-10-5 16,1-3 0-16</inkml:trace>
  <inkml:trace contextRef="#ctx0" brushRef="#br2" timeOffset="154525.66">16101 18281 54 0,'0'35'27'0,"-11"-19"-32"0,8-13 51 16,-1 3-46-16,1 0 1 15,-1-3-1-15,1-3 0 16,3 0 0-16,0 0 0 15,7-6 0-15,3-3 0 0,4-4-2 16,4-3 1-16,0-2-1 16,3-4 1-16,0 0-2 15,0 3 1-15,-3 3 0 16,-4 4 1-16,-4-1 1 16,1 10 0-16,0 6 2 15,-8 3 0-15,4 1 0 16,0 5 0-16,-3 4-1 15,-1 3 1-15,1-4-1 16,-4 1 0-16,3-3-3 16,4-4 0-16,4 0-6 15,3-5 1-15,4-1-8 16,13-6 0-16</inkml:trace>
  <inkml:trace contextRef="#ctx0" brushRef="#br2" timeOffset="154813.57">16753 18137 52 0,'4'3'26'0,"-8"-3"-30"0,1-3 45 16,-1 6-39-16,-3-3 0 15,-3 3 2-15,-4 0 0 16,-4 1-4-16,0 2 0 15,1 3 3-15,-1 10 0 16,0 0-1-16,1 6 1 16,3 0-1-16,3 3 0 0,8 1-1 15,3-1 0-15,7-3-3 16,7-3 1-16,7-7-7 16,0-5 1-16,0-4-12 15,4-9 1-15</inkml:trace>
  <inkml:trace contextRef="#ctx0" brushRef="#br2" timeOffset="155445.1">16443 18030 43 0,'-4'-3'21'0,"1"0"-5"16,-1-3 28-16,-10 6-38 15,-3 3 1-15,-5 6 3 16,1 7 0-16,-3 6-13 16,-8 13 0-16,-3-1 8 0,-4 10 0 15,0-3-4-15,0 0 0 16,7-7-5-16,4-3 1 16,7-9-9-16,3-6 1 15,8-13-9-15,6-9 0 16</inkml:trace>
  <inkml:trace contextRef="#ctx0" brushRef="#br2" timeOffset="155639.87">16122 18012 65 0,'14'28'32'0,"7"25"-33"0,-10-34 55 0,3 6-53 16,4 6 0-16,3 7-1 15,-4-10 1-15,12 1-2 16,2-4 0-16,-2-3-3 16,-1-4 0-16,-7-2-15 15,-7-3 0-15</inkml:trace>
  <inkml:trace contextRef="#ctx0" brushRef="#br2" timeOffset="156155.86">16810 18168 55 0,'0'4'27'0,"3"-4"-18"16,1 6 36-16,-4 0-41 16,0 10 1-16,0 9 1 15,3 0 0-15,-3 6-9 16,0 7 1-16,-3 0 5 15,3-1 0-15,-4-12-5 16,4 0 0-16,0-6-9 16,4-3 0-16,-4-13-9 0,7-6 0 15</inkml:trace>
  <inkml:trace contextRef="#ctx0" brushRef="#br2" timeOffset="156733.52">17053 18150 60 0,'4'31'30'0,"6"13"-28"0,-10-28 49 0,-3-1-51 15,-1 4 1-15,1 3-1 16,-4-3 1-16,3-3-3 15,1-4 1-15,-1-6 0 16,4-6 0-16,4-6-1 16,-1-6 1-16,4-7 0 15,0 0 0-15,0 3 0 16,0 7 0-16,4-1 1 16,0 7 0-16,-1 6-1 15,1 7 1-15,-1-1 0 16,1-3 0-16,0 4 0 15,-4-4 0-15,0 0 0 16,0 1 0-16,-4-1 0 16,4 0 0-16,-3-3 0 0,3 1 0 15,0-1-1 1,4-3 1-16,3-3-2 0,0-1 1 16,0 1-1-16,0 3 0 15,0 0 0-15,0-6 0 16,-3 0 0-16,-1-1 1 15,1 7 1-15,0 0 0 16,-4 4 0-16,3-1 1 16,-3 0 0-16,0-3 0 15,-3 3 0-15,-1 0 1 16,1 3-1-16,-1 1 0 16,1-1 0-16,-1 3 0 15,4 1 0-15,1-4 0 0,2 0-5 16,4-3 0-16,7-3-7 15,4-3 1-15,3-6-6 16,4 3 0-16</inkml:trace>
  <inkml:trace contextRef="#ctx0" brushRef="#br2" timeOffset="157110.83">17639 18444 63 0,'-18'60'31'0,"4"-16"-44"16,11-32 61-16,-4 1-49 15,0-4 1-15,3 1-1 0,4-10 1 16,0-10 0-16,4 1 0 16,-1-7 0-16,4-9 0 15,0-9-1-15,0-7 1 16,0 0-3-16,4-3 0 15,-1 0-1-15,8 7 0 16,3 2 0-16,4 4 0 16,3 9 2-16,4 9 0 15,0 10 3-15,-4 13 1 16,-3 8 2-16,-8 4 1 16,-6 4-1-16,-8 5 0 0,-10 7-2 15,-10-1 1 1,-8-2-4-16,0-7 1 0,1-6-5 15,2-10 0-15,8-2-11 16,7-20 0-16</inkml:trace>
  <inkml:trace contextRef="#ctx0" brushRef="#br2" timeOffset="157352.82">18101 17824 60 0,'4'47'30'0,"-11"28"-35"15,3-60 51-15,-7 14-46 0,1 21 1 16,-1 9-1 0,-3 4 0-1,0 0-1-15,0-13 1 0,3-9-3 0,4-7 0 16,11-9-6-16,3-12 1 15,7-7-9-15,4-6 1 16</inkml:trace>
  <inkml:trace contextRef="#ctx0" brushRef="#br2" timeOffset="157695.53">18217 18372 55 0,'25'16'27'0,"7"-13"-28"0,-18-3 48 0,0 0-46 16,4-3 0-16,-1-3-1 16,1-4 1-16,0 1-2 15,-4-10 0-15,-4-6 0 16,-3 0 1-16,-3-3-1 16,-8-1 1-16,1 7 0 15,-4 7 0-15,-4 5 0 16,-3 14 0-16,0 8 0 15,0 10 0-15,3 0 0 16,1 6 1-16,3 7 0 16,7-1 0-16,3 1 0 15,8-4 0-15,10-6-1 16,7-6 0-16,-3-7-4 16,0-5 1-16,10-7-14 0,-3-13 1 15,-4 4-1-15,4-1 1 16</inkml:trace>
  <inkml:trace contextRef="#ctx0" brushRef="#br2" timeOffset="158343.75">19794 18335 42 0,'-7'37'21'0,"0"-15"-20"0,7-19 39 15,0-3-39-15,4-9 0 16,-1-7 2-16,4-15 0 0,7-13-4 15,4-6 1-15,0-7 1 16,6 4 1-16,5-10-1 16,2-2 0-16,5 2-1 15,-8 6 1-15,0 4 0 16,-3 9 0-16,0 13 0 16,-1 9 1-16,4 9-4 15,1 20 1-15,-12 5-7 16,-6 13 0-16,-11 3-7 15,-7 1 0-15</inkml:trace>
  <inkml:trace contextRef="#ctx0" brushRef="#br2" timeOffset="158567.06">19597 18228 54 0,'-11'31'27'0,"18"7"-23"0,0-35 47 15,7-3-48-15,8 0 1 16,6 0 1-16,0 0 0 16,0 6-7-16,4-6 0 15,7 0 4-15,0 0 0 16,3-3-8-16,0-3 1 16,4-3-11-16,-7-1 0 15,-7-2-4-15,-1 2 1 16</inkml:trace>
  <inkml:trace contextRef="#ctx0" brushRef="#br2" timeOffset="158866.38">20316 18319 57 0,'4'6'28'0,"-4"-12"-35"16,0 0 54-16,-7-1-45 16,-4 4 0-16,-3-3 1 15,-3 6 1-15,-1 6-5 16,-3 4 1-16,3-1 2 16,4 7 1-16,0 3-3 0,3-1 1 15,4 1-3-15,4-6 1 16,10-4-4-16,10-3 0 15,8-6-5-15,0-6 1 16,-4-3-8-16,0-1 0 16</inkml:trace>
  <inkml:trace contextRef="#ctx0" brushRef="#br2" timeOffset="159120.91">20514 18400 48 0,'7'4'24'0,"11"-17"-19"0,-11 7 38 0,3-4-40 15,8-2 1-15,3-1 4 16,0-5 0-16,4-1-9 16,14 3 1-16,7 0 5 15,10 4 1-15,8-1-3 16,3 7 1-16,0-3-3 15,-11 2 0-15,-10 1-8 16,-11 6 1-16,-6 0-14 16,-8-6 0-16</inkml:trace>
  <inkml:trace contextRef="#ctx0" brushRef="#br2" timeOffset="159918.1">22585 17231 52 0,'3'0'26'0,"1"19"-24"15,-4-13 31-15,-4 10-33 16,-3 9 1-16,0 0-1 16,0 0 0-16,-7 6-1 15,0 4 1-15,3-1-6 16,4-2 1-16,4-7-10 16,3-3 1-16</inkml:trace>
  <inkml:trace contextRef="#ctx0" brushRef="#br2" timeOffset="160278.8">22927 17231 54 0,'21'-6'27'0,"-14"-32"-30"0,-10 25 46 16,-8-5-43-16,1 5 0 15,-5-3 2-15,-9 4 1 16,-12 2-3-16,-9 10 0 0,-8 10 1 16,0 5 0-16,-11 7-1 15,4 10 1-15,11 12-2 16,0 12 0-16,6 7 0 16,19 12 0-16,9 0 0 15,12-2 1-15,21-5 0 16,20-17 0-16,22-20 0 15,14-22 1-15,-7-21-2 16,-7-19 1-16,-3-10-1 16,-8-9 1-16,-10 3-6 15,-14 0 1-15,-11-1-11 16,-14 11 0-16</inkml:trace>
  <inkml:trace contextRef="#ctx0" brushRef="#br2" timeOffset="161764.79">23562 17149 59 0,'0'38'29'0,"-7"6"-33"0,3-32 48 0,-10 13-44 16,-3 10 1-16,-4 6-1 15,-1 6 1-15,1 3-4 16,-3 3 1-16,6-9-7 16,7-9 0-16,4-17-7 15,4-14 0-15</inkml:trace>
  <inkml:trace contextRef="#ctx0" brushRef="#br2" timeOffset="162288.44">23393 17221 48 0,'3'4'24'0,"-3"-8"-19"0,0 4 39 16,7-9-42-16,0 3 0 15,0-7 1-15,4-2 0 16,17-1-3-16,4-6 1 15,0 0 3-15,10 0 0 16,4 0-1-16,3 0 0 16,1 3-1-16,-8 0 1 15,-3 7-2-15,-7 6 1 16,-11 6-2-16,-7 6 1 0,-7 10-1 16,-11 15 1-16,-6 3-1 15,-11 7 1-15,-8 6-1 16,-2 0 0-16,-1-6-1 15,0-3 1-15,-3-4-1 16,3-9 0-16,4-6 0 16,3-6 0-16,8-4 0 15,6-6 0-15,4 0 0 16,3 0 1-16,4-3-1 16,7 0 1-16,4 4 0 15,3-1 1-15,0 6-1 16,-3 7 1-16,3 6 0 15,-3 0 1-15,-1 3-1 16,-3 3 0-16,0 0-1 16,4 0 1-16,3-6-3 15,4-6 0-15,-1-7-6 16,1-5 1-16,-1-4-13 0,1-10 1 16</inkml:trace>
  <inkml:trace contextRef="#ctx0" brushRef="#br2" timeOffset="163114.65">24321 17184 54 0,'14'0'27'0,"-7"-25"-24"16,-7 18 39-16,-4-5-41 16,-3-1 0-16,-7 1 0 15,-7-1 1-15,-4 1-2 16,-7 9 1-16,-6 3 1 15,-5 15 0-15,8 7 0 16,0 10 0-16,-4 11 0 16,4 8 0-16,10-4-1 15,7 0 0-15,15-7 0 16,10-8 0-16,7-7-1 0,18-13 0 16,6-15-1-16,1-6 0 15,0-10-1-15,0-9 1 16,-4-3-4-16,-3-1 1 15,-7 4-11-15,-4-7 0 16,-4 7-2-16,-6 6 0 16</inkml:trace>
  <inkml:trace contextRef="#ctx0" brushRef="#br2" timeOffset="164421.98">24642 16989 54 0,'7'13'27'0,"-11"3"-29"0,8-7 51 15,-8 0-49-15,1 10 1 16,-5 9-1-16,-6 7 1 0,0 6-1 15,0 6 0-15,-3 0 0 16,-1-10 1-16,0-2-1 16,8-4 0-16,-1-6-6 15,8-12 1-15,6-7-11 16,4-6 1-16,4-16-2 16,3-5 1-16</inkml:trace>
  <inkml:trace contextRef="#ctx0" brushRef="#br2" timeOffset="164706.51">24613 16892 41 0,'0'10'20'0,"-3"-17"-13"16,3 7 40-16,3-6-44 15,4 3 0-15,4 6 1 0,3-6 1 16,4 6-5-16,3 3 1 15,11 4 4-15,3 5 1 16,7 10-1-16,8 7 1 16,-8 5-2-16,-7 4 0 15,-10-3-2-15,-11 9 0 16,-21 3-2-16,-21-3 0 16,-11 3-4-16,-10-6 0 15,-8-6-6-15,8-10 0 16,3-15-10-16,0-7 0 15</inkml:trace>
  <inkml:trace contextRef="#ctx0" brushRef="#br2" timeOffset="165352.61">26095 16883 58 0,'7'19'29'0,"-14"34"-28"0,7-34 45 16,0 9-44-16,-4 13 1 15,-3-4-1-15,0 1 1 0,0-4-5 16,0-5 0-16,4-7 2 16,-1-10 1-1,1-6-3-15,-1-9 1 0,-3-12-1 16,0-10 1-16,-7-7 0 16,-4-2 0-16,-3-1-1 15,-4 1 0-15,-6 2-1 16,2 1 0-16,-2 6 0 15,-1 6 1-15,4 7 0 16,-1 5 0-16,5 10 2 16,6 7 1-16,4 2 3 15,7 4 1-15,14 3 1 16,14 6 0-16,14 0 0 16,18-6 0-16,21-7-1 15,4-15 0-15,3-6-6 16,-3-1 0-16,-8-2-8 0,-6-4 0 15,-11 1-11 1,-7-7 0-16</inkml:trace>
  <inkml:trace contextRef="#ctx0" brushRef="#br2" timeOffset="166148.46">27481 16823 55 0,'-3'13'27'0,"-8"2"-29"15,4-11 41-15,-14-1-38 16,-4 6 0-16,1 7-1 16,-1-1 0-16,-3 4-1 15,0-6 1-15,-4-4 0 16,4 1 0-16,3-4-1 15,7 3 1-15,1-2 0 16,6-4 1-16,4 0-1 0,7 0 0 16,7 3 0-16,7-3 0 15,4 1 0-15,-1 2 1 16,5-3-1-16,2 0 1 16,4 0 0-16,-3-3 0 15,-4 10 0-15,-3-7 1 16,-11 3-2-16,0 3 1 15,-10 1-1-15,-4 6 0 16,-1-1-1-16,-2-2 1 16,-1-1-1-16,4 4 1 15,0-7 0-15,4 4 1 0,-1-10-2 16,1 3 1-16,-1-9 0 16,11 3 0-16,4-6 0 15,6-7 0-15,8-2 0 16,3-7 0-16,4 0 0 15,3-6 1-15,1-1-1 16,-1-5 1-16,-3 12-1 16,-4 0 1-16,-3 0-2 15,-8 6 1-15,-3 4 0 16,-7 2 1-16,-7 10-1 16,-3-3 0-16,-4 3 0 15,-4 10 0-15,-3 5 0 16,0 4 1-16,3 3-1 15,1 0 0-15,3 6 1 16,7-6 0-16,7 0-3 0,7-3 0 16,4-10-6-16,3-2 0 15,3-7-9-15,1-7 1 16</inkml:trace>
  <inkml:trace contextRef="#ctx0" brushRef="#br2" timeOffset="166417.58">27834 17102 44 0,'-3'13'22'0,"-1"-23"-17"0,4 4 33 0,0-6-35 16,0-1 0-16,0-6 2 16,0-3 0-16,4-3-6 15,-1-3 1-15,1 6 3 16,6 3 1-16,1 4-1 15,3 2 1-15,4 4-2 16,-4-1 1-16,3 10-2 16,1 3 1-16,3 7-5 15,-3-1 1-15,-1 1-10 16,1 2 1-16,0-9-8 31,-1 3 1-31</inkml:trace>
  <inkml:trace contextRef="#ctx0" brushRef="#br2" timeOffset="166601.02">28092 17090 65 0,'0'31'32'0,"-4"-25"-45"0,4-3 59 16,0-3-47-16,0 0 1 15,4-6-3-15,-1 0 1 16,1-7-4-16,3-2 1 15,0-4-11-15,0-3 0 16</inkml:trace>
  <inkml:trace contextRef="#ctx0" brushRef="#br2" timeOffset="166807.98">28049 16876 56 0,'-3'10'28'0,"10"-20"-33"16,-7 10 46-16,7 0-41 16,4 0 0-16,3 0-1 15,3 0 1-15,4 0-4 16,1 0 1-16,-5 4-7 16,1 5 1-16,-4 0-6 15,0 4 1-15</inkml:trace>
  <inkml:trace contextRef="#ctx0" brushRef="#br2" timeOffset="167077.61">28317 17014 38 0,'22'16'19'0,"2"-10"-12"16,-17-6 32-16,0 0-36 15,-3 0 0-15,7-3 1 0,-1 0 0 16,4-6-6-16,-3-4 1 16,-1-2 3-16,1-7 1 15,-4 0-2-15,-7 6 0 16,-3 0 0-16,-1 4 0 15,-7 5-1-15,4-2 1 16,-3 9-1-16,-1 6 1 16,-3 7 0-16,0 6 0 15,3 6-1-15,4 3 1 16,4 10-1-16,6-4 0 0,4-9-4 16,0 0 0-16,11-9-4 15,10-7 0-15,11-6-9 16,3-9 1-16</inkml:trace>
  <inkml:trace contextRef="#ctx0" brushRef="#br2" timeOffset="167377.68">28931 16870 35 0,'-14'-3'17'0,"-53"-3"-10"16,46 3 25-16,0 0-32 15,0 3 0-15,0 0 1 16,3 3 1-16,7 0-1 16,4-3 0-16,7 0 1 15,7 3 0-15,11 6 1 0,7 7 1 16,6 3 1-16,-2 3 0 16,-1 3 0-16,-3 0 0 15,-4 3-2-15,-11 0 1 16,-3 1-2-16,-7 2 0 15,-10-6-5-15,-18 0 1 16,-11-6-16-16,-4-10 0 16,1-9 1-16,-7-6 1 15</inkml:trace>
  <inkml:trace contextRef="#ctx0" brushRef="#br2" timeOffset="168071.26">23880 17576 67 0,'3'0'33'0,"1"9"-23"16,-4-9 33-16,0 0-41 15,7 0 0-15,0 3 0 0,0 0 0 16,-4 1-4-16,4-1 0 16,-3 0-7-16,3 3 1 15,0-12-12-15,-7-4 1 16</inkml:trace>
  <inkml:trace contextRef="#ctx0" brushRef="#br2" timeOffset="168415.91">24317 17554 61 0,'4'6'30'0,"-1"-6"-21"16,-3 0 46-16,0 0-53 15,0 0 0-15,0 0 1 16,7 0 0-16,-3-3-5 16,-1 3 1-16,-3 0 0 15,4 0 0-15,-1 0-14 0,-3 0 1 16,7-6-7 0,0-1 1-16</inkml:trace>
  <inkml:trace contextRef="#ctx0" brushRef="#br2" timeOffset="168774.92">25037 17441 77 0,'0'19'38'0,"-4"-10"-45"15,4-3 73-15,0-2-64 16,0-4 0-16,0 0 1 15,0 0 1-15,0 0-6 16,7-7 0-16,0 1-1 16,0-3 0-16,0-1-13 15,-7 4 1-15,-10-7-8 16,-8 13 0-16</inkml:trace>
  <inkml:trace contextRef="#ctx0" brushRef="#br2" timeOffset="169645.53">22289 18247 54 0,'-11'28'27'0,"4"-9"-22"0,7-16 41 0,-4-3-42 15,4 3 0-15,4 0 3 16,6 0 1-16,5 1-9 16,-1-4 0-16,10-7 5 15,12 1 1-15,-1-7-3 16,-3-2 0-16,3-1-2 15,-10 4 1-15,-4-1-2 16,-7 4 0-16,-7 5 0 16,-7 8 1-16,-4 2-1 15,-10 6 1-15,0 4 0 16,-7 3 0-16,0 0 0 16,-4 3 1-16,8 3-1 15,-1 0 0-15,7 0 0 0,4 0 1 16,0 0 0-16,0-6 0 15,4-7-1-15,6 4 0 16,8 0-2-16,6-7 0 16,8 1-9-16,3-7 1 15,4 0-11-15,0-9 0 16</inkml:trace>
  <inkml:trace contextRef="#ctx0" brushRef="#br2" timeOffset="170051.46">22828 18172 57 0,'14'-16'28'0,"-10"-22"-24"16,-4 23 43-16,0-7-47 15,-7 3 1-15,-7 0 2 16,-11 0 0-16,-14 0-3 16,-7 4 0-16,-7 5 2 15,-14 7 1-15,7 3-1 16,-7 13 0-16,-10 15-2 16,-1 19 1-16,8 16-1 0,13 24 0 15,4 1 0-15,18 3 1 16,14 3-1-16,17-9 1 15,22-16-1-15,28-19 0 16,14-31-1-16,21-25 1 16,11-19-1-16,6-13 0 15,-9-12-3-15,-15-7 0 16,-18 1-11-16,-14-10 1 16,-20 3-5-16,-15 10 1 15</inkml:trace>
  <inkml:trace contextRef="#ctx0" brushRef="#br2" timeOffset="172167.87">23424 18150 48 0,'4'-4'24'0,"0"1"-12"0,-4 3 24 16,0 0-33-16,0 0 0 0,0-3 4 15,-4 3 0-15,-7 0-8 16,-3 6 0-16,-7 10 5 16,-7 12 1-16,-7 1-2 15,-4 5 0-15,0 13-2 16,4 3 0-16,7-9 0 15,10 0 0-15,4 3-1 16,10-10 0-16,11-6-5 16,7-2 1-16,11-14-6 15,7-2 1-15,3-7-9 16,0-10 1-16,-3-2-2 16,3 0 0-16</inkml:trace>
  <inkml:trace contextRef="#ctx0" brushRef="#br2" timeOffset="172410.36">23615 18495 45 0,'0'0'22'0,"7"-13"-21"0,-7 13 43 15,-4-6-41-15,-3-4 1 16,-3 4 2-16,-4 0 1 16,-4 3-8-16,0 3 1 15,1 3 4-15,-1 3 1 16,4 0-2-16,3 7 1 15,1-4-2-15,3 1 0 16,0-1-3-16,7-3 1 16,3 1-4-16,4-4 0 15,4 0-6-15,3-3 1 0,4-3-10 16,-1-3 0-16</inkml:trace>
  <inkml:trace contextRef="#ctx0" brushRef="#br2" timeOffset="173113.29">23753 18476 58 0,'3'9'29'0,"-6"1"-32"0,3-10 48 16,-4 3-44-16,0 0 0 15,1 0 0-15,-1 0 1 16,1 0-3-16,-1-3 0 16,4 0 1-16,0 0 1 15,4-6-1-15,3-3 0 16,7-1 0-16,0-6 0 15,0 4-1-15,4-4 0 16,-4 4 0-16,0-1 0 16,0 4 0-16,0 2 1 15,-3 4-1-15,0 6 1 16,-4 4 0-16,0-1 0 16,-4 3 0-16,1 1 1 0,-4-1-1 15,0-2 0-15,0-1-1 16,0 0 1-16,0-3 0 15,3 0 0-15,1 0-1 16,-4-3 1-16,3 0 0 16,4 0 0-16,0 0 0 15,0-3 0-15,1 0-1 16,2-3 1-16,-3 0-1 16,4-1 1-16,-4-2-1 15,-4-4 0-15,4 1 0 16,7-1 1-16,1-2 0 15,-1 2 0-15,0 4 0 16,0-1 0-16,-3 7 1 16,3 0 0-16,-7 6 0 15,0 3 1-15,-4 4 0 0,1 2 0 16,-4 4 0-16,0 0 0 16,-4-1-1-16,1 1 1 15,-1 0-3-15,4-4 1 16,4 1-6-16,3-7 0 15,7-3-8-15,4-6 1 16,-1-3-5-16,4-7 1 16</inkml:trace>
  <inkml:trace contextRef="#ctx0" brushRef="#br2" timeOffset="173517.97">24204 18523 60 0,'-7'28'30'0,"-7"-12"-41"16,7-13 61-16,0 6-50 15,0 1 0-15,0-4-2 16,3-3 0-16,-3 0 2 16,4-12 0-16,3-4-1 15,7 4 1-15,0-4-3 16,0-6 1-16,3-2-3 15,1-8 1-15,0-5-4 16,3 6 1-16,0-1-2 16,0 4 1-16,0 10 2 15,0 2 1-15,0 4 5 0,4 2 0 16,-1 4 5 0,5 3 0-16,2 3 3 0,1 4 0 15,-4 2 0 16,-7 4 0-31,-7 2-3 0,-10 7 0 0,-8 0-3 16,-3 0 1-16,-7-3-4 0,3 0 0 16,1-7-5-16,-1-2 0 15,4-4-10-15,3-6 0 16</inkml:trace>
  <inkml:trace contextRef="#ctx0" brushRef="#br2" timeOffset="174015.31">24596 18388 54 0,'7'12'27'0,"-11"-15"-29"16,4 3 45-16,0-3-41 15,-7 0 1-15,0 0 1 16,0 0 0-16,-4 0-5 15,4 3 1-15,-3 0 3 16,-1 3 0-16,1 0-1 16,-1 3 1-16,0 4-2 15,4-1 1-15,0 0-1 0,4 1 0 16,3-1-1 0,7 1 0-16,0-4 0 0,0 0 0 15,0 0-1-15,0 1 1 16,0-4-2-16,-3 3 1 15,-1-3-1-15,1 0 0 16,3 1 0-16,-4-1 0 16,4-3 0-16,0 0 1 15,4 0 0-15,0 0 1 16,-4 0 0-16,0 3 0 16,0 3 0-16,-4 0 1 15,1-2-1-15,-4 5 0 16,0 0 1-16,0 1 0 0,3-4-2 15,1 0 1-15,-1-6-2 16,1 0 0-16,7 0-5 16,-1-3 1-16,1-3-11 15,-1 3 0-15</inkml:trace>
  <inkml:trace contextRef="#ctx0" brushRef="#br2" timeOffset="174298.99">24758 18520 49 0,'0'12'24'0,"0"-18"-17"15,0 6 36-15,0 0-39 16,0 0 0-16,0 0 2 0,3-6 1 16,1-4-9-16,0-2 1 15,-1-4 4-15,4-3 1 16,0 4-2-16,0-1 0 15,0 0-2-15,4 0 1 16,-1 4-1-16,5 3 1 16,-1 2-4-16,0 4 1 15,0 3-4-15,0 0 0 16,4 3-6-16,-4 0 0 16,0 1-8-16,0-1 1 15</inkml:trace>
  <inkml:trace contextRef="#ctx0" brushRef="#br2" timeOffset="174499.16">25047 18407 46 0,'4'12'23'0,"-11"7"-15"16,7-13 37-16,-4 4-44 16,1-1 1-16,-4 7-1 15,0-4 1-15,-1-2-4 16,5-1 0-16,-1-2-2 15,4-7 0-15,0-7-5 16,4-2 0-16,3-7-7 16,-3-6 0-16</inkml:trace>
  <inkml:trace contextRef="#ctx0" brushRef="#br2" timeOffset="174735.97">25065 18168 49 0,'-4'0'24'0,"4"-12"-21"0,0 12 43 32,7-6-42-32,0-1 0 15,-3 1-1-15,3 0 1 16,0 3-6-16,0 0 0 16,4-4 4-16,-1 1 0 15,-3 3-4-15,4 3 1 16,-4-6-3-16,-3 2 1 0,3 4-7 15,-7 0 0-15,0 0-7 16,-4 7 0-16</inkml:trace>
  <inkml:trace contextRef="#ctx0" brushRef="#br2" timeOffset="175200.32">25280 18397 40 0,'7'10'20'0,"-7"-7"-20"0,0-3 29 16,0 0-30-16,0-6 1 16,-3-4 1-16,-4 4 0 15,3 0 1-15,-3-1 0 16,0 4 1-16,0 0 0 0,0 3 0 15,0-3 1-15,-4 3-1 16,1 3 1-16,-1 0-3 16,-3 4 0-16,0 2-1 15,0 3 0-15,3 4-1 16,0 0 0-16,4 0-3 16,7-1 0-16,7 1-4 15,4-7 1-15,0-2-7 16,3-4 0-16</inkml:trace>
  <inkml:trace contextRef="#ctx0" brushRef="#br2" timeOffset="175666.56">25227 18510 53 0,'-3'10'26'0,"-4"-4"-30"0,7-6 49 0,0 3-41 15,3 0 0-15,-3-3 4 16,0 0 0-16,-3 3-10 15,-4 4 0-15,-1 5 5 16,-6 1 1-16,-3 2-2 16,-1 1 0-16,0-3-6 15,-3-1 0-15,0-2-6 16,0-4 0-16,3-6-9 16,1-6 1-16</inkml:trace>
  <inkml:trace contextRef="#ctx0" brushRef="#br2" timeOffset="176115.72">25400 18466 55 0,'0'10'27'0,"-21"-10"-29"16,14 3 44-16,0 0-40 16,-4 3 0-16,1 1 0 15,-1 2 0-15,4-3-3 16,-4 1 0-16,1 2 2 16,6 0 0-16,4 1-1 15,0-4 1-15,7 0-2 16,0-6 0-16,4-3-4 15,0-3 1-15,-1 0-6 0,1-1 0 16,-1-5-7-16,1-4 1 16</inkml:trace>
  <inkml:trace contextRef="#ctx0" brushRef="#br2" timeOffset="176479.49">25446 18542 55 0,'10'3'27'15,"-6"-3"-32"-15,-4 0 51 0,0 3-47 16,0-3 0-16,4 0 0 16,3 0 0-16,0-6 1 15,3-4 1-15,1-5-2 16,-1-1 0-16,4-3 0 15,1-3 0-15,-1 6 0 16,0 1 0-16,-4 5 0 16,1 4 1-16,0 9 1 15,-4 7 0-15,0 5 2 16,-4 4 1-16,1-3-1 16,-1-1 1-16,1 4-1 15,-1 0 0-15,1-3-5 16,-1-1 0-16,1-8-14 0,-4-4 0 15,0-3-1-15,10-3 0 16</inkml:trace>
  <inkml:trace contextRef="#ctx0" brushRef="#br2" timeOffset="189792.87">3616 4521 16 0,'-7'85'8'0,"-4"75"-5"0,11-107 8 0,-7 23-11 16,-3 30 0-16,6 20 3 15,-6 5 1-15,3 17-3 16,3 2 0-16,4 1 1 16,-7-16 1-16,-4-1-1 15,1-8 0-15,-1-4-4 16,4-9 0-16,-3-9-5 16,-1-17 0-16</inkml:trace>
  <inkml:trace contextRef="#ctx0" brushRef="#br3" timeOffset="196382.84">3461 4374 13 0,'-4'-34'6'0,"4"8"-1"16,0 23 7-16,0 3-9 0,0 0 0 31,0 3 6-31,-7 13 1 16,4 3-11-16,3 12 0 16,0 16 6-16,-7 7 1 0,7 12-2 15,7 12 1-15,-4 10-3 16,4 9 1-16,-3 13-2 15,3 12 1-15,3 13 0 16,-10-7 0-16,0 13-1 16,0 7 0-16,0 2-1 15,-7-5 1-15,-3 2-1 16,-1 0 0-16,1 1 0 16,-1-7 0-16,-7 0-1 15,4-3 1-15,4 6-1 16,-4-6 1-16,10-6-2 15,-7-10 0-15,4-6-3 16,4-9 1-16,-4-19-8 16,3-16 1-16,-3-16 0 15,0-18 0-15</inkml:trace>
  <inkml:trace contextRef="#ctx0" brushRef="#br3" timeOffset="197527.98">3658 4481 23 0,'11'0'11'0,"10"-16"-15"15,-10 7 21-15,-1-1-17 16,15 1 0-16,-4 2 0 0,0 4 1 16,7-6-1-16,1 9 0 15,2 0 1-15,12 3 0 16,3 3-1-16,-4-6 1 15,7 0 0-15,11 0 1 16,4 0-1-16,3 0 0 16,10 0 0-16,-2 0 1 15,-1 0-2-15,7-6 1 16,11 3-2-16,6-3 1 16,8-1-3-16,0 7 1 15,10 4-1-15,11-1 1 16,14-3 1-16,-14-10 0 0,15-9 2 15,-5 1 1-15,-3-4 0 16,-3 0 0-16,-4-6 0 16,3-1 0-16,8 1-2 15,-18 0 1-15,0 6-3 16,-29 0 0-16,36 0-1 16,0 13 1-16,-17 2-1 15,-15 14 1-15,0 2 0 16,1 13 0-1,24 19 2 1,-18-4 1-16,-10 4 1 16,-22-3 1-16,-10 6-1 15,-7 9 1-15,0 3-1 16,-4 13 1-16,-6 7-2 0,6 8 0 16,-7 17-1-16,-3 5 1 15,0 4 0-15,-4 12 0 16,-3 4 1-16,0 12 0 15,0 6 0-15,-8 3 0 16,1-2-1-16,-11 5 1 16,0 4-1-16,0 3 0 15,-7-10-1-15,-7-3 1 16,0-6-1-16,-10 0 0 16,-8-16-1-16,-3-6 1 15,-4-3-1-15,-10-12 1 16,-11-7-1-16,-7-3 1 0,-3-3-1 15,-15-13 1 1,-84 31-1 0,-4-21 1-16,-3-13-1 15,0-12 1-15,-15-7 0 16,-13-15 0-16,-4-7 0 16,-14-9 0-16,-8-16 0 15,-16-3 0-15,-8-3 0 16,-25-3 0-16,8 0 0 15,-8 3 0 1,-172 10 0 0,80-1 0-1,47 0-7-15,45 1 1 0,43-1-3 16,42 1 1-16</inkml:trace>
  <inkml:trace contextRef="#ctx0" brushRef="#br3" timeOffset="198623.16">8033 5127 29 0,'7'-3'14'0,"-7"-23"-13"15,3 17 14-15,4-7-17 16,0-6 0-16,4-6-3 16,0-6 0-16,13-7 4 15,12-3 1-15,-5-6-4 16,15-7 0-16,11-2 2 15,10-4 0-15,10-3 2 16,8 0 1-16,17-6 1 16,15-3 1-16,6 6 1 15,25 3 0-15,11 0 0 16,7-6 0-16,21 9 0 16,-4-6 0-16,22-3-1 15,14 0 1-15,10 0-1 16,18 0 0-16,0 3-1 15,17-3 0-15,1 3-1 0,10 3 1 16,11 3-1-16,-4 1 0 16,14 2 0-16,-6 7 0 15,24 6-1-15,-11-13 1 16,8 16 0-16,-8-3 0 16,-3-6 0-16,0 9 0 31,172-28-1-31,-66 19 1 15,-53 15 0-15,-29 7 0 32,-17 9-1-32,-28 6 0 0,-7 10 0 0,-32-4 1 0,-1 7-1 15,-9-13 0-15,-22-2 0 16,-11-1 0-16,-10-9-1 16,-17-7 1-16,-15-9-1 15,-17-3 1-15,-19-6-1 16,-13-19 0-16,-21-4 0 15,-18 1 0-15,-25-3-3 16,-24-4 0-16,-22 10-7 16,-27 0 0-16</inkml:trace>
  <inkml:trace contextRef="#ctx0" brushRef="#br3" timeOffset="199525.14">7952 4443 23 0,'7'3'11'0,"10"-6"-7"0,-6 3 11 15,-4 0-14-15,0 3 1 16,11 3 0-16,-8 7 0 16,4-4-2-16,0 7 0 15,-6-3 1-15,-8 5 1 16,0 4-1-16,-11 10 0 15,0 5-1-15,-3 10 1 16,-14 10-2-16,0 6 1 16,-4 2 0-16,0 4 0 15,-10-6-1-15,10-3 1 0,0 2 0 16,-3-2 0-16,7-4 1 16,-7 1 0-16,10-4 0 15,-3-3 0-15,10-12 0 16,4-10 1-16,14-3 0 15,0-6 1-15,21-6-1 16,0-4 1-16,18-6-1 16,14-9 0-16,7 0-1 15,11-4 1-15,13 4-1 16,-13 3 0-16,-1 6-1 16,-3-3 1-16,-7 0-1 15,-7-3 1-15,-10-3-1 16,-8-7 0-16,-10-12-1 15,-8-10 0-15,-17-18 0 16,-17-10 0 0,-8-15 0-16,-28-16 0 0,0-16-6 0,-7 4 0 15,-3-4-4-15,-8-6 1 16</inkml:trace>
  <inkml:trace contextRef="#ctx0" brushRef="#br3" timeOffset="202091.47">18630 696 36 0,'-24'34'18'0,"-15"38"-12"0,25-43 18 0,-4 8-25 16,-7 13 0-16,-3-3 0 16,-4 7 1-16,-7-10-2 15,11-10 1-15,4-15-5 16,-1 0 0-16,4-13-4 15,7-12 0-15</inkml:trace>
  <inkml:trace contextRef="#ctx0" brushRef="#br3" timeOffset="202809.55">18306 865 34 0,'0'3'17'0,"0"-12"-16"0,3 9 30 15,1-3-29-15,3-7 1 16,3 4 2-16,4-3 1 16,8-1-7-16,2-9 0 0,5 10 5 15,9-13 0-15,15 9-1 16,4 4 0-16,6-7-2 15,1 7 1-15,-4-7-1 16,-4 13 1-16,-10-6-1 16,-11 9 0-16,-7 3 0 15,-10-3 0-15,-18 16-1 16,-21 2 0-16,-11 11-1 16,-10 2 0-16,-8-3-1 15,-2 7 0-15,2 5 0 16,11-5 0-16,4-1 0 15,10-8 1-15,4-5-1 16,7-5 0 0,7 0 0-1,11-13 1-15,10 3 0 0,7-3 0 0,0-3 0 16,0 7 1-16,0-4 1 16,-3 3 0-16,0 0 0 15,-4 4 0-15,-4 9 0 0,1-1 1 16,0 7-1-16,-1-3 1 15,1-3-1-15,3-3 1 16,0 0-1-16,4-13 0 16,3 3 0-16,0-3 0 15,4 3-1-15,-1-6 1 16,1-6-2-16,0-3 1 16,-8-4-1-16,1-6 0 0,-4 4 0 15,0-1 0 1,-3 7 0-16,-4-1 0 15,-7 10-1-15,0 6 1 16,-4 4 1-16,-3 12 0 0,-3-7 0 16,-4 1 0-16,-1 6 0 15,1 3 1-15,7-6-1 16,4 0 0-16,3-3-4 16,7-7 0-16,7-3-9 15,4-6 0-15</inkml:trace>
  <inkml:trace contextRef="#ctx0" brushRef="#br3" timeOffset="203261.78">19025 1009 53 0,'-3'0'26'0,"3"16"-26"16,3-13 43-16,-3-3-44 15,4-3 1-15,3-3-7 16,0 12 1-16,0-6-5 16,0 0 0-16,0-6-4 15,-7 6 0-15</inkml:trace>
  <inkml:trace contextRef="#ctx0" brushRef="#br3" timeOffset="203874.89">19064 1260 31 0,'-7'-3'15'0,"11"6"-12"15,-1 3 26-15,1-12-27 16,-4 6 1-16,7-3 2 16,0 3 0-16,0 0-6 15,0 0 1-15,3 0 4 16,1 0 0-16,3 0-2 16,0 3 1-16,0-6-2 15,0-3 1-15,1-4-2 16,-5 1 1-16,1 0-3 0,-4-1 1 15,-4 4-2-15,1 3 1 16,-4 3-1-16,-4 0 0 16,-3 0-1-16,-3 3 0 15,-4 3 2-15,3 4 0 16,-3-1 0-16,0-6 1 16,3 7 2-16,1 2 0 15,3 7 1-15,3 0 0 16,4-10-1-16,4 1 0 0,6-1-2 15,1-3 1-15,6 4-7 16,1-10 0-16,3-10-5 16,4-5 1-16</inkml:trace>
  <inkml:trace contextRef="#ctx0" brushRef="#br3" timeOffset="204372.24">19413 1266 48 0,'-10'0'24'0,"-4"29"-27"15,10-20 47-15,1-3-44 16,-1 4 1-16,1-7 0 16,3 3 1-16,0-3-3 15,3-3 0-15,4-3 1 16,4-3 0-16,3-3 0 16,3-1 0-16,5-6-1 15,-5 13 0-15,-3-6 0 0,1 9 1 16,-1 0 0-1,-4-10 1-15,1 10-1 0,-4 0 0 16,0 0 0-16,0 4 1 16,-4 2-1-16,1-6 0 15,0 9-1-15,-1-9 1 16,1 0-1-16,3 0 1 16,-7 0 0-16,7-9 0 15,0 3-1-15,3 6 0 16,4 0 0-16,-3-4 1 15,0-2-1-15,3 3 0 16,0-3 0-16,-4 0 0 0,1 2 1 16,0 4 0-16,-4 4 1 15,3 2 1-15,-3 0-1 16,0-6 1-16,-7 3 0 16,0 7 1-16,-3-1-1 15,3 7 0-15,-4-7-1 16,4 7 0-16,4-4-3 15,-1-2 1-15,4-4-6 16,4-3 1 0</inkml:trace>
  <inkml:trace contextRef="#ctx0" brushRef="#br3" timeOffset="204776.09">19999 1307 35 0,'-4'0'17'0,"4"13"-1"0,-3-13 6 0,-1 0-21 0,-6 0 1 15,-4 0 2-15,-4 0 0 16,-3 3-5-16,3 3 1 16,1 4 2-16,3-7 0 15,-1 3 0-15,5 3 0 16,3-5-2-16,3 2 1 15,4-3-1-15,7-3 0 16,4 3 0-16,3-3 0 0,4-3-1 16,-1 0 1-16,1 3-1 15,3-6 1-15,-3 2 0 16,-4-2 1-16,-4 6-1 16,1 0 1-16,0 6-1 15,-4-2 1-15,-4 2 0 16,1 3 1-16,-4 1-1 15,0-1 0-15,0 7-1 16,3-7 0-16,1-3-4 16,-1 4 0-16,4-10-8 15,0 0 1-15,4-6-3 16,-4-4 0-16</inkml:trace>
  <inkml:trace contextRef="#ctx0" brushRef="#br3" timeOffset="205138.92">20137 1386 41 0,'0'18'20'0,"-7"-11"-24"0,10-4 37 16,-3 3-32-16,4-3 0 15,-4 0 0-15,0 7 1 16,0-10-3-16,0 3 0 16,0-3 1-16,0 0 1 15,7-3-2-15,3-10 1 16,1 4-1-16,3 6 1 15,0-7-1-15,4 1 1 0,-4-1 0 16,0 1 0 0,-4 3 0-16,1 6 0 0,0 0 2 15,-1 0 0-15,-3 6 0 16,-3 3 0 0,-1 1 0-16,-3-1 1 0,0 4-1 15,0 3 0-15,-3-1-2 16,3 4 1-16,0 0-3 15,3-10 1-15,1-2-5 16,6-4 1-16,1-3-8 16,0-3 0-16,3-7-1 15,3 4 1-15</inkml:trace>
  <inkml:trace contextRef="#ctx0" brushRef="#br3" timeOffset="205842.17">20369 1502 42 0,'4'15'21'0,"-1"-15"-31"0,-3 0 45 16,0 0-37-16,0 0 1 15,4-9 0-15,0 9 0 16,-1-9 2-16,1 2 0 16,3-2-2-16,0-7 1 15,0 4 0-15,3 2 0 16,1-9 0-16,7 4 1 15,-4 5 0-15,0 1 1 16,0 3 1-16,0 2 0 0,0 8 1 16,-3 2 0-1,-4 3 0-15,0 10 0 0,-7 0-1 16,-4 9 1-16,1 13-3 16,-1-13 1-16,1 0-3 15,-1-3 1-15,4-9-8 16,4-3 1-16,3-7-8 15,3-6 0-15</inkml:trace>
  <inkml:trace contextRef="#ctx0" brushRef="#br3" timeOffset="206340.97">20934 1473 29 0,'-11'10'14'0,"-3"-20"7"16,11 1 14-16,-1 9-27 15,1 0 0-15,3-6 5 16,0 6 1-16,7 6-18 16,10-6 0-16,15 9 9 15,7 1 1-15,3-7-9 16,0 0 0-16,-6-3-16 15,-1-3 0-15</inkml:trace>
  <inkml:trace contextRef="#ctx0" brushRef="#br3" timeOffset="206999.79">21410 1342 41 0,'-3'-3'20'0,"6"6"-7"16,-3-3 20-16,4-3-31 15,3 3 1-15,0 3 0 0,3-6 1 16,11 3-5-16,1 3 1 16,6 3 3-16,4-3 0 15,-1 3-1-15,-2 4 0 16,-8-7-1-16,-4 3 1 15,-2 0-2-15,-8 4 1 16,-11 2-2-16,-3 4 1 16,-7 0-1-16,-4 6 1 15,1 6-1-15,-5 3 1 16,1-9-1-16,0 0 1 0,3 6 1 16,4-2 0-1,0-5-1-15,4 1 0 0,6-3 0 16,4 0 0-16,7-6-1 15,7-4 0-15,4-3-6 16,3-6 0-16,7-6-9 16,-3-3 0-16</inkml:trace>
  <inkml:trace contextRef="#ctx0" brushRef="#br3" timeOffset="207244">21431 1583 64 0,'0'6'32'0,"7"-2"-40"0,4-8 56 16,3 4-48-16,4 0 1 15,3-6-2-15,4 3 1 16,3 3-4-16,0 3 1 15,0-3-7-15,-3 0 0 16,0-3-7-16,-11 3 0 16</inkml:trace>
  <inkml:trace contextRef="#ctx0" brushRef="#br3" timeOffset="207599.54">21781 1643 58 0,'7'9'29'0,"3"-3"-36"16,-3-6 53-16,7 0-47 16,4-6 1-16,3-10-1 15,0-2 1-15,0-1 0 16,-3-6 0 0,0-7-2-1,-4 7 1-15,-11 0-1 16,-3 6 1-16,-3 10-1 15,-11 3 0-15,0 12-1 16,-4 3 1-16,4 10 2 16,-7 16 0-16,7-7 1 15,3 0 0-15,0 4 0 16,4-11 1-16,7 1-1 16,11-3 1-16,10-9-3 0,7-7 0 15,4-6-4-15,14-7 0 16,0-15-5-16,7-9 1 15,0-10-6-15,3-10 1 16</inkml:trace>
  <inkml:trace contextRef="#ctx0" brushRef="#br3" timeOffset="207809.63">22483 793 43 0,'-18'9'21'0,"-28"23"-18"0,32-10 39 0,3 15-41 15,-3 7 0-15,-7 19 1 16,-7 12 0-16,0 29-3 16,-1 12 1-16,5 0 1 15,6-28 0-15,0-16-4 16,8-19 0-16,-1-15-5 16,4-20 1-16,0-11-7 15,0-17 0-15</inkml:trace>
  <inkml:trace contextRef="#ctx0" brushRef="#br3" timeOffset="208335.54">22094 1580 53 0,'43'44'26'0,"27"-16"-33"0,-48-28 47 15,-1 0-39-15,0 0 1 16,4 0 0-16,-1 3 0 15,4-6-3-15,1 3 0 16,-1-6 2-16,0 3 0 16,-3-7-1-16,-8 4 1 15,-2 3-2-15,-5-3 1 16,1-4 0-16,-4 4 0 16,-7 6-1-16,0 0 1 15,-7 3-1-15,-4 7 1 16,1-1-1-16,-5 0 1 0,-2 4-1 15,-4-1 1-15,7 1-1 16,-1-4 0-16,8 1 0 16,4-1 1-16,6-3-1 15,4-2 1-15,4-4-2 16,3-4 1-16,7 4-1 16,-3-9 1-16,0 0-2 15,-4 2 0-15,0-2 0 16,-4 6 1-16,1-3 0 15,0-1 1-15,-1 4 2 16,1 3 1-16,-1 0 2 16,1 10 0-16,-1 5 1 15,1 4 1-15,3 3-1 16,0 0 1-16,4-9-3 16,7 2 1-16,3-9-4 15,0 7 0-15,0-7-7 0,-3-6 0 16,-4 0-10-16,-14-9 1 15</inkml:trace>
  <inkml:trace contextRef="#ctx0" brushRef="#br3" timeOffset="209086.82">17413 1687 28 0,'4'3'14'0,"45"6"-2"0,-31-3 10 16,3-2-21-16,-4 2 1 0,29 3 3 15,14 1 1-15,7-4-5 16,14 3 1-16,18 1 5 16,28-1 0-16,4 7-1 15,13-13 1-15,33 13-1 16,10 3 1-16,24-1-2 15,22 11 0-15,21 2-1 16,14-3 1-16,8 7-2 16,20 2 0-16,4 7-2 15,0 0 0-15,-4 3-1 16,-7 3 1-16,-7 0-1 16,-6-15 0-16,-22 6-3 15,-18-10 1-15,-21 10-6 0,-28-22 0 16,-32-4-12-16,-31-2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el_proble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emann_zeta_fun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illennium_Prize_Problems" TargetMode="External"/><Relationship Id="rId5" Type="http://schemas.openxmlformats.org/officeDocument/2006/relationships/hyperlink" Target="https://en.wikipedia.org/wiki/Riemann_hypothesis" TargetMode="External"/><Relationship Id="rId4" Type="http://schemas.openxmlformats.org/officeDocument/2006/relationships/hyperlink" Target="https://www.youtube.com/watch?v=sD0NjbwqlY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Harmonic series example for divergence.</a:t>
            </a:r>
          </a:p>
          <a:p>
            <a:r>
              <a:rPr lang="en-US">
                <a:cs typeface="Calibri"/>
              </a:rPr>
              <a:t>1/n^2 for convergence. Do this example carefully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f continuous, positive, decreasing function on [1,infty), let </a:t>
            </a:r>
            <a:r>
              <a:rPr lang="en-US" err="1">
                <a:cs typeface="Calibri"/>
              </a:rPr>
              <a:t>a_n</a:t>
            </a:r>
            <a:r>
              <a:rPr lang="en-US">
                <a:cs typeface="Calibri"/>
              </a:rPr>
              <a:t> = f(n). </a:t>
            </a:r>
            <a:endParaRPr lang="en-US"/>
          </a:p>
          <a:p>
            <a:r>
              <a:rPr lang="en-US">
                <a:cs typeface="Calibri"/>
              </a:rPr>
              <a:t>Then series for </a:t>
            </a:r>
            <a:r>
              <a:rPr lang="en-US" err="1">
                <a:cs typeface="Calibri"/>
              </a:rPr>
              <a:t>a_n</a:t>
            </a:r>
            <a:r>
              <a:rPr lang="en-US">
                <a:cs typeface="Calibri"/>
              </a:rPr>
              <a:t> and improper integral for f either both converge or both diverge.</a:t>
            </a:r>
          </a:p>
          <a:p>
            <a:r>
              <a:rPr lang="en-US">
                <a:cs typeface="Calibri"/>
              </a:rPr>
              <a:t>Proof in text involves monotone seq theorem of past.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Remember to check hypothesis before using.</a:t>
            </a:r>
          </a:p>
          <a:p>
            <a:r>
              <a:rPr lang="en-US">
                <a:cs typeface="Calibri"/>
              </a:rPr>
              <a:t>Only says converge / diverge, not what to. This is the theme of result of chapter (series TESTS).</a:t>
            </a:r>
          </a:p>
          <a:p>
            <a:r>
              <a:rPr lang="en-US">
                <a:cs typeface="Calibri"/>
              </a:rPr>
              <a:t>Decreasing only matters eventually. First few terms don't effect </a:t>
            </a:r>
            <a:r>
              <a:rPr lang="en-US" err="1">
                <a:cs typeface="Calibri"/>
              </a:rPr>
              <a:t>conver</a:t>
            </a:r>
            <a:r>
              <a:rPr lang="en-US">
                <a:cs typeface="Calibri"/>
              </a:rPr>
              <a:t>/diver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1/n^2 done carefully. </a:t>
            </a:r>
            <a:endParaRPr lang="en-US"/>
          </a:p>
          <a:p>
            <a:r>
              <a:rPr lang="en-US">
                <a:cs typeface="Calibri"/>
              </a:rPr>
              <a:t>Check the hypothesis of integral test works. </a:t>
            </a:r>
          </a:p>
          <a:p>
            <a:r>
              <a:rPr lang="en-US">
                <a:cs typeface="Calibri"/>
              </a:rPr>
              <a:t>Famous example, Euler and the Basil Problem, sum is pi^2/6</a:t>
            </a:r>
          </a:p>
          <a:p>
            <a:r>
              <a:rPr lang="en-US">
                <a:hlinkClick r:id="rId3"/>
              </a:rPr>
              <a:t>https://en.wikipedia.org/wiki/Basel_problem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ln(n)/n (should diverge since goes to zero slower than 1/n)</a:t>
            </a:r>
          </a:p>
          <a:p>
            <a:r>
              <a:rPr lang="en-US">
                <a:cs typeface="Calibri"/>
              </a:rPr>
              <a:t>1/(n^2+4) (should converge)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ln(n)/n (should diverge since goes to zero slower than 1/n)</a:t>
            </a:r>
          </a:p>
          <a:p>
            <a:r>
              <a:rPr lang="en-US">
                <a:cs typeface="Calibri"/>
              </a:rPr>
              <a:t>1/(n^2+4) (should converge)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Relate to p-integrals of 7.8. 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Again this is about rate of decay. </a:t>
            </a:r>
          </a:p>
          <a:p>
            <a:r>
              <a:rPr lang="en-US">
                <a:cs typeface="Calibri"/>
              </a:rPr>
              <a:t>Important benchmark results for intuition.</a:t>
            </a:r>
          </a:p>
          <a:p>
            <a:r>
              <a:rPr lang="en-US">
                <a:hlinkClick r:id="rId3"/>
              </a:rPr>
              <a:t>https://en.wikipedia.org/wiki/Riemann_zeta_function</a:t>
            </a:r>
          </a:p>
          <a:p>
            <a:r>
              <a:rPr lang="en-US">
                <a:hlinkClick r:id="rId4"/>
              </a:rPr>
              <a:t>https://www.youtube.com/watch?v=sD0NjbwqlYw</a:t>
            </a:r>
          </a:p>
          <a:p>
            <a:r>
              <a:rPr lang="en-US">
                <a:hlinkClick r:id="rId5"/>
              </a:rPr>
              <a:t>https://en.wikipedia.org/wiki/Riemann_hypothesis</a:t>
            </a:r>
          </a:p>
          <a:p>
            <a:r>
              <a:rPr lang="en-US">
                <a:hlinkClick r:id="rId6"/>
              </a:rPr>
              <a:t>https://en.wikipedia.org/wiki/Millennium_Prize_Problems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9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Section 11.3</a:t>
            </a:r>
            <a:br>
              <a:rPr lang="en-US"/>
            </a:br>
            <a:r>
              <a:rPr lang="en-US"/>
              <a:t>The Integral Test and Estimates of Sums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Lecture 1</a:t>
            </a:r>
          </a:p>
          <a:p>
            <a:r>
              <a:rPr lang="en-US"/>
              <a:t>Integral Test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11.3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Preview of section​</a:t>
            </a:r>
          </a:p>
          <a:p>
            <a:pPr lvl="1" fontAlgn="base"/>
            <a:r>
              <a:rPr lang="en-US"/>
              <a:t>Skim section, write short paragraph summary, list all important definitions / theorems / formulas.​</a:t>
            </a:r>
          </a:p>
          <a:p>
            <a:pPr fontAlgn="base"/>
            <a:r>
              <a:rPr lang="en-US"/>
              <a:t>Notes on video lectures​</a:t>
            </a:r>
          </a:p>
          <a:p>
            <a:pPr lvl="1" fontAlgn="base"/>
            <a:r>
              <a:rPr lang="en-US"/>
              <a:t>Include all details, worked examples, your own thoughts​</a:t>
            </a:r>
          </a:p>
          <a:p>
            <a:pPr fontAlgn="base"/>
            <a:r>
              <a:rPr lang="en-US"/>
              <a:t>Worked examples from text​</a:t>
            </a:r>
          </a:p>
          <a:p>
            <a:pPr fontAlgn="base"/>
            <a:r>
              <a:rPr lang="en-US"/>
              <a:t>Solutions to exercises​</a:t>
            </a:r>
          </a:p>
          <a:p>
            <a:pPr fontAlgn="base"/>
            <a:r>
              <a:rPr lang="en-US"/>
              <a:t>Final reflection of section​</a:t>
            </a:r>
          </a:p>
          <a:p>
            <a:pPr lvl="1" fontAlgn="base"/>
            <a:r>
              <a:rPr lang="en-US"/>
              <a:t>List of key takeaways to remember​</a:t>
            </a:r>
          </a:p>
          <a:p>
            <a:pPr marL="0" indent="0" fontAlgn="base">
              <a:buNone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B9BF81-C21E-4657-AF87-02C1B3B4DAF9}"/>
                  </a:ext>
                </a:extLst>
              </p14:cNvPr>
              <p14:cNvContentPartPr/>
              <p14:nvPr/>
            </p14:nvContentPartPr>
            <p14:xfrm>
              <a:off x="811440" y="1796040"/>
              <a:ext cx="3159000" cy="356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B9BF81-C21E-4657-AF87-02C1B3B4D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80" y="1786680"/>
                <a:ext cx="3177720" cy="35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DD7C-00D2-4E2C-924B-504F602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Series Compared to Improper Integrals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ADD315-15CE-45A5-A403-37687ACC5041}"/>
                  </a:ext>
                </a:extLst>
              </p14:cNvPr>
              <p14:cNvContentPartPr/>
              <p14:nvPr/>
            </p14:nvContentPartPr>
            <p14:xfrm>
              <a:off x="614520" y="666000"/>
              <a:ext cx="10837440" cy="594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ADD315-15CE-45A5-A403-37687ACC50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160" y="656640"/>
                <a:ext cx="10856160" cy="59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33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EB2A-86C5-40CB-9338-52C0A6B8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Integral Test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837682-3BEC-4124-B82A-CE0D56BEF89E}"/>
                  </a:ext>
                </a:extLst>
              </p14:cNvPr>
              <p14:cNvContentPartPr/>
              <p14:nvPr/>
            </p14:nvContentPartPr>
            <p14:xfrm>
              <a:off x="402480" y="1134360"/>
              <a:ext cx="10141560" cy="519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837682-3BEC-4124-B82A-CE0D56BEF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120" y="1125000"/>
                <a:ext cx="10160280" cy="52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0E60FA-8512-409E-840C-C2A601E454C6}"/>
                  </a:ext>
                </a:extLst>
              </p14:cNvPr>
              <p14:cNvContentPartPr/>
              <p14:nvPr/>
            </p14:nvContentPartPr>
            <p14:xfrm>
              <a:off x="0" y="196200"/>
              <a:ext cx="12065400" cy="629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0E60FA-8512-409E-840C-C2A601E454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186840"/>
                <a:ext cx="12084120" cy="631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6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6A8E-2404-4F5F-B7C8-86679186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Notes on Integral Test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F992AA-D4EB-4962-8AFB-F3F880326648}"/>
                  </a:ext>
                </a:extLst>
              </p14:cNvPr>
              <p14:cNvContentPartPr/>
              <p14:nvPr/>
            </p14:nvContentPartPr>
            <p14:xfrm>
              <a:off x="510480" y="839880"/>
              <a:ext cx="9821160" cy="570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F992AA-D4EB-4962-8AFB-F3F8803266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" y="830520"/>
                <a:ext cx="9839880" cy="57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6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BD8D-A2F5-4220-A253-9BF93BC6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22B20E-0ECD-490C-B3B4-DA808FF9A52B}"/>
                  </a:ext>
                </a:extLst>
              </p14:cNvPr>
              <p14:cNvContentPartPr/>
              <p14:nvPr/>
            </p14:nvContentPartPr>
            <p14:xfrm>
              <a:off x="83880" y="-435960"/>
              <a:ext cx="12107160" cy="668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22B20E-0ECD-490C-B3B4-DA808FF9A5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20" y="-445320"/>
                <a:ext cx="12125880" cy="67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82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1DD1-5BE5-4DE5-990C-EB8CA119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own.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B07FF9-D9E1-4787-B56F-6497C85764C3}"/>
                  </a:ext>
                </a:extLst>
              </p14:cNvPr>
              <p14:cNvContentPartPr/>
              <p14:nvPr/>
            </p14:nvContentPartPr>
            <p14:xfrm>
              <a:off x="58320" y="38160"/>
              <a:ext cx="11915640" cy="662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B07FF9-D9E1-4787-B56F-6497C85764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0" y="28800"/>
                <a:ext cx="11934360" cy="66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2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1DD1-5BE5-4DE5-990C-EB8CA119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own.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70835A-495A-4A31-8CD1-2242C4A7CCF4}"/>
                  </a:ext>
                </a:extLst>
              </p14:cNvPr>
              <p14:cNvContentPartPr/>
              <p14:nvPr/>
            </p14:nvContentPartPr>
            <p14:xfrm>
              <a:off x="265320" y="1109520"/>
              <a:ext cx="11790000" cy="562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70835A-495A-4A31-8CD1-2242C4A7CC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960" y="1100160"/>
                <a:ext cx="11808720" cy="56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6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10EE-9824-4862-8B41-E1E2E742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p-series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433B3A-07C5-4D96-9EA2-ABA2447634F5}"/>
                  </a:ext>
                </a:extLst>
              </p14:cNvPr>
              <p14:cNvContentPartPr/>
              <p14:nvPr/>
            </p14:nvContentPartPr>
            <p14:xfrm>
              <a:off x="642600" y="250560"/>
              <a:ext cx="9808560" cy="648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433B3A-07C5-4D96-9EA2-ABA2447634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40" y="241200"/>
                <a:ext cx="9827280" cy="65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56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7A370A-4548-41A1-99F2-915BD271481A}">
  <ds:schemaRefs>
    <ds:schemaRef ds:uri="414fec12-0661-43cb-9a39-a0a483f341cf"/>
    <ds:schemaRef ds:uri="f4d38143-be48-439b-bbf2-4e096570a9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764C65-468B-486A-97FE-62DDB7B17F26}">
  <ds:schemaRefs>
    <ds:schemaRef ds:uri="414fec12-0661-43cb-9a39-a0a483f341cf"/>
    <ds:schemaRef ds:uri="f4d38143-be48-439b-bbf2-4e096570a9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11.3 The Integral Test and Estimates of Sums</vt:lpstr>
      <vt:lpstr>Section 11.3 Homework Submission to Canvas</vt:lpstr>
      <vt:lpstr>Series Compared to Improper Integrals</vt:lpstr>
      <vt:lpstr>Theorem: Integral Test</vt:lpstr>
      <vt:lpstr>Notes on Integral Test</vt:lpstr>
      <vt:lpstr>Example: </vt:lpstr>
      <vt:lpstr>Examples: Try on own.</vt:lpstr>
      <vt:lpstr>Examples: Try on own.</vt:lpstr>
      <vt:lpstr>Theorem: p-series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revision>1</cp:revision>
  <dcterms:created xsi:type="dcterms:W3CDTF">2020-03-24T21:02:47Z</dcterms:created>
  <dcterms:modified xsi:type="dcterms:W3CDTF">2020-04-03T02:15:06Z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