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64" r:id="rId7"/>
    <p:sldId id="265" r:id="rId8"/>
    <p:sldId id="266" r:id="rId9"/>
    <p:sldId id="267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82BC1-22A7-4259-A367-C270E051C276}" v="1" dt="2020-04-08T02:45:35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clId="Web-{FB05194F-5D8B-9C34-B623-FE653CA40577}"/>
    <pc:docChg chg="modSld">
      <pc:chgData name="" userId="" providerId="" clId="Web-{FB05194F-5D8B-9C34-B623-FE653CA40577}" dt="2020-04-01T15:48:27.326" v="1" actId="20577"/>
      <pc:docMkLst>
        <pc:docMk/>
      </pc:docMkLst>
      <pc:sldChg chg="modSp">
        <pc:chgData name="" userId="" providerId="" clId="Web-{FB05194F-5D8B-9C34-B623-FE653CA40577}" dt="2020-04-01T15:48:27.326" v="0" actId="20577"/>
        <pc:sldMkLst>
          <pc:docMk/>
          <pc:sldMk cId="650494771" sldId="256"/>
        </pc:sldMkLst>
        <pc:spChg chg="mod">
          <ac:chgData name="" userId="" providerId="" clId="Web-{FB05194F-5D8B-9C34-B623-FE653CA40577}" dt="2020-04-01T15:48:27.326" v="0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S::cvidden@uwlax.edu::fa919fd6-03f8-48d0-9b95-10ac8c9672df" providerId="AD" clId="Web-{BE0EDB51-7E15-8AA5-147E-C391DEE858F9}"/>
    <pc:docChg chg="addSld delSld modSld">
      <pc:chgData name="Chad Vidden" userId="S::cvidden@uwlax.edu::fa919fd6-03f8-48d0-9b95-10ac8c9672df" providerId="AD" clId="Web-{BE0EDB51-7E15-8AA5-147E-C391DEE858F9}" dt="2020-04-01T16:28:55.863" v="574"/>
      <pc:docMkLst>
        <pc:docMk/>
      </pc:docMkLst>
      <pc:sldChg chg="modSp">
        <pc:chgData name="Chad Vidden" userId="S::cvidden@uwlax.edu::fa919fd6-03f8-48d0-9b95-10ac8c9672df" providerId="AD" clId="Web-{BE0EDB51-7E15-8AA5-147E-C391DEE858F9}" dt="2020-04-01T16:03:04.373" v="64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BE0EDB51-7E15-8AA5-147E-C391DEE858F9}" dt="2020-04-01T16:02:58.842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BE0EDB51-7E15-8AA5-147E-C391DEE858F9}" dt="2020-04-01T16:03:04.373" v="64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">
        <pc:chgData name="Chad Vidden" userId="S::cvidden@uwlax.edu::fa919fd6-03f8-48d0-9b95-10ac8c9672df" providerId="AD" clId="Web-{BE0EDB51-7E15-8AA5-147E-C391DEE858F9}" dt="2020-04-01T16:26:48.312" v="519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BE0EDB51-7E15-8AA5-147E-C391DEE858F9}" dt="2020-04-01T16:26:48.312" v="519" actId="20577"/>
          <ac:spMkLst>
            <pc:docMk/>
            <pc:sldMk cId="2794664127" sldId="258"/>
            <ac:spMk id="2" creationId="{0103A535-FB13-4EBB-BEB4-7B8A6B93EF09}"/>
          </ac:spMkLst>
        </pc:spChg>
      </pc:sldChg>
      <pc:sldChg chg="modSp modNotes">
        <pc:chgData name="Chad Vidden" userId="S::cvidden@uwlax.edu::fa919fd6-03f8-48d0-9b95-10ac8c9672df" providerId="AD" clId="Web-{BE0EDB51-7E15-8AA5-147E-C391DEE858F9}" dt="2020-04-01T16:20:55.691" v="161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BE0EDB51-7E15-8AA5-147E-C391DEE858F9}" dt="2020-04-01T16:20:30.033" v="108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del">
        <pc:chgData name="Chad Vidden" userId="S::cvidden@uwlax.edu::fa919fd6-03f8-48d0-9b95-10ac8c9672df" providerId="AD" clId="Web-{BE0EDB51-7E15-8AA5-147E-C391DEE858F9}" dt="2020-04-01T16:18:22.045" v="69"/>
        <pc:sldMkLst>
          <pc:docMk/>
          <pc:sldMk cId="1409169783" sldId="260"/>
        </pc:sldMkLst>
      </pc:sldChg>
      <pc:sldChg chg="del">
        <pc:chgData name="Chad Vidden" userId="S::cvidden@uwlax.edu::fa919fd6-03f8-48d0-9b95-10ac8c9672df" providerId="AD" clId="Web-{BE0EDB51-7E15-8AA5-147E-C391DEE858F9}" dt="2020-04-01T16:18:22.045" v="68"/>
        <pc:sldMkLst>
          <pc:docMk/>
          <pc:sldMk cId="2862730537" sldId="261"/>
        </pc:sldMkLst>
      </pc:sldChg>
      <pc:sldChg chg="del">
        <pc:chgData name="Chad Vidden" userId="S::cvidden@uwlax.edu::fa919fd6-03f8-48d0-9b95-10ac8c9672df" providerId="AD" clId="Web-{BE0EDB51-7E15-8AA5-147E-C391DEE858F9}" dt="2020-04-01T16:18:22.045" v="67"/>
        <pc:sldMkLst>
          <pc:docMk/>
          <pc:sldMk cId="347258321" sldId="262"/>
        </pc:sldMkLst>
      </pc:sldChg>
      <pc:sldChg chg="modSp modNotes">
        <pc:chgData name="Chad Vidden" userId="S::cvidden@uwlax.edu::fa919fd6-03f8-48d0-9b95-10ac8c9672df" providerId="AD" clId="Web-{BE0EDB51-7E15-8AA5-147E-C391DEE858F9}" dt="2020-04-01T16:28:55.863" v="574"/>
        <pc:sldMkLst>
          <pc:docMk/>
          <pc:sldMk cId="1404313816" sldId="263"/>
        </pc:sldMkLst>
        <pc:spChg chg="mod">
          <ac:chgData name="Chad Vidden" userId="S::cvidden@uwlax.edu::fa919fd6-03f8-48d0-9b95-10ac8c9672df" providerId="AD" clId="Web-{BE0EDB51-7E15-8AA5-147E-C391DEE858F9}" dt="2020-04-01T16:21:01.284" v="163" actId="20577"/>
          <ac:spMkLst>
            <pc:docMk/>
            <pc:sldMk cId="1404313816" sldId="263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BE0EDB51-7E15-8AA5-147E-C391DEE858F9}" dt="2020-04-01T16:28:49.472" v="572" actId="20577"/>
          <ac:spMkLst>
            <pc:docMk/>
            <pc:sldMk cId="1404313816" sldId="263"/>
            <ac:spMk id="3" creationId="{2B084726-8F71-4729-8ACC-8E4AC2D5D4FD}"/>
          </ac:spMkLst>
        </pc:spChg>
      </pc:sldChg>
      <pc:sldChg chg="modSp new modNotes">
        <pc:chgData name="Chad Vidden" userId="S::cvidden@uwlax.edu::fa919fd6-03f8-48d0-9b95-10ac8c9672df" providerId="AD" clId="Web-{BE0EDB51-7E15-8AA5-147E-C391DEE858F9}" dt="2020-04-01T16:22:47.866" v="301"/>
        <pc:sldMkLst>
          <pc:docMk/>
          <pc:sldMk cId="3435776307" sldId="264"/>
        </pc:sldMkLst>
        <pc:spChg chg="mod">
          <ac:chgData name="Chad Vidden" userId="S::cvidden@uwlax.edu::fa919fd6-03f8-48d0-9b95-10ac8c9672df" providerId="AD" clId="Web-{BE0EDB51-7E15-8AA5-147E-C391DEE858F9}" dt="2020-04-01T16:21:20.879" v="182" actId="20577"/>
          <ac:spMkLst>
            <pc:docMk/>
            <pc:sldMk cId="3435776307" sldId="264"/>
            <ac:spMk id="2" creationId="{F7DBB0F3-1F6A-4348-85AD-AEC80A880E98}"/>
          </ac:spMkLst>
        </pc:spChg>
      </pc:sldChg>
      <pc:sldChg chg="modSp new modNotes">
        <pc:chgData name="Chad Vidden" userId="S::cvidden@uwlax.edu::fa919fd6-03f8-48d0-9b95-10ac8c9672df" providerId="AD" clId="Web-{BE0EDB51-7E15-8AA5-147E-C391DEE858F9}" dt="2020-04-01T16:23:35.227" v="354"/>
        <pc:sldMkLst>
          <pc:docMk/>
          <pc:sldMk cId="2921993842" sldId="265"/>
        </pc:sldMkLst>
        <pc:spChg chg="mod">
          <ac:chgData name="Chad Vidden" userId="S::cvidden@uwlax.edu::fa919fd6-03f8-48d0-9b95-10ac8c9672df" providerId="AD" clId="Web-{BE0EDB51-7E15-8AA5-147E-C391DEE858F9}" dt="2020-04-01T16:22:56.304" v="315" actId="20577"/>
          <ac:spMkLst>
            <pc:docMk/>
            <pc:sldMk cId="2921993842" sldId="265"/>
            <ac:spMk id="2" creationId="{E1B6C511-D6A5-43B6-AC9E-1233C5F1F85E}"/>
          </ac:spMkLst>
        </pc:spChg>
      </pc:sldChg>
      <pc:sldChg chg="modSp new modNotes">
        <pc:chgData name="Chad Vidden" userId="S::cvidden@uwlax.edu::fa919fd6-03f8-48d0-9b95-10ac8c9672df" providerId="AD" clId="Web-{BE0EDB51-7E15-8AA5-147E-C391DEE858F9}" dt="2020-04-01T16:25:55.779" v="478"/>
        <pc:sldMkLst>
          <pc:docMk/>
          <pc:sldMk cId="4118637930" sldId="266"/>
        </pc:sldMkLst>
        <pc:spChg chg="mod">
          <ac:chgData name="Chad Vidden" userId="S::cvidden@uwlax.edu::fa919fd6-03f8-48d0-9b95-10ac8c9672df" providerId="AD" clId="Web-{BE0EDB51-7E15-8AA5-147E-C391DEE858F9}" dt="2020-04-01T16:23:53.259" v="365" actId="20577"/>
          <ac:spMkLst>
            <pc:docMk/>
            <pc:sldMk cId="4118637930" sldId="266"/>
            <ac:spMk id="2" creationId="{96690080-C1FA-4D0E-A5AD-D4134F408AD3}"/>
          </ac:spMkLst>
        </pc:spChg>
      </pc:sldChg>
      <pc:sldChg chg="modSp add replId modNotes">
        <pc:chgData name="Chad Vidden" userId="S::cvidden@uwlax.edu::fa919fd6-03f8-48d0-9b95-10ac8c9672df" providerId="AD" clId="Web-{BE0EDB51-7E15-8AA5-147E-C391DEE858F9}" dt="2020-04-01T16:26:41.827" v="518"/>
        <pc:sldMkLst>
          <pc:docMk/>
          <pc:sldMk cId="211650965" sldId="267"/>
        </pc:sldMkLst>
        <pc:spChg chg="mod">
          <ac:chgData name="Chad Vidden" userId="S::cvidden@uwlax.edu::fa919fd6-03f8-48d0-9b95-10ac8c9672df" providerId="AD" clId="Web-{BE0EDB51-7E15-8AA5-147E-C391DEE858F9}" dt="2020-04-01T16:26:07.232" v="495" actId="20577"/>
          <ac:spMkLst>
            <pc:docMk/>
            <pc:sldMk cId="211650965" sldId="267"/>
            <ac:spMk id="2" creationId="{96690080-C1FA-4D0E-A5AD-D4134F408AD3}"/>
          </ac:spMkLst>
        </pc:sp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fa919fd6-03f8-48d0-9b95-10ac8c9672df" providerId="ADAL" clId="{B6382BC1-22A7-4259-A367-C270E051C276}"/>
    <pc:docChg chg="modSld">
      <pc:chgData name="Chad Vidden" userId="fa919fd6-03f8-48d0-9b95-10ac8c9672df" providerId="ADAL" clId="{B6382BC1-22A7-4259-A367-C270E051C276}" dt="2020-04-08T02:45:35.250" v="54"/>
      <pc:docMkLst>
        <pc:docMk/>
      </pc:docMkLst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650494771" sldId="256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650494771" sldId="256"/>
            <ac:inkMk id="4" creationId="{3D82A880-A36E-4D85-BD4F-B95BE7CB5A30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2794664127" sldId="258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2794664127" sldId="258"/>
            <ac:inkMk id="3" creationId="{2A0275DC-8F13-478E-BF43-C42E485FE6C2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731333022" sldId="259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731333022" sldId="259"/>
            <ac:inkMk id="3" creationId="{74A205D3-F51A-47AB-907B-B81089A069F8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1404313816" sldId="263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1404313816" sldId="263"/>
            <ac:inkMk id="4" creationId="{544E8F7E-9370-4029-858C-0CA061935A2F}"/>
          </ac:inkMkLst>
        </pc:inkChg>
      </pc:sldChg>
      <pc:sldChg chg="addSp modNotesTx">
        <pc:chgData name="Chad Vidden" userId="fa919fd6-03f8-48d0-9b95-10ac8c9672df" providerId="ADAL" clId="{B6382BC1-22A7-4259-A367-C270E051C276}" dt="2020-04-08T02:45:35.250" v="54"/>
        <pc:sldMkLst>
          <pc:docMk/>
          <pc:sldMk cId="3435776307" sldId="264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3435776307" sldId="264"/>
            <ac:inkMk id="3" creationId="{9BB884A9-0462-4808-B633-D34061010353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2921993842" sldId="265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2921993842" sldId="265"/>
            <ac:inkMk id="3" creationId="{4D77B797-5AD6-42F2-BD3F-085EA17956D6}"/>
          </ac:inkMkLst>
        </pc:inkChg>
      </pc:sldChg>
      <pc:sldChg chg="addSp modNotesTx">
        <pc:chgData name="Chad Vidden" userId="fa919fd6-03f8-48d0-9b95-10ac8c9672df" providerId="ADAL" clId="{B6382BC1-22A7-4259-A367-C270E051C276}" dt="2020-04-08T02:45:35.250" v="54"/>
        <pc:sldMkLst>
          <pc:docMk/>
          <pc:sldMk cId="4118637930" sldId="266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4118637930" sldId="266"/>
            <ac:inkMk id="3" creationId="{933F0A25-C14A-48C9-B22C-EC5A115700DB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211650965" sldId="267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211650965" sldId="267"/>
            <ac:inkMk id="3" creationId="{046FC62A-9C91-4965-89B2-5EBE453DD4F7}"/>
          </ac:inkMkLst>
        </pc:inkChg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  <pc:docChgLst>
    <pc:chgData name="Chad Vidden" userId="S::cvidden@uwlax.edu::fa919fd6-03f8-48d0-9b95-10ac8c9672df" providerId="AD" clId="Web-{FB05194F-5D8B-9C34-B623-FE653CA40577}"/>
    <pc:docChg chg="addSld delSld modSld sldOrd">
      <pc:chgData name="Chad Vidden" userId="S::cvidden@uwlax.edu::fa919fd6-03f8-48d0-9b95-10ac8c9672df" providerId="AD" clId="Web-{FB05194F-5D8B-9C34-B623-FE653CA40577}" dt="2020-04-01T16:00:24.657" v="689" actId="20577"/>
      <pc:docMkLst>
        <pc:docMk/>
      </pc:docMkLst>
      <pc:sldChg chg="modSp">
        <pc:chgData name="Chad Vidden" userId="S::cvidden@uwlax.edu::fa919fd6-03f8-48d0-9b95-10ac8c9672df" providerId="AD" clId="Web-{FB05194F-5D8B-9C34-B623-FE653CA40577}" dt="2020-04-01T15:48:50.937" v="39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FB05194F-5D8B-9C34-B623-FE653CA40577}" dt="2020-04-01T15:48:50.937" v="39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ord">
        <pc:chgData name="Chad Vidden" userId="S::cvidden@uwlax.edu::fa919fd6-03f8-48d0-9b95-10ac8c9672df" providerId="AD" clId="Web-{FB05194F-5D8B-9C34-B623-FE653CA40577}" dt="2020-04-01T15:48:56.984" v="41"/>
        <pc:sldMkLst>
          <pc:docMk/>
          <pc:sldMk cId="2794664127" sldId="258"/>
        </pc:sldMkLst>
      </pc:sldChg>
      <pc:sldChg chg="modSp modNotes">
        <pc:chgData name="Chad Vidden" userId="S::cvidden@uwlax.edu::fa919fd6-03f8-48d0-9b95-10ac8c9672df" providerId="AD" clId="Web-{FB05194F-5D8B-9C34-B623-FE653CA40577}" dt="2020-04-01T15:49:59.659" v="126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FB05194F-5D8B-9C34-B623-FE653CA40577}" dt="2020-04-01T15:49:11.297" v="56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modSp new modNotes">
        <pc:chgData name="Chad Vidden" userId="S::cvidden@uwlax.edu::fa919fd6-03f8-48d0-9b95-10ac8c9672df" providerId="AD" clId="Web-{FB05194F-5D8B-9C34-B623-FE653CA40577}" dt="2020-04-01T15:51:47.539" v="230"/>
        <pc:sldMkLst>
          <pc:docMk/>
          <pc:sldMk cId="1409169783" sldId="260"/>
        </pc:sldMkLst>
        <pc:spChg chg="mod">
          <ac:chgData name="Chad Vidden" userId="S::cvidden@uwlax.edu::fa919fd6-03f8-48d0-9b95-10ac8c9672df" providerId="AD" clId="Web-{FB05194F-5D8B-9C34-B623-FE653CA40577}" dt="2020-04-01T15:50:24.332" v="164" actId="20577"/>
          <ac:spMkLst>
            <pc:docMk/>
            <pc:sldMk cId="1409169783" sldId="260"/>
            <ac:spMk id="2" creationId="{066BE396-C0AA-4177-B455-F13720805926}"/>
          </ac:spMkLst>
        </pc:spChg>
      </pc:sldChg>
      <pc:sldChg chg="del">
        <pc:chgData name="Chad Vidden" userId="S::cvidden@uwlax.edu::fa919fd6-03f8-48d0-9b95-10ac8c9672df" providerId="AD" clId="Web-{FB05194F-5D8B-9C34-B623-FE653CA40577}" dt="2020-04-01T15:49:03.234" v="47"/>
        <pc:sldMkLst>
          <pc:docMk/>
          <pc:sldMk cId="2436658890" sldId="260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5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FB05194F-5D8B-9C34-B623-FE653CA40577}" dt="2020-04-01T15:52:56.980" v="304"/>
        <pc:sldMkLst>
          <pc:docMk/>
          <pc:sldMk cId="2862730537" sldId="261"/>
        </pc:sldMkLst>
        <pc:spChg chg="mod">
          <ac:chgData name="Chad Vidden" userId="S::cvidden@uwlax.edu::fa919fd6-03f8-48d0-9b95-10ac8c9672df" providerId="AD" clId="Web-{FB05194F-5D8B-9C34-B623-FE653CA40577}" dt="2020-04-01T15:52:04.180" v="244" actId="20577"/>
          <ac:spMkLst>
            <pc:docMk/>
            <pc:sldMk cId="2862730537" sldId="261"/>
            <ac:spMk id="2" creationId="{29F2A634-13AD-4ACB-81D3-4F1EA2FA9D4E}"/>
          </ac:spMkLst>
        </pc:spChg>
      </pc:sldChg>
      <pc:sldChg chg="add replId modNotes">
        <pc:chgData name="Chad Vidden" userId="S::cvidden@uwlax.edu::fa919fd6-03f8-48d0-9b95-10ac8c9672df" providerId="AD" clId="Web-{FB05194F-5D8B-9C34-B623-FE653CA40577}" dt="2020-04-01T15:54:28.750" v="373"/>
        <pc:sldMkLst>
          <pc:docMk/>
          <pc:sldMk cId="347258321" sldId="262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6"/>
        <pc:sldMkLst>
          <pc:docMk/>
          <pc:sldMk cId="382568378" sldId="262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4"/>
        <pc:sldMkLst>
          <pc:docMk/>
          <pc:sldMk cId="1320289313" sldId="263"/>
        </pc:sldMkLst>
      </pc:sldChg>
      <pc:sldChg chg="addSp modSp add mod replId modClrScheme chgLayout">
        <pc:chgData name="Chad Vidden" userId="S::cvidden@uwlax.edu::fa919fd6-03f8-48d0-9b95-10ac8c9672df" providerId="AD" clId="Web-{FB05194F-5D8B-9C34-B623-FE653CA40577}" dt="2020-04-01T16:00:24.641" v="688" actId="20577"/>
        <pc:sldMkLst>
          <pc:docMk/>
          <pc:sldMk cId="1404313816" sldId="263"/>
        </pc:sldMkLst>
        <pc:spChg chg="mod ord">
          <ac:chgData name="Chad Vidden" userId="S::cvidden@uwlax.edu::fa919fd6-03f8-48d0-9b95-10ac8c9672df" providerId="AD" clId="Web-{FB05194F-5D8B-9C34-B623-FE653CA40577}" dt="2020-04-01T15:55:47.753" v="414"/>
          <ac:spMkLst>
            <pc:docMk/>
            <pc:sldMk cId="1404313816" sldId="263"/>
            <ac:spMk id="2" creationId="{29F2A634-13AD-4ACB-81D3-4F1EA2FA9D4E}"/>
          </ac:spMkLst>
        </pc:spChg>
        <pc:spChg chg="add mod ord">
          <ac:chgData name="Chad Vidden" userId="S::cvidden@uwlax.edu::fa919fd6-03f8-48d0-9b95-10ac8c9672df" providerId="AD" clId="Web-{FB05194F-5D8B-9C34-B623-FE653CA40577}" dt="2020-04-01T16:00:24.641" v="688" actId="20577"/>
          <ac:spMkLst>
            <pc:docMk/>
            <pc:sldMk cId="1404313816" sldId="263"/>
            <ac:spMk id="3" creationId="{2B084726-8F71-4729-8ACC-8E4AC2D5D4FD}"/>
          </ac:spMkLst>
        </pc:spChg>
      </pc:sldChg>
      <pc:sldChg chg="del">
        <pc:chgData name="Chad Vidden" userId="S::cvidden@uwlax.edu::fa919fd6-03f8-48d0-9b95-10ac8c9672df" providerId="AD" clId="Web-{FB05194F-5D8B-9C34-B623-FE653CA40577}" dt="2020-04-01T15:49:03.219" v="43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FB05194F-5D8B-9C34-B623-FE653CA40577}" dt="2020-04-01T15:49:03.219" v="42"/>
        <pc:sldMkLst>
          <pc:docMk/>
          <pc:sldMk cId="874562959" sldId="2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2:14:05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13134 12424 17 0,'-4'0'8'0,"8"3"-4"0,-4-3 9 0,3 3-12 16,1 3 1-16,-4-6 1 16,4 0 0-16,-1-3-3 15,1 0 0-15,3-3 3 16,0 6 0-16,3 0-1 16,1-7 1-16,3 7-1 15,4-6 1-15,3 3 0 16,3 0 0-16,8 3-1 15,3-3 0-15,4 3 0 16,0 0 0-16,7 0-1 16,3 3 1-16,8 3-1 15,3 4 1-15,3-1-1 16,4 0 0-16,0 1 0 16,0-4 1-16,18 3-1 15,0-2 0-15,6-1 0 16,5-3 1-16,-8 0 0 15,-3-6 0-15,-1 0-2 0,-6-3 1 16,-8-4 0 0,-6-2 0-16,-8-1-3 0,-6 1 0 15,-4-1-4-15,-8 1 0 16,-6-1-7-16,-18 4 0 16</inkml:trace>
  <inkml:trace contextRef="#ctx0" brushRef="#br0" timeOffset="975.361">13180 12816 18 0,'0'3'9'0,"-14"-3"0"0,14 0 5 15,0 0-10-15,0 0 1 16,0 0 2-16,0 0 0 15,0 0-8-15,0 0 0 16,7 0 6-16,0 0 1 16,0 3-1-16,3 3 0 0,8 0-1 15,10 4 1-15,11-1 0 16,10 1 0-16,11-7-1 16,29 0 0-16,16-9-2 15,12-4 1-15,28-5-3 16,17-1 1-16,-14-3-1 15,4 7 0-15,-8 5-2 16,-13 1 0-16,-15-3-7 16,-10 9 1-16,-25 0-7 15,-21-4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2:14:18.2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8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8T02:15:24.368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3242 4766 31 0,'35'13'15'0,"-14"12"-5"16,-21-19 15-16,0 6-22 15,0 10 0-15,-7 10 1 16,4 2 1-16,-8 13-6 16,-6 13 0-16,-4 9 4 15,-8 12 1-15,8 10-3 16,-7 7 1-16,7-8-5 16,0-14 1-16,3-7-6 15,0-10 0-15,-3-5-5 16,0-20 0-16</inkml:trace>
  <inkml:trace contextRef="#ctx0" brushRef="#br0" timeOffset="871.733">2554 5616 43 0,'7'3'21'0,"4"3"-20"0,-11-6 40 0,10-3-40 16,1-6 1-1,38-38 0 1,-6-7 1-16,13-15-4 15,8-3 1-15,-4-12 1 16,14-7 1-16,0 3-2 16,3-3 1-16,-6 9-1 15,-11 7 1-15,0 12-2 16,-11 7 1-16,-6 12 0 16,-5 10 0-16,-2 8-2 15,-15 11 0-15,0 9-1 16,-14 15 0-16,-3 19 0 15,-8 16 0-15,-3 22 0 16,-4 9 0-16,-10 4 2 16,4-4 1-16,6 3 0 15,-7-18 1-15,8-4-1 0,6-12 1 16,-6-6 0-16,10-4 0 16,0-15-2-16,10-3 1 15,-6-7 0-15,6-9 0 16,8 0-1-16,0-6 1 15,-4 0 0-15,3 2 0 16,1 4-1-16,3 0 1 16,-7 0-1-16,4 0 1 15,-11 0-1-15,4 4 1 16,-1-8-1-16,1 11 1 16,-1 2 0-16,1 7 0 15,7-4 0-15,-8 1 1 0,1-1 0 16,3-2 0-16,3-7 1 15,5-6 0-15,2 0-1 16,1-10 1-16,3 1 0 16,0-4 0-16,-6-9-2 15,-1 3 1-15,-4 0-2 16,-2-3 1-16,-1 0-1 16,-4 3 1-16,-10 6-2 15,0 4 1-15,-10 2-1 16,3 10 0-16,-11 6 0 15,4 13 0-15,3 3 0 16,1 6 1-16,6 4 1 16,8 5 1-16,6 1-1 15,1-3 1-15,3-7 0 16,14-6 0-16,4-13-3 0,7-6 1 16,0-12-5-16,-8-7 0 15,5-3-6-15,-12-3 1 16</inkml:trace>
  <inkml:trace contextRef="#ctx0" brushRef="#br0" timeOffset="1169.997">4417 5145 43 0,'7'10'21'0,"-7"-7"-25"0,0-6 37 0,-7 0-33 16,-7 3 1-16,-15 0-1 15,8 0 0-15,-7 3 0 16,-4 0 1-16,4 3-1 16,7 7 1-16,3 6 0 15,-3 3 0-15,3 6 0 16,15-3 1-16,-4 6-1 16,7-15 0-16,7 0-1 15,4-7 1-15,10-6-2 16,-4-3 0-16,5-6-2 15,-8-4 1-15,3 1-6 16,1-7 1-16,-18 4-6 16,0-7 0-16</inkml:trace>
  <inkml:trace contextRef="#ctx0" brushRef="#br0" timeOffset="1621.457">4516 5412 31 0,'0'19'15'0,"-4"-22"-13"16,4 3 23-16,0-3-24 16,0-4 1-16,0-2 0 15,-3-7 0-15,3 1-2 16,0-7 0-16,0-4 3 15,3 1 0-15,8 3 1 16,-1 0 1-16,4 4 0 16,11-4 1-16,-4 6-2 15,7 7 1-15,-6 2-2 16,-1-2 1 0,7 6-14-1,-7 3 1-15,-10 0-6 0,-11 3 0 16</inkml:trace>
  <inkml:trace contextRef="#ctx0" brushRef="#br0" timeOffset="2012.549">4713 5318 43 0,'4'22'21'0,"20"-6"-22"0,-13-23 34 15,0 7-29-15,3-6 0 0,3 3 1 16,4-3 0-16,1-1-7 16,-5-2 0-16,1-4 4 15,-4 1 1-15,0-7-3 16,-3 0 0-16,-11 4-1 16,-7-1 1-16,-4 0 0 15,0 4 0-15,-6 2-1 16,-1 1 1-16,4 9-1 15,-4 0 1-15,4 9-1 16,4 7 0-16,3 9 0 16,7 0 0-16,0 3 1 15,0 4 0-15,7-4 0 16,7 6 0-16,3-5-2 0,5-1 0 16,6-13-3-16,0-8 1 15,4-10-9-15,-7-7 1 16,-1-2-1-16,1-4 0 15</inkml:trace>
  <inkml:trace contextRef="#ctx0" brushRef="#br0" timeOffset="2538.017">5214 5343 39 0,'18'47'19'0,"-11"-3"-25"0,-4-35 38 0,4 4-32 15,-7 3 0-15,4-16 1 16,3 6 0-16,-7-12-2 16,0 6 1-16,0-13 0 15,3-3 1-15,-3 1-1 16,0-1 0-16,8-3 0 16,-5 0 1-16,11 7-1 15,0-1 1-15,4 7 0 16,3 6 0-16,-3 3-1 15,3 10 1-15,-7-1-1 16,11 1 0-16,-4 6 0 16,-7 6 0-16,0-3-1 15,0 0 1-15,-3-10 0 16,-1-2 0-16,-3-10-1 16,0-7 0-16,4-2 1 15,0-4 0-15,-1-2-1 16,1-4 1-16,3-3 0 15,0 3 0-15,0 0 0 0,4-6 1 16,-4 3-1-16,4 7 0 16,3 8 1-16,0-2 0 15,4-1 1-15,-1 10 1 16,12 10 0-16,2 6 1 16,22 5 0-16,0 8 0 15,4-4-2-15,3-3 1 16,0-3-3-16,0-7 1 15,-4-6-10-15,-3-9 1 0,-24-9-7 16,-8-4 1-16</inkml:trace>
  <inkml:trace contextRef="#ctx0" brushRef="#br0" timeOffset="7986.155">2695 6008 29 0,'14'15'14'0,"-3"-15"-2"0,-8 4 14 16,5-1-24-16,-8 0 1 16,10 3 6-16,-6 4 1 15,3-4-9-15,3 3 0 16,8-2 7-16,14-4 1 16,6 3-1-16,12 0 1 15,10 4-4-15,28-4 0 0,25-3-2 16,14-3 1-16,42 0-3 15,4-13 1 1,166-27-2 0,-53 5 0-16,-47 16-1 15,-41-3 1-15,-29 10-5 16,-10 6 1-16,-18 6-7 16,-28 6 0-16,-7-6-9 15,-29 3 0-15</inkml:trace>
  <inkml:trace contextRef="#ctx0" brushRef="#br0" timeOffset="8799.632">7680 4932 43 0,'0'25'21'0,"0"4"-6"16,0-20 22-16,4 3-33 16,3 14 0-16,-7 2 1 15,0 13 1-15,0 18-8 16,3 20 0-16,1 5 3 15,-1 1 1-15,1-7-9 16,-1-9 0-16,4-19-10 16,0-31 0-16</inkml:trace>
  <inkml:trace contextRef="#ctx0" brushRef="#br0" timeOffset="9188.202">8139 5638 44 0,'-7'37'22'0,"3"-21"-17"0,4-13 30 15,0-3-34-15,-7 0 0 0,3-12 2 16,-3-7 0-16,4-6-4 16,-4-22 1-16,7-3 1 15,-7-16 1-15,3-3-1 16,4-7 0-16,-7 4-2 16,4 0 0-16,6 0 0 15,-3 0 0-15,7 16 0 16,0 2 1-16,7 17-1 15,4 5 0-15,3 10-2 16,7 10 1-16,1 12-6 16,-5 3 0-16,-6 13-6 15,0 12 1-15</inkml:trace>
  <inkml:trace contextRef="#ctx0" brushRef="#br0" timeOffset="9367.089">7899 5302 57 0,'-4'38'28'0,"29"3"-20"0,-22-32 53 16,8 4-59-16,3-4 0 15,7 4 1-15,0-7 0 16,18-6-6-16,-3 0 0 16,6 0-4-16,0-6 0 15,-3-1-13-15,0 7 0 16</inkml:trace>
  <inkml:trace contextRef="#ctx0" brushRef="#br0" timeOffset="10435.155">11751 4816 55 0,'131'-31'27'0,"27"-1"-22"16,-129 23 37-16,-1 0-40 16,-4 2 1-16,-2 1 0 15,-8 0 1-15,-7 6-6 16,-14 0 0-16,-25 6 3 15,-17 10 1-15,-11 9-2 16,-18 6 0-16,-14 4-1 0,-6-4 1 16,6 0-3-16,0-2 1 15,4 5-2-15,3-9 1 16,15 3-1-16,17-9 0 16,10 0 1-16,15 6 0 15,11-12 2-15,13 2 0 16,11-5 2-16,7 6 0 15,7-10 1-15,4 6 0 16,0 4 0-16,3-10 0 16,-3 7-1-16,-1-4 1 15,-6-3-1-15,-4 7 0 0,-7-4-1 16,-7 7 1-16,-3 3-2 16,-8 0 1-16,0 0-1 15,1 6 1-15,-8 6-1 16,-6 16 1-16,-12-12-1 15,8-10 0-15,-14 15 1 16,3-2 0-16,0 0 0 16,4-7 0-16,7-3 1 15,3-3 0-15,11 0 2 16,10-6 0-16,8-9 1 16,10-7 0-16,14-3 0 15,11 3 1-15,3-9-1 16,-3-7 0-16,7 1-3 15,3 2 1-15,4 4-6 16,-3 6 0-16,-1 0-7 16,-3 6 1-16,-4 0-10 15,-3-6 0-15</inkml:trace>
  <inkml:trace contextRef="#ctx0" brushRef="#br0" timeOffset="10677.365">11673 5356 44 0,'-10'9'22'0,"-11"32"-7"0,17-29 30 0,-3 13-45 15,4 4 1-15,-1-1-1 16,1 9 1-16,3-2-2 15,0-7 0-15,3-9-5 16,1-3 0-16,-1-1-10 16,4-8 1-16</inkml:trace>
  <inkml:trace contextRef="#ctx0" brushRef="#br0" timeOffset="11303.563">12375 5362 46 0,'4'3'23'0,"-8"-6"-22"16,1 3 34-16,-4 0-36 16,-7 0 1-16,-4 6 0 15,-7 0 1-15,-3 7-1 16,0 6 0-16,0 0 0 16,3 2 1-16,0 5 0 15,4-8 0-15,7 1-1 16,4-3 1-16,6-4-1 15,8-5 0-15,6-7 0 16,11 0 0-16,7-7-1 16,1-8 1-16,2-4-1 15,-2-3 1-15,-5 0-1 0,-2 3 1 16,-5 7 0-16,-3 5 1 16,0 4 0-16,-3 6 0 15,0 1 0-15,-4 8 1 16,0-3-1-16,0 10 0 15,0-3 0-15,-4-3 0 16,1 2-6-16,-1 1 1 16,4 0-11-16,-3-7 1 15</inkml:trace>
  <inkml:trace contextRef="#ctx0" brushRef="#br0" timeOffset="11680.489">12577 5559 47 0,'14'16'23'0,"-4"12"-21"15,-3-21 34-15,-3-1-36 16,3-3 0-16,-4 0-1 16,1-3 0-16,3-3 1 15,-3-6 0-15,3-1-1 16,0 1 0-16,0-4 0 15,0 4 1-15,0-7-1 16,0 0 1-16,3 4 0 16,5-4 0-16,-5 7 1 15,4 3 0-15,4 2 0 0,-4 14 1 16,4-1 0 0,-1 7 1-16,1 6 0 0,3 3 0 15,0 3 0-15,0-6 0 16,1 0-2-16,2-3 1 15,4-10-4-15,11-2 0 16,4-7-13-16,-5-13 0 16,5-9-1-16,-1 0 0 15</inkml:trace>
  <inkml:trace contextRef="#ctx0" brushRef="#br0" timeOffset="13016.729">11067 6121 30 0,'-7'15'15'0,"-11"26"-9"0,14-28 24 15,1-1-29-15,-4 4 0 16,0-4-1-16,0-2 1 16,3-7-1-16,1-3 1 15,3-6 0-15,3-7 0 16,4-6 0-16,4-3 0 0,3 4-1 16,4-1 1-16,-1-3-1 15,4 3 0-15,1-3 0 16,-1 3 0-16,-4 4 0 15,1-1 0-15,-4 3 0 16,0 7 1-16,-3 3 0 16,-1 9 0-16,-3 7 0 15,1-4 0-15,-5 7 0 16,1-4 0-16,-1 4-1 16,1 0 1-16,-1-1-1 15,-3 1 0-15,4 0-5 16,-1-4 0-16,4-5-8 15,0-14 1-15</inkml:trace>
  <inkml:trace contextRef="#ctx0" brushRef="#br0" timeOffset="13272.014">11451 6042 43 0,'0'10'21'0,"11"-7"-10"0,-8 0 34 15,4 0-44-15,4 0 0 16,0-6 0-16,3 0 0 16,3 0-2-16,1 0 1 0,0 3-4 15,-1-3 0 1,1 3-6-16,-4 3 0 15,-7-3-6-15,-7 0 1 0</inkml:trace>
  <inkml:trace contextRef="#ctx0" brushRef="#br0" timeOffset="13452.538">11483 6196 47 0,'11'16'23'0,"13"-13"-31"15,-17-3 43-15,7-3-36 16,0 3 1-16,4 0-6 16,3 0 0-16,4 0-1 15,0-4 1-15,-1-2-6 16,1-3 0-16</inkml:trace>
  <inkml:trace contextRef="#ctx0" brushRef="#br0" timeOffset="13664.437">11949 6108 47 0,'0'32'23'0,"-11"2"-25"0,11-21 48 15,-4-1-46-15,1 7 0 16,-1 6 0-16,-3 0 0 0,4 0-7 15,-4-6 0-15,0-13-7 16,0-9 0-16</inkml:trace>
  <inkml:trace contextRef="#ctx0" brushRef="#br0" timeOffset="14399.185">11568 4324 39 0,'-7'34'19'0,"-29"13"-19"0,26-40 26 0,-8 2-26 15,-7 7 0-15,-3-7 0 16,7 7 1-16,-4-7-2 16,8 1 1-16,-1-1-1 15,4-3 0-15,3-3-1 16,8-6 1-16,3-3-1 15,3-10 0-15,8 4 0 16,7-1 1-16,6-6 0 16,8 7 0-16,0-4 1 15,-4 10 0-15,0 3 1 16,0-3 0-16,1 9 0 16,-5 3 1-16,1 3 0 15,-7-2 0-15,3 8-1 16,0-2 0-16,0 3 0 0,4 9 0 15,0-10 2-15,-1-2 0 16,1-7 1-16,-7-6 1 16,-1-3-1-16,1-10 1 15,-1-2-1-15,-2-4 1 16,-5-6-3-16,-10 3 1 16,-3-3-3-16,-11 9 1 15,-8 4-3-15,-13 2 1 16,-4 7-10-16,0 0 0 15,-3-3-4-15,10 3 0 16</inkml:trace>
  <inkml:trace contextRef="#ctx0" brushRef="#br0" timeOffset="17924.64">14044 4973 41 0,'-3'25'20'0,"-1"10"-13"16,4-17 21-16,-3 7-27 15,-1 10 1-15,-3 9 3 16,3-3 1-16,1 9-6 16,-1 6 0-16,4-12 3 15,0-3 0-15,0-10-1 16,0-12 1-16,0-10-3 0,0-12 0 16,-3-9-1-16,-8-13 1 15,-3-7-1-15,-7-8 0 16,-11 8-1-16,-7-9 0 15,1 4-1-15,-5 2 0 16,1 7 0-16,0 9 0 16,6 10 1-16,5 12 0 15,2 6 2-15,8 7 0 16,4 9 3-16,9 3 1 16,12-2 2-16,14-14 1 15,20 1-1-15,15-10 0 0,18-16-2 16,3-9 0-16,18-3-5 15,-4-6 0-15,-7-4-10 16,-7 4 0-16,-14 6-7 16,-14 9 1-16</inkml:trace>
  <inkml:trace contextRef="#ctx0" brushRef="#br0" timeOffset="18585.386">15833 4597 57 0,'0'-10'28'0,"-11"-2"-33"0,1 9 49 16,-8 6-44-16,-14 0 0 15,-17 3-1-15,-15 7 1 0,-10-1 0 16,-7 7 1-16,3 3-2 15,4 0 1-15,11 0-1 16,6 6 0-16,8-3 0 16,10 3 1-16,14 1-1 15,11 5 1-15,11-6 0 16,13-3 1-16,5-6 0 16,-1-3 0-16,0 3-1 15,-4-10 0-15,-3 4-1 16,-3 6 1-16,-4 6-1 15,-7 3 1-15,-11 9-1 16,-6 1 0-16,-8 3 0 16,0-4 1-16,-3 11 0 15,3-8 0-15,4 7 0 16,0 0 1-16,-4-3 0 16,7 0 1-16,4-6 1 0,3-4 0 15,8-5 0-15,10-4 1 16,10-10-1-16,8-2 1 15,14-7-2-15,14-6 1 16,6-3-1-16,5-3 0 16,6-4-3-16,1-2 0 15,-4 2-5-15,-7 1 1 16,-4 3-14-16,-6-4 0 16</inkml:trace>
  <inkml:trace contextRef="#ctx0" brushRef="#br0" timeOffset="18798.017">15508 5362 45 0,'-3'19'22'0,"-8"12"-14"15,7-15 26-15,-3 2-34 16,0 1 0-16,0 6 0 15,0 4 0-15,7-1-7 16,4-6 0-16,3-13-7 16,10-12 1-16</inkml:trace>
  <inkml:trace contextRef="#ctx0" brushRef="#br0" timeOffset="19083.489">16210 4804 42 0,'0'44'21'0,"-17"46"-16"0,13-71 32 0,-7 22-38 16,-3 6 1-16,-3 16-1 16,-1 0 1-16,0-1-3 15,4-12 0-15,4-9-10 16,3-3 0-16</inkml:trace>
  <inkml:trace contextRef="#ctx0" brushRef="#br0" timeOffset="19339.107">16090 5177 34 0,'18'19'17'0,"14"12"-4"16,-22-25 21-16,4 4-31 15,7-1 0-15,-3 4 2 16,10 2 0-16,-3-2-7 0,-4-1 1 15,-3 4 3-15,-4 3 1 16,-14 6-3-16,-4-3 0 16,-3 0-3-16,-7 6 0 15,-3-9-11-15,-5 0 0 16,-2-4-1-16,6-2 1 16</inkml:trace>
  <inkml:trace contextRef="#ctx0" brushRef="#br0" timeOffset="19711.258">16492 5494 43 0,'29'34'21'0,"-19"-9"-24"16,-6-19 41-16,-1 1-38 15,-3 2 0-15,0-3-1 16,0 1 1-16,0-4-1 15,0-6 1-15,0-7 0 16,0-2 0-16,0-4-1 16,4-6 1-16,-1-6 0 15,8 0 0-15,-1-4 0 16,1 13 1-16,3 1-1 16,4 8 1-16,3 4 1 0,4 12 1 15,-1 7-1 1,5 6 1-16,-5 6-1 0,1-3 1 15,3 3-1 1,0 0 1-16,1 3-2 0,6-3 0 16,0-3-1-16,-3 0 1 15,-7-9-8-15,-8-4 1 16,-13-6-9-16,-11-6 0 16</inkml:trace>
  <inkml:trace contextRef="#ctx0" brushRef="#br0" timeOffset="20282.011">14584 6033 48 0,'-7'16'24'0,"-11"18"-22"0,15-28 38 16,-4 4-39-16,-4 5 1 16,4-5 1-16,0 2 0 15,0-2-4-15,3-4 0 16,8-3 2-16,3-6 1 16,3-3-2-16,5-4 0 15,2-2-1-15,-3-7 1 16,7-15-2-16,4 2 0 15,3-2 0-15,1 5 0 16,-1-2 0-16,0 9 1 0,-3 6 0 16,-1 10 0-16,-2 6 1 15,-5 10 1-15,-3 5 0 16,0 7 0-16,-3 3 0 16,0 0 0-16,-1-3-1 15,1 3 1 1,-1 10-7-1,1-10 0-15,3-6-9 16,-3-16 1-16</inkml:trace>
  <inkml:trace contextRef="#ctx0" brushRef="#br0" timeOffset="20689.853">15092 5936 43 0,'0'-3'21'0,"7"12"-11"16,-4-6 30-16,4 0-39 15,1-3 1-15,2 0-1 16,1 0 1-16,3-3-3 15,0 0 0-15,7 0-2 16,0 0 1-16,-7 3-7 16,0-3 1-16,-3-1-7 15,-11 4 1-15</inkml:trace>
  <inkml:trace contextRef="#ctx0" brushRef="#br0" timeOffset="20868.789">15113 6124 46 0,'4'19'23'0,"3"-4"-21"0,0-12 40 16,0 1-42-16,0-4 0 15,0 0 0-15,3-4 0 16,8 1-3-16,3 0 1 16,11 3-11-16,3 0 0 15,4-3-1-15,3 0 0 16</inkml:trace>
  <inkml:trace contextRef="#ctx0" brushRef="#br0" timeOffset="21051.799">15653 6114 54 0,'-18'54'27'0,"-3"15"-40"16,17-47 56-16,-3 6-44 15,0 3 1-15,4 1-10 16,3-7 0-16,7-10 1 16,-4-11 1-16</inkml:trace>
  <inkml:trace contextRef="#ctx0" brushRef="#br0" timeOffset="21754.827">15233 4327 46 0,'-18'41'23'0,"-6"-29"-27"16,20-2 35-16,-3-4-32 16,-4 0 1-16,1-9-1 15,-4 3 1-15,3-12 0 16,1 2 1-16,3-2-1 15,-1-7 0-15,5 3 0 16,3-3 1-16,7 4 0 0,4-1 1 16,3 0-2-16,3 10 0 15,8-3 1-15,0 2 0 16,3 7 0-16,0 7 0 16,7 2-1-16,-3 7 1 15,3 6 0-15,1 3 0 16,3-3 0-16,-4 0 0 15,0-4-1-15,0-8 1 16,-6-4 0-16,-5-9 0 16,-6-6 0-16,-11-4 1 15,-7-6-1-15,-14-3 0 0,-11 3-1 16,-17 1 1-16,-11 2-2 16,-3 3 0-16,-1 4-5 15,8 0 0-15,6-10-9 16,5 0 1-16</inkml:trace>
  <inkml:trace contextRef="#ctx0" brushRef="#br0" timeOffset="22402.238">18422 5227 44 0,'14'6'22'0,"4"1"-22"15,-15-14 34-15,1 1-33 16,-1-3 0-16,-3 2 0 15,0-2 0-15,-7-1-2 0,-3 4 0 16,-11-3 2-16,-4 9 0 16,-3 9-2-16,3 10 1 15,0 6-2-15,4 0 0 16,0 0-2-16,7 4 1 16,7-1-2-16,7 3 0 15,10-9-1-15,8-13 1 16,3-9-2-16,0-6 1 15,1 0-3-15,-5-13 0 16</inkml:trace>
  <inkml:trace contextRef="#ctx0" brushRef="#br0" timeOffset="22728.266">18535 5525 46 0,'14'34'23'0,"-3"-24"-28"16,-8-7 46-16,1 0-43 16,3-3 1-16,0-6-1 15,3 0 0-15,5-7 2 16,-1-3 1-16,3-6-2 16,4-3 0-16,1-3 1 15,-1 3 0-15,0 3 0 16,-3-3 0-16,-1 9 1 15,1 7 0-15,-1 9 0 16,5 6 1-16,-1 16-1 16,0 6 1-16,0-3-1 15,0 7 0-15,0 2-2 16,4-2 0-16,-4-7-4 0,-3-3 0 16,3-13-9-16,-3-12 1 15</inkml:trace>
  <inkml:trace contextRef="#ctx0" brushRef="#br0" timeOffset="23391.007">19283 4622 45 0,'7'19'22'0,"-11"87"-13"15,1-68 37-15,-1 9-46 16,1 22 0-16,-1 12 0 16,-3 20 0-16,4 2-1 15,-1-15 0-15,4-3-7 16,0-23 0-16,4-11-7 15,6-26 0-15</inkml:trace>
  <inkml:trace contextRef="#ctx0" brushRef="#br0" timeOffset="23659.87">20006 5324 44 0,'4'6'22'0,"-22"20"-16"0,7-14 33 16,-6 13-38-16,-15 3 0 0,-3 4 0 16,-11 9 0-16,-7 12-1 15,0 19 0-15,4 13-3 16,3 2 1-16,3-11-10 15,8-17 0-15,10-21-2 16,8-22 0-16</inkml:trace>
  <inkml:trace contextRef="#ctx0" brushRef="#br0" timeOffset="23825.82">19600 5481 53 0,'18'72'26'0,"3"-22"-35"16,-14-31 53-16,0 9-45 16,0-3 1-16,4-3-4 15,-1 3 0-15,5-9-8 16,2-16 0-16</inkml:trace>
  <inkml:trace contextRef="#ctx0" brushRef="#br0" timeOffset="24456.597">21220 4844 41 0,'7'22'20'0,"0"13"-5"0,-4-19 25 16,-3 2-38-16,0 11 1 15,-3 14 1-15,-1 1 0 16,-6 16-5-16,-1-4 0 15,4 10 4-15,0 3 0 16,3-22-2-16,1-3 0 16,-1-12-1-16,4-11 1 15,4-5-1-15,3-13 0 16,0-3-1-16,0-3 1 16,0-3-1-16,0-4 1 15,4 4 0-15,-1 6 0 0,4 6 0 16,1 7 0-16,2 3 0 15,1-1 0-15,-1-2-1 16,5-1 1-16,-1 7-6 16,-4-6 0-16,5-1-11 15,-1-5 1-15,7-4-1 16,0 0 1-16</inkml:trace>
  <inkml:trace contextRef="#ctx0" brushRef="#br0" timeOffset="24892.097">21791 5481 41 0,'0'16'20'0,"4"-16"-24"16,-4 0 39-16,-4 0-34 15,-3 0 0-15,-7 3 2 0,-4 3 0 16,-3-3-3-16,-4 3 0 15,4 1 2-15,0 5 0 16,3-5 0-16,4 2 0 16,4-3-2-16,3 1 1 15,7-4-1-15,7-10 1 16,3 1-2-16,4 0 1 16,4-4-1-16,0-2 0 0,-4-4 0 15,0 7 0 1,0 3 0-16,0-1 1 15,-3 4 0-15,-1 9 1 0,-3-2 0 16,0 8 0-16,1-3 0 16,-1 4 0-16,0 3 0 15,0 3 1-15,0 6-2 16,0-10 1-16,0 4-1 16,3-3 1-16,1-4-5 15,0-2 0-15,3-10-8 16,0-3 1-16,-4-10-4 15,1-3 1-15</inkml:trace>
  <inkml:trace contextRef="#ctx0" brushRef="#br0" timeOffset="25131.927">22045 5534 48 0,'14'35'24'0,"0"24"-27"0,-10-46 47 16,-1 3-43-1,1-7 1-15,-1 4 1 0,4-7 1 16,1 0-4-16,-1 0 0 16,3 1 2-16,1-14 1 15,3-2-1-15,0-4 0 16,4-2-2-16,3-7 1 16,0 6-4-16,0-3 1 15,-3 4-6-15,-1 2 1 16,-2 4-10-16,-5-7 1 15</inkml:trace>
  <inkml:trace contextRef="#ctx0" brushRef="#br0" timeOffset="25430.784">22366 5625 42 0,'25'16'21'0,"14"0"-21"15,-22-16 30-15,4-7-29 16,1 1 0-16,-1-6-1 15,0-4 1-15,-3 0-2 16,-4-6 0-16,-7 3 1 16,-7-6 1-16,-4 6-2 15,-6 7 1-15,-8 6 0 16,0 12 0-16,1 3 0 16,-1 7 1-16,-3 9 0 15,7 10 0-15,3-7 1 16,11 0 0-16,11 3-1 0,3-2 1 15,11-7-3-15,3-4 1 16,7-2-8-16,4-7 0 16,0-9-6-16,-4-9 1 15</inkml:trace>
  <inkml:trace contextRef="#ctx0" brushRef="#br0" timeOffset="25973.289">23724 5961 35 0,'-31'56'17'0,"2"10"-15"15,26-57 28-15,-4 1-31 16,0-4 1-16,-4 0-1 15,8-12 1-15,3 0 0 0,3-13 1 16,4-9-1-16,4 0 1 16,-1-16-1-16,1-6 1 15,3 3-1-15,4-4 0 16,-1-5-1-16,1 3 1 16,3 9 0-16,0 0 0 15,4 12 0-15,3 7 1 16,4 13 1-16,-4 6 1 15,0 6 0-15,-3 3 1 0,-4 6-1 16,-7 4 1 0,-10 5-2-16,-1 4 0 0,-6 7-2 15,-8-4 1-15,-6-3-6 16,-8-7 0-16,4 4-9 16,3-13 0-16</inkml:trace>
  <inkml:trace contextRef="#ctx0" brushRef="#br0" timeOffset="26276.541">24409 5679 49 0,'17'6'24'0,"-13"-9"-32"16,-4 0 40-16,-7-4-32 15,-7 1 1-15,-4 0-1 0,-7 6 1 16,1 3-1-16,-1 6 0 16,-3-2 1-16,0 5 0 15,3 4 0-15,4 3 0 16,3-4 0-16,7 1 0 16,8 0-1-16,10-10 1 15,4-3-1-15,3-3 0 16,3 0-5-16,4-6 1 15,4-4-9-15,3 1 0 16</inkml:trace>
  <inkml:trace contextRef="#ctx0" brushRef="#br0" timeOffset="26574.234">24758 5622 39 0,'3'13'19'0,"-24"2"-23"15,11-15 27-15,-8 7-23 16,-7-7 0-16,1-7 0 16,-1 7 1-16,7-6-1 15,4 6 0-15,0 0 1 16,4 0 0-16,3 6-1 16,3 1 1-16,8-1 0 15,10 3 0-15,3 1 0 16,1 2 0-16,-4 7 0 0,0-3 0 15,-7-1-1-15,-3 1 1 16,-8 0 0-16,1-4 0 16,-4 4-5-16,-4 0 0 15,4-7-7-15,3-6 0 16</inkml:trace>
  <inkml:trace contextRef="#ctx0" brushRef="#br0" timeOffset="26812.435">25040 5741 29 0,'-3'32'14'0,"-8"-10"-3"16,11-19 17-16,-3 3-27 15,-5 3 1-15,1 1 0 16,-3 2 1-16,3 4-4 15,0 0 0-15,0-1 0 16,0-2 1-16,3-7-10 16,1-3 0-16,3-12-1 15,0-10 0-15</inkml:trace>
  <inkml:trace contextRef="#ctx0" brushRef="#br0" timeOffset="27219.518">25001 5302 30 0,'22'-25'15'0,"2"-3"-15"0,-13 12 28 16,-1-3-29-16,5 1 1 16,9-7 0-16,11-13 0 15,8-6 0-15,10-16 0 16,0 1-1-16,0-4 1 15,-1-3-1-15,-6 10 0 16,-3-1-1-16,-12 4 1 16,-6 6-1-16,-4 9 1 15,-7 10 0-15,-3 13 1 16,-7 15 1-16,-4 9 1 0,-8 10 0 16,-6 18 0-16,-3 14 0 15,-4 18 0-15,-4 15 0 16,-3 13 1-16,-1 23-1 15,5 18 1-15,3-7-1 16,6 1 1-16,5-25-3 16,3-20 1-16,0-21-5 15,3-19 1-15,1-22-6 16,-4-18 0-16,-4-14-3 16,-7-2 1-16</inkml:trace>
  <inkml:trace contextRef="#ctx0" brushRef="#br0" timeOffset="27398.579">25100 5566 39 0,'4'37'19'0,"27"1"-15"0,-20-29 38 16,3-2-41-16,7-1 0 16,8 0 0-16,2 0 0 15,8 1-3-15,3-1 0 16,1 0-4-16,-1-3 1 15,-3 4-9-15,-4-7 1 16</inkml:trace>
  <inkml:trace contextRef="#ctx0" brushRef="#br0" timeOffset="27597.124">25640 5672 39 0,'3'32'19'0,"-3"21"-13"15,0-41 29-15,0 7-35 16,0 13 0-16,0-14 0 16,0 4 0-16,0 0-2 15,0-18 0-15,0 2-5 16,0-6 0-16,7-10-5 16,-7-8 0-16</inkml:trace>
  <inkml:trace contextRef="#ctx0" brushRef="#br0" timeOffset="27804.805">25679 5500 44 0,'10'41'22'0,"26"-38"-22"0,-29-3 40 16,3 0-39-16,4 0 1 15,0 0-1-15,1-3 1 16,-1 3-3-16,-4 0 0 15,1-4 0-15,-1 8 1 16,1-4-8-16,-4-4 0 16,0-8-6-16,0-1 0 15</inkml:trace>
  <inkml:trace contextRef="#ctx0" brushRef="#br0" timeOffset="28150.734">25933 5738 42 0,'7'28'21'0,"-4"-12"-12"16,1-10 34-16,-4 4-43 15,3 2 1-15,-3 4-1 16,7 0 1-16,-3-4-1 16,-1 1 0-16,1-7 0 15,3-3 1-15,0-3-1 0,4-6 0 16,3-4 0 0,3-5 0-16,1-7-1 0,3-3 0 15,0 3-5-15,-3-3 1 16,0 0-9-16,-1 3 0 15,-6-7 0-15,-4 14 0 16</inkml:trace>
  <inkml:trace contextRef="#ctx0" brushRef="#br0" timeOffset="28480.943">26222 5864 49 0,'18'12'24'0,"20"-24"-36"0,-23 5 51 0,2-2-40 15,4-7 0-15,1-3-1 16,-5 1 1-16,-3-1 1 16,-7 9 1-16,-10-8-2 15,-4 5 0-15,-11 4 0 16,-7 2 1-16,1 4 0 15,-1 16 0-15,7 2 1 16,1 14 0-16,6 2 1 0,8 10 0 16,10 3 0-1,7 0 0-15,7-7 0 16,11-9 1-16,7-6-7 0,3-6 0 16,0-7-10-16,1-15 1 15</inkml:trace>
  <inkml:trace contextRef="#ctx0" brushRef="#br0" timeOffset="28975.673">28007 4452 36 0,'4'19'18'0,"-15"25"-9"0,4-31 23 16,-4 2-31-16,-6 14 0 15,-8 15 2-15,4 15 0 16,-4 26-4-16,-3 15 1 16,-7 19 2-16,-4 19 1 15,0 0-5-15,7-12 0 16,4-20-9-16,3-18 0 16,8-25-3-16,6-13 1 15</inkml:trace>
  <inkml:trace contextRef="#ctx0" brushRef="#br0" timeOffset="29232.71">27323 5713 41 0,'14'13'20'0,"14"5"-17"15,-17-18 39-15,3 0-41 16,0 0 1-16,7 4 0 16,0 2 0-16,4 0-3 15,0 0 0-15,-1-3-2 0,1 4 1 16,0-1-10 0,-1-6 1-16,-3-3-3 0,-3-3 0 15</inkml:trace>
  <inkml:trace contextRef="#ctx0" brushRef="#br0" timeOffset="29548.615">27774 5823 41 0,'25'19'20'0,"17"-10"-22"0,-28-12 38 0,8 0-36 15,6-10 0-15,3 1 0 16,-2-13 0-1,-8-1-1 1,-7 1 1-16,-10 7-1 16,-4 5 1-16,-4 4 0 15,-7 9 0-15,-3 0-1 16,0 9 1-16,-3 7 0 16,2 3 1-16,5 6-1 15,6 3 1-15,4 0-1 16,4 0 1-16,6 4-2 15,5-4 0-15,9-6-8 16,-3-3 0-16,4-16-3 16,0-6 1-16</inkml:trace>
  <inkml:trace contextRef="#ctx0" brushRef="#br0" timeOffset="29786.322">28176 5939 30 0,'7'15'15'0,"8"-40"-9"0,-8 19 24 15,0-3-27-15,0-7 0 16,3 0 3-16,1-9 1 16,-1 3-8-16,5 7 0 15,2-1 6-15,4 7 0 0,-3-1-3 16,0 4 1-16,3 6-6 15,4 0 0-15,-1 0-11 16,-3 0 0-16</inkml:trace>
  <inkml:trace contextRef="#ctx0" brushRef="#br0" timeOffset="30281.221">28550 6014 44 0,'11'22'22'0,"7"-13"-26"15,-11-18 31 1,0 0-28-16,0-1 1 0,0-5 0 16,3-4 0-16,1-3 0 0,0 0 0 15,-1 6 0-15,1 0 0 16,-1 4 0-16,1 3 1 15,-1 5-1-15,-3 8 1 16,1 2-1-16,-1 13 0 16,0-1 0-16,0 7 0 15,-4-6 0-15,1-3 0 16,-1 0-1-16,1-7 1 16,-4-9 0-16,7-3 0 15,0-6-1-15,0-7 1 16,4 0 0-16,-1-6 0 15,1 3 0-15,-1 4 0 0,1 2 0 16,3 1 1-16,-3 5-1 16,-1 7 0-1,1 0 0 1,-1 4 0-16,1 5 0 0,3 3 1 0,-3 4-1 16,-1 0 0-16,-3 3 0 15,0 6 0-15,0-3-1 16,-3-4 0-16,6-5-4 15,5 0 0-15,-1-7-6 16,0-6 0-16</inkml:trace>
  <inkml:trace contextRef="#ctx0" brushRef="#br0" timeOffset="30596.877">29496 5892 31 0,'0'22'15'0,"-7"-7"-18"0,3-15 22 16,-6-3-19-16,-8-3 0 15,0 0 0-15,-6-4 0 16,2 1 0-16,1 6 1 16,4 3 0-16,3 3 0 15,3 3 1-15,7 10 0 16,8 0 1-16,7 15 1 0,6 3 0 15,4-5 0-15,1 2 1 16,-1 0 0-16,-4-6-1 16,-3-3 0-16,1 0-2 15,-12-3 1-15,-10 0-6 16,-14-7 0-16,-7-8-11 16,-15-11 1-16</inkml:trace>
  <inkml:trace contextRef="#ctx0" brushRef="#br0" timeOffset="32052.371">5779 7112 34 0,'17'22'17'0,"-3"-41"-9"0,-7 19 17 0,-7 0-22 16,0 0 0-16,4-7 5 15,-4 11 1-15,0 2-9 16,0 13 0-16,0 3 6 16,0 6 1-16,0 9-2 15,-4 14 1-15,-3 11-4 16,4 11 1-16,-1 8-1 15,1-6 0-15,-1-6-1 16,1-12 0-16,-1-17-1 16,4-8 0-16,-7-20-1 15,4-12 0-15,-8-9-1 16,-7-13 1-16,1-12-2 16,3-1 0-16,-11-6 0 15,4 1 1-15,0-1-1 16,-4 3 0-16,0 10 0 0,-3 6 1 15,3 9 0-15,-7 10 1 16,4 10 0-16,-7 2 0 16,3 3 2-16,11 4 0 15,0 0 1-15,10 6 1 16,11 0 2-16,11 0 0 16,28-3 2-16,3-4 0 15,25-9 0-15,14-9 0 16,29-9-3-16,2-7 1 15,8-6-6-15,-21 0 1 16,-14 6-11-16,-18 6 0 0,-21 1-10 16,-15 15 0-16</inkml:trace>
  <inkml:trace contextRef="#ctx0" brushRef="#br0" timeOffset="34183.896">8558 7218 34 0,'-3'0'17'0,"6"-6"-7"0,-3 6 17 0,0-6-26 16,0-1 0-16,-3-2 1 15,-8 6 0-15,-3 0-3 16,-11 0 1-16,1 6 1 15,-8 0 1-15,0 6-2 16,-7 13 0-16,4 10-1 16,0 8 1-16,3 14 0 15,7 5 0-15,8 7 1 16,13-3 1-16,11-4 1 16,7-8 0-16,18-14 1 15,14-18 1-15,3-16-1 16,11-22 1-16,4-9-3 15,-4-10 1-15,-7-9-2 16,-11-3 0-16,-3-6-6 16,-21-4 0-16,-11 1-11 15,-11-4 0-15</inkml:trace>
  <inkml:trace contextRef="#ctx0" brushRef="#br0" timeOffset="34847.417">9447 7199 45 0,'22'-6'22'0,"-5"12"-12"0,-13-2 30 15,-1-1-41-15,-3-3 1 16,0 0 0-16,-3 0 0 16,-4 3 0-16,-7 0 0 15,-1 3 0-15,-6 4 0 16,0 2 0-16,-11 7 0 16,1 3-1-16,-1-3 1 0,4 3 0 15,6-3 0-15,5 2 0 16,3-5 1-16,10 3 0 15,8-6 1-15,6-1 0 16,8-3 1-16,7 4-1 16,3-10 0-16,7 0-1 15,4-3 0-15,3 3-7 16,-6-6 1-16,-5 6-12 16,-2-9 1-16</inkml:trace>
  <inkml:trace contextRef="#ctx0" brushRef="#br0" timeOffset="35102.343">9186 7692 60 0,'18'6'30'0,"31"-12"-23"0,-27-1 50 16,9-2-57-16,12 0 1 16,2-1-1-16,8 1 0 15,-7 3-4-15,-7 2 1 16,-4 4-8-16,-6 0 1 16,-8-3-9-16,-7 6 0 0</inkml:trace>
  <inkml:trace contextRef="#ctx0" brushRef="#br0" timeOffset="37818.401">10530 7250 44 0,'11'0'22'0,"-7"-7"-15"16,-4 7 31-16,0-6-37 15,0 0 1-15,-8-1 1 16,1 4 0-16,-3 0-4 16,-4 3 1-16,-11 0 1 15,-3 0 1-15,-4 6-2 16,-7 4 1-16,8 9-2 15,2 6 1-15,1 0-2 16,0 9 1-16,0 10-1 16,6-6 0-16,5 6 1 15,6-7 1-15,8-5 0 16,10-10 1-16,0-10 0 16,7-2 1-16,4-10-2 15,3-7 1-15,3-2-1 16,5-7 1-16,-1-6-2 15,-3-3 1-15,-1 0-2 16,-6 6 0-16,3-3 0 16,-3 7 0-16,-4 2 0 0,0 7 1 15,-3 0-1-15,-4 6 0 16,0 6 2-16,-4-3 1 16,1 7-1-16,-1 2 1 15,1 1 0-15,-1 2 1 16,1 1-1-16,-1 3 0 15,-3 0-1-15,0-1 0 16,0 1-4-16,4 0 1 0,-1-3-10 16,4-7 0-16,4-9-1 15,0 0 0-15</inkml:trace>
  <inkml:trace contextRef="#ctx0" brushRef="#br0" timeOffset="38206.641">10668 7598 41 0,'0'40'20'0,"-4"-18"-20"16,4-15 39-16,-3-1-37 16,-1 0 0-16,1 0 0 15,-1-6 0-15,1 0-3 16,-1-3 1-16,1-3 1 15,3-3 1-15,0-1-2 0,3-2 1 16,4-1-2-16,0 1 1 16,4-4-2-16,3 3 0 15,0 1 0-15,0 2 0 16,-3 4 0-16,0 6 1 16,3 3 1-16,-4 0 0 15,1 7 1-15,-1 6 1 16,1-1 0-16,0 7 1 15,3-3-1-15,-4 6 1 16,4-3-1-16,4 0 0 16,7 0-4-16,3-6 1 0,0-4-7 15,0-2 1-15,1-10-8 16,-1-4 1-16</inkml:trace>
  <inkml:trace contextRef="#ctx0" brushRef="#br0" timeOffset="38822.569">11631 7212 53 0,'7'0'26'0,"-3"6"-29"0,-4-6 47 0,-4 3-44 15,-3 4 0-15,-3 2 0 16,-5 4 1-16,1-1-2 15,-3 4 1-15,-5-1 0 16,1 1 1-16,4-3-1 16,-1-4 0-16,4 4 0 15,0-4 1-15,3 0-1 16,4-2 1-16,0-1 0 16,4 7 1-16,6-4 0 15,4 0 1-15,4 1 0 16,3-4 0-16,7 0 0 15,0-3 0-15,7 1-1 0,1-4 0 16,2 3-5 0,-2-3 1-16,-1 0-7 0,-7 0 0 15,-3-3-10-15,-15-4 1 16</inkml:trace>
  <inkml:trace contextRef="#ctx0" brushRef="#br0" timeOffset="39067.613">11349 7670 55 0,'0'6'27'0,"25"0"-21"16,-15-6 45-16,4-3-48 15,11 3 1-15,3-3 0 16,4 3 0-16,3-6-6 15,4 6 0-15,0 0 0 16,-7 3 1-16,-4 3-10 16,-7 0 0-16,-7-6-8 15,-3 4 0-15</inkml:trace>
  <inkml:trace contextRef="#ctx0" brushRef="#br0" timeOffset="39694.903">12471 6754 44 0,'3'10'22'0,"1"24"-15"0,-4-28 32 16,3 10-38-16,-3 15 0 16,0 4 1-16,-3 9 0 15,-1 15-3-15,-3 10 1 16,0 10 1-16,-3 12 1 15,-1-10-4-15,4-6 1 16,0-12-7-16,3-10 0 16,1-18-6-16,-4-10 1 15,7-19-2-15,0-6 0 0</inkml:trace>
  <inkml:trace contextRef="#ctx0" brushRef="#br0" timeOffset="40025.716">12432 7375 31 0,'10'0'15'0,"22"0"-7"16,-18-3 30-16,4 3-34 15,10 0 1-15,4 3 2 16,3 3 0-16,4 4-9 16,-4 2 0-16,1 4 6 15,-8 0 1-15,-7 9-4 0,-7-3 1 16,-7 3-2 0,-10-3 0-16,-8 6-2 0,-10 3 0 15,-7-3-3-15,-8-6 0 16,1-3-8-16,-4-3 1 15,4-13-3-15,3 6 1 16</inkml:trace>
  <inkml:trace contextRef="#ctx0" brushRef="#br0" timeOffset="40489.165">12919 7720 43 0,'3'25'21'0,"-6"-9"-25"16,3-13 40-16,-7-3-34 16,3 3 0-16,1 0 0 15,-1 0 0-15,1 0-3 16,-1 1 0-16,4-4 1 15,0 0 1-15,4-10-3 16,3-9 1-16,0-6-1 16,7 3 0-16,-4 0 0 0,1 0 1 15,3 0-1 1,4 4 1-16,-1 5 1 0,1 4 1 16,3 2 0-16,0 7 0 15,0 0 1-15,1 10 0 16,-5 5 1-16,4 7 0 15,1 4 0-15,-5-5 0 16,8 5 1-16,3-1 0 16,0 0-1-16,4-3 0 15,0-7-2-15,3-2 1 16,0-7-3-16,-3-6 0 16,-4 0-9-16,-6-6 1 0,-12-4-7 15,-6 1 0-15</inkml:trace>
  <inkml:trace contextRef="#ctx0" brushRef="#br1" timeOffset="50130.382">11578 3615 34 0,'4'10'17'0,"-4"-20"-5"15,0 10 18-15,0 0-29 16,-4 3 1-16,-6 4 0 15,-5-1 1-15,-2 0-4 0,-1-3 1 16,-3 7 2-16,3-1 0 16,-3 4-1-16,4-1 0 15,2 4-1-15,-2 0 1 16,6-1-1-16,1 1 0 16,6 0-1-16,1 6 1 15,6-10 0-15,8 4 0 16,10-1 0-16,0-2 0 15,4 3 0-15,-4-4 0 16,-3 1 0-16,-1-1 1 0,-3 4-2 16,-7-7 1-16,-7 7-1 15,-7 3 0-15,-7 0-1 16,-3-10 0-16,-1 4-3 16,0-1 0-16,1-2-5 15,-1-7 0-15,4 6-2 16,0-3 0-16</inkml:trace>
  <inkml:trace contextRef="#ctx0" brushRef="#br1" timeOffset="50849.758">11769 3869 37 0,'-4'10'18'0,"1"2"-19"0,3-12 35 16,0 10-33-16,-4-1 1 15,1 0 1-15,-1 7 0 16,1 3-4-16,-1-10 1 16,0 1 1-16,1-1 1 15,3-3-2-15,0-3 0 16,0-3 0-16,3-9 0 0,5 0-1 16,-1-1 0-16,3-9 0 15,1 7 0-15,-1 2 1 16,1-2 0-16,-4 6-1 15,0 3 1-15,0-4-1 16,0 7 1-16,0 7 0 16,0-7 0-16,-3 9 0 15,-1-6 0-15,1 3-1 16,-1 4 1-16,-3-4 0 16,0 0 0-16,0 1 0 15,0-1 0-15,0-6-1 16,0 3 1-16,0-3 0 15,0 0 0-15,4-3-1 16,-1-3 1-16,4-4-1 16,1-2 1-16,2-1-1 15,1 4 1-15,-1-4-1 0,4 1 1 16,0 5-1-16,-3-5 1 16,0 9 0-16,-1 3 1 15,-3 0-1-15,0 3 0 16,0 3 0-16,-3 0 0 15,-1 1 0-15,1-1 1 16,-4 3-2-16,0 7 1 16,0-7 0-16,0 4 0 15,-4 3-4-15,1-1 0 16,3 4-6-16,0 0 1 0,0-3-2 16,3-7 1-16</inkml:trace>
  <inkml:trace contextRef="#ctx0" brushRef="#br1" timeOffset="51300.039">12231 3973 25 0,'7'-7'12'0,"3"-2"-3"15,-10 9 23-15,0 0-30 16,0 0 1-16,-3-3 1 15,-4 3 0-15,-4-6-5 16,-3 6 0-16,0 0 3 16,0 6 1-16,0-6-2 15,3 9 1-15,1-6-2 0,-1 4 1 16,1-7-2-16,2 3 1 16,1 0-2-16,4-3 1 15,3 0-2-15,3 0 1 16,4 3-1-16,4 3 0 15,0 1 0-15,3 5 1 16,-4-9 0-16,1 4 0 16,-1 2 1-16,1-6 0 0,0 7 1 15,-1-7 1 1,1 0-1-16,-4 0 1 0,0 0-1 16,0 0 1-16,0 3 0 15,0 4 0-15,0-1-1 16,0 4 0-16,-3 3-1 15,3-1 0-15,0-2-3 16,0-4 0-16,0 1-6 16,0-1 1-16</inkml:trace>
  <inkml:trace contextRef="#ctx0" brushRef="#br1" timeOffset="51645.678">12541 3643 30 0,'7'19'15'0,"-17"13"-13"0,6-17 23 15,1 7-24-15,-1 6 1 16,-3 7 0-16,0 9 1 16,0-3-4-16,0-7 1 0,0 1 1 15,3-7 0-15,1-3-5 16,-1-9 0-16,1-7-6 15,3-9 0-15</inkml:trace>
  <inkml:trace contextRef="#ctx0" brushRef="#br1" timeOffset="51871.154">12686 3568 35 0,'14'10'17'0,"-7"21"-18"16,-7-22 29-16,0 4-28 16,-3 6 1-16,-5 9 1 15,1 6 0-15,0 4-3 16,0 6 1-16,-3 0 0 16,3 0 1-16,0-10-8 0,0-9 0 15,3-3-4-15,4-6 1 16</inkml:trace>
  <inkml:trace contextRef="#ctx0" brushRef="#br1" timeOffset="52322.317">12742 3979 45 0,'14'12'22'0,"15"-2"-28"16,-19-10 42-16,4 0-35 16,4 0 1-16,0-3-2 15,-1-7 1-15,1-2-1 16,-4-1 0-16,-3-2 0 15,3-1 0-15,-7 3-1 16,-4 4 0-16,-3 0 0 16,0 2 0-16,-3 4-2 15,-1-3 1-15,-6 3 0 16,3 3 1-16,-4 3-1 0,0 6 1 16,4 1 0-16,0 2 1 15,4 1-1-15,-1 2 1 16,4 4-1-16,0-6 0 15,0 2-2-15,4 1 1 16,-1 3-3 0,4 0 1-16,0-4-6 0,8 4 1 15,-1-9-1-15,0-7 0 16</inkml:trace>
  <inkml:trace contextRef="#ctx0" brushRef="#br1" timeOffset="52649.964">13141 4079 19 0,'-4'0'9'0,"1"-25"-9"16,3 25 17-16,0-9-17 15,-4-4 1-15,4-2 3 16,0-1 1-16,0 0-4 16,4 4 0-16,-1-7 5 15,5 6 0-15,2 4 1 16,4-1 1-16,7 4-2 16,11 3 1-16,7 3-2 0,3 0 1 15,1 3-4-15,-5 0 1 16,-9 0-8-16,-1 4 1 15,-11-1-10-15,-9 3 0 16</inkml:trace>
  <inkml:trace contextRef="#ctx0" brushRef="#br1" timeOffset="53476.101">9962 6858 28 0,'8'18'14'0,"-8"42"-2"0,0-38 12 15,-4 19-22-15,0 9 0 16,-3 16 1-16,0 3 1 16,-3 3-5-16,-1 3 0 15,-3-3 3-15,-4 3 0 16,4-15-8-16,4-10 0 16,-1-12-5-16,4-13 0 15</inkml:trace>
  <inkml:trace contextRef="#ctx0" brushRef="#br1" timeOffset="54227.771">9888 6701 29 0,'4'9'14'0,"-1"7"-12"0,1-13 19 15,-1 3-20-15,1 1 1 16,7-1 2-16,-4-3 1 15,7 0-5-15,7 0 1 16,11-3 4-16,3 0 1 16,7-3-1-16,4-3 1 15,11-7-3-15,6-2 1 16,8-1-3-16,10 0 1 16,3-6-2-16,-13 0 0 15,-7 0-1-15,-8 4 1 16,-3 2 0-16,-4 7 0 0,-6-1-1 15,-8 4 0 1,-3 3 0-16,-4 6 0 0,-3 6-1 16,-8 7 1-16,-3 6-1 15,-3 6 1-15,-4 3-1 16,-7 4 1-16,-4-7 0 16,1 10 0-16,-1 3 0 15,-3 6 1-15,4 3 0 16,3 9 0-16,3-2 0 15,4 6 1-15,4 2-1 16,3 7 1-16,7 4-1 16,11 2 1-16,0-3-1 15,-4-6 0-15,-3-12 0 16,-4-7 1-16,-4-3-2 16,-6-3 1-16,-7 0-1 15,-8-10 0-15,-7-2 0 0,-13-7 0 16,-12-6 0-16,-13-7 0 15,-11-2 0-15,-7-4 0 16,-18 3 1-16,1 1 0 16,-8-1 0-16,-3 0 0 15,3 4-1-15,-10 0 1 16,3-4-6-16,-7 0 1 16,0 4-7-16,4-7 1 15</inkml:trace>
  <inkml:trace contextRef="#ctx0" brushRef="#br1" timeOffset="56239.464">15438 3455 28 0,'7'10'14'0,"7"8"-2"0,-11-11 15 15,-3-7-27-15,0 0 1 16,0 12 0-16,-3 7 1 16,-1 6-3-16,-3 13 1 15,-7 6 1-15,-4 6 0 0,4 3-2 16,0-6 1-16,0-3-6 16,3-6 1-16,1-7-6 15,6-12 1-15</inkml:trace>
  <inkml:trace contextRef="#ctx0" brushRef="#br1" timeOffset="56587.245">15374 3819 11 0,'18'3'5'0,"-1"3"11"0,-10-9-1 15,8 3-13-15,-1-3 1 16,7 0 4-16,0 3 1 16,0-3-8-16,-3 6 0 15,-4-3 5-15,-7 9 1 16,-4 1-3-16,-3-1 1 15,-7 1-3-15,-3 8 1 16,-1-2-2-16,-3 3 0 16,0-7-2-16,0 1 1 15,0 0-5-15,3-4 0 16,-3 0-5-16,4-2 1 0</inkml:trace>
  <inkml:trace contextRef="#ctx0" brushRef="#br1" timeOffset="56824.214">15702 3894 33 0,'0'16'16'0,"-3"22"-23"16,3-29 26-16,0 0-29 0,0-2 0 15,-4-7-5-15,1 0 1 16</inkml:trace>
  <inkml:trace contextRef="#ctx0" brushRef="#br1" timeOffset="56990.284">15716 3825 9 0,'11'22'4'15,"6"-12"-10"-15,-6-10 1 0</inkml:trace>
  <inkml:trace contextRef="#ctx0" brushRef="#br1" timeOffset="57439.356">16002 3828 38 0,'11'13'19'0,"3"3"-23"0,-11-13 39 15,1-3-35-15,-1 6 1 16,1-3-1-16,-4-3 0 0,-4 0-1 16,-3 3 0-1,0 0 1-15,-3 1 0 0,-5-1-1 16,-2 0 0-16,-1 3-1 15,-3 4 1-15,-4-1-4 16,8-3 0-16,3 7-4 16,3-1 1-16,4 1-3 15,3-4 1-15</inkml:trace>
  <inkml:trace contextRef="#ctx0" brushRef="#br1" timeOffset="57666.955">15953 4045 10 0,'24'12'5'0,"-3"4"-3"16,-17-7 6-16,0 4-8 15,-1 0 0-15,1 5 1 16,-1 4 0-16,1 0 0 16,-4-3 1-16,0 0 1 0,0 0 0 15,0 3 0 1,-4-10 1-16,-3 1-1 0,0-4 1 16,-4-3-3-16,-3-6 1 15,0-3-2-15,0 0 1 16,0-6-1-16,0-4 1 15,3 1-6-15,8 2 1 16,-1-2-3-16,8 2 0 16</inkml:trace>
  <inkml:trace contextRef="#ctx0" brushRef="#br1" timeOffset="58431.857">16256 3879 32 0,'0'0'16'0,"-4"3"-15"16,4-3 31-16,-3 0-32 16,-4 0 0-16,0 3 1 15,0 3 0-15,0-3-2 0,-4 4 0 32,1 11-3-32,-1 1 0 15,7-3 0-15,4 3 0 16,4-7-1-16,3 4 1 15,0 9 1-15,0-3 0 16,-3 9 3-16,-4-9 1 16,-4 10-1-16,-3-10 1 15,0 3 0-15,-4-7 0 16,-3 1-1-16,0-9 0 16,0-1-1-16,0-6 1 0,0-3 0 15,7-6 0-15,3-3-1 16,4 2 1-16,4-2 0 15,3-1 0-15,3 1 0 16,5 0 1-16,2-4 1 16,4-9 1-16,1 3 0 15,-5 4 1-15,4-4-1 16,4-3 0-16,0 0 0 16,3 0 0-16,0 3-2 15,4-6 0-15,-7 6-1 16,-4 0 0-16,0 4 0 15,-7 2 0-15,-3 1-1 16,-8 9 1-16,-6-7-1 16,-4 10 0-16,-4-6 0 15,0 12 0-15,-6-3 0 16,3 7 0-16,3 2 0 16,-3 1 1-16,3 2-1 0,1 4 1 15,6-3 0-15,1 3 1 16,3 0-1-16,7 3 1 15,3-4-3-15,5-2 0 16,2 0-6-16,11-13 1 16,-3 0-2-16,0 0 0 15</inkml:trace>
  <inkml:trace contextRef="#ctx0" brushRef="#br1" timeOffset="58744.945">16669 4123 9 0,'10'3'4'0,"4"-40"-1"15,-10 27 4-15,3 1-5 16,0-7 1-16,0-3 5 15,0 1 1-15,4-4-8 16,-1 3 1-16,4 0 7 16,1 3 0-16,2 1 1 15,11 2 0-15,18 1-4 16,7-4 1-16,11 0-5 16,-4 4 0-16,-11 2-8 15,-7 4 1-15,-17 6-9 0,-11 9 0 16</inkml:trace>
  <inkml:trace contextRef="#ctx0" brushRef="#br1" timeOffset="59917.869">13755 7011 8 0,'0'-12'4'0,"-39"-32"-1"0,28 31 4 16,-10-12-6-16,-7-3 0 16,0-3 4-16,-11-10 1 15,-21 6-6-15,-14 4 1 16,-21 6 3-16,3 6 1 15,-10 7-1-15,-11 2 0 16,-7 7-2-16,3 3 0 0,8 3-1 16,3 0 0-16,4 4-1 15,-4 5 1-15,11 7-3 16,3 3 1-16,18 15 0 16,11 14 0-16,10 21 0 15,10 19 1-15,4 15 1 16,11 7 1-16,14 3 1 15,11-6 1-15,3-10 0 16,17-9 0-16,22-6-1 16,21-4 1-16,28-15-2 15,29-15 1-15,27-11-2 16,15-18 0-16,17-9-1 16,11-26 1-16,-17-9-1 15,-4-18 0-15,-25-20-1 16,-21-9 0-16,-29-16 0 15,-17 4 0-15,-31-7-1 0,-29 0 0 16,-39-6-9-16,-24 13 1 16</inkml:trace>
  <inkml:trace contextRef="#ctx0" brushRef="#br0" timeOffset="63925.558">14104 7814 40 0,'21'35'20'0,"-14"18"-15"0,-10-44 21 0,-4 10-26 16,-4 6 0-16,-7 6 0 15,-6-2 0-15,-8 5-3 16,0-2 1-16,4-1-10 16,7-6 1-16</inkml:trace>
  <inkml:trace contextRef="#ctx0" brushRef="#br0" timeOffset="64451.583">16013 6974 36 0,'3'3'18'0,"-3"-13"-14"16,0 10 25-16,0 0-27 16,0 0 1-16,-3 0 5 15,-1 7 0-15,-3 2-8 16,-4 7 0-16,-3 6 6 15,-7 15 1-15,-4 20-3 16,-6 15 1-16,-1 9-3 16,4 17 0-16,0 2-7 15,-1-6 1-15,5-16-13 16,-1-18 0-16</inkml:trace>
  <inkml:trace contextRef="#ctx0" brushRef="#br0" timeOffset="65111.367">15434 7497 45 0,'0'16'22'0,"4"-7"-9"0,-1-9 27 15,4 0-38-15,4 4 0 0,-1-4 1 16,8-4 0-16,10-5-4 16,7-7 0-16,4-6 2 15,7 0 1-15,14-9-2 16,4 0 0-16,-4-1 0 16,3 1 0-16,1 6 0 15,-12 3 0-15,-6 6-1 16,-10 1 1-16,-8 5 0 15,-3 10 0-15,-11 10-1 16,-7 12 0-16,-7 3 0 16,-7 9 0-16,-7 10 0 15,-1 0 0-15,1 6-1 16,4-6 1-16,3 0 0 16,3-6 1-16,4-7-1 15,7-3 0-15,4-9 1 0,6-3 0 16,5-7 0-1,6-6 1-15,-3-9-1 0,3-7 0 16,0-5 0 0,0-1 0-16,-3-3 0 0,-4-3 0 15,-3 0-1-15,-1-4 1 16,-3 7-1-16,-7 7 0 16,-3-1 1-16,-8 3 0 15,-3 13 0-15,0 10 0 0,-3 2 0 16,-1 1 1-1,1 3-1-15,3 6 1 0,3 0-1 16,1 3 1-16,3 3-1 16,7 0 1-16,7-3-2 15,3 0 1-15,12-6-4 16,2 0 1-16,8-13-5 16,3-3 1-16,1-6-8 15,-4-16 0-15</inkml:trace>
  <inkml:trace contextRef="#ctx0" brushRef="#br0" timeOffset="65472.249">16806 7579 40 0,'-3'37'20'0,"-4"23"-18"16,7-44 31-16,-4-1-31 16,1 1 0-16,-4 3 3 15,3-3 0-15,1-4-6 16,3-2 0-16,0-4 3 0,3-3 1 15,4-9-2 1,0-1 1-16,0-11-3 0,0-8 1 16,4-2-1-16,0 0 0 15,-1 0-1-15,4 3 0 16,4 0 0-16,3 6 0 16,0 6 1-16,7 7 0 15,-3 6 1-15,3 3 1 16,-3 7 0-16,3 5 1 0,8 7 0 15,2 6 0 1,5-2-1-16,3 2 1 16,-4 0-1-16,7-3 0 0,11-9 0 15,14-7 0-15,-7-6-5 16,-10-3 0-16,-11 0-11 16,-15 0 0-16</inkml:trace>
  <inkml:trace contextRef="#ctx1" brushRef="#br0">2173 7014 0</inkml:trace>
  <inkml:trace contextRef="#ctx0" brushRef="#br0" timeOffset="66841.341">6424 9394 30 0,'0'-6'15'0,"11"16"0"15,-8-7 15-15,4 3-26 16,-7 3 1-16,11 4 2 15,-11 3 0-15,3 6-8 16,-3 6 0-16,0 3 5 0,-3 10 1 16,3 3-3-16,0-3 0 15,0-1-7-15,-7-5 1 16,7-10-12-16,0-6 1 16</inkml:trace>
  <inkml:trace contextRef="#ctx0" brushRef="#br0" timeOffset="67289.599">6876 9420 42 0,'17'-29'21'0,"1"-21"-11"16,-18 38 28-16,0-4-37 16,-4 0 1-16,-6-6 0 15,-4-3 0-15,-11-3-3 16,-14 0 1-16,-3 3 1 16,-11 6 1-16,-7 9-2 15,0 10 1-15,-7 10-2 16,0 9 0-1,-25 68-1-15,22 1 1 16,13 13 0-16,22 12 1 16,14-10 0-16,24-9 1 15,26-9 1-15,-1-23 0 16,28-21 1-16,22-25 1 16,28-22-3-16,-15-29 0 15,1-18-1-15,-7-10 1 16,-15-6-2-16,-20 0 1 15,-19-6-8-15,-23 0 1 16,-16 9-9-16,-23 6 1 16</inkml:trace>
  <inkml:trace contextRef="#ctx0" brushRef="#br0" timeOffset="68070.776">7419 9313 47 0,'7'16'23'0,"4"24"-16"0,-8-27 34 15,-3 12-40-15,0 13 1 16,-3 12 0-16,-4 19 1 15,3 15-4-15,-3 7 1 16,0 7 0-16,-11-23 1 16,8-6-6-16,3-13 0 15,0-9-11-15,3-12 1 16</inkml:trace>
  <inkml:trace contextRef="#ctx0" brushRef="#br0" timeOffset="68444.25">7793 10194 44 0,'7'44'22'0,"4"-3"-18"16,-8-35 30-16,1 0-33 15,-4-6 0-15,0 0 0 16,3-15 1-16,1-7-2 16,-4-10 1-16,-4-21 0 15,-3-13 1-15,0-12-1 0,0-10 1 16,-4 3-1-16,11-6 1 16,0 7-1-16,4 5 0 15,10 4-1-15,4 12 1 16,6 10 0-16,1 12 1 15,10 7-1-15,-10 12 1 16,10 9-3-16,-17 13 0 16,3 10-5-16,-10 12 0 15,-1 6-11-15,-10 9 1 16</inkml:trace>
  <inkml:trace contextRef="#ctx0" brushRef="#br0" timeOffset="68626.489">7652 10087 60 0,'-4'19'30'0,"18"-9"-26"16,-7-10 52-16,8-3-54 15,6-4 1-15,14 1 0 16,0-3 1-16,8-1-7 16,-1 4 1-16,-3 0-5 15,-4 6 0-15,-7 0-13 16,-7 3 0-16</inkml:trace>
  <inkml:trace contextRef="#ctx0" brushRef="#br0" timeOffset="69992.122">10315 9256 57 0,'39'0'28'0,"-28"-3"-18"0,-8 3 29 15,-3 0-39-15,0 0 1 16,-3-3 0-16,-4 9 0 16,-11 4-2-16,-7 6 1 0,-10-1 0 15,-11 10 1 1,-10-3-1-16,-4-3 0 0,-11 0-1 15,1-3 1-15,6-1-2 16,4 1 0-16,7 3-1 16,4 0 0-16,10-1 0 15,4 4 1-15,14-3-1 16,10 0 1-16,11-6 1 16,7 2 1-16,11 7 2 15,10 3 0-15,11 0 1 16,3 0 0-16,0 1 0 15,-6-1 0-15,-5-3-2 16,-2-1 1-16,-15 1-2 16,-14 4 1-16,-7 5-2 15,-15 0 1-15,-6-3-1 16,-7 4 0-16,3-1 1 16,0 4 0-16,1-4 0 15,-1-3 1-15,0 0 1 0,8 4 1 16,2 2 0-16,8-9 0 15,7-3 0-15,7-3 1 16,11-3-1-16,17-7 1 16,7-2-2-16,22-7 0 15,6-7-2-15,8-2 0 16,-1-4-5-16,-10 4 0 16,-10 0-9-16,-11 2 1 15,-4 1-8-15,-7 12 1 16</inkml:trace>
  <inkml:trace contextRef="#ctx0" brushRef="#br0" timeOffset="70245.779">10252 9796 51 0,'-7'3'25'0,"3"22"-18"16,4-9 41-1,-3 37-49 1,3 0 1-16,0-6-10 16,3-6 1-16,1 0-2 0,3-16 1 15,0-9-6-15,3-4 0 16</inkml:trace>
  <inkml:trace contextRef="#ctx0" brushRef="#br0" timeOffset="70608.384">10918 9235 43 0,'-17'12'21'0,"20"26"-19"15,-6-26 41-15,-1 16-42 16,-3 10 0-16,0 12 0 16,-3 13 1-16,-1 9-2 15,0 7 0-15,1-4-1 16,3-16 1-16,3-8-6 16,1-11 1-16,3-15-9 15,7-9 0-15</inkml:trace>
  <inkml:trace contextRef="#ctx0" brushRef="#br0" timeOffset="70862.59">10873 9683 37 0,'28'28'18'0,"35"-12"-9"0,-45-10 24 16,7 4-30-16,6 2 1 15,1 4 1-15,0-1 1 0,-4-2-8 16,-7 0 1-16,-7-1 4 16,-14 7 0-16,-10 6-2 15,-8 0 0-15,-6-3-4 16,-1 0 0-16,-10-3-6 16,-1-4 1-16,5-2-7 15,2-4 1-15</inkml:trace>
  <inkml:trace contextRef="#ctx0" brushRef="#br0" timeOffset="71281.46">11278 10000 43 0,'-7'22'21'0,"0"0"-24"0,7-19 35 16,0 0-32 0,0 0 1-16,0-3 0 0,0 0 0 15,4-6-2-15,3-4 1 16,0-2-1-16,0-7 1 16,0 0-1-16,0 0 0 15,0 1-1-15,4-4 1 16,6 6 0-16,4 0 1 15,-3 4 0-15,3 5 1 0,4 7 1 16,0 7 0-16,-4 2 1 16,-4 10 1-16,1-3-1 15,-4 6 0-15,0 3-1 16,0 3 1-16,1 0-1 16,-1 0 0-16,0-6-1 15,3-3 0-15,1-3-2 16,-4 3 1-16,4-10-9 15,-4-6 1-15,-4 0-7 16,-2-3 1-16</inkml:trace>
  <inkml:trace contextRef="#ctx0" brushRef="#br0" timeOffset="72063.082">9536 10605 57 0,'7'19'28'0,"-7"-4"-35"0,0-5 51 16,-7 2-44-16,0 4 1 15,-4 0-1-15,0 3 0 16,1 2-1-16,-1-5 1 16,8-6-1-16,-8-1 1 15,8-9-1-15,3-6 0 16,7-4-1-16,3-2 1 15,1-10-1-15,3-3 0 0,7-4-1 16,0 1 1-16,0-6 0 16,1 2 0-1,-5 4 1-15,-3 6 1 0,4 10 1 16,-4 9 0-16,-3 9 1 16,-1 6 0-16,-3 4 0 15,0 3 0-15,0 3-1 16,4 0 1-16,-7 0-1 15,-1-3 0-15,4-4-4 16,-3 1 1-16,3 0-7 16,3-7 0-16,1-6-6 15,3-3 1-15</inkml:trace>
  <inkml:trace contextRef="#ctx0" brushRef="#br0" timeOffset="72305.537">9906 10595 53 0,'0'4'26'0,"18"-14"-29"0,-11 7 49 15,3-3-46-15,8 0 1 16,3-1 0-16,0 1 1 15,7 6-4-15,1-3 1 16,-1 3-5-16,-3-3 1 16,-8 3-11-16,-3 0 1 15</inkml:trace>
  <inkml:trace contextRef="#ctx0" brushRef="#br0" timeOffset="72484.818">9948 10724 50 0,'7'13'25'0,"22"-17"-26"16,-19 4 38-16,4 0-37 15,7 0 0-15,4-3-4 16,3 0 1-16,1 0-3 16,-5-3 0-16,1 0-8 15,-7-1 1-15</inkml:trace>
  <inkml:trace contextRef="#ctx0" brushRef="#br0" timeOffset="72783.704">10481 10407 55 0,'4'25'27'0,"-11"29"-29"0,3-42 51 0,0 13-49 16,1 10 0-16,-1-1 0 15,4 1 0-15,-3 2-3 16,3-2 1-16,0-7-10 15,0-9 0-15,0-16-4 16,-4-9 0-16</inkml:trace>
  <inkml:trace contextRef="#ctx0" brushRef="#br0" timeOffset="73476.249">9821 8990 41 0,'-7'12'20'0,"-10"14"-11"15,10-23 34-15,-4 3-41 16,-7 3 0-16,1 4 1 16,3-1 0-16,0 1-4 15,-1-7 0-15,1 4 3 16,4-4 0-16,-1-3-1 16,4-6 0-1,7-10-2 1,4-2 1-16,-1-1-1 15,8-3 0-15,6 4 0 16,5-1 0-16,6 10 0 0,3 2 0 16,1 8 0-1,-4 2 1-15,1 0 0 0,-5 0 1 16,5 4-1-16,-5-4 0 16,1 4 0-16,0-1 1 15,-1-6-1-15,-2 0 0 16,-1-6 0-16,-4 0 0 15,-3 0-1-15,-6-7 0 16,-5-5-1-16,-10-10 1 16,-7 0 0-16,-7-1 0 15,-8-5-1-15,-6 0 1 16,0 6-4-16,0 3 1 16,-8 9-10-16,8 7 0 0</inkml:trace>
  <inkml:trace contextRef="#ctx0" brushRef="#br0" timeOffset="74090.946">12901 9771 53 0,'4'0'26'0,"-4"-16"-27"16,0 10 43-16,0-4-40 16,-4 1 0-16,-6 0 0 15,-8-4 0-15,-3 4-3 16,-4 2 0-16,0 11 2 16,1 5 1-16,-5 7-1 15,1 2 0-15,3 7 0 16,4 13 0-16,7 6-1 15,7-3 1-15,4 0-2 16,6-4 0-16,11-2-3 16,11-7 0-16,7-9-3 15,3-7 0-15,4-5-5 16,-4-7 1-16,-7-7-5 0,-3-2 1 16</inkml:trace>
  <inkml:trace contextRef="#ctx0" brushRef="#br0" timeOffset="74299.111">13092 9881 41 0,'10'-10'20'0,"-3"13"-17"0,-7-3 37 16,0 0-40-16,0-3 1 15,-7-3 1-15,-3 6 0 0,-8-3-2 16,0 3 0-16,4 6 1 16,0 0 1-16,0 7-1 15,3 9 1-15,1-3-2 16,3-1 0-16,0 4-4 15,7 3 0-15,0-3-5 16,7-3 1-16,10-3-7 16,5-10 1-16</inkml:trace>
  <inkml:trace contextRef="#ctx0" brushRef="#br0" timeOffset="74646.873">13247 9924 40 0,'3'26'20'0,"-3"8"-18"16,0-25 34-16,0 4-33 16,0-1 0-16,0 4 1 0,0-3 0 15,0-1-5 1,0-2 0-16,0-4 3 0,0-6 0 16,4-6-2-16,3-7 1 15,0 1-1-15,4-7 0 16,-1-6-1-16,4 0 1 15,0-4-1-15,4 4 1 16,0 6 0-16,-1 4 1 16,1 5 0-16,0 14 0 15,3 5 0-15,-7 10 0 16,0 0-1-16,-3 3 1 16,-4 3-1-16,0 0 0 0,0-3-2 15,0 0 1-15,0-4-5 16,0-5 0-16,-4-4-9 15,-3-2 1-15</inkml:trace>
  <inkml:trace contextRef="#ctx0" brushRef="#br0" timeOffset="74933.082">13670 9953 38 0,'11'40'19'0,"6"-11"-8"16,-10-23 26-16,0 3-34 16,1 1 0-16,2 2 3 15,-3 1 0-15,4-1-7 0,-4 1 0 16,0-1 5-16,0-2 0 16,0 2-3-1,-3-5 0-15,-1-4-1 0,1-9 1 16,3-10-3-16,0-3 1 15,3-3-3-15,4 3 0 16,4 0-6-16,0 1 1 16,-1-1-7-16,-3 6 1 15</inkml:trace>
  <inkml:trace contextRef="#ctx0" brushRef="#br0" timeOffset="75262.566">14016 9997 48 0,'21'0'24'0,"0"0"-22"16,-14 0 40-16,0-7-42 15,0 1 0-15,4-10 1 16,0-2 0-16,-1-1-2 16,1-3 1-16,-8 0 0 15,1 0 1-15,-4 0-1 16,-7 3 0-16,0 7 0 15,0 2 0-15,0 13 0 16,-4 0 0-16,4 13 0 16,0 9 1-16,0 3-1 15,3 1 0-15,4-1 0 16,0-6 0-16,4 6-1 16,3-3 1-16,-4-6-5 0,4-3 1 15,4-7-8-15,3-6 1 16,4-3-4-16,3-6 0 15</inkml:trace>
  <inkml:trace contextRef="#ctx0" brushRef="#br0" timeOffset="76041.283">14347 10066 44 0,'11'37'22'0,"-7"-5"-23"0,-1-29 41 0,-3-3-40 16,0 0 0-16,4-3-1 15,-1-4 0-15,1-8 1 16,-1-1 0-16,1-3 0 16,-1 0 0-16,-3 4-1 15,4-1 1-15,-1 0 1 16,4 4 0-16,0-4 0 16,11 3 0-16,0 4 0 15,6 3 0-15,5-4 0 16,2 4 1-16,5-3-1 15,6-1 0-15,0 4-1 16,1 0 1-16,-8 3-1 16,-7-1 0-16,-3 8-1 15,-7 2 1-15,-8 0-1 16,-6 7 1-16,-8-1-2 0,-3-2 1 16,-4 2 0-16,1 4 0 15,-1 0 0 1,1 2 0-16,-1 1 0 0,1 3 1 15,2-3 0-15,1 0 0 16,4 3 0-16,-4 6 1 16,0-9-2-16,-4 3 1 15,1 0-1-15,-1-4 1 16,-3-2-1-16,-4 0 0 16,1-7 0-16,-1 1 0 15,0-4 0-15,4 0 0 16,0-6 1-16,4 0 0 0,3-3 0 15,3-6 1-15,8-1 0 16,3-5 1-16,7 5 1 16,3-6 0-16,8 4 0 15,10 6 1-15,15-4-1 16,-1-2 1-16,4-7-2 16,0-3 1-16,-4-6-2 15,1 3 1-15,-12 3-2 16,-2 0 0-16,-12 0-1 15,-6-3 1-15,-7 3-1 16,-11 0 1-16,-7 0-2 16,-4 6 1-16,-3 4 0 15,-4 5 1-15,1 10-1 16,-5 7 1-16,5 6 0 16,-1-1 0-16,4 4 0 15,0 6 0-15,7 0-1 16,7 3 1-16,3-2-3 0,12-8 0 15,2-2-7 1,8 0 1-16,7-4-6 0,-1-18 0 16</inkml:trace>
  <inkml:trace contextRef="#ctx0" brushRef="#br0" timeOffset="76327.095">15512 9793 37 0,'10'-3'18'0,"-10"-1"-18"0,-7 8 28 0,-3 5-28 15,-8 4 1-15,-10-1 0 16,0-3 0-16,-11 1-2 16,3-4 1-16,5 0 1 15,2 1 1-15,8 2 1 16,4 4 0-16,6-1 1 16,8 4 1-16,10 0 0 15,14 6 1-15,11 9-2 16,6 6 1-16,5-8-3 15,3 5 0 1,-25 13-3 0,-18-9 1-16,-24 0-6 15,-25-13 1-15,-14-10-11 16,-14-5 0-16</inkml:trace>
  <inkml:trace contextRef="#ctx0" brushRef="#br0" timeOffset="80051.823">15882 10028 46 0,'32'22'23'0,"3"9"-8"0,-28-21 24 0,0 2-37 15,-3 1 1-15,-11 12 0 16,-14 6 0-16,-18 10-4 15,3 9 0-15,1 0-3 16,0-3 1-16,0-9-14 16,3-19 1-16</inkml:trace>
  <inkml:trace contextRef="#ctx0" brushRef="#br0" timeOffset="80606.993">17720 9071 48 0,'7'0'24'0,"0"16"-17"15,-7-10 31-15,-3 13-37 16,-4 6 1-16,-4 16 0 16,-7 16 0-16,-3 5-3 15,-11 7 0-15,-6 22 0 0,-8 19 0 16,7 0-8-16,0-4 1 16,0-18-8-16,1-19 1 15</inkml:trace>
  <inkml:trace contextRef="#ctx0" brushRef="#br0" timeOffset="81267.006">17071 9990 47 0,'0'-3'23'0,"3"6"-19"0,5-6 38 0,2-9-42 16,8-4 0-16,6-9 0 15,8-10 1-15,7-2-1 16,3-10 1-16,11 3-1 16,7 3 0-16,0-3 0 15,0 3 1-15,-7 7 0 16,-11 9 0-16,-6 9-1 15,-8 10 1-15,-10 15 0 16,-8 1 0-16,-6 15-1 16,-4 6 0-16,-4 7 0 15,-3-1 0-15,4 7-1 16,-1 0 1-16,0-6 0 16,1-4 0-16,3-6 0 15,0-2 1-15,0-4-1 0,7-7 0 16,4-5 0-16,6-4 0 15,8-3 0-15,3-3 1 16,4 0-1-16,0-6 0 16,-4-7 0-16,4-6 0 15,-1 1-1-15,1-4 1 16,0 0-1-16,-11 6 1 16,-3-3-1-16,-4 0 0 15,0-3 0-15,-7 10 1 16,-7 2-1-16,-4 4 1 15,-3 3 0-15,0 6 0 0,-3 3 0 16,-1 4 1-16,4 6-1 16,0 12 1-16,0-3 0 15,3 0 0-15,4-3-1 16,0 0 1-16,8-3 0 16,6-4 0-16,7-2-2 15,7-4 1-15,0-9-6 16,0-3 1-16,1-3-11 15,-1-7 1-15</inkml:trace>
  <inkml:trace contextRef="#ctx0" brushRef="#br0" timeOffset="81657.477">18299 9959 54 0,'-4'31'27'0,"-3"-15"-31"0,7-13 43 16,-4 0-39-16,4 0 1 15,0 0-1-15,0-3 1 16,0 0-2-16,4-9 1 16,3 3 0-16,4-10 0 15,3-6 0-15,3-6 0 16,1 0 0-16,-4 0 0 0,0 6 0 15,0 6 1-15,0 6-1 16,1 7 1-16,2 13-1 16,-6 12 1-16,-1 3 0 15,1 3 0-15,3 3 0 16,7 4 0-16,0-1 0 16,8 1 0-16,6-13 0 15,7-3 0-15,4-4-3 16,4-2 0-16,-1-1-13 15,-7-5 0-15,-10-10-1 16,-11-4 0-16</inkml:trace>
  <inkml:trace contextRef="#ctx0" brushRef="#br0" timeOffset="82513.606">21258 9316 52 0,'29'-16'26'0,"-15"-9"-27"0,-14 19 50 15,0 0-49-15,0-4 1 16,-4 1 1-16,-6-7 0 15,-4 10-2-15,-11 0 0 16,-18 6 2-16,-9 3 1 16,-19 3-1-16,-10 7 1 15,7 5-2-15,3 4 0 16,4 7-1-16,4-4 0 16,6 0-1-16,11 0 0 15,11-3 0-15,14 3 1 16,10 0 0-16,15 3 1 15,14-3 0-15,10 0 1 0,4-3-2 16,10 3 1-16,4 4-1 16,-4-7 0-16,-10-4-2 15,-15 1 1-15,-20 6-1 16,-18 0 1-16,-7 13-1 16,-15 6 1-16,-10-3 0 15,-10-4 0-15,6-2 0 16,1-4 1-16,6-6 1 15,8-6 1-15,14-3 0 16,10-7 1-16,15 1 1 16,13-7 0-16,22-3 0 15,21 0 1-15,3-3-2 16,1-1 0-16,6 1-2 16,-3 0 0-16,-3 3-4 15,-8 3 0-15,-3 0-5 16,-7 4 0-16,-7-1-13 15,-8-3 0-15</inkml:trace>
  <inkml:trace contextRef="#ctx0" brushRef="#br0" timeOffset="82739.679">21124 9689 46 0,'7'32'23'0,"-10"11"-8"0,3-30 29 0,0 3-43 16,-4 9 1-16,1 12-1 16,-8-2 1-16,1 6-3 15,-1 3 1-15,4-4-2 16,3-5 0 0,1-19-15-1,3-7 1-15</inkml:trace>
  <inkml:trace contextRef="#ctx0" brushRef="#br0" timeOffset="83534.175">22056 9780 42 0,'7'-6'21'0,"-25"-4"-16"16,11 10 23-16,-11-3-28 15,-10 0 0-15,-4 3 0 0,-3 0 0 16,7 6 1-16,0 10 1 16,3 6 0-16,4 9 0 15,0 1 0-15,3-7 0 16,7 0 0-16,8 0 0 16,3-3-1-16,7-6 0 15,4-4-1-15,13-5 1 16,8-11-2-16,0-2 1 15,0-3-1-15,-1-7 1 16,1-3-1-16,-11 0 1 16,-3 7 0-16,-1-1 1 0,-2 10-1 15,-5 6 0 1,1 7 0-16,-4 5 1 0,0-2 0 16,-4 6 0-16,-3 6-1 15,0 6 1-15,-3 4-1 16,-1-7 0-16,1 0-6 15,-1 4 1-15,4-11-10 16,7-11 1-16</inkml:trace>
  <inkml:trace contextRef="#ctx0" brushRef="#br0" timeOffset="83892.564">22331 10122 48 0,'0'41'24'0,"0"-13"-23"0,-4-22 37 16,1 4-38-16,-4-1 1 16,0 0-1-16,3-2 0 15,-3-1 0-15,4-6 0 16,-1-3 0-16,4-3 0 16,0-4 0-16,4 1 0 15,3-1 0-15,0-5 0 16,0-4 0-16,3-3 0 15,8 0 0-15,3 6 1 16,0 1-1-16,8 5 1 16,-5 7 0-16,1 9 0 15,-4 7 0-15,-3 3 0 0,-1 15 0 16,-3 0 0-16,-3 7-1 16,0 0 0-16,-1-7-4 15,1-3 0-15,-1-3-10 16,1-9 0-16,0-10-1 15,-1-6 0-15</inkml:trace>
  <inkml:trace contextRef="#ctx0" brushRef="#br0" timeOffset="84584.74">20288 10360 45 0,'-10'3'22'0,"3"23"-19"16,3-8 45-16,1 11-48 15,-4 2 0-15,-1 3 2 16,-2 1 0-16,-1-1-2 16,4-5 0-16,0-7 1 15,0-4 1-15,4-2-1 16,3-10 0-16,3-6-1 15,8-6 0-15,3-6-1 16,7-7 1-16,0-3-1 0,4-6 0 16,3-7 0-16,0 1 1 15,1 2 0 1,-5 10 0-16,1 7 0 0,0 5 0 16,-8 4 0-16,-3 18 0 15,0 4 0-15,-3 3 1 16,-4 3-1-16,0 3 1 15,-3 0-1-15,-1 3 0 16,1 0-1-16,3-2 0 16,3-4-4-16,4-4 0 15,4-5-8-15,0-10 1 16,-4-9-4-16,4-4 0 0</inkml:trace>
  <inkml:trace contextRef="#ctx0" brushRef="#br0" timeOffset="84888.312">20712 10555 55 0,'0'3'27'0,"3"0"-30"16,-3-3 55-16,4 0-51 0,3 0 1 16,3 0-1-16,4 0 1 15,4 0-3-15,7 0 0 16,3 0 2-16,0-3 0 16,0 0-6-16,1 3 0 15,-8 0-7-15,-4-3 1 16,-10 3-6-16,-3 3 0 15</inkml:trace>
  <inkml:trace contextRef="#ctx0" brushRef="#br0" timeOffset="85068.265">20712 10718 40 0,'-11'9'20'0,"7"1"-9"0,4-10 32 0,8 3-40 15,-1-6 0-15,7 3 1 16,7 0 1-16,7 0-7 15,4 0 1-15,3-4 2 16,4 11 0-16,0-10-7 16,3 3 0-16,-3-4-10 15,-7-2 0-15</inkml:trace>
  <inkml:trace contextRef="#ctx0" brushRef="#br0" timeOffset="85274.593">21318 10508 41 0,'4'34'20'0,"-15"1"-4"0,8-26 25 16,-4 10-41 0,-4 9 1-16,1 0 0 0,-1 10 0 15,0 6-2-15,4-3 1 16,0-7-8-16,0-9 1 15,0-15-8-15,-7-20 1 16</inkml:trace>
  <inkml:trace contextRef="#ctx0" brushRef="#br0" timeOffset="85965.743">20796 8868 43 0,'4'3'21'0,"-1"19"-14"0,-3-13 32 15,-7 7-38-15,-3 6 1 16,-4 0-1-16,-4-3 1 15,4 2-3-15,0-5 0 16,-4-3 2-16,0-4 0 16,1-3-2-16,3-6 1 15,0 0-1-15,3-9 1 16,4-7 0-16,7-9 0 0,3 0-1 16,5-9 0-16,2-1 1 15,1 7 0 1,-1 6 0-16,1 6 0 15,21 32 0 1,3 3 1-16,-3 9 0 16,-1 0 0-16,1 4 0 15,0-14 0-15,3 4-1 16,4-6 1-16,0-3-1 16,3-4 0-16,-3-6 0 15,-7 0 1-15,-8-6-1 16,-2-6 0-16,-8-7-1 15,-4-3 1-15,-6 0 0 16,-8-3 0-16,-6 4 0 16,-12-1 0-16,-13 0 0 15,-7 6 0-15,-8 10-4 16,-6 6 1-16,-4 4-12 16,7 5 1-16</inkml:trace>
  <inkml:trace contextRef="#ctx0" brushRef="#br0" timeOffset="87873.243">24176 9993 40 0,'18'0'20'0,"-11"-3"-8"15,-7 3 21-15,3-3-32 16,-3 3 1-16,-3 0 1 16,-8 0 0-16,-7 3-3 15,-10 0 0-15,0 7 2 16,0 2 1-16,-1 7-1 15,1 6 0-15,-4-3-1 16,4-3 0-16,0 0 0 16,7 3 0-16,7-7-1 15,7-2 0-15,7 0-1 16,10-10 0-16,8-6-1 16,-4-4 1-16,7-5-1 0,-3-4 1 15,-1 0 0-15,5-2 0 16,-8 2 0-16,3 0 0 15,1 4 0-15,0 2 0 16,-4 4-1-16,3 3 1 16,-2 3 0-16,-1 3 0 15,-4 10 1-15,-3 2 0 16,0 1 0-16,0 6 0 16,0 6 0-16,1-3 1 15,-1 3-1-15,0-3 1 16,3-6-1-16,4 0 1 15,4-6-1-15,10-7 1 16,4-6 0-16,7-13 0 0,0-9-1 16,-4-6 1-16,7-19-1 15,0-22 1-15,-3-9-1 16,4-10 1-16,-8-16-1 16,-7-8 0-16,-3 2 0 15,-8 3 0-15,-6 16-1 16,-11 13 1-16,-7 18-1 15,-7 10 1-15,-7 13-1 16,-4 24 0-16,0 19 0 16,1 19 1-16,-1 25 0 15,4 19 0-15,0 19 1 16,6 13 0-16,8 12-2 16,11-1 0-16,3-14-6 15,0-17 1-15,7-12-8 16,7-22 0-16</inkml:trace>
  <inkml:trace contextRef="#ctx0" brushRef="#br0" timeOffset="88202.865">25051 9730 46 0,'-4'0'23'0,"-28"25"-27"0,22-22 37 15,-8 0-32-15,-6 4 1 0,-5-1 1 16,1 3 0-16,3 4-4 16,1 3 1-16,3 5 2 15,6 1 0-15,5 0-1 16,6-3 1-16,8 3-1 16,6 3 1-16,8 7-1 15,0-1 1-15,-1 0-2 16,-6-6 0-16,0-3-1 15,-8 0 1-15,-6 7-1 16,-8-4 0-16,-3-3-4 16,0-7 1-16,0-2-6 15,3-4 0-15,4-6-4 16,7-6 0-16</inkml:trace>
  <inkml:trace contextRef="#ctx0" brushRef="#br0" timeOffset="88488.523">25210 10000 41 0,'56'0'20'0,"-35"-10"-17"0,-14 4 36 15,-3-3-39-15,-4-1 0 16,-4 4 1-16,-10-3 0 16,-7 5-1-16,-7 4 1 15,-1 7 1-15,8 5 0 16,-3 10 0-16,2 9 1 15,-2 1-2-15,3-4 1 16,6 7-2-16,8-4 0 0,7-9-1 16,7-13 1-16,11-12-2 15,7 3 1-15,7-9-2 16,-1-7 1-16,-6-9-9 16,-7 0 1-16,-11-3-4 15,-7-1 0-15</inkml:trace>
  <inkml:trace contextRef="#ctx0" brushRef="#br0" timeOffset="88939.569">26970 9981 50 0,'3'6'25'0,"-3"-6"-28"0,0 0 48 15,-10 0-45 1,-8-3 1-16,-7 3 0 16,1 3 0-16,-4 7-1 15,3 2 0-15,-3 10 1 16,-1 3 0-16,1 0-1 15,4-3 0-15,2 6-4 16,8-3 1-16,11 4-8 16,10-4 0-16,3-6-4 15,12-7 0-15</inkml:trace>
  <inkml:trace contextRef="#ctx0" brushRef="#br0" timeOffset="89192.523">27196 10172 43 0,'17'0'21'0,"-3"-9"-19"0,-14 9 37 16,0-3-39-16,-7-1 1 16,-7-2 0-16,-7 0 0 15,-7 0-1-15,-4 3 0 16,0 3 1-16,1 3 0 16,-1 3-1-16,4-3 1 15,-1 6-1-15,5 4 0 16,6 0-2-16,11 2 0 15,3 1-1-15,15 0 0 16,7-1-2-16,10-2 0 16,0-7-5-16,0-3 0 0,1-9-2 15,-8 0 1-15</inkml:trace>
  <inkml:trace contextRef="#ctx0" brushRef="#br0" timeOffset="89612.393">27249 10153 41 0,'7'16'20'0,"0"-10"-20"16,-4 1 38-16,1 5-35 16,-1 4 0-16,1 3 2 15,-4-1 1-15,0 1-8 16,3-3 1-16,-3 0 3 15,0-4 1-15,0-6-2 16,0-2 1-16,0-4-3 0,4-7 1 16,-1-5 0-16,4-4 0 15,4-6 0-15,0 6 0 16,3-2 0-16,3-1 0 16,-3 3 0-16,4 7 1 15,-4-1-1-15,0 7 1 16,0 0-1-16,1 0 1 15,-5 3-1-15,-3 3 1 16,4 6-1-16,-4 7 0 16,-7 0 0-16,0 3 0 15,0 6-2-15,0-7 0 0,0 4-4 16,0-3 1 0,3-6-8-16,1-7 0 0,6-6-2 15,5-6 0-15</inkml:trace>
  <inkml:trace contextRef="#ctx0" brushRef="#br0" timeOffset="89883.457">27682 10141 42 0,'4'34'21'0,"-8"-15"-27"15,4-6 41-15,-3 2-31 16,3 4 1-16,0 0 3 15,0-7 1-15,0 7-11 0,3-3 1 16,5-3 6 0,-5-1 0-16,8-3-3 0,-1-5 1 15,4-4-3-15,0-10 0 16,4-2-1-16,0-4 1 16,-4-3-2-16,3-3 0 15,5 3-6-15,-1 4 0 16,0 2-8-16,4 4 0 15</inkml:trace>
  <inkml:trace contextRef="#ctx0" brushRef="#br0" timeOffset="90199.412">27989 10301 47 0,'7'12'23'0,"11"-2"-22"15,-7-13 37-15,-1-4-38 16,4-2 1-16,0-1 0 15,1-5 1-15,-1-4-2 16,0 0 0-16,-4 7 0 16,-3-1 1-16,-7 1-1 15,0-1 1-15,-3 7-2 16,-4-1 1-16,-4 7-1 16,1 0 1-16,-1 7 0 15,-3 5 0-15,0 10-1 16,3 0 0-16,8 3 0 15,3 3 0-15,3 1-1 16,4 2 1-16,4-3-4 16,3-6 1-16,0-6-5 0,4-7 1 15,3-12-5-15,0-9 0 16</inkml:trace>
  <inkml:trace contextRef="#ctx0" brushRef="#br0" timeOffset="90979.33">28339 10367 38 0,'7'37'19'0,"-4"-21"-21"0,1-10 34 0,-4-6-33 15,3-12 0-15,1 2 0 16,-1-5 0-16,1-4 1 16,3-3 0-16,0 0 0 15,-3-3 0-15,3 3 0 16,0 0 0-16,0 3 1 15,7 6 0-15,3 1 1 16,19 3 0-16,-1-1 2 16,11 10 0-16,3-3 0 15,4 0 0-15,-3 3-1 16,-8 0 1-16,-7 3-2 16,-7 0 0-16,-10 3-3 15,-7 1 1-15,-11 2-1 16,-7-3 0-16,-4 1 0 15,-7-1 0-15,1 3-1 16,-4 4 0-16,-1 2 0 16,1 4 0-16,4 3 0 15,2 10 1-15,8 2 0 0,0 1 0 16,4 5 1-16,-4 1 0 16,0 0 0-16,-4-3 1 15,-3-7-1-15,-7-6 0 16,-4-6-1-16,0 0 1 15,-3-7-1-15,4-2 1 16,2-4 0-16,5-3 0 16,-1-6 0-16,11-7 0 15,7-2 1-15,14-1 0 16,4-2 0-16,10-4 1 16,11 3-1-16,10-9 1 0,8-6-1 15,-1-7 0-15,-3 0 0 16,-4 4 0-16,-3-4-1 15,-3 10 0-15,-8 3 0 16,0 3 1-16,-10 6-1 16,-8 1 0-16,-6 8 0 15,-7 1 0-15,-8 6 0 16,-7 3 0-16,1 4-1 16,-1 2 1-16,1 4 0 15,-1-1 1-15,-3 4-1 16,3 3 1-16,4 6-1 15,0 3 0-15,4 0 0 16,3-6 0-16,3 0-3 16,4 0 0-16,0-3-2 0,11-7 1 15,3-5-3-15,11-7 1 16,0-4-3-16,7-5 1 16,3-10-3-16,-3-3 1 15</inkml:trace>
  <inkml:trace contextRef="#ctx0" brushRef="#br0" timeOffset="91430.607">29256 10379 31 0,'3'22'15'0,"1"22"-9"16,-4-35 26-16,0 4-32 15,3 3 1-15,-3-4 0 16,0-6 1-16,4 1-3 16,0-4 1-16,3-9 1 15,0-10 0-15,-4-9-1 16,1-7 1-16,-1-2-1 16,4 3 0-16,0-1 0 0,0 4 1 15,0 0-1-15,4 6 1 16,0 3 0-16,3 3 0 15,0 7 0-15,0 3 0 16,4 3-3-16,-1-1 0 16,-3 8-10-16,-3-1 0 15</inkml:trace>
  <inkml:trace contextRef="#ctx0" brushRef="#br0" timeOffset="93262.639">29393 10178 31 0,'11'4'15'0,"-4"-4"-4"0,-7 0 18 15,0 0-27-15,-3 3 0 16,-1 3 2-16,-7 0 1 0,-3 4-6 15,0-1 1-15,-3 0 3 16,-1 4 0-16,0 3-1 16,4-1 1-16,0 4-2 15,4-3 0-15,-1 3-1 16,0-7 1-16,1 1-1 16,-1-4 0-16,4-3 0 15,0 1 0-15,4-1 0 16,3 0 1-16,3 1 0 15,8-1 0-15,6 3 0 16,4 7 1-16,1 3-1 16,-1 3 1-16,-7-7-1 15,-4 4 0-15,-10 6 0 16,-10 3 0-16,-15 4 0 16,-10-1 0-16,-11-6-1 15,-7-6 0-15,7-6-4 16,4-1 1-16,3-2-13 0,0-7 0 15</inkml:trace>
  <inkml:trace contextRef="#ctx1" brushRef="#br1" timeOffset="32593.439">6466 7488 0,'0'0'15,"0"0"-15,0 0 16,0 0 0,0 0-1</inkml:trace>
  <inkml:trace contextRef="#ctx0" brushRef="#br1" timeOffset="100017.38">9049 11066 25 0,'14'0'12'0,"0"-3"0"15,-7 0 12-15,4-4-22 16,-8-2 0-16,4-1 2 16,4 4 1-16,3-6-5 15,0 5 1-15,4 1 4 16,3 3 0-16,7 0-1 0,4 0 1 15,0 0-2-15,-1-1 1 16,5 4-2-16,2 0 0 16,8-6 0-16,0 3 0 15,-4-3-1-15,4 3 1 16,4 0 0-16,6-1 0 16,4 4-1-16,0 0 0 15,7-3 0-15,4 0 0 16,-4 0 0-16,3-3 0 15,4-1 0-15,7 4 1 16,1 0-2-16,2 0 1 16,1 0 0-16,0 0 1 0,3 3-1 15,4 0 1-15,-1 0-2 16,12 0 0-16,-12 0 1 16,5 0 1-16,6 0-2 15,-3 0 0-15,10 0 0 16,-10 0 0-16,0 0 1 15,6 3 0-15,1-3-1 16,4 0 0-16,-5-3 0 16,1 0 1-16,4-4-1 15,-1 1 0-15,7-3 0 16,-10-1 0-16,0 7 0 16,7 0 1-16,0 0-1 15,0 0 1-15,-7-4-1 16,-4 1 1-16,7 0-1 15,1 0 1-15,-1-1-1 0,0-2 0 16,-6 0 0-16,2 5 0 16,5 8 0-16,-1-1 1 15,-3 6-1-15,-4-3 1 16,-6 4-1-16,2-1 1 16,-10 1 0-16,-20-1 0 15,13 4 0-15,-7-1 0 16,-11 1 0-16,1-4 0 15,-15 0-1-15,-10 1 1 16,-4-4-1-16,-7 4 0 16,1-1 0-16,-8-3 0 0,-4 0 0 15,-2-2 0-15,-1-1-1 16,-4 0 1-16,-3 0-1 16,0 0 0-16,0-6-3 15,-3 3 0-15,-1 0-9 16,-3 0 0-16,4-3-7 15,7 0 0-15</inkml:trace>
  <inkml:trace contextRef="#ctx1" brushRef="#br1" timeOffset="34400.108">7017 5961 0,'0'0'16</inkml:trace>
  <inkml:trace contextRef="#ctx0" brushRef="#br1" timeOffset="101069.066">11060 8457 35 0,'10'3'17'0,"1"0"-3"0,-8 0 18 16,-3-3-27-16,4 3 1 16,-4 4 1-16,0-1 0 15,0 6-10-15,0 10 1 16,-4 10 5-16,-3 9 1 15,0 21-3-15,-3-2 0 16,-1 6-4-16,4-10 1 16,0-9-5-16,3-12 0 0,1-10-9 15,-1-16 0-15</inkml:trace>
  <inkml:trace contextRef="#ctx0" brushRef="#br1" timeOffset="101371.522">11031 8742 36 0,'14'16'18'0,"11"-32"-14"16,-14 13 24-16,-1 0-25 15,8 3 0-15,3 0 4 16,0 3 0-16,-3 6-8 15,-4 1 1-15,-3 6 4 16,-8 2 1-16,-6 1-2 16,-4 0 0-16,-8 6-2 0,-6 0 0 15,0 0-2-15,0-3 1 16,3 0-4-16,1-6 1 16,6-4-4-16,4-2 1 15,7-7-9-15,4-6 0 16</inkml:trace>
  <inkml:trace contextRef="#ctx0" brushRef="#br1" timeOffset="101597.648">11363 8880 46 0,'0'19'23'0,"-14"3"-25"16,14-16 38-16,0 7-39 15,0-4 1-15,-4-3-7 16,4-2 1-16,0-4 0 16,0-10 1-16</inkml:trace>
  <inkml:trace contextRef="#ctx0" brushRef="#br1" timeOffset="101776.86">11310 8714 26 0,'14'16'13'0,"-7"-7"-1"0,-7-9 13 16,7 3-26-16,-7-3 1 15,4 0 1-15,-4 0 1 16,7 3-5-16,0 0 1 15,-4 1-8-15,5-1 1 16</inkml:trace>
  <inkml:trace contextRef="#ctx0" brushRef="#br1" timeOffset="102286.287">11744 8915 54 0,'4'3'27'0,"-8"-3"-36"16,0 0 50-16,-3 0-42 15,-7-3 1-15,0 3-1 16,-3-3 1-16,-1-1 0 15,0 1 1-15,4 0-2 16,0 3 1-16,3 0-3 0,1 3 1 16,3 4-3-16,0 2 1 15,0 7-3-15,3-4 0 16,4 4 0-16,4 3 1 16,6-1 3-16,4 4 1 15,4 4 3-15,0-1 1 16,-1 0 2-16,1 0 0 15,-4 0 0-15,-7-3 1 16,-3 0-3-16,-11-3 1 16,-4 3-3-16,-7-7 0 15,-3-5-1-15,0-4 1 16,-4-6 0-16,4-6 0 16,0-4-1-16,7 1 1 0,7-7 0 15,7 4 1-15,7-1-2 16,3-6 0-16,8 0-5 15,3-3 1-15,4 4-6 16,0 2 0-16</inkml:trace>
  <inkml:trace contextRef="#ctx0" brushRef="#br1" timeOffset="102917.227">12002 8830 38 0,'-8'3'19'0,"-13"0"-21"15,14-3 32-15,-3 3-28 16,-4 4 1-16,-1-4 2 16,5 0 0-16,-1 3-6 15,4 7 0-15,0-1 4 0,4 4 0 16,3 0-2-16,-4 6 1 15,8-4-1-15,-1 1 0 16,8 0-1-16,6 3 1 16,-6-3-1-16,0 0 0 15,-8-1 0-15,-3 1 0 16,-3 3-1-16,-8 0 0 0,0-3-1 16,-3-3 0-16,4-4 0 15,-4-5 0-15,3-4 1 16,4-3 0-16,0 0 1 15,3-7 0-15,4 1 0 16,7-6 1-16,0-4 0 16,1 0 0-16,6 1 1 15,7-1 0-15,11-3-1 16,3 0 1-16,0-3 0 16,0-6 0-16,-6 3-1 15,-1 0 1-15,-3 6-2 16,-8 0 0-16,-3 0 0 15,-3 7 0-15,-8-4-1 16,-3 13 1-16,-3 0-1 16,-4 0 1-16,-4 9-1 15,1 3 1-15,-4 7-1 16,3 3 1-16,-3 3 0 0,3 0 1 16,4-3-1-16,7-4 0 15,7-2 0 1,4 3 0-16,3-4-4 31,4-6 0-31,3 1-9 0,3-7 1 0,1 0-3 0,0-7 1 16</inkml:trace>
  <inkml:trace contextRef="#ctx0" brushRef="#br1" timeOffset="103186.655">12372 9015 37 0,'-4'3'18'0,"1"-9"-22"16,3 6 34-16,0-6-26 15,3-4 0-15,1 1 5 16,-1-1 0-16,5 1-9 16,2 0 0-16,-3-1 8 15,14 4 0-15,0 0-2 16,11-7 1-16,0 7-6 15,-4-4 1-15,-3 4-7 16,-4 0 1-16,-3 3-11 16,-8 0 0-16,-6 3-4 15,3-4 1-15</inkml:trace>
  <inkml:trace contextRef="#ctx0" brushRef="#br1" timeOffset="103711.529">13328 9097 45 0,'11'28'22'0,"3"-19"-20"15,-11-9 41-15,1-6-44 16,-1-3 0-16,4-7-1 16,-3-3 0-16,-4-9 3 15,0-10 0-15,-7-15-1 16,0-7 0-16,-4 1 0 0,4-1 1 16,0 1 0-16,3 8 1 15,4 14-1-15,8 2 1 16,2 7-1-16,8 9 1 15,3 7 0-15,0 5 0 16,4 4-2-16,-8 0 1 16,-2 13-6-16,-5-1 1 15,-6 7-8-15,-8 2 1 16,-3 4-5-16,-7 0 1 16</inkml:trace>
  <inkml:trace contextRef="#ctx0" brushRef="#br1" timeOffset="103906.519">13219 8893 44 0,'-4'19'22'0,"8"3"-18"16,-1-19 42-16,1 3-41 15,-1-3 0-15,4 0 2 16,7-3 0-16,4 0-10 16,3 0 1-16,4 0 4 15,3 0 1-15,0 0-7 16,1-6 0-16,-5 3-7 15,-3-3 1-15,-3-4-8 16,-4 4 0-16</inkml:trace>
  <inkml:trace contextRef="#ctx0" brushRef="#br1" timeOffset="104103.712">13614 8990 42 0,'7'12'21'0,"-4"4"-10"0,-3-13 32 16,-3 4-43-16,-1 2 1 16,1 0 0-16,-1 7 1 15,1-7-4-15,-1 4 0 16,1-4-4-16,3-5 1 16,0-4-10-16,0-10 1 15</inkml:trace>
  <inkml:trace contextRef="#ctx0" brushRef="#br1" timeOffset="104281.588">13564 8893 37 0,'11'19'18'0,"3"-19"-14"15,-14 0 23-15,4 0-28 16,3 0 1-16,0 3-8 15,3-3 1-15,1 3 0 16,-1 0 1-16</inkml:trace>
  <inkml:trace contextRef="#ctx0" brushRef="#br1" timeOffset="104627.061">13772 9112 34 0,'8'19'17'0,"-5"3"-18"0,-3-22 26 16,0 0-26-16,0 0 0 16,4-3-1-16,-1-7 1 15,1-2 1-15,-1-4 1 16,4 4-2-16,0-4 1 16,4 0 0-16,-1-2 0 15,5 5 0-15,-1 0 1 16,0 7-1-16,0 0 1 0,4 9 1 15,-1 0 0-15,-3 3 0 16,0 1 1-16,-3-1-1 16,0 10 1-16,-4 2-1 15,0 1 0-15,-4-3-2 16,1 0 1-16,-1-4-4 16,4-6 0-16,0 1-7 15,0-4 1-15,-3-6-3 16,-1-7 1-16</inkml:trace>
  <inkml:trace contextRef="#ctx0" brushRef="#br1" timeOffset="104888.145">14129 9065 39 0,'17'19'19'0,"-13"0"-21"0,-4-19 38 15,3 6-30-15,1 4 0 16,-4 2 2-16,0 4 0 16,0-1-11-16,4 1 0 15,-1-3 7-15,1-1 0 16,-1-2-5-16,-3-4 1 16,0-3-5-16,0-3 1 15,0-9-6-15,-3-7 1 16,-1-6-6-16,1-6 0 15</inkml:trace>
  <inkml:trace contextRef="#ctx0" brushRef="#br1" timeOffset="105213.458">14217 8328 24 0,'14'-25'12'0,"14"-9"-8"32,-21 21 13-32,0-6-17 0,4 4 1 0,0-1-1 15,-1 7 1-15,-3 2 1 16,0 10 1-16,0 10 0 16,-3 9 1-16,-1 3-1 15,-3 13 1 1,0 2 0-16,-3 17 0 0,-1 6-2 15,1 18 0-15,3 7-1 16,-4 9 0-16,4-6-1 0,0-6 1 16,0-13-3-16,0-19 0 15,0-12-8-15,4-16 0 16,-1-12-2-16,-3-13 1 16</inkml:trace>
  <inkml:trace contextRef="#ctx0" brushRef="#br1" timeOffset="105421.979">14146 8899 29 0,'-7'16'14'0,"11"6"-3"15,-1-19 26-15,1 3-32 16,3 0 1-16,0 1 2 16,4-1 1-16,3 0-12 15,3-3 0-15,5 0 6 16,2 1 1-16,8-4-8 15,7-4 1-15,0-2-11 16,-1-3 0-16,-2-1-1 16,-8-2 0-16</inkml:trace>
  <inkml:trace contextRef="#ctx0" brushRef="#br1" timeOffset="105783.584">14524 9100 53 0,'0'6'26'0,"10"10"-33"0,-2-13 55 16,-1 0-47-16,3 0 1 15,4-3 0-15,0-3 0 16,0-3-4-16,1-7 1 15,-1 1 1-15,-4-1 1 16,-6-3-2-16,-4 1 0 0,0 2 0 16,-4 1 0-16,-3 5-1 15,-3 10 1-15,-1 4 0 16,0 2 1-16,1 10 0 16,3 6 0-16,3 3 1 15,8-3 0-15,6 0-1 16,5-3 0-16,6-6-4 15,10-3 0-15,15-7-11 16,0-3 1-16</inkml:trace>
  <inkml:trace contextRef="#ctx0" brushRef="#br1" timeOffset="107508.132">20084 10994 29 0,'10'3'14'0,"15"-6"-5"0,-18 3 15 16,7-3-22-16,7 3 0 16,7-4 2-16,4 1 0 15,4 0-4-15,6 0 0 16,7 0 3-16,11 3 1 15,4-3-1-15,6 0 0 16,15 0-1-16,7 3 0 16,10-4-1-16,4 1 1 15,17-3-1-15,4 3 1 0,11-3-1 16,3-1 0-16,11 7-1 16,10 0 1-16,4-3-1 15,17 3 1-15,4-3 0 16,14 3 0-16,11 0 0 15,3 3 1-15,14-6 0 16,-3-6 1-16,11 2-1 16,-5-2 0-16,19 0 0 15,-4-4 0-15,10 0-1 16,1 1 1-16,3 2-1 16,0-2 1-16,0 6 0 15,0 6 0-15,0 3 0 31,-7 3 0-31,-7 3 0 0,0 10 1 16,-7 0-1-16,-7 6 0 0,7 3-1 16,-71-9 1-16,60 16-1 15,-10-7 0-15,-29-12-1 16,-17-1 1-16,-17-2-1 0,-19-10 1 16,-17 0-5-16,-25 0 0 15,-24-3-13-15,-29 0 1 16,-24-6-5-16,-11 9 1 15</inkml:trace>
  <inkml:trace contextRef="#ctx0" brushRef="#br1" timeOffset="108274.025">23146 8683 56 0,'-4'12'28'0,"-20"4"-35"15,9-16 50-15,-6 6-44 16,-7-3 1-16,3 0 0 16,1 1 0-16,2 5 0 15,8-3 0-15,0 4 0 16,0 5 0-16,4-2 0 15,3 3 0-15,3-4 0 16,0 1 1-16,4 2-1 16,11 1 0-16,3 3 1 15,18 0 0-15,-7-1 0 16,-4-2 0-16,-4 3 0 0,-2-3 0 16,-8-1-1-16,-18 1 0 15,-10 3-2-15,-7 9 1 16,3-6-6-16,-7 0 1 15,7-10-10-15,1-5 1 16</inkml:trace>
  <inkml:trace contextRef="#ctx0" brushRef="#br1" timeOffset="108830.597">23273 8883 49 0,'7'19'24'0,"-7"0"-22"0,0-16 37 0,0 10-36 15,-4-4 1-15,1 4 0 16,-1-1 1-16,1 1-7 16,-1-4 1-16,1 0 4 15,-1-5 0-15,4-1-2 16,0-10 0-16,7-5-1 15,0-4 0-15,4-3 0 16,3 1 0-16,0-11 0 16,4 4 0-16,-4 0 0 15,3 6 0-15,-2 4 0 0,-1 5 1 16,-4 4-1 0,1 6 0-16,-1 0 0 0,-3 6 1 15,-3 7-2-15,0-4 1 16,-1 1-1-16,1-7 1 15,-4 3-1-15,0 0 1 16,0-2-1-16,0-4 1 16,3-7-1-16,4 4 0 15,-3-3 0-15,3 0 0 16,3-1 0-16,1 4 1 16,-1 6-1-16,1 0 1 15,0 1 0-15,-1 2 1 0,4 3-1 16,0-2 1-16,-3 2-1 15,0-3 0-15,-1 0-1 16,1 1 1-16,-4 2-3 16,0-3 0-16,-4 1-4 15,4-4 0-15,-3 3-9 16,7-3 0-16</inkml:trace>
  <inkml:trace contextRef="#ctx0" brushRef="#br1" timeOffset="109222.519">23823 8890 39 0,'11'6'19'0,"-4"-9"-14"15,-7 3 27-15,0 0-30 0,-4 0 0 16,1 3 0-16,-4-3 1 16,-4 3-4-16,-3 0 0 15,0 3 3-15,0 1 0 16,0 2-1-16,-1 4 0 15,1-4-1-15,4 0 1 16,3-2-2-16,0-1 0 16,7 0-1-16,0-6 0 15,10-3-1-15,1-6 0 16,3-1 0-16,0-2 1 16,4-4 0-16,-1 4 1 15,1-1 0-15,0 4 1 0,-4 2 0 16,3 4 1-1,-3 3 0-15,1 3 0 0,-5 10 0 16,1 3 0-16,-4 9 0 16,0-7 1-16,-4-2-3 15,1 0 1-15,-4-4-6 16,3-2 0-16,-3-1-6 16,0-6 0-16</inkml:trace>
  <inkml:trace contextRef="#ctx0" brushRef="#br1" timeOffset="109463.304">24063 8272 39 0,'11'16'19'0,"-15"21"-12"16,4-21 31-16,-3 6-38 0,-1 9 1 15,-3 19-1-15,0 13 1 16,0 19-1-16,0 5 0 16,0-2-1-16,0-10 0 15,0-12-6-15,3-13 1 16,1-18-7-16,3-17 0 16</inkml:trace>
  <inkml:trace contextRef="#ctx0" brushRef="#br1" timeOffset="109673.721">24225 8181 41 0,'-3'12'20'16,"-8"48"-21"-16,8-47 32 0,-1 15-31 15,-3 16 1 1,-7 3-1-16,0 9 0 0,0 7-1 15,3 9 1-15,1 0-3 16,2-15 0-16,1-7-9 16,4-9 1-16</inkml:trace>
  <inkml:trace contextRef="#ctx0" brushRef="#br1" timeOffset="110016.596">24197 8902 48 0,'7'22'24'0,"7"-6"-26"0,-7-16 40 15,4 0-37-15,3-3 0 16,0 0 0-16,4-10 0 16,-1 4-2-16,1-1 0 15,0-9 1-15,-4 1 1 16,-4-8-2-16,-3 1 1 15,-3 0-1-15,-4 3 0 0,-4 7 0 16,-3 8 1-16,0 7-1 16,0 10 0-16,-3 5 0 15,3 7 1-15,0 0 0 16,3 3 1-16,4 4-1 16,0 2 1-16,4 4-1 15,3-10 0-15,3-7-5 16,1-2 0-16,3-3-8 15,3-4 0-15</inkml:trace>
  <inkml:trace contextRef="#ctx0" brushRef="#br1" timeOffset="110288.527">24539 9021 35 0,'0'10'17'0,"0"-10"-18"0,4-3 23 16,-4-4-19-16,0-2 1 16,0-1 5-16,3-5 0 15,4-1-9-15,0-3 0 16,4 1 8-16,3 2 1 16,7 6-1-16,7 4 0 15,8 0-3-15,10 0 0 0,10 2-5 16,1 4 0-16,-8 0-10 15,-7-3 1-15,-6 0-10 16,-15 3 1-16</inkml:trace>
  <inkml:trace contextRef="#ctx0" brushRef="#br1" timeOffset="112028.712">25922 9100 46 0,'-3'6'23'0,"6"7"-23"0,1-20 35 0,-1-5-37 16,8-1 1-16,-1-12 1 15,8-13 1-15,-4-12 0 16,-3-9 1-16,-1-4 0 15,1-3 0-15,-1 3 0 16,1 1 1-16,3-4-1 16,-3 16 0-16,6-1-1 15,1 14 1-15,0 6-1 16,3 5 1-16,-7 17-1 16,4 9 1-16,-1 9-1 15,1 7 0-15,-8 0-5 16,-6 3 0-16,-4 6-6 15,-4 3 0-15,-3 0-6 0,-10 0 0 16</inkml:trace>
  <inkml:trace contextRef="#ctx0" brushRef="#br1" timeOffset="112240.118">25788 8893 56 0,'-3'19'28'0,"13"-10"-32"0,-3-9 53 16,0 0-47-16,0 0 0 16,4 3 0-16,3-3 0 0,7 3-2 15,7 4 0-15,4-1-2 16,7 0 1-16,-4 0-7 16,-3-3 0-16,-4 4-9 15,-7-4 0-15</inkml:trace>
  <inkml:trace contextRef="#ctx0" brushRef="#br1" timeOffset="112421.008">26190 9075 52 0,'-7'22'26'0,"4"6"-31"16,3-25 41-16,0 3-39 15,0 0 1-15,0-2-8 16,0-4 0-16,3-10 2 0,-3-2 1 16</inkml:trace>
  <inkml:trace contextRef="#ctx0" brushRef="#br1" timeOffset="112598.765">26183 8852 43 0,'4'31'21'0,"6"-28"-24"0,-10-3 33 15,0 0-32-15,0 0 1 0,7 4-7 16,4-1 1-16,0 0 0 16,-1 3 1-16</inkml:trace>
  <inkml:trace contextRef="#ctx0" brushRef="#br1" timeOffset="112959.729">26243 9209 34 0,'-3'10'17'0,"17"-35"-20"16,-11 15 25-16,4-2-23 15,4-4 1-15,-1-6-1 16,5 7 1-16,-1-4 0 16,0 0 1-16,0 3 0 0,-3 4 1 15,-1 5 1-15,1 7 0 16,-1 4 0-16,-3-4 1 16,0 6 1-16,0 6 0 15,0 4-2-15,-3 0 0 16,0-1-1-16,-1 1 0 15,-3-3-1-15,0-1 0 16,0 1-1-16,0-4 0 16,0-3-2-16,4 1 1 0,-1-4-5 15,1-3 0-15,3 0-7 16,0-6 0-16</inkml:trace>
  <inkml:trace contextRef="#ctx0" brushRef="#br1" timeOffset="113188.35">26550 9115 42 0,'4'16'21'0,"-1"3"-23"16,-3-16 34-16,0 3-31 16,-3 4 0-16,-1 2 0 15,1 1 0-15,-5 2-2 16,5-2 1-16,-1 0-1 15,1-7 1-15,-1 0-5 16,4-3 1-16,0-3-8 16,4-12 1-16,-1-10-1 15,1 0 0-15</inkml:trace>
  <inkml:trace contextRef="#ctx0" brushRef="#br1" timeOffset="113544.258">26666 8579 28 0,'29'-56'14'0,"-1"2"-18"0,-21 36 26 16,7-7-22-16,7-1 0 0,11-8 0 15,3-4 0-15,1 7 0 16,-5 0 1-16,-2 9 0 16,-5 3 1-16,-3 6 0 15,-6 7 0-15,-8 9-1 16,-4 13 1-16,-6 3 0 15,-4 9 0-15,-4 6-1 16,-7 13 0-16,-13 10 0 16,-1 15 1-16,4 22 1 15,-1 13 0-15,8-1 0 16,4-2 0-16,2-13-1 16,5-22 0-16,3-13-3 15,3-21 1-15,1-17-5 16,-1-11 1-16,1-14-3 15,3-11 1-15,-4-1-5 16,1-6 1-16,-4-7-1 16,-4-5 1-16</inkml:trace>
  <inkml:trace contextRef="#ctx0" brushRef="#br1" timeOffset="113712.055">26628 8852 22 0,'-7'9'11'0,"17"13"-8"0,-3-19 21 15,0 7-19-15,4-4 1 16,3 4 5-16,0-1 0 15,0 4-13-15,-3-4 1 16,3 0 7-16,7 1 1 16,7 2-5-16,4-2 0 15,0-1-8-15,-7-6 1 0,-4 0-9 16,-4-3 0-16</inkml:trace>
  <inkml:trace contextRef="#ctx0" brushRef="#br1" timeOffset="114056.301">26871 9134 45 0,'18'19'22'0,"3"-10"-22"16,-11-9 36-16,8 0-37 16,7-6 0-16,7-6 1 15,6-7 1-15,-2 3-2 16,-5-6 1-16,-6-3-1 15,-7-3 0-15,-8 3 0 16,-6 0 0 0,-22 15 0-1,-3 13 1-15,-4 13 2 0,4 0 0 16,4 15 3-16,2 4 0 16,8 5 1-16,7 1 1 15,7 0-1-15,11 0 0 16,14-10-2-16,7-9 0 15,3-6-6-15,7-10 1 16,1-12-10-16,-11-10 1 16,-11-6-8-16,-14 0 0 15</inkml:trace>
  <inkml:trace contextRef="#ctx0" brushRef="#br0" timeOffset="118379.204">6304 12035 43 0,'4'3'21'0,"-1"-3"-8"16,-3 0 22-16,0 0-32 15,0 0 1-15,4 0 1 16,6-3 1-16,-6 6-6 15,6-3 0-15,5 0 4 16,6 3 1-16,10 3-2 0,8-3 1 16,-3 1-2-16,-1-1 0 15,-3 0-3-15,-4 0 1 16,-11 0-2-16,-2 0 1 16,-8 4-1-16,-7 2 0 15,0 4 0-15,-11 8 0 16,-3 1 0-16,0 0 1 15,3 3 0-15,-6 4 1 16,2-4 0-16,5 0 0 16,3 0 1-16,-4-6 1 15,4-4 0-15,14 1 0 0,-3-6 0 16,13-1 0-16,5-3-2 16,-1 0 1-16,7 1-6 15,0-1 0-15,-3-3-14 16,0 0 1-16</inkml:trace>
  <inkml:trace contextRef="#ctx0" brushRef="#br0" timeOffset="118846.202">6911 12201 44 0,'46'-19'22'0,"-7"-34"-14"0,-32 37 24 15,3-3-31-15,-10-6 1 16,0-6-1-16,-17-4 1 15,-1 1-2-15,-7 9 0 16,-21 3 2-16,-14 0 0 16,-3 9-1-16,-11 13 0 15,-4 16 0-15,11 19 0 0,-3 9-1 16,-4 12 0-16,7 22 0 16,14 10 1-16,17 9 0 15,19 7 1-15,24-10 0 16,17-3 0-16,15-22 1 15,28-16 0-15,29-25-2 16,2-21 1-16,-2-26-2 16,-8-13 0-16,-7-5-1 15,-11-10 0-15,-20 3-6 16,-22-9 0-16,-17-4-10 16,-11 1 0-16</inkml:trace>
  <inkml:trace contextRef="#ctx0" brushRef="#br0" timeOffset="119309.433">7465 12104 39 0,'0'3'19'0,"0"6"-4"16,0-6 22-16,7-3-33 15,-7 7 0-15,0 2 3 16,0 4 0-16,0 2-8 16,0 14 0-16,3 15 6 15,1 6 1-15,3 22-3 16,0 19 1-16,-3 6-3 15,3-6 0-15,0-6-6 16,-4-20 1-16,-3-5-10 16,0-19 1-16,7-16-6 15,0-13 0-15</inkml:trace>
  <inkml:trace contextRef="#ctx0" brushRef="#br0" timeOffset="119657.011">7772 12998 48 0,'0'31'24'0,"3"-22"-25"0,-3-9 41 0,0 0-40 15,4-15 1-15,6-1 1 16,-6-15 0-16,3-13-2 15,-7-19 0-15,0-12 2 16,0-13 0-16,3 6-1 16,-3-2 1-16,4 5-2 15,3 10 0-15,4 7 0 16,-1 8 1-16,8 10-1 16,3 13 1-16,0 12-1 15,11 13 0-15,-11 6-3 16,0 9 0-16,-10 7-7 15,-4 6 1-15,-4 3-7 16,-10 3 0-16</inkml:trace>
  <inkml:trace contextRef="#ctx0" brushRef="#br0" timeOffset="119837.43">7606 12744 64 0,'14'28'32'0,"18"-19"-37"0,-18-12 62 15,11 0-57-15,3 0 0 16,14-10-4-16,4-2 1 16,-4-1-2-16,-3-3 1 15,-4 3-13-15,1 4 1 16,-15 6-3-16,4 6 1 0</inkml:trace>
  <inkml:trace contextRef="#ctx0" brushRef="#br0" timeOffset="120601.689">10414 12119 55 0,'88'-21'27'0,"-35"-14"-32"0,-42 26 55 16,-4-1-50-16,0 4 1 15,-11 3 1-15,-10 3 0 16,-18 3-2-16,-20 3 1 0,-5 7 0 15,-13 9 1-15,-12 3 0 16,-2-3 1-16,-4 3-3 16,3 3 0-16,14 7-1 15,11-7 0-15,14-3 0 16,11-3 1-16,7 0 0 16,14-3 0-16,14-7 1 15,21 1 1-15,14 5 0 16,11 4 0-16,7 4 0 15,-7-1 0-15,-7 0-1 16,-11 0 0-16,-14 9-1 16,-14 7 0-16,-14 0-1 15,-11 3 1-15,-3 3-1 16,-14 3 0-16,-1-9 0 16,1-1 1-16,10-2 0 0,4 6 1 15,7-10 0-15,3-5 0 16,11-4 0-16,11-6 0 15,13-4 0-15,15-5 1 16,7-4-1-16,7-3 0 16,10-3-2-16,1-3 1 15,-8 3-6-15,-3-6 0 16,0-1-11-16,-4 1 1 16,-3-3-4-16,-4 2 1 0</inkml:trace>
  <inkml:trace contextRef="#ctx0" brushRef="#br0" timeOffset="120798.449">10382 12728 64 0,'4'22'32'0,"-4"3"-43"16,0-13 64-16,-4 17-53 15,1 2 0-15,-1 10 0 16,-3 6 0-16,0 3-3 15,4 3 1-15,-4-9-9 16,3-12 0-16,0-17-6 16,4-9 0-16</inkml:trace>
  <inkml:trace contextRef="#ctx0" brushRef="#br0" timeOffset="121502.235">11095 12668 25 0,'14'-6'12'0,"-7"-16"-2"16,-7 16 11-16,0-4-18 15,0 1 1-15,-3 0 5 16,-1-1 1-16,0 4-11 16,1 0 1-16,-4-1 7 15,0 4 1-15,0-3-2 16,-4 0 0-16,-3-1-2 16,-4 1 0-16,-3 3-2 15,-3 3 1-15,-5 0-2 0,1 6 1 16,-4 4-1-16,4 5 1 15,7 7-1-15,0 13 1 16,3-4-3-16,4 4 1 16,3-1 0-16,8 1 0 15,-1-7-2-15,11-3 1 16,8-9 0-16,9-10 0 16,12-9 0-16,-1-10 0 15,4-3 0-15,-4-9 1 16,0 0-1-16,-3 0 1 0,-4 0-1 15,-3 6 1-15,-7 4 0 16,-1 8 0-16,-3 4 1 16,-3 16 0-16,-1 6-1 15,1 3 1-15,-4 6-1 16,4 6 1-16,-1 4-2 16,1-10 0-16,3-3-5 15,-3-3 0-15,-1-6-11 16,-3-7 1-16</inkml:trace>
  <inkml:trace contextRef="#ctx0" brushRef="#br0" timeOffset="122343.609">11338 12878 43 0,'7'16'21'0,"-10"15"-12"0,-1-24 28 16,4-4-35-16,0 3 1 15,0 3 0-15,-3 1 1 16,3-1-5-16,0-2 0 15,0-1 3-15,0-6 0 0,0-6-2 16,0-1 1-16,0 7-1 16,0-9 0-16,3-4 0 15,1 1 0-15,3-4-1 16,-4 4 0-16,12-7 1 16,-1 3 0-16,3 4 0 15,4 2 0-15,1 7 0 16,-1 6 1-16,0 7 0 15,-3 5 1-15,3 1 0 16,0 6 0-16,0 3-1 16,0 0 1-16,0 3-3 15,1 0 1-15,-1 1-8 16,-4-7 1-16,-3-7-10 16,-6-5 0-16</inkml:trace>
  <inkml:trace contextRef="#ctx0" brushRef="#br0" timeOffset="123122.591">9758 13358 43 0,'-4'16'21'0,"-6"9"-11"0,6-13 30 15,1 4-39-15,-4 0 0 16,0-1 2-16,0 1 0 15,3 0-4-15,-7-4 1 16,8-2 1-16,-1-4 0 0,4-3-1 16,7-9 0-16,4-10-1 15,-4-6 1-15,7-3-1 16,4 0 0-16,3-3 0 16,4 0 0-16,-1-7 0 15,-2 10 0-15,-1 6 0 16,-4 7 0-16,1 2 1 15,3 10 0-15,-7 10 0 16,-3-1 1-16,-1 4-1 16,-3 5 1-16,-3 8-1 15,0-1 1-15,-1 0-1 16,1 3 1-16,3-6-6 16,0-6 1-16,0-4-9 15,3-2 0 1</inkml:trace>
  <inkml:trace contextRef="#ctx0" brushRef="#br0" timeOffset="123366.783">10142 13465 49 0,'0'6'24'0,"0"-12"-16"0,0 6 34 16,7-3-39-16,4-4 0 16,-4 1 2-16,7-3 0 0,0-1-7 15,7 1 1-15,8-1 0 16,2-2 1-16,-2 2-10 16,-5 1 1-16,-6 3-9 15,-7 0 1-15</inkml:trace>
  <inkml:trace contextRef="#ctx0" brushRef="#br0" timeOffset="123562.316">10153 13587 48 0,'-4'28'24'0,"8"-28"-17"15,-4 0 38-15,7 0-44 16,4-3 0-16,-1 0 0 0,8-3 0 15,10-1-2 1,11 1 0-16,3 0-6 0,4-4 0 16,3-2-9-16,1-1 1 15</inkml:trace>
  <inkml:trace contextRef="#ctx0" brushRef="#br0" timeOffset="123738.437">10732 13427 52 0,'-11'63'26'0,"-17"6"-29"0,21-44 41 0,3 9-40 16,-3 4 0-16,4-3-17 16,-1-4 0-16,0-19 15 15,1-12 1-15</inkml:trace>
  <inkml:trace contextRef="#ctx0" brushRef="#br0" timeOffset="124444.469">9931 11840 44 0,'-18'13'22'0,"-31"3"-20"15,38-13 38-15,-3 3-41 16,0-6 1-16,0 3 0 16,0-6 0-16,3-3 0 15,4-1 1-15,0-5-1 16,3-4 0-16,4-6 1 16,11-3 0-16,3 3 0 15,14 0 0-15,-3 7-1 16,7 2 1-16,10 7 0 15,-3 6 1-15,0 6-1 16,-4 10 0-16,-3 3-1 16,-4 3 1-16,0-4-1 0,-3 4 1 15,0-6-1-15,3-7 1 16,4-2-1-16,-1-7 1 16,-2-3-1-16,-5-7 1 15,-6-6-1-15,-11-2 1 16,-11-4-1-16,-10 0 0 15,-3 3 0-15,-12 3 1 16,-6 4-4-16,-7 2 1 16,3 1-9-16,-3 3 1 15,10 9-5-15,11 0 0 0</inkml:trace>
  <inkml:trace contextRef="#ctx0" brushRef="#br0" timeOffset="125150.404">13095 12044 49 0,'14'19'24'0,"4"44"-22"15,-18-48 43-15,-4 11-43 16,1 5 0-16,-8 13 1 15,-3-10 0-15,0 10-4 16,-4 3 1-16,4-3 2 16,4-9 1-16,3-10-2 15,-4-3 0-15,0-13-1 16,-3-6 0-16,-3-9-1 16,-4-3 1-16,-8-1-1 15,-6 1 1-15,0 2-1 16,-1 1 1-16,1 9 0 15,0 4 1-15,0 5-1 16,6 4 1-16,8 9 0 16,7 0 1-16,7 3 1 15,7 7 0-15,7-1-1 16,7-2 1-16,7-1-2 0,4-3 1 16,3-3-2-16,4-3 1 15,0-3-5-15,0-3 0 16,-4-7-6-16,-3-9 1 15,3-3-10-15,-4-3 0 16</inkml:trace>
  <inkml:trace contextRef="#ctx0" brushRef="#br0" timeOffset="125364.216">13247 12693 47 0,'3'22'23'0,"-6"10"-15"0,-1-29 33 0,1 3-41 16,-4 3 1-16,3 1-1 15,1-1 1-15,-1 1-4 16,1-7 0-16,3-3-7 16,0-6 0-16,3-7-5 15,1-9 0-15</inkml:trace>
  <inkml:trace contextRef="#ctx0" brushRef="#br0" timeOffset="125902.881">13204 12421 44 0,'4'-4'22'0,"0"8"-20"0,-4-4 39 16,3 6-39-16,-3-3 1 15,4 0 2-15,-4 3 0 16,3 4-6-16,1 2 0 16,-1 1 4-16,4 3 0 15,0-1-1-15,0 1 0 16,0-4-2-16,0 1 1 16,1-1-1-16,-1 1 0 15,0 0-1-15,0-1 1 16,0 1-2-16,0-4 1 0,0 0-2 15,0 1 1-15,0-1-1 16,-4 1 0-16,1-1-1 16,3 4 0-16,-3-1 1 15,-1 4 0-15,1-4 0 16,-1 7 1-16,4 3 2 16,0 3 0-16,-3 7 4 15,3-7 0-15,0 0 1 16,0-6 1-16,0-4 1 15,0-2 0-15,0-4-2 16,7-2 1-16,-3-1-3 16,3-3 0-16,0-12-1 15,0-10 0-15,-3-6-2 16,3-7 1-16,4-2-1 16,-1-7 1-16,1 7-1 0,-1 2 0 15,1 4-4-15,0 6 0 16,-4 6-9-16,-4 7 1 15,-3 6-8-15,4 3 1 16</inkml:trace>
  <inkml:trace contextRef="#ctx0" brushRef="#br0" timeOffset="126231.302">13653 12756 56 0,'28'28'28'0,"-7"-25"-30"0,-14-3 48 0,4 4-46 16,-1-4 1-16,-3-4 1 16,4 1 0-16,-1 0-3 15,-3 0 1-15,0-10 0 16,-3-2 1-16,0-4-1 16,-4 3 0-16,-4 1-1 15,0 2 0-15,-3 1-1 16,-3 5 1-16,3 7 0 15,3 13 0-15,1 2 0 16,-1 4 0 0,8 25 1-1,3-6 0-15,3-4-2 16,1-9 0-16,3-6-6 16,4-6 0-16,3-7-7 0,0-9 0 15</inkml:trace>
  <inkml:trace contextRef="#ctx0" brushRef="#br0" timeOffset="126952.774">14016 12891 45 0,'7'12'22'0,"4"-15"-21"0,-8-3 35 16,1-3-34-16,3-4 0 15,0 1 1-15,0-4 0 0,0 3-4 16,3 1 1-16,8-10 2 15,7 6 0-15,14 4 0 16,6-1 1-16,5 4-2 16,-1-1 1-16,-3-2-1 15,-7 2 1 1,-4 1-2-16,-7 6 1 0,-7-4-2 16,-3 1 1-16,-11 9-1 15,-10 0 0-15,-8 4 0 16,-7-1 0-16,-6 3-2 15,-4 1 0-15,-1-1-1 16,1 7 1-16,0 3-1 16,7 3 0-16,0 6 1 15,6 0 1-15,8-6 1 16,4 3 0-16,6 3 2 16,8 1 0-16,-4 5 0 15,0-3 1-15,-7 1-2 16,-7-1 0-16,-4-3-1 0,-3-3 1 15,0-6-2-15,0-6 1 16,0-7 0-16,3 0 0 16,4-6 2-16,7-3 0 15,4-6 0-15,10-4 1 16,7-2 0-16,4-4 1 16,7-6-1-16,6 3 1 15,8-3-1-15,4 0 0 16,-8-7 0-16,-7-2 0 0,-3-1-2 15,-4 4 1 1,-7 3-1-16,1-1 0 0,-8-2-1 16,-4 6 1-16,-6 9 0 15,-4 4 0-15,0 6 0 16,-4 9 1-16,1 3-1 16,-4 3 0-16,0 10 0 15,0 6 1-15,3 7-1 16,0-10 1-16,1 6-1 15,3-3 1-15,3 3-1 16,5-6 1-16,-1-3-5 16,0 0 1-16,7-10-5 15,3-9 0-15,8-3-8 16,3-10 1-16</inkml:trace>
  <inkml:trace contextRef="#ctx0" brushRef="#br0" timeOffset="127327.24">15025 12765 25 0,'0'4'12'0,"0"2"-1"0,0-6 11 16,0 3-19-16,0-3 1 15,0 0 5-15,0 0 0 16,0 3-10-16,-4-3 1 16,1 3 6-16,-4-3 0 15,-4 3-1-15,-3 1 0 0,0 2-3 16,0 0 1-16,0 3-2 15,0 1 0-15,-1-1 0 16,5-2 0-16,3-1 0 16,3 0 0-16,4 4 0 15,4 2 0-15,6 1 0 16,8-1 0-16,0 4-1 16,3-10 1-16,7 7 0 15,-3 2 0-15,-1 4-1 16,-2-3 0-16,-8 0-1 15,-4 2 1-15,-6 1-1 16,-8 0 0-16,-3-3-3 16,-7 2 0-16,-3-2-4 15,-5 0 0-15,1-10-8 16,4 0 0-16</inkml:trace>
  <inkml:trace contextRef="#ctx0" brushRef="#br0" timeOffset="127521.888">15455 13201 58 0,'4'22'29'0,"-18"13"-39"0,7-23 52 15,-11-2-44-15,0 2 0 16,-10 4-13-16,0 0 0 15,-7-1 9-15,-1 1 0 0</inkml:trace>
  <inkml:trace contextRef="#ctx0" brushRef="#br0" timeOffset="128034.072">17487 12098 46 0,'0'28'23'0,"-32"13"-17"15,25-32 37 1,-3 10-43-16,-4 18 0 0,-4 7 0 16,-7 16 1-16,-6 31-1 15,-12 25 1-15,-3 3-3 16,1 3 0-16,-1 4-8 15,0-32 0-15,0-19-5 16,18-25 0-16</inkml:trace>
  <inkml:trace contextRef="#ctx0" brushRef="#br0" timeOffset="128632.064">16803 12929 56 0,'3'9'28'0,"8"-15"-35"0,-8-4 52 16,12-5-45-16,6-4 0 15,14-9 1-15,14-10 1 16,11-12-2-16,14-4 1 16,-3 4 0-16,3 0 1 15,-3 9 0-15,-11 10 0 16,-18 12 0-16,-10 13 0 15,-8 12 0-15,-13 10 0 16,-4 6-1-16,-7 12 1 0,-3 4-2 16,-5 3 1-16,1-1-2 15,0 4 1-15,0-3-1 16,0-10 1-16,4-5 0 16,3-5 0-16,3-5-1 15,11-3 0-15,0-4 1 16,11-3 0-16,3 4 0 15,4-7 1-15,10-6-1 16,8-10 0-16,-1-6 0 16,1-3 0-16,-12 1-1 15,-2 2 0-15,-8 0 0 16,-7-3 0-16,-3-3 0 16,-8 3 0-16,-3 0 0 15,-3 6 1-15,-4 7-1 16,-4 12 1-16,-3 6 0 15,-3 1 0-15,-4 6 0 0,3 5 1 16,4 5 0 0,0 5 0-16,7-3-1 0,3-3 1 15,5-9-4-15,6-4 1 16,0-2-5-16,0-4 0 16,0-6-9-16,4-6 0 15,3-4-2-15,0-2 1 16</inkml:trace>
  <inkml:trace contextRef="#ctx0" brushRef="#br0" timeOffset="128933.389">18133 12825 42 0,'-4'38'21'0,"-13"2"-22"0,17-30 42 0,-4-4-41 16,-3 4 1-16,4-7-1 15,-1 3 1-15,0-3-2 16,1-3 0-16,10 0 1 15,0-3 0-15,4-10-1 16,-1-2 0-16,1-7 0 16,3 0 1-16,0 3 0 15,0 3 0-15,4 4 0 16,-1-1 1-16,1 10 0 16,3 12 1-16,4 7 1 15,3 6 0-15,0 0 0 16,1 0 0-16,-1 0-2 15,-7-6 1-15,28 2-3 16,8-14 0-16,3-4-7 16,3 0 0-16,1-10-8 0,-11-5 1 15</inkml:trace>
  <inkml:trace contextRef="#ctx0" brushRef="#br0" timeOffset="129683.032">21015 11947 62 0,'120'0'31'0,"-32"-6"-30"0,-74 3 58 15,0-1-58 1,-7-2 0-16,-10 6 1 0,-15 3 1 16,-21 4-4-16,-21 5 1 15,-24 4 1-15,-1 0 1 16,-10 2-1-16,0 7 0 15,-1 4-2-15,8-1 1 16,7 0-2-16,10-3 1 16,15 0 0-16,17-3 0 15,15 0 0-15,16 3 1 16,16 0 0-16,13 0 1 0,10 0-1 16,8-6 1-16,4-3-1 15,-8 6 0-15,-7 3 0 16,-10 3 1-16,-11 4-1 15,-11 12 0-15,-10 6 0 16,-11-3 0-16,-3 3 0 16,0 6 0-16,-7-2 0 15,7-14 0-15,-1 11 0 16,8-11 0-16,3-2 1 16,8 0 0-16,3-7-1 15,3-6 1-15,8-6-1 16,10-7 0-16,7-5 0 15,7-4 0-15,8-3-2 16,13-3 1-16,0-4-8 16,1-2 1-16,3 3-12 0,3-10 0 15</inkml:trace>
  <inkml:trace contextRef="#ctx0" brushRef="#br0" timeOffset="129900.485">20976 12734 67 0,'0'31'33'16,"-14"26"-41"-16,11-38 53 0,-1 6-43 16,-3 3 0-16,0 7-3 15,-4-1 1-15,4-3-7 16,4-9 0-16,-1-6-10 15,11-19 0-15</inkml:trace>
  <inkml:trace contextRef="#ctx0" brushRef="#br0" timeOffset="130316.063">21516 12003 42 0,'18'7'21'0,"3"8"-7"0,-14-5 25 16,-4 2-37-16,-3 10 0 0,-3 7 1 16,-4 11 0-16,-7 14-4 15,0 11 0-15,-4 11 3 16,0 15 0-16,4 0-2 15,0-13 0-15,3-12-6 16,-3-16 1-16,7-19-7 16,7-18 0-16,-3-10-4 15,10-22 0-15</inkml:trace>
  <inkml:trace contextRef="#ctx0" brushRef="#br0" timeOffset="130555.774">21509 12455 30 0,'10'13'15'0,"1"18"-3"16,-4-25 24-16,0 7-30 16,7-1 0-16,4 4 4 0,7 6 0 15,3 3-13-15,4 6 0 16,-4-2 9-16,-4 2 1 16,-2-3-5-16,-8 4 1 15,-11-1-3-15,-10 6 0 16,-14-5 0-16,-11-10 0 15,-6-3-7-15,-1-4 1 16,3-5-8-16,8-1 0 16,4-3-3-16,20-6 1 15</inkml:trace>
  <inkml:trace contextRef="#ctx0" brushRef="#br0" timeOffset="130915.884">21946 12838 39 0,'0'31'19'0,"-21"13"-16"15,18-35 34-15,-8-2-35 16,-3 2 0-16,0 3 1 16,0-2 0-16,3-1-5 15,4-6 1-15,0-3 2 16,7-3 0-16,0-6-1 15,4-10 1-15,3-3-2 16,3-6 1-16,4 3 0 16,7 0 0-16,1 3 0 15,2 0 1-15,1 16 1 16,3 2 0-16,4 11 1 0,7 11 0 16,3 11 1-16,0-7 0 15,-3 9-1-15,-3 4 0 16,-1-4-2-16,0-3 0 15,0 0-6-15,-6-6 1 16,-12-6-13-16,-10-13 1 16</inkml:trace>
  <inkml:trace contextRef="#ctx0" brushRef="#br0" timeOffset="132175.363">20062 13593 45 0,'-10'35'22'0,"-1"-20"-14"16,11-11 23-16,0-1-31 15,-3 3 0-15,3-3-1 16,0-3 1-16,3-6 0 0,4-7 0 16,4-2-1-16,7-7 1 15,-4-3 0-15,7-4 0 16,7-2 0-16,0 0 0 15,4 2 0-15,-4 8 1 16,1 5 0-16,-5 10 0 16,-3 6 0-16,-3 9 0 15,0 7 0-15,-4 6 1 16,-4-4 0-16,1 4 0 16,-4 3 0-16,0 7 0 15,-7-4-1-15,0 0 1 16,0 7-2-16,0-4 1 0,0 4-5 15,4-13 0-15,6-13-11 16,4-3 1-16,0-6-2 16,8-9 1-16</inkml:trace>
  <inkml:trace contextRef="#ctx0" brushRef="#br0" timeOffset="132554.834">20595 13531 44 0,'0'3'22'0,"4"-6"-18"0,-4 3 43 15,0 0-44-15,3-4 1 16,-3 4 3-16,7-3 0 16,0 0-8-16,4 0 0 15,3 3 5-15,-3 0 1 0,13 0-4 16,8 0 0-16,0 3-6 15,0-6 0-15,-4 3-9 16,-7-3 1-16,-10 3-6 16,-11 0 0-16</inkml:trace>
  <inkml:trace contextRef="#ctx0" brushRef="#br0" timeOffset="132734.817">20613 13756 57 0,'14'19'28'0,"11"-16"-32"16,-18-3 52-16,0-9-48 15,7 6 0-15,3 3-1 16,8 3 1-16,3-3-7 16,4 3 1-16,-4-6-10 0,4-3 1 15</inkml:trace>
  <inkml:trace contextRef="#ctx0" brushRef="#br0" timeOffset="132927.367">21188 13562 48 0,'-25'53'24'0,"-7"19"-18"0,22-50 34 0,-4 13-40 15,0 2 0-15,-4 1-8 16,7-3 1-16,1-7-4 16,3-13 0-16</inkml:trace>
  <inkml:trace contextRef="#ctx0" brushRef="#br0" timeOffset="133632.241">20630 11571 35 0,'11'22'17'0,"-14"-7"-5"0,-1-5 19 0,-3-4-28 16,-7 0 0-1,-4 1 1-15,-3 2 0 0,-4-3-6 16,1 1 1-16,2-4 3 16,5 0 1-16,3 0-2 15,3-3 0-15,4 0-1 16,0-3 1-16,3-3-1 15,8-1 1-15,7 1-1 16,3-3 0-16,10-1 0 16,8 4 1-16,3-4-1 15,8 7 0-15,6 6 0 16,4 4 1-16,0-1 0 16,0 0 0-16,-7-3 0 15,-4 1 0-15,-10 2 0 16,0-3 0-16,-11 0-1 15,-4 0 0-15,-6-3-1 0,-7-6 1 16,-8-7-1-16,-7 1 0 16,-6-7-1-16,-11 3 1 15,-11 4 1-15,0 2 0 16,0 4-1-16,4 3 1 16,3 6-4-16,4 3 1 15,7-2-9-15,7-1 0 16,-4-10-3-16,4-2 1 15</inkml:trace>
  <inkml:trace contextRef="#ctx0" brushRef="#br0" timeOffset="134639.509">23851 12960 37 0,'0'6'18'0,"-10"-31"-14"16,3 16 32-16,-4-4-34 15,-3-3 1-15,-7 1 0 16,-7-4 1-16,3 0-5 15,-7 3 1-15,-3 7 2 16,0 3 1-16,-1 9-1 16,8 6 1-16,0 7-1 15,3 3 0-15,4 0-1 16,7-4 1-16,3 4-1 16,4 3 1-16,4 0-1 15,13-3 0-15,4-3-1 16,8-7 1-16,2-6-2 15,1-6 0-15,0-6 0 16,-4-4 0-16,0-6-1 0,4-9 0 16,-4 0 0-16,4-1 1 15,-4 4 1-15,-4 7 0 16,1 5-1-16,-7 7 1 16,-1 9 0-16,-6 13 0 15,-4 9 1-15,-4-10 0 16,1 7 0-16,-1 3 1 15,1 0-1-15,3-6 0 16,3 0 1-16,8-3 1 16,6-10-2-16,12-12 0 0,6-7 0 15,0-18 0-15,15-19-1 16,9-29 0-16,-6-18-1 16,4-10 1-16,-4-15 0 15,-7-6 0-15,-4 8 0 16,-10 11 0-16,-8 11 0 15,-9 17 0-15,-12 12-1 16,-6 25 1-16,-12 19-1 16,-2 22 1-16,-11 12-2 15,-8 23 1-15,-3 27-1 16,4 26 1-16,3 21 0 16,8 20 0-16,6 6-1 15,15-4 0-15,13-15-6 16,11-19 0-16,8-25-7 15,9-19 0-15</inkml:trace>
  <inkml:trace contextRef="#ctx0" brushRef="#br0" timeOffset="134953.088">24709 12540 41 0,'-11'25'20'0,"-31"-13"-20"0,28-12 30 0,-4 0-29 16,0 0 1 0,1 3 2-16,-1 4 1 0,0 2-6 15,4 4 1-15,4 2 4 16,3 4 0-16,3 0-1 16,8 3 0-16,3 0 0 15,0 3 0-15,3 0-1 16,1 3 0-16,-4 4-2 15,-7-4 1-15,-4-3-1 16,-3 0 0-16,-3-3-3 16,-8-6 0-16,-3-7-8 15,0-3 0-15,3-3-5 16,4-3 1-16</inkml:trace>
  <inkml:trace contextRef="#ctx0" brushRef="#br0" timeOffset="135240.731">25012 12838 57 0,'14'-10'28'0,"-14"-6"-37"0,-3 7 52 16,-12 3-42-16,-6 0 0 15,-7-1 1-15,-7 1 0 16,3 3-3-16,0 3 1 15,1 9 2-15,-1 7 0 16,0 9-1-16,7 0 1 16,8-3-1-16,13-6 1 0,11-4-3 15,7 1 1-15,7-4-4 16,11-6 1-16,4-3-9 16,-1-6 1-1,-11-3-7-15,-6-1 1 0</inkml:trace>
  <inkml:trace contextRef="#ctx0" brushRef="#br0" timeOffset="136048.93">26790 11947 45 0,'3'41'22'0,"-13"15"-22"16,6-37 39-16,-3 12-37 15,4 13 0-15,-4 13 2 16,-7 5 0-16,-4 14-5 0,0 12 1 16,4-10 3-1,0-6 0-15,4-16-2 16,2-12 1-16,5-12-1 0,3-13 0 16,0-10-2-16,0-9 1 15,-4-13-1-15,-6-5 0 16,-4-4 0-16,-11-3 0 15,0-4-1-15,1 4 1 16,-5 3-1-16,1 10 1 16,-4 5 0-16,-6 7 1 15,6 10-1-15,0 9 1 0,4 9 1 16,7 3 0-16,3 7 0 16,11 6 0-16,11 0 0 15,10 0 0-15,7-13-1 16,4-6 1-16,6-3-4 15,5-6 0-15,6-10-5 16,-3 0 0-16,0-3-7 16,-8-9 0-16</inkml:trace>
  <inkml:trace contextRef="#ctx0" brushRef="#br0" timeOffset="136245.464">26906 12800 55 0,'-7'19'27'0,"-7"3"-33"0,7-16 50 15,0 3-44-15,4 4 1 16,-4 3-1-16,3-1 1 16,0-5-7-16,4-4 0 15,8-6-9-15,-5-9 1 16</inkml:trace>
  <inkml:trace contextRef="#ctx0" brushRef="#br0" timeOffset="136457.325">26920 12540 44 0,'25'12'22'0,"-7"-6"-25"0,-15-6 31 0,4 4-30 16,0-1 0-16,1 3-1 16,-1 0 1-16,-4 4-2 15,1 2 1-15,3 4-8 16,-4 0 0-16</inkml:trace>
  <inkml:trace contextRef="#ctx0" brushRef="#br0" timeOffset="136680.494">27072 12969 41 0,'4'-3'20'0,"6"25"-19"15,-10-22 36-15,7 3-34 16,0-6 0-16,4-3 1 0,3 6 0 16,0-6-5-16,4-7 0 15,-1-6 3-15,1-3 1 16,0 0-2-16,-1 0 0 15,-2 4-2-15,-5 2 1 16,1 6-6-16,-4 4 1 16,-4 6-10-16,-3 3 1 15</inkml:trace>
  <inkml:trace contextRef="#ctx0" brushRef="#br0" timeOffset="136996.262">27287 12925 40 0,'11'13'20'0,"21"-1"-10"0,-18-12 27 0,3 0-36 16,5 0 1-16,2-6-1 15,-3-3 0-15,-3-4-2 16,0-2 0-16,-8-1 1 16,-3-3 1-16,-3 0-2 15,-8 0 1-15,-6 4 0 16,-1-1 0-16,-6 10 0 15,-1 6 0-15,0 6 0 16,1 13 0-16,3 3-1 16,3 3 1-16,4 0 0 15,3 3 0-15,11 4-2 0,1-4 0 16,6 0-3-16,7-6 1 16,7-9-7-16,0-7 0 15,0-9-2-15,1-7 0 16</inkml:trace>
  <inkml:trace contextRef="#ctx0" brushRef="#br0" timeOffset="137732.563">27672 13048 28 0,'0'3'14'0,"0"-3"-16"0,0-10 24 0,3-2-20 16,1-4 1-16,3 7 2 15,0-4 0-15,4-2-6 16,3-4 0-16,0 0 4 16,4 0 1-16,-1 0-1 15,1 4 0-15,3 2 0 16,14 1 0-16,8 2 1 16,-1 1 0-16,4 2-1 15,-4-2 1-15,-3 3-2 16,-7-1 0-16,-4 1-2 15,-7 0 1-15,-7 6-2 16,-7 0 1-16,-10 3-2 16,-8-3 1-16,-3 3-3 15,-4 3 1-15,1 4-1 16,-4 2 1-16,-4 7-1 16,4 3 1-16,0 0 0 15,6 10 1-15,5-4 1 0,3 3 0 16,7 7 1-16,0 2 1 15,0 4-1-15,-4 0 0 16,1-9 0-16,-11-7 0 16,-4-3 0-16,0-3 1 15,1-6-1-15,-1-7 0 16,0-3 0-16,1-2 1 16,3-1 0-16,3-6 1 15,8-4-1-15,3 1 1 16,3-10 0-16,4 4 1 0,11-7 0 15,14 0 0-15,13-3-1 16,12-6 1-16,6-3-2 16,4-10 1-1,-7 9-1-15,-10-2 0 0,-8-4-1 16,-10 4 1-16,-8-1-2 16,-6 4 1-16,-4 3 0 15,-7 6 0-15,-7 6-1 16,-7 4 1-16,-10 2-1 15,-5 16 1-15,-6 7 0 16,0 9 0-16,0 3 0 16,3 0 1-16,7 7-1 15,4 5 0-15,7-2-2 16,7 2 0-16,7-2-5 0,11-10 1 16,10-3-8-16,0-13 0 15</inkml:trace>
  <inkml:trace contextRef="#ctx0" brushRef="#br0" timeOffset="138030.729">28868 12781 26 0,'-4'-6'13'0,"-27"9"-9"0,16-6 13 15,-2-3-14-15,-8 6 0 0,-3 0 1 16,3 0 1-16,0-4-5 15,4 8 0-15,4 2 6 16,3 6 0-16,7 13 0 16,3 4 0-16,8-1 0 15,10 0 1-15,7 4-2 16,3 2 0-16,8 4-2 16,-7-7 1-16,-7 0-3 15,-15 1 0-15,-13-1-2 16,-19-9 0-16,-17-13-10 15,-17-12 1-15,-18-12-7 16,0-14 1-16</inkml:trace>
  <inkml:trace contextRef="#ctx0" brushRef="#br1" timeOffset="143060.193">9377 13885 36 0,'-4'12'18'0,"4"-8"-8"15,0-4 18-15,0 3-25 16,0 0 1-16,4 0 3 16,3 0 1-16,3 0-9 15,8-3 0-15,0 3 6 0,6 1 1 16,8-1-3 0,3 0 1-16,1-3-1 0,10-3 0 15,10 0-1-15,4-4 1 16,14 1-1-16,11-3 1 15,-1-1-1-15,5 1 1 16,6 6-1-16,7 0 0 16,8-4-1-16,2-2 1 15,8 3-1-15,4 2 0 16,6-5 0-16,4-7 1 16,1 4-1-16,6 2 0 0,3-2 0 15,4 9 0-15,4-4 0 16,7 11 0-16,0-4 0 15,-8 3 0-15,8 0-1 16,-4-6 1-16,-3-4-1 16,0 7 1-16,6-12-2 15,-16 3 1-15,-1 2 0 16,3 4 0-16,4 3 0 16,-10 3 1-16,7 7-1 15,-8-1 0-15,-10 0-1 16,-14-2 1-16,-11-1-4 15,-20-3 1-15,-5-3-5 16,-17 3 0-16,-14 0-9 16,-14-6 1-16,-15 0-5 15,-2 6 1-15</inkml:trace>
  <inkml:trace contextRef="#ctx1" brushRef="#br1" timeOffset="77664.183">7197 8363 0,'0'0'16,"0"0"0,0 0-1,0 0 1,0 0-1,0 0 1,0 0 0,0 0-1</inkml:trace>
  <inkml:trace contextRef="#ctx0" brushRef="#br1" timeOffset="144278.199">11388 11527 44 0,'-32'12'22'0,"4"-21"-13"15,24 12 23-15,-3 3-32 16,-3 4 1-16,-1 5 0 16,0 4 0-16,1-6-1 15,-1-1 0-15,4 7 0 16,4-3 1-16,3 0 0 15,3 2 0-15,8 1 0 16,3 0 0-16,3 3 0 16,5-3 0-16,2 0 0 15,-6-4 1-15,-4-5-1 16,-7-4 0-16,-7 6-1 16,-7 4 1-16,-3 3-2 15,-8 3 1-15,-3-3-5 16,-4-4 0-16,0 1-9 15,8-7 1-15,-1-2-2 0,7-4 0 16</inkml:trace>
  <inkml:trace contextRef="#ctx0" brushRef="#br1" timeOffset="144922.3">11596 11831 43 0,'3'13'21'0,"1"-13"-18"16,-4 0 42-16,-4 0-44 16,1 6 1-16,-1 0 0 15,1 3 1-15,-1 1-4 16,1-1 0-16,-1-2 2 15,1-4 0-15,-1-3-1 16,4-10 0-16,4 4-1 16,-1-3 1-16,4 2-1 15,4-2 1-15,3 0-1 16,4-1 0-16,3 1 0 16,-4-1 0-16,1 4 0 0,-4 3 0 15,0 3 0 1,-3 3 1-16,-1 3-1 0,-3 1 1 15,-3-1 0-15,-4-3 0 16,0 3-1-16,-4 4 1 16,1-1 0-16,-1-3 1 15,4 1-2-15,0-7 0 16,4-7 0-16,-1 4 0 16,5-3 0-16,-1-7 1 15,3 1-1-15,1-1 1 16,3 1 1-16,0-1 0 15,0 1-1-15,-3 2 1 16,-1 4 0-16,1 0 0 0,-1 3-1 16,1 3 0-16,3 3 1 15,-3 0 0-15,-1 3-1 16,1 4 1-16,-4-1-1 16,-4 3 1-16,-3 1 0 15,0 0 0-15,0 2-2 16,0 1 1-16,0 0-3 15,4-4 0-15,3-2-9 16,7-4 1-16,4-3-4 16,3-3 1-16</inkml:trace>
  <inkml:trace contextRef="#ctx0" brushRef="#br1" timeOffset="145358.634">12301 11803 38 0,'4'6'19'0,"-22"-6"-21"0,11 0 34 16,-7 0-31-16,-4 0 0 15,-6 0 4-15,-1 3 0 16,0 0-5-16,1 4 0 16,-1-4 3-16,4 0 1 15,7 3-1-15,0 4 0 16,3-4-2-16,7 3 0 15,12 1-1-15,6-4 0 16,3-3-2-16,1-9 0 0,0-1-1 16,3 1 0-16,-4-3-2 15,5-4 1-15,-5-2 0 16,1-1 0-16,-1 0 1 16,-2 7 0-16,-5 3 1 15,1 9 1-15,-4 6 2 16,-7 4 0-16,0-4 2 15,0 10 0-15,-4 3 0 16,4 3 0-16,0 0-1 16,0 3 0-16,7-6-3 15,0-3 0-15,4-6-7 16,0-7 1-16,-1-6-6 16,-3-10 1-1</inkml:trace>
  <inkml:trace contextRef="#ctx0" brushRef="#br1" timeOffset="145600.618">12562 11194 43 0,'7'13'21'0,"-7"28"-18"0,0-35 39 15,-3 10-40-15,-4 9 0 16,-4 16 3-16,1 6 0 15,-1 12-6-15,1 13 1 16,-5 0 2-16,1 10 1 16,0-10-4-16,4-9 1 0,-1-10-6 15,4-18 0-15,3-7-4 16,4-22 0-16,8-12-6 16,2-16 0-16</inkml:trace>
  <inkml:trace contextRef="#ctx0" brushRef="#br1" timeOffset="145798.265">12756 11191 38 0,'8'7'19'0,"-12"33"-18"16,4-30 31-16,-7-1-31 16,0 13 0-16,0 9 0 15,-4 16 1-15,1 7-3 16,-1-1 1-16,0 13 1 15,4 3 0-15,0-6-4 16,4-7 1-16,3-9-10 0,0-9 1 16</inkml:trace>
  <inkml:trace contextRef="#ctx0" brushRef="#br1" timeOffset="146154.893">12753 11847 46 0,'14'6'23'0,"7"6"-15"0,-17-5 36 0,3-4-43 15,3-3 1-15,4 0 1 16,1-3 0-16,-1-4-4 16,3 7 1-16,-3-6 2 15,1-3 0-15,-1-4-1 16,0-2 0-16,-7-4-1 15,-4 0 0-15,-3 0-1 16,-3 3 0-16,-1 4-1 16,-3 6 1-16,-3 9 0 15,-1 6 0-15,4 4 0 16,0 6 1-16,3-1-1 16,4 4 1-16,8 3 0 15,2 4 0-15,1-4-2 16,6 0 0-16,-6-3-5 15,7-7 0-15,-1-2-9 16,-3-10 1-16</inkml:trace>
  <inkml:trace contextRef="#ctx0" brushRef="#br1" timeOffset="146422.834">13116 11906 38 0,'-3'28'19'0,"-8"-31"-16"0,11-3 26 16,0 0-26-16,-3-10 1 16,3 4 1-16,0 2 1 0,0-2-6 15,3-1 0-15,1 1 7 16,6-1 0-16,8 4-1 16,0 2 1-16,6 1-1 15,15 0 0-15,3-1-3 16,4 1 0-16,-7 0-8 15,-7 0 1-15,-7-1-10 16,-11 4 1-16,-14 3-7 16,-4 0 1-16</inkml:trace>
  <inkml:trace contextRef="#ctx0" brushRef="#br1" timeOffset="147205.552">14146 11822 57 0,'0'15'28'0,"-10"-2"-31"0,6-4 51 0,-3 7-48 15,0 3 0-15,0 3 0 16,0 0 1-16,0-4-5 16,3-5 1-16,1 0-10 15,-1-10 0-15,1-10-4 16,6-8 1-16</inkml:trace>
  <inkml:trace contextRef="#ctx0" brushRef="#br1" timeOffset="147401.16">14079 11671 40 0,'-3'22'20'0,"10"6"-12"0,-7-21 35 15,3-1-40-15,1 0 0 16,-1 0-1-16,5-3 1 16,-1 1-5-16,3-4 0 15,4 0-2-15,4 0 1 16,7 0-9-16,-1 0 0 15,-3 0-3-15,1 3 0 16</inkml:trace>
  <inkml:trace contextRef="#ctx0" brushRef="#br1" timeOffset="147722.129">14355 12000 26 0,'7'29'13'0,"0"-17"-11"0,-7-12 20 0,0 0-23 16,0 0 0-16,0-9 0 15,0-1 0-15,0-2 1 16,0-4 1-16,3-3-2 16,1-9 1-16,-1 9 0 15,4-3 0-15,4 3 1 16,-1 4 1-16,8 2 2 16,-4 4 1-16,0 6 0 15,4 0 1-15,-4 3 1 16,0 3 0-16,-3 9-2 15,-4 4 1-15,0-4-3 16,-4 4 1-16,1 3-4 16,-4-3 0-16,3-1-6 15,1-2 1-15,3-4-10 16,-3-6 1-16</inkml:trace>
  <inkml:trace contextRef="#ctx0" brushRef="#br1" timeOffset="148047.849">14711 11982 40 0,'3'-4'20'0,"-13"-5"-15"0,10 0 29 0,-4-13-33 15,1-7 1-15,-1-11 1 16,-3-14 0-16,-3-15-3 16,3-3 0-16,-1-6 2 15,1 6 0-15,4 0 0 16,3 6 0-16,-4 12-1 16,1 7 1-16,3 16 0 15,7 9 0-15,3 10-1 16,5 12 0-16,2 12-2 15,1 1 0-15,-4 9-6 16,-3-1 1-16,-4 5-11 16,-7 2 1-16</inkml:trace>
  <inkml:trace contextRef="#ctx0" brushRef="#br1" timeOffset="148255.911">14598 11768 54 0,'14'28'27'0,"0"-9"-26"0,-10-16 46 16,-4-3-47-16,7 0 0 15,3-3 0-15,1 0 1 16,0 0-2-16,3 0 1 0,-4-3-5 16,4 2 1-1,0-2-9-15,4 0 0 0,0-3-4 16,3 2 1-16</inkml:trace>
  <inkml:trace contextRef="#ctx0" brushRef="#br1" timeOffset="148466.626">14986 11865 58 0,'-4'13'29'0,"-6"37"-42"16,10-40 59-16,0-4-48 15,0 0 1-15,0 0-12 16,0-2 1-16,0-4 4 16,0-10 1-16</inkml:trace>
  <inkml:trace contextRef="#ctx0" brushRef="#br1" timeOffset="148664.419">14915 11671 55 0,'0'3'27'0,"4"-3"-32"0,-4 0 45 0,0 0-40 15,7 0 0-15,0 0-1 16,0 0 1-16,4 0-6 15,-1-3 0-15,4 3-9 16,-3 0 1-16</inkml:trace>
  <inkml:trace contextRef="#ctx0" brushRef="#br1" timeOffset="149112.585">15134 11884 43 0,'-7'35'21'0,"4"-10"-25"0,3-22 32 16,0 0-28-16,0 0 0 15,0-3 1-15,0 0 0 16,0 0-2-16,3-6 1 15,1-7-1-15,3 1 1 16,0-4-2-16,0 4 0 16,0-1-1-16,0 4 0 15,0 2-1-15,-3 1 1 16,3 0 0-16,0 3 0 16,0 0 1-16,0 3 1 15,0 0 1-15,0 0 1 16,0 0 1-16,-4 0 0 0,4 0 1 15,1 3 1-15,-5 3 0 16,4-3 1-16,0 7-2 16,0 2 1-16,0 1-2 15,4-1 0-15,-1 1-2 16,1-4 1-16,-4-3-6 16,4-2 0-16,-1-1-7 15,4-10 1-15</inkml:trace>
  <inkml:trace contextRef="#ctx0" brushRef="#br1" timeOffset="149398.33">15473 11856 44 0,'3'6'22'0,"-3"-18"-21"0,0 15 37 15,0 3-38-15,-3 4 1 16,-1 2-1-16,4 4 1 16,-3 3-2-16,3-7 1 15,0 4-2-15,0-4 0 16,0-5-8-16,3-4 1 0,-3-3-5 15,4-10 1-15</inkml:trace>
  <inkml:trace contextRef="#ctx0" brushRef="#br1" timeOffset="149787.018">15494 11618 25 0,'11'-44'12'0,"-1"-25"-11"16,-3 47 17-16,4-6-18 16,-1-7 0-16,8 4 0 15,3-4 1-15,4-5-2 16,0 2 1-16,-4 0 0 16,-4 4 0-16,-2-1 0 15,-5 1 0-15,-3 9-1 0,0 9 1 16,0 13 0-16,-3 6 1 15,-1 6 1-15,-3 10 0 16,0 10 1-16,0 2 1 16,-7 19 0-16,4 16 1 15,-1 12 1-15,4 13 0 16,-3-3-2-16,-4 3 0 16,0-16-2-16,3-12 0 15,1-16-5-15,-1-9 1 16,0-13-4-16,1-13 0 0,-1-12-6 15,1-9 0-15,-4-4 0 16,-4 1 0-16</inkml:trace>
  <inkml:trace contextRef="#ctx0" brushRef="#br1" timeOffset="149954.611">15455 11759 44 0,'-7'16'22'0,"11"-1"-16"0,-1-12 47 0,4 0-48 16,7-3 1-16,8-3 1 15,6 0 1-15,7-3-11 16,4-7 1-16,7 1 3 16,3-1 0-16,0 4-9 15,-6 0 1-15,-8 5-12 16,-14 4 0-16</inkml:trace>
  <inkml:trace contextRef="#ctx0" brushRef="#br1" timeOffset="150704.984">15787 11934 36 0,'0'-3'18'0,"14"-3"-2"0,-14 6 18 15,3-3-30-15,1 0 0 16,7 3 3-16,3-10 0 15,3 1-9-15,4 0 0 0,1-1 5 16,2-2 1-16,1-7-3 16,-4 0 0-16,-3 0-2 15,-4 0 1-15,-7 7-2 16,-7 2 1-16,-4 7-1 16,-3 6 0-16,0 4 0 15,-3 8 1-15,-4 1 0 16,3 9 0-16,4 10 2 15,4 2 0-15,6 4 1 16,8 3 0-16,13-3-2 16,15-10 0-16,7-12-9 15,0-10 0-15,-7-9-7 16,-1-6 0-16</inkml:trace>
  <inkml:trace contextRef="#ctx0" brushRef="#br1" timeOffset="151739.223">19424 13951 42 0,'28'9'21'0,"39"-12"-16"16,-49-3 32-16,14 0-34 16,13-4 0-16,12 4 1 15,17-4 0 1,78-2-4 0,17 2 0-16,-3-5 5 15,7-1 0-15,17 4-1 16,1-4 1-16,6-6-1 15,-3 6 0-15,11-3-1 16,17 4 1-16,0-7-2 0,15 3 1 16,-1 0-2-16,18-9 1 15,7 9-1-15,14-3 0 16,0 7 0-16,15-1 0 16,-8 6-1-16,7 10 1 15,-7 7 0-15,-3 5 0 16,-4 7 0-16,1 3 0 15,-8 3 0-15,0 10 0 16,0-17-1-16,-4 11 1 16,-10-4-2-16,-7 0 1 15,-10-10-4-15,-22 1 1 0,-25 0-4 16,-27 0 0-16,-29-4-8 16,-28 1 0-16,-32-4-6 15,-32-3 1-15</inkml:trace>
  <inkml:trace contextRef="#ctx0" brushRef="#br1" timeOffset="152308.155">22680 11596 39 0,'-10'44'19'0,"-5"-7"-20"16,12-21 28-16,-4 9-27 15,0 6 0-15,0 13 0 16,0 7 1-16,-4-1-2 15,4 0 0-15,0-16-3 16,0-9 0-16,0-15-4 0,0-7 0 16,-4-12-3-16,4-4 1 15</inkml:trace>
  <inkml:trace contextRef="#ctx0" brushRef="#br1" timeOffset="152579.139">22567 11881 30 0,'11'13'15'0,"10"12"-10"0,-14-22 29 15,0 3-31-15,0 0 0 16,4 1 3-16,-1-1 0 16,4 0-8-16,1 1 1 0,2-1 5 15,4 0 1-15,4 0-1 16,-4 1 0-16,-3-1-1 16,-4-3 0-16,-7 3-1 15,-7 4 1-15,-7-1-2 16,-4 7 0-16,-6-1-1 15,-1 1 0-15,-3 6-2 16,3 0 0-16,1 0-2 16,3-6 0-16,3-4-6 15,4 1 1-15,3-4-7 16,8 1 1-16</inkml:trace>
  <inkml:trace contextRef="#ctx0" brushRef="#br1" timeOffset="152791.618">22938 12007 47 0,'-7'22'23'0,"-4"-1"-26"0,7-11 41 15,1-1-38-15,3 7 1 16,-4 0-1-16,1-4 1 15,-1-2-6-15,4-4 0 16,0-12-8-16,0-4 0 16</inkml:trace>
  <inkml:trace contextRef="#ctx0" brushRef="#br1" timeOffset="153223.539">22902 11916 38 0,'14'15'19'0,"-3"7"-12"15,0-15 27-15,6 2-29 16,-6-3 1-16,6 1 2 16,5-1 0-16,2 0-11 15,5-6 1-15,-1 0 6 16,0 0 1-16,-3-6-4 16,-1 3 1-16,-6-4-1 15,-4 4 0-15,-3 3-1 16,-8 0 0-16,-6 0-1 15,-4 3 1-15,-4 7-1 16,-3-1 0-16,0 4-1 16,-4 2 0-16,1 7 0 15,-1 3 0-15,4 4-1 0,3-1 1 16,4 6 1-16,7 4 1 16,4 3 0-16,3-10 0 15,0 0 0-15,-4-2 0 16,-3-4 0-16,-3 0 1 15,-8 0-1-15,-6 0 1 16,-8-6-2-16,-3 0 1 16,-1-7 0-16,5-2 0 15,-4-7-2-15,6-3 1 16,8 0-7-16,4 3 0 0,3-3-7 16,0 0 1-16</inkml:trace>
  <inkml:trace contextRef="#ctx0" brushRef="#br1" timeOffset="154022.365">23407 11985 31 0,'10'-3'15'0,"1"-4"-2"0,-11 7 19 16,4-6-28-16,-4 6 1 15,-4-6 1-15,-3-1 0 16,-7 4-8-16,-4 0 0 16,-7 3 5-16,1 0 1 15,3 3-3-15,-1 7 1 16,5-1-3-16,3 1 1 16,3-1-3-16,4 3 1 0,4 4-1 15,6 6 0-15,8 3-1 16,6 3 1-16,1 1 1 15,0-1 0-15,-4 0 2 16,-4-3 0-16,-3 3-1 16,-7-3 1-16,-7 1-1 15,-3-5 0-15,-4 1 0 16,-4-6 1-16,0-3-1 16,1-7 0-16,3 0 1 15,-1-6 0-15,8-3 0 16,4-6 0-16,3-4 1 15,7-3 0-15,7-2 1 16,4-1 0-16,6 3 1 16,5-6 1-16,-1-3 0 15,7-6 0-15,4 3-1 16,3-4 0-16,-3 4-1 16,-4 3 1-16,-6-3-2 0,-5-1 0 15,-6 4-1-15,-4 3 0 16,-7-3 0-16,-3 6 0 15,-12 7-1-15,-6-1 1 16,-3 13 0-16,-4 7 0 16,-1 2-1-16,5 0 1 15,-1 10 0-15,8 6 1 16,-1 4-1-16,7 5 0 16,4 1-1-16,11-7 0 0,7-6-3 15,-1-3 0-15,4-4-5 16,1-5 0-16,2-4-7 15,1-12 1-15</inkml:trace>
  <inkml:trace contextRef="#ctx0" brushRef="#br1" timeOffset="154291.282">23735 12113 23 0,'-11'47'11'0,"1"-28"-5"15,10-19 12-15,-4-3-12 16,4-3 1-16,0-7 3 16,4-6 1-16,-1 0-14 15,4-6 1-15,4 0 10 0,-1 0 0 16,5 3-2-16,2 3 1 16,8 4-2-16,3-1 0 15,7 4-1-15,-3-1 1 16,3 4-5-16,-3-4 0 15,-7 7-8-15,-7-4 1 16,-8 10-10-16,-10 0 0 16</inkml:trace>
  <inkml:trace contextRef="#ctx0" brushRef="#br1" timeOffset="154729.634">24698 11938 59 0,'7'22'29'0,"11"21"-37"0,-18-33 50 16,0 12-43-16,3 3 1 16,-3 0-3-16,0 0 1 15,-3-9-3-15,-1-10 1 16,1-12-9-16,-4-7 0 16,-4-12-2-16,0-6 0 0</inkml:trace>
  <inkml:trace contextRef="#ctx0" brushRef="#br1" timeOffset="154921.292">24698 11812 46 0,'11'35'23'0,"-4"-32"-25"16,-4-3 47-16,4 0-44 15,0 3 0-15,4-3-1 16,-1 0 1-16,5 3-5 15,2-3 0-15,1 3-4 16,-4 0 0-16,0-3-7 16,-3 0 1-16</inkml:trace>
  <inkml:trace contextRef="#ctx0" brushRef="#br1" timeOffset="155252.338">24984 12098 39 0,'7'25'19'0,"-7"6"-20"0,0-25 32 15,0-3-32-15,-4 1 0 16,1-4 0-16,-1-7 1 16,4-5 0-16,0-4 1 15,0-3-1-15,4 0 0 16,-1-3 0-16,4 4 0 0,0-1 0 15,0 3 0-15,4 7-1 16,0 2 1-16,-1 4 0 16,1 3 1-16,-1 7-1 15,-3-1 1-15,0 6-1 16,1 4 0-16,-1 0-1 16,0-1 1-16,0 1-6 15,0-3 0-15,3-4-5 16,1 0 1-16</inkml:trace>
  <inkml:trace contextRef="#ctx0" brushRef="#br1" timeOffset="155554.018">25298 12198 45 0,'0'25'22'0,"0"-31"-29"0,0 6 42 15,3-16-32-15,-3-12 1 16,4-10 2-16,-4-12 1 16,0-3-9-16,-4-10 1 15,1-6 5-15,-1-6 0 16,4-7-2-16,4 10 1 16,3 3-2-16,0 6 1 15,7 10-1-15,0 12 1 16,4 13-2-16,-1 16 0 15,1 12-4-15,-4 6 0 0,0 6-6 16,-7 7 1-16,-3 6-8 16,-8 3 0-16</inkml:trace>
  <inkml:trace contextRef="#ctx0" brushRef="#br1" timeOffset="155761.146">25086 12000 54 0,'-3'25'27'0,"10"-15"-29"16,0-10 48-16,3 0-46 15,8-3 0-15,3 0 0 16,11-1 1-16,0 1-3 16,-4-3 1-16,0 3-5 0,0-3 1 15,-3 2-11-15,0 1 1 16</inkml:trace>
  <inkml:trace contextRef="#ctx0" brushRef="#br1" timeOffset="155973.025">25534 12060 46 0,'4'25'23'0,"-4"31"-22"0,0-40 34 0,-4-6-37 15,1 2 1 1,3-3-7-16,-4-2 0 0,4-4-1 16,0 0 1-16</inkml:trace>
  <inkml:trace contextRef="#ctx0" brushRef="#br1" timeOffset="156189.901">25523 11865 40 0,'8'22'20'0,"2"-12"-22"15,-10-10 29-15,4 0-28 16,-1 3 1-16,4 3-4 16,0 4 0-16,0-4-5 15,0 3 1-15</inkml:trace>
  <inkml:trace contextRef="#ctx0" brushRef="#br1" timeOffset="156454.43">25682 12220 29 0,'0'22'14'0,"7"-13"-14"0,-7-9 18 16,0 0-19-16,7-6 0 15,-3-3 0-15,-1-4 1 0,1-6 0 16,-1 0 0-16,5 1 0 16,-5-4 0-16,4 0 0 15,0 6 0-15,0 3 0 16,0 1 0-16,4 6 1 16,-1-1 1-16,5 4-1 15,-1 6 1-15,0 0 0 16,-4 7 1-16,1-1-1 15,-4 7 0-15,0 3-2 16,-3 0 1-16,-1-7-2 16,1 1 1-16,-1-4-8 15,-3-3 0-15,7 1-2 16,0-4 1-16</inkml:trace>
  <inkml:trace contextRef="#ctx0" brushRef="#br1" timeOffset="156694.815">26014 12072 37 0,'14'26'18'0,"-7"2"-22"0,-7-25 37 16,0 3-32-16,0 10 1 15,0-4 2-15,-4-2 0 16,1 2-5-16,-1 1 0 15,1 3 2-15,-1-4 1 16,1-2-3-16,-1-4 1 16,1-3-6-16,3-3 0 0,0 0-6 31,0-6 0-31</inkml:trace>
  <inkml:trace contextRef="#ctx0" brushRef="#br1" timeOffset="157205.769">26102 11850 48 0,'7'3'24'15,"0"-3"-29"-15,-7 0 43 0,0 0-38 16,7-6 1-16,0 3-4 16,0 3 1-16,0 0-5 15,0-4 1-15,-7-2-7 16,-3-3 0-16</inkml:trace>
  <inkml:trace contextRef="#ctx0" brushRef="#br1" timeOffset="157488.808">26525 11232 36 0,'7'3'18'0,"-7"25"-16"0,0-21 28 15,-7 11-29-15,-3 20 0 16,-1 12 0-16,-6 10 0 0,-1 15-2 16,-7 7 1-1,1 9 0-15,-5 0 1 0,5-1-2 16,2-2 1-16,5-16-6 16,3-12 0-16,3-19-5 15,4-16 0-15</inkml:trace>
  <inkml:trace contextRef="#ctx0" brushRef="#br1" timeOffset="157893.476">26215 12000 28 0,'3'13'14'0,"-10"-7"-4"16,11 0 20-16,3-2-24 15,0 2 1-15,-3 0 3 16,3 0 1-16,0-3-13 0,3 4 0 15,1-1 8-15,3 0 1 16,0 4-4-16,7-1 0 16,0-3-2-16,4-2 0 15,3-1-1-15,8-6 0 16,2-7-1-16,1-2 1 16,-7-4-2-16,-4-3 1 15,-3 0 0-15,-7 0 0 16,-4 7-1-16,-7 3 1 15,-11 2-1-15,-3 7 1 16,-3 3-1-16,-5 4 0 16,-2 5 0-16,-4 7 1 15,-1 6 0-15,5 10 0 16,3-4 1 0,3 3 1-1,8 7 0-15,6 0 0 0,8-10 0 0,-4-6 1 0,24-6-4 16,8-9 0-16,-3-7-13 15,-12-6 1-15</inkml:trace>
  <inkml:trace contextRef="#ctx0" brushRef="#br2" timeOffset="166572.088">2512 15302 44 0,'3'-9'22'0,"-6"18"-19"16,3-2 22 0,-50 18-22-1,1 6 1-15,-11 10 1 16,-7 3 1-16,-4 12-7 16,11 4 0-16,1 9 7 0,6 6 1 15,7 7-2-15,14-7 0 16,11-6 0-16,21-10 1 15,0-12-2-15,21-9 0 16,11-10-5-16,14-15 1 16,7-13-8-16,6-7 0 15,1-11-12-15,-3-23 1 16</inkml:trace>
  <inkml:trace contextRef="#ctx0" brushRef="#br2" timeOffset="167007.395">2755 15368 40 0,'-14'25'20'0,"-32"13"-14"15,32-22 22-15,-7 9-25 16,-7 15 1-16,7 7 2 15,-8 10 0-15,-2 6-8 16,-5 2 0-16,12 1 5 16,6-19 0-16,-3-6-2 15,10-13 0-15,11-9-2 16,0-9 1-16,11-14-1 16,-1-5 1-16,1-4-1 15,0-2 1-15,6-1-1 0,4 4 1 16,-3-1 0-16,3 7 0 15,0 6 1-15,-3 3 0 16,3 3-1-16,0 4 1 16,-3 2-1-16,-7 1 1 15,3 2-1-15,3 1 0 16,-6-3 0-16,-4-1 0 16,4 4-3-16,-8-7 0 15,8-3-5-15,-1-2 0 16,8-4-7-16,-1-7 1 15</inkml:trace>
  <inkml:trace contextRef="#ctx0" brushRef="#br2" timeOffset="167412.852">3062 15854 36 0,'11'-6'18'0,"-4"-3"-11"0,-7 9 28 0,0 0-35 15,0 3 0-15,-11 3 2 16,1-3 1-16,-8 3-2 15,-3 4 0-15,-7 2 2 16,6 4 1-16,-6 0-1 16,7 2 1-16,0 1-2 15,3-3 1-15,1-3-1 16,13-4 0-16,4 0-2 16,11-6 1-16,6-6-2 15,4-3 1-15,1-3-1 16,-5-1 0-16,-3-2 0 0,4 2 0 15,0 1 0 1,-8-1 0-16,1 4 0 0,-1 0 1 16,8 6 0-16,-7 0 0 15,-1 3 0-15,-6 6 1 16,3 4-1-16,-7 6 1 16,0 6 0-16,0 0 0 15,0-3-3-15,0-3 1 16,0-4-6-16,10-2 0 15,-6-10-8-15,3-12 0 16</inkml:trace>
  <inkml:trace contextRef="#ctx0" brushRef="#br2" timeOffset="167682.406">3478 15008 38 0,'11'0'19'0,"-18"6"-10"16,3-3 25-16,-3 10-31 15,4 12 0-15,-8 3 5 16,-6 19 0-16,-1 12-9 16,4 23 0-16,-7 12 5 15,-4 6 1-15,4 1-2 16,3-10 0-16,4-13-3 15,3-3 1-15,1-21-5 16,10-17 1-16,-7-12-8 16,14-15 0-16,3-10-6 0,1-19 0 15</inkml:trace>
  <inkml:trace contextRef="#ctx0" brushRef="#br2" timeOffset="167951.949">3577 14961 34 0,'0'3'17'0,"0"3"-8"0,0-3 24 0,0 3-28 16,0 7 0-16,0 6 5 16,-7 12 0-16,4 7-13 15,-8 18 1-15,-3 19 7 16,0 13 1-16,3 9-4 15,-10 4 1-15,3-7-5 16,8-10 1-16,-1-18-5 16,1-9 0-1,10-29-11 1,0-12 1-16</inkml:trace>
  <inkml:trace contextRef="#ctx0" brushRef="#br2" timeOffset="168344.904">3651 15876 44 0,'11'13'22'0,"14"-7"-11"0,-22-6 30 15,4 0-40-15,7 3 1 16,4-6 0-16,0 0 1 15,3-3-4-15,0-7 1 16,-4 0 1-16,5-12 1 0,-15 7-2 16,3-4 0-16,-10-3 0 15,0 3 0-15,-7 0-1 16,-3 6 1-16,-1 3 0 16,-7 10 0-16,4 6 0 15,-3 4 0-15,6 12 0 16,1 2 1-16,-1 8-1 15,11 2 1-15,3-3-1 16,5 4 0-16,6-7-4 16,3-3 1-16,4-4-6 15,1-5 0-15,2-7-6 16,-3-9 0-16,1 0-1 16,-1-10 1-16</inkml:trace>
  <inkml:trace contextRef="#ctx0" brushRef="#br2" timeOffset="168973.426">4128 15804 30 0,'17'3'15'0,"-6"-15"-8"0,-11 15 28 16,10 0-33-16,-3 0 1 15,4 0 2-15,0-6 1 16,-1 0-7-16,1-3 0 16,-1-4 4-16,-3 1 0 15,4-1-2-15,0 1 1 16,-8 0-2-16,4-1 0 15,-7 4-1-15,0 0 1 0,0 6 0 16,4 3 0 0,-4 3 0-16,0 10 1 0,0 12-1 15,0 10 0-15,7 12 0 16,3 3 1-16,8 7-1 16,-8 6 1-16,1-7-1 15,-7-2 0-15,-8-1-1 16,-7-9 1-16,-6-6-1 15,-4-4 0-15,-11-5 0 16,4-7 0-16,-15-19-1 16,5-3 1-16,2-12 0 15,5-10 1-15,2 0-2 16,15-6 1-16,4-6-1 16,10-7 1-16,10 4 0 15,11-1 1-15,1-2-2 16,9-4 1-16,8 0 1 15,7 7 0-15,3-1 0 16,-6 4 1-16,-1-1-1 0,-3 1 1 16,-7 0-1-16,3 2 0 15,-14 11 0-15,-3-4 0 16,-8 0 0-16,-6 0 0 16,3 3 0-16,-7 6 0 15,-7 4 1-15,3 6 1 16,-6 6 0-16,3 3 0 15,3 10 0-15,1 9 0 16,3 6 0-16,3 4 1 16,8-1-3-16,-1 1 1 15,1-4-5-15,10-9 1 16,0-9-7-16,7-10 1 0,1-9-5 16,2-13 0-16</inkml:trace>
  <inkml:trace contextRef="#ctx0" brushRef="#br2" timeOffset="169259.5">4992 15585 30 0,'10'-29'15'0,"-20"20"-11"0,3 6 23 0,-4 3-26 15,-10 0 1-15,-7 6 1 16,-4 0 0-16,0 1-4 16,8-1 1-16,-1 3 2 15,4 4 1-15,3-1-2 16,8 1 1-16,-1-1 2 15,11 1 0-15,0 3 0 16,14-1 1-16,11 7-1 0,10 0 1 16,4 0-1-16,7 3 1 15,-15 4-4-15,-9-4 0 16,-5 0-2-16,-17 3 1 16,-21 0-2-16,-7-6 1 15,-22-3-7-15,1-3 1 16,-21-10-9-16,-1-19 1 15</inkml:trace>
  <inkml:trace contextRef="#ctx0" brushRef="#br2" timeOffset="169694.796">1778 16453 55 0,'7'13'27'0,"4"-20"-21"15,-11 7 44-15,10-3-48 16,1 0 1-16,10-3 2 0,14 3 0 16,25 3-6-16,21 0 1 15,29-3 4-15,41-1 1 16,47-5-2-16,42-3 1 16,39-4-2-16,27-12 0 15,33 3-2-15,-11-7 1 16,-17-2-1-16,-40 2 0 15,-27 10-2-15,-43 13 0 16,-53 6-4-16,-39 6 1 16,-38 10-7-16,-36 5 1 15,-35 4-10-15,-25 3 1 16</inkml:trace>
  <inkml:trace contextRef="#ctx0" brushRef="#br2" timeOffset="170462.425">6685 15591 42 0,'4'3'21'0,"-1"-9"-12"0,-3 6 27 15,4 0-34-15,-1 3 1 16,-3 6 1-16,0 7 1 15,-3 6-7-15,-4 0 1 16,-4 12 3-16,-3 7 1 16,0 0-4-16,3-4 1 15,1-8-8-15,6-7 0 16,-3-7-8-16,14-12 1 0</inkml:trace>
  <inkml:trace contextRef="#ctx0" brushRef="#br2" timeOffset="170836.802">7183 15550 48 0,'17'0'24'0,"-6"-19"-25"16,-11 4 39-16,-7-4-38 15,-11-13 1-15,-14 1 1 16,-10-3 1-16,-7 2-3 15,-11 1 0-15,-7 12 2 16,-11 10 1-16,-7 12-2 16,-3 9 1-16,11 16-1 15,2 13 1-15,8 19-1 0,11 18 0 16,10 10 0-16,28 12 0 16,18 1 0-16,11-13 0 15,38-10 0-15,15-18 1 16,31-26-1-16,15-25 1 15,-1-34 0-15,-10-19 1 16,-4-18-1-16,-21 2 0 16,-21-6-1-16,-21-3 0 15,-22-3-9-15,-20 3 0 16,-15 6-11-16,-21 4 1 16</inkml:trace>
  <inkml:trace contextRef="#ctx0" brushRef="#br2" timeOffset="184468.263">8040 15274 47 0,'3'-6'23'0,"19"15"-9"16,-22-2 23-16,7 2-35 15,0 10 1-15,-7 6 1 16,-7 16 0-16,0 6-4 15,-4 12 0-15,0 4 3 16,-3 6 1-16,-10 6-2 16,2 4 0-16,1-4-5 15,0-19 0-15,3-9-9 16,8-12 0-16,6-10-7 16,4-19 1-16</inkml:trace>
  <inkml:trace contextRef="#ctx0" brushRef="#br2" timeOffset="184887.717">8248 15798 46 0,'-11'44'23'0,"-24"3"-22"0,32-38 37 15,-8 4-36-15,0-1 1 16,4 4 1-16,0-4 1 15,0 1-6-15,4-7 0 0,-1 1 3 16,4-4 0 0,7-6-1-16,0-4 0 0,4-2-1 15,3-1 0-15,-3-2-1 16,3 2 1-16,-4-2-1 16,1-1 0-16,3 4-1 15,0 0 1-15,0-1 0 16,0 4 0-16,4 3 0 15,-7-4 0-15,3 4 0 16,0 0 1-16,0 3 0 16,-4 0 1-16,1 3-1 15,0 7 0-15,-4-1 0 16,3 10 0-16,-3 0 0 16,-7 0 0-16,7-1-1 15,0-5 0-15,4-4-5 16,3-5 1-16,0-4-10 15,-7-4 1-15</inkml:trace>
  <inkml:trace contextRef="#ctx0" brushRef="#br2" timeOffset="185295.622">8834 15114 37 0,'3'3'18'0,"-3"29"-16"16,0-23 24-16,-3 0-25 15,-1 20 0-15,-3 2 5 16,0 13 0-16,-4 16-6 16,-6 12 1-16,-4 9 3 15,3 10 0-15,0-9-2 16,4-10 1-16,4-9-6 15,3-20 0-15,3-11-5 0,4-17 0 16,4-11-6-16,-4-11 0 16</inkml:trace>
  <inkml:trace contextRef="#ctx0" brushRef="#br2" timeOffset="185504.125">8601 15707 41 0,'0'16'20'0,"7"-4"-10"0,-4-12 35 16,4 6-43-16,0-3 1 0,4 1 0 16,0-4 1-16,3 3-5 15,7 0 0-15,7 6 2 16,0-2 0-16,4 2-7 16,3 4 1-16,-6-4-10 15,2 0 1-15,-13-6-3 16,0 1 1-16</inkml:trace>
  <inkml:trace contextRef="#ctx0" brushRef="#br2" timeOffset="185728.986">9042 15773 37 0,'10'22'18'0,"-6"3"-13"16,-4-19 34-16,0 3-35 15,0 1 1-15,0 2 2 16,0-2 0-16,3 5-8 15,1-2 0-15,3 0 5 0,0-4 0 16,0 0-2-16,4-2 0 16,-4-1-2-16,3-6 0 15,4-3-5-15,4-7 0 16,-7 1-5-16,3-4 1 16,0 1-7-16,-4-4 0 15</inkml:trace>
  <inkml:trace contextRef="#ctx0" brushRef="#br2" timeOffset="185934.385">9398 15776 44 0,'0'31'22'0,"-11"4"-25"0,11-26 37 0,-3 7-34 15,-1-1 1-15,1 1-1 16,-1-3 1-16,4-4-5 15,-7 0 1-15,4-9-6 16,-1-6 0-16,-3-3-3 16,0-10 0-16</inkml:trace>
  <inkml:trace contextRef="#ctx0" brushRef="#br2" timeOffset="186314.489">9320 15240 41 0,'7'-10'20'0,"1"-15"-23"16,-1 22 38-16,0 0-35 0,0-7 1 15,10 7 0-15,-3 0 0 16,11 0-4-16,3 0 1 16,4 0-1-16,3 0 0 15,1-4-1-15,-12-5 0 16,1-1-1-16,-7-2 1 15,-1 2 1-15,-3 0 1 16,-3 4 1-16,-4 6 1 16,0 6 2-16,-3 10 1 15,-1 2 1-15,-3 10 0 0,0 10 3 16,0 9 0-16,0 15 0 16,0 10 0-16,0 13-1 15,-3 3 0-15,-4 2-2 16,7 1 0-16,0-6-4 15,0-10 1-15,0-19-6 16,0-18 1-16,0-17-6 16,0-14 0-16,0-11-6 15,-7-8 1-15</inkml:trace>
  <inkml:trace contextRef="#ctx0" brushRef="#br2" timeOffset="186540.177">9514 15716 52 0,'11'28'26'0,"0"-31"-27"0,-4 3 48 15,3 0-46-15,1 0 1 16,6 0 0-16,5 0 0 16,-1 0-3-16,11 0 1 15,6 0-2-15,8 3 0 16,-7 1-5-16,3-4 1 15,-10 0-8-15,0 0 1 16,-11 3-4-16,4-3 1 16</inkml:trace>
  <inkml:trace contextRef="#ctx0" brushRef="#br2" timeOffset="186704.551">10058 15792 46 0,'-4'40'23'0,"-6"-2"-29"15,6-29 46-15,1 4-40 16,-1 3 0-16,0-1-1 16,1-2 0-16,-1-4-3 15,4-6 0-15,0-9-9 16,-3-7 0-16</inkml:trace>
  <inkml:trace contextRef="#ctx0" brushRef="#br2" timeOffset="186900.106">10008 15600 37 0,'14'10'18'0,"-7"-7"-16"0,-7-3 25 16,4 0-26-16,0 3 0 16,-1 0 0-16,-3 0 0 15,0 0-2-15,4 4 0 16,-1-1-3-16,4 0 1 15,4 4-8-15,-1 2 1 16</inkml:trace>
  <inkml:trace contextRef="#ctx0" brushRef="#br2" timeOffset="187154.954">10396 15820 40 0,'22'12'20'0,"-15"-21"-23"15,-7 9 32-15,-4-6-29 16,-3-4 1 0,-21 1 2-1,3 6 0-15,0 6-3 16,4 3 1-16,4 0 0 16,2 7 0-16,5 3-2 15,3 2 1-15,7-2-3 16,3-3 0-16,8-4-4 15,7-6 0-15,3-3-5 16,3-3 1-16</inkml:trace>
  <inkml:trace contextRef="#ctx0" brushRef="#br2" timeOffset="188147.832">11568 15541 48 0,'3'6'24'0,"1"-3"-24"0,-4-6 44 16,0-3-44-16,0 6 0 16,0 0 1-16,0 0 0 0,0 0-3 15,0 0 1-15,3 0-8 16,4 3 1-16,-7 3-6 15,4 3 0-15</inkml:trace>
  <inkml:trace contextRef="#ctx0" brushRef="#br2" timeOffset="188300.747">11515 15770 52 0,'17'28'26'0,"-10"-9"-28"16,-7-19 46-16,0 0-45 15,0 0 1-15,-3 0-8 16,-4-7 0-16,-7-2-3 16,-4 0 1-16</inkml:trace>
  <inkml:trace contextRef="#ctx0" brushRef="#br2" timeOffset="192665.16">10781 15622 34 0,'10'25'17'0,"-2"7"-9"15,-5-23 17-15,-3 0-23 16,0 7 1-16,-3 6 2 16,-1 3 1-16,0 7-7 15,1-7 0-15,-1 0 4 16,1-10 0-16,-1-2-2 16,4-7 0-16,-3-3-1 15,3-3 1-15,7-15-1 16,3-10 0-16,1-1 0 15,7-5 0-15,3-3 0 16,4-1 1-16,3 4-1 16,0 3 0-16,-7 6 1 15,0 6 0-15,-3 6-1 0,0 10 1 16,-4 7 0-16,0 8 0 16,0 7 0-16,0 0 1 15,-3 10-1-15,-1 2 0 16,-3 7-1-16,4 6 1 15,-4-6-5-15,4-7 0 16,-1-15-11-16,-3-6 1 16</inkml:trace>
  <inkml:trace contextRef="#ctx0" brushRef="#br2" timeOffset="194330.855">12517 15089 27 0,'-7'3'13'0,"3"3"2"0,4-6 13 16,-4 0-22-16,4 0 1 15,0 0 4-15,0 0 0 0,4 0-12 16,3 0 1-16,4 0 9 15,6-3 1-15,4 0-4 16,8-3 1-16,9-3-5 16,5-1 1-16,3 1-10 15,0 2 1-15,-4 7-14 16,-14 4 1-16</inkml:trace>
  <inkml:trace contextRef="#ctx0" brushRef="#br2" timeOffset="195039.323">13458 14606 46 0,'4'16'23'0,"-8"-7"-16"0,1 1 27 16,-4 8-33-16,-4 8 0 15,-10 11 1-15,0 20 0 16,-4-1-3-16,-3 10 1 0,3-3-5 15,4-16 1-15,4-3-11 16,-1-10 1-16</inkml:trace>
  <inkml:trace contextRef="#ctx0" brushRef="#br2" timeOffset="195623.44">12989 15083 40 0,'-17'15'20'0,"20"-8"-15"16,-3-7 27-16,0 0-29 16,0 0 1-16,4-7 3 15,3-5 0-15,7-1-8 16,11-5 1-16,10-14 5 0,7-5 0 15,8-7-2-15,10-10 0 16,7 1-2-16,-11 6 1 16,0 3-2-16,4 7 0 15,-10 5 1-15,-8 10 1 16,-10 7-2-16,-4 8 0 16,-10 7 0-16,-8 13 0 15,-6 12 0-15,-4 3 0 16,-4 7-2-16,-3 5 1 15,0-2 0-15,0 0 0 16,0-7 0-16,4-3 1 0,-1-9-1 16,1-3 0-1,3-4 0-15,0-5 1 0,3-1-1 16,4-3 1-16,0-3-1 16,4-3 1-16,-1 3 0 15,1 0 1-15,-4 3-1 16,4 3 1-16,-4 0-1 15,-4 7 1-15,4 0-1 16,-3 2 1-16,-1 1-1 16,4 0 1-16,0-4-1 15,4 1 0-15,-4-4-1 16,0-3 0-16,4 1-6 16,3-4 1-16,0-3-10 15,4-7 1-15,-1-2-2 16,4-3 1-16</inkml:trace>
  <inkml:trace contextRef="#ctx0" brushRef="#br2" timeOffset="195861.983">13956 14989 48 0,'-11'19'24'0,"-3"6"-32"0,11-16 49 16,-8 7-41-16,1 3 0 15,-1-1 0-15,4-2 1 0,3-3-7 16,1-4 0-16,3-9-7 16,0-9 0-16</inkml:trace>
  <inkml:trace contextRef="#ctx0" brushRef="#br2" timeOffset="196129.829">13917 14750 36 0,'11'19'18'0,"-4"-3"-13"16,-4-13 24-16,1 0-29 15,-1 0 0-15,4 0-1 16,0 1 1-16,4 2-2 16,3 0 0-16,0 4-9 15,0 2 1-15</inkml:trace>
  <inkml:trace contextRef="#ctx0" brushRef="#br2" timeOffset="196350.209">14062 15086 26 0,'-4'22'13'0,"4"-3"-5"0,0-16 14 16,0 0-21-16,0-3 0 16,4-3-1-16,-1-7 1 15,1-2-1-15,-1-4 0 16,4-3 0-16,-3 4 1 0,3-7-2 15,0 3 1 1,0 0 1-16,4 3 0 0,-4 4 2 16,3 3 0-16,1 5 0 15,-1 11 1-15,1 2 2 16,3 7 0-16,-3 3-2 16,3 6 0-16,-4 3-2 15,1 0 0-15,-4-3-2 16,7-6 0-16,0-3-6 15,0-7 1-15,1-3-9 16,-5-3 0-16</inkml:trace>
  <inkml:trace contextRef="#ctx0" brushRef="#br2" timeOffset="196825.41">14566 14487 44 0,'-3'66'22'0,"-18"50"-24"0,17-82 33 15,0 26-32-15,-3 9 1 16,4 6-1-16,-1-15 0 15,1-13-1-15,-1-10 1 0,8-8-4 16,3-11 1 0,7-11-5-16,0-14 0 15,4-8-3-15,3-7 1 0,4-13 7 32,-43 92 4-32,78-164 4 15,-28 70 1-15,-4 15 6 16,-10 9 1-16,-11 10 2 15,-11 12 0-15,-7 4-7 16,-3 3 0-16,0-1-5 16,-3 1 0-16,-1 0-2 15,0-1 1-15,-3 1-1 16,4 0 0-16,-1-4 0 16,4-2 1-16,7 2 0 15,3-2 0-15,8 2 1 16,6 4 1-16,1-1-1 0,7 1 1 15,3-6-1 1,7-1 0-16,4 3-3 0,-1 4 1 16,-2 0-8-16,-8-7 0 31</inkml:trace>
  <inkml:trace contextRef="#ctx0" brushRef="#br2" timeOffset="197485.152">16009 15130 38 0,'14'3'19'0,"4"-12"-2"0,-11-1 8 16,-4 1-21-16,-3-1 1 15,-3 1 2-15,-4-4 1 0,0 4-10 16,-4 3 1-16,-3 6 6 16,-4 3 1-16,-6 6-2 15,-1 7 0-15,-7 6-2 16,4-3 1-16,3 9-1 15,1 0 0-15,10 7-2 16,3-7 0-16,11 0-2 16,11-3 0-16,6-9-3 15,8-4 0-15,7-2-4 16,6-10 1-16,1 0-5 16,0-6 0-16,0-4-3 15,-4-6 0-15</inkml:trace>
  <inkml:trace contextRef="#ctx0" brushRef="#br2" timeOffset="197710.888">16281 15196 39 0,'7'-19'19'0,"-7"3"-18"16,0 16 34-16,0 0-31 0,0 0 0 15,-4-3 1-15,1 3 1 16,-4 0-8-16,-4 0 1 16,-3 3 5-16,-7 3 0 15,0 1-2-15,-4-1 1 16,4 0-2-16,0 10 1 15,3 0-2-15,7-4 0 16,4 4-3-16,4 0 1 16,10-4-4-16,3-2 1 15,8-7-5-15,-4 0 0 0,7-9-5 16,1-7 0-16</inkml:trace>
  <inkml:trace contextRef="#ctx0" brushRef="#br2" timeOffset="198069.686">16323 15202 30 0,'-7'16'15'16,"18"6"-7"-16,-11-16 21 0,0 0-27 15,-4 0 1-15,1 4 2 16,-1-1 1-16,0 1-7 16,1-4 0-16,-1-3 4 15,4-3 0-15,0 0-1 16,4-12 0-16,3-4-2 15,0 0 1-15,4 4-1 16,-1-1 1-16,4 1-1 16,0 2 1-16,4 4 1 0,0-4 0 15,3 10 0-15,-7-3 0 16,0 13 0-16,-3-1 1 16,-1 10-1-16,-3 0 1 15,0 3-2-15,-3 3 1 16,-4 3-1-16,-4 0 0 15,4-3-2-15,4-3 0 16,-1-9-4-16,4-7 1 16,1-6-7-16,2-12 1 15,1 2-7-15,-1-6 1 16</inkml:trace>
  <inkml:trace contextRef="#ctx0" brushRef="#br2" timeOffset="198385.317">16736 15095 37 0,'3'29'18'0,"1"8"-11"16,-4-34 28-16,0 7-32 16,0 2 0-16,0 7 3 15,0 3 1-15,3-3-7 16,1 0 0-16,3 0 5 15,0-4 0-15,-3-2-1 16,3-7 1-16,0-6-2 16,3-6 0-16,1-4-2 0,3-8 0 15,4-1 0-15,3-3 0 16,3-3-2-16,5-4 0 16,2 4-4-16,-6 3 0 15,-4 4-6-15,-3 2 0 16,0 3-7-16,-1 4 0 15</inkml:trace>
  <inkml:trace contextRef="#ctx0" brushRef="#br2" timeOffset="198642.655">17170 15362 60 0,'17'41'30'0,"1"21"-42"16,-14-55 56-16,-12 18-45 16,-6-3 0-16,-7 0-6 15,0-4 1-15,-4-2-3 16,-3-3 0-16,-4-7-6 15,8-3 0-15</inkml:trace>
  <inkml:trace contextRef="#ctx0" brushRef="#br2" timeOffset="199153.974">18277 14685 54 0,'4'25'27'0,"-15"9"-36"0,8-24 54 15,-1 12-44 1,-6 15 0-16,-8 7 1 16,-3 19 1-16,-7 3-4 0,-4 9 0 15,4 0-1-15,3-6 1 16,4-22-7-16,7-15 0 15,7-14-8-15,3-11 0 16</inkml:trace>
  <inkml:trace contextRef="#ctx0" brushRef="#br2" timeOffset="199421.107">18207 15180 30 0,'18'16'15'0,"3"-10"-7"16,-14-3 19-16,3 7-25 16,4 5 1-16,4 7 2 15,3 0 1-15,-3-3-7 16,-8-3 1-16,-2-1 4 16,-12 1 0-16,-7 0-2 15,-6-1 1-15,-8 1-4 16,-3 0 0-16,3-7-5 15,4-3 1-15,0-6-9 16,7 7 1-16,3-1-1 16,15-3 1-16</inkml:trace>
  <inkml:trace contextRef="#ctx0" brushRef="#br2" timeOffset="199707.618">18588 15321 39 0,'21'6'19'0,"-14"-2"-23"0,-7-4 41 16,0 0-36-16,-3-7 0 15,-4 1 3-15,-1 6 0 16,-6 0-4-16,0 0 1 16,0 0 2-16,0 6 1 0,3 4-1 15,1 5 0-15,3-2-1 16,3-1 0-16,1 4-2 15,6-3 1-15,8-4-1 16,6-6 0-16,5 0-3 16,6-3 1-16,0-3-4 15,-3-3 1-15,-4 0-10 16,-3-1 0-16</inkml:trace>
  <inkml:trace contextRef="#ctx0" brushRef="#br2" timeOffset="200125.703">18828 15443 44 0,'7'29'22'0,"-7"-14"-28"0,0-5 34 16,0-7-28-16,0 0 0 16,0-3 0-16,0 0 0 15,0 0 0-15,3-9 0 16,1-7 0-16,3-3 0 16,4 0-1-16,-1 0 1 15,4 1 0-15,0-4 0 16,0 6 0-16,1 0 1 0,2 7-1 15,-3 3 1-15,-3 3-1 16,-1 3 1-16,1 6-1 16,0 3 1-16,-1 7-1 15,-3 3 1-15,0 6-1 16,-3 3 1-16,3-3-1 16,-4-3 1-16,4 0-3 15,1-6 0-15,-1-7-10 16,0-6 1-16</inkml:trace>
  <inkml:trace contextRef="#ctx0" brushRef="#br2" timeOffset="200788.869">18694 15290 34 0,'3'0'17'0,"-3"0"-8"0,0 3 21 16,-3 0-24-16,3 3 0 15,0 4 1-15,-4 5 1 16,4 7-11-16,0 7 0 16,4-4 7-16,-1 3 0 15,4-9-4-15,4-10 1 16,3-15-2-16,4-10 1 0,-1-9-3 15,-3-6 0-15,0-1-12 16,-3 1 0-16</inkml:trace>
  <inkml:trace contextRef="#ctx0" brushRef="#br2" timeOffset="201312.942">19396 14754 41 0,'3'28'20'0,"-6"22"-17"0,3-31 24 16,-4 6-26-16,-3 16 0 15,0 12 3-15,0 3 1 16,0 10-5-16,3 3 1 16,1 6 2-16,3-18 0 15,0-10-1-15,0-13 1 16,3-12-3-16,1-12 0 15,-4-10-1-15,0-10 1 16,-4-5-1-16,-3-4 0 0,-3-6 0 16,-4 0 0-16,0 6 1 15,-8 3 0-15,1 10 0 16,-3 9 0-16,-1 7 0 16,4 5 1-16,3 4 0 15,4 9 0-15,7 4 0 16,7 2 1-16,7-6-2 15,4-3 1-15,6-3-5 16,1-3 1-16,3-9-7 16,4-4 0-16,-4-9-5 15,0-4 1-15</inkml:trace>
  <inkml:trace contextRef="#ctx0" brushRef="#br2" timeOffset="201926.716">20309 15368 36 0,'11'-3'18'0,"-15"0"-15"15,1 3 30-15,-4-3-31 16,-4 0 0-16,-3 3 2 16,-7 3 0-16,0 3-5 15,0 7 1-15,3 2 2 16,0 7 1-16,1-3-2 16,3 0 1-16,0-3-2 15,3-1 1-15,4-5-1 16,3-1 1-16,4-3-1 15,4-6 0-15,3-3 0 0,0 0 1 16,7 0-1-16,0-3 0 16,0-1-1-16,0 4 1 15,1 0 0-15,-1 3 0 16,0 0 0-16,-4 6 1 16,1 7-1-16,0-4 1 15,-4 4-1-15,-4 3 1 16,-3-1-1-16,0-2 0 15,0 2-4-15,0-2 0 16,4-4-9-16,-1-2 1 0,-3-1-2 16,7-3 0-16</inkml:trace>
  <inkml:trace contextRef="#ctx0" brushRef="#br2" timeOffset="202512.807">20581 14666 40 0,'7'34'20'0,"-10"67"-21"16,3-73 38-16,-4 13-34 0,-3 18 0 16,-7-2 1-16,-4 15 1 15,1 0-7-15,-1 3 1 16,0-12 3-16,4-13 0 16,4-16-4-16,3-8 1 15,0-14-5-15,7-9 0 16,0-9-2-16,3-7 0 15,4-5-1-15,0-7 1 16,4-4-3-16,-1 4 0 16,1 6 3-16,0 1 0 15,-1 2 10 1,15 76-2-16,-36-123 4 16,25 53 0-16,-3 10 6 15,-1 4 0-15,1 8 2 16,0 1 0-16,3 5-6 15,0 1 1-15,0 3-2 16,-3 0 1-16,-1 0-2 16,-3 0 0-16,-3 6-2 15,-8 0 0-15,-3-6-2 16,-3 0 0-16,-8-6-2 16,0 0 0-16,1-7-3 15,3-3 0-15,3 1-8 16,0-7 0-16,1-3-1 15,6-4 0-15</inkml:trace>
  <inkml:trace contextRef="#ctx0" brushRef="#br2" timeOffset="202814.123">20877 15390 34 0,'22'19'17'0,"-12"-22"-19"0,-10 3 32 15,0 0-30-15,-3-6 1 16,-4-1 2-16,-4-2 0 0,-7-1-2 16,1 1 0-16,-4 3 3 15,3 6 0-15,-3 3-1 16,3 6 1-16,0 10-2 16,8 3 1-16,-1 3-2 15,4-3 1-15,4 3-2 16,3-3 0-16,7-3 0 15,7-6 0-15,7-7-1 16,0-6 0-16,0-6-4 16,-3-4 0-16,0 1-9 15,-1-4 1-15</inkml:trace>
  <inkml:trace contextRef="#ctx0" brushRef="#br2" timeOffset="203115.136">20987 15456 45 0,'0'44'22'0,"0"3"-24"0,0-38 35 15,0 1-29-15,3-1 0 16,1 1 3-16,-1-4 1 15,4-6-10-15,4-3 0 16,3-7 5-16,0 1 1 16,4-13-2-16,3 0 0 0,0-3-2 15,0-3 0-15,1 3-3 16,-5 3 1-16,-3 9-8 16,0 1 1-16,-7 8-7 15,-7 4 0-15</inkml:trace>
  <inkml:trace contextRef="#ctx0" brushRef="#br2" timeOffset="203444.873">21223 15547 49 0,'11'12'24'0,"10"-12"-26"15,-11-3 42-15,8-3-40 16,3-6 1-16,4-4-1 15,0-9 1-15,-8-3-2 0,-3-1 0 16,-7 4 1-16,-10 0 0 16,-8 3-1-16,-3 0 0 15,-3 10 1-15,-5 9 0 16,5 6 0-16,3 12 1 16,0 10 1-16,7 10 0 15,-1 6 1-15,5 6 0 16,3-3-1-16,11-4 1 15,6-8 0-15,11-7 0 16,8-3-5-16,-1-3 1 16,0-10-12-16,-3-12 0 0,-14-10-4 15,-1 1 1-15</inkml:trace>
  <inkml:trace contextRef="#ctx0" brushRef="#br2" timeOffset="204750.779">12418 16011 49 0,'3'13'24'0,"8"-17"-13"0,-11 4 25 0,7 0-35 15,4 0 1-15,3 4 0 16,10-1 1-16,8 0-6 16,0 0 0-16,3 0-7 15,4 3 1-15,-7 4-7 16,-1-7 1-16</inkml:trace>
  <inkml:trace contextRef="#ctx0" brushRef="#br2" timeOffset="205082.065">13384 15575 39 0,'0'25'19'16,"-17"50"-13"-16,10-62 28 0,-4 12-33 15,-3 16 1-15,-7 15 0 16,-4 10 0-16,0 6-3 16,4 0 0-16,0-12-4 15,3-10 0-15,4-9-8 16,7-16 0-16</inkml:trace>
  <inkml:trace contextRef="#ctx0" brushRef="#br2" timeOffset="205622.857">12975 16055 53 0,'4'22'26'0,"-4"-25"-29"0,3-4 47 16,4 1-43-16,4-6 1 15,7-7 0-15,13-3 1 16,8-6-4-16,10-7 1 16,11-6 1-16,4 7 1 15,-8 3-2-15,-10 5 1 16,-10 8-1-16,-1 2 1 16,-7 10-2-16,-7 6 1 15,-7 19-1-15,-3 2 1 0,-4 8-1 16,-4 5 1-16,-3 4-1 15,4 3 0-15,-4-7 0 16,0-6 0-16,-4-6 0 16,4-3 1-16,-3-6-2 15,3-4 1-15,0 0 0 16,3-5 0-16,-3-4 0 16,4-10 1-16,7-2 0 15,-1 5 0-15,1-2 0 16,-4 3 1-16,7 3 0 15,0 9 0-15,-3 0 0 16,-4 3 0-16,0 7 0 16,0 6 1-16,-7 0-1 15,0 0 0-15,3 0-1 16,-3-3 0-16,4-4-4 16,-1-2 1-16,4-7-7 15,8-6 1-15,-1-6-7 0,0-3 0 16</inkml:trace>
  <inkml:trace contextRef="#ctx0" brushRef="#br2" timeOffset="205868.276">13854 16114 42 0,'0'13'21'0,"-11"12"-20"0,7-19 35 0,1 4-36 16,-4 2 0-16,0 4-1 15,0 0 1-15,3-4-6 16,1-5 0-16,3-7-7 16,0-7 1-16</inkml:trace>
  <inkml:trace contextRef="#ctx0" brushRef="#br2" timeOffset="206101.143">13716 15923 39 0,'14'22'19'0,"4"0"-15"16,-11-19 31-16,0 0-35 15,0 1 1-15,0 2-1 16,4-3 0 0,17 6-12-16,-7-2 0 15</inkml:trace>
  <inkml:trace contextRef="#ctx0" brushRef="#br2" timeOffset="206346.047">14009 16284 37 0,'-11'28'18'0,"-3"-3"-19"0,14-22 21 0,-3 0-21 15,3-3 0-15,0-9 0 16,3 3 1-16,1-7 0 16,3-9 1-16,0-6-2 15,3-3 1-15,1-1 0 16,0 1 1-16,-1 0-1 16,1 5 1-16,-1 5-1 15,1 5 1-15,3 10 1 16,0 9 1-16,-3 6-1 15,-1 7 0-15,1-1 0 16,-1 7 1-16,-3 0-2 16,1 3 1-16,-1 1-3 15,0-8 0-15,0 1-6 16,0-6 0-16,7-4-5 16,-4-12 1-16</inkml:trace>
  <inkml:trace contextRef="#ctx0" brushRef="#br2" timeOffset="206838.42">14598 15578 40 0,'-4'32'20'0,"-6"40"-26"0,3-57 37 0,-4 20-32 16,1 18 1-16,-1 16 0 15,0 6 1-15,1 1-1 16,3-14 0-16,0-5-2 16,3-16 0-16,4-10-3 15,7-6 1-15,4-12-3 16,3-13 1-16,4-13-1 16,-1-6 1-16,-3-3 3 15,4-6 1-15,3-6 3 16,0 5 0-16,-3 1 6 15,-4 9 0-15,-3 7 0 16,-4 6 1-16,-7 6-2 16,-7 3 1-16,-4 6-1 15,1 4 0-15,-8-1-4 16,-3-2 0-16,-4-4-2 16,0 6 1-16,1-2 0 15,2-1 0-15,5 4 1 16,6 2 1-16,4 4 0 0,11 3 1 15,6 0-1-15,8 0 1 16,3-6-1-16,7-4 1 16,4 4-5-16,0-3 0 15,-4-4-8-15,-7-3 0 16,-7-6-8-16,0-6 1 16</inkml:trace>
  <inkml:trace contextRef="#ctx0" brushRef="#br2" timeOffset="207588.973">16260 15735 44 0,'3'6'22'0,"-3"1"-16"0,-3-11 33 16,-5 8-37-16,-2 5 1 16,-4 7 2-16,0 9 1 0,-4 6-7 15,0 16 0-15,-3 6 5 16,4 10 1-16,-1 0-2 16,7-7 0-16,1-15-2 15,3-10 1-15,3-5-2 16,1-11 0-16,-1-12-2 15,1-12 1-15,-1-7-1 16,-3-3 0-16,-4 1-1 16,1-4 1-16,-4-3-1 15,0 6 1-15,0-3-1 16,-1 12 1-16,-2 7-1 16,-1 10 1-16,1-1 1 15,-5 10 0-15,5-1 2 16,-1 4 0-16,4 3 0 0,3 3 1 15,4 0 0 1,4 0 0-16,6 7-1 0,4-4 0 16,11-3-1-16,3-3 0 15,4-6-6-15,7-7 1 16,-1-6-11-16,5-6 1 16</inkml:trace>
  <inkml:trace contextRef="#ctx0" brushRef="#br2" timeOffset="207798.399">16312 16262 49 0,'0'25'24'0,"-17"-12"-20"16,17-13 35-16,-4 6-39 15,1 3 1-15,3 1-1 16,0-4 1-16,0 3-4 15,0-6 0-15,0-9-6 16,0 0 1-16,0-4-7 16,-4-8 1-16</inkml:trace>
  <inkml:trace contextRef="#ctx0" brushRef="#br2" timeOffset="208309.033">16277 15986 38 0,'4'6'19'0,"-4"-3"-18"0,0-3 30 15,0 0-27-15,0 0 1 16,0-6 5-16,0 6 0 16,0 0-12-16,3 0 1 15,-3 6 7-15,4 7 1 16,3 6-4-16,0 0 0 15,3 6-4-15,1 0 0 16,3-3-3-16,0 0 1 16,0-4-1-16,-3 1 0 0,0 3 1 15,-1-3 0-15,-3 0 1 16,0-4 0-16,0 1 1 16,4 0 1-16,-8 0 0 15,4-1 0-15,-3-5 0 16,7-7 1-16,-1 0 1 15,-3-6 0-15,4 0 0 16,-4-1 0-16,0 4 0 16,0-6 1-16,4-3 0 15,-1-4 0-15,1 1 0 16,-1-4 0-16,4 3-2 16,1 1 1-16,-1-1 0 15,0 1 0-15,0 2-2 16,0 1 0-16,0 3-3 15,0 3 1-15,0 3-5 16,-3 3 1-16,-1 0-5 0,1 0 0 16,0 3-6-16,-1 1 0 15</inkml:trace>
  <inkml:trace contextRef="#ctx0" brushRef="#br2" timeOffset="208579.975">16789 16268 39 0,'10'10'19'0,"8"-10"-12"0,-11-4 31 16,0 1-34-16,4 0 0 15,-1 0 2-15,1-3 0 16,-1-1-8-16,-3 1 0 0,4-3 5 16,-4-4 1-16,0 1-3 15,-7-4 0-15,-3 3-1 16,-1-2 0-16,-3 2 0 16,-4 4 0-16,4 3-1 15,0 6 0-15,0 6-1 16,0 6 1-16,0 7-2 15,4 3 1-15,-1 0-2 16,1-6 0-16,3 9-1 16,0-3 0-16,7 0-3 15,0-3 1-15,0-4-7 16,0 1 1-16</inkml:trace>
  <inkml:trace contextRef="#ctx0" brushRef="#br2" timeOffset="209451.029">17184 16290 53 0,'14'13'26'0,"-3"-16"-35"16,-11 3 50-16,7-4-41 16,-4 1 0-16,1 0 1 15,-4 3 1-15,0 0-3 16,0 0 1-1,-4-6 0 1,1 0 1-16,-1-1-1 0,1 4 1 16,-1 0-2-16,0 0 1 15,1 3-1-15,3 0 0 16,0 0-1-16,0 0 0 16,0 0 0-16,0 0 0 15,0 0 0-15,0 0 0 16,0 3 1-16,0 0 0 15,0 0 1-15,-4 0 0 16,1 1 0-16,-1 2 1 16,1 0 0-16,-1-3 1 15,1 0-1-15,-1 1 1 0,1 2 0 16,-1 3 0-16,1-3-1 16,-1-2 1-16,1-1-1 15,3 0 0-15,0-3-1 16,0-6 1-16,0-1-1 15,0 7 1-15,0 0-1 16,3-6 1-16,1-3-1 16,3-4 1-16,-4-3-1 15,1-2 1-15,3-1-1 16,0 0 0-16,0 0 0 16,-4 3 1-16,8 1-1 15,0 2 0-15,-1 1 1 16,1 5 0-16,3 4-1 15,0 3 1-15,4 3-2 16,-1 4 0-16,-3-1-5 16,1 0 1-16,-5 1-10 15,1-4 1-15,-8 0-2 0,4 0 1 16</inkml:trace>
  <inkml:trace contextRef="#ctx0" brushRef="#br2" timeOffset="210110.871">17544 16300 45 0,'24'3'22'0,"5"-13"-29"0,-22 7 45 0,-4-3-36 15,1 0 1-15,-1-1 0 16,-3 1 1-16,-3 0-5 15,-4-1 0-15,-11-2 2 16,-3 3 1-16,-4 0-1 16,0 2 0-16,1 4-2 15,3 4 0-15,3 5-1 16,4 3 0-16,-4 1-1 16,11 9 0-16,0 3-1 15,7 6 1-15,7 1 1 16,4 15 0-16,3-6 2 15,-4-1 0-15,-3-2 1 16,-7 0 0-16,-7-7-1 16,-3-3 1-16,-1-3 0 15,1-6 0-15,-4-3-2 0,-4-10 1 16,0-6 0-16,4-6 0 16,0-1 0-16,7-5 0 15,3-1 0-15,8-5 1 16,3-4-1-16,4-3 1 15,6-1 1-15,8 1 1 16,17 0-2-16,1 0 1 16,6-9 0-16,4 2 0 15,3 1-1-15,-6-7 0 16,-8 4-1-16,-7 3 0 16,-10 2-1-16,-7 4 1 0,-8 6-1 15,-6 4 0 1,-4 8 1-16,-7 7 0 0,-4 10 0 15,-3 6 0-15,0-1 0 16,0 10 1-16,3 4-1 16,4 2 1-16,4-3-1 15,3 0 0-15,7-6-4 16,3-3 1-16,4-6-6 16,1-7 0-16,-1-3-5 15,0-9 1-15</inkml:trace>
  <inkml:trace contextRef="#ctx0" brushRef="#br2" timeOffset="210387.423">18168 16140 34 0,'-3'6'17'0,"-26"6"-21"0,19-12 28 16,-8 0-23-16,0 0 0 15,-6 0 1-15,-1 0 0 16,4 4-2-16,7 2 1 15,0 3 1-15,3 4 1 16,4 2-1-16,0 1 1 16,11 3-1-16,3-3 0 15,7 2-1-15,0 1 1 16,3 0-2-16,-6 0 1 16,-4-3-1-16,-3 2 0 0,-4 4-5 15,-7-6 0-15,-4-3-7 16,-3 2 0-16</inkml:trace>
  <inkml:trace contextRef="#ctx0" brushRef="#br2" timeOffset="210577.545">18260 16488 43 0,'35'18'21'0,"-28"1"-18"16,-7-12 34-16,-7 2-38 15,-7 4 0-15,-4 2-1 16,-3-2 0-16,0-4-5 16,-4 1 1-16,-3-7-7 0,7-3 0 15</inkml:trace>
  <inkml:trace contextRef="#ctx0" brushRef="#br2" timeOffset="211027.037">19255 15726 52 0,'7'28'26'0,"-4"16"-31"0,-6-25 48 16,-8 18-43 0,-7 17 1-16,-6 11-1 15,-8 4 1-15,0 13-3 0,4-7 0 16,3-9-5-16,4-13 0 15,4-12-8-15,2-19 1 16</inkml:trace>
  <inkml:trace contextRef="#ctx0" brushRef="#br2" timeOffset="211298.169">19173 16218 31 0,'18'9'15'0,"7"13"-3"16,-18-15 19-16,7 2-29 15,4 0 0-15,-1 7 3 16,1 0 1-16,-4-1-7 16,-3-2 1-16,-8 0 3 15,-6-1 0-15,-8 4-2 16,-7-1 1-16,-6-2-6 15,-1-7 1-15,4 4-6 16,0-4 0-16,7-3-5 16,6-3 0-16</inkml:trace>
  <inkml:trace contextRef="#ctx0" brushRef="#br2" timeOffset="211581.8">19614 16303 44 0,'0'0'22'0,"-14"0"-30"0,14 0 39 15,-7 0-29-15,-3 0 1 16,-4 0 1-16,-4 0 0 16,-7 0-5-16,1 3 0 15,-1 6 3-15,4 7 1 16,3 3-4-16,0-1 1 15,11 1-2-15,7-6 0 0,11-4-1 16,10-9 1-16,0-6-3 16,0-10 1-16,1-6-2 15,-5 10 0-15,-3-4-5 16,0-3 0-16</inkml:trace>
  <inkml:trace contextRef="#ctx0" brushRef="#br2" timeOffset="211836.243">19625 16340 48 0,'-7'28'24'0,"11"13"-29"0,-4-34 45 15,3 5-38-15,4 4 0 16,4-4 2-16,3-2 0 15,3-4-5-15,5-6 0 16,2-3 2-16,-3-7 1 16,1 1-3-16,-5 0 0 15,1-4-7-15,-4 1 0 16,0-1-7-16,-3 0 0 16</inkml:trace>
  <inkml:trace contextRef="#ctx0" brushRef="#br2" timeOffset="212197.527">19946 16466 39 0,'4'37'19'0,"-11"-24"-18"15,7-4 27-15,0-2-30 16,0-4 1-16,0-3 0 15,0 3 1-15,0-3 0 16,3-10 1-16,1-2-2 16,3-1 0-1,7-15-2 1,0 3 0-16,4 6-1 16,-1 4 0-16,1-4 0 15,-1 3 0-15,-2 10 1 16,-1-1 0-16,-4 11 5 0,-3 5 0 15,0 10 0-15,0-3 1 16,0 2-1-16,-3 7 1 16,0-3-3-16,-1-3 1 15,1-3-10-15,3-4 1 16</inkml:trace>
  <inkml:trace contextRef="#ctx0" brushRef="#br2" timeOffset="212587.068">20638 15951 35 0,'7'13'17'0,"-11"34"-14"16,1-31 28-16,-5 3-31 15,1 9 1-15,-3 16 2 16,-4-4 0-16,3 11-2 15,1 2 0-15,6-3 1 16,0-6 1-16,4-6-1 16,0-13 1-16,0-13-3 15,-3-9 0-15,-1-6-2 16,-3-9 1-16,-3-4-1 16,-8-9 0-16,-3 9 0 15,-4 1 1-15,1 2 0 16,-5 4 1-16,1 2 0 15,0 10 1-15,0 10 0 0,3 9 1 16,11 9-1-16,7 7 1 16,7 0 0-16,10 2 0 15,5-5-5-15,9-7 1 16,12-6-11-16,2-6 0 16</inkml:trace>
  <inkml:trace contextRef="#ctx0" brushRef="#br2" timeOffset="213007.577">21474 16033 43 0,'-15'78'21'0,"-16"26"-21"0,20-76 31 15,-3 16-31-15,0 12 0 16,0 10 0-16,0-12 0 16,7-14-3-16,3-11 0 15,8-20-7-15,3-12 0 16,0-13-2-16,0-6 1 15</inkml:trace>
  <inkml:trace contextRef="#ctx0" brushRef="#br2" timeOffset="213248.588">21417 16309 37 0,'14'6'18'0,"11"16"-16"0,-14-16 35 0,-1 7-34 16,8 3 0-16,6 6 1 15,5 0 1-15,-1-4-6 16,0 1 0-16,-10 0 3 16,-8 0 1-16,-13 3-3 15,-11 3 1-15,-11-3-1 16,-7-3 0-16,-3-4-3 16,-4-2 1-16,0-4-4 15,1-3 1-15,13 1-9 16,0-4 0-16</inkml:trace>
  <inkml:trace contextRef="#ctx0" brushRef="#br2" timeOffset="213638.789">21742 16657 49 0,'10'3'24'0,"1"-6"-24"0,-4 0 41 16,0-3-39-16,4-4 0 0,3-6 1 15,0 4 0-15,3-7-5 16,-2-3 1-16,-5 0 1 16,-3-3 1-16,-3 3-1 15,-8 0 0-15,-3 0-1 16,0 3 1-16,-4 4-1 15,1 9 1-15,-1 6-1 16,4 6 1-16,-3 3-1 16,3 10 1-16,3 9 0 15,4 7 0-15,0 2 0 16,0 4 1-16,4 3-1 16,6-3 0-16,8-4-4 15,7-11 1-15,6-8-5 16,1-11 0-16,10-14-7 15,1-11 0-15</inkml:trace>
  <inkml:trace contextRef="#ctx0" brushRef="#br2" timeOffset="213864.413">22310 15945 39 0,'-14'57'19'0,"-22"18"-18"0,22-44 30 16,-3 13-31-16,-8 9 1 0,4 13 0 16,0 13 1-16,3-1-3 15,4-3 1 1,7-6-1-16,3-15 0 0,4-14-9 16,7-8 1-16,4-17-3 15,3-11 0-15</inkml:trace>
  <inkml:trace contextRef="#ctx0" brushRef="#br2" timeOffset="214107.546">22408 16588 34 0,'11'6'17'16,"0"-9"-20"-16,-11 3 31 0,0-6-28 16,-7-4 1-16,-4-2 1 15,-3-1 1-15,3 4-3 16,1 3 1-16,-4 3 2 15,-4 6 1-15,0 3-1 0,1 10 0 16,-1 2-1-16,0 4 1 16,8 0-2-16,6 0 0 15,8-3-3-15,3-3 1 16,7-4-4-16,0-9 1 16,4-3-9-16,3-9 0 15</inkml:trace>
  <inkml:trace contextRef="#ctx0" brushRef="#br2" timeOffset="214464.118">22557 16679 42 0,'7'16'21'0,"-4"-16"-26"16,-3 0 33-16,7-7-29 15,0-2 1-15,4 3-1 16,-1 3 1-16,1-1 0 15,3 1 1-15,0 3-1 16,-3 3 0-16,3 1 0 16,0 5 0-16,0 7 0 15,0 2 1-15,4 1-1 16,0 0 0-16,3 0 0 16,3-3 1-16,-2-4-1 15,-1-6 0-15,11-2 0 16,6-1 1-16,8-6 0 15,-3-7 1-15,-1-2 0 16,0-4 0-16,1-3-1 0,-8-3 1 16,-3 6-2-16,-1-9 1 15,-6 0-7-15,-7 0 0 16,-15 0-7-16,-3 6 1 16</inkml:trace>
  <inkml:trace contextRef="#ctx1" brushRef="#br2" timeOffset="148870.333">9042 10972 0,'0'0'15,"0"0"1,0 0-1</inkml:trace>
  <inkml:trace contextRef="#ctx0" brushRef="#br2" timeOffset="-213860.254">14767 14700 25 0,'99'-44'12'0,"-35"13"-2"0,-50 15 12 0,3-12-21 15,-3 0 0 1,-10 0 1-16,-15-7 0 0,-24-6-2 16,-25-3 1-16,-14 1 1 15,-25 2 1-15,-28-9-1 16,-7 3 1-16,-21 12-2 15,-14 13 1-15,6 13-3 16,-6 12 1-16,3 19-1 16,18 15 0-16,14 20-1 15,14 24 0-15,14 4 0 16,22 22 1-16,24 18 1 16,24-3 0-16,29 7 2 15,25-7 0-15,38-3 3 16,40-6 0-16,27-15 0 15,43-17 0-15,42-18-1 16,42-22 1-16,12-29-3 16,-12-31 1-16,-35-40-3 15,-24-26 0-15,-29-31 0 0,-42-25 0 16,-50-6-1-16,-48-10 1 16,-33 3 0-16,-42 7 1 15,-42 6-6-15,-18 21 1 16,-14 36-11-16,-14 37 1 15</inkml:trace>
  <inkml:trace contextRef="#ctx0" brushRef="#br2" timeOffset="-213289.995">14739 16046 37 0,'113'-60'18'0,"-32"-44"-14"0,-67 73 22 16,-3-13-26-16,-11-15 0 16,-18-4 2-16,-38-9 1 15,-18 3-2-15,-32 0 0 16,-35 12 2-16,-18 17 0 15,-17 18-1-15,-1 22 1 16,-13 34-5-16,3 32 1 16,14 28-2-16,14 31 1 15,21 29 0-15,33 9 0 16,31 16 2-16,42-13 1 16,39-6 3-16,46-13 1 15,56-18 0-15,53-38 0 0,54-44-2 16,59-50 1-16,53-29-2 15,0-49 0-15,-60-32-2 16,-53-12 0-16,-67-29-1 16,-66-12 1-16,-68-29-5 15,-74-5 1-15,-74 2-11 16,-67 16 0-16</inkml:trace>
  <inkml:trace contextRef="#ctx0" brushRef="#br2" timeOffset="-207000.91">1997 17294 45 0,'-14'9'22'0,"0"7"-19"0,14-13 23 16,0 0-21-16,7 0 1 15,-7 0 2-15,0 0 0 32,10 4-10-32,1-4 1 15,10 0 7-15,14 0 0 0,-3 3-3 16,10-3 0-16,15 1-1 15,-4-1 1-15,3 0-2 16,-14 3 0-16,-3 0-1 16,0-3 0-16,-18 4-2 15,-3 2 1-15,-15 7-1 16,-6 3 0-16,-18 6 0 16,-15 6 0-16,-6-3 0 15,3 4 0-15,-3 2 1 16,-7-2 1-16,10-7 0 15,7 3 1-15,4-9 1 16,7-1 0-16,14-2 1 16,3-3 0-16,15-7 0 15,10-3 1-15,18-3-2 16,10-3 1-16,11 0-8 16,-7-3 1-16,3-4-14 15,-6 4 0-15,-19-4-1 0,-9 7 0 16</inkml:trace>
  <inkml:trace contextRef="#ctx0" brushRef="#br2" timeOffset="-206339.707">2981 17300 34 0,'21'-16'17'0,"-3"-12"-11"15,-15 22 28-15,-3-7-31 0,-3-3 0 16,-8-2 2-16,-13-4 0 16,-12 0-6-16,-13-3 0 15,-22 3 4-15,4 0 0 16,-10 6-1-16,-8 10 1 16,-3 3-3-16,-11 6 0 15,0 9-2-15,8 17 0 16,-8 8-1-16,11 16 1 15,6 16 0-15,1 13 0 16,25 15 2-16,13 10 1 0,22-4 2 16,14-9 1-16,28-12 0 15,29-16 0-15,27-19-1 16,33-22 1-16,38-25-2 16,25-25 1-16,7-29-3 15,-25-21 1-15,-25 3-4 16,-20-3 1-16,-36 0-10 15,-28-1 0-15,-43 1-5 16,-13 19 1-16</inkml:trace>
  <inkml:trace contextRef="#ctx0" brushRef="#br2" timeOffset="-205377.452">4001 17272 46 0,'3'0'23'0,"-3"18"-18"0,0-8 40 15,-7 9-44-15,-4 3 1 16,-6 6 1-16,-4 9 0 16,-1 10-4-16,-16 10 1 15,6-1 0-15,-3 7 1 16,10-10-5-16,-3-6 1 16,10-12-12-16,15-10 1 15,6-12-2-15,15-10 0 16</inkml:trace>
  <inkml:trace contextRef="#ctx0" brushRef="#br2" timeOffset="-204853.382">3796 17156 45 0,'0'12'22'0,"3"-12"-16"16,4 0 42-16,4 0-45 15,0 0 0-15,-4 0 1 16,14 0 1-16,4-3-6 16,20 0 0-16,5-7 5 15,10 1 0-15,14 0-2 16,0 5 1-16,-14 1-1 0,-7 3 0 15,-14 0-2-15,-11 3 1 16,-14 7-2-16,-7 6 1 16,-18-1-2-16,1 4 0 15,-15 0-1-15,0 3 1 16,4 0-1-16,-7 3 1 16,7 3-1-16,10-3 1 15,-6-3 1-15,6 3 0 16,4 0 0-16,4 0 1 15,6 0 0-15,4 1 0 16,7-4 1-16,11 6 0 0,-4-3 1 16,-3 6 0-16,3-6 0 15,-11-6 0-15,1 0-1 16,-22 3 0-16,-6 0-1 16,-11 0 0-16,-8-3-2 15,-10-1 0-15,-6-2-5 16,2-7 1-16,1-2-11 15,10-1 0-15</inkml:trace>
  <inkml:trace contextRef="#ctx0" brushRef="#br2" timeOffset="-204491.56">4653 17576 42 0,'21'0'21'0,"-14"6"-18"0,-7-6 26 15,0 0-27-15,-3-6 1 16,-1 3 2-16,-13-4 1 16,3 1-7-16,-11 6 0 15,0 0 5-15,4 6 1 16,-7 4-2-16,7 9 1 15,-4-1-2-15,4 7 1 16,7 1-1-16,3-4 1 16,4-4-2-16,11-2 1 0,10-3-2 15,10-4 0-15,12-6-1 16,-5-3 0-16,-2-12-3 16,-5-4 0-16,1-3-5 15,-11 0 1-15,4-3-9 16,-8-3 1-16</inkml:trace>
  <inkml:trace contextRef="#ctx0" brushRef="#br2" timeOffset="-204220.774">4826 17623 36 0,'0'28'18'0,"-11"28"-7"0,11-46 23 16,0-1-30-16,7 1 1 16,-3-4 2-16,3 0 1 15,4-3-11-15,10-3 1 16,-4-9 6-16,5-7 0 16,-1-3-3-16,7-2 0 15,-10 2-4-15,6 0 0 16,1 6-8-16,-4-2 0 15,0 5-5-15,-3 4 1 16</inkml:trace>
  <inkml:trace contextRef="#ctx0" brushRef="#br2" timeOffset="-203863.694">5203 17770 48 0,'0'25'24'0,"0"-18"-27"16,0-7 43-16,0 0-41 16,0 0 1-16,0 0-1 15,8-7 1-15,2 1 0 16,-6-3 1-16,3-4-1 16,0 1 0-16,3-7-2 15,-6 0 1-15,6 3 0 16,8 1 0-16,-7 2 0 15,6 7 1-15,4 6-1 16,1 3 1-16,6 6 1 16,0 1 1-16,-3-1-1 0,-1 0 1 15,1 1-1-15,3-1 0 16,-10-2-1-16,3 2 1 16,0 4-4-16,-3-1 1 15,-4 4-6-15,4-1 1 16,-1-2-7-16,5-7 1 15</inkml:trace>
  <inkml:trace contextRef="#ctx0" brushRef="#br2" timeOffset="-203399.047">6248 17174 35 0,'-11'47'17'0,"-10"16"-11"15,14-41 27-15,0 0-29 16,0 6 1-16,3 4 3 16,4 2 1-16,0 1-11 15,4-1 0-15,-1-3 7 16,4-5 0-16,-3-8-4 15,3 1 0-15,-7-9-2 16,0-10 1-16,-7 0-2 0,-4-4 1 16,-3-5-1-16,0-3 1 15,0 2 0-15,-14 4 1 16,0 6-1-16,-1 3 1 16,5 3 0-16,-8 7 1 15,14 9-1-15,-3 6 1 16,7 0 0-16,10 0 0 15,-3 1 0-15,7-1 1 16,7-3-2-16,4-6 1 16,7-4 0-16,-4-2 0 15,3-7-5-15,5-3 0 16,6-3-9-16,0-9 1 0,4-4-4 16,-4-5 1-16</inkml:trace>
  <inkml:trace contextRef="#ctx0" brushRef="#br2" timeOffset="-203172.208">6435 17676 39 0,'0'41'19'0,"-18"6"-17"16,11-38 34-16,3 4-36 15,-6 3 0-15,10-1 0 16,-7-2 1-16,3-4-5 15,4-6 0-15,0-12-8 16,0-4 0-16</inkml:trace>
  <inkml:trace contextRef="#ctx0" brushRef="#br2" timeOffset="-203020.294">6445 17422 36 0,'11'6'18'0,"3"-6"-18"0,-7 0 25 16,0 0-24-16,4 0 1 0,-1 4 0 15,4-4 1-15,4 6-7 16,3 0 1-16,0 3-7 16,4 1 0-16</inkml:trace>
  <inkml:trace contextRef="#ctx0" brushRef="#br2" timeOffset="-202165.503">6932 17623 32 0,'32'15'16'0,"10"1"-15"15,-24-16 22-15,3-3-24 16,7 0 1-16,0-3-1 15,-3-1 0-15,-7-2 1 16,-1 3 1-16,-2-4-1 0,-5 4 0 16,1 0 0-16,-4-1 0 15,0 4-1-15,-4 3 1 16,1 0 0-16,-1 7 1 16,1-1-1-16,3 6 0 15,4 4 0-15,-8 3 1 16,8 3 0-16,3 0 1 15,7 0-1-15,-3 3 0 16,6 3 2-16,4 3 0 16,-3 1-1-16,3-4 1 15,-3 0-1-15,7-12 1 16,-7 3-1-16,-1-4 0 16,1-2-2-16,-7-4 1 15,3-6-1-15,-4 1 1 0,1-1 0 16,3-6 0-16,-3-1 0 15,3-2 0-15,-3 0 0 16,3-3 1 0,14-1-1-1,0 4 1-15,-6 3-1 16,2 3 0-16,-10 0 0 16,-3 3 0-16,3 0-1 15,-10 0 1-15,-4 3-2 16,-4-2 1-16,-3-1-1 15,-7 0 0-15,-7 0 0 16,-7 0 1-16,-4 0-1 16,-6 3 0-16,-8-2 1 15,-3 2 0-15,-11 10 1 16,3 9 0-16,8 9-1 0,0 13 1 16,-1 3-1-16,-3 10 1 15,1-4-1-15,-1-2 1 16,7-7-1-16,4-10 0 15,6-5-1-15,-2-10 0 16,2-7 0-16,1 1 1 16,0-10-1-16,3-6 1 15,1-9-1-15,6-7 1 16,4 1 0-16,3-1 0 16,11-3 0-16,0 0 1 0,18-3 0 15,7 0 0-15,13-3 0 16,19 0 1-16,6-3-1 15,15 0 1-15,21-1-2 16,-8 1 1-16,-2 3-2 16,-26 6 0-16,-14 10-8 15,-13-4 1-15,-22 4-7 16,-14-7 1-16</inkml:trace>
  <inkml:trace contextRef="#ctx0" brushRef="#br2" timeOffset="-197827.252">9638 17372 26 0,'3'3'13'0,"8"-9"-3"0,-7 3 13 0,-4 3-18 16,3-7 1-16,-3 7 4 15,0 0 1-15,0 0-14 16,0 0 1-16,-3 0 8 16,-1 4 0-16,-14 5-2 15,-6 0 0-15,-8 10-3 16,0 3 0-16,-3 9-1 16,0 4 1-16,3-1-1 15,7 7 0-15,4 0-2 16,10-7 0-16,8-5-4 15,13-1 1-15,15-6-6 16,10-6 0-16,8-7-4 16,3-3 1-16</inkml:trace>
  <inkml:trace contextRef="#ctx0" brushRef="#br2" timeOffset="-197378.269">9955 17645 23 0,'29'-22'11'0,"-12"-6"-2"0,-13 21 15 16,3 1-21-16,-4-3 1 15,-3 6 1-15,-7-1 0 16,-3 4-6-16,-4 0 0 16,-8 4 4-16,-2-1 0 0,-1 0 0 15,-7 6 0-15,8 4-1 16,-1 6 1-16,4 2-1 16,3 5 0-16,8-4 0 15,2-4 0-15,8 1-2 16,8-6 1-16,2-4-1 15,8-6 0-15,-1 0-1 16,1-6 1-16,0 0-2 16,-1-9 1-16,-3-4-1 15,4 0 0-15,-4 1 0 16,0-4 1-16,0 0-1 16,1 3 1-16,-1 1 1 15,0 2 0-15,0 7 2 16,0 3 1-16,-3 6 0 15,-1 3 0-15,-3 3 0 16,0 7 1-16,0 0-1 16,-3 6 1-16,-1-3-3 15,-3-4 0-15,4 1-2 0,-4 0 0 16,3-1-4-16,1-2 1 16,-1-4-8-16,5-3 0 15,2-9-3-15,1-3 1 16</inkml:trace>
  <inkml:trace contextRef="#ctx0" brushRef="#br2" timeOffset="-196940.839">10269 17617 46 0,'0'12'23'0,"4"1"-25"0,-1-7 44 0,1-3-42 16,-8 3 0-16,1 7 1 15,-1 3 1-15,1-4-3 16,-1 1 1-16,1-4 0 16,-1 0 1-16,1-2-1 15,3-7 1-15,0 0-2 16,7-10 1-16,3-2-1 15,1-4 1-15,3-6 0 16,4 3 0-16,-1 0 0 16,8 4 0-16,-4 2 1 15,0 4 0-15,1 3 0 16,-5 2 1-16,1 8 0 0,-4 2 1 16,0 3-1-16,-3 7 1 15,3 6-2-15,0 0 1 16,3 3-1-16,5 0 0 15,2 0-3-15,5 0 0 16,-5-3-6-16,-3-3 1 16,-3-6-9-16,-11-7 0 15</inkml:trace>
  <inkml:trace contextRef="#ctx0" brushRef="#br2" timeOffset="-194058.486">12083 17005 37 0,'3'22'18'0,"-20"16"-9"16,13-23 19-16,-7 10-24 16,1 4 0-16,-8 5 2 15,-6 10 0-15,-5 6-8 16,1 13 0-16,-7 3 5 15,0 3 0-15,-1-7-5 16,4-8 1-16,8-7-8 16,6-16 1-16,11-6-7 15,7-12 1-15</inkml:trace>
  <inkml:trace contextRef="#ctx0" brushRef="#br2" timeOffset="-193397.325">11850 17519 27 0,'14'10'13'0,"21"-7"-2"0,-24-3 16 16,10 0-24-16,7 0 0 15,4 6 4-15,0 0 1 16,-4 4-8-16,-7 2 0 15,-7 4 5-15,-3 3 1 0,-8 0-3 16,-10-1 1-16,-10 8-3 16,-8-4 0-16,-3-1-1 15,-1 1 0-15,5-3-2 16,-1-3 0-16,4-4-2 16,0-2 0-16,3-1 0 15,4-2 0-15,3-1-1 16,4-3 1-16,4-3 1 15,3 0 0-15,0 0 2 16,0 0 1-16,3-3 1 16,4 0 1-16,-7 3 1 15,4 0 1-15,7 0 0 16,3 0 1-16,3 0 0 16,8 0 1-16,3-3-2 15,7-1 0-15,4-2-2 16,7-3 1-16,4-4-2 15,-1-6 1-15,-3-3-2 16,-4-6 1-16,-3 0-2 0,-4 3 1 16,-7 0 0-16,-3 3 0 15,-7 3-1-15,-4 0 0 16,-4 7 0-16,-6 2 1 16,-8 4-1-16,-3 3 1 15,0 6-1-15,-7 3 0 16,4 4 0-16,-4 2 1 15,-1 10 0-15,1 0 1 16,4 3-1-16,-1 0 1 0,8-3 0 16,3 0 1-16,10 0-2 15,8-6 1-15,3-4-4 16,7-5 0-16,11-4-13 16,3-13 0-16</inkml:trace>
  <inkml:trace contextRef="#ctx0" brushRef="#br2" timeOffset="-192723.328">13642 16936 44 0,'-7'35'22'0,"-11"27"-11"0,11-37 26 0,-7 16-35 16,-4 19 1-16,-10 6 1 15,-11 25 0-15,-3 3-5 16,3-10 0-16,4-5 3 15,7-10 0-15,10-19-1 16,8-13 1-16,6-11-3 16,8-17 1-16,10-9-1 15,3-13 0-15,4-9-2 16,4-3 1-16,3-3-1 16,-3 0 1-16,0 0-1 15,-1 3 1-15,1 3 1 16,-4 9 0-16,0 7 1 15,-3 6 1-15,-4 3 0 16,0 10 1-16,0 2-1 16,-3 4 1-16,0 6-1 0,-4 3 0 15,0-3 0-15,-4 0 0 16,-3 7-1-16,0-4 0 16,0 3-3-16,0-2 1 15,4-4-5-15,3-6 1 16,7-1-7-16,4-11 0 15,3-7-2-15,7-10 0 16</inkml:trace>
  <inkml:trace contextRef="#ctx0" brushRef="#br2" timeOffset="-192318.369">14030 17776 28 0,'18'-9'14'0,"-4"3"-6"0,-7 0 24 0,-4-1-30 15,-3 7 0-15,0-3 1 16,-3-3 1-16,-8 0-4 15,-6 2 0-15,-5 1 3 16,-2 3 1-16,-1 0-1 16,0 7 0-16,-3-1 0 15,3-3 0-15,4 3-1 16,4-3 0-16,6 4-1 16,4-1 1-16,3-3-1 15,8 0 0-15,3-3-1 16,0 0 1-16,0 0-1 15,4 0 0-15,-1 0-1 0,-3 0 1 16,4-3 0 0,0 3 0-16,-1 0 1 0,4-3 1 15,-3 3-1-15,-1 0 1 16,1 3 0-16,0 3 1 16,-4 7-1-16,-4 3 1 15,1 2-2-15,-1 1 0 16,-3 0-3-16,0 3 1 15,4-6-5-15,3-4 1 16,0-6-5-16,3-6 0 16,1-6-7-16,3-10 0 15</inkml:trace>
  <inkml:trace contextRef="#ctx0" brushRef="#br2" timeOffset="-192032.078">14185 17783 38 0,'11'9'19'0,"-4"1"-18"16,-7-10 29-16,0 0-29 16,3-7 1-16,-3 1 3 15,4 0 1 1,-1-7-5 0,4 4 0-16,1-1 4 15,2 1 1-15,1 3 0 16,3 3 1-16,3-1-3 15,5 8 1-15,2 2-3 16,8-3 1-16,7-3-5 16,7 0 1-16,-7-3-7 0,-8-3 1 15,1-4-7-15,3-6 0 16,4-5-4-16,0-11 0 16</inkml:trace>
  <inkml:trace contextRef="#ctx0" brushRef="#br2" timeOffset="-191626.182">15159 17080 45 0,'7'50'22'0,"-7"7"-29"0,-4-41 42 0,-3 9-33 15,0 9 1-15,-3 7 3 16,3-13 1-16,-11 35-8 15,4 9 1-15,3-9 4 16,1-4 1-16,3-12-2 16,0-12 0-16,3-10-2 15,1-9 0-15,-4-7-2 16,-4-3 0-16,-3-12 0 16,-4-7 0-16,-7 1 0 15,1-1 1-15,-4 1-1 16,-8 2 1-16,5 7 0 15,-5 6 0-15,5 4 0 16,2 5 1-16,8 7 0 16,3 0 0-16,4 6 0 0,7 3 0 15,7 0 0 1,7 1 0-16,7-1-4 0,11 0 0 16,0-6-6-16,7-6 1 15,3-7-9-15,11-3 1 16</inkml:trace>
  <inkml:trace contextRef="#ctx0" brushRef="#br2" timeOffset="-191445.571">15498 17817 48 0,'10'22'24'0,"-10"6"-24"0,0-21 40 0,-3 5-40 15,-4-2 1-15,-4-1-1 16,0 0 1-16,-3-2-1 15,0-1 0-15,-3 0-10 16,-5-3 0-16,-2-6-4 16,2 3 0-16</inkml:trace>
  <inkml:trace contextRef="#ctx0" brushRef="#br0" timeOffset="-181821.782">3059 17149 11 0,'0'-15'5'0,"-7"15"6"15,7 0-10-15,0-4 1 16,0-2 0-16,0 0 1 16,0 0 0-16,-4-4-3 15,4 1 0-15,0-7 3 16,0 1 0-16,-7 2-1 16,0 0 0-16,3 1 0 15,-6-1 0-15,-8 1-1 16,8-1 1-16,-12-2-2 0,5-1 1 15,3 0-1-15,-4 1 1 16,0 2 0-16,-3 4 1 16,11-1-1-16,-12 1 0 15,1 2 0-15,-3 1 1 16,-1 0-1-16,-3 3 1 16,-1-3-2-16,1 2 1 15,-4 1-1 1,1 3 1-16,10 0-1 0,3 0 1 15,-3 0-1-15,0 0 0 16,-4 0 0-16,0 3 0 0,1-3 0 16,-1 4 1-16,4-4-1 15,-8 3 1-15,1 0 0 16,0 0 0-16,3 0 0 16,-10 3 0-16,3 1 0 15,1-1 0-15,2 0 0 16,-2 0 0-16,-5 1-1 15,5 2 1-15,2 4-1 16,5-1 1-16,6-2-1 16,-3 2 1-16,0 1-1 15,3 2 1-15,-3-2-1 16,3 3 1-16,8-4-1 16,-12 7 0-16,5 0 0 15,3 0 1-15,-4 6-1 16,-3-3 1-16,3 0-1 15,1 0 1-15,2-1-1 0,-2 1 1 32,-1 13-1-32,4-1 1 15,4-5 0-15,-8 2 0 16,7 3-1-16,-6-5 1 16,3-4 0-16,6 0 0 15,-2 3-1-15,10-3 1 16,0 0 0-16,0 0 0 15,7 4 0-15,-4-1 0 16,5-3 0-16,-5 0 1 0,4-3-1 16,-7 0 1-16,11 0-2 15,-8-3 1-15,4 3-1 16,0 0 1-16,-3 0-1 16,6 3 1-16,-2 0-1 15,2 0 1-15,1-10-1 16,-1 1 1-16,8 3 0 15,-8 0 0-15,12 3-1 16,-5-3 1-16,-3-4-1 16,4-2 1-16,3-1 0 15,-3 1 0-15,3-1-1 16,0-5 0-16,-3 2 0 16,-4-6 1-16,14 3-1 15,0 1 1-15,11-4-1 16,4-3 0-16,-5-6 0 15,-6 6 0-15,7-4 0 16,-7-2 0-16,3 0 0 16,-3 0 0-16,-1-1 0 0,-2-2 0 15,2 3 0-15,-2-4 0 16,-8 1 0-16,0-4 1 16,4 4-1-16,-4 3 0 15,0-1 0-15,-3 1 0 16,6 3 0-16,1 0 0 15,7-3-1-15,-4-1 1 0,4 1 0 16,-4-3 0-16,-3-4-1 16,3 1 1-1,0-4 0-15,0 0 0 0,-7 0-1 16,1-2 1-16,6-1-1 16,-14 3 1-16,4 1 0 15,-1 2 0-15,-3-6 0 16,4-3 0-16,0 0 0 15,-8 0 0-15,1-3-1 16,-1-3 1-16,-6 0-1 16,3-4 1-16,0-5-1 15,4 2 1-15,-11-2-1 16,3-4 1-16,-3 0 0 16,0 0 0-16,0 7 0 15,0-1 0-15,7 7 0 16,-7-6 0-16,0 5 0 15,0 1 0-15,0 3 0 16,-7 3 0-16,4-3-1 0,3 3 1 16,-7 3 0-16,3 4 0 15,-3-4 0-15,0 0 0 16,3 3 0-16,-6 4 1 16,3-1-1-16,-4 1 1 15,1 2-1-15,-1 1 0 16,0-1 0-16,-6 4 1 15,3 0-1-15,0 0 0 16,-1-1 0-16,-6 1 1 16,4 0-1-16,-5 3 1 0,1 3-1 15,-7-3 0-15,7 3 0 16,-7 0 1-16,-1 3-1 16,1-3 1-16,4 3-1 15,-5 0 1-15,1 3 0 16,14-3 0-16,-4 4-4 15,8-1 0-15,-1 0-11 16,1-6 1-16,-8 0-2 16,18 3 0-16</inkml:trace>
  <inkml:trace contextRef="#ctx0" brushRef="#br0" timeOffset="-180336.271">16147 17450 32 0,'-4'7'16'0,"-3"-14"-4"0,7 7 16 16,0 0-23-16,0 0 0 15,0-3 5-15,0 3 1 16,0 0-12-16,7 0 0 16,0 0 8-16,11 3 1 15,3 0-3-15,7 4 1 0,15 2-3 16,17 1 0-16,21-1-2 16,17-3 1-16,1-3-5 15,11-3 1-15,-5-3-4 16,-9-3 0-16,-12 6-13 15,-17-9 0-15,-21 2 0 16,-14 7 0-16</inkml:trace>
  <inkml:trace contextRef="#ctx0" brushRef="#br0" timeOffset="-179677.266">15981 17206 37 0,'21'15'18'0,"14"-8"-17"0,-24-7 33 16,-1 0-32-16,1 0 1 15,0 0 1-15,-4 3 1 16,-4 0-6-16,1 3 0 16,-8 4 4-16,-3 2 0 0,-7 4-2 15,-7 6 1-15,-4-3-1 16,-7-1 0-16,-3-2-1 15,-7 9 0-15,3 0 0 16,7-3 0-16,4 0 0 16,3-6 1-16,4 3-1 15,7-4 1-15,0-2-1 16,7-4 1-16,3 1 0 16,4-7 1-16,0 6-1 15,11-2 1-15,3 2-1 16,4 4 1-16,3-1-1 15,7 1 0-15,4 2 0 16,3 1 1-16,7-4-1 16,-3-2 0-16,-3-7-1 15,-8 0 1-15,-7 0-1 16,-3 0 0 0,-15-12-1-16,-3 0 1 15,-3-4-1-15,-4-6 1 16,-1-6-1-16,5-9 1 15,3 2-1-15,7-12 1 16,0-6 0-16,4 3 1 16,-1-6-7-16,-3 3 1 15,4 6-11-15,-4 6 0 16</inkml:trace>
  <inkml:trace contextRef="#ctx0" brushRef="#br0" timeOffset="-178354.987">17226 17864 36 0,'-17'28'18'0,"9"-21"-8"0,8-7 18 0,0 0-27 16,0 0 1-16,0 0 3 15,0 0 0-15,0-7-5 16,8-2 0-16,2-10 4 16,11-3 0-16,7-9-1 15,4-13 0-15,14-6-2 16,7 0 1-16,11-4-2 16,-5 11 1-16,-2 5-1 15,-4 10 1-15,-7 6 0 16,-11 3 0-16,-7 6-1 15,-7 7 0-15,-10 3 0 16,-8 9 0-16,-3 7 0 16,-3 6 0-16,-1-1-1 15,1 1 1-15,3-3 0 16,3-4 1-16,4 1 0 0,4-7 0 16,3-3-1-16,0-3 1 15,4-3 0-15,0 0 0 16,-1 0-1-16,-3 0 0 15,-3 0 0-15,3-4 0 16,-3 4 0-16,-1 0 0 16,4 0 0-16,0-3 0 15,1-1-1-15,-5 1 1 16,4 0 0-16,4 0 0 16,-1-4 0-16,1 4 0 15,-4 6 0-15,0 0 1 16,-3 3-1-16,0 3 0 0,-4 1 0 15,-4-1 1-15,1 6-1 16,-1 1 0-16,-3 0 0 16,-3 2 0-16,-1 7 1 15,-3 3 0-15,-4 7-1 16,-3-1 1-16,-3 3-1 16,-1 1 0-16,4-1-2 15,3 1 0-15,4-7-9 16,7-3 1-16,11-3-7 15,7-12 1-15</inkml:trace>
  <inkml:trace contextRef="#ctx0" brushRef="#br0" timeOffset="-177903.693">18447 17795 41 0,'-4'0'20'0,"-13"-12"-19"0,10 9 29 16,-4-4-27-16,-3 4 0 15,-4 3 2-15,1 3 0 16,-8 4-6-16,0 2 1 16,0 4 3-16,4 2 1 15,0 4-2-15,4-3 0 0,6-1 0 16,4 1 0-16,7-7-2 15,7-5 0-15,4-1 0 16,6-6 1-16,1-4-1 16,3 1 0-16,0-6-1 15,-3 2 1-15,6-6-1 16,1 1 1-16,-4 2 0 16,-3 4 0-16,-4 3 0 15,0 2 0-15,-7 8 0 16,-3 5 0-16,-8 7 0 15,-3 6 0-15,-3 3-1 16,-1 0 1-16,0-3-4 16,4-3 1-16,4-4-6 15,3-2 1-15,7-10-7 16,3-3 1-16,8-10-1 16,0-11 1-16</inkml:trace>
  <inkml:trace contextRef="#ctx0" brushRef="#br0" timeOffset="-177259.569">18852 17231 40 0,'11'-13'20'0,"-11"23"-20"0,-3-4 44 16,-5 7-43-16,-2 12 0 16,-4 6 1-16,-4 7 1 0,0 12-3 15,-6 16 0-15,-1 6 2 16,0 9 0-16,1-5-1 15,3-14 0-15,3-15-1 16,7-9 0-16,8-10-4 16,3-3 1-16,3-12-2 15,8-10 0-15,-1-9-2 16,1-4 0-16,0-9-1 16,-1 1 0-16,4-7 3 15,0 3 1-15,1 3 3 16,2 0 1-16,1 0 4 15,-4 7 0-15,0 5 4 16,0 4 0-16,0 6 0 16,-3 4 1-16,-1-4-3 15,-2 3 1-15,-5 0-4 16,-3-3 1-16,0 1-3 16,-3-1 1-16,-1 0-2 15,-7 0 1-15,1 0-1 16,-4 0 0-16,0 0 0 0,-4 0 1 15,4 4-1-15,0-1 1 16,0 0-1-16,3 4 1 16,0 2 0-16,4 4 0 15,0 0-1-15,4 2 1 16,-1 1 0-16,4-3 0 16,4 0-1-16,-1-4 1 15,4 1-1-15,4-4 1 16,3-3-1-16,4 1 1 15,3-4-1-15,-3-3 1 16,-1 0-1-16,1 0 0 16,-1 0 0-16,-2-3 0 0,-1 3-2 15,-4-4 0-15,1 1-5 16,-1-3 1-16,1 3-6 16,-4 0 0-16,4-7-5 15,-8 4 0-15</inkml:trace>
  <inkml:trace contextRef="#ctx0" brushRef="#br0" timeOffset="-176734.498">19078 17858 49 0,'14'0'24'0,"-10"6"-24"0,-4-6 45 15,3 3-43-15,4 4 0 16,1 2 2-16,2-3 0 0,1 1-5 16,6-1 1-16,4-3 2 15,1-6 1-15,-1-7-2 16,0-2 0-16,-3-7-1 16,-4 3 0-16,-4 1-1 15,-3 2 1-15,-7 1-1 16,-7 2 0-16,0 7 1 15,-7 6 0-15,-3 7 0 16,-5 9 1-16,-2 6 0 16,2 0 0-16,5 6 0 15,3 0 0-15,7-2 0 16,10-4 0-16,15 3-5 16,10-6 1-16,0-6-14 15,8-13 1-15,-5-3-2 16,1-3 0-16</inkml:trace>
  <inkml:trace contextRef="#ctx0" brushRef="#br0" timeOffset="-176118.261">20189 17733 54 0,'0'25'27'0,"-3"-10"-30"16,10-15 54-16,4 3-47 15,6 1 1-15,8-1 1 16,3 0 1-16,4 0-10 0,3-3 1 16,4-3 5-16,0 0 0 15,3-4-3-15,-7-5 1 16,-3-4-2-16,-4-9 0 16,-10-3 0-16,-4 6 1 15,-3 0-1-15,-8 3 0 16,-3 10-1-16,-10 9 0 15,-4 6 0-15,-8 16 1 16,-2 0 0-16,-5 9 0 0,1 4 1 16,4 6 0-1,-1-1-1-15,7-8 1 0,8 5-1 16,6-2 0-16,11-7-5 16,7 0 0-16,11-6-10 15,3-3 1-15,4-10-2 16,-4-5 1-16</inkml:trace>
  <inkml:trace contextRef="#ctx0" brushRef="#br0" timeOffset="-175637.515">20941 17983 42 0,'0'4'21'0,"-7"-8"-26"0,7 1 40 16,-4 3-32 0,-3 3 0-16,-3-6 1 0,-8-3 1 15,-7-3-7-15,-3-1 1 16,0 1 3-16,3-1 1 16,1 4-2-16,-1 3 0 15,-3 0 0-15,3 3 0 16,0 3 0-16,4 0 0 15,3 7 0-15,4-1 0 16,11-3 0-16,6 0 1 16,4 1-2-16,7-7 1 15,1 3-1-15,2 0 0 0,4-3-1 16,8 0 1-16,-1 0-1 16,-3-3 0-16,-4 0 1 15,0 0 0-15,-4 3-1 16,-2 0 1-16,-5 6 0 15,-3-3 1-15,-3 6-1 16,-1 7 1-16,-3 3-1 16,4 0 0-16,-1 0 0 15,4-1 0-15,0 1-4 16,1-3 1-16,2-7-11 16,1 1 1-16,3-10-2 15,7-7 1-15</inkml:trace>
  <inkml:trace contextRef="#ctx0" brushRef="#br0" timeOffset="-175142.735">21350 17802 46 0,'18'3'23'15,"-4"0"-28"-15,-14-3 45 0,0 0-42 16,-7 0 1-16,-4 3 1 15,-3 0 1-15,-4 3 0 16,1 1 0-16,-1 2 0 16,1 4 0-16,-1 2 0 15,0 4 1-15,4-6-1 16,4-4 0-16,3 0 0 16,3 1 0-16,8-1 0 15,3 1 0-15,0-4 0 16,-4 0 0-16,8 13 0 15,-4-3 1-15,0-1-2 16,0-2 1-16,-14 3-2 16,0-1 1-16,-7 4 0 0,-4-3 0 15,0-4-4-15,1-2 0 16,3-1-4-16,3-6 0 16,4-3-7-16,11-3 1 15</inkml:trace>
  <inkml:trace contextRef="#ctx0" brushRef="#br0" timeOffset="-174929.801">21534 17980 38 0,'-4'7'19'16,"-3"33"-14"-16,7-30 29 0,-4 2-31 15,1 4 1-15,-4 0 0 16,0-1 0-16,0 1-6 15,0 0 1-15,3-4 3 16,4-2 1-16,0-4-7 16,0-6 0-16,7-6-10 15,4-10 0-15</inkml:trace>
  <inkml:trace contextRef="#ctx0" brushRef="#br0" timeOffset="-174737.712">21544 17792 40 0,'11'16'20'0,"-1"-7"-19"0,-6-9 27 16,3 3-28-16,0 1 0 16,0-1-2-16,4 3 0 15,-1 3-6-15,1 1 1 16,3-1-4-16,-4-3 0 15</inkml:trace>
  <inkml:trace contextRef="#ctx0" brushRef="#br0" timeOffset="-174407.54">21721 18005 43 0,'21'19'21'0,"10"22"-21"16,-20-38 42-16,10 0-41 15,4-3 0-15,3-3 0 16,4-3 0-16,-4-7-2 16,-7-2 0-16,0 5 1 15,-10-5 0-15,-4-4-1 16,-7 0 1-16,-3 3-1 16,-8 4 0-16,-3 5 1 15,-7 7 1-15,3 7 0 16,0-1 0-16,1 10 0 15,3 12 1-15,3 0-1 16,8 7 1-16,6 2-1 16,4 1 0-16,7-7-4 15,4 1 1-15,3-11-9 16,0-8 0-16,11-13-4 0,0-6 1 16</inkml:trace>
  <inkml:trace contextRef="#ctx0" brushRef="#br0" timeOffset="-174137.229">22200 18134 43 0,'0'31'21'0,"4"-34"-25"0,-1-3 39 16,1-4-35-16,3-5 1 0,0-7 3 15,4-3 0-15,3 6-4 16,3-3 1-16,1 0 4 15,0 0 0-15,6 3 0 16,12 4 1-16,9 2-1 16,15 4 0-16,7 2-2 15,0 4 0-15,-10 3-4 16,-11 3 1-16,-7-3-9 16,-11 4 1-16,-14-4-11 15,-18-7 1-15</inkml:trace>
  <inkml:trace contextRef="#ctx0" brushRef="#br0" timeOffset="-171540.168">20094 18253 25 0,'-21'13'12'0,"7"-7"0"0,14-6 12 16,0 0-19-16,0 0 0 16,0 0 3-16,3 3 1 15,5 3-10-15,6 1 0 16,7-4 7-16,14 3 1 16,14 0-2-16,26-3 0 15,20 1-2-15,28-4 1 16,29-13-2-16,14-3 0 15,24-2-1-15,1 2 0 16,6 10-1-16,-6 6 0 0,-18 3-3 16,-36-3 0-16,-24 3-6 15,-28 0 1-15,-18 0-9 16,-25 0 1-16</inkml:trace>
  <inkml:trace contextRef="#ctx0" brushRef="#br0" timeOffset="-170939.408">20112 18397 27 0,'-11'7'13'0,"1"2"3"15,10-6 11-15,0 3-22 16,3 1 0-16,4-1 5 16,4 0 1-16,10 1-13 15,18 2 1-15,17 3 9 16,29 1 0-16,17-7-2 16,39-3 0-16,22-6-2 15,27 0 0-15,25-3-2 16,-3 6 1-16,3 3-3 0,-24 0 0 15,-36 3-4-15,-21 4 1 16,-32-4-10-16,-35 4 1 16,-28-4-7-16,-32 3 0 15</inkml:trace>
  <inkml:trace contextRef="#ctx0" brushRef="#br2" timeOffset="-28534.396">12799 14302 9 0,'3'-16'4'0,"4"-6"5"0,-3 19 5 16,-4 3-12-16,0 0 1 16,0 0 0-16,0 7 0 15,0 11-4-15,-4 14 1 16,-6 5 2-16,-4 20 1 16,-4 9-2-16,-3 18 1 15,0 26-1-15,0 19 0 16,-4 21 0-16,7 16 0 15,-3 10-1-15,3 12 0 16,-3 3 0-16,0-6 0 16,0 7-3-16,0-14 1 15,0-15-5-15,3-18 1 0,0-14-1 16,1-11 0-16</inkml:trace>
  <inkml:trace contextRef="#ctx0" brushRef="#br2" timeOffset="-27469.426">12428 16964 7 0,'18'13'3'0,"10"-13"-2"0,-17 3 3 16,-1-3-3-16,5 9 0 15,2-2 1-15,4-1 0 16,4 0-1-16,3-3 0 15,4-3 3-15,3 3 0 16,8-3-1-16,2 0 1 16,1-3-1-16,0-3 0 15,11 0-1-15,13-4 1 16,-3-2-2-16,11 2 0 16,3-2 0-16,-3-1 0 0,6 1-1 15,15 2 1-15,0 1-1 16,7 3 0-16,-8-1-1 15,8 4 1-15,11 0-1 16,3 3 1-16,-4-3-1 16,7 0 1-16,12 0-1 15,2 0 1-15,-3-1-1 16,7 1 1-16,7 3-1 16,1-3 1-16,-8 0 0 15,10 3 0-15,1 0-1 16,-4 6 0-16,-10 4 0 15,10-1 0-15,-3 4 0 16,-8 2 1-16,-3 1-1 16,-3 3 0-16,-8 0 0 15,-3 3 1-15,-3-4 0 0,-22-2 0 32,39 0-1-32,-21-7 1 15,-14-9 0-15,-11-6 0 16,-18-7-4-16,-13-5 1 15,-8-1-2-15,-10-6 1 16</inkml:trace>
  <inkml:trace contextRef="#ctx0" brushRef="#br2" timeOffset="-26853.471">17974 14503 19 0,'11'19'9'15,"3"12"-10"-15,-11-22 17 0,1 4-16 16,-8 12 1-16,-3 9 0 16,-3 20 1-16,-1 18-3 15,-10 25 1-15,-18 22 1 16,-7 25 0-16,-7 20-1 16,-7 17 1-16,0 11-1 15,0-4 0-15,4 0-3 16,7-3 0-16,3-28-3 15,3-16 0-15</inkml:trace>
  <inkml:trace contextRef="#ctx0" brushRef="#br2" timeOffset="-26117.283">12922 14236 16 0,'14'6'8'0,"4"-2"-6"0,-11-4 12 16,4 0-14-16,6 0 1 16,12 3 1-16,9 0 0 15,5 3-1-15,13-3 0 16,11-3 2-16,0 0 1 16,18-3-1-16,24-3 1 15,15-4-1-15,10 1 1 16,24 6-2-16,15 0 1 0,18 6-2 15,13 3 1-15,1 7-2 16,17 12 1-16,1 9-1 16,9 1 1-16,1 6-1 15,-7 2 0-15,-4-2-1 16,-21-3 1-16,4-10-1 16,-11-6 1-16,-14-3-4 15,-7-4 0-15,-11 1-6 16,-7-10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2:18:50.4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5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8T02:19:46.439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10721 2267 25 0,'42'0'12'0,"-24"-10"2"16,-15 1 12-16,1 3-24 15,-4 6 0-15,-4-3 3 16,-3-4 1-16,-14 7-7 16,-25 0 1-16,-17 0 4 15,-18 7 0-15,0 2-1 16,-15 0 1-16,-2 10-3 15,-5-6 1-15,-3 2-1 16,18 1 0-16,11-3-1 16,6 2 1-16,15-2 0 15,10 9 0-15,14-10 0 0,7 4 0 16,18 0 0-16,11 3 0 16,17-7 0-16,18 7 1 15,14 3-1-15,3 6 0 16,-3-3-1-16,-7-6 1 15,-18 9-2-15,-10 0 1 16,-18 13-1-16,-14 3 1 16,-15 3-1-16,-13-3 0 15,-14 9 0-15,3 1 0 16,-7-7 1-16,0 12 0 16,0-9 0-16,3 4 1 0,4-4 0 15,8-3 0-15,2 3 0 16,8-6 1-16,10-9 0 15,8-7 0-15,10-6 0 16,10 0 0-16,15-13-1 16,13 0 1-16,22-9-1 15,-3-9 0-15,13-4-1 16,8 1 0-16,-4 3-7 16,3-7 1-16,-3 6-11 15,-10 7 0-15</inkml:trace>
  <inkml:trace contextRef="#ctx0" brushRef="#br0" timeOffset="228.129">10273 3107 52 0,'-4'13'26'0,"-13"37"-26"0,13-31 38 16,-3 6-38-16,4 0 0 16,-4 13-2-16,0-4 0 15,-1-3-7-15,1 1 0 16,-3-13-5-16,-1-7 0 16</inkml:trace>
  <inkml:trace contextRef="#ctx0" brushRef="#br0" timeOffset="888.109">8805 4054 44 0,'11'6'22'0,"-4"4"-25"0,-7-7 37 15,0 13-34-15,0-10 0 16,-4 3 2-16,1 1 1 16,3 2-3-16,-7-2 0 0,3-4 1 15,-3-3 1-15,14 0-1 16,-7-6 0-16,11 0-2 15,-4-13 1-15,7-2 0 16,4 2 0-16,3-6-1 16,4-3 1-16,6 0 0 15,-2 0 0-15,-5 3 0 16,1 3 1-16,0 3 0 16,-8 4 0-16,-3 5-1 15,1 7 1-15,-1 3 0 16,0 7 0-16,-4 2 0 15,1 7 0-15,-4-3 0 16,0 12 0-16,-7-6-1 16,0 6 0-16,0 4 0 15,0-10 0-15,0 0 0 16,0 0 0-16,0-4-3 16,7-5 0-16,4-13-5 0,6 0 0 15,8-13-6-15,-4-12 0 16</inkml:trace>
  <inkml:trace contextRef="#ctx0" brushRef="#br0" timeOffset="1173.583">9437 4026 52 0,'3'9'26'0,"11"-9"-30"0,-6 4 48 0,-1-4-43 16,7 0 1-16,0-4 0 16,10 4 1-16,5-3-4 15,-1 3 0-15,0 0 0 16,-3-3 0-16,0 0-6 15,-8 3 0-15,-3-6-9 16,-10 3 1-16</inkml:trace>
  <inkml:trace contextRef="#ctx0" brushRef="#br0" timeOffset="1356.385">9440 4242 44 0,'-7'16'22'0,"21"0"-14"0,-7-13 33 15,4 0-41-15,7 3 0 16,10-6 0-16,4 3 1 16,-8 1-4-1,15-1 1-15,0 3-8 0,7-6 1 16,0 0-5-16,0-13 0 16</inkml:trace>
  <inkml:trace contextRef="#ctx0" brushRef="#br0" timeOffset="1549.273">10195 4176 42 0,'-14'35'21'15,"0"12"-23"-15,11-31 36 0,-1 15-35 16,-10 0 1-16,3 7-4 15,1 0 0-15,3-7-6 16,0-6 1-16</inkml:trace>
  <inkml:trace contextRef="#ctx0" brushRef="#br0" timeOffset="2282.806">10029 1909 48 0,'0'41'24'0,"-21"9"-27"15,14-40 39-15,-3 5-38 16,-15-2 1-16,-3-4-1 16,-8-2 0-16,1-4 3 15,3-6 0-15,1-4-2 16,2-5 0-16,8-4 1 0,4-3 0 15,6 0 0-15,1-12 0 16,6 9 0-16,8-3 1 16,6 9 0-16,11 4 0 15,11 12-1-15,10 0 1 16,-3 9 0-16,14 7 1 16,-4 6-2-16,4 3 1 15,-7 0 0-15,4-6 0 16,3 3-1-16,3 0 1 15,-3-3 0-15,-4-16 0 16,-3-6 0-16,-7-7 0 0,-4-6 0 16,-10-12 1-16,-11 0 0 15,-10-3 0-15,-11 9-1 16,-18-3 1-16,-10 9-1 16,-4 7 0-16,-4 5-2 15,-6 4 0-15,-4 4-9 16,0 11 0-16,4-15-6 15,10 0 1-15</inkml:trace>
  <inkml:trace contextRef="#ctx0" brushRef="#br0" timeOffset="4492.315">12273 2016 45 0,'11'9'22'0,"3"1"-13"16,-11-7 23-16,1 6-32 15,-4 7 1-15,-7-7-1 16,-4 16 1-16,-6-3-2 16,-1-6 1-16,-3 3 1 0,0 6 0 15,3-6-1-15,4 0 0 16,3-4 0-16,8 1 1 16,6 3-1-16,11-7 1 15,11 7 0-15,10-3 0 16,4 9 0-16,0-3 0 15,3 9 0-15,-10-3 0 16,-7 7-1-16,-18-7 0 16,-14 10-1-16,-18 3 1 15,-10-10-2-15,-11 0 1 16,-7-9-9-16,0-9 1 16,-3-16-6-16,6-10 1 0</inkml:trace>
  <inkml:trace contextRef="#ctx0" brushRef="#br0" timeOffset="4778.296">12178 2097 67 0,'18'13'33'0,"31"-4"-42"0,-28-9 64 15,7-3-53-15,8-6 0 16,13-1-1-16,18-15 0 16,-3 7-5-16,-5-1 0 15,-2-3-5 1,-8 9 0-16,-10 4-10 0,-14-7 0 15</inkml:trace>
  <inkml:trace contextRef="#ctx0" brushRef="#br0" timeOffset="5270.074">12965 1646 29 0,'7'22'14'0,"-7"15"0"15,0-24 12-15,-4 3-26 16,1-1 0-16,-4 4-1 15,-1-3 1-15,-2 3 0 16,3 0 0-16,0-16 0 16,3 3 1-16,1-6 0 15,3-9 0-15,3-1-1 16,4-9 1-16,4-6-1 0,-1 0 1 16,-2 3 0-16,2 0 0 15,4 3-1-15,0 1 0 16,4 8 1-16,3-6 1 15,0 7 0-15,0 6 0 16,1 6 0-16,-1 3 1 16,0 7-1-16,-3 9 1 15,-1 9-1-15,1 10 1 16,0 6-2-16,-1 0 1 16,1-3-2-16,-1-3 0 15,1-13-8-15,0-12 1 0,-4-7-8 16,-7-18 1-16</inkml:trace>
  <inkml:trace contextRef="#ctx0" brushRef="#br0" timeOffset="5721.949">11158 2972 47 0,'-3'3'23'0,"13"7"-11"0,-6-10 39 15,3 0-47-15,7 0 0 16,7 0 4-16,8-3 1 16,20-13-10-16,21 13 0 0,36-6 8 15,18-4 1-15,42-6-3 16,28-3 1-16,31-9-3 15,-9 9 0-15,-12-3-4 16,-20 15 0-16,-22 4-6 16,-28 6 0-16,-32 10-7 15,-24 5 0-15,-18 10-10 16,-32-3 1-16</inkml:trace>
  <inkml:trace contextRef="#ctx0" brushRef="#br0" timeOffset="6397.713">11494 3578 40 0,'10'-4'20'0,"8"-14"-3"16,-15 14 24-16,1-5-41 16,-4 0 0-16,-4-1 1 15,-3 1 0-15,-10 3-2 16,-8-4 1-16,-3 10 1 15,-1 0 0-15,-9 13-1 16,-5 12 1-16,-3 9-1 16,1 10 1-16,-1 0-1 15,3 9 0-15,8 10 0 16,10 0 1-16,8 3-1 16,13-7 1-16,11-15-1 15,18-3 1-15,10-10 0 0,4-21 0 16,3-10-1-16,1-10 1 15,-1-9-1-15,-7-6 1 16,-10-3-1-16,-7-6 0 16,-15-7 0-16,-10 3 0 15,-3 1-1-15,-5 5 1 16,-9 10-1-16,-8 13 1 0,-10 3-3 16,-8 12 0-1,1 10-4-15,0 2 1 16,6 4-10-16,4 3 1 0</inkml:trace>
  <inkml:trace contextRef="#ctx0" brushRef="#br0" timeOffset="6923.518">11829 3571 46 0,'-11'25'23'0,"-3"-6"-27"0,10-16 35 16,4 4-31-16,-3-4 0 15,3 3 1-15,0-6 0 16,7-6-1-16,4-7 0 16,3-6 1-16,-4-3 0 15,8-6 0-15,3 3 0 16,4-3-1-16,6 0 1 15,-2 3-1-15,-1 3 0 0,0 3 0 16,-3 3 1-16,0 7 0 16,-4 2 0-16,-4 14 0 15,1 2 0-15,-4 4 0 16,-3 5 1-16,-4 8-1 16,0 5 0-16,-4 7-1 15,1-10 1-15,3 3-1 16,-4-3 1-16,4-15-7 15,4-7 1-15,3-6-10 16,0-9 1-16</inkml:trace>
  <inkml:trace contextRef="#ctx0" brushRef="#br0" timeOffset="7327.448">12220 3910 38 0,'-14'3'19'0,"4"0"-3"15,10-3 26 1,0 0-37 0,7-6 0-16,7 6 2 15,7-9 0-15,7 9-9 16,7-7 0-16,4 4 5 15,11 3 1-15,2-6-7 16,-2 0 1-16,-8-1-9 16,-3 1 0-16,-4-3-7 15,-3-7 0-15</inkml:trace>
  <inkml:trace contextRef="#ctx0" brushRef="#br0" timeOffset="7659.102">13183 3320 54 0,'4'10'27'0,"-15"24"-31"0,8-15 46 0,-4 6-42 15,0 16 0-15,-4 19 2 16,4 18 0-16,0 13-2 16,0 0 0-16,-4 12-1 15,4-2 1-15,0-10-11 16,-3-13 1-16,-5-22-6 15,5-12 1-15</inkml:trace>
  <inkml:trace contextRef="#ctx0" brushRef="#br1" timeOffset="26289.788">21682 671 23 0,'21'0'11'0,"-11"0"0"15,-10 0 12-15,0 0-23 16,0 0 1-16,-7 6 1 16,-7-3 1-16,-3 3-4 15,-8-6 1-15,-3 10 1 16,-4-1 1-16,0 1-1 16,1-1 1-16,2 7-2 15,5-7 1-15,6 10-1 16,7-10 1-16,4 7 0 0,18-7 0 15,7 1 0 1,6-1 0-16,8 1 1 0,0-1 0 16,-4 7-1-16,-3-4 0 15,-11 16 0-15,-11 7 0 16,-13-1-1-16,-19 10 1 16,-6-6-2-16,-11 3 1 15,-7-13-3-15,1-3 1 16,6-6-8-16,7-16 0 15,0-6-2-15,11 3 1 16</inkml:trace>
  <inkml:trace contextRef="#ctx0" brushRef="#br1" timeOffset="26771.655">21848 580 30 0,'7'19'15'0,"-4"-1"-12"0,-3-11 26 16,0 5-29-16,-3 4 0 16,-4 3 1-16,-1 15 1 0,-2 1-2 15,-1 12 0-15,1 9 1 16,-1 4 0-16,-3-4-2 16,3-6 0-16,1-6-7 15,3-9 0-15,0-7-3 16,0-28 1-16</inkml:trace>
  <inkml:trace contextRef="#ctx0" brushRef="#br1" timeOffset="26996.899">21696 950 31 0,'7'22'15'0,"0"-19"-8"15,-4 3 29-15,1-3-35 16,3 4 0-16,0-7 0 16,4 0 0-16,-1-7-2 0,1 4 0 15,7-6-3-15,3-1 0 16,3 4-6-16,-2 9 0 16,-5 0-1-16,-3-9 0 15</inkml:trace>
  <inkml:trace contextRef="#ctx0" brushRef="#br1" timeOffset="27369.35">22003 1119 25 0,'7'22'12'0,"0"-13"-16"16,-4-9 22-16,-3 0-19 16,0 0 1-16,0 0 1 15,0 0 0-15,0-6-1 16,0 3 1-16,-3-3 0 16,-1-4 0-16,4 4 2 15,0 3 0-15,0-3 1 16,0 3 0-16,4-7 0 15,3 1 0-15,4-4 1 16,3 1 0-16,3-4-1 16,4 3 0-16,1-2-2 15,2 8 1-15,1 4-3 16,-4 3 1-16,0 10-7 0,-3 5 1 16,-4-5-8-16,-3-1 0 15</inkml:trace>
  <inkml:trace contextRef="#ctx0" brushRef="#br1" timeOffset="28091.369">22465 1160 35 0,'7'3'17'0,"-11"-3"-15"16,1 0 24-16,-8-3-27 15,-10 3 1-15,4 0 0 16,2 0 0-16,-2 9 0 16,-1 1 1-16,0 2-1 15,1 4 1-15,-1-7-1 16,1 1 1-16,2-1-2 15,5 7 1-15,6-10-3 16,4-6 1-16,7 0-2 16,4 0 1-16,3 0-1 0,-3 0 0 15,3-6 1-15,3-4 0 16,1 1 1-16,-4 0 1 16,0-1 0-16,-3 1 1 15,3 2 0-15,-3 1 0 16,-4 3 0-16,0 3 0 15,-4 3 1-15,8 10 0 16,-8-4 0-16,4 1 0 16,0-7 1-16,0 3 0 15,4-3 0-15,0 3 1 0,3-6-1 16,3-6 1-16,5-6-1 16,2-7 0-16,8-6 0 15,3-4 0-15,1-21-1 16,-8-6 1-16,0-13-2 15,-7 3 1-15,-3-22-1 16,-11 10 1-16,-4-1-2 16,-3 14 1-16,-3 5 0 15,-4 19 0-15,-4 7 0 16,1 15 0-16,-4 13 1 16,-4 12 0-16,0 13 0 15,1 9 0-15,-1 10 1 16,4 21 0-16,3 4 0 15,4 25 1-15,7-7-1 16,4 1 0-16,3-10-2 16,0-13 0-16,0-21-5 15,0-13 0-15,0-15-8 16,-7-10 0-16</inkml:trace>
  <inkml:trace contextRef="#ctx0" brushRef="#br1" timeOffset="28318.277">22468 1078 36 0,'18'32'18'0,"17"-23"-18"0,-24-3 28 15,3-6-28-15,7 3 0 16,7 4-1-16,4-7 1 0,0 0-2 15,-4-7 1-15,-3 4-4 16,-4 3 0-16,-3-6-5 16,-8 3 0-16</inkml:trace>
  <inkml:trace contextRef="#ctx0" brushRef="#br1" timeOffset="28646.656">22828 1204 38 0,'14'9'19'0,"11"-9"-21"16,-18 0 35-16,0-6-33 15,7 3 1-15,4 3 0 16,3-10 0-16,4 4-2 16,-8-13 1-16,-2 4 0 0,-1 2 0 15,-11-3-1-15,1 7 1 16,-8-7-1-16,-6 4 1 15,-5 5-1-15,-2 4 1 16,3 6-1-16,0-3 0 16,3 7 0-16,0 5 0 15,1 7 0-15,3 3 0 16,0 6 0-16,3-9 0 16,1 0-2-16,3 0 1 15,3-4-3-15,1-5 0 0,6-4-5 16,8-3 1-16</inkml:trace>
  <inkml:trace contextRef="#ctx0" brushRef="#br1" timeOffset="29278.124">23389 1339 26 0,'18'22'13'0,"-4"-32"-6"16,-7 10 20-16,-7 0-24 16,7-3 0-16,0-3 2 15,4-4 1-15,-4-2-7 0,0-4 0 16,-4-3 5-16,-3 4 0 16,-3 2-2-16,-1-3 0 15,1-2-1-15,-1 8 0 16,-3 1 0-16,-3-1 0 15,-1 7-2-15,0 6 0 16,1 7-2-16,-1 9 1 16,1-10-1-16,-1 4 1 15,0 8-2-15,4 1 1 32,11 19 0-32,7 3 1 15,3-3 1-15,3 9 1 16,8 3 0-16,7-9 0 0,-1 3 1 15,1-3 1-15,-4-6-1 16,-6 3 1-16,-12-1 0 16,-10 1 0-16,-7-3-1 15,-14-4 0-15,-4 1-2 16,-3-7 1-16,-11-3-1 16,-14-12 1-16,0-4-1 15,-3-3 1-15,0-15 0 16,3-1 0-16,10 4 0 15,12-3 1-15,9 6 0 16,12-13 0-16,17 0 3 16,14 4 0-16,14-7 0 15,11-3 1-15,4 9-1 16,-8-5 0-16,0-4-1 16,1 9 1-16,-1-6-7 15,-3 10 0-15,-11-7-6 0,-10 10 1 16,-11 3-8-16,-14-7 1 15</inkml:trace>
  <inkml:trace contextRef="#ctx0" brushRef="#br1" timeOffset="29621.048">24007 1097 37 0,'10'-16'18'0,"-3"13"-17"16,-7 3 27-16,-3 3-27 15,-1 7 1-15,-3 15 0 16,-11 0 1-16,-10 22-4 16,-18 10 1-16,-3 8 1 15,0 17 1-15,-1 9-2 16,1-19 0-16,10 6-5 16,4-21 0-16,10-7-7 15,4-28 1-15</inkml:trace>
  <inkml:trace contextRef="#ctx0" brushRef="#br1" timeOffset="29819.565">23601 1266 44 0,'10'32'22'0,"15"12"-25"0,-18-35 38 16,0 7-35-16,0 9 0 0,4-3 0 15,-4 9 0-15,0-3-3 16,0-2 1-16,0-14-10 16,-7-6 0-16</inkml:trace>
  <inkml:trace contextRef="#ctx0" brushRef="#br1" timeOffset="30373.268">20976 1571 37 0,'4'9'18'0,"-1"0"-14"0,-3-9 25 0,4 0-27 16,3 0 1-16,7 4 3 16,4-4 1-16,10 0-8 15,7 6 1-15,7-6 5 16,18 9 1-16,18 1 0 16,28-1 0-16,17-3-2 15,22-3 1-15,17-3-1 16,25-3 0-16,18-6-2 15,-8-10 0-15,11 3-2 16,-6-9 1-16,-15 13-2 16,-11-1 1-16,-17 10-2 15,-18 6 0-15,-28 10-4 16,-25 9 0-16,-25 6-8 16,-20 3 0-16,-29-6-4 15,-18-3 0-15</inkml:trace>
  <inkml:trace contextRef="#ctx0" brushRef="#br1" timeOffset="31887.951">7878 802 17 0,'0'10'8'0,"10"-1"3"0,-10-9 8 0,0-9-16 16,0 9 0-16,-3 0 3 15,-4 0 1-15,-4-6-8 16,-3 2 1-16,-4 4 4 16,-3 4 1-16,-4 2-2 15,-10-3 1-15,3 13-2 16,1-1 0-16,-8 13-1 15,0 16 1-15,7 0-2 16,4 6 1-16,3 1 0 16,8 2 0-16,3 0 0 15,6-6 0-15,12-6-1 16,14-13 0-16,3-6-3 16,11 0 1-16,10-12-6 15,-3-7 1-15,7 3-6 16,-11-6 0-16</inkml:trace>
  <inkml:trace contextRef="#ctx0" brushRef="#br1" timeOffset="32297.328">8022 1241 34 0,'0'4'17'0,"7"-8"-16"16,-7 4 28-16,0 0-29 15,0 0 1-15,0 0-1 16,-7 0 1-16,4-6-1 15,-8 3 0-15,0-6 0 16,1 2 1-16,-1 4-1 16,4 3 1-16,-3 3-1 15,-8 4 1-15,7 2-1 16,1 4 1-16,3 8-2 16,3-2 1-16,4 0-2 15,11-3 0-15,-1-7-2 16,8-9 0-16,3 0-5 15,0-9 1-15,1-7-2 16,-5 7 0-16</inkml:trace>
  <inkml:trace contextRef="#ctx0" brushRef="#br1" timeOffset="32671.129">8206 1357 25 0,'14'19'12'0,"-4"16"-15"0,-10-35 22 15,0 3-19-15,4 3 0 16,3-6 1-16,0 0 1 16,-4 0-3-16,5-9 1 0,2-7 1 15,1 3 0-15,-1 1-1 16,1-1 1-16,-1-5-2 15,5 2 1-15,-5 3-1 16,1 7 1-16,-1-3 0 16,1-1 1-16,-1 10 1 15,1 0 1-15,-4 0 0 16,4 10 0-16,-1-1 1 16,-6-3 0-16,3 4-1 15,0 2 0-15,0 4-2 16,-3-7 0-16,3 1-4 15,0-1 1-15,3-3-8 16,-3-2 0-16</inkml:trace>
  <inkml:trace contextRef="#ctx0" brushRef="#br1" timeOffset="32940.37">8576 1279 36 0,'11'16'18'0,"-1"37"-13"0,-3-44 27 0,4 4-31 15,-1-1 0 1,1-2 4-16,0 2 1 0,3-2-6 16,-4-4 1-16,4 0 3 15,1-9 0-15,-5 0-1 16,4-13 1-16,0-6-4 15,4-3 0-15,0 0-6 16,-1-3 1-16,1 0-10 16,-4 3 0-16</inkml:trace>
  <inkml:trace contextRef="#ctx0" brushRef="#br1" timeOffset="33362.332">9617 1257 43 0,'7'0'21'0,"0"-6"-23"0,-7 0 29 0,-4 2-27 16,-3-5 0-1,-3 0 0-15,-4-1 0 0,-4 1 0 16,0 9 0-16,1 9 0 15,-1 1 1-15,0-1-1 16,4 16 0-16,4-3-1 16,3 3 1-16,7 0-5 15,7 3 1-15,7-15-3 16,7-1 0-16,4-2-4 16,-1-7 0-16</inkml:trace>
  <inkml:trace contextRef="#ctx0" brushRef="#br1" timeOffset="33618.723">9758 1367 34 0,'10'15'17'0,"-13"4"-17"0,3-19 31 15,0 0-30-15,0-9 1 16,3-1 1-16,4 1 1 15,1-7-3-15,2 1 1 16,8 2 3-16,3-2 1 16,7 5-2-16,4 1 1 15,3-1-3-15,0 1 0 16,4 3-8-16,-3 2 1 16,-8 4-10-16,-4-6 0 15</inkml:trace>
  <inkml:trace contextRef="#ctx0" brushRef="#br1" timeOffset="34202.856">11063 856 29 0,'7'31'14'0,"11"0"4"0,-11-21 14 15,-4-1-31 1,4 10 0-16,-3 0 0 0,3 6 0 16,0 0-2-16,0 13 1 15,0-4 0-15,0 4 1 16,-3-13-2-16,-1-3 1 16,-3-10-1-16,-3-2 1 15,-8-10-1-15,1-10 0 0,-4 4 0 16,-4 0 1-16,0-4-2 15,-3 7 0-15,-4 3 0 16,4 0 1-16,-3 13-2 16,6-1 1-16,0-2 1 15,4 2 0-15,4 7 1 16,2 6 1-16,8 0 1 16,4-3 1-16,7 0 0 15,6-3 1-15,1-6-1 16,3-4 1-16,-3 3-2 15,3-12 1-15,0 0-4 16,0 0 1-16,0-6-8 16,4 0 1-16,-4-7-7 15,0-5 1-15</inkml:trace>
  <inkml:trace contextRef="#ctx0" brushRef="#br1" timeOffset="34434.452">11335 1266 40 0,'-4'10'20'0,"11"-1"-21"0,-7-6 34 16,0 4-32-16,0-4 0 15,0 6 0-15,0 4 0 0,0-4-2 16,0 1 0-16,0-1-3 15,4-6 0-15,3-3-8 16,-4-12 0-16</inkml:trace>
  <inkml:trace contextRef="#ctx0" brushRef="#br1" timeOffset="34667.096">11317 1116 30 0,'4'9'15'16,"3"1"-2"-16,-7-10 19 0,0 0-30 15,0 0 1-15,0 0 1 16,0 0 1-16,7 0-6 16,0 6 0-16,0-6 3 0,0 9 1 15,7-5-5-15,-3 5 1 16,-1 0-9-1,1 7 1-15,-4-13-5 0,3 0 1 16</inkml:trace>
  <inkml:trace contextRef="#ctx0" brushRef="#br1" timeOffset="34984.161">11585 1276 42 0,'4'22'21'0,"3"19"-22"0,-4-32 38 0,-3 0-36 16,0 1 1-16,4-4 1 16,-4 3 0-16,0-9-3 15,3 4 1-15,1-4 2 16,-1-4 1-16,5-2-1 15,2-3 0-15,1-7-1 16,6-3 1-16,4 7-2 16,4-4 0-16,0 7-6 15,0-7 1-15,-8 7-10 16,1-1 1-16,-15 1-3 16,-6-1 0-16</inkml:trace>
  <inkml:trace contextRef="#ctx0" brushRef="#br1" timeOffset="35912.092">11934 696 34 0,'8'0'17'0,"20"3"-7"16,-18-3 28-16,4 0-35 16,11 0 1-16,3-3 1 15,4 3 1-15,3-7-7 0,8 4 0 16,-1-6 4-16,-3 3 1 15,-7-1-2-15,-4 7 0 16,-7 7-1-16,-3-1 0 16,-11 3-1-16,-7 10 0 15,-7 9-1-15,-7 7 1 16,-4-1-1-16,0 4 0 16,1 0-1-16,-1 2 0 15,4-2-3-15,3-13 1 16,4 3-7-16,7-12 1 15,0-3-6-15,7-4 1 16</inkml:trace>
  <inkml:trace contextRef="#ctx0" brushRef="#br1" timeOffset="36277.106">12188 1348 34 0,'4'19'17'0,"3"-16"-8"16,-7-3 27-16,4 0-32 16,-1-3 1-16,1 3 2 15,-1-6 1-15,-3 2-11 16,0-5 1-16,0 9 6 16,-3 0 0-16,-1 0-3 15,1 0 1-15,-1 0-2 0,-3 3 1 16,3 3-1-1,1 7 0-15,-1-1-1 0,4 7 0 16,4-6-1-16,-1-1 0 16,1 1-1-16,3-4 0 15,-3-2 0-15,3-7 1 16,-4-10-1-16,1 1 0 16,-1-13-1-16,-3 0 0 15,-3-3-9-15,-1 0 0 0,-3-3 0 16,4 2 0-1</inkml:trace>
  <inkml:trace contextRef="#ctx0" brushRef="#br1" timeOffset="39051.846">20278 2223 23 0,'0'3'11'0,"7"3"-5"0,-7-3 12 16,0 4-15-16,-4 2 0 0,1 7 3 16,-4 3 1-16,-4 6-9 15,0 3 1-15,-3 6 4 16,4-5 1-16,-1-4-3 15,-3-3 1-15,7-4-12 16,0-5 0-16</inkml:trace>
  <inkml:trace contextRef="#ctx0" brushRef="#br1" timeOffset="39547.388">20570 2298 30 0,'25'-12'15'0,"-11"-4"-5"0,-10 13 18 16,-4-7-28-16,-4-2 0 16,-3 6 0-16,-7-10 1 15,-11 0-2-15,-6-3 1 16,-5-6 0-16,-6 3 1 0,-14 4-1 16,3-4 1-1,3 18-1-15,1 4 0 0,0 19-1 16,-1 6 0-16,4 7-1 15,7 8 0-15,8 17 1 16,10 12 0-16,17 3 0 16,18 0 1-16,11-9 3 15,10-13 0-15,18-12 1 16,7-13 1-16,11-16-1 16,-1-18 0-16,-6-16-1 15,-4-10 1-15,-11-12-5 16,-10 3 1-16,-11-9-11 15,-7 0 1-15,-14-16-4 16,-7 15 1-16</inkml:trace>
  <inkml:trace contextRef="#ctx0" brushRef="#br1" timeOffset="40327.085">21456 2101 39 0,'0'-4'19'0,"-39"17"-20"0,25-4 34 16,-11 4-33-16,1 6 0 16,-8-10 0-16,-3 10 0 15,-8-3-1-15,1 6 1 0,3 3 0 16,4 3 0-16,7-9-1 15,3-4 1-15,7 1 0 16,8-3 0-16,6 5 0 16,11 8 1-16,7-1 0 15,4 0 0-15,3-6 1 16,4 2 1-16,-4 1-1 16,-3 0 1-16,-4 0-2 15,-4 7 1-15,-6-7-1 16,-8 3 0-16,-6 0-2 15,-11-3 0-15,-8 0-2 16,-6-4 0-16,0-8-9 16,3-13 0-16,0-10-1 15,8 1 0-15</inkml:trace>
  <inkml:trace contextRef="#ctx0" brushRef="#br1" timeOffset="40822.937">21382 2678 40 0,'-11'43'20'16,"-17"1"-26"-16,21-31 39 0,-4 12-33 16,-3-3 1-16,0 9-1 15,4-9 1-15,-1 0-2 16,4-3 1-16,0-16 0 16,3 3 0-16,4-15 0 15,0-10 0-15,7-6-2 16,1 6 1-16,2-12-2 15,4 0 0-15,4-4-1 16,-1-3 0-16,8 4 0 16,3-1 1-16,1 10 2 15,6 7 0-15,0 5 4 16,0 7 0-16,-3 3 1 16,-7 9 1-16,-4 6-1 15,-7-2 1-15,-14 9-3 0,-7 6 1 16,-11 3-3-16,-6-12 1 15,-8 6-3-15,-3 3 1 16,-1-10-6-16,-2 4 1 16,9 0-5-16,5-6 0 15</inkml:trace>
  <inkml:trace contextRef="#ctx0" brushRef="#br1" timeOffset="41212.597">21703 2759 41 0,'14'6'20'0,"14"-2"-23"15,-17-8 36-15,-1-2-33 16,-3-3 1-16,1-1-1 15,-1-5 0-15,0 2-1 16,0-3 1-16,-4 1 0 16,-3-4 0-16,0 0-1 15,-3 3 1-15,-1 7 0 16,1 6 0-16,-1 3-1 16,1 9 0-16,-1 10 1 0,1 6 1 15,-1 3-1-15,4-3 1 16,0 4-1-16,4-4 1 15,-1 3-1-15,1-6 1 16,6 0-4-16,8-10 1 16,6-2-7-16,8-4 1 15,0-9-4-15,3-10 1 16</inkml:trace>
  <inkml:trace contextRef="#ctx0" brushRef="#br1" timeOffset="41483.843">22271 2659 28 0,'-4'-3'14'16,"-10"25"-9"-16,7-22 23 0,-3 3-26 15,-5 6 1 1,-13 4 0 0,4-4 1-16,2 4-5 15,5 2 0-15,3 4 4 16,3 6 0-16,4-3 0 15,7 3 0-15,4 0-1 16,3-15 1-16,3 2-2 16,4 1 1-16,0-4-5 15,4-6 1-15,0 4-7 16,-1-14 0-16,1 4-4 16,-4-16 0-16</inkml:trace>
  <inkml:trace contextRef="#ctx0" brushRef="#br1" timeOffset="41666.253">22387 2618 28 0,'11'25'14'0,"-8"0"-1"0,-3-12 20 16,0 2-32-16,-3-2 1 16,-1-1 0-16,1 7 0 15,-4-6-3-15,3 3 0 16,4-1-4-16,0-5 1 15,0-10-8-15,4-7 1 0</inkml:trace>
  <inkml:trace contextRef="#ctx0" brushRef="#br1" timeOffset="41827.828">22345 2580 35 0,'14'19'17'0,"4"6"-21"16,-11-22 26-16,0 4-28 16,3 5 1-16,5-2-12 15,6 2 1-15</inkml:trace>
  <inkml:trace contextRef="#ctx0" brushRef="#br1" timeOffset="42412.972">22842 2662 29 0,'4'6'14'0,"-11"26"-12"0,3-23 21 15,-6 3-25-15,-8-2 1 16,0-7-1-16,-3 6 1 16,-3 7 2-16,2-3 1 15,1 2-2-15,4 1 0 16,3 0-1-16,3 3 1 15,7-10-1-15,8 0 1 16,7-6-2-16,3 4 0 0,3-14 0 16,4 4 1-16,1-6-1 15,-1 0 1-15,-4-7 0 16,-2 6 0 0,-5 4 0-1,-3 3 1-15,0 3-1 16,-3 3 1-16,-1 7 0 0,1 2 0 0,-1 1 0 15,4 2 1-15,0-5 0 16,0 2 1-16,4-5 1 16,0 2 0-16,6-3 0 15,4-3 1-15,4-3 0 16,10-3 0-16,-3-19-1 16,3-6 1-16,1-10-2 15,-5-9 0-15,-2-6-1 16,-5-13 1-16,-2 4-2 15,-5-1 0-15,-6 0 0 16,-8 7 0-16,-3 9 0 0,-7 12 0 16,0 13 0-16,-3 19 1 15,-1 19-1-15,0 6 1 16,1 22-1-16,3 9 1 16,3 16-1-16,4 6 1 15,4-3-4-15,6 3 0 16,1-12-4-16,3-9 0 15,4-20-5-15,-1-6 1 16</inkml:trace>
  <inkml:trace contextRef="#ctx0" brushRef="#br1" timeOffset="42879.193">23527 2333 44 0,'7'0'22'0,"10"-10"-29"0,-9 7 42 15,2-6-34-15,8 2 0 16,3 1 3-16,4-3 0 16,6-1-4-16,5 7 0 15,-1 3 3-15,-3 0 1 16,-8 3-2-16,-2 4 0 15,-12 5-2-15,-6 4 1 16,-4 0-1-16,-7-4 0 16,-4 4-1-16,-3 9 1 0,-4-6-1 15,1 6 1-15,-5-3-3 16,5 0 1-16,3 6-6 16,0-9 1-16,3-7-8 15,4 1 1-15</inkml:trace>
  <inkml:trace contextRef="#ctx0" brushRef="#br1" timeOffset="43271.232">23622 2900 34 0,'4'3'17'0,"6"-6"-12"0,-10 3 25 15,0-9-28-15,0 3 1 16,-3-1 1-16,-1-2 1 16,-3-1-7-16,0 7 1 15,-7-6 3-15,0 3 1 16,0 3-2-16,-4 3 1 15,-3 0-2-15,3 9 0 16,4 0 0-16,3 4 0 16,1 3-2-16,3-1 1 0,0 4-2 15,7-3 0-15,10 3 1 16,8-16 0-16,7 3-1 16,-1-12 1-16,1 3-3 15,-7-7 0-15,-4-2-6 16,-14-10 1-16</inkml:trace>
  <inkml:trace contextRef="#ctx0" brushRef="#br1" timeOffset="51060.479">12245 4873 11 0,'7'3'5'0,"7"0"-2"0,-7-3 5 15,0 0-7-15,4-3 0 16,-1 0 2-16,4-7 0 0,1 1-4 16,2-1 1-16,4 4 2 15,4-10 0-15,10 4-1 16,1 3 0-16,13-1 0 15,4 4 0-15,3 6 0 16,4-6 0-16,0 6-1 16,-7 6 0-16,0-6-1 15,0 0 1-15,0 0-1 16,-7 6 1-16,-4-3-1 16,-10 0 0-16,-11 7 0 15,-10-1 0-15,-11 4-2 16,-7-1 1-16,-7 1-1 15,-8 3 0-15,1-4-1 16,-7 7 1-16,-4-3-1 16,-7-1 0-16</inkml:trace>
  <inkml:trace contextRef="#ctx0" brushRef="#br1" timeOffset="51676.147">12400 5378 6 0,'57'6'3'0,"48"3"-4"0,-69-9 6 15,6 0-5-15,4 3 0 16,-4 4 1-16,1 8 1 16,-8-8-2-16,-7 5 0 15,-7 4 0-15,-3 3 1 16,-8-7-1-16,-10 4 0 16,-10-1-1-16,-11 4 1 0,-18-6-1 15,-21 3 1-15,-11-4 0 16,-3 1 0-16,-10-7 0 15,-15 6 0-15,-14 1-2 16,4 6 1-16</inkml:trace>
  <inkml:trace contextRef="#ctx0" brushRef="#br1" timeOffset="54933.986">24878 2223 27 0,'7'0'13'0,"-4"-10"-2"16,-3 10 14-16,0 0-24 15,0 0 0-15,-3 4 2 16,-4 5 0-16,-4 4-3 16,-3 5 1-16,-7 1 1 15,-7 0 1-15,-7 6-1 16,-11 10 0-16,3 5-1 16,1 4 1-16,-4 6-1 15,-3 7 0-15,3-10-1 16,4 3 0-16,-1-6-2 15,11-10 0-15,8-5-10 0,6-17 1 16,11-12-2-16,7-9 1 16</inkml:trace>
  <inkml:trace contextRef="#ctx0" brushRef="#br1" timeOffset="55295.264">24458 2314 44 0,'7'6'22'0,"14"22"-22"15,-14-21 45-15,0 15-45 16,0 12 1-16,4 10-1 16,7 12 1-16,6 13-1 15,8-3 0-15,0-3-2 16,3-7 0-16,-3-5-7 15,-7-11 1-15,-8-24-6 16,-3-3 0-16</inkml:trace>
  <inkml:trace contextRef="#ctx1" brushRef="#br1">15882 395 0,'0'0'16,"0"0"-1,0 0 1,0 0-1,0 0 1,0 0 0,0 0-1,0 0 1,0 0 0</inkml:trace>
  <inkml:trace contextRef="#ctx0" brushRef="#br1" timeOffset="56826.008">20031 3399 20 0,'-4'9'10'0,"4"10"5"0,4-19 10 16,-4 3-23-16,0 3 1 15,0-6 2-15,3 4 1 16,1 2-6-16,-1-6 1 15,4 3 4-15,0 0 0 16,0 0-1-16,4 4 1 16,3-1-2-16,-3-3 1 15,3 0-2-15,4 6 0 16,3 1-2-16,0-4 1 0,-4 4-1 16,1-7 1-16,-4 3-2 15,-3-3 1-15,-4 0-1 16,-4 7 0-16,-6 2 0 15,-4 4 0-15,-4 0 0 16,1 2 0-16,-4-8 1 16,-1 9 0-16,1-7-1 15,-3 4 1-15,-1-1 0 16,4-2 0-16,0 0 0 16,3 2 1-16,4-2-1 15,4-4 1-15,3 1 0 16,7-1 0-16,3 0-1 15,1 1 0-15,7-4 0 16,-1-6 0-16,4 0-4 16,0 0 0-16,-3 0-11 15,-7-12 1-15</inkml:trace>
  <inkml:trace contextRef="#ctx0" brushRef="#br1" timeOffset="57413.463">20426 3509 31 0,'39'0'15'0,"-15"-19"-4"16,-17 19 14-16,0-7-24 15,-3-2 0-15,-4-3 0 16,-7-4 0-16,-11-9-2 16,-10 3 0-16,-14 6 1 15,-8 0 1-15,4 7-1 16,-6 0 0-16,-5 9-2 16,-6 6 1-16,-1 6-1 0,4 14 1 31,-21 27 0-31,10 10 0 15,19 15 0-15,13-18 1 16,25 24 2-16,17-15 0 16,15 0 1-16,17-16 0 15,22-12 1-15,10-31 0 16,21-10-1-16,3-19 0 16,-2-19-1-16,-12-9 1 15,-10-6-3-15,-10 3 1 16,-8 6-8-16,-17 0 1 0,-11 0-8 15,-17 16 1-15</inkml:trace>
  <inkml:trace contextRef="#ctx0" brushRef="#br1" timeOffset="63567.79">21001 3584 35 0,'0'6'17'0,"7"10"-7"0,-7-7 18 16,-4 1-26-16,1 8 1 0,-4 17 0 15,-4-1 1-15,1 4-6 16,-4 6 1-16,-1 0 3 15,-2 0 0-15,3-13-6 16,3-3 1-16,1-3-10 16,6-9 1-16</inkml:trace>
  <inkml:trace contextRef="#ctx0" brushRef="#br1" timeOffset="63958.824">20719 3462 37 0,'7'18'18'0,"10"-18"-10"0,-10 0 25 15,4 0-32-15,3 0 1 16,7 3 2-16,7-3 1 15,4 7-5-15,-7-7 0 16,28 0 3-16,7 0 1 16,-7 9-2-16,-4 1 1 15,-3-4-2-15,-7 3 1 16,-11 4-2-16,-10 6 0 16,-11 9-1-16,-7 3 1 15,-7 1-1-15,-11 15 0 16,-10-7-1-16,-4 4 1 15,-7-3 0-15,0 0 1 0,8 0-3 16,2-16 1-16,5-3-6 16,6-4 1-16,8-5-8 15,6-7 1-15</inkml:trace>
  <inkml:trace contextRef="#ctx0" brushRef="#br1" timeOffset="64231.208">21340 3894 44 0,'-8'16'22'0,"-9"15"-24"0,17-18 37 15,-4-4-34-15,1 4 0 16,3 2 0-16,0 1 1 16,3-6-6-16,4-1 0 15,0-6-8-15,4-3 1 16,0-9-2-16,-1-4 0 16</inkml:trace>
  <inkml:trace contextRef="#ctx0" brushRef="#br1" timeOffset="64423.108">21336 3753 45 0,'-4'0'22'0,"12"3"-31"0,-8-3 46 0,0 0-37 15,3 3 1-15,-3-3-1 16,4 7 0-16,3-4-4 15,0 3 1-15,0 4-9 16,3-1 0-16</inkml:trace>
  <inkml:trace contextRef="#ctx0" brushRef="#br1" timeOffset="64769.761">21590 3901 49 0,'14'31'24'0,"0"13"-26"0,-10-35 40 15,3 4-37-15,-4-4 1 16,1 1 1-16,-1-7 1 0,1 3-5 15,-1-3 1 1,-3 0 2-16,0-3 0 0,0 0-1 16,0 0 1-16,8-6-1 15,-1-3 0-15,0-7-2 16,3 0 1-16,1 4-5 16,3-7 1-1,0 6-6-15,0 4 1 0,-3 3-7 16,-1-1 1-16</inkml:trace>
  <inkml:trace contextRef="#ctx0" brushRef="#br1" timeOffset="65084.864">21791 3929 36 0,'0'9'18'0,"0"-6"-7"16,0-3 28-16,11-3-36 15,-1 0 0-15,4 0 1 16,4-3 0-16,3-1-6 15,-3-2 1-15,-4 0 2 0,0-1 1 16,-7-2-2-16,-3-1 0 16,-8-3-1-16,-3 4 0 15,0-4-1-15,-4 7 0 16,-3 6-1-16,4 12 1 16,-1 4-1-16,4-4 1 15,0 7 0-15,3 2 0 16,8 1 1-16,3 0 0 15,4 3 0-15,-1-3 0 16,4 0-4-16,4-10 1 16,0 4-6-16,-1-7 0 0,4 0-2 15,-3-6 1-15</inkml:trace>
  <inkml:trace contextRef="#ctx0" brushRef="#br1" timeOffset="65879.577">22087 3991 30 0,'11'29'15'0,"7"-10"-11"0,-11-19 28 0,0 6-32 15,0-6 1-15,0 0 0 16,0 0 1-16,-4 0-2 16,5-6 0-16,-5-4 1 15,4-2 0-15,-3-4-1 16,-1-3 1-16,1 3-1 15,-1 4 1-15,4-7-1 0,0 6 0 16,0 1 0-16,4 3 1 16,3 2 0-16,0 4 0 15,0-6-1-15,4 6 1 16,-4-1-1-16,4 1 1 16,3 3-1-16,7 0 1 15,4 3-1-15,0-3 0 16,3 4-1-16,-3-1 1 15,-4 0 0-15,-3 3 0 16,-8-3-1-16,-3 7 1 16,-7 2-1-16,-3 1 0 15,-8 2 0-15,-3 4 1 0,-3-6-1 16,-4-1 0-16,-1 7-1 16,1 0 1-16,-3 6 0 15,3 3 0-15,-1 7-1 16,5-4 1-16,3 10 0 15,0-3 1-15,-4 2 0 16,1-2 0-16,-1-13 0 16,0-3 1-16,1-6-1 15,-1-1 1-15,4-5-1 16,0-1 0-16,0-6 0 16,4-3 0-16,3-6 0 15,3 0 1-15,4-7-1 16,4 4 1-16,6-7 0 15,15-6 0-15,7 3 1 16,3-15 0-16,1-1-1 16,-1-2 1-1,-3 2-1-15,-7 1 1 16,-8 6-2-16,-3-1 1 0,-3 4-1 0,-7 3 0 16,-4 7-1-16,-7-4 0 15,-4 9 0-15,-3 7 0 16,0 6 0-16,0 4 1 15,0-1-1-15,0 0 0 16,0 7 0-16,3 6 1 16,4-1-1-16,4 4 1 15,3-6-3-15,0-3 1 0,3 2-4 16,5-2 1-16,2-7-5 16,1 3 0-16,0-5 0 15,-1-4 0-15</inkml:trace>
  <inkml:trace contextRef="#ctx0" brushRef="#br1" timeOffset="66217.702">22888 4073 19 0,'0'-3'9'0,"0"12"-1"0,0-6 16 0,0 7-21 15,4 2 0-15,-4 7 1 16,0-9 0 0,0 5-6-16,0 1 1 0,0-7 3 15,0-2 0-15,0-1-2 16,0-6 1-16,3 0-1 0,1-13 0 31,10-9 0-31,0 4 0 16,0 2 0-16,4 7 1 15,-4-1 0-15,0 1 0 16,0 9 0-16,-3 0 0 16,-1 0 0-16,-3 3 0 15,4 0-1-15,-4 10 1 16,-3 2-1-16,6-2 1 15,1-1-2-15,-4 7 1 16,3 0-4-16,1-10 1 16,-1 1-5-16,5-7 0 15,-1-3-3-15,0-3 1 0</inkml:trace>
  <inkml:trace contextRef="#ctx0" brushRef="#br1" timeOffset="66690.414">23333 4082 24 0,'24'-3'12'0,"-2"-6"-6"0,-15 9 21 0,0 0-24 16,0-6 0-16,0 12 1 16,0-12 0-16,-4 2-6 15,1-2 1-15,-4 6 3 16,0 0 0-16,-4 0-2 16,-3-3 0-16,-3 6-1 15,3 0 1-15,-11 4 0 16,4-1 0-16,-4 6 0 15,1 4 0-15,3 3 0 16,3 6 0-16,4-3 0 16,7 3 1-16,7-6-1 0,4-3 1 15,3-4-1-15,7 1 1 16,-4-4-1-16,8-6 1 16,7-6-1-16,7-3 0 15,-8 3 0-15,1-13 0 16,-4-3 0-16,-3 0 0 15,-7-12-1-15,-4 3 1 16,-7 9-1-16,-7 3 1 16,-4 4-1-16,1-4 1 15,-11 16 0-15,-4 9 0 16,1 7 0-16,2 9 0 0,8 3 2 16,4 10 0-16,10 0 0 15,7 6 1-15,11-10-1 16,6-9 0-16,12-6-3 15,6-3 1-15,1-16-6 16,-5-16 1-16,-6-6-8 16,-7-12 1-16</inkml:trace>
  <inkml:trace contextRef="#ctx0" brushRef="#br1" timeOffset="67080.903">24310 3364 39 0,'3'32'19'0,"-6"52"-16"0,3-46 31 0,0 18-34 15,0 13 0-15,0 13 0 16,-4-4 1-16,1 4-2 15,-1-13 1-15,1-16-4 16,-1-12 1-16,1-10-8 16,-1-18 0-16,1-16-1 15,-1-13 0-15</inkml:trace>
  <inkml:trace contextRef="#ctx0" brushRef="#br1" timeOffset="67471.026">24081 3976 36 0,'7'31'18'0,"24"-6"-15"0,-20-22 36 15,3 4-37-15,4 2 0 16,6 0 2 0,8 1 1-16,7-1-6 0,3-6 1 15,1 4 3-15,-1-7 1 16,-7-7-2-16,1 4 1 15,-8-3-3-15,0 3 1 16,-7-7-1-16,0 1 0 16,-3-3-1-16,-4-1 0 15,-7 4 0-15,-7-1 0 0,-3 1 0 16,-4 6 0 0,0 3 0-16,-1 6 0 0,1 0 0 15,0 4 1-15,0-1 0 16,0 10 0-16,4 6 0 15,-1 0 0-15,1 3 0 16,6-3 1-16,1 3-5 16,6 1 1-16,4-14-8 15,8 1 0-15,2-10-3 16,15-12 0-16</inkml:trace>
  <inkml:trace contextRef="#ctx0" brushRef="#br1" timeOffset="68086.82">25015 4001 20 0,'29'-28'10'0,"-19"18"5"16,-10 10 12-16,0 3-25 16,0 4 1-16,-3 2 0 15,-8 4 1-15,-3-1-5 16,-4-2 0-16,-3 2 3 0,-3 1 0 16,-5-1-1-16,5 4 0 15,2-7-1-15,5 4 1 16,3-7-1-16,7 4 0 15,3-4 0-15,4-6 0 16,11 3 0-16,3-3 0 16,7 6 0-16,0-3 0 15,4 4 0-15,3-4 0 16,-7 3 0-16,-3 0 0 16,-4 4 0-16,-3 5 0 0,-8-2-1 15,-3 6 1-15,-3 3-1 16,-4 0 0-16,-4 6 0 15,-3-3 1-15,0-3-1 16,0 0 1-16,3-3 0 16,8-10 0-16,6-6 0 15,8-6 0-15,3-13-1 16,7-2 1-16,4-11 0 16,13-5 0-16,19-16 0 15,13-7 1-15,8-12-1 16,-7-6 0-16,-11-10 0 15,-8 1 0-15,-13-4 0 16,-11 16 0-16,-13 3 0 16,-12 3 0-16,-10 13 0 15,-11 15 0-15,-6 3 0 16,-8 13 0-16,-10 16 1 16,-1 12 0-16,-3 10 0 0,1 19 0 15,6 9 1-15,7 28 0 16,7 6 0-16,8 4 1 15,6 2-1-15,8 1 0 16,3-22-2-16,3-16 0 16,4-10-6-16,0-12 0 15,0-15-7-15,-3-23 0 16</inkml:trace>
  <inkml:trace contextRef="#ctx0" brushRef="#br1" timeOffset="68285.113">25001 3847 36 0,'14'35'18'0,"8"-13"-4"15,-12-16 27-15,1 0-39 16,3-3 1-16,11 0-1 16,17-3 1-16,7-6-6 15,11 0 1-15,4-3-3 16,-4 2 1-16,-7 4-11 15,-4 3 1-15</inkml:trace>
  <inkml:trace contextRef="#ctx0" brushRef="#br1" timeOffset="68700.601">25908 3869 44 0,'0'-3'22'0,"7"9"-18"15,-7-6 32-15,4 3-36 16,-1 1 0-16,1 2-1 15,-1 0 0-15,-3 4-2 16,0-1 1-16,0-3-10 16,0 4 1-16,0-4-2 15,0-3 0-15</inkml:trace>
  <inkml:trace contextRef="#ctx0" brushRef="#br1" timeOffset="68867.035">25788 4133 42 0,'14'40'21'0,"21"-18"-17"0,-24-12 41 16,0-7-44-16,-1 0 0 15,1 0-1-15,-1-3 0 16,1-3-4-16,-4 0 0 16,-3 0-10-16,-4-13 1 15</inkml:trace>
  <inkml:trace contextRef="#ctx0" brushRef="#br1" timeOffset="69766.913">27453 3640 47 0,'113'-31'23'0,"7"9"-14"16,-99 19 34-16,0 0-43 15,-3-4 0-15,-4 1-1 16,-7 6 1-16,-10 6-1 15,-15 4 1-15,-17 6 0 16,-18-1 0-16,-14 4-1 16,0 6 0-16,-7 0-1 15,0 0 1-15,-1-3-3 16,8 0 1-16,11-6-1 16,10 3 1-16,14-7 0 15,8 1 1-15,13-1 1 16,15 1 0-16,13 6 3 0,15 9 0 15,3 0 0-15,-3 0 1 16,0-6-1-16,-7 0 1 16,-11 10-1-16,-7 5 1 15,-11 4-3-15,-10 6 1 16,-11 6-1-16,-13-6 0 16,-5-9-1-16,-3-4 1 15,0-2 0-15,1-4 0 16,9-3 1-16,5-6 1 15,2 3 0-15,12 3 0 0,10 0 0 16,10-6 1-16,15-3 1 16,10 2 0-16,14-8-1 15,8-4 1-15,3-6-3 16,-7-3 0-16,6 0-5 16,5-7 1-16,-1 4-10 15,-3-3 1-15,-3-7-7 16,-4 0 1-16</inkml:trace>
  <inkml:trace contextRef="#ctx0" brushRef="#br1" timeOffset="69965.266">27541 4142 57 0,'0'31'28'0,"0"23"-33"16,0-39 53-16,0 14-47 0,0 2 0 15,0 3 0-15,0 7 0 16,0 3-5-16,-3-3 1 16,-1-10-11-16,1-9 1 15,3-9-3-15,0-7 0 16</inkml:trace>
  <inkml:trace contextRef="#ctx0" brushRef="#br1" timeOffset="70533.05">28219 4089 42 0,'7'-16'21'0,"-4"-9"-26"16,-3 22 37-16,-7 0-32 16,-3 6 1-16,-8 0 0 15,-7-6 0-15,-3 6-1 16,-4 6 0-16,-6 13 0 0,2 0 1 15,1 10 0-15,3-1 0 16,4 3-1-16,10-5 1 16,4 5 0-16,4-6 0 15,10-6 0-15,10-3 0 16,8-13 0-16,7-2 0 16,6-11-1-16,-2-2 1 15,-5-4-2-15,1-5 0 16,-4-1 0-16,-3 3 0 0,-1-6 0 15,-2 6 1 1,-5 7 0-16,1 3 0 16,-1 6 2-16,1 3 0 0,-4 9 0 15,0 7 0-15,0 0 0 16,0 6 1-16,-3 3-2 16,-1-6 1-16,4-3-3 15,0 3 1-15,0-9-6 16,4 2 0-16,-1 1-8 15,5-16 0-15</inkml:trace>
  <inkml:trace contextRef="#ctx0" brushRef="#br1" timeOffset="70849.113">28392 4393 44 0,'3'37'22'0,"-3"-18"-19"16,0-12 34-16,0 8-37 15,0-5 1-15,0-1 0 0,0 0 0 16,0-2-1-16,0-7 0 16,4-7 0-16,-4-2 1 15,3-7-1-15,4 4 1 16,4-7-1-16,-1 3 1 16,4-6-1-16,4 7 0 15,-4 2 0-15,4 4 0 16,0 9 0-16,3 9 0 15,-4 1 1-15,1 2 0 16,0 10-1-16,-1 3 1 16,-3 10-2-16,4-17 0 0,3 4-5 15,0-9 0-15,0 0-8 16,-3-7 0-16</inkml:trace>
  <inkml:trace contextRef="#ctx0" brushRef="#br1" timeOffset="71988.622">26652 4935 47 0,'-3'25'23'0,"-4"-3"-22"16,7-18 37-16,-4-1-38 16,1 3 1-16,-4 0 0 15,0 0 0-15,3 4-1 16,1-10 0-16,-1 0 0 15,1 0 1-15,3 0-2 16,7-10 1-16,3-5-2 16,4-7 0-16,4-3-1 0,0 6 1 15,-4 3-1-15,0 1 1 16,0 5-1-16,-4 1 1 16,5 3 1-16,-5 2 0 15,4 4 1-15,-3 4 1 16,-4-1-1-16,0 0 0 15,0 3 1-15,0 13 0 16,-3-7 0-16,-4 4 0 16,3 0-1-16,1-1 1 15,-4-2-1-15,3 0 0 0,4-1-7 16,0 1 1-16,7-7-7 16,1-6 1-16</inkml:trace>
  <inkml:trace contextRef="#ctx0" brushRef="#br1" timeOffset="72251.186">27051 4986 58 0,'14'-7'29'0,"7"14"-42"0,-14-11 57 16,7 4-44-16,4 4 0 16,0-4-1-16,-1 0 1 15,1 0-4-15,-4 0 1 16,-3 0-10-16,-4 0 0 16,-7-7-2-16,-7 1 1 15</inkml:trace>
  <inkml:trace contextRef="#ctx0" brushRef="#br1" timeOffset="72426.225">26928 5111 44 0,'0'16'22'0,"3"-4"-20"0,4-12 43 0,0 0-46 16,11-3 1-1,3-3 0-15,7 0 0 31,7-1-3-31,4 1 0 0,-3 3-8 0,-5 3 0 16,-10 0-3-16,-10 0 1 0</inkml:trace>
  <inkml:trace contextRef="#ctx0" brushRef="#br1" timeOffset="72878.013">27488 4844 57 0,'0'26'28'0,"-7"52"-38"16,4-56 57-16,-1 15-47 15,-3-5 0-15,-7 21-2 16,7-6 1-16,0 0-5 16,0-15 0-16,7-7-9 15,0-22 0-15</inkml:trace>
  <inkml:trace contextRef="#ctx0" brushRef="#br1" timeOffset="73536.571">27372 3330 46 0,'0'3'23'0,"-11"19"-19"15,8-13 34-15,-8 1-38 16,4-1 0-16,-3 4 0 16,-1-1 0-16,-3-2 0 15,-4-1 0-15,1-6-1 16,3 3 1-16,0-6 0 15,-1 0 0-15,5-6-3 16,3-3 0-16,7-4-1 0,3-2 1 16,8-1-2-1,3-3 1-15,0 3 0 0,7 4 0 16,11 6 3-16,7 6 0 16,0 6 1-16,-1 3 0 15,5 10 1-15,-4 6 1 16,-4-6 0-16,-3 6 0 15,-4-16 0-15,0 1 0 16,-3-1-1-16,-4 1 0 16,-3-7 0-16,-4-6 0 15,-7-7-1-15,-7 1 0 16,-7-10 0-16,-7-3 0 16,-11 3 0-16,-7 7 0 15,-10-13 0-15,-8 6 1 0,1 3-4 16,7 4 1-16,6-1-10 15,5 1 1-15</inkml:trace>
  <inkml:trace contextRef="#ctx0" brushRef="#br1" timeOffset="73986.019">29185 4600 55 0,'4'6'27'0,"-8"32"-31"16,1-23 47-16,-11 17-44 16,-7 12 1-16,-11 12-1 15,0-3 0-15,-3 4-4 16,3-4 0-16,0-12-10 16,0-19 0-16</inkml:trace>
  <inkml:trace contextRef="#ctx0" brushRef="#br1" timeOffset="74798.42">30251 4496 31 0,'-14'25'15'0,"-1"7"1"16,15-32 15-16,-3 3-27 0,3 0 0 15,0-3 2-15,7-6 0 16,4-10-8-16,6-6 0 16,8-12 6-16,-7-4 0 15,20-31-3-15,5-3 1 16,-4-19-2-16,-4-3 1 16,-7 3-1-16,-7 6 0 15,-7 10-3-15,-3 6 0 0,-4 13-2 16,-7 15 1-16,-7 13-2 15,-7 18 1 1,-4 7-1-16,0 12 1 0,-6 20 3 16,3 5 0-16,-1 20 3 15,5-1 0-15,3 22 1 16,3 3 0-16,4 10 0 16,4-9 0-16,-1 2-1 15,4-9 0-15,0-15-4 16,7-13 1-16,4-13-7 15,3-9 0-15,3-19-3 16,1-3 1-16</inkml:trace>
  <inkml:trace contextRef="#ctx0" brushRef="#br1" timeOffset="75007.564">30607 4365 49 0,'-4'62'24'0,"8"-49"-32"0,-4-7 50 15,0 0-43-15,-4 7 0 16,4-4-2-16,0-2 1 16,0-4-6-16,0-3 0 15,0-10-6-15,8-8 1 16</inkml:trace>
  <inkml:trace contextRef="#ctx0" brushRef="#br1" timeOffset="75186.758">30579 4057 40 0,'3'32'20'0,"4"-7"-21"0,-3-22 36 0,-1 3-38 15,1-3 0-15,3 4-8 16,0 2 1 0</inkml:trace>
  <inkml:trace contextRef="#ctx0" brushRef="#br1" timeOffset="75803.065">30843 4449 43 0,'4'13'21'0,"-4"6"-22"0,0-19 26 15,0 0-26-15,0 0 1 0,0-7 0 16,0-2 0-1,-4 0 0-15,4-1 0 0,0-6 0 16,4-2 1-16,3-1-1 16,0-6 1-16,4 3-1 15,3 3 1-15,3 3-1 16,1 7 1-16,-4 0-1 16,0 5 1-16,0 8-1 15,0 8 1-15,-3 4-1 16,-4-1 1-16,-3 4-1 15,-1-6 0-15,1-1 0 16,-1-2 0-16,1-1 0 16,-1-3 0-16,4-2-1 15,0-4 1-15,0 3 0 16,4 3 0-16,0-6 0 16,-1-6 0-16,1-4 0 15,-1 1 0-15,1-1 0 16,-1 1 0-16,1 0 0 15,0-10 0-15,-1 3 0 16,4 7 0-16,0-7 0 0,1 7 0 16,-1 2 0-16,0 4 0 31,0 10 1-15,-4 11 1-16,1 1-2 15,-4 6 1-15,0 0 0 0,0 4 1 0,4-1-1 0,-1 0 1 16,5-9-3-16,-1-4 1 0,3-5-4 15,1-7 1-15,-4-6-10 16,0-7 0-16</inkml:trace>
  <inkml:trace contextRef="#ctx0" brushRef="#br1" timeOffset="76600.819">30194 4957 40 0,'-10'25'20'0,"-1"10"-10"15,8-23 30-15,-4 7-40 16,-1 3 0-16,1-3 1 16,0-6 0-16,0-4-2 15,4 4 1-15,-1-10 0 16,8 0 0-16,3-6 0 15,7-7 0-15,-3-2-1 16,6-7 1-16,1 3-1 16,-1-6 1-16,5 7-1 0,-5 5 0 15,1 4 0-15,0-4 1 16,-4 10 0-16,0 0 0 16,-4 10 1-16,1 2 0 15,-4 4 0-15,0 9 1 16,0-12-1-16,-3 2 1 15,-1 4-2-15,1 3 1 16,-1 0-1-16,1-6 1 16,-1-1-5-16,4-2 0 0,4-4-5 15,3-9 1-15,0-3-6 16,4-9 0-16</inkml:trace>
  <inkml:trace contextRef="#ctx0" brushRef="#br1" timeOffset="76846.288">30551 5111 39 0,'-4'13'19'0,"4"-7"-17"16,0-6 31-16,0 0-29 15,0 0 0-15,0 0 2 16,4 0 1-16,-1 3-9 15,4 0 0-15,4-3 5 16,-4 3 0-16,10-3-5 0,1 3 1 16,3-3-8-16,4 0 0 15,3-6-6 1,0-3 1-16</inkml:trace>
  <inkml:trace contextRef="#ctx0" brushRef="#br1" timeOffset="77108.902">30755 4998 40 0,'11'9'20'0,"6"7"-20"0,-10-13 32 0,4 4-32 16,3 2 1-16,4 10 2 15,-1-10 1-15,1 4-5 16,-4 2 1-16,-7-5 1 16,-7 6 1-16,-7 5-2 15,-3 5 1-15,-5-8-8 16,-6 4 1-16,4-9-7 16,3-4 0-16</inkml:trace>
  <inkml:trace contextRef="#ctx0" brushRef="#br1" timeOffset="77587.844">31316 5127 35 0,'0'34'17'0,"-18"-34"-12"0,11 3 25 16,-7 0-30-16,-3 7 0 0,-1-1 0 16,0-6 1-1,4-3-2-15,4-3 1 0,-1-3 0 16,4 3 1-16,0-13-1 16,3 0 0-16,8 1-1 15,3-1 1-15,4 4 0 16,3 2 0-16,7 7-1 15,4 6 1-15,-1 7 0 16,1-1 0-16,0 4 1 16,-1 5 0-16,1 4-1 15,0 0 1-15,3 3 1 16,4-9 1-16,3-3-2 16,-3-7 1-16,-4-6-2 15,-3 0 1-15,-4-6-1 16,-4-13 0-16,-6 3-2 15,-11 0 1-15,-11-6 0 16,-6 0 1-16,-8 4 0 16,-7 2 0-16,1 7-4 0,-1 2 1 15,0 4-9-15,4-3 1 16</inkml:trace>
  <inkml:trace contextRef="#ctx0" brushRef="#br1" timeOffset="78295.744">31782 4330 37 0,'17'10'18'16,"-2"-14"-9"-16,-15 4 26 0,0 0-35 0,0 0 0 15,-8-3 1-15,-2-6 1 16,-8 6-2-16,4-4 1 15,-4 14 0-15,-3-4 1 16,-3 9-1-16,-1 4 1 16,4-3-2-16,0 2 1 0,3 1 0 15,4 6 0-15,7-10 0 16,3 4 0-16,11-6-1 16,7-1 1-16,1-6-1 15,2-3 1-15,-3-3-2 16,-3 0 1-16,3-7-1 15,0 7 0-15,0-3 0 16,-3 0 0-16,-1 6 0 16,1 0 1-16,-4 0-1 15,0 0 1-15,0 6 0 16,-7 13 0 0,-3 9 1-1,-1-3 0-15,4 3-5 16,0-6 1-16,4-3-6 15,3-3 0-15,3-7-5 16,4-6 1-16</inkml:trace>
  <inkml:trace contextRef="#ctx0" brushRef="#br1" timeOffset="78639.54">31926 4600 27 0,'0'0'13'0,"0"12"-1"0,0-5 19 16,0 8-29-16,0 1 1 15,0 3 2 1,0-4 1-16,0 1-7 0,0-3 0 16,-3-1 4-16,3-2 0 15,0-4-1-15,3-3 0 16,4-6-2-16,4 0 1 0,0-3-1 16,6-4 0-16,-3-6 0 15,0 1 1-15,4-1-2 16,0 0 1-16,-1 1 0 15,1 5 1-15,-4 4-1 16,0-3 0-16,0 6 0 16,-3 6 1-16,-4 9 0 15,0 7 0-15,-3 3-1 16,-1 3 1-16,1 3-3 16,-1 0 0-16,4 4-4 15,0-20 1-15,4-2-9 16,-1-7 0-16</inkml:trace>
  <inkml:trace contextRef="#ctx0" brushRef="#br1" timeOffset="78925.082">32353 4474 43 0,'0'7'21'0,"7"-7"-13"0,-7 0 34 15,0 0-40-15,7 0 1 16,4 0 1-16,3 0 1 0,4 0-7 16,3 0 1-16,7 0 3 15,7 0 0-15,-3-7-3 16,0 4 0-16,-4 0-5 15,-3 0 0-15,-8 0-10 16,-6-3 0-16</inkml:trace>
  <inkml:trace contextRef="#ctx0" brushRef="#br1" timeOffset="79122.315">32364 4634 54 0,'10'35'27'0,"12"-16"-30"16,-8-16 43-16,3-3-40 16,5-3 0-16,9 6 0 15,5-6 1-15,2-1-2 16,5 1 1-16,-5 0-5 16,-6 3 0-16,-7 0-10 0,-7-6 1 15</inkml:trace>
  <inkml:trace contextRef="#ctx0" brushRef="#br1" timeOffset="79375.079">32734 4311 52 0,'0'13'26'0,"-14"46"-25"0,7-46 41 0,-7 12-42 16,-7 10 0-16,-4 15-1 15,-3 9 1-15,0 13-2 16,-1 4 1-16,5-4-13 16,3-19 1-16,-4-9-2 15,7-9 1-15</inkml:trace>
  <inkml:trace contextRef="#ctx0" brushRef="#br1" timeOffset="80591.452">33489 4302 41 0,'25'-28'20'0,"-7"12"-25"0,-22 7 36 16,-3-1-32-16,-11-2 1 0,-10-4-1 15,-7 3 1-15,-4 4 1 16,-10 9 0-16,-8 6 0 16,4 16 0-16,0 22 0 15,0 6 1-15,8 13-1 16,9 25 1-16,19 9-2 16,17-3 1-16,17-3 0 15,15-13 0-15,17-18 1 16,1-22 0-16,20-23-1 15,1-30 1-15,-11-23-1 16,-11-22 1-16,-20 7-2 16,-8-16 0-16,-25 6-8 15,-21-12 0-15,-10-13-6 16,-7 10 1-16</inkml:trace>
  <inkml:trace contextRef="#ctx0" brushRef="#br1" timeOffset="87018.086">32657 2593 26 0,'7'6'13'0,"-4"0"-8"0,-3 4 13 0,-3 9-16 15,-11-1 0-15,-15 20 0 16,-6 12 1-16,-11 4-4 16,-7 2 0-16,-3 7-4 15,10 6 1-15,4 3-5 16,3-13 1-16</inkml:trace>
  <inkml:trace contextRef="#ctx0" brushRef="#br1" timeOffset="87230.101">32166 2740 39 0,'39'25'19'0,"-7"13"-21"0,-15-22 36 16,8 12-33-16,14 19 0 16,7 6-1-16,7 7 1 15,3 6-5-15,-6 3 1 16,-8-3-8-16,-14-4 0 16</inkml:trace>
  <inkml:trace contextRef="#ctx0" brushRef="#br1" timeOffset="89315.281">19914 5083 22 0,'-17'9'11'0,"3"7"0"15,10-13 11-15,1 3-18 16,-1 1 0-16,0-1 3 16,4 0 0-16,0-3-8 15,0 0 1-15,4 0 6 16,3 1 0-16,4-4-2 16,3 0 1-16,7-7-2 15,11-2 1-15,-1 0-4 16,1-7 0-16,-4 6-1 15,1 1 1-15,2 3-1 16,-2 3 0-16,-5 3-1 16,-3 3 0-16,-6 3 1 0,-12 7 0 15,-3-1-1-15,-7 10 0 16,-4 3 0-16,4 3 0 16,-3 1-1-16,-1-4 1 15,1 0 0-15,3 0 1 16,0-13 0-16,3 7 0 15,0-3 0-15,4 0 1 16,4-7 1-16,0 0 0 16,3-5 1-16,3 2 0 15,4-3 0-15,4 0 0 0,0-3 0 16,-4 0 1-16,-4-3-2 16,-3 9 1-16,-3 4-2 15,-8 5 1-15,-6 7-2 16,-4 3 0-16,-4 7-2 15,-7 5 1-15,-3 1-4 16,-7-10 1-16,3-6-8 16,0-3 0-16</inkml:trace>
  <inkml:trace contextRef="#ctx0" brushRef="#br1" timeOffset="89885.437">20408 5287 37 0,'18'-19'18'0,"17"-35"-11"0,-28 39 27 15,0-4-32-15,0-6 0 16,-7-3 1-16,-3-4 1 0,-4 7-5 16,-4-6 0-16,-7-1 2 15,-10-2 1-15,-7 6-1 16,-7 6 0-16,-1 6-2 15,-3 4 1-15,-6 2-1 16,-5 10 1-16,-3 6-2 16,4 10 0-16,-1 3-2 15,-6 3 0-15,6 6 0 16,4 7 0-16,8 2 1 16,6 23 0-16,7 3 3 15,14 15 0-15,8 7 4 16,13-1 0-16,15 1 2 15,21-7 0-15,10-9 0 16,15-15 0-16,3-20-1 16,17-18 1-16,1-16-3 15,-4-13 1-15,0-15-3 0,-10-10 0 16,-11-15-3-16,-14 0 1 16,-15-4-9-16,-6-9 0 15,-11 1-7 1,-7-4 0-16</inkml:trace>
  <inkml:trace contextRef="#ctx0" brushRef="#br1" timeOffset="90652.815">20909 4945 34 0,'0'0'17'0,"0"9"-7"15,4-6 22-15,-4 4-31 16,0 8 1-16,0 13 0 16,-7-2 1-16,-4 24-4 15,-7 9 1-15,-3 10 2 16,4 7 0-16,-5 11-1 16,5-5 0-16,3-4-3 15,0-15 1-15,3-10-6 16,4-6 0-16,3-18-6 0,4-17 0 15</inkml:trace>
  <inkml:trace contextRef="#ctx0" brushRef="#br1" timeOffset="91358.748">20951 5600 33 0,'4'32'16'0,"-8"11"-14"0,4-36 24 0,-3 2-26 15,-1 4 0-15,1-1 0 16,-4-2 0-16,7 2 0 16,0-6 0-16,0 1 0 15,0-14 0-15,10 1-1 16,1 0 1-16,0-7-2 15,3-2 0-15,0-4-1 16,0-3 0-16,4-3 0 16,-1 6 0-16,1 3 1 15,-1 4 1-15,-2 2 2 16,-1 4 0-16,0-3 2 16,0 2 0-16,-3 4 0 15,-1 6 0-15,-3 7-1 16,-3 2 0-16,-1 4-1 0,1 0 1 15,-1 3-1-15,1-1 1 16,-1-2-1-16,1-7 1 16,3 1-1-16,3-4 1 15,1-3 0-15,0-3 0 32,17-19-1-32,-3-12 1 0,-4-3-2 15,0-17 1 1,-3-8-1-16,3-16 0 0,-7-4 0 15,-4-2 1-15,-6 5-2 16,-8 4 1-16,1 3 0 16,-1 13 1-16,-3 9-1 15,-3 9 0-15,3 10-1 16,-4 15 1-16,0 10-1 16,1 16 1-16,-1 12-1 15,1 0 1-15,3 9 0 16,3 13 1-16,1 16 0 15,6 9 1-15,8 7 0 16,3 2 0-16,3-9-2 16,1-9 0-16,-7-13-3 15,-1-15 0-15,1-16-8 16,-4-16 0-16,0-6-2 16,-7-10 0-16</inkml:trace>
  <inkml:trace contextRef="#ctx0" brushRef="#br1" timeOffset="91584.175">21205 5434 52 0,'4'9'26'0,"7"-2"-31"0,-4-11 55 15,-4 1-49-15,8 0 0 0,6-3 1 16,8 0 0-16,7 3-4 15,3 3 0-15,4-4-3 16,0 1 1-16,3 3-7 16,-7 7 0-16,-3-4-5 15,-11-3 0-15</inkml:trace>
  <inkml:trace contextRef="#ctx0" brushRef="#br1" timeOffset="92062.827">21678 5556 28 0,'4'16'14'0,"6"-10"-4"0,-10-6 19 0,7 3-28 15,0 4 1-15,0-7 1 0,4 3 1 16,0-3-3-16,-1-3 0 15,1 3 3-15,-1-7 0 16,-3 1-1-16,-3 0 0 16,0 0-1-16,-1-1 0 15,-3 7-2-15,4-3 1 16,-1-6-1-16,1-1 0 16,-4 4 0-16,0 6 0 15,0-6-1-15,0 6 1 16,0-7-1-16,0 1 0 0,0 3-1 15,0 3 0-15,0 0 1 16,0 3 1-16,-4 3-1 16,1-2 1-16,-1 5 0 15,-3 4 1-15,0 5 0 16,-4 4 0-16,1 3-1 16,3-6 0-16,0 0 0 15,3 0 0-15,4 0-2 16,4-4 1-16,6 1-4 15,4-3 1-15,-3-4-8 16,7-3 0-16,10-15-1 16,0 3 0-16</inkml:trace>
  <inkml:trace contextRef="#ctx0" brushRef="#br1" timeOffset="92736.712">22186 5556 30 0,'21'3'15'0,"-3"7"-8"0,-14-10 28 16,-1 3-34-16,1 0 0 16,-4 0 0-16,-4 7 0 15,-3-7-2-15,0 3 1 16,-4 3 0-16,-3 4 0 16,0 0 0-16,0-1 0 15,0 7 0-15,3-10 1 16,4 1-1-16,4-4 1 15,3 3-1-15,7-2 1 0,3-4-1 16,8-3 1-16,7 0 0 16,3 0 0-16,0-3-1 15,-7-13 0-15,-3 3 0 16,-4 1 0-16,0-1-1 16,-3 4 1-16,-4 0-2 15,0 2 1-15,-4 4-2 16,4 3 1-16,-3 6 0 15,-4 7 0-15,0 6 0 16,0 0 1-16,0 9 0 16,0 6 1-16,0 4 2 15,0 6 0-15,0 9 1 16,0-6 1-16,0 6 0 16,0-2 0-16,0-1-2 15,0-9 1-15,0-1-3 16,0-8 1-16,0-7-3 15,-4-6 1-15,1-10-1 16,-4 0 1 0,0-5 0-16,-4-4 0 0,-3-10 0 15,-3-2 1-15,-5-4 0 0,1-3 0 16,0 0 0-16,3 4 0 16,1 2 1-16,6-6 1 15,4 0 0-15,7-3 0 16,7 1 0-16,7 2 1 15,4 0 0-15,7 0 0 16,-1 3-1-16,-3 1 0 0,4-1-2 16,0 7 1-16,3-7-5 15,-3 7 1-15,-1-4-8 16,-2 0 1-16,6-2-5 16,0-4 1-16</inkml:trace>
  <inkml:trace contextRef="#ctx0" brushRef="#br1" timeOffset="93503.383">22624 5813 34 0,'3'16'17'0,"1"-22"-13"15,-1 3 27-15,1-10-31 0,-4-6 1 16,3 0-1 0,4 7 1-16,0-1-1 0,4 1 0 15,0-1 1-15,3 4 0 16,0 3-2-16,3-4 0 16,5 7-4-16,2 3 0 15,1 0-3-15,0 0 0 16,-4 0-1-16,0 0 0 15,4 3 2-15,-1 0 0 16,5 4 7-16,2-7 0 0,-9 3 5 16,-1-3 0-16,-4 3 2 15,-3 0 0-15,-3-3 0 16,-4-3 1-16,-7 3-4 16,-7 6 0-16,-4-3-2 15,1 7 0-15,-1-4-1 16,-3 7 1-16,0 5-2 15,3-5 1-15,1 9 0 16,3-3 0-16,7-7 0 16,0 4 0-16,7 0-1 15,7-7 0-15,0 0 0 16,4-9 0-16,3 7-1 16,-3-4 0-16,-1 0-1 15,1 0 0-15,-1-6 0 16,1 0 0-16,0-7 1 15,-1 1 0-15,5-4 0 16,2-5 0-16,4-4 1 16,4-7 0-16,-4-2 0 0,1-10 1 15,-8-3-2-15,-4-21 1 16,-2-8-1-16,-5-11 1 16,-10-4-1-16,-7 3 1 15,-7 4-1-15,-4 6 1 16,-3 12 0-16,-3 3 0 15,2 16 0-15,-2 13 0 16,-1 18 2-16,4 23 1 0,3 12-1 16,4 22 1-1,11 28-1-15,6 16 1 0,15 18 0 16,10 10 0-16,4 3-6 16,6-12 1-16,-2-13-9 15,-1-19 0-15</inkml:trace>
  <inkml:trace contextRef="#ctx0" brushRef="#br1" timeOffset="93911.022">24486 4986 28 0,'0'-7'14'0,"-7"39"2"0,4-20 15 16,-4 10-29-16,-4 3 1 0,-7 13 2 15,1 12 0-15,-1 10-6 16,4 15 0-16,0 19 3 16,3-6 1-16,4-4-4 15,4-15 0-15,-1-9-7 16,1-19 0-16,-1-16-6 15,1-13 1-15</inkml:trace>
  <inkml:trace contextRef="#ctx0" brushRef="#br1" timeOffset="94314.955">24176 5722 27 0,'7'22'13'0,"18"7"1"15,-15-20 17-15,4-3-28 16,4 4 0-16,7-4 2 16,6 0 1-16,8-6-7 0,0 0 0 15,-4-6 5-15,1 3 0 16,-5-3-1-16,1-1 0 16,0 1-2-16,-4-7 0 15,-3 4-1-15,-4 0 1 31,-3-1-2-31,-8 4 0 16,-3 0-1-16,-7-1 1 16,-3 4-3-16,-4 0 1 0,-4 6 0 15,0 7 0-15,1 2 0 16,-1 4 1-16,4 6 0 16,0 3 1-16,4-3 1 15,3 0 0-15,7-3 1 16,3-4 0-16,8-2-3 15,3-4 1-15,7-6-9 16,8-6 1-16,2-9-3 16,1-4 1-16</inkml:trace>
  <inkml:trace contextRef="#ctx0" brushRef="#br1" timeOffset="94614.507">25128 5534 39 0,'7'-9'19'0,"-3"25"-22"15,-8-16 37-15,-3 6-34 16,0 3 1-16,-7 4-1 16,0 6 1-16,-4-7-2 15,-3 7 1-15,0-3 1 0,0 6 0 16,3-13-1-16,8 0 1 16,3 4 0-16,7 3 1 15,10-7 0-15,4 7 0 16,4-1 0-16,0-2 0 15,3-1-1-15,0 4 1 16,-7-3-2-16,-3-1 0 16,-11 7-2-16,0 0 1 15,-7 0-2-15,-7 6 1 16,-4-6-7-16,-3-1 1 0,-4-14-5 16,4-4 1-16</inkml:trace>
  <inkml:trace contextRef="#ctx0" brushRef="#br1" timeOffset="94901.734">25534 4938 27 0,'0'-25'13'0,"-7"22"0"16,3 10 18-16,-6 5-29 16,-4 4 1-16,-4 15 2 15,-3 10 1-15,-7 18-7 0,7 10 0 16,3 16 3-16,4 12 1 16,3 1-4-16,8-11 1 15,-1-18-9-15,4-15 0 16,-3-23-4-16,-1-25 0 15</inkml:trace>
  <inkml:trace contextRef="#ctx0" brushRef="#br1" timeOffset="95065.755">25072 5406 57 0,'18'15'28'0,"24"20"-30"0,-14-35 56 0,11 0-51 16,21-13 0-16,14-9 0 15,7-3 0-15,21-6-9 16,4-7 0-16,-10 13-11 16,-19 3 1-16</inkml:trace>
  <inkml:trace contextRef="#ctx0" brushRef="#br1" timeOffset="101009.694">26744 5446 30 0,'0'10'15'0,"0"15"-6"16,-3-12 15-16,-4-1-24 16,-11 10 1-16,-14 6-1 15,-14 4 1-15,-7 5-1 0,-10 17 0 16,3-7-1-16,3 3 1 16,12-6-4-16,9-4 0 15,8-14-6-15,7-11 1 16</inkml:trace>
  <inkml:trace contextRef="#ctx0" brushRef="#br1" timeOffset="101221.631">26345 5572 46 0,'18'28'23'0,"7"38"-19"16,-18-57 43-16,7 20-46 15,4 15 0-15,6 12 0 16,8 4 0-16,3 2-5 16,1 4 0-16,-5-13-9 15,-2-9 1-15,-15-19-4 16,-7-12 1-16</inkml:trace>
  <inkml:trace contextRef="#ctx1" brushRef="#br1" timeOffset="45700.917">14951 4349 0,'0'0'16,"0"0"0</inkml:trace>
  <inkml:trace contextRef="#ctx0" brushRef="#br1" timeOffset="102331.521">19971 6569 39 0,'0'3'19'0,"3"-6"-15"0,-3 3 20 15,0 3-23-15,-3 4 1 16,-1-1 0-16,1 6 0 0,-1-2-3 16,1-1 1-1,-1 4 1-15,1-1 1 0,3 4-1 16,3 0 0-16,4-1-1 15,0-2 1-15,7-1-3 16,4-5 1-16,3-4-5 16,4-10 0-16,-4-2-6 15,-3-3 0-15</inkml:trace>
  <inkml:trace contextRef="#ctx0" brushRef="#br1" timeOffset="102542.41">20264 6472 25 0,'-7'22'12'0,"-4"19"-2"16,7-26 15-16,1 4-22 15,-4 0 1-15,-7 6 3 16,0 6 1-16,3 4-9 0,-3-4 0 16,-4 13 5-16,-3 3 1 15,0 3-4-15,0-6 1 16,3 0-10-16,4-9 0 15,3-10-5-15,4-10 0 16</inkml:trace>
  <inkml:trace contextRef="#ctx0" brushRef="#br1" timeOffset="102992.519">20556 6566 45 0,'22'-41'22'0,"-12"10"-26"16,-10 21 39-16,0-2-35 15,-7-4 0-15,-7-3 2 16,-11 1 0-16,-10-4-2 15,-11 6 1-15,-17 0 1 16,6 10 0-16,-3 9-1 16,-7 0 1-16,0 10-3 15,0 6 1-15,0 9-2 16,4 9 1-16,-1 14-1 16,11 15 0-16,11 6 1 0,10 15 1 15,18 4 1 1,18 0 0-16,13-12 1 0,15-10 0 15,21-19 2-15,10-19 0 16,15-21-1-16,3-29 1 16,4-16-1-16,3-24 0 15,-3-4-2-15,-11-9 0 16,-11-13-7-16,-17 7 0 16,-11 6-11-16,-14 6 1 15</inkml:trace>
  <inkml:trace contextRef="#ctx0" brushRef="#br1" timeOffset="107045.967">20948 6701 36 0,'7'3'18'0,"0"3"-9"16,-3-3 18-16,-4 7-26 15,-4 9 1-15,1-1 0 16,-5 14 0-16,-13 9-2 16,4 12 0-16,-1 3 2 15,4 1 0-15,0-1-4 16,3-6 0-16,4-6-6 15,4-16 0-15,3-15-5 16,3-10 1-16</inkml:trace>
  <inkml:trace contextRef="#ctx0" brushRef="#br1" timeOffset="107390.506">20817 6669 34 0,'-7'4'17'0,"14"2"-13"0,-7-6 29 0,4 3-31 16,-1 0 1 0,1 0 2-16,3 0 1 0,7 1-7 15,0-1 0-15,4 0 5 16,10 0 0-16,14 0 0 15,11 3 0-15,-3 7-2 16,-4 3 1-16,3-1-1 16,-3-2 1-16,-11 9-2 15,-10 6 1-15,-18 10-3 16,-11-1 0-16,-6 17-1 16,-11-1 1-16,-15 3-6 15,-9 7 1-15,-5-7-10 16,1-15 0-16</inkml:trace>
  <inkml:trace contextRef="#ctx0" brushRef="#br1" timeOffset="107905.509">21594 7052 27 0,'-8'13'13'0,"-2"18"3"15,6-22 8-15,-3 4-24 16,0 3 1-16,0 2 0 16,-3 1 0-16,-1 3-2 0,4 0 1 15,0-6-5-15,3-4 1 16,4-9-6-16,7-3 0 15</inkml:trace>
  <inkml:trace contextRef="#ctx0" brushRef="#br1" timeOffset="108112.043">21491 6836 27 0,'11'-7'13'0,"21"11"-15"15,-22-4 19-15,4-4-27 16,4 1 0-16,0-3-3 16,-4 0 0-16</inkml:trace>
  <inkml:trace contextRef="#ctx0" brushRef="#br1" timeOffset="108652.715">21791 7130 21 0,'-7'7'10'0,"11"-4"-5"15,-4-3 17-15,0 0-21 16,0 0 0-16,0 0 3 15,0 0 0-15,0-6-3 16,0-4 0-16,0 1 3 16,3-1 0-16,-3-2 0 15,7-1 0-15,4-2-2 16,-1 2 1-16,4 4-2 16,1 2 0-16,2 1-2 15,-3 3 1-15,4-3-6 0,0-1 1 16,-1 7-7-16,4 0 1 15</inkml:trace>
  <inkml:trace contextRef="#ctx0" brushRef="#br1" timeOffset="109058.171">21985 7152 35 0,'7'22'17'0,"0"-3"-7"16,-3-16 27-16,3 0-33 16,3-3 0-16,5 4 2 15,2-4 1-15,4 0-9 16,0 0 0-16,1-4 6 16,-1-5 0-16,0-4-3 15,-3-2 0-15,-1-1-2 16,-3-6 1-16,-7 3-2 15,-7 1 1-15,-3 5-2 16,-1 4 0-16,-6 5-1 16,-4 8 0-16,0 5 0 15,-4 4 0-15,0 8 1 16,1 1 0-16,3 0 1 16,3 0 1-16,4 3 0 0,3-3 0 15,8 0-2 1,3-3 1-16,7-3-4 15,4-7 0-15,6-6-5 16,1-6 1-16,3-3-1 0,1-7 1 16</inkml:trace>
  <inkml:trace contextRef="#ctx0" brushRef="#br1" timeOffset="109522.739">22440 7130 23 0,'14'-9'11'0,"-14"3"-1"0,0 6 23 16,0 0-33-16,0 3 1 15,0-3 0-15,-3 6 1 0,-8 0-2 16,4 4 0-16,-3 2 0 16,-5 1 1-16,1-1-1 15,4 4 1-15,-1 0-1 16,8-1 0-16,-4 1 0 16,7 0 1-16,-4-4-1 15,1-2 1-15,10-4-1 16,3-3 0-16,11-6 0 15,11-13 0-15,7-2 0 16,3-14 0-16,8-12 0 16,3-9 0-16,-4-7-1 15,-3 1 1-15,-7-10 0 16,-8-3 0-16,-6-10-1 16,-11 13 1-16,-3 3-1 15,-8 7 1-15,-3 9-1 16,-7 9 1-16,-7 16 0 15,-11 9 0-15,1 13 0 0,-5 9 0 16,1 13 1-16,0 19 1 16,3 6 0-16,4 12 1 15,4 13-1-15,9 6 0 16,5 4-1-16,3 2 1 16,3-18-4-16,1-16 0 15,-4-9-8-15,0-20 1 16,-4-11-3-16,1-14 0 15</inkml:trace>
  <inkml:trace contextRef="#ctx0" brushRef="#br1" timeOffset="109705.476">22370 6964 59 0,'46'32'29'0,"59"-32"-42"0,-73-4 61 0,17-5-49 15,11-7 1-15,-3 1-7 16,6-1 0-16,4 0 1 16,-7 4 1-16,0 2-10 15,-10 7 0-15</inkml:trace>
  <inkml:trace contextRef="#ctx0" brushRef="#br1" timeOffset="110574.099">23968 7018 46 0,'0'-7'23'0,"-11"4"-25"0,8 3 40 15,-8 0-39-15,-3 0 1 16,-4 3 0-16,1 4 1 16,-1 2-1-16,-3 7 1 15,3 9-1-15,4 3 1 16,4 0 0-16,6 10 0 15,8 3-2-15,6-4 0 16,11-9-2-16,4-6 1 16,0-6-2-16,-4-3 0 0,4-10 0 15,6-6 0-15,-3-7 1 16,1-6 1-16,-1-2 1 16,0 2 1-16,-3-6 1 15,-4 0 1-15,-3 0 1 16,-4 3 1-16,-4-3-1 15,-3 4 1-15,-3 5-1 16,-8 7 0-16,-3-1-1 16,-3 1 1-16,-4 6-2 15,-4 6 0-15,-3 4 0 16,3 9 0-16,1 3-1 16,2-4 1-16,5 4-2 15,3 0 1-15,0 0-2 16,7-3 1-16,7-3-3 15,7-4 0-15,11-5-4 16,3-7 1-16,-3-7-4 0,3-2 0 16,-4-4-1-16,1 1 0 15</inkml:trace>
  <inkml:trace contextRef="#ctx0" brushRef="#br1" timeOffset="110919.535">24335 7203 27 0,'3'0'13'0,"-3"34"-3"0,0-25 24 15,0 1-32-15,0 2 1 16,0-2 0-16,0-1 1 0,0-3-6 16,4-2 1-16,-4-4 2 15,3-7 1-15,4 1-2 16,-3-3 0-16,3-4-2 16,0 1 1-16,0-1-1 15,4 0 1-15,-1 1-1 16,1-1 1-16,-1 4 0 15,4 3 1-15,-3 3 0 16,3-1 0-16,-3 4 0 16,-1 4 1-16,-3-1-1 15,0 3 1-15,-3 0-1 16,3 4 0-16,-4-1 1 16,1 0 0-16,0 1-1 15,3-1 0-15,0 1 0 16,-4-4 0-16,1-3-4 15,3-3 0-15,7 0-8 0,0-3 1 16</inkml:trace>
  <inkml:trace contextRef="#ctx0" brushRef="#br1" timeOffset="111383.593">24786 7228 36 0,'-7'22'18'0,"-3"6"-17"0,6-16 28 0,0 4-29 16,1 3 0-16,-1 6 0 15,-3 3 1-15,0-6-1 16,0-3 0-16,7-7-1 16,0-8 1-16,0-17-1 15,4-3 1-15,-1-12-1 16,4-9 0-16,0-1-3 16,0-6 1-16,4 0-2 15,0 0 0-15,-1 0 0 16,4 10 0-16,4 6 4 15,3 12 0-15,7 6 5 16,1 10 1-16,2 10 2 16,1 6 1-16,-7 6-1 0,-8 3 0 15,-6-3-4-15,-7 3 1 16,-12 0-4-16,-6 3 0 16,-7-3-4-16,-3-6 0 15,-5-7-9-15,5-5 1 16</inkml:trace>
  <inkml:trace contextRef="#ctx0" brushRef="#br1" timeOffset="111642.589">25234 7278 48 0,'7'22'24'0,"-3"-7"-20"16,-4-11 40-16,3-1-45 16,-3 3 0-16,4 0-10 15,-8 1 1-15,-3-7 0 16,-3-4 1-16</inkml:trace>
  <inkml:trace contextRef="#ctx0" brushRef="#br1" timeOffset="119432.558">20736 7610 12 0,'0'0'6'0,"-3"-3"5"15,3 3 6-15,3 3-16 16,1 0 0-16,-1 4 2 15,1-4 0-15,6-3-3 16,5 0 0-16,-1 0 3 16,3-3 0-16,4-1-1 15,1 1 1-15,2 0-1 16,5 0 0-16,-1 0 0 0,7-3 1 16,0-1-2-16,4 1 1 15,0 0-1-15,0 0 0 16,3-4 0-16,11 4 0 15,3 6-1-15,-3 0 1 16,4 0-1-16,3 3 1 16,3-3-1-16,-6 0 1 15,-1 3-1-15,1-3 1 16,3 3 0-16,3 0 0 16,1-3 0-16,-1 4 0 15,8-8-1-15,-4 4 1 0,-7 0-1 16,3 0 1-16,4 4-1 15,4-1 0-15,-1 3 0 16,8 0 0-16,0-3 0 16,-4 1 0-16,-7-1 0 15,3 0 1-15,8 0-1 16,-1 3 1-16,5-6 0 16,-5 0 0-16,1 0 0 15,-4-3 0-15,0 0 0 16,7 3 1-16,4 0-2 15,-4 0 1-15,4 3 0 16,-4-3 0-16,-11 3 0 16,8 7 1-16,-1 2-1 15,5 1 0-15,-1-1 0 16,0 1 1-16,-4-7-1 16,-9-3 0-16,-1-3-1 0,10 0 1 15,-10 0-1-15,-7-3 0 16,-3 0-2-16,-4 3 1 15,-4-6-5-15,-3 3 1 16,-7-4-9-16,-8 4 0 16</inkml:trace>
  <inkml:trace contextRef="#ctx0" brushRef="#br1" timeOffset="120106.631">26716 6513 31 0,'0'3'15'0,"0"-9"-5"15,0 9 16-15,0 6-23 16,-4 4 0-16,1 12 3 15,-1-3 0-15,-3 15-8 16,-7 4 1-16,-4 22 4 16,1 15 0-16,-1 13-3 15,4-6 1-15,-4-7-6 16,4-12 1-16,0-13-9 16,0-18 0-16</inkml:trace>
  <inkml:trace contextRef="#ctx0" brushRef="#br1" timeOffset="120350.405">26310 7149 44 0,'25'-3'22'0,"14"3"-17"0,-22-9 34 0,12-1-39 15,13-2 1-15,4-4 0 16,0 4 0-16,-4-1-3 16,0 4 1-16,1 5-7 15,-1 8 1-15,-7-1-7 16,-10-3 0-16</inkml:trace>
  <inkml:trace contextRef="#ctx0" brushRef="#br1" timeOffset="120706.348">26938 7118 40 0,'0'38'20'0,"0"5"-16"0,0-43 31 15,0 4-36-15,0-1 1 16,0 0-1-16,0-3 1 16,0 0 0-16,0-10 0 15,0 1 0-15,0-10 0 16,4 0 0-16,-1-6 1 16,4 6-1-16,4-2 0 15,-4 2 1-15,3 0 0 16,5 0-1-16,2 0 1 0,4 4 0 15,8 2 0-15,-1 4-3 16,4 2 0-16,-4 4-6 16,0 3 1-16,-3 3-6 15,-4 0 0-15</inkml:trace>
  <inkml:trace contextRef="#ctx0" brushRef="#br1" timeOffset="121022.872">27827 7018 30 0,'0'3'15'0,"-10"9"-2"0,6-2 22 16,-3 5-31-16,-7 10 1 16,-7 0 1-16,-11 16 0 15,-3 6-9-15,-4 7 1 16,-3 8 5-16,-1 4 0 16,8 0-6-16,7-13 0 15,7-9-10-15,10-19 0 16,4-15-1-16,3-20 0 0</inkml:trace>
  <inkml:trace contextRef="#ctx0" brushRef="#br1" timeOffset="121190.18">27443 6923 37 0,'7'13'18'0,"7"37"-15"15,-7-31 34-15,0 15-37 16,0 1 1-16,0 9-2 15,0 6 1-15,0-9-6 16,-3-7 0-16,-1-9-6 16,-3-6 1-16</inkml:trace>
  <inkml:trace contextRef="#ctx0" brushRef="#br1" timeOffset="123486.374">28120 7325 59 0,'0'0'29'0,"3"0"-33"15,-3 0 56-15,0 0-52 16,0 0 0-16,0 0 0 16,0 0 1-16,0 0-3 15,8-3 1-15,-1 0-6 16,3-1 1-16,1 1-11 16,-1-3 1-16</inkml:trace>
  <inkml:trace contextRef="#ctx0" brushRef="#br1" timeOffset="123758.216">28349 7293 43 0,'4'10'21'0,"3"-10"-22"0,-4 0 27 16,1-3-27-16,3 0 0 0,-4-1-6 16,5-2 1-1,-1 3-2-15,3 3 1 0</inkml:trace>
  <inkml:trace contextRef="#ctx0" brushRef="#br1" timeOffset="123995.671">28610 7350 29 0,'7'12'14'0,"-3"-5"-7"16,-4-7 17-16,0 0-24 15,7-3 0-15,0-1-1 0,0 1 0 16,0 0-4-16,4 0 0 16,-1 0-4-16,4-3 0 15</inkml:trace>
  <inkml:trace contextRef="#ctx0" brushRef="#br1" timeOffset="124250.904">28949 7303 36 0,'3'9'18'0,"8"-6"-22"16,-11-3 33-16,7 4-30 15,-3-1 1-15,3 0-5 16,3 0 1-16,1-3 0 16,-1 0 1-16,5 0-7 15,-5 0 1-15</inkml:trace>
  <inkml:trace contextRef="#ctx0" brushRef="#br1" timeOffset="124432.474">29281 7347 40 0,'10'0'20'0,"8"-3"-28"0,-15 0 39 16,4 3-52-16,-7 0 1 16</inkml:trace>
  <inkml:trace contextRef="#ctx0" brushRef="#br1" timeOffset="130061.845">19946 8266 26 0,'-7'-7'13'0,"7"-5"-4"0,0 15 14 15,0-3-22-15,-7 3 1 16,3-3 1-16,1 3 0 0,-4 0-4 16,0 0 0-16,0 4 3 15,0-4 0-15,0 6-1 16,3-2 0-16,1-1-1 15,3-6 1-15,3 6-1 16,4-6 0-16,4 3 0 16,3 3 0-16,11 7 0 15,-1 3 1-15,1-4-1 16,-4 1 0-16,-3-1 0 16,-4 7 1-16,-7 0-2 15,-4-3 1-15,-6 6-1 16,-8 0 0-16,-3-7-1 15,-3-2 1-15,-1-1-4 16,-3-9 0-16,-4-3-6 16,0-3 1-16</inkml:trace>
  <inkml:trace contextRef="#ctx0" brushRef="#br1" timeOffset="130333.609">19865 8228 39 0,'11'-3'19'0,"17"-32"-16"0,-18 32 35 0,8-6-37 16,7-4 0-16,3 4 1 15,4-4 0-15,3 1-4 16,4 2 0-16,0 4-4 16,-1 3 0-16,1 0-7 15,-7 0 1-15</inkml:trace>
  <inkml:trace contextRef="#ctx0" brushRef="#br1" timeOffset="130826.756">20278 8309 34 0,'60'-21'17'0,"3"-30"-13"0,-49 29 24 16,4-6-27-16,0-3 0 16,-8-7 2-16,-6 1 0 15,-8 8-3-15,-6-5 0 16,-15 2 2-16,-14 4 1 16,-10 6-1-16,-1 4 0 15,-13 8-3-15,-11 10 1 16,0 6-2-16,-4 1 1 0,-3 5-5 15,7 13 0-15,7 3 1 16,10 7 0-16,11 12 1 16,8 3 0-16,13 13 4 15,11 6 0-15,10 6 5 16,18 7 0-16,18-16 1 16,18-10 0-16,13-15 1 15,15-19 0-15,6-22-3 16,15-19 1-16,0-16-3 15,0-15 1-15,-15 6-4 16,-17-6 1-16,-21-3-5 16,-14 0 0-16,-25 2-10 15,-25 4 0-15</inkml:trace>
  <inkml:trace contextRef="#ctx0" brushRef="#br1" timeOffset="132058.291">20997 8178 42 0,'0'0'21'0,"0"9"-19"15,0-3 31-15,-3 7-32 16,-4 9 1-16,-4 3 1 15,-3 13 0-15,-14 9-4 16,0 3 0-16,-1 3 2 16,1 0 1-16,3-5-2 15,4-1 1-15,4-7-1 16,6 4 1-16,8-9-1 16,3-4 1-16,7-6 0 0,3-6 0 15,8 0-1 1,3-4 1-16,0-5-1 0,0-1 1 15,4 1-6-15,3-4 1 16,4-3-11-16,-4 0 1 16</inkml:trace>
  <inkml:trace contextRef="#ctx0" brushRef="#br1" timeOffset="132282.419">21227 8695 38 0,'0'25'19'0,"0"10"-13"16,0-26 23-16,0 7-29 16,0 3 0-16,-4-7-2 15,4 1 1-15,0-1-3 16,0-5 0-16,0-1-7 15,0-3 0-15</inkml:trace>
  <inkml:trace contextRef="#ctx0" brushRef="#br1" timeOffset="132478.549">21202 8560 31 0,'7'16'15'0,"0"-7"-6"0,-3-5 21 16,-1-1-30-16,4-6 0 16,4 6-2-16,3-3 0 15,4 0-2-15,-1 3 1 16,1 3-8-16,6 0 1 16</inkml:trace>
  <inkml:trace contextRef="#ctx0" brushRef="#br1" timeOffset="132974.277">21452 8833 34 0,'4'25'17'0,"-1"-9"-18"16,-3-16 28-16,0 0-27 15,0 0 0-15,4 0-1 16,-4 0 1-16,4 0 0 15,-1 0 0-15,4-6-1 16,-3 3 1-16,3-4-1 16,0 4 0-16,0-6 0 15,3-4 0-15,1 1 0 16,0-1 0-16,-1 1 0 16,1-1 1-16,-4 7 1 15,3 6 0-15,-3 0-1 16,0 3 1-16,1 3 0 0,-1-3 0 15,0 0-1-15,0 1 1 16,0-1-1-16,0 3 1 16,0 0 0-16,0 0 0 15,0 1 0-15,0 2 1 16,0 1-1-16,0-4 0 16,0 3 0-16,0-2 1 15,0 2-1-15,-3-3 1 16,3 0-1-16,0-2 1 15,0-1-1-15,0-3 0 16,4 0-1-16,-1 0 1 0,1 0-3 16,-1 0 1-16,1 0-8 15,3-3 1-15,0-1-4 16,4 4 1-16</inkml:trace>
  <inkml:trace contextRef="#ctx0" brushRef="#br1" timeOffset="133198.901">21992 8767 28 0,'4'-3'14'0,"-4"31"-7"16,0-18 23-16,0-1-29 15,0 4 1-15,3-7 1 0,-3 0 0 16,0 7-4-16,0-1 1 15,0 7 0-15,0-3 1 16,4 3-8-16,-1 0 1 16,-3-4-6-16,4-9 1 15</inkml:trace>
  <inkml:trace contextRef="#ctx0" brushRef="#br1" timeOffset="133605.923">21975 8479 26 0,'17'-32'13'0,"1"-37"-14"0,-8 60 18 0,5-19-17 15,2-13 0-15,4 0 0 16,8 1 1-16,6-7-1 15,0-4 0-15,0 14 0 16,-6 5 0-16,-5 1 0 16,-6 6 0-16,-4 6-1 15,-3 7 1-15,-4 5 0 16,-7 7 0-16,0 13 1 16,-4 9 1-16,-3 12-1 15,-3 20 1-15,-5-4 1 16,-2 16 0-16,-1-1-1 15,4 17 0-15,3-4-1 16,4-2 1-16,7-11-2 16,0-11 1-16,4-13-4 0,-1-26 1 15,-3-12-4-15,-3-6 0 16,-4-9-4-16,-4-4 1 16</inkml:trace>
  <inkml:trace contextRef="#ctx0" brushRef="#br1" timeOffset="133777.549">22045 8520 28 0,'0'9'14'0,"14"10"-6"0,-7-13 25 16,4 0-30-16,6 1 0 15,8-4 2-15,10-6 1 16,4-4-9-16,7-5 1 0,7-1 2 16,7 4 0-16,0-1-8 15,3 1 1-15,-6 0-6 16,-8 2 0-16</inkml:trace>
  <inkml:trace contextRef="#ctx0" brushRef="#br1" timeOffset="134250.581">23671 8777 41 0,'7'-3'20'0,"1"-7"-17"0,-8 10 36 15,0-6-39-15,-4 0 0 16,-3-1 0-16,-7 1 1 16,-4 6-1-16,-7-3 0 0,1 6 0 15,-4 6 1-15,3 4-1 16,4 9 1-16,0 0-2 15,3 6 0-15,4 7-1 16,7-4 1-16,3 4-1 16,8-14 0-16,6-2-2 15,15-6 1-15,7-7-1 16,7-9 0-16,-1-6-3 16,1-4 0-16,-4-3-4 15,-3 1 0-15</inkml:trace>
  <inkml:trace contextRef="#ctx0" brushRef="#br1" timeOffset="134552.48">23894 8865 27 0,'7'6'13'0,"-7"-12"-6"0,0 6 21 16,0 0-28-16,0 0 0 15,-4 0 0-15,4 0 0 16,-3 3 0-16,-1-3 1 16,1 3-1-16,-4 0 1 0,3 6-1 15,0 1 1-15,1 2-1 16,-1 1 1 0,8-4-2-1,3-2 1-15,0-7-1 16,4-10 0-16,-1 4-6 15,1-4 0-15,-1 4-3 16,-6-3 1-16</inkml:trace>
  <inkml:trace contextRef="#ctx0" brushRef="#br1" timeOffset="135556.795">24081 8830 34 0,'0'-3'17'0,"7"-3"-20"0,-4 9 32 16,-3-3-28-16,4 6 1 0,-4-3 0 16,3 3 0-1,-3 1-2-15,4-4 0 0,-1 3 1 16,4-3 1-16,0 0-2 15,-7 1 1-15,4-1-1 16,-4 0 0-16,0 0-1 16,0-3 1-16,0 0-1 15,0 0 1-15,0 0-1 16,0 0 1-16,0 0 0 16,0 0 0-16,3 3 0 15,-3-3 1-15,4 3-1 16,0-3 1-16,-1 3-1 15,-3-3 1-15,4 0-1 16,6-3 0-16,1-3 0 16,-1-7 0-16,1-2 0 15,0-4 0-15,-1 3 0 0,4 1 0 16,-3 2 0 0,-1 4 1-16,1 9 0 0,0 3 0 15,-1 0-1-15,-3 9 0 16,0-2 0-16,0 2 1 15,0-2-1-15,0-1 0 16,4 1-1-16,0-4 1 16,-1 0 0-16,4-3 0 15,0 0 0-15,4 1 0 16,0-4 0-16,-1 0 0 16,1 0 0-16,7-7 0 15,-8 1 0-15,-3-7 0 0,0 4-1 16,4 0 1-16,0-4 0 15,-1 1 0-15,1 2 0 16,0 1 0-16,-1-7 0 16,-3 7 0-16,1-1 0 15,-1 4 0-15,0 0-1 16,3-1 1-16,-2 7-1 16,-1 0 1-16,-4 0-1 15,1 4 1-15,-1-1-2 16,-3-3 1-16,0 3 0 15,1 0 0-15,-5 3-1 16,1 0 0-16,-1 4 0 16,1-1 1-16,-1 4 0 15,-3 3 0-15,0-1 0 16,0 1 0-16,0 3 1 16,-3 6 0-16,-1 6-1 15,1 1 0-15,-4 2-1 0,-1 0 1 16,1 4-2-16,0 0 0 15,0-7-3-15,0 0 1 16,0-2-4-16,4-4 1 16</inkml:trace>
  <inkml:trace contextRef="#ctx0" brushRef="#br1" timeOffset="135916.908">24783 9244 13 0,'7'-16'6'0,"-4"-9"0"15,1 13 7 1,-1-7-12-16,1-6 0 0,-4 6 0 16,0-3 1-16,0-3-2 15,-4-3 0-15,1-4 1 16,-1 4 0-16,1-6 0 16,-1-7 0-16,4 3-1 15,0 7 1-15,4-1-1 16,3 4 1-16,3 6 1 15,4 3 1-15,8 4 2 16,6 2 0-16,4 4 0 16,-1 3 1-16,1 6 1 15,-7 3 0-15,-4 3-2 0,-7 7 0 16,-3 5-2-16,-11 7 0 16,-11 1-3-16,-10 2 1 15,-11 6-4-15,-10-6 1 16,3-2-10-16,0-14 0 15,0-2-2-15,4-7 1 16</inkml:trace>
  <inkml:trace contextRef="#ctx0" brushRef="#br1" timeOffset="136474.002">25255 8893 52 0,'-3'0'26'0,"6"0"-27"0,-3 0 54 0,0 0-53 16,7 0 1-16,0 0-6 15,-3-3 0-15,3 3-9 16,-3 0 0-16</inkml:trace>
  <inkml:trace contextRef="#ctx0" brushRef="#br0" timeOffset="141980.672">1517 5515 44 0,'0'13'22'0,"11"9"-12"15,-4-13 22-15,-4 7-31 16,-3 9 0-16,0 10 2 15,-3 21 1-15,-4 13-5 16,3 13 1-16,-10 9 1 16,10 3 1-16,-3-7-4 15,7-8 0-15,0-16-5 16,0-16 0-16,0-19-8 16,-3-13 1-16</inkml:trace>
  <inkml:trace contextRef="#ctx0" brushRef="#br0" timeOffset="142475.897">1983 5487 35 0,'0'19'17'16,"-14"31"-14"-16,14-37 23 0,0 9-26 16,-4 3 0-16,4 16 1 15,-11 6 1-15,11 3-2 16,0 16 0-16,0-4 2 16,0-2 0-16,4 0 1 15,3-13 0-15,-7-10-1 16,0-9 0-16,0-15 0 15,4-7 0-15,-4-6-2 16,-4-6 0-16,-3-3-1 16,-7-1 0-16,-4-2-1 15,-3 2 0-15,-11-2-1 16,4 5 1-16,0 7 0 16,0 4 1-16,3 2-1 15,0 3 1-15,4 10 1 0,10 3 0 16,1 3 1-16,-1 3 1 15,11 4-2-15,-7-1 1 16,7 3 0-16,7-12 0 16,0 0-2-16,7-6 1 15,4-3-5-15,3-10 0 16,11-3-7-16,3-3 1 16</inkml:trace>
  <inkml:trace contextRef="#ctx0" brushRef="#br0" timeOffset="142868.106">2106 6268 42 0,'11'6'21'0,"24"-6"-16"16,-24 0 36-16,3 0-40 15,3-3 0-15,1 0 0 16,3-3 1-16,0-4-3 16,-3-5 0-16,-8-1 1 15,1 0 0-15,-11 1-1 16,0-1 1-16,0 3-2 16,-11 1 0-16,4 6-1 0,-3 6 0 15,-1 9 0-15,-6 7 1 16,-5 3-1-16,1 2 0 15,4 8 3-15,3 5 0 16,3-6 0-16,4-2 1 16,7-1-2-16,10-7 1 15,8-2-3-15,-4-10 1 16,4-6-5-16,3-3 0 16,0-9-5-16,4-4 1 15</inkml:trace>
  <inkml:trace contextRef="#ctx0" brushRef="#br0" timeOffset="143259.114">2515 6124 27 0,'0'0'13'0,"7"9"-4"0,-7-9 21 0,0 3-29 16,0 4 0-16,0 5 0 15,0 4 1-15,-10 0-3 16,3-1 1-16,-4 4 1 15,1 0 0-15,-1 6-1 16,0-3 1-16,1 0-1 16,-1-6 1-16,4-1-1 15,4-5 0-15,3-4 0 16,3-6 0-16,8-6-1 16,6-7 1-16,-6-3-1 15,0 4 1-15,-1-1-2 0,1 4 0 16,-1-1 0-16,1 4 1 15,3 0 0-15,-10 3 0 16,6 9 1-16,1-3 1 16,-1 7 0-16,1 5 0 15,3 1 0-15,-3 0 0 16,-1-4 0-16,11 1 0 16,-3-4-3-16,7 1 0 15,3-7-8-15,-10 0 0 16</inkml:trace>
  <inkml:trace contextRef="#ctx0" brushRef="#br0" timeOffset="143497.276">2921 6014 47 0,'0'19'23'0,"0"-10"-23"16,0-9 40-16,0 0-40 15,0 3 0-15,0 1-3 16,0-1 0-16,4 3-2 16,3 0 0-16,0-3-9 15,-7 1 1-15</inkml:trace>
  <inkml:trace contextRef="#ctx0" brushRef="#br0" timeOffset="143696.211">2903 6243 52 0,'22'53'26'0,"-15"-34"-29"0,-7-13 46 15,0 1-45-15,0-4 1 0,0-3-10 16,0 0 0 0,7-10 2-16,-7 1 1 0</inkml:trace>
  <inkml:trace contextRef="#ctx0" brushRef="#br0" timeOffset="144143.668">1528 6848 47 0,'-18'0'23'0,"-3"-9"-14"0,17 3 36 15,-3 2-40-15,4 1 1 16,-4 3 3-16,17 0 0 15,1 0-11-15,28 0 1 16,10 3 7-16,29-3 1 0,24-6-4 16,39-6 0-16,25-14-3 15,14-8 1-15,10 3-6 16,-38 6 1-16,-7 6-5 16,-15 9 0-16,-10 13-12 15,-32 13 0-15,-14 12 0 16,-14 7 1-16</inkml:trace>
  <inkml:trace contextRef="#ctx0" brushRef="#br0" timeOffset="145990.94">4233 5641 28 0,'0'0'14'0,"11"28"-1"0,-11-25 15 15,0 13-27-15,0 15 0 16,-11 10 1-16,4 12 1 15,-3 4-4-15,-8 12 1 16,4 6 1-16,-11 10 1 16,11-1-2-16,-7 1 0 15,3-7-3-15,8-12 0 0,-1-16-6 16,1-9 1-16,-1-9-4 16,4-7 1-16</inkml:trace>
  <inkml:trace contextRef="#ctx0" brushRef="#br0" timeOffset="146305.901">4643 5581 30 0,'10'-22'15'0,"1"19"-11"15,-11 3 27-15,0 3-29 16,-11 7 1-16,1 12 3 16,-1 3 0-16,-14 19-7 0,1 12 1 15,-1 10 4 1,4 3 0-16,0 16-2 0,3 6 1 16,7 3-2-16,8 3 1 15,-4-3-1-15,7-22 0 16,0-12-5-16,7-16 0 15,-4-13-6-15,4-12 1 16,-7-16-6-16,0-13 1 16</inkml:trace>
  <inkml:trace contextRef="#ctx0" brushRef="#br0" timeOffset="146518.065">4166 6306 42 0,'0'22'21'0,"29"-13"-13"0,-19-9 38 0,4-3-46 15,11-6 0-15,7-4-1 16,-4 4 1-16,-3 2-4 16,-1 1 0-16,1 0-8 15,3-1 1-15,-10 1-4 16,3 0 1-16</inkml:trace>
  <inkml:trace contextRef="#ctx0" brushRef="#br0" timeOffset="146979.779">4960 6039 35 0,'4'-25'17'0,"3"3"-15"0,-4 10 31 0,-3-1-30 16,0-6 0-1,-3 7 2-15,-4-1 1 0,-4 4-7 16,-7-4 0-16,-6 4 4 15,-5 6 1-15,1 3-2 16,0 3 0-16,3 16-2 16,8 12 0-16,-4 3-1 15,-1 10 1-15,8 10-1 16,11 2 0-16,-4 7 0 16,14 0 0-16,3-13 0 15,19-3 1-15,9-13 0 16,5-12 0-16,6-16 1 15,0-15 1-15,-10-22 0 16,-7 2 0-16,-4-21-1 16,-14-3 1-16,-7-13-2 15,-7-3 1-15,-7-6-8 0,-3 9 1 16,-1 0-9 0,-3 13 0-16</inkml:trace>
  <inkml:trace contextRef="#ctx0" brushRef="#br0" timeOffset="147538.395">5528 5795 47 0,'0'-7'23'0,"4"26"-25"0,-4-6 37 15,0 2-35 1,-4 14 1-16,-3 18-1 0,3 3 1 16,-3 12-2-1,0 4 1-15,4 3-1 0,3-9 1 0,0-4-5 16,3-18 0-16,4-13-8 15,-7-12 0-15</inkml:trace>
  <inkml:trace contextRef="#ctx0" brushRef="#br0" timeOffset="147777.388">5239 5867 46 0,'10'15'23'0,"22"-21"-17"16,-21 3 38-16,17-3-44 15,11-4 1-15,21-2 1 16,3-7 1-16,15-6-4 16,3 0 0-16,11-7 1 15,-15-2 0-15,-10 3-6 16,-7 2 0-16,-10 7-10 0,-26 13 0 15</inkml:trace>
  <inkml:trace contextRef="#ctx0" brushRef="#br0" timeOffset="148303.759">4618 6510 59 0,'3'-7'29'0,"8"7"-32"0,-11 0 49 15,0 0-46-15,0 0 0 16,0-3-1-16,11 3 0 0,-11-6-5 15,10 0 0-15,-6 2-10 16,-4 4 0-16</inkml:trace>
  <inkml:trace contextRef="#ctx0" brushRef="#br0" timeOffset="148653.775">5320 6409 61 0,'-7'-3'30'0,"-7"9"-34"0,14-6 51 15,-4 0-44 1,1 0 0-16,3 3 0 0,0 1 1 31,0-1-6-31,0-3 0 0,3-3-2 0,4-1 0 16,4-2-14-16,-11 0 0 0</inkml:trace>
  <inkml:trace contextRef="#ctx0" brushRef="#br0" timeOffset="149024.921">5913 6475 47 0,'7'-3'23'0,"0"0"-3"0,-7 3 27 16,0 0-45-16,0 0 0 16,0 0 0-16,10 0 0 15,-6-3-8-15,6 3 1 16,1 3-12-16,-11 6 0 15</inkml:trace>
  <inkml:trace contextRef="#ctx0" brushRef="#br0" timeOffset="150300.625">4297 7315 37 0,'7'-9'18'0,"-18"9"-3"0,11 0 18 16,-7 3-30-16,0 3 0 16,4 1 0-16,-8 2 1 15,-7-3-6-15,8 1 1 16,-1-1 3-16,1 0 1 15,3 0-3-15,3 4 0 16,8-1-1-16,3 1 1 16,10 5-1-16,-3 4 1 0,15 6 0 15,2-3 0-15,1 0 0 16,3 3 1-16,-6-3-1 16,-8 0 1-16,-11 3-1 15,-10 10 0-15,-7-7-2 16,-3 0 1-16,-11 0-5 15,-11-6 1-15,4 0-10 16,-11-9 1-16</inkml:trace>
  <inkml:trace contextRef="#ctx0" brushRef="#br0" timeOffset="150570.414">4247 7275 57 0,'18'0'28'0,"-4"-3"-22"0,-7-1 49 15,14 1-55-15,8-3 0 16,9-3 0-16,12-7 0 15,-1 6-2-15,1 4 0 16,-12-3-5-16,-2-1 1 16,-12-2-12-16,-2 6 0 0</inkml:trace>
  <inkml:trace contextRef="#ctx0" brushRef="#br0" timeOffset="151036.434">4854 7159 52 0,'0'37'26'0,"0"-37"-24"16,-3 7 38-16,-1 5-40 15,-3 4 0-15,4-1-1 16,-1-2 1-16,-7 0-1 0,4-7 1 16,4-3-1-16,3-3 1 15,0-6-1-15,10-7 0 16,-6 1-1-16,10 5 0 16,7-8 0-16,0-4 0 15,8-3 0-15,-8 3 0 16,4-3 1-16,-1 6 0 15,-3 4 1-15,1 2 0 16,-1 4 1-16,0 6 1 16,4 19 0-1,-4-10 1-15,0 10-1 16,0 0 0-16,-3 3 0 16,-1 3 0-16,5-3-4 15,-12-3 1-15,1-3-7 16,-4-4 1-16,3-3-8 15,-10-2 0-15</inkml:trace>
  <inkml:trace contextRef="#ctx0" brushRef="#br0" timeOffset="151440.381">3397 8165 40 0,'11'0'20'0,"3"-12"-6"0,-7 9 32 16,11 3-42-16,3-4 0 15,7 1 2-15,14 0 1 16,18 0-8-16,18 0 1 0,17-3 5 16,39-7 0-16,18-6-2 15,10-12 0-15,25-4-4 16,4 10 0-16,-25 0-6 15,-25 6 1-15,-14 10-7 16,-32 9 1-16,-21-3-8 16,-35 6 0-16</inkml:trace>
  <inkml:trace contextRef="#ctx0" brushRef="#br0" timeOffset="152025.249">3828 8667 41 0,'7'-16'20'0,"14"1"-7"0,-21 5 30 0,3 4-42 15,-3 0 0-15,-3-1 2 16,-8 1 0-16,-3 3-4 15,-7 3 1-15,-4 3 2 16,-10 3 1-16,10 10-2 16,-3 9 1-16,-4 7-1 15,4 8 0-15,0 14-1 16,0 5 0-16,14 4 0 16,3 6 0-16,11-10 0 15,11-5 1-15,-1-10-1 16,15-10 0-16,10-12 0 15,7-9 0-15,4-10-1 16,-14-9 1-16,-4-7-1 16,-3-6 0-16,-7-3 0 15,-8 3 0-15,-3 1 0 16,-14-1 1-16,-3 3-1 16,-12 7 0-16,-6 6-4 0,-3 3 0 15,-5 9-7-15,4 7 1 16,1 2-5-16,-1-2 1 15</inkml:trace>
  <inkml:trace contextRef="#ctx0" brushRef="#br0" timeOffset="152489.602">4145 8466 48 0,'-10'25'24'0,"-1"13"-24"15,11-29 45-15,-7 1-45 16,3 2 0-16,1 1-1 15,3-7 1-15,0-3 0 16,0-3 0-16,0 0-1 16,7-6 0-16,0-7-1 15,4-2 1-15,3-1-2 16,3 0 0-16,1-2 0 16,7-1 1-16,3 0-1 0,4 0 1 15,3 7 3-15,-14 2 0 16,0 4 2-16,-3 6 0 15,3 3 1-15,-3 7 1 16,-4 5-1-16,3-2 0 16,-6 2-3-16,-4 7 1 15,4 0-3-15,-1 0 1 16,1 0-8-16,3-3 0 16,0-3-8-16,-3-10 1 15</inkml:trace>
  <inkml:trace contextRef="#ctx0" brushRef="#br0" timeOffset="152836.11">4565 8955 52 0,'-11'7'26'0,"15"-7"-19"0,-4 0 44 15,7-3-47-15,11-7 0 16,-4 1 1-16,14-7 1 15,0 4-8-15,11-1 0 16,10 0 1-16,-3 4 0 16,4 0-9-16,6-1 1 15,-7 4-11-15,-6-3 1 16</inkml:trace>
  <inkml:trace contextRef="#ctx0" brushRef="#br0" timeOffset="153109.298">5369 8466 58 0,'-10'25'29'0,"-4"51"-32"15,14-51 47-15,0 12-42 16,0 20 0-16,0-4 0 15,-4 7 0-15,4-1-4 16,0-2 0-16,-7 2-6 16,3-12 1-16,-6-6-10 15,-11-3 1-15</inkml:trace>
  <inkml:trace contextRef="#ctx0" brushRef="#br2" timeOffset="158376.333">5489 7052 21 0,'21'6'10'0,"-17"-15"-5"15,-4 3 10-15,-4-4-13 16,-6-5 1-16,-11-4 2 16,-4-6 1-16,-7-4-7 15,0 1 0-15,-10 6 5 16,-7 0 0-16,-11 7-2 15,0-1 1-15,-14 7-1 16,-7 2 1-16,10 4-1 16,-10 3 1-16,-4 10 0 15,1 11 1-15,-12 8-2 16,12 2 1-16,-1 4-1 16,14 5 0-16,18 1 0 0,4 0 0 15,10 6-1-15,8 6 0 16,6-6 0-16,11 7 0 15,3 5 0-15,1-2 1 16,10 2-2-16,3 1 1 16,4-4 0-16,4-3 0 15,10-2 0-15,18-1 0 16,14 0 0-16,14-9 0 16,10 0 0-16,4-7 0 0,11-3-1 15,17-12 1-15,8-13-1 16,-4-12 1-16,17-13-2 15,1-12 1-15,-4-22-2 16,-11-10 1-16,-17-19-2 16,-18-2 1-16,-21-1-3 15,-21 4 1-15,-14 2-3 16,-25 13 1-16,-25 7-7 16,-31 12 0-16,-33 12 0 15,-9 10 0-15</inkml:trace>
  <inkml:trace contextRef="#ctx0" brushRef="#br2" timeOffset="160043.754">4713 8378 14 0,'4'-15'7'0,"-8"-7"-1"0,4 22 7 16,4-16-10-1,3 0 0-15,-7 1 3 0,0-1 0 16,0 0-7-16,0 4 0 16,0-1 5-16,-11 4 0 15,1 3-2-15,-15-1 1 16,-10 7-1-16,-4 0 0 16,-18-3 0-16,-13 0 0 15,-1 3 0-15,-10 3 1 16,0 4-1-16,-7 5 0 15,-4 4-1-15,4 3 1 0,7 6-1 16,3 9 0-16,8 4 0 16,2 6 0-16,5 9-1 15,14 3 1-15,-1 7-1 16,11 9 0-16,8 0-1 16,2-3 1-16,19 4-1 15,-1-4 1-15,11-4 0 16,11-2 1-16,21-3 0 15,6-4 0-15,5-6-1 16,24-6 1-16,14-19 0 16,18-15 1-16,10-20-1 15,18-9 0-15,7-21 0 16,-3-20 0-16,-15-12-1 16,-14-22 0-16,-6-3-1 15,-15-1 0-15,-28 8-2 16,-18 8 1-16,-35 10-5 15,-7 6 0-15,-25 10-6 16,-28 5 1-16</inkml:trace>
  <inkml:trace contextRef="#ctx0" brushRef="#br0" timeOffset="165553.565">6724 7955 19 0,'0'3'9'0,"3"0"0"0,-3-3 9 16,0 0-15-16,0 4 0 16,0-4 3-16,0 0 1 15,0 0-8-15,0 0 0 0,0 0 6 16,0 0 1-16,0 0-2 15,8-4 1-15,2 1-1 16,1 0 0-16,6-3-1 16,-3 6 0-16,4-6-1 15,3-7 1-15,7-3-1 16,-3-2 0-16,18-1-1 16,2 0 1-16,1 0-1 15,7 3 0-15,7 1 0 16,0 5 1-16,0 4-1 15,-3 0 0-15,-1-4 0 16,11 1 1-16,-4-4-2 16,1 1 1-16,3-4-1 15,-7 4 1-15,3 2-1 16,-3 4 1-16,-10 6-1 16,6 3 0-16,-13 10 0 0,-1-7 1 15,-3 10-1-15,-4 6 0 16,-3 3 0-16,0 6 1 15,-4 4-1-15,0 5 0 16,4 1 0-16,-1 3 1 16,8 0 0-16,7 0 1 15,4-7 0-15,6-8 1 16,11-11-1-16,14-11 1 16,18-14-1-16,7-8 1 15,14-10-3-15,0-10 1 16,-4 7-4-16,-3 3 1 0,-21 0-8 15,-8 6 1-15,-13 3-10 16,-22 7 0-16</inkml:trace>
  <inkml:trace contextRef="#ctx0" brushRef="#br0" timeOffset="166513.865">7334 7284 31 0,'0'3'15'0,"-3"-3"0"16,3 0 12-16,0 0-27 16,0-9 0-16,0-4 4 15,0-12 1-15,-4-12-5 16,1-10 1-16,3-13 2 15,0 0 1-15,3-6-1 16,4 4 0-16,0 8-2 16,7 7 1-16,1 10-1 15,2 5 1-15,8 7-2 16,-7 10 1-16,3 5-5 16,0 4 1-16,-11 12-7 15,-3 10 1-15,-7 6-6 16,-7 12 1-16</inkml:trace>
  <inkml:trace contextRef="#ctx0" brushRef="#br0" timeOffset="166948.884">7158 7196 43 0,'-4'16'21'0,"4"-19"-19"0,0 3 37 15,7-3-36-15,4 0 0 16,0 3 1-16,6 0 0 15,8 0-6-15,3 3 1 16,4 3 3-16,0 3 1 0,3 4-3 16,-10-1 1-16,10-2-1 15,-7-1 0-15,4-2-1 16,-11-4 1-16,0-3-1 16,-3-7 0-16,-1 1-1 15,-6-3 1-15,0-1 0 16,-8 1 1-16,-3 3-1 15,-3 2 1-15,3 4-1 16,-11-3 1-16,4 3 0 16,-4 0 1-16,1 3-1 15,-1 4 1-15,4 2-1 16,4 4 1-16,-4 2-2 16,7 1 1-16,7 3-2 15,-4-3 1-15,8-1-2 16,-1-5 1-16,4-4-1 15,1-3 0-15,2-9-2 0,-3-7 1 16,4-2-7-16,0-1 1 16,-8 0-2-16,-3 4 0 15</inkml:trace>
  <inkml:trace contextRef="#ctx0" brushRef="#br0" timeOffset="167205.327">7818 7287 35 0,'7'3'17'0,"-11"-3"-16"0,4-6 32 0,0 0-32 16,0-4 1-16,4-2 5 16,3-1 1-16,3 4-8 15,8 3 1-15,0-4 4 16,13-2 1-16,-13-1-2 15,14 1 1-15,-8-4-8 16,1 3 0-16,3 1-12 16,-10 2 0-16,-7-2-1 15,3 6 0-15</inkml:trace>
  <inkml:trace contextRef="#ctx0" brushRef="#br0" timeOffset="167744.099">8625 7256 35 0,'-3'19'17'0,"-8"9"-13"15,8-22 31-15,3 4-36 16,-4-1 1-16,1 0-1 15,-1 1 1-15,1-7 0 16,3 0 0-16,0-3-1 16,0-6 1-16,3-7 0 15,4-6 0-15,4-3-1 16,3 4 1-16,4-4 0 16,-4-3 0-16,7-4 0 15,-3 4 1-15,3 3 1 16,0 7 0-16,-4 5 2 15,1 7 0-15,-4 9 0 16,0 4 0-16,0 12 0 16,1 3 1-16,-1 6-3 15,3 1 1-15,-6-7-3 0,-1 0 1 16,1-3-7-16,3-3 1 16,-7-7-11-16,-7-9 1 15</inkml:trace>
  <inkml:trace contextRef="#ctx0" brushRef="#br0" timeOffset="168405.39">7101 9056 43 0,'15'25'21'0,"-8"13"-15"0,3-32 30 16,-6 0-33-16,6-3 0 15,4-6 2-15,8-9 1 16,-5-4-7-16,15-16 1 15,-4-8 3-15,4-14 1 16,-7-11-2-16,-1-8 0 16,-3-2-2-16,-3 0 1 15,-7-7-4-15,-1 10 1 16,-10 0-2-16,-7 9 0 0,-3 10-1 16,-1 12 0-16,-3 10-1 15,-4 12 1-15,1 16 1 16,-1 16 0-16,4-1 3 15,3 13 1-15,1 16 2 16,6 6 0-16,4 9 1 16,4 7 1-16,6 6 0 15,4-3 0-15,4-3-2 16,0-10 1-16,-4-6-4 16,3-12 0-16,-2-10-4 15,-1-10 1-15,7-5-8 16,-11-4 1-16,5 0-4 15,-1-6 1-15</inkml:trace>
  <inkml:trace contextRef="#ctx0" brushRef="#br0" timeOffset="168813.119">7722 8786 43 0,'4'0'21'0,"-4"6"-27"0,0-6 41 16,0 0-34-16,-4 4 1 15,-3-8 3-15,-3 4 0 16,-1 4-6-16,1 5 1 16,-5-3 3-16,5 4 1 15,-1 2-1-15,4 1 0 0,-3 2-2 16,-1 1 0-16,11 0 0 16,0-1 0-16,0-2-1 15,0 3 0-15,11-10-1 16,-8-3 1-16,8-6-2 15,-1-3 1-15,1-7-2 16,3 4 1-16,-10 2 0 16,3 1 0-16,0 0 1 15,0 0 0-15,0-1 1 16,0 7 0-16,0-3 1 16,7 3 0-16,-11 3-1 15,5 0 1-15,-1 4-1 16,0-4 1-16,0 3-2 15,0 0 1-15,3 1-6 16,1-1 0-16,0 0-8 0,-4 4 1 16</inkml:trace>
  <inkml:trace contextRef="#ctx0" brushRef="#br0" timeOffset="169590.735">7945 8908 26 0,'14'4'13'0,"-11"-8"0"0,-3 4 11 16,0 0-22-16,7-6 0 16,-7 6 2-16,0-9 1 15,0-1-5-15,7-2 0 16,0-4 4-16,0-3 1 16,4 0-1-16,7 4 0 0,3-4-1 15,4 3 0-15,3 4-1 16,7-1 0-16,-3 4-3 15,0 3 1-15,-1 6-4 16,1 0 1-16,3 0-1 16,1 3 0-16,-5-3 0 15,-2 0 1-15,2-3 0 16,-10-4 0-16,-3 1 2 16,-4 0 1-16,-3-1 0 15,-4 1 0-15,-4 0 0 16,-6 3 0-16,-8 0 0 15,1 3 1-15,-11 3-1 16,3 3 0-16,0 3-1 16,-3 1 1-16,3 9-2 15,4-1 1-15,0 8 0 16,7-4 0-16,4 6 0 0,10 3 1 16,10 4 0-16,-3-4 1 31,8 10 1-31,-5-7 1 15,-10 1-1-15,-3-4 0 16,-8-3-1-16,-3-6 0 16,-3-6-1-16,-1-7 1 15,0-2-2-15,4-4 0 16,4-3 1-16,3-10 0 16,3-5 0-16,8-1 0 0,7 0 0 15,6-3 1-15,1-6 0 16,3-3 1-16,0 0 0 15,4-3 0-15,-7-7 0 16,0 0 0-16,-4 1 0 16,-4-1 0-16,-2 0-2 15,-5 7 0-15,-3 6-1 16,-7 6 0-16,-3 7-1 16,-4 5 1-16,0 11-1 15,-4 8 1-15,4 13 0 16,0 10 1-16,7-1 2 15,3 1 0-15,4-4 0 16,4-3 1-16,10-6-1 16,11-9 0-16,3-7-8 15,4-12 1-15,-4-1-9 16,-3-8 0-16</inkml:trace>
  <inkml:trace contextRef="#ctx0" brushRef="#br0" timeOffset="170627.312">10926 6801 34 0,'-4'3'17'0,"4"4"-8"0,-4-7 17 16,1 0-26-16,-8 3 0 15,4 0 0-15,-3 0 1 16,-1 6-1-16,1 1 1 16,3 2-1-16,-1-5 1 15,1-1 0-15,4 6 0 16,3-5 0-16,7 2 0 16,4 1 2-16,6-1 0 0,11 0 1 15,8 1 1 1,-1-1 0-16,4 7 1 0,-4-4-1 15,-3 4 1-15,-4 3-2 16,-10 9 0-16,-11 3-2 16,-11 4 1-16,-6 3-4 15,-12 2 1-15,-2-8-4 16,-8-10 1-16,0-13-6 16,4-9 1-16,0-6-10 15,0-16 1-15</inkml:trace>
  <inkml:trace contextRef="#ctx0" brushRef="#br0" timeOffset="170869.358">10929 6798 61 0,'35'9'30'0,"4"-27"-34"0,-18 8 52 16,18-9-49-16,11-6 0 16,-5-3-4-16,5 0 1 15,-4 3-1-15,-4-3 1 16,-3 2-10-16,-7 8 0 16,-15-1-3-16,-3 0 1 15</inkml:trace>
  <inkml:trace contextRef="#ctx0" brushRef="#br0" timeOffset="171287.82">11561 6597 51 0,'-4'32'25'0,"-3"-17"-31"0,7-11 52 0,-4-1-46 0,4 0 0 0,0 0-1 16,0 0 1-16,0-3 0 15,0 0 0-15,0 0-1 16,4-6 1-16,-1-4-1 16,5-2 0-16,-1-7-1 0,3-3 0 15,1 0 0-15,3-6 0 16,0 3 0-16,0 3 1 15,4 6 1-15,-1 4 0 16,5 2 1-16,-1 7 1 16,0 9-1-16,0 4 1 15,0 9 0-15,0 9 1 16,-3 6-1-16,-4 1 0 16,0 2 0-16,-3-2 0 15,-1-4-3-15,5-6 1 16,-1-6-7-16,-7-6 0 15,-7-4-9-15,-4-6 1 0</inkml:trace>
  <inkml:trace contextRef="#ctx0" brushRef="#br0" timeOffset="171746.403">10573 7629 38 0,'0'-6'19'0,"-4"6"-4"0,4 0 26 16,0 0-35-16,0 0 0 15,4 3 5-15,3 0 0 16,3 3-13-16,8 1 0 15,10-4 9-15,8-3 0 16,9-3-3-16,22-7 0 0,18-12-5 16,21-3 1-16,7-6-8 15,-7-7 0-15,-15 10-11 16,-17 9 1-16,-14 3-3 16,-14 13 0-16</inkml:trace>
  <inkml:trace contextRef="#ctx0" brushRef="#br0" timeOffset="172338.977">11053 8482 39 0,'38'-28'19'0,"-2"-29"-9"0,-29 48 34 16,0-4-42-16,0-2 0 15,-4 5 2-15,-3-2 0 0,-3-7-5 16,-4 3 0-16,-4 1 3 16,-6 5 1-16,-5 10-1 15,-6 6 1-15,-4 4-3 16,-3 9 1-16,-4 9-2 16,0 3 0-16,4 7 0 15,7 3 1-15,3 2-2 16,11 1 1-16,7-6 0 15,7 0 1-15,14-4 0 16,11-12 1-16,7-6-1 16,3-7 1-16,-3-9-1 15,-1-9 1-15,-2-7-1 16,-1-6 1-16,-7-9-1 16,-3 6 0-16,-8 0 0 15,-6 3 0-15,-8 0-1 16,-6 6 1-16,-8 7-1 15,-10 9 1-15,-7 6-3 0,-1 10 1 32,-6 12-14-32,7-3 1 15,10-6-1-15,14-10 0 16</inkml:trace>
  <inkml:trace contextRef="#ctx0" brushRef="#br0" timeOffset="172759.445">11345 8178 48 0,'-7'28'24'0,"0"-6"-31"15,7-16 47-15,0 0-40 16,0 1 0-16,0-1 0 16,0-3 0-16,0-3-1 15,0-6 0-15,4-4-1 16,3-2 1-16,3-7-1 16,1-6 0-16,-4 3-1 15,7-3 1-15,0 3 0 16,4 0 0-16,-4 13 1 15,4-1 0-15,-4 7 2 0,3 0 0 16,1 6 2 0,0 7 0-16,-1 2 1 0,4 4 0 15,4 3-1-15,0-1 0 16,3-2-1-16,4-3 1 16,-4-7-6-16,0-3 0 15,-3-9-11-15,-11 0 0 16</inkml:trace>
  <inkml:trace contextRef="#ctx0" brushRef="#br0" timeOffset="173271.137">12160 7651 47 0,'-7'6'23'0,"11"-15"-12"0,3 6 35 0,3 0-46 15,8-4 0-15,7-2 0 16,6 3 1-16,8-1-4 16,4 1 1-16,-1 3-5 15,-3 6 0-15,-8 0-9 16,-16 3 1-16</inkml:trace>
  <inkml:trace contextRef="#ctx0" brushRef="#br0" timeOffset="173453.327">12213 7924 54 0,'0'25'27'0,"11"-31"-26"16,-4 2 45-16,3 4-47 15,8 0 1-15,7 0-5 16,3-3 1-16,7-3-5 0,4 3 1 16,3-3-8-16,-3 3 1 15</inkml:trace>
  <inkml:trace contextRef="#ctx0" brushRef="#br0" timeOffset="173900.821">13444 7090 38 0,'-10'9'19'0,"-22"13"-15"16,25-19 29-16,-4 3-33 16,1 4 0-16,-1 2 0 15,1 1 1-15,3-4-1 16,3-6 0-16,4 4 0 15,4-1 1-15,3 3-1 16,7 1 0-16,7 2 1 0,0 4 0 16,4 0 0-1,-4-1 1-15,0 1-2 0,-7 0 1 16,-3-1-2-16,-4-2 1 16,-7 6-3-16,-11 6 1 15,-10 3-8-15,-7-3 1 16,-11 0-4-16,4-12 1 15</inkml:trace>
  <inkml:trace contextRef="#ctx0" brushRef="#br0" timeOffset="174154.386">13384 7077 59 0,'18'6'29'0,"7"10"-39"16,-18-13 59-16,3-3-48 16,4 3 1-16,1 0 0 15,2-3 0-15,11-3-3 16,15-3 0-16,6-3 1 16,11-7 1-16,11-3-5 15,3-9 1-15,7 0-8 16,4-4 0-16,-11 10-5 15,-4 4 0-15</inkml:trace>
  <inkml:trace contextRef="#ctx0" brushRef="#br0" timeOffset="174417.627">14372 7039 39 0,'-17'48'19'0,"-65"42"-5"0,47-61 30 16,-11 15-43-16,-21 18 1 16,-14 20 0-16,-14 12 0 15,-7 9-3-15,-4 4 1 16,0 9 1-16,7 0 0 0,7-12-2 16,8-7 1-16,10-19-4 15,14-15 0-15,14-16-7 16,11-9 0-16,3-23-5 15,14-5 1-15</inkml:trace>
  <inkml:trace contextRef="#ctx0" brushRef="#br0" timeOffset="174846.372">13825 8156 44 0,'29'-6'22'0,"-8"-23"-15"15,-14 20 39-15,-4-7-46 0,-3 4 1 16,-3-1 0-16,-4 1 0 16,-4 5-2-16,-3 4 1 15,-4 6 1-15,-6 4 1 16,-4 5-2-16,-1 10 1 15,1 0-2-15,0 16 1 16,3-1-1-16,4 7 1 16,7 0-1-16,7 3 1 15,7-6-1-15,10-10 1 16,15-2 1-16,7-17 0 16,7-3 1-16,3-9 0 0,-3-9-1 15,-4-3 0-15,-7-4 0 16,-7 0 0-16,-6 0-1 15,-12 7 0-15,-10 0-1 16,-14 9 0-16,-7 3-1 16,-8 9 1-16,-6 4-6 15,-4 3 0-15,0-3-9 16,0-1 0-16</inkml:trace>
  <inkml:trace contextRef="#ctx0" brushRef="#br0" timeOffset="175402.164">13310 6870 39 0,'4'-6'19'0,"-22"18"-12"15,11-5 26-15,-7 8-33 16,-11 7 1-16,-10 10 1 15,-7 5 1-15,3 13-3 16,-3 23 1-16,-1 24 1 16,4 28 1-16,8 23 0 15,6 18 0-15,18 13-1 16,14-16 0 0,57 15-4-16,6-46 0 15,1-35-7-15,-4-34 1 16,-7-32-7-16,0-24 0 15</inkml:trace>
  <inkml:trace contextRef="#ctx0" brushRef="#br0" timeOffset="175746.953">14192 6676 8 0,'-14'15'4'0,"18"32"20"15,3-31-7-15,3 12-11 16,8 19 1-16,10 32 7 15,11 9 0-15,3 21-16 16,1 32 1-16,-5 4 10 16,-9 8 1-16,-19-5-4 15,-10 2 1-15,-17-9-7 16,-12-12 0-16,-2-16-9 16,-8-19 1-16,4-16-8 0,-4-21 0 15</inkml:trace>
  <inkml:trace contextRef="#ctx0" brushRef="#br0" timeOffset="176243.29">14591 6823 36 0,'3'19'18'0,"-20"56"-10"0,13-62 24 0,4-1-32 16,-3 4 1-16,3 0 0 15,0-7 0-15,0-3-1 16,3 1 1-16,4-7 0 15,0-4 0-15,0-5 0 16,4-7 0-16,3-6-1 16,0-3 1-16,4 0-2 15,0 0 0-15,-1-6 0 16,4 6 0-16,0 3 1 16,-3 3 0-16,0 6 1 0,-4 7 1 15,0 6 0-15,0 10 0 16,0 2 0-16,0 7 1 15,0 6-1-15,4 13 1 16,0-1-1-16,3 4 0 16,7 0 0-16,0-4 1 15,4-8-2-15,0-7 0 16,0-10-5-16,-4-9 0 16,0-9-12-16,-17 0 0 15</inkml:trace>
  <inkml:trace contextRef="#ctx0" brushRef="#br0" timeOffset="184214.06">3337 10260 21 0,'50'-9'10'0,"10"-13"7"16,-46 18 11-16,3 1-24 16,-6 0 1-16,0 0 4 15,-1 0 1-15,-3 3-11 16,-7 0 0-16,-7 3 7 15,-14 3 1-15,-7 4-3 0,-15-1 1 16,-17 1-3-16,0 2 0 16,-7-3-1-16,4 1 1 15,-11 2-2-15,10 1 1 16,-13 0-1-16,6-4 0 16,11 3-1-16,11 4 0 15,10 0 0-15,14 3 0 16,8-4-1-16,6 4 1 15,22-3 0-15,10 6 0 0,11-3 0 16,13-1 1-16,-2 4 0 16,3 3 0-16,-11 1 0 15,-7 2 1-15,-10 3-2 16,-25 10 1-16,-7 12 0 16,-15-6 0-16,-16 10-1 15,-5 5 1-15,-3 1 0 16,11-16 0-16,-7 22 0 15,-8-9 0-15,4-1 0 16,4-9 0 0,-8 10 1-1,15-7 1-15,3-12 2 16,18-6 0-16,14-7 0 16,18-3 0-16,13-9 1 15,12-10 0-15,13 0-2 16,18-6 0-16,11-3-2 15,-8-3 0-15,1-4-2 16,-1-2 0-16,-10-4-5 16,-3 0 0-16,-4 1-9 0,-11 2 0 15,4 4-5-15,-7-1 1 16</inkml:trace>
  <inkml:trace contextRef="#ctx0" brushRef="#br0" timeOffset="184425.227">3411 10959 56 0,'0'0'28'0,"-14"10"-33"0,4-1 51 0,3 13-46 15,-11 9 1-15,7 4-1 16,-3 6 0-16,-3 3-7 15,6-1 0 1</inkml:trace>
  <inkml:trace contextRef="#ctx0" brushRef="#br0" timeOffset="185175.244">2053 12107 46 0,'-17'34'23'0,"-5"48"-12"15,12-63 17-15,3 6-28 16,3 0 0-16,-3-6 0 16,7-4 1-16,-3-2-1 0,-4-4 0 15,7-9 0-15,10-15 0 16,-3-10 0-16,7-4 0 16,4-2-1-16,3-3 1 15,0-4-2-15,8 3 0 16,-8 7 0-16,0 3 0 15,4 6 2-15,-15 4 0 16,4 2 0-16,4 4 0 16,-8 9 2-16,8 6 1 15,-7 6-1-15,-1 4 1 0,1 6-2 16,-4 6 1-16,-4 1-1 16,4-1 1-16,4 3-1 15,0 1 0-15,-8-4-1 16,4-6 0-16,0-4-5 15,4-5 0-15,-1-4-9 16,5-9 0-16</inkml:trace>
  <inkml:trace contextRef="#ctx0" brushRef="#br0" timeOffset="185432.855">2512 12145 55 0,'0'9'27'0,"3"-12"-27"0,-3 3 45 16,0 0-45-16,7 0 0 15,11-6 0-15,3-1 1 16,4-2-2-16,10-1 1 15,-3 1-5-15,-4-3 1 16,0 2-12-16,-14 4 1 16</inkml:trace>
  <inkml:trace contextRef="#ctx0" brushRef="#br0" timeOffset="185625.764">2522 12339 55 0,'0'16'27'0,"4"-13"-28"16,3-3 42-16,4 0-40 16,-4 0 1-16,7 0-1 15,7 0 1-15,4 0-5 16,6 0 1-16,-2 0-4 16,9-3 1-16,-2-7-11 15,9-2 1-15</inkml:trace>
  <inkml:trace contextRef="#ctx0" brushRef="#br0" timeOffset="185837.151">3313 11941 40 0,'-4'19'20'0,"-35"28"-9"0,29-32 26 16,-1 17-38-16,-10 15 1 15,3 9 0-15,-3 1 0 16,0-1-4-16,3-9 1 16,8-9-10-16,3-23 0 15</inkml:trace>
  <inkml:trace contextRef="#ctx0" brushRef="#br0" timeOffset="186466.861">2953 9906 53 0,'7'6'26'0,"-18"16"-27"0,11-13 42 16,-10 7-41-16,-8 3 0 15,-3 0-1-15,-7-1 1 16,-1-5-1-16,-2-4 1 16,-8-6-1-16,7-3 0 15,4-6 0-15,-4-10 0 16,11-5-1-16,7-5 1 0,10 5 0 16,8-1 0-16,10 3 0 15,11 3 1-15,10 7 0 16,0 2 1-16,11 4 1 15,-7 10 0-15,3-1 0 16,1 3 0-16,-8 4 0 16,-3 2 0-16,6 1-1 15,5 0 1-15,3-7-2 16,-4-3 0-16,-3-6 0 16,0-6 0-16,-15-6-1 15,1-4 1-15,-15-9-1 16,1 0 0-16,-18 3 0 15,-4 0 0-15,-10 0 0 16,-7 6 1-16,-4 13-2 16,4 3 0-16,0 6-5 15,3 10 0-15,-3 3-7 16,7-3 0-16</inkml:trace>
  <inkml:trace contextRef="#ctx0" brushRef="#br0" timeOffset="187173.571">4554 10166 34 0,'18'-16'17'0,"-14"-25"-7"0,-4 32 23 0,-4 3-30 16,-7 6 0-16,-6 6 4 15,-4 7 0-15,-8 12-8 16,-9 15 1-16,-5 14 4 16,-17 21 1-16,14 16-2 15,-6 28 1-15,2 22-2 16,4 16 1-16,11 6-1 16,10 3 0-16,15-12-3 15,10-29 0-15,10-27-5 16,8-23 1-16,10-22-10 15,4-22 1-15,7-21-4 16,0-16 1-16</inkml:trace>
  <inkml:trace contextRef="#ctx0" brushRef="#br0" timeOffset="187651.574">4911 10417 14 0,'-11'9'7'0,"4"-6"10"0,7-3 4 0,0-3-15 16,-7 6 0-16,3-3 6 16,-3 3 0-16,4-3-14 15,-8 7 1-15,4-4 9 16,0 6 1-16,0 1-4 16,0 5 1-16,-4-2-4 15,4 3 1-15,4-1-2 16,-8 1 0-16,11 0-1 15,4-1 0-15,6 4-1 16,8-3 1-16,10-1 0 16,-7 1 0-16,8-3 0 15,-8-1 0-15,0-2 0 16,-14 2 0-16,-3 1-1 16,-8 2 0-16,-10 14-4 15,-7-4 1-15,-11-7-9 0,0-2 1 16,-3-10-4-16,3-6 1 15</inkml:trace>
  <inkml:trace contextRef="#ctx0" brushRef="#br0" timeOffset="187891.333">4822 10436 56 0,'18'0'28'0,"24"6"-37"0,-31-6 56 0,10-3-47 16,0 3 1-16,15-3-1 16,2-7 1-16,15-6-1 15,-3 4 0-15,10-1-2 16,17-2 1-16,-3-1-4 16,-3 0 1-16,-4 1-5 15,-7-4 0-15,-7 3-7 16,-7 0 1-16</inkml:trace>
  <inkml:trace contextRef="#ctx0" brushRef="#br0" timeOffset="188372.611">5803 10335 35 0,'46'-41'17'0,"-14"-6"-7"15,-25 38 27-15,3 0-33 16,-6-1 0-16,0 4 2 16,-8 6 1-16,-10 12-9 15,-7 14 1-15,-8 8 5 16,-13 19 1-16,-18 13-2 15,-28 16 0-15,0 18-1 16,-22 22 1-16,-6 19-2 16,-4 4 1-16,11 5-3 15,17-12 1-15,11-6-5 16,0-25 1-16,14-17-6 16,14-8 1-16,14-22-9 15,4-17 0-15</inkml:trace>
  <inkml:trace contextRef="#ctx0" brushRef="#br0" timeOffset="188806.938">5429 11329 40 0,'50'-34'20'0,"-1"18"-8"0,-38 7 29 15,3-4-39-15,-4 1 0 0,-3-1 2 16,-3 4 0-16,-8-1-5 16,-3 4 1-16,-7 3 2 15,-10 6 1-15,-8 3-1 16,-4 7 1-16,1-1-2 16,-4 17 1-16,4 5-1 15,7 10 1-15,0 6-2 16,10 3 1-16,7 1-1 15,11-4 0-15,0-6-1 16,11-7 1-16,10-8-1 16,14-11 0-16,4-8 0 15,-7-10 0-15,-4-6-1 16,-3-1 0-16,-11-2 0 16,-3-4 1-16,-11 1-1 15,-22 2 0-15,-2 1 0 16,-8 6 0-16,0 6-3 0,4 0 0 15,-4 3-10-15,-6 1 1 16,9 2-1-16,8 1 0 16</inkml:trace>
  <inkml:trace contextRef="#ctx0" brushRef="#br0" timeOffset="189167.789">5888 10047 36 0,'-11'56'18'0,"43"29"-16"16,-14-54 34-16,3 19-31 16,18 13 1-16,-1 19 2 15,5 5 0-15,-11 11-11 16,-1 11 1-16,-6 1 6 16,-25-3 0-16,-11 12-3 15,-6-3 1-15,-15-3-4 16,-14-7 0-16,7-18-7 15,1-16 0-15,6-12-6 16,4-19 0-16</inkml:trace>
  <inkml:trace contextRef="#ctx0" brushRef="#br0" timeOffset="189636.402">6315 10131 42 0,'3'32'21'0,"-6"5"-16"15,3-27 32-15,0 5-37 16,-4 4 1-16,4-3 1 15,-3-4 0-15,3-2-3 16,0-4 0-16,0-3 2 16,0-3 0-16,3-6-1 15,1-3 1-15,-1-1-2 16,4-5 1-16,4-1-2 16,-8 0 1-16,4-6-1 15,1 0 0-15,2-6 0 16,4-3 1-16,4 6 1 15,7 3 0-15,-1 6 2 16,-3 7 0-16,1 12 0 0,6 12 1 16,-7 7 0-16,7 10 1 15,-7 8-3-15,8-5 1 16,-8-1-1-16,-4-8 0 16,15-5-6-16,-7-5 0 15,3-13-10-15,-7-9 0 16</inkml:trace>
  <inkml:trace contextRef="#ctx0" brushRef="#br0" timeOffset="190670.847">8132 11135 38 0,'-4'22'19'0,"-17"22"-8"16,17-32 19-16,4 1-30 15,-7-1 0-15,4 7 0 16,-1-3 0-16,4-4-5 15,-7 1 1-15,4-4-8 16,3-6 0-16</inkml:trace>
  <inkml:trace contextRef="#ctx0" brushRef="#br0" timeOffset="190893.799">7990 10903 29 0,'7'3'14'0,"8"6"-14"0,-8-6 16 15,3 1-17-15,4-1 1 0,4-3 0 16,10 0 0-16,4 0 0 16,0 0 1-16,3 0-3 15,-3 0 0-15,-1 3-5 16,1 0 0-16</inkml:trace>
  <inkml:trace contextRef="#ctx0" brushRef="#br0" timeOffset="191183">8597 10906 23 0,'4'9'11'0,"-18"1"-5"16,14-4 15-16,-14 0-19 15,-1 7 1-15,-2-1 0 16,-8 4 1-16,-3 6-5 15,0 0 0-15,-1-3 3 16,8-4 1-16,0-2-2 16,7 0 0-16,7-1 0 0,10-3 0 15,12 1 1-15,16-4 1 16,-2 0 2-16,2 1 0 16,8-1 0-16,0 3 0 15,-4 1 0-15,-10 5 0 16,-4 4-4-16,-21 0 0 15,-11 9-11-15,-10 4 0 16,-18-1-5-16,1 0 1 16</inkml:trace>
  <inkml:trace contextRef="#ctx0" brushRef="#br0" timeOffset="192201.856">10485 10987 36 0,'-11'19'18'0,"-3"0"-10"0,10-19 28 16,-6 3-33-16,-4-3 0 16,-11 3 1-16,0 4 0 15,-3 5-6-15,0 4 1 16,3 3 4-16,4 3 0 0,0 3-2 16,7 0 0-16,3 0 0 15,8-3 0-15,-1-6-1 16,11-1 1-16,11-5-1 15,10-1 0-15,7-9-1 16,-3-3 1-16,-4-10-1 16,-3-2 0-16,0-1 0 15,-8-3 0-15,-3 3-1 16,-3 4 1-16,0-1-1 16,-4 1 1-16,0 9-1 15,0 9 0-15,-4 10 0 16,1 12 0-16,-4 3 1 15,3 10 1-15,1 9 2 16,3 10 0-16,3 2 2 16,1-8 0-16,-4-4 0 15,0-3 1-15,-7-3-2 16,-7-3 0-16,-7-7-2 16,-4-2 0-16,-13-7-2 0,-5-10 0 15,-10-5-1-15,8-7 1 16,-1-9 0-16,4-10 0 15,3-6-1-15,7-3 1 32,22-16 0-32,6 7 1 15,11-4 0-15,14 3 0 16,18 7 0-16,-10 6 1 16,41-15 0-16,1-4 0 0,-8 3-1 15,1 1 1-15,-4-1-1 16,-7-3 1-16,-7 7-1 15,-11-1 0-15,-3 10-1 16,-11 0 1-16,-10-3-1 16,-8 3 0-16,-6 6-1 15,-8 6 0-15,-6 10 0 16,-4 10 1-16,0 2 0 16,-1 10 0-16,-2 6 1 15,10 3 1-15,3-3 0 16,8 0 0-16,10-3 0 15,7 0 0-15,4-6-2 16,7-7 0-16,3 1-7 16,4-7 1-16,3-6-8 15,0-4 1-15</inkml:trace>
  <inkml:trace contextRef="#ctx0" brushRef="#br0" timeOffset="192456.582">11553 11082 31 0,'0'0'15'0,"-3"-26"-6"0,-4 23 19 16,-7-3-27-16,-11-3 1 16,-3 9 4-16,3 0 1 15,-3 3-7-15,-4 9 0 16,4 1 5-16,-4 6 0 0,4 9-1 16,3 10 1-16,8-7-3 15,10 0 0 1,7 1-2-16,7-7 1 0,7-10-2 15,3-8 1-15,8-11-4 16,3 1 1-16,1-6-7 16,2-4 1-16,5-5-6 15,-5-1 0-15</inkml:trace>
  <inkml:trace contextRef="#ctx0" brushRef="#br0" timeOffset="193011.116">11751 11282 54 0,'0'3'27'0,"-3"7"-37"0,3-10 49 16,0 0-38-16,0 0 1 15,3-7 0-15,4-5 0 16,0-4-3-16,4 1 1 15,-1-1 2-15,1 3 0 16,-1 1-1-16,1 6 0 16,0 2 0-16,-1 4 0 15,1 4-1-15,-4 2 1 16,0 3-1-16,-4 4 0 16,1-4-1-16,0 1 1 15,-1-1-1-15,-3-3 1 0,4-3-1 16,3 1 0-16,0-4-2 15,0-4 1-15,7-2-2 16,-4 0 1-16,1-4-1 16,0 4 0-16,-1 0 0 15,1 0 1-15,-1-1 0 16,1 1 0-16,0 0 2 16,3 0 1-16,0-1-1 15,3-2 1-15,1-1 0 16,-4 4 1-16,4 0 0 15,-1 3 0-15,1 6 1 16,3 3 0-16,4 7 2 16,3-1 0-16,4 4 1 15,7-3 1-15,-4-7-2 16,7-3 0-16,8-3-1 16,3-3 0-16,-11-7-6 0,-3 1 1 15,-8-4-14-15,-6 1 0 16</inkml:trace>
  <inkml:trace contextRef="#ctx0" brushRef="#br0" timeOffset="193627.868">13712 11166 52 0,'-14'44'26'0,"0"6"-22"0,14-37 38 16,-3 2-42-16,3 1 1 15,0 3-1-15,3-6 0 16,4-10-1-16,7-3 1 16,4-10-1-16,0 1 1 15,3-7 0-15,0 4 0 16,4-1-1-16,-4 4 0 16,0 2 0-16,0 7 0 15,-3 4 0-15,0-1 0 16,3 0-1-16,-7 3 1 15,3 3 0-15,1 1 1 0,0-4 0 16,-1 0 1-16,-3-2 1 16,1-8 0-16,2-2-1 15,1 3 1-15,3-3-2 16,0-1 1-16,4 1-6 16,3 0 0-16,4 0-11 15,0-4 1-15</inkml:trace>
  <inkml:trace contextRef="#ctx0" brushRef="#br0" timeOffset="193899.314">14492 11172 37 0,'4'13'18'0,"-8"3"-10"0,4-13 21 16,-3 3-29-16,-4 7 1 15,-1-1 0-15,-2 4 0 16,-1 0-2-16,4 2 1 16,0 1 0-16,4-9 0 15,3-1-6-15,0-9 1 16,7-9-7-16,0-1 0 16</inkml:trace>
  <inkml:trace contextRef="#ctx0" brushRef="#br0" timeOffset="194099.777">14256 10639 44 0,'0'-6'22'0,"21"-22"-21"15,-14 15 37-15,7-2-39 16,7-4 1-16,7-6-10 16,15-7 1-16,10-2 1 15,3-13 0-15</inkml:trace>
  <inkml:trace contextRef="#ctx0" brushRef="#br0" timeOffset="194367.46">15046 9830 41 0,'-21'60'20'0,"-11"40"-10"0,25-65 30 16,-7 12-38-16,-4 25 0 15,-3 22 1-15,-11 13 1 16,-3 24-5-16,3 10 0 0,4-6 2 15,3-16 0-15,1-24-3 16,3-17 1-16,3-28-5 16,0-12 1-16,8-23-3 15,3-21 0-15,0-19-6 16,3-9 0-16,1-14 1 16,3 1 0-16</inkml:trace>
  <inkml:trace contextRef="#ctx0" brushRef="#br0" timeOffset="194618.52">14746 10730 35 0,'18'0'17'0,"24"22"-17"16,-28-15 36-16,0 5-34 16,4 1 0-16,3 5 4 15,4 1 0-15,7 3-7 16,-4 3 1-16,4 10 5 16,-1-1 0-16,-2-2-1 15,-1-1 0-15,-4 3-2 16,8-2 1-16,7-7 0 0,7-3 0 15,0-6-1-15,-4-4 1 16,0-6-1-16,1-2 1 16,-1-1-1-16,-3-3 1 15,-4 0-5-15,-7 0 1 16,-3 0-10-16,-4 0 0 16,-10 0-8-16,-8 3 1 15</inkml:trace>
  <inkml:trace contextRef="#ctx0" brushRef="#br0" timeOffset="195084.583">16831 11213 54 0,'-3'19'27'0,"10"-19"-32"0,-7 0 44 16,0-6-40-16,3-7 1 15,1-9-1-15,-1-3 0 32,11-31 3-32,0-1 0 15,8 7-1-15,6 9 1 16,7 10 1-16,0 6 0 15,1 6-1-15,-1 10 0 16,0 2-6-16,0 7 0 16,-3 0-12-16,-4 0 1 0,-6 0-2 15,-5 0 0-15</inkml:trace>
  <inkml:trace contextRef="#ctx0" brushRef="#br0" timeOffset="195356.604">17332 11041 48 0,'0'9'24'0,"4"7"-17"15,-1-13 49-15,1 0-53 16,-1 0 1-16,4-3 1 0,4-3 1 15,-4-6-8-15,10 2 1 16,5-2 4-16,9 0 0 16,-2 2-6-16,-1 1 0 15,-7 3-8-15,-3-6 1 16,-8 9-10-16,-6 3 1 16</inkml:trace>
  <inkml:trace contextRef="#ctx0" brushRef="#br0" timeOffset="195529.835">17374 11204 61 0,'4'16'30'0,"6"-10"-38"0,-3-6 52 0,4-3-44 16,7 0 0-16,13-4-3 16,1 1 1-16,0 0-7 15,0-4 1-15,-1 1-8 16,1 3 0-16</inkml:trace>
  <inkml:trace contextRef="#ctx0" brushRef="#br0" timeOffset="195969.515">18450 10367 41 0,'-3'6'20'0,"-15"-6"-10"0,11 3 31 16,0 0-40-16,-4 7 1 16,1 2 0-16,3 1 0 0,0 5-3 15,3 4 1-15,1-3 1 16,3 0 1-16,7 0-1 16,3 3 0-16,8 0 0 15,0 0 1-15,3 3-1 16,-4-3 0-16,1 0 0 15,-4-7 0-15,-7 7-1 16,-7-3 0-16,-3 9-3 16,-4-3 1-16,-7 0-6 15,-8-6 0-15,-6-9-8 16,3-10 0-16</inkml:trace>
  <inkml:trace contextRef="#ctx0" brushRef="#br0" timeOffset="196405.42">18352 10404 57 0,'45'0'28'0,"8"-22"-30"0,-35 13 48 16,17-1-46-16,15-5 1 15,13-1 0-15,11-6 0 16,0 3-2-16,-10 0 1 15,-1 1-2-15,1 5 1 16,-8-3-4-16,-6 7 1 16,-8 0-3-16,-7 2 1 15,-7 1 0-15,-3 3 0 0,-7-3 1 16,-4 6 1-16,-4 0 3 16,-2 9 0-16,-8 1 4 15,-4-1 0-15,-10 7 2 16,-11 6 0-16,-7 6 1 15,-3 22 1-15,-14 16 0 16,-18 9 0-16,-21 16-2 16,-1 22 1-16,8 12-3 15,4-6 0-15,3 4-2 16,6-10 1-16,9-10-4 16,6-12 0-16,14-28-5 15,7-10 1-15,11-15-8 16,10-19 0-16,11-16-4 15,7-6 0-15</inkml:trace>
  <inkml:trace contextRef="#ctx0" brushRef="#br0" timeOffset="196811.338">19078 11135 57 0,'4'-6'28'0,"-8"6"-38"0,-3 0 54 0,4 3-44 15,-4 0 1-15,-8 6 0 16,-2 4 1-16,-8 6-2 16,-3 3 0-16,-4 0 2 15,-3 12 0-15,3 4-1 16,4 12 0-16,10-3 0 15,8 3 1-15,10-6-1 16,10-6 0-16,15-13-1 16,7-7 1-16,3-14-1 15,11-14 0-15,-7-2-2 16,-4-7 1-16,-7-3 0 16,-10 3 0-16,-15 3 0 15,-10 4 0-15,-7 2 0 16,-11 10 0-16,-10 7 1 15,-14 8 0-15,-8 4-5 16,-3 0 0-16,-7 6-11 16,0-6 0-16</inkml:trace>
  <inkml:trace contextRef="#ctx0" brushRef="#br0" timeOffset="197337.04">16686 10320 34 0,'0'0'17'0,"4"12"1"0,-4-6 16 16,-4 13-31-16,-3 19 0 15,-7 12 2-15,0 10 0 16,-7 21-7-16,-4 29 1 15,1 15 3-15,-5 7 1 16,1 18-5-16,3-5 1 16,1-7-9-16,3-29 0 15,6-18-6-15,8-18 1 16</inkml:trace>
  <inkml:trace contextRef="#ctx0" brushRef="#br0" timeOffset="197621.498">17434 10078 38 0,'0'22'19'0,"-24"28"-15"15,20-28 31-15,-3 16-31 16,0 24 1-16,-4 23 1 16,-10 28 0-16,0 31-8 15,-7 26 0-15,-4 18 5 16,-3 9 0-16,0-12-9 16,3-22 1-16,4-9-10 0,-1-25 0 15</inkml:trace>
  <inkml:trace contextRef="#ctx0" brushRef="#br0" timeOffset="198011.297">18267 10028 42 0,'-14'53'21'0,"-32"44"-21"16,25-56 30-16,-8 31-30 16,-2 26 1-16,-5 39 0 0,1 30 0 15,3 15-3 1,11 6 1-16,0 0-8 16,0-13 0-16,-4-15-3 0,1-18 0 15</inkml:trace>
  <inkml:trace contextRef="#ctx0" brushRef="#br0" timeOffset="198417.48">19808 9937 39 0,'-10'34'19'0,"-25"-8"-12"16,24-8 36-16,-7 14-41 15,-10 27 0-15,3 26 1 16,-6 25 1-16,-8 28-4 16,-3 34 0-16,-8 26 2 0,1 9 1 15,-1 0-5-15,15-16 1 16,7-19-8-16,10-27 1 15,11-39-8-15,14-40 1 16</inkml:trace>
  <inkml:trace contextRef="#ctx0" brushRef="#br0" timeOffset="198837.385">20207 10542 42 0,'7'-6'21'0,"-17"12"-11"16,3-9 32-16,-1 9-41 15,-6 7 0-15,-7 9 1 16,-7 9 0-16,-7 1-2 16,-4 11 0-16,0 8 1 15,4-1 1-15,3 0 0 16,4 3 0-16,10-9 1 16,8-12 1-16,6-4-1 0,15-6 0 15,13 0 0-15,12-7 1 16,2-2-1-16,-6 3 1 15,7 2-5-15,0 7 1 16,0 4-6-16,-4 2 1 16,-7-6-8-16,-7-3 0 15,-10 0-7-15,-1-6 1 16</inkml:trace>
  <inkml:trace contextRef="#ctx0" brushRef="#br0" timeOffset="199108.307">21004 10131 42 0,'-10'-3'21'0,"-43"41"-8"15,28-13 32-15,-10 25-44 16,-4 22 1-16,-3 25 0 16,-8 32 0-16,5 22-4 15,2 18 0-15,15 13 0 16,14-16 0-16,7-19-14 0,0-21 0 16</inkml:trace>
  <inkml:trace contextRef="#ctx0" brushRef="#br0" timeOffset="201554.455">22334 11091 28 0,'4'16'14'0,"-4"15"-2"16,0-18 15-16,-4 5-25 15,1 4 1-15,-1 7 3 16,-3 5 0-16,0 4-7 16,0-4 1-16,4-9 3 15,3-3 1-15,0-6-2 16,7-7 0-16,0-2-2 16,3-7 1-16,4-4-2 15,4-2 1-15,0 3-1 16,-1 0 1-16,-3 3 0 15,1 6 0-15,-5 7-1 0,4 2 1 16,-3 7-1 0,3 3 0-16,0 4 0 0,-3-1 1 15,3-3 0-15,3-9 0 16,5-10 0-16,6-9 1 16,4-10 0-16,3-6 0 15,-3-3 0-15,-1-6 0 16,1-3-1-16,-4-7 1 15,-3 1-4-15,-4-7 1 16,-7 0-12-16,0 9 1 16</inkml:trace>
  <inkml:trace contextRef="#ctx0" brushRef="#br0" timeOffset="202232.209">23372 10219 42 0,'-4'32'21'0,"-7"58"-11"0,8-55 29 16,-8 21-38-16,-6 7 1 16,-8 22 2-16,-7 21 0 15,0 14-5-15,1-11 1 16,-1 1 2-16,4-16 1 0,7-22-2 16,3-15 0-16,7-20-2 15,11-12 1-15,7-12-2 16,4-22 0-16,3 5-1 15,4-5 0-15,3-4 1 16,0 1 0-16,0 3 1 16,0-1 0-16,1 4 1 15,-5 6 0-15,1 0 0 16,-4 6 1-16,-3-3-1 16,-1 7 0-16,-3 5 0 15,-3 1 0-15,-1 6 0 16,-3-3 0-16,0-4-1 15,4 1 1-15,-1-3 0 16,1-4 0-16,3-3-3 16,3-2 0-16,1-1-4 15,3-6 0-15,0-4-7 0,0-2 1 16,4-4-1-16,7 1 1 16</inkml:trace>
  <inkml:trace contextRef="#ctx0" brushRef="#br0" timeOffset="202411.37">23654 11263 29 0,'-4'13'14'0,"-13"-7"-9"0,10 0 28 16,-4 7-30-16,0 6 0 0,-3 0 0 16,0-1 0-16,4-2-5 15,3 0 0-15,3-10-2 16,11-6 0-16,4-9-8 15,6-10 1-15</inkml:trace>
  <inkml:trace contextRef="#ctx0" brushRef="#br0" timeOffset="202800.804">23643 10991 41 0,'0'37'20'0,"7"-24"-19"15,-3-4 33-15,-1 1-35 16,8-1 1-16,3 7-2 16,4-1 0-16,6 4 0 0,5 3 1 15,2-3-3-15,5-3 0 16,-1-7 0-16,-3-3 1 16,-1-3 1-16,5-6 0 15,-1-3 1-15,-7-3 1 16,-7-1 1-16,0 1 1 15,-6 3 0-15,-8-1 0 16,-7 7-1-16,-11 0 1 16,-3 7-1-16,3-4 1 15,-6 15-1-15,-4 4 0 16,-4-3-1-16,0 3 1 16,0 3 0-16,8 3 0 0,3 7 0 15,7-4 0-15,7-2-3 16,7-1 0-16,7-6-7 15,3-10 0-15,5-5-2 16,6-14 0-16</inkml:trace>
  <inkml:trace contextRef="#ctx0" brushRef="#br0" timeOffset="203159.233">24571 10548 47 0,'-21'22'23'0,"10"44"-30"0,4-47 49 16,-7 16-41-16,-4 15 1 15,1 16 0-15,-1 9 1 16,-3 6-4-16,7-12 1 16,3-12 1-16,4-13 0 15,4-16-2-15,10-6 0 16,3-19-2-16,4-12 0 15,4-7 0-15,-4 0 1 16,0 1-1-16,-3 2 1 16,-1 10 2-16,1 6 0 15,-4 10 3-15,0 9 0 0,4 3 1 16,3 6 0 0,4 3 0-16,6 4 0 0,11-3-2 15,8-1 1-15,3-9-6 16,-4-9 1-16,-3-7-14 15,-4-6 0-15</inkml:trace>
  <inkml:trace contextRef="#ctx0" brushRef="#br0" timeOffset="203897.189">26293 11298 52 0,'14'12'26'0,"-14"-30"-24"0,0 18 38 16,0 0-37-16,-7-7 0 15,-4 1 1-15,-7-3 0 0,4 2-5 16,-7 7 0-16,-7 4 4 15,-7-1 0-15,-4 9-2 16,-4 7 1-16,1 9-2 16,3 7 1-16,4 2-2 15,3 14 0-15,11-11-3 16,14 1 0-16,14-3-3 16,18-10 1-16,17-6-5 15,4-13 1-15,-4-6-2 16,4-9 0-16,0-13 1 15,0 1 1-15,-4-4 3 16,-3 0 0-16,-7 3 7 16,-4 3 1-16,-3 4 6 15,-4-1 0-15,-3 4 3 16,-4-1 0-16,-7 4 0 0,-7 0 0 16,-4 6-2-16,-10 0 1 15,-7 0-5-15,-7 3 0 16,-1 0-2-16,1 6 1 15,4 10-1-15,6 6 0 16,0 0-1-16,8 0 1 16,-1 1-1-16,4 2 0 15,7-6-2-15,11-7 1 16,6-5-3-16,8-10 1 0,0-6-6 16,-1 2 1-1,-2-5-8-15,2-4 0 0,1-2-1 16,-4-4 0-16</inkml:trace>
  <inkml:trace contextRef="#ctx0" brushRef="#br0" timeOffset="204227.907">26554 11602 45 0,'3'28'22'0,"1"-3"-24"0,-4-25 45 0,0 4-42 16,0-4 1-16,3 3-1 15,-3-3 0-15,7-3-2 16,0 3 0-16,4-4 1 15,-1-5 1-15,5-7-2 16,-1-9 1-16,0 3-1 16,0-3 1-16,4 0-1 15,-4 6 1-15,-4 4 0 16,1 5 1-16,-1 4 0 0,-3 6 0 31,-3 19 1-31,0 3 0 16,-1 3 0-16,-3 3 0 15,4 0-1-15,-1 0 1 16,1-2-2-16,-4-8 0 16,3-2-5-16,4-7 0 15,7-5-9-15,4-8 1 16,3-2-2-16,4-3 0 16</inkml:trace>
  <inkml:trace contextRef="#ctx0" brushRef="#br0" timeOffset="205277.73">27033 11527 47 0,'4'31'23'0,"-1"22"-21"15,-3-43 45-15,0-4-45 16,0 4 0-16,0 2 2 16,0 1 1-16,4-1-6 15,-1 4 0-15,1-4 3 16,3-2 0-16,0-4-2 15,7-6 1-15,4-6-2 16,3-7 1-16,0 4-1 16,4-10 1-16,0 3-3 15,-4-6 0-15,0 7-2 0,0-10 0 16,4 6-1-16,-1 3 1 16,5 4-1-16,-1 5 1 15,4 4 2 1,-4 0 1-16,-3 3 3 0,3 0 1 15,-3 0 1-15,-4-3 1 16,0 0 0-16,-4 3 1 16,1-3-1-16,-4-4 1 15,-3 1-3-15,-1-3 1 16,-6-1-3-16,-4 1 1 16,-7 0-1-16,-4 2 1 15,1 4-2-15,-4 3 1 16,-1 3-1-16,1 4 1 0,-3 5 0 15,6 7 0-15,1 0-1 16,6 6 1-16,4-3-1 16,7 3 1-16,4 0-1 15,6-3 0-15,4-6-3 16,4-4 1-16,3-3-2 16,8-9 1-16,-1-3-3 15,0 0 1-15,-7-12-1 16,4-1 0-16,0 0 2 15,-4-6 0-15,-3 3 2 16,-4 4 0 0,-3 2 1-1,-4 7 1-15,0 3 0 0,-4 6 1 0,1 6 0 16,3 4 0-16,-7 3 2 16,-3 2 0-16,-1 11 1 15,-3 2 0-15,0 10 2 16,-3-4 0-16,-4 10 2 0,3 0 0 15,-6 0-2-15,3-3 0 16,-8-6-2-16,1-4 0 16,0-5-2-16,0-4 1 15,-4-10-3-15,1-2 1 16,-1-10-1-16,-3-3 1 16,3-6-1-16,4-10 1 15,4 0-1-15,6-2 0 16,11-4-1-16,4 0 1 15,3-3 0-15,14 0 0 0,11 6 0 16,7-3 0-16,14 0 1 16,3-3 0-16,1-7 0 15,-4 1 0-15,-7-3-1 16,-15-1 1-16,-2 4-1 16,-8-1 0-16,-7 4 0 15,-7-3 1-15,-3 9-1 16,-8 6 0-16,-6 7 0 15,-4 6 1-15,-4 6 0 16,-6 12 0-16,-1 4 0 16,0 0 0-16,1 6 1 15,6 3 0-15,4 1 0 16,7-1 0-16,7 0 0 16,7-6 0-16,7-3-3 15,0-10 0-15,4-6-6 16,10-6 1-16,11-6-5 0,7-7 0 15</inkml:trace>
  <inkml:trace contextRef="#ctx0" brushRef="#br0" timeOffset="205565.977">28928 11483 24 0,'3'-22'12'0,"-13"19"-9"0,3 3 17 16,-7 0-18-16,-8 0 0 15,-6 3 2-15,-4 0 1 16,-3-6-6-16,-4 0 0 15,1 3 3-15,2 0 1 0,8 0-1 16,7 0 1-16,10 3 1 16,11 3 0-16,7 4 1 15,15 8 0-15,13 8 0 16,7-1 0-16,0 0-1 16,-3 3 0-16,-11 3-2 15,-6-6 0-15,-15 4-2 16,-11 2 1-16,-13-3-2 15,-15-6 1-15,-3-3-7 16,-1-7 1-16,4-2-9 16,4-4 0-16</inkml:trace>
  <inkml:trace contextRef="#ctx0" brushRef="#br0" timeOffset="205781.38">29316 11822 55 0,'17'28'27'0,"-6"-31"-33"0,-11 3 45 16,0 6-46-16,-3-3 1 16,-5 0-22-16,-2-6 0 15</inkml:trace>
  <inkml:trace contextRef="#ctx0" brushRef="#br2" timeOffset="-209626.92">2138 12938 31 0,'14'-9'15'0,"-3"-10"1"16,-11 19 16-16,3-3-28 16,4 3 1-16,4 0 3 15,-11 6 1-15,3 0-11 16,-6 10 1-16,-8 15 6 15,-7 13 1-15,-3 16-3 16,-10 24 1-16,2 7-3 0,-9 13 0 16,-5 12-1-16,4-3 0 15,1-10-5-15,6-12 1 16,4-28-8-16,10-10 1 16,4-9-7-16,3-16 1 15</inkml:trace>
  <inkml:trace contextRef="#ctx0" brushRef="#br2" timeOffset="-209325.013">2452 12831 38 0,'63'-44'19'0,"-63"44"-14"16,7 4 30-16,-14 8-33 15,-3 16 1-15,-4 4 2 16,-15 15 1-16,-2 22-7 16,-8 25 1-16,0 9 3 15,-7 20 1-15,11 15-2 16,-4-1 1-16,11-11-3 16,0-13 1-16,14-16-6 15,-4-25 1-15,7-15-7 16,4-23 1-16,7-18-5 15,0-23 0-15</inkml:trace>
  <inkml:trace contextRef="#ctx0" brushRef="#br2" timeOffset="-209083.662">2004 13731 42 0,'3'3'21'0,"4"1"-15"0,-7-4 36 16,0 0-40-16,4 3 0 16,-4-3 2-16,7 0 0 15,4 0-5-15,-1 3 0 0,8-3 3 16,3-3 1 0,7 0-2-16,4-1 1 0,0-2-4 15,3 0 1-15,0 0-5 16,0-1 0-16,-3-2-10 15,-11 9 0-15</inkml:trace>
  <inkml:trace contextRef="#ctx0" brushRef="#br2" timeOffset="-208709.227">2582 13778 44 0,'18'16'22'0,"-7"-22"-15"16,-11 6 31-16,0 0-35 16,3-10 1-16,4 1 1 0,-7 9 1 15,0 0-8-15,-7-3 1 16,4 3 4-16,-15-3 0 15,7 6-2-15,1 3 0 16,-8 0 0-16,4 10 1 16,-4 6-1-16,-3 3 1 15,4 6-2-15,-1 4 0 16,14-4-1-16,4-6 0 16,4-6-2-16,7-3 1 0,3-4-3 15,-4-8 1-15,11-8-4 16,-3-8 0-16,-4-1-8 15,4 1 0-15</inkml:trace>
  <inkml:trace contextRef="#ctx0" brushRef="#br2" timeOffset="-208318.306">2762 13904 46 0,'7'25'23'0,"-7"0"-17"16,0-16 35-16,0 1-39 16,0 2 0-16,0 1 2 15,4 3 0-15,3-4-5 16,-7-6 0-16,10 1 3 0,-6-1 0 16,7-6-2-16,6-6 1 15,1-4-2-15,-4-2 1 16,4-1-1-16,3 1 1 15,-4 5 0-15,-2 4 1 16,2 6-1-16,1 4 0 16,-8 8 0-16,5-5 0 15,-1 2 0-15,0 1 0 16,3-4 0-16,1-3 1 16,3-2 0-16,11-1 1 15,0-3-1-15,3-10 0 0,0-5 0 16,-7-7 0-16,1-10-6 15,-8 4 1-15,-4-3-14 16,-6-1 0-16</inkml:trace>
  <inkml:trace contextRef="#ctx0" brushRef="#br2" timeOffset="-207734.758">5031 13521 51 0,'10'10'25'0,"1"-17"-19"0,-11 7 34 0,0 0-39 16,0 0 1-16,0-3 3 15,-11 6 1-15,1-3-6 16,-4 0 0-16,-1 0 4 16,-6 0 0-16,-7-3-1 15,-4 3 0-15,-7 0-2 16,4 10 1-16,3 2-2 15,1 10 0-15,2 6-1 16,8 7 0-16,4-1 0 16,6 10 0-16,8-6-2 15,13-4 1-15,-6-5-2 16,13-8 0-16,12-5-4 16,-1-6 1-16,14-7-7 15,-3-6 0-15,3-7-3 0,1-2 1 16</inkml:trace>
  <inkml:trace contextRef="#ctx0" brushRef="#br2" timeOffset="-207311.87">5281 13574 52 0,'4'0'26'0,"-4"-21"-26"0,-4 21 51 16,4-4-49-16,-7 11 1 15,-4 2 2-15,1-3 0 0,-8 4-6 16,4 9 1-16,-4-1 3 15,4 7 1-15,-3-3-2 16,6 10 0-16,1 2-3 16,-1-5 1-16,11-4-3 15,0-7 0-15,11-5-2 16,10-7 1-16,-7-9-2 16,3-6 1-16,1-10 0 15,-7 0 1-15,-1 0 0 16,8 0 0-16,-4 1 1 15,0-4 1-15,0 6 1 16,4 3 1-16,-8 4 1 16,1 0 0-16,-7 9 2 15,-1 9 0-15,1 0 0 16,-4 7 1-16,0 3-2 16,0 3 0-16,0 3-1 15,0 0 0-15,3-9-3 16,1-1 1-16,6-5-5 0,1-7 1 15,-1-3-8-15,8-6 1 16,-7-4-3-16,3 4 0 16</inkml:trace>
  <inkml:trace contextRef="#ctx0" brushRef="#br2" timeOffset="-206967.944">5574 13728 41 0,'14'6'20'0,"-3"23"-24"0,-11-23 38 0,0 3-33 15,0 7 0-15,0-3-1 16,0-1 1-16,0-6-2 16,0 1 1-16,0-7 0 15,3-13 0-15,4-6-1 16,4-3 0-16,3-3 1 16,0 0 0-16,7 3 0 15,-7-3 0-15,4 3 2 16,3 6 0-16,-3 4 1 15,-1-1 1-15,-3 10 0 16,4 3 1-16,-4 10-1 16,11-1 1-16,-4 10-2 15,0 9 1-15,7 3-2 16,4 7 1-16,-4-10-2 16,4-3 1-16,0-3-3 15,3-6 0-15,4-7-6 0,-7-2 1 16,7-10-12-16,-18-7 1 15</inkml:trace>
  <inkml:trace contextRef="#ctx0" brushRef="#br2" timeOffset="-206353.349">7740 13480 64 0,'3'0'32'0,"-6"0"-35"0,3 0 56 16,-11 4-53-16,-6 2 0 15,-4 0 1-15,-15-3 0 16,12 4-1-16,-12-1 0 16,12 3-1-16,-1 1 1 15,4 2-2-15,7 1 1 16,-4-1-1-16,11-2 0 15,3-1 0-15,11 0 0 16,8 1 1-16,6 6 0 16,14 12 1-1,-10 6 0-15,-11 1 0 16,-18 2 0-16,-6 4-1 16,-11 0 1-16,-1-3-6 15,1-7 0-15,-11-9-11 16,4-6 1-16</inkml:trace>
  <inkml:trace contextRef="#ctx0" brushRef="#br2" timeOffset="-205886.906">8012 12709 53 0,'7'9'26'0,"-7"23"-24"0,-7-17 39 16,0 20-39-16,-8 15 1 16,-6 19 1-16,0 25 0 15,-4 19-6-15,-6 6 1 16,6-9 4-16,7-16 0 15,-3-25-3-15,7-16 1 16,7-12-2-16,7-19 0 16,7-16-1-16,4-12 1 15,6-3-2-15,1-7 0 0,0 0 1 16,-1 1 0-16,1 2 1 16,-4 7 0-16,-3 0 1 15,-1 6 0-15,1 6 1 16,-1 3 0-16,-3 4 0 15,4 6 0-15,-4 6-1 16,0 0 1-16,0 0-2 16,-3 0 0-16,3 0-5 15,3-6 1-15,-3-10-9 16,7-2 0-16,1-4-2 16,-1-6 1-16</inkml:trace>
  <inkml:trace contextRef="#ctx0" brushRef="#br2" timeOffset="-205600.242">8368 13637 53 0,'10'0'26'0,"-6"-19"-32"0,-4 19 54 16,-4-6-46-16,-3 3 0 16,-7 0 1-16,-3-3 0 15,-4 2-3-15,3 4 1 16,-7 4 2-16,0 5 0 15,1 0 0-15,6 10 0 16,8 3-1-16,-1 6 0 0,4 4-1 16,14-4 0-16,-3-9-1 15,6-4 0-15,4-11-2 16,4-1 0-16,-1-10-5 16,5-2 1-16,2-7-7 15,-10 1 1-15,4-10-7 16,3-4 1-16</inkml:trace>
  <inkml:trace contextRef="#ctx0" brushRef="#br2" timeOffset="-205196.641">8527 13675 60 0,'10'3'30'15,"-3"16"-37"-15,-3-10 56 0,-1 1-49 0,1 2 1 0,-1 1 0 16,1 2 0-16,-1-5-1 0,1 2 0 16,0-5 0-16,-1-7 0 15,8-7 0-15,-4-2 0 16,7 0-1-16,0 2 1 16,0 4 0-16,-3 3 0 15,-4 6 0-15,3 7 0 16,1 6 0-16,-1 0 1 15,1-4-2-15,0-2 1 16,-1-4-1-16,8-3 1 16,3-6-1-16,-7-3 1 15,7-6 0-15,4-1 0 16,-7-2 0-16,3 3 0 0,0-4-1 16,0 0 1-16,0 1 0 15,-3 6 1-15,0-1-3 16,3-5 0-16,-7-4-4 15,3 4 1-15,-2-7-11 16,-8 3 0-16</inkml:trace>
  <inkml:trace contextRef="#ctx0" brushRef="#br2" timeOffset="-204354.725">9666 13471 64 0,'0'0'32'0,"4"-3"-31"16,-4 3 55-16,0 0-55 15,0 0 0-15,0 0-1 16,0 0 1-16,0-6-5 16,0 6 1-16,0 0-7 15,0 0 1-15,0 0-11 16,7 0 1-16</inkml:trace>
  <inkml:trace contextRef="#ctx0" brushRef="#br2" timeOffset="-204158.741">9670 13901 59 0,'3'47'29'0,"-6"-22"-25"0,3-22 48 15,0-3-54-15,0 0 1 16,0-6 0-16,0-4 0 16,3-5-1-16,8-1 0 15,3-3-16-15,0 3 0 16</inkml:trace>
  <inkml:trace contextRef="#ctx0" brushRef="#br2" timeOffset="-202840.164">11899 12543 39 0,'-10'19'19'0,"-4"-4"-5"0,14-12 20 15,-8 4-31-15,-2-4 0 16,-4 3 2-16,-4 0 1 16,0 4-7-16,1-1 0 15,3 4 4-15,0-1 0 0,0 1-1 16,6 3 1-16,8-1-2 15,8 1 0-15,6-4 0 16,7-2 0-16,3-4-1 16,8 0 1-16,4 1-2 15,-5-1 1-15,1 3 0 16,-14 4 0-16,-18 9-2 16,-14 12 1-16,-18 1-3 15,-11 2 1-15,-6-2-11 16,0-10 0-16,-1-3-3 15,8-16 1-15</inkml:trace>
  <inkml:trace contextRef="#ctx0" brushRef="#br2" timeOffset="-202598.016">11779 12524 64 0,'7'9'32'0,"4"-2"-32"0,-8-10 64 16,4 3-64-16,8-7 0 15,2-2 0-15,15-10 0 16,21 0-1-16,3 4 1 16,4-1-4-16,-7 6 1 0,-7 4-7 15,-7 0 1-15,-11 0-11 16,-10-4 1-16</inkml:trace>
  <inkml:trace contextRef="#ctx0" brushRef="#br2" timeOffset="-202163.263">12435 12408 60 0,'4'13'30'0,"-11"18"-33"15,7-25 49-15,-4 7-46 0,1 2 1 16,-1 1-2-16,1 3 1 16,-4-7-1-16,3-2 1 15,4-7-1-15,0-3 1 16,0 0-2-16,4-13 1 15,6-2-2-15,1-7 1 16,3 0-1-16,0 6 1 16,0 0 0-16,0 1 0 15,4 2 1-15,3 1 0 16,0 5 3-16,0 4 0 16,1 6 1-16,-1 1 0 15,0 5 0-15,0 7 1 0,0 6-2 16,-3 0 1-16,0 0-2 15,-1-1 1-15,1-8-5 16,0-4 1-16,-1-2-10 16,-3-7 1-16,-3 0-6 15,-11 0 0-15</inkml:trace>
  <inkml:trace contextRef="#ctx0" brushRef="#br2" timeOffset="-201819.54">10851 13430 66 0,'-10'22'33'0,"17"-12"-35"0,4-10 62 16,6-4-55-16,15-2 0 15,24-9 4-15,25-7 0 16,32-16-11-16,46-6 0 16,35-6 6-16,14-3 0 15,-3 6-5-15,-22 3 0 16,-31 9-6-16,-28 16 0 15,-26 7-7-15,-31 12 1 0,-24 9-11 16,-22 19 0-16</inkml:trace>
  <inkml:trace contextRef="#ctx0" brushRef="#br2" timeOffset="-201278.813">11363 14035 44 0,'28'-9'22'0,"-14"0"-9"0,-14 9 27 15,0-7-38-15,-3 4 1 16,-11 3 3-16,3 3 1 16,-3 1-8-16,-7 5 0 15,-7 3 5-15,-11-2 0 16,-4 12-1-16,-2 6 0 15,-8 3-3-15,3 10 1 0,4 6-1 16,8 3 0-16,9 4-1 16,15-7 1-16,14-7-1 15,11-5 0-15,14-10-1 16,13-12 0-16,8-10 0 16,0-13 0-16,-7-2 0 15,-7-4 0-15,-4-6 0 16,-7 0 0-16,-7 3 1 15,-7 1 0-15,-7 2 0 16,-10 6 0-16,-8 10-3 16,-3 0 0-16,-4 4-9 15,0 5 1-15,4-3-4 16,7 1 0-16</inkml:trace>
  <inkml:trace contextRef="#ctx0" brushRef="#br2" timeOffset="-200857.774">11617 13916 55 0,'-11'22'27'0,"-6"19"-29"0,10-32 54 0,0 1-51 15,3 2 0-15,1-2-1 16,-1-4 1-16,1 0-2 16,3-6 1-16,3-6 0 15,4-6 0-15,4-10-1 16,6 0 0-16,1 3-1 16,7-6 1-16,3 3 0 15,0 3 0-15,-3 0 0 16,0 7 0-16,-4 2 1 15,0 4 1-15,-4 6 1 16,-2 9 0-16,-1 1 0 16,-4 2 1-16,-3 4-1 15,0 6 0-15,-3 3 0 16,-1 0 0-16,1-3-3 16,0-3 0-16,6-3-6 15,4-4 0-15,4-3-11 16,-4-5 0-16</inkml:trace>
  <inkml:trace contextRef="#ctx0" brushRef="#br2" timeOffset="-200630.114">11871 14255 57 0,'0'3'28'0,"0"7"-28"0,7-17 45 16,7 1-44-16,11 0 0 0,3-1 0 16,11-5 0-16,3 2-3 15,4-2 1-15,0 3-6 16,0 2 0-16,-4 1-10 16,-7 0 1-16</inkml:trace>
  <inkml:trace contextRef="#ctx0" brushRef="#br2" timeOffset="-200406.65">12682 13941 76 0,'-3'57'38'0,"-8"53"-52"0,11-76 70 15,-3 23-56 1,-1 12 0-16,4 12-3 0,0-3 0 16,0-2-4-16,0-17 0 15,4-5-12-15,3-23 0 16</inkml:trace>
  <inkml:trace contextRef="#ctx0" brushRef="#br2" timeOffset="-196908.823">14626 12988 51 0,'53'-28'25'16,"-14"25"-18"-16,-32 0 34 0,-4-1-40 15,-3 4 0-15,-3-3 1 16,-11 6 1-16,-4 1-3 16,-3-1 0-16,-7 6 2 15,-7 7 0-15,-4 3-1 16,0-1 0-16,4 1-1 15,6 0 1-15,8 0-2 16,7-3 1-16,7 6 0 16,14-4 0-1,32 11 2 1,-4-1 1-16,-7 0 0 0,-6-6 1 16,-5-3-1-16,-3 0 0 15,-7 6 0-15,-10 9 0 16,-15 4-3-16,-10-4 0 15,-7-5-2-15,-4-1 1 16,0-6-5-16,4-7 0 16,7 1-7-16,10-10 0 15,14-6-7-15,8-3 1 16</inkml:trace>
  <inkml:trace contextRef="#ctx0" brushRef="#br2" timeOffset="-196459.718">14940 13280 42 0,'28'-7'21'0,"-10"7"-9"16,-18 0 31-16,0 0-41 15,0 0 0-15,-4 0 3 16,-3-3 0-16,-7 3-5 16,-3 3 0-16,-8-3 4 15,-3 7 0-15,0-1-1 16,-4 3 1-16,4 1-1 15,-1 5 0-15,5 1-2 16,2 3 1-16,8 0-1 16,4-4 0-16,6 4-1 15,8-6 1-15,10-4-2 16,7-6 0-16,4-3 0 0,-4-6 0 16,4-3-1-1,-1-7 0-15,1 0 0 0,0 4 1 16,-4-1 0-1,0 4 0-15,-7 3 1 0,0 2 0 16,-3 4 0-16,-4 7 1 16,-7 5 0-16,0 7 1 15,-4 0-1-15,1 3 0 16,-1-3 0-16,1-4 0 16,-1-2 0-16,4-1 0 15,0-2-4-15,0-1 1 16,4 1-9-16,3-4 1 0,3-6-9 15,1-3 0-15</inkml:trace>
  <inkml:trace contextRef="#ctx0" brushRef="#br2" timeOffset="-195692.64">15177 13386 53 0,'3'25'26'0,"1"4"-22"15,-1-20 41-15,-3 0-44 16,0 1 1-16,-3-1 0 16,-1-2 0-16,4-4-3 15,0-3 0-15,0-7 2 16,0-2 0-16,4-4-1 16,-1-2 1-16,4-1-1 0,0 0 1 15,4 1 0-15,-1 5 0 16,1 1 0-16,0 3 0 15,-1 3 0-15,1-1 1 16,-1 4-1-16,1 0 0 16,-4 0-1-16,4 4 0 15,-4-4 0-15,3 0 0 16,1 0-1-16,-4-4 1 16,3 1-2-16,1-3 1 15,0 0-1-15,-4 3 1 16,3-1-1-16,1-2 1 0,-1 3-1 15,1 0 0-15,3 0 1 16,-3 3 0-16,-1 0 1 16,1 0 0-16,-1 0 0 15,-3 0 0-15,0 0 0 16,1 3 0-16,-1 0 0 16,0 0 0-16,-4 3 0 15,1 1 0-15,-1 2 1 16,1 1 0-16,3-1-1 15,0 3 1-15,0 1 0 16,0 3 0-16,4-4-1 16,3 1 1-16,3-4-1 15,4-6 1-15,1-6-1 16,-1-6 0-16,0-4 0 16,0 1 0-16,0-7 0 15,0 0 0-15,1 0 0 16,-5-3 0-16,-3 0-2 15,-3-3 1-15,-4 3-2 0,-3 10 1 16,-4 6-1-16,-7-1 1 16,-1 14-1-16,-2 5 1 15,-1 4 2-15,1 9 0 16,-1 3 1-16,8 7 1 16,-1-7 0-16,4-3 0 15,4-3 0-15,10-10 0 16,7 1-1-16,11-1 0 15,3-5-5-15,4-10 1 16,0-10-14-16,-8-3 1 0</inkml:trace>
  <inkml:trace contextRef="#ctx0" brushRef="#br2" timeOffset="-194913.134">16902 13402 51 0,'0'35'25'0,"-4"-29"-27"0,4-9 35 16,0-4-34-16,0-5 1 15,4-10 0-15,-1-3 0 16,1-10 0-16,3-2 1 16,0-1 0-16,7 4 0 15,0 5 0-15,7 4 1 16,0 6 0-16,4 4 0 15,3 2-1-15,0 4 1 16,1 6-3-16,-1 3 0 0,-3 3-7 16,-4 0 1-16,-4 0-8 15,1-3 0-15</inkml:trace>
  <inkml:trace contextRef="#ctx0" brushRef="#br2" timeOffset="-194207.591">17561 13270 44 0,'7'7'22'0,"-10"-11"-18"16,3 1 36-16,-7-3-38 15,-7 9 0-15,0-6 2 16,-8-3 1-16,-2 6-5 0,6 6 0 15,0 0 3-15,-3 4 1 16,7 2-1-16,0 1 0 16,3-1-1-16,4 1 0 15,4-1-2-15,6-2 0 16,1-4-2-16,6-3 0 16,5-3-3-16,2 0 0 15,4-6-2-15,-3-3 0 16,0-1 0-16,-1-6 1 15,4 1 0-15,-3-1 0 16,0 4 3-16,-4-1 0 16,-4 7 3-16,-2 6 1 15,-1 9 2-15,-4 1 0 0,-3 2 2 16,0 4 0-16,0 3-1 16,0-4 1-16,0 1-2 15,0 0 0-15,7-4-2 16,0-2 1-16,7-7-2 15,11-6 0-15,7-7-1 16,7-2 1-16,3-17-1 16,0-8 1-16,4-10-1 15,0-7 0-15,0-5 0 16,-4-20 0-16,-7-8 0 16,-13-11 0-16,-1-2 0 15,-7 15 0-15,-4 4 0 16,-6 9 1-16,-4 6 0 15,-7 16 0-15,-4 15 1 16,-6 16 0-16,-4 19 0 0,-1 13 0 16,1 22 2-16,4 24 0 15,-1 29 0-15,0 12 0 16,1 10-1-16,10 12 0 16,3-12 0-16,1-16 0 15,3-22-7-15,0-22 1 16,0-21-6-16,3-20 1 15,-3-9-8-15,-7-12 1 16</inkml:trace>
  <inkml:trace contextRef="#ctx0" brushRef="#br2" timeOffset="-193979.481">17699 13142 51 0,'-4'12'25'0,"8"-21"-23"0,-1 9 45 0,4-3-44 16,8 3 0-16,6 0 0 15,7 6 1-15,4-3-6 16,-4 0 1-16,7 0 1 16,4-3 1-1,10 7-18 1,-6-7 0-16</inkml:trace>
  <inkml:trace contextRef="#ctx0" brushRef="#br2" timeOffset="-193668.256">18175 13295 68 0,'18'19'34'0,"10"-13"-35"0,-17-6 52 16,-1 0-50-16,4-3 0 15,0-3-1-15,0-6 1 16,-3-1-2-16,-4 0 1 16,-3-2 0-16,-4 2 0 0,-4 1-1 15,-3 2 0-15,-4 10 0 16,-3 7 0-16,-3 5 0 16,-1 10 0-16,4 9 0 15,0 10 1-15,7-3-1 16,3-1 1-16,8 1 0 15,6-10 0-15,12-3-3 16,6-12 1-16,11-7-5 16,-1-9 0-16,1-6-12 15,7-10 1-15</inkml:trace>
  <inkml:trace contextRef="#ctx0" brushRef="#br2" timeOffset="-193320.646">19322 13242 45 0,'7'16'22'0,"-4"-16"-15"0,-3 0 30 15,0 0-34 1,-3-3 0-16,-4 3 2 0,-7 3 1 15,-1-3-8-15,-2 3 0 16,-8-3 5-16,-3 3 0 16,3 6-1-16,-3 4 0 15,3 3-2-15,4-1 1 0,3 4-1 16,4 3 1-16,4 0-3 16,3 0 1-16,3-6-2 15,11-10 1-15,11-6-3 16,3-6 0-16,4-4-6 15,-4-5 0-15,0 2-4 16,4 4 0-16</inkml:trace>
  <inkml:trace contextRef="#ctx0" brushRef="#br2" timeOffset="-192871.036">19459 13506 47 0,'4'28'23'0,"-4"-41"-17"0,0 13 41 15,0 0-48-15,0 0 1 0,10-22 1 16,1-12 0-16,-4-29-1 16,-3-6 1-16,-4-12 0 15,0 5 0-15,-4-15 0 16,-3 0 1-16,3 0-1 15,1 10 0-15,6 6 0 16,4 12 0-16,4 13 0 16,3 12 0-16,0 13-2 15,4 12 0-15,0 7-4 16,-4 9 1-16,0 13-8 16,-7 3 1-16,-11 12-6 15,-3 4 0-15</inkml:trace>
  <inkml:trace contextRef="#ctx0" brushRef="#br2" timeOffset="-192687.725">19272 13132 77 0,'4'22'38'0,"24"-28"-50"0,-14 6 78 0,14-3-66 0,11-3 1 15,3-1-1-15,1-2 0 16,-1 3-4-16,4 3 0 15,-4-1-6-15,1-2 0 16,-8 6-11-16,-7-6 0 16</inkml:trace>
  <inkml:trace contextRef="#ctx0" brushRef="#br2" timeOffset="-191864.688">20786 12747 56 0,'3'9'28'0,"-3"4"-20"15,0-10 43-15,0 6-50 16,0 4 1-16,0 5-1 16,-3 8 1-16,-1-4-3 15,1 6 0-15,-4 3 2 0,0 4 0 16,-4-1-1-16,4 1 0 15,-4-10-1-15,4 0 1 16,0-3-1 0,4-7 0-16,-4-5-1 15,0-4 1-15,-4-9-1 0,0 3 1 16,-3-6-1-16,-3 3 1 0,-5-7 0 16,-2 4 0-16,-4 6-1 15,-1 3 1-15,-2 6-1 16,2 4 1-16,1 3-1 15,0 2 1-15,7 4 0 16,3 7 0-16,8-4 1 16,2 3 0-16,5 3 2 15,10 4 0-15,11-1 1 16,10-2 1-16,14-1-1 16,1-9 1-16,-5-10-2 15,-2 1 1-15,2-4-2 16,5-5 0-16,-1-4-2 15,-3-7 1-15,-4-5-1 16,-3-4 0-16,-4-3 0 16,-7-3 0-16,-7 0-2 15,-3 10 1-15,-4-1 0 0,-3 4 0 16,-4-1 0-16,0 7 1 16,-7 0-1-16,3 3 1 15,-3 0 1-15,-4 3 0 16,1 4 1-16,-1 2 0 15,4 7 0-15,0 6 0 16,0 6 0-16,7-12 0 16,0 9 0-16,11 0 0 15,6-3-2-15,4-7 0 16,8-2-3-16,6-10 0 16,4-6-6-16,0 0 0 15,3-4-7-15,-7-8 0 16</inkml:trace>
  <inkml:trace contextRef="#ctx0" brushRef="#br2" timeOffset="-191594.095">21474 13295 56 0,'3'10'28'0,"-10"-7"-34"16,4-6 51-16,-8 0-41 15,-10 3 0-15,-4 3 2 16,0 0 1-16,-3 3-9 15,3 7 1-15,4 6 5 16,4 6 0-16,-1 3-2 16,7 0 1-16,4-3-2 15,4-3 0-15,6 0-4 0,15-3 1 16,7-7-4-16,6-5 0 16,5-7-5-16,-1-3 0 15,7-1-7-15,-3 1 1 16,4-3 1-16,-5-6 0 15</inkml:trace>
  <inkml:trace contextRef="#ctx0" brushRef="#br2" timeOffset="-191236.203">21766 13399 46 0,'4'-6'23'0,"-4"6"-27"0,0 0 47 16,-7-4-41-16,-4 4 1 0,-6 0 1 16,-8 7 1-16,-3 5-6 15,0 1 1-15,-1 6 3 16,1-4 1-16,3-2-2 15,4-1 0-15,7-2-1 16,4-1 1-16,2-2-2 16,8-1 1-16,8 0-1 15,6-3 0-15,3-6-3 16,4 0 1-16,1 6-3 16,-1-3 0-16,0-3-1 15,0-3 0-15,0-1 0 16,-3 1 1-16,-4 0 3 15,0 3 1-15,-3 3 3 16,-1 3 1-16,-3 3 1 16,0 0 0-16,0-2 0 15,1 5 0-15,-8 0-2 16,3 4 1-16,4-1-5 0,4-2 0 16,3-4-4-16,0-3 0 15,7-6-9-15,4-3 0 16</inkml:trace>
  <inkml:trace contextRef="#ctx0" brushRef="#br2" timeOffset="-190978.671">22370 13267 37 0,'3'19'18'0,"-24"9"-4"0,21-22 24 0,-7 7-35 15,-11 6 1-15,-13 6 3 16,-12 6 1-16,-6 10-10 16,-1 16 1-16,-2 18 5 15,2 0 1-15,4 0-6 16,11-12 0-16,3-13-7 16,15-18 0-16,10-23-10 15,7-22 1-15</inkml:trace>
  <inkml:trace contextRef="#ctx0" brushRef="#br2" timeOffset="-190817.12">21960 13258 61 0,'11'72'30'0,"-4"19"-39"16,-3-72 54-16,-4 15-45 0,3 7 0 15,4-7-4-15,0-2 0 16,4-7-4-16,-1-13 1 15,5-5-9-15,2-10 1 16</inkml:trace>
  <inkml:trace contextRef="#ctx0" brushRef="#br2" timeOffset="-190199.522">23753 13603 44 0,'-4'-3'22'0,"-24"9"-18"0,17-12 34 15,-3-1-36-15,-11 1 0 16,-6 3 1-16,-1 6 1 15,0 0-5-15,4 0 1 16,0 7 2-16,3-1 1 16,0 7-2-16,8-1 1 15,-4 4 0-15,10 3 0 16,7 3-1-16,8 0 0 16,3-3 0-16,7 0 0 15,11-9-1-15,-1-4 0 16,5-9-1-16,-1-9 0 15,0-4-1-15,-3-2 0 0,0-1 0 16,-4 0 0-16,0 7 0 16,-3 3 0-16,-4 12 1 15,-4 3 0-15,-3 7 1 16,-3 9 0-16,-4 0 0 16,0 3 0-16,0 4 0 15,0-4 0-15,3-3-4 16,4-3 1-16,7-9-5 15,4-4 0-15,7-6-7 16,-4-6 1-16</inkml:trace>
  <inkml:trace contextRef="#ctx0" brushRef="#br2" timeOffset="-189899.546">24282 13578 45 0,'7'6'22'0,"-21"10"-21"0,7-13 38 16,-11 0-38-16,-7 0 1 16,-3 0 1-16,0-3 0 15,-4 0-4-15,4 3 0 16,3 0 3-16,8 4 1 16,2 5-1-16,5 4 0 15,10 3 1-15,10 9 0 16,12 13 1-16,2-4 0 0,1 4-1 15,-4 3 0 1,-7-3 0-16,-7-10 0 0,-14 4-3 16,-10-1 0-16,-5-3-6 15,-2-12 0-15,-4-9-13 16,-8-10 1-16</inkml:trace>
  <inkml:trace contextRef="#ctx0" brushRef="#br2" timeOffset="-189313.27">25541 12907 37 0,'-7'6'18'0,"-11"-3"-4"15,11-3 16-15,-3 3-25 16,-4 0 1-16,-4 7 1 15,-3-4 1-15,3 0-11 16,1 7 1-16,6-4 6 16,4 7 1-16,3 0-3 15,4 5 0-15,11 1-1 16,7 3 1-16,6 1 0 16,8-1 0-16,-4 0-1 15,-3-3 1-15,-7-3-2 16,-4 6 0-16,-11 0-3 15,-13-3 1-15,-11-4-9 0,-11-2 1 16,-3-6-8-16,-15-10 0 16</inkml:trace>
  <inkml:trace contextRef="#ctx0" brushRef="#br2" timeOffset="-188863.225">25372 12969 65 0,'28'0'32'0,"36"-6"-38"0,-43 6 59 0,7-3-53 16,0 0 0-16,14 3 0 16,11-3 0-16,0-4 0 15,4 1 0-15,-1 0 0 16,1 0 0-16,-4-1-2 15,-1 4 1-15,-9 3-2 16,-8 0 0-16,0 3-1 16,-6 4 0-16,-5-1-1 15,1 0 1-15,-7-3 1 16,-1-3 0-16,-3 6 2 16,-7 1 0-16,-7 5 2 15,-7 1 1-15,-10 12 1 16,-15 3 1-16,-17 10 1 15,-11 18 1-15,-18 7-1 0,-3 6 1 16,-7 22-2-16,-8 25 0 16,1 6-4-16,0-3 0 15,3-9-3-15,18-16 0 16,14-12-4-16,14-13 0 16,11-25-7-16,10-16 1 15,15-19-4-15,13-9 0 16</inkml:trace>
  <inkml:trace contextRef="#ctx0" brushRef="#br2" timeOffset="-188457.091">25845 13872 58 0,'17'-6'29'0,"-6"6"-36"15,-11-6 54-15,0 0-47 16,-7 2 1-16,-4-2-1 16,-10 9 1-16,-7 0-1 15,-4 4 0-15,7 2 1 16,1 7 0-16,-5 6 0 16,1 9 0-16,3-3 0 15,4 7 0-15,7 6 0 16,7-4 0-16,11-5 0 15,6-1 0-15,18-6-1 16,8-9 1 0,6-7-2-16,-3-6 1 0,-4-6-1 0,-3-3 1 15,-11-7-2-15,-7 1 1 16,-7-4-1-16,-10 4 1 16,-11 5 0-16,-11 7 0 15,-10 7-1-15,-1 2 1 16,-2 7-4-16,-8-1 0 15,3 1-11-15,1-3 0 16</inkml:trace>
  <inkml:trace contextRef="#ctx0" brushRef="#br2" timeOffset="-188006.693">25580 12671 45 0,'-4'0'22'0,"-27"29"-22"0,17-20 31 16,-11 4-29-16,-10 5 1 16,-11 11 1-16,-7 14 1 15,-7 11-7-15,7 21 1 16,0 32 4-16,-3 21 0 15,3 29-1-15,7 16 1 16,14-4-2-16,18 0 1 16,21-25-1-16,14-18 0 15,14-29-4-15,18-19 1 0,11-21-10 16,10-23 0-16,0-18-4 16,7-22 0-16</inkml:trace>
  <inkml:trace contextRef="#ctx0" brushRef="#br2" timeOffset="-187705.976">26226 12797 45 0,'0'34'22'0,"3"73"-20"0,4-63 40 16,11 37-42-16,-1 26 1 15,5 28 1-15,-8 25 1 16,-14-10-3-16,-14 1 0 31,-8-10 1-31,-2-16 0 0,-5-24-4 0,1-26 1 16,4-25-9-16,6-19 0 15,4-24-5-15,7-23 1 16</inkml:trace>
  <inkml:trace contextRef="#ctx0" brushRef="#br2" timeOffset="-187285.973">26628 12784 48 0,'14'-3'24'0,"-7"25"-23"16,-7-9 46-16,0 5-46 15,-7 8 0-15,-4-1 2 16,-3 3 0-16,0 0-4 16,0 3 1-16,3-2 1 15,1-7 1-15,3-7-1 16,3-5 0-16,8-10-1 15,6-13 0-15,4-3-2 16,4 7 1-16,3-3-2 16,0-7 0-16,-3 0-2 0,3-3 1 15,-7 3 1 1,0 3 0-16,4 1 1 0,0 5 1 16,-1 7 2-16,1 9 1 15,-4 7 1-15,0 0 1 16,-3 12-2-16,-1 6 1 15,1-3-2-15,-4 0 1 16,7-6-5-16,4-3 0 16,-1-6-8-16,4-4 1 15,4-6-6-15,3 0 1 0</inkml:trace>
  <inkml:trace contextRef="#ctx0" brushRef="#br2" timeOffset="-186803.965">27651 12803 59 0,'0'0'29'0,"3"0"-29"0,1-3 58 16,6 0-54 0,4 0 0-16,4 0 4 0,10 3 0 15,-3 0-9-15,17 0 1 16,11 6 6-16,11 3 0 15,10 7-2-15,0-4 1 16,-11 7-3-16,-10 3 1 16,-14-6-3-16,-14 6 1 15,-18 12-2-15,-11 7 1 16,-13 6-1-16,-11 10 0 16,-4-4 0-16,-11-3 0 0,-6 0-2 15,0 4 1-15,6-11-2 16,1 8 0-16,7 5-4 15,7-6 1-15,3 0-9 16,7 4 0-16,1 2-6 16,2 1 1-16</inkml:trace>
  <inkml:trace contextRef="#ctx0" brushRef="#br2" timeOffset="-186460.512">27799 14609 46 0,'18'3'23'0,"-8"-28"-18"0,-6 16 35 15,-4-7-38-15,0-3 1 16,-7 1 1-16,-4-1 0 15,-7 3-5-15,-6 4 1 16,-5 5 3-16,-2 10 1 16,-1 13-1-16,0 6 0 15,4 3-1-15,3-3 0 16,8 9 0-16,10 1 0 16,7-7-2-16,14-3 1 0,17-16-2 15,12-12 0-15,-4-7-3 16,-4-12 1-16,-7-6-16 15,-14-7 0-15</inkml:trace>
  <inkml:trace contextRef="#ctx0" brushRef="#br2" timeOffset="-184568.375">14101 12110 27 0,'3'3'13'0,"1"7"-1"0,-4-4 14 16,0-3-23-16,3 3 0 15,-3 1 5-15,0-1 0 16,-3 6-9-16,-1 1 0 16,1 6 6-16,-1 9 1 15,0 6-3-15,1-5 1 16,-1 11-8-16,1 1 1 0,-1-3-10 15,4-4 0-15,-3 1-2 16,6-10 1 0</inkml:trace>
  <inkml:trace contextRef="#ctx0" brushRef="#br2" timeOffset="-184328.897">14330 12201 37 0,'17'16'18'0,"-6"-29"-10"15,-7 13 35-15,-4 0-42 16,0 0 0-16,-4 3 0 16,1 10 1-16,-5 6-3 0,-2 9 1 15,-1 0 0 1,-3 7 0-16,-3 8-7 0,2 1 0 15,1-3-7-15,4 0 0 16</inkml:trace>
  <inkml:trace contextRef="#ctx0" brushRef="#br2" timeOffset="-183591.242">16140 12298 43 0,'7'3'21'0,"0"19"-17"16,-7-12 34-16,0 2-38 15,-4 7 0-15,-3 12 0 16,-3 7 1-16,2 6-2 16,1 9 1-16,0-6-2 15,4-6 0-15,-1-10-7 16,4-5 0-16,4-14-4 15,3-12 0-15</inkml:trace>
  <inkml:trace contextRef="#ctx0" brushRef="#br2" timeOffset="-183392.034">16298 12236 40 0,'14'0'20'0,"1"21"-10"0,-15-8 34 16,0 6-42-16,-4 3 0 15,-3 15 1-15,0 14 1 16,0 8-6-16,0 7 0 16,0 0-5-16,3 0 1 0,-6-10-9 15,3-6 0-15</inkml:trace>
  <inkml:trace contextRef="#ctx0" brushRef="#br1" timeOffset="-171088.352">1704 16469 40 0,'-11'22'20'0,"4"-3"-9"16,7-13 21-16,0 0-28 15,0 0 1-15,0-2 2 16,11-4 1-16,-1-7-10 16,1-5 0-16,10-7 6 15,14-12 1-15,4-4-3 16,-7-18 1-16,7-10-2 15,14-12 0-15,-4-10-1 16,1-9 1-16,-8 9-1 16,-3-6 0-16,-4-6-1 15,-14 6 1-15,-10 7 0 0,-1 12 0 16,-3 6-1-16,-7 15 1 16,-7 11 0-16,-3 8 0 15,-1 10-1-15,1 10 1 16,-8 9 0-16,-3 9 0 15,3 10 1-15,8 15 0 16,-8 13-1-16,4 9 1 16,3 13 0-16,1 16 1 15,3 15-1-15,7 13 1 0,0-4-1 16,7-15 0-16,-4-6-1 16,15-16 1-16,-4-16-5 15,14-12 1-15,0-13-7 16,4-15 0-16,3-7-9 15,-3-12 1-15</inkml:trace>
  <inkml:trace contextRef="#ctx0" brushRef="#br1" timeOffset="-170843.001">2501 16121 53 0,'0'12'26'0,"-7"17"-24"15,7-23 42-15,-3 6-42 0,3 4 0 16,-7 0 0-16,7-1 1 16,-7-2-5-16,3-4 0 15,4-2-3-15,0-7 0 16,0-7-12-16,0-5 1 15</inkml:trace>
  <inkml:trace contextRef="#ctx0" brushRef="#br1" timeOffset="-170660.875">2342 15889 42 0,'11'15'21'0,"10"-8"-17"15,-14-7 27-15,4-3-32 16,-1 3 0-16,5-4-7 16,2 1 0-16,1 3 0 15,-8 3 1-15</inkml:trace>
  <inkml:trace contextRef="#ctx0" brushRef="#br1" timeOffset="-170096.014">2621 16243 54 0,'14'38'27'0,"11"-19"-35"16,-14-19 48-16,-11 0-40 0,10 3 0 16,1-3-1-16,-1 0 0 15,-3-3 1-15,4-7 0 16,0-6-2-16,-8-6 0 15,4 1-1-15,4-5 0 16,-8 8 0-16,4 2 1 16,0 3 0-16,4 7 0 15,-1 3 2-15,1 6 0 0,0 3 1 16,-1 1 0-16,8 2-1 16,-8 4 1-16,1-1-1 15,0 1 1-15,-4-1-1 16,-4-2 0-16,4-1-1 15,-3 0 1-15,3 1-1 16,-7-4 1-16,10-3-1 16,-6 0 1-16,3-3-1 15,4-3 1-15,-4-3-1 16,3-3 1-16,1-4 0 16,-1-3 0-16,5 1-1 15,-1-1 1-15,0 0 0 16,3 4 0-1,-6 6 0 1,-4 2 1-16,7 8 1 16,4 5 1-16,-4 3 0 15,4 4 0-15,3 3 0 16,7-3 1-16,11-4-1 16,-8 1 0-16,8-7-4 0,0 0 1 15,0-3-8-15,-7 1 0 16,-4-1-7-16,-18 0 1 15</inkml:trace>
  <inkml:trace contextRef="#ctx0" brushRef="#br1" timeOffset="-169510.541">1866 16855 48 0,'-3'3'24'0,"-11"6"-17"16,14-9 41-16,-4 0-44 15,4 6 1-15,-11 7 2 16,4 3 1-16,4 6-11 0,-4-1 1 16,3 1 5-16,-3 0 1 15,0-6-3-15,4-7 0 16,3-2-2-16,10-10 1 15,1-10-2-15,6-3 1 16,5-9-4-16,6 3 1 16,-3-3-2-16,-1 0 1 15,1 3 0-15,3 3 0 16,-10 4 1-16,3 5 0 16,0 7 3-16,-3 3 1 15,-8 3 1-15,8 4 1 0,-7-1 0 16,-1 3 1-1,1 26 0 1,-1-1 1-16,1-2-2 16,7 5 1-16,-8-9-2 15,1-2 0-15,6-8-7 16,-3-5 1-16,8-10-12 16,6-6 0-16</inkml:trace>
  <inkml:trace contextRef="#ctx0" brushRef="#br1" timeOffset="-169253.476">2473 16964 58 0,'-7'7'29'0,"14"-7"-26"0,-7 0 45 15,0 0-45-15,11-4 0 16,-4 4 0-16,3-3 1 16,1 3-5-16,17 0 0 15,-3 0-1-15,10 0 0 16,-3 3-10-16,-4-3 0 0,4 0-7 16,-4 0 0-16</inkml:trace>
  <inkml:trace contextRef="#ctx0" brushRef="#br1" timeOffset="-168967.994">2695 16817 61 0,'0'16'30'0,"18"2"-34"15,-11-14 55-15,-4-1-47 16,8 0 0-16,7 3 1 16,-1 0 0-16,4 1-8 15,11-1 1-15,-4 3 4 0,-6-2 1 16,6 2-3-16,-18 4 0 16,1 5-4-16,-18 7 1 15,-4 7-6-15,-10-1 1 16,0 1-12-16,3-11 0 15</inkml:trace>
  <inkml:trace contextRef="#ctx0" brushRef="#br1" timeOffset="-168443.99">3528 16886 55 0,'-7'12'27'0,"-21"20"-31"16,17-26 41-16,-3 3-37 15,-7 1 1-15,3-1-1 16,-10-2 1-16,-4-4-2 15,11-3 1-15,-4-3-1 16,11-7 1-16,3-2-3 16,4-7 1-16,14 3-1 15,4 7 1-15,0-1-1 16,10 4 1-16,7 0 0 16,4 6 1-16,-4-3 0 15,0-1 1-15,-7 11 0 0,-6 2 0 16,2 4 0-16,1 6 0 15,3-1 0-15,-3 4 1 16,3 0 1-16,11-6 0 16,6-7 1-16,12-6 1 15,-8-9-1-15,4-6 0 16,3-13 0-16,-13 3 0 16,-1-3-2-16,-14-4 0 15,-21-2-1-15,-18 3 0 0,-20 3 0 16,-12 9 0-16,4 7-4 15,0 9 0-15,-3 6-11 16,7 3 0-16</inkml:trace>
  <inkml:trace contextRef="#ctx0" brushRef="#br1" timeOffset="-166627.348">2067 7949 36 0,'11'-3'18'0,"-4"0"-10"0,-7 3 19 16,0 0-23-16,0 0 0 15,-7-4 1-15,3 1 1 16,-3 0-8-16,-7 0 0 15,-3-3 5-15,6 3 0 0,-10 0-2 16,3 3 1-16,-14 0-1 16,4 3 0-16,-4 3 0 15,-6-3 0-15,6 13 0 16,4 3 0-16,6 9 0 16,1 3 0-16,4 7 0 15,6-4 1-15,11-2-1 16,0-1 1-16,11-9-2 15,10-3 1-15,7-10-1 16,0-6 0-16,4-6-1 16,-4-3 0-16,-7-7 0 15,1 1 0-15,-1-4-2 16,-4 0 1-16,5 4 0 16,-12-1 0-16,8 1 0 15,-8 2 1-15,8 1 1 16,-7 3 0-16,-8 6 1 15,-3 6 0 1,7 3 1-16,-7 7 0 0,0 6 1 0,0 6 0 16,0 0-2-16,0 1 1 15,0-1-2-15,4-3 1 16,6-3-7-16,8-3 1 16,0-10-11-16,3-6 0 15</inkml:trace>
  <inkml:trace contextRef="#ctx0" brushRef="#br1" timeOffset="-166268.716">2424 7961 55 0,'0'13'27'0,"7"-10"-23"16,-7 0 43-16,3 0-44 16,-3 0 1-16,7 1 2 15,-7-1 0-15,11 0-7 16,-1 0 0-16,1-3 5 15,0 0 0-15,6-3-2 0,4 0 0 16,1-4-3-16,6-2 1 16,0 3-5-16,4 0 0 15,-11 2-6-15,-3-2 1 16,-8 3-10-16,1 3 0 16</inkml:trace>
  <inkml:trace contextRef="#ctx0" brushRef="#br1" timeOffset="-165935.096">2515 8244 44 0,'-3'-10'22'0,"3"26"-11"16,0-13 30-16,0 0-36 15,0 0 0-15,0-3 4 16,0 7 1-16,0-7-12 16,0 3 1-16,0 0 6 15,10-3 1-15,12-3-3 16,6-7 1-16,0 1-6 15,4 3 1-15,-1-4-8 16,-2 1 1-16,-8-1-12 0,-3 4 0 16</inkml:trace>
  <inkml:trace contextRef="#ctx0" brushRef="#br1" timeOffset="-165260.637">2205 8573 48 0,'7'0'24'0,"-7"16"-15"0,0-13 31 15,0 3-38-15,-7 0 0 16,-4 4 2-16,4 2 1 16,-3 4-6-16,6-4 1 15,-6 1 3-15,2 3 0 16,5-7-2-16,-4 0 0 15,0-5-1-15,7-4 0 16,7-10-1-16,0-2 0 16,4-4-1-16,-1-3 1 0,1-3 0 15,-1 0 0 1,8 3 0-16,-7 1 0 0,-1 2 0 16,1 7 0-16,-1 2 1 15,1 1 0-15,-1 6 1 16,1 3 0-16,0 3 1 15,-1 1 1-15,4 2-1 16,-3 0 1-16,-1 7-1 16,1 3 1-16,0-3-1 15,6 6 0-15,-3-4-5 16,4 1 0-16,-7-9-16 16,-1-4 0-16</inkml:trace>
  <inkml:trace contextRef="#ctx0" brushRef="#br1" timeOffset="-164074.4">5263 15001 34 0,'8'-6'17'0,"-5"-16"-1"16,-3 13 17-16,0-1-29 16,0 4 1-16,0 0 3 0,-3-1 0 15,-8 1-10 1,-7 6 0-16,-3 0 7 0,-11 6 1 16,4 4-3-16,-11 6 0 15,8 5-2-15,2 8 1 16,-9 2-1-16,6-3 1 15,11 0-2-15,3 4 1 16,7-7-1-16,11 0 0 16,4-3-1-16,14-9 0 15,10-10-1-15,-3-10 0 16,10 1-1-16,4 0 0 16,-8-10-1-16,1-3 1 15,-4-3-1-15,-10 0 1 0,-4 0 0 16,4 1 1-16,-8 2 0 15,1 3 0-15,-1 7 3 16,-2 2 0-16,2 11 2 16,-10 5 1-16,0 7-1 15,0 2 1-15,0 7 0 16,0-6 1-16,0 3-3 16,0 3 1-16,0 0-3 15,0 4 1-15,0-7-5 16,0-7 0-16,0-2-10 15,11-7 0 1</inkml:trace>
  <inkml:trace contextRef="#ctx0" brushRef="#br1" timeOffset="-163713.784">5514 15218 54 0,'-4'22'27'0,"-13"-7"-24"0,13-8 34 16,-3-1-36-16,4 0 1 16,-8 0-1-16,8-6 1 15,-1 0-3-15,4-3 0 0,0-6 1 16,7-4 1-16,4 4-1 16,-1-7 0-16,4 1 0 15,0-1 0-15,8-6 0 16,-8 6 0-16,7 4 0 15,-3 2 1-15,-1 4-1 16,-3 6 1-16,0 6 1 16,-3 4 1-16,0-1-1 15,-1 4 1-15,1 5 0 16,-4 4 0-16,3-3-1 16,1 3 0-16,0-3-5 15,-8-3 1-15,4-7-8 16,0-6 1-16,-7-3-10 15,-3-6 1-15</inkml:trace>
  <inkml:trace contextRef="#ctx0" brushRef="#br1" timeOffset="-163009.587">4572 15857 52 0,'-14'7'26'0,"10"-7"-19"0,4 0 40 16,0 0-41-16,4 3 0 15,10-3 3-15,0 0 1 16,14 0-11-16,11-3 0 16,14-1 9-16,25-2 0 0,20-6-3 15,22-10 0-15,22 9-2 16,16-9 1-16,8 0-3 15,-11 7 0-15,1 2-1 16,-22 7 0-16,-29 0-4 16,-13 2 1-16,-18 8-5 15,-14-1 1-15,-17 0-8 16,-26 6 1-16,-13 4-10 16,-15-1 0-16</inkml:trace>
  <inkml:trace contextRef="#ctx0" brushRef="#br1" timeOffset="-161930.039">15162 7770 26 0,'-10'3'13'0,"-8"0"2"0,15-3 13 16,-4-3-22-16,0 0 0 16,-1 3 5-16,1 0 0 15,4 0-12-15,-1 0 0 16,1 0 9-16,3 0 1 16,7-3-4-16,7 3 1 15,4-3-3-15,13 3 1 16,15-3-4-16,7 3 1 15,7-3-4-15,0-1 0 0,4-5-8 16,-11 0 1-16,-15 2-9 16,-13 7 0-16</inkml:trace>
  <inkml:trace contextRef="#ctx0" brushRef="#br1" timeOffset="-161715.941">15184 7993 66 0,'-4'15'33'0,"18"-2"-37"0,-3-16 59 0,3 3-52 15,11 0 0-15,13-3 1 16,8-7 0-16,11 1-6 16,10 3 1-16,-7-1-1 0,-7 7 1 15,-4 3-11 1,-3 4 1-16,-7-1-10 0,-8 0 1 15</inkml:trace>
  <inkml:trace contextRef="#ctx0" brushRef="#br1" timeOffset="-160007.764">17000 7196 42 0,'0'-22'21'0,"7"22"-8"0,-7 0 27 16,0 0-36-16,0 7 1 16,0 2 3-16,-3 10 1 15,-4 12-11-15,-4 4 1 16,-6 18 6-16,-8 13 1 15,-3 22-3-15,-1 12 0 16,-6 0-2-16,0 4 0 16,0-10-2-16,6 0 0 0,5-16-4 15,6-21 0-15,0-23-7 16,8-12 0-16,3-15-8 16,3-14 1-16</inkml:trace>
  <inkml:trace contextRef="#ctx0" brushRef="#br1" timeOffset="-159676.657">16718 7905 39 0,'18'13'19'0,"6"-10"-14"16,-16-6 26-16,-1 3-27 15,0-4 0-15,0 1 2 16,0-3 1-16,0 0-9 15,0-1 0-15,0-2 6 0,7 3 0 16,7 3-1-16,7 3 0 16,4 6 1-16,3 3 0 15,-3 1 0-15,-7-1 1 16,-4 7-1-16,-3-1 0 16,-8 11-2-16,-10-1 0 15,-10 3-2-15,-11 3 1 16,-8 1-4-16,-2 2 1 15,2-3-5-15,1-2 0 32,7-11-7-32,7-8 0 0,0-10-5 0,14-6 0 15</inkml:trace>
  <inkml:trace contextRef="#ctx0" brushRef="#br1" timeOffset="-159211.265">17233 8262 54 0,'-17'29'27'0,"-8"2"-34"15,18-25 51-15,-4 7-42 16,1-1 1-16,-1-2 0 15,0-1 1-15,4-3-6 16,4-2 0-16,3-11 3 0,7-2 1 16,7 0-2-1,4-10 0-15,3-10-2 0,4 4 1 16,-1 0 0-16,1 0 0 16,0 0-1-16,-4 6 1 15,0 10 0-15,-3 0 0 16,-1 2 1-16,-3 7 0 15,0 0 0-15,1 10 0 16,-5-1 0-16,4 7 1 16,-7 3 0-16,0 2 1 15,4 5 0-15,3-1 0 0,4 0 0 16,3 6 1-16,4-9-1 16,6 0 0-16,8-6-2 15,7-4 0-15,0-5-14 16,-7-4 0-16,-18-3-4 15,-11 12 1-15</inkml:trace>
  <inkml:trace contextRef="#ctx0" brushRef="#br1" timeOffset="-156643.427">18394 9260 25 0,'0'3'12'0,"7"-22"-1"16,-4 10 13-16,4-7-19 16,1 3 0-16,-5 1 4 15,1-1 1-15,6-2-12 16,-3-7 1-16,0 6 8 15,4-12 0-15,-4-13-2 16,4-25 1-16,6-22-1 16,15-15 0-16,3-41 0 15,0-26 0-15,4-49 0 16,0-38 0-16,-4-48 0 16,-3-33 0-16,-4-20-2 15,-7-37 0-15,-3-25-1 0,-7-22 1 16,-4-38-2-1,0-15 0-15,0-23 0 0,-7-9 0 32,-7 7-1-32,-7-7 0 0,-7 19-2 0,-1 34 1 15,5 26-6-15,3 31 0 16,7 41-15-16,10 46 0 16</inkml:trace>
  <inkml:trace contextRef="#ctx0" brushRef="#br1" timeOffset="-155019.157">5144 16124 45 0,'10'-3'22'0,"1"6"-10"0,-4 0 23 15,-4 6-32-15,1 7 1 16,-1 9 1-16,-3 0 1 15,-3 10-8-15,-4 12 1 16,-4 6 3-16,1 16 1 0,-1-6-5 16,-7 6 1-16,8-3-7 15,-8-10 0-15,8-12-9 16,-1-16 0-16</inkml:trace>
  <inkml:trace contextRef="#ctx0" brushRef="#br1" timeOffset="-154723.613">5101 16588 35 0,'14'16'17'0,"22"-7"-8"15,-26-12 20-15,4-3-28 16,4-1 1-16,0-2 4 0,13 3 0 15,8 3-5-15,3 6 0 16,4 6 5-16,-10 4 1 16,-8-1-2-16,-11 4 0 15,-6 6-3-15,-18 6 1 16,-7 7-3-16,-21-4 1 16,3 0-3-16,4-6 1 15,3-3-6-15,0-9 1 16,11-7-11-16,-4-3 1 15</inkml:trace>
  <inkml:trace contextRef="#ctx0" brushRef="#br1" timeOffset="-154191.926">5694 16974 46 0,'-11'34'23'0,"1"10"-20"16,6-34 32-16,4 2-35 15,-10 4 0-15,10-7-1 16,-7 1 1-16,3-7 0 15,4-10 0-15,11-8 0 16,-1-4 0-16,1-6-3 0,10-7 1 16,7-2-2-16,-10 6 0 15,14-4 0-15,-8 4 0 16,4 3 0-16,1 3 0 16,-1 3 4-16,-3 7 1 15,-1 2 3-15,-10 10 1 16,0 7 1-16,8 5 1 15,-12 1 0-15,4 6 1 16,0 6-2-16,1 6 0 16,-5 0-2-16,8 1 0 15,-1-1-5-15,8-6 1 0,3-9-7 16,1-10 0-16,-12-6-11 109,-3-6 1-109</inkml:trace>
  <inkml:trace contextRef="#ctx0" brushRef="#br1" timeOffset="-153475.782">6967 15911 45 0,'-3'-3'22'0,"3"3"-10"0,0 0 32 15,0 0-37-15,0 3 0 16,7-3 2-16,3 3 0 16,1 0-13-16,10 0 1 15,7 0 8-15,11 0 0 16,14-3-6-16,0-3 0 0,4 0-5 16,-8-3 0-16,-17 0-10 15,-4 2 1-15,-14 8-5 16,-7 2 1-16</inkml:trace>
  <inkml:trace contextRef="#ctx0" brushRef="#br1" timeOffset="-153282.293">7105 16193 60 0,'-7'16'30'0,"21"-10"-30"15,-14-3 56-15,4 0-54 16,6 0 0-16,1 4 0 15,10-4 1-15,7-3-5 16,11-3 1-16,3-4 1 0,1-2 0 16,-1-1-7-16,-14 1 0 15,11 0-13-15,-14 2 1 16</inkml:trace>
  <inkml:trace contextRef="#ctx0" brushRef="#br1" timeOffset="-152425.229">7811 16362 41 0,'-8'32'20'0,"5"-32"-12"0,3 0 22 0,7-13-28 15,7-3 1-15,7-9 1 16,11-15 0-16,3-20-5 16,4-15 1-16,3-13 3 15,8-3 0-15,-1-6-1 16,-6-16 1-16,-5 0-2 16,-9 3 0-16,-5-3-1 15,-6 10 1-15,-8 6-1 16,-2 6 0-16,-8 19-1 15,-4 12 1-15,-3 16 0 16,-4 16 0-16,-3 12 0 16,-3 22 0-16,-1 13 0 15,0 13 1-15,1 8 0 16,3 20 1-16,3 15 0 0,4 22 0 16,3 7 0-16,1-1 0 15,3 4-1-15,3-7 1 16,8-12-3-16,0-13 1 15,-1-15-4-15,4-16 0 16,4-10-4-16,0-9 0 16,-4-12-10-16,3-10 1 15</inkml:trace>
  <inkml:trace contextRef="#ctx0" brushRef="#br1" timeOffset="-152183.531">8520 15879 61 0,'-11'22'30'0,"4"25"-35"16,3-31 53-16,4 3-49 15,0 0 1-15,0-1-1 16,-3-2 0-16,3-6-4 15,0-10 1-15,3-10-12 16,1-2 1-16,-8-7-2 16,1-3 1-16</inkml:trace>
  <inkml:trace contextRef="#ctx0" brushRef="#br1" timeOffset="-151985.657">8421 15619 45 0,'0'6'22'0,"3"-6"-19"0,-3 0 44 16,0 0-46-16,0-6 1 15,4 0 1-15,3-4 0 16,4 1-4-16,3 0 0 16,3 2-5-16,1 4 1 15,-4 3-10-15,-7 6 0 0</inkml:trace>
  <inkml:trace contextRef="#ctx0" brushRef="#br1" timeOffset="-151357.83">8678 15926 58 0,'4'10'29'0,"-4"9"-37"16,0-16 49-16,0-3-41 16,0 3 1-16,0-3-1 15,0 0 0-15,0 0-1 0,0 0 1 16,3-6 0 0,8-1 0-16,-4-2 0 0,7-4 0 15,-3 1 0-15,3-4 0 16,3 4 0-16,-2 2 0 15,-1 4 0-15,-4 0 1 16,1 2 0-16,-1 1 0 16,-2 0-1-16,-1 0 0 15,0 3 0-15,0 0 1 16,-4 3-1-16,1 0 1 16,-1 4-1-16,4 2 0 15,-7-3 0-15,4 4 0 16,3-1 0-16,-4-3 0 0,4-2-1 15,1 2 1-15,-1-3-1 16,3-3 1-16,4-3 0 16,-7 0 0-16,7-7-1 15,-3 4 1-15,7-7 0 16,-1-2 0-16,1-1-1 16,0 0 1-16,-1 1 0 15,-3 5 0-15,0 1 0 16,-3 0 1-16,0 9 0 15,-4 3 0-15,0 6 0 16,-4 4 0-16,4 5 1 16,0 1 0-16,4 6-1 15,3 4 0-15,4-4 0 16,3-7 0-16,7 1-2 16,4-6 0-16,-4-7-7 0,-7 0 1 15,-3-6-10 1,-4-3 0-16</inkml:trace>
  <inkml:trace contextRef="#ctx0" brushRef="#br1" timeOffset="-150787.76">7775 16726 55 0,'-7'19'27'0,"0"9"-26"16,7-22 44-16,-3 4-44 15,-1 2 1-15,1 1 0 16,3-1 1-16,-8-2-4 16,5-1 0-16,3-6 1 15,0-3 1-15,11-9-2 0,-8-7 1 16,8-9-2-16,3-3 1 15,7 0-1-15,-3-4 1 32,13-12-1-17,-10 13 1-15,1 6 0 0,-1 6 0 16,-4 10 0-16,-2 12 1 16,-1 3 1-16,-4 7 0 15,-3 2 1-15,0 4 1 16,0 3 0-16,0 6 0 0,1 1-1 15,-1-4 1 1,3-3-4-16,1-4 0 0,6-5-6 16,5-7 0-16,6-6-11 15,4-9 0-15</inkml:trace>
  <inkml:trace contextRef="#ctx0" brushRef="#br1" timeOffset="-150545.945">8308 16710 59 0,'0'16'29'0,"0"0"-29"0,0-13 49 16,0 0-44-1,0 0 0-15,7 0 1 0,4-3 0 16,6 0-9-16,8-3 0 15,7-3 4-15,10-4 1 16,-7 1-10-16,4-4 1 16,0 1-13-16,-4-1 1 15</inkml:trace>
  <inkml:trace contextRef="#ctx0" brushRef="#br1" timeOffset="-150262.005">8597 16550 57 0,'7'19'28'0,"4"-6"-23"16,-4-13 41-16,7 6-44 15,7 0 1-15,4 4 0 16,3-1 0-16,-7-3-5 15,-3 4 1-15,0-1 2 16,-8 4 1-16,-6 2-4 16,-8 7 0-16,-6 0-2 15,-1 3 0-15,-10 0-8 16,7-6 1-16,0-3-7 16,3-10 1-16</inkml:trace>
  <inkml:trace contextRef="#ctx0" brushRef="#br1" timeOffset="-149705.863">9380 16698 53 0,'-21'25'26'0,"-21"16"-31"0,28-32 45 0,-11 4-39 16,-3-1 1-16,3 1-1 15,8-4 1-15,-5 0-3 16,5-5 0-16,3-4 2 15,3-7 0-15,0-2-3 16,8-7 1-16,3-3-2 16,0 1 1-16,14 2-1 15,0 3 0-15,11 4 0 16,10 3 1-16,0 3 1 16,1 3 0-16,-1 3 2 15,0 3 0-15,-3 3 0 0,3 4 1 16,-3-1 0-1,-4 1 0-15,0 0-1 0,1-4 0 16,-5-3 0 0,1-3 0-1,-4-6-1-15,-3-6 0 0,3-4 0 16,-7-2 0-16,0-4-1 0,-14 0 1 16,-3 3 0-16,-8 4 0 15,-14 2-2-15,-6 1 0 16,-8 6-5-16,0 6 1 15,-3 6-8-15,6-2 1 16</inkml:trace>
  <inkml:trace contextRef="#ctx0" brushRef="#br1" timeOffset="-147982.312">11056 14917 38 0,'-3'-4'19'0,"3"8"-3"0,0-4 20 16,-4 3-34-16,0 3 1 15,-3 3 1-15,0 1 1 16,0 2-7-16,-3 1 1 0,3-1 3 16,0-2 0-16,0-1-1 15,7 1 0-15,0-1-1 16,7 4 0-16,7-1 0 15,7 4 1-15,7 0-1 16,0-1 0-16,1-2 0 16,-8 2 0-16,-4 1 0 15,-13 0 0-15,-11 6-1 16,0 0 0-16,-18 9-3 16,-3-3 1-16,-7-12-6 15,6-7 0-15,5-9-7 16,3-9 1-16</inkml:trace>
  <inkml:trace contextRef="#ctx0" brushRef="#br1" timeOffset="-147741.567">11060 14976 59 0,'14'-3'29'0,"21"-19"-38"0,-21 13 55 15,14-4-46-15,8 1 1 0,-1-1 0 16,0-3 0-16,0 4-7 16,4-1 1-16,-7 4-11 15,-4-1 1-15</inkml:trace>
  <inkml:trace contextRef="#ctx0" brushRef="#br1" timeOffset="-146870.295">11617 14841 44 0,'0'16'22'0,"-4"-7"-15"16,4-2 28-16,-3 2-34 16,-1 10 0-16,1-7 0 0,-1 1 1 15,4-4-4-15,0-2 1 16,0-4 1-16,0-3 1 16,4-6-2-16,-1-7 1 15,1-3-2-15,3-6 0 16,0 7 0-16,0-4 0 15,0 3 0-15,0 4 0 16,0 2 0-16,0 1 0 16,0 3 1-16,0-1 1 15,0 4 0-15,1 0 0 16,-1 3 0-16,0-6 1 0,3 6-1 16,-3-3 1-1,4 0 0-15,-4 3 1 0,0 0 0 16,0 0 1-16,0 3 0 15,-3 0 0-15,-1 0-1 16,-3 3 1-16,4 7-1 16,-1-1 0-16,1 4-1 15,3 3 1-15,0 0-3 16,3-1 1-16,1-2-10 16,0-10 1-16,-11-12-7 15,-4-6 1-15</inkml:trace>
  <inkml:trace contextRef="#ctx0" brushRef="#br1" timeOffset="-146088.976">12383 14870 39 0,'3'-29'19'0,"-6"26"-11"0,3 3 30 0,-4 0-34 15,-7 3 0-15,-6 7 4 16,-11 5 0-16,-11 7-9 15,-18 10 1-15,-13 9 6 16,-8 9 1-16,-17 9-3 16,-18 10 1-16,-10 25-3 15,10 0 1-15,-7 4-2 16,3-17 0-16,18-12-1 16,8-12 0-16,10-14-5 15,14-8 1-15,10-10-7 16,15-12 1-16,14-7-10 15,10-3 1-15</inkml:trace>
  <inkml:trace contextRef="#ctx0" brushRef="#br1" timeOffset="-145566.569">11772 15378 47 0,'0'9'23'0,"-10"-3"-19"16,6-3 34-16,-3 4-36 15,-7 2 1-15,-4 7 1 16,-6 6 0-16,-1 3-5 16,-3 9 0-16,-8 7 4 15,-2 0 0-15,-1 12-1 16,7 7 0-16,4-4 0 16,7 7 0-16,7-13-2 0,3-6 1 15,7-10-2 1,11-5 1-16,11-7-6 15,3-10 1-15,0-9-11 0,4-3 1 16,3-6-3 0,1-10 1-16</inkml:trace>
  <inkml:trace contextRef="#ctx0" brushRef="#br1" timeOffset="-145053.211">12051 15550 41 0,'-4'-3'20'0,"-6"0"-20"16,6 3 38-16,-6 3-35 16,-1 0 0-16,-7 0 2 15,-3 7 0-15,4 2-6 16,-1 10 1-16,-3 9 3 16,-7-5 1-16,3 8-2 0,0 7 1 15,8 0-2-15,2 2 1 16,8-5-1-16,7-3 0 15,7-10-1-15,8-3 1 16,-5-13-1-16,8-6 0 16,3-3-1-16,4-6 1 15,3-7-1-15,-7-2 0 16,-3-7-1-16,-4 3 1 16,-7 0 0-16,-4 3 0 15,-6 7 0-15,-4 0 1 16,-7 9-1-16,-4 6 0 15,0 6-2-15,-6 4 1 0,3 3-4 16,-1-3 0-16,5-1-9 16,3-2 0-16</inkml:trace>
  <inkml:trace contextRef="#ctx0" brushRef="#br1" timeOffset="-144588.893">12188 15594 52 0,'-14'50'26'0,"7"-28"-30"0,7-19 44 16,0 0-40-16,-3 0 0 15,-1-3-1-15,1 0 1 16,3-3 0-16,0-3 0 16,3-6-1-16,4-4 1 15,4 0-2-15,3 0 0 16,0 1-1-16,4-1 1 15,-1-3-1-15,1 4 0 0,0 2 0 16,-1 1 0-16,1 5 4 16,-4 4 0-16,0 6 2 15,-3 4 1 1,-4-1-1-16,0 3 1 0,-4 4 0 16,-3 2 0-16,0 1-3 15,0 3 0-15,0-3-6 31,4-4 0-31,-1-2-10 0,-3-7 1 16</inkml:trace>
  <inkml:trace contextRef="#ctx0" brushRef="#br1" timeOffset="-144330.559">12379 15741 48 0,'0'10'24'0,"-4"-10"-15"0,4 0 36 15,0 0-45-15,8-3 1 16,2-1 0-16,-3-2 0 16,11-3-1-16,3-1 0 15,0 4-4-15,4 0 0 16,0 0-12-16,-1-1 0 0</inkml:trace>
  <inkml:trace contextRef="#ctx0" brushRef="#br1" timeOffset="-144067.069">12813 15456 52 0,'-4'25'26'0,"-13"32"-20"0,13-42 38 0,-3 13-44 16,0 4 1-16,0 12 0 16,-4 3 0-16,4 0-2 15,0 0 0-15,4-10-5 16,-1-8 0-16,4-11-11 15,7-8 1-15</inkml:trace>
  <inkml:trace contextRef="#ctx0" brushRef="#br1" timeOffset="-143633.566">12961 15158 38 0,'0'13'19'0,"11"-4"-6"16,-11-6 22-16,3 10-32 15,4 6 1-15,4 2 3 16,3 8 0-16,7 5-8 15,7 16 1-15,1 1 5 0,-5 5 1 16,-6 7-3-16,-8-10 0 16,-13 7-3-16,-4-1 1 15,-7 4-7-15,-7 0 0 16,-1-4-13-16,-9-9 1 47</inkml:trace>
  <inkml:trace contextRef="#ctx0" brushRef="#br1" timeOffset="-143063.798">10746 16312 43 0,'-4'0'21'0,"4"3"-8"0,0-3 25 15,0 0-34-15,7 0 0 16,0-3 5-16,0 3 1 15,14 0-11-15,11 0 1 16,14 0 7-16,21 0 1 16,21 0-2-16,29-3 0 15,34 3-2-15,33-13 0 16,31-5-3-16,28-11 1 16,8-5-2-16,-29 6 1 0,-21 6-3 15,-24 6 1-15,-22 3-6 16,-28 10 1-16,-32 3-9 15,-24 7 1-15,-29 8-8 16,-21 1 0 0</inkml:trace>
  <inkml:trace contextRef="#ctx0" brushRef="#br1" timeOffset="-142262.423">11712 16585 31 0,'-3'9'15'0,"-1"-6"1"0,4 1 15 16,-3 2-28-16,-4 0 0 16,0 0 0-16,-1 1 1 0,1-1-6 15,0 0 1 1,0 0 3-16,4 1 1 0,3-4-2 16,7 0 0-16,7 3 1 15,7 1 0-15,4 5 1 16,3 4 1-16,-3 3 0 15,-4-1 0-15,-3 4-1 16,-8 0 0-16,-10-3-2 16,-10 3 1-16,-12 3-5 15,-6 3 1-15,-4-6-6 16,1-6 0-16,2-7-10 16,5-9 1-16</inkml:trace>
  <inkml:trace contextRef="#ctx0" brushRef="#br1" timeOffset="-142003.231">11649 16510 65 0,'10'-4'32'0,"11"-2"-37"0,-6 3 58 16,2-3-53-16,11-4 0 16,4-2 0-16,11-4 1 15,2 0-4-15,1 1 0 16,0 5-6-16,-11 1 0 0,-3 3-9 16,-11 6 0-16</inkml:trace>
  <inkml:trace contextRef="#ctx0" brushRef="#br1" timeOffset="-141540.957">12114 16437 64 0,'-3'10'32'0,"-15"15"-34"16,15-19 57-16,-1 1-55 16,1 5 1-1,-4 4-1-15,0-7 0 16,3-3-1-16,4-2 1 16,0-4-2-16,11-4 1 15,-1-2-2-15,4-3 0 16,4-4 0-16,0 1 0 15,3-1 0-15,3-3 0 16,1 1 1-16,3 2 0 16,-3 4 1-16,0-1 1 15,-4 1 0-15,-3 3 0 16,-4 6 1-16,-4 6 0 16,-3 3 0-16,0 7 1 15,0 0-1 1,-3-1 1-16,-1 4 0 0,5 0 1 0,-5-6-3 15,4-4 1-15,0-3-4 16,-3-6 0-16,3 0-9 16,3 0 0-16,-3-3-6 15,0 0 0-15</inkml:trace>
  <inkml:trace contextRef="#ctx0" brushRef="#br1" timeOffset="-141196.689">12823 16450 48 0,'0'6'24'0,"-7"10"-20"0,4-13 42 16,-4 7-43-16,-7 2 1 15,-7 7 3-15,-4 6 0 16,-10 3-8-16,-15 10 1 16,-6 12 5-16,-11 3 0 0,-11 10-2 15,-3 6 1-15,7 3-3 16,3 0 1-16,11-12-8 15,15-13 0-15,6-10-15 16,10-8 1-16</inkml:trace>
  <inkml:trace contextRef="#ctx0" brushRef="#br1" timeOffset="-139364.922">12555 17011 30 0,'-10'3'15'0,"-11"4"-2"0,17-4 15 0,-3 0-27 16,-7 3 1-16,0 4 1 16,0 5 0-16,-4 10-4 15,-3 7 0-15,-7 5 3 16,-1 7 0-16,1 3 0 15,4 13 0-15,-1 0 0 16,7 5 1-16,8 4-1 16,6-9 0-16,4-7 0 15,11-12 0-15,10-13-1 16,4-12 1-16,3-13-2 16,7-15 1-16,4-10-2 15,-4-4 1-15,-3 1 0 0,-7-3 0 16,-11 0 0-16,-7 6 0 15,-11 3 0-15,-6 0 0 16,-8 13 0-16,0 6 0 16,-6 3 0-16,-1 7 1 15,-10 2-2-15,6 7 1 16,-2 0-4-16,2 3 1 16,5 3-8-16,6-6 0 15,4-10-4-15,11-6 1 16</inkml:trace>
  <inkml:trace contextRef="#ctx0" brushRef="#br1" timeOffset="-138660.188">12725 16924 46 0,'0'9'23'0,"-7"3"-24"0,3-8 43 0,1 2-41 15,-4 3 1-15,-1 4 0 16,1-1 1-16,-3-2-4 16,-1-1 1-16,4 1 1 15,0-4 0-15,4 0-1 16,-4-3 1-16,7-3-1 15,3-6 0-15,8-7 0 16,-1 1 0-16,1-1 0 16,3-5 1-16,4 2-1 15,-1 0 0-15,4 1 0 16,-3 2 0-16,3 4 0 16,-3-1 1-1,-1 7 0 1,1 6 0-16,-7 7 0 15,-4 2 1-15,0 4 0 0,-4 9 0 16,-3 0-1-16,4 6 1 16,-4 4-5-16,3-7 0 15,1-3-14-15,-4-12 1 16</inkml:trace>
  <inkml:trace contextRef="#ctx0" brushRef="#br1" timeOffset="-134843.172">13600 15970 43 0,'3'-3'21'0,"1"-6"-6"16,-4 9 22-16,7-7-35 15,0 4 0-15,10 0 1 0,5-3 0 16,6-4-4-16,0 4 0 16,7-3 2-16,1-1 0 15,-1 4-8-15,0-3 1 16,-7 6-10-16,-10-1 0 15</inkml:trace>
  <inkml:trace contextRef="#ctx0" brushRef="#br1" timeOffset="-134630.001">13564 16193 49 0,'-14'28'24'0,"28"-12"-12"0,-10-13 36 0,3-3-45 15,7 0 0-15,11 0 0 16,6-6 1-16,12-4-6 16,6-2 1-16,8-4-2 15,-4 3 1-15,-8 7-16 16,-6 3 0-16</inkml:trace>
  <inkml:trace contextRef="#ctx0" brushRef="#br1" timeOffset="-133462.618">14266 16328 34 0,'-17'25'17'0,"6"-16"0"15,11-9 11-15,-3 6-25 16,3-6 1-16,0 0 1 16,0 0 1-16,3-3-7 0,8 0 0 15,3-9 5 1,3-1 1-16,12-15-2 0,9-16 0 15,5-25-1-15,6-19 0 16,-6-6-2-16,-8-9 1 16,0-10 0-16,-3 3 0 15,-4 0-2-15,-7 13 1 16,-3 9-1-16,-8 10 0 16,-2 15-1-16,-8 16 0 15,-4 9-1-15,0 20 0 16,-6 18 0-1,-4 6 1-15,-4 19 1 0,-3 16 0 16,3 12 2-16,1 16 0 0,3 19 1 16,-1 6 0-16,5 3 0 15,6 10 0-15,4-10 0 16,7-9 0-16,0-10-3 16,4-18 1-16,3-10-5 15,0-22 1-15,0-12-9 16,4-10 0-16,0-6-4 15,3-6 1-15</inkml:trace>
  <inkml:trace contextRef="#ctx0" brushRef="#br1" timeOffset="-133253.633">14824 16014 52 0,'0'32'26'0,"-4"5"-26"0,4-24 51 16,-7-1-51-16,0 1 0 16,0-1 0-16,4 1 0 15,-1-4-3-15,4-2 0 16,0-4-5-16,4-10 0 16,-1-2-8-16,1-4 0 15</inkml:trace>
  <inkml:trace contextRef="#ctx0" brushRef="#br1" timeOffset="-133027.588">14757 15879 49 0,'0'7'24'0,"0"-14"-19"15,0 7 41-15,0 0-44 16,0 0 0-16,0 0 1 15,0 0 0-15,0 0-4 16,3-3 0-16,4 0 0 16,4 3 1-16,-1 0-7 15,5 0 0-15,-1-3-10 16,3 0 1-16</inkml:trace>
  <inkml:trace contextRef="#ctx0" brushRef="#br1" timeOffset="-132339.304">15053 16096 38 0,'-3'3'19'0,"-8"12"-8"0,11-11 24 0,-4 2-32 16,1 0 0-16,-1 4 1 16,1-1 1-16,-1 0-7 15,1 1 0-15,-1-4 4 16,1-3 0-16,-1-3-2 15,4-6 0-15,4-3-1 16,3-4 1-16,3 0-1 16,4-2 1-16,1-1 0 15,-1-6 0-15,0 6 0 16,3 4 0-16,-2-1 1 16,-1 7 0-16,-4 3-1 15,1 3 1-15,-4 3-1 16,3 3 1-16,-6-2-1 15,0 2 1-15,-1 3-1 16,1 1 1-16,-1-4-1 0,1 0 0 31,3-6-1-31,0 6 0 16,0-15 0-16,0 3 0 16,0-4-1-16,3-2 1 15,1-4-1-15,3-3 1 16,4 0 0-16,-1 1 1 15,1 5 0-15,-4 1 0 16,4 2 1-16,-1 4 1 0,1 3-1 16,0 9 1-16,-1 7 0 15,8 9 1-15,0 3-1 16,-1 0 0 0,1-3-1-16,3-4 0 0,1 4-3 15,-5-12 1-15,1-1-8 16,-4-6 0-16,-10 0-8 15,-8 4 1-15</inkml:trace>
  <inkml:trace contextRef="#ctx0" brushRef="#br1" timeOffset="-131766.848">14323 16585 44 0,'3'-22'22'0,"-6"16"-16"0,3 6 34 16,0 0-37-16,0 3 0 0,0 0 0 15,0 3 1-15,0 0-6 16,0 4 1-16,0-4 3 16,0 0 0-16,3-2-2 15,4-4 1-15,0-7-2 16,4-2 1-16,0-4-2 15,3-2 1-15,0-1-1 16,0-3 1-16,7 3-1 16,-3-2 1-16,-1 2 0 15,1 3 1-15,0 7 0 16,-4 3 1-16,-4 6 0 16,1 3 1-16,-4 7 0 15,0 3 1-15,-3 2 0 16,-1 4 0-16,-3 0-1 15,0-3 1-15,0-3-1 16,4-4 1-16,-1 1-4 0,4-7 1 16,4-3-4-16,-1-3 0 15,4-9-9-15,4 0 1 16,7-7-6-16,0 3 0 16</inkml:trace>
  <inkml:trace contextRef="#ctx0" brushRef="#br1" timeOffset="-131526.228">14746 16547 61 0,'-3'3'30'0,"-1"-6"-36"15,8 3 58-15,-4 0-49 16,3 3 1-16,4 1-1 15,4-1 1-15,6 0-6 16,5-3 0-16,2 0 1 16,4 0 1-16,4-3-8 15,0-4 1-15,0 4-12 16,-8-6 1-16</inkml:trace>
  <inkml:trace contextRef="#ctx0" brushRef="#br1" timeOffset="-131240.262">15004 16425 54 0,'-4'12'27'0,"1"-15"-23"0,3 3 41 15,0 3-44-15,0-3 1 16,0 0 2-16,7 4 1 15,3-1-5-15,8 0 0 16,0 3 3-16,3 0 1 16,-4 4-2-16,1-1 1 0,-4 1-3 15,-7 5 1-15,-3 10-4 16,-8 1 0-16,-10-1-8 16,-4 0 0-16,-3-3-9 15,0-4 1-15</inkml:trace>
  <inkml:trace contextRef="#ctx0" brushRef="#br1" timeOffset="-130611.522">15572 16648 50 0,'-4'6'25'0,"-6"0"-22"0,6-3 38 15,-3 4-40-15,-4 2 0 16,-3 3 0-16,-3-2 1 0,-1-4-3 16,4-3 0-16,0-6 1 15,3-3 0-15,4-4-1 16,4-5 0-16,3-1-1 15,7 0 0-15,3 1 0 16,4 2 0-16,4 4 1 16,0 3 0-16,3 2 0 15,0 8 1-15,0 2 0 16,0 3 0-16,0 4 1 16,-3-1 0-16,0 1-1 15,-1 3 0-15,1-4 0 16,0 4 0-16,3-7 0 15,0-3 1-15,0-6-1 16,4-3 0-16,-4-6 1 0,0-1 0 16,-7-5 0-1,-3-1 0-15,-4-3-1 0,-14 0 1 16,-4 1-2-16,-10 8 1 16,-4 7-8-16,-10 9 1 15,-11 1-8-15,4 2 0 16</inkml:trace>
  <inkml:trace contextRef="#ctx0" brushRef="#br1" timeOffset="-129636.714">17272 15023 32 0,'-4'10'16'0,"-10"2"-4"0,11-9 16 15,-8 4-23-15,1-1 0 16,-8 3 2-16,0 1 0 16,1-1-10-16,3 0 1 15,0 1 6-15,3-1 1 16,4 1-3-16,3-4 0 16,4 0-1-16,7 4 0 0,4-1 0 15,7-6 1-15,6 7-1 16,5-1 1-16,-5 10-1 15,-3-3 0-15,-6 2 0 16,-12 7 0-16,-6 4-1 16,-15 2 0-16,-7 0-3 15,-3-2 1-15,0-7-5 16,0-10 0-16,3-9-10 16,11-9 1-16</inkml:trace>
  <inkml:trace contextRef="#ctx0" brushRef="#br1" timeOffset="-129365.14">17201 15030 62 0,'0'3'31'0,"4"-6"-28"0,0 3 54 16,6-4-57-16,8 1 0 16,3 0 0-16,7 0 0 15,-3-3-1-15,3-4 1 16,4 1-5-16,0-4 0 16,-1 1-12-16,-2-4 0 15,-5 0-2-15,4 1 0 0</inkml:trace>
  <inkml:trace contextRef="#ctx0" brushRef="#br1" timeOffset="-128959.049">17681 14829 59 0,'0'15'29'0,"-3"20"-37"16,3-29 58-16,-4 7-51 16,4-7 1-16,0 0-1 15,0 1 0-15,0-4 1 16,0-3 0-16,4-7-2 16,3-5 1-16,0-7-1 0,0 3 0 15,3 1 0-15,5-1 0 16,2 0 0-16,1 4 1 15,3-1 0-15,0 1 0 16,0 6 3-16,1-1 0 16,-5 7 1-16,1 3 0 15,-1 1 0-15,-2 5 1 16,-1 3-1-16,3 4 0 16,-6 6-2-16,3 0 0 15,-3-3-3-15,-1 3 0 0,1-10-7 16,-1-2 1-16,1-7-9 15,-4 0 0-15</inkml:trace>
  <inkml:trace contextRef="#ctx0" brushRef="#br1" timeOffset="-128585.048">16630 15744 44 0,'-18'4'22'0,"15"2"-13"0,3-12 32 15,0-1-37-15,7-2 0 16,3-4 6-16,15 1 0 16,10-1-11-16,11 1 1 15,21 2 7-15,29 4 1 16,20-3-2-16,22 2 0 16,20 1-4-16,-2-3 1 15,-8-4-6-15,-18 1 1 16,-10-4-9-16,-14 0 0 31,-25 4-11-31,-21 9 0 0</inkml:trace>
  <inkml:trace contextRef="#ctx0" brushRef="#br1" timeOffset="-127669.882">17170 16140 49 0,'0'6'24'0,"-14"-3"-19"0,7-3 31 15,-4 3-34-15,-3 0 0 16,0 4 1-16,-7 2 0 16,-4 7-4-16,-7 6 0 15,-3 0 3-15,3 6 0 16,0 6-1-16,1 4 0 0,9 3 0 15,8 6 0-15,4-7 0 16,6-5 0-16,4-7-2 16,14-9 1-16,11-13 0 15,7-9 0-15,3-6-1 16,-3-7 0-16,-8-3-1 16,-2 0 1-16,-8 4-1 15,-11-1 1-15,-13 3-1 16,-15 4 0-16,-3 9-2 15,-4 3 1-15,4 7-2 16,-4-1 1-16,7 0-5 16,8 1 0-16,3-4-5 15,0 4 1-15</inkml:trace>
  <inkml:trace contextRef="#ctx0" brushRef="#br1" timeOffset="-127204.209">17194 16174 58 0,'0'25'29'0,"0"3"-40"0,0-24 57 0,0 2-46 16,0 0 0-16,0 0-1 16,0-3 1-16,0 4-1 15,0-7 1-15,0 0-2 16,7-10 0-16,4-2-1 16,3-7 0-16,0 0 0 15,4 0 1-15,0 4-1 16,-1 2 1-16,-3 1 1 15,0 2 0-15,1 1 2 16,-5 6 0-16,1 3 1 16,-4 0 1-16,-4 3 0 15,1 6 1-15,-4 4 0 16,0 6 0-16,-4-1 0 16,1 4 0-16,-1-3-2 15,4-3 0-15,0-4-3 16,0-2 1-16,4-4-7 15,-1-3 0-15,4-3-10 16,4-6 0-16</inkml:trace>
  <inkml:trace contextRef="#ctx0" brushRef="#br1" timeOffset="-126959.674">17395 16409 59 0,'-7'10'29'0,"7"-7"-28"0,0-3 49 0,7 0-48 16,8-3 0-16,2 3 0 16,15-3 1-16,7-4-5 15,0 1 0-15,-1 0-3 16,1-4 1-16,0 1-15 15,-7-1 1-15</inkml:trace>
  <inkml:trace contextRef="#ctx0" brushRef="#br1" timeOffset="-126738.175">17942 16218 66 0,'0'50'33'0,"0"3"-34"0,0-34 53 15,0 9-52-15,0 23 1 16,-3-1-5-16,-1 3 1 16,-6 0-4-16,6-6 0 15,-3-12-12-15,0-16 1 16</inkml:trace>
  <inkml:trace contextRef="#ctx0" brushRef="#br1" timeOffset="-125506.359">18577 15669 28 0,'-3'-3'14'0,"10"-6"1"16,-7 9 9-16,0-7-20 15,0 1 0-15,0 0 6 16,-4-4 0-16,1 4-11 16,-4 0 1-16,0-4 7 15,-4 4 0-15,4 0-1 16,0 0 0-16,-4 3-3 15,4-1 0-15,0 1-1 16,0 3 0-16,-3 3-1 0,-1 4 1 16,0-1-1-16,4 3 0 15,0 4 0-15,4-1 0 16,-1 4 0-16,4 0 0 16,4-1-1-16,3-2 1 15,0-4-2-15,0-5 1 16,4-4 0-16,-1-4 0 15,1-2-2-15,-4 0 1 16,0-4 0-16,0 1 1 16,0 0-1-16,-4-4 0 15,1 4 0-15,-4-1 1 16,0 1 0-16,-4-1 0 0,1 4 0 16,-4 3 0-16,0 3 0 15,3 3 1-15,-3 3 0 16,4 1 0-16,-1 2-1 15,1 1 1-15,-1 2-1 16,1 1 1-16,-1-4-1 16,4 0 1-16,-3 1-1 15,3-4 1-15,0 0-1 16,3 1 0-16,1-4 1 16,-1-3 0-16,8 0-1 15,3 0 1-15,0-6-1 16,0-1 1-16,0-2-1 15,0-1 0-15,-3 1 0 16,-1-3 0-16,-6 2-1 16,-4 1 1-16,0-1 0 15,-4 4 0-15,-6 0 0 0,-1 3 1 16,-3-1-1-16,0 4 1 16,3 0-1-16,4 4 1 15,0-1-1-15,4 3 1 16,-1 0-1-16,1 1 1 15,-1 2-1-15,1 0 1 16,-1 1-1-16,4-1 1 16,-3-3-1-16,3 1 0 0,3-7-4 15,8-3 0-15,3-4-13 16,0-2 1-16,0 0-4 16,0 2 0-16</inkml:trace>
  <inkml:trace contextRef="#ctx0" brushRef="#br1" timeOffset="-124067.003">19569 14961 40 0,'3'15'20'0,"1"-34"-24"0,-4 19 31 16,0 4-28-16,-4-1 1 16,-3 0 0-16,0 0 0 0,-4 3 0 15,-3-3 1-15,-3 4 0 16,-4 5 1-16,-4 7 1 15,-3 6 0-15,-4 3 0 16,7-3 1-16,0 7 0 16,4 5 1-16,0 4-1 15,3 0 1-15,4 0-2 16,7-1 1-16,4-2 0 16,3-7 0-16,10-2-2 15,8-4 1-15,7-6-1 16,10-7 0-16,4-9-2 15,3-15 0-15,-10-7-2 16,0-3 1-16,-4 0 0 16,-11-3 0-16,1 3-1 15,-11 6 1-15,-7 4 0 16,-3 5 1-16,-11 7 0 0,-11 7 0 16,-7 11 0-1,-3 4 0-15,-4 4 0 0,4-5 0 16,7-2-2-16,3 0 1 15,4-9-5-15,7-7 1 16,10-10-12-16,8-8 1 16</inkml:trace>
  <inkml:trace contextRef="#ctx0" brushRef="#br1" timeOffset="-123480.32">19837 14794 66 0,'0'10'33'0,"3"5"-39"16,-3-11 57-16,0 2-50 16,0 3 1-16,0 1-1 0,0-1 1 15,0-3-4-15,0 1 1 16,0-4 1-16,0 0 0 15,0-3-1-15,4-6 1 16,-1-1-2-16,4-2 1 16,0-1-1-16,4-2 0 15,3-4 0-15,4 1 1 16,3-4-1-16,4-3 1 16,-4 6 0-16,-4-3 1 15,-2 7 0-15,-1 6 1 0,-4 6 0 16,-3 3 0-16,-3 6 0 15,-1 0 1-15,1 7 0 16,-1 3 0-16,4-3-1 16,0 2 1-16,1 1-1 15,-1-6 1-15,0 2-2 16,3 1 1-16,1-10-7 16,-1 4 1-16,-3-1-10 15,-3-2 0 1,-8 2-4-1,-3-3 1-15</inkml:trace>
  <inkml:trace contextRef="#ctx0" brushRef="#br1" timeOffset="-123103.561">18972 15751 57 0,'0'0'28'0,"11"-7"-31"0,0 4 54 16,3-3-46-16,14-3 0 0,14 6 3 16,8-4 0-16,20-2-10 15,15-10 0-15,7-3 6 16,6 0 0-16,-2 0-4 16,-5 3 0-16,-10 7-8 15,-14-1 1-15,-17 7-14 16,-18 6 1-16</inkml:trace>
  <inkml:trace contextRef="#ctx0" brushRef="#br1" timeOffset="-122549.09">19477 16165 39 0,'0'6'19'0,"-4"-3"-2"15,1 0 17-15,-4 0-32 16,0 4 1-16,-7-1 2 16,-4 6 0-16,0 1-6 15,-3 3 0-15,0-4 4 16,3 1 0-16,1-4-1 15,3 1 0-15,3-1-1 16,4-3 0-16,3-3-1 16,11 1 0-16,8 2 0 15,6 0 1-15,7 7-1 16,0-1 0-16,0 1 0 16,1 2 1-16,-12 1-1 15,-3 3 0-15,-7 3 0 0,-10 0 0 16,-8 3-1-16,-6-3 1 15,-12 0-4-15,5-10 0 16,-1-9-7-16,0-9 0 16,4-6-6-16,11-4 1 15</inkml:trace>
  <inkml:trace contextRef="#ctx0" brushRef="#br1" timeOffset="-122277.611">19382 16114 58 0,'0'4'29'0,"10"-4"-32"16,-3-4 53-16,7 1-49 15,11-3 0-15,0-6 1 16,3-4 1-16,0 0-5 16,4-3 1-16,0 7-3 15,-4-4 1-15,-3 7-14 16,-4-4 0-16</inkml:trace>
  <inkml:trace contextRef="#ctx0" brushRef="#br1" timeOffset="-121586.938">19883 15908 55 0,'0'12'27'0,"-11"10"-25"16,11-13 38-16,-4 1-38 0,-3-1 0 15,0 4 0-15,0-1 0 16,0 1-4-16,0-4 1 16,4-2 1-16,-4-4 1 15,7-6-2-15,0-4 1 16,3-5-1-16,4-4 1 16,7-3-1-16,0 0 0 15,8 1 0-15,-1-4 0 16,3 3-1-16,5 0 1 15,-8 3 0-15,0 4 1 16,-3 2 0-16,-4 4 0 16,0 6 0-16,-4 6 1 0,1 4-1 15,0 2 1-15,-4 7 0 16,0 3 0-16,0 6 0 16,3 4 0-16,1-4-1 15,-4-3 0-15,0-9-5 16,4-10 0-16,-1-9-11 15,1-7 0-15</inkml:trace>
  <inkml:trace contextRef="#ctx0" brushRef="#br0" timeOffset="-88125.007">18489 14587 37 0,'4'-6'18'0,"-4"3"-8"16,0 3 19-16,-11 3-27 16,-14 3 1-16,-17 1 1 15,-7 5 0-15,-18 10-5 16,-15 6 1-16,-2 7 3 15,-15 15 1-15,-14 13-1 16,-10 9 0-16,6 6-1 16,-6 4 0-16,-1-1-1 15,8-9 1-15,7 1-2 16,20-17 1-16,15-12-6 16,14-10 1-16,14-15-12 15,8-13 1-15</inkml:trace>
  <inkml:trace contextRef="#ctx0" brushRef="#br0" timeOffset="-87296.707">20161 15744 31 0,'0'7'15'0,"0"-10"-4"16,0 3 11-16,-3-4-18 15,-1 4 1-15,1 4 3 16,-11 5 1-16,-15 4-10 16,-20 9 0-16,-22 3 7 15,-20 12 0-15,-19 20-1 16,-17 15 0-16,-21 6-3 15,-4 13 1-15,4 3-2 0,18 0 0 16,10-6-8-16,14-16 0 16,21-12-10-16,25-16 1 15</inkml:trace>
  <inkml:trace contextRef="#ctx0" brushRef="#br1" timeOffset="-82973.418">20373 15563 42 0,'0'-4'21'0,"0"4"-8"0,0 0 21 16,0 0-31-16,0 0 1 16,3-6 2-16,5 0 0 15,2 0-8-15,8 3 1 16,10-4 5-16,0 4 0 16,4 0-4-16,3 3 1 15,-3 0-7-15,-4 3 0 16,-7 3-12-16,-3-2 1 0</inkml:trace>
  <inkml:trace contextRef="#ctx0" brushRef="#br1" timeOffset="-82778.795">20352 15729 62 0,'0'19'31'0,"14"-13"-34"15,-4-9 52-15,12 3-49 16,9 0 0-16,15-3-1 16,0-4 1-16,0 1-6 15,3 3 1-15,1 3-12 16,-11 0 0-16</inkml:trace>
  <inkml:trace contextRef="#ctx0" brushRef="#br1" timeOffset="-82238.684">20888 16221 47 0,'-7'19'23'0,"-7"-13"-16"16,14-6 31-16,0 0-35 16,7 0 0-16,3-9 1 15,8-10 0-15,21-6-5 16,7-28 0-16,7-20 3 15,3-5 1-15,8-19-2 16,-1-22 1-16,-6 3-2 16,-8 6 1-16,-3-6-1 15,-7 9 0-15,-8 4-2 16,-9 9 0-16,-12 15-1 16,-6 17 1-16,-4 11-2 15,-7 17 1-15,-8 9 0 16,-6 19 0-16,-3 12 2 15,-1 19 0-15,0 9 0 16,1 17 1-16,-1 14 1 0,4 11 1 16,3 18-1-16,4-25 0 15,0 31 0-15,3-25 1 16,8 4-3-16,3-20 1 16,7-8-6-16,7-14 0 15,4-5-9-15,-1-11 0 16</inkml:trace>
  <inkml:trace contextRef="#ctx0" brushRef="#br1" timeOffset="-82011.585">21534 15741 60 0,'-4'10'30'0,"-7"18"-38"16,11-15 53-16,-3-1-45 16,3 1 0-16,0-1-3 15,0 1 1-15,0-7-3 16,3-3 0-16,-3-3-11 16,8-12 1-16</inkml:trace>
  <inkml:trace contextRef="#ctx0" brushRef="#br1" timeOffset="-81820.698">21534 15600 45 0,'3'19'22'0,"11"-10"-17"0,-7-5 31 16,0-1-36-16,4 0 0 15,-1 0-1-15,5 0 1 16,2 3-5-16,4 1 1 15,1 2-9-15,-5-3 0 16</inkml:trace>
  <inkml:trace contextRef="#ctx0" brushRef="#br1" timeOffset="-81290.497">21756 15948 44 0,'0'35'22'0,"0"-16"-24"16,0-13 34-16,0 0-32 16,0-3 1-16,3 0-1 15,1-6 1-15,-1-6-2 16,4-4 1-16,-3-2 0 16,0 2 0-16,3 4 0 15,0-4 0-15,0 1 0 16,0 5 0-16,0 4 0 15,0 3 0-15,0 0 0 0,0 3 1 16,0 0-1-16,0 1 0 16,0-1 0-16,0 0 0 15,-3 0 0-15,-1 0 0 16,1 0-1-16,-4-3 0 16,3 3-1-16,4-3 1 15,0 0-1-15,4-6 0 16,3 0 0-16,0-4 1 15,4 1-1-15,-4 3 1 16,0-4 1-16,0 1 0 16,0 3 0-16,0-4 1 0,1 4 0 15,-1 0 0-15,0-1 0 16,-4 1 1-16,1 9 1 16,-1 0 0-16,-2 4-1 15,2 2 1-15,-3 7 0 16,4-4 0-16,-1 7 0 15,1 0 0-15,3 0-3 16,7 0 1-16,0-4-6 16,4-2 0-16,-4-4-10 15,-10-6 1-15</inkml:trace>
  <inkml:trace contextRef="#ctx0" brushRef="#br1" timeOffset="-80721.858">20765 16604 49 0,'0'9'24'0,"0"-6"-21"0,0-3 39 16,3 3-42-16,-3 4 1 0,4-4-1 15,-1 3 1-15,1 0-2 16,-1 1 1-16,-3-4 0 15,4 0 1-15,-4-3-2 16,0 0 1-16,10-10 0 16,8-2 0-16,0-7-1 15,3 0 1-15,3-3-1 16,5-3 0-16,6 3 0 16,-7 0 1-16,0 7-1 15,-6 2 0-15,-5 1 0 16,-3 5 1-16,-3 7 0 15,-4 3 0-15,0 4 1 16,-4 2 1-16,5 4 0 0,-5 2 0 16,1 7 0-16,-1 0 0 15,-3 0 0-15,4-3 0 16,-1-3-2-16,8-1 0 16,-1-2-4-16,8-7 0 15,0-3-10-15,-1-9 1 16,1 0-3-16,3-4 0 15</inkml:trace>
  <inkml:trace contextRef="#ctx0" brushRef="#br1" timeOffset="-80494.686">21322 16532 62 0,'3'12'31'0,"22"-2"-42"16,-14-10 63-16,-1 0-50 16,4 3 1-16,4-3-1 15,3 6 1-15,7 3-4 16,4 1 0-16,0-7-3 16,0 0 0-16,-1 0-14 15,-2-9 0-15</inkml:trace>
  <inkml:trace contextRef="#ctx0" brushRef="#br1" timeOffset="-80224.457">21622 16375 61 0,'14'15'30'0,"14"-2"-32"0,-17-10 45 16,6 7-42-16,4 2 0 16,-3 1 2-16,-4 2 1 15,0 4-5-15,-3 3 0 0,-8 0 1 16,1 3 0-16,-8 0-5 16,-6 0 0-16,-8 0-9 15,-3-3 0-15,-4-3-4 16,8-3 1-16</inkml:trace>
  <inkml:trace contextRef="#ctx0" brushRef="#br1" timeOffset="-79760.577">22140 16569 59 0,'0'25'29'0,"-10"3"-35"0,6-21 57 16,-6-1-52-16,-8 0 0 15,0 1 0-15,1-4 1 16,-4 0 0-16,-4-6 0 16,0 0-1-16,8-4 1 15,2-2-2-15,5-4 1 16,6 1-1-16,11 2 1 15,4 7 0-15,3 3 1 16,7 10-1-16,7 2 1 16,4 1 0-16,3 2 1 15,-3 1-1-15,0-3 0 16,-4 2 1-16,0-2 0 0,1-7-1 16,-8 0 1-16,7-2-1 15,4-4 1-15,0-7-1 16,-4 1 0-16,0-3-1 15,-7-10 0-15,-7-3 0 16,-10-6 1-16,-15-1-1 16,-6 1 1-16,-5 3-2 15,-6 9 1-15,-7 4-12 16,-4 6 0-16,0 6-2 16,8 6 0-16</inkml:trace>
  <inkml:trace contextRef="#ctx0" brushRef="#br1" timeOffset="-78753.342">23827 14838 44 0,'7'-9'22'0,"-7"-4"-9"15,-4 13 23-15,-6-3-35 16,-8 0 1-16,-7 3 1 16,-3 3 1-16,-4 3-5 15,-7 1 0-15,-6 5 3 16,2 13 0-16,-3 10 0 15,1 6 0-15,-1 9-1 16,0-6 0-16,11 6 1 16,10 0 0-16,11 0-1 15,14-6 0-15,14-6 0 16,7-16 0-16,18-7-2 0,7-12 1 16,-4-6-1-1,0-9 0-15,-3-7 0 0,-7 0 0 16,-7-3-1-16,-11 0 1 15,-11-3 1-15,-6 6 0 16,-15 7 0-16,-17 6 1 16,0 12-2-16,-4 3 1 15,-7-3-4-15,-4 1 1 16,8 5-7-16,7 4 1 16,10 0-8-16,8-7 0 15</inkml:trace>
  <inkml:trace contextRef="#ctx0" brushRef="#br1" timeOffset="-78215.355">24010 14631 44 0,'-3'7'22'0,"-8"21"-13"0,7-16 35 15,1 4-43-15,-1 3 1 16,-3 0 2-16,4-4 0 15,-1-2-5-15,1-4 0 16,-1 1 3-16,4-7 0 16,0 0-2-16,4-9 1 15,3-4-2-15,-4 1 0 16,4-7-2-16,4-3 1 16,7-3-1-16,3 10 0 15,0-1 0-15,7-2 0 0,-3 2 0 16,0 1 1-16,-1-1 1 15,-3 4 1-15,1 5 0 16,-5 4 1-16,-3 7 0 16,-3-4 1-16,-8 9-1 15,1 7 0-15,-4 3 0 16,-4 6 1-16,1-3-2 16,-1 1 0-16,4-4-2 15,0-4 1-15,7-5-9 16,4-4 0-16,0-2-5 15,-1-7 0-15</inkml:trace>
  <inkml:trace contextRef="#ctx0" brushRef="#br1" timeOffset="-77838.113">22871 15553 56 0,'-18'0'28'0,"0"3"-31"0,15-6 54 0,-1 0-46 15,4 3 1-15,7-6 3 16,7 3 1-16,18-4-12 16,25 7 1-16,41-3 6 15,29 0 1-15,25 0-3 16,10 0 1-16,-3 0-5 16,-25 9 0-16,-17-6-6 15,-15 3 0-15,-28 0-14 16,-25 0 1-16,-17 4-3 15,-25 11 1-15</inkml:trace>
  <inkml:trace contextRef="#ctx0" brushRef="#br1" timeOffset="-77285.228">23276 16089 47 0,'14'-15'23'16,"-17"2"-23"-16,-1 7 43 0,-3 3-41 15,-7-3 0-15,-3 2 2 16,-8 4 0-16,-3 4-5 16,-4 2 0-16,-7 6 3 15,-7 7 1-15,7 9-2 16,1 7 1-16,-1-1-1 15,0 7 1-15,11 3-1 16,10 0 0-16,15-6-1 16,10-7 0-16,21-3 0 15,7-9 0-15,7-13-1 16,-3-6 0-16,0-6 0 16,-7 0 0-16,-4-7 0 15,-10 1 0-15,-11-7 0 0,-11 3 1 16,-3 7 0-16,-7 2 0 15,-7 4-1-15,-14 6 1 16,-1 4-3-16,1-1 1 16,0 3-6-16,0-2 1 15,6 2-9-15,8-3 0 16</inkml:trace>
  <inkml:trace contextRef="#ctx0" brushRef="#br1" timeOffset="-76816.142">23449 15920 52 0,'-17'19'26'0,"17"6"-23"16,0-19 43-16,0 4-46 16,-4-1 1-16,0 0-1 15,1 1 1-15,-1-4-2 16,1-3 1-16,3-6 0 16,3-6 0-16,1-4-1 15,7-6 0-15,6 1-1 16,4-4 1-16,4 0-2 0,3 0 1 15,0-3-1-15,1 3 1 16,-1 3 0-16,0 0 0 16,-3 7 1-16,-4-1 1 15,-3 10 2-15,-4 3 1 16,-7 9 0-16,-4 7 0 16,-6 6 0-16,-1-3 0 15,-3 3-1-15,0 0 1 16,0 0-4-16,0-1 1 0,4-5-6 15,3-3 1-15,7-4-11 16,3-3 0-16</inkml:trace>
  <inkml:trace contextRef="#ctx0" brushRef="#br1" timeOffset="-76412.129">23654 16284 47 0,'-4'0'23'0,"4"0"-10"16,0 0 33-16,0 0-44 0,4 3 0 15,3 0 0-15,3 0 1 16,5 0-5-16,6-3 1 15,3 0 1-15,5 0 1 0,2 0-9 16,-2-3 1-16,-1 0-10 16,-11-3 0-16</inkml:trace>
  <inkml:trace contextRef="#ctx0" brushRef="#br1" timeOffset="-76187.225">24278 15895 66 0,'0'13'33'0,"-7"30"-31"16,4-27 56-16,-1 9-58 15,-3 13 1-15,-7 15 0 16,3-9 0-16,-6 25-3 0,-4 22 1 15,-1-3-5-15,5-7 1 16,6-15-15-16,1-16 0 16</inkml:trace>
  <inkml:trace contextRef="#ctx0" brushRef="#br1" timeOffset="-69940.999">25164 14594 25 0,'3'-4'12'0,"-10"4"-1"0,7 0 13 16,0 0-21-16,0 0 1 15,0 4 2-15,0 2 0 16,0 0-7-16,0-3 0 16,-3 7 4-16,-4-1 1 15,-1 7-2-15,-2 6 0 16,3 6-2-16,0 0 0 15,0 0-4-15,3-2 1 16,1-5-10-16,-1-2 1 0</inkml:trace>
  <inkml:trace contextRef="#ctx0" brushRef="#br1" timeOffset="-69566.513">25523 14653 26 0,'0'3'13'0,"0"-3"-4"15,-3 0 13-15,-1 3-21 16,-6 1 1-16,-4 2 1 0,-7 3 1 16,-8 4-4-16,-2 3 0 15,-15 5 3-15,-11 14 0 16,1 9-2-16,-11 9 1 16,-7 13-1-16,0-6 0 15,0-1-1-15,3-2 1 16,15-7-3-16,10-13 1 15,3 1-5-15,15-13 1 16,11-6-7-16,9-13 1 16</inkml:trace>
  <inkml:trace contextRef="#ctx0" brushRef="#br1" timeOffset="-68950.472">25206 15004 26 0,'7'0'13'0,"0"-3"-5"0,-7 3 18 16,-3 0-24-16,-1 3 0 15,1 1-1-15,-5 2 1 16,1 0-3-16,-3 0 0 15,-4 4 2-15,0 2 1 16,-1 4-2-16,1 3 0 16,-3 3 0-16,-4-7 0 15,-1 11 0-15,1 2 0 0,4 3 0 16,6-3 0-16,4-3 0 16,3 1 0-16,11-8 0 15,4-2 0-15,3-3 0 16,4-7 0-16,7-3-1 15,-1-3 1-15,1-6-1 16,0-4 1-16,-4-5-1 16,-4 2 1-16,-6-3-1 15,-4 4 1-15,-3-1-1 16,-8 1 1-16,-3 2-1 16,-7 7 1-16,-4 6-1 15,1 4 1-15,-5 2-1 16,-2 4 0-16,3-1-4 15,-1 1 1-15,5-1-5 16,3-6 0-16</inkml:trace>
  <inkml:trace contextRef="#ctx0" brushRef="#br1" timeOffset="-68457.859">25379 15008 23 0,'-7'15'11'0,"-11"13"-7"0,15-21 16 0,-4 2-18 15,0 4 1-15,-1-4-1 16,5-3 1-16,-1-3-4 16,1 1 1-16,3-8 2 15,0-2 1-15,3-3-2 16,4-4 0-16,4-2-1 16,3 2 1-16,0 1-1 15,4-4 0-15,0 6-1 16,-4 1 0-16,3 0 1 15,-3-1 0-15,4 7 0 16,-4 3 1-16,0 3-1 16,0 0 1-16,-3 0 0 15,-4 4 0 1,0 5 0-16,-3 4 0 0,-8 6 0 0,-3 6 0 16,0-6 0-16,-4 6 1 15,4-3-1-15,0 0 0 16,7-9-6-16,7 0 1 15,7-19-7-15,-3-4 1 16</inkml:trace>
  <inkml:trace contextRef="#ctx0" brushRef="#br1" timeOffset="-68035.318">24529 15654 43 0,'-4'3'21'0,"4"-3"-15"0,0 0 36 16,0 0-37-16,0 0 0 16,0 0 5-16,14-7 0 15,18 1-12-15,10 3 1 16,22-3 7-16,20-1 0 15,5 1-3-15,13 0 1 16,-3 0-7-16,-8-1 1 16,-9 1-7-16,-12 3 1 15,-13 3-12-15,-15-3 0 16</inkml:trace>
  <inkml:trace contextRef="#ctx0" brushRef="#br1" timeOffset="-67547.272">24987 15760 34 0,'0'3'17'0,"4"-12"-6"0,-4 9 15 0,-4 3-26 16,-3 6 0 0,0 4 1-16,-3 9 0 0,-8 0-2 15,4 6 1-15,3 0 0 16,4 1 1-16,0-4-4 15,7 0 1-15,4-10-9 16,6-8 0-16</inkml:trace>
  <inkml:trace contextRef="#ctx0" brushRef="#br1" timeOffset="-67247.444">25312 15776 31 0,'-4'9'15'0,"1"-12"-4"0,3 6 18 16,-7 7-28-16,-4-1 1 15,-7 0 3-15,-6 4 0 16,-8 9-6-16,4 9 1 15,-7 10 3-15,-8 3 1 16,-10 9-2-16,-3 4 1 16,-1-1-2-16,4-3 0 15,1-5-4-15,6-1 0 16,7-7-8-16,11-8 0 16,10-10-3-16,11 0 0 0</inkml:trace>
  <inkml:trace contextRef="#ctx0" brushRef="#br1" timeOffset="-66249.063">25298 16256 25 0,'3'3'12'0,"1"-3"-3"0,-4 0 17 15,0 0-25-15,0-3 1 16,-4 3 0-16,-3 0 1 16,-7 0-4-16,-7 3 1 15,-4 3 2-15,-3 3 0 16,3 1-1-16,-3 2 1 0,0 7-2 15,-4 3 1-15,4 6-1 16,0 7 1-16,6-4 0 16,8 4 0-16,11-4-1 15,10-3 1-15,7-3 0 16,4-9 0-16,3-10-1 16,7-6 1-16,0-9-1 15,4-4 0-15,-4-5-1 16,-3-1 1-16,-4 0-1 15,-10 0 1-15,-8 0-1 16,-10 0 0-16,-3 10 0 16,-12 0 1-16,1 9 0 15,-3 3 1-15,-1 6-2 16,-3 4 0-16,3-1-3 16,4 1 1-16,3-1-8 0,8-2 1 15</inkml:trace>
  <inkml:trace contextRef="#ctx0" brushRef="#br1" timeOffset="-65768.626">25375 16265 34 0,'-14'25'17'0,"-3"-9"-16"15,13-16 24-15,1 3-25 16,3-3 1-16,0 0 1 15,0 0 1-15,0 0-3 16,7 0 0-16,3-6 2 16,8-4 0-16,-1-5-1 15,1-4 0-15,3 0-2 16,0-3 0-16,4 3 0 16,-7 3 0-16,-4 4 0 15,0-1 0-15,-3 7 1 16,-1 3 0-16,-3 9 1 0,-3 7 0 15,-1 2 0-15,-3 4 1 16,0 3-1-16,4-3 1 16,3-3-3-16,0-1 1 15,3 1-11-15,5-10 0 32</inkml:trace>
  <inkml:trace contextRef="#ctx0" brushRef="#br1" timeOffset="-65092.352">25943 15647 29 0,'-10'13'14'0,"6"-10"3"16,4-3 15-16,0 0-28 15,4 3 1-15,6-3 0 16,11 0 1-16,8-3-9 16,6-3 1-16,0-1 1 15,8 1 1-15,-1 0-8 16,-3 3 0-16,3-4-6 0,-10 4 0 15</inkml:trace>
  <inkml:trace contextRef="#ctx0" brushRef="#br1" timeOffset="-64896.076">25919 15864 49 0,'-11'22'24'0,"7"-10"-17"0,4-9 44 15,8-3-50-15,2 3 1 16,11-3 0-16,15 4 0 0,-1-4-6 16,4 3 1-16,-4 3-8 15,0 0 1-15,8-6-7 16,-1 6 0-16</inkml:trace>
  <inkml:trace contextRef="#ctx0" brushRef="#br1" timeOffset="-64103.771">26899 15986 41 0,'-3'9'20'0,"6"-2"-10"16,1-7 31-16,3 0-39 16,3-7 1-16,8-2 2 15,10-7 0-15,8-9-7 16,6-12 1-16,4-4 3 15,0-13 0-15,-8-8-1 0,-2-10 0 16,-1-4-1-16,-3 4 0 16,0-6-1-16,-8 18 0 15,-3 10-2-15,-6 6 1 16,-8 10-1-16,-7 5 0 16,-4 11 0-16,-7 8 0 15,1 4 1-15,-1 6 0 16,-3 6 1-16,-3 10 1 15,-1 6 1-15,-3 12 0 16,-4 17 0-16,-3 11 0 16,3 17 0-16,0 2 1 15,8 1-1-15,6-1 0 0,8-5 0 16,10-14 0-16,7-8-4 16,3-14 1-16,5-11-9 15,-1-11 1-15,4-11-5 16,-1-4 1-16</inkml:trace>
  <inkml:trace contextRef="#ctx0" brushRef="#br1" timeOffset="-63892.407">27527 15839 53 0,'-7'18'26'0,"-7"1"-34"0,11-13 50 16,-4 4-42-16,-1 2 0 16,1 7-2-16,0 0 0 15,0-3-6-15,4-4 1 16,6-9-7-16,8-9 0 16</inkml:trace>
  <inkml:trace contextRef="#ctx0" brushRef="#br1" timeOffset="-63682.48">27474 15713 40 0,'4'16'20'0,"-4"-10"-19"0,0-6 32 0,0 0-32 15,0 0 0-15,0 0 2 16,3-3 1-16,4 3-5 15,4 0 0-15,3 3-5 16,7 0 0-16,4-3-7 16,-4 0 1-16</inkml:trace>
  <inkml:trace contextRef="#ctx0" brushRef="#br1" timeOffset="-63172.24">27668 15980 42 0,'4'18'21'0,"3"-2"-26"0,-7-16 35 0,0 0-29 0,7-6 1 16,4-4-1-16,-1-5 0 15,1-4-2-15,-1 3 0 16,1 4 2-16,0-1 0 15,-4 4-1-15,3 3 1 16,-3 2-1-16,0 4 1 16,0 4 0-16,4 5 0 0,-4 3 0 15,0 4 1-15,0 0-2 16,0 0 1-16,-3-4-1 16,3-3 1-16,-4-5-1 15,1-11 0-15,6-2-1 16,4-4 1-16,1-2-1 15,2-1 0-15,1 0 1 16,3 1 0-16,4 2 1 16,-8 4 0-16,1-1 0 15,0 4 0-15,3 0-1 16,-4 3 1-16,1 3-1 16,0 3 1-16,-4 3-1 15,0 3 1-15,0 4-1 16,0 3 0-16,0-1 0 15,0 7 1-15,4 3-3 16,3-6 0-16,0 0-6 16,1-3 1-16,2-4-7 15,-10-5 1-15</inkml:trace>
  <inkml:trace contextRef="#ctx0" brushRef="#br1" timeOffset="-62572.345">26853 16387 40 0,'-7'22'20'0,"-14"0"-17"16,14-19 33-16,0 7-35 16,-3 2 0-16,2 1 0 15,-2-1 0-15,3 1-2 0,3-4 1 16,1-2 0-16,-1-1 0 16,4-6-1-16,7-6 1 15,7-4-1-15,4 1 0 31,21-7-1-31,0 0 1 16,-1 1 0-16,5-1 0 16,-8 7 0-16,-7 2 1 15,-3 7 0-15,-7 0 0 16,-4 7 0-16,-4 2 1 16,-6 7 0-16,-1 3 1 0,1-1-1 15,-4 1 1-15,3 0-2 16,5 0 0-16,6-3-6 15,3-4 1-15,1-3-8 16,3-9 1-16</inkml:trace>
  <inkml:trace contextRef="#ctx0" brushRef="#br1" timeOffset="-62328.401">27263 16453 48 0,'0'10'24'0,"10"-10"-25"0,-6-4 42 16,6 4-40-16,4 0 0 16,8 0 0-16,9 0 0 15,5 7-4-15,-1-4 0 16,4 6-5-16,-7 1 0 15,3-7-6-15,-3-6 0 16</inkml:trace>
  <inkml:trace contextRef="#ctx0" brushRef="#br1" timeOffset="-62058.431">27545 16318 41 0,'0'3'20'0,"14"-3"-18"16,-7-3 33-16,7 3-34 15,0 0 1-15,4 7 1 16,3-1 1-16,0 3-4 16,0 4 0-16,-3-1 3 15,-4 1 0-15,-3 6-2 16,-8-4 1-16,-10 7-4 15,-7 3 0-15,-11 4-6 16,1-1 0-16,-1 0-7 16,7-9 0-16</inkml:trace>
  <inkml:trace contextRef="#ctx0" brushRef="#br1" timeOffset="-61324.772">28078 16538 44 0,'-18'19'22'0,"0"-10"-28"15,15-9 37-15,-4 3-31 0,0 0 0 16,0 0 0-16,3-6 1 16,1 0-2-16,3-3 1 15,0-3 1-15,3-4 0 16,4 0-2-16,4-2 1 15,3-1-1-15,3 4 1 16,5-1-1-16,2 4 1 16,5 5-1-16,-1 1 1 15,0 6 1 1,-3 4 0-16,-4 2 0 0,0 4 1 16,-3 2-1-16,-1-5 0 15,1 2 1-15,0 1 0 16,-4-1-1-16,7-2 1 0,4-1-1 15,-1-6 0-15,1 0 0 16,3-9 0-16,-3-3-2 16,-4-1 1-16,-3-2-1 15,-4-4 0-15,-4 4 0 16,-6-7 0-16,-8 3 0 16,-6 0 0-16,-4 4 0 15,-7 2 1-15,-8 10-1 16,-10 0 0-16,1 7-6 15,-1 2 0-15,4-3-5 16,6 1 0-16</inkml:trace>
  <inkml:trace contextRef="#ctx0" brushRef="#br1" timeOffset="-60812.576">29725 15095 49 0,'-3'0'24'0,"3"7"-22"16,0-1 44-16,-4 6-45 16,0 1 1-16,-6 18-1 15,-1 10 1-15,-6 6-3 16,-1 6 1-16,4-2 0 15,3-7 0-15,1-10-9 0,6-6 0 16,4-15-7-16,7-4 1 16</inkml:trace>
  <inkml:trace contextRef="#ctx0" brushRef="#br1" timeOffset="-60423.222">28748 15782 60 0,'-4'3'30'0,"26"-6"-30"16,-8 3 54-16,10-3-51 15,8 3 0-15,28 3 3 16,25 0 0-16,24-6-8 16,29 0 1-16,35-6 4 0,28-7 1 15,17-3-2 1,-2 0 0-16,-12 10-4 0,-13 6 0 15,-29 6-5-15,-35 3 0 16,-32 7-12-16,-28-1 1 16,-32 7-3-16,-17 6 0 15</inkml:trace>
  <inkml:trace contextRef="#ctx0" brushRef="#br1" timeOffset="-58246.908">22962 15635 29 0,'0'0'14'16,"-3"3"-2"-16,-1 0 14 15,-10 3-24-15,7 7 0 0,-3 2 1 16,-5 7 1-16,-6 13-4 15,-7 12 0-15,0 25 4 16,-4 13 0-16,0 9-1 16,11 12 1-16,11 1-1 15,17-7 0-15,14 1-5 16,11-17 1-16,3-15-10 16,7-12 1-16,8-16-5 15,2-16 1-15</inkml:trace>
  <inkml:trace contextRef="#ctx0" brushRef="#br1" timeOffset="-57317.382">24423 15503 20 0,'-4'3'10'0,"4"10"4"16,0-10 10-16,4 3-22 16,3 4 1-16,0 5 4 0,7 13 1 15,4 10-7-15,-4 15 1 16,10 13 6-16,5 16 1 16,-1 6-1-16,-3-1 1 15,-15-2-4-15,-17 3 0 16,-7 9-4-16,-18 0 1 15,-17 4-9-15,-15-17 1 16,1-18-12-16,-1-22 0 16</inkml:trace>
  <inkml:trace contextRef="#ctx0" brushRef="#br1" timeOffset="-55693.929">29316 16005 44 0,'7'12'22'0,"0"-5"-9"0,-4-4 23 16,1 3-33-16,0 0 0 16,-1 7 2-16,-3 2 0 15,-3 17-5-15,-8 5 0 16,-3 1 4-16,-4 9 0 16,1 3-2-16,2 4 1 0,1 2-2 15,4 4 0-15,3-16-6 16,0-10 1-16,3-9-11 15,1-6 0-15,3-13-3 16,0-6 0-16</inkml:trace>
  <inkml:trace contextRef="#ctx0" brushRef="#br1" timeOffset="-55138.304">29538 16240 46 0,'4'3'23'0,"-8"-6"-18"15,4 3 40-15,7 0-42 16,4 0 0-16,3 0 2 15,3 3 0-15,5 0-6 16,2-3 0-16,5 0 3 16,2-3 1-16,1 0-4 15,0-3 0-15,-4-4-10 16,-3 1 0-16,-8-4-7 0,-6 7 0 16</inkml:trace>
  <inkml:trace contextRef="#ctx0" brushRef="#br1" timeOffset="-54643.505">30191 15857 40 0,'7'-3'20'0,"-11"9"-20"16,4-6 28-16,0 0-24 15,-7 4 0-15,0-1 3 16,-3 0 0-16,-8 9-8 16,-3 7 0-16,0 6 5 15,-1 10 1-15,1 6-2 16,-3 12 0-16,-1 0-2 0,0 1 1 15,4 2-1-15,3-6 0 16,15-3-1-16,10-3 0 16,11-6-2-16,-4-10 0 15,3-12-8-15,4-4 0 16,4-12-6-16,0 3 0 16</inkml:trace>
  <inkml:trace contextRef="#ctx0" brushRef="#br1" timeOffset="-54266.395">30406 15835 39 0,'0'19'19'0,"-4"3"-17"0,4-12 29 16,-3-1-31-16,-1 7 1 15,1 6 0-15,-1 6 0 16,1 0-2-16,-1 0 1 16,1-3-2-16,3-3 0 15,0 3-8-15,3-9 0 16,4-3-2-16,0-4 0 16</inkml:trace>
  <inkml:trace contextRef="#ctx0" brushRef="#br1" timeOffset="-53966.612">30646 15977 40 0,'0'6'20'0,"-7"-3"-23"15,3-3 40-15,-3 3-33 16,0 3 0-16,-3 4 1 16,-8 9 1-16,-7 3-8 15,-7 9 0-15,-6 16 5 16,-8-6 1-16,7 12-3 16,7-3 0-16,4 0-4 15,3-3 0-15,8-6-7 16,6-10 0-16,8-12-5 15,6-6 1-15</inkml:trace>
  <inkml:trace contextRef="#ctx0" brushRef="#br1" timeOffset="-53457.544">30554 16419 41 0,'4'6'20'0,"6"-19"-20"15,-10 13 35-15,4-6-34 16,-1 0 1-16,1 3 2 16,-4 3 0-16,3-7-5 15,-3 7 0-15,0 0 3 16,0 0 0-16,0 0-1 15,-3-3 1-15,-1 3-2 16,-3-6 1-16,0 15 0 16,-3-2 0-16,-1 5-1 15,0 1 1-15,1 2-1 16,-1 7 1-16,1 7-1 16,3-1 0-16,0 0 0 15,7-3 0-15,3-9 0 16,8 0 0-16,3-7-1 15,3-6 1-15,1-6 0 0,0-6 0 16,-1-4-1-16,1 0 0 16,-4-2 0-16,-3-1 1 15,-4 0-1-15,-4 1 0 16,-6 5 0 0,-1 1 1-16,-3 6 0 0,-3 3 0 15,-5 6-2-15,-2 7 0 16,-4-1-3-16,-1 1 0 15,5-1-9-15,3-2 1 16</inkml:trace>
  <inkml:trace contextRef="#ctx0" brushRef="#br1" timeOffset="-53035.988">30808 15892 31 0,'0'3'15'0,"4"13"-9"0,-1-10 19 16,1 0-22-16,3 7 1 16,3 6 3-16,4 9 1 15,4 0-9-15,3 7 0 16,0 12 6-16,-3 0 0 15,-7-4-2-15,-11 5 0 0,-11 2-3 16,-7 6 0 0,-3 10-6-16,-3-10 0 15,-1-5-9-15,0-11 1 0</inkml:trace>
  <inkml:trace contextRef="#ctx0" brushRef="#br1" timeOffset="-52543.303">31080 15970 35 0,'0'22'17'0,"-14"44"-10"0,10-53 22 15,1-1-28-15,-1 1 0 16,4-4 1-16,0-3 0 16,0-6-3-16,4 0 1 15,3-9 1-15,0-10 0 16,3 0-2-16,1 1 1 15,-1-4-2-15,1 0 1 16,-4 0-1-16,4-3 0 16,3 3 0-16,3 3 0 0,1 3 1 15,3 4 0-15,-3 2 1 16,-1 4 1-16,-2 9 0 16,-8 0 1-16,3 7 0 15,-3 5 0-15,0 10 0 16,-3 7 1-16,-1-1-1 15,4-3 1-15,1 1-3 16,-1-1 1-16,3-3-6 16,1-6 0-16,6-10-8 15,5 0 0-15</inkml:trace>
  <inkml:trace contextRef="#ctx0" brushRef="#br0" timeOffset="-47030.81">31440 15726 8 0,'0'3'4'0,"0"-3"-2"15,0 0 4-15,0-3-3 16,0-4 0-16,-4 1 2 16,1-3 1-16,-1-4-8 15,0 1 1-15,-3-1 4 16,0 4 0-16,-3-1-2 16,-4 1 1-16,-4 3-2 15,-7-1 1-15,-3 1-1 16,-4-3 0-16,4-1 0 15,0 4 1-15,-4 0-1 16,-3-1 1-16,-4 1 0 0,0 3 0 16,0 3-1-16,1 0 1 15,-5-3-1-15,5 3 0 16,-1 3 0-16,-4 0 0 16,5 0 0-16,-1 0 0 15,7 1 0-15,0 2 0 16,4 0 0-16,0 0 0 15,0 1 0-15,-4 2 0 16,0 0-1-16,-3 1 0 0,0-1 0 16,-4 1 0-1,3 2 0-15,5-2 0 0,2-1 0 16,5 0 0-16,-4 1 1 16,3-4 0-16,-3 4-1 15,3-1 1-15,-3 0 0 16,3 4 1-16,0 3-1 15,1 6 1-15,-1-1-1 16,4 1 1-16,0 3 0 16,-1 1 0-16,1-1 0 15,0 3 0-15,-4 3 0 16,4-3 0-16,0-2 0 31,0-1 0-31,3 0-1 0,4 3 0 0,0-3 0 16,0 0 1-16,3 3-1 15,-3 1 0-15,4-7 0 0,-1-1 1 16,8 5-1-16,3 2 1 16,3 0-1-16,4 0 1 15,4 4 0-15,6-4 1 16,1 0 0-16,3 3 0 16,4 4 0-16,0-7 1 15,-4-3-1-15,0-3 0 16,0 0-2-16,0-3 1 15,0-3 0-15,4-4 0 16,3 1 0-16,4 2 0 16,-7-2 0-16,-4-1 0 0,0 4 0 15,0 0 0-15,-3-1-1 16,3 1 1-16,0-3-1 16,4-1 0-16,0-2 0 15,6-4 1-15,8-3 0 16,4-3 0-16,-5-6 0 15,12-4 0-15,3 4 0 16,0 0 0-16,-4 0-1 16,0-4 1-16,1 1-1 15,3-7 0-15,0-3 0 16,-1 0 1-16,1-6-1 16,-14-9 0-16,4-7 0 15,2-3 0-15,5 3 0 16,-4-2 0-16,-1-5 0 15,-2-8 0-15,-4-4 0 16,-4 4 0-16,-3-4-2 16,-8 1 1-16,-6 2-7 0,-4 1 0 15,-3 3-3-15,-8 6 0 16</inkml:trace>
  <inkml:trace contextRef="#ctx0" brushRef="#br0" timeOffset="-45979.84">31246 15406 27 0,'3'3'13'0,"1"0"-7"0,-4 0 22 0,0-3-26 15,0 3 1-15,0-3 1 16,0 0 1-16,0 0-6 16,7-9 0-16,7 0 4 15,7-10 0-15,7-10-1 16,11-5 1-16,10-13-1 16,11-13 0-16,-3-18-9 15,10 3 1-15,3 3-6 16,-6 15 1-16</inkml:trace>
  <inkml:trace contextRef="#ctx0" brushRef="#br0" timeOffset="-45410.883">31485 14848 30 0,'-3'9'15'0,"3"-15"-6"0,0 6 20 0,0 0-27 16,3-3 1-16,4-4 1 15,1 1 0-15,2 0-5 16,4 0 1-16,4-1 3 15,3 1 0-15,4 0-1 16,-1-1 0-16,1 1-3 16,-4-3 0-16,4-1 1 15,0 4 1-15,-1 0-2 16,-2 0 1-16,-5 2-1 16,-3 1 1-16,-3 6 0 15,-4 4 1-15,0 2-3 16,-3 7 1-16,-1-1 0 15,1 7 0-15,-1 7 0 16,4 2 0-16,0 7 0 16,0-4 1-16,4 1 0 15,-4-1 1-15,3-6-1 16,-2-3 0-16,2-6 0 0,-3-3 0 31,0-4-1-31,0-2 1 0,-3-4-1 16,-4-6 0-16,0 0 0 0,-4-6 0 15,-10-4-1-15,-14-2 1 16,-4-4 0-16,-7-3 1 16,-6-3-3-16,-5-3 1 15,1-3-9-15,3-6 1 16</inkml:trace>
  <inkml:trace contextRef="#ctx0" brushRef="#br0" timeOffset="-44825.203">32625 14402 25 0,'46'-25'12'0,"-7"-19"-2"0,-29 29 11 16,1-7-19-16,-4 3 0 16,0-3 0-16,-4 3 1 15,-6 0-4-15,-8 4 1 16,-6 2 1-16,-12 4 1 16,-6 6-1-16,-4 6 0 15,-10 3-1-15,-4 0 1 0,-7 4-3 16,14 8 1-16,0 14-2 15,0 9 0-15,4 12 0 16,7 6 1-16,10-5 2 16,11 5 0-16,14-5 2 15,11-4 1-15,10-16 0 16,21-9 1-16,18-15 0 16,11-23 0-16,-1-2-4 15,-10-10 1-15,-14-10-1 16,-18-3 0-16,-14-5-10 15,-21-5 0-15,-10-2-2 16,-19 6 1-16</inkml:trace>
  <inkml:trace contextRef="#ctx0" brushRef="#br1" timeOffset="-38144.756">6597 18005 49 0,'7'10'24'0,"-3"-23"-16"0,6 7 25 15,8 6-32-15,10-6 1 16,14-4 0-16,1-2 0 16,6-4-4-16,7 0 0 15,-3 1-3-15,4 5 1 16,-18 4-11-16,-1-3 1 16</inkml:trace>
  <inkml:trace contextRef="#ctx0" brushRef="#br1" timeOffset="-37904.658">6668 18222 50 0,'0'19'25'0,"7"-16"-19"15,-7-3 39-15,10-7-43 16,1 4 1-16,10 3 0 15,7-6 1-15,4 0-6 16,3-1 1-16,7 1-1 16,8 0 1-16,-1 3-10 15,-10-3 1-15,3-7-8 16,1 4 1-16</inkml:trace>
  <inkml:trace contextRef="#ctx0" brushRef="#br1" timeOffset="-37109.53">7976 17337 40 0,'7'-18'20'0,"0"5"-12"15,-7 13 29-15,0 0-33 16,0 0 0-16,0 0 2 15,0 0 1-15,0 0-9 16,0 6 1-16,0 7 5 16,-3 9 0-16,-4 3-2 15,-4 9 1-15,1 4-3 16,-1 6 1-16,4-3-3 16,0-7 0-16,3 1-6 15,1-10 0-15,3-6-9 16,0-4 0-16</inkml:trace>
  <inkml:trace contextRef="#ctx0" brushRef="#br1" timeOffset="-36671.953">8428 17516 44 0,'0'-3'22'0,"-7"16"-16"16,3-10 31-16,-6 3-34 16,-8 7 0-16,-3 5 3 15,-7 7 1-15,-11 7-9 16,-14 5 1-16,4 10 5 16,-11 7 1-16,-11-1-2 15,-3 4 0-15,0 5-2 16,3-5 1-16,11-4-1 15,4 0 1-15,7-6-6 16,10-6 1-16,7-6-6 0,7-7 0 16,8-3-10-16,17-9 1 15</inkml:trace>
  <inkml:trace contextRef="#ctx0" brushRef="#br1" timeOffset="-36385.733">8248 17933 48 0,'0'13'24'0,"-25"15"-20"16,22-28 36-16,-4 13-38 15,-7 9 0-15,3 6 0 16,-7 9 1-16,8 10-4 16,-4 0 0-16,7 0-1 15,-4-9 1-15,11-7-11 16,4-9 1-16,10-12-5 16,3-7 1-16</inkml:trace>
  <inkml:trace contextRef="#ctx0" brushRef="#br1" timeOffset="-36009.869">8636 17883 42 0,'-21'6'21'0,"3"-3"-13"0,18-3 37 0,0 0-42 16,0 0 0-16,0 0 2 15,7 0 1-15,7 0-7 16,8 0 0-16,13 0 4 16,4-3 0-16,6 0-6 15,1-3 1-15,0-3-10 16,-3 2 1-16,-8-2-7 16,-14 6 1-16</inkml:trace>
  <inkml:trace contextRef="#ctx0" brushRef="#br1" timeOffset="-35800.381">8629 18106 55 0,'7'9'27'0,"4"1"-33"0,-8-14 50 15,11 8-44-15,11-4 1 16,3 0-1-16,11-7 0 15,-4 1-2-15,8 0 1 16,-1-1-8-16,7 1 1 0,-13-6-7 16,2-4 0-16</inkml:trace>
  <inkml:trace contextRef="#ctx0" brushRef="#br1" timeOffset="-35517.238">9892 17359 49 0,'-4'16'24'0,"-31"12"-19"15,25-18 41-15,-8 15-45 16,-3 12 1-16,0 23 2 15,-4 18 0-15,7 7-5 16,-3 9 1-16,3 13 2 0,4-13 1 16,0-9-4-1,4-13 0-15,3-10-8 0,3-21 0 16,4-19-9-16,-7-9 1 16</inkml:trace>
  <inkml:trace contextRef="#ctx1" brushRef="#br0" timeOffset="-84715.442">7807 13192 0,'0'0'15,"0"0"-15,-39 19 16,14 3-1,15-16 1,6-3 0,-3 3-1,4-2 1,-4-1 0,0 3-1,3 0 1</inkml:trace>
  <inkml:trace contextRef="#ctx0" brushRef="#br0" timeOffset="-28280.399">10393 17526 34 0,'-11'3'17'0,"15"-3"-7"16,-4 0 18-16,0 0-24 16,0 0 1-16,0 0 3 15,0 0 1-15,7 0-11 16,7 0 0-16,4 0 7 15,3 0 0-15,11-3-3 16,10-1 0-16,7 1-3 16,1-3 1-16,3 0-6 15,-1 0 0-15,-6 6-10 16,-3-7 1-16</inkml:trace>
  <inkml:trace contextRef="#ctx0" brushRef="#br0" timeOffset="-28024.786">10418 17651 42 0,'-11'19'21'0,"18"-16"-10"0,-7-3 29 0,0 0-37 15,0 0 1-15,7 3 2 16,0 0 0-16,7 0-8 15,7-3 0-15,11 0 5 16,7 0 0-16,3-6-3 16,1 0 0-16,-5 0-6 15,-2-4 0-15,-1-2-11 16,4-1 0-16</inkml:trace>
  <inkml:trace contextRef="#ctx0" brushRef="#br0" timeOffset="-27695.141">10823 17237 52 0,'4'0'26'0,"-8"-3"-20"0,4 3 38 15,-3 0-44-15,-1 6 1 16,-3 7 0-16,-3 9 1 16,-8 9-2-16,-10 13 0 0,-8 12 0 15,-2 10 1-15,-5 0-3 16,4 3 0-16,8-9-11 15,6-4 1-15,14-15-5 16,11-13 0-16</inkml:trace>
  <inkml:trace contextRef="#ctx0" brushRef="#br0" timeOffset="-27213.701">11472 17494 39 0,'-7'-3'19'0,"-14"-13"-16"0,18 10 31 16,-12 0-34-16,-2 0 1 0,-1-1 1 15,1 10 1-15,-5 7-3 16,-2-1 0-16,-8 10 1 15,-3 6 1-15,-1 10-1 16,5 12 1-16,6-3-2 16,7 3 1-16,11 0-3 15,14-7 1-15,18-8-1 16,7-16 1-16,10-13-1 16,0-13 1-16,4-5-1 15,-7-11 1-15,0-5-3 16,-14-7 1-16,-11 4-9 15,-4-7 0-15</inkml:trace>
  <inkml:trace contextRef="#ctx0" brushRef="#br0" timeOffset="-26731.754">10195 18241 47 0,'0'-7'23'0,"7"-5"-18"15,-3 5 39-15,-4 7-42 16,3-6 0-16,12-3 1 16,-1-1 1-16,10-2-5 15,12-1 0-15,2 4 3 16,5-1 0-16,10 1-5 16,-4 0 1-16,0 2-13 15,-3 1 1-15,-14 0-3 16,-4 0 0-16</inkml:trace>
  <inkml:trace contextRef="#ctx0" brushRef="#br0" timeOffset="-26445.793">10185 18357 53 0,'-4'6'26'0,"22"0"-26"15,-11-6 52-15,14 0-51 16,11 0 0-16,7 0-1 16,-4-3 1-16,4-3-2 15,10-1 0-15,-3 1-2 16,-4 0 0-16,1 3-12 15,-5-7 0-15,-9-2-2 16,-8 2 1-16</inkml:trace>
  <inkml:trace contextRef="#ctx0" brushRef="#br0" timeOffset="-26176.358">10622 17930 53 0,'-7'25'26'0,"-14"-9"-30"0,14-7 52 15,-7 13-48-15,-7 10 1 16,-4 8-1-16,-7 17 1 15,-10 9-2-15,-8 0 1 0,12-10-5 16,6-6 1-16,7-9-12 16,15-13 1-16</inkml:trace>
  <inkml:trace contextRef="#ctx0" brushRef="#br0" timeOffset="-25458.715">11278 18297 55 0,'0'35'27'0,"-10"-17"-26"0,-1-8 42 0,-6 5-43 16,-8 4 0-16,-10 0 0 15,-4 0 0-15,7-3-1 16,-7-4 1-16,4-6 0 16,3-3 0-16,4-3-2 15,7-3 1-15,10-6-3 16,8-4 1-16,13-5-2 15,1-1 0-15,6 0-1 16,12 3 1-16,6 4 0 16,7 2 1-16,1 7 3 15,-1 0 1-15,-7 3 3 16,-3 6 0-16,-4 1 1 16,0 2 0-16,1 4 0 15,-5-1 0-15,-2 1-3 16,6-1 1-16,3 1-2 15,-6-4 0-15,0-6-1 0,3-6 1 16,0-6-2-16,-3-4 1 16,-4-3 0-16,-3 1 1 15,-4-1-1-15,-7-6 1 16,-7 3 0-16,-7-3 1 16,-7 4-1-16,-7 2 0 15,-11 3-3-15,0 4 0 16,-3 3-4-16,3-7 1 15,7 4-7-15,1-7 0 16</inkml:trace>
  <inkml:trace contextRef="#ctx0" brushRef="#br0" timeOffset="-20744.045">13473 17908 26 0,'-7'0'13'0,"-11"-3"-1"0,11 3 14 15,0 0-24-15,-11 0 0 16,1 3 2-16,-5 0 1 16,-2 4-6-16,-1-1 0 15,0 3 3-15,4 1 0 16,3-4-1-16,1 0 1 16,3-3-2-16,7 0 0 15,3 4-1-15,1-4 1 16,10 0-1-16,7 3 0 0,3 4 0 15,1-1 0-15,0 1 0 16,-1-1 1-16,-3 0-1 16,-7-2 1-16,-7 5-1 15,-7 4 1-15,-7 0-2 16,-7 2 1-16,-4-2-4 16,1-3 1-16,-1-4-7 15,7-3 1-15</inkml:trace>
  <inkml:trace contextRef="#ctx0" brushRef="#br0" timeOffset="-20262.549">13610 17980 44 0,'4'0'22'0,"-15"-3"-26"0,4 0 39 15,-4 0-32-15,1 0 0 16,-4 3 0-16,0 0 1 16,-4 3-5-16,-7 0 0 15,1 3 3-15,-1 1 1 16,0 2-2-16,1 0 0 0,6 4-1 15,7-4 1-15,4 1-1 16,7-4 0-16,7 0-2 16,7-3 1-16,4-6-1 15,3 0 0-15,-3-3-1 16,0 0 1-16,-4 2-1 16,0-2 0-16,-4 0 1 15,-3 0 1-15,0 3 0 16,-3 3 1-16,0 0 0 15,-1 6 1-15,1 3 0 16,-4 1 0-16,0 2 0 16,0 1 1-16,0 2-1 15,0-2 0-15,3-1-5 16,1-2 1-16,6-4-10 16,1-3 1-16</inkml:trace>
  <inkml:trace contextRef="#ctx0" brushRef="#br0" timeOffset="-19992.188">14051 17949 48 0,'-3'9'24'0,"-19"4"-23"0,15-10 38 0,-7-3-37 15,-10 6 1 1,-5 10 0-16,-9 6 0 0,-8 6-4 16,-7 13 0-16,0 6 2 15,3 0 1-15,12-6-6 16,9-10 0-16,8-9-10 16,7-13 0-16,11-15-2 15,6-9 1-15</inkml:trace>
  <inkml:trace contextRef="#ctx0" brushRef="#br0" timeOffset="-19814.258">13681 17836 48 0,'0'44'24'0,"0"12"-35"15,3-46 47-15,1 2-37 0,-1 4 0 16,4 0-8-16,0-7 0 15,0 1 2-15,4-14 0 16</inkml:trace>
  <inkml:trace contextRef="#ctx0" brushRef="#br0" timeOffset="-19480.072">14298 17849 51 0,'4'9'25'0,"-18"-9"-29"0,3 0 44 0,-7 0-40 16,-3 0 0-16,-4 0 0 16,1 0 0-16,3 3 0 15,3 3 1-15,4 7-2 16,0-1 0-16,3 1 0 15,8 0 1-15,-1-4-1 16,4 0 1-16,11 10 0 16,3 3 1-16,0 6 1 15,7-3 0-15,-3 1-1 16,-8-1 1-16,-10 0-2 16,-7-3 1-16,-10 0-8 15,-5 0 0-15,-6-13-8 16,-4-6 0-1</inkml:trace>
  <inkml:trace contextRef="#ctx0" brushRef="#br0" timeOffset="-18460.791">15716 18303 39 0,'-7'32'19'0,"14"-29"-6"16,-3-6 20-16,10-10-32 15,11-12 0-15,10-13 2 16,7-6 0-16,4-9-4 15,11 0 1-15,2-13 1 16,-2-16 1-16,-4-8-1 0,3-5 0 16,-3 5-1-16,-3 2 0 15,-12 3 0-15,-2 10 0 16,-15 9 0-16,-4 13 0 16,-6 6 0-16,-4 12 1 15,-10 16-1-15,-8 10 1 16,-3 12-1-16,0 6 1 15,0 10 0-15,-4 13 0 16,-3 5-1-16,-7 10 1 16,-4 13 0-16,-3 15 0 15,-1 4 0-15,5 8 1 16,9-18-1-16,8 0 1 0,11-9-2 16,6-10 1-16,11-12-2 15,8-10 0-15,2-6-5 16,1-10 1-1,0-5-12-15,6-14 1 0</inkml:trace>
  <inkml:trace contextRef="#ctx0" brushRef="#br0" timeOffset="-18222.572">16517 17921 57 0,'-3'15'28'0,"-8"-8"-30"0,11-4 45 15,-4 3-43-15,1 0 0 16,-8-3 0-16,4 1 1 16,0-1-5-16,0-3 0 15,7 0-10-15,7 3 1 16,4-9-3-16,3-4 1 15</inkml:trace>
  <inkml:trace contextRef="#ctx0" brushRef="#br0" timeOffset="-17953.763">16492 17686 57 0,'4'-4'28'0,"14"-2"-42"16,-15 3 57-16,4-3-50 15,0 6 0-15,0-3-21 16,4-1 0-16</inkml:trace>
  <inkml:trace contextRef="#ctx0" brushRef="#br0" timeOffset="-17351.92">16605 17880 49 0,'-3'34'24'0,"3"-8"-18"0,0-23 37 0,0 3-43 16,0-3 0-16,0 0-1 15,0 0 0-15,0-3 1 16,3-3 0-16,4-6-1 15,4-4 1-15,3-2-1 16,4-4 0-16,3 0 0 16,0 0 1-16,-3 7 0 15,-1-1 0-15,1 4 0 16,-4 6 0-16,-3 3 0 16,-1 6 1-16,-3 3-1 15,-3 4 1-15,-4 2-1 16,3 1 0-16,-3-3 0 15,0-4 0-15,0-3-1 16,4 1 1-16,-1-4-1 16,1-3 1-16,-4 0-1 15,7-3 1-15,-4-4-1 0,5 1 1 16,-5 0 0-16,4-1 0 16,0 1 0-16,0 0 0 15,7-3-1-15,0-1 1 16,1 4 0-1,-1 0 0-15,7-1 0 0,-7 4 1 16,0 3-1-16,0 3 1 16,0 4-1-16,-3 2 1 15,-1 4 0-15,1 2 0 16,0 1-1-16,3 0 1 16,3-4-1-16,5 1 0 0,2-7-6 15,1 0 1-15,3-3-10 16,-3-6 1-16</inkml:trace>
  <inkml:trace contextRef="#ctx0" brushRef="#br0" timeOffset="-16823.547">15854 18366 47 0,'-4'6'23'0,"-3"1"-17"0,4-4 35 15,-1 0-40-15,-3 3 0 16,0 0 2-16,0-3 0 16,4 1-4-16,-1-1 1 15,4-3 1-15,7-3 1 16,4-4-2-16,3-2 1 0,3-4-1 16,1 1 0-16,3-7-2 15,11-3 1-15,0-3-1 16,-1 0 1-16,-2 3-1 15,-1 6 1-15,-3 4 0 16,-4 9 1-16,-4 3 0 16,-3 6 1-16,-3 3 0 15,-4 7 0-15,0 0 0 16,-3-1 1-16,-4 1-1 16,0 0 0-16,3-1-1 15,1 1 1-15,3-3-3 16,3-4 1-16,5-3-8 15,-1-3 1 1,3-6-8 0,-3-3 0-16</inkml:trace>
  <inkml:trace contextRef="#ctx0" brushRef="#br0" timeOffset="-16570.321">16284 18284 63 0,'-3'7'31'0,"6"-10"-39"0,1 6 58 16,-4-3-48-16,7 3 0 16,3-3-1-16,8 3 1 0,10-3-4 15,0 3 1-15,1-3-2 16,6 3 0-16,-3-3-12 15,-1 0 1-15,1-6-4 16,-4 0 1-16</inkml:trace>
  <inkml:trace contextRef="#ctx0" brushRef="#br0" timeOffset="-16285.343">16552 18150 58 0,'4'15'29'0,"-1"-18"-37"16,4 3 56-16,1 6-47 0,2 4 1 16,1-1 1-16,3 7 0 15,0 0-4-15,0 2 0 16,-3-2 2-16,-1 0 1 15,-6-1-2-15,-4 1 0 16,-7 3-2-16,-7 0 1 16,-8 0-6-16,1-1 0 15,0-5-10-15,3-7 0 16</inkml:trace>
  <inkml:trace contextRef="#ctx0" brushRef="#br0" timeOffset="-15677.841">17018 18353 49 0,'0'16'24'0,"0"-6"-25"16,-4-10 36-16,1 3-35 15,-4-3 0-15,-4 3-1 16,1-3 1-16,-4 0 0 0,-4 0 0 16,0 0-1-16,-3 0 1 15,7 0 0-15,0-3 0 16,7 3 0-16,0-3 1 15,0-1-3-15,3-2 1 16,8-3-2-16,3 2 1 16,3 1-2-16,5 0 1 15,2 0 0-15,8 3 0 16,0 3 1-16,-1 0 0 16,1 0 2-16,0 6 0 15,3 3 1-15,-3 4 0 0,-4-1 0 16,0 4 1-16,0 0 0 15,-3-4 0-15,3 1-1 16,0-4 0-16,0-3 0 16,0-6 0-16,1-3-1 15,-1-6 1-15,-4-1-1 16,-3-2 1-16,-3-4-1 16,-4 1 0-16,-7-1-1 15,-10-3 0-15,-12-3-2 16,-6 6 1-16,-7 7-8 15,0 3 1-15,6 3-3 16,5 3 1-16</inkml:trace>
  <inkml:trace contextRef="#ctx0" brushRef="#br0" timeOffset="-15113.029">17893 17805 56 0,'-4'0'28'0,"-20"3"-37"0,13-3 59 0,-7 3-49 16,-10 0 0-16,-4 0 1 16,-3 4 0-16,3 2-3 15,-3 0 1-15,0 4 1 16,-4 3 1-16,7 2-1 15,4 1 0 1,10 3 0 0,15-3 1-16,14-3-2 15,6-7 0-15,4 0-2 16,4-9 1-16,0-3-2 0,-1 3 1 16,5-3-2-1,-5-3 0-15,1 0 0 0,0-4 1 16,-4 4 1-16,-3 0 1 15,-4 6 1-15,-4 3 0 16,-6 3 1-16,-4-3 1 16,0 7 0-16,-4 5 1 15,1-2-1-15,-1 3 0 16,1-4-1-16,-1 1 0 16,4-1-5-16,0 1 0 15,0-1-12-15,4-2 0 16</inkml:trace>
  <inkml:trace contextRef="#ctx0" brushRef="#br0" timeOffset="-14754.66">17889 18146 44 0,'4'22'22'0,"-1"7"-13"15,-3-26 28-15,0 0-37 16,0-3 0-16,0 3-1 15,0-3 1-15,4-6 0 16,3-4 0-16,-3-2-1 16,3-7 1-16,0 6-3 15,7 1 1-15,-4-4-1 16,4 7 0-16,1-1 1 16,-1 7 0-16,0-3 2 15,0 9 0-15,0 0 3 0,-3 7 0 16,-1 5 1-16,-3 4 1 15,4 3-1-15,-4 6 1 16,0-3-3-16,4 1 1 16,-1-8-2-16,8-2 1 15,6-3-4-15,8-4 1 16,3-6-11-16,-3-6 1 16,-4-10-5-16,-10-2 1 15</inkml:trace>
  <inkml:trace contextRef="#ctx0" brushRef="#br0" timeOffset="-14106.939">19540 17485 46 0,'11'31'23'0,"-4"13"-18"0,-3-34 39 16,-4 11-43-16,0 5 1 15,-4 8 0-15,-3 10 1 16,-7 12-3-16,-4-5 0 15,1-1 2-15,2-3 1 16,5-13-2-16,3-12 0 0,3-6-1 16,4-16 0-16,0 0-1 15,0-10 0-15,-7-11-2 16,-3-8 1-16,-12 1-2 16,1-3 1-16,-3-1-2 15,-5 7 1-15,1 3-1 16,0 10 1-16,-4 6 1 15,0 9 1-15,4 9 3 16,4 7 1-16,6 6 3 16,11 0 1-16,14 0 1 15,11 3 0-15,10-9-2 16,21-3 1-16,15-7-4 16,-1-5 1-16,11-4-8 15,-3-7 1-15,-11-5-15 16,0-10 1-16</inkml:trace>
  <inkml:trace contextRef="#ctx0" brushRef="#br0" timeOffset="-13462.381">20214 18203 37 0,'-3'16'18'0,"6"-13"-7"15,4-6 18-15,0-1-26 16,4-2 0-16,7-6 1 15,-1-7 0-15,8-13-5 0,7-2 0 16,6-7 3-16,8-18 1 16,7-13-2-16,-7-13 1 15,-7 6-2-15,-7 4 1 16,-4 6-1-16,-7 7 0 16,-3 8-1-16,-8 10 1 15,-3 13-1-15,0 9 1 16,-7 13-1-16,-10 9 1 15,-8 3-1-15,-7 6 1 16,-3 13 0-16,0 6 1 0,0 10 0 16,-4 9 0-16,4 6 0 15,3 4 0-15,0-1 1 16,11-3 0-16,7-12-1 16,4-3 0-16,6 3-3 15,4-10 1-15,4-6-9 16,6-3 1 15,8-13-7-31,-4-2 1 0</inkml:trace>
  <inkml:trace contextRef="#ctx0" brushRef="#br0" timeOffset="-13232.519">20701 17977 63 0,'-11'3'31'0,"4"16"-40"16,4-13 60-16,-4 4-52 0,3-1 1 16,1-3-1-16,-1 1 0 15,4-4-5-15,4-3 1 16,-1-6-12-16,1-7 1 16</inkml:trace>
  <inkml:trace contextRef="#ctx0" brushRef="#br0" timeOffset="-12973.667">20641 17773 52 0,'-3'3'26'0,"-5"7"-20"0,8-10 39 0,0 3-45 16,4 0 1-16,0 0-1 15,3 0 0-15,0 1-3 16,3-1 1-16,-3 0-7 15,4 0 1-15,6 0-9 16,-2 0 1-16</inkml:trace>
  <inkml:trace contextRef="#ctx0" brushRef="#br0" timeOffset="-12546.606">20892 17980 51 0,'0'7'25'0,"-15"33"-27"16,12-33 43-16,-1-1-41 0,1 0 1 16,-1-3 0-16,1 0 0 15,-1-3-2-15,4 0 1 16,0 0 0-16,7-6 0 16,-7 0-1-16,7 0 0 15,4-1 0-15,0 1 0 16,-1 3-1-16,1 0 1 15,-1 6 0-15,-3 0 0 16,4 0 1-16,-4 0 0 16,0 0 0-16,-3 1 0 0,-1-1 0 15,1-3 0-15,-1 0-1 16,4 0 0-16,0 0-1 16,0 0 1-16,0-3-1 15,0-4 1-15,0 4-2 16,4-9 1-16,0 5 0 15,3 1 1-15,3 3-1 16,1-3 0-16,0-1 1 16,3-2 0-16,0 0 1 15,-3 2 0-15,-1 4 1 16,-3 3 0-16,-3 6 1 16,0-2 1-16,-4 2 0 15,0 6 0-15,0 1 0 16,0 3 0-16,3-1-1 15,1-2 0-15,3-1-2 16,4-5 1-16,-1-1-5 16,1-3 0-16,-4 0-10 0,-3-3 0 15</inkml:trace>
  <inkml:trace contextRef="#ctx0" brushRef="#br0" timeOffset="-11976.976">20151 18310 57 0,'10'-13'28'0,"-13"22"-34"15,3-2 49-15,-4 5-42 16,1 7 1-16,-1 3-1 15,-3 0 0-15,0 0-2 16,0-3 1-16,0-7 0 16,3 1 1-16,4-4-2 15,4-6 1-15,3-6-1 0,0-6 1 16,7-7-2-16,4-3 1 16,3 0-1-16,4-2 0 15,-1-5-1-15,-2 8 1 16,-5-1 0-16,1 6 1 15,-4 4 0-15,-4 12 0 16,-2 3 1-16,-5 7 1 16,1 6 1-16,-4 3 0 15,0 0-1-15,-4-1 1 16,4 1-1-16,0-3 1 16,4-3-2-16,3-4 1 0,3 1-8 15,4-7 1-15,4-3-9 16,3-9 1-16</inkml:trace>
  <inkml:trace contextRef="#ctx0" brushRef="#br0" timeOffset="-11726.113">20468 18363 53 0,'-7'12'26'0,"11"-2"-22"16,-1-7 42-16,1 3-45 16,3 0 0-16,0 4 0 0,3-1 1 15,8-2-3-15,7-1 0 16,3 0 0-16,0-6 1 16,0-3-7-16,4 0 0 15,0-3-10-15,3-7 1 16</inkml:trace>
  <inkml:trace contextRef="#ctx0" brushRef="#br0" timeOffset="-11465.261">20697 18269 49 0,'15'31'24'0,"13"-9"-22"16,-14-16 36-16,7 4-36 16,0 2 0-16,0 4-1 15,-6-3 1-15,-1-1-3 16,-7 1 0-16,-7-1 1 16,-11 1 0-16,-10-1-4 15,-4 4 1-15,1-4-12 16,-1 1 1-16,-3-10-1 15,-1-3 0-15</inkml:trace>
  <inkml:trace contextRef="#ctx0" brushRef="#br0" timeOffset="-10986.083">21184 18466 54 0,'-10'25'27'0,"-26"-3"-37"0,26-18 56 0,-8-1-47 15,-3 0 0-15,0 0 1 16,-4-3 0-16,8 0 0 15,-1-3 0-15,4-3-2 16,7-4 1-16,3-2-2 16,11-1 0-16,4 0-1 15,7 7 1-15,6 0 0 16,8 3 0-16,0 6 1 16,-4 3 1-16,0 0 1 15,0 7 1-15,-3-4 1 16,-7-2 1-16,-1 2 0 15,1 4 0-15,-4-4-1 16,7 0 1-16,4-2-2 16,0-7 0-16,-1-3-1 0,1 3 0 15,-4-10-1 1,0-2 0-16,-10-7 0 16,-11-6 0-16,-7-7-3 0,-18 7 1 15,-3 6-10-15,-7 7 0 16</inkml:trace>
  <inkml:trace contextRef="#ctx0" brushRef="#br0" timeOffset="-10496.256">22038 17529 50 0,'14'25'25'0,"-14"31"-23"0,-3-37 40 15,-4 9-42-15,-4 7 1 16,-7 12-1-16,-6 3 1 16,-8 3-2-16,-3 7 1 15,10-10-5-15,4-9 1 16,3-13-11-16,11-9 1 16,11-13-1-16,3-9 0 15</inkml:trace>
  <inkml:trace contextRef="#ctx0" brushRef="#br0" timeOffset="-10248.757">21869 17933 42 0,'0'10'21'0,"10"-10"-20"16,-3 3 42-16,0 0-40 15,8 3 0-15,2 0 2 16,4 4 0-16,0 6-6 15,-3-4 0-15,0 1 4 16,-4-1 0-16,-4-2-2 16,-6-1 0-16,-8 4-1 15,-13 2 0-15,-11 1-3 16,-8 0 1-16,1-4-7 0,7 1 0 16,3-7-7-1,0-3 1-15</inkml:trace>
  <inkml:trace contextRef="#ctx0" brushRef="#br0" timeOffset="-9830.319">22246 18184 56 0,'-7'25'28'16,"-18"3"-32"-16,22-18 49 0,-4-4-46 16,0 4 1-16,0-4-1 15,0 0 1-15,3-9 0 16,1-3 0-16,3-7-1 16,3-3 1-16,4 1-2 15,4-7 1-15,3 3-1 16,0-3 0-16,4 6 0 15,-1 1 0-15,1 2 0 16,-4 4 0-16,0 6 2 16,0 3 0-16,4 0 2 15,3 9 1-15,0 4 0 16,0 5 1-16,1 1 0 16,2 9 0-16,-6-3-2 15,0-3 1-15,-1-6-4 16,-3-3 1-16,4-1-8 0,3-2 1 15,7-10-10-15,-3-4 0 16</inkml:trace>
  <inkml:trace contextRef="#ctx0" brushRef="#br0" timeOffset="-7128.232">23640 17240 35 0,'3'3'17'0,"-3"-3"-11"15,0 0 17-15,0 0-23 16,-3-3 1-16,-4 0 0 16,-4 0 1-16,-7 0-2 15,-3-3 0-15,-3 2 1 16,2 4 0-16,1 4 0 15,0-1 1-15,0 3-2 0,0 3 1 16,0 1 1-16,6 2 0 16,8 7-1-16,7-3 1 15,4 0 0-15,3-4 0 16,11-6 0-16,13 1 0 16,-2-4-1-16,-1-3 0 15,-7-7-1-15,0 1 1 16,-3-3-2-16,-4-1 1 15,0 1-1 1,-3 0 1-16,-1 2-1 0,-3-2 0 16,0 3 0-16,-7 6 1 15,4 0-1-15,-4 3 0 0,0 6-1 16,0 4 1-16,0-1 0 16,-4 4 0-16,4 3 0 15,-3 0 1-15,3 9 0 16,0 6 1-16,0 7 1 15,0 12 1-15,3 1-1 16,1-7 1-16,-1-7 0 16,1-8 0-16,-4-7-2 15,-4-6 0-15,1-7-1 16,-4-5 0-16,-11-7-1 16,-7-10 1-16,-3-6-1 15,3-6 0-15,1-6 0 16,3 0 1-16,3-3-2 15,4-1 1-15,3 4 0 16,4 9 1-16,7 4 0 16,0 2 0-16,11 4-1 0,6-4 1 15,8 4 0-15,3 2 0 16,1 1-6-16,-1 6 1 16,0-3-8-16,0-3 0 15</inkml:trace>
  <inkml:trace contextRef="#ctx0" brushRef="#br0" timeOffset="-6706.748">23798 17275 48 0,'0'22'24'0,"0"0"-24"15,0-16 40-15,0-3-39 16,0 0 0-16,0 0-2 15,0 0 1-15,0-3-1 16,4-6 1-16,3-3 0 0,0-4 1 16,0 1-2-1,4-1 1-15,-1-3 0 0,4 4 1 16,0 3 0-16,4 2 0 16,-4 1-1-16,0 6 1 15,0 3-3-15,4 0 1 16,-7 4-6-16,-4-1 0 15,0 0-8-15,0-3 1 16</inkml:trace>
  <inkml:trace contextRef="#ctx0" brushRef="#br0" timeOffset="-6420.29">24165 17278 45 0,'11'6'22'0,"-11"-15"-20"16,0 9 36-16,3-7-37 15,-3 1 0-15,-3 0 0 16,-8-3 1-16,-3-1-2 16,-3 7 0-16,-1 3 1 15,-7 3 1-15,8 7-1 16,2 2 1-16,-2 4-1 16,3 6 0-16,3-3-1 15,4-4 1-15,4 1-1 16,3-7 1-16,7-6-2 15,7-3 1-15,7-3-4 16,0-3 0-16,0 0-5 16,0-1 0-16,1-2-6 15,-1 0 0-15</inkml:trace>
  <inkml:trace contextRef="#ctx0" brushRef="#br0" timeOffset="-6047.652">24215 17400 60 0,'3'16'30'0,"1"-16"-43"0,-4 3 57 0,3 0-44 16,-3-3 1-16,7 0-2 16,0-3 1-16,4-6 0 15,0-1 0-15,-1-2 0 16,1 2 1-16,-1 1-1 15,1 3 0-15,3 6 1 16,0 3 0-16,0 6-1 16,-3 0 1-16,3 1-1 15,0 2 1-15,0-2-1 16,0-4 0-16,4-6-1 16,3 3 0-16,-7-6 0 15,4-3 1-15,-4-4-2 16,-4-2 1-16,1-4-2 15,-4-3 1-15,0-3-6 16,0 4 1-16,0-4-8 16,-3-3 0-16</inkml:trace>
  <inkml:trace contextRef="#ctx0" brushRef="#br0" timeOffset="-5461.994">25284 17275 44 0,'7'9'22'0,"-7"-9"-19"15,0 0 36-15,-7 3-39 16,-8 0 1-16,-6 1-1 16,-7-1 1-16,3 0-1 15,-3 3 0-15,-4 4 0 16,1 5 1-16,-5 1-1 15,5 0 1-15,2-1-1 16,8-5 1-16,7-4-1 16,7 0 0-16,11 0-2 15,10-2 0-15,3-4-2 0,5 0 0 16,-1-4-2-16,0-5 1 16,4 0-3-16,3-4 1 15,-7 4 1-15,0-1 1 16,-7 4 1-16,4 3 1 15,-8 3 2-15,1 3 1 16,-4 0 3-16,0 3 1 16,0 4 0-16,0-1 1 15,-7-3-1-15,4 1 1 16,-1-1-2-16,1 0 0 16,3 4-2-16,0-4 1 0,4 0-3 15,3-6 1-15,0 0-8 16,3 0 0-16,1-6-4 15,0 0 1 1</inkml:trace>
  <inkml:trace contextRef="#ctx0" brushRef="#br0" timeOffset="-5158.645">25633 16836 49 0,'-11'31'24'0,"-13"54"-29"0,17-60 47 15,-4 25-42-15,-3 3 0 16,0 10 0-16,0-7 0 15,3-8-1-15,4-8 1 16,3-11-5-16,4-11 1 16,4-8-10-16,-4-10 1 15,3-10-1-15,-3-5 1 16</inkml:trace>
  <inkml:trace contextRef="#ctx0" brushRef="#br0" timeOffset="-4945.76">25354 17093 52 0,'11'9'26'0,"28"-9"-31"16,-22-6 56-16,11 3-51 15,15 0 0-15,-8-7 0 16,11 7 0-16,7-3-1 16,-4 6 0-16,-10 0-7 15,-11-3 0-15,-10 3-8 16,-18 3 1-16</inkml:trace>
  <inkml:trace contextRef="#ctx0" brushRef="#br0" timeOffset="-4410.466">23922 17983 59 0,'-4'7'29'16,"-17"-10"-33"-16,11 6 52 0,-8 0-47 15,-7 0 0-15,-6 3 0 16,-1-3 1-16,4 4-2 15,3-1 0-15,4 3 2 16,0 1 0-16,6-1-2 16,5 1 0-16,3-1 0 15,7 4 0-15,7-1-1 16,10 7 0-16,8 3-1 16,0 0 1-16,3 6 1 15,-3-6 0-15,-4 0-1 0,-7-3 1 16,-10-4-1-16,-15 1 0 15,-10 0 0 1,-7-1 0-16,-1-2-3 0,1-4 1 16,0-2-9-16,0-4 0 15,10-6-4-15,11 0 1 16</inkml:trace>
  <inkml:trace contextRef="#ctx0" brushRef="#br0" timeOffset="-3975.125">24109 18112 52 0,'0'3'26'0,"-14"-3"-30"16,3 0 48-16,-6 3-42 15,-1-3 0-15,-3 10 0 16,-8 2 1-16,1 4-4 15,-7 0 0-15,7 6 3 16,3-7 0-16,4 1-1 16,7-4 1-16,10 1-2 15,11 3 1-15,7-10-2 16,4-6 0-16,3-6-2 16,-3-1 0-16,3-5-3 0,4-1 1 15,-4-2-1-15,0-1 1 16,-7 7 2-16,0-1 0 15,0 4 3-15,-3 6 0 16,-7 3 2-16,-1 3 1 16,-3 1 0-16,0 5 1 15,0 4-2-15,-3-1 1 16,3 1-2-16,0-3 1 16,0 2-2-16,0-2 0 15,3-4-5-15,4-2 0 16,4-4-10-16,6-10 1 15</inkml:trace>
  <inkml:trace contextRef="#ctx0" brushRef="#br0" timeOffset="-3163.553">24201 18303 56 0,'-4'13'28'0,"4"-4"-36"15,0-9 46-15,0 0-37 16,0 0 0-16,4-3 0 16,-1 0 0-16,4-3-2 15,0-1 1-15,0-2 0 16,4 0 1-16,3-1-2 16,0-2 1-16,4-1 0 0,-1 4 0 15,1-4-1-15,0 4 1 16,-1 2 0-16,-3 1 0 15,-3 6 0-15,-8 3 0 16,1 7 0-16,-4-4 0 16,-4-3-1-16,1 3 1 15,3-2-1-15,0 2 1 16,0-6 0-16,0 0 0 16,0 0-1-16,3-3 0 15,5 0-1-15,-1-4 1 16,0 1-1-16,3-3 0 15,1-1 0-15,3 1 0 16,0-1 0-16,-3 4 1 0,-1-6 0 16,1 5 0-16,-1 1 1 15,1 3 0-15,-4 0 0 16,0 3 1-16,-7 0-1 16,0 0 0-16,4 3 0 15,-1 0 1-15,-3 3 0 16,4 1 0-16,-4 8 0 15,0-2 1-15,0 2 0 16,0 1 0 0,0-3 0-16,0 2 0 0,0-5-1 15,7-1 1-15,-4 1-1 16,4-1 1-16,4-3-1 16,7-3 0-16,-1 1-1 15,1-4 1-15,3-7-1 16,0 1 0-16,-3-3-1 0,-1-7 1 15,-2-3-1-15,-1 0 1 16,0-3-2-16,-4 4 1 16,-3-4-2-16,-3 6 1 15,-4 3-1-15,-4 4 0 16,-3 6 0-16,0 3 1 16,-3 3 0-16,-1 3 0 15,1 7 3-15,2 12 1 16,5 3 0-16,-1-3 0 15,8 0 0-15,3 0 0 16,4-3-1-16,3-6 1 0,3-3-5 16,4-4 0-16,-3-6-11 15,3-3 1-15</inkml:trace>
  <inkml:trace contextRef="#ctx0" brushRef="#br0" timeOffset="-2744.175">23781 18708 48 0,'-4'12'24'0,"4"-5"-23"0,0-7 36 16,4-7-37-16,3 1 1 16,3-3 0-16,1-4 0 15,3-3-2-15,4-6 1 16,6-3 0-16,1 7 1 15,-4-1-1-15,0 0 0 16,8 0-1-16,-5 3 1 0,1 7-1 16,0 6 1-16,-4 3-1 15,0 0 1-15,-3 6-4 16,-4 0 0-16,0 1-8 16,-3 5 0-16,3-5-2 15,3-4 1-15</inkml:trace>
  <inkml:trace contextRef="#ctx0" brushRef="#br0" timeOffset="-2293.678">24292 18626 45 0,'4'3'22'0,"-4"4"-24"16,0-7 45-16,-4 0-43 15,-3 0 1-15,-3 0 1 0,-1 0 0 16,-3-3-2-16,0 3 0 15,-4-4 1-15,1 8 0 16,-5-1 0-16,5 0 1 16,3 3-1-16,3 3 0 15,4 1-1-15,7-1 0 16,7 1-3-16,4-4 1 16,3 0-2-16,0-3 0 15,0-3-1-15,0 0 0 16,0-3 0-16,0 0 1 15,0 0 2-15,1 0 1 16,-5 3 0-16,-3 0 0 0,0 0 1 16,0 0 1-16,-7 0-1 15,4 3 1-15,-4 0-1 16,0 0 1-16,-4 7 0 16,1-4 1-16,-1 3-1 15,4 1 0-15,0-1 1 16,7 4 0-16,4-4-2 15,3 4 1-15,7-10-3 16,4-3 0-16,0-13-5 16,-1 4 1-16,1-7-6 15,3-3 0-15</inkml:trace>
  <inkml:trace contextRef="#ctx0" brushRef="#br0" timeOffset="-1993.329">24705 18288 52 0,'-25'40'26'0,"-17"11"-32"0,28-30 50 15,-4 5-41-15,-3 11 0 16,-4 13 0-16,-6 4 0 0,-1 2-5 16,4 1 1-16,-1-10 2 15,12-10 1-15,6-2-4 16,8-13 1-16,10-10-6 16,3-5 1-16,4-11-10 15,1-8 0-15</inkml:trace>
  <inkml:trace contextRef="#ctx0" brushRef="#br0" timeOffset="-1766.323">24313 18629 53 0,'0'13'26'0,"11"-7"-21"16,-7-6 43-16,3 0-44 15,7-3 0-15,3 0 1 0,8 3 1 16,7 3-9-16,7-3 1 16,-1 3 0-16,5-3 1 15,-4 3-14-15,-1-3 1 16,1-3-5-16,-4 0 0 16</inkml:trace>
  <inkml:trace contextRef="#ctx0" brushRef="#br0" timeOffset="-1393.252">24645 18761 64 0,'7'25'32'0,"7"-15"-42"16,-3-4 62-16,3 0-51 15,0 0 1-15,4-2-1 16,3-4 1-16,0-7-4 15,-3-2 0-15,-1-7 1 16,-3-3 1-16,1 1-2 16,-5-1 0-16,-3 0-2 15,0 0 1-15,-7 0 0 16,-3 4 0-16,-4 5-1 16,-4 4 1-16,-3 6 0 15,0 3 1-15,-4 3 2 16,1 4 1-16,-1-1 1 15,4 10 1-15,7 3 0 16,3 0 0-16,8 0-1 16,3 6 1-16,7-9-3 0,7-3 1 15,4-7-8-15,7-6 0 16,3-3-9-16,-3-9 0 16</inkml:trace>
  <inkml:trace contextRef="#ctx0" brushRef="#br0" timeOffset="-1164.61">25185 18749 73 0,'-4'15'36'0,"8"-12"-48"15,-1-3 67-15,-3 0-58 16,4-6 0-16,-4 6-22 16,-4-3 1-16,1-3 19 15,-4 6 0-15</inkml:trace>
  <inkml:trace contextRef="#ctx0" brushRef="#br0" timeOffset="1100.735">10181 17535 24 0,'11'-78'12'0,"-11"-1"-1"15,-4 51 13-15,-6-10-21 16,-19-12 1-16,-9 3 1 16,-15-3 1-16,-11 6-7 15,-3 10 1-15,-3 12 5 16,-4 12 0-16,-4 13-4 16,-3 19 1-16,-7 19-2 0,-4 19 0 15,7 18-1-15,4 26 0 16,0 12 0-16,3 9 1 15,11 13 1-15,11 12 0 16,17 1-1-16,21-13 1 16,22-13-1-16,28-9 1 15,10-18 0-15,36-26 0 16,38-28 0-16,11-32 0 16,28-34 1-16,4-18 0 15,-28-36-1-15,-22-24 0 0,-10-13-1 16,-29-25 1-16,-24-19-1 15,-14 0 0-15,-22-2-1 16,-24-1 1-16,-17 18 0 16,-12 20 0-16,-10 25-9 15,-14 25 0-15,-7 25-5 16,7 34 1-16</inkml:trace>
  <inkml:trace contextRef="#ctx0" brushRef="#br0" timeOffset="9897.117">1266 14518 7 0,'11'16'3'0,"10"3"8"16,-14-16 4-16,-3 3-14 16,3 1 1-16,3-1 0 0,1 0 0 15,-7 3-3-15,3 4 0 16,-7 3 2-16,0 12 0 16,-7 6-2-16,3 20 1 15,4 12 0-15,-11 18 0 16,4 17 1-16,4 11 0 15,3 11 0-15,0-1 0 16,0 10 0-16,10 15 1 16,-6 1-1-16,3-1 0 15,4-3-1-15,-1 7 0 0,1-4 0 16,-4-12 0-16,-4-7 0 16,8-2 0-16,-4-16-1 15,-3-13 1-15,3-12-6 16,-7-16 0-16</inkml:trace>
  <inkml:trace contextRef="#ctx0" brushRef="#br0" timeOffset="11189.221">1178 14606 8 0,'7'0'4'0,"-3"0"-1"16,-4 0-1-16,10 0-2 16,-2 0 1-16,2 0 1 15,1 0 0-15,-1 0-3 16,11 0 1-16,-3 0 1 16,3 0 0-16,0 0 1 15,8-3 0-15,-1 0-1 16,21 3 1-16,1 3-1 15,13 3 0-15,15 4 1 16,3-4 1-16,7 13-2 16,21 6 1-16,11-3 0 15,-10 6 0-15,20-3-1 0,11 3 0 16,8-6-1 0,-1-3 1-16,10-3-2 0,22-1 1 15,-17-11 0-15,13-4 0 16,11-7-1-16,-7-5 1 15,10-4 0-15,-6 4 0 16,-1-4-1-16,-3 3 1 16,0 4 0-16,-18 3 0 15,15 3 0-15,-18 3 0 16,-11 3 0-16,-7 3 0 0,-11-3 0 16,1 0 1-1,-11-6-1-15,-4-6 1 0,-24-4-1 16,-4-6 0-16,-7 1-1 15,-3 2 1-15,-15 0-1 16,4 7 1-16,-17 2-1 16,-11 1 1-16,-8 3 0 15,1 3 0-15,-7 0-1 16,-4 3 1-16,0 7 0 16,-10 5 0-16,3 4 0 15,0 6 1-15,-10 0-1 16,3-3 1-16,-4 22-1 15,-3 9 1-15,-3 16-1 16,-4 0 1-16,-4 10 0 16,0 15 0-16,-6 6-1 15,-4 4 0-15,-4 12 0 0,7 3 1 16,8 0-1 0,-8 10 0-16,7-4 0 0,4 4 1 15,4-7-1-15,3 0 0 16,0-6 0-16,0-9 1 15,0-4-1-15,0-9 0 16,0 0 0-16,-7-9 0 16,-4-3 0-16,-3-13 0 15,-7-7 0-15,3-2 0 16,-10-7 0-16,-4-6 0 0,-3-3-1 16,-7-9 1-16,-1-1-1 15,-20 1 1-15,-4-4 0 16,0 0 0-16,-4-2-1 15,-17-1 1-15,-4-6 0 16,-17-7 0-16,0 4 0 16,-18-3 0-16,-15-3 0 15,-6 2 0-15,-14 1 0 16,-18-10 0-16,-7 7 0 16,-32-1 1-16,-10 1-1 15,-21-4 1-15,-18-3 0 16,-22-2 0-16,1-4-1 15,-7-4 1-15,-4-5-6 16,0 3 1-16,-18-7-3 16,29 13 1-16</inkml:trace>
  <inkml:trace contextRef="#ctx0" brushRef="#br2" timeOffset="194831.818">4247 6898 7 0,'-31'25'3'0,"2"1"0"15,26-17 4-15,-8 0-7 16,4 4 0-16,-3 3 1 0,-1 2 0 15,1 7 0-15,-1 1 0 16,-3-1 1-16,10-3 1 16,-6 3-1-16,10 3 1 15,-7-3-1-15,7 3 1 16,0 0-2-16,0-2 1 16,0-1-1-16,0-7 2 31,0 29-2-16,0-9 0-15,7 0 1 0,-7-4-2 16,3-6 1-16,4 1 0 16,-3-1 0-16,3 0 0 15,0 0 0-15,4 1 0 16,-8-4 0-16,4-3 1 16,4 3 0-16,-11 3-2 15,3-3 1-15,8 0 0 16,3 0 1-16,-3-3 0 15,-1-3 0-15,4 0 0 16,11-7 0-16,-4-2 1 16,7-1 0-16,-3-3-1 15,10 1 1-15,-3 2-1 16,7 0 1-16,0 1-1 16,-4-4 0-16,4 4-1 15,0-7 1-15,-8 0-2 0,5-6 1 16,2-4 0-16,8 1 0 15,11 0 0-15,-8 3 1 16,0 0-2-16,4-4 1 16,4 1 0-16,-8 0 1 15,-6-4-2-15,-1-5 0 16,-7-4 0-16,7-3 0 16,4 0 0-16,4 0 0 15,3-6-1-15,0 0 1 16,-8-1 0-16,-6 4 0 15,-3 3-1-15,-1 0 1 16,-3 7-1-16,-4-1 0 16,0-6 0-16,-3 0 0 0,-1-3 0 15,-2-6 0-15,-5-1 0 16,4-5 0-16,-10-7 1 16,0 0 0-16,-1 6-1 15,-6-3 0-15,-1 1 0 16,-3-1 1-16,-7 0-1 15,0 0 1-15,-7 4-1 16,-7 2 1-16,-4 1-1 16,-7-1 1-16,-10 1 0 15,-4 9 0-15,-7 0 0 16,4 0 0-16,-1 3 0 16,8 0 0-16,-4 6 0 0,4 7 0 15,-4 2 0 1,-3 1 1-16,-1 3-1 0,1 0 1 15,-4-4-1-15,-3 4 0 16,3-3 0-16,3 0 1 16,8 3-1-16,7 3 1 15,-1 0 0-15,8 0 1 16,-4 3-1-16,-6 0 1 16,2 3-1-16,1 0 1 15,0 1-1-15,-1-1 0 16,-2 0-1-16,-1-3 0 15,0-3 0-15,-3 7 1 16,3-4-1-16,0 3 1 0,7 4-1 16,4 5 1-16,-4 4 0 15,8 0 0-15,-1 3 0 16,0 3 0-16,4-3 0 16,7 6 0-16,-4 3-1 15,1 4 1-15,6-4-1 16,1 4 1-16,6 6 0 15,-3 2 0-15,7-5-1 16,-7 6 0-16,7 3 0 16,-4 0 1-16,4-3 0 15,4 3 0-15,3-3-1 16,0 3 0-16,4-6 0 16,-1-7 1-16,4-6-1 15,0 1 1 1,8 11-1-1,-1 1 1-15,7-6-1 0,-7-7 1 16,7 0-1-16,4-6 0 16,0 3 0-16,0-3 1 15,3 0-1-15,-3-3 1 16,6 0-1-16,-6-10 0 16,11 0 0-16,2-5 0 15,-6-8 0-15,4-2 0 16,13 0 0-16,4-10 0 15,0 10 0-15,0 0 1 16,10-4-2-16,-10 1 1 0,0-1 0 16,-7 1 0-16,7-3 0 15,14-4 0-15,-3-3 0 16,3-3 0-16,4 0-1 16,-8 6 1-16,-10 1-1 15,-3-1 1-15,-8-6-1 16,0-3 0-16,-3-6-2 15,0-1 1-15,-14-5-3 16,3-7 0-16,-14-3-6 16,-10 3 1-16,-11-3-5 15,0-6 1-15</inkml:trace>
  <inkml:trace contextRef="#ctx0" brushRef="#br2" timeOffset="197549.252">4784 8353 13 0,'0'-22'6'0,"-21"-12"3"0,10 25 2 0,11-1-8 16,-7-2 0-16,3 2 2 16,-10 4 0-16,0 0-6 15,-7-1 0-15,-7-2 4 16,-4-4 1-1,-24-2 0 1,3 5 0-16,3-2-1 16,-6 6 1-16,6-1-1 15,8 7 0-15,3 0-1 16,8 3 1-16,-8 4-3 16,7-4 1-16,4 3-1 15,-4 0 1-15,-3 1 0 16,10-1 1-16,-10 3 0 15,7 4 0-15,3-1 0 16,-10 1 0-16,3 3 0 0,0-4 0 16,0-2 0-16,-3-4 0 15,10 0-2-15,-3-3 1 16,-4 3-1-16,15 1 1 16,-1-1 0-16,4 3 0 15,0 4-1-15,0-7 1 16,3 4 0-16,-6-1 0 15,6-3 0-15,-7 4 0 16,4 2 0-16,4-2 0 16,-1 5 0-16,-3-2 0 15,0-4-1-15,3 1 0 0,1 15 0 16,-8 0 1-16,7 0-1 16,-6 0 0-16,3 0 0 15,0 0 1-15,-1-3 0 16,5 3 0-16,-1 0 0 15,-6 0 0-15,6 4 0 16,0-1 1 0,1-3-1-16,3-3 0 0,3 3 0 15,-10-3 0-15,4 3 0 16,-1-3 0-16,7 0 0 16,-6 3 1-16,3-6-1 15,3 0 1-15,-3 3-1 16,7-4 0-16,-10 4 0 15,10 3 1-15,0-3-2 16,0 4 0-16,0-5 0 16,3 5 1-1,4 8-1-15,11 4 0 16,-8-7 0-16,1 4 1 16,3-10-1-16,4-3 1 15,-1 0-1-15,5-4 1 16,6 1-1-16,4 0 1 15,-4-3-1-15,-3-4 0 16,3-2 0-16,-7-4 1 16,4-3-1-16,6-3 0 15,-2-3-1-15,2-3 1 16,8-1-1-16,-7 1 1 0,7 0 0 16,-11 0 0-16,4 2 0 15,-4 1 0-15,4 0 0 16,-4-3 0-16,0 0-1 15,4-4 1-15,-7 1-1 16,-1-1 1-16,1 1 0 16,0 0 0-16,-4-1-1 15,-7 1 1-15,4-7-1 16,-1 3 1-16,4-2 0 16,-3-1 0-16,7 0 0 15,3-2 1-15,4 2-1 16,3-6 0-16,-10 3-1 15,3 0 1-15,0 1 0 16,0-8 0-16,-7 8-1 16,1 2 1-16,-1 0-1 15,0-3 0-15,-3-2 0 16,-1-1 0-16,4 0 0 0,-10-3 0 16,7 6 1-16,-8 0 0 15,1-6 1-15,-1 3 0 16,-3-3-1-16,4 0 1 15,0-4 0-15,-8 4 0 16,4-3-1-16,4 0 0 16,-8 0 0-16,4-4 0 15,-3 4 0-15,-1-3 0 0,-3 3 0 16,0 2 1-16,0-2-1 16,0 3 0-16,0-3 0 15,0 3 1 1,-3-3-1-1,-1 3 0-15,-6-1-1 16,3 5 1-16,-4-5 0 16,1 8 0-16,-1-1 0 15,0 6 1-15,1 1-1 16,-11 2 0-16,-1 1 0 16,5 6 1-16,-4 0-1 15,-8 6 1-15,-2-3-1 16,-5 6 0-16,-2-3 0 15,2 0 0-15,8 0 0 16,-4 1 0-16,8 2 0 16,2 0 0-16,1 0 0 0,0 1 0 15,0-1 1-15,3-3 0 16,-3 0-1-16,0 0 0 16,-7-3 0-16,7 3 0 15,3-3 0-15,-3 4 0 16,3-4-1-16,4 3 1 15,0-3 0-15,0 0 1 16,3 0-1-16,-10 3 0 31,3-3 0-31,-3 3 0 0,-7 0 0 0,0 0 0 16,7 0 0-16,-11-3 0 16,4 0 0-16,7 7 1 31,-8-4-1-16,12 0 0-15,3 3 0 0,3 4 0 0,0-1 0 0,4 0 1 0,-3 1-1 16,-1 2 1-16,1 1-1 16,-1 0 1-16,-3-1-1 15,10 1 1-15,-6-4 0 16,-1 0 0-16,4 1-1 16,4 2 0-16,-8 1 0 15,4 3 1-15,-4-1-1 16,4-2 0-16,-3 6 0 15,6-4 0-15,-6-2 0 16,-4 3 0-16,3-1 0 16,7 7 0-16,-6-6 0 15,3 6 0-15,3 0 0 0,-6 3 1 16,3 0-1-16,7-3 1 16,-7 3-1-16,3 0 1 15,4 3-1-15,-7 0 1 16,3 1-1-16,4 2 1 15,-7-12-1-15,4 6 1 16,3-3-1-16,-7 3 1 16,7 3-1-16,0-3 1 15,0 0-1-15,7 4 1 16,-7-4-1-16,10 6 1 16,1-3-1-16,0 10 0 15,-1-4 0-15,8-5 0 0,-8-1 0 16,5-3 1-16,-1-3-1 15,7 0 0-15,-7-3 0 16,11-4 1-16,-15-2-1 16,11-4 0-16,8-6 0 15,6-3 1-15,11-3-1 16,3-3 0-16,0 0 0 16,1-4 0-16,-1 7-1 15,1 0 0-15,-4 3-6 16,-11 3 1-16,-7 3-8 15,-7 4 0-15,-10 2-7 16,-11-2 0-16</inkml:trace>
  <inkml:trace contextRef="#ctx0" brushRef="#br0" timeOffset="-131086.101">19911 1850 21 0,'32'0'10'0,"3"78"-1"0,-25-68 10 0,5 8-16 16,2 7 1-16,1 1 0 16,-1 2 1-16,1-6-6 15,-4 0 1-15,-3-4 3 16,-1-14 1-16,4-14-2 16,8-15 1-16,13-16-2 15,11-18 1-15,14-29-3 16,17-41 0-16,12-12-10 15,38-28 1-15</inkml:trace>
  <inkml:trace contextRef="#ctx0" brushRef="#br0" timeOffset="-130353.673">20094 3367 16 0,'11'7'8'0,"3"5"4"0,-7-5 8 0,-3-7-15 16,3 0 1-16,7 0 2 16,3-10 0-16,4 4-10 15,8-7 0-15,6 1 6 16,7-4 0-16,8-9-3 16,6-19 1-16,11-19-7 15,25-6 0-15,17-18-6 16,4-33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2:26:20.1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8T02:27:37.911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3217 4490 38 0,'0'16'19'0,"0"21"-12"15,-7-27 20-15,0-1-26 0,-7 13 1 16,-4 10 2-16,-3 11 0 16,0 11-5-16,0 8 1 15,-7-8 2-15,7 8 0 16,-4-8-7-16,11-13 0 16,3-10-8-16,1-12 0 15</inkml:trace>
  <inkml:trace contextRef="#ctx0" brushRef="#br0" timeOffset="868.232">2501 5070 41 0,'-10'32'20'0,"-8"-7"-12"16,7-19 31-16,1-3-38 16,-1 0 0-16,4 7 1 15,-3-4 1-15,-1 0-4 16,0 0 1-16,11-6 2 16,0 0 1-16,11 0-2 15,7-12 1-15,3-13-1 16,18-3 0-16,14-13-1 15,24-28 1-15,15 3-1 16,7-9 0-16,21 3-1 0,-11-1 1 16,0 8-1-16,-31 14 0 15,14 4 0-15,-15 3 1 16,-17 13 0-16,-10 3 0 16,-8 15 0-16,-3 4 0 15,-11 12-1-15,-14 6 1 16,-7 13-1-16,-7 10 0 15,0 12 0-15,-10 12 1 16,-1 4-1-16,4-7 1 0,-4 0 0 16,1-2 0 15,-1-14 0-31,4-9 1 0,4-3-2 0,3-9 1 0,0-3 0 16,3-1 1-16,4-6-1 15,4 4 0-15,-8-4-1 16,4-6 1-16,4 0 0 15,-11 0 0-15,11 3-1 16,-1-3 1-16,1 0-1 16,-1 3 1-16,1 1 0 15,3-1 1-15,-3 0-1 16,-1 3 0-16,1 4 0 16,-1-1 1-16,8 3-1 15,3 1 1-15,7 0 0 16,4-4 0-16,10-6-1 15,4-6 0-15,-3-6 0 16,-1-1 1-16,-3-2-1 0,-4-10 0 16,-10 0-1-16,-4-7 1 15,-3 1-1-15,-8 3 1 16,-3 3 0-16,-3 7 0 16,-4 5-1-16,-4 1 1 15,-3 9 0-15,-3 3 1 16,-5 9-1-16,8 4 1 15,-3 9 0-15,-1-3 0 16,11 6-1-16,0 4 1 16,11-1-3-16,-1 0 1 15,8 1-4-15,3-20 1 0,4 1-8 16,3-4 1-16,7-2-4 16,-3-11 0-16</inkml:trace>
  <inkml:trace contextRef="#ctx0" brushRef="#br0" timeOffset="1153.686">4561 4891 34 0,'15'10'17'0,"2"-10"-12"16,-17 0 28-16,0-10-34 16,0 10 1-16,0-9 1 15,-10 3 1-15,-1 3-1 16,-7 0 1-16,-3 3 0 15,-3 6 0-15,-1 9 0 16,4 1 1-16,-8 3-1 16,1 9 1-16,7-3-2 15,0 3 0-15,14-2 0 0,14 2 0 16,7-19-1-16,11-9 0 16,6-9-2-16,-9-7 0 15,6 0-6-15,-7-2 1 16,-3-7-7-16,-4-4 1 15</inkml:trace>
  <inkml:trace contextRef="#ctx0" brushRef="#br0" timeOffset="1592.811">4713 5051 23 0,'4'-3'11'0,"-8"-3"-3"16,4 6 10-16,0-3-14 16,0 0 0-16,0-4 2 15,0 1 1-15,0 0-9 16,4-4 1-16,-4 4 5 15,0 0 1-15,7 0-1 16,3-4 0-16,1 1-1 16,7-1 0-16,3 4 0 15,-4 0 1-15,4 3-1 0,1 3 0 16,-1 0-2 0,-4 0 0-16,5 3 0 0,-5 3 0 15,-6-6-3-15,-1 6 1 16,-6-2-3-16,3-1 0 15,-3-3-3-15,-1 3 1 16,-3-3-3-16,0 0 1 16,0 3-3-16,0-3 1 15,0 0 0-15,0 0 0 16</inkml:trace>
  <inkml:trace contextRef="#ctx0" brushRef="#br0" timeOffset="1967.337">4953 4970 28 0,'0'6'14'0,"4"0"-12"0,-4-6 27 0,7-3-26 15,0 3 0-15,3-3 3 16,1 3 0-16,-1 3-7 16,1 0 1-16,7 1 5 15,3-4 0-15,-7-7-1 16,11 1 0-16,-4 0-1 16,-7-4 0-16,4 1-2 15,-1-4 1-15,-3 1-2 16,0-4 1-16,0 0-2 15,-3 4 1-15,-4-1-1 16,-7 1 0-16,-7 2 0 16,4 4 1-16,-15-3-1 15,4 2 1-15,-4 4-1 16,1 6 0-16,2 4 1 0,1 5 0 16,0 4 0-16,4 9 0 15,3-3-1-15,7 6 0 16,7 0-1-16,-4 1 0 15,15-1-2-15,-1-12 0 16,5-7-3-16,-1-3 0 16,0-6-4-16,-3-6 1 15,-4-3-1-15,0-1 0 16</inkml:trace>
  <inkml:trace contextRef="#ctx0" brushRef="#br0" timeOffset="2430.451">5323 4967 35 0,'7'6'17'0,"-3"-3"-19"0,-4 0 34 0,7 0-30 0,-7-3 1 0,0 4 0 16,0-4 1-16,0 0-6 16,4 0 1-16,3 3 3 15,0-3 0-15,3 0-2 16,-6 0 1-16,3 0-1 16,3 0 0-16,1 0 0 15,7 0 0-15,-8 0 0 16,11 0 0-16,-10 0 0 15,7 0 0-15,-8 0 0 16,4 0 0-16,0 0 0 16,8 0 0-16,-8 0 0 15,7 0 1-15,4 0-1 0,-4-3 0 16,-7 3 0 0,4 0 0-1,-1 0-1-15,1 0 1 0,3 0 0 16,-7-4 1 15,0 4-1-31,7 4 0 16,-10-1 0-16,0 0 0 0,-1 3 0 0,1 3 0 15,20 4 1-15,15 3 0 16,4 9 0-16,10-10 1 16,0 1-1-16,10-3 1 0,1-4-1 15,17 1 1 1,-7-7-5-16,-3 3 0 15,-18-3-8 1,-22 3 1-16,-13-6-4 0,-25 0 1 0</inkml:trace>
  <inkml:trace contextRef="#ctx0" brushRef="#br0" timeOffset="2897.032">3002 5741 41 0,'-3'-9'20'0,"13"-1"-15"0,-10 10 37 15,4-6-38-15,3-6 0 16,3-4 3-16,1-3 1 16,0 0-9-16,10-3 1 15,18 7 6-15,17 2 1 0,18 1-2 16,21 5 0-16,46 1-1 15,22 0 0-15,52-4-3 16,46 1 1-16,39-7-2 16,24-9 1-16,-13 10-1 15,-22-1 0-15,-38 13-3 16,-61 6 1-16,-35-3-5 16,-42 6 1-16,-32 0-8 15,-28 1 0-15,-32-4-6 16,-17 3 0-16</inkml:trace>
  <inkml:trace contextRef="#ctx0" brushRef="#br0" timeOffset="7702.594">3002 6230 40 0,'-3'32'20'0,"-4"9"-5"0,7-29 21 16,-7 10-35-16,3 6 1 15,-3 16 0-15,-4 3 1 16,1 7-4-16,-4 8 0 15,0-8 1-15,-1 5 1 16,-2-2-10-16,6-7 1 16,11-19-6-16,0-15 0 15</inkml:trace>
  <inkml:trace contextRef="#ctx0" brushRef="#br0" timeOffset="8121.1">3309 6789 39 0,'-7'40'19'0,"-4"20"-18"16,8-41 28-16,-4 0-29 15,3 6 0-15,-3-7 5 16,-3-5 1-16,10-7-6 16,0-9 0-16,0-19 3 0,10-9 0 15,1-22 0 1,6-13 0-16,-6-3-5 0,0-7 0 16,6 1-1-16,-3 6 1 15,4 6-1-15,10 4 0 16,-7 2 0-16,1 7 1 15,-1 10 4-15,7 2 1 16,-7 13 0-16,0 9 0 16,4 10 0-16,-4 9 0 15,4 6-5-15,0 7 1 16,-15 0-12-16,1-1 1 16,-11 11-2-16,-11-5 0 0</inkml:trace>
  <inkml:trace contextRef="#ctx0" brushRef="#br0" timeOffset="8318.321">3168 6782 60 0,'-18'16'30'0,"22"-10"-28"0,3-6 63 0,0 0-64 16,14 0 0-16,7 0 0 15,8-6 1-15,13 0-3 16,7-1 1-16,-3 1-4 15,-7 3 0-15,-10 0-14 16,-8-3 1-16,-11-1-3 16,-6 7 0-16</inkml:trace>
  <inkml:trace contextRef="#ctx0" brushRef="#br0" timeOffset="9338.047">6639 6096 60 0,'96'-22'30'0,"-22"-16"-38"0,-57 32 57 0,1-1-49 16,-8 4 1-16,-2 0 4 16,-5 0 0-16,-10 6-6 15,-18 13 1-15,-13-7 2 16,-19 10 1-16,-17 6-1 16,-4 7 0-16,-3 2-2 15,-10-6 0-15,6-6-3 16,11 0 1-16,10 0-1 15,11 0 1-15,11-6-1 16,14-1 1-16,0 1 0 16,17-3 0-16,18-1 2 15,7 1 1-15,14-1-1 16,11 1 0-16,4-4 0 0,-1 1 1 16,-3-1-1-1,-4 4 0-15,-14-1-1 0,-3 10 1 16,-15 6-1-16,-13 7 0 15,-11 2 0-15,-18 4 1 16,-4 3-1-16,5-3 0 16,-12 0 1-16,1-4 0 15,3 4 0-15,4-6 1 16,13-1-1-16,5-6 1 16,3-6 2-16,17-3 0 15,11-10 0-15,21 4 0 16,8-7-1-16,13-3 1 0,11-6-1 15,3-3 1-15,8-3-7 16,0-1 0-16,-8 1-9 16,-3-4 0-16,-7-6-5 15,-7 1 0-15</inkml:trace>
  <inkml:trace contextRef="#ctx0" brushRef="#br0" timeOffset="9550.531">6752 6622 67 0,'0'38'33'0,"-7"15"-38"0,0-28 62 16,4 1-58-1,-8 8 1-15,0 1-9 16,4 2 1-16,-3-9-2 15,-1-6 0-15,11-12-9 0,0-4 1 16</inkml:trace>
  <inkml:trace contextRef="#ctx0" brushRef="#br0" timeOffset="10389.594">5796 7422 57 0,'-3'31'28'0,"3"-9"-36"0,-4-12 53 0,-3 2-45 16,4 4 0-1,-15 6 0 1,7-3 0-16,4-7-1 15,0-5 1-15,7-7 0 16,4-4 0-16,6-8-2 16,8-1 0-16,3-5-3 15,7-1 1-15,4-6-1 16,7 3 0-16,0 0 0 16,-15 9 0-16,1 4 2 15,-4-1 1-15,-3 7 2 16,-4-3 1-16,-3 3 2 15,-1 6 1-15,-3 10 0 0,-3-1 0 16,-4 10 0-16,0-6 1 16,0 2-2-16,-4 1 1 15,4-3-3-15,0 3 1 16,0-7-6-16,0 1 1 16,11-1-10-16,-4-5 1 15,7-14-3-15,4 1 1 16</inkml:trace>
  <inkml:trace contextRef="#ctx0" brushRef="#br0" timeOffset="10643.138">6205 7507 66 0,'-7'3'33'0,"14"0"-45"16,4-3 70-16,0-3-57 16,-1-3 0-16,11-1-1 15,8 1 1-15,-5-3-3 16,11-1 0-16,-3 4-4 16,0 0 0-16,-7-1-12 15,-4 7 0-15,-11-3 0 16,-10 3 0-16</inkml:trace>
  <inkml:trace contextRef="#ctx0" brushRef="#br0" timeOffset="10825.122">6177 7626 58 0,'0'12'29'0,"11"-8"-38"0,-4-1 61 15,0 0-53-15,7 0 1 16,7-9 0-16,-3 3 0 15,3-7-2-15,11 4 0 0,6 0-9 16,1-1 1-16,11-8-6 16,-1 5 1-16</inkml:trace>
  <inkml:trace contextRef="#ctx0" brushRef="#br0" timeOffset="11036.98">6823 7419 57 0,'-21'41'28'0,"-8"31"-33"16,29-44 52-16,-14 10-48 16,4 2 1-16,-1 1-4 15,8-3 0-15,-8-4-6 16,11-15 1-16,3-16-7 15,5-18 1-15</inkml:trace>
  <inkml:trace contextRef="#ctx0" brushRef="#br0" timeOffset="11678.197">6435 5926 46 0,'-11'7'23'0,"11"8"-21"15,-3-9 39-15,-1 1-41 16,-7-1 1-16,1 3-1 16,3 1 0-16,-4 2-1 15,-3-8 1-15,-4-1 0 16,-3-3 0-16,0-7-1 15,4 1 0-15,6-10-3 16,0 4 1-16,1-4 0 0,10 1 0 16,10 2 0-16,1 4 0 15,3-1 2-15,7 4 0 16,14 3 3-16,8 0 0 16,13 3 2-16,-13 3 0 15,2 3 0-15,-2 0 1 16,-4 7-1-16,-4-4 0 15,0-2-2-15,-10-7 1 16,0 6-3-16,-8-9 0 0,4 0-1 16,-10-1 1-16,0-2-1 15,-8-3 0-15,-3-1 0 16,-3-2 0-16,-8 2 0 16,0-8 1-16,-13 2 0 15,-1 0 1-15,-3 4-2 16,-4 5 0-16,4 4-3 15,-4 3 0-15,7 3-11 16,11-6 1-16</inkml:trace>
  <inkml:trace contextRef="#ctx0" brushRef="#br0" timeOffset="12294.107">7461 6538 52 0,'0'-10'26'0,"0"4"-24"0,-7 6 41 0,-3 0-43 16,-8 3 1-16,-7 0 0 15,-6 7 0-15,-5 2-1 16,5 7 0-16,-8 0 1 16,7 3 1-16,-3 0-1 15,10 0 1-15,0 0-1 16,11 0 0-16,14-7-1 16,4-2 1-16,13-7-2 15,12-3 1-15,-5-6-3 16,12-6 1-16,-5-4-1 15,1 1 0-15,-4 2 0 16,0 1 1-16,-6-1 0 16,-1 4 0-16,-7 3 1 15,0 3 1 1,-7 0 2-16,4 3 0 31,-1 3 0-31,-6 7 1 31,3 3-1-31,-7 6 0 0,0 0-1 16,3-7 1-16,-3 4-8 0,0-6 1 0,0-1-11 0,11-6 0 0</inkml:trace>
  <inkml:trace contextRef="#ctx0" brushRef="#br0" timeOffset="12642.199">7585 6923 49 0,'3'29'24'0,"-10"-1"-19"0,7-22 35 0,0-3-40 16,0 0 0-16,-7 1-1 16,7-4 1-16,7-4-1 15,0-2 1-15,0-3-1 16,7-7 0-16,1-3-2 16,2-3 1-16,1 0 0 15,-4 7 0-15,4 2 1 16,-8 1 0-16,4 5 2 15,0 14 0-15,0 5 3 16,-3 7 1-16,3 3 0 16,-3 3 0-16,3 0-1 0,4 0 0 15,-1 0-2-15,8 3 0 16,3-2-4-16,4-8 0 16,7-5-8-16,3-10 0 15,0-12-7-15,1-4 0 16</inkml:trace>
  <inkml:trace contextRef="#ctx0" brushRef="#br0" timeOffset="13586.193">9500 6265 55 0,'4'6'27'0,"3"-6"-30"15,-7 0 48-15,0 10-44 16,0 5 0-16,-4 4 1 15,-3 12 1-15,-3 1-2 16,-8 21 1-16,-3 7 2 16,0 15 0-16,-4-6-1 15,0 0 1-15,8-9-2 16,6-13 1-16,1-7-4 0,3-18 1 16,3-15-2-16,8-20 0 15,-1-12 0-15,1-10 1 16,-4 1-1-16,-7-4 0 15,-11-6-1-15,-10 10 1 16,-8 3 1-16,5 9 0 16,-5 6-1-16,-2 7 0 15,-1 5 1-15,3 8 0 16,5 2 2-16,6 3 0 16,7 4 1-16,11-4 0 31,11 1 1-31,13-1 0 0,12-3 0 0,17-3 1 0,17 1-1 15,18-4 0-15,11-10-2 16,-4-2 0-16,0-4-7 16,-3 3 0-16,-14 4-14 15,-11-7 1-15</inkml:trace>
  <inkml:trace contextRef="#ctx0" brushRef="#br0" timeOffset="14337.725">10968 6234 47 0,'70'-10'23'0,"15"-15"-11"0,-64 19 26 15,0-4-37-15,1 4 1 0,-8 0 0 16,-4 0 1-16,-3 2-4 16,-14 4 0-16,-17 7 2 15,-15 2 0-15,-21 4-1 16,-4 2 1-16,-6-2-1 16,-8-1 1-16,4-5-1 15,7 8 1-15,11 4-1 16,10-3 0-16,3 6 0 15,12-3 1-15,6-1-1 16,11-5 0-16,3 0 0 16,8 2 0-16,6-2 0 15,4 2 0-15,7 1 0 0,4 0 0 16,0-1 0-16,-1 7 0 16,1 0 0-16,-7 3 0 15,-11 4-1-15,-15-4 0 16,-9 6 0-16,-12 10 1 15,-9-7-1-15,-8 10 0 16,-4 6 1-16,8-6 0 16,3 3 1-16,4-3 0 15,10-6 2-15,7 0 1 16,8-7 0-16,13-6 0 16,15-9 1-16,10-4 0 0,18-9-2 15,14 1 1-15,10-8-3 16,11-2 1-16,-7 0-3 15,-7 0 0-15,-3-1-7 16,-5 1 1-16,-9 0-13 16,-1-7 1-16,-3-6-2 15,-4 4 1-15</inkml:trace>
  <inkml:trace contextRef="#ctx0" brushRef="#br0" timeOffset="14534.295">11063 6779 60 0,'7'6'30'0,"-7"7"-38"15,-3-7 61-15,-8-3-51 16,-7 10 1-16,-6 18-1 16,-1 1 1-16,0 5-6 0,4 1 1 15,4-4-6-15,-5 4 1 16,12-16-11-16,-4-3 1 15</inkml:trace>
  <inkml:trace contextRef="#ctx0" brushRef="#br0" timeOffset="15042.199">9821 7660 53 0,'-7'7'26'0,"0"21"-21"16,7-25 39-16,-3 3-43 15,-1 4 0-15,4-7 1 16,0 3 0-16,-3-6-3 16,6-6 0-16,4 0 2 15,7-7 0-15,4-6-1 16,3 0 0-16,4-3 0 16,3 0 0-16,0-3 0 15,1 0 0-15,-1 3 0 0,0 4 0 16,-3 2 0-16,-4 6 0 15,-4 7 1-15,-2 3 0 16,-5 7-1-16,-3 5 1 16,-3 4-1-16,-4 6 1 15,0 3-1-15,-4 0 0 16,1 3 0-16,-1-3 0 16,1-6 0-16,3 0 0 15,3-7-4-15,8 1 1 16,3-7-10-16,7-12 1 0,-10-7-5 15,10 1 0-15</inkml:trace>
  <inkml:trace contextRef="#ctx0" brushRef="#br0" timeOffset="15283.344">10329 7573 66 0,'4'-7'33'0,"6"14"-45"15,-2-7 64-15,6 3-51 16,3 0 0-16,8-3-1 16,7 0 1-16,-1 0-3 15,1 0 1-15,-4 0-7 0,-3 0 1 16,-7 3-11-16,-8-3 1 15</inkml:trace>
  <inkml:trace contextRef="#ctx0" brushRef="#br0" timeOffset="15478.853">10312 7758 52 0,'-14'15'26'0,"24"-2"-19"0,-3-16 39 16,7 3-47-16,8-7 1 0,-1 4 0 15,7 3 1-15,7-3-4 16,0 3 0-16,4-3-11 16,0 0 1-16,-7-7-3 15,-7 4 0-15</inkml:trace>
  <inkml:trace contextRef="#ctx0" brushRef="#br0" timeOffset="15839.728">10968 7544 69 0,'7'19'34'0,"-7"47"-48"0,0-41 69 16,-7 10-55-16,-4 8 0 15,-3 5-1-15,0-8 0 0,3-2-4 16,1-7 1-16,6-9-14 16,4-12 0-16,0-10 0 15,11-10 0-15</inkml:trace>
  <inkml:trace contextRef="#ctx0" brushRef="#br0" timeOffset="16499.276">10859 5926 41 0,'-4'-3'20'0,"-10"25"-22"0,7-13 39 16,-4-5-35-16,1 5 0 0,-4 4 2 16,-4-4 0-16,-7 0-5 15,1 1 0 1,-8-4 3 0,4-9 1-16,6-6-2 15,8-4 0-15,4-3-1 16,6 1 0-16,11-4 0 15,4 3 0-15,6 4 0 16,5-1 1-16,2 10-1 16,8 3 0-16,0 6 0 15,0 4 1-15,-1 5-1 16,1 4 1-16,-4 6-1 16,0 3 1-16,-3-9-1 15,0-6 1-15,0 2-2 16,-1-8 1-16,4-14 0 0,1-11 0 15,-5-7 0 1,-2-10 0-16,-8-6 0 0,-11 4 0 16,-6 2 1-16,-11 7 0 15,-8 3-1-15,-9 9 0 16,-5 16-4-16,1 3 0 16,0 13-11-16,7-10 1 15</inkml:trace>
  <inkml:trace contextRef="#ctx0" brushRef="#br0" timeOffset="16964.552">11645 6152 59 0,'7'47'29'0,"-17"22"-39"0,3-47 48 16,-4 22-38-16,-3 22 1 15,-4 9-1-15,-3 7 1 16,-4-1-2-16,4-9 1 16,0-9-5-16,11-22 0 15,2-16-10-15,12-22 1 0</inkml:trace>
  <inkml:trace contextRef="#ctx0" brushRef="#br0" timeOffset="17248.549">11539 6729 46 0,'14'9'23'0,"4"-12"-19"16,-7 0 35-16,6 3-37 16,5 0 1-16,9 3 1 15,1 4 1-15,0-1-6 16,-4 0 1-16,-7 0 2 15,-3 4 0-15,-8 2-1 0,-6-2 0 16,-8-1-2-16,-10 4 1 16,-7 6-3-16,-4-1 1 15,-3-2-4-15,0 3 1 16,0-7-5-16,-4-2 0 16,7-4-5-16,1-6 0 15</inkml:trace>
  <inkml:trace contextRef="#ctx0" brushRef="#br0" timeOffset="17745.266">11857 7024 58 0,'0'25'29'0,"-4"-13"-41"15,4-8 55-15,0 2-43 16,-3 0 0-16,-1-3-1 15,1 0 0-15,-1-3 1 16,4-6 0-16,0-3 0 0,0-1 0 16,4-2-1-16,3-4 0 15,0-3 0-15,3 0 0 16,1 7-1-16,0-1 1 16,3 1 0-16,7-1 0 15,-3 7 0-15,-1 0 1 16,1 6 0-16,-1 3 1 15,-2 3 0-15,2 10 1 16,4 6-1-16,1 9 1 16,-1 4 0-16,-4-4 0 15,5-6-1-15,6 0 1 0,7-9-5 16,4-7 0-16,0-21-12 16,-4-10 0-16</inkml:trace>
  <inkml:trace contextRef="#ctx0" brushRef="#br0" timeOffset="19095.836">13667 6804 20 0,'24'10'10'0,"-3"-7"5"0,-13-3 10 15,-8 0-20-15,3 3 1 16,-3-3 2-16,0 3 1 16,-3 7-11-16,-1 8 1 15,-3 4 7-15,0 3 0 16,0 4-2-16,3-1 0 0,1 6-2 16,3-12 0-16,7-3-2 15,3-6 1-15,1-7-2 16,3-12 1-16,7-4-1 15,0-5 1-15,1-1-1 16,2 0 0-16,-3 0 1 16,1 4 0-16,-1 3 0 15,-4 2 0-15,-2 4 0 16,2 6 1-16,-6 4-1 16,-1-1 1-16,1 0-1 15,-4 3 1-15,0-2-1 16,-3-1 0-16,3-3-1 15,0 0 1-15,3-9-1 16,4-3 1-16,4-13-3 16,0-7 1-16,3 8-7 15,-4 2 1-15,8-3-7 0,-4 0 1 16</inkml:trace>
  <inkml:trace contextRef="#ctx0" brushRef="#br0" timeOffset="19351.332">14316 6889 53 0,'-11'66'26'0,"-14"-35"-36"16,25-28 47-16,-3 7-40 16,-1-4 1-16,1-3-12 15,3 0 1-15,0-3 8 16,10-9 0-16</inkml:trace>
  <inkml:trace contextRef="#ctx0" brushRef="#br0" timeOffset="19608.495">14171 6635 42 0,'-10'6'21'0,"2"4"-11"0,5-10 35 0,-1 0-45 0,4 0 0 15,0 0 0-15,4-10 0 16,7-2 0-16,3-7 0 16,10-3-1-16,5-3 1 15,9-3-8-15,12 3 1 16,10-7-8-16,10-12 1 0</inkml:trace>
  <inkml:trace contextRef="#ctx0" brushRef="#br0" timeOffset="20130.914">15011 5660 58 0,'-11'44'29'0,"-21"12"-38"16,25-28 52-16,-10 22-43 16,-12 23 0-16,-9 14 0 15,-8 14 1-15,0 21-1 0,4-3 0 16,3-12 0 0,4-26 0-16,6-12 0 15,5-18 0-15,9-14-4 0,12-6 1 16,6-18-2-16,5-13 0 15,-1-9-1-15,7-4 0 16,3-6 0-16,5 4 0 16,-1-4 3-16,0 3 0 15,-4 0 3-15,8 10 0 16,-7 3 1-16,-1 9 1 16,-2 4 1-16,-5-4 0 0,-3 7 1 15,0 2 0 1,-3 4 0-16,-1 3 1 0,1-3-2 15,-1 0 1-15,1-1-2 16,-1-2 0-16,4-3-1 16,1-7 1-16,2 0-2 15,4-3 1-15,7 0-1 16,8 1 1-16,-1-1-6 16,4-3 1-16,-1 0-11 15,-6-7 1-15</inkml:trace>
  <inkml:trace contextRef="#ctx0" brushRef="#br0" timeOffset="20912.815">14637 6086 36 0,'7'16'18'0,"-14"6"-16"16,7-16 20-16,-4 7-20 15,4 9 1-15,-7 0 0 16,-3 15 1-16,-8 16-6 16,-3 16 1-16,-4 4 2 15,0 2 1-15,1-3-8 16,6-16 0-16,7-18-5 15,4-19 0-15</inkml:trace>
  <inkml:trace contextRef="#ctx0" brushRef="#br0" timeOffset="21138.721">14319 6372 57 0,'0'12'28'0,"14"-18"-29"0,-3 3 56 15,10-7-54-15,11 1 1 16,17-7-1-16,8 1 1 16,17-1-8-16,0 6 1 15,-4 1-12-15,-6-10 0 16</inkml:trace>
  <inkml:trace contextRef="#ctx0" brushRef="#br0" timeOffset="21827.53">15949 6626 44 0,'-14'53'22'0,"-18"41"-11"0,25-69 24 15,-3 10-35-15,-5 5 0 0,-2 4 0 16,-4-3 0-16,3 0-1 16,4-7 0-16,3-15-2 15,8-6 0-15,3-13-1 16,10-10 0-16,5-9-3 16,-1-6 1-16,3-6-1 15,-3 0 1-15,4-7 1 16,-4 0 1-16,0 1 0 15,0 2 1-15,4 7 2 16,0 0 1-16,3 6 3 16,3 6 0-16,8 7 3 15,4 6 0-15,2 6 2 16,1 3 1-16,0 3-1 16,-4 4 1-16,-7-1-3 15,-10 4 1-15,-11-3-3 16,-3 2 0-16,-15 7-3 15,-10 3 0-15,-14 4-4 0,-4-4 0 16,0 0-7-16,4-3 1 16,3-3-7-16,11-13 1 15</inkml:trace>
  <inkml:trace contextRef="#ctx0" brushRef="#br0" timeOffset="22128.988">16591 6823 48 0,'4'0'24'0,"-15"6"-29"16,4-2 41-16,-4-4-35 16,-6 3 1-16,-8-6 0 15,-3 3 1-15,-4 3-3 16,0 12 0-16,-3-2 2 15,10 6 0-15,1 0-1 16,3 2 0-16,6-2-1 16,8-6 1-16,7-4-1 15,7 1 0-15,11-7-3 16,10-10 1-16,4-2-4 16,0 0 1-16,0-4-10 15,-4 1 0-15</inkml:trace>
  <inkml:trace contextRef="#ctx0" brushRef="#br0" timeOffset="22428.706">16760 6836 47 0,'-7'0'23'0,"-14"6"-24"0,14-6 37 0,0 6-36 0,0-6 0 16,0 0 1-16,0 0 0 15,0 3-1-15,3 0 0 16,1 4 1-16,6-1 0 16,12 13 0-1,-1-3 1-15,-4-4-1 16,-3 1 0-16,0 2 0 16,-7-2 1-16,-3-1-2 15,-8 4 1-15,-6-3-2 16,-5 2 1-16,1 1-5 15,-3-4 0-15,6-5-10 16,4-7 1-16</inkml:trace>
  <inkml:trace contextRef="#ctx0" brushRef="#br0" timeOffset="22688.425">16933 6930 59 0,'-3'22'29'0,"-11"0"-35"0,7-16 49 0,0 3-43 0,0 4 1 16,-4-1 0-16,4 4 0 16,0 0-2-16,3-7 1 15,1 1-4-15,-1-7 0 16,4-3-6-16,7-10 0 15,0-5-6-15,4-10 0 0</inkml:trace>
  <inkml:trace contextRef="#ctx0" brushRef="#br0" timeOffset="23044.928">16937 6553 39 0,'3'-18'19'0,"15"5"-18"15,-11 10 31-15,4-3-33 16,6-4 1-16,1-5-1 16,3-4 0-16,4-6 1 15,7-4 0-15,10-2-2 16,7 3 1-16,1-7 0 16,-1-2 0-16,-3-7-1 15,-4 9 1-15,-6-5-1 16,-1 8 1-16,-10 4 0 15,-4 9 1-15,-7 7 1 32,-4 15 0-32,-10 3 0 0,-7 10 1 0,-7 15 0 15,-7 7 0-15,0 12 1 32,-4 16 1-32,0 12 0 15,-3 19 0-15,-3 10-1 16,-1 0 0-16,7-7-1 0,4-6 0 0,3-22-7 15,4-19 1-15,4-21-10 0,3-20 0 16</inkml:trace>
  <inkml:trace contextRef="#ctx0" brushRef="#br0" timeOffset="23291.046">17071 6854 40 0,'-7'26'20'0,"14"8"-8"0,-7-34 29 0,3 3-40 16,1 0 0-16,3 0 0 16,7-3 1-16,7 0-3 15,8 0 1-15,2 4 0 16,5-1 1-16,-1-3-5 16,-7 3 1-16,0 0-10 15,-3-3 1-15,0-6-3 16,-4-7 0-16</inkml:trace>
  <inkml:trace contextRef="#ctx0" brushRef="#br0" timeOffset="23499.234">17537 6920 54 0,'0'32'27'0,"-7"2"-34"0,7-28 55 0,-4 4-48 0,-3 6 1 0,3 2-1 0,1 4 0 0,-1-6-4 0,1-3 1 16,3-1-6-16,0-6 0 0,3-12-7 15,4-10 1-15</inkml:trace>
  <inkml:trace contextRef="#ctx0" brushRef="#br0" timeOffset="23914.287">17515 6732 45 0,'11'16'22'0,"0"0"-16"0,-8-13 39 0,1 0-44 15,6 0 0-15,-3 0 0 16,0 0 1-16,4 0-3 16,3 0 1-16,0 4 0 15,7-1 0-15,-3 0-4 16,0-3 1-16,-4 4-4 15,-4-1 0-15,-3 3-2 16,0 4 0-16,-3 6 0 16,-1-4 0-16,1 7 3 15,0 3 1 1,3 1 4-16,0-1 0 16,0 3 5-16,0 0 0 0,3 3 2 31,-3-2 1-31,0-11 0 0,-3 1 1 31,3-6-1-31,0 3 0 16,0-7-3-1,4-6 1 1,-1-3-3-16,1-3 1 0,3-6-3 31,0-7 1 0,0 3-1-15,0-2 0-16,-3-1-1 0,-1 3 0 0,1 4-4 0,0 0 0 0,6-1-9 0,-6 7 1 0,-1-6-2 16,1 2 1-16</inkml:trace>
  <inkml:trace contextRef="#ctx0" brushRef="#br0" timeOffset="24169.511">18034 7087 46 0,'11'12'23'0,"31"-6"-23"16,-24-3 47-16,3-3-47 15,7 0 1-15,0-6-1 16,-3-3 1-16,-4-7-2 15,-3 0 0-15,-8 1 0 16,-10-1 1-16,-7 0-1 16,-3 4 0-16,-4 6 1 15,-11 6 0-15,-3 9 0 0,-1 7 0 16,8 9 1-16,4 9 0 16,6-2 0-16,11-4 1 15,7 3-2-15,7-6 0 16,11-6-4-16,10-3 0 15,4-10-11-15,3-9 0 16</inkml:trace>
  <inkml:trace contextRef="#ctx0" brushRef="#br0" timeOffset="24651.082">19611 6199 52 0,'-4'31'26'0,"4"23"-27"0,-3-39 41 16,-1 14-41-16,-3 11 1 15,-7 20-1-15,-14 12 1 16,-11 10 0-16,-3 9 0 16,-4 6-3-16,7-3 1 15,7-16-10-15,11-15 1 0,7-19-4 16,7-16 1-16</inkml:trace>
  <inkml:trace contextRef="#ctx0" brushRef="#br0" timeOffset="25132.765">19106 6986 48 0,'-17'22'24'0,"6"13"-19"15,11-32 46-15,0 3-51 16,4 0 1-16,6 4-1 16,8-1 0-16,7 1-1 15,3-1 1-15,0 0 0 16,0 4 1-16,4-4-2 16,-4-2 1-16,1-4 0 0,-1 0 0 15,0-9-1-15,0-4 1 16,4 7 0-16,3-3 0 15,-7 3 0-15,-6-1 1 16,-1 1 0-16,3-3 0 16,1-3 0-16,0-4 0 15,-4-3 0-15,0-2 0 16,-3 2-2-16,-4 0 1 0,-7 1-1 16,-3 2 1-16,-8 4-1 15,-7 2 1-15,1 1 0 16,-4 6 0-16,0 6 1 15,0 4 0-15,3-1 0 16,4 10 0-16,3 0 0 16,1 9 0-16,3 0-3 15,7-3 1-15,7-3-5 16,7-3 1-16,7-6-9 16,4-4 0-16,3-9-3 15,1-9 0-15</inkml:trace>
  <inkml:trace contextRef="#ctx0" brushRef="#br0" timeOffset="25374.042">19957 7168 44 0,'-4'9'22'0,"4"-18"-28"16,0-3 40-16,0-7-32 0,0 0 1 15,0-3 1-15,0 0 0 16,4 0-5-16,-1 3 1 15,4 4 3-15,4-1 0 16,3 3-2-16,4 1 1 16,3 2-3-16,0 7 1 15,-3 3-10-15,-4 0 0 16,3 0-5-16,1-3 1 31</inkml:trace>
  <inkml:trace contextRef="#ctx0" brushRef="#br0" timeOffset="25805.648">20179 7168 59 0,'14'22'29'0,"-3"-9"-39"16,-11-13 56-16,7-4-48 16,3-2 1-16,1-6 0 15,-1-4 0-15,1-3 2 16,0-3 0-16,-1 3-2 15,4 4 1 1,0 5 0-16,-3 1 0 0,3 3 0 16,-3 6 1-16,-1 9-1 15,1 0 0-15,-1 4 0 16,1 3 0-16,-4-4-1 16,4 1 1-16,-1-4-1 0,4-9 1 15,4-6-2-15,0 0 1 16,-4-4-2-16,0 4 0 15,-4-4-1-15,1 4 1 16,0 3 1-16,-1 3 0 16,1-3 0-16,-4 3 0 15,3 3 1-15,1 0 1 16,0 3 0-16,-1 1 1 16,-3 2-1-16,0 4 0 15,0 2-1-15,0-2 0 16,-3-7-3-16,-1 0 1 15,4 1-6-15,1-1 1 0,2 0-4 16,1-9 0-16</inkml:trace>
  <inkml:trace contextRef="#ctx0" brushRef="#br0" timeOffset="26093.469">21142 6949 37 0,'0'3'18'0,"-28"3"-22"16,17-9 35-16,-6 3-31 16,-5 0 1-16,-2 3-1 15,-1 0 1-15,4 0-1 16,3 0 0-16,1 0 1 16,6 7 0-16,4 2 0 0,10 4 0 15,4 3 2-15,11 9 0 16,3 4 0-16,4-11 0 15,-4 1 0-15,-7 4 0 16,-7-1-1-16,-14 3 1 16,-14-3-6-16,-14-3 1 15,-18-6-12-15,-4-10 1 16</inkml:trace>
  <inkml:trace contextRef="#ctx0" brushRef="#br0" timeOffset="26841.187">23548 5396 48 0,'0'-3'24'0,"-35"31"-23"16,24-15 36-16,-10 9-36 15,-25 6 0-15,-14 22 1 16,14-18 1-16,-53 52-3 16,1 23 1-16,-15 22 1 15,-4 37 1-15,1 19 0 16,7 12 0-16,20 10-1 0,22-15 0 15,21-11-3-15,18-11 1 16,18-35-5 0,27-32 0-16,4-21-12 0,15-35 0 15</inkml:trace>
  <inkml:trace contextRef="#ctx0" brushRef="#br0" timeOffset="27518.481">23693 6174 39 0,'-4'0'19'0,"-14"-6"-13"0,15-1 21 16,-8 1-24-16,-6 0 1 16,-5 3 1-16,-2 3 1 15,-4 3-7-15,3 6 0 16,4 7 4-16,0 3 1 15,-1-7-3-15,5 4 1 16,-1 3-1-16,8 0 0 0,6-1-1 16,8-2 1-16,3-6-1 15,7-4 0-15,3-6-2 16,4-6 0-16,4-4-2 16,0 4 1-16,0-4-1 15,-4-2 0-15,0-1 0 16,0-2 1-16,0 8 0 15,0-2 1-15,-3 9 3 16,-4 9 1-16,-7-2 1 16,-3 2 1-16,-4 7 0 15,-4 3 0-15,1 3-1 16,-1-4 1-16,4 1-3 16,0-3 0-16,4-4-7 15,3-5 1-15,0-1-10 16,3-9 1-16</inkml:trace>
  <inkml:trace contextRef="#ctx0" brushRef="#br0" timeOffset="27896.138">23791 6403 60 0,'-3'22'30'0,"-1"-13"-40"0,4-9 52 0,0 0-42 16,0 0 0-16,0 0-1 16,0 0 0-16,0 0 1 15,7-3 1-15,0-3-2 16,4-7 0-16,3 4-1 16,0-7 0-16,4 4-1 15,-1-4 1-15,1 3-2 16,-4 4 1-16,0 6 1 15,0 0 0-15,-3 6 2 16,3 0 0-16,-7 6 1 16,-3 4 0-16,-4 0 0 15,0 2 1-15,0 1-1 16,0 0 0-16,-4-1-2 16,4 1 1-16,0-4-6 15,4-2 1-15,3-7-9 16,3-12 1-16</inkml:trace>
  <inkml:trace contextRef="#ctx0" brushRef="#br0" timeOffset="28255.183">24070 6165 62 0,'0'6'31'0,"7"-6"-40"0,0 0 59 16,4 3-49-16,-1 0 0 0,4 3 2 16,1 4 1-16,2-1-5 15,4 4 1-15,4 2 2 16,3-5 0-16,4-4-1 15,-4 0 0-15,-7 1-2 16,-6-4 0-16,-8 6-1 16,-11 7 1-16,-7 6 0 15,-3 0 0-15,-7 0-3 16,7-3 1-16,-11-1-5 16,4 1 1-16,7-6-11 15,7-10 1-15</inkml:trace>
  <inkml:trace contextRef="#ctx0" brushRef="#br0" timeOffset="28672.859">24963 6268 48 0,'17'-12'24'0,"1"-20"-20"0,-15 23 35 0,1-4-39 16,-8 1 0-16,-6-1 0 15,-11 4 1-15,-15-1-1 16,-2 4 0-16,-5 9 1 15,-6 3 0-15,3 10 0 16,4 3 0-16,-1 19 0 16,8 9 1-16,7 0-1 15,14 6 0-15,7-6 0 16,10-3 0-16,18-16-1 16,18-9 0-16,14-19-1 15,7-13 0-15,0-12 0 16,-7-9 1-16,-11-7-6 15,-6 10 0-15,-15-4-10 0,-18-9 1 16</inkml:trace>
  <inkml:trace contextRef="#ctx0" brushRef="#br0" timeOffset="29186.269">23449 6949 44 0,'0'-7'22'0,"4"17"-13"0,-4-4 30 15,0 3-39-15,0 7 1 16,0 9 1-16,-4 13 0 16,-6-1-3-16,3 10 1 15,-8 7 1-15,-2-1 0 16,-1 3-3-16,4-8 1 15,3-11-11-15,4-12 0 16,4-18-3-16,3-14 1 16</inkml:trace>
  <inkml:trace contextRef="#ctx0" brushRef="#br0" timeOffset="29427.487">23449 7231 28 0,'11'19'14'0,"24"-4"-3"0,-28-8 20 0,7-1-28 16,11 3 0-16,0 4 4 15,-1-1 0-15,-3 1-8 16,-3-4 0-16,-4 1 5 16,-7 2 0-16,-10 1-2 15,-11 2 1-15,-11 4-3 16,-7 0 0-16,0-3-7 15,4-1 1-15,0-5-8 16,7-10 0-16</inkml:trace>
  <inkml:trace contextRef="#ctx0" brushRef="#br0" timeOffset="29799.362">23710 7538 52 0,'-3'19'26'0,"-1"-13"-35"0,4-6 44 16,-3 0-37-16,-1 0 0 0,4-3 0 16,0-3 0-16,0-4 3 15,4-2 0-15,3-1-3 16,3-2 0-16,1-4 0 15,3 3 0-15,4 4 0 16,-1-1 0-16,1 0 0 16,0 17 1-16,-1 8 1 15,-3 1 0-15,-3-1 1 16,-4 1 0-16,0-1 0 16,0 4 1-16,0 0-2 15,-3-1 1-15,-1-2-1 16,-3-1 0-16,0-2-10 15,0-4 1-15,7-9-2 16,-3-6 0-16</inkml:trace>
  <inkml:trace contextRef="#ctx0" brushRef="#br0" timeOffset="30206.13">23992 7134 42 0,'0'25'21'0,"11"-25"-17"16,-4-3 41-1,0 3-42-15,0 3 0 0,11 0 3 16,-1 0 0-16,8 3-7 16,3 0 1-16,4 1 4 15,7-1 1-15,0-6-2 16,0 0 0-16,-8 3-2 16,-6 3 1-16,-11 4-2 15,-7 5 0-15,-10 4-1 16,-8 6 1-16,-7 0-2 15,-3-6 1-15,-3 6-4 16,2-3 1-16,1 0-12 16,7-6 1-16,4-3-3 15,6-7 1-15</inkml:trace>
  <inkml:trace contextRef="#ctx0" brushRef="#br0" timeOffset="30687.882">25005 7221 49 0,'10'3'24'0,"-6"-9"-31"16,-8 3 44-16,-3 0-36 16,-10 3 0-16,-11-3 0 15,-8 3 1-15,1 0-2 16,-4 0 0-16,-3 3 1 15,-4 3 0-15,0 7 0 16,7 6 0-16,4 9 0 16,3-3 1-16,4 13-1 0,7-1 0 15,7 1-1-15,10-4 1 16,8-2-1-16,13-10 1 16,22-7-2-16,7-8 1 15,0-11-1-15,3-14 0 16,-3-11-3-16,-3 4 0 15,-8-9-9-15,-7-4 1 16,-7 1-3-16,-10-7 1 16</inkml:trace>
  <inkml:trace contextRef="#ctx0" brushRef="#br0" timeOffset="31182.182">25344 5528 52 0,'-4'6'26'0,"11"19"-34"0,0 4 53 16,4 8-45-16,6 35 1 15,15 22 0-15,3 29 0 16,8 37-2-16,-8 6 1 16,-7 13 0-16,-7 6 1 0,-14-16-1 15,-17-9 0-15,-15-19-3 16,-10-19 0-16,-4-21-7 15,-3-20 1-15,-1-24-6 16,12-14 1-16</inkml:trace>
  <inkml:trace contextRef="#ctx0" brushRef="#br0" timeOffset="31485.394">26180 7030 46 0,'7'6'23'0,"7"32"-24"0,-14-16 41 16,-4 3-41-16,-3 13 1 31,-28 21-26-31,0-12 0 16</inkml:trace>
  <inkml:trace contextRef="#ctx0" brushRef="#br0" timeOffset="33704.642">3648 8112 40 0,'14'34'20'0,"-11"57"-12"0,-6-66 20 15,-1 13-28-15,-6 12 0 16,-1 4 1-16,1 8 1 15,-8 10-1-15,0 4 0 0,4-4 1 16,7-16 1-16,4-9-1 16,3-15 0-16,0-17-1 15,10-15 0-15,-6-15-2 16,3-14 0-16,-7-5-1 16,0-4 1-16,-7-2-1 15,-4 2 1-15,-3-3-1 16,-14 7 0-16,-4 2-1 15,-3 7 0-15,-4 6 1 16,-3 10 0 0,-8 9 0-16,-3 6 1 0,15 7 1 15,-1 2 0-15,7 7 4 16,7 0 1-16,11 3 1 16,14 4 1-16,11-1 2 15,20-9 0-15,26-10-1 16,24-15 0-16,28-13-3 0,22-15 1 15,-1 2-7-15,-13 1 0 16,-8 3-10-16,-17 9 1 16,-14-3-10-16,-25 12 0 15</inkml:trace>
  <inkml:trace contextRef="#ctx0" brushRef="#br0" timeOffset="34368.032">6061 8651 53 0,'0'22'26'0,"0"13"-23"16,0-23 41-16,0 7-44 16,0 6 1-16,-4 0-1 15,4 0 0-15,-7-3-3 16,7-6 1-16,0 0-14 16,7-13 1-16</inkml:trace>
  <inkml:trace contextRef="#ctx0" brushRef="#br0" timeOffset="34551.991">5937 8482 43 0,'14'6'21'0,"22"-9"-18"0,-22 3 24 15,0-6-30-15,7-4 1 16,4 1-14-16,3 0 1 31</inkml:trace>
  <inkml:trace contextRef="#ctx0" brushRef="#br0" timeOffset="34905.372">6435 8971 46 0,'-11'16'23'0,"8"-22"-25"16,3-1 32-16,0-5-28 15,0-7 1-15,0-16-1 16,0-8 1-16,0-8-4 15,3-11 1-15,1-4 1 16,3-9 1-16,-7-1-2 0,3-8 1 16,4 5-1-16,4 4 1 15,-4 6-1-15,3 6 1 16,1 16 0-16,10 13 0 16,0 12 0-16,8 12 0 15,-5 13-5-15,12 7 1 16,-8 2-11-16,4 1 0 15</inkml:trace>
  <inkml:trace contextRef="#ctx0" brushRef="#br0" timeOffset="35116.59">6339 8570 53 0,'0'22'26'0,"15"-13"-19"16,-8-9 40-16,7-3-47 16,7-3 0-16,21 3-3 15,1-4 0-15,2-2-8 16,5-4 1-16,-8 1-7 16,-7 6 1-16</inkml:trace>
  <inkml:trace contextRef="#ctx0" brushRef="#br0" timeOffset="36465.339">8276 10906 27 0,'-25'28'13'0,"25"-12"-4"15,0-22 14-15,8-7-21 16,6-9 1-16,14-16 0 16,18-12 1-16,3-25-5 15,22-19 0-15,10-19 3 16,21-16 1-16,7-12-1 16,-3-19 0-16,-7 4-1 15,-25-1 0-15,-17 19 0 16,-15 0 0-16,-17 31-1 15,-15 19 1-15,-10 16-1 16,-10 13 0-16,-1 24 0 16,-7 13 1-16,-6 25-1 15,-8 16 0-15,-3 25 0 16,-8 13 0-16,1 15 1 0,-4 9 0 16,0 7 0-16,8 22 1 15,6 0 0-15,7-7 0 16,11 10 0-16,14-10 0 15,11-8-1-15,6-17 0 16,4-22-3-16,4-12 1 16,0-16-7-16,3-12 1 15,4-16-7-15,-11-6 0 16</inkml:trace>
  <inkml:trace contextRef="#ctx0" brushRef="#br0" timeOffset="36678.626">9151 10207 54 0,'-7'25'27'0,"0"3"-36"16,7-25 49-16,-4 3-41 15,1 4 1-15,-1-1-4 16,1-3 1-16,3 1-6 15,0-7 0-15,3-10-5 16,4-5 0-16</inkml:trace>
  <inkml:trace contextRef="#ctx0" brushRef="#br0" timeOffset="36872.908">9148 10047 42 0,'0'9'21'0,"14"-12"-19"0,-7 0 38 16,0 0-42-16,0-4 1 15,3-2-1-15,1 0 1 16,3-1-4-16,0 4 1 16,4 3-9-16,-4 3 0 15</inkml:trace>
  <inkml:trace contextRef="#ctx0" brushRef="#br0" timeOffset="37500.857">9278 10401 46 0,'7'19'23'0,"0"-13"-21"15,-7-6 39-15,0 0-42 16,4-6 1-16,3 0-1 16,-4-1 0-16,4-2 1 15,7-7 0-15,1 1-1 16,-1-4 1-16,3-3 0 16,-3-3 0-16,4 3 0 0,3 3 0 15,-3 6 1-15,0 4 0 16,-4 6 0-16,0 9 0 15,-4 4-1-15,-3-1 1 16,0 7-1-16,0-4 0 16,-3 1 0-16,0-4 0 15,-1 1-1-15,1-4 0 16,3 0 0-16,-7-3 1 16,3 0 0-16,4-3 0 15,0 0-1-15,0 0 1 0,0 0-1 16,4 0 0-16,0-3-1 15,-1-3 1-15,1 0-2 16,-1-4 1-16,8-2 0 16,0-4 0-16,-1-3 0 15,-3 7 1-15,4-1 0 16,0 1 0-16,-4 5 1 16,0 4 1-16,3 3-1 15,1-3 0-15,0 3 0 16,-4 3 1-16,0 0 0 15,0 0 0-15,0 1-1 16,0 2 1-16,0 0 1 16,8 0 0-16,-1 1-1 15,3-4 1-15,8 0-1 16,0-3 0-16,0 3-4 16,-1 0 0-16,-6 0-10 15,-11-9 0-15</inkml:trace>
  <inkml:trace contextRef="#ctx0" brushRef="#br0" timeOffset="38103.561">8611 10859 44 0,'18'3'22'0,"0"10"-14"15,-18-10 33-15,0 6-41 16,0 1 0-16,3 2-1 16,-6 1 1-16,3-1 0 15,0-2 0-15,0-4-1 0,0-3 1 16,3-3-1-16,1-6 1 15,3-4-1-15,0-2 0 16,3 2 0-16,8-5 0 16,-4 2-1-16,7-3 0 15,4 4-1-15,-11-1 1 16,4 4 0-16,-1 3 1 16,-6 6 1-16,3 3 0 15,-3 3 2-15,-1 0 0 16,4 4 1-16,-7-4 0 15,7 3-1-15,1 4 0 0,9 3-1 16,-6-4 0-16,3 1-2 16,0-1 1-16,0-2-10 15,-3-4 1-15,0-6-5 16,-4 0 0-16</inkml:trace>
  <inkml:trace contextRef="#ctx0" brushRef="#br0" timeOffset="38360.765">9126 10884 43 0,'0'6'21'0,"4"-15"-15"15,-4 6 36-15,0 3-41 0,7-3 0 16,0-1 1-16,0 1 1 15,4-3-4-15,3 6 1 16,0-3 1-16,7 0 0 16,11 3-4-16,3-3 1 15,0-4-9-15,-3 1 0 16,-4-6-4-16,1-7 0 16</inkml:trace>
  <inkml:trace contextRef="#ctx0" brushRef="#br0" timeOffset="38616.842">9373 10762 47 0,'18'22'23'0,"14"3"-24"15,-18-19 43-15,3 3-43 16,12 1 0-16,-8 2 1 15,0-2 0-15,-3-1-1 16,-4 4 1-16,-7-1-2 16,-7 1 1-16,-11 6-1 15,-10 3 1-15,-4 0-7 16,1-1 0-16,-8-8-5 16,4-7 1-16</inkml:trace>
  <inkml:trace contextRef="#ctx0" brushRef="#br0" timeOffset="39078.568">9871 10950 41 0,'7'12'20'0,"-14"-2"-21"0,3-10 33 0,-3 3-32 16,-7 0 1-16,-4 3-1 16,1-3 1-16,-1 1-2 15,-3-1 1-15,3-10 0 16,1 1 1-16,3-3-1 16,7-4 0-16,3 1-1 15,8-1 0-15,6 4 1 16,8 2 0-16,3 7-1 15,11 4 1-15,3 2 0 16,4 3 0-16,3 1 2 16,-3 2 1-16,0 1 0 15,-1 2 1-15,1-5-1 16,-3-4 0-16,-5-3-2 16,-2-6 1-16,-1-6-2 15,-7-4 0-15,-3-6-2 16,-8-3 0-16,-6 0 0 15,-8 1 0-15,-6 2 1 0,-8 3 0 16,-7 7-4-16,-3 5 0 16,0 8-7-16,3-8 0 15</inkml:trace>
  <inkml:trace contextRef="#ctx0" brushRef="#br0" timeOffset="39799.046">11324 9420 27 0,'-3'22'13'0,"3"-22"-2"0,-4 0 13 16,-6 0-21-16,-5-4 0 15,-6 4 2-15,-3 0 1 16,-8 4-8-16,0-1 1 15,4 0 4-15,3 3 1 16,0 3-2-16,4 1 1 0,7-1-1 16,4 4 0-16,-1 2-1 15,4 7 1-15,7-3-1 16,7-6 1-16,7-4-2 16,7-3 1-16,4 1-1 15,3-1 0-15,0-6-1 16,-3-6 0-16,-4-4 0 15,0-2 1-15,1-1-1 16,-5 1 0-16,-3-1 1 16,-3 7 1-16,0 6-1 15,-4 3 1-15,0 10-1 16,-4-1 1-16,-3 1-1 16,4-1 0-16,-4 7-1 15,-4-3 1-15,4-1-5 16,0-2 1-16,0-1-6 15,0 1 1-15,4-4-5 16,-4-9 1-16</inkml:trace>
  <inkml:trace contextRef="#ctx0" brushRef="#br0" timeOffset="40098.893">11384 9702 45 0,'0'25'22'0,"-10"-3"-25"0,10-16 42 16,0 0-39-16,0-3 1 15,0 1-1-15,3-1 1 16,1-6-1-16,3-1 0 16,3-5 0-16,1-3 0 15,3-1 0-15,0 0 0 0,0 1 0 16,0 3 1-16,0 2 0 16,1 4 0-16,-1 6 1 15,0 4 1-15,0-1-1 16,0 3 1-16,0 7-1 15,0-4 1-15,0 1-2 16,0-4 1-16,4 1-3 16,0-1 0-16,-1-3-7 15,1-6 1-15,0-6-9 16,-8-3 0-16</inkml:trace>
  <inkml:trace contextRef="#ctx0" brushRef="#br0" timeOffset="40548.67">12510 9467 34 0,'0'-19'17'0,"-22"16"-1"15,12 6 20-15,-4 6-33 16,-11 10 1-16,-21 9 2 16,-10 7 0-16,-25 12-8 15,-4 15 1-15,-7 14 5 16,-14 24 0-16,-14 16-2 16,0 16 0-16,15 12-2 15,-1-9 0-15,10-7-3 16,12-15 0-16,20-22-6 15,15-12 0-15,17-26-8 16,15-25 0-16</inkml:trace>
  <inkml:trace contextRef="#ctx0" brushRef="#br0" timeOffset="40836.275">11719 10351 47 0,'-10'22'23'0,"-8"50"-22"0,11-53 38 0,-4 12-39 15,-6 13 1-15,-1 0 0 16,1 9 0-16,-5 1-2 15,5 5 1-15,3-12-3 16,3-6 1-16,7-13-8 16,8-12 1-16,3-13-5 15,4-12 0-15</inkml:trace>
  <inkml:trace contextRef="#ctx0" brushRef="#br0" timeOffset="41076.532">11617 10733 42 0,'18'7'21'0,"6"-10"-23"0,-17 3 37 15,7 0-32-15,4 6 0 16,7 6 3-16,3 4 0 16,0 3-7-16,-3 0 1 15,-7-4 3-15,-4 1 1 16,-7 3-3-16,-11 9 1 15,-13 3-2-15,-12 7 0 16,-9-10-5-16,-1-6 0 16,0-3-11-16,7-19 1 15</inkml:trace>
  <inkml:trace contextRef="#ctx0" brushRef="#br0" timeOffset="41511.827">11963 10987 49 0,'-4'41'24'0,"-10"-6"-26"16,14-29 35-16,0 0-35 15,0-3 0-15,0-3 0 16,0 0 0-16,4-6 2 16,-1-3 0-16,4-4-4 0,4 1 1 15,-1-1-2-15,4-6 0 16,1 10-1-16,6-4 0 16,0 4 1-16,0 0 1 15,-3-1 4-15,3 4 0 16,-3 3 5-16,-1 0 0 15,-3 6 2-15,0 6 1 16,-3 7 1-16,0-4 0 16,-1 13-3-16,1 4 0 15,-1-4-2-15,1-3 0 16,7-4-3-16,3-2 0 0,3-6-7 16,1-7 1-16,3-3-11 15,-7-13 1-15</inkml:trace>
  <inkml:trace contextRef="#ctx0" brushRef="#br0" timeOffset="41979.683">12940 10326 63 0,'-4'6'31'0,"4"-6"-35"0,0 0 53 0,7 0-47 15,4 0 1-15,10-3-2 16,11-3 1-16,10-1-6 16,8 1 1-16,-1 3-6 15,-3 0 1-15,-7-3-10 16,-11 2 0-16</inkml:trace>
  <inkml:trace contextRef="#ctx0" brushRef="#br0" timeOffset="42161.478">12869 10592 70 0,'11'32'35'0,"17"-17"-41"0,-10-15 63 16,-1 0-57-16,12 0 0 16,17-3-1-1,3 0 1-15,0 3-7 0,1 0 1 16,-1 0-13-16,-14 0 0 15</inkml:trace>
  <inkml:trace contextRef="#ctx0" brushRef="#br0" timeOffset="47605.191">15120 9887 43 0,'4'-3'21'0,"3"6"-7"15,-4-9 22-15,1-1-34 16,-1-5 0-16,1-4 2 16,-1-6 1-16,1 0-6 15,-4 0 1-15,-4-3 3 16,-3-6 1-16,-3 9-2 15,-12 0 0-15,-9 3 0 16,-8 6 0-16,-10 7-2 16,-11 0 1-16,-7 15-1 15,3 10 0-15,-7 16-2 16,-3 21 1-16,0 19-1 0,4 7 1 16,-1 24 2-16,11 26 0 15,21 0 1-15,22 6 1 16,17-3 1-16,21-13 0 15,28-15-1-15,15-26 1 16,24-21-3-16,28-19 0 16,11-38-2-16,0-16 0 15,-7-9-7 1,-28-9 1-16,-18-4-13 0,-17 7 0 16</inkml:trace>
  <inkml:trace contextRef="#ctx0" brushRef="#br0" timeOffset="52713.718">16108 10765 45 0,'35'3'22'0,"4"38"-6"0,-28-26 23 0,-1 4-38 16,1 16 0-16,-4 5 0 15,-7 1 0-15,-11 3-3 16,-14 3 1-16,-10-3-4 16,-4-6 0-16,-14-1-11 15,-3-2 1-15</inkml:trace>
  <inkml:trace contextRef="#ctx0" brushRef="#br0" timeOffset="53402.205">18475 9040 40 0,'11'0'20'0,"-1"3"-9"15,-10-3 26-15,0 0-36 0,0 0 1 16,-3 0 0-16,-1 0 0 16,-3 0-2-16,-7 3 0 15,-11 13 2-15,-10 3 1 16,0 6-1-16,-4 9 0 15,-3 1-1-15,-1 12 1 16,1 6-1-16,3 1 0 16,0 2 0-16,11-3 0 15,10 1-1-15,8 2 0 16,31-12-5 0,4-13 1-16,3-9-8 15,7-9 1-15,0-13-6 16,-3-3 1-16</inkml:trace>
  <inkml:trace contextRef="#ctx0" brushRef="#br0" timeOffset="53687.96">18514 9357 47 0,'-4'3'23'0,"4"-3"-20"15,4-6 43-15,3 6-44 0,0 0 1 16,3 0 1-16,8-3 0 16,10-1-5-16,1 4 0 15,2 4 2-15,8-4 1 16,3 3-7-16,1-3 1 15,-4-3-8-15,-8-1 1 16,-9 1-6-16,-12 3 0 16</inkml:trace>
  <inkml:trace contextRef="#ctx0" brushRef="#br0" timeOffset="53898.578">18447 9611 62 0,'10'0'31'0,"8"12"-41"0,-11-15 61 0,11 3-51 16,6-3 0-16,12 3 0 15,2 0 0-15,1 0-2 16,0-3 0-16,-4 3-4 16,-3 0 0-16,-7 0-10 15,-8-3 1-15,-6-7-2 16,-4-2 1-16</inkml:trace>
  <inkml:trace contextRef="#ctx0" brushRef="#br0" timeOffset="54123.903">18828 9169 41 0,'3'-3'20'0,"-3"12"-14"0,0-6 40 16,-3 0-45-16,-4 4 0 15,-4 2 0-15,-3 13 1 16,-7 19-2-16,-14 9 0 16,-1 9 1-16,-6 10 0 15,3 7-3-15,7-1 1 16,8-6-8-16,6-13 1 16,0-12-8-16,8-12 1 15</inkml:trace>
  <inkml:trace contextRef="#ctx0" brushRef="#br0" timeOffset="54498.99">19586 9275 52 0,'7'-15'26'0,"-3"-7"-31"16,-4 12 46-16,-7 4-41 16,-11 3 0-16,-10 3 1 15,-7 3 0-15,-4 13-1 16,-11 15 1-16,5 4 0 0,-8 12 1 16,3 9-1-16,4 0 1 15,8 4-1-15,9 0 0 16,15-7 0-16,14-9 0 15,21-10-1-15,11-12 1 16,18-19-2-16,10-21 1 16,-4-7-2-16,-7-16 1 15,-6-6 0-15,-15-7 0 16,-10-5-7-16,-15 2 1 16,-13 10-8-16,-15 10 0 15</inkml:trace>
  <inkml:trace contextRef="#ctx0" brushRef="#br0" timeOffset="55023.398">18253 10548 45 0,'0'4'22'0,"-7"-17"-17"0,3 4 33 16,-6 2-36-16,-8 1 0 15,-7 0 1-15,-7 0 1 16,-3 6-5-16,-4 9 1 0,-3 7 3 15,-4 15 0-15,-3 0-1 16,-8 16 0-16,12 7-1 16,9 8 1-16,15 4-1 15,14-6 0 1,18-13-2-16,13-9 0 0,5-17-5 16,13-5 1-16,7-13-10 15,1-12 0-15,3-7-2 16,-4 1 0-16</inkml:trace>
  <inkml:trace contextRef="#ctx0" brushRef="#br0" timeOffset="55412.049">18387 10708 33 0,'-7'4'16'0,"7"-8"-8"0,0 4 28 15,0 0-31-15,0 0 0 0,0 0 4 16,0 0 1-16,0 0-11 16,7 0 0-16,3 0 8 15,8 0 0-15,7 0-3 16,10 0 1-16,11 0-6 16,0 0 0-16,0-3-6 15,-8 3 0-15,-6 0-10 16,-11 3 0-16,-10 1-1 15,-4-4 0-15</inkml:trace>
  <inkml:trace contextRef="#ctx0" brushRef="#br0" timeOffset="55592.303">18344 10950 54 0,'0'16'27'0,"18"-20"-32"16,-7 8 55-16,3-4-50 0,3-7 0 15,5 1 1-15,9 3 0 16,5 0-3-16,2 3 1 16,-2 0-6-16,-5 0 1 15,-2 0-10-15,-1-7 0 16</inkml:trace>
  <inkml:trace contextRef="#ctx0" brushRef="#br0" timeOffset="55840.088">18697 10526 53 0,'-14'19'26'15,"-25"19"-25"-15,22-19 43 0,-4 6-44 16,-4 16 0-16,-3 9 0 15,-1 19 1-15,-2 0-4 16,-5 0 1-16,1-3-6 16,10-7 0-16,4-18-8 15,11-16 1-15</inkml:trace>
  <inkml:trace contextRef="#ctx0" brushRef="#br0" timeOffset="56463.431">19502 10727 48 0,'3'6'24'0,"-21"1"-21"0,4-7 39 16,-10 6-42-16,-15 7 0 0,-7 2 1 16,-7 4 1-16,-3 0-2 15,3 3 0-15,0 0 1 16,0 0 0-16,3-7-1 16,5-2 1-16,9-4-3 15,8-6 0-15,7-9-2 16,17 0 1-16,15-7-2 15,10 1 1-15,7-1-1 16,11 1 1-16,7 5 1 16,3-2 0-16,4 0 2 15,-3 2 0-15,-8 4 2 16,-3 3 0-16,-7 7 1 16,-4-4 1-16,-3 3-1 15,-4 0 0-15,0 0 0 16,0 1 1-16,-3 5-2 0,-1 4 0 15,-3 3-1-15,1 0 0 16,-1-1 1-16,0-2 0 16,0 0-1-16,-4-4 1 15,12-5 0-15,2-4 1 16,1-6-2-16,0-4 1 16,-4 1-1-16,0-6 0 15,-3-4-1-15,-11 0 1 31,-28-21-1-31,-4-1 1 16,-7 10-1-16,-3 6 0 0,-7 6-3 16,-4 3 0-16,-4 4-9 15,4 6 0-15</inkml:trace>
  <inkml:trace contextRef="#ctx0" brushRef="#br0" timeOffset="58341.12">2889 11728 29 0,'4'0'14'0,"3"-7"0"0,-7 7 14 16,0 3-26-16,0 4 1 15,-11 8 3-15,1 4 0 16,-8 9-7-16,0 13 0 15,-3 12 4-15,-11 26 1 16,-6 12-3-16,-1 6 1 16,-3 10-8-16,3 2 0 15,0-5-8-15,-3-10 0 16</inkml:trace>
  <inkml:trace contextRef="#ctx0" brushRef="#br0" timeOffset="59152.676">1926 12966 36 0,'-10'13'18'0,"10"-1"-13"15,0-12 25-15,0 0-29 16,10-6 0-16,-3-3 1 15,4-10 1-15,21-13-3 16,6-12 0-16,12-15 2 16,10-16 1-16,28-4-2 15,-3-12 1-15,20-12-1 0,5-1 0 16,-1 4-1-16,-10 3 1 16,-18 18-1-16,-3 17 0 15,-18 12 1-15,-14 12 1 16,-11 10-1-16,-7 9 0 15,-14 13 0-15,-7 21 1 16,-7 17-1-16,-10 15 0 16,-8 15-1-16,-14 14 1 15,-3-7-1-15,0 6 1 16,6-9-2-16,1-13 1 0,7-9 0 16,3-10 0-16,15-12-1 15,3-9 1-15,3-7-1 16,15-9 0-16,3-6 0 15,11-1 0-15,-4-2 0 16,0-1 0-16,-6 4 1 16,-5 2 0-16,-3 7 0 15,4 4 0-15,-7 5 0 16,6 7 1-16,-13-1 0 16,3-2 1-16,3 6-1 15,1-4 0-15,-4-2 0 16,4 3 1-16,3-1 0 15,3 1 0-15,-6-3 0 16,10-1 0-16,0-3-1 16,4-5 0-16,-4-4-1 15,7-7 1-15,-7-2-2 16,4-4 1-16,0-2-1 0,-4-1 0 16,7-6 0-16,-14 3 1 15,4 4-2-15,-7-7 1 16,-1 12-1-16,-3-2 1 15,-7 5 0-15,0 7 0 16,-7 4 0-16,4 2 0 16,-4 3 1-16,-4 4 0 15,4 6 0-15,3-1 1 16,4 4-1-16,0 0 1 16,4 3-2-16,7-3 1 0,6-6-4 15,11-7 0-15,1-9-11 16,2-9 0-16</inkml:trace>
  <inkml:trace contextRef="#ctx0" brushRef="#br0" timeOffset="59512.86">3771 12596 45 0,'7'25'22'0,"-14"3"-19"16,4-21 32-16,3-1-36 15,-7 0 1-15,3-3-2 16,-3-3 0-16,7-3 2 16,0-3 1-16,7-7-2 15,-3 1 1-15,6-1-3 16,8 1 1-16,3-1 1 16,0-2 0-16,4 2-1 0,-4-3 1 15,0 7 1-15,7 0 1 16,-10 2 2-16,3 7 1 15,0 3 0-15,-3 4 1 16,3 5-1-16,-10 4 1 16,3 6-2-16,0 0 0 31,11 6-2-31,10-3 0 16,-3-3-8-16,10-6 1 15,4-7-9-15,-11-6 0 0</inkml:trace>
  <inkml:trace contextRef="#ctx0" brushRef="#br0" timeOffset="64722.452">5620 12577 42 0,'0'7'21'0,"28"-7"-15"0,-17 0 22 0,-1-4-28 16,8 1 1 0,3-3 0-16,0-3 1 0,0-4-3 15,0 1 1-15,1-4 0 16,2-6 0-16,-10 0 0 15,-3 6 0-15,0 1-2 16,-8 5 1-16,-3 1 0 16,-7 3 0-16,0-1 0 15,3 4 0-15,-6 6 1 16,-1 7 0-16,-6 2 1 16,-1 4 0-16,4 3 1 15,-7 3 0-15,7 6 1 16,3 0 0-16,8 3 0 15,3 1 1-15,3-1-2 16,11-6 1-16,7-3-3 16,4-6 0-16,14-4-7 15,3-2 1-15,1-4-9 0,-1-6 1 16</inkml:trace>
  <inkml:trace contextRef="#ctx0" brushRef="#br0" timeOffset="64919.426">6255 12656 44 0,'0'19'22'0,"-4"6"-17"0,1-16 33 16,-1 0-37-16,-3 4 1 16,-3 3 0-16,2-1 0 15,5-2-4-15,-8-1 0 0,8-2-5 16,3-4 0-16,0-6-8 15,7-6 1-15</inkml:trace>
  <inkml:trace contextRef="#ctx0" brushRef="#br0" timeOffset="65112.29">6195 12486 45 0,'7'0'22'0,"7"-18"-26"0,-11 8 36 0,5 1-32 16,6-1 1-16,3 1-4 15,4-4 1-15,1 1-6 16,2-4 0-16,8-6-4 16,17 3 1-16</inkml:trace>
  <inkml:trace contextRef="#ctx0" brushRef="#br0" timeOffset="65367.051">6819 11960 52 0,'-3'37'26'0,"-4"1"-33"0,3-23 52 0,1 14-45 15,-4 5 1-15,-4 20-1 16,0 5 0-16,-6 13-1 16,-1 13 0-16,4 3-2 15,-7-1 1-15,3-11-6 16,8-14 0-16,-8-14-7 16,4-20 1-16</inkml:trace>
  <inkml:trace contextRef="#ctx0" brushRef="#br0" timeOffset="65982.825">6371 12540 42 0,'25'0'21'0,"28"-38"-18"0,-32 22 34 16,14-2-37-16,1-1 1 15,16-3 0-15,1 0 1 16,0 0-2-16,-7 3 1 16,-7 7 1-16,-7 2 0 15,-4 7 0-15,-7 6 0 16,-3 3-1-16,-8 4 0 16,1 2-1-16,-8 10 1 15,-3 7-2-15,0-1 1 16,-3 0-1-16,3 0 0 78,-7 0 0-78,7-6 0 0,0-3-1 47,0-6 1-32,0-1 0-15,0-2 1 0,7 2 0 0,-4-2 0 0,1-1 1 0,-4 4 1 0,3-1 0 0,5 1 1 0,6-4 0 0,7 0 0 0,7-2-1 0,11-7 1 0,-11-7-2 16,4-2 0-16,0-3-1 0,-4-4 0 0,0-3-1 16,-7-3 0-16,-7 0-1 15,0-3 1-15,-3 6 0 16,0 4 0-16,-11-1-1 16,0 13 1-16,-11 6 0 15,4 0 0-15,-4 6 0 0,4 1 0 16,0 2 0-16,0 4 1 15,0 3 0-15,4 0 0 16,3 3-1-16,10 3 0 16,1-6-4-16,10-4 1 15,7-9-7-15,4-2 1 16,0-11-5-16,-8-2 1 16</inkml:trace>
  <inkml:trace contextRef="#ctx0" brushRef="#br0" timeOffset="66236.973">7489 12687 33 0,'0'25'16'0,"0"0"-13"0,-3-25 28 0,3 3-31 16,0 1 0-16,0-4-1 16,0-7 1-16,7-2 0 15,4-10 1 1,13-12 3-1,8 2 0-15,3 4 2 16,4 3 1-16,7 7-1 16,-4 2 1-16,4 4-3 15,0-1 1-15,0 7-13 16,-14 0 0-16,-1 0-8 16,-13 3 0-16</inkml:trace>
  <inkml:trace contextRef="#ctx0" brushRef="#br0" timeOffset="67303.68">10467 12091 52 0,'0'16'26'0,"-7"15"-27"16,7-15 44-16,-4 3-43 15,1 9 0-15,-8 10 0 16,-3-7 1-16,0 0-6 15,0 1 0-15,3-7-10 16,-3-6 1-16</inkml:trace>
  <inkml:trace contextRef="#ctx0" brushRef="#br0" timeOffset="67694.616">10957 12188 56 0,'25'-3'28'0,"-11"-44"-35"0,-10 32 46 16,-8-4-38-16,-6-6 0 16,-15 0 1-16,-14 3 1 15,-10 6-4-15,-11 7 1 16,-7 5 1-16,-11 14 1 15,-3 9-4-15,0 15 1 16,0 1-3-16,-1 5 1 0,8 11 0 16,11-4 1-1,10 6 0-15,14 10 1 0,22-1 1 16,17-2 1-16,21-4 2 16,-7-15 0 15,49-22-1-31,22-16 0 0,21-25-1 0,10-15 0 0,-3-10 0 15,-11-13 0-15,-17-3-6 16,-18-6 1-16,-18 3-12 16,-17 4 1-16</inkml:trace>
  <inkml:trace contextRef="#ctx0" brushRef="#br0" timeOffset="68323.98">10019 13637 61 0,'10'0'30'0,"19"6"-32"16,-19-2 51-16,8-1-47 16,7 3 1-16,3 0 1 15,7 1 0-15,4-1-6 16,0-3 1-16,0 3 3 15,-8 1 1-15,-6-1-2 16,-4-3 0-16,-7 3-1 0,-14 4 0 16,-7 2-1-16,-14 10 1 15,-4 6-1-15,4 1 0 16,-4 2 0-16,1 7 0 16,-1-1 1-16,4 1 0 15,3-10 0-15,8 0 1 16,3-3-1-16,7-3 0 15,7 0 0-15,7-9 0 16,11-4-7-16,3-3 1 16,7-6-13-16,7-6 0 0</inkml:trace>
  <inkml:trace contextRef="#ctx0" brushRef="#br0" timeOffset="68700.621">10739 13750 54 0,'24'0'27'0,"-13"-28"-22"16,-11 15 37-16,0-5-42 16,0-4 1-16,-4-10 1 15,-6 4 0-15,-18-10-2 16,-15-6 0-16,-6 7 2 15,-15 5 0-15,-13 11-1 16,-1 11 0-16,-14 13-4 0,1 13 1 16,13 6-1-16,-3 12 0 15,7 20-1-15,3 30 1 16,11 20 1-16,25-7 0 16,21-6 2-1,24 3 1 1,15-19-1-16,35-21 1 0,18-32-1 0,28-16 0 15,24-31 0-15,1-10 0 16,-1-12-3-16,-17-9 0 16,-21-13-12-16,-15 3 1 15</inkml:trace>
  <inkml:trace contextRef="#ctx0" brushRef="#br0" timeOffset="69721.067">12383 11953 54 0,'35'-9'27'0,"-7"-4"-30"0,-21 4 41 16,0-4-36-16,-3 1 0 16,-8 6 2-16,-3-1 1 15,-14 10-6-15,-25 7 0 16,-10 9 3-16,-18-4 1 15,-8 7-2-15,5-3 0 16,-1 3-3-16,1 3 1 16,2 0-2-16,15 0 1 15,11-6-1-15,10 3 0 0,11-3 0 16,10-3 1 0,18-4 1-16,15 1 1 0,16-1 2 15,5 1 0-15,6-1 0 16,11 7 0-16,0-3 0 15,-7-1 0-15,-15 4-1 16,-13 3 1-16,-18-3-2 16,-14 3 1-16,-7 6-2 15,0 0 1-15,-4 1 0 16,-3-1 0-16,3-6 0 16,0 0 0-1,4 0 0-15,3-3 1 16,4-1 0-16,4 4 0 0,3 3-1 15,3-6 1-15,11-3-2 16,11 0 0-16,3-10-5 16,11-3 1-16,3-9-11 15,14-1 1-15,4-5-2 0,0-4 1 16</inkml:trace>
  <inkml:trace contextRef="#ctx0" brushRef="#br0" timeOffset="69963.004">12418 12333 60 0,'-11'15'30'0,"-6"14"-40"0,13-26 63 0,1 6-53 15,-5 13 1-15,-6 9 2 16,0 10 0-16,-3 13-5 15,2-7 1-15,1-7-4 16,7-11 1-16,4-11-13 16,6-14 1-16,4-14-2 15,0-9 0-15</inkml:trace>
  <inkml:trace contextRef="#ctx0" brushRef="#br0" timeOffset="70501.607">13085 12214 53 0,'17'-7'26'0,"-17"17"-28"0,0-10 54 16,0 0-51-16,-7 0 0 15,-7-3 0-15,-4 3 1 16,1 3-3-16,-8 0 1 16,-7 9 2-16,-3 4 1 0,-7 3-2 15,3 6 1-15,4 0 0 16,3-9 0-16,7 3-1 15,4 2 1-15,10 1-2 16,8-3 0-16,13-3 0 16,12-7 0-16,6-6-3 15,4-6 1-15,-4-6-1 16,-3 3 0-16,6-7 0 16,-3 1 0-16,-3-4 0 15,-4 3 0-15,1 4 2 16,-8 3 1-16,0 3 1 15,-4 6 0-15,-3 6 1 16,-3-3 0-16,-1 4 0 16,-6 9 1-16,3 6-2 15,0 0 1-15,0-3-4 16,0 3 0-16,3 3-9 16,8-6 1-16,3-6-8 0,-3-4 1 15</inkml:trace>
  <inkml:trace contextRef="#ctx0" brushRef="#br0" timeOffset="70832.576">13243 12609 61 0,'0'18'30'0,"-3"-14"-37"0,3-1 54 16,0-3-48-16,0 3 1 0,0-3-1 15,0 0 1-15,3-10 0 16,4-2 0-16,0-4-1 15,0-3 1-15,1 4-2 16,2-4 1-16,4 0-1 16,4-3 0-16,3 3 0 15,0 4 1-15,0-1-1 16,1 3 1-16,-5 13 2 16,4 0 0-16,-7 10 1 15,-3 2 0-15,0 7 0 16,-1 3 1-16,1 3-2 15,-1 0 1-15,1-3-1 16,3 0 0-16,7-6-6 16,4 0 1-16,3-10-13 15,0-3 1-15</inkml:trace>
  <inkml:trace contextRef="#ctx0" brushRef="#br0" timeOffset="71418.281">14732 11956 58 0,'7'-6'29'0,"-14"25"-29"16,11-13 46-16,-8 4-44 15,0 8 1-15,1 14 1 16,-8 9 1-16,-3 15-6 15,4 10 0-15,-4 6 4 16,3-9 0-16,4-10-3 16,3-15 1-16,-3-13-3 15,0-16 1-15,0-12-1 16,0-10 0-16,-7-8-1 0,-7-8 1 16,-7-2-2-16,-8 0 0 15,-6-1 0 1,0 7 0-16,-8 3 0 0,4 7 1 15,8 5 1-15,-1 7 0 16,4 3 4-16,10 3 0 16,4 3 4-16,10 4 0 15,11-1 0-15,14 4 0 16,14-4-1-16,15-3 1 16,17-2-3-16,7-1 1 15,3-3-7-15,-3 0 1 0,0-3-9 16,-7-1 1-16,-3-2-10 15,-8 3 0-15</inkml:trace>
  <inkml:trace contextRef="#ctx0" brushRef="#br0" timeOffset="72108.612">16295 11963 48 0,'46'-13'24'0,"-22"-6"-13"0,-20 16 34 15,-4 3-43-15,0 0 1 16,-4 3 1-16,-13 4 1 16,-8 2-7-16,-14 4 1 15,-14 5 3-15,-7 1 1 16,-14 3-2-16,-3 3 0 15,6 7-1-15,1-4 1 16,10-3-1-16,7-6 0 0,7-4-1 16,11-2 0-16,10-4-1 15,7-2 1-15,11-4-1 16,14 0 1-16,4 0 0 16,6 0 1-16,1 7 1 15,3-1 0-15,0 4 0 16,-3 2 1-16,-7 7-2 15,-8 0 1-15,-6 0-2 16,-8 9 1-16,-14 4-1 16,-10-1 1-16,-7 1-1 15,-4-1 0-15,4 4 1 16,-1-4 0-16,4 4 2 16,8-7 0-16,2-2 1 15,15-7 0-15,7-4 0 16,7-2 1-16,11 0-1 15,14-4 1-15,6-2-2 0,15-7 1 16,4 0-3-16,2-3 0 16,8-3-6-16,0-3 0 15,-7-4-13-15,-3-2 1 16,-4-4-3-16,-8-3 0 16</inkml:trace>
  <inkml:trace contextRef="#ctx0" brushRef="#br0" timeOffset="72331.004">16104 12405 66 0,'4'-6'33'0,"-22"37"-39"16,11-22 65-1,-14 38-58 1,0 10 0-16,3-7-8 15,4-9 0-15,3-10 0 16,8-12 1-16,6-16-13 16,5-12 0-16</inkml:trace>
  <inkml:trace contextRef="#ctx0" brushRef="#br0" timeOffset="72696.933">16542 12044 54 0,'0'10'27'0,"-4"24"-27"0,4-18 43 0,-3 6-42 16,-4 3 0-16,-4 12 0 16,-3 11 1-16,-11-1-3 15,1 6 0-15,2 0-3 16,-2-6 1-16,10-12-10 15,3-4 1-15,4-9-4 16,3-13 0-16</inkml:trace>
  <inkml:trace contextRef="#ctx0" brushRef="#br0" timeOffset="72907.841">16418 12367 48 0,'36'25'24'0,"9"-9"-20"0,-30-19 45 16,9 3-49-16,8 0 1 16,3 6 1-16,-7-3 0 15,-3 4-2-15,-7-1 0 16,-15 6 0 0,-10 4 1-16,-10 3-2 0,-8 3 0 15,-7 0-6-15,0 0 1 16,4-4-11-16,4-2 1 15</inkml:trace>
  <inkml:trace contextRef="#ctx0" brushRef="#br0" timeOffset="73279.318">16803 12599 57 0,'14'25'28'0,"-14"4"-31"16,0-26 47-16,-4 6-45 16,1-3 0-16,-1 4-1 15,1-7 1-15,-1 0 1 16,1-9 0-16,3-4-1 16,3-2 0-16,1-4 0 15,3 0 0-15,3 1-1 16,1-1 1-16,0-3 0 15,-1 4 0-15,4 5 0 0,0 4 0 16,4 3 1-16,0 3 1 16,6 3 1-16,-2 3 0 15,-1 4 0-15,0 5 1 16,-3 1-1-16,-1 9 1 16,4 0-2-16,4 0 1 15,0-6-7-15,3-3 1 16,7-4-12-16,1-2 0 15</inkml:trace>
  <inkml:trace contextRef="#ctx0" brushRef="#br0" timeOffset="73704.316">19173 12173 61 0,'-3'66'30'0,"-36"18"-37"0,29-65 50 16,-8 16-43-16,0 5 0 15,1 7-6-15,-1-9 1 16,0-3 0-16,8-14 1 16,3-11-12-16,0-10 1 15</inkml:trace>
  <inkml:trace contextRef="#ctx0" brushRef="#br0" timeOffset="73969.526">19078 12408 47 0,'25'16'23'0,"28"15"-17"15,-36-22 36-15,8 1-40 16,10 6 0-16,4-1 2 16,0 4 0-16,-11-6-5 15,-7-1 1-15,-10 1 2 16,-14 5 1-16,-15 4-2 15,-10 7 0-15,-15-4-2 16,-3-3 0-16,8 0-4 0,2-7 0 16,5 1-4-16,6-7 1 15,7 1-9-15,4-4 0 16</inkml:trace>
  <inkml:trace contextRef="#ctx0" brushRef="#br0" timeOffset="74255.073">19674 12609 46 0,'7'-10'23'0,"-24"-12"-27"0,10 19 37 0,-7-3-30 16,0 0 1-16,-4 2 1 15,-3 4 1-15,-4 4-7 16,0 2 0-16,1 6 5 15,-1 7 1-15,4 6-3 16,7 0 1-16,10 1-2 16,11-8 0-16,11-2-2 15,3-3 1-15,0-4-5 16,7-12 0-16,1-7-9 16,2-5 1-16,1-7-3 15,7-6 0-15</inkml:trace>
  <inkml:trace contextRef="#ctx0" brushRef="#br0" timeOffset="74480.573">20133 11919 49 0,'-7'34'24'0,"-4"23"-24"0,8-38 46 15,-8 18-46-15,-6 13 1 16,-5 7 0-16,-6 27 1 16,-3 11-5-16,2-5 1 0,1-5-7 15,0-19 0 1,10-16-6-16,8-18 0 0</inkml:trace>
  <inkml:trace contextRef="#ctx0" brushRef="#br0" timeOffset="74946.055">19801 12408 54 0,'32'13'27'0,"42"-42"-37"15,-42 20 49-15,3-7-38 16,4-3 1-16,3 1-1 15,11-1 1-15,-3 0-3 16,-11 6 1-16,-11 4 1 16,-7 6 1-16,-7 12-1 0,-10 10 0 15,-11 0 0-15,-1 6 0 16,-2 6 0-16,-4 4 0 16,3-4-2-16,1-6 0 15,3 0-1-15,-1-6 1 16,5-3-1-16,-1-7 1 15,4-2-2-15,7-4 1 16,4 0 1-16,3 0 0 16,0-3 0-16,4 3 1 15,3 0 1-15,0 3 0 16,0 4 1-16,1 2 1 0,-1 4-1 16,7 6 1-16,0 0-1 15,11 0 1-15,0-3-2 16,0-4 1-16,-1-5-3 15,1-1 1-15,4-9-10 16,-5 0 0-16,-2-9-6 16,-5-1 0-16</inkml:trace>
  <inkml:trace contextRef="#ctx0" brushRef="#br0" timeOffset="75281.926">22606 12515 57 0,'4'3'28'0,"-4"-10"-32"0,0 1 49 0,-4 0-45 15</inkml:trace>
  <inkml:trace contextRef="#ctx0" brushRef="#br0" timeOffset="75681.923">22423 12929 36 0,'0'0'18'0,"123"-13"-29"16,-88 7 18-16,8-4-14 16,3-5 1-16,-1-1 2 15,-6-3 0-15,-7 3 10 0,-4-2 1 16,-3-7-2 0,-4 3 1-16,-3 3 5 0,-8 3 0 15,-3 0 0-15,-7 1 0 16,-3 5-3-16,-8 1 1 15,-3 6-4-15,-7 0 0 16,-4 6-2-16,1 3 0 16,-1 3 0-16,0 4 0 15,4 0-1-15,3-1 1 16,8 1-3-16,6-1 0 16,8 1-2-16,10-4 1 0,11 1-4 15,6-7 1-15,-2-3-5 16,-1-7 1-1,3 4-6-15,1-6 0 0,-4 3-2 16,4-4 1-16</inkml:trace>
  <inkml:trace contextRef="#ctx0" brushRef="#br0" timeOffset="75982.728">23079 12772 48 0,'3'9'24'0,"-3"10"-25"16,0-7 47-16,-7 1-46 15,0 0 1-15,0-1 0 16,0 1 1-16,4-4-3 15,3-3 0-15,0-6 1 16,7-6 0-16,3-3 0 16,4-4 0-16,4-3-1 15,3 1 1-15,7-13 0 0,1 2 0 16,-1 5 0-16,0 2 0 16,0 6 0-16,0 7 1 15,-6 6 0-15,-1 6 1 16,-4 4 0-16,1 2 0 15,-4 7 1-15,-3 3 1 16,-1 3-2-16,-3 6 1 16,0-6-4-16,0-3 1 15,-3-9-7-15,3-1 1 16,0-5-12-16,7-7 0 16</inkml:trace>
  <inkml:trace contextRef="#ctx0" brushRef="#br0" timeOffset="76237.768">23640 12775 62 0,'0'28'31'0,"0"10"-36"32,0-29 53-32,0 4-46 0,0-1 1 0,0 1 1 15,3-1 0-15,1 1-6 16,3-4 1-16,3-2 2 15,4-7 1-15,4-10-2 16,3-2 0-16,0-4-1 16,1-3 1-16,2 0-4 15,1 4 1-15,3-1-7 16,0-3 0-16,-6 7-8 16,-8 2 0-16</inkml:trace>
  <inkml:trace contextRef="#ctx0" brushRef="#br0" timeOffset="76552.269">23950 12825 59 0,'18'13'29'0,"3"-13"-34"0,-14-7 50 16,4 1-45-16,6-3 0 0,1-4-1 16,-1-3 0-16,1-6 1 15,-4-3 0-15,-3-3-1 16,-8 0 1-16,-3 3-2 15,-7 6 0-15,-3 6 1 16,-4 10 0-16,-1 3 0 16,1 13 0-16,0 9 0 15,0 3 0-15,4 3 2 16,-1 7 0-16,4 2-1 16,3 1 1-16,4-10-1 15,7-9 0-15,-3-3-4 16,7-1 1-16,10-5-7 15,3-1 0-15,8-9-5 16,0-3 1-16</inkml:trace>
  <inkml:trace contextRef="#ctx0" brushRef="#br0" timeOffset="77346.941">24257 12925 43 0,'-4'10'21'0,"1"-16"-27"0,3-1 38 0,3-2-30 0,1-7 0 0,3-6 2 0,4 0 0 16,3 3-5-16,0-9 0 15,4 3 3-15,6-3 0 16,4 6 0-16,4 3 0 16,-4 0-1-16,18 7 1 15,4 6-1-15,3 6 1 0,-1 0-1 16,-2-4 0-16,-4 1 0 15,-7 3 1-15,-1-9-2 16,-2 3 1-16,-8-4-1 16,-7 4 1-16,-7-4-1 15,-7 1 0-15,-10 0-1 16,-8 2 0-16,-7 4-4 16,-6 0 1-16,-4 3-3 15,-1 6 1-15,1 1 0 16,3 8 0-16,8 4 1 15,6 6 0-15,8 3 5 16,6 4 1-16,4 5 2 16,4 4 1-16,3 0 1 15,-4-7 0-15,-2 1-1 16,-5-4 1-16,-6-6-2 16,-12 1 0-16,-9-5-2 0,-8-2 1 15,0-3-2-15,0-4 0 16,1-2-1-16,3-7 1 15,3-3 0-15,11 0 0 16,7-3 0-16,7-7 1 16,7 1-1-16,14-3 1 15,18-4-1-15,10 0 1 16,22 4-1-16,10-13 0 16,7-7 0-16,11-5 0 15,-4-4 0-15,-10-3 0 16,-15-6-1-16,-13 9 1 0,-11 3-1 15,-15 4 1-15,-10-1-1 16,-10 4 0-16,-11 3 0 16,-11 6 1-16,-6 9-2 15,-11 7 1-15,-11 9 0 16,-4 10 1-16,8 12 0 31,7 6 1-15,0 7 2-16,10 3 1 0,4 2 2 0,7 1 1 0,3-6-2 15,15-4 1-15,14-5-1 16,17-4 0-16,18-3-4 16,11-7 1-16,-4-8-9 15,-15-4 1-15,-13 0-13 16,-25-9 0-16</inkml:trace>
  <inkml:trace contextRef="#ctx1" brushRef="#br0">20087 7108 0,'0'0'15,"0"0"1,0 0 0,0 0-1</inkml:trace>
  <inkml:trace contextRef="#ctx0" brushRef="#br0" timeOffset="78188.347">22754 12304 56 0,'11'0'28'0,"-22"4"-23"15,1-4 28-15,-8 0-33 16,-10 3 1-16,-4 0 0 16,-10 3 0-16,-4 4-1 15,-4 2 1-15,5 13 0 16,-5 13 1-16,8 9 0 16,3 19 1-16,11-4-1 15,10 1 0-15,15-3-1 16,10-10 0-16,7-12-3 15,14-4 0-15,11-9-10 16,-4-12 1-16,7-10-7 0,-6-6 0 16</inkml:trace>
  <inkml:trace contextRef="#ctx1" brushRef="#br0" timeOffset="900.416">6787 10853 0,'0'0'15,"0"0"-15,0 0 16,0 0-16</inkml:trace>
  <inkml:trace contextRef="#ctx0" brushRef="#br0" timeOffset="79658.715">12047 13446 49 0,'46'-6'24'0,"-21"-4"-9"16,-18 7 24-16,-3 0-35 15,-1 0 1-15,4 3 0 16,-7 0 1-16,0 0-8 15,-3 0 0-15,-12 0 5 0,-16 3 0 16,-12 3-2-16,-2 7 0 16,-12-1-1-16,-13 1 1 15,6-4-2-15,1 1 0 16,-1 5-1-16,8 4 0 16,10 3 0-16,10 3 0 15,12 0 0-15,10 0 0 16,14 4 1-16,10-1 0 15,15 3 2-15,14 4 0 16,10-10 0-16,8 0 1 16,-5-3-1-16,1-3 0 15,-7-1 0-15,-14 1 0 0,-14 6-1 16,-18 7 0-16,-7-1 0 16,-15 10 0-16,-9 6-1 15,-8-3 0-15,-3 3 0 16,3-3 0-16,3 3 1 15,5-10 1-15,2 1-1 16,8-4 1-16,7-5 1 16,7-4 0-16,7-6-1 15,11-4 1-15,10-5-1 16,7-7 0-16,11-3-1 16,3-3 1-16,-3-4-6 15,7-2 0-15,0 3-8 16,-4 3 0-16,11-4-6 31,-7-8 0-31</inkml:trace>
  <inkml:trace contextRef="#ctx0" brushRef="#br0" timeOffset="79873.191">12129 14067 62 0,'3'19'31'0,"4"-10"-30"0,-3-3 57 16,-1 10-58-16,-3 6 1 16,0 6-1-16,0 4 1 0,0 2-5 15,-3 1 1-15,3-7-8 16,0-3 0-16,3-6-8 16,8-16 0-16</inkml:trace>
  <inkml:trace contextRef="#ctx0" brushRef="#br0" timeOffset="80515.086">12940 13891 52 0,'-4'-3'26'0,"-10"9"-22"0,4-6 41 16,-1-3-45-16,-7 3 1 0,-6 0 2 15,-4 0 0-15,-4 3-3 16,0 7 1-16,4 5 2 15,-4 4 0-15,4 3 0 16,3 0 0-16,8-6-1 16,2 3 0-16,12-10-1 15,10 0 0-15,4 1-2 16,10-7 0-16,3 3 0 16,5 1 0-16,2-7-2 15,1-7 0-15,0 1 1 16,-7 3 0-16,-4 0 1 15,-4 3 0-15,-3 3 0 16,-3 0 1-16,-4 0 0 16,-3 7 1-16,-8 8-1 15,1 4 1-15,-1 3-1 0,1 0 0 16,-1 4-3-16,4-7 0 16,7-4-6-16,4-2 1 15,3-6-10-15,-7-4 1 16</inkml:trace>
  <inkml:trace contextRef="#ctx0" brushRef="#br0" timeOffset="80844.675">13088 14217 56 0,'11'19'28'0,"-4"-13"-32"0,-7-6 48 15,0 4-44-15,0-1 1 0,0 0-2 16,0 0 1-16,-4-3-1 15,4-6 1-15,0-1 0 16,7 1 0-16,4-3 0 16,-1-4 0-16,8-2 0 15,-4-1 0-15,4-3 0 16,3 0 0-16,4 4 0 16,-4 2 1-16,0 4 0 15,0 5 1-15,0 11 0 16,-3 5 0-16,-4 7 0 15,4 6 0-15,-1 0 0 16,5 7 0-16,6-7-2 16,-4 0 0-16,-2-6-6 15,-1-4 1-15,7-12-13 0,0-9 1 16</inkml:trace>
  <inkml:trace contextRef="#ctx0" brushRef="#br0" timeOffset="81386.821">14605 13669 31 0,'0'0'15'0,"-7"25"3"15,7-13 11-15,-4 4-24 16,-3 12 0-16,0 3 3 16,0 10 1-16,-3 9-11 15,-1 1 1-15,1 2 7 16,2 0 0-16,1-9-4 15,0-13 1-15,4-5-3 16,-1-11 1-16,-3-9-3 16,-3-15 1-16,-4-3-1 15,-8-1 0-15,-2-6-1 0,-8-3 0 16,-3-3-1 0,-8 0 0-16,1 6 0 0,3 0 1 15,7 10 0-15,4 3 0 16,7 3 4-16,7 6 1 15,0 3 2-15,10 7 1 16,11 2 1-16,18 1 0 16,10-7 0-16,18 1 1 15,18-4-3-15,6-3 0 16,12 0-5-16,-8-3 0 16,-4-3-7-16,-6-3 0 15,-8-4-11-15,-13 4 0 0</inkml:trace>
  <inkml:trace contextRef="#ctx0" brushRef="#br0" timeOffset="82015.515">15928 13615 50 0,'49'-6'25'0,"-10"-7"-19"0,-32 13 37 15,-7 0-41-15,0 0 1 16,-7 7 1-16,-18 2 0 16,-13 4-5-16,-8 5 0 15,-7 8 4-15,-11 11 0 16,-6 1-1-16,3-7 0 16,0 1-1-16,10-4 0 0,8-3-1 15,10-3 0-15,7-3-1 16,15-7 1-16,13 1 0 15,8-4 0-15,10 1 0 16,14-4 0-16,4 0-1 16,3 3 1-16,-3 4 0 15,-4 3 1-15,-10-1-1 16,-8 10 1-16,-10 4-1 16,-10 5 0-16,-8 4-1 15,-7 6 1-15,1 0-1 16,-1 0 1-16,0-4-1 15,-3-2 1-15,0 3 0 16,10-4 1-16,8 1 1 16,3-7 0-16,10-2-1 15,8-4 1 1,49-10-1-16,-4-5 0 16,-7-7-6-16,4-6 1 15,-3-7-16-15,6-5 1 16</inkml:trace>
  <inkml:trace contextRef="#ctx0" brushRef="#br0" timeOffset="82248.491">15953 14120 59 0,'-4'10'29'0,"-24"24"-19"0,24-25 41 0,-6 4-50 15,-1 12 0-15,-3 13 0 16,0 2 1-16,0 11-3 16,0 2 0-16,7-3-3 15,0-12 1-15,7-10-8 16,7-6 0-16,10-16-9 16,15-12 1-16</inkml:trace>
  <inkml:trace contextRef="#ctx0" brushRef="#br0" timeOffset="82521.344">16552 13725 61 0,'-10'35'30'0,"-15"59"-39"0,18-66 54 16,-7 13-45-16,-11 12 1 15,4 6-1-15,0 4 0 16,-4 6-2-16,4-9 0 16,3-10-8-16,4-6 1 15,4-13-7-15,3-12 1 16</inkml:trace>
  <inkml:trace contextRef="#ctx0" brushRef="#br0" timeOffset="82766.681">16387 14167 41 0,'14'10'20'0,"21"-1"-8"15,-17-6 31-15,-1 3-40 16,8 1 0-16,10 5 2 15,0 1 0-15,-3-1-6 16,-4 1 1-16,-6 6 4 16,-12-4 0-16,-10 14-2 15,-14-4 0-15,-11 6-2 16,-6 3 0-16,-8-2-5 16,0-7 0-16,4-3-6 0,3-3 0 15,7-7-7-15,11-5 1 16</inkml:trace>
  <inkml:trace contextRef="#ctx0" brushRef="#br0" timeOffset="83128.563">16775 14540 61 0,'-15'38'30'0,"-6"-4"-41"0,14-30 56 0,0 2-47 15,0-3 1-15,0 0 0 32,4-3 1-32,3-6 0 0,3-4 1 0,8-8-2 15,3-1 0-15,0-3-1 16,4 0 1-16,-4 3-2 16,0-3 1-16,3 3 0 15,1 7 1-15,0 6 0 16,3 2 1-16,-4 4 1 15,1 4 1-15,0 2 1 32,3 6 0-32,-7 4-1 0,0 3 1 0,4 3-1 15,-4 0 0 1,4-3-2 15,6-4 0-31,8 1-6 0,3-7 0 0,1-6-10 0,-8-9 1 0</inkml:trace>
  <inkml:trace contextRef="#ctx0" brushRef="#br0" timeOffset="83579.566">19089 13697 48 0,'-7'31'24'0,"-18"7"-18"16,22-19 36-16,-1 9-42 15,0 6 0-15,-6 13 1 16,-4-3 0-16,-7 10-2 0,-1 5 1 15,1 4-4-15,4 3 1 16,3-13-12-16,6-12 1 16,5-22-1-16,-1-10 0 15</inkml:trace>
  <inkml:trace contextRef="#ctx0" brushRef="#br0" timeOffset="83847.951">19001 14092 40 0,'17'19'20'0,"15"0"-16"0,-14-10 38 0,10 3-38 16,11 4 1-16,3 3 2 16,4 3 1-16,-7-3-9 15,-8-4 0-15,-9 1 5 16,-12 6 0-16,-17 6-3 15,-7 0 1-15,-14 4-3 16,-7-1 0-16,-4-3-4 16,7 1 1-16,4-7-3 15,7-4 0-15,3-2-10 16,4-6 0-16</inkml:trace>
  <inkml:trace contextRef="#ctx0" brushRef="#br0" timeOffset="84119.461">19632 14437 52 0,'18'6'26'0,"-11"-6"-31"0,-7 0 41 16,-7-6-36-16,-4-4 0 16,1-5 1-16,-8-1 0 15,-3 4-1-15,-4 2 1 16,-3 4 0-16,0 6 1 15,-1 9 0-15,1 4 1 16,0 2-2-16,14 7 0 0,7 7-1 16,3-7 1-16,25 3-3 15,11-6 0-15,-4-10-5 16,1-3 1-16,2-9-9 16,1-6 0-16</inkml:trace>
  <inkml:trace contextRef="#ctx0" brushRef="#br0" timeOffset="84418.052">19950 13521 56 0,'0'-3'28'0,"-18"44"-32"0,14-19 48 16,-3 12-45-16,-7 20 1 16,-3 18 0-16,-5 3 0 15,-2 16-1-15,-1 6 1 16,0-3-5-16,4-15 0 15,0-20-10-15,-4-15 0 16</inkml:trace>
  <inkml:trace contextRef="#ctx0" brushRef="#br0" timeOffset="84868.209">19470 14227 48 0,'14'19'24'0,"11"-23"-22"16,-15-2 35-16,8 0-37 16,7-7 0-16,10 1 0 15,11-7 1-15,7-6-1 16,7 9 0-16,-4-3 1 16,0 1 0-16,-6 2 0 15,-4 3 1-15,-11 7-1 16,-7 6 1-16,-10 6 0 15,-8 13 0-15,-3 9-1 0,-3 7 0 16,-4-4-1 0,0-3 1-16,0-2-1 0,0-1 0 15,0-7 0-15,4 1 0 16,3-6 0-16,0-4 1 16,3 1-1-16,1 2 0 15,-4-2 0-15,0 2 0 16,4 1 0-16,-1 2 1 15,4 4-1-15,4 3 1 16,7 0 0-16,6 0 0 0,8-3-1 16,14-3 1-16,11-7-4 15,3-6 0-15,-15-3-9 16,-9-3 1-16,-11 0-6 16,-4 0 1-16</inkml:trace>
  <inkml:trace contextRef="#ctx0" brushRef="#br0" timeOffset="85514.375">22758 13731 54 0,'7'29'27'0,"-7"43"-28"0,-4-60 49 0,1 10-48 16,-4 6 0-16,-4 7 0 16,0-7 1-16,-3 7-1 15,0 2 0-15,0-2 0 16,0-10 0-16,3-3-1 15,1-3 0-15,-1-13-1 16,1-3 1-16,-1-9-1 16,-3-4 1-16,-4-2-3 15,-6 2 1-15,-5-2-2 16,1-1 0-16,-4 4-1 16,8 9 1-16,-8 0 0 15,4 9 0-15,0 13 4 16,-1 3 1-16,5 7 2 15,3 2 1-15,6 7 2 16,8 3 1-16,7-7 0 16,7-5 1-16,8-4-2 0,-1-6 0 15,7-6-2-15,7-7 1 16,7-3-4-16,-3-3 0 16,3 1-10-16,1-4 1 15,-1-7-8-15,0 1 1 16</inkml:trace>
  <inkml:trace contextRef="#ctx0" brushRef="#br0" timeOffset="85729.063">22920 14318 67 0,'-7'34'33'0,"-7"1"-45"15,17-26 63-15,-3 4-51 16,0 2 0-16,0 1-4 16,0-3 1-16,-3-7-4 15,3-3 1-15,3-9-11 16,4-7 0-16</inkml:trace>
  <inkml:trace contextRef="#ctx0" brushRef="#br0" timeOffset="86190.749">22941 14067 48 0,'0'3'24'0,"11"-3"-17"0,-11 0 35 16,0 0-41-16,0 0 0 15,7 0 0-15,3 3 1 16,4 3-3-16,1-3 1 15,-1 4 1-15,0 2 0 16,0 7-1-16,0 0 0 16,-3-4-3-16,-1 4 1 15,1 3-3-15,-4 3 0 0,0 3-1 16,0 3 1-16,0-3 0 16,0 3 0-16,-3-6 2 15,-1 0 0-15,1-6 5 16,-1-1 0-16,1 1 2 15,-1 0 1-15,1-4 1 16,-1-2 0-16,1-1 0 16,3-3 0-16,3-2-3 15,1-4 1-15,3-4-2 16,7-2 0-16,0-13-2 16,8-3 1-16,-1-3 0 15,0-3 0-15,-3 6-2 16,-4 3 1-16,0 0-5 15,0 7 1-15,-3 6-7 16,-4-1 1-16,4 7-7 16,-8 0 0-16</inkml:trace>
  <inkml:trace contextRef="#ctx0" brushRef="#br0" timeOffset="86506.046">23502 14349 49 0,'11'13'24'0,"17"12"-22"0,-21-19 43 15,7-3-42-15,0 0 0 16,4-6 0-16,-1 0 1 16,5-3-6-16,-1-7 0 15,0-3 3-15,-3-2 1 0,-4-1-3 16,-4 0 1 0,-3-3-1-16,-7 3 1 0,-3 7-1 15,-4 2 0-15,-4 7 0 16,1 6 1-16,-5 4-1 15,1 8 1-15,0 4-1 16,4 16 1-16,3-7 0 16,3 3 0-16,8 4-2 15,3 2 1-15,3-2-5 16,4-4 0-16,4-6-6 16,7-6 0-16,-1-6-4 15,5-10 1-15</inkml:trace>
  <inkml:trace contextRef="#ctx0" brushRef="#br0" timeOffset="87242.4">23968 14518 24 0,'0'7'12'0,"0"-10"-9"0,0-4 18 16,0 1-17 0,0-3 0-16,3-4 4 0,1-3 1 15,3 1-12-15,-4 2 1 16,1-3 7-16,10 4 1 15,7 2-2-15,11 4 0 16,7 0-1-16,10 0 1 16,11-1-1-16,4-2 0 15,-4-4-1-15,-15 1 1 16,-2-1-2-16,-4 1 0 0,-8 2-1 16,-2 1 0-16,-8 0-1 15,-4 9 1-15,-10-4-2 16,-7 1 0-16,-3 3-1 15,-1 3 0-15,-6 10-2 16,-1 0 1-16,-3 12 0 16,0-3 1-16,0 9 0 15,3 10 1-15,4-1 2 16,0 8 1-16,7 5 1 16,4 3 1-16,-1 1 0 15,1-1 1-15,-8-3-1 16,-10-6 1-16,-11 1-2 15,-6-1 0-15,-8-7-2 16,-3-11 0-16,-4-11-1 16,0-8 1-16,7-10-1 15,4-10 1-15,10-12 0 0,11-3 0 16,14-6 0-16,14-4 1 16,11-5-1-16,14-1 1 15,13-3-1-15,12 6 1 16,6-2-1-16,12-4 1 15,-5 0-1-15,1 0 0 16,-1 3-1-16,-10-3 1 16,-10 0-1-16,-11 7 1 15,-14 5-1-15,-11 4 0 16,-11 3 0-16,-10 9 0 16,-7 7 0-16,-7 3 1 15,-11 18-1-15,1 7 1 0,-4 3 1 16,-1 6 0-16,1 7 1 15,3 6 0-15,4-4 0 16,4 4 0-16,2 0 0 16,8-1 0-16,4-5-1 15,6-4 0-15,12-9-6 16,6-3 0-16,3-13-10 16,12-9 0-16</inkml:trace>
  <inkml:trace contextRef="#ctx0" brushRef="#br0" timeOffset="87421.543">25354 14738 63 0,'4'25'31'0,"3"-12"-37"0,-7-13 54 15,3-4-49 1,4-2 1-16,0-3-8 0,-3-1 0 15,-4-5-5-15,3 8 1 16</inkml:trace>
  <inkml:trace contextRef="#ctx0" brushRef="#br1" timeOffset="96488.912">2462 15876 44 0,'11'-6'22'0,"0"-10"-10"0,-11 16 22 15,0 0-33-15,-7-6 1 16,3 3 2-16,-17 3 0 0,0 0-5 16,-8 6 1-16,-9 0 3 15,-5 7 0-15,-6-1-1 16,0 10 1-16,-8 10-1 16,15 9 0-16,-8 9 0 15,1 12 0-15,0-5 0 16,10 2 0-16,11-2 1 15,13-4 0-15,15-6-1 16,11-6 1-16,10-13-2 16,18-6 0-16,10-6-2 15,1-10 0-15,-1-3-7 16,4-3 0-16,-4-6-12 16,1-7 1-16</inkml:trace>
  <inkml:trace contextRef="#ctx0" brushRef="#br1" timeOffset="96776.825">2611 16287 54 0,'21'13'27'0,"-18"-10"-24"0,-6-3 37 16,-4 0-40-16,-4 3 0 15,-3 0 0-15,-4-3 1 16,8 0-1-16,-11 0 0 15,3 3 0-15,-10 3 1 16,7 4 0-16,-8-1 0 16,8 1 0-16,0 5 0 15,3 1-1-15,8 0 1 0,10-7-2 16,10 0 1-16,8-5-3 16,3-4 0-16,-3 0-5 15,-4-7 0-15,4 1-8 16,-1-10 0-16</inkml:trace>
  <inkml:trace contextRef="#ctx0" brushRef="#br1" timeOffset="97344.218">2723 16318 55 0,'0'19'27'0,"-3"0"-32"15,6-16 47-15,-3 3-41 0,-3 1 1 16,3-1-1 0,0-6 1-16,0 3-3 0,0-6 0 15,0 3 2-15,11-10 0 16,-8 1-1-16,4 0 1 16,4-4-1-16,-8 7 0 15,11 0 0-15,-3-1 1 16,-8 4-1-16,8 3 1 15,-4-3-1-15,4 3 0 16,-8 0 0-16,4 0 1 16,-7 0-1-16,7 3 0 15,-7 3 0-15,0-6 1 0,0 4-1 16,0-4 0-16,4 3 0 16,-4-3 0-16,7 3-1 15,-4-6 1-15,4 0-1 16,-3-1 1-16,3 4 0 15,4-3 0-15,-4 3 0 16,-4-3 0-16,15 0 0 16,-8 3 0-16,1-3 0 15,0 0 1-15,6 0-1 16,-6-4 0-16,3 4 0 16,4 3 0-16,-11 3 0 15,3-3 1-15,1 4-1 16,-8 5 1-16,4 3-1 15,4 4 0-15,-4 0 0 16,-7-4 0-16,11-2-3 16,-1 2 0-16,1-5-12 0,3-4 1 15,4-3-3 1,3-7 1-16</inkml:trace>
  <inkml:trace contextRef="#ctx0" brushRef="#br1" timeOffset="97931.731">3277 16340 58 0,'-7'13'29'0,"-3"9"-39"0,3-19 58 0,3 0-48 15,4 3 1-15,-7-3 0 16,4-6 0-16,3 3-2 15,3-9 1-15,4-1 0 16,4-2 1-16,-1 3-1 16,-3-1 1-16,4 1-1 15,-1-1 1-15,1 1-1 16,0 0 1-16,6 2-1 16,-6 4 1-16,3 0-1 15,4 3 1-15,-11 0-2 16,7 3 1-16,-4 0 0 15,-3 0 1-15,4 1-1 16,-7-1 0-16,3 0-1 16,0 0 1-16,3 0 0 15,-6-3 0-15,6-3-1 16,1 3 1-16,0-3 0 0,3 0 0 16,-4-4-1-16,1-2 1 15,3 0-1-15,0-4 1 16,0 0 0-16,-3 4 1 15,-4 3-1-15,3 3 1 16,-6 0-1-16,3 3 0 16,0 3 0-16,-7 3 1 15,4 3-1-15,3 1 0 16,3 2 0-16,-10 4 1 16,0-3-1-16,4 2 0 0,3 1 0 15,-4 0 0 1,11-4-10-1,8-6 1-15,-1-3-8 16,-4 1 1-16</inkml:trace>
  <inkml:trace contextRef="#ctx0" brushRef="#br1" timeOffset="98772.576">3835 16350 56 0,'21'12'28'0,"-11"-6"-29"15,-10-9 46-15,11 0-43 16,-7 0 0-16,10 0 2 16,-4-3 1-16,1-4-8 0,3 4 1 15,0-3 4-15,0-1 1 16,-3-2-3-16,-4-1 0 16,-4 1-2-16,-3-1 1 15,-3 4 1-15,-8 2 0 16,1 4-1-16,-1 6 0 15,4 4 1-15,-4 2 0 16,1 0 1-16,-1 4 0 16,11 0-1-16,0 5 1 15,0 4-2-15,0 0 0 16,11-3-3-16,-1 0 1 16,1-7-4-16,0-2 0 15,6-1-4-15,-3-9 1 0,4-3-1 16,3-6 0-16,0-1 2 15,4-2 1-15,-4-4 6 16,-7 3 0-16,0 4 7 16,1 3 0-16,-5 6 4 15,-3 6 0-15,-3 0 0 16,3 1 1-16,-7-1-4 16,0-3 0-16,0 3-3 15,0-6 0-15,0 3-2 16,3-6 0-16,4-3-1 15,0 0 0-15,4 3 0 16,-8-1 1-16,5 4-1 16,2 0 0-16,-6 7 0 15,3-1 1-15,3 3-1 16,-3 1 1-16,4-1-1 16,0-2 1-16,10 2 0 0,0-6 0 15,7-6-1-15,11-6 1 16,0-10-1-16,10-6 0 15,4-10-1-15,-4-15 1 16,-10-10-1-16,-11-12 1 16,4-16-1-16,-11-2 0 15,-14-11 0-15,7-5 0 16,-6 5 0-16,-16 13 1 16,5 13-1-16,-15 12 1 15,-3 20 0-15,-11 17 1 0,4 20 0 16,-4 22 0-16,4 21 1 15,-11 36 0-15,8 14 0 16,6 14 0 0,11-1-1-1,3-3 0-15,4-18-1 0,7-17 1 0,7-15-4 16,4-12 0-16,-1-19-3 16,-6-10 0-16,-4-6-4 15,0-6 0-15,0-7-6 16,-4-12 0-16</inkml:trace>
  <inkml:trace contextRef="#ctx0" brushRef="#br1" timeOffset="99206.69">4205 15983 41 0,'-7'3'20'0,"14"3"-14"0,4-3 33 16,-1-3-36-16,19 0 1 15,2 7 3-15,19-4 0 16,3 0-9-16,21-3 1 15,-14-3 5-15,21 0 0 16,0-4-2-16,7 1 0 16,-10-3-2-16,3-1 1 15,-21 1-1-15,-11 3 0 16,-10-4-2-16,-14 4 1 16,-8 6 0-16,-17 0 0 15,-10 3 0-15,-11 3 0 0,-8 4-1 16,-2 5 1-16,2 1 0 15,-2 3 1-15,13-3-1 16,-3-1 1-16,10 1 0 16,11 3 0-16,11 6 0 15,10 0 1-15,7 3 0 16,8 3 1-16,9-2-1 16,-2 2 0-16,-4-3-1 15,-8 1 1-15,-6-8-1 16,-4-2 0-16,-10 3-1 15,-11-3 0-15,-11 0-2 16,-28-7 0-16,-17 1-6 16,-25-7 0-16,-11-3-7 15,-14 4 0-15</inkml:trace>
  <inkml:trace contextRef="#ctx0" brushRef="#br1" timeOffset="99657.474">1559 16820 52 0,'-3'9'26'0,"3"-5"-23"15,0-4 43-15,3 3-41 16,15 0 1-16,3 3 4 16,18 0 0-16,28-2-11 15,14-1 0-15,39-3 9 16,28 3 0-16,43 0-2 15,38-9 0-15,50-7-3 16,21-9 1-16,6-9-3 16,-2-1 0-16,-29 7-1 15,-17 13 0-15,-40 9-3 16,-34 6 1-16,-29 6-2 16,-35 7 1-16,-21 3-4 15,-29 0 1-15,-17-4-7 0,-14 1 1 16,-21 0-11-16,-29 2 1 15</inkml:trace>
  <inkml:trace contextRef="#ctx0" brushRef="#br1" timeOffset="121222.485">6396 15763 29 0,'10'3'14'0,"-6"16"-6"0,-4-19 15 16,-4 10-22-16,4-1 0 15,-10 7 0-15,3 3 1 16,3-1-3-16,4 7 1 16,-7 1-3-16,4-1 1 15,-1-3-8-15,1 0 1 16</inkml:trace>
  <inkml:trace contextRef="#ctx0" brushRef="#br1" timeOffset="122103.176">6530 15770 22 0,'18'0'11'0,"13"-7"-3"16,-24 1 12-16,0 0-17 15,4-1 0-15,0-2 4 16,-1 0 0-16,-6-1-7 16,3-2 1-16,-4-4 4 15,-3-3 1-15,-3 0-2 16,-8-3 1-16,-6 4-3 0,-12 5 1 16,-2 1-3-16,-1 2 1 15,-11 1-2-15,5 2 0 16,-12 7-2-16,4 4 0 15,4 5-2-15,-7 10 1 16,6 9-2-16,5 0 1 16,-8 16 1-16,7 9 1 15,7 16 1-15,7 7 0 16,11 5 3-16,11-2 0 16,17-1 1-16,11-6 1 15,10-12 2-15,14-10 0 16,11-22-1-16,18-15 1 0,3-23-1 15,4-15 1-15,-15-19-3 16,-10-6 1-16,-21-13-3 16,-11-6 0-16,-14-3-9 15,-10 13 1-15,-11 5-6 16,-11 7 1 0</inkml:trace>
  <inkml:trace contextRef="#ctx0" brushRef="#br1" timeOffset="122882.26">7394 15748 31 0,'0'3'15'0,"-7"-3"-6"16,4 0 21-16,-8 0-30 0,-3 0 1 15,-4 6 0-15,-10 0 0 16,7 4-1-16,-7 12 0 16,-1-7 0-16,5-2 1 15,-1 3-2-15,4-4 0 16,7 1-1-16,3-1 1 16,8 1 0-16,10-1 0 15,3 1 1-15,8 2 0 16,3 4 2-16,4 0 1 0,0 0-1 15,-1 0 1-15,-6 0-1 16,-11-4 0-16,-7 4-2 16,-18 3 1-16,-3 6-3 15,0 0 0-15,-14 1-6 16,-1-7 0-16,-2-4-4 16,2-5 0-16</inkml:trace>
  <inkml:trace contextRef="#ctx0" brushRef="#br1" timeOffset="123168.794">7606 15509 38 0,'-18'32'19'0,"-10"18"-22"0,17-31 34 15,-3 9-31-15,0 16 0 16,4 12 1-16,-8 19 0 16,7-2-2-16,4-1 1 15,4-10-1-15,-4-8 0 16,3-10-6-16,4-16 1 15,-7-16-5-15,4-8 1 16</inkml:trace>
  <inkml:trace contextRef="#ctx0" brushRef="#br1" timeOffset="123710.755">7274 16080 37 0,'18'25'18'0,"7"-22"-19"15,-15-3 33-15,4 3-32 16,4 0 0-16,3 1 0 16,0-1 1-16,8 0-2 15,2 0 1-15,1 0 0 16,7-3 0-16,0 3-1 16,-4-3 1-16,0-3-1 15,-7 0 1-15,1-3 0 16,-5 3 1-16,-6-1 0 0,-4 1 1 15,-3 3 0-15,-4-3 1 16,-4 3 0-16,-3 0 1 16,-3-3-1-16,-4 3 0 15,-4 0-1-15,-3 0 0 16,-4 6-1-16,1 1 1 16,3 2-1-16,-11 4 0 15,11-1 0-15,3 1 0 16,1-1-1-16,-1-2 1 15,11-4-1-15,0-3 1 16,11 0-1-16,-8-3 0 0,11 0-1 16,-3 0 1-16,3 0-1 15,-3-3 1-15,-1 0-1 16,1 0 1-16,-1 3-1 16,1 0 0-16,3 0 1 15,-3 0 0-15,-4 3-1 16,3 0 1-16,1 0-1 15,-1 3 0-15,1 4-3 16,0-1 0-16,-1 1-10 16,1 2 0-16,-4-6 0 15,3-2 0-15</inkml:trace>
  <inkml:trace contextRef="#ctx0" brushRef="#br1" timeOffset="123962.587">7962 16293 40 0,'7'16'20'0,"-7"-16"-25"0,0 0 40 15,0 0-36-15,4-3 1 16,-1 0-1-16,4-7 0 16,0-2 1-16,0-4 0 15,1 0 0-15,-1-2 0 16,0-1 0-16,-7 3 0 15,10 0 0-15,-3 4 1 16,11-1-1-16,0 4 1 0,3-1-4 16,3 1 1-1,5-4-9-15,-5 4 0 16</inkml:trace>
  <inkml:trace contextRef="#ctx0" brushRef="#br1" timeOffset="124188.903">8467 15324 39 0,'10'-12'19'0,"-17"24"-16"16,4-9 29-16,-4 10-31 16,0 12 0-16,-4 10 2 15,-3 15 0-15,-4 19-5 16,-3 12 1-16,7 20 1 15,7 5 0-15,7-2-3 0,-7-20 0 16,7-18-10-16,0-19 1 16</inkml:trace>
  <inkml:trace contextRef="#ctx0" brushRef="#br1" timeOffset="124372.985">8065 15977 54 0,'14'15'27'0,"14"-2"-32"0,-7-10 47 16,4 0-42-16,14-3 0 0,6-6-1 15,5-4 0-15,-1 4-6 16,1 0 1-16,-1 3-9 16,-7 6 1-16</inkml:trace>
  <inkml:trace contextRef="#ctx0" brushRef="#br1" timeOffset="124926.439">9349 16162 49 0,'0'18'24'0,"0"11"-24"0,0-23 39 16,0 3-38-16,0 4 0 15,3-1 1-15,1-2 0 16,-1-4-3-16,4 3 0 16,0 1 1-16,4-7 0 15,-1 0-1-15,1-3 0 16,7 0-1-16,-4-6 1 0,0 0-1 16,0-1 1-16,4 1 0 15,-8 3 0-15,4 0 1 16,-3 3 0-16,3 0 0 15,-3 3 1-15,-1 3-1 16,1 4 1-16,-1-4-1 16,1-3 1-16,0 3-1 15,-1-3 1-15,1-3-1 16,-1 0 1-16,1-6 0 16,3-10 0-16,-3-6-1 15,3-3 1-15,3 0-2 16,1 6 0-16,3-6-5 15,0 7 1-15,0-1-10 16,1 9 1-16</inkml:trace>
  <inkml:trace contextRef="#ctx0" brushRef="#br1" timeOffset="125138.183">10029 16061 42 0,'0'22'21'0,"0"-3"-23"0,-3-13 32 0,-1 7-30 16,-3 6 1-1,0-1-1-15,0 1 0 0,0-3-1 16,4-4 0-16,-8 1-4 16,8-7 0-16,-1-6-7 15,4-6 1-15</inkml:trace>
  <inkml:trace contextRef="#ctx0" brushRef="#br1" timeOffset="125407.545">9850 15726 25 0,'7'-16'12'0,"10"-12"-3"0,-10 18 14 15,0-2-21-15,4-4 0 16,7-3 1-16,3 0 0 16,3-2-5-16,12-8 1 15,3 1-4-15,-1 3 1 16,-2-6-6-16,-5 2 1 15</inkml:trace>
  <inkml:trace contextRef="#ctx0" brushRef="#br1" timeOffset="125960.759">10266 15246 37 0,'-11'28'18'0,"-6"32"-14"0,13-42 32 0,1 17-34 16,3 12 0-16,-4 19 1 16,-3 6 0-16,0 6-4 15,0 10 0-15,-4-3 2 16,1-10 1-16,-4-6-3 109,-4-9 1-109,0-13-2 16,1-10 1-16,-1-15-3 16,0-12 1-16,4-17-2 15,4-2 1-15,3-13-2 0,0-9 1 0,3-1 0 0,1 4 1 0,3 6 0 0,3 7 1 0,4 5 2 0,4 4 0 0,3 6 3 0,3 3 0 0,1 0 1 0,3 7 1 0,0-1 1 0,1 3 0 16,6 1-1-16,0 0 1 15,0 2-1-15,0-2 0 16,1-4-1-16,2 1 1 16,-6-1-1-16,0 7 1 15,3-1-2-15,-7 1 1 16,0-3 0-16,1-1 0 16,-1 1-2-16,0-1 1 0,4-2 0 15,3-1 0-15,0 0-1 16,0 1 1-16,-3-4-1 15,0 0 0-15,-4-2-1 16,4-4 0-16,6-4-5 16,5-5 1-1</inkml:trace>
  <inkml:trace contextRef="#ctx0" brushRef="#br1" timeOffset="126756.835">12926 15472 46 0,'53'-54'23'0,"-29"17"-4"16,-17 30 13-16,-3 1-31 16,-4 0 1-16,-7 0 1 15,-11 6 0-15,-13 6-3 16,-22 3 0-16,-11 10 3 15,-10 6 0-15,-4 7-3 16,1 2 0-16,-1 10-5 16,4-3 1-16,4-1-1 15,13-8 0-15,15-1 0 16,10-6 1-16,14 0 2 0,11-3 1 16,14-3 3-16,15-3 0 15,6 0 0-15,4-4 0 16,-1 1 0-16,1 2 0 15,-11 1-1-15,0 0 0 16,-7 6 0-16,-14 9 0 16,-7 7-1-16,-7 2 0 15,-10 1-1-15,-5 3 1 16,-6 3 0-16,0-6 0 16,3-13 0-16,4 0 0 15,3 0 1-15,4-6 0 0,10-6 1 16,4 0 1-16,11-7 0 15,6-3 1-15,12-2-1 16,9-4 1-16,1 0-2 16,0-4 0-16,7 1-3 15,3-3 1-15,0 6-5 16,-3 0 0 0,-4-3-7-16,-3 3 1 0,-7-3-7 15,-7-7 0-15</inkml:trace>
  <inkml:trace contextRef="#ctx0" brushRef="#br1" timeOffset="126980.928">12795 15873 55 0,'7'9'27'0,"-7"17"-30"0,-3-14 48 15,-4 10-45-15,0 9 0 16,-4 7 0-16,-3 6 1 16,0 6-3-16,0-9 0 15,3-10-7-15,4-6 0 16,4-3-7-16,6-12 1 16</inkml:trace>
  <inkml:trace contextRef="#ctx0" brushRef="#br1" timeOffset="127492.35">13261 15992 44 0,'7'-3'22'0,"-11"-6"-18"16,4 2 36-16,-3 1-39 16,-4 0 1-16,-4 3 0 15,-6 0 0-15,-5 3-3 16,-2 6 1-16,-4 3 2 0,-1 4 0 16,5 9-1-16,-1-3 0 15,4 3 0-15,7-4 0 16,3 1-1-16,1 3 1 15,6-6-1-15,11-7 1 16,4-6-2-16,6-3 0 16,4-6-1-16,8 0 0 15,-5-7-2-15,1-2 1 16,0-7-1-16,-4 3 1 16,-3 3 0-16,-4 4 0 15,0 2 3-15,-4 7 0 16,1 6 2-16,-4 3 1 0,0 10 0 15,0 3 1-15,-3 3 0 16,-1 6 0-16,1-3-3 16,-1 0 1-16,1-3-4 15,-1-3 0-15,1-3-9 16,-1-4 1-16,-3-5-6 16,0-4 1-16</inkml:trace>
  <inkml:trace contextRef="#ctx0" brushRef="#br1" timeOffset="128078.189">13473 16180 40 0,'0'25'20'0,"3"19"-17"31,-3-34 32-31,-3 2-35 0,-1-2 0 16,1-1 0-16,-1-3 0 0,0-2-1 16,4-4 1-16,0 0-1 15,0 0 1-15,4-4-1 16,3-5 1-16,4-4-1 15,-1-5 0-15,1-1-1 16,-4 0 1-16,3 0-1 16,1 3 1-16,0 4 0 15,3 3 0-15,0 5 1 16,-4 4 0-16,1 4 2 16,0 5 0-16,-1 3 1 0,1 4 0 15,-4 3 0-15,3 0 1 16,5-4-1-16,-1-5 0 15,0-1-2-15,0 4 0 16,0-4-9-16,0-2 0 16,-7-4-6-16,-7 0 1 15</inkml:trace>
  <inkml:trace contextRef="#ctx0" brushRef="#br1" timeOffset="128616.274">11942 16713 26 0,'0'0'13'0,"-8"0"3"16,5 0 14-16,-1 4-25 16,1-1 1-16,-1 3 5 15,1 0 0-15,-4 4-13 16,3-1 0-16,4 0 8 0,0-2 0 15,4-1-3-15,6 0 0 16,4-6-3-16,1 0 1 16,2-6-2-16,4 0 1 15,1-4-1-15,-5 1 0 16,1-4-1-16,-1 1 1 16,1-1-1-16,3 1 0 15,-3 2 1-15,3-2 0 16,-3 6 1-16,-4-1 0 15,0 4 0-15,-3 3 1 0,-4 6 0 16,-4 7 0-16,-3 6-1 16,0-4 1-16,0 1-3 15,0 0 1-15,4-4-6 16,3-2 1-16,3-7-10 16,4-6 1-16</inkml:trace>
  <inkml:trace contextRef="#ctx0" brushRef="#br1" timeOffset="128875.206">12393 16622 42 0,'0'-12'21'0,"4"18"-10"0,-4-6 29 16,0 0-35-1,0 0 0-15,3-3 3 0,1 0 0 16,10 0-11-16,0-3 1 16,7 2 6-16,4-2 0 15,3 0-7-15,-3 6 0 16,-1-3-10-16,-6 0 0 16,-11 9-5-16,-3 0 0 15</inkml:trace>
  <inkml:trace contextRef="#ctx0" brushRef="#br1" timeOffset="129054.132">12368 16811 53 0,'11'18'26'0,"7"-11"-29"16,-11-7 47-1,24-13-47 1,5 4 0-16,-1-4-14 15,-3 1 0-15,-1-1 12 16,-2 1 1-16</inkml:trace>
  <inkml:trace contextRef="#ctx0" brushRef="#br1" timeOffset="129232.974">12862 16601 56 0,'-7'40'28'0,"-14"10"-36"0,18-31 50 16,-5 10-43-16,1-1 0 15,0-6-10-15,0-10 1 16,0 1 1-16,0-7 0 16</inkml:trace>
  <inkml:trace contextRef="#ctx0" brushRef="#br1" timeOffset="129891.338">12439 15095 49 0,'-7'29'24'0,"0"5"-23"0,3-25 38 15,-6-2-41-15,-1-1 1 16,-3-3-1-16,-4 3 1 16,-3 4 1-16,0-10 1 15,0 0-3-15,0 0 0 16,3-3-2-16,4-10 0 16,3 1-2-16,8-7 0 15,6 0 0-15,8 0 1 16,7 3 2-16,3 4 1 15,3 3 4-15,1 2 0 16,3 7 3-16,1 3 0 16,2 7 0-16,-2 5 1 0,2 4-2 15,1-6 1-15,-4 6-2 16,1-4 1 0,-1-2-1-16,0-4 0 15,0-6-1-15,0 4 0 0,1-17-1 16,-5-2 1-16,-2-7-1 15,-8-6 0-15,-7-3-1 16,-11 6 0-16,-10-3 0 16,-11 9 0-16,-6 3-1 15,-8 7 1-15,0 6-5 16,-3 3 0-16,6 7-11 16,1 5 1-16</inkml:trace>
  <inkml:trace contextRef="#ctx1" brushRef="#br1" timeOffset="53020.118">10061 12979 0,'0'0'16</inkml:trace>
  <inkml:trace contextRef="#ctx0" brushRef="#br1" timeOffset="135510.343">14619 15544 49 0,'0'6'24'0,"4"-3"-10"0,-4-3 25 0,0 0-37 16,0 0 1 0,0 3 3-16,0 0 0 0,0 1-8 15,0-1 1-15,0 0 2 16,0 0 1-16,0 0-8 16,0-3 1-16,0 0-14 15,0 0 1-15</inkml:trace>
  <inkml:trace contextRef="#ctx0" brushRef="#br1" timeOffset="135853.256">14870 15440 44 0,'3'-3'22'0,"-3"16"-11"0,4-10 26 15,-4-3-35-15,0 3 1 16,3 0 1-16,-3 0 1 15,4 0-6-15,-1 1 0 16,-3-1 4-16,4 3 0 16,-4-3-3-16,0 3 0 0,0-6-7 15,3 7 1-15,1-7-11 16,-1 3 1-16</inkml:trace>
  <inkml:trace contextRef="#ctx0" brushRef="#br1" timeOffset="136546.435">14563 15876 49 0,'0'-3'24'0,"0"3"-26"0,0 0 35 0,3-3-33 15,4-3 1-15,0-1 0 16,0-2 0-16,0 0-1 16,4-7 0-16,3 0 1 15,0 4 0-15,4-4-1 16,0 7 1-16,-1-1-1 16,1 4 1-16,-4 3-1 15,4 3 0-15,-4-3 0 16,0 3 1-16,0-4-1 15,0 8 0-15,-3-1-1 0,-1 0 1 16,-3 3 0 0,0 0 0-16,0 1 0 0,0-4 0 15,0 3 0-15,4 4 1 16,0-4-1-16,3-3 0 16,3-3 0-16,8-6 1 15,0-7-1-15,3 4 0 16,0 2-7-16,0 1 1 15,-10-3-8-15,-7-1 0 16</inkml:trace>
  <inkml:trace contextRef="#ctx0" brushRef="#br1" timeOffset="137205.074">15268 15663 30 0,'53'-31'15'0,"-7"-20"-7"0,-35 36 17 16,-1-10-22-16,-3-4 1 15,0-5 3-15,-7-1 1 16,-7 4-9-16,-10-3 0 16,-12 5 6-16,-6 1 0 15,0 6-2-15,-4 0 0 16,-10 7-2-16,-8-1 1 0,1 3-2 16,-4 4 1-16,-4 0-1 15,-3 2 0-15,11 4 0 16,3 0 0-16,-4 3 0 15,1 6 0-15,3 10-1 16,4 9 0-16,3 10 1 16,0 12 0-16,11 9 0 15,3 19 0-15,14 7 1 16,15 2 0-16,17 4 1 16,25 0 0-16,7-19-1 15,24-13 0-15,15-18-1 16,17-22 1-16,-3-26-1 15,7-18 0-15,-4-16-2 16,-17 3 1-16,-15-9-4 16,-13-6 0-16,-19-1-10 15,-23 1 0-15</inkml:trace>
  <inkml:trace contextRef="#ctx0" brushRef="#br1" timeOffset="141499.546">11455 7431 25 0,'-4'4'12'0,"8"-8"4"16,-4 4 12-16,0 0-26 15,0 0 0-15,0 0 3 16,0 0 1-16,3 0-7 15,4 0 0-15,4 0 4 0,7 0 1 16,3 4-2-16,10-4 0 16,12 0-3-16,13 0 1 15,8-7-4-15,13 1 0 16,4-6-7-16,1 5 1 16,-12-5-4-16,-17-1 1 15</inkml:trace>
  <inkml:trace contextRef="#ctx0" brushRef="#br1" timeOffset="141830.686">11275 7732 30 0,'3'-3'15'0,"22"-12"-10"15,-18 8 27-15,4-2-30 16,6 0 1-16,8-4 3 16,10 4 0-16,4-4-7 15,3 4 0-15,8 2 5 16,6 1 0-16,4-6-2 15,-3 2 1-15,3 1-6 16,0-1 1-16,-4 1-5 0,-3 3 0 16,-14 3-7-16,-7 3 1 15</inkml:trace>
  <inkml:trace contextRef="#ctx0" brushRef="#br1" timeOffset="142235.004">11282 7961 32 0,'3'7'16'0,"15"-23"-3"16,-14 13 23-16,6 0-33 15,8 3 1-15,14-3 1 16,10-1 1-16,18-2-8 16,14-6 0-16,0-4 1 0,7 3 1 15,0 7-13-15,-7 3 1 16,-3 3-3-16,-11 3 1 16</inkml:trace>
  <inkml:trace contextRef="#ctx0" brushRef="#br1" timeOffset="143378.299">15833 16099 41 0,'-4'34'20'0,"-24"16"-18"0,17-34 21 15,1 3-24-15,-4-3 1 16,-4 6-10-16,0-4 0 16,1-5 4-16,3-7 1 15</inkml:trace>
  <inkml:trace contextRef="#ctx0" brushRef="#br1" timeOffset="143902.055">16785 16133 42 0,'-3'22'21'0,"6"-9"-27"16,-3-13 37-16,0 0-32 16,7-10 1-16,0-12 0 0,0-12 0 15,-3-13 1-15,3-6 0 31,-4-45 0-31,1 7 0 16,-4-3 0-16,0 19 1 16,0 3-2-16,4 16 1 15,6 5-2-15,4 14 0 16,4 9 0-16,7 12 0 16,-1 10-2-16,8 9 1 0,-11 3-6 15,-3 7 1-15,-15 5-4 16,-3 7 1-16</inkml:trace>
  <inkml:trace contextRef="#ctx0" brushRef="#br1" timeOffset="144144.023">16619 15933 55 0,'11'0'27'0,"7"3"-35"16,-8-6 55-16,4-1-47 15,4 1 0-15,3 0 0 16,4 0 1-16,-1 0-2 0,5-3 1 16,-1 3-7-16,0 3 0 15,0 3-8-15,1 0 1 16</inkml:trace>
  <inkml:trace contextRef="#ctx0" brushRef="#br1" timeOffset="144354.43">17057 16033 53 0,'-4'38'26'0,"1"-7"-31"0,-1-22 42 0,4 4-37 16,-3-1 0-16,3-2-4 16,0-1 0-16,-4-2-3 15,4-7 1-15,0-7-8 16,0 1 1-16</inkml:trace>
  <inkml:trace contextRef="#ctx0" brushRef="#br1" timeOffset="144545.949">17022 15870 45 0,'17'0'22'0,"4"0"-30"0,-14-3 39 15,4 0-32-15,7-1 0 16,-1 1-10-16,4 0 1 15,1 6 5-15,-5 0 0 16</inkml:trace>
  <inkml:trace contextRef="#ctx0" brushRef="#br1" timeOffset="144732.186">17300 16099 41 0,'0'15'20'0,"4"-18"-26"0,-4 3 34 0,0 0-31 16,3-3 1-16,4-3-9 16,0-3 1-16,0-10 6 15,4 0 1-15</inkml:trace>
  <inkml:trace contextRef="#ctx0" brushRef="#br1" timeOffset="144864.135">17438 15942 27 0,'14'16'13'0,"4"18"-4"15,-11-24 19-15,0 5-27 16,-4 4 1-16,1 0 0 16,-1 3 1-16,1 0-5 15,6-3 1-15,-3-4-3 16,4-5 0-16,7-7-6 0,3-9 0 16</inkml:trace>
  <inkml:trace contextRef="#ctx0" brushRef="#br1" timeOffset="145311.784">18076 15453 45 0,'0'34'22'0,"-7"35"-29"0,7-50 41 0,0 9-34 16,-3 1 1-16,3 5 3 16,0 4 0-16,3-1-4 15,1-2 0-15,-1-1 2 16,1-12 0-16,3-3-1 16,-4-3 1-16,-3-7-3 15,0-3 1-15,-7-2-1 16,-3-4 0-16,-4-4-1 15,-7-2 0-15,-1-3 1 16,-2 2 0-16,-5 7 0 16,-6 0 0-16,3 10 0 15,1 6 0-15,-1 6 2 16,4 9 1-16,3 3-1 16,7-5 1-16,8-1 1 15,10 0 1-15,10-6 0 16,15-3 0-16,7-13-2 0,0-3 1 15,6-6-6-15,8-3 1 16,-7-4-13-16,0-5 0 16</inkml:trace>
  <inkml:trace contextRef="#ctx0" brushRef="#br1" timeOffset="146002.27">19551 15967 39 0,'-4'6'19'0,"-13"-6"-14"0,10 0 22 15,-7-3-24-15,-4 0 1 16,-7 3 1-16,1-3 0 16,-8 6-7-16,4 0 1 15,3 4 4-15,0 2 1 16,1 3-2-16,-1 7 0 0,4 0-1 15,7 0 1 1,7 0-2-16,3 0 1 0,8-4-1 16,6-5 0-16,11-4-1 15,7-6 1-15,4-3-2 16,7 0 1-16,-4-10-1 16,1-3 1-16,-8-9-2 15,-3 3 0-15,-8 7 1 16,-3 2 0-16,0 4 2 15,-3 9 1-15,0 3 1 16,-4 13 1-16,3 2 1 16,1 4 0-16,3 3 0 15,0-3 0-15,7 0-5 16,4-3 0-16,3-6-14 16,0-7 0-16,1-3-1 15,2-3 0-15</inkml:trace>
  <inkml:trace contextRef="#ctx0" brushRef="#br1" timeOffset="146904.324">20877 15481 44 0,'-28'100'22'0,"-4"-12"-31"0,25-69 42 16,-3 6-35-1,-1 0 0-15,1 0-12 0,3-6 0 16,-4-3 11-16,7-13 0 15</inkml:trace>
  <inkml:trace contextRef="#ctx0" brushRef="#br1" timeOffset="147249.393">20733 15716 38 0,'10'7'19'0,"8"-4"-20"16,-18-3 34-16,11 0-32 16,-1-3 0-16,4-1 0 15,4 1 1-15,0 0 0 16,-1 3 0-16,4 0 2 16,8 3 0-16,-1 0 0 15,7 4 0-15,-3-4 0 16,-7 0 0-16,-8 6-2 15,-6 7 0-15,-11 3-1 0,-7 6 0 16,-11-3-1-16,-7 3 1 16,-10 0-2-1,-11-3 1-15,7 3-4 0,1-6 0 16,9-7-6-16,5-2 1 16,6-7-7-16,11-6 1 15</inkml:trace>
  <inkml:trace contextRef="#ctx0" brushRef="#br1" timeOffset="147656.123">21110 16036 49 0,'-10'38'24'0,"-8"-13"-26"0,14-22 42 0,1 0-40 16,-1 0 1-16,1 0-1 16,3 0 1-16,0-3-2 15,7-3 1-15,4-6-2 16,3 0 1-16,0-13-3 16,3 3 0-16,1-3-1 15,0 0 0-15,-4 3 0 16,0 3 0-16,4 1 3 15,3 2 0-15,0 4 3 16,0 6 1-16,0 3 2 16,0 3 1-16,1 6 0 0,-5 7 1 15,1 6-2-15,-4 0 1 16,0 0-3-16,0 0 1 16,4-4-5-16,6-2 0 15,5 0-12-15,-1-10 0 16,-3 0 0-16,-4-9 0 15</inkml:trace>
  <inkml:trace contextRef="#ctx0" brushRef="#br1" timeOffset="150566.348">22814 15613 45 0,'14'3'22'0,"-3"3"-20"0,-11-6 45 16,0 3-46-16,-4 4 0 16,-6 2 0-16,-8 0 0 15,-7 4-2-15,8-4 1 16,-19 4 0-16,1-1 1 16,3-2-1-16,1-1 0 0,2-2-1 15,5-4 1-15,6 6-1 16,8 0 1-16,3 1 0 15,7 2 0-15,10 1 0 16,8 3 1-16,3-4 0 16,7 4 1-16,0-4-1 15,-3-5 1-15,-4 2 0 16,-7 4 0-16,-7-1-1 16,-10 7 1-16,-8 3-2 15,-10 3 0-15,-4-3-2 16,1 3 1-16,-5-6-4 15,1-3 0-15,4-4-5 16,6-2 1-16,7-7-7 16,8-3 0-16</inkml:trace>
  <inkml:trace contextRef="#ctx0" brushRef="#br1" timeOffset="150824.966">22938 15876 46 0,'-14'19'23'0,"3"6"-21"0,7-16 40 15,1 7-42-15,3-3 0 0,0 6 0 16,0-1 0-1,-4-5-3-15,4-1 0 0,0-8-7 16,0-11 0-16,0-5-4 16,4-4 0-16</inkml:trace>
  <inkml:trace contextRef="#ctx0" brushRef="#br1" timeOffset="151016.393">22871 15744 59 0,'3'7'29'0,"1"-10"-41"15,-4 3 58-15,0 0-47 16,3-4 1-16,11 4-3 16,4 0 1-16,7 0-5 15,6-3 0-15,-2 3-8 16,-1 0 0-16</inkml:trace>
  <inkml:trace contextRef="#ctx0" brushRef="#br1" timeOffset="151618.234">23128 15929 46 0,'-3'38'23'0,"-1"0"-22"0,4-32 38 0,0-3-39 15,0 3 0-15,0 1-1 16,0-4 1-16,0-3 0 16,0 0 0-16,4-6-2 15,3-4 1-15,0 1-3 16,3-1 1-16,1-2-1 16,-1-1 1-16,1 1-1 15,0 2 1-15,3 1 1 16,0-1 1-16,-4 7 2 15,1 0 0-15,0 3 1 16,-1 3 1-16,-3 4-1 16,0-1 0-16,0-3-1 15,0 0 1-15,-3 0-2 16,3-3 1-16,0 0-1 16,0-3 0-16,0 3 0 15,0-3 0-15,0 3 0 16,0 0 0-16,-3 0 0 0,-4 0 1 15,7 0-1-15,0 3 0 16,0 0 0-16,0-3 0 16,0 0 0-16,4 0 0 15,-1 0 0-15,-3-3 0 16,4 0 0-16,-4 0 0 16,0 0 0-16,7 0 0 15,-7 3 0-15,0 0 1 16,0 0 0-16,0 0 1 15,0 6-1-15,-3 0 0 16,3 0 0-16,0 1 1 0,0-1-2 16,-3 0 1-16,3-3-1 15,0 4 0-15,0 2-5 16,3-3 1-16,5 1-10 16,-1 2 1-16</inkml:trace>
  <inkml:trace contextRef="#ctx0" brushRef="#br1" timeOffset="151845.508">23784 15983 53 0,'0'19'26'0,"-10"21"-29"0,6-33 45 0,1 2-42 0,-4 7 0 15,0 3-1-15,-1-4 1 16,1-2-2-16,4-1 0 16,-1-2-7-16,4-7 0 15,0-3-6-15,0-6 1 16</inkml:trace>
  <inkml:trace contextRef="#ctx0" brushRef="#br1" timeOffset="152039.271">23675 15798 43 0,'0'6'21'0,"14"7"-15"0,-10-10 36 0,3-3-43 16,0 0 1-16,3-3-1 16,4-4 1-16,0 1-3 15,4-6 1-15,3-1-6 16,0 7 0-16,1-1-6 15,-5-8 1-15</inkml:trace>
  <inkml:trace contextRef="#ctx0" brushRef="#br1" timeOffset="152247.869">24003 15387 37 0,'7'28'18'0,"-10"44"-15"16,3-56 29-16,-4 3-32 0,4 12 0 16,0 10 1-16,-4 6 0 15,1 13-2-15,-1 12 1 16,1 9-2-16,3-2 0 16,0-7-10-16,0-16 1 15</inkml:trace>
  <inkml:trace contextRef="#ctx0" brushRef="#br1" timeOffset="152684.846">24285 15995 48 0,'18'25'24'0,"-4"-21"-21"15,-14-4 41-15,0 3-45 16,-4-3 0-16,-6 3 0 15,-4 0 1-15,-4 0 0 16,-3 7 1-16,-4-1-1 16,-3 0 1-16,0 4-1 15,3 3 1-15,4-4-1 16,3-3 1-16,4 1-2 16,7-4 1-16,7-3-2 15,11 0 0-15,3-6-1 16,3-3 1-16,1 3-2 15,0 0 1-15,-1 0 1 16,1-1 0-16,0 4 1 0,-4 0 0 16,0 4 1-16,0-1 0 15,-3 3 1-15,-1 0 0 16,1 1 0-16,-1-1 0 16,1 3-1-16,0 1 1 15,-1-1-1-15,1 0 0 16,-1 1-4-16,-3-1 1 15,0 1-8-15,4-4 0 16,-4-3-2-16,0-3 1 16</inkml:trace>
  <inkml:trace contextRef="#ctx0" brushRef="#br1" timeOffset="152940.455">24518 16212 30 0,'0'6'15'0,"7"-9"-17"0,-3-3 27 0,-1-4-25 16,1-2 1-16,-1-4 1 16,1-6 1-16,-4 3-2 15,3-3 0-15,1-6 3 16,3 6 0-16,3 0 1 16,8 10 1-16,3-4 0 15,7 3 1-15,4 1-2 16,11 6 1-16,6-1-3 15,4 1 0 1,3-3-18-16,-24-1 1 16</inkml:trace>
  <inkml:trace contextRef="#ctx0" brushRef="#br1" timeOffset="155565.736">25979 15835 35 0,'0'16'17'0,"3"19"-6"0,-3-23 17 16,-3 1-27-16,-1 5 0 0,1-2 1 15,-1-3 0-15,4-7-3 16,0-3 1-16,0-3 1 15,0-9 0-15,4-7-1 16,-1-3 1-16,1-3-1 16,3 0 0-16,0-3 0 15,0 3 1-15,0 7 0 16,0 2 0-16,3 1 0 16,1-1 0-16,3 7 0 15,0-1 0-15,4 1-1 16,0 0 1-16,-1 6-3 15,1 3 1-15,6 3-9 16,1 7 0-16,0-4-4 16,-4 7 1-16</inkml:trace>
  <inkml:trace contextRef="#ctx0" brushRef="#br1" timeOffset="155960.124">26487 15867 52 0,'3'6'26'0,"-10"3"-35"0,4-9 50 15,-5 0-40-15,-2 0 1 16,-8 0 0-16,1 4 0 16,-5-1-3-16,1 3 1 15,0 3 0-15,3 4 1 16,1-1-2-16,-1 1 0 0,8 3-2 15,6-4 0-15,8-2-1 16,6-7 0-16,4-3-1 16,4-6 1-16,0-7-1 15,3-3 1-15,0 1-1 16,0-1 1-16,-3 0 0 16,3 1 0-16,-7 5 0 15,0 1 1-15,0 2 2 16,0 4 0-16,0-3 3 15,-3 6 0-15,0 0 0 16,-1 3 1-16,1 3 0 16,-1 1 0-16,1-1 0 15,3 0 1-15,0-3-1 16</inkml:trace>
  <inkml:trace contextRef="#ctx0" brushRef="#br1" timeOffset="156227.884">27005 15095 48 0,'0'0'24'0,"-7"-65"-24"0,4 49 25 15,-1 0-26-15,-3 4 1 16,0 5 2-16,-4 10 0 16,-10 10-2-16,0 12 0 15,-4 6 2-15,-3 13 1 16,3 16 0-16,4 31 1 0,0 12-2 15,0 1 1-15,7-1-1 16,7-9 0-16,3-18-5 16,1-20 0-16,10-18-6 15,3-23 0-15,1-11-7 16,3-11 1-16</inkml:trace>
  <inkml:trace contextRef="#ctx0" brushRef="#br1" timeOffset="156452.686">26599 15713 56 0,'-3'6'28'0,"6"-2"-33"15,1-8 52-15,7 1-47 0,3 3 0 16,7 0 0-16,0 0 0 15,4 0-2-15,6 3 1 16,1 4-5-16,3-1 0 16,-3-3-10-16,-4-3 1 15</inkml:trace>
  <inkml:trace contextRef="#ctx0" brushRef="#br1" timeOffset="156782.269">26959 15823 62 0,'18'22'31'0,"7"-19"-39"15,-15-6 54-15,4-3-47 16,4-4 1-16,3-2-1 16,0-4 0-16,0 0 1 15,-3 7 0-15,-7-4-3 16,-4 1 0-16,-7-1-1 15,-4 4 0-15,-6 6-1 16,-4 3 0-16,-4 3 1 16,4 3 0-16,0 10 4 15,0 6 0-15,3 9 3 16,4-3 0-16,3 4 0 16,11-4 1-16,8 0-2 15,6-6 1-15,7-6-7 16,7-7 1-1,-3-9-12-15,7-9 1 0</inkml:trace>
  <inkml:trace contextRef="#ctx0" brushRef="#br1" timeOffset="157159.612">28346 15886 45 0,'0'-10'22'0,"0"-9"-15"16,0 13 33-16,-4 0-39 15,-3 0 1-15,-7-1 0 16,-4 1 0-16,-6 3-3 16,-1 3 1-16,-3 3 1 15,0 3 1-15,-1 7-1 16,5-1 0-16,-1 4-1 16,0 3 0-16,8 0-2 15,2-7 1-15,12 4-5 0,6-4 0 16,12-5-10-16,6-4 0 15</inkml:trace>
  <inkml:trace contextRef="#ctx0" brushRef="#br1" timeOffset="157444.978">28413 15908 48 0,'0'25'24'0,"0"-16"-25"0,0-9 37 15,0-6-36-15,-4-10 1 0,1-9 0 16,3-6 1-16,-4-16-2 16,1-16 0-16,-1-9 1 15,-3-7 0-15,4 1 0 16,3 0 0-16,0 9-1 16,3 3 1-16,4 9-2 15,4 10 1-15,10 10-1 16,7 15 1-16,4 12-4 15,-11 10 1-15,-3 10-5 16,-8-1 1-16,-10 4-7 16,-10 2 0-16</inkml:trace>
  <inkml:trace contextRef="#ctx0" brushRef="#br1" timeOffset="157625.919">28134 15547 58 0,'-3'22'29'0,"20"9"-28"0,-6-25 55 16,10 4-56-16,14-1 0 16,4-2 0-16,7-4 0 15,3 3-4-15,4 0 1 16,-3 1-8-16,2-1 1 16,-13-3-8-16,-3-3 0 15</inkml:trace>
  <inkml:trace contextRef="#ctx0" brushRef="#br1" timeOffset="158418.047">29584 15352 48 0,'14'26'24'0,"-7"33"-19"0,-7-46 38 15,0 9-40-15,-3 6 0 16,-1 3 1-16,-3 7 1 16,3-4-6-16,1 1 0 15,-1 2 4-15,1 1 1 16,3-3-2-16,0-10 0 16,0-3-3-16,0-7 1 15,0-5-1-15,-4-7 0 16,-3-3-1-16,-7-10 0 15,4 1-1-15,-4-3 1 16,-4-4-1-16,-7 10 1 0,-7 6-1 16,4 0 0-1,-4 6 0-15,4 3 0 0,4 7 1 16,2 3 0-16,5 3 2 16,6 6 1-16,8 10 0 15,6-1 0-15,8-2 2 16,6-1 0-16,5-2 0 15,6-7 0-15,0 0-1 16,0-13 1-16,11-2-1 16,7-7 0-16,-4-6-2 15,1-7 0-15,-1-5-1 16,-3-11 1-16,-4 1-1 16,-7 0 1-16,-3-3-1 15,-4 3 1-15,-7 6-1 16,-3 3 1-16,-4 4-1 15,-7 3 1-15,-4 5-1 16,-3 4 1-16,-3 4 0 16,-1 2 1-16,0 3-1 0,1 7 0 15,-1 0 0 1,4 6 1-16,4 3-1 0,-1 0 0 16,8 0-1-16,6 3 1 15,11-3-5-15,11-9 1 16,7-10-5-16,0-6 0 15,-4-6-8-15,0-7 0 16</inkml:trace>
  <inkml:trace contextRef="#ctx0" brushRef="#br1" timeOffset="158688.415">30399 15851 47 0,'7'3'23'0,"-18"7"-22"16,4-7 39-16,-7 0-39 15,-7 0 1-15,-7-3 2 16,-7 3 0-16,-4 0-5 16,0 4 1-16,4 2 3 15,3 10 0-15,4 0-1 16,3 9 1-16,4 3-2 16,3 4 1-16,8 2-3 15,6 4 0-15,8-6-3 16,13-7 0-16,15-6-4 15,3-7 0-15,4-5-8 0,-7-4 0 16,17-9 1 0,1-6 0-16</inkml:trace>
  <inkml:trace contextRef="#ctx0" brushRef="#br1" timeOffset="159095.159">30642 16005 34 0,'7'-10'17'0,"-28"13"-17"0,18-3 33 16,-4 0-31-16,-8 4 1 15,-2-1 2-15,-8 3 0 16,-7 3-5-16,1 4 0 0,-8 0 4 16,7 2 1-16,4 1-2 15,3 3 1-15,4-4-1 16,7 1 0-16,7-3-2 16,7-1 1-16,10-2-2 15,12-4 1-15,6-3-2 16,4-6 1-16,-1-7-3 15,1 1 1-15,-7-4-3 16,-4 1 0-16,0-1-1 16,0-2 1-16,-3-4 1 15,0 9 0-15,-4 4 2 16,0 3 1-16,0 9 3 16,-4 4 0-16,-2 5 1 15,-1 4 1-15,-4 3-1 16,1 3 1-16,-1 0-2 15,1 0 1-15,3-3-5 16,3-6 0-16,4-3-6 16,4-4 0-16,7-3-6 0,10-9 0 31</inkml:trace>
  <inkml:trace contextRef="#ctx0" brushRef="#br1" timeOffset="159304.638">31387 15854 39 0,'0'16'19'0,"-14"12"-11"0,3-18 31 0,-10 2-38 15,-11 10 1-15,0 6 0 16,-7 0 1-16,-6 10-4 16,-12 9 1-16,-3 6 1 15,4 1 1-15,-4 2-4 16,10 1 0-16,8-13-6 15,10-10 0-15,11-12-6 16,7-22 0-16</inkml:trace>
  <inkml:trace contextRef="#ctx0" brushRef="#br1" timeOffset="159472.304">30882 15748 47 0,'4'6'23'0,"-4"38"-16"15,0-22 41-15,3 15-48 16,1 14 0-16,-1-1 0 0,1 3 1 16,3-6-6-1,-4-6 0-15,-3-16-11 0,0-13 1 16</inkml:trace>
  <inkml:trace contextRef="#ctx0" brushRef="#br2" timeOffset="166587.63">16464 16491 9 0,'-7'9'4'0,"0"-12"10"0,7-3 5 0,0 6-17 16,0 0 1-16,0 0 4 15,-3-3 0-15,3 3-7 16,7 0 0-16,3 0 5 16,1 3 1-16,-1-3-1 15,4 3 0-15,4 0-2 16,0-3 0-16,3 3-1 15,4-3 1-15,3 0-1 16,4 3 1-16,-1 0-1 16,5-6 0-16,-5 3-1 0,5 0 1 15,2 0-1-15,5-3 0 16,-1 3 0-16,7 0 0 16,-3 0-1-16,4 0 1 15,3-6-1-15,0 6 1 16,-4 0-1-16,4 0 0 15,3 3 0-15,8 0 1 16,-1 0-1-16,-3 0 1 16,4 1-1-16,3-4 0 15,-4-4 0-15,-3 4 1 16,0-6-1-16,7 3 0 16,4 0 0-16,-4 0 1 15,0 3-1-15,0-6 1 0,0 6-1 16,-7-4 0-16,3 8 0 15,8-1 1-15,3 0-1 16,-3 0 0-16,3 0 0 16,3 0 0-16,-6-3 0 15,-1-6 1-15,4 3-1 16,4 0 0-16,-4 3 1 16,0-3 0-16,4-1-1 15,-4 1 1-15,-3 0 0 16,3 0 0-16,3 3-1 15,-6-3 1-15,3 0-1 16,0-4 1-16,0 1-1 16,-3 0 0-16,-1 0 0 15,-3-1 1-15,4 4-1 16,-1 0 0-16,1 0 0 0,-1 3 0 16,1-3 1-16,-1 0 0 15,-2 0-1-15,-1 3 0 16,3 0 1-16,-3 3 0 15,0 0 0-15,0 0 0 16,-3 0-1-16,3 0 1 16,-11 0 0-16,1 0 0 15,-4 1 0-15,3 2 0 16,-3-6-1-16,-4 0 1 16,-6 3-1-16,-1 0 0 15,-3 0-1-15,-4 0 1 16,-3-3 0-16,-4 0 0 0,-3 0-1 15,-4 0 1-15,-4 0-2 16,-2 0 0-16,-5 0-8 16,-3 0 1-16,-7 0-9 15,-3-3 0-15</inkml:trace>
  <inkml:trace contextRef="#ctx0" brushRef="#br2" timeOffset="167353.184">18348 14678 18 0,'14'-9'9'0,"0"6"11"0,-10 0 0 16,-1-4-16-16,1 1 0 15,-4 6 3-15,0 0 1 16,3 3-9-16,-3 3 1 16,-3 7 5-16,-1 6 0 15,-3 9-2-15,0 10 1 0,-7 9-2 16,0 15 0-16,-7 14-1 15,0-4 0-15,-1 0-2 16,1 0 1-16,4-3-5 16,3-9 1-16,3-10-9 15,4-9 1-15,3-13-2 16,11-16 0-16</inkml:trace>
  <inkml:trace contextRef="#ctx0" brushRef="#br2" timeOffset="167681.607">18574 14807 25 0,'7'3'12'0,"-14"3"-6"0,7-9 21 16,0 3-25-16,-4 0 0 15,1 3 1-15,-4 4 0 16,0 2-3-16,0 0 0 16,-1 4 3-16,1 9 1 15,0 6-2-15,0 0 1 16,-3 10 0-16,-1 9 0 16,-3-3-1-16,0 6 0 15,0 0-1-15,3 0 1 16,4-6-4-16,0-9 1 0,7-10-5 15,0-6 0-15,7-13-8 16,-7-6 1-16</inkml:trace>
  <inkml:trace contextRef="#ctx0" brushRef="#br2" timeOffset="167925.289">18221 15208 41 0,'-7'19'20'0,"7"-19"-11"16,0 0 33-16,0 0-39 15,0 0 0-15,3 0 2 16,8-3 1-16,3 3-8 16,4-3 0-16,3 0 4 0,4 6 0 15,-1-3-6-15,-2 6 0 16,-1-3-9-16,-4 3 0 15,-6 1-4-15,-4 2 1 16</inkml:trace>
  <inkml:trace contextRef="#ctx0" brushRef="#br2" timeOffset="168133.546">18598 15387 52 0,'8'0'26'16,"-5"6"-37"-16,-3-3 51 0,0-3-40 15,0 0 1-15,0 0-1 16,0 0 1-16,0 0-6 16,0 0 0-16,7-6-9 15,-3 3 1-15</inkml:trace>
  <inkml:trace contextRef="#ctx0" brushRef="#br2" timeOffset="168584.313">19036 15042 42 0,'0'-6'21'0,"0"-13"-23"0,-4 13 31 16,-3 3-29-16,-7-1 1 15,-3 1 0-15,-5 0 1 16,-2 3-1-16,-5 3 0 15,1 7 0-15,0 9 1 16,3 6 0-16,4 6 0 0,4 0-1 16,2 7 1-16,8 3-2 15,7-4 1-15,11 1-1 16,7-4 0-16,10-8 0 16,4-11 0-16,-4-9 0 15,0-12 1-15,0-9-1 16,-3-7 0-16,-4-3 1 15,-3-4 0-15,-1 1-4 16,-3 0 1-16,1 0-5 16,-5 9 0-16,-3 9-7 15,-7 4 1-15</inkml:trace>
  <inkml:trace contextRef="#ctx0" brushRef="#br2" timeOffset="168841.501">19308 15352 43 0,'3'10'21'0,"-3"-16"-14"0,0 9 36 16,0 0-42-16,0-3 0 0,0 3 0 15,0 3 1-15,0-3-3 16,0 4 0-16,0-1-3 16,4-3 0-16,-1-3-11 15,1-3 1-15</inkml:trace>
  <inkml:trace contextRef="#ctx0" brushRef="#br2" timeOffset="169184.896">19597 14982 44 0,'7'19'22'0,"-11"-6"-23"0,4-7 31 15,0 7-30-15,0 5 1 16,0 8 2-16,0-1 0 16,-3 12-4-16,-1 1 1 15,1 6 2-15,-1-3 0 16,1-7-3-16,-1-3 0 15,1-6-6-15,3-6 0 16,0-9-6-16,-4-10 0 0</inkml:trace>
  <inkml:trace contextRef="#ctx0" brushRef="#br2" timeOffset="169454.334">19350 14986 43 0,'7'-4'21'0,"7"8"-12"15,-7-4 37-15,4 0-45 16,3 0 1-16,7 0 2 16,7-4 1-16,0 1-5 15,4 0 1-15,10-3 2 16,8 0 1-16,-1-7-1 15,4 4 0-15,4-7-4 0,-8 0 0 16,-3 4-7-16,-7-4 1 16,-8 7-12-16,-2 9 1 15</inkml:trace>
  <inkml:trace contextRef="#ctx0" brushRef="#br2" timeOffset="169775.668">19808 15465 56 0,'-3'10'28'0,"-4"-1"-25"16,3-9 44-16,1 3-43 16,-1-3 1-16,1 0 0 15,-1 7 1-15,4-7-8 16,0 0 0-16,0 0 2 16,7 0 1-16,0 3-14 15,0 3 1-15,4-6-8 16,-7 3 1-16</inkml:trace>
  <inkml:trace contextRef="#ctx0" brushRef="#br1" timeOffset="186870.327">6219 17372 34 0,'0'3'17'0,"8"-6"-8"16,-8 3 17-16,0-3-21 15,10 0 0-15,-3 0 3 16,4-1 1-16,3 4-11 16,4 0 1-16,-1 4 8 15,-3-1 1-15,4 0-3 16,-8 3 0-16,-2-3-2 16,2 0 0-16,1 0-1 15,-1 1 1-15,-6-1-3 16,3 0 0-16,-7 0 0 15,0 0 0-15,0 3 0 16,-7 4 0-16,3 2-1 0,4 1 1 16,-10 3-1-16,-1 2 1 15,-3 4-1-15,0 3 1 16,3-3-1-16,-6 7 0 16,6 2 1-16,-7 0 0 15,8-6 0-15,-1-3 0 16,8-3 1-16,-1 0 0 15,8-3 0-15,6-4 0 16,1 1-2-16,0-7 1 16,3 0-1-16,3-6 0 15,1 0-2-15,7-6 0 0,3 3-6 16,7 0 0-16,-3-3-8 16,0-1 0-16</inkml:trace>
  <inkml:trace contextRef="#ctx0" brushRef="#br1" timeOffset="187334.894">6837 17435 36 0,'32'-16'18'0,"-8"3"-11"0,-24 4 22 15,0-4-28-15,0-5 1 16,-7-4 1-16,-10-3 1 16,-8 3-4-16,-10-3 0 15,-15-4 3-15,-6 7 0 16,-8 0-1-16,1 7 1 15,-4 9-2-15,-7 12 1 16,-7 3-2-16,3 13 1 16,0 10-1-16,8 11 0 15,10 17-1-15,10 15 0 0,19 10 0 16,17 9 1-16,21-12 0 16,21-1 1-16,11-12 0 15,14-9 1-15,17-26-1 16,25-15 1-16,-3-13-2 15,10-9 1-15,-6-22-1 16,-15-10 0-16,-14-21-5 16,-11-7 0-16,-10-3-10 15,-7-3 0-15</inkml:trace>
  <inkml:trace contextRef="#ctx0" brushRef="#br1" timeOffset="188295.883">7800 17485 45 0,'0'-6'22'0,"0"-7"-21"16,0 10 30-16,-11 0-29 0,1 3 1 16,-8 3 2-16,-3 3 0 15,-11 0-6-15,-3 7 0 16,3 6 4-16,-7 6 1 16,1 9-2-16,-1 13 0 15,-4 0-1-15,5 7 0 16,6 5 0-16,-7-2 0 15,18 5-1-15,10-2 1 16,11-7-1-16,11-2 0 16,10-14-1-16,7-5 1 15,8-17-1-15,9-5 0 16,8-7-1-16,4-6 0 16,3-10 0-16,0-6 0 0,-4-3 0 15,-3-3 1-15,-11 3-1 16,-6-3 1-16,3 0 0 15,-8 0 1-15,-10 3 1 16,-3 3 0-16,3 7 0 16,-10-1 1-16,-1 4 0 15,-6 2 0-15,-4 1 0 16,-4 3 1-16,-3 3-1 16,0 3 1-16,0 0-2 15,-10 0 1-15,-1 4-1 16,-7-4 1-16,1 3-1 15,-1 0 0-15,-3 7 0 16,3 0 0-16,0-7 0 16,4 6 1-16,3 10-2 15,4 0 1-15,7 3-2 16,4 0 0-16,13-6-2 0,1-6 0 16,3-4-2-16,11-6 1 15,3-6-3-15,0-9 0 16,4-4-6-16,0-3 0 15,-8 0-2-15,5-3 0 16</inkml:trace>
  <inkml:trace contextRef="#ctx0" brushRef="#br1" timeOffset="188868.079">8230 17949 38 0,'7'38'19'0,"-7"-16"-17"0,0-13 34 0,0 3-34 15,0 4 1-15,0-3 1 16,4-1 1-16,3 1-7 16,-7-7 1-16,3-6 3 15,1 0 0-15,3-6-2 16,0-4 1-16,0 1-1 16,0-4 0-16,0 1-1 15,0 2 1-15,4 4 0 16,-8 0 0-16,5 3 0 15,2 3 0-15,1 0-1 16,-4 3 1-16,3 3 0 16,1 0 1-16,-8-2-1 15,4-1 0-15,1 3 0 16,-1-3 0-16,0 3 0 0,3 1 0 16,-3-1-1-16,0 0 1 15,0-3-1-15,0-3 1 16,1 4 0-16,-1-8 0 15,7-2-1-15,-11 3 1 16,8 0-1-16,-1 0 1 16,1-7 0-16,0 4 0 15,3 0 0-15,-4-4 1 16,-3 7-1-16,0-3 0 16,4 3 1-16,0 3 1 0,3 3-1 15,-7 3 0-15,0 0 0 16,0 4 0-16,0-1-1 15,3-2 1-15,1 2-1 16,0 0 0-16,-4-2-1 16,10-1 1-16,8 0-5 31,-4-3 1-15,7 0-10-16,1-3 0 0,2-3 0 0,-2 0 0 0</inkml:trace>
  <inkml:trace contextRef="#ctx0" brushRef="#br1" timeOffset="189288.133">9056 18222 26 0,'7'53'13'0,"-7"13"-9"0,0-47 22 16,0 6-24-16,0 0 1 15,0-3 1-15,0-3 0 16,0-4-6-16,0-2 1 16,0-10 3-16,0-9 0 15,0-13-2-15,0-3 0 16,0-3-1-16,0-6 0 16,0-7-1-16,0-3 0 0,0 0-1 15,3 1 0 1,4 8 1-16,1-2 0 0,6 9 2 15,-7 9 1 1,7 3 1-16,3 7 1 0,1 6 1 31,3 6 1-15,0 1-1 0,1-1 1-16,-12 7-2 0,-3-4 0 0,-7 7-2 0,-3-1 0 0,-8 7-2 15,-3-3 1-15,0 0-5 16,0-7 1-16,0-2-9 15,0-4 1-15</inkml:trace>
  <inkml:trace contextRef="#ctx0" brushRef="#br1" timeOffset="189602.274">9666 17284 28 0,'0'13'14'0,"-21"43"-1"0,14-43 16 15,-7 18-28-15,-4 7 1 0,1 15 3 16,-1 13 1-16,0 22-7 15,8-7 1-15,-8 4 3 16,7-1 0-16,1-15-3 16,6-9 0-16,1-16-7 15,3-13 0-15,3-9-6 16,4-12 0-16</inkml:trace>
  <inkml:trace contextRef="#ctx0" brushRef="#br1" timeOffset="190459.762">9320 17955 31 0,'-3'6'15'0,"6"4"-9"0,-3-10 21 0,0 0-25 16,4 6 0-16,-1 13 2 16,5 0 1-16,-5 3-5 15,4 3 1-15,0 0 3 16,-3-6 0-16,-1-4-2 15,1-2 0-15,-4-13-3 16,10-9 1-16,-6-10-7 16,6-9 1-16,1 2-8 15,7-8 1-15</inkml:trace>
  <inkml:trace contextRef="#ctx0" brushRef="#br1" timeOffset="190789.442">9335 17761 49 0,'-8'12'24'0,"1"-9"-22"0,7-3 43 0,0 4-41 16,4-1 1-16,3 0 2 15,4 0 1-15,3 0-10 16,7-3 0-16,14-3 6 16,7-3 0-16,8-10-5 15,-4-6 0-15,3-3-7 16,-3 3 1-16,-7 6-12 15,-7 7 0-15</inkml:trace>
  <inkml:trace contextRef="#ctx0" brushRef="#br1" timeOffset="191208.445">9659 18087 45 0,'0'0'22'0,"4"12"-14"0,-4-12 29 16,7 0-35-16,3-6 0 15,1-3 1-15,10-4 0 16,4-2-5-16,-4 2 1 15,0 0 2-15,-3-2 1 0,-4-4-2 16,-4 0 0-16,-10-3-1 16,-7 3 1-16,0 4-1 15,-7 2 0-15,0 10 0 16,-4 9 1-16,4 7-1 16,0 3 1-16,4 12 0 15,6 9 1-15,11 1-1 16,7 6 1-16,7-3-2 15,15-7 1-15,6-6-6 16,11-12 1-16,7-13-6 16,-7-9 0-16,-11-10-4 15,-3-6 0-15</inkml:trace>
  <inkml:trace contextRef="#ctx0" brushRef="#br1" timeOffset="191719.662">11095 18168 48 0,'3'44'24'15,"8"-34"-24"-15,-7-10 47 0,3-10-47 16,7-2 1-16,3-16 0 16,8-10 1-16,3-6-2 15,0-19 0-15,-6-15 1 16,-5-13 0-16,-3-6 0 15,-3 6 0-15,-8 3-1 16,-3 3 0-16,-7 20-1 16,-3 11 0-16,-8 10 0 15,-3 19 0-15,-7 13-1 16,0 18 0-16,-1 19 0 16,5 10 1-16,6 21 0 15,4 19 0-15,10 16 1 16,11-6 1-16,8 6 0 15,6-10 0-15,7-5-1 0,4-17 1 16,-4-18-4-16,-3-13 1 16,3-9-6-16,0-13 1 15,4-6-8-15,-4-9 0 16</inkml:trace>
  <inkml:trace contextRef="#ctx0" brushRef="#br1" timeOffset="191899.244">11592 17940 35 0,'4'15'17'0,"-1"7"-9"0,-3-22 25 0,0 3-29 16,0 7 0-16,0 2 2 15,-3 7 0-15,-1 3-8 16,1 3 0-16,-1 0 2 16,4-6 1-16,0-6-10 15,7-10 0-15,0-10-5 16,0-5 0-16</inkml:trace>
  <inkml:trace contextRef="#ctx0" brushRef="#br1" timeOffset="192093.124">11529 17858 41 0,'17'16'20'0,"-6"-7"-21"0,-4-9 34 15,0 0-34-15,4 0 0 16,3-3-2-16,0 3 0 16,4 0-3-16,-1 6 0 15,4 4-5-15,-3-1 0 16</inkml:trace>
  <inkml:trace contextRef="#ctx0" brushRef="#br1" timeOffset="192575.804">11815 18140 35 0,'7'25'17'0,"3"-6"-18"0,-6-19 30 16,-1 0-27-16,4-3 0 0,0-6-1 15,0-1 1-15,-3 1-3 16,-1-1 0-16,1-2 1 16,0-1 1-16,-1 4-1 15,-3 3 0-15,4-1 0 16,-1 1 0-16,4 0 0 15,-7 6 1-15,7 3-1 16,0 3 1-16,4 4-1 16,-1-1 1-16,-3-3-1 15,1 4 0-15,-1-1 1 16,0-3 0-16,0-3-1 16,3 1 0-16,-3-4 0 15,4 0 1-15,-4-4-1 16,0 4 0-16,0-6-1 15,4 6 1-15,-4-6 0 0,0 6 1 32,0 3-1-32,3 3 0 15,1-3 2-15,0 4 0 16,-1-1 0-16,1 0 0 16,-1 1-1-16,1 2 1 15,0-3 0-15,-1 1 1 16,1-1-3-16,-1 0 1 15,1-3-4-15,-1 0 1 16,1-3-4-16,3 0 0 16,0-3-8-16,0-3 1 15</inkml:trace>
  <inkml:trace contextRef="#ctx0" brushRef="#br1" timeOffset="192806.87">12354 18096 37 0,'7'16'18'0,"0"3"-16"0,-3-16 28 0,-4 6-29 15,0 4 1-15,0-1 0 16,0 7 0-16,0-3-3 16,0 3 0-16,0 0 0 15,0-4 1-15,0-2-7 16,3-4 0-16,1-3-4 15,-4-6 0-15</inkml:trace>
  <inkml:trace contextRef="#ctx0" brushRef="#br1" timeOffset="193145.242">12629 17325 27 0,'18'-25'13'0,"-7"3"2"0,-11 22 18 0,0 0-33 15,3 6 1-15,1 4 0 16,-4 8 1-16,0 1-3 15,0 22 1-15,-4 6 1 16,1 25 0-16,-1 10 0 16,-3 9 0-16,-3 3-1 15,2-3 1-15,1-7-2 16,4-15 0-16,-1-19-4 16,1-15 1-16,-1-16-8 15,-3-10 1-15,-3-12-1 16,-1-3 0-16</inkml:trace>
  <inkml:trace contextRef="#ctx0" brushRef="#br1" timeOffset="193342.222">12372 17955 35 0,'3'13'17'0,"12"6"-12"0,-8-23 36 16,0 8-36-16,7-1 0 15,0 0 1-15,4-6 1 16,6 0-10-16,12 3 1 15,-1-4 4-15,4-2 0 16,3 0-7-16,0 0 0 16,1 2-6-16,-1-2 0 0,-10 0-4 15,-8 0 0 1</inkml:trace>
  <inkml:trace contextRef="#ctx0" brushRef="#br1" timeOffset="193550.607">12982 18115 48 0,'11'28'24'0,"-11"-9"-25"16,0-16 47-16,0-3-45 16,0-3 0-16,0 0 2 15,0 3 0-15,0-6-4 16,0 3 1-16,0-1-6 15,-4 1 1-15,1 0-10 16,-8 0 0-16</inkml:trace>
  <inkml:trace contextRef="#ctx0" brushRef="#br1" timeOffset="196402.342">12541 9119 7 0,'0'-13'3'0,"-17"-15"4"0,13 21 3 0,-6 1-8 16,-8 0 0-16,-3-3 1 16,-8-4 0-16,-13 4-4 15,-7-4 0-15,-11 0 3 16,-11 1 1-16,-3-1-3 16,0 1 1-16,-11-1-1 15,-10 1 1-15,-7-1 0 16,0 4 0-16,-4-1 0 15,-11-2 0-15,-6-4 1 16,-4 4 0-16,3 2 0 16,-10 4 0-16,-7 0 0 15,7 6 0-15,0 6-2 16,-11 0 1-16,4 4-1 16,7-1 1-1,-81 22-1-15,25 4 0 16,31-1 0-16,7 1 0 15,4 6 1-15,7-4 0 32,-25 35 0-32,18-9 1 15,21 3 0-15,10-6 1 16,12-4-1-16,2-6 1 16,19 3-2-16,3 7 1 15,3-10-1-15,4 4 1 16,7-1-2-16,3 3 1 0,-3 4-1 15,4-1 0-15,6-2 0 16,8-1 1-16,7 4-1 16,6 0 1-16,12-7-1 15,-1 6 1-15,11 4 0 16,3-3 0-16,1 2 0 16,10-2 0-16,0-7-1 15,10 4 1-15,1-1-1 16,17 1 1-16,7 2-1 15,11 1 1-15,4-1 0 16,10-2 0-16,-4-4-1 16,4 0 1-16,11-6-1 15,-1-9 1-15,4 0-1 32,4-1 0-32,-1 1 0 0,-3-4 0 0,4 4-1 15,10-10 1-15,-3 1-1 0,3-1 1 16,4-3 0-16,-7-3 0 15,3-3 0-15,3-1 0 16,1 1 0-16,3-3 0 16,4-4 0-16,-7-2 0 15,10-1 0-15,-3 1 0 16,3-4 0-16,4 3 1 16,-7-5-1-16,7-1 0 15,0 6 0-15,3-3 0 0,0-3 0 16,-3 4 0-1,0-7 0-15,3-7 0 0,-3 1 1 16,7-3 1-16,-4-7-1 16,-6 4 1-16,-1-1-1 15,0 0 1-15,1-2-1 16,-1-1 0-16,-10-3-2 16,-4 1 1-16,7-8-1 15,-3 1 0-15,3-6 1 16,-7 6 0-16,-3-6 0 15,-15-13 0-15,-2-3-1 16,-5 0 0-16,-7-13 1 16,1 0 0-16,-8-5 0 15,-6 2 0-15,-5-9-1 16,-6 0 0-16,-4-16 1 0,-6-3 0 16,-5 3 0-1,-3 7 0-15,-3-10-1 0,-4 9 0 16,0-3 1-16,-7-9 0 15,-4 6 0-15,-6 1 0 16,-4 8 1-16,-7-5 0 16,-8 8-1-16,-2-2 0 15,-8 0 0-15,-3 2 0 16,-8 7-1-16,-13-3 1 16,-4 6-2-16,-11-6 1 15,-3 3-5-15,-4 0 1 16,-10 0-7-16,0 7 0 15</inkml:trace>
  <inkml:trace contextRef="#ctx0" brushRef="#br1" timeOffset="202393.381">14072 17350 38 0,'7'6'19'0,"-7"4"-12"0,0-7 19 16,0 3-26-16,0 3 1 16,0 7 0-16,4 6 0 15,-4 13 0-15,0 9 0 16,-4 12 2-16,4 10 0 16,-3 3 0-16,-1-6 0 15,1-4-1-15,-1-6 1 16,1-2-3-16,-1-17 1 15,1-12-2-15,3-13 1 0,0-9-2 16,-4-15 1-16,1-13 0 16,-8-10 0-16,-7 0-1 15,-6-2 1-15,-5-1-1 16,-6 6 0-16,-11 4 0 16,4 6 1-16,0 6-1 15,3 10 1-15,4 2 1 16,-1 14 0-16,12 5 2 15,6 7 0-15,11 0 3 16,10 3 0-16,19 0 2 16,9-4 0-16,22-5 0 15,18-13 1-15,10-6-2 16,21-13 0-16,1-6-6 16,-8-3 1-16,-14 3-9 15,-14 6 0-15,-14 3-12 16,-14 3 1-16</inkml:trace>
  <inkml:trace contextRef="#ctx0" brushRef="#br1" timeOffset="203022.747">16037 17485 48 0,'11'-6'24'0,"-1"2"-21"0,-10 4 32 15,0-3-34-15,-3-6 1 16,-8 3 0-16,-6 2 1 16,-15 4-4-16,-7 0 1 15,-7 10 2-15,4 9 1 16,-7 12-2-16,-4 10 1 15,0 9-1-15,-4 10 1 16,8 9-1-16,7-4 1 16,13 8 1-16,12-1 0 0,13-6 1 15,18-7 0-15,18-15-2 16,7-19 1-16,14-16-2 16,14-12 0-16,0-9-7 15,0-10 0-15,-4-3-14 16,1-3 1-16</inkml:trace>
  <inkml:trace contextRef="#ctx0" brushRef="#br1" timeOffset="204073.652">16348 17805 43 0,'-7'6'21'0,"3"-6"-8"0,4 0 23 15,0 0-31-15,0 0 0 16,7-6 4-16,4-1 1 16,3 1-12-16,14 0 1 15,7 3 6-15,4 3 1 16,11 0-4-16,3 3 0 15,-1 0-5-15,-6 0 0 16,-7 0-6-16,-4 0 0 16,-6 1-11-16,-8-4 0 15</inkml:trace>
  <inkml:trace contextRef="#ctx0" brushRef="#br1" timeOffset="204317.804">16274 18002 56 0,'-4'13'28'0,"18"-19"-27"16,-10-1 45-16,10 7-45 16,11-6 1-16,6 3 0 15,12 0 0-15,13 0-4 16,1 6 1-16,-1-3-1 15,-7 0 0-15,-3-3-8 16,-10-4 0-16,2-8-8 16,-6-1 1-16</inkml:trace>
  <inkml:trace contextRef="#ctx0" brushRef="#br1" timeOffset="204556.853">16817 17328 47 0,'-4'16'23'0,"-20"37"-18"0,10-34 38 0,-11 15-43 16,-7 23 1-16,-10 21 0 16,-11 13 0-16,-11 16-2 15,4 18 0-15,8-9-4 16,2-12 0-16,11-17-9 15,8-24 1-15,6-25-2 16,7-19 0-16</inkml:trace>
  <inkml:trace contextRef="#ctx0" brushRef="#br1" timeOffset="204930.764">17568 17698 46 0,'36'-6'23'0,"-29"-26"-32"0,-11 23 47 16,-6-7-38-16,-12-2 0 15,-6-1 2-15,-4-3 0 16,-6 12-2-16,-12 7 1 15,-6 13 0-15,-1 21 1 16,1 7-1-16,-1 12 0 16,5 9-1-16,6 10 0 15,10 3 0-15,12-6 0 16,17-3 0-16,17-10 1 16,15-15 1-1,17-22 0-15,8-19-1 0,-4-19 0 0,-1-7 0 16,-6-8 0-16,-4-7-5 15,-3-3 1-15,-11 3-12 16,-3-6 1-16</inkml:trace>
  <inkml:trace contextRef="#ctx0" brushRef="#br1" timeOffset="205155.797">17819 18134 48 0,'14'28'24'15,"-32"7"-23"-15,8-20 36 0,-8 7-37 0,-7-3 0 16,-3 3-1-16,0 0 1 16,3-3-2-16,8-3 0 15,-1-4-9-15,11-6 0 16,7-6-3-16,10-3 1 15</inkml:trace>
  <inkml:trace contextRef="#ctx0" brushRef="#br1" timeOffset="205652.363">18468 17952 42 0,'11'22'21'0,"-22"-19"-27"16,4-3 39-16,-7 6-33 16,-14 1 1-16,-8-1-2 15,-3 0 1-15,-6 1 0 16,-1-1 0-16,-4 3 0 16,8-9 0-16,3 0 0 15,4 0 0-15,7-6-1 16,10-3 0-16,4-1 0 15,14 4 0-15,11 0 0 16,13-1 0-16,8 7 1 16,7 0 0-16,3 0 0 15,4 3 1-15,0 10 0 16,-4 6 1-16,-3 0-1 0,-4 3 1 16,4 3 0-16,7-3 0 15,3 0 0-15,4-4 1 16,0-5 0-16,0-13 0 15,-4-10-1-15,-3-5 1 16,-3-7-2-16,-8-6 1 16,-10 3-2-16,-15-4 1 15,-17 1-1-15,-14 3 1 16,-14 6-1-16,-11 7 0 0,-7 9-1 16,4 6 1-1,3 6-8-15,0-6 0 0,-4 3-6 16,8 4 0-16</inkml:trace>
  <inkml:trace contextRef="#ctx0" brushRef="#br1" timeOffset="206417.451">19244 18250 56 0,'-3'19'28'0,"6"-16"-15"0,-3-3 29 16,0 0-37-16,0 3 0 16,4-9 0-16,-4 6 1 0,0 0-8 15,3 0 0-15,4 3-3 16,0 6 1-16,4 1-16 15,3 2 0-15</inkml:trace>
  <inkml:trace contextRef="#ctx0" brushRef="#br1" timeOffset="207618.58">15106 17083 19 0,'3'13'9'0,"1"6"3"0,-4-16 10 16,0 0-19-16,0 10 1 15,-4 2 3-15,1 10 1 16,-4 16-8-16,-7 12 0 0,-4 20 6 15,1 18 1-15,-5 15-2 16,-2 7 0-16,-1 6-2 16,0 7 0-16,4-20-3 15,0-12 0-15,7-12-7 16,3-23 0-16,4-15-8 16,7-19 1-16</inkml:trace>
  <inkml:trace contextRef="#ctx0" brushRef="#br1" timeOffset="209150.544">14968 17033 17 0,'7'0'8'0,"-3"0"5"0,-4 0 2 15,3 3-11-15,-3-3 0 16,0 0 3-16,8 4 0 16,2-4-8-16,1 0 0 15,3 0 6-15,3 0 0 16,5 0-2-16,2 0 1 16,5 3-1-16,9 0 1 15,8 3-1-15,11 4 1 16,3 2-1-16,10 1 0 15,4 5 0-15,0-2 0 16,11 0-2-16,10-1 1 0,11-2-1 16,0-4 0-16,7-2 0 15,10-1 0-15,11-3 0 16,-3-3 0-16,6 3 0 16,5-3 0-16,-1 3-1 15,-11 0 1-15,4 1-1 16,4-4 0-16,-1 0 0 15,-10-4 0-15,0-5-1 16,4-3 1-16,-1-1-1 16,-3-3 1-16,-21 1 0 15,0 2 1-15,0 4-2 16,3 6 1-16,-6-1-1 16,-8 4 1-16,-10 0 0 15,-11 0 0-15,-7 0-1 16,0 0 0-16,-11 4 0 0,-3-4 0 15,-7 3-1-15,-7 0 1 16,-8 3-1-16,-6-3 1 16,-4-3-1-16,-7 0 1 15,-3 6-2-15,0-2 1 16,-4 2-1-16,-4 6 1 16,-3 1 0-16,0 3 0 15,-3 6 0-15,-1 3 0 16,4 6 1-16,0 4 1 15,0-4-1-15,0 7 0 16,4-1 0-16,-1 7 1 16,-3 6-1-16,0 7 1 0,0 2 0 15,0 4 0-15,0 6-1 16,0-6 1-16,0-4 0 16,4 4 0-16,-1-7 0 15,4-2 1-15,4-1-1 16,3-6 1-16,0-6-1 15,4-13 1-15,-8-3 0 16,4-3 0-16,-6-6-1 16,-1-1 0-16,0-2 0 15,-4-4 1-15,-3 1-2 16,0-1 1-16,-3-2 0 16,-8-4 0-1,-3 0 0-15,-4 0 0 0,-3-3 0 16,-11 0 1-16,-6 0-1 15,-5 3 0-15,4 0 0 0,-6 3 0 16,-12 1 0-16,-10 2 0 16,-14 1-1-16,-7 2 1 15,0 1 0-15,-15-1 1 16,-10 1-1-16,-14-4 0 16,11 4 0-16,-11-4 0 15,-7-3 0-15,-11 4 0 16,15-4-1-16,-11 3 1 15,-4-2 0-15,-3-4 1 16,0-3-1-16,-8-6 1 0,-13-10 1 16,14-6 0-16,-11-3-1 15,-17 0 1-15,13 3-1 16,-6 0 1-16,-18-3-3 16,21 6 1-16,-3 0-5 15,-4 3 1-15,21 7-9 16,7-3 0-16</inkml:trace>
  <inkml:trace contextRef="#ctx0" brushRef="#br2" timeOffset="-210573.599">949 17751 34 0,'0'19'17'0,"4"-31"-5"0,-4 15 18 16,0 0-25-16,0 3 0 16,0 0 3-16,0 1 0 15,0 2-10-15,0 1 1 16,0-4 6-16,7 0 0 16,-7-3-3-16,10-3 0 15,-3-3-1-15,7-6 0 0,4-7-2 16,3-6 1-16,-3-6-1 15,-4-7 1-15,4 4-1 16,-8 0 1-16,-3 2-1 16,4 4 0-16,-8 0-1 15,4 13 0-15,-3-1-1 16,3 7 1-16,3 3-1 16,-2 9 1-16,-5 3 0 15,4 7 1-15,4 12 0 16,6 1 0-16,-3 2 0 15,8 0 1-15,6-3 0 16,4-6 0-16,-4-12 0 16,4-13 1-16,3-16 0 15,-3-12 1-15,6-13-1 16,1-3 1-16,-14-13-1 16,3-6 1-16,-10-3-2 15,-8 0 0 1,-10 0-5-16,-10 13 1 0,-8 9-8 15,4 12 1-15,-4 13-4 16,-3 16 0-16</inkml:trace>
  <inkml:trace contextRef="#ctx0" brushRef="#br2" timeOffset="-210152.134">1707 17469 28 0,'0'-3'14'0,"8"-10"-8"16,-8 7 22-16,0 6-26 15,0-3 0-15,-8 0 2 16,8 0 1-16,-3 0-6 16,-4 6 0-16,7 3 3 15,-11 0 1-15,1 7-2 16,3-4 1-16,-7 7-1 16,3 3 0-16,-3 3-1 15,3 0 1-15,8-3-1 16,-8-1 0-16,11-5 0 0,11-7 0 15,-1-6-1-15,1-6 1 16,7-4-1-16,-8-8 0 16,1-4-4-16,-8-7 1 15,4 1-9-15,-7 0 1 16</inkml:trace>
  <inkml:trace contextRef="#ctx0" brushRef="#br2" timeOffset="-209369.46">2297 17065 34 0,'-4'-3'17'0,"8"9"-10"15,-4-3 25-15,0 3-32 16,-4 7 1-16,4 9 1 15,-7 9 0-15,3 16-2 16,-6 6 1-16,-1 16 1 0,-3-3 1 16,11 0-3-16,-8-6 0 15,4-13-4-15,4-7 1 16,-5-14-9-16,5-14 1 16,3-9-2-16,-7-6 0 15</inkml:trace>
  <inkml:trace contextRef="#ctx0" brushRef="#br2" timeOffset="-209102.291">2226 17450 20 0,'18'3'10'0,"3"-6"-3"16,-11 0 16-16,8 3-19 15,3 0 0-15,0 3 3 16,8-3 1-16,-1 7-10 15,-7-4 1-15,0 3 5 16,-10 3 1-16,-4 4-3 16,-7 0 1-16,-7 5-3 15,-4 4 1-15,-17 0-2 16,-4 10 1-16,4-10-4 16,3-1 1-16,-3-5-7 15,10-3 0-15,8-4-2 16,-1 1 1-16</inkml:trace>
  <inkml:trace contextRef="#ctx0" brushRef="#br2" timeOffset="-208788.189">2593 17504 29 0,'18'6'14'0,"-8"-12"-7"0,-10 6 26 15,0-7-33-15,-7 7 1 0,4-3 2 16,-8 3 0-16,-7 3-3 16,8 1 0-16,-8 2 2 15,8 3 1-15,-12 4-1 16,12 2 1-16,-8 7-4 16,8 7 0-16,3-4 0 15,7 0 0-15,7-13-1 16,0-2 0-16,3-13-1 15,1-4 0-15,-1-5-1 16,8-1 1-16,-4-2-8 16,4-1 1-16,-8 0-1 15,1-6 1-15</inkml:trace>
  <inkml:trace contextRef="#ctx0" brushRef="#br2" timeOffset="-208456.323">2769 17576 37 0,'0'25'18'0,"0"-3"-23"0,4-16 39 0,3 0-33 16,-7 1 1-16,10-4 0 15,1 0 0-15,0-3-3 16,-1-3 0-16,-3-10 2 16,4 1 0-16,-1-4-2 15,1 0 1-15,-7-2-5 16,3-1 1-16,3 0-7 15,-3 0 0-15</inkml:trace>
  <inkml:trace contextRef="#ctx0" brushRef="#br2" timeOffset="-207992.412">3034 17607 35 0,'7'13'17'0,"0"-1"-14"0,-7-9 26 15,0 4-29-15,0-4 0 16,0 3 0-16,0-3 0 15,0-3-1-15,0 0 1 16,0-9 0-16,0-4 0 16,-7-2-1-16,7-1 1 0,0 0-1 15,7-3 1-15,-7 1-1 16,11 2 1-16,-11 0-1 16,3 7 0-16,8 3 0 15,-4 6 1-15,3-4 0 16,1 4 0-16,0 4 0 15,-1-1 0-15,8 6 0 16,-8 4 1-16,1 2-1 16,7 4 0-16,-8 6-1 15,4 0 0-15,0-3-3 16,8-3 1-16,-8-6-5 16,3-4 1-16,1-3-3 15,3-9 1-15</inkml:trace>
  <inkml:trace contextRef="#ctx0" brushRef="#br2" timeOffset="-207480.609">3581 17099 29 0,'0'-6'14'0,"7"15"-10"0,-7-2 28 16,0 2-30-16,0 7 1 15,0 9 1-15,0 6 0 0,0 10-6 16,0 6 1-16,0 9 3 16,0-2 0-16,10-4-1 15,-10-6 0-15,4-7-1 16,3-8 0-16,-7-7 0 15,0-4 0-15,0-5-1 16,-7-7 0-16,3-6 0 16,-3-3 0-16,-3-3-1 15,-4-4 1-15,3-5 0 16,-7-1 1-16,-3 3-1 16,4 1 1-16,-5 6 0 15,5 6 0 1,3 3 1-16,-4 3 0 0,0 7 0 15,4 2 0-15,4 7 0 16,3-3 0 0,14 9 0-1,3 0 1-15,4-6-2 0,4-6 1 16,0-3-5-16,-4-4 1 16,3-6-8-16,1-6 1 15,3-3-3-15,-10-7 1 16</inkml:trace>
  <inkml:trace contextRef="#ctx0" brushRef="#br2" timeOffset="-207263.202">3806 17551 34 0,'11'22'17'0,"-18"-4"-25"0,3-11 34 0,4 2-26 15,-7 4 0-15,4 2-3 16,3-5 0-16,-7-4-4 16,3-3 0-16</inkml:trace>
  <inkml:trace contextRef="#ctx0" brushRef="#br2" timeOffset="-207090.298">3679 17419 26 0,'8'3'13'0,"13"-3"-8"0,-21 0 18 16,3 0-23-16,4-3 0 16,0 3 0-16,4-3 1 15,0 3-4-15,3 0 1 16,3 3-7-16,1 0 1 15</inkml:trace>
  <inkml:trace contextRef="#ctx0" brushRef="#br2" timeOffset="-206446.257">3958 17566 13 0,'7'16'6'0,"4"-7"0"0,-11-5 2 0,0-4-8 15,3 0 0-15,-3 0 0 16,7-7 1-16,-3 1-1 16,3-6 0-16,-3-1 0 15,3 0 1-15,0 1-1 16,3 2 1-16,-6 1 1 16,6 3 1-16,1 3-1 15,3 0 1-15,-3 3 0 16,10 0 1-16,-7 0 0 15,11 3 0-15,-4 0-1 16,0 3 1-16,18 0-1 16,0 1 1-16,3 2-2 15,0-3 0-15,4 1-1 0,-7-1 0 16,-7-3-1-16,-4-3 1 16,-7 0-2-16,-3 0 0 15,-8 0-1-15,-6 0 0 16,-8 0 0-16,-3 3 0 15,-3 0-1-15,-1 7 1 16,0 8 0-16,-6 11 0 16,3 5 0-16,-4 7 1 15,0 9 0-15,4-3 0 32,-3 13 0-32,-5-10 0 15,1-9 0-15,-3-13 1 16,9-6-1-1,-6-10 1-15,-3-8 0 0,2-4 0 0,8-10 0 16,-3-2 0-16,-4-4 1 16,10-3 0-16,-3-3 2 15,10 0 0 1,22-12 2 0,17 9 0-16,11 0-1 15,3-1 0-15,1 1-1 16,-1 3 0-16,-6 4-10 15,-15 2 0-15,-14 6-4 16,-18 7 0-16</inkml:trace>
  <inkml:trace contextRef="#ctx0" brushRef="#br2" timeOffset="-204762.624">1933 17990 43 0,'-7'15'21'0,"7"-15"-23"0,0 4 44 0,0 5-41 16,-3 0 0-16,-4 4 0 16,-4 3 0-16,4-1-2 15,3 1 1-15,4 0 1 16,-10-4 0-16,10-2-1 16,0-1 0-16,0-3-1 15,0-3 1-15,10-6-2 16,1-3 1-16,0-7-1 15,-1-5 0-15,1-7 0 16,6 6 1-16,-2 0 0 16,2 3 1-16,1 4 0 15,-4 2 0-15,4 4 1 16,-1 0 0-16,-6 6 0 16,3-3 1-16,0 3-1 15,-10 3 0-15,3 3 1 16,-7 3 0-16,0 4-1 0,0 3 0 15,0-4-1 1,0 4 1-16,3 0 0 0,-3-1 0 16,7-2-1-16,-7 2 0 15,11-5-5-15,-1-1 0 16,1-6-9-16,7 0 0 16</inkml:trace>
  <inkml:trace contextRef="#ctx0" brushRef="#br2" timeOffset="-204359.343">2297 18084 53 0,'0'6'26'0,"7"-6"-29"0,-7 0 44 0,3 0-39 15,4 0 0-15,4-3 0 16,6-3 1-16,-6-1-5 16,0 1 1-16,-1-3 2 15,1-7 0-15,-1 0-1 16,-3 7 0-16,-7 0-1 16,-7-4 0-16,4 4-1 15,-8 2 1-15,4 4-1 16,4 3 1-16,-4 0-1 15,-4 6 1-15,4 4 0 0,3 2 1 16,-3 4 0-16,4 0 0 16,3-1 1-16,3 1 0 31,19 0-3-31,2-4 0 16,-3-2-4-16,1-4 1 15,-5-3-9-15,4-3 0 16</inkml:trace>
  <inkml:trace contextRef="#ctx0" brushRef="#br2" timeOffset="-203968.111">2575 18081 36 0,'7'6'18'0,"4"3"-6"15,-11-9 25-15,0 0-36 16,7 0 1-16,-3 0 1 16,13 0 0-16,-6-3-4 15,3 0 1-15,0 0 1 16,-3-6 1-16,-1-4-1 16,-6-3 0-16,-4 4-2 15,-4-4 1-15,4 4-2 0,-10 2 0 16,2 1-1-16,5 2 1 15,-11 4-1-15,10 0 1 16,-6 6 0-16,-1 7 1 16,4 5 0-16,4 1 1 15,-8 3 1-15,11 6 0 16,0-6-1-16,11 3 0 16,-1-3-4-16,1-7 1 15,10-3-8-15,0-2 0 16,7-7-2-16,1-7 1 15</inkml:trace>
  <inkml:trace contextRef="#ctx0" brushRef="#br2" timeOffset="-203530.674">3069 17751 17 0,'-7'0'8'0,"14"13"8"16,-7-10 11-16,0 3-23 15,0 4 0-15,0 2 3 16,0 7 1-16,0 6-9 16,0 3 1-16,-7 4 5 15,7-1 1-15,0 4-3 16,0-4 1-16,0-3-2 16,0-3 1-16,0-3-4 15,0-6 1-15,0-10-1 16,7-3 1-16,-7-3-2 15,0-6 1-15,-7 3-2 0,4-10 1 16,-8 1-1-16,-3-4 1 16,0 4-1-16,-4 2 1 15,1 4 0-15,2 6 0 16,5 6 1-16,-8 4 0 16,8-1 2-16,-1 4 0 15,0 2 0-15,11 1 0 31,0 3 1-31,0 0 0 0,11-1-1 0,0-2 1 32,6-7-7-32,4 4 0 0,1-10-7 15,-12-3 1-15</inkml:trace>
  <inkml:trace contextRef="#ctx0" brushRef="#br2" timeOffset="-203142.499">3179 18146 36 0,'10'0'18'0,"11"4"-1"15,-3-4 26-15,-4-4-41 16,7 1 1-16,4-6-1 15,-4 0 1-15,-7-4-5 0,4 0 0 16,-1 4 3-16,-6-7 0 16,-7-2-2-1,3 2 1-15,-14 3-1 0,3 1 1 16,-7 2-1-16,1 4 0 16,-8 3 0-16,1 6 0 15,2 7 0-15,5 2 1 16,-1 7 0-16,4 0 0 15,7-4 0-15,7 4 1 16,4 3-1-16,3-6 0 16,4-4-3-16,3 1 0 15,0-10-2-15,4-3 0 0,6-9-10 16,-2 2 1-16</inkml:trace>
  <inkml:trace contextRef="#ctx0" brushRef="#br2" timeOffset="-202661.771">3785 17833 31 0,'11'12'15'0,"-29"1"-3"15,18-10 18-15,0 3-26 16,-7 10 1-16,4-3 2 16,-4 2 0-16,3 1-9 15,4 6 0-15,-7 3 6 0,4 0 0 16,3-6-3-16,-8 0 1 16,5 0-2-16,3-7 0 15,-7-2-1-15,3-4 0 16,4 0 0-16,-14-6 0 31,0-6-2-31,-7 0 0 16,3-1 0-16,-3 4 1 15,4 3-1-15,-5-3 1 16,5 6-1-16,3 0 1 0,3 4 2 16,-3 2 1-16,10 0 0 15,4 4 1-15,11-4 0 16,-4 4 0-16,4-4 0 15,-1 1 0-15,4 2-3 16,4-6 0-16,3 4-5 16,11-4 0-16,3-3-8 15,-7 0 1-15</inkml:trace>
  <inkml:trace contextRef="#ctx0" brushRef="#br2" timeOffset="-202481.828">3955 18093 48 0,'21'19'24'0,"-11"6"-23"0,-10-19 42 15,4 4-42-15,3-4 0 16,-7 0-1-16,0-3 0 16,0 1-3-16,0-11 0 15,0 1-11-15,-7-7 0 16</inkml:trace>
  <inkml:trace contextRef="#ctx0" brushRef="#br2" timeOffset="-200708.925">16464 16601 18 0,'-3'9'9'0,"-1"3"-2"15,4-8 10-15,0-4-14 16,4 3 1-16,-1 0 2 15,4-3 1-15,0 3-9 16,0-6 1-16,4 6 5 16,3 0 1-16,4 0-2 15,6 0 0-15,5-3-1 0,2 4 0 16,8-1-1-16,0 0 1 16,0 0 0-16,7 0 1 15,10 0-1-15,-3 0 0 16,10 1 0-16,8-1 0 15,3 0 0-15,-7 0 0 16,14-3 0-16,0 0 0 16,11 0 0-16,14-3 0 15,-11-3 0-15,11-4 1 16,0 1-1-16,10 2 1 0,1 1-2 16,-4-3 1-16,7 2-1 15,3 7 0 1,11-3-1-16,-7-3 1 0,4 6 0 15,6 0 0-15,8-3-1 16,-4-3 1-16,0 3-1 16,14 3 1-16,-10-7-1 15,3 4 1-15,4 6-1 16,-1 0 0-16,-20 1 0 16,3-1 0-16,-7 3-4 15,-11 0 1-15,-6 0-9 16,-8-2 1-16,-21-1-6 15,-7 6 0-15</inkml:trace>
  <inkml:trace contextRef="#ctx0" brushRef="#br2" timeOffset="-199854.912">16686 16742 22 0,'22'-7'11'0,"6"-2"-2"0,-18 6 9 15,4-3-14-15,1-1 1 16,6 1 2-16,7-3 1 16,4 2-9-16,7-2 1 15,6 3 6-15,5 3 1 16,3-4-3-16,7-2 0 16,0-1-1-16,7 1 1 15,7 0-2-15,-14 2 0 16,35 1-1-16,7-10 1 0,1 1 0 15,6-4 0-15,4 3 0 16,10 4 0-16,-6 2 0 16,10 1 0-16,0 6 0 15,10 3 1-15,-6 0-1 16,6 3 1-16,-3 3-2 16,15 0 1-16,-12 1 0 15,1 2 0-15,6 4-1 16,-2-1 0-16,-15 1 0 15,3-1 0-15,-6 1-1 16,-4-4 0-16,-4 1 0 16,-17-4 0-16,7-3 0 15,-8 0 0-15,-13-3-1 16,-4 0 1-16,-7-6-3 16,-7 0 0-16,-7-1-4 15,-10-2 0-15,-15 0-12 16,-10-1 1-16</inkml:trace>
  <inkml:trace contextRef="#ctx0" brushRef="#br2" timeOffset="-52753.959">7684 9012 29 0,'28'38'14'0,"-14"31"-4"0,-7-41 14 15,0 13-24-15,-7 9 1 0,0 22 2 16,-7 25 0-16,-4 19-3 15,-3 19 1-15,-3 15 1 16,-8 20 1-16,7-1-1 16,1-3 0-16,-1-3-3 15,7-15 0-15,8-10-5 16,-4-25 0-16,7-13-6 16,-11-15 0-16</inkml:trace>
  <inkml:trace contextRef="#ctx0" brushRef="#br2" timeOffset="-46388.65">7751 8780 31 0,'63'22'15'0,"43"-13"-6"15,-78-9 15-15,21 3-24 16,11-3 1-16,15 0 2 16,9-3 0-16,1-6-3 0,21-4 1 15,3 4 2 1,15-1 1-16,-5-2-1 15,19 2 0-15,10 4-1 0,-3 3 0 16,10 0-1-16,14 6 0 16,-6-3-1-16,6 3 0 15,4 0-1-15,0-3 1 16,-7-6 0-16,10 0 0 31,78-16-3-31,-35-3 1 16,-29 3-1-16,-24 0 0 0,-14 0-1 15,-11 3 1-15,-14 3-1 16,-11 4 1-16,-3 6 2 16,-18-1 0-1,-10 1 0-15,-4 3 1 0,-7 3 0 16,-3 3 1-16,-11 0-2 16,-7 0 1-16,-4-3-1 15,-10 0 0-15,-4 0-2 16,-7 3 1-1,-3 1-3-15,-4 2 1 16,-3 6-3 0,0 7 1-16,-1 3-1 0,1 13 1 0,-1 2 1 15,5 7 1-15,-1 10 3 16,-4-1 1-16,1 10 3 16,-4 6 0-16,4 6 0 15,-8 9 1-15,1 4-1 16,0 6 0-1,-1 4-2 1,1 14 0-16,-1 8-2 0,4-1 1 0,1 9-1 0,2 4 0 16,4 6 0-16,4-9 1 15,-4 2 0-15,4-5 1 16,-4-1 1-16,-3-3 1 16,-4-15 1-16,-4-7 0 15,-6-9-1 1,-8-9 0-16,-6-13-2 15,-8-6 1 1,-7-4-2-16,-6-6 0 0,2-5-2 0,1-11 1 0,-7-2 0 16,-4-4 0-16,-3-3 0 15,-8 0 0-15,5-2 1 16,-5-5 0-16,-6-5 0 16,-8-3 0-16,4-4 0 15,-7-3 1-15,-10 1 0 16,-15-4 1-16,-10 0-1 15,-1 3 0-15,-13 0 0 16,-11 1 0 0,-11-1 0-1,1 7 0-15,-8-1-1 0,-14-3 0 0,4 1 1 16,-14-4 0-16,-18 0 0 16,0 1 1-16,-14 2 0 15,-11 1 1-15,-17-4 0 16,-8 0 0-16,-10 3-1 0,-7-9 1 15,0 4-2-15,-10-14 1 16,-1 4-2-16,-3 0 1 16,0-7-1-1,0-3 0-15,7 1-5 0,14-4 1 16,21 3-7-16,25 7 0 16</inkml:trace>
  <inkml:trace contextRef="#ctx1" brushRef="#br2" timeOffset="-123755.74">12393 7112 0,'0'0'16,"0"0"-16,-7 6 16</inkml:trace>
  <inkml:trace contextRef="#ctx0" brushRef="#br2" timeOffset="-45592.419">17413 8626 31 0,'-7'-3'15'0,"-11"41"-9"16,15-26 15-16,-8 20-19 0,-3 8 1 15,-3 26 2-15,-8 19 1 16,0 34-7-16,-3 19 0 16,-4 22 5-16,0 22 0 15,4 15-1-15,0 13 0 16,7-12-2-16,0-10 0 16,10-6-2-16,1-22 0 15,2-13-6-15,5-34 1 16,3-16-7-16,3-24 0 15</inkml:trace>
  <inkml:trace contextRef="#ctx0" brushRef="#br2" timeOffset="-44930.634">17392 8626 19 0,'11'-12'9'0,"-1"9"2"15,-3 3 6-15,11 0-17 16,3 3 1-16,18 0 3 15,7 3 1-15,17 7-5 0,8-4 1 16,20 4 3-16,19-1 0 16,20 4 0-16,4-1 1 15,22 4-2-15,20-3 0 16,11-4-1-16,21-8 0 47,7-11-1-47,8-8 1 0,-12-4-2 0,-6-6 1 15,-18-3-1-15,-14-10 0 0,-36 7-1 0,-27-1 1 16,-19-2-2-16,-10 5 0 31,-14 11-4-31,-17 18 1 0,-15 6-1 16,-14 19 1-16,-7 13 0 16,1 24 0-16,-1 26 3 15,-4 16 0-15,8 24 5 16,7 32 1-16,6 16 1 15,5 21 1-15,2 17-1 16,5 11 0-16,-12-2-1 16,-13 9 0-16,-18-6-3 15,-14-16 1-15,-28-9-2 16,-8-7 0-16,-24-9-1 16,-25-6 1-16,-35-4-1 15,-24-5 0-15,-36-29 0 16,-36-28 0-16,-48-35 0 15,-72-37 0-15,-80-57-3 16,-78-68 1-16,-71-48-9 16,-34-44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2:30:23.7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7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8T02:33:44.245"/>
    </inkml:context>
  </inkml:definitions>
  <inkml:trace contextRef="#ctx0" brushRef="#br0">4124 4271 45 0,'21'-13'22'0,"-21"-12"-10"0,0 25 22 0,0 0-34 15,0-6 0-15,0-1 1 16,-10 7 0-16,-12 4-1 16,-2 5 1-16,-8 7 1 15,0 2 0-15,-14 11-1 16,-3 2 1-16,-4 7-1 15,4 6 0-15,6-1-1 16,5 11 1-16,-1-1-1 16,10-3 0-16,12 0-1 15,13-9 1-15,-3 0-1 16,18 3 0-16,14-13-3 16,13-6 1-16,8-6-2 15,11-6 0-15,-4-7-1 16,7-6 1-16,-11-9 1 15,-3-4 0-15,3 0 3 16,-17-2 0-16,0-10 2 0,-4 6 1 16,0-6 0-16,-14 3 1 15,0 6 0-15,-3 7 0 16,0-4 0-16,-8 4 1 16,-3 2-1-16,-3 4 0 15,-8 6-2-15,0-3 1 16,-6 4-1-16,6 2 0 15,-10 6-2-15,3 4 1 16,1-10-1-16,3 7 0 16,3 6-2-16,4 0 1 15,7-1-3-15,7 1 1 0,4-6-3 16,-1-4 0-16,11-18-1 16,8-1 1-16,-8-2-2 15,0-1 0-15,7 4-1 16,-10-7 0-16</inkml:trace>
  <inkml:trace contextRef="#ctx0" brushRef="#br0" timeOffset="330.944">4403 4716 36 0,'10'9'18'16,"-10"-2"-19"-16,0-4 36 0,0 3-34 16,0 0 1-16,0 0 2 15,0 7 1-15,0-4-6 16,0-9 0-16,0 4 3 15,4 2 1-15,3-6-2 16,-4 0 1-16,4-10-3 0,4 4 0 16,-4-3-1-16,4-4 0 15,-1 4 0-15,1-1 1 16,-1 4-1-16,1-3 0 16,7 2 2-16,-8 4 0 15,1 3 0-15,3 3 1 16,0 4-1-16,0-4 1 15,4 3 0-15,-8 0 1 32,8 4-1-17,-7-4 1-15,3 0-1 0,-4 4 0 0,1-4-1 0,-4 3 0 16,0 1-6-16,4-1 0 0,-8 1-7 16,4-1 0-16</inkml:trace>
  <inkml:trace contextRef="#ctx0" brushRef="#br0" timeOffset="707.165">4840 4688 39 0,'0'3'19'0,"7"6"-15"0,-7-3 30 15,4 10-31 1,-1-3 0-16,-3 5 1 0,7 14 1 16,-3-1-7-16,3 1 1 15,3-7 4-15,1 3 1 16,7-16-2-16,-8-2 0 15,1-13-1-15,10-10 1 16,-3-15-1-16,6-3 1 16,12-13-2-16,-1 0 0 15,4 0-5-15,0 3 1 16,-11 7-10-16,0 5 0 0,-7 7-2 16,-10 10 1-16</inkml:trace>
  <inkml:trace contextRef="#ctx0" brushRef="#br0" timeOffset="1296.268">5140 4932 43 0,'0'-3'21'0,"25"12"-17"0,-15-12 41 15,1-6-44-15,3 0 1 16,0-7-1-16,4-3 1 0,-11 0-3 16,7 0 0-16,-4 4 2 15,1-7 0-15,-4 3-2 16,0 6 1-16,-3-12-1 15,-8 7 0-15,1 2 0 16,-1 3 1-16,4 7-1 16,0 3 0-16,-10 9 0 15,2 0 1-15,5 10 0 16,-4 0 1-16,3 6-1 16,4 3 1-16,0-6-1 15,4 6 1-15,3-6-1 16,-7-1 1-16,11-2-4 15,-1-3 1-15,8-1-4 16,3-6 1 15,0-2-8-31,-3-4 1 0,6-7-3 0,12-2 1 16</inkml:trace>
  <inkml:trace contextRef="#ctx0" brushRef="#br0" timeOffset="2117.732">5599 4876 39 0,'0'9'19'0,"10"10"-22"0,-10-19 38 16,0 3-35-16,0-3 1 16,0 0 1-16,0 0 0 15,0-6-2-15,4-4 1 16,3-5 1-16,0-1 0 16,0 0 0-16,0 4 1 0,0-1-1 15,4-2 0 1,3 2 0-16,3 7 0 0,4-4 0 15,4 10 0-15,0-9-1 16,3 3 1-16,4 6-1 16,3-7 0-16,7 7-1 15,-3-3 1-15,-3 3-1 16,-1-6 1-16,-10 3-1 16,-1-3 0-16,-3-4-1 15,-3 7 1-15,-7 3-1 16,-8 0 0-16,-3 0 0 15,0 0 1-15,-3 10-2 16,-15-1 0-16,0 3-1 16,4 10 0-16,-3 0-1 15,2 3 1-15,5 1 0 16,3-1 0-16,7-3 1 16,3-4 1-16,8 4 1 15,0 0 1-15,-4 0-1 0,0-3 1 16,3 0-1-16,-10-3 1 15,-7-1-2-15,4 7 1 16,-11-6-1-16,-1 0 0 16,-2-7 0-16,3-3 1 15,-8 1-1-15,8-1 1 16,0-3 0-16,4-3 0 16,-1 3 0-16,8 0 1 15,3-3 1-15,7 3 0 0,10 0 1 16,4-3 1-16,11-3 0 15,11-3 1-15,2-3-1 16,5-7 0-16,-8 0-2 16,4-6 1-16,-14 10-2 15,-4-16 0-15,-3 2-2 16,-1-8 1-16,-13-1-2 16,-1-2 1 109,-10 2 0-125,4-2 0 0,-4 9 0 0,-4 6 0 0,-3 6 0 0,-3 0 1 0,-1 10 0 0,1 9 1 15,6 13 0-15,4 12 1 0,7 0-1 0,7 7 1 0,-3-4-1 0,3 4 0 0,21-4-2 0,4 0 1 0,0-3-4 0,3-12 0 0,-6-6-7 0,-8-1 1 16,11-18-6-16,-4-1 0 15</inkml:trace>
  <inkml:trace contextRef="#ctx0" brushRef="#br0" timeOffset="2602.27">8100 4663 43 0,'-11'15'21'0,"4"-30"-19"16,4 21 37-16,3-12-40 15,-11 2 1-15,4 8-1 0,-4-4 1 16,-3 6 0-16,-3-3 1 15,-5 9-1-15,1 4 1 16,4 6 0-16,-4-6 0 16,6 6 0-16,5 3 0 15,6-9-1-15,4-4 1 16,11-6-3-16,3-3 0 16,4-6-3-16,3-6 1 15,3-4-10-15,8 1 0 16</inkml:trace>
  <inkml:trace contextRef="#ctx0" brushRef="#br0" timeOffset="2867.794">8199 4816 40 0,'14'16'20'0,"-4"-19"-17"0,-3-7 29 0,0 1-33 15,4-4 1-15,-8-5 1 16,5-8 0-16,2-2 1 16,1 3 0-16,6 3 2 15,1 13 0-15,14-10 1 16,7 10 0-16,3-1-2 16,-3 1 1-16,-8-1-6 15,1 4 0-15,-7 0-12 16,-4 6 0-16,-7-3-2 0,0 3 0 15</inkml:trace>
  <inkml:trace contextRef="#ctx0" brushRef="#br0" timeOffset="3514.082">10209 4208 30 0,'-3'16'15'0,"6"-1"-2"16,1-12 24-16,-1 13-34 15,1 0 0-15,0 3 2 16,-1 9 0-16,-3-6-6 16,0 0 0-16,0-4 4 15,0 4 1-15,0 0-2 16,-3-6 0-16,-1 3-2 15,4-7 1-15,-4 4-1 0,1-13 0 16,-4 0-1-16,-4 0 0 16,-3-3 0-16,-3-3 1 15,-5 3-1-15,-2 0 1 16,-1 3-1-16,-3 1 1 16,0 2 0-16,-1 6 1 15,1 4-1-15,0-6 1 16,0 2-1-16,-1 1 1 15,8 5-1-15,7 4 1 16,4 0 0-16,3-3 1 0,7 0 0 16,10 0 0-16,8-4 1 15,3 1 1-15,4-13-1 16,3 0 1-16,4 1-1 16,-1-8 0-16,1 1-3 15,0 0 0-15,-4 3-5 16,-3 0 0-16,-1 3-11 15,1 0 1-15,0-3-4 16,3 0 0-16</inkml:trace>
  <inkml:trace contextRef="#ctx0" brushRef="#br0" timeOffset="3724.751">10552 4675 46 0,'7'13'23'0,"-11"-1"-19"0,4-6 41 16,0 4-45-16,0 2 0 15,4 4-1-15,-1 0 1 16,1-7-3-16,-1-3 0 16,1 4-6-16,-1-10 0 15,1-6-6-15,-1-7 1 16</inkml:trace>
  <inkml:trace contextRef="#ctx0" brushRef="#br0" timeOffset="3949.524">10470 4565 38 0,'0'3'19'0,"4"-9"-14"0,-4 6 31 0,4-6-35 15,3 3 1 1,0-3 0-16,0 2 0 0,3 4-3 16,1 0 0-16,-1 0-1 15,1 0 0-15,0 4-8 16,3-4 0-16,0-4-3 16,-4 4 0-16</inkml:trace>
  <inkml:trace contextRef="#ctx0" brushRef="#br0" timeOffset="4265.835">10767 4694 45 0,'7'34'22'0,"10"-18"-19"0,-13-10 42 16,0 7-45-16,-1-1 0 15,1-2 1-15,-1-4 0 0,1 0-1 16,-1 4 1-16,-3-10 0 16,0 0 0-16,4-3 1 15,-1-4 0-15,4-5-1 16,4-10 1-16,-1-3-2 16,5 3 1-16,-1 3-2 15,0 3 1-15,0 4-5 16,4 2 1-16,-4 10-6 15,3 0 1-15,-3 0-7 32,1 4 0-32</inkml:trace>
  <inkml:trace contextRef="#ctx0" brushRef="#br0" timeOffset="4579.86">11038 4691 44 0,'4'22'22'0,"14"-29"-19"16,-11 7 38-16,3-3-40 15,4-3 1-15,0 0-1 16,1-4 1-16,2-2-3 0,-3-7 0 16,0 6 1-16,-3 7 1 15,-4-3-2-15,-7-1 1 16,-3 4-1-16,-5-3 1 16,-6 9-1-16,0 0 1 15,0 0 0-15,0 9 0 16,0 1 0-16,3 8 0 15,4 7 1-15,7-6 0 0,4 3-1 16,6 0 0 0,5 0-2-16,6 0 0 0,3-9-4 15,5-1 0-15,-5-6-8 16,1-6 1-16,-4-3-1 16,0-6 1-16</inkml:trace>
  <inkml:trace contextRef="#ctx0" brushRef="#br0" timeOffset="5391.447">11377 4732 26 0,'4'15'13'0,"-1"-2"-4"0,-3-7 23 0,4-3-31 15,-4 7 1-15,3-4-1 16,1 0 1-16,-4-3-2 16,3-6 0-16,4-3 1 15,4 0 1-15,-4-4-1 16,4-6 0-16,-1 1 0 15,4-1 1-15,4-3-1 0,3-3 1 16,0 10 0-16,7-4 0 16,8 0 0-1,10-2 1-15,-1-4-2 0,1 3 1 16,-7-3-1-16,3 3 0 16,1 3 0-1,-1 1 0-15,4 2-1 0,-11 4 0 16,-3 6 0-16,-11-7 0 15,-7 7-2-15,-7 3 0 16,-10 3-2-16,-4 7 1 0,-7-1-3 16,-4 7 1-16,0-1-2 15,1 7 1-15,6 0 2 16,4 10 0-16,4-7 2 16,3 6 1-16,10 4 3 15,8-1 0-15,-4-6 1 16,0 10 1-16,-3-7-2 15,-11 4 1-15,-4-10-1 16,-7 0 0-16,-6-3-2 16,-4-3 1-16,3-7-2 15,0-2 1-15,-3-7 0 16,4-3 0-16,2 0 0 16,8 0 1-16,4-6 0 15,6-4 1-15,4 1 0 16,11-10 1-16,14-3 0 15,14 3 0-15,7-6 0 16,0 3 1-16,3-15-1 16,0-1 0-16,-6 0-2 0,-8 10 1 15,-7 0-2-15,-6-10 1 16,-8 4-2-16,-7 2 1 16,-3 4-1-16,-4 3 0 15,-11 6 0-15,-3 7 1 16,-7 12-1-16,-4 0 0 15,-3 9 0-15,3 7 1 16,1 3 0-16,6-1 0 31,4 1 0-31,7 16 1 0,0-7-1 0,7 6 1 16,4-9-1-16,3 4 0 0,4-10 0 16,-1-4 1-16,1 1-3 15,-1-10 1-15,5-6-4 16,2-3 1-16,-3 0-5 15,1-10 0-15,2-9-6 16,-2 7 1-16</inkml:trace>
  <inkml:trace contextRef="#ctx0" brushRef="#br0" timeOffset="5767.434">12912 4456 39 0,'-4'12'19'0,"4"-9"-9"0,0-3 33 0,0 0-41 16,0 0 0-16,0 3 1 16,4 4 1-16,3-7-5 15,0 0 0-15,0 0 1 16,3 0 0-16,-3-7-7 15,4 7 1-15,-7 7-10 16,-1-7 1-16</inkml:trace>
  <inkml:trace contextRef="#ctx0" brushRef="#br0" timeOffset="5948.865">12936 4713 57 0,'4'15'28'0,"-1"-15"-35"0,-3 0 50 0,0 0-44 16,4-3 1-16,-4 3-3 15,7-3 0-15,-3-3-7 0,-4 6 1 16,-4-3-6-16,0-4 1 16</inkml:trace>
  <inkml:trace contextRef="#ctx0" brushRef="#br0" timeOffset="6801.581">14965 4189 48 0,'109'9'24'0,"36"-21"-22"0,-96 2 43 16,8 1-43-16,-4-13 0 15,-4 10 0-15,-14-4 0 16,-14 7-3-16,-10 2 1 16,-22 7 1-16,-17 10 1 15,-28 2-1-15,-8 1 0 16,-20-1 0-16,-22 4 0 0,-7 0-1 16,-7 2 1-1,7-2-1-15,11 0 0 0,10 3-1 16,11-1 1-16,14-2 0 15,14 3 1-15,18 3 0 16,13 0 1-16,19-3 0 16,17-10 1-16,18 0-1 15,17 4 1-15,-6 0-1 16,6 5 0-16,4-2-2 16,-4 9 1-16,-10 0-2 15,-11-3 1-15,-17 6-2 16,-15 10 0-16,-10 3 0 15,-3 6 0-15,-12 6 0 16,-9 10 0-16,-5-16 1 16,-10 6 0-16,4-3 0 15,-8-3 1-15,8-9 0 16,3 3 0-16,7-7 1 0,11 1 1 16,7-10 0-16,14-3 0 15,14 0 0-15,25-7 0 16,21-8-1-16,17-10 1 15,11-4-2-15,4 1 0 16,-4-7-3-16,-3 1 0 16,-4 9-6-16,-7-3 0 15,-7-4-10-15,-7-12 1 0</inkml:trace>
  <inkml:trace contextRef="#ctx0" brushRef="#br0" timeOffset="6997.813">15177 4744 63 0,'0'0'31'0,"0"41"-32"0,0-22 53 0,-4 15-52 16,0 7 1-16,-3 9 0 16,-3-3 0-16,-1-3-4 15,1 6 1-15,3-18-12 16,0-10 1-16,-1-10-5 15,-2 1 0-15</inkml:trace>
  <inkml:trace contextRef="#ctx0" brushRef="#br0" timeOffset="8123.876">14002 5748 48 0,'-18'31'24'0,"-7"-3"-18"0,22-22 24 16,-4 1-31-16,0 2 1 15,3-3 0-15,1-3 0 16,3-3 0-16,3-9 0 16,8 0 0-16,3-13 1 15,4 0-1-15,3-6 0 16,-4-4-1-16,-2 1 1 16,2 3 0-16,1 6 0 0,-4 6-1 15,-4 7 1 1,1 5 0-16,-4 8 1 0,-3 2-1 15,-1 6 0-15,1 1 0 16,-4 3 1-16,-4-1 0 16,4 7 0-16,0 6 0 15,0-2 0-15,0 2 0 16,4 0 0-16,-1-3-1 16,4-9 1-16,0-1-4 15,0-5 0-15,8-10-10 16,2-3 1-16,4-4-2 15,4-5 0-15</inkml:trace>
  <inkml:trace contextRef="#ctx0" brushRef="#br0" timeOffset="8387.769">14397 5741 49 0,'7'3'24'0,"4"13"-25"0,-1-19 47 0,-3 0-44 0,4-3 1 15,6 2 0-15,5-2 0 16,2 3-4-16,4-3 0 16,-6 3 2-16,-1-4 1 15,-4 10-6-15,1-3 1 0,-4 4-8 16,-7-4 1-16,-3 3-7 15,-8 6 1-15</inkml:trace>
  <inkml:trace contextRef="#ctx0" brushRef="#br0" timeOffset="8557.365">14436 5892 40 0,'-7'15'20'0,"10"4"-8"0,-3-19 32 0,4 3-41 16,3 1 1-16,3-4 1 15,4 3 1-15,4-10-8 16,7 1 0-16,-1 3 3 16,5-3 1-16,6-1-8 15,7 4 1-15,4-6-12 16,0 0 0-16</inkml:trace>
  <inkml:trace contextRef="#ctx0" brushRef="#br0" timeOffset="8771.549">15127 5729 56 0,'-7'31'28'0,"-4"32"-30"0,11-44 44 15,-3 21-42-15,-1 1 0 16,-3 9-3-16,0 0 0 15,0-2-4-15,4-14 1 0,-1-15-10 16,1-16 1-16</inkml:trace>
  <inkml:trace contextRef="#ctx0" brushRef="#br0" timeOffset="9726.792">14852 3916 33 0,'-14'22'16'0,"-14"13"-8"0,21-32 21 0,-8 3-30 0,1-3 1 15,-3-3-1-15,-4-3 1 0,3-6 0 16,0-1 1-16,4-12-2 16,4 7 1-16,3-10 0 15,3 3 0-15,8-10-1 16,6 10 0 0,32 3 1-1,4 10 0-15,0 9 0 31,4 13 1-15,-5-7 1 0,5 16 0-1,-11 6 1-15,-4 7 0 0,-7-4 0 47,-3 0 1-47,-4-3-1 16,-3 1 1-1,-1-10-1-15,1-7 0 16,0-9-1-16,3-6 1 16,3-6-1-1,1-7 0-15,-4-12-1 47,0-7 0-31,-10 1-1-16,-7-4 0 31,-8-12-1-31,-10 3 1 31,-7 9-1-31,-4 7 1 0,-7 12-1 32,-10 10 0-1,-4 12-6 0,-3 19 1-15,-8 0-9 15,8 12 0 16</inkml:trace>
  <inkml:trace contextRef="#ctx0" brushRef="#br0" timeOffset="13392.305">16468 3819 28 0,'17'-9'14'0,"-20"9"-14"0,3-4 15 16,-4 1-9-16,1 0 0 15,-4 6 3-15,-7 0 1 16,-1 7-11-16,-6-1 0 16,0 13 8-16,-4 3 1 15,4 7-3-15,0 2 0 16,-7 19-3-16,3 1 1 16,4 9-2-16,3 9 1 15,8-19-2-15,6-6 1 16,8-6-5-16,3-10 1 0,3-9-7 15,1-6 1-15,7-7-6 16,-1-6 0-16</inkml:trace>
  <inkml:trace contextRef="#ctx0" brushRef="#br0" timeOffset="13873.247">16545 4195 37 0,'4'10'18'0,"-4"-10"-12"16,0 3 29-16,-4 3-35 0,1 4 0 15,-4 2 0-15,0 4 1 16,0 3-1-16,-4-1 1 15,4-2 0-15,0 0 0 16,0-10 0-16,7 3 0 16,0-5-1-16,0-4 0 15,7-7-1-15,0-2 0 16,4-4-1-16,3-5 0 16,0 2 0-16,3-3 0 15,1-3 0-15,3 3 1 0,0 7 0 16,1-7 1-16,-1 6 1 15,-4 4 0-15,-3 3 1 16,1 6 1-16,-5 6 0 16,1 0 0-16,-4 4-1 15,0 5 1-15,0-2-1 16,-4 9 0-16,1 0-2 16,-1 3 1-16,1 3-3 15,3-6 1-15,0-3-6 16,0 0 1-16,0-10-8 15,0-9 1-15</inkml:trace>
  <inkml:trace contextRef="#ctx0" brushRef="#br0" timeOffset="14131.354">16912 4249 35 0,'0'0'17'0,"18"0"-6"0,-11 0 23 15,0 3-32-15,7-3 1 16,0 6 1-16,4-6 0 16,3 0-6-16,0 0 1 15,4 0 2-15,0 0 0 0,-1 0-5 16,1 0 1-1,0 0-11-15,-1 0 1 0</inkml:trace>
  <inkml:trace contextRef="#ctx0" brushRef="#br0" timeOffset="14416.417">17124 4060 44 0,'-4'19'22'0,"1"28"-22"16,3-31 33-16,-4 6-31 15,1 9 1-15,-1 7-1 0,-3 0 1 16,0 2-5-16,0-2 0 15,4-4 0-15,-1-5 1 16,4-11-7-16,0-8 0 16,4-10-5-16,6-3 0 15</inkml:trace>
  <inkml:trace contextRef="#ctx0" brushRef="#br0" timeOffset="14684.405">17413 4042 45 0,'7'6'22'16,"-3"25"-23"-16,-4-18 40 0,0 6-39 15,0 3 0-15,0 9 0 16,0 0 0-16,0 10-1 16,0 0 0-16,0-7-5 15,0-9 0-15,10-3-7 16,-3-6 1-16</inkml:trace>
  <inkml:trace contextRef="#ctx0" brushRef="#br0" timeOffset="14992.94">17537 3822 30 0,'17'47'15'0,"22"-34"-5"0,-28-4 18 0,6 13-25 16,8 6 1-16,7 7 3 16,3 9 1-16,0 6-10 15,1 6 1-15,-8 4 4 16,-7-13 1-16,-10 3-3 16,-11 3 0-16,-11 1-6 15,-10-7 1-15,-7 0-10 16,-1-6 0-1</inkml:trace>
  <inkml:trace contextRef="#ctx0" brushRef="#br0" timeOffset="15359.539">18344 3810 42 0,'-3'6'21'0,"-22"3"-21"0,18-6 31 16,-10 7-30-16,-5-1 0 15,-2 1 3-15,-5 18 0 16,-6 3-4-16,0 26 1 0,0 5 3 16,3 26 1-16,7-6-1 15,8-1 0-15,9-15-2 16,12-9 0-16,14-10-5 16,6-13 0-16,1-15-11 15,3-3 0-15,0-13-2 16,1-10 0-16</inkml:trace>
  <inkml:trace contextRef="#ctx0" brushRef="#br0" timeOffset="15930.442">18341 4051 41 0,'-7'-3'20'0,"7"15"-9"0,0-8 38 16,3 2-46-16,1-6 0 0,3 3 4 15,4-3 0-15,3 6-8 16,7-6 0 0,0 10 6-16,4-10 0 0,-1 3-2 15,1-6 0-15,-4 6-2 16,-3 0 0-16,-4 0-1 15,-7 0 0-15,-7 7-2 16,-3 2 1-16,-5 7 0 16,-2-6 0-16,3 8 0 15,0 8 0-15,0-4 0 16,0 6 1-16,0 1 0 16,3-4 1-16,4-6-1 15,0 0 1-15,0-4-1 16,4 1 0-16,6-3-3 15,4-4 0-15,7-2-5 16,1-7 0-16,-1 0-9 0,0-6 1 16,0 0-3-16,4 0 1 15</inkml:trace>
  <inkml:trace contextRef="#ctx0" brushRef="#br0" timeOffset="16319.652">18764 4399 52 0,'0'13'26'0,"-7"5"-33"0,7-11 52 0,-3-4-44 15,3 3 0-15,-4 0 1 16,4 4 0 0,0-4-3-16,0-3 1 0,0-3 1 15,0-3 0-15,0-9-1 16,4 2 1-16,-1 4-2 15,4-7 1-15,0-5 0 32,4-4 0-17,3 0-1-15,0-7 1 0,0 7 0 0,4 1 1 0,-4 8 0 16,0 4 0-16,4 5 0 16,-4 8 0-16,0 8-1 15,0 7 1-15,4 0-1 16,-8-7 1-16,1 4-1 15,-1 3 0-15,-2 3 0 16,-1 0 0-16,0 3-1 16,0-10 0-16,0 7-4 0,0-6 0 47,-4-13-8-47,4-3 0 0,4-3-3 0,0-6 0 0</inkml:trace>
  <inkml:trace contextRef="#ctx0" brushRef="#br0" timeOffset="16622.533">19195 4349 45 0,'-7'9'22'0,"14"-2"-16"0,0-7 43 0,-4-7-47 16,4 14 1-16,0-14 3 16,4 7 0-16,3-3-7 15,4 3 0-15,6-3 3 16,5 0 1-16,-1-6-3 16,0 2 0-16,-3 1-7 15,-4 0 0-15,0-1-11 16,-10-2 1-16,-4 6-1 15,-7-13 0-15</inkml:trace>
  <inkml:trace contextRef="#ctx0" brushRef="#br0" timeOffset="16845.795">19329 4133 45 0,'0'9'22'0,"3"0"-20"0,-3-9 45 15,0 7-46-15,-3 8 0 16,-4 7 0-16,0 7 0 16,0 8-2-16,-1-2 1 15,1 2 0-15,0-2 1 16,4-4-5-16,-1-3 1 0,4-12-12 16,7-7 1-16,4 1-1 15,7-10 0-15</inkml:trace>
  <inkml:trace contextRef="#ctx0" brushRef="#br0" timeOffset="17388.245">19604 4167 47 0,'0'3'23'0,"18"-6"-23"0,-11-9 46 16,0 5-44-16,3 1 1 15,8-3 1-15,3-1 1 16,7 1-6-16,4-4 0 15,7 4 4-15,0 6 1 16,3-4-2-16,-10 4 1 16,-4 6-3-16,-3 4 1 15,-11 2-1-15,-7 1 0 0,-4 5-3 16,-10 4 1-16,-3-6-1 16,-4 5 0-16,-4-5-1 15,0-1 1-15,4 1-1 16,4 0 1-16,-1-1 0 15,7 1 1-15,4-4 1 47,8-3 0-47,6 4 1 0,7-1 1 16,7-3 0 15,0 7 1-31,0-1-1 0,-6-2 0 0,-5 2-1 0,-3 7 1 0,-10-9-1 0,-11 8 0 0,-11 11-4 16,-10 8 1-16,-4-5-7 15,-10-4 0-15,0 0-4 16,-1-3 0-16</inkml:trace>
  <inkml:trace contextRef="#ctx0" brushRef="#br0" timeOffset="17731.514">20038 3731 36 0,'7'28'18'0,"21"26"-10"15,-14-48 29-15,-3 13-34 16,10 12 1-16,4 10 2 16,6 3 0-16,-2 9-8 15,-5 0 1-15,-6 13 4 16,-4 3 1-16,-14-3-3 16,-11 9 1-16,-6-6-8 15,-4-6 0-15,-11-6-10 16,-3-14 1-16</inkml:trace>
  <inkml:trace contextRef="#ctx0" brushRef="#br0" timeOffset="18676.731">16080 4989 26 0,'-7'6'13'0,"0"-9"3"0,7 3 9 15,0 0-20-15,0 0 0 0,0 0 4 16,7-3 1-16,3 0-12 16,4 3 1-16,11 0 8 15,3 0 0-15,0 3-2 16,11-3 1-1,7 0-3-15,11-3 1 0,6 3-1 16,15 0 0 0,-1-4 0-1,-3 1 0 1,11-6-1-16,7 3 0 16,6-4 0-16,12 4 0 0,-11 3-1 0,10 3 0 0,4 3-1 15,17 3 1-15,-10-6 0 16,14 0 0-16,4-6 0 15,14 3 0-15,-8-7 0 16,12 4 0 0,9 0 0-16,-9-4 0 15,6 7 0-15,14 0 0 0,-17 3-1 16,0 10 0-16,-1-1 1 16,5 3 0-16,-26 4-1 0,1-3 1 15,0 9-2-15,-8 0 1 16,-6-4-3-1,-26-2 1-15,-6 0-4 16,-11-7 0 0,-17-3-8-1,-18-6 1-15,-18-3-8 16,-14 3 0-16</inkml:trace>
  <inkml:trace contextRef="#ctx0" brushRef="#br0" timeOffset="19968.956">16298 5936 25 0,'7'22'12'0,"8"-7"8"0,-12-12 7 16,4 4-21-16,0 12 0 15,4-1 3-15,-8 1 0 16,1 9-11-16,-1 7 0 16,4 3 7-16,-3-10 1 15,3 3-3-15,0-6 0 16,-3 3-2-16,3-9 1 0,3-6-2 15,1-13 1-15,6-3-1 16,-2-10 0-16,-1-15-1 16,0-4 1-16,0-11-1 15,-4-8 0-15,1-2-1 16,-4-3 1-16,0-7-1 16,0 16 1-16,0-3-1 15,0 3 1-15,4 0 0 16,-1 3 0-16,1 9 0 15,-4-2 0-15,4 2 1 16,-1 1 0-16,1 2 0 16,-1 4 1-16,5 0-1 15,-1 9 1-15,0-3-1 16,0 3 1-16,4-3-1 16,-1 0 1-16,4 4-1 15,0-4 1-15,4 3 0 0,0 6 0 16,7 4 0-16,10-4 1 15,4 4 0-15,3 3 0 16,8 2 1-16,6 4 1 16,-3-3-1-16,7 0 0 15,14 3 0-15,11 0 0 16,14 3 0-16,-7-3 0 16,10 0-1-16,14 7 0 15,12-7-1-15,-8 0 1 16,14 0-1-16,7 0 1 15,3-4-1-15,-2-5 1 0,6-3-1 16,14-4 1-16,-10 0-2 16,10 4 1-16,11 2-2 15,-25 4 0-15,1 3-4 16,-12 12 1-16,-17 1-7 16,-21 12 0-16,-21 0-10 15,-25-1 0-15</inkml:trace>
  <inkml:trace contextRef="#ctx0" brushRef="#br0" timeOffset="20869.628">16125 5406 31 0,'-14'3'15'0,"4"-9"0"0,10 6 11 16,0 3-22-16,0-3 1 15,0 0 3-15,0 0 1 16,3-3-11-16,8-1 1 16,3 1 7-16,4-3 1 15,3 3-3-15,4-3 1 16,-4-1-2-16,3 4 0 0,1 3-1 15,-4-3 0-15,-3 3-1 32,-4 0 0-32,-3 3-2 0,-8 0 0 15,-3 7 0-15,-7 2 0 0,0 4-1 16,3-3 1-16,-3 5 0 16,0-2 0-16,-3 0 0 15,3-7 0-15,-4 4 0 16,4-1 1-16,4 1 0 15,-1-1 1-15,4 1-1 16,4-4 0-16,3 4 1 16,0-1 0-16,7 1 0 15,0-1 1-15,0 1-1 16,0-4 0-16,-3 1-1 16,-11 2 0-16,-7 1-1 15,-4 3 0-15,-10 9-8 16,-14-3 1-16,-11-4-10 0,3-2 0 15</inkml:trace>
  <inkml:trace contextRef="#ctx0" brushRef="#br0" timeOffset="23842.16">17000 5970 34 0,'4'16'17'0,"14"15"-6"15,-15-25 18-15,1 7-28 16,-4-4 1-16,0-2 2 16,-4 2 1-16,-3 7-6 15,-4-1 1-15,-3 7 3 0,0 0 0 16,0-3-1-16,4-3 0 16,2-4-2-16,1-5 0 15,4-7 0-15,10-10 0 16,4-9 0-16,6 4 1 15,1-7-1-15,-1 0 1 16,1 0-1-16,3 3 1 16,0 0-2-16,1 4 1 15,-1-4-1-15,0 0 1 16,0 3-1-16,0 1 0 0,0-1 0 16,-3 7 0-16,0-1 1 15,-4 7 0-15,0-3 0 16,0 6 1-16,-3 6 0 15,-1 7 1-15,-3 2 0 16,0 17 0-16,0-10 0 16,-3-1 0-16,-1 8-1 15,1 2 0-15,-1 0 0 16,1-2 0-16,0-1-4 16,3-9 1-16,3-4-14 15,-3-5 1-15</inkml:trace>
  <inkml:trace contextRef="#ctx0" brushRef="#br0" timeOffset="24547.7">17784 5534 59 0,'3'19'29'0,"-3"-22"-31"16,0 0 45-16,-3 3-44 15,-5 3 0-15,-2-3 0 16,-4 3 0-16,0 0 1 16,0 0 1-16,-1-3-2 15,5 4 1-15,-1-4-1 16,4 0 1-16,7 3 0 16,7 3 1-16,4 10-1 0,7-1 0 15,3 7 0-15,3-3 0 16,1 9 0-16,-7-3 1 15,-4 4-1-15,-7-1 0 16,-7-3-1-16,-4 0 1 16,-3-3-1-16,-7-3 0 15,0-4 0-15,-4-2 0 16,4-4 0-16,0-9 1 16,4-6-1-16,6-3 1 15,4-4 1-15,7-9 0 0,7-3 0 16,11 0 0-16,3-6 0 15,4-4 1-15,-4 1-1 16,0 2 1-16,1 7-6 16,6 3 1-16,-7 10-13 15,-7 2 0-15</inkml:trace>
  <inkml:trace contextRef="#ctx0" brushRef="#br0" timeOffset="25341.877">18528 6036 46 0,'-4'3'23'0,"-3"25"-14"0,7-34 29 16,0 6-34-16,-3 0 1 0,3 0 4 15,-4 0 1-15,4 0-11 16,7-3 0-16,7-3 8 16,15 3 0-16,6-4-2 15,7 4 0-15,11 3-6 16,4-3 1-16,-1-6-9 16,-7 5 0-1,-10 1-13-15,-3-6 1 0</inkml:trace>
  <inkml:trace contextRef="#ctx0" brushRef="#br0" timeOffset="25750.603">19537 5563 57 0,'3'3'28'0,"1"6"-25"0,-4-6 40 16,0 7-41-16,0 5 0 0,-4 4 3 16,1 19 1-16,-4 9-6 15,3 22 0-15,1 6 4 16,-1 16 0-16,-3-3-1 16,4-4 0-16,-1-8-6 15,4-10 1-15,0-16-11 16,0-16 0-16,-3-18-7 15,-4-10 0-15</inkml:trace>
  <inkml:trace contextRef="#ctx0" brushRef="#br1" timeOffset="67724.546">23139 3562 42 0,'24'-28'21'0,"5"-7"-8"16,-26 35 21-16,-3 0-34 16,4 0 1-16,-8-6 1 15,-6 12 1-15,-12 10-3 16,-9 6 0-16,-15 22 2 16,-4 18 0-16,-10 17 0 15,-21 21 0-15,-10 35-1 16,-8 16 0-16,4 43 0 15,3 22 1-15,0 32 1 16,14-3 0-16,15 15 0 0,14-9 1 16,17-19-1-16,18-10 0 15,14-30-1-15,10-32 0 16,11-19-6-16,8-25 1 16,13-25-10-16,18-22 1 15,4-38-7-15,-1-12 0 16</inkml:trace>
  <inkml:trace contextRef="#ctx0" brushRef="#br1" timeOffset="68341.32">23297 4349 29 0,'4'0'14'0,"3"6"-1"0,-7-6 14 0,4 10-25 16,-1-1 1-16,-3 13 3 15,-7 19 1-15,-11 12-8 16,-6 25 1-16,-12 26 4 16,-9 28 0-16,-8 18-2 15,0 1 1-15,10-13-6 16,12-13 1-16,2-21-7 16,12-20 0-16,6-21-6 15,4-22 1-15</inkml:trace>
  <inkml:trace contextRef="#ctx0" brushRef="#br1" timeOffset="68611.125">23742 4393 41 0,'14'6'20'0,"-17"16"-23"0,-1-16 34 15,-7 16-31-15,-6 13 0 16,-8 18 1-16,-7 26 0 16,-10 21-1-16,3 22 0 15,0 4 1-15,8 12 0 16,2 0 0-16,1-22 0 0,4-7-4 16,6-18 1-16,7-25-5 15,4-22 1-15,7-22-6 16,0-25 1-16</inkml:trace>
  <inkml:trace contextRef="#ctx0" brushRef="#br1" timeOffset="68827.042">22980 5309 57 0,'0'12'28'0,"21"1"-34"0,-7-7 56 0,14-6-51 16,8 0 1-16,6 0-2 16,4-6 0-16,3-1-2 15,-3 1 1-15,-3 3-11 0,-5 3 1 16,-6 3-3 0,-4 3 0-16</inkml:trace>
  <inkml:trace contextRef="#ctx0" brushRef="#br1" timeOffset="69048.301">23650 5660 55 0,'4'9'27'0,"-1"-12"-37"0,-3 3 56 0,0 0-47 15,0 0 1-15,0 0-6 16,0 0 1-16,0 0-1 16,0 0 1-16,4-9-10 15,3-4 1-15</inkml:trace>
  <inkml:trace contextRef="#ctx0" brushRef="#br1" timeOffset="69529.196">24384 5048 48 0,'14'-28'24'0,"-17"6"-26"0,-4 10 43 0,-11-7-42 0,-7-3 0 16,-10 0 1-16,-7 9 0 15,-8 10 0-15,4 13 1 16,0 8-1-16,1 17 1 16,-5 12-1-16,4 16 1 15,1 6-1-15,13 15 0 16,11-2 0-16,10 6 0 47,15-19 0-47,13-7 0 15,11-18 0-15,22-12 0 47,6-14 1-47,4-27 0 47,-7-13 0-47,-3-25 0 16,-8-13 0-16,-10-12 0 31,-8 0-3-15,-10 3 0-16,-7 6-11 0,-3 10 1 0,-4 16-3 15,0 18 0-15</inkml:trace>
  <inkml:trace contextRef="#ctx0" brushRef="#br1" timeOffset="69724.564">24804 5541 40 0,'-11'9'20'0,"-6"0"-15"0,13-2 37 0,1 2-42 0,-1 4 0 0,0-10 0 0,1 3 0 0,-1 0-3 0,4 1 0 15,4-7-8-15,7-7 0 16,3-5-3-16,7-1 1 16</inkml:trace>
  <inkml:trace contextRef="#ctx0" brushRef="#br1" timeOffset="70013.107">25333 4669 42 0,'0'6'21'0,"-7"22"-26"0,7-18 40 0,-7 5-35 16,3 17 1-16,-6 9 1 15,-1 6 1-15,-3 15-3 16,0 23 0-16,3 9 1 16,1 3 0-16,3-15-3 0,3-13 1 15,1-13-10-15,-1-21 1 16,4-20-3-16,-3-18 0 15</inkml:trace>
  <inkml:trace contextRef="#ctx0" brushRef="#br1" timeOffset="70262.951">24702 4597 52 0,'-22'12'26'0,"29"29"-28"0,0-32 53 0,4 7-46 0,7-3 1 0,10-1 2 0,18 1 1 0,14-1-12 0,10-12 1 0,40-3 6 16,20-6 0-16,4-10-4 16,25-3 1-1,-11 3-5-15,-21 3 0 0,-25 7-6 16,-24 0 0 15,-14 12-10-31,-22 6 0 0</inkml:trace>
  <inkml:trace contextRef="#ctx0" brushRef="#br1" timeOffset="70493.097">25700 5726 59 0,'7'12'29'0,"7"-2"-22"0,-10-7 48 0,-1 0-55 0,-3-3 1 0,0 0-1 0,0 0 1 0,4 0-4 0,3-3 1 0,3-4-8 15,1 1 0-15,-8-13-9 16,4 4 1-16</inkml:trace>
  <inkml:trace contextRef="#ctx0" brushRef="#br1" timeOffset="75295.225">16316 3813 30 0,'-7'0'15'0,"14"0"-7"16,-7 9 16-16,-4 7-22 15,1-4 1-15,-1 17 0 16,1 8 1-16,-8 13-6 15,-3 10 1-15,0 12 2 16,0 0 1-16,0-3-4 16,0-6 0-16,3-10-10 15,1-9 1-15</inkml:trace>
  <inkml:trace contextRef="#ctx0" brushRef="#br1" timeOffset="75984.545">16274 3857 22 0,'-4'12'11'0,"8"-2"-3"16,-4-10 9-16,0 0-17 15,3 3 1-15,1 0 2 16,-4 3 1-16,3-6-3 16,-3 0 0-16,7 0 2 15,7 0 0-15,4-6 1 16,10 0 0-16,8 6-1 15,9-4 0-15,1-5-1 16,7-10 0-16,0 4-1 16,-7-4 1-16,-4 0-2 15,-6 3 0-15,-8 7 0 16,-7-1 0-16,-7 4-1 0,0 3 1 16,0 3-1-1,-3 6 0-15,-1 7 0 0,-2 3 0 16,-1 2-1-16,-4-5 1 15,4 9 0-15,0 0 0 16,0 9 0-16,-3-12 0 16,3 12 1-16,0 10 0 15,0 3 0-15,0 3 0 16,0 3 0-16,4 13 1 16,3-10-1-16,7 10 1 15,-3 0 1-15,-1-10 0 0,4-6 0 16,-7-3 0-16,1-6 1 15,-5-7 0-15,-3-3-2 16,-7-9 0-16,-10 0-1 16,-8 0 1-16,-10-4-2 15,-4 1 0-15,-14-7-1 16,-10 1 1-16,-11-10 0 16,-18 0 1-16,-3-7-2 15,10 4 0-15,4-3-10 16,0-7 1-16</inkml:trace>
  <inkml:trace contextRef="#ctx0" brushRef="#br1" timeOffset="76683.489">18306 3816 29 0,'3'31'14'0,"-3"-12"-8"0,0-6 13 15,-3 18-18-15,-4 3 1 16,-4 23 1-16,-3 12 0 0,3 6-4 15,1-12 1-15,-1 25 1 16,1-16 0-16,3-13-9 16,3-5 1-16,0-20-3 15,8-15 1-15</inkml:trace>
  <inkml:trace contextRef="#ctx0" brushRef="#br1" timeOffset="77228.729">18253 3922 26 0,'21'13'13'0,"21"-10"-12"15,-28-3 22-15,0 0-21 0,4 3 0 16,3-3 3-16,-7 0 0 16,8 0-5-16,13-3 1 15,4 0 3-15,6-3 1 16,5-4-1-16,3 1 0 16,3 0-2-16,-3-1 1 15,-3-6-3-15,-8-2 1 16,-7 8-1-16,-7 1 0 15,-3-4-1-15,0 13 1 0,-8-3-2 16,-2 6 1-16,-5 10-1 16,1-13 1-16,-4 9-1 15,-4 4 1-15,-3 9-1 16,0 0 0-16,0 3 0 16,0 0 0-16,4 0 1 15,-1 6 1-15,1 10 0 16,3 3 1-16,14 6 1 15,7 13 0-15,8-10 1 16,-8 7 0-16,0-1 0 16,-7-12 1-16,-10 0-2 15,-11-6 0-15,-18 0-1 16,-17 0 0-16,-11-1-2 16,-21 1 0-16,-21-6-1 15,-15-13 0-15,5-7-11 16,-5-18 0-16</inkml:trace>
  <inkml:trace contextRef="#ctx0" brushRef="#br1" timeOffset="78264.981">27263 4142 29 0,'-7'9'14'0,"3"-12"2"16,4-3 12-16,0 6-24 15,0 0 1-15,0 0 4 16,4-9 0-16,3-1-10 16,3-2 0-16,1-1 7 0,10 4 0 15,18 9-2-15,10 0 1 16,4 3-4-16,7 0 1 16,-3 0-1-16,-8-3 0 15,-10 3-2-15,-8 0 1 16,-6 1-2-16,-11 5 1 15,-10 7 0-15,-11 2 0 16,-7 11-1-16,-8-4 1 16,-2 3 0-16,-4 6 1 15,-4 1 0-15,4-1 0 0,-1 4 0 16,1 6 1-16,11-6-1 16,2-1 1-16,12-2 0 15,10-7 0-15,7-3-2 16,11 0 0-16,6-9-5 15,8-7 0-15,4-3-11 16,-1-12 1-16</inkml:trace>
  <inkml:trace contextRef="#ctx0" brushRef="#br1" timeOffset="78655.534">27852 4562 44 0,'-7'35'22'0,"7"-4"-18"0,0-22 30 15,0 4-34-15,0-4 0 16,0 1 1-16,0-10 1 16,0 6-3-16,0-6 1 15,3-6 0-15,8-13 1 16,-1 6-2-16,5-2 0 15,2-1-2-15,4-12 1 16,-3 3-1-16,7-3 1 16,-8 6-1-16,1 3 1 0,-4 3 1 15,0 4 1-15,-3 12 1 32,-1 9 0-32,-3 0 1 0,0 7 1 31,-3 3-1-31,0-3 1 0,-4 12-1 0,0-6 1 0,0 9-3 15,0 0 1-15,0 1-6 16,3-4 0-16,1-3-9 16,6-15 1-1</inkml:trace>
  <inkml:trace contextRef="#ctx0" brushRef="#br1" timeOffset="79106.703">28148 3894 43 0,'4'7'21'0,"17"-7"-13"0,-14 0 33 15,3 0-38-15,8 0 0 16,3 0 2-16,4 3 0 16,3 3-7-16,0-6 1 0,-10 3 3 15,-4 0 1-15,0 0-3 16,-3 4 1-16,-4 2-2 16,0 4 0-16,-7 2 0 15,-4-5 0-15,-3 2 0 16,-3 1 0-16,-4 6 0 15,-4 3 1-15,4 3 0 16,0 0 1-16,3 0 0 16,4-3 0-16,7-3 0 15,7-1 1-15,7-5-1 16,4-10 1-16,3 3-2 16,7-12 1-16,8 6-7 15,-1 0 1-15,4 6-12 16,-7-6 0-16</inkml:trace>
  <inkml:trace contextRef="#ctx0" brushRef="#br1" timeOffset="79645.826">26793 5330 44 0,'-28'13'22'0,"18"31"-14"16,10-41 28-16,0 0-32 15,0 7 1-15,3-7 3 16,4-6 1-16,14 3-10 15,18-4 1-15,18-2 7 16,24-3 0-16,14-7-2 16,32-6 0-1,166-28-2 1,-43 12 0-16,-24 13-2 0,-18 6 1 16,-28 4-2-16,-32 5 0 15,-17 1-1-15,-11 6 0 16,-18 6-5-16,-14 6 1 15,-10 4-8-15,-22 3 1 16,-17-7-8-16,-7 7 0 16</inkml:trace>
  <inkml:trace contextRef="#ctx0" brushRef="#br1" timeOffset="83146.103">17530 5152 7 0,'-29'-10'3'0,"-17"-21"1"0,32 22 4 16,-3 2-8-16,-1-2 1 15,-7-1 0-15,-6 4 0 16,-5-3-1-16,-2-4 1 15,-5 4 0-15,-6-1 1 0,-8 1 0 16,1 6 0-16,3-7-1 16,0 4 1-16,-3 0-1 15,-1 3 1-15,1 3-1 16,-1-3 0-16,-6 3-1 16,-1 3 0-16,4-3 0 15,4 3 1-15,3 0-1 16,0 6 1-16,0-5-1 15,11 2 1-15,-18 6-1 16,3 4 1-16,-3 9-1 16,4-9 1-16,3 6 0 15,0-3 0-15,0 6-1 16,11 0 0-16,3 3 1 16,-3 0 0-16,3 4 0 15,0 5 0 1,-7 17 0-16,7-1 0 15,8 0 0-15,3 0 0 16,6-2-1-16,8-4 1 16,7 9 0-16,4-6 0 15,3 4 0-15,7 2 1 16,3-3 0-16,4 1 1 16,4 2-1-16,3-3 1 15,4-6-1-15,0 1 0 16,-1 2-1-16,1-3 1 0,3 0-1 15,7-3 1-15,11 0-1 16,0-1 1 0,0 1-1-16,7-3 0 0,0-10-1 15,0 1 1-15,0-7-1 16,-4-3 1-16,4 0-1 16,7-3 1-16,4-4-1 15,3-2 0-15,7-1 0 16,-4-2 0-16,-3-4 0 15,0 0 0-15,4 1 0 16,6-1 1-16,1 0-1 16,7-3 0-16,-4 0 0 15,-11-3 0-15,4 0 0 16,4-3 0-16,3-3 0 16,4-3 0-16,-4-4 0 15,0 1 0-15,-10-1 0 16,-1-3 0-16,1-6-1 15,-1-3 1-15,1-6 0 0,-8-7 0 16,-6-9 0-16,-4-3 0 16,-7-3 0-16,-11-13 0 15,-14-9-1-15,-10-13 1 16,-11-3-1-16,-14 3 1 16,-11-9 0-16,-10 6 0 15,-8-3-1-15,-3-3 1 16,1 3 0-16,-8 9 0 0,-7 0-9 15,-4 13 1 1,-6 9-3-16,-1 16 1 0</inkml:trace>
  <inkml:trace contextRef="#ctx0" brushRef="#br1" timeOffset="84661.822">27573 5998 29 0,'-3'10'14'0,"-4"18"-1"15,3-19 14-15,0 1-25 16,-3-4 1-16,0 7 2 15,0 5 1-15,0 4-7 16,0 0 1-16,0 3 3 16,0-3 1-16,0-6-2 15,0 0 0-15,3-1-2 16,1-8 1-16,3-7-2 16,3-7 1-16,5-8-1 15,2-4 1-15,8 0-2 16,3 0 0-16,4-6 0 15,3-3 1-15,0 6-1 16,-3 6 1-16,-1 7 0 16,-2 3 0-16,-1-1 1 0,-4 4 0 15,1 0 1-15,-4 13 0 16,0-1-1-16,0 0 0 16,-3 1 0-16,-4 5 0 15,0 7 0-15,0 4 1 16,-3-1 0-16,-1-7 0 15,-3 4-1-15,4-6 1 16,-4-3-6-16,3-4 1 16,8-6-9-16,6-9 0 15</inkml:trace>
  <inkml:trace contextRef="#ctx0" brushRef="#br1" timeOffset="85247.007">28296 5365 33 0,'-3'22'16'0,"-8"0"-11"0,8-13 20 16,-4 1-25-16,-4 5 0 16,-3 4 0-16,0-6 0 15,-4-1-1-15,4 4 1 16,0 0-1-16,3-1 0 15,1-5 0-15,3-1 0 16,7-6 0-16,7 0 0 16,7-3 0-16,7 4 1 15,4-1 1-15,-1 6 1 0,-2 4 0 16,-5-4 0 0,-3 10-1-16,-7 0 1 0,-7-4-2 15,-7 4 1-15,-7-3-2 16,0 3 1-16,0-13-1 15,0-3 1-15,0-3 0 16,7 0 0-16,3-9 1 16,8-10 0-16,6-6 1 15,4-3 0-15,8-1 1 16,-1-11 0-16,0-1 0 16,-3 3 0-16,-1 7-2 15,1 3 0-15,3 2-7 16,-3 11 1-16,3-1-8 15,-7 4 1-15</inkml:trace>
  <inkml:trace contextRef="#ctx0" brushRef="#br1" timeOffset="85730.553">28660 5446 34 0,'7'4'17'0,"0"-11"-8"16,-7 10 25-16,-4 4-34 15,-3 5 0-15,-7 4 1 16,-11-3 0-16,-10 8-1 16,-4 8 0-1,-35 37-1-15,4-1 1 16,13-5-3 0,11-10 1-16,11-6-9 0,7-9 0 15,14-17-2-15,10-11 1 16</inkml:trace>
  <inkml:trace contextRef="#ctx0" brushRef="#br1" timeOffset="86253.216">28455 5707 35 0,'0'9'17'0,"7"-6"-12"16,-7-3 33-16,4 3-35 15,-1 1 0-15,1-1 1 16,3-3 1-16,7 3-6 16,-4-3 0-16,8 3 4 15,0 0 0-15,-1-3-2 16,-3 0 1-16,-3-3-1 15,0 0 0-15,-4 3-2 16,-7 0 1-16,3 3-1 16,-3 0 0-16,-3 3-1 15,-1 4 1-15,1-4-1 0,-1 7 1 16,-3-4-2-16,0 4 1 16,0-4-1-16,3 7 1 15,1-13 0-15,-1 3 0 16,1-3 1-16,3 0 0 15,-4 4 1-15,8-1 1 16,6 3-1-16,5-2 1 16,2 2 1-16,4 0 0 15,-3 4-1-15,0-4 1 16,-4 4-1-16,-7 3 1 16,-7-7-1-16,-11 7 0 15,-3-4-3-15,-11 4 0 0,-6-4-7 16,-5-12 0-16,1-9-4 15,-4-4 0-15</inkml:trace>
  <inkml:trace contextRef="#ctx0" brushRef="#br1" timeOffset="88010.477">29376 5224 40 0,'7'16'20'0,"3"-16"-9"15,-2 0 21-15,-1 0-31 16,0 0 0-16,3 0 0 16,4 0 1-16,0-7-3 15,11 1 1-15,0 6-1 16,3 0 0-16,0-3-8 0,0 6 1 15,1-6-6-15,-1 0 1 16</inkml:trace>
  <inkml:trace contextRef="#ctx0" brushRef="#br1" timeOffset="88204.543">29390 5453 64 0,'7'28'32'0,"18"-28"-42"0,-11 0 63 0,0 0-53 16,11 0 0-16,6-6-3 15,8 3 0-15,0-4-7 16,-4 4 1-16,-3-3-8 16,-4 9 0-16</inkml:trace>
  <inkml:trace contextRef="#ctx0" brushRef="#br1" timeOffset="90365.049">30519 4534 28 0,'-7'9'14'0,"7"7"-1"0,3-13 14 0,-3 0-24 15,0 4 0-15,0-4 4 16,4 0 0-16,-1-3-7 16,4 0 0-16,0 0 6 15,4 0 0-15,3-3-2 16,7-4 1-16,11 1-2 15,10 0 0-15,8 3-2 16,3-3 1-16,-4 2-1 16,-7 4 0-16,-10 10-2 15,-11-4 1-15,-14 0-2 16,-10 7 1-16,-11 15-1 16,-11-3 1-16,-7 3-1 15,-3 4 1-15,-4-1 0 16,7-3 0-16,4 7 1 15,7-4 0-15,3 4 1 16,8-7 0-16,-1-6 1 16,8-3 0-16,10-4 0 15,10-2 0-15,12-7-1 0,2 0 1 16,8 1-1-16,0-4 0 16,3 0-4-16,1-3 0 15,-4 0-10-15,-4 6 1 16,-7-3-5-16,-14 1 0 15</inkml:trace>
  <inkml:trace contextRef="#ctx0" brushRef="#br1" timeOffset="90680.695">30258 5221 54 0,'-14'28'27'0,"17"-9"-24"15,-3-19 49-15,7 0-50 16,7 0 0-16,8 0 3 16,9-3 1-16,15-1-7 15,4 8 1-15,20-8 3 16,15-8 1-16,17 3-2 15,7-10 0-15,11 9-2 16,4-2 0-16,-8 2-5 16,-10 7 0-16,-18-3-9 15,-21 12 1-15,-24 0-7 16,-15 10 0-16</inkml:trace>
  <inkml:trace contextRef="#ctx0" brushRef="#br1" timeOffset="92361.682">30357 6140 33 0,'-8'34'16'0,"-2"10"-8"16,6-32 16-16,1-8-22 15,-1 5 0-15,1 0 1 16,-1-5 1-16,4-1-5 15,0 0 0-15,0-3 3 16,4 3 0-16,3-9-2 16,7-10 1-16,4 3-2 15,-1-9 1-15,8 1 0 16,3 2 0-16,0-3-1 16,1 3 0-16,-5-6 1 0,-6 9 0 15,0 1 0-15,-4 8 1 16,0 4-1-16,-4 6 0 15,1 7 0-15,-4-1 1 16,0 4 0-16,-3 5 1 16,-1-2 0-16,-3 9 0 15,0-6 0-15,0 0 0 16,0-4 0-16,0 1 0 16,0 3-5-16,0 0 1 15,0 0-11-15,7-4 0 0,4-8-1 16,3-4 1-16</inkml:trace>
  <inkml:trace contextRef="#ctx0" brushRef="#br1" timeOffset="92903.775">30787 5544 46 0,'-4'-7'23'0,"19"14"-23"0,-12-7 46 15,4-3-45-15,0-1 1 16,11 1 1-16,3 6 1 16,0-6-5-16,0 3 0 0,-3 0 3 15,-4 0 0 1,-3 0-2-16,-4 0 1 0,-7 0-1 15,0 3 0-15,-7 7-1 16,-4 2 1-16,0 4-1 16,-3 6 1-16,0 0 0 15,0-3 1-15,0 3-1 16,3-7 0-16,4 4 0 16,0 0 0-16,4-6 0 15,3-1 1-15,3-2-1 16,8-7 1-16,7-3-3 15,6-3 1-15,8-1-7 16,0 4 1-16,3-3-9 16,-10-3 1-16</inkml:trace>
  <inkml:trace contextRef="#ctx0" brushRef="#br1" timeOffset="93203.534">31263 5559 42 0,'-3'7'21'0,"3"2"-10"0,-4-6 29 0,-3 7-40 15,-7-4 1 1,0 10 2-16,0 2 0 0,0 4-3 15,-8 3 0-15,-2 13 1 16,-4 0 1-16,-1 2-1 16,5-2 0-16,2 3-5 15,5 3 0-15,3-4-7 16,3-8 0-16,8-16-5 16,-1-7 0-16</inkml:trace>
  <inkml:trace contextRef="#ctx0" brushRef="#br1" timeOffset="93727.738">31122 5838 53 0,'7'7'26'0,"0"-10"-33"0,-7 3 50 16,0 0-42-16,0 0 1 15,11 0 0-15,3 3 1 16,4-3-3-16,-1 3 0 16,8 0 2-16,3 0 1 15,0 0-1-15,-7 0 0 0,1 1-1 16,-8-1 0-16,0 3-1 15,-7-3 0-15,0 3-1 16,-7 1 0-16,-4 2 0 16,-3 0 0-16,-3 4-1 15,-4-4 0-15,3 1-2 16,-3-1 1-16,3 4 0 16,1-7 0-16,-1 0-1 15,4-3 1-15,4-3 2 16,-1 7 0-16,8-1 1 15,3 3 0-15,10 1 0 16,1-1 1-16,0 4 1 16,3-1 0-16,-4-5-2 15,-2 2 1-15,-8 0-1 16,-7-2 0-16,-7 5-1 16,-15 4 1-16,-6 0-9 15,-7-1 1-15,0-5-6 0,-4-4 1 16</inkml:trace>
  <inkml:trace contextRef="#ctx0" brushRef="#br1" timeOffset="95003.52">31754 3302 25 0,'0'9'12'0,"14"35"-1"15,-7-25 13-15,0 0-22 16,7 15 0-16,4 13 3 16,10 25 1-16,11 16-5 15,13 25 1-15,15 34 5 16,1 16 1-16,9 32-2 15,8 34 0-15,-1 31-2 16,-9 16 1-16,-12 12-3 16,-21 4 1-16,-24 9-3 0,-29-9 1 15,-27-10-1-15,-15-28 1 16,-21-35-2-16,-25-40 1 16,-21-38-9-16,0-47 1 15,-7-37-9-15,21-23 1 16</inkml:trace>
  <inkml:trace contextRef="#ctx0" brushRef="#br1" timeOffset="102992.409">4089 7673 42 0,'-4'-19'21'0,"-6"-3"-9"0,3 16 22 15,3 0-32-15,-10-1 0 16,0 1 1-16,-4 3 1 16,-3 0-5-16,0 0 1 15,0 3 2-15,-8 0 1 16,1 3-2-16,0 9 0 0,3 4-1 16,-3 6 1-16,7 3-1 15,-4 0 0-15,11-3 0 16,-4 3 0-16,15-6 0 15,-4-3 0-15,14-4 0 16,-4-2 0-16,15-7-1 16,3-6 1-16,-3-7-1 15,-4 4 0-15,4-7-1 16,-1-2 0-16,4 2 0 16,-6-3 0-16,2 4 0 15,-6 3 1-15,-1-1 0 16,1 7 0-16,0 3 1 15,3 3 1-15,-11 7 1 16,4-1 0-16,4-6 0 16,-8 6 1-16,4 7-1 15,-3 0 1-15,3 3-1 0,-7-1 1 16,0 4-2-16,4-3 1 16,-1 0-4-16,8-3 1 15,-1-4-6 1,1 1 1-16,3-7-11 0,0 0 1 15</inkml:trace>
  <inkml:trace contextRef="#ctx0" brushRef="#br1" timeOffset="103396.425">4226 7949 55 0,'0'16'27'0,"0"27"-30"0,7-36 44 0,-7 2-40 16,0-6 0-16,0 0 0 15,0 1 1-15,0 2-4 16,0-6 1-16,0 0 1 16,11-10 0-16,-11 4-2 15,11-3 0-15,-1-4-2 16,1-3 1-16,-4 7 0 15,7 0 0-15,3 2 1 16,-6 4 1-16,3-3 2 16,0 3 1-16,-3 3 3 15,-1 0 0-15,1 6 1 16,-7 4 1-16,10 5-2 16,-11 7 1-16,4 0-2 0,4 6 1 15,-1-6-4-15,1 7 1 16,7-8-7-16,3-2 1 15,4-9-8-15,3-7 1 16,-4-9-8-16,-2-4 0 16</inkml:trace>
  <inkml:trace contextRef="#ctx0" brushRef="#br1" timeOffset="103684.772">4713 7770 61 0,'0'3'30'0,"4"-3"-27"16,3-3 54-16,-7 3-55 15,0 0 0-15,10-3 0 16,8-3 0-16,7 3-5 16,3-4 0-16,0 4-5 15,0 0 1-15,-7 0-13 16,-10 3 0-16</inkml:trace>
  <inkml:trace contextRef="#ctx0" brushRef="#br1" timeOffset="103863.52">4724 7905 75 0,'0'16'37'0,"21"-4"-45"0,-3-12 65 16,3 0-57-16,10 0 0 16,8 3-9-16,11-3 0 0,-1 0-2 15,0 0 0-15,-10-6-9 16,-11-3 1-16</inkml:trace>
  <inkml:trace contextRef="#ctx0" brushRef="#br1" timeOffset="105128.657">5856 6723 56 0,'-7'3'28'16,"0"-3"-28"-16,3 3 50 0,-3 0-48 16,4 7 0-16,-8 2 2 15,-6 7 0-15,-4 0-5 16,-1 9 1-16,-6 16 2 15,-4 9 1-15,8 10-2 16</inkml:trace>
  <inkml:trace contextRef="#ctx0" brushRef="#br1" timeOffset="105620.53">5860 7256 64 0,'0'0'32'0,"-7"19"-31"0,7-16 33 0,-4 0-35 15,4 0 0 1,0 0-2-16,0-3 1 0,0 0-1 16,0-6 1-16,7-3-4 15,4-7 0-15,3 6 0 16,3-5 0-16,-2 5 1 16,2-2 0-16,1-4 4 15,-4 4 0-15,0-1 2 16,0 1 1-16,4 2 2 15,-11 4 0-15,3 0 1 16,-2-1 0-16,-1 7-1 16,0 7 1-16,-7 5-1 15,3 1 1-15,-3-4-2 16,7 7 1-16,-7-1-2 16,0 1 0-16,0 3-3 15,0-3 1-15,11-4-7 16,-4 1 1-16,7-7-11 0,4-9 0 15</inkml:trace>
  <inkml:trace contextRef="#ctx0" brushRef="#br1" timeOffset="105875.758">6308 7159 60 0,'7'3'30'0,"14"6"-37"0,-11-9 50 0,-6 0-42 16,10 0 0-16,7-3-1 16,8-3 1-16,2-4-3 15,-3-2 0-15,4 2-7 16,-4 1 0-16,-6 3-7 15,-1-4 0-15</inkml:trace>
  <inkml:trace contextRef="#ctx0" brushRef="#br1" timeOffset="106118.892">6473 6992 66 0,'0'19'33'0,"-3"9"-45"0,3-15 61 15,0 12-49-15,-4 3 0 16,1 7-4-16,-4 6 0 16,0-7 0-16,3-3 0 15,-3-5-8-15,7-11 0 16,0-2-5-16,0-13 1 15</inkml:trace>
  <inkml:trace contextRef="#ctx0" brushRef="#br1" timeOffset="106369.496">6805 6986 53 0,'4'13'26'0,"-4"21"-29"15,0-18 51-15,0 9-48 16,-4-3 0-16,4 3-1 16,-3 6 1-16,3-2-4 15,0-4 0-15,3-7-7 16,4-5 0-16,-3-10-5 0,-4-3 1 15</inkml:trace>
  <inkml:trace contextRef="#ctx0" brushRef="#br1" timeOffset="106656.773">6883 6726 54 0,'10'3'27'0,"15"19"-34"0,-11-13 53 0,7 7-44 16,0 6 1-16,11 9 1 16,0 4 1-16,-4-1-5 15,-7-2 0-15,-3 2 3 16,-7 7 0-16,-11-3-4 15,-4 6 0-15,-10 6-7 16,0 0 0-16,-4-9-10 16,-7-10 0-16</inkml:trace>
  <inkml:trace contextRef="#ctx0" brushRef="#br1" timeOffset="107000.335">7504 6600 48 0,'17'-15'24'0,"-27"5"-14"0,10 10 36 0,-7 7-45 0,3 2 1 15,-3-3-1-15,-4 7 1 16,1 12-3-16,-11 16 1 16,-8 6 1-16,1 12 0 0,7 17 0 15,3-1 0-15,4 13-1 16,0-10 1-16,11 10-4 16,3-16 1-16,7-16-4 15,3-15 0-15,8-9-7 16,0-17 0-16,-4-15-4 15,0-3 0-15</inkml:trace>
  <inkml:trace contextRef="#ctx0" brushRef="#br1" timeOffset="107646.35">7546 6970 53 0,'-4'4'26'0,"8"-14"-27"16,-4 10 50-16,7-3-45 15,4 3 1-15,6 0 2 16,-3 0 0-16,11-3-9 16,3 3 0-16,4-3 6 15,-7 0 0-15,3-4-3 16,-7 4 0-16,0 0-1 15,-7 3 0-15,-3 6-2 16,-8 1 1-16,-3 2 0 16,-3 4 0-16,-4 5-1 0,-4 4 1 15,1 3 0-15,-4 7 0 16,-1-7 1-16,5 3 0 16,-1 7 0-16,4-4 1 15,4 0-1-15,-1-2 1 16,4-4-3-16,7-7 0 15,0-2-6-15,4 0 0 16,7-7-11-16,-4-6 1 16</inkml:trace>
  <inkml:trace contextRef="#ctx0" brushRef="#br1" timeOffset="108053.279">8008 7287 59 0,'-3'28'29'0,"-5"10"-31"16,8-32 48-16,-3 1-45 15,-1-4 0-15,1 3 0 16,-1-3 0-16,1-3-2 16,3 0 0-16,0 0 0 15,3-6 1-15,4-7-2 16,0-5 0-16,4-4-1 15,0 0 0-15,6 3-1 16,1 3 1-16,7-6 1 16,-1 6 0-16,1 1 1 0,-7 5 1 31,-1 4 2-31,1 6 0 0,0 3 2 0,-11 0 0 16,-4 7 0-1,1 5 0 1,-4 4 0-16,0 0 0 0,3 3-2 0,1-3 0 15,-1-7-2-15,1 1 0 16,3 0-4-16,0-7 0 16,0 0-8-16,4-3 1 15,-1-3-7-15,4-9 0 16</inkml:trace>
  <inkml:trace contextRef="#ctx0" brushRef="#br1" timeOffset="108293.871">8442 7218 61 0,'4'6'30'0,"10"-9"-32"16,-7 3 56-16,3 0-53 15,-3 0 1-15,7-3-1 16,4 0 0-16,-4 0-4 15,0 0 0-15,4 0-4 16,-4 0 1-16,0 3-13 16,-3-4 1-16,-11 8 0 15,0-4 0-15</inkml:trace>
  <inkml:trace contextRef="#ctx0" brushRef="#br1" timeOffset="108548.22">8551 7149 67 0,'0'10'33'0,"-3"18"-44"0,3-28 72 15,0 6-61-15,0 7 1 0,0 9-1 16,-4 3 0-16,1 0-1 15,-1-3 1-15,4 3-5 16,-7-6 1-16,7-7-10 16,0 1 1-16,-3-10-6 15,-4 0 1-15</inkml:trace>
  <inkml:trace contextRef="#ctx0" brushRef="#br1" timeOffset="109041.077">8763 7011 63 0,'14'-6'31'0,"18"9"-33"0,-25-6 60 15,4 0-56-15,3-3 0 16,0 2 1-16,3 1 0 16,8 0-4-16,3 0 1 15,-10 0 2-15,0 3 1 16,-4-3-2-16,-4 3 0 16,1 3-1-16,-8 3 1 15,-3 4-3-15,-7 2 1 0,0 1-3 16,-3 2 0-16,-1 1-1 15,-3 0 0-15,3-1-2 16,1 7 1-16,6-3 1 16,-3 3 0-16,14-9 3 15,0-7 0-15,7 0 2 16,8 0 1-16,2 4 2 47,5-4 0-32,-8 4 1-15,-4-1 0 16,-3 3-2-16,-3 1 0 16,0 6-2-16,-8 3 1 0,-6 0-6 0,-8-3 1 0,-7-1-10 0,-6-5 1 0,-8-4-4 15,11-6 0-15</inkml:trace>
  <inkml:trace contextRef="#ctx0" brushRef="#br1" timeOffset="109327.863">9275 6638 47 0,'14'6'23'0,"17"29"-21"0,-24-19 42 16,4 12-43-16,3 6 0 0,7 16 4 15,4 13 0-15,7 6-4 16,-8-12 0-16,-2 2 3 16,-12 4 0-16,-10-4-3 15,-14 4 1-15,-11 3-8 47,-17 3 1-47,-4-6-14 0,-14 3 1 16</inkml:trace>
  <inkml:trace contextRef="#ctx0" brushRef="#br1" timeOffset="109971.067">5493 7902 53 0,'10'12'26'0,"8"-5"-23"16,-11-4 38-16,4 0-39 15,10 0 1-15,0 3 2 16,11-6 0-16,3 0-5 16,4 0 0-16,10 3 5 15,11-3 0-15,7 4-1 16,18-4 0-16,14-4-1 16,10-2 0-16,4 0-1 15,32-3 1-15,6-4-1 0,8 0 0 16,14-2 1-16,21 2 0 15,-4 7 0-15,11 0 0 16,8 6-1-16,9 3 1 16,-10 3-2-16,1 3 0 15,-15 1-4 1,-18 2 1 0,-21 1-5-16,-14 0 0 0,-24 5-10 0,-29 1 1 15,-39 0-8-15,-20 3 1 16</inkml:trace>
  <inkml:trace contextRef="#ctx0" brushRef="#br1" timeOffset="110844.646">5588 8846 49 0,'11'31'24'0,"10"-12"-18"16,-14-10 36-16,0 7-42 15,7 6 1-15,-3-3 1 16,-1 0 1-16,1-7-3 15,-4 1 0-15,3-4 1 16,1 0 1-16,0-5-2 16,3-11 0-16,0-8-1 15,0-10 1-15,-4-4-2 16,1-11 1-16,-4-4 0 16,0-7 0-16,-3 1 0 15,3-3 1-15,3 6-1 16,-6 0 1-16,13 3 0 0,-6 3 1 15,10 7-1-15,0 2 1 16,8 4 0-16,-1 3 0 16,0 3 0-16,4 10 0 15,7-1-1-15,10-3 1 16,0-6 0-16,8 10 1 16,17-1 1-16,7 4 0 15,28 0 1-15,4 2 0 16,21-5 0-16,18-4 0 15,7-3-1-15,14 0 1 0,14 1-2 16,0 2 0-16,0 3-2 16,7 4 0-16,-18 6-1 15,-3 0 1-15,-4 6-6 16,-21 6 1-16,-21 4-7 16,-17 2 0-16,-22 1-9 15,-35 0 1-15</inkml:trace>
  <inkml:trace contextRef="#ctx0" brushRef="#br1" timeOffset="111565.211">5309 8422 49 0,'-17'10'24'0,"17"-1"-17"16,0-6 37-16,0-3-42 16,7 0 0-16,3-3 3 15,11 0 1-15,-3-3-6 16,14 0 1-16,0-7 3 16,-4 4 0-16,-3-4-1 15,-1 4 0-15,-10 2-1 31,0 4 0-31,-3 0-2 0,-7 6 0 0,-4 3-1 16,0 4 0-16,-4-1-1 0,1 4 0 16,-1-4-2-16,0 4 1 31,1-1 0-31,3-2 1 16,0-1 0-16,3 1 1 15,5 2 2-15,6 1 0 16,-4-1 2-1,1 1 1 1,-8 2-1-16,4-2 0 0,-7 3-2 0,-7-1 1 0,-7 4-7 16,-10-3 0-16,-1 6-12 15,-14-7 0-15,0-11-2 16,7-4 0-16</inkml:trace>
  <inkml:trace contextRef="#ctx0" brushRef="#br1" timeOffset="112486.549">6198 8824 54 0,'-3'22'27'0,"-11"9"-27"0,10-25 50 15,4 7-49-15,-10 3 1 16,3-4-1-16,3 4 1 15,4-7-4-15,-7-3 1 16,7-6 1-16,0-6 1 16,7-3-2-16,-3-7 0 0,6 7-1 15,1-1 0-15,3-5 1 16,0-4 0-16,4 3-1 16,-1 0 0-16,4-2 1 15,1 2 0-15,-8 3 1 16,0 7 1-16,0 3 1 15,-4 6 0-15,1 3 1 16,-4 7 0-16,0 3 0 16,0-1 1-16,0 4-2 15,0 3 0-15,4 3-3 16,-1-3 1-16,1 0-7 16,7-6 1-16,-4-4-10 15,3-9 0-15,1-12-2 16,7-4 1-1</inkml:trace>
  <inkml:trace contextRef="#ctx0" brushRef="#br1" timeOffset="112948.274">6886 8491 63 0,'0'3'31'0,"-3"-3"-42"0,-1 0 64 16,-3 0-51-16,-3-3 1 16,-5 3 0-16,1 3 0 0,-3 1-6 15,3 2 0-15,-1 3 1 16,1 1 0-16,4-1-2 16,3 4 1-16,7-1 0 15,3 4 0-15,11 0 2 16,-3-1 0-16,7 4 2 15,-1 3 1-15,1-6 0 16,-1-1 1-16,-9-2 0 16,-1-1 0-16,-7 4-2 15,-4 0 1-15,-3-4-2 16,3-2 0-16,-6-4-1 16,-1-12 1-16,1-4-1 15,6-2 0-15,4-4 0 16,4 0 1-16,6-2 0 15,4-4 1-15,1 0 0 16,9-6 1-16,8 6-3 16,-4 3 1-16,0 0-5 0,1 6 0 15,-1 1-11-15,-10 6 0 16,-4-4-2 0,-4 1 1-16</inkml:trace>
  <inkml:trace contextRef="#ctx0" brushRef="#br1" timeOffset="113262.945">7172 8877 56 0,'4'6'28'0,"6"-9"-29"15,-3 3 56-15,4 0-54 16,6 0 1-16,5 0-1 16,6-3 1-16,4 3-4 15,6 0 1-15,-13-6-2 16,10 0 1-16,-3-4-11 15,0 1 1-15,-4-4-6 16,4-3 1-16</inkml:trace>
  <inkml:trace contextRef="#ctx0" brushRef="#br1" timeOffset="113477.661">7909 8510 69 0,'0'13'34'0,"-14"65"-44"0,14-53 66 15,0 25-57-15,0 7 1 16,0 12-3-16,-3-6 1 0,-1 9-5 16,1-16 1-16,-4-9-13 15,-4-12 1-15</inkml:trace>
  <inkml:trace contextRef="#ctx0" brushRef="#br1" timeOffset="114901.27">10597 8253 58 0,'67'50'29'0,"8"-22"-20"0,-65-15 29 16,1 3-38-16,-1 9 0 15,-3 0-1-15,-10 12 0 16,-8 10-2-16,-10 7 0 15,-7-1-12-15,-11 4 0 16,4-23-2-16,14-15 1 16</inkml:trace>
  <inkml:trace contextRef="#ctx0" brushRef="#br1" timeOffset="115364.91">12457 7679 58 0,'0'13'29'0,"3"46"-36"0,-3-43 59 15,-3 15-51-15,-1 7 0 16,-3 12-1-16,0 3 1 16,0 4-4-16,0 9 1 15,0-13-5-15,0-9 1 0,0-13-11 16,-4-6 0-16</inkml:trace>
  <inkml:trace contextRef="#ctx0" brushRef="#br1" timeOffset="115665.389">12390 8146 46 0,'14'-3'23'0,"39"-9"-18"16,-39 9 33-16,7-4-35 16,14 1 0-16,7 3 2 15,1 6 1-15,-1 3-5 16,0 1 0-16,-6-1 5 16,-8 6 0-16,-7 1-1 0,-10 6 0 15,-15 9-3-15,-10-6 1 16,-4 3-4-16,-3-6 0 15,4 0-5-15,3-7 1 16,-1 1-7-16,5-7 1 16,3 0-8-16,0-6 0 15</inkml:trace>
  <inkml:trace contextRef="#ctx0" brushRef="#br1" timeOffset="116098.773">13070 8306 60 0,'-7'32'30'0,"-10"8"-35"0,10-27 52 0,0 3-47 15,0 3 0-15,0-4 0 16,-1-2 1-16,1-4-2 15,4-3 1-15,3 1-1 16,7-4 1-16,4-9-1 16,3-4 0-16,3-2-2 15,4-4 0-15,4 0-2 16,-4-3 1-16,4 4 1 16,0 2 0-16,-1 1 1 15,1 5 0-15,0-2 2 16,-1 3 1-16,1-1 2 0,-4 7 0 15,0 7 0-15,-3 2 1 16,-4 4-1-16,0 9 1 16,-3 3-1-16,0-6 0 15,-1 6-2-15,8-3 1 16,-4-1-4-16,3-5 1 16,1-3-8-16,7-1 1 15,-8-5-9-15,1-14 1 16</inkml:trace>
  <inkml:trace contextRef="#ctx0" brushRef="#br1" timeOffset="116567.74">13928 7952 59 0,'-4'3'29'0,"4"-12"-26"0,0 9 51 16,4 0-53-16,3 0 0 15,3 3 1-15,8-3 0 16,7-3-3-16,-1-4 0 0,12-2-2 16,2 3 1-16,5 0-8 15,-8-1 0-15,-7 1-9 16,-14 3 1-16</inkml:trace>
  <inkml:trace contextRef="#ctx0" brushRef="#br1" timeOffset="116747.645">13945 8150 66 0,'11'3'33'0,"17"-3"-40"16,-14 0 58-16,4-3-51 16,10-4 1-16,7 1-4 15,8 0 0-15,-1 3-5 16,4-4 1-16,-7 4-11 0,-4-6 1 15</inkml:trace>
  <inkml:trace contextRef="#ctx0" brushRef="#br1" timeOffset="117435.685">15275 7162 64 0,'0'3'32'0,"0"19"-33"0,4-19 55 16,-1 0-51-16,1 0 1 16,6 0 3-16,8 1 0 15,0-1-9-15,3 3 0 16,4-3 6-16,3 0 0 16,7-3-2-16,-7 0 0 15,-3 0-2-15,-4 0 1 16,-3 0-2-16,-4 0 1 15,-7 3-1-15,-3 4 0 16,-4 2 0-16,-8 7 0 16,-2 3 0-16,-4 2 1 0,0-5-1 15,0 3 1-15,-1 6 0 16,1 0 1-16,0 3-1 16,0-3 0-16,0 4 0 15,0-1 1-15,7-6-1 16,3 3 1-16,4-3-1 15,7-6 0-15,11-4-1 16,7-6 1-16,10-2-4 16,7-4 1-16,1-7-11 15,-1 1 0-15,-7-3-8 16,-3 2 1-16</inkml:trace>
  <inkml:trace contextRef="#ctx0" brushRef="#br1" timeOffset="118201.301">14866 8140 34 0,'-14'3'17'0,"7"-3"3"0,7 0 16 15,0 0-31-15,0 0 0 0,0 0 6 16,0 3 0-16,7-6-12 16,7 0 0-16,11 0 10 15,21-6 0-15,14-4-3 16,28-9 1-16,25-9-4 15,21-4 0-15,17-6-2 16,8-6 0-16,-11 7-4 16,-21 2 0-16,-14 13-5 15,-28 6 1-15,-15 3-10 16,-20 10 1-16,-29 6-6 16,-17 6 1-16</inkml:trace>
  <inkml:trace contextRef="#ctx0" brushRef="#br1" timeOffset="118785.637">15184 8607 54 0,'14'13'27'0,"-21"15"-22"15,7-22 47-15,0 7-49 16,-4 9 0-16,-3 6 1 16,0 3 0-16,-4 1-6 15,1-1 1-15,-4 1 2 16,3-7 1-16,1-3-2 16,2-7 0-16,8-5-2 15,8-10 0-15,2-7-3 16,4-8 1-16,4-10-1 15,0 0 0-15,3-4-1 16,0 4 1-16,4 3 1 16,-1 3 0-16,-3 7 2 0,1 3 1 15,-1 5 2-15,-4 4 0 16,1 4 2-16,-4 5 0 16,-3 7 0-16,-1 9 0 15,-3-6-1-15,0 2 1 16,-3 5-2-16,3-1 0 15,0 0-6 1,0-3 0-16,4-3-6 0,3-13 1 16,0-6-6-16,0-16 0 15</inkml:trace>
  <inkml:trace contextRef="#ctx0" brushRef="#br1" timeOffset="119252.885">15621 8234 54 0,'0'3'27'0,"4"10"-24"15,-4-10 51-15,3-3-51 16,4 0 1-16,0 0 2 16,7 0 0-16,0-6-7 15,4 3 0-15,7-4 5 16,-1 4 1-16,5 0-3 0,-5 6 1 16,-2-3-2-16,-5 6 1 15,-6-6-2-15,-4 10 0 16,-11-1-1-16,1 4 1 15,-8-1-1-15,-3 1 1 16,0 3-1-16,3 2 1 16,1 1 0-16,3 0 0 15,0-3 0-15,3-1 0 16,1-2 0-16,6 0 0 0,8-7-1 16,6 0 1-16,5-3-5 15,6 3 0-15,0-6-7 16,-3-3 1-16,-1-3-10 15,1-3 0-15</inkml:trace>
  <inkml:trace contextRef="#ctx0" brushRef="#br1" timeOffset="119462.216">16252 8237 27 0,'4'13'13'0,"10"-10"-19"0,-14-3 9 16,0 0-12-16,-3-3 0 15</inkml:trace>
  <inkml:trace contextRef="#ctx0" brushRef="#br1" timeOffset="119823.017">16267 8190 43 0,'3'-6'21'16,"1"6"-16"-16,-4 0 43 0,0 0-46 15,0 0 1-15,0 0 3 16,3 3 0-16,-3 0-7 16,-3 7 1-16,-8 2 5 15,-3 7 1-15,-7 6-2 16,-4 7 0-16,-10 5-1 15,0 1 0-15,-1-1-2 16,1 7 0-16,3 0-5 16,4-9 1-16,7-7-6 15,7-3 1-15,3-6-11 16,8-7 1-16,-1-12-2 0,11 0 1 16</inkml:trace>
  <inkml:trace contextRef="#ctx0" brushRef="#br1" timeOffset="120273.404">16203 8466 54 0,'7'7'27'0,"0"-1"-27"0,-3-6 55 0,-1-3-52 16,4 3 1-16,4-3 2 15,-1-1 0-15,1-2-7 16,0 6 0-16,3-6 4 16,3 3 1-16,1 0-2 15,0 3 0-15,-1 0-2 16,-6 3 1-16,-1 0-2 16,-10 3 1-16,0 0-1 15,-3-2 1-15,-4 2-2 16,-4 0 0-16,1 0-2 15,3 1 1-15,-4 2-2 16,4-3 1-16,4 1 0 16,3-1 0-16,3 0 1 15,4 0 1-15,4 4 3 0,3-1 0 16,3 1 2-16,5-1 1 16,-5 0-1-1,4 1 1-15,-6-1-2 0,-5 1 1 16,-10-1-4-16,-10 7 1 15,-8-1-10-15,-14 4 0 16,-3 0-9-16,-7-6 0 16</inkml:trace>
  <inkml:trace contextRef="#ctx0" brushRef="#br1" timeOffset="121462.406">17466 8708 63 0,'32'25'31'0,"-4"31"-38"0,-24-37 53 15,-4 6-47-15,-8 3 1 16,-9 7-2-16,-8-4 0 16,0 13-3-16,-6-6 0 15,-1-4-11-15,-10-12 0 16</inkml:trace>
  <inkml:trace contextRef="#ctx0" brushRef="#br1" timeOffset="122270.339">19907 7754 57 0,'11'16'28'0,"10"-13"-27"0,-17 7 45 16,-1 8-46-16,-3 11 1 16,-3 5 0-16,-12 13 1 15,-2 16-3-15,-4 15 0 16,-1 7-2-16,1-7 1 15,0-9-8-15,7-9 1 0,3-16-8 16,1-19 0 0</inkml:trace>
  <inkml:trace contextRef="#ctx0" brushRef="#br1" timeOffset="122599.977">19798 8206 40 0,'10'3'20'0,"15"0"-16"16,-14-3 29-16,6 3-30 16,12 1 1-16,9 5 4 15,12 3 0-15,-11 4-8 16,-1-3 1-16,-6 2 6 15,-7-2 0-15,-7 3-3 0,-8 2 1 16,-6 8-3-16,-8 2 1 16,-6-3-5-16,-8-9 0 15,-7-1-4-15,-3 1 1 16,-4-4-4-16,4-5 0 16,0-1-8-16,3-6 0 15,4-3 1-15,14-3 0 16</inkml:trace>
  <inkml:trace contextRef="#ctx0" brushRef="#br1" timeOffset="122974.348">20599 8378 44 0,'14'4'22'0,"-11"-8"-17"16,-3 4 45-16,-3-3-48 16,-4-3 0-16,-4 0 1 15,-6 0 1-15,-5-1-5 16,-2 1 1-16,-1 3 3 0,0 3 1 15,4 3-2-15,0 6 1 16,0 7-3-16,7 3 0 16,3 3-2-16,4-3 0 15,4-1-3-15,10-2 0 16,7-3-5-16,10-7 1 16,12-6-6-16,2-9 1 15,-2-13-1-15,-8-7 0 16</inkml:trace>
  <inkml:trace contextRef="#ctx0" brushRef="#br1" timeOffset="123230.727">20899 7849 23 0,'-11'59'11'0,"-7"1"-2"16,11-42 16-16,-3 11-22 16,-8 21 0-16,-3 6 1 15,0 1 0-15,0-4-6 16,3-3 0-16,4-9 1 16,7-3 1-16,0-13-7 15,0-10 0-15,3-5-3 16,-3-10 0-16</inkml:trace>
  <inkml:trace contextRef="#ctx0" brushRef="#br1" timeOffset="123784.14">20609 8124 40 0,'4'-3'20'0,"3"-9"-12"0,-7 12 40 0,7-6-47 15,4-4 0-15,-1-2 2 16,8-7 0 0,3 0-4-16,14-3 1 0,4 3 3 15,0-3 0-15,3 0-1 16,4 0 0-16,0 7-1 15,0 2 1-15,-7 7 0 16,-4 6 0-16,-7 6-3 47,-7 4 1-47,-7 2 0 0,-3 7 0 0,-8 6-1 0,-3 3 1 0,-3 4-1 16,-4 8 0-16,0-2 0 15,0-4 1-15,0-2-1 16,3-4 1-16,1-6-1 15,3-3 1-15,7-13-1 16,3 0 0-16,4-9 0 0,0 0 1 16,1-3-1-16,-1-1 0 15,0 1 0-15,0 6 1 16,-4-3 0-16,5 9 1 16,-5 4 0-16,8-1 0 15,3 4 0 1,4-4 0-1,24-3-1-15,4 1 0 16,3-1-6-16,-3-3 0 16,-7 0-10-16,-14-3 0 15</inkml:trace>
  <inkml:trace contextRef="#ctx0" brushRef="#br1" timeOffset="125227.302">23566 8159 48 0,'3'3'24'0,"-3"-12"-29"0,0 9 34 15,-3-7-29-15,-4-2 0 16,-8 0 0-16,-2 2 0 0,-1 4 1 16,-3 0 0-16,-4 6 0 15,-3 7 0-15,0-1 0 16,3 10 1-16,0 0-1 15,4-4 1-15,7 1-2 16,4 0 1-16,6-4-1 16,8 1 1-16,6-4-1 15,4-3 1-15,4-2-1 16,0-1 0-16,-4 0-1 16,0-6 1-16,-4 3 0 15,1 3 0-15,0 0 0 16,-1-3 0-16,4 0 0 15,-7 6 0-15,0 1 1 16,4-1 0-16,-4 0 1 16,0-3 0-16,-3 7 0 15,-4-1 0-15,0 10-1 16,0-3 0-16,0-1-6 0,3 1 0 16,1-4-9-16,3 1 0 15,0-13-1-15,3-3 0 16</inkml:trace>
  <inkml:trace contextRef="#ctx0" brushRef="#br1" timeOffset="125798.256">23675 8357 61 0,'0'18'30'0,"-11"36"-40"16,8-39 65-16,-1-2-56 15,1 6 1-15,-4 3 0 16,3-7 0-16,1 1 0 0,3-7 0 16,0-5-1-16,3-8 1 15,4-5-1-15,0 3 0 16,4-1-1-16,-1-2 0 15,5-4-1-15,-1-2 0 16,0-4-1-16,3 3 1 16,1 1-1-16,-4 2 1 15,0 7 1-15,0 3 1 16,1 6 2-16,-5 3 0 0,1 4 0 16,-1 2 1-1,-3 1 0-15,4-4 0 0,-4 0-1 16,4 1 1-16,-1 2-2 15,1-5 1-15,3 2-5 16,0 0 0-16,0-2-7 16,4-1 1-16,-8-3-5 15,4-12 0-15</inkml:trace>
  <inkml:trace contextRef="#ctx0" brushRef="#br1" timeOffset="126007.587">24380 8432 71 0,'0'59'35'0,"-10"1"-53"16,6-35 74-16,-3 6-58 0,-7 7 1 15,-3 3-4 1,-8-4 0-16,-3-5-2 0,-4-4 0 15,-10-12-11-15,10-7 1 16</inkml:trace>
  <inkml:trace contextRef="#ctx0" brushRef="#br1" timeOffset="126712.241">25118 7529 65 0,'7'18'32'0,"0"48"-40"15,-7-37 58-15,0 14-49 16,-4 14 1-16,-3 15-1 16,0 10 1-16,0 8-3 15,-3-8 0-15,3-16-3 16,0-13 1-16,3-15-9 16,4-16 0-16,0-10-6 15,-7-18 0-15</inkml:trace>
  <inkml:trace contextRef="#ctx0" brushRef="#br1" timeOffset="127013.83">25068 8081 39 0,'-3'18'19'0,"13"-8"-14"0,-10-10 28 0,8-3-31 16,2 0 0-16,8-1 3 15,6 1 1-15,8 3-5 16,7-3 0-16,0 3 6 16,3 3 1-16,-3 0-2 15,-4 4 1-15,-7 2-2 16,-13 7 0-16,-12 3-3 16,-14 12 0-16,-10 0-5 15,-3-3 1-15,-8 1-5 16,-7-4 1-16,4 0-8 15,3 0 0-15,4-9-5 16,0-4 0-16</inkml:trace>
  <inkml:trace contextRef="#ctx0" brushRef="#br1" timeOffset="127387.185">25488 8432 62 0,'0'31'31'0,"-10"0"-40"0,6-31 59 15,-3 0-50-15,0 0 0 16,-4 0-1-16,8 0 1 16,-1 4 0-16,1 2 0 15,3-6-1-15,3-6 1 0,4-7-2 16,8-3 1-16,2-2-2 15,1-4 0-15,3 3 0 16,4-3 0-16,-4 9 0 16,-4 4 1-16,5 0 1 15,-1 2 0-15,0 7 1 16,-3 3 1-16,-1 7 1 16,-3 5 0-16,-3 4 0 15,3 3 1-15,-3-3-2 16,3 3 1-16,0 3-6 15,3-6 1-15,5-3-13 16,-5-10 1-16</inkml:trace>
  <inkml:trace contextRef="#ctx0" brushRef="#br1" timeOffset="128048.291">26257 7952 49 0,'-3'13'24'0,"10"-7"-12"0,-4-6 34 16,8 0-43-1,3 3 1-15,4 3 2 0,6-3 0 16,8 7-7 0,10-4 0-16,15 0 5 0,3-3 0 15,-7-3-1-15,0 0 0 16,-11 4-2-16,-3 2 0 16,-14 0-1-16,-11 10 0 15,-14-1-1-15,-7 7 1 16,-15 4-1-16,-9 8 1 15,-8 4-3-15,0-10 1 0,0 0-4 16,7-3 0-16,8-3-9 16,6 0 0-16,8-9-5 15,10-1 0-15</inkml:trace>
  <inkml:trace contextRef="#ctx0" brushRef="#br1" timeOffset="129084.728">27961 7845 40 0,'32'-12'20'0,"-4"-20"-10"15,-24 23 31-15,-1 3-40 16,-3-7 1-16,-14-6 0 15,4 7 1-15,-22-10-4 16,-11 3 1-16,-6 7 1 16,-11 2 1-16,-7 13-2 15,-7 16 0-15,-4 6-2 16,11 22 0-16,0 7-1 16,0 15 0-16,7 21 0 15,14 8 1-15,11-4 1 16,18-6 0-16,13-7 1 15,15-21 0-15,13-20 1 0,22-18 0 16,18-15 0 0,24-29 0-16,-4-19 0 0,-6-19 1 15,-4-15-2-15,-10 0 0 16,-22 12-6-16,-17 4 0 16,-18-1-8-16,-14 16 0 15</inkml:trace>
  <inkml:trace contextRef="#ctx0" brushRef="#br1" timeOffset="129613.505">28610 8535 65 0,'11'7'32'0,"-8"-17"-30"0,-3 10 61 0,7-6-64 0,-3 0 1 0,-4 6-7 16,4-4 1-16,-1 11-3 15,-3 5 1-15,-21 10-12 16,3 6 0-16</inkml:trace>
  <inkml:trace contextRef="#ctx0" brushRef="#br1" timeOffset="146004.316">5817 6720 23 0,'0'3'11'0,"0"-6"-6"15,0 3 11-15,0 0-15 16,0 3 1-16,0 3 1 16,0 0 0-16,0 4-4 15,-7-1 1-15,0 4 2 16,0-4 1-16,0 10-1 15,-3 9 1-15,-8 10-1 0,4 3 1 16,0 9 0-16,0 6 0 16,3 10-1-16,-7 0 0 15,8 12 0-15,-8-6 0 16,15-3-1-16,-4-6 0 16,7 0 0-16,7-10 0 15,14-6-2-15,0-16 1 16,7-12-11-16,4-12 1 15,10-7-2-15,4-4 0 16</inkml:trace>
  <inkml:trace contextRef="#ctx0" brushRef="#br2" timeOffset="169245.1">2321 11267 39 0,'0'6'19'0,"0"-6"-9"0,0 0 20 16,0 0-27-16,11-3 1 15,-1-4 1-15,5-5 0 16,9-13-6-16,8-16 0 16,7-12 4-16,10-10 1 15,11-15-2-15,0-4 0 16,4-6-1-16,-8-6 0 15,-3 0-1-15,-4-3 1 16,-3 6-2-16,-10-6 0 16,-8 6 0-16,-11 9 1 15,-6 7-2-15,-7 12 1 0,-4 13-1 16,-4 9 1-16,-7 10-1 16,1 9 0-16,-1 13 0 15,-6 9 1-15,-5 12-1 16,-6 7 1-16,7 12 1 15,-11 16 0-15,4 10 0 16,0 6 0-16,7 9 1 16,-8 9 0-16,15 4 0 15,-3-4 0-15,-1-8 0 16,7-14 0-16,8-6 0 16,-4-12 0-16,14-6-4 15,-4-4 1-15,5-6-8 16,6-9 1-16,10-10-6 15,-2-6 1-15</inkml:trace>
  <inkml:trace contextRef="#ctx0" brushRef="#br2" timeOffset="169439.889">3020 10655 40 0,'10'22'20'0,"-10"0"-18"0,0-19 34 15,0 0-35-15,0 7 1 16,-7 5 0-16,4 1 0 16,-4 3-3-16,3-4 0 0,-3-2-2 15,4-4 1-15,3-2-11 16,3-14 1-16</inkml:trace>
  <inkml:trace contextRef="#ctx0" brushRef="#br2" timeOffset="169665.746">3020 10505 37 0,'10'6'18'0,"-6"-3"-10"15,-4-3 24-15,7-6-31 16,-7 3 0-16,7-1 1 15,-3-2 1 1,3-3-12 0,-4 9 1-16,8 0-4 0,6-3 1 15</inkml:trace>
  <inkml:trace contextRef="#ctx0" brushRef="#br2" timeOffset="170207.243">3242 10727 50 0,'18'16'25'0,"-18"-22"-33"0,0 6 44 16,0 0-37-16,0 0 0 0,-7-4 0 16,7 4 0-16,0 0 1 15,0 0 0-15,0 0 0 16,0 0 1-16,7 4-1 15,3-4 1-15,-3-4-1 16,4-2 1-16,3-6-1 16,4 2 1-16,-8 1-1 15,8 3 1-15,-8 2-1 16,1 4 1-16,0 0-1 16,6 4 0-1,-6 2 0 1,-8 0 1-16,4-3-2 15,-3 0 1-15,3-3-1 16,-7 4 0-16,0 2 0 16,0 0 1-16,0-3-1 0,0-3 1 15,0 0-1-15,0 0 1 16,11 0 1-16,-4-3 0 16,7-9-1-16,3-1 0 15,1 0 0-15,3-2 1 16,0 2-1-16,-3 4 1 15,-4 3-1-15,4 2 1 16,-8 11-1-16,1 2 0 16,7 7 0-16,-8 3 1 15,4 6-1-15,0 6 0 16,0-3-5-16,4-3 0 0,-4-3-8 16,11-9 0-16</inkml:trace>
  <inkml:trace contextRef="#ctx0" brushRef="#br2" timeOffset="170807.226">2441 11295 37 0,'0'31'18'0,"-17"-15"-13"0,6-7 24 16,0 4-27-16,-6 6 1 16,3-1 1-16,-4 4 1 15,7 0-6-15,-6 0 1 16,6-6 3-16,1-4 1 16,3-5-2-16,3-4 0 0,4-6-1 15,4-10 0 1,3-6-2-16,10-3 0 0,-3-9 0 15,4 3 0-15,3-4 0 16,7 4 1 0,-6 0-1-16,-5 6 0 0,-3 3 1 15,4 7 0-15,-7 2 1 16,-4 4 0-16,3 6-1 16,-6 6 1-16,3 1 0 15,-4 2 0-15,-3 7-1 16,7 2 1-16,-7 4 0 31,0 4 0-31,0-5-1 0,0-2 0 0,4 0-2 16,3-3 0-16,0-4-6 15,4 1 0-15,-1-4-7 16,4-9 0-16</inkml:trace>
  <inkml:trace contextRef="#ctx0" brushRef="#br2" timeOffset="171080.112">2674 11392 44 0,'0'9'22'0,"-3"-15"-18"0,3 6 38 0,0 0-38 15,10-3 1-15,-6-3 1 16,6 6 1-16,8 0-10 15,0 0 1-15,3 0 5 16,7 0 1-16,-3 0-5 16,10 3 0-16,-3-6-6 15,-1-4 1-15,5-2-9 16,-12-4 0-16,-6-2-3 16,0-4 1-16</inkml:trace>
  <inkml:trace contextRef="#ctx0" brushRef="#br2" timeOffset="171348.806">2949 11201 51 0,'4'19'25'0,"3"-7"-31"0,-4-9 50 15,4 0-41-15,4 0 0 16,0 1 2-16,6-1 0 15,-3 0-7-15,4 3 1 16,0-3 4-16,-8 0 0 16,1 7-3-16,-1-1 1 15,-10 1-2-15,0 8 0 16,-7 8-2-16,-3-5 0 16,-4 1-6-16,-4 0 1 15</inkml:trace>
  <inkml:trace contextRef="#ctx0" brushRef="#br2" timeOffset="171841.655">3577 11323 46 0,'0'16'23'0,"-10"-4"-19"16,-1-12 20-16,-3 3-25 15,-7 4 1-15,-7 2 2 16,3-3 0-16,-3 7-2 16,-4-4 1-16,-7-2 0 0,0-4 0 15,11-6-2-15,3-4 1 16,11-2-2-16,11-1 0 15,3 1-1-15,17-4 1 16,4 4-1-16,1 6 1 16,9 3 1-16,5 3 1 15,6 3 0-15,-10 1 0 16,0 5 1-16,-8-6 1 16,1 1 0-16,3-1 1 15,4-3 0-15,3 0 0 16,4-3-1-16,3-6 1 15,-3-3-1-15,-7-10 0 0,-4 3-2 16,-7 0 0-16,-3-2-1 16,-18 2 0-16,-7 3 0 15,-14 1 1-15,-11 2-2 16,-3 7 1-16,-1 3-8 16,1 3 0-16,-7 4-4 15,3-1 0-15</inkml:trace>
  <inkml:trace contextRef="#ctx0" brushRef="#br2" timeOffset="172802.311">4784 10172 46 0,'10'0'23'0,"1"-3"-29"0,-11 3 41 15,0-6-32-15,0-4 1 16,-4 1 1-16,-3-4 0 15,-3 1-7-15,-1 2 1 0,1 4 4 16,-1 6 0-16,-10 6-2 16,3 7 1-16,-10 3-1 15,7 2 1-15,-7 4-1 16,6 7 1-16,1-1-1 16,4 0 0-16,6 0-1 15,7-3 1-15,15-6-1 16,0-6 1-16,10-7-2 15,0-9 1 1,0-3 0 0,0-7 0-16,7-9-1 0,1 3 0 0,-1-3 0 15,4 0 1-15,-15 10 0 16,4-1 0-16,-6 4 0 16,-1 0 0-16,-4 5 0 15,1 11 0-15,-11 2 0 16,0 4 1-16,0 5-1 0,0 4 1 15,0 0-1-15,0 0 0 16,10-3-2-16,1 0 1 16,0-3-6-16,-1-4 0 15,1 1-9-15,-4-7 0 16</inkml:trace>
  <inkml:trace contextRef="#ctx0" brushRef="#br2" timeOffset="173298.881">5080 10432 30 0,'0'22'15'0,"0"0"-3"16,0-12 15-16,-7-1-27 15,3 1 1-15,1 5 1 16,-1 1 1-16,-6 0-3 16,3-1 0-16,3 1 1 15,4-4 0-15,-7-2 0 16,7-4 1-16,0-6-2 0,7-6 0 15,4-7 0-15,-1-2 0 16,1-4-1-16,7-9 1 16,-4-1-1-16,3 1 1 15,1 0-1-15,-4 9 1 16,-3-3 0-16,-1 10 1 16,1 5 1-16,3 7 0 15,-3 7 0-15,-1 2 0 16,1 7 0-16,-4 12 0 15,3-6-1-15,-6 3 1 16,3-3-2-16,4 0 0 0,-11-3-8 16,0-4 1-16,3-8-7 15,4-1 1-15</inkml:trace>
  <inkml:trace contextRef="#ctx0" brushRef="#br2" timeOffset="173670.576">4473 10809 46 0,'-24'6'23'0,"2"-6"-18"0,19-3 38 16,-8 0-40-16,4 3 1 15,4-3 5-15,3-1 1 16,0 4-10-16,3-3 1 16,18-3 6-16,25 0 0 15,4-1-1-15,24-2 0 16,21 0-5-16,14 2 0 15,1-5-6-15,-19 2 1 32,-9 1-7-32,-12 0 0 0,-13 2-11 0,-29 1 1 0</inkml:trace>
  <inkml:trace contextRef="#ctx0" brushRef="#br2" timeOffset="174009.624">4847 11113 37 0,'-14'0'18'0,"3"6"-1"0,11-6 19 16,-10 6-34-16,-1 4 1 16,-3 6 2-16,0 9 0 15,4 6-6-15,-1 10 0 16,0 6 3-16,-6 19 1 16,6-1-2-16,1-8 1 15,-1-10-5-15,4-9 0 16,3-13-6-16,8-16 1 15,3-15-8-15,-7-13 0 16</inkml:trace>
  <inkml:trace contextRef="#ctx0" brushRef="#br2" timeOffset="174292.1">4717 11389 41 0,'-4'28'20'0,"18"-28"-13"0,-7 0 31 0,4 3-37 16,7 3 1-16,3 1 2 15,7-1 0-15,4 3-4 16,-1 1 0-16,5 2 3 16,-15 1 1-16,0-1-2 15,-10-2 1-15,-1 2-3 16,-10 1 1-16,-3 3-1 0,-8 2 0 15,-7 1-2-15,-10-3 0 16,0 3-5-16,3-7 1 16,1 1-10-1,2-10 1-15</inkml:trace>
  <inkml:trace contextRef="#ctx0" brushRef="#br2" timeOffset="174695.779">5151 11514 38 0,'0'38'19'0,"-7"9"-11"0,3-35 24 0,-3 1-32 16,0-4 1-16,-4 1 2 15,1 2 1-15,-1-2-4 16,8-1 0-16,-8-3 2 15,4-2 0-15,3-4-1 16,4-4 1-16,4-2-3 16,3-6 1-16,4-4-2 15,3-6 0-15,3-3-1 16,1 3 1-16,3-3 0 16,-3 6 1-16,3 3 0 15,-7 4 1-15,4 6 3 16,-1 2 0-16,-6 4 0 15,10 10 1-15,-7 9 0 32,11 6 0-32,0 0-2 0,10 3 0 0,4 3-3 0,-4-2 1 15,11-4-9-15,-7-10 1 16,-8-8-7-16,-2-4 0 16</inkml:trace>
  <inkml:trace contextRef="#ctx0" brushRef="#br2" timeOffset="175270.433">5958 10611 40 0,'-10'16'20'0,"3"-13"-9"0,7-3 28 16,-4 0-36-16,4 0 0 15,0 0 5-15,0 0 1 16,11 0-10-16,3 3 0 0,11 0 6 16,10-3 0-16,11-3-5 15,7-3 1-15,-4 0-8 16,-3-1 1-16,-18 4-11 15,-3 3 0 1,-7 3-2-16,-18 4 1 16</inkml:trace>
  <inkml:trace contextRef="#ctx0" brushRef="#br2" timeOffset="175448.336">5891 10897 68 0,'11'12'34'0,"-4"-12"-45"0,4-3 72 0,10 0-61 16,11-3 1-16,10-1-1 16,11-2 1-16,0 3-4 0,3 6 0 15,4 3-7-15,0 0 1 16,-3 0-10-16,-15 3 0 16</inkml:trace>
  <inkml:trace contextRef="#ctx0" brushRef="#br2" timeOffset="177381.451">6978 10997 50 0,'7'3'25'0,"0"-3"-17"0,4-6 26 16,-1-7-33-16,4-6 1 16,15-6 1-16,-1-12 0 0,11-4-4 15,-1-22 1 1,5-18 2-16,-4-7 0 0,-1-9-1 15,1 3 0-15,-7-7-1 16,-7 7 1-16,-8 6-1 16,1 4 0-16,-11 21-1 15,0 7 1-15,-7 12-1 16,0 12 1-16,-4 7-2 16,-3 6 1-16,-3 4 0 15,-4 15 0-15,3 9 0 16,1 10 1-16,-1 3 1 15,4 6 0-15,-4 10 1 16,-3 12 0-16,0 3 0 16,4 10 0-16,-8 6 0 15,7 9 0-15,4-2 0 16,4-4 0-16,3 0-1 16,7-13 1-16,7-15-2 0,4-6 1 15,-4-4-5-15,3-9 1 16,1-3-8-16,0-9 0 15,-1-10-8-15,1-3 1 16</inkml:trace>
  <inkml:trace contextRef="#ctx0" brushRef="#br2" timeOffset="177613.875">7571 10530 43 0,'3'28'21'0,"4"-6"-13"0,-14-16 33 0,4 3-41 16,-4 4 1-16,-4 6 0 15,-3 0 1-15,0-1-3 16,3 4 1-16,8 0-3 16,-8-3 0-16,8-9-7 15,3-7 0-15,14-10-5 16,-4-8 1-16</inkml:trace>
  <inkml:trace contextRef="#ctx0" brushRef="#br2" timeOffset="177833.626">7532 10376 56 0,'3'-3'28'0,"8"0"-38"0,-11 3 55 16,0 3-44-16,0-3 1 16,0 3 0-16,3 3 1 15,-3 4-5-15,8 2 1 16,-1 1-5-16,3 6 1 16,4-4-11-16,7-8 1 15</inkml:trace>
  <inkml:trace contextRef="#ctx0" brushRef="#br2" timeOffset="178433.66">7863 10674 43 0,'4'41'21'0,"-11"-19"-20"16,7-16 28-16,0 0-29 16,-7 0 1-16,3 1 0 15,4-7 0-15,0 0 0 16,4-7 0-16,3 1 1 16,0 0 0-16,4-4-1 0,3-8 1 15,3 2-1-15,-3 3 1 16,1 1-2-16,-1 2 1 15,3 4 0-15,-6 6 0 16,-4 3-1-16,0 7 1 16,0 2-1-16,0-5 1 15,4 2-1-15,-11 0 0 16,3 7 0-16,4-7 0 16,-7-2 0-16,4-1 0 15,-1 0 0-15,1 1 0 16,-1-4-1-16,1-3 1 15,3-3-1-15,0-4 1 0,4 1-1 16,-1 0 1-16,1-4-1 16,6-2 1-16,1-1 0 15,7 1 0-15,-4-4 0 16,4 0 1-16,-4 4 0 16,7 2 0-16,0 4 0 15,4 3 0-15,-11 6 0 16,7 7 1-16,-3 5-1 15,3-2 1-15,-3-1-2 16,0 1 1-16,-4-1-2 16,3 7 0-16,1-6-6 15,0-4 1-15,-4-3-10 16,-3-9 1-16</inkml:trace>
  <inkml:trace contextRef="#ctx0" brushRef="#br2" timeOffset="179124.607">6981 11364 48 0,'-14'47'24'0,"0"-13"-22"0,14-27 37 15,0 2-39 1,-7-6 0-16,4 3 1 0,3-2 1 15,0-4-2-15,0-7 1 16,10-5 0-16,1-4 0 16,-1-3-1-16,5-9 1 15,9 3-2-15,-6 0 1 16,7-3-1-16,-4 2 0 16,-4 5 0-16,1 2 0 15,3 3 0-15,-3 4 1 16,3 2 0-16,0 7 0 0,-3 3 0 15,3 6 1 1,-7 4 0-16,0 2 1 0,-3 1-1 16,-1 2 1-16,-10 1-1 15,4 9 0-15,3 3-1 16,-7-3 1-16,3-3-3 16,5 0 1-16,2 0-4 15,1-3 0-15,6-6-5 16,1-7 0-16,0-6-5 15,-4-9 0-15</inkml:trace>
  <inkml:trace contextRef="#ctx0" brushRef="#br2" timeOffset="179381.917">7475 11386 55 0,'0'0'27'0,"0"-7"-31"0,0 7 52 15,0 0-46-15,0 0 0 16,11 0 1-16,0 0 1 16,3 4-6-16,7-1 1 15,11-3 1-15,6 0 1 16,1 0-7-16,0 0 1 15,0-3-12-15,0-7 0 16</inkml:trace>
  <inkml:trace contextRef="#ctx0" brushRef="#br2" timeOffset="179696.579">7811 11238 49 0,'3'13'24'0,"1"-10"-16"15,-4-3 34-15,7 3-40 16,0 0 0-16,10 0 1 16,-6 1 0-16,7 5-3 15,3 3 0-15,3 7 2 16,-2 3 0-16,-8-3-2 0,0-6 1 15,-7-1-2-15,-4 4 1 16,-6 0-2-16,-8-1 0 16,-10 4-4-16,-7 0 1 15,-4 0-11-15,4-10 1 16,7-6-1 0,7-6 0-16</inkml:trace>
  <inkml:trace contextRef="#ctx0" brushRef="#br2" timeOffset="180191.014">8424 11411 52 0,'4'15'26'0,"-15"-8"-36"15,4-4 52-15,-10 3-43 16,-5 0 1-16,1 1-1 16,-7-4 1-16,-4 0 0 15,4-3 0-15,0-3 0 16,3 0 0-16,4 0-1 16,3-4 0-16,11 1-1 15,7 0 1-15,7-4-1 16,11 1 0-16,0 3 0 15,6 3 1-15,5 3 0 16,9 3 1-16,-2 3 1 0,2 0 1 16,8 4-1-16,-14-1 1 15,0 0 0-15,3 1 1 16,4-1-1-16,-4 4 0 16,-3-7-1-16,0-3 0 15,-8-6-1-15,-2-3 1 16,-5-4-2-16,-6-2 1 15,-11-7-1-15,-11-6 1 16,-6 3-1-16,-8 0 1 16,-3 6-2-16,-4 1 0 0,-7 2-6 15,0 1 0-15,4 2-6 16,10 7 1-16</inkml:trace>
  <inkml:trace contextRef="#ctx0" brushRef="#br2" timeOffset="184242.642">9613 9576 37 0,'-3'0'18'0,"3"0"-8"16,0 0 18-16,0 0-25 15,0 0 1-15,-4 3 2 16,-6 1 0-16,-5 2-7 15,-6 0 0-15,-7 13 5 16,-4 9 0-16,1 7-1 16,-5 9 0-16,-6 15-2 15,10 7 1-15,4 0-1 16,10-10 0-16,1 4-1 16,13-10 1-16,11-6-5 15,7-10 0-15,4-12-11 0,3-15 0 16,0-7-2-16,0-7 1 15</inkml:trace>
  <inkml:trace contextRef="#ctx0" brushRef="#br2" timeOffset="185039.317">9652 9956 36 0,'0'12'18'0,"0"17"-14"0,0-26 33 0,0 6-37 15,0 4 1-15,-7 2 1 16,3 1 1-16,1 0-3 16,-1-1 0-16,1-2 2 15,3-4 0-15,0 1-1 16,0-4 1-16,0 0-2 16,0-6 0-16,3-12-2 15,4-1 0-15,4-3 0 16,-4-2 1-16,7-4-1 15,0-3 0-15,4 0 1 16,0 6 0-16,-1 0 1 16,1 6 0-16,-1 10 0 15,-2 3 1-15,-1 7 0 16,3-1 1-16,-10 6 1 16,8 4 0-16,-5 3-1 15,-3 3 1-15,-3 3-1 16,3 0 1-16,-4-9-2 15,1-1 0-15,-1-2-2 0,4 3 1 16,0-10-6-16,0 0 0 16,8-3-9-16,-1 0 1 15</inkml:trace>
  <inkml:trace contextRef="#ctx0" brushRef="#br2" timeOffset="185326.566">10139 10047 42 0,'0'6'21'0,"0"-3"-15"16,0-3 30-16,3 0-34 15,4 0 0-15,4 0 1 16,-4 0 1-16,7 0-6 16,-3 0 1-16,3-3 1 15,4 3 1-15,-1 0-7 16,1 3 0-16,-1-3-9 16,-2-3 1-16</inkml:trace>
  <inkml:trace contextRef="#ctx0" brushRef="#br2" timeOffset="185579.136">10220 9893 39 0,'0'16'19'0,"7"25"-13"0,-7-32 27 15,0 3-33-15,0 10 0 16,0 7 2-16,0 2 0 16,0-3-3-16,-3 0 0 15,-1 1-1-15,4-7 1 0,0-7-9 16,0-2 0-16,-4-4-3 16,1-2 0-16</inkml:trace>
  <inkml:trace contextRef="#ctx0" brushRef="#br2" timeOffset="185881.14">10583 9937 42 0,'-3'31'21'0,"-4"-12"-27"0,7-9 41 16,-4 5-35-16,1 4 0 16,-1 6 0-16,1-3 1 15,-1-6-3-15,1-1 1 16,-1-2-9-16,4 3 1 15,4-4-3-15,3-6 1 16</inkml:trace>
  <inkml:trace contextRef="#ctx0" brushRef="#br2" timeOffset="186241.209">10672 9642 23 0,'3'19'11'0,"8"-3"-2"15,-11-10 16-15,3 0-24 16,1 4 0-16,-1-1 2 15,1 0 1-15,3 7-3 16,0 3 1-16,3 3 3 0,1 6 0 16,3 16 0-16,-3-3 0 15,3 6-2-15,-4 0 1 16,-3 9-3-16,-3 1 1 16,-4 2-4-16,-4-8 0 31,-10 8-12-31,-3-15 0 15</inkml:trace>
  <inkml:trace contextRef="#ctx0" brushRef="#br2" timeOffset="186671.66">11321 9652 37 0,'-4'-19'18'0,"-3"3"-8"0,4 16 22 16,-8 3-29-16,-3 4 1 15,-7 5 2 1,-4 10 0-16,-3 13-8 0,0 8 1 16,-1 14 5-16,-2 21 1 15,2 4-3-15,1 9 1 16,10 0-3-16,8-10 1 15,6-12-6-15,11-16 0 16,8-12-11-16,6-19 1 31,-4-19-1-15,1-6 0-16</inkml:trace>
  <inkml:trace contextRef="#ctx0" brushRef="#br2" timeOffset="187184.592">11314 9830 43 0,'0'3'21'0,"10"7"-15"0,-3-7 42 16,0-3-46-16,0 3 0 15,4-3 2-15,3 3 1 16,4 4-6-16,3 5 0 15,4-6 4-15,-4 4 1 16,-4-4-3-16,1 0 1 16,-4-3-3-16,-7 4 0 15,-7-1-1-15,-10 3 1 16,-8 4-1-16,-7 3 0 16,1 2 1-16,-1 8 0 0,4 2 1 15,3 0 0-15,4-6 1 16,3 0 0-16,4 9 0 15,4-6 0-15,3-3 0 16,3 0 0-16,11 0-3 16,4-6 0-16,3-4-6 15,7-2 1-15,-3-4-10 16,3-9 1-16</inkml:trace>
  <inkml:trace contextRef="#ctx0" brushRef="#br2" timeOffset="187621.166">11688 10153 47 0,'-4'19'23'0,"-7"-9"-17"0,8-14 35 15,-1 4-41-15,1 0 0 16,-1 0 3-16,4 4 0 15,0-1-3-15,0 0 0 16,0 3 2-16,0-3 0 16,0 0-1-16,4-3 0 15,3-6-2-15,3 3 1 16,5-6-1-16,2-4 0 0,1-3 0 16,0 1 0-16,-1-4 1 15,1 6 0-15,-1 1 0 16,1 2 1-1,-4 4-1-15,-3 3 1 0,-1 3-1 16,-3 3 0-16,0 3 0 16,1 7 1-16,-8 3-2 15,0-1 1-15,-4 7-1 16,0-3 1-16,1 6-1 16,3-3 1-16,0 0-4 15,3-3 0-15,-3-4-6 16,4-2 1-16,3-7-6 15,4-9 0-15</inkml:trace>
  <inkml:trace contextRef="#ctx0" brushRef="#br2" timeOffset="187893.87">12037 10169 52 0,'3'6'26'0,"4"-9"-27"0,-3 3 48 15,3 0-46-15,4 0 1 16,-1 0 0-16,4-3 1 16,0 3-4-16,8 0 0 0,-1 0 2 15,0 0 0-15,0 0-4 16,0 0 1-16,-3 0-10 15,-4 3 1-15,-3-9-6 16,-4-4 1-16</inkml:trace>
  <inkml:trace contextRef="#ctx0" brushRef="#br2" timeOffset="188119.36">12199 10022 46 0,'4'18'23'0,"-4"14"-20"16,-4-23 39-16,-3 7-42 16,-4 0 1-16,4 9 0 15,-3 3 0-15,-1 3-2 0,-3 1 1 16,0-1 0-16,3-3 1 16,4-6-5-16,4-3 1 15,6-7-8-15,-3-12 0 16,11-6-4-16,3-6 1 15</inkml:trace>
  <inkml:trace contextRef="#ctx0" brushRef="#br2" timeOffset="188612.154">12393 9893 51 0,'7'3'25'0,"4"0"-25"0,-4-3 48 0,-4 0-47 15,4 3 0-15,4 4 1 16,0-1 0-16,6 0-2 16,1 1 0-16,3-7 2 15,4 3 0-15,-4-3-1 16,-4-3 0-16,1 3-1 15,-4 3 0-15,-7 3-1 16,-7 3 0-16,0 1 0 16,-7-4 0-16,-3 3 0 15,-4 4 1-15,-1 0-2 16,1-1 1-16,0 1-1 0,4-1 1 16,-1-2-1-16,4-1 0 15,3 0 0-15,8 1 0 16,3-4 1-16,7 3 1 15,7 1 0-15,4-1 0 16,0 1 0-16,-1-4 1 16,-2 7-1-16,-5-7 1 15,-6 3-2-15,-8 4 1 16,-6 6-1-16,-11 6 0 16,-11 0-2-16,-7 0 0 15,-3 0-7-15,3-6 0 0,0-4-4 16,1-2 0-1</inkml:trace>
  <inkml:trace contextRef="#ctx0" brushRef="#br2" timeOffset="188917.867">12831 9592 43 0,'-15'22'21'0,"12"16"-17"0,6-20 38 0,4 14-41 15,4 15 1-15,7 3 1 0,3 10 1 16,0-1-5-16,4-9 1 15,-15 4 1-15,1-4 0 16,-11 6-3-16,-14-2 0 16,-18-4-14-16,-7 3 1 15</inkml:trace>
  <inkml:trace contextRef="#ctx0" brushRef="#br2" timeOffset="189738.127">8978 10743 38 0,'0'6'19'0,"21"13"-2"16,-10-16 21-16,7 0-36 15,3-6 0-15,7 3 3 16,11 3 1-16,14 0-5 15,7 4 0-15,10-1 4 16,11 0 0-16,8 4 0 16,13-4 0-16,7 3-1 15,11-6 0-15,7-3-2 16,11 0 0-16,10 0 0 16,-7-6 0-16,14 3-1 0,4-3 1 15,-4 3-1-15,15-7 1 16,2 4-1-16,-2-7 1 15,10-2-1-15,3 5 1 16,-6 4-1-16,6 0 0 16,-14-1-1-1,-3 1 0 1,-21-3 0-16,-11 9 0 0,-11 6-2 0,-10 0 0 16,-11 10-2-16,-17 3 0 15,-18 0-7-15,-17-1 0 16,-22 1-11-16,-18-9 0 0</inkml:trace>
  <inkml:trace contextRef="#ctx0" brushRef="#br2" timeOffset="190820.455">9190 11574 35 0,'0'47'17'0,"7"6"-3"15,0-37 14-15,-7 6-25 0,4 3 1 16,-1 6 3-1,1 4 0-15,-4-1-8 0,3-2 1 16,1-4 5-16,-1 0 0 16,1-6-2-16,-1-6 1 15,1-1-3-15,6-5 0 16,-3-7-2-16,4-9 1 16,3-13-1-16,0-6 1 15,0-7-2-15,-3-5 1 16,-1-7-1-16,1-6 0 15,0-7 0-15,-1 1 0 16,4-1-1-16,-7 7 1 0,4 3 0 16,0 3 0-16,3 7 1 15,-4 5 0-15,4 7 1 16,0 6 0-16,1 4 1 16,2 2 0-16,4-3 0 15,4 7 0-15,0 3 1 16,-1-1 0-16,8-2 1 15,0 0 0-15,10 2 0 16,8-2 1-16,6 0 0 16,15-1 0-1,10-2-1 1,3-1 1-16,19-3-1 0,13 1 0 0,4-1-1 16,21 0 0-16,7 1-1 15,11-4 1-15,21 0-1 16,11-9 1-16,-11 3-2 0,10 0 1 15,-10 3-1-15,-18 3 0 16,-14 6-1-16,-14 4 1 16,-14 6-3-16,-14 6 0 15,-7 0-5-15,-25 0 0 16,-14 0-12-16,-21-3 0 16</inkml:trace>
  <inkml:trace contextRef="#ctx0" brushRef="#br2" timeOffset="191569.02">8858 11154 64 0,'11'6'32'0,"10"-9"-37"0,-10 0 52 15,6 0-45-15,4-1 0 0,8 1 0 16,-1 0 1-16,-3 0-4 16,-1 0 1-16,-6 0 1 15,-4 0 1-15,-3 3-2 16,-1 0 1-16,-3 3-2 15,-3 3 1-15,-4 0-2 16,-4 4 1-16,1 2-2 16,-1 1 1-16,1-1-1 15,-4 1 0-15,0-4 0 16,3 1 0-16,0-1 0 16,4 0 1-16,4-2 1 15,3-1 0-15,4 0 1 16,-4-3 0-16,7 1 1 15,0 2 1-15,0-3 0 16,-3 3 0-16,-4 4-1 0,-11 2 1 16,-3 10-2-16,-7 0 1 15,-7 0-6-15,-7 0 0 16,-4-3-12-16,0-4 0 16</inkml:trace>
  <inkml:trace contextRef="#ctx0" brushRef="#br2" timeOffset="192201.266">9589 11731 56 0,'-8'34'28'0,"-2"7"-29"0,10-35 43 16,-4 0-43-16,4-2 1 15,0-1 0-15,0 0 0 16,4 0 0-16,3-6 1 15,4-7-2-15,3-5 1 16,0-4-1-16,0-6 1 16,0 0-2-16,7-3 1 15,4 2-1-15,0 5 1 16,-1 5 0-16,-3 3 1 0,1 10 0 16,-5 0 0-1,4 9 1-15,-7 4 1 0,1 2 0 16,-5 4 0-16,1 6-1 15,-4 0 1-15,0 3-1 16,-4-3 0-16,1-3-1 16,-1 6 1-16,4 0-5 15,8-6 0-15,-1-4-9 16,3-5 0-16,12-13-3 16,-1-7 0-16</inkml:trace>
  <inkml:trace contextRef="#ctx0" brushRef="#br2" timeOffset="192681.048">10375 11392 49 0,'-10'3'24'0,"3"-3"-24"0,3-6 46 16,-3 0-45-16,0 2 0 15,-7 4 1-15,-4 0 1 16,1 7-4-16,-5-1 1 16,1 7 1-16,0-1 1 15,0 1-2-15,3-1 1 0,4 1-2 16,4 2 0-16,6-2 0 16,8 3 1-16,6-4-1 15,1 1 0-15,10 2 1 16,0 1 0-16,-3-3 0 15,-1 2 1-15,-6 1-2 16,-4-4 1-16,-7 7-1 16,-7-6 1-16,-4-1-1 15,4-2 0-15,-3-4 0 16,3-3 0-16,0-3 1 16,3-6 1-16,1 0 0 15,6-4 1-15,1-5 0 16,6-11 0-16,11 1 1 15,8 0 1-15,9 0-2 16,1 3 1-16,0 0-5 16,0 0 0-16,-11 7-10 15,-3-4 1-15,-8 3-7 0,-3 7 1 16</inkml:trace>
  <inkml:trace contextRef="#ctx0" brushRef="#br2" timeOffset="193209.019">10873 11599 47 0,'0'12'23'0,"0"-12"-15"0,0 0 38 16,3 7-41-16,4-7 0 15,7 0 2-15,11-7 1 16,0 14-11-16,6-7 1 16,12 0 5-16,6 3 1 15,1-3-7-15,-5 0 0 16,-9-10-7-16,-1 7 0 16,-3-3-9-16,-4-6 0 0</inkml:trace>
  <inkml:trace contextRef="#ctx0" brushRef="#br2" timeOffset="193959.324">11949 11270 56 0,'0'6'28'0,"-4"6"-28"0,4-8 46 15,0 11-45-15,-3 17 1 16,-5 5 1-16,-2 23 1 16,-4 9-5-16,7 3 0 15,-4 6 1-15,1-5 1 16,-1-8-8-16,4-11 1 16,3-10-12-16,-3-13 0 15</inkml:trace>
  <inkml:trace contextRef="#ctx0" brushRef="#br2" timeOffset="196075.319">13875 10809 48 0,'14'0'24'0,"-11"-13"-20"16,-3 13 25-16,-3-3-29 15,-4-3 1-15,-7-1 1 16,-4 4 0-16,0-3-3 15,-3 6 1-15,-7 3 2 16,3 3 0-16,1 4 0 16,-1 2 0-16,0 4-1 15,8-3 1-15,3 2 0 16,3 1 0-16,4 3 0 16,7-3 0-16,7-4-1 15,4-3 1-15,6-2 0 0,1-1 0 16,-1 0-1-16,1-6 0 31,7-12-1-31,-4-4 0 16,-7 0-1-16,0 1 1 15,-7-1-1-15,-3 3 0 16,-4 1 0-16,-4 3 0 16,1 2 1-16,-4 4 1 15,-4 3-1-15,0 0 0 16,1 3 0-16,-4 4 1 15,0-1 0-15,0 0 1 0,-1 3-2 16,5 1 1-16,-1-1 0 16,4-2 1-16,4 2 0 15,3-3 0-15,7 1-2 16,7-4 1-16,3 0 1 16,8-6 1-16,3-4-2 15,1 1 1-15,-5-3-2 16,1-1 1-16,-4 1 0 15,-3-4 0-15,-4-2-2 16,-3-4 0-16,-4 3 0 16,-7 4 1-16,-4-1-1 31,-7 1 1-31,-3 2 0 0,-3 7 0 0,-1 0 0 16,0 3 1-16,1-3-1 15,-4 3 1-15,3 0 0 0,4 6 0 16,0 3-1-16,0 4 1 15,3-1 0 1,4 1 0-16,3 3 0 0,4-4 0 16,8 1-1-16,2-1 1 15,4-2-1-15,4-7 0 16,0-3 0-16,3-3 0 16,0-4 0-16,0 1 0 15,-3-6 0-15,-4-1 0 16,-4-3 0-16,-3 1 0 15,-7 2-1-15,-3 4 1 16,-8 3-1-16,1 2 1 16,-8-2 0-16,0 3 0 0,1-3 0 15,-1 6 1-15,-3 3-1 16,0 6 1-16,3-2 0 16,4 2 0-16,0 3 0 15,3 1 0-15,4-4 0 16,4 4 0-16,6 0 0 15,8-1 0-15,3-6-1 16,4-3 0-16,3-3 0 16,4 0 0-16,-4-3-3 15,0 0 1-15,-4-3-10 16,-2 0 1-16,-5-7-10 16,-3 4 0-16</inkml:trace>
  <inkml:trace contextRef="#ctx0" brushRef="#br2" timeOffset="197170.864">14788 10341 48 0,'-7'32'24'0,"-3"12"-21"15,6-25 32-15,4-1-34 0,-3 4 0 16,-1-3 1-16,1-6 0 16,-1-1-3-16,1-2 1 15,-1-4 2-15,4-3 0 16,0-3-1-16,0-6 0 16,7-7-1-16,4-6 0 15,3-3-1-15,4-3 0 16,3-3-2-16,0 0 1 15,4 3 0-15,-1 0 0 16,1 3 0-16,3 6 0 16,-7 7 2-16,0 2 0 0,-3 7 1 15,-4 0 0-15,0 7 0 16,-3 2 1-16,0 1 0 16,-4-1 0-16,0 16-1 15,0 3 1-15,-4 0-1 16,-3 4 1-16,0-4-2 15,0-6 1-15,4 6-4 16,3-3 0-16,3-6-10 16,1-9 1-16,-4-17-4 15,11 4 1-15</inkml:trace>
  <inkml:trace contextRef="#ctx0" brushRef="#br2" timeOffset="198026.643">15236 9614 37 0,'-3'0'18'0,"-4"3"-12"0,7-3 32 16,0 0-33-16,0 0 0 16,-4 0 4-16,4 0 0 0,0 0-10 15,4 0 1-15,3-3 7 16,7 6 1-16,4-3-3 16,3 0 1-16,7 0-3 15,-3 0 1-15,-1 0-3 16,-6 0 1-16,-4 0-3 15,-3 0 1-15,-11 0-2 16,-4 3 1-16,-10 7 0 16,-3 2 0-16,-5 4 0 15,1 0 0-15,4-1 1 16,-1 1 0-16,4 0 0 16,3 2 1-16,8-5-1 15,3 3 0-15,7-4-2 16,3 1 0-16,8-4-4 15,7-3 1-15,3-2-8 16,0-4 0-16,4-10-7 0,3 1 1 16</inkml:trace>
  <inkml:trace contextRef="#ctx0" brushRef="#br2" timeOffset="198311.985">15709 9620 52 0,'0'3'26'0,"0"-12"-26"0,0 9 46 0,0 0-45 16,-3 0 1-16,-4 9 1 15,-7 4 0-15,-8 9-4 16,-6 6 1-16,-4 0 2 15,1 10 0-15,-1 0-2 16,0 2 1-16,0 1-5 16,4-3 1-16,-4-4-7 15,11-6 0-15,11-9-7 16,6-6 0-16</inkml:trace>
  <inkml:trace contextRef="#ctx0" brushRef="#br2" timeOffset="198793.561">15575 9849 59 0,'-3'6'29'0,"6"-6"-34"0,-3 0 53 15,0 0-44-15,4 0 0 16,6 0 1-16,1 0 0 16,6 0-7-16,1 4 1 15,3-8 5-15,-3 4 0 16,3 0-3-16,0 0 1 0,-3 0-1 16,-4 4 1-16,-3-1-2 15,-4 6 0-15,-7-3-1 16,-4 7 0-16,-3-1 0 15,4 1 1-15,-5-4-2 16,5 4 1-16,-4-4-2 16,3-2 0-16,1-1 1 15,-1-3 0-15,4-3 0 16,4 6 0-16,-4 1 1 62,3-1 1-62,8 0 1 0,0 0 0 16,3 1 0-16,-4-1 1 16,-3 0-3-16,0 0 1 0,-7 4-2 0,-10-1 1 15,-1 4-6-15,-3-1 1 0,-11 1-12 0,-6-7 1 0</inkml:trace>
  <inkml:trace contextRef="#ctx0" brushRef="#br2" timeOffset="199406.51">14517 10903 59 0,'-11'6'29'0,"8"-9"-21"0,3 3 45 15,0 0-49-15,7-3 0 16,7-3 2-16,7-1 1 16,14 1-9-16,15 0 0 0,17-4 6 15,21-2 0-15,7-1-3 16,15-2 0-16,-8 2-5 15,-10 4 0-15,-15 5-8 16,-13 4 0-16,-15 0-10 16,-14 4 0-16</inkml:trace>
  <inkml:trace contextRef="#ctx0" brushRef="#br2" timeOffset="199979.002">14665 11323 56 0,'0'6'28'0,"0"-28"-25"0,0 22 42 16,7 0-42-16,0-3 1 16,7 3 1-16,14-6 0 15,4 9-6-15,7-6 0 16,10 6 4-16,4-6 1 0,4 0-3 15,-8 0 1-15,-10 3-2 16,-7 0 1-16,-8 0-1 16,-6 3 0-16,-4 0-1 15,-7 6 1-15,-10 7-1 16,-11-3 0-16,-8-1 0 16,-6 7 0-16,-7 0 0 15,0 6 0-15,-4 3 0 16,-4 10 1-16,8-1 0 15,3 1 1-15,11 0-1 16,4 2 1-16,10-5 0 16,10-1 0-16,8-5 0 15,17-4 0-15,18-7-1 16,14-5 0-16,-4-7-4 16,8-3 0-16,-1 0-10 31,-3-6 0-16,-7-6-6-15,-4 0 1 0</inkml:trace>
  <inkml:trace contextRef="#ctx1" brushRef="#br2">4124 7055 0,'0'0'16,"0"0"0,0 0-1,0 0 1,0 0-16,0 0 16,0 0-1,0 0 1,11 0-1</inkml:trace>
  <inkml:trace contextRef="#ctx0" brushRef="#br2" timeOffset="201088.902">9077 9357 35 0,'11'-3'17'0,"-1"25"-5"0,-6-10 17 0,-4 1-29 16,-7 12 1-16,-7 12 3 16,-11 4 0-16,-7 22-5 15,-7 12 1-15,-14 29 3 16,-10 27 1-16,3 39-1 15,7 27 1-15,4 29-2 16,13 6 1-16,15 10 0 16,18-14 0-16,13-14-1 15,22-14 1-15,10-11-3 16,4-33 0-16,7-21-9 16,-4-22 1-16,-3-22-9 15,-21-16 1-15</inkml:trace>
  <inkml:trace contextRef="#ctx0" brushRef="#br2" timeOffset="201899.3">16118 9376 53 0,'53'109'26'0,"-7"83"-26"15,-32-126 44-15,-7 31-44 16,-7 38 0-16,-17 37 0 15,-22 19 0-15,-18 29-3 16,-17 2 0-16,-3-2-12 0,-15-13 0 16</inkml:trace>
  <inkml:trace contextRef="#ctx0" brushRef="#br2" timeOffset="213085.367">16376 10733 21 0,'-7'-3'10'0,"3"3"4"15,4 0 11-15,0 0-21 0,0 0 1 16,0 0 4-16,4 3 1 15,-4 1-11-15,7-1 0 16,4 0 7-16,3 0 0 16,3 0-3-16,12-3 1 15,2-3-4-15,5 3 1 16,2 0-8-16,1 0 1 16,-4-3-9-16,-3 3 1 15</inkml:trace>
  <inkml:trace contextRef="#ctx0" brushRef="#br2" timeOffset="213296.407">16351 10884 53 0,'-10'22'26'0,"20"-6"-29"15,-6-13 44-15,6 0-41 16,4-3 0-16,11 0-1 15,7 0 1-15,0 3-3 16,-1-3 0-16,5 0-10 16,-1-3 0-16,-7-7-2 15,-7 7 1-15</inkml:trace>
  <inkml:trace contextRef="#ctx0" brushRef="#br2" timeOffset="214376.584">16828 11094 37 0,'3'16'18'0,"-6"-7"-15"16,3-9 33-16,0 0-34 16,0 0 1-16,7-9 2 15,7-7 0-15,7-12-6 16,11-13 0-16,17-18 4 15,7-1 0-15,4-15-1 0,-14 15 1 16,7-43-3-16,-3-4 1 16,-12 10-1-16,-6-4 1 15,-11 7-1-15,-3 3 0 16,-4 7-1-16,-7 12 1 16,-7 12-2-16,-3 13 0 15,-8 13-1-15,-3 8 0 16,-4 14-1-16,-3 12 1 15,-4 12-1-15,1 14 1 16,-1 8 2-16,0 13 0 0,4 9 2 16,3 10 0-16,1 16 1 15,-1 3 0-15,8 2 0 16,3 1 0-16,7-16-1 16,3-9 0-16,8-10-4 15,3-6 0-15,0-6-4 16,7-6 0-16,0-10-6 15,4-16 0-15</inkml:trace>
  <inkml:trace contextRef="#ctx0" brushRef="#br2" timeOffset="214571.72">17434 10674 37 0,'-7'31'18'0,"-7"-9"-11"15,14-12 31-15,-3 2-37 16,-1 7 0-16,1 0 1 0,-1 0 0 16,0-1-4-16,4 1 1 15,4-3-4-15,3-10 1 16,4-6-9-16,6-12 0 16</inkml:trace>
  <inkml:trace contextRef="#ctx0" brushRef="#br2" timeOffset="-214714.852">17413 10548 42 0,'-7'35'21'0,"18"-26"-12"0,-11-9 32 0,7 0-41 0,3-3 1 0,1 0-1 16,7-3 0-16,3 3-3 15,3 0 0-15,1-1-6 16,-4 8 0-16,4-1-5 16,0 0 0-16</inkml:trace>
  <inkml:trace contextRef="#ctx0" brushRef="#br2" timeOffset="-214174.236">17724 10887 39 0,'3'35'19'0,"8"5"-15"0,-8-33 32 16,1 2-35-16,-1 0 1 15,1-2 0-15,-1-4 1 16,4-3-4-16,0-3 0 16,0-7 2-16,1-2 0 15,2-4-2-15,1 0 1 16,-1 1-1-16,1 2 0 15,-4 4 0-15,4-1 0 16,-4 7-1-16,0-3 1 16,0 6 1-16,3 3 0 15,-3 0 0-15,0 4 1 16,0-1-1-16,0 0 1 0,1 3 0 16,-1-2 0-16,0-4-1 15,3-3 0-15,-3 0-1 16,0-3 0-16,0 3 0 15,0-3 0-15,1-4 0 16,-1 1 0-16,3 0 1 16,1 0 0-16,3-1 0 15,3-2 1-15,1-1-1 16,3-2 0-16,4 2 0 16,-4-2 0-16,0-1 1 15,-3 4 0-15,0 6 1 16,-1 6 0-16,1 3-1 15,0 7 1-15,-1 2 0 16,1 4 0-16,3 3-2 16,4 6 1-16,-1-2-5 15,1 5 1-15,-4-9-10 0,0-6 0 16,-10-7-1-16,-11-3 1 16</inkml:trace>
  <inkml:trace contextRef="#ctx0" brushRef="#br2" timeOffset="-213649.739">16923 11536 48 0,'-4'13'24'0,"-3"12"-30"15,4-13 49-15,-1 1-43 16,-3 6 0-16,0-4 1 15,0 1 0 1,0 0-1-16,0-1 0 16,0-2 0-16,7-7 1 0,3-6-1 15,4-6 0-15,7-3 0 0,4-4 0 16,7 1 0-16,-4-1 0 16,4-3 0-16,-1-3 1 15,-2 4-1-15,-1 2 0 31,-4 4 0-15,1 3 1-16,-4 6-1 0,0 3 1 0,-3 9-1 0,-1 4 1 16,-3 6-1-16,0-3 1 15,1 3-1-15,-1 0 0 16,0 0-2-16,0-4 1 0,3-2-5 16,4-7 1-16,1-2-10 15,2-4 1-15</inkml:trace>
  <inkml:trace contextRef="#ctx0" brushRef="#br2" timeOffset="-213409.696">17339 11649 49 0,'0'13'24'0,"7"-20"-24"15,-3 7 39-15,3 0-38 16,0-3 1-16,3 6-1 16,8-6 1-16,3 3-3 15,11 0 1-15,0 0-2 16,-1 0 0-16,1 0-7 0,-4 0 0 16,4-6-6-16,-4 0 0 15</inkml:trace>
  <inkml:trace contextRef="#ctx0" brushRef="#br2" timeOffset="-213121.909">17628 11514 44 0,'4'10'22'0,"-1"-7"-19"0,1-3 38 0,3 3-39 15,4-3 1-15,3 6 1 16,7 4 1-16,7-4-6 16,0 10 0-16,-3 2 3 15,-7-2 1-15,-4 6-2 16,-14 3 0-16,-7 3-2 16,-11 4 1-16,-7-4-6 15,1-6 1-15,-1-6-10 16,4-4 0-16,7-12-1 15,14-3 1-15</inkml:trace>
  <inkml:trace contextRef="#ctx0" brushRef="#br2" timeOffset="-212674.247">18189 11687 45 0,'-3'31'22'0,"-8"0"-28"0,8-24 44 15,-8 2-39-15,-7 1 1 16,-3-4-1-16,-3 0 1 0,-5-3 0 16,5 0 0-16,2-3-1 15,5-3 1-15,3-3-2 16,3-3 1-16,4-4-2 15,4-3 1-15,10 4 0 16,10 2 1-16,11 4-1 16,4 3 1-16,7 6 1 15,3 3 1-15,1 7 1 16,-1 3 1-16,-3-1 0 16,0-2 1-16,-8-1-1 31,-2-2 1-31,-1-1-2 0,-7 1 1 15,7-7-3-15,-3 0 1 0,-4-3-2 16,4-10 0-16,-8-5-1 16,-6-10 0-16,-11 0 0 15,-7-7 1-15,-7 7-7 16,-7 0 0-16,-11 6-5 16,-3 7 1-16</inkml:trace>
  <inkml:trace contextRef="#ctx0" brushRef="#br2" timeOffset="-211605.332">19678 9614 34 0,'-4'-3'17'0,"-13"15"1"0,6-5 18 0,-3 5-33 15,-4 10 1 1,-3 6 2-16,-3 16 0 0,-8 13-7 16,-3 18 0-16,-1 3 6 15,1 16 0-15,14 16-2 16,10-3 1-16,11-7-2 16,18-15 0-16,10-13-5 15,4-16 1-15,0-12-15 16,3-22 0-16,-7 0-1 15,-3-6 0-15</inkml:trace>
  <inkml:trace contextRef="#ctx0" brushRef="#br0" timeOffset="-207510.162">9116 9435 37 0,'0'13'18'0,"10"6"-11"0,-6-10 18 16,3 7-24-16,-7 6 1 16,0 9 0-16,-4 10 1 15,1 12-4-15,-1 22 1 16,-6 4 1-16,-1 5 0 16,1 4-3-16,-4-9 1 0,6-7-9 15,5-6 1-15,-1-19-4 16,4-19 1-16</inkml:trace>
  <inkml:trace contextRef="#ctx0" brushRef="#br0" timeOffset="-206623.43">9257 9329 25 0,'18'25'12'0,"34"-6"-4"0,-37-13 18 15,2 3-25-15,11 1 0 16,8-4 3-16,-1 0 1 15,4 0-5-15,7 1 0 16,0 2 3-16,17 1 1 16,8-4-1-16,10 0 1 15,7-3-2-15,0-3 1 16,11 0-1-16,7-3 0 16,7 0-1-16,-4 0 0 15,18 3 0-15,0-3 0 0,3 3-1 16,-6 3 0-16,3 0 0 15,3 0 1-15,1 0-1 16,3-3 0-16,-14 0 0 16,7 0 0-16,0 0 0 15,0 0 1-15,-14 0-1 16,0 0 0-16,0 3 0 16,3-3 0-16,4 3 0 15,-18 4 0-15,-3-4 0 16,0 3 0-16,-7 0-1 15,-8 4 1-15,-10-1 0 16,-7 4 0-16,-7 6-1 16,-7-4 1-16,-7-2-1 15,-7 6 1-15,-11 3-1 16,-7 0 0-16,-10 6-1 16,-4 3 1-16,-11 0-1 0,-3 4 0 15,-10 6 0-15,-4 3 0 16,-1-7 0-16,-2 4 1 15,-1 3 0-15,0 0 0 16,8-3 0-16,-1-1 1 16,4 4-1-16,3-3 1 15,1-3 0-15,-1-1 0 16,-3-2-1-16,-4 2 1 16,1 7-1-16,-8-3 1 15,0-3-1 1,-6-1 1-1,-15-2-1-15,-14 2 1 0,-18-5 0 0,-6-4 0 0,-5-3-1 16,-16-3 1-16,-15 3 0 16,-18-6 0-16,4 0-1 15,-18-4 1-15,-17-5 0 16,0-10 0-16,-15-3 0 16,-6 0 0-16,-18-7 0 15,-15-12 1-15,-10 0-3 16,-10-3 1-16,0 3-10 15,-1 0 1-15</inkml:trace>
  <inkml:trace contextRef="#ctx0" brushRef="#br2" timeOffset="-201053.201">19988 9918 41 0,'-3'3'20'0,"3"-9"-4"0,0 6 20 0,0 0-33 16,0 0 0-16,7-3 1 15,0-3 1-15,4-4-7 16,3 1 1-16,0-4 4 16,3 1 0-16,1-1 0 15,-4 1 0-15,0 5-2 16,-3-2 1-16,-1 3-1 15,-2 9 1-15,-5 3-2 16,-3 13 0-16,-3 0-1 16,-5 6 0-16,-2 0 0 15,-4 3 0-15,-4 3 0 16,0 4 0-16,1-1 1 0,-4-5 1 16,3 5 0-1,0 1 0-15,4-1 0 0,4-6 1 16,3-3-1-16,3-3 0 15,8-6 0-15,6-3 0 16,8-1-1-16,3-6 0 16,4 1-4-16,-4-7 1 15,7 0-7-15,0 0 1 16,4 0-10-16,-4-3 1 16</inkml:trace>
  <inkml:trace contextRef="#ctx0" brushRef="#br2" timeOffset="-200618.63">20295 10307 54 0,'0'9'27'0,"-7"-2"-33"16,7-7 44-16,-3 0-37 15,-1 3 0-15,1 0 1 16,-4 0 0-16,3 3-3 16,1-3 1-16,-1 1 1 15,1 2 0-15,3-6-1 16,0-6 0-16,10-7-1 0,4-3 1 16,0-9-1-16,4 0 1 15,0 3-1-15,-1 3 0 16,1 1 1-16,0 2 0 15,-1 3 0 1,1 7 0-16,-4 0 1 0,4 6 0 16,-8 0 0-16,-3 3 0 15,0 6 0-15,-3 10 1 16,-1 0-1-16,1 3 0 16,-1 0-1-16,-3-3 1 15,4 3-2-15,-1-3 0 16,1-1-6-16,3-5 0 15,0-7-9-15,4-12 1 0</inkml:trace>
  <inkml:trace contextRef="#ctx0" brushRef="#br2" timeOffset="-200184.687">20599 9736 41 0,'-4'-3'20'0,"8"-9"-9"16,-4 12 28-16,7-4-36 16,0-2 0-16,3 6 2 15,1-3 0-15,3 3-6 16,0 0 0-16,7 0 5 0,8 3 1 15,-1-3-2-15,4 3 0 16,-4-3-1-16,-7 3 0 16,-10 1-3-16,3 2 1 15,-14 0-1-15,-4 4 0 16,-6 2-1-16,-1 1 1 16,0 2 0-16,1 1 0 15,-1 6 1-15,4 3 1 16,0-3 0-16,4 0 0 0,3-3 2 15,3-4 0-15,8-2-1 16,6-4 0-16,8-2 0 16,7-1 1-16,7-6-8 15,-4-3 1-15,0 0-16 16,-10-7 1-16</inkml:trace>
  <inkml:trace contextRef="#ctx0" brushRef="#br2" timeOffset="-198034.85">21156 10034 29 0,'-3'10'14'0,"10"-10"3"16,-7 0 15-16,3-4-28 15,4-2 1-15,4 0 2 0,3 0 0 16,-4 2-9-16,8 4 0 16,3 4 6-16,8 2 0 15,2 3-6-15,-3 1 1 16,1 2-8-16,-5-2 0 16,5-7-7-16,-5-6 1 15</inkml:trace>
  <inkml:trace contextRef="#ctx0" brushRef="#br2" timeOffset="-197780.76">21389 9909 51 0,'0'9'25'0,"-7"-3"-29"0,3 1 46 0,-3 5-42 16,-3 10 1-16,-4 10-1 15,-4 2 0-15,0 7-4 16,4 6 1-16,4 3-11 16,3-12 1-16,3-7-1 15,4-12 0-15</inkml:trace>
  <inkml:trace contextRef="#ctx0" brushRef="#br2" timeOffset="-197390.72">21713 9758 49 0,'0'6'24'0,"-3"7"-26"0,3-10 49 0,-4 3-48 15,1 4 1 1,-4 2 0-16,3 4 0 0,1 3 0 16,-4-3 0-16,3-4 0 15,1 4 0-15,3 3 0 16,3-4 1-16,8-2-1 15,3-1 1-15,4 1-1 16,-1 6 1-16,8 0-1 16,3 2 1-16,-3 1-1 15,-8 0 1-15,-6-3-2 16,-11 3 1-16,-11 10-1 16,-6 2 0-16,-11-3-5 15,-8-6 1-15,-3-6-10 16,4-9 0-16</inkml:trace>
  <inkml:trace contextRef="#ctx0" brushRef="#br2" timeOffset="-197118.116">21706 9830 75 0,'0'3'37'0,"11"-15"-48"0,-7 6 70 15,3-7-58-15,7 1 1 16,3-4 0-16,12 0 0 0,13-3-3 16,4 1 0-16,3 2-2 15,1 3 0-15,-5 7-10 16,-6 3 0-16,-11 0-8 15,-6 9 0-15</inkml:trace>
  <inkml:trace contextRef="#ctx0" brushRef="#br2" timeOffset="-196667.736">22003 10194 55 0,'-11'10'27'0,"-6"21"-31"0,13-28 45 16,0 6-41-16,1-2 1 15,-4-1-1-15,3-3 1 16,1 0-2-16,3-3 1 15,3-3 0-15,4-13 1 16,0 1-2-16,4 2 1 16,0-2-2-16,3-4 1 15,0 0-1-15,4 0 1 16,-1 3 0-16,1 1 0 16,-1 5 0-16,1 7 1 0,0 3 1 15,-4 6 1-15,0 4 0 16,-3 2 1 15,-1 1-1-31,-3 6 0 0,4 0 0 0,-4 3 0 0,3-1-2 16,-3-2 1-16,4 0-5 15,0-3 1-15,3-1-11 16,0-5 1-16,-7-7-3 16,11-6 0-16</inkml:trace>
  <inkml:trace contextRef="#ctx0" brushRef="#br2" timeOffset="-196397.485">22440 10156 52 0,'7'10'26'0,"-3"-7"-25"0,3-3 51 16,3 0-51-16,1 0 1 16,3 3 0-16,4-3 0 15,6 0-3-15,8 0 1 16,3 0 0-16,4 0 0 16,-3 0-7-16,-5 0 1 15,-2-3-11-15,-12-6 0 0</inkml:trace>
  <inkml:trace contextRef="#ctx0" brushRef="#br2" timeOffset="-196171.565">22610 9943 57 0,'-4'44'28'0,"11"-28"-27"15,-7-4 44-15,0 7-45 16,-3 9 0-16,-1 4 0 16,0 12 1-16,1 0-3 15,-1-4 0-15,1-2-6 16,3-10 0-16,7-9-8 0,7-16 0 16</inkml:trace>
  <inkml:trace contextRef="#ctx0" brushRef="#br2" timeOffset="-195678.946">22924 9921 71 0,'7'0'35'0,"10"13"-46"0,-10-13 65 0,4 0-53 16,6 3 1-1,5-3 1-15,2 0 0 47,5 0-4-47,2 0 0 0,1-6 2 0,-4 3 1 0,-3-1-2 0,-4 1 1 0,-3 3-2 16,-4 3 1-16,-4-3-2 15,-6 10 1-15,-11-1-3 16,-7 1 1-16,-4-4-2 16,1 0 0-16,-5 4-2 15,1-1 1-15,4 0 0 16,6 1 1-16,4-1 2 16,3 1 0-16,8 2 2 0,7 4 1 15,6 0 3 1,8 2 0-16,0 1 0 15,-1-6 0-15,-3 2-2 0,-6 1 1 16,-12 6-1-16,-10 3 0 16,-11 3-3-16,-6 1 0 15,-12-1-6-15,-2-9 0 16,2-4-7-16,1-8 0 16</inkml:trace>
  <inkml:trace contextRef="#ctx0" brushRef="#br2" timeOffset="-195334.299">23368 9539 62 0,'18'53'31'0,"13"16"-39"16,-20-41 56-16,14 29-45 15,10 15 1-15,0 12 0 0,-3 4 1 16,-7-3-7-16,-11 6 1 15,-11-10 2-15,-13 1 1 16,-18-4-6-16,-4-9 1 16,-18 0-16-16,-13-12 0 15</inkml:trace>
  <inkml:trace contextRef="#ctx0" brushRef="#br2" timeOffset="-193755.327">23992 10166 41 0,'-3'19'20'0,"-1"-7"-13"0,1 1 21 0,-1 2-26 16,1 4 1-16,-1-3 1 16,1 3 0-16,-1-4-5 15,4 1 0-15,-3-3 3 16,3-4 0-16,-4-3-1 15,4 1 0-15,-3-4-2 16,3 0 1-16,0-3 0 16,3-10 0-16,4-2-1 15,0-4 0-15,4-9-1 16,10 0 1-16,4 0 0 16,6 3 0-16,-2 0 0 15,-5 6 1-15,-2 4 0 0,-1 2 0 16,0 4 2-1,-3 6 0-15,-4 3 0 0,0 4 0 16,-4-4 0-16,-3 3 0 16,0 7 0-16,0-1 1 15,1 7-1-15,-1 0 1 16,-4 0-2-16,1-1 1 16,-4 1-1-16,0 3 0 15,3 0-6-15,1 0 1 16,3-3-13-16,3-7 1 31</inkml:trace>
  <inkml:trace contextRef="#ctx0" brushRef="#br2" timeOffset="-192797.561">24370 9507 48 0,'0'7'24'0,"0"-4"-17"0,0-3 32 16,0 0-36-16,0 0 0 16,3 0 2-16,4 0 1 15,4 3-7-15,7 0 1 16,3 0 4-16,7 3 1 15,-7-2-2-15,-3-1 0 16,3 0-1-16,-3 0 0 16,-4 0-2-16,-4 0 0 0,-3 4-1 15,-7 2 1-15,-3 0-1 16,-1-2 1-16,1 5-1 16,-1 1 1-16,-3 6-1 15,0-1 1-15,0 1 0 16,0 0 1-16,4 0-1 15,-1-4 1-15,1 1-1 16,3-3 0-16,0-4-1 16,3-3 1-16,4 1-5 15,4-7 0-15,3 0-7 16,0 0 1-16,7-7-8 16,0 1 0-16</inkml:trace>
  <inkml:trace contextRef="#ctx0" brushRef="#br2" timeOffset="-192449.872">24874 9630 44 0,'4'3'22'0,"-4"-3"-18"0,0-6 35 16,-7 2-38-16,0 4 1 0,-7 7 1 16,-4 5 0-16,-7 4-4 15,-3 3 1-15,-4 9 2 16,-3 3 0-1,0 23-3 1,7-7 0-16,6-10-8 16,5-9 1-16,6-6-7 15,4-9 0-15</inkml:trace>
  <inkml:trace contextRef="#ctx0" brushRef="#br2" timeOffset="-191939.849">24730 9799 37 0,'-11'0'18'0,"18"6"-12"0,-7-6 26 15,4-3-28-15,-4 3 1 16,7-6 1-16,0 0 1 15,0 2-9-15,0 1 1 16,0-3 5-16,4 3 1 16,-1 3-2-16,4 0 0 15,4 0-1-15,3 0 0 0,0-3-1 16,0 6 1-16,-3 0-1 16,-4-3 0-16,-3 0-1 15,-4 6 1-15,-4 1-1 16,-3 2 0-16,-3 0-1 15,-1 4 1-15,-3-1-1 16,0-2 1-16,0-1-1 16,0 1 0-16,0-4 0 15,0 3 1-15,0-2-1 16,3-1 0-16,4 0 1 16,4 0 0-16,3 1 0 15,4 2 0-15,3 1 1 16,3-1 0-16,1 0-1 15,3 1 1-15,-7-4-1 16,-7-3 1-16,-7 3-3 16,-10 4 0-16,-15 2-8 0,-14 1 1 15,4-4-8-15,-11-2 1 16</inkml:trace>
  <inkml:trace contextRef="#ctx0" brushRef="#br2" timeOffset="-190979.367">19600 10743 28 0,'-10'9'14'0,"10"-6"0"16,0-3 12-16,0 0-23 15,0 0 1-15,3-3 4 16,4-3 1-16,4 0-11 16,7 6 1-16,10-3 6 15,4 3 1-15,6 0-2 16,12 0 0-16,10 0-2 15,3 0 1-15,4 0 0 16,11 0 1-16,-1 0-1 16,15-4 0-16,7 1 0 0,0 3 0 15,14 3-1-15,7 1 0 16,10-1-1-16,4-3 0 16,7 9 0-16,11 1 1 15,-4-7-1-15,14 6 0 16,8-3 1-16,-1-9 0 15,11 3-1-15,7 3 1 16,-4-6-2-16,11-3 1 16,4 6 0-16,3-3 0 15,-3 3-1-15,-8 0 0 16,-3 3 0-16,-11 3 1 0,-3 4-1 16,-14-1 0-1,-7 4 0-15,-15-1 0 0,-10 1-3 16,-17-1 1-16,-19-6-7 15,-16 1 0-15,-19-4-12 16,-21-9 1-16</inkml:trace>
  <inkml:trace contextRef="#ctx0" brushRef="#br2" timeOffset="-189117.185">19925 11188 36 0,'-18'41'18'0,"22"-25"-1"15,-1-13 19-15,4-3-33 16,4 3 1-16,7-3 3 15,3 3 0-15,7-3-8 16,0-3 1-16,0 0 5 16,4-4 1-16,3 1-2 15,1 3 0-15,-5 0-2 16,-2 3 0-16,-5 0-2 16,-6 3 1-16,-7 3-2 0,-11 4 1 15,-7 2 0-15,-11 10 0 16,-3 3-1-16,0 10 0 15,-1 2 1-15,1 4 0 16,-3 3 0-16,2-3 0 16,5 0 1-16,3-4 0 15,7 1 1-15,3-10 0 16,11-3 0-16,4-9 0 16,3-10-1-16,7-3 0 15,11-3-3-15,7-3 0 0,3 3-9 16,0 0 0-16,1-6-9 15,-5 6 0-15</inkml:trace>
  <inkml:trace contextRef="#ctx0" brushRef="#br2" timeOffset="-188367.68">20666 11734 42 0,'0'22'21'0,"7"9"-12"0,-4-25 26 16,1 1-34-16,-1-1 0 16,1 0 2-16,-4 0 0 15,3-2-3-15,1-4 0 16,7-4 1-16,-1-5 1 15,1-7-1-15,-1-6 0 0,4-6-1 16,1-9 0-16,-5-7 0 16,1-7 0-16,-4 1-1 15,0-3 0-15,0 6 0 16,-4 3 0-16,-3 0-1 16,0 3 1-16,0 4-1 15,-3 5 1-15,3 7 0 16,0 3 0-16,0 4 1 15,3 2 0-15,4 0 0 16,8 1 1-16,2 2 1 16,-3 0 0-16,15-2 0 15,9-1 0-15,12 0 1 16,-1 4 0-16,0 6 1 16,11 6 0-16,11 9 0 15,10 0 0-15,14 7 0 16,1 3 0-16,9 0-1 0,12 3 1 15,20-4-2-15,12-5 0 16,13-4-1-16,14-5 1 16,4-4-2-16,0-7 0 15,0 4 0-15,-7-3 1 16,-11 3-1-16,-3 3 0 16,-11-3-1-16,-24-1 1 15,-4-2-5-15,-15 0 1 16,-6-3-9-16,-18-4 1 15,-14 0-8-15,-17 7 0 0</inkml:trace>
  <inkml:trace contextRef="#ctx0" brushRef="#br2" timeOffset="-186942.446">21216 11508 45 0,'-3'19'22'0,"-5"15"-15"0,5-18 23 16,-1 0-28-16,-3-1 0 16,-3 10 0-16,-1-3 1 0,1-3-4 15,-1-3 0-15,4 0 2 16,3-4 1-16,1-6-1 16,3-2 0-16,7-4-1 15,4-10 1-15,3 1-2 16,3-4 0-16,1-9 0 15,3 0 0-15,4 0 0 16,0-6 0-16,-1 6-1 16,-3 6 1-16,-3 4 1 15,3-1 0-15,-3 4 0 16,-4 3 1-16,0 6-1 16,-3 3 1-16,-1 3 0 15,-3 7 0-15,0 5 0 16,4 1 0-16,-8 3-1 15,1 10 1-15,-1-4-1 0,-3 0 0 16,4-3-4 0,3-3 1-16,4-6-9 0,6-7 0 15,4-12-2-15,1-3 0 16</inkml:trace>
  <inkml:trace contextRef="#ctx0" brushRef="#br2" timeOffset="-186460.129">21848 11279 56 0,'-4'0'28'0,"-14"-3"-41"16,15 3 58-16,-4 0-45 15,3 0 1-15,-3 0-1 16,0 0 1-16,0 0-1 16,0 0 0-16,0 0 1 15,3 3 1-15,1 6-2 16,3 1 1-16,3 6 0 16,5 2 0-16,2-2 0 15,4 0 0-15,0-1-1 16,-3 1 0-16,-4 0 0 15,-7-1 0-15,-4 4-1 16,-3 0 0-16,0-3 0 16,0-1 0-16,0-5-1 0,0-4 1 15,0-6 0-15,0-3 0 16,4-3 1-16,3-4 0 16,3-2 0-16,1-1 0 15,10-6 1-15,3-6 0 16,12 3 0-16,2 0 0 15,1 4-2-15,3 2 1 16,-6 3-7-16,-1 4 0 16,-4 0-8-16,-6-1 0 15</inkml:trace>
  <inkml:trace contextRef="#ctx0" brushRef="#br2" timeOffset="-186068.055">22112 11671 45 0,'-7'13'22'0,"11"-13"-11"0,-4 0 33 15,3 0-42-15,4 0 0 16,4 0 2-16,6 0 0 15,8 0-6-15,3-4 1 16,1 1 3-16,-5 0 0 16,4 3-7-16,4-3 1 15,0 0-13-15,0-3 0 16</inkml:trace>
  <inkml:trace contextRef="#ctx0" brushRef="#br2" timeOffset="-185813.521">22856 11326 57 0,'15'6'28'0,"-12"45"-23"15,-3-36 42-15,0 17-47 16,0 15 0-16,-3 9 1 16,-1 10 1-16,-3 3-6 15,0-6 1-15,0-1-14 0,3-11 0 16</inkml:trace>
  <inkml:trace contextRef="#ctx0" brushRef="#br2" timeOffset="-184222.852">25213 10730 48 0,'-25'10'24'0,"36"-17"-13"15,-8 11 24-15,-3-4-32 16,11 0 1-16,3 0 2 16,0 0 0-16,11-4-8 0,7 4 1 15,14-3 3-15,6-3 1 16,1-3-8-16,-7 2 1 15,-3 1-11-15,-8 0 0 16,-7 0-3-16,-10-1 1 16</inkml:trace>
  <inkml:trace contextRef="#ctx0" brushRef="#br2" timeOffset="-184027.937">25202 10925 60 0,'-10'15'30'0,"13"-2"-31"0,8-13 60 0,3 0-57 16,7-3 1-16,15-3 0 15,9 2 1-15,8 1-7 16,4 3 0-16,3 7-4 16,-7 2 0-16,-4 4-13 15,-7 2 1-15</inkml:trace>
  <inkml:trace contextRef="#ctx0" brushRef="#br2" timeOffset="-182991.377">26148 11226 55 0,'10'19'27'0,"19"-54"-30"15,-19 16 39-15,15-12-35 16,7-16 1-16,10-13 0 15,7-12 1-15,8-3-4 16,6-13 0-16,-6-22 2 16,-4 1 0-16,-11-1-1 15,-14-3 1-15,-3 6-2 16,-7 7 1-16,-4 9 0 16,-4 25 0-16,-6 10-2 15,-4 12 1-15,-4 16-1 16,-3 15 0-16,-3 19 0 0,-8 16 0 15,-3 10 0-15,-4 12 1 16,-3 6 1-16,0 12 1 16,0 14 0-16,-1 8 0 15,8 10 0-15,4-6 0 16,6-3-1-16,4-10 1 16,7-6-1-16,3-9 1 15,4-4-4-15,1-9 0 16,2-6-9-16,1-10 1 0,3-9-4 15,3-6 1-15</inkml:trace>
  <inkml:trace contextRef="#ctx0" brushRef="#br2" timeOffset="-182751.658">26737 10878 46 0,'-3'19'23'0,"6"-7"-20"15,1-6 43-15,-4 4-46 16,0-1 1-16,-4 7-1 16,1 3 0-16,3-1-1 15,0 1 1-15,0-3-8 0,3-10 1 16,1-18-8-16,3-4 1 15</inkml:trace>
  <inkml:trace contextRef="#ctx0" brushRef="#br2" timeOffset="-182556.154">26744 10718 49 0,'4'9'24'0,"-11"1"-17"0,7-7 40 0,3 3-46 15,1-3 0 1,3 3-1-16,7 1 0 0,0 2-5 16,7 0 1-16,4 1-9 15,3-1 0-15,0-2-3 16,0 2 0-16</inkml:trace>
  <inkml:trace contextRef="#ctx0" brushRef="#br2" timeOffset="-182075.646">26980 11047 48 0,'0'47'24'0,"0"-28"-26"15,4-16 45-15,0 0-43 16,-4 0 0-16,3-3-1 16,1 0 0-16,3-3 1 15,0-3 0-15,0-4-1 16,3 4 1-16,-3-3-1 0,0-1 1 15,0 4-1-15,1 0 1 16,-1 3-1-16,0 3 1 16,0 0-2-16,0 3 1 15,3-3-1-15,1 6 1 16,0-3 0-16,-1 0 0 16,1 1 0-16,-1-1 0 15,1 0 1-15,-4-3 0 16,0-3-1-16,0 3 1 15,4 0 0-15,-1-3 0 16,1-4 0-16,-1 1 0 16,4-7 0-16,1 4 0 0,-5-7 0 15,4 1 0-15,0 2 0 16,0 1 0-16,1 2 2 16,-1 7 0-16,-4 3 0 15,4 3 0-15,-3 7 0 16,0 5 0-16,-4 7 0 15,0-3 1-15,3 0-3 16,1 0 1-16,3-1-5 16,0-2 1-16,7-3-11 15,-3-7 0-15</inkml:trace>
  <inkml:trace contextRef="#ctx0" brushRef="#br2" timeOffset="-181552.293">26109 11702 59 0,'-7'32'29'0,"-11"2"-37"15,18-27 50-15,-3-1-41 16,-1 0 0-16,4-3 0 15,0-3 0-15,7-6-2 16,4-3 1-16,7-7 0 16,-1-6 1-16,1-3-2 15,3-3 0-15,4-4-1 16,-1 7 0-16,1-3 0 16,-4 9 1-16,0 10-1 15,-3 2 1-15,-4 11 1 16,0 11 0-16,-3 1 1 15,-4 6 0-15,-3 0 0 16,-1 3 1-16,1 0-2 16,-1 0 1-16,1-3-1 0,-1-3 1 15,4-3-5-15,4-4 0 16,6-6-12-16,8-9 1 16</inkml:trace>
  <inkml:trace contextRef="#ctx0" brushRef="#br2" timeOffset="-181309.48">26635 11659 60 0,'0'3'30'0,"0"0"-34"15,0-3 50-15,0 0-45 16,7 0 1-16,3 0 0 15,4-3 0-15,1 3-3 16,-1 0 0-16,7 3-1 16,11-3 1-16,3 0-7 15,0-3 1-15,0 3-10 16,1-10 0-16</inkml:trace>
  <inkml:trace contextRef="#ctx0" brushRef="#br2" timeOffset="-180996.274">26892 11508 54 0,'7'13'27'0,"7"-10"-27"0,-7-10 42 16,1 4-40-16,-1 6 1 15,3 1 2-15,8-1 1 16,-4 3-7-16,4 3 0 16,-4 4 4-16,0 3 0 0,-4 2-1 15,-3-2 0-15,-7 6-2 16,-3-3 0-16,-8 6-2 16,-3 0 1-16,0-3-2 15,0 0 0-15,-4-3-6 16,1-4 1-16,6-5-10 15,4-7 0-15</inkml:trace>
  <inkml:trace contextRef="#ctx0" brushRef="#br2" timeOffset="-180502.001">27474 11746 60 0,'7'19'30'0,"-24"-9"-40"0,3-7 51 16,0-3-42-16,-11 3 1 15,4 0-1-15,0 0 1 16,-1-3-1-16,-2 0 0 15,-1 0-4-15,4-3 0 16,7 0-3-16,3 0 1 16,11 3-1-16,7 0 1 15,0 3 2-15,11 0 1 0,10 6 4 16,7 1 1-16,1-4 4 47,-1 0 0-47,0 1 0 0,0-1 1 15,-6-3-2-15,-5 3 0 0,1 1-2 0,-4-4 1 0,0 0-3 16,1-3 0-16,-1 0-1 16,0-3 0-16,0-7 0 15,-7 1 1-15,-3-4-1 16,-11 1 0-16,-7-1 2 16,-11 1 0-16,-7 2-1 15,-3 1 1-15,0-1-6 16,0 4 1-16,3 0-8 15,0 3 0-15</inkml:trace>
  <inkml:trace contextRef="#ctx0" brushRef="#br2" timeOffset="-179901.332">27862 10987 52 0,'-7'19'26'0,"14"-9"-27"0,0-10 45 0,4-3-43 16,7 3 1-16,10-4 2 16,7-5 1-16,4 3-5 15,14-7 1-15,10-2 3 0,8-1 0 16,14 0-1-16,13 0 1 16,22 1-2-16,0-1 1 15,18 0-2-15,17 1 1 16,4 2-2-16,14 7 1 15,10 0-1-15,11 6 1 16,4 0-1-16,-1 0 0 16,1 0-1-16,-8 6 1 15,-10-6-1-15,-25 6 1 16,-3 0-5-16,-18 1 1 16,-21 2-5-16,-18-3 1 15,-21-2-12-15,-21-11 1 0</inkml:trace>
  <inkml:trace contextRef="#ctx0" brushRef="#br0" timeOffset="-175666.516">24275 9623 24 0,'3'0'12'0,"8"4"-2"0,-8-11 13 16,1-2-21-16,-1-4 0 15,-3-2 2-15,-7-1 0 16,-3-3-4-16,-8-6 0 16,-3 6 4-16,-14-9 1 15,-11 0-1-15,3 0 0 16,-13-4-1-16,-8 10 0 15,-13 3-1-15,-1 4 0 16,1 5-2-16,6 10 1 16,4 13-4-16,0 9 1 15,4 3-3-15,-1 9 1 0,11 7-6 16,11-6 0-16,14-4-3 16,17 0 0-16</inkml:trace>
  <inkml:trace contextRef="#ctx0" brushRef="#br0" timeOffset="-174944.616">24472 9601 18 0,'7'-6'9'0,"0"0"-2"16,-7 6 10-16,0 0-15 16,0-6 1-16,-3-1 3 15,-1-2 0-15,-3 0-6 16,0-4 0-16,-3-6 4 16,-8 3 1-16,0 1-1 15,-6-7 1-15,-8-3-3 16,-3-7 1-16,-8 1-1 15,-6-7 1-15,-4 4-1 16,-4-4 0-16,-6-2 0 0,-15-1 0 16,-3 0-1-16,-10-6 0 15,2 0-1-15,-6 6 1 16,-11-3-1-16,-10 4 0 16,-1 2 0-16,5 13 1 15,-8 12-1-15,-4 13 1 16,1 10-3-16,13 8 1 15,4 14-1-15,4 2 0 16,3 13-3-16,18 0 1 16,14 0-7-16,14-3 0 15,18 3-1-15,14 4 0 16</inkml:trace>
  <inkml:trace contextRef="#ctx0" brushRef="#br0" timeOffset="-174255.039">24553 9291 19 0,'14'3'9'0,"-14"-19"2"0,0 10 12 0,0 0-20 16,0 0 0 0,0-1 3-16,-3-5 0 0,-1-1-8 15,1-2 1-15,-4-4 5 16,-4-3 0-16,-6 0-2 15,-12 3 0-15,-9 0-2 16,-15-6 1-16,-7 0-1 16,-14-6 1-16,0-1-1 15,-18 1 0-15,-11-10 0 16,-20 0 0-16,0 1 0 16,-19-1 1-16,-13 0 0 15,0 0 0-15,-14 4-1 16,-8-1 1-16,1 4 0 15,-8 5 0-15,-10 14 0 16,11 12 0-16,0 12 0 16,-4 13 0-16,17 22 0 15,1 12 1-15,7 16 0 16,17 1 0-16,25 8-1 0,25 4 0 16,21-1-2-16,21-2 0 15,14-1-12-15,25-15 1 16,14-12-2-16,10-1 0 15</inkml:trace>
  <inkml:trace contextRef="#ctx0" brushRef="#br2" timeOffset="-168579.506">27774 9968 35 0,'-3'3'17'0,"6"4"-6"0,-3-7 18 16,0 0-28-16,4 0 0 16,3 0 3-16,0 0 0 15,3 3-4-15,1 0 0 16,7 3 4-16,10 4 0 0,11 2-1 16,7 1 1-16,6 2-2 15,-2 1 1-15,-4-3-2 16,-7 2 0-16,-11-2-1 15,-11 3 0-15,-13-1-1 16,-11 4 1-16,-11 6-1 16,-6 3 0-16,-12 4 0 15,1 5 0 1,-7 10 1-16,6 7 1 0,1 2 0 16,7 1 0-16,7-7 1 15,3-9 0-15,7-4 2 16,4-9 0-16,14-9-2 15,15-3 1-15,13-7-2 16,11 4 0-16,3-7-6 16,4 4 1-16,0-7-15 15,-11-3 1-15</inkml:trace>
  <inkml:trace contextRef="#ctx0" brushRef="#br2" timeOffset="-167783.413">28377 10523 39 0,'-3'29'19'0,"3"8"-9"0,0-27 19 16,0 2-29-16,-4 1 0 0,1-4 2 15,3-3 0-15,0 1-2 16,0-4 0-16,0-3 1 15,3-10 0-15,1-5 0 16,3-1 1-16,-3-6-2 16,6-9 0-16,4-1 0 15,7 1 0-15,4 3 0 16,7 3 1-16,-4 0-1 16,-3 9 0-16,-1 3 0 15,-2 7 1-15,-5 3-1 16,-3 6 1-16,0 0-1 15,-3 4 1-15,-4 5 0 16,0 4 0-16,0 9 1 16,0 3 0-16,-3 7-1 15,-1 2 1-15,4 4 0 0,0-13 0 16,4 4-4 0,0-4 1-16,3-9-14 0,0-13 0 15</inkml:trace>
  <inkml:trace contextRef="#ctx0" brushRef="#br2" timeOffset="-164706.539">28840 9438 34 0,'0'-6'17'0,"3"6"-7"0,-3 0 18 15,0 0-25-15,0 0 1 16,0 0 4-16,-7 0 0 16,0-6-10-16,-7 6 1 15,0 0 6-15,-4 0 0 16,-3 3-2-16,0-3 1 0,0 0-3 15,-1 3 1 1,8 0-1-16,0 0 0 16,4 4-1-16,6 2 0 0,8 4-1 15,3-1 1-15,7 4-1 16,7-1 1-16,4 7-1 16,-4-6 1-16,-3 0-1 15,-4-1 1-15,-7-5-1 16,-11 2 0-16,-3 4-1 15,-7 3 1-15,0 3 0 16,-4-6 0-16,4-1-1 16,0-5 1-16,0-7 0 15,7-6 1-15,3-4-1 16,4-5 1-16,0-1 0 16,7 1 0-16,0-4 0 15,4-3 1-15,3-3-1 16,0-3 0-16,7 0 0 15,4-3 1-15,3 6-1 16,1 0 0-16,-5 3-8 16,-3 4 1-16,-3-4-8 0,-4 12 1 15</inkml:trace>
  <inkml:trace contextRef="#ctx0" brushRef="#br2" timeOffset="-164391.127">29129 9445 51 0,'-4'3'25'0,"-27"28"-29"15,20-21 43-15,-7 5-38 16,-3 13 1-16,-3-6 0 16,-8 13 0-16,-11 6-3 15,1 6 1-15,-4 9 1 16,0 1 1-16,4-1-3 16,7-9 1-16,7-6-6 15,6-10 0-15,12-9-9 16,10-12 0-16</inkml:trace>
  <inkml:trace contextRef="#ctx0" brushRef="#br2" timeOffset="-163911.555">28924 9821 49 0,'0'3'24'0,"4"3"-20"0,-4-6 39 0,0 0-41 15,0 0 0-15,7-6 2 16,-7 6 0-16,7 0-5 16,7 0 1-16,4 6 3 15,3-3 1-15,0 1-2 16,-3 2 0-16,-4-3-1 15,-4 0 0-15,-3 0-2 16,0 4 1-16,-7-1-1 16,-3 0 0-16,-1 0 0 15,1 1 0-15,-4-4 0 16,3 6 0-16,1-3 0 16,-1-2 0-16,1 2 0 15,3-3 0-15,3 3 0 16,4 1 1-16,4-1-1 15,-1 6 1-15,5-2 0 16,-5-4 0-16,-3 3 0 16,0 4 1-16,0 0-2 15,-7-1 1-15,-7 1-1 0,-10-1 0 16,-8-2-1-16,0-4 0 16,1-3-15-16,-8-12 1 15</inkml:trace>
  <inkml:trace contextRef="#ctx0" brushRef="#br2" timeOffset="-162439.664">29206 10348 44 0,'-3'6'22'0,"3"-9"-12"16,0 3 22-16,0 0-28 16,0 0 1-16,0 0 4 15,7 0 1-15,4-3-13 16,6 3 1-16,8 0 6 15,7 0 1-15,3 0-6 16,0 3 1-16,-7 0-11 16,4 0 1-16,7 0-8 15,-7-6 0 1</inkml:trace>
  <inkml:trace contextRef="#ctx0" brushRef="#br2" timeOffset="-162198.482">29446 10225 55 0,'-10'29'27'0,"-1"5"-31"0,8-21 45 0,-4 12-41 16,0 12 0-16,-8 4-1 15,-2 6 1-15,-4 0-2 16,-1-6 0-16,5-6-10 16,3-7 1-16,7-16-4 15,7-9 1-15</inkml:trace>
  <inkml:trace contextRef="#ctx0" brushRef="#br2" timeOffset="-161734.49">29852 10018 58 0,'0'4'29'0,"7"27"-36"0,-7-22 57 15,-3 4-50-15,-4 3 1 16,-4 2-1-16,0-5 1 16,1-4-2-16,-1 1 1 15,4-1-1-15,0-3 1 0,4 4 0 16,3-4 0-16,7 4 0 15,7 2 1-15,7 1-1 16,7 2 1-16,4 4-1 16,0 0 1-16,-4 0-1 15,0 0 1-15,-10-4-2 16,-8 10 1-16,-3 4-1 16,-14 8 1-16,-17 7-1 15,-19-3 0-15,-3-7-3 16,1-9 0-16,-5-12-11 15,4-13 1-15,11-13-2 16,10-12 1-16</inkml:trace>
  <inkml:trace contextRef="#ctx0" brushRef="#br2" timeOffset="-161475.37">29891 10078 69 0,'3'3'34'0,"19"-15"-43"0,-12 5 72 16,8-5-62-16,10-1 0 16,4-9 0-16,14 0 1 15,7-6-3-15,10-3 1 0,4 3-1 16,-3-1 0-16,-8 4-6 15,-7 6 0-15,-10 1-13 16,-11 8 0-16</inkml:trace>
  <inkml:trace contextRef="#ctx0" brushRef="#br2" timeOffset="-160981.323">30215 10505 62 0,'7'15'31'0,"-3"-2"-36"0,-4-10 46 16,0 0-41-16,0-3 1 16,-4 0-1-16,1 0 0 15,-1 0-1-15,4-3 1 16,-3-10 0-16,3-5 0 16,3-4-1-16,4-3 1 15,4-4 0-15,7-5 0 16,3-1 0-16,4 1 0 0,3-1-1 15,4 10 1-15,-1 6 0 16,1 4 0-16,-4 2 0 16,0 10 1-16,-6 9 0 15,-5 7 1-15,-3 9-1 16,4 6 0-16,-4 3 0 16,-3 4 0-16,6-4 0 15,8 4 0-15,3-4-3 16,4-6 1-16,0-6-14 15,0-10 0-15,-1-2-2 16,1-10 0-16</inkml:trace>
  <inkml:trace contextRef="#ctx0" brushRef="#br2" timeOffset="-158627.498">31002 9539 48 0,'0'9'24'0,"-3"10"-17"0,-1-13 24 15,1 0-31-15,-5 1 1 0,1 2 0 16,-7-3 0-16,4-2-2 16,-1 2 1-16,1 0 0 15,-1 0 1-15,4-2-1 16,3-1 0-16,4 0 0 15,0-3 0-15,11 0 0 16,3 0 0-16,7 0-1 16,7 3 1-16,-6 6 0 15,-5 1 0-15,-3 2 0 16,-7 4 0-16,-7 3 0 16,-7 0 0-16,-7 3-1 15,-3 3 1-15,-5-3-4 16,-6-4 1-16,4-2-11 15,6-3 0-15</inkml:trace>
  <inkml:trace contextRef="#ctx0" brushRef="#br2" timeOffset="-158355.259">30914 9614 55 0,'25'6'27'0,"28"-15"-31"0,-36 3 44 0,11-7-40 16,1-3 0-16,13 1 0 15,7-1 1-15,-3 3-3 16,0-2 1-16,0 5-5 15,-4 4 0-15,-6 0-9 16,-5 0 1-16</inkml:trace>
  <inkml:trace contextRef="#ctx0" brushRef="#br2" timeOffset="-158086.553">31457 9630 48 0,'-3'6'24'0,"-15"-19"-21"0,7 17 38 16,-3 5-40-16,-7 7 1 16,-11 6 0-16,-10 6 0 15,3 6-3-15,-3 10 0 16,-4 6 2-16,-3-3 1 15,3-3-4-15,7-9 0 16,11-7-7-16,7-6 1 16,10-10-8-16,11-8 1 15</inkml:trace>
  <inkml:trace contextRef="#ctx0" brushRef="#br2" timeOffset="-157636.851">31214 9843 52 0,'7'12'26'0,"0"-12"-30"16,0 0 46-16,0 0-41 15,0 4 1-15,7-4 1 16,4 3 1-16,-1 0-5 15,1 0 1-15,0 0 2 16,-1 0 0-16,-3 0-1 16,-3 1 1-16,-4-1-3 15,-7 3 1-15,0 3-1 0,-7 4 1 16,0-1 0-16,0 1 0 16,-4 0-2-16,-3-1 1 15,4-3 0-15,-1-2 0 16,4-1-1-16,0 0 1 15,7 1-1-15,4-1 1 16,3 0 0-16,0 0 1 16,3 4 0-16,1-1 1 15,-1 1 0-15,1-1 0 16,-4 0-1-16,-7 1 1 31,-4-1-2-31,-3 4 1 0,-10-1-5 0,-8-2 1 16,-3-4-12-16,0-6 1 0</inkml:trace>
  <inkml:trace contextRef="#ctx0" brushRef="#br2" timeOffset="-156719.806">30843 10928 21 0,'0'3'10'0,"4"-9"0"0,-4 6 0 16,0 0-8-16,7-3 0 16,0-1 3-16,0 1 0 15,0-3-5-15,0 3 0 16,0-3 4-16,0 3 1 16,0 3 0-16,4 0 0 0,3-4-1 15,0 4 1-15,7-3 0 16,8 3 0-16,2-6-1 15,5 0 0-15,9 6 0 16,8 0 1-16,11 0-1 16,10 0 1-16,14 0-1 15,14 0 1-15,8 3-1 16,24 0 1-16,10-3-2 16,22 6 0-16,11-3-2 15,6 1 1-15,11-4-1 16,-14 0 0-16,-11 0-3 15,-10 3 1-15,-21 3-7 16,-29 0 1-16,-24-3-13 16,-18 0 1-16</inkml:trace>
  <inkml:trace contextRef="#ctx0" brushRef="#br2" timeOffset="-155262.674">31313 10498 48 0,'0'13'24'0,"7"-29"-15"0,-7 16 24 0,7-6-31 16,0-4 0-16,3 7 1 15,1-3 0-15,7 3-4 16,6 0 0-16,8 3 0 16,10 3 1-16,-3-3-10 15,0 3 0-15,-7-9-6 16,-4 3 1-16</inkml:trace>
  <inkml:trace contextRef="#ctx0" brushRef="#br2" timeOffset="-155021.152">31514 10294 56 0,'-4'19'28'0,"1"0"-37"0,3-13 52 15,0 10-43-15,-4 6 0 16,-3 9-1-16,-4 7 0 16,1 3-3-16,-4-1 0 15,3-2-11-15,4-7 1 16</inkml:trace>
  <inkml:trace contextRef="#ctx0" brushRef="#br2" timeOffset="-154407.279">31859 9997 45 0,'7'3'22'0,"8"6"-15"0,-8-9 32 15,3 0-38-15,4 0 1 16,7 3 3-16,4 0 0 16,10-3-6-16,4 0 1 15,0 0 3-15,-7-3 0 16,-8 3-1-16,-2 0 0 16,-8 0-2-16,-7 3 1 15,-7 7-2-15,-4-1 1 16,-6 4-1-16,-4-1 1 15,-4 1-1-15,0-1 0 0,1 4 0 16,-1-3 1-16,0 5-1 16,4-8 0-16,4-4 1 15,3 0 0-15,0 4 0 16,3-1 0-16,4 1 0 16,4 5 1-16,3 1-1 15,7 3 1-15,0 0-1 16,4 2 1-16,-1 1-1 15,-3-3 1-15,-3 3-1 16,-11 0 1-16,-7 3-1 16,-14 7 0-16,-8-1 0 15,-6-9 0-15,0 0-4 16,-7-3 0-16,3-7-11 16,7-6 1-16,7-6-3 15,11 0 1-15</inkml:trace>
  <inkml:trace contextRef="#ctx0" brushRef="#br2" timeOffset="-153942.338">32226 10360 59 0,'4'35'29'0,"-4"2"-40"0,0-24 59 0,0-4-49 15,0 4 1-15,0-7-1 16,0 0 0-16,3-2 1 16,-3-4 0-16,4-13-1 15,-1 4 0-15,-3-4 0 16,4-6 1-16,3-3-1 15,4 4 1-15,3-1-1 16,0 0 0-16,3 3 0 16,5 7 1-16,2-1-1 15,-3 4 0-15,-3 3 0 16,-4 3 1-16,0 3 1 16,-3 3 1-16,-4 7 0 15,-4 3 0-15,-3 15 0 16,0 3 1-16,0 4-1 0,0-7 0 15,0-2-1-15,0-4 0 16,8-3-4 0,-1-7 1-16,3-5-10 0,8-10 0 15,-4-6-5 1,4-7 1-16</inkml:trace>
  <inkml:trace contextRef="#ctx0" brushRef="#br2" timeOffset="-153462.906">32544 9717 58 0,'0'7'29'0,"7"-10"-36"15,0-4 56-15,3 4-45 16,5-3 0-16,2 0 2 16,8-1 0-16,3 1-8 15,4-6 1-15,-7 2 5 16,-4 4 0-16,0 3-2 15,-11-4 0-15,1 4-2 16,-4 3 1-16,0 7-2 0,-7 2 1 16,-3 7-1-16,-8-4 0 15,0 7 0-15,-3 0 1 16,0 0-1-16,-3-1 1 16,3 4 0-16,-1 4 0 15,5 2-1-15,-1-6 1 16,4-3-1-16,4-1 0 15,6-2-3-15,4-3 0 16,4-7-4-16,3-3 1 16,4-6-12-16,-1-3 0 0</inkml:trace>
  <inkml:trace contextRef="#ctx0" brushRef="#br2" timeOffset="-153174.504">33038 9774 55 0,'-4'9'27'0,"-14"-15"-27"15,11 9 41-15,-3 0-40 16,-8 7 1-16,-6 2 0 15,-1 13 1-15,0 0-4 16,4 4 0-16,0-1 1 0,0 3 1 16,-1 4-6-1,-2-4 1-15,3 0-8 0,-1-2 1 16,5-11-5-16,3-5 0 16</inkml:trace>
  <inkml:trace contextRef="#ctx0" brushRef="#br2" timeOffset="-152649.554">32904 10009 51 0,'-4'6'25'0,"8"1"-23"15,-4-7 48-15,3 0-48 16,-3 0 1-16,7 3 2 16,4 0 0-16,-1 0-7 15,1-3 1-15,3 0 4 16,7 0 0-16,0 0-1 16,4 0 0-16,0 0-2 15,-4 0 0-15,-7 3 0 16,-3 0 0-16,-8 4 0 15,-3-1 0-15,-3 0-1 16,-1 0 0-16,1 1-1 16,-1 2 1-16,-3 0-1 0,0 1 0 15,-4-1-1 1,1 1 0-16,-1 2 0 0,1-2 0 16,-1-4 0-16,4 0 0 15,0 0 2-15,3-2 0 16,4-1 0-16,4 0 1 15,3-3 0-15,7 0 1 16,7 3 0-16,0 0 1 16,-3-3-1-16,0 0 1 15,-4 3-1-15,-11 4 0 0,-6 2-1 16,-11 7 1-16,-7 2-4 16,-11-5 0-16,-11 0-14 15,-2-7 1-15</inkml:trace>
  <inkml:trace contextRef="#ctx0" brushRef="#br2" timeOffset="-150309.096">28861 11345 48 0,'-4'16'24'0,"4"-20"-14"15,4 8 24-15,3-1-32 16,3-3 1-16,5-3 4 0,6-1 1 16,7 1-9-1,18 3 1-15,0 0 5 0,3 0 0 16,0 3-1-16,-6 1 0 15,-8 2-2-15,-10 0 0 16,-11 7-2-16,-14 2 0 16,-14 7-1-16,-7 3 1 15,-8 10-1-15,-9-1 0 16,-1 4 1-16,3 3 0 16,5 6 0-16,-1 0 1 15,4-13 1-15,-1-2 0 0,12-4 0 16,6-3 0-16,11-3 0 15,7-9 1-15,14-4-2 16,18-6 0-16,4 0-4 16,6 3 0-16,4 1-13 15,-4-1 1-15,-10 0-6 16,-11 7 0-16</inkml:trace>
  <inkml:trace contextRef="#ctx0" brushRef="#br2" timeOffset="-149394.033">29531 11997 52 0,'4'22'26'0,"-4"-6"-29"15,0-10 41-15,3 0-36 16,1-3 1-16,-1 1 0 15,1-4 0-15,3-4-5 16,3-5 1-16,1-3 2 16,-1-10 1-16,1-3-2 15,0-4 0-15,-1 1-1 16,-3-10 1-16,0 1-1 16,-3-4 1-16,-1 3-1 15,1-2 1-15,-1-1 0 0,1 10 0 16,-4-10 0-1,0 3 1-15,4 7-1 0,3-1 1 16,3 4 0-16,1 0 0 16,-1 0-1-16,4 3 1 15,4 0-1-15,3 6 1 16,4 3 0-16,3 7 0 16,4-4 0-16,3-3 0 31,0 4 1-16,1-1 0-15,6 4 0 0,11 0 1 0,-4 2-1 0,8 1 0 16,6 0-1-16,4 3 1 0,0 3-1 16,-7 0 0-16,7 3 0 15,4 3 0-15,-1 3 0 16,5-5 0-16,6-1 0 16,0 0 0-16,-7 0 0 15,14 0 0-15,4 3 0 16,7-6 0-16,6 0-1 15,-2 0 1-15,13-3-1 16,4-3 0-16,4-3 0 16,-15-1 0-16,4 4 0 15,-7 3 0-15,0 3-2 16,-4 3 0-16,-3 3-5 16,-8-3 1-16,-20 0-11 15,-11 1 0-15,-14-4-3 0,-18 6 1 16</inkml:trace>
  <inkml:trace contextRef="#ctx0" brushRef="#br2" timeOffset="-148657.586">30039 11884 53 0,'-3'22'26'0,"-8"3"-30"0,7-18 49 15,1 5-45-15,-1-2 0 16,1-1 0-16,3 0 1 0,0-5-2 15,0-1 1-15,7-10 0 16,0-5 0-16,4-1 0 16,6-9 0-16,1 0 0 15,3 7 0-15,7-4-1 16,-3 0 0-16,0 0-1 16,-4 0 1-16,0 4 0 15,4 2 1-15,-4 7-1 16,0 3 1-16,0 6 1 15,-3 3 1-15,-4 7 0 16,-4-7 0-16,1 7 0 16,-7 5 1-16,-4 4-2 15,-4 3 1-15,0 4-2 16,1-7 0-16,-1-7-8 16,1-2 1-16,3-10-9 31,7-3 0-31</inkml:trace>
  <inkml:trace contextRef="#ctx0" brushRef="#br2" timeOffset="-146120.879">20493 11267 19 0,'0'-4'9'0,"0"-2"1"15,0 6 9-15,0 0-14 16,0 0 1-16,0 0 2 16,0 0 0-16,0-3-9 15,0 3 1-15,0 0 7 16,0 0 0-16,7-3-3 16,0 3 1-16,4-3-2 15,3 3 1-15,7-3-3 16,0-1 1-16,0 4-1 15,-3 0 0-15,-1 0 0 16,-2 4 0-16,-5-1-1 16,-3 3 1-16,-7-3-1 15,0 0 0-15,-3 0 0 0,-1 1 0 16,-3 8-1-16,-3-3 1 16,2 1 0-16,-2-1 0 15,-1 4-1-15,4-7 1 16,0 0 0-16,4 1 0 15,-1-1 0-15,1 0 1 16,3 0-1-16,7-2 0 16,0-1 0-16,3 0 1 15,4 3-1-15,-3 0 1 0,0-2-1 16,-4-1 1 0,-7 0-2-16,-4 3 1 0,-10 4-1 15,-7-1 0-15,-7 0-12 16,-4 1 1-16,4-7-3 15,-4-3 0-15</inkml:trace>
  <inkml:trace contextRef="#ctx0" brushRef="#br2" timeOffset="-144588.759">29386 11354 27 0,'0'3'13'15,"4"1"-1"-15,-4-4 14 0,0 0-23 16,3 3 0-16,5-3 4 16,-1 0 0-16,0 3-8 15,3-3 1-15,1 0 4 16,3 0 1-16,0 0-2 15,-3 3 1-15,-4 0-3 16,0 0 1-16,-4 0-2 16,-3 4 0-16,0-1 0 15,0 0 0-15,0 4-1 16,-3-4 1-16,-1 0-1 16,1 0 1-16,-1 1 0 15,1-4 0-15,-1 0-1 0,1 0 1 16,-8 0-1-16,7 4 1 15,1-4 0-15,-1 0 0 16,1 0 0-16,3 0 0 16,3-3 0-16,4 3 1 15,8 0-1-15,-5 4 1 16,1 2 0-16,-1-3 0 16,1 4 0 15,-4-4 0-31,-7 3-1 0,-4 1 1 0,-3 5-1 0,-10 1 0 0,-8-3-3 15,-7-1 0-15,8-5-9 16,-1-4 0-16,7-13-3 16,8 1 1-16</inkml:trace>
  <inkml:trace contextRef="#ctx0" brushRef="#br2" timeOffset="-143913.307">30699 11433 34 0,'-11'3'17'0,"11"-9"-12"0,-3 6 29 15,-1 3-30-15,-3-3 1 0,4 3 1 16,-5 0 1-16,1 0-9 16,-3-3 0-16,-1 3 5 15,4 4 1-15,-3 2-2 16,-1 0 0-16,0 1-2 16,1-1 1-16,-1 4-2 15,1-4 1-15,3 1-2 16,3 2 1-16,4 1 0 15,7 2 0-15,4 1 0 16,-1 0 0-16,1-1 0 16,-1 1 1-16,-2-3 0 15,-5-1 0-15,-3 4 0 16,-3 3 0-16,-8-1-1 16,-3-2 1-16,-4-6-1 15,1-7 0-15,-1-3 0 16,4-7 1-16,3-2 0 15,11-4 1-15,7-2 0 0,7-10 0 16,4-4 1-16,7-5 0 16,10 6 0-16,7-1 0 15,1 8-3-15,-5 2 0 16,-2 3-10-16,-4 7 1 16,-4-1-5-16,-7 4 0 15</inkml:trace>
  <inkml:trace contextRef="#ctx0" brushRef="#br2" timeOffset="-143550.884">30970 11706 55 0,'-10'9'27'0,"10"-3"-25"0,3-3 52 16,8 1-52-1,-4-1 0-15,7 0 1 0,4-3 0 16,3 0-5-16,4-3 1 16,-1 0 0-16,8-1 1 15,10 4-7-15,1-3 1 16,-1 0-13-16,4-6 1 16</inkml:trace>
  <inkml:trace contextRef="#ctx0" brushRef="#br2" timeOffset="-143296.522">31715 11458 73 0,'14'25'36'0,"-4"28"-44"15,-6-31 64-15,-8 10-56 16,-3 15 0-16,0 0 0 16,0 12 0-16,0 7-3 15,0 12 0-15,0-2-8 16,-3-10 1-16,-1-13-10 16,-3-12 1-16</inkml:trace>
  <inkml:trace contextRef="#ctx0" brushRef="#br0" timeOffset="-136165.88">29143 8993 4 0,'-14'-3'2'0,"-7"-3"-1"0,14 6 2 16,-4-3-2-16,-3-1 1 16,-4 1 1-16,-3 0 0 15,7 0-4-15,0 0 1 16,-4 3 2-16,1 0 0 16,-8 3-1-16,0 0 0 15,-3 3-1-15,0 1 1 16,-4-1-1-16,0 0 0 15,1 4 0-15,2-1 1 0,1 0-1 16,3-2 0-16,-3 5 0 16,0 4 1-16,-4 6-1 15,4-3 1-15,3 3-1 16,1 0 0-16,-1 0 0 16,4 6 0-16,3 3 0 15,0 10 0-15,4-7-1 16,0 1 0-16,0 3 1 15,4 2 0-15,-1-2 0 16,-3-4 0-16,3-2 0 16,-3 2 1-16,0 4-1 15,0-4 0-15,0 1 1 16,0-1 0-16,3 7-1 16,1 0 0-16,-1 3 1 15,4-3 0-15,0-1-1 16,3 4 1-16,1 0 0 15,3-6 0-15,0 3 1 16,0-1 0-16,0 7-1 0,0-6 1 16,0 3-1-16,3 0 1 15,1 0-1-15,-1 3 0 16,1-10-1-16,-1 4 0 16,5-3 0-16,-5 3 0 15,1-1 0-15,-1-8 0 31,1-1 0-31,-1 0 1 0,1 7-1 0,-1 0 0 16,1-4 0-16,3-2 1 16,0-1-1-16,0 0 0 0,3-2 0 15,1-1 0-15,0 0 0 16,-1 0 0-16,1-3 1 16,-4 3 0-16,3-6 0 15,1-3 0-15,3 0 0 16,0-3 0-16,4-4 0 15,0 1 1-15,6-4-1 16,1-2 0-16,0-7-1 16,-1-4 1-16,1-5-1 15,3 0 1-15,4-4-1 16,0-9 0-16,-1-3 0 16,-2-10 0-16,-1-5 0 15,4-1 0-15,-1-6 0 16,-2 6 0-16,-5-3 0 15,-2-6 0-15,2-3 0 16,1-4 0-16,3-2 0 0,-7 2 1 16,4 4-1-16,3 3 0 15,-3-3 0-15,0 5 0 16,-4 14 0-16,0-1 1 16,0-2-2-16,-3-1 1 15,-1-6 0-15,1-3 0 16,-4-9 0-16,0-4 0 15,-3 1 0-15,-1-10 0 16,-3 0 0-16,-3-7 0 16,-4 1-1-16,-4-6 1 15,1-4-1-15,-4 3 1 0,0 10-4 16,-4 0 0-16,-3 0-4 16,-4 9 1-16</inkml:trace>
  <inkml:trace contextRef="#ctx0" brushRef="#br0" timeOffset="-133463.153">30681 11238 4 0,'-39'-9'2'0,"8"-7"4"16,27 10-5-16,-3-3-1 15,-7-1 1-15,-4-2 0 16,-6-4 1-16,-1 3-3 16,-3 1 1-16,-8-1 0 15,5-6 1-15,-1 1-1 16,4 2 1-16,-4-3-1 0,-3 3 0 16,-1 4 0-16,1-1 1 15,0 1-1-15,7 2 0 16,-1 1 0-16,5 6 0 15,-1 0 0-15,4 3 0 16,0 0 0-16,3 3 0 16,-3 3 0-16,0 4 0 15,-4-1 0-15,4 0 0 16,3 7 0-16,-3-3 0 0,0-1 0 16,0 1 1-16,-1-4-1 15,1-3 1 1,4 1-2-16,-1-1 1 0,-3 0 0 15,-4 0 0-15,0 1-1 16,4-4 1-16,0 3 0 16,-4-3 0-16,1 4 0 15,3-4 0-15,3 3 0 16,4 0 0-16,0 1 0 16,0-1 1-16,-4 0-1 15,0 0 0-15,1 1-1 16,-8 2 1-16,4 0 0 15,0 1 0-15,-1-1-1 16,1 1 1-16,0-1 0 16,3 0 0-16,1-2 0 15,-1-1 1-15,1-3-1 0,-1 3 0 16,4-2 0 0,0 5 0-16,0 0 0 0,-1 1 0 15,5 2 0-15,-1 7 0 16,4 0 0-16,0 0 0 15,0 3 0-15,4 0 0 16,-1 3-1-16,1 6 1 16,3 4-1-16,0-4 1 15,0 0-1-15,3 4 1 16,1-1 0-16,3 1 1 16,0-1-1-16,3-5 0 15,1-4 0-15,3 0 1 0,0 0-1 16,4 0 1-16,3 0-1 15,0 0 0-15,0 0 0 16,0 3 1-16,4-3-1 16,-4 1 1-16,0-5 0 15,1 5 0-15,-5-5-2 16,1 5 1-16,3-1 0 16,0-7 0-16,4 1 0 15,3-3 1-15,-3 0-1 16,3-4 0-16,0 1 0 15,1-1 1-15,-1 4-1 16,3-7 1-16,1 4-1 16,4-4 0-16,2 1 0 15,1-4 1-15,0 0-1 16,-7 1 0-16,-1-4-1 16,8 3 1-16,0 0 0 15,0-3 0-15,-4 0 0 0,0 1 0 31,1-4-1-31,2-4 1 0,1-2-1 0,0-3 1 16,0-1-1-16,0 1 0 16,0 0 0-16,-4-1 0 15,0-2 0-15,-7-4 0 16,-3-3 1-16,0-3 0 16,-1-3 0-16,1-3 1 15,-4-3 0-15,4-7 0 16,-4-9 0-16,0 3 0 0,-3-16-1 15,-8 4 1-15,-6-13-2 16,-4 3 0-16,-4-3-2 16,-3-6 0-16</inkml:trace>
  <inkml:trace contextRef="#ctx0" brushRef="#br2" timeOffset="-123822.771">4604 13330 42 0,'-18'9'21'0,"18"-12"-8"0,0 3 22 0,7 0-35 15,-7 3 0-15,11-3 0 16,-1 3 0-16,1-3-1 15,10 0 1-15,0 0-3 16,15-3 1-16,2-6-5 16,8 3 0-16,0-1-7 15,-7-5 1-15</inkml:trace>
  <inkml:trace contextRef="#ctx0" brushRef="#br2" timeOffset="-123600.563">4597 13549 46 0,'-32'32'23'0,"28"-17"-14"0,4-11 40 16,4-1-44-16,3-3 1 16,4 3 0-16,10-3 1 15,0 0-10-15,18 0 0 16,0-3 4-16,10 0 1 15,0 3-9-15,-3-4 1 16,0 1-13-16,-7-9 0 16</inkml:trace>
  <inkml:trace contextRef="#ctx0" brushRef="#br2" timeOffset="-122910.705">5500 13364 43 0,'-11'29'21'0,"-6"-14"-9"0,17-12 25 16,-4 1-34-16,4-1 0 15,0-3 2-15,11-10 0 16,10-9-6-16,4-18 0 16,13-13 4-16,19-22 0 0,-8-26-2 15,4-24 1-15,-7 3-2 16,-4 3 1-16,-10 6-2 15,-11 10 1-15,-14-1-1 16,-7 17 0-16,-7 8 0 16,-3 17 0-16,-5 12-1 15,-2 19 0-15,-4 18 0 16,0 20 0-16,-11 18-1 16,4 19 1-16,-11 12 0 15,7 23 0-15,-7 18 2 16,7 13 0-16,4 3 0 15,7 16 0-15,7-19 1 16,10-16 0-16,4-9-1 16,7-22 1-16,4-16-2 15,10-16 1-15,0-15-3 16,8-16 1-16,2-6-7 16,8-9 1-16,-11-10-7 0,4-13 1 15</inkml:trace>
  <inkml:trace contextRef="#ctx0" brushRef="#br2" timeOffset="-122695.488">5976 13066 42 0,'-3'22'21'0,"-12"0"-12"0,15-12 34 0,-10-4-42 16,3 7 0-16,3 9 0 15,-6-4 0-15,-1 1-2 16,4-6 1-16,7-1-4 16,0-5 0-16,0-7-11 15,7-16 1-15</inkml:trace>
  <inkml:trace contextRef="#ctx0" brushRef="#br2" timeOffset="-122515.56">5740 12925 43 0,'7'10'21'0,"14"-7"-14"16,-18-3 28-16,8 0-40 16,0-3 1-16,6 0-10 0,4 3 1 15,8-3 9-15,2 3 0 16</inkml:trace>
  <inkml:trace contextRef="#ctx0" brushRef="#br2" timeOffset="-121962.972">6170 13186 44 0,'7'28'22'15,"-7"6"-25"-15,0-24 38 0,0-10-35 16,0 6 0-16,0-6 0 16,0 3 0-16,4-9 0 15,3-7 0-15,0 1 0 16,0-4 0-16,0 4 1 16,0-1 0-16,4 4-2 15,-1-1 1-15,-6 4 0 16,3 0 0-16,0 6-1 15,3 3 1-15,1 0-1 16,0 6 1-16,-8 1 0 16,8-1 0-16,-1-3 0 15,4 1 0-15,-10-4 0 16,3 0 0-16,3-3 0 16,-10-3 0-16,4-3-1 0,0-7 1 15,3 1-1-15,3-1 1 16,4-3 0-16,-3 1 0 15,7-1 0-15,3 3 0 16,0-2 1-16,0 5 1 16,7 1 0-16,-7 6 0 15,8 3 0-15,-8 3 1 16,7 6-1-16,-3 4 1 16,10 12-1-16,-7 6 1 15,7 1-2-15,1-4 1 0,-1-6-1 16,-7 0 0-16,4-7-5 15,-4-5 1-15,0-4-11 16,-6-6 0-16,-12-6-2 16,-3 3 1-16</inkml:trace>
  <inkml:trace contextRef="#ctx0" brushRef="#br2" timeOffset="-121362.376">5309 13985 52 0,'0'7'26'0,"0"8"-29"0,-7-12 52 15,4 4-47-15,-1 2 1 0,1 0 0 16,-1-2 1-1,4-1-6-15,-3 0 1 0,-1 1 2 16,4-4 1-16,4-3-2 16,3-7 1-16,3-5-1 15,8-4 0-15,3-3-1 16,7-9 1-16,-7 6-1 16,11-3 1-16,-4 0-1 15,1-3 1-15,-8 9-1 16,4 0 1-16,-1 3 0 15,-3 7 1-15,-3 6-1 16,3 3 1-16,-7 9 0 16,0 1 0-16,1 5 0 15,-5 7 0-15,-3 7-1 16,4-1 1-16,-8 0-1 0,8-3 0 16,3-3-3-1,-3-6 1-15,6-7-7 0,4-6 0 16,1-6-8-16,2-12 0 15</inkml:trace>
  <inkml:trace contextRef="#ctx0" brushRef="#br2" timeOffset="-121106.971">5927 13929 46 0,'-14'12'23'0,"14"-5"-11"0,0-7 34 0,0 0-42 15,0 3 1-15,0-3 1 16,7 0 1-16,10 0-9 16,4 0 0-16,8 0 5 15,9 0 0-15,5 0-6 16,6-3 0-16,1 0-8 15,-8-1 1-15,-3-5-9 16,-11-4 0-16</inkml:trace>
  <inkml:trace contextRef="#ctx0" brushRef="#br2" timeOffset="-120812.722">6177 13731 55 0,'11'10'27'0,"17"-17"-28"0,-17 4 46 16,3 0-44-16,3 6 1 16,1-3 0-16,3 7 0 15,-10-1-3-15,6 6 0 0,-13 7 1 16,-4 3 1-16,-11 6-2 15,-10 7 1-15,-7 2-4 16,-4 1 1-16,-3-13-9 16,10-3 1-16,-3-6-5 15,10-7 0-15</inkml:trace>
  <inkml:trace contextRef="#ctx0" brushRef="#br2" timeOffset="-120281.448">6854 13954 42 0,'-10'28'21'0,"-22"4"-18"0,22-26 35 0,-5 0-38 0,-6 0 0 15,0 1 1-15,-7-4 0 16,0 0-1-16,3-3 0 16,-7-3 0-16,4-4 1 15,3-2-1-15,4-3 1 16,4-7-1-16,6 3 1 15,11 0 0-15,11 1 1 16,6-1-1-16,8 3 0 0,7 4 1 16,6 3 0-1,5 3-1-15,-1 3 1 0,-3 6-1 16,-11 10 1-16,0 2-1 16,4 4 0-1,7 0 0-15,0 0 0 16,-8-6-1-1,8-7 1 1,-7 1-1-16,0-4 0 16,3-9 0-16,-14-7 0 0,-3-5-1 15,-8-10 0-15,-10 3 0 0,-10-3 1 0,-18 3-1 16,-8 0 0-16,1 3-5 16,-4 13 0-16,-3 6-9 15,0 0 0-15</inkml:trace>
  <inkml:trace contextRef="#ctx1" brushRef="#br2" timeOffset="109380.792">4413 10056 0,'0'0'15,"0"0"1,0 0-1</inkml:trace>
  <inkml:trace contextRef="#ctx0" brushRef="#br2" timeOffset="-118300.966">7655 13358 37 0,'0'3'18'0,"25"-6"-13"16,-25 3 18-16,11-6-21 15,-4 3 1-15,7 0 1 16,3-1 0-16,5 1-4 16,-1 0 0-16,7 3 3 15,0 0 1-15,4 0-1 16,-4 0 1-16,11 3-2 15,3-3 1-15,-3 3-2 16,10-3 1-16,1 0-1 16,6 0 1-16,8 4-1 0,6-1 0 15,1 0 0 1,-4 6 1-16,11 1-1 0,-4-1 0 16,7 0 0-16,7 1 0 15,-7-1 0-15,7-6 0 16,4-3-1 15,-4 4 1 16,11-4-1-47,-7 0 1 0,-1 0 0 0,8 0 0 0,-4 3-1 0,4 0 0 0,4 0 0 0,-5 0 1 0,12-3-1 0,-12 3 0 0,8 0 0 16,4-3 0-16,-1 0 0 15,0 0 1-15,1 0-1 16,3 4 0-16,0-4 1 15,-4 0 0-15,0 0-1 16,1 3 1-16,2 0-1 16,8-3 1-16,-10-3-1 15,10 3 1-15,0 0-1 16,7-3 1-16,0-7-1 16,3 1 1-16,-3-1-1 15,4 1 1-15,3 3-1 16,-11-1 1-16,1 4-1 15,6 3 1-15,-6 0-1 16,-15 0 0-16,-7-3-4 16,-24 0 1-16,17 0-8 15,-17 0 0-15,-8-4-7 0,-10 4 0 16</inkml:trace>
  <inkml:trace contextRef="#ctx1" brushRef="#br2" timeOffset="111515.133">2921 9708 0,'0'0'16,"0"0"0,0 0-1,0 0 1,0 0-1,0 0 1,0 0 0</inkml:trace>
  <inkml:trace contextRef="#ctx0" brushRef="#br2" timeOffset="-116572.909">7422 12571 46 0,'-3'13'23'0,"3"-20"-11"16,0 7 23-16,0 0-32 15,0 0 0-15,3-3 1 16,5-3 1-16,2 0-7 0,11-4 1 16,4 4 4-16,17 0 0 15,4-4-1-15,4 4 0 16,6 3-1-16,-14 3 0 15,-3 3 0-15,-11 6 0 16,-10 10-1-16,-11 9 0 16,-14 10-2-16,-7-3 1 15,-4 5 0-15,-3 1 1 16,-4 0-1-16,1 0 0 16,-1-10 1-16,4-3 0 15,3 0 0-15,8 1 1 0,10-4 0 16,0-3 0-16,10-10 0 15,8-2 0 1,14-7-1-16,10-3 0 0,4 0-4 16,3-6 0-16,-3 2-14 15,0-5 0-15</inkml:trace>
  <inkml:trace contextRef="#ctx0" brushRef="#br2" timeOffset="-116062.768">8251 12875 58 0,'-3'19'29'0,"-4"9"-29"0,7-18 43 16,0-1-42-16,-7 4 0 16,0 5 1-16,-4 1 0 15,1-3-3-15,6-7 0 16,1-2 1-16,3-1 1 16,0-6-1-16,7-6 0 15,3-1-2-15,1-5 1 16,-1 2-1-16,4-2 0 0,4-1-1 15,0-2 1-15,3-1-1 16,-7 3 1-16,4 1 0 16,-1 2 1-16,1 4 0 15,-4 3 1-15,4 3 1 16,-8 3 0-16,1 3 1 16,-1 4 0-16,1-1 0 15,-4 1 0-15,4 5 0 16,-8 7 1-16,4 0-1 15,0 3 0-15,0-6-1 16,4 3 0-16,0-3-4 16,3-3 1-16,0-7-14 15,10-6 0-15,1-6-1 16,0-3 0-16</inkml:trace>
  <inkml:trace contextRef="#ctx0" brushRef="#br2" timeOffset="-115027.295">8834 12151 37 0,'-4'3'18'0,"-7"13"-14"16,8-16 32-16,-4 3-33 16,-7 6 1-16,0-3 1 15,-4 4 0-15,-3 6-7 16,-4-4 1-16,4 1 4 16,-4 2 0-16,8 1-2 15,3 0 0-15,-1-4-1 0,5 1 0 16,6-4-1-16,4 1 1 31,36 5 0-31,-5-2 1 16,1-7 0-16,-7 0 0 15,-4 1 0-15,-10 2 0 16,-1 7 0-16,-10 3 1 16,-14 2-2-16,-4-2 0 15,1-3-1-15,-8-3 1 16,7-7-1-16,1-3 1 15,6-3-1-15,4 0 1 0,11-16 0 16,3-3 0-16,10 4 1 16,12-4 0-16,2-3 0 15,5-3 0-15,6-3-1 16,-7-1 1-16,4 7-6 16,0 4 0-16,-11 5-11 15,-7 4 1-15</inkml:trace>
  <inkml:trace contextRef="#ctx0" brushRef="#br2" timeOffset="-114711.261">9144 12245 48 0,'-11'3'24'0,"11"-6"-16"0,-3 3 34 15,3 3-39-15,0 3 1 16,-4 4 3-16,-6 5 1 16,-4 7-10-16,-11 0 1 15,-7 7 5-15,-7 5 1 16,1 7-3-16,-1 0 1 15,-7 6-5-15,7 0 0 0,11-10-6 16,0-2 1 0,10-10-13-16,11-16 1 0</inkml:trace>
  <inkml:trace contextRef="#ctx0" brushRef="#br2" timeOffset="-113851.821">9063 12527 57 0,'0'0'28'0,"3"-3"-29"15,-3 3 42-15,7-3-41 16,1-7 1-16,6 4 1 15,-7-3 0-15,10-1-2 0,1 1 0 16,0 3 1-16,-1-4 0 16,-3 7 0-16,-3 0 0 15,-4 3-1-15,-3 3 0 16,-4 7 0-16,-4-4 0 16,4 3-1-16,0 1 1 15,-7-1-1-15,0 4 1 16,0-4-1-16,-4 0 0 15,1 4 0-15,3-4 0 16,0 1 0-16,3 2 1 16,-3-2 0-16,7-1 0 0,7 1 0 15,-3-1 1-15,10 0 0 16,3 1 1-16,1-4-1 16,0 3 0-16,-4-2 0 15,-7-1 1-15,-7 3-2 16,-11 10 0-16,-6 0-6 15,-1 0 0-15,-3-3-11 16,-4-7 0-16</inkml:trace>
  <inkml:trace contextRef="#ctx0" brushRef="#br2" timeOffset="-113254.167">9352 12903 64 0,'-7'-3'32'0,"7"3"-30"16,0 0 53-16,0 0-51 0,4-3 1 15,6 0 1-15,11-3 0 16,15-4-8-16,10 1 0 16,-1 0 2-16,-6-1 1 15,4 1-9-15,-5-1 0 16,-6 4-14-16,-4-3 0 15</inkml:trace>
  <inkml:trace contextRef="#ctx0" brushRef="#br2" timeOffset="-112563.998">9536 12656 51 0,'-4'19'25'0,"4"34"-15"16,0-44 30-16,-7 7-39 15,0 12 1-15,-4 13-1 16,1-10 0-16,-1 7-3 0,8-4 0 16,-8-2-5-1,8-7 0-15,6-9-10 0,8-16 1 16</inkml:trace>
  <inkml:trace contextRef="#ctx0" brushRef="#br2" timeOffset="-111980.665">10047 12562 61 0,'-21'40'30'0,"10"-24"-38"0,11-13 52 15,0 0-44-15,-3 4 0 16,3 2 0-16,0-3 1 15,3 7-1-15,1-1 0 16,3 4 1-16,4 0 0 16,6-1 1-16,4 4 0 15,4 3 0-15,3 3 1 16,-7 3-1-16,-3-2 0 16,-4-1-2-16,-7 3 1 0,-7 10-2 15,-10 2 0-15,-8-2-3 16,-14 3 1-16,1-7-5 15,-1-15 0-15,4-6-9 16,3-13 1-16</inkml:trace>
  <inkml:trace contextRef="#ctx0" brushRef="#br2" timeOffset="-111707.629">10015 12490 65 0,'0'15'32'0,"22"-18"-31"0,-12 0 55 16,8-3-55-16,10-7 0 15,4-6 0-15,14 0 0 16,14 1-2-16,0-4 1 15,0 0-3-15,3 3 0 16,-10 3-8-16,-11 7 0 16,-10-1-9-16,-11 10 1 15</inkml:trace>
  <inkml:trace contextRef="#ctx0" brushRef="#br2" timeOffset="-111319.668">10329 12938 58 0,'-21'28'29'0,"11"4"-28"16,6-23 48-16,1-3-49 15,-1 4 0-15,0-1 2 16,1 0 0-16,-1-5-3 15,4-4 0-15,7-10 1 16,4-9 0-16,3 4-1 16,4 2 0-16,3-3-2 15,0-2 0-15,0-1 0 16,4 3 1-16,-4 0 0 0,0 7 0 16,1 3 2-16,-1 6 0 15,-4 6 1-15,1 7 1 16,0-4-1-16,-1 7 0 15,-3 2 0-15,0 1 0 16,1 0-2-16,2 3 0 16,1-6-7-16,-1-4 1 15,5-2-9-15,-8-13 0 16</inkml:trace>
  <inkml:trace contextRef="#ctx0" brushRef="#br2" timeOffset="-110448.259">10859 12148 60 0,'-4'25'30'0,"8"-6"-32"16,-4-16 51-16,-4 0-49 0,-3 3 0 15,0 4 2-15,-4-4 1 16,1 0-5-16,3-3 1 15,0 0 1-15,3-3 0 16,1 0 0-16,-1 0 0 16,0 0-1-16,4 4 0 15,4-1 1-15,7 3 1 16,3 0 0-16,3 4 0 16,1-1-1-16,-4 4 1 15,0-1-1-15,-7 4 0 16,-7-1 0-16,-3-2 0 0,-8 6-2 15,-6 0 1-15,-1-4-3 16,0-2 0-16,1-7-8 16,2 0 1-16,1-12-6 15,4-6 0-15</inkml:trace>
  <inkml:trace contextRef="#ctx0" brushRef="#br2" timeOffset="-110220.019">10777 12098 58 0,'7'9'29'0,"18"-3"-35"16,-11-9 54-16,7 3-48 0,8 0 0 15,2-6 0-15,12-4 0 16,3 1-1-16,-4 0 0 15,-3-1-4-15,-4 1 0 16,-3 6-11-16,-4-1 0 16</inkml:trace>
  <inkml:trace contextRef="#ctx0" brushRef="#br2" timeOffset="-109967.458">11264 12145 48 0,'-3'25'24'0,"-4"-16"-14"16,3-3 35-16,-6-3-42 15,-5 7 0-15,-6 12 3 16,-7 6 1-16,-4 3-8 16,-7 4 0-16,-6 9 4 15,-5 0 1-15,8 0-3 16,3 3 1-16,0 0-5 15,11 0 0-15,3-10-7 16,4-8 1-16,7-7-10 16,3-13 0-16</inkml:trace>
  <inkml:trace contextRef="#ctx0" brushRef="#br2" timeOffset="-109457.334">11088 12471 58 0,'0'6'29'0,"0"-12"-33"0,0 6 47 0,0 0-41 15,0 0 1-15,0 0 2 16,3-7 0-16,4 7-6 16,4-3 1-16,0 0 3 15,6 0 1-15,4 3-1 16,1 0 0-16,-1 3-1 16,0 3 0-16,-3 1-2 15,-4-1 1-15,-7 0-2 16,-4 4 1-16,-6-1-2 15,-1 4 1-15,-3-4-1 16,-3-3 1-16,-1 1-2 16,0-1 1-16,4-3-1 15,0 3 1-15,0 0 0 16,4-2 1-16,3 2 0 16,3-3 0-16,4 3 1 15,4-3 1-15,-1 7 0 16,1-4 1-16,-4 4-2 15,-3 2 1-15,-8 4-2 0,-7 6 0 16,-10 0-7-16,-7-4 1 16,-4-2-11-16,-3-3 0 15</inkml:trace>
  <inkml:trace contextRef="#ctx0" brushRef="#br2" timeOffset="-108796.037">11391 12706 59 0,'-3'3'29'0,"6"10"-24"16,-3-13 47-16,0 0-51 15,11 0 1-15,6-4 0 16,8 4 1-16,3-3-4 16,1 6 0-16,2-3-1 15,5 0 1-15,-1 0-7 16,-7 0 0-16,-3 0-11 16,-8-9 0-16</inkml:trace>
  <inkml:trace contextRef="#ctx0" brushRef="#br2" timeOffset="-108283.602">11543 12439 55 0,'-7'25'27'0,"17"13"-27"0,-6-29 42 16,-4 7-42-16,0 6 0 16,-7 9-1-16,0 7 0 15,-7 0 0-15,0-1 1 16,-4-2-6-16,4-4 1 16,0-6-10-16,3-9 0 15</inkml:trace>
  <inkml:trace contextRef="#ctx0" brushRef="#br2" timeOffset="-107699.775">11871 12424 55 0,'-4'25'27'16,"4"-28"-18"-16,0 3 44 0,0 0-50 15,0 0 1-15,0 0 1 16,11-4 1-16,3 1-7 15,11 0 0-15,0-3 4 16,6 0 1-16,1 3-2 0,0-1 0 16,0 1-1-16,-4-3 0 15,-7 9-1-15,-3-3 0 16,-8 10-1-16,-10 2 0 16,-7 4-2-16,-11-1 1 15,-3 4-3-15,-3 0 1 16,-5 6-2-16,1-6 0 15,3 3-1-15,8 0 1 16,3-3 1-16,7-1 0 16,3-2 2-16,8 3 1 15,3 0 3-15,7 0 1 16,3-4 2-16,1 1 0 0,0 3 0 16,-4 0 1-16,-4 6-2 15,-10 3 0-15,-10-3-2 16,-8-3 1-16,-6 0-4 15,-1 3 1-15,4-3-3 16,-1-10 0-16,5 4-7 16,-1-6 1-16,8-14-8 15,-1 1 0-15</inkml:trace>
  <inkml:trace contextRef="#ctx0" brushRef="#br2" timeOffset="-107295.757">12245 12838 61 0,'0'28'30'0,"-14"3"-35"16,10-21 55-16,-3 2-50 0,0 1 1 15,0-7 1-15,0-3 1 16,0 0-5-16,3 3 1 15,4-2 1-15,0-4 1 16,8-10-2-16,2-2 1 0,1-4-2 16,6 0 0-1,1-3 0-15,3 1 0 0,0 2 0 16,4 0 0-16,-4 7 1 16,-3 3 0-16,-1 6 2 15,-2 6 0-15,-1 3 0 16,0 7 1-16,-4 3 0 15,-3-4 0-15,0 1 0 16,-3 0 0-16,0 3-2 16,-1-4 1-16,1-2-4 15,-1-4 0-15,-3-2-8 16,7-4 1-16,4-6-8 16,-1-4 1-16</inkml:trace>
  <inkml:trace contextRef="#ctx0" brushRef="#br2" timeOffset="-106831.497">12411 12088 54 0,'-4'3'27'0,"15"-12"-24"0,-11 9 46 0,7-3-46 16,3-4 1-16,8 1 1 15,3 0 0-15,0 0-7 16,1-1 0-16,-1 4 4 15,-4 3 1-15,-3 0-3 16,-3 3 1-16,-4 4-1 16,-7 2 0-16,-3 4-1 15,-4 5 1-15,-1 4 0 16,1 0 0-16,0 0 0 16,0 0 0-16,0-3 0 15,4 0 1-15,3-3-1 16,0-4 1-16,0 1-2 15,3-1 1-15,4-2-4 16,0-1 0-16,4-3-5 16,3-3 1-16,0-3-12 15,7-9 1-15</inkml:trace>
  <inkml:trace contextRef="#ctx0" brushRef="#br2" timeOffset="-106572.234">12961 12088 55 0,'0'10'27'0,"-14"8"-25"0,7-8 44 0,-7 5-43 16,-14 1 1-16,-4 9 1 15,-7 10 0-15,0 2-7 16,4-8 0-16,-4 11 4 15,0-2 1-15,8 0-7 16,2-7 1-16,8-6-10 16,4-3 0-16,6-13-6 15,7-2 1-15</inkml:trace>
  <inkml:trace contextRef="#ctx0" brushRef="#br2" timeOffset="-106079.332">12823 12389 64 0,'11'3'32'0,"-4"-3"-37"0,-7 0 60 16,7 0-52-16,4-3 0 15,-1 3 1-15,1 0 0 16,0 0-6-16,-4 0 1 15,0 0 3-15,0 0 0 16,3 0-1-16,-3 3 0 16,-7-3-1-16,4 7 0 15,-4-7 0-15,0 0 0 16,0 3-2-16,0 3 1 16,0 0-2-16,-4 1 1 0,1-1-2 15,-1 0 1-15,-6 3-1 16,3-2 0-16,3 2 1 15,1-3 0-15,-1 1 1 16,1-1 0-16,6 3 1 16,4 1 1-16,4-1 0 15,6 1 0-15,-3-4 1 16,1-3 0-16,-1 3 0 16,0 1 1-16,-4 2-2 15,-6 0 1-15,-4 4 0 16,-4 6 0-16,-3 0-2 15,-7 2 1-15,-7-5-2 16,-4 3 1 0,-17-19-16-1,14-6 0-15</inkml:trace>
  <inkml:trace contextRef="#ctx0" brushRef="#br2" timeOffset="-105179.64">7969 13935 46 0,'0'3'23'0,"7"-3"-7"16,-7 0 23-16,7 0-36 15,0 0 0-15,8 3 4 16,9 1 0-16,4-1-8 16,11-3 0-16,-3 0 5 15,-1-3 1-15,-3-1-2 16,-1 4 0-16,-2 0-2 15,-8 4 0-15,-4 2-2 16,-13 6 1-16,-8 7-1 16,-3-3 1-16,-7 6-2 15,-11 0 1-15,-3 6-1 16,4 0 1-16,-5 4 0 0,1-1 1 16,3 7 0-16,8 2 0 15,-1-2 0-15,8 3 1 16,-1-7 0-16,11-6 0 15,11-6-1-15,6-6 1 16,15-3-2-16,7-4 0 16,7-6-5-16,3-3 1 15,4 0-13-15,-11-3 0 16,-10-6-1-16,-4-4 1 16</inkml:trace>
  <inkml:trace contextRef="#ctx0" brushRef="#br2" timeOffset="-104548.714">8738 14412 53 0,'-7'41'26'0,"7"-16"-32"15,0-16 51-15,0 7-43 16,0 3 1-16,4-1 0 16,-1 1 1-16,-3-6-5 15,4-1 0-15,-1-2 3 0,8-4 0 16,0-12-1-16,-1-7 0 15,4-6-2-15,4-6 1 16,3-9-1-16,0-4 0 16,0-12-1-16,-3 0 0 15,3-4-1-15,-7 4 0 16,-7 6 0-16,0 0 1 16,0 1 0-16,1 5 0 15,2 3 1-15,1 4 0 16,3 3 1-16,0 6 1 0,0 6-1 15,4 4 1-15,3-1 0 16,-4 4 0-16,12-1 0 16,13 4 1-16,0 0 0 15,11-1 1-15,11 4 1 16,13-3 0-16,8-6 0 16,14 12 1-16,14-7-1 15,10-2 1-15,18-4-1 16,15 1 0-16,9-7-2 15,29-9 0-15,14 0-1 16,4 2 0-16,3-2-1 16,-28 3 0-1,-10 6-2-15,-15 7 0 0,-24 9-7 16,-29 3 1-16,-21 6-12 16,-31 3 0-16</inkml:trace>
  <inkml:trace contextRef="#ctx0" brushRef="#br2" timeOffset="-103812.119">8541 14007 53 0,'0'3'26'0,"3"-3"-22"0,-3 0 37 16,0 0-38 0,4-6 0-16,-4-3 3 15,3 2 0-15,1 1-7 16,6-3 1-16,12 2 4 0,-8 1 1 16,10 0-2-16,-2 3 0 15,-8 0-2-15,-4 3 1 16,-3 3-2-16,-7 0 0 0,-7 3-1 15,0 4 1-15,4-1-2 16,-4 0 0-16,0 1-1 16,0 2 0-16,3-2 0 15,4-4 0-15,0 0 0 16,11 1 1-16,3-1 1 16,0 0 0-16,7-3 2 15,0 0 1-15,-3 1 0 16,-4-1 1-16,-4 0-2 15,-6 3 1-15,-11 7-1 16,-11 2 1-16,-6 7-5 16,-8-3 1-16,4 0-11 15,-1 0 1-15,1-10-6 16,4-6 0-16</inkml:trace>
  <inkml:trace contextRef="#ctx0" brushRef="#br2" timeOffset="-103078.513">9299 14283 56 0,'-3'28'28'0,"-18"19"-30"0,17-31 48 16,-3 0-45-16,-7 3 0 15,7-1 0-15,-4 1 1 16,1-3-3-16,3-7 1 16,3-2 0-16,4-7 0 15,7-7-1-15,4-2 1 16,6-7-2-16,4-6 0 15,4-3-1-15,0-3 1 16,0 3-1-16,-1 0 1 0,1 0 1 16,0 9 0-1,-4 4 0-15,-4 5 1 0,1 7 2 16,-4 7 0-16,0-1 0 16,-3 9 0-16,-4 11 0 15,0-1 0-15,-3-3-2 16,-1 0 1-16,-3-1-5 15,4 1 1-15,3-6-9 16,0-6 1-16,10-10-6 16,-3-7 1-16</inkml:trace>
  <inkml:trace contextRef="#ctx0" brushRef="#br2" timeOffset="-102640.951">10132 14048 55 0,'0'3'27'0,"-21"0"-35"0,10-3 52 0,-7 3-43 0,-6-3 0 16,-5 7 0 0,-2-4 1-16,-1-3-3 0,0 3 1 15,0 3 0-15,8 4 1 16,3-1-2-16,7 0 0 15,6 4 0-15,12-4 0 0,7 4 0 16,6 3 0-16,8-4 2 16,3 4 0-16,-3-4 0 15,-8 1 1-15,-2-1-1 16,-8 4 1-16,-7 0-2 16,-7 3 0-16,-4-1-1 15,0 1 1-15,-3-12-1 16,0-7 0-16,0-7 0 15,3-8 1-15,8-1-1 16,10 3 1-16,7-5 1 16,4-1 0-16,10-3 0 15,7-3 0-15,4 0 0 16,0 6 0-16,-4 3-3 16,0 4 1-16,-3-1-10 15,-4 4 0-15,1 2-5 16,-8 1 1-16</inkml:trace>
  <inkml:trace contextRef="#ctx0" brushRef="#br2" timeOffset="-102353.234">10259 14315 59 0,'3'12'29'0,"8"-6"-27"0,-11-6 55 0,10 3-56 16,1-3 0-16,7 0 0 16,10 0 0-16,4-3-2 15,3 0 1-15,4 0-3 16,-4 0 0-16,4-3-6 15,-7-1 0-15,-1-2-10 16,1-13 1-16</inkml:trace>
  <inkml:trace contextRef="#ctx0" brushRef="#br2" timeOffset="-102144.356">10866 14101 59 0,'-7'32'29'0,"-1"24"-23"16,5-40 48-16,3 15-54 0,0 13 1 15,0 9-1-15,-4 1 1 16,1-4-4-16,-4-6 0 16,0 0-6-16,0-13 0 15,7-15-10-15,3-10 1 16</inkml:trace>
  <inkml:trace contextRef="#ctx0" brushRef="#br2" timeOffset="-101031.804">14051 13527 55 0,'4'10'27'0,"3"-20"-31"16,-7 10 44-16,3-6-39 15,1 0 1-15,-4 0 0 0,0-1 0 16,-4 1-3-16,1 0 0 16,-8 0 2-16,1 2 1 15,-5 4-1-15,1 0 0 16,-3 4-1-16,-1-1 1 15,4 0 0-15,0 3 0 16,3 0 0-16,4-2 0 16,4-1 0-16,3-3 1 15,3 6-1-15,4 0 0 16,4 0-1-16,-1 1 1 0,5-4-1 16,-1-3 0-16,0 0-1 15,0-3 0-15,0-4 0 16,-3 1 0-16,-1-3 0 15,1-1 0-15,-1-2 0 16,-3-1 1-16,0 1-1 16,-7-1 0-16,0 4 1 15,4-1 0-15,-8 7 0 16,1 0 0-16,-4 3 0 16,0 0 0-16,0 3 0 15,-4 4 0-15,1 2 1 16,-1 0 0-16,-3 7-1 15,3-7 0-15,1-2 1 16,3 2 0-16,3 4-1 16,4-4 1-16,4 0-1 15,6-5 1-15,8-4-2 16,-4-4 1-16,0 1-9 0,0-3 1 16,4-10-9-16,-4 1 0 15</inkml:trace>
  <inkml:trace contextRef="#ctx0" brushRef="#br2" timeOffset="-99997.516">14577 13509 40 0,'-4'9'20'0,"1"-12"-11"0,3 3 26 16,0 0-31-16,0 0 1 15,0 0 4-15,0 0 0 16,0 0-11-16,7-3 1 16,3 0 8-16,4-4 0 0,11 1-2 15,14 0 0-15,10-4-1 16,15-2 1-16,17-1-2 15,11-5 1-15,17 2-2 16,18-6 1-16,4 6-2 16,17 4 1-16,3-1-1 15,-6-3 0-15,-25 1-2 16,-7 5 1-16,-18 1-2 16,-14 9 1-16,-10-3-5 15,-18 0 1-15,-11 6-8 16,-14-6 0-1</inkml:trace>
  <inkml:trace contextRef="#ctx0" brushRef="#br2" timeOffset="-97601.43">15131 13622 41 0,'0'6'20'0,"0"-12"-5"16,0 6 21-16,0 0-33 16,0 0 1-16,0 3 3 15,0 3 0-15,0 0-9 16,0 7 1-16,0 9 5 16,-4 12 1-16,-3 1-3 15,0 2 0-15,0 1-4 16,3-4 0-16,1-2-6 15,3-7 1-15,0-6-11 0,3-13 0 16</inkml:trace>
  <inkml:trace contextRef="#ctx0" brushRef="#br2" timeOffset="-97235.681">15702 13694 47 0,'7'3'23'0,"-3"-3"-15"16,-4 0 33-16,0 0-39 15,-4 0 1-15,-6 9 2 16,-8 4 1-16,-7 6-6 15,-14 9 0-15,-6 3 5 16,-15 10 0-16,-11 9-1 16,-3 3 0-16,-7 20-1 15,-7 11 0-15,3 4-2 16,22-22 0-16,-22 22-1 16,11-13 0-16,14-9-4 15,14-16 1-15,7-12-5 16,14-17 0-16,11-8-11 15,14-13 0-15,11-13 0 0,10 4 0 16</inkml:trace>
  <inkml:trace contextRef="#ctx0" brushRef="#br2" timeOffset="-96975.034">15198 14330 54 0,'0'38'27'0,"-14"6"-33"15,14-38 55-15,0 7-49 16,-4 2 1-16,1 4 0 16</inkml:trace>
  <inkml:trace contextRef="#ctx0" brushRef="#br2" timeOffset="-96695.705">15261 14336 45 0,'0'0'22'0,"35"-25"-22"0,-24 22 23 0,3-3-23 0,0 6 1 16,4 0 5-16,-4 0 0 15,0 6-5-15,-3 4 1 16,-1 5 3-16,-6 4 0 16,-1 0 0-16,-3 3 1 15,0 6-3-15,-3 4 1 16,-1 2-3-16,1-6 1 15,3-3-2-15,0-3 0 16,3-3-5-16,4-6 0 16,4-4-9-16,7-3 0 0,-1-15-3 15,4-7 0-15</inkml:trace>
  <inkml:trace contextRef="#ctx0" brushRef="#br2" timeOffset="-95721.671">15875 13885 57 0,'-4'-3'28'0,"-6"-7"-35"0,6 10 56 16,1 4-47-16,-4-1 0 15,-4 0 1-15,1 0 0 16,3 0-4-16,0 0 1 16,-1 3 1-16,1 1 1 15,0-1-2-15,0 0 0 16,4 7-1-16,-1-1 1 15,4 4-1-15,0 0 0 16,4-1 0-16,3 4 1 16,3-6-1-16,1-4 1 15,0 1 0-15,-1-1 0 16,1-3 0-16,-1 1 0 0,-3-4-1 16,4 0 1-1,-4 0-1-15,0-3 1 0,-7 0-1 16,-3 3 0-16,-5 3 1 15,-6-3 0-15,0 4-1 16,0-4 1-16,0-6 0 16,0 0 0-16,3-1 0 15,1 1 0-15,3 0 0 16,7-3 0-16,3-7 0 16,8-2 1-16,3-1-1 15,7-3 0-15,4-6-1 16,-1 3 1-16,1-6-4 15,-4 6 0-15,4-3-6 16,-7 6 0-16,3-6-6 16,-4 6 0-16</inkml:trace>
  <inkml:trace contextRef="#ctx0" brushRef="#br2" timeOffset="-95419.193">16249 13822 61 0,'3'-6'30'0,"-17"40"-38"0,7-27 58 0,-3 2-49 16,-11 7 1-16,-8 6 0 15,-2 6 1-15,-5 3-4 16,-2 1 1-16,-8 8 1 16,3-2 1-16,5 0-4 15,2-4 0-15,12-9-6 16,6 0 0-16,7-15-10 16,11-7 0-16</inkml:trace>
  <inkml:trace contextRef="#ctx0" brushRef="#br2" timeOffset="-94956.005">16129 14086 57 0,'4'3'28'0,"-1"-6"-29"0,-3 3 47 15,4 0-43-15,3-4 0 16,0 4 2-16,3-3 1 16,4 3-7-16,4 0 0 15,0-3 4-15,-4 3 0 0,0-3-2 16,-4 0 1 0,-2 3-2-16,-1 0 0 0,-4 0 0 15,4 3 0-15,-7-3-1 16,0 0 0-16,-3 3 0 15,-1-3 0-15,1 3-2 16,-1 0 1-16,1 1-2 16,-1 2 1-16,4-3 0 15,0 3 1-15,4 1 0 16,-1 2 0-16,1 4 2 16,3-1 1-16,-4 1 0 15,4-1 0-15,-7 1-1 16,0-1 1-16,0 1-1 15,-3 2 0-15,-4-2-1 16,-11 3 0-16,-7-4-7 16,-6-2 0-16,-5-13-9 15,8 3 1-15</inkml:trace>
  <inkml:trace contextRef="#ctx0" brushRef="#br2" timeOffset="-94054.112">15169 12185 52 0,'0'3'26'0,"8"16"-19"0,-8-12 26 15,3-4-32-15,1 6 0 16,-4 7-1-16,3 3 1 16,-3 3-2-16,-3 3 0 15,-1-3-4-15,1 0 0 16,-1 3-10-16,0-10 0 16</inkml:trace>
  <inkml:trace contextRef="#ctx0" brushRef="#br2" timeOffset="-93723.746">15727 12248 64 0,'-25'47'32'0,"-60"25"-36"16,54-56 56-16,-19 12-52 16,-13 16 1-16,-4 16-1 0,0 2 1 15,-4 10-1-15,1-3 0 16,6-12 0-16,8-1 0 15,13-12-6-15,8-6 0 16,10-10-12-16,11-9 0 16</inkml:trace>
  <inkml:trace contextRef="#ctx0" brushRef="#br2" timeOffset="-92912.282">15399 12853 46 0,'-4'13'23'0,"-10"15"-13"0,11-19 27 0,-4 4-35 15,-8-4 1-15,5 7 0 16,-4 6 1-16,0 0-5 16,0 0 0-16,3-3 3 15,0 0 0-15,8-4-2 16,-1-9 0-16,4-2-1 15,7-14 0-15,11-2-1 16,3-7 0-16,0 3-3 16,4-3 1-16,3-3-2 15,4-3 0-15,-7 3 1 16,-4 4 0-16,0 2 2 16,-3 3 0-16,-1 7 4 15,-3 6 1-15,1 6 2 0,-5 4 1 16,-3 5 0-16,-3-5 0 15,-1 2 0-15,-3 7 0 16,0 3-3-16,-3 0 1 16,3 0-3-16,0 0 1 15,3-3-5-15,4-4 1 16,4-5-8-16,-1-4 0 16,1-12-5-16,0-4 1 15</inkml:trace>
  <inkml:trace contextRef="#ctx0" brushRef="#br2" timeOffset="-92205.419">15946 12411 59 0,'0'0'29'0,"-11"-9"-41"0,7 12 58 0,-6 3-46 15,-1 0 0 1,1 1 0-16,-4-1 1 0,-1 3-1 16,1 1 0-16,0-1 0 15,0 1 0-15,4 2-2 16,6-2 1-16,4 2 0 16,7 7 0-16,4-3 1 15,6 2 0-15,4-2 1 16,-3 6 1-16,-4-6 0 15,-3 2 0-15,-4 1-1 16,-7 0 0-16,-4 3-1 16,-6-6 0-16,-8-4-2 15,0-2 1-15,1-4 0 16,3-9 0-16,3-7 0 16,8-5 0-16,6-4 0 15,8-3 1-15,3-3-1 0,11 0 1 16,6 0-1-1,8-4 0-15,-4 4-3 16,-3-3 0-16,-4 9-6 0,-3 4 0 16,-4-1-5-16,-7 3 1 15</inkml:trace>
  <inkml:trace contextRef="#ctx0" brushRef="#br2" timeOffset="-91572.745">16284 12471 52 0,'4'12'26'0,"-1"-15"-26"0,-3 3 50 0,0 3-49 15,0 4 0-15,-7 2 3 16,-7 10 0-16,-4 3-5 16,-6 6 0-16,-11 10 3 15,-4-1 1-15,0 7-2 16,0 3 1-16,0-3-5 15,8-3 1-15,2-10-5 16,8-6 1-16,7-6-11 16,11-6 1-16,10-10-2 15,7-6 0-15</inkml:trace>
  <inkml:trace contextRef="#ctx0" brushRef="#br2" timeOffset="-91095.999">16238 12725 47 0,'7'19'23'0,"0"-32"-20"0,-7 13 47 16,4-3-47-16,3 0 1 15,-3 0 1-15,3-1 1 16,3-2-8-16,-3 6 1 15,4-6 4-15,-4 6 0 16,0-3-3-16,-7 3 1 0,4-7-1 16,-4 7 0-16,3 4-1 15,-6 2 1-15,-1-3-2 16,0 10 1-16,1-4-3 16,-1-3 1-16,1 1-2 15,-1-1 1-15,1 3-2 16,-1 1 1-16,4-4-1 15,0 0 1-15,0 0 2 16,0 1 1-16,4-1 1 16,-1 0 1-16,8 4 2 15,-4-1 1-15,0 4 0 16,0-1 0-16,-3 1 0 16,-4-1 1-16,0-2-2 15,-4 2 0-15,-3-2-1 16,4-1 0-16,-8-3-2 15,-3 1 0-15,-7-4-12 16,-4 3 0-16,-3-9-2 0,3 0 0 16</inkml:trace>
  <inkml:trace contextRef="#ctx0" brushRef="#br2" timeOffset="-90285.79">16955 13374 54 0,'-4'3'27'0,"8"-6"-33"15,-1 0 52-15,4 0-46 16,7-4 1-16,4 1 1 0,7 0 1 16,6-1-4-16,12 1 1 15,6 3-2-15,0-3 1 16,-3-1-9-16,0 1 0 16,-4-3-6-16,-3 6 0 15</inkml:trace>
  <inkml:trace contextRef="#ctx0" brushRef="#br2" timeOffset="-90055.462">17064 13562 72 0,'3'9'36'0,"33"-15"-52"15,-19 3 71-15,12-3-55 16,9-4 1-16,5 4-5 16,3 0 0-16,-4-1-6 15,-3 4 0-15,-1-6-8 16,-9 3 0-16</inkml:trace>
  <inkml:trace contextRef="#ctx0" brushRef="#br2" timeOffset="-88678.506">17791 13797 38 0,'-22'25'19'0,"15"-15"-8"0,7-10 20 0,0 0-26 16,4-7 0-16,6-2 3 16,8-10 1-16,7-6-12 15,3-16 1-15,14-9 6 16,18-3 0-16,11-16-2 16,7-19 0-16,-1-9-2 15,-3 6 0-15,-14-9 0 16,-3-1 0-16,-12-2-1 15,-6 9 1-15,-14 3-1 16,-7 19 1-16,-8 9-1 16,-6 13 1-16,-8 15-1 0,1 16 0 15,-8 13 0 1,-7 12 0-16,1 13 0 16,-8 16 1-16,-3 2-1 0,0 13 1 15,-1 4 0-15,5 2 1 16,-1 13-1-16,4 0 1 15,3 6 0-15,8-2 0 16,6-1-1-16,4-10 1 16,4-8-4-16,6-10 1 15,4-10-7-15,4-9 0 16,7-12-7-16,-4-13 0 16</inkml:trace>
  <inkml:trace contextRef="#ctx0" brushRef="#br2" timeOffset="-88484.28">18553 13320 48 0,'-7'32'24'0,"-4"-7"-22"16,7-19 39-16,1 0-42 15,-1 4 1-15,1-1-1 16,-1-2 0-16,1-7-4 15,-1-4 1-15,4-8-10 16,4-4 0-16</inkml:trace>
  <inkml:trace contextRef="#ctx0" brushRef="#br2" timeOffset="-88258.554">18542 13148 57 0,'7'13'28'0,"-3"-17"-33"0,-4 4 49 0,7-6-43 0,3 3 0 15,4 3 0-15,4-6 0 16,7-1-4-16,3 4 0 16,0 3-3-16,-3-3 1 0,0 3-10 15,-1 0 0-15,1-6-1 16,-7 9 0-1</inkml:trace>
  <inkml:trace contextRef="#ctx0" brushRef="#br2" timeOffset="-87702.221">18838 13393 21 0,'0'9'10'0,"-3"7"-7"15,3-16 16-15,0 0-15 16,0 3 0-16,0-3 4 16,0 0 1-16,0 0-9 15,7-6 1-15,3-10 6 16,1 3 1-16,3-2-2 0,7 2 0 16,0 1-2-1,4-4 1-15,-4 6-3 0,-3 1 0 16,0 0-1-16,-4 2 1 15,3 4-1-15,-6 3 0 16,0 0 0-16,-1 7 0 16,-3-1 0-16,0 3 0 15,-3 1-1-15,-1-1 0 16,-3 0 0-16,4 1 0 16,-1-4-1-16,1-3 1 15,3 0-1-15,4-3 0 16,-1-6 0-16,8-3 0 15,3-7-1-15,0-3 1 0,0 0-1 16,4-6 0-16,0 7 0 16,-1 2 1-16,1 3 0 15,0 7 1-15,-1 0 0 16,5 6 1-16,-1 6 1 16,4 3 0-16,-8 4 0 15,1 3 0-15,-4-1-1 16,-3 1 1-16,3 0-1 15,4-4 0-15,10-2-3 16,4-1 1 0,0-12-15-1,-8 3 1-15</inkml:trace>
  <inkml:trace contextRef="#ctx0" brushRef="#br2" timeOffset="-87073.079">17939 14064 65 0,'0'9'32'0,"0"7"-39"16,3-10 52-16,-3 10-45 16,-3-4 0-16,-1 1-1 15,-3-1 0-15,4 1 1 16,-1-1 0-16,4-2-1 16,0-7 0-16,4-9-1 15,10-7 0-15,0-6 0 0,4 4 0 16,3-1-1-16,7 0 0 15,0-3 1-15,-7 4 0 16,0 2 1-16,1 7 1 16,-5 0 0-16,1 3 0 15,0 3 1-15,-4 3 0 16,0 3 1-16,0 0 1 16,0-3-1-16,-3 4 1 15,-1 5 0-15,-3 4 0 16,0 3-1-16,0 6 0 15,0-6-2-15,0 3 1 0,4-4-3 16,3-2 1-16,4-7-7 16,3-9 0-16,4-3-9 15,3-12 1-15</inkml:trace>
  <inkml:trace contextRef="#ctx0" brushRef="#br2" timeOffset="-86818.269">18496 14064 53 0,'-7'12'26'0,"11"-12"-20"15,-4 0 41-15,7-3-46 0,3 0 0 16,4 0 0-16,4 3 1 15,3 0-2-15,4 0 0 16,0 3 0-16,-1-3 0 16,1 0-7-16,3 3 1 15,0-3-11-15,4-9 0 16</inkml:trace>
  <inkml:trace contextRef="#ctx0" brushRef="#br2" timeOffset="-86531.658">18736 13897 60 0,'7'13'30'0,"11"-4"-36"15,-8-5 49-15,8-1-43 16,3 3 0-16,7 3 2 15,8 4 0-15,-5-1-2 16,1 1 0-16,-11 0 0 16,-3 2 0-16,-11 1 0 15,-11-7 0-15,-13 7-3 16,-18 9 1-16,-1 0-6 16,1-6 0-16,-4-6-8 15,11-7 0-15</inkml:trace>
  <inkml:trace contextRef="#ctx0" brushRef="#br2" timeOffset="-86051.663">19371 14070 48 0,'-14'0'24'0,"-14"25"-19"0,21-19 37 0,-4 1-42 15,0-4 0-15,1 3-1 16,-4-6 1-16,0-3 0 16,3-7 0-16,1 1-1 15,6 3 0-15,4-7-2 16,4 1 1-16,6-1-1 15,8 1 1-15,6 5 0 16,5 7 1-16,2 7 0 16,5 2 1-16,-5-3 1 15,5 4 0-15,-8 2 1 16,-3 4 0-16,-4-4-1 16,0 1 1-16,4-4-1 15,6-2 0-15,-2-4 0 16,-1-6 0-16,0-4-1 15,-7-2 0-15,-3 0-1 0,-8-1 0 16,-6 1 0-16,-11-1 0 16,-11 1 0-16,-6 0 0 15,-5 9-4-15,-6 0 0 16,-4 3-9-16,-3-6 1 16</inkml:trace>
  <inkml:trace contextRef="#ctx0" brushRef="#br2" timeOffset="-85136.2">20140 13226 39 0,'0'10'19'0,"0"-13"-10"16,0 3 27-16,0-3-33 15,0 3 1-15,0 0 3 16,0 0 0-16,11 0-9 16,6 0 1-16,15 3 5 15,0 0 1-15,10 0-1 16,11 0 0-16,11 0-1 15,6-3 0-15,4 3-1 16,14-3 0-16,18-9-1 16,7-4 1-16,14-2-1 0,7 5 0 15,11-2-1-15,-4-1 0 16,14 1 1-16,7 5 0 16,-3-2-1-16,14 0 1 15,10-1 0-15,1-2 1 16,13-7-1-16,5 3 0 15,6 0 0-15,3 1 0 16,-17 5 0-16,4 4 0 16,-8 3-1-16,-10-3 0 15,-14 6 0-15,-11-3 1 0,-3-4-2 16,-14-2 1-16,-25 3-4 16,-15-4 0-16,-17 4-11 15,-10 0 0-15,-22-7-6 16,-17 1 1-16</inkml:trace>
  <inkml:trace contextRef="#ctx0" brushRef="#br2" timeOffset="-82389.952">20232 13810 44 0,'-4'9'22'0,"8"-12"-10"0,-4 3 22 16,0 0-31-16,7 3 1 15,3-3 2-15,1 6 1 16,3-6-8-16,4 7 1 15,6-4 5-15,12 6 0 16,13-3-2-16,8 1 1 16,-8-4-2-16,-7 3 0 15,-3 4-2-15,-7-1 1 16,-7 3-2-16,-15 7 1 16,-3 6-1-16,-10 4 1 15,-11-1-1-15,-11 9 1 0,-7 1-1 16,-3 3 1-16,3 6 0 15,0 6 0-15,4 1 0 16,7 2 1-16,3-6 1 16,11-3 0-16,11-9 0 15,17-7 0-15,7-12 0 16,15-6 0-16,-1-10 0 16,11 0 0-16,7 0-8 15,0 3 1-15,0 4-16 16,-7-4 1-16</inkml:trace>
  <inkml:trace contextRef="#ctx0" brushRef="#br2" timeOffset="-80422.798">21297 14496 47 0,'4'54'23'0,"-1"24"-12"0,-3-56 22 0,4 6-31 16,-4 7 0-16,3 2 2 15,4 1 0-15,0-10-5 16,8-6 0-16,2-16 2 16,4-15 1-16,1-13-2 15,-1-15 0-15,-4-7-1 16,4-13 1-16,-6-2-1 0,-5-20 1 15,-3 4-1-15,0-7 1 16,0 13-1-16,-3-3 1 16,-1 6-1-16,1 4 0 15,-4 12 0-15,0 6 1 16,0 0-1-16,0 12 0 16,3 4 1-16,1 3 0 15,0 0 0-15,3 6 1 16,0-3-1-16,3 0 0 15,4 0 0-15,4 0 1 16,3 4 1 0,4-1 0-1,3 0-1 1,4 0 1 15,7 0 2-15,17 0 0 31,15 1 0-47,27-4 0 0,8 3-1 0,28 3 1 15,29-6-1 1,20 0 1-16,25-6-3 16,7 3 1-16,8 0-2 0,-15 3 0 0,3 0 0 0,-13 6 0 0,-22 4-2 0,-35 2 0 0,-14 4-5 0,-24 3 1 0,-22 3-9 0,-21 0 1 0,-28 0-6 15,-25 0 1-15</inkml:trace>
  <inkml:trace contextRef="#ctx0" brushRef="#br2" timeOffset="-79686.274">21064 13678 64 0,'25'0'32'0,"7"0"-38"0,-22 0 62 15,5-6-54-15,-1 3 0 16,0-4 0-16,3 4 1 16,-3-6-5-16,-3 2 1 15,-4 7 1-15,-7 0 1 16,0 0-2-16,-7 4 1 15,-4-4 0-15,-3 6 0 16,0 0 0-16,0 4 0 16,0-1-1-16,3 4 1 0,4-4-1 15,4 7 1-15,6-4 0 16,4 4 0-16,4 0-1 16,7-1 1-16,-4 1 0 15,3 3 1-15,1-1 0 16,0-2 0-16,-8 0-1 15,-6-4 1-15,-4 4-1 16,-7 3 0-16,-14 3-1 16,-15-3 1-16,-10-4-12 15,1-5 0-15,-5-13-7 16,8-1 0-16</inkml:trace>
  <inkml:trace contextRef="#ctx0" brushRef="#br2" timeOffset="-76697.141">22003 13923 31 0,'0'6'15'0,"-4"16"6"15,4-13 16-15,-3 4-34 16,-1 6 0-16,-3-1 1 16,0 1 1-16,-4 3-7 15,4 0 1-15,-3-3 3 16,6-7 0-16,-3-2-1 16,7-7 0-16,0-9-2 0,11-1 1 15,-4-2-1-15,3 0 1 16,1-7-2-16,3 0 1 15,0 1-1-15,4-1 0 16,0 0-1-16,-1 1 0 16,-3 2 1-16,4 7 1 15,-4 3 1-15,0 3 0 16,0 6 1-16,0 0 0 16,-3 4 2-16,0 2 0 15,-1 1-1-15,-3-1 0 16,0-2-1-16,0-1 1 0,-3 0-1 15,-4 4 0-15,0-1-1 16,0-2 0-16,0-1-5 16,3-6 1-16,4 1-11 15,4-11 0-15</inkml:trace>
  <inkml:trace contextRef="#ctx0" brushRef="#br2" timeOffset="-76200.139">22599 13687 53 0,'7'4'26'0,"0"-20"-27"0,-7 16 41 0,-3 0-39 0,-8 0 0 16,-7 3 0-16,-6-3 1 15,-1 3-3-15,-3 0 1 16,-1 10 1-16,5 6 1 16,-1-7-2-16,7 1 0 15,4-1 0-15,4 7 0 16,3-3 0-16,10 3 0 16,8-1 0-16,3 1 0 15,4 0 0-15,-1-3 1 16,4-4-1-16,-7 1 0 15,1-4-1-15,-12 1 1 0,-3-1-1 16,-10 0 0-16,-5-2 0 16,-6-1 0-16,0-3 0 15,7-3 0-15,0-6 1 16,7-4 0-16,7-2 1 16,7-4 0-16,7-6 0 15,11 0 1-15,6-6 0 16,5 0 0-16,3 0-1 15,-1-1 1-15,-6 7-3 16,-4 4 1-16,-7-1-7 16,-6 9 0-16,-12 1-10 15,-6 3 0-15</inkml:trace>
  <inkml:trace contextRef="#ctx0" brushRef="#br2" timeOffset="-75873.254">21615 14409 57 0,'-11'15'28'0,"15"-18"-26"0,3 0 47 0,7-6-44 16,7-4 0-16,7-3 2 15,11-6 0-15,14 10-10 16,14-4 1-16,14 1 5 16,11-4 1-16,-15 9-5 15,-10 1 0-15,-7 3-8 16,-14 3 1-16,-10 3-13 15,-8 0 1-15</inkml:trace>
  <inkml:trace contextRef="#ctx0" brushRef="#br2" timeOffset="-75274.357">21872 14766 41 0,'0'6'20'0,"-10"-9"-11"16,6 6 20-16,-3 4-26 16,0 5 1-16,0 4 0 15,0 0 1-15,0 2-7 16,0-5 1-16,0 3 4 15,3-1 0-15,1-2-2 16,3-7 0-16,0-6-1 16,0-16 0-16,7 1-1 15,7-4 0-15,3-3-1 16,8-3 0-16,3-3-1 16,1-1 0-16,-1 4 0 15,-3 3 0-15,-4 10 1 16,0-1 0-16,-3 4 3 15,-4 6 0-15,-4 9 1 0,-3 7 1 16,-3 2 1-16,-4 7 0 16,0 3 0-16,-4 4 0 15,1-1-2-15,-4 0 0 16,3 0-3-16,1-3 1 16,3 0-7-16,3-9 0 15,4-10-9-15,11-12 0 16</inkml:trace>
  <inkml:trace contextRef="#ctx0" brushRef="#br2" timeOffset="-74717.743">22405 14543 52 0,'-7'13'26'0,"7"-13"-22"15,0 0 42-15,-4 0-46 16,-3 0 1-16,0 0 0 0,0 0 1 15,0 0-2-15,0 3 0 16,-4 3 1-16,1 1 0 16,-1-1-1-16,1 0 1 15,3 0-2-15,0 4 1 16,7-4-1-16,3-3 0 16,4 7 0-16,0-4 1 15,7 3 0-15,0-2 0 16,1 2 0-16,-1-3 1 15,-4 1-1-15,-6-1 0 0,-8 6 0 16,-3 1 0-16,-3 0-1 16,-4-1 0-16,-4 1 0 15,0-7 0-15,4 0 0 16,0-6 1-16,7 0-1 16,3-6 1-16,8-4 0 15,10-8 1-15,0-1-1 16,18-3 0-16,10-6 1 15,4-4 0-15,7-5-4 16,-7 8 1-16,-7 1-14 16,-4 3 0-16</inkml:trace>
  <inkml:trace contextRef="#ctx0" brushRef="#br2" timeOffset="-74206.221">22906 14437 65 0,'0'-3'32'0,"0"-4"-33"16,0 7 52-16,7 0-49 15,4-6 0-15,13 3 1 16,4-3 1-16,4 6-6 0,3 0 0 15,4 3-3 1,0 0 1-16,-7 0-15 0,0 0 0 16,-11-6-1-16,-4-3 0 15</inkml:trace>
  <inkml:trace contextRef="#ctx0" brushRef="#br2" timeOffset="-73441.273">23936 13681 60 0,'7'3'30'0,"0"-9"-37"0,-7 6 61 0,0 3-54 16,4 7 1-16,-4 8 0 15,-4 7 1-15,-3 4-3 16,4-1 0-16,-1 6-2 0,0 1 1 16,4-4-9-16,0-3 0 15,-3-12-7-15,-4-3 1 16</inkml:trace>
  <inkml:trace contextRef="#ctx0" brushRef="#br2" timeOffset="-73110.201">23414 14258 53 0,'0'3'26'0,"0"-12"-23"16,0 9 45-16,7-3-46 16,0 0 0-16,4-4 3 15,13 1 0-15,8 0-6 16,10-1 1-16,15 1 3 16,13-3 1-16,8-10-2 15,17 0 1-15,0-3-5 16,1 7 0-16,-15 2-8 15,-14 4 1-15,-14-1-11 16,-18 4 1-16</inkml:trace>
  <inkml:trace contextRef="#ctx0" brushRef="#br2" timeOffset="-72628.682">23576 14694 49 0,'-17'9'24'0,"-1"10"-16"16,14-13 34-16,-3 1-42 15,0-4 1-15,0 3 0 16,4 0 1-16,-1 1-2 16,1-4 0-16,3 0 0 15,7-6 1-15,3-3-1 16,8-10 1-16,3-3-2 16,4 3 0-16,3-6-1 15,7-6 0-15,1-3-1 16,-1-4 1-16,-3 10 0 15,-4 3 1-15,-4 10 0 16,-2 9 0-16,-8 6 1 16,0 9 1-16,-7 4 0 15,0 0 1-15,-4-1 0 16,-6 7 0-16,-1 0-1 0,-3 6 0 16,4 1-3-16,-1-4 1 15,1-6-8-15,3-4 1 16,7-8-8-16,7-7 1 15</inkml:trace>
  <inkml:trace contextRef="#ctx0" brushRef="#br2" timeOffset="-72179.151">24324 14402 58 0,'0'13'29'0,"-32"-1"-36"16,22-12 52-16,-8-3-45 16,-3 6 1-16,-4-3 0 15,-3 0 1-15,0 4-3 16,0-1 1-16,3 0-1 16,4 0 1-16,7 0-1 15,3 0 0-15,11 4-1 16,11 2 1-16,6 0-1 15,8 4 1-15,3 3 1 16,0 2 1-16,-3 1-1 16,-4 0 0-16,-10-3 0 15,-8-4 0-15,-6-2-1 16,-8 5 1-16,-6-2-1 0,-5-4 0 16,1-6 0-16,0-3 1 15,3 0-1-15,8-3 1 16,6-3 1-16,11-3 0 15,11-13 1-15,3-3 0 16,14-4 0-16,8-5 0 16,10-4-1-16,0-3 0 15,-11 7-13-15,-10-1 1 16,-15 10-5-16,-10 10 0 16</inkml:trace>
  <inkml:trace contextRef="#ctx1" brushRef="#br0" timeOffset="161014.728">2872 9780 0,'0'0'16,"0"0"-16,-7-6 31,3 6-31</inkml:trace>
  <inkml:trace contextRef="#ctx0" brushRef="#br0" timeOffset="-67600.334">7698 12025 49 0,'7'4'24'0,"-21"5"-18"0,3-6 24 16,-3 3-30 0,-11 10 1-16,-7 15 0 0,4 4 0 15,-18 15-1-15,-3 7 1 16,-4 18 0-16,0 16 1 16,14 9-1-16,4 0 1 15,21 13-1-15,14 0 1 16,18-6-3-16,17-16 0 15,21-13-6-15,18-12 0 16,22-28-9-16,-8-16 1 16</inkml:trace>
  <inkml:trace contextRef="#ctx0" brushRef="#br0" timeOffset="-66939.336">12975 11831 46 0,'7'22'23'0,"50"66"-17"15,-40-60 37-15,12 13-41 16,-1 6 0-16,0 15-1 15,-3 4 1-15,-4 16-4 16,-14 3 1-16,-14 9 1 16,-18 12 0-16,-17 7-6 15,-18 13 1-15,-25 12-10 16,-24-13 0-16</inkml:trace>
  <inkml:trace contextRef="#ctx0" brushRef="#br2" timeOffset="-61653.936">19971 12402 30 0,'-11'6'15'0,"1"-6"-4"0,10 0 16 15,0 0-24-15,0 0 1 16,0-3 5-16,0 3 0 16,7-3-9-16,3 0 0 15,11 3 6-15,8 0 1 16,-1-4-1-16,7 4 0 15,7 0-3-15,4 0 1 16,0 4-2-16,-3-1 0 16,-8 6-1-16,-7 1 1 15,-10 5-2-15,-8 7 1 16,-10 3-1-16,-14 10 0 0,-7 2-1 16,-11 1 1-16,4 3-1 15,0 0 1-15,-4 2 0 16,0 4 1-16,4-6 1 15,3-3 0-15,8-7 1 16,6-6 1-16,8 0-1 16,10-9 1-16,7-3-2 15,25-10 1-15,13 0-5 16,16-3 1-16,6-3-11 16,-7 3 0-16,-14-3-10 15,-25 15 1-15</inkml:trace>
  <inkml:trace contextRef="#ctx0" brushRef="#br2" timeOffset="-57120.92">20676 12684 30 0,'-10'19'15'0,"-1"6"0"0,11-22 16 16,-3 0-25-16,3 0 0 16,-4 0 4-16,4 1 1 0,0-4-13 15,0 0 1-15,0 0 9 16,7 3 0-16,0 0-4 16,0 0 1-16,7 0-6 15,8 3 0-15,6 1-8 16,0-1 1-16,0-3-11 15,0-6 0-15</inkml:trace>
  <inkml:trace contextRef="#ctx0" brushRef="#br2" timeOffset="-56880.766">20765 12624 44 0,'-4'10'22'0,"-3"-4"-13"15,7-3 30-15,-4 3-39 0,1 4 0 16,-4 2 0-16,0 7 1 16,0-3-2-16,0 3 1 15,0 0-5-15,7-4 1 16,-4 1-10-16,1-7 0 15</inkml:trace>
  <inkml:trace contextRef="#ctx0" brushRef="#br2" timeOffset="-56429.521">21234 12446 46 0,'-4'6'23'0,"-3"3"-17"15,4-6 35-15,-4 4-40 16,-8-1 0-16,1 7 1 15,0-1 0-15,0 4-3 16,0-4 1-16,0 4 1 16,3-4 1-16,1 1-1 0,3 6 0 15,7-3-1-15,3 5 1 16,8 1 0-16,3 4 0 16,4-1-1-16,3 3 1 15,-4 0 0-15,1 0 0 16,0 0-1-16,-11-6 1 15,-4 0-2-15,-3-3 1 16,-10 0-1-16,-15 0 0 16,-7-3-4-16,0-13 0 15,1 0-6-15,2-13 0 16,12-15-5-16,6-9 1 0</inkml:trace>
  <inkml:trace contextRef="#ctx0" brushRef="#br2" timeOffset="-56205.158">21103 12421 62 0,'7'6'31'0,"4"-9"-35"16,-4-4 61-16,7 1-56 15,4 0 0-15,6-7 1 16,15-6 1-16,7-2-4 15,7-5 0-15,0 4-3 16,0 4 1-16,-4 2-13 0,-10 3 0 16,-11 4-3-16,-10 3 1 15</inkml:trace>
  <inkml:trace contextRef="#ctx0" brushRef="#br2" timeOffset="-55480.977">22038 12279 45 0,'-3'4'22'0,"6"-8"-16"0,-3 4 39 0,0 0-43 16,0 0 1-16,4 0 2 15,-1 4 0-15,-3 2-6 16,0 6 1-16,-3 7 2 16,-4-3 1-16,-1 3-3 15,1 3 1-15,-3 3-4 16,-1 0 1-16,4-3-9 15,0-3 0-15,7-10-6 16,4-9 0-16</inkml:trace>
  <inkml:trace contextRef="#ctx0" brushRef="#br2" timeOffset="-54944.502">22408 12395 54 0,'-3'4'27'0,"-18"5"-30"16,17-12 47-16,-3 6-41 15,0 0 1-15,-3 7 3 16,-5-1 1-16,-6 10-10 0,-7 3 1 16,-7 6 5-16,-11 6 1 15,-7 7-3-15,-14 6 1 16,3 3-2-16,4 7 0 15,-7-7-2-15,7 0 0 16,4-9-5-16,10 0 1 16,7-10-9-16,15-6 0 15,13-12-6-15,11-10 0 16</inkml:trace>
  <inkml:trace contextRef="#ctx0" brushRef="#br2" timeOffset="-54418.598">22020 12853 55 0,'0'13'27'0,"-7"2"-34"16,7-11 50-16,0 2-41 15,-3 3 1-15,-1 1 0 16,1-1 1-16,3 1-5 0,-4-4 0 16,1-3 2-16,-1 0 1 15,1 0-2-15,3 0 0 16,0-3 0-16,0 0 0 15,7-6-1-15,0-6 0 16,7-4 0-16,0-3 0 16,7-3-1-16,0 3 1 15,4-3 0-15,-4 7 0 16,7-4 1-16,-3 3 0 16,-4 4 0-16,0 5 1 15,-3 1 1-15,0 9 0 0,-8 3 0 16,1 4 0-16,-4 6 0 15,0 5 1-15,-3 1-1 32,-4 4 1-32,0-8-1 0,0 1 0 0,0 3-1 15,3-6 0-15,1 3-5 16,3-10 0-16,0 0-14 16,0-15 0-16</inkml:trace>
  <inkml:trace contextRef="#ctx0" brushRef="#br2" timeOffset="-48787.227">23065 12549 43 0,'-11'13'21'0,"15"-17"-7"0,-4 4 22 16,3 4-33-16,-3-4 0 15,4 0 2-15,6 0 1 16,1 3-8-16,6 0 1 16,8-3 5-16,7 0 0 15,7-3-3-15,-1 0 1 16,-2 3-8-16,-1-4 1 16,-7 1-12-16,0-9 0 15</inkml:trace>
  <inkml:trace contextRef="#ctx0" brushRef="#br2" timeOffset="-48562.944">23245 12395 60 0,'-8'4'30'0,"5"27"-31"15,-1-19 48-15,1 7-47 16,-1 10 0-16,-3 8-3 16,0 7 0-16,0-3-6 15,0 0 0-15,4-13-8 16,3-6 1-16</inkml:trace>
  <inkml:trace contextRef="#ctx0" brushRef="#br2" timeOffset="-42420.688">23657 12242 21 0,'-3'3'10'0,"-1"6"-1"16,4-9 10-16,0 0-15 16,0 3 0-16,0 1 5 0,0-1 0 15,0 0-9-15,0-3 0 16,0 3 8-16,0 0 0 15,7-3-2-15,4 3 1 16,3 0-2-16,11 1 0 16,3-1-2-16,4 0 0 15,3 3-1-15,-3 0 0 16,-4 4-2-16,-7-1 1 16,-3-3-1-16,-4 4 1 15,-7 2-1-15,-7 1 0 0,-7-7-1 16,-4 4 1-16,-3 2-1 15,0 4 1-15,-4 0-1 16,4-1 1-16,0 1-1 16,4 0 1-16,3-4 0 15,-1 1 0-15,8-1-1 16,4 1 1-16,3-1 0 16,7 4 1-16,4 3-1 15,-1 0 0-15,1 3 0 16,-4-7 0-16,0 1 0 15,-7 3 1-15,-3 0-2 16,-8-1 0-16,-10 1 0 16,-10 3 1-16,-8 0-4 15,-7 0 1-15,4-3-11 16,6-4 0-16,5-8-2 16,-1-4 0-16</inkml:trace>
  <inkml:trace contextRef="#ctx0" brushRef="#br2" timeOffset="-41924.975">24412 12201 38 0,'-3'13'19'0,"3"-7"-18"0,0-3 33 15,0 3-34-15,-4 7 1 16,1 2 1-16,-1 7 0 16,1 0-3-16,-1 0 0 15,1-9 0-15,-1-1 0 16,8 1-11-16,6-7 1 16</inkml:trace>
  <inkml:trace contextRef="#ctx0" brushRef="#br2" timeOffset="-41611.795">24769 12232 48 0,'-11'13'24'0,"0"9"-21"16,8-16 38-16,-8 4-40 16,-10 5 1-16,-11 4 1 15,1 6 0-15,-15 13-4 16,-7 12 1-16,-7 6 1 16,-4 10 1-16,11-12-2 15,4-4 0-15,3-3-5 16,11-6 0-16,7-10-9 0,10-3 0 15,11-9-2-15,11-10 0 16</inkml:trace>
  <inkml:trace contextRef="#ctx0" brushRef="#br2" timeOffset="-40951.324">24539 12696 56 0,'-3'32'28'0,"-4"-1"-38"0,7-21 58 16,-4 2-48-16,1 4 0 16,-1 6 0-16,-3-7 1 15,0-2-2-15,3-4 1 16,1 1-1-16,-1-7 0 16,1-3 0-16,3-6 0 15,3-4-2-15,4-2 0 16,0-1-2-16,4 1 1 15,-4-7-1-15,0 6 1 16,4 1 0-16,-1-1 1 0,4 4 1 16,1 3 1-16,-1 6 2 15,-4 3 0-15,1 0 1 16,-1 3 1-16,1 0 0 16,-4 4 0-16,0 2 0 15,0 4 1-15,-3 6-2 16,-4 0 1-16,0 0-2 15,0-7 0-15,0-2-5 16,0-4 1-16,3 1-9 16,4-1 1-16,7-9-3 15,4-6 0-15</inkml:trace>
  <inkml:trace contextRef="#ctx0" brushRef="#br2" timeOffset="-40349.934">24860 12493 42 0,'-3'-3'21'0,"-1"12"-20"0,4-9 41 0,0 3-41 15,0-3 1-15,0 0 1 16,0 0 0-16,0 0-2 15,0 0 0-15,7-3 2 16,0-3 1-16,4-1 0 16,3 1 0-16,4 3-1 15,-1 0 1-15,-3 3-2 16,4 0 0-16,-7 0-1 16,-1 0 1-16,-3 3-2 15,-3 0 0-15,-4 0 0 16,0 4 0-16,-4-1 0 15,-3 3 1-15,0 4-2 16,-3-1 1-16,-1 1 0 0,-7-1 0 16,4 1 0-16,4 3 0 15,-1-7 0 32,0 4 0-47,4-1 1 0,4 1 0 0,-1-4 0 16,8-3 0-16,6-6-1 0,8-3 1 15,14-6-13-15,0-1 1 16,-15-2-8 0,-3 9 1-16</inkml:trace>
  <inkml:trace contextRef="#ctx0" brushRef="#br0" timeOffset="-32576.169">22186 13684 16 0,'4'-6'8'0,"-4"-7"0"16,0 13 9-16,0 0-11 15,0-3 0-15,0 3 5 16,0-3 1-16,-4 3-13 16,1 3 0-16,-1 0 10 15,1 4 1-15,-4-4-3 16,0 6 0-16,3 1-1 15,-3 2 1-15,0-2-2 16,0 5 0-16,0 4-1 16,0 0 0-16,3 0 0 15,1 0 0-15,-1-4 0 0,1 4 0 16,-1 3-1-16,1 6 1 16,-1 10 0-16,-3-1 0 15,0 20-1-15,-4 15 0 16,1 13-1-16,-4 12 0 15,-4 3 0-15,0 1 0 16,1-1-1-16,-1-9 0 16,0-19-1-16,4-12 1 15,0-13-1-15,7-13 0 16,0-3-1-16,0-12 0 16,0-6-1-16,-4-4 1 0,1-6-1 15,-1-9 1-15,1 0-1 16,-4-4 0-16,3-2 0 15,4-4 0-15,0-3-2 16,3 4 1-16,1 5-7 16,-1 1 1-16,4-1-13 15,7 1 0-15</inkml:trace>
  <inkml:trace contextRef="#ctx0" brushRef="#br0" timeOffset="-29661.108">22500 12301 11 0,'4'0'5'0,"10"-12"7"0,-7 6 6 16,0-7-15-16,0 0 0 15,0-8 3-15,0-8 1 16,-3 1-8-16,-4 0 0 15,0 0 6-15,-7 6 0 16,-4 3-2-16,-3-3 0 0,-11 6-1 16,-3 1 0-16,-4 5-1 15,0 4 1-15,-3 3-1 16,-11 6 0-16,-3 9-1 16,-4 4 0-16,-3 6-2 15,-1 3 1-15,1 6-1 16,-1 4 0-16,11 3-1 15,-3 6 1-15,7-13 0 16,-4 10 1-16,3 3 0 16,8-1 0-16,3 8 1 15,8 2 0-15,6 3 0 16,8 7 1-16,10 9 0 16,7-3 0-16,7 6 0 15,7-2 0-15,0-4 0 16,0-4 0-16,11-2 0 0,7-6 1 15,3-17-1-15,4-11 1 16,10-20 0-16,8-28 0 16,3-15-1-16,0-23 1 15,3-15-1-15,1-9 0 16,-7-7-6-16,-8-9 1 16,-3 9-7-16,-11 3 0 15</inkml:trace>
  <inkml:trace contextRef="#ctx0" brushRef="#br0" timeOffset="-28760.291">25534 12311 8 0,'0'-44'4'0,"-18"-3"13"15,11 25-9-15,-3-3-6 16,-4 0 1-16,-7 0 2 16,-8 0 0-16,-2 6-5 15,-12 0 0-15,-3 0 4 16,-7 3 1-16,-3 4-2 16,-8 2 1-16,-6 1-2 15,-4 3 1-15,-11 6-2 16,4 3 0-16,10 6 0 15,1 7 0-15,3 9-1 0,3 10 0 16,1 5 0-16,-1 14 1 16,8-1-1-16,7 7 1 15,3-1-1-15,7 4 1 16,11 6 0-16,7 0 1 16,10-3-1-16,11 0 0 15,7-7 0-15,7-9 0 16,7 0-1-16,11-9 1 15,7 0-1-15,7-7 0 16,3 1 0-16,22-1 1 16,6-8-2-16,8-14 1 15,7-9-1-15,-4-18 1 16,14-11-1-16,4-17 1 0,-14-14-3 16,-11-9 1-16,-18-3-6 15,-17 3 1-15,-18-3-4 16,-13 0 1-16</inkml:trace>
  <inkml:trace contextRef="#ctx0" brushRef="#br0" timeOffset="-27980.144">24557 13938 20 0,'21'-28'10'0,"-7"-28"-3"15,-14 37 14-15,-7-6-21 16,0-4 0-16,-7 1 2 15,-4 0 1-15,-6-3-3 16,-8 2 1-16,-7 1 1 16,-10 3 1-16,-4 3-1 0,-11 6 1 15,1 7-2-15,-1 6 1 16,-3 9-2-16,-3 7 1 16,-1 2-1-16,-3 14 0 15,3 11-1-15,-3 20 1 16,11 6 0-16,6 6 1 15,5 13 0-15,9 18 0 16,11 4 0-16,11-4 0 16,11 7 0-16,13-10 0 15,25-9 0-15,18-3 0 16,28-16-1-16,18-18 1 0,25-26-1 16,13-28 1-16,4-22-1 15,-14-19 0-15,-11-19-1 16,-13-15 1-16,-22-13-10 15,-21-3 1-15,-22-3-2 16,-20 3 0-16</inkml:trace>
  <inkml:trace contextRef="#ctx0" brushRef="#br0" timeOffset="-25819.662">17935 14503 29 0,'0'0'14'0,"4"-7"3"16,-4 7 14-16,0 0-27 16,0 0 0-16,0 0 3 15,7-3 0-15,3-3-7 16,8 0 0-16,14 3 7 16,7 3 0-16,14 0-1 0,21 3 0 15,7-3-2-15,21 0 0 16,32-3-2-16,4-4 1 15,13 1-3-15,19 0 1 16,-19-4-6-16,-6 4 1 16,-18 6-6-16,-18 0 0 15,-24 0-9-15,-14-6 0 16</inkml:trace>
  <inkml:trace contextRef="#ctx0" brushRef="#br2" timeOffset="-21195.638">25502 13123 26 0,'-17'12'13'0,"-4"-15"-3"16,17 3 14-16,0 3-21 0,-3-6 1 16,4 3 5-16,3 0 0 15,0 0-11-15,10 0 1 16,5-3 6-16,2 0 1 15,11 0-3-15,1 3 1 16,6 0-4-16,7 0 0 16,1-3-7-16,-1 3 1 15,-7 0-9-15,-7 3 1 16</inkml:trace>
  <inkml:trace contextRef="#ctx0" brushRef="#br2" timeOffset="-20969.124">25396 13471 56 0,'15'25'28'0,"20"-12"-29"16,-14-10 50-16,7-3-49 15,4 3 0-15,10-3 0 16,8 0 0-16,-1 0-2 15,-3 0 0-15,-4 0-9 16,-6 0 1-16,-8-3-6 16,-3 6 0-16</inkml:trace>
  <inkml:trace contextRef="#ctx0" brushRef="#br2" timeOffset="-20188.711">26254 12577 45 0,'-4'7'22'0,"1"-11"-13"0,6 8 35 16,-3-4-42-16,0 0 1 15,7 0 3-15,7 0 1 16,11 0-8-16,7 3 1 16,10 0 3-16,8-3 1 0,6 0-1 15,-3 0 0 1,-11 0-2-16,-6 3 0 0,-12 0-1 15,-10 10 0-15,-14 2-1 16,-14 10 1 0,-39 19 0-1,0 0 0-15,-3-3-1 16,-4 3 1-16,14-10 0 16,11 1 1-16,3-1-1 15,7-5 1-15,8-4-1 16,3-6 1-16,10-4 0 15,11-2 0-15,11-4 0 16,10-3 0-16,4 1-1 16,7-1 0-16,3 0-5 15,0 0 0-15,4 1-15 16,-11-1 1-16</inkml:trace>
  <inkml:trace contextRef="#ctx0" brushRef="#br2" timeOffset="-19918.945">26737 12929 46 0,'7'0'23'0,"0"-4"-10"0,0 4 24 0,4-3-37 15,6 0 1-15,5 0 0 16,2 3 0-16,1 0-1 16,0 0 0-16,-1 0-1 15,1 0 1-15,-4 3-6 16,0 0 0-16,-3 0-9 16,-4-6 0-16</inkml:trace>
  <inkml:trace contextRef="#ctx0" brushRef="#br2" timeOffset="-19662.37">26963 12668 53 0,'0'10'26'0,"-4"12"-25"0,-3-10 43 15,4 1-43-15,-1 2 0 16,1 10 1-16,-4 7 0 16,-4 2-3-16,-3 7 1 15,-4 3-1-15,4-6 1 16,4-4-6-16,3 1 0 16,3-10-10-16,4 0 0 15</inkml:trace>
  <inkml:trace contextRef="#ctx0" brushRef="#br2" timeOffset="-19199.052">27559 12696 44 0,'4'0'22'0,"-8"-6"-16"0,0 0 31 0,-3-3-37 0,-3 2 1 0,-8-2 0 0,-6 3 1 15,-5 2-2-15,-6 8 1 16,7 11 1-16,0 7 0 16,-4 10-1-16,0 11 1 15,4-2-1-15,3 13 0 16,8-1-1-16,9 0 0 16,12-9-1-16,10-6 0 15,7-16 0-15,15-10 1 16,6-12-1-16,0-19 0 15,-3-3 1-15,0-12 0 16,-11-13 0-16,-10-3 0 0,-11-4-6 16,-4-5 0-16,-3 12-9 15,-17 6 1-15</inkml:trace>
  <inkml:trace contextRef="#ctx0" brushRef="#br2" timeOffset="-18865.682">27707 12863 55 0,'11'12'27'0,"10"-2"-27"0,-14-10 45 15,7 0-45-15,4 0 1 16,-1 0-1-16,12 0 1 16,6 0-2-16,4 3 1 15,-8 0-4-15,5 0 1 16,-8 0-12-16,-3-3 1 15,-4 0-2-15,0-3 0 0</inkml:trace>
  <inkml:trace contextRef="#ctx0" brushRef="#br2" timeOffset="-18654.71">27908 12671 53 0,'7'32'26'0,"-7"27"-31"0,-3-46 53 0,3 9-48 16,-4 9 0-16,-3-6 0 15,0 10 0-15,-3 2-2 16,-1 1 1-16,4 3-6 16,0-7 0-16,0-2-8 15,-4-10 0-15</inkml:trace>
  <inkml:trace contextRef="#ctx0" brushRef="#br2" timeOffset="-18267.618">28515 12775 42 0,'46'-10'21'0,"-25"-18"-13"0,-17 19 30 0,-1-1-39 16,-3-5 1-16,-7-1 0 16,-7 0 1-16,-4 4-1 15,-6 2 1-15,-1 4-1 16,-3 12 1-16,-8 10 0 16,1 6 1-16,-7 3-2 15,3 13 0-15,0 9-1 16,11-3 1-16,10 3-1 15,11 0 1-15,14-6-2 16,15-7 1-16,6-9 1 16,18-15 1-16,10-10 0 15,-3-19 0-15,0 6 0 16,-7-9 0-16,-7-6-2 16,-11-6 1-16,-14-1-12 15,-11 4 1-15,-6-1-4 16,-18 7 1-16</inkml:trace>
  <inkml:trace contextRef="#ctx0" brushRef="#br2" timeOffset="-17801.242">26187 13336 49 0,'0'-6'24'0,"14"6"-22"15,-7-3 45-15,7 3-42 16,14 0 1-16,4 0 3 16,21 3 1-16,24 0-11 15,19 0 0-15,24 0 8 16,38-3 0-16,29-3-3 15,29 0 1-15,13 0-3 0,18-3 0 16,10 6-4 0,1 3 1-16,-29 0-7 15,-28 6 1-15,-35 7-14 0,-35 6 1 16,-33-3-2-16,-31 18 0 16</inkml:trace>
  <inkml:trace contextRef="#ctx0" brushRef="#br2" timeOffset="-16134.503">26190 13932 39 0,'-3'9'19'0,"6"1"-9"16,-3-10 20-16,0 0-27 16,0 0 1-16,11-3 2 15,6 0 0-15,12-1-7 16,-1 4 0-16,7 0 6 15,11 0 0-15,7 4-1 16,10 2 0-16,-6 0-2 16,-11 3 0-16,-4 1 0 15,-7-1 0-15,-10 1-2 16,-11 5 0-16,-3-5-2 0,-15 5 1 16,-10 11 0-16,-7-1 1 15,-7 3-2-15,-4 3 1 16,-3 1 1-16,-1 5 0 15,5 1 0-15,6 3 0 16,0-1 2-16,8-5 0 16,3-4 0-16,6-3 0 15,5 1 0-15,3-4 0 16,11-6 0-16,10-7 0 0,14-2-4 16,4-7 1-16,3-3-8 15,0-10 1-15,-3-2-11 16,0-4 1-16</inkml:trace>
  <inkml:trace contextRef="#ctx0" brushRef="#br2" timeOffset="-15489.969">26949 14340 48 0,'3'31'24'0,"4"13"-21"0,-3-32 33 16,3 4-33-16,3 3 1 0,1 0 0 15,3-4 1-15,0 1-7 16,0-3 1-16,-3-4 3 15,0-3 0-15,3-9-2 16,0-6 0-16,0-7-1 16,0-6 0-16,0-9 0 15,-3-13 0-15,-1-3 0 16,1-6 0-16,-1 2 0 16,-3 1 1-16,-3-3 0 15,-4-4 0-15,0 7 0 16,0 0 1-16,0 3-1 15,0 6 1-15,4 10-1 16,3 3 1-16,3 3 0 16,4 6 0-16,4 6-1 15,0 1 1-15,6 5 0 16,15 1 1-16,7 12-1 0,17 1 0 16,22 5 1-16,3-9 0 15,11 7-2-15,-4-4 0 16,-6 7-5-16,-5-4 0 15,-17 0-12-15,-17 1 1 16</inkml:trace>
  <inkml:trace contextRef="#ctx0" brushRef="#br2" timeOffset="-14798.325">26815 13747 48 0,'0'19'24'0,"3"-22"-17"0,1 0 32 16,-1-1-37-16,8 4 1 15,3-3 2-15,4 0 0 16,-1 3-5-16,1 0 0 16,-4 0 4-16,0 3 0 0,-3-3-1 15,-1 3 0-15,1 1-2 16,-11 2 1-16,-4 0-2 15,-3 7 0-15,4-4 0 16,-4 4 0-16,-4-4-1 16,0 3 0-16,1-2 0 15,3-1 1-15,0 1 0 16,3-4 0-16,4 0-1 16,7 4 1-16,0-4 0 15,4 0 0-15,3 0 0 16,4 1 0-16,3-1 0 15,-3 0 1-15,-8 1-1 16,-3 2 0-16,-10 0 0 16,-8 4 0-16,-3 3-3 15,-11 2 0-15,-3-2-7 16,0-3 0-16,0-7-9 16,-1-3 1-16</inkml:trace>
  <inkml:trace contextRef="#ctx0" brushRef="#br2" timeOffset="-14330.008">27453 14082 47 0,'7'7'23'0,"-17"2"-11"16,10-9 34-16,0 13-45 16,-4 6 1-16,1 9 0 15,-1 13 1-15,1 12-4 0,-5 10 0 16,-2-1 2-16,3-8 0 15,-4-4-3-15,4-6 1 16,0-7-7-16,4-9 0 16,3 1-9-16,3-17 0 15</inkml:trace>
  <inkml:trace contextRef="#ctx0" brushRef="#br2" timeOffset="-13985.68">27767 14424 66 0,'4'7'33'0,"13"-11"-43"16,-10 4 59-16,4 0-48 16,0 0 1-16,6-3-1 15,11 3 1-15,8 0-5 0,-5 0 0 16,5-3-6-16,-8 0 1 15,0-3-10-15,-3-1 0 16</inkml:trace>
  <inkml:trace contextRef="#ctx0" brushRef="#br2" timeOffset="-13744.91">27947 14192 57 0,'-3'25'28'0,"-5"13"-29"0,5-22 46 0,-1 18-45 15,-6 10 0-15,-4 12 0 16,0-2 0-16,3 5-2 16,4-5 0-16,0-4-5 15,3-16 0-15,8-12-9 16,3-12 0-1</inkml:trace>
  <inkml:trace contextRef="#ctx0" brushRef="#br2" timeOffset="-13416.116">28508 14321 53 0,'-7'-3'26'0,"-25"-32"-31"0,18 32 42 16,0 3-37-16,-4 6 1 16,-3 4 0-16,-4 9 0 15,-6 2-1-15,-1 1 0 16,0 7 1-16,11 5 0 0,7 1-1 15,14-4 1 1,14-3-1-16,14-6 1 0,8-16-2 16,13-6 1-16,-3-15-1 15,0-7 0-15,-8-16-2 16,-6-6 0-16,-11-3-11 16,-7-6 0-16</inkml:trace>
  <inkml:trace contextRef="#ctx0" brushRef="#br2" timeOffset="-12830.773">28014 13832 40 0,'-7'18'20'0,"7"-14"-6"15,0 2 25-15,4-3-36 16,-1 3 1-16,1-3 4 16,-1 1 0-16,4-1-9 15,4 0 1-15,10-3 6 16,14 0 0-16,15 0 0 16,3 0 0-16,17-13-3 15,11 1 1-15,25-4-2 16,10-3 1-16,11 0-2 15,4 7 0-15,3 2-3 0,-18 4 0 16,-20 3-8-16,-19 12 0 16,-17-5-12-16,-28 2 1 15</inkml:trace>
  <inkml:trace contextRef="#ctx0" brushRef="#br2" timeOffset="-11883.688">29478 13418 44 0,'0'3'22'0,"0"0"-9"0,0-3 22 16,4 0-32-16,-1 3 0 16,4 0 3-16,-3-3 0 0,10 0-8 15,14 0 1-15,11 3 4 16,10-3 0-16,11-3-3 16,7 0 0-16,-7-3-7 15,-10 3 0-15,-8 0-10 16,-10-1 0-16</inkml:trace>
  <inkml:trace contextRef="#ctx0" brushRef="#br2" timeOffset="-11676.4">29697 13549 53 0,'-7'22'26'0,"10"0"-18"16,1-15 40-16,3-4-46 15,3 0 1-15,8 0 0 16,7 0 1-16,10-3-6 16,7-3 1-16,1 0-1 0,-1 0 0 15,-3 0-12-15,0-4 0 16,-8-5-5-16,-6 2 1 16</inkml:trace>
  <inkml:trace contextRef="#ctx0" brushRef="#br2" timeOffset="-11092.31">30526 12985 64 0,'7'13'32'0,"7"-1"-38"16,-7-12 62-16,0 3-53 16,4-3 0-16,3-3 2 15,7-3 0-15,11 9-6 0,0-3 0 16,-1 3 4-16,1-6 1 16,-4 3-3-16,-7 0 1 15,-3 0-2-15,-11 6 1 16,-7 4-2-16,-7 5 1 15,-11 4-1-15,-6 3 1 16,-5 0-1-16,5 0 1 16,3 0 0-16,-1 12 0 0,5-5 0 15,3-4 1-15,3 0-1 16,4-3 1-16,4 0 0 16,3-4 0-16,3-2-1 15,11-6 0-15,7-4-1 16,8 0 1-16,2-3-5 15,8-3 0-15,3-3-8 16,-3 3 1-16,-3 0-9 16,-12 3 0-16</inkml:trace>
  <inkml:trace contextRef="#ctx0" brushRef="#br2" timeOffset="-10837.17">30286 13697 60 0,'7'-6'30'0,"39"-4"-25"0,-25 4 49 16,14-4-52-16,8-2 1 16,13-1 0-16,11 4 1 15,7 3-6-15,4-4 1 16,-1 4 1-16,-10 3 1 15,-14 3-7-15,-10 0 0 16,-8 3-12-16,-14 0 1 16,-10 0-4-16,-11 7 1 15</inkml:trace>
  <inkml:trace contextRef="#ctx0" brushRef="#br2" timeOffset="-10309.644">30505 13985 56 0,'7'10'28'0,"-4"-1"-28"16,-3-9 53-16,0 0-50 15,0 0 0-15,4 0 2 16,6 0 1-16,1 0-7 0,3 0 1 16,4 0 4-1,6-6 0-15,5 6-2 0,2 0 1 16,-2 6-2-16,-8-3 1 15,-4 4-1-15,-2-1 0 16,-5 3-1-16,-6 1 0 16,-15-1-1-16,-10 4 1 15,-4 2-1-15,1 7 1 16,-8 3-1-16,0 3 1 16,-3 7-1-16,-1 6 1 15,5 3 0-15,6-7 1 16,4-5-1-1,10-4 0-15,8-3 0 0,13-6 1 0,15-4-2 16,3-8 1-16,18-4-2 16,3-3 0-16,1-6-8 15,-1-4 1-15,-3-6-12 16,-4 1 0-16</inkml:trace>
  <inkml:trace contextRef="#ctx0" brushRef="#br2" timeOffset="-9810.488">31291 13524 57 0,'0'3'28'0,"-7"-9"-25"16,7 9 40-16,4-3-39 15,3 0 0-15,4 0 1 16,3 0 1-16,7-3-8 15,7 3 0-15,11 0 5 16,3 0 0-16,0 0-7 16,-3 0 1-16,-10-3-10 15,-5 3 0-15,-17 3-7 16,-10 10 1-16</inkml:trace>
  <inkml:trace contextRef="#ctx0" brushRef="#br2" timeOffset="-9599.599">31164 13822 64 0,'4'28'32'0,"17"-12"-41"0,-10-13 60 16,10 0-50-16,4 1 1 16,3-4-1-16,4 3 1 0,6-3-5 15,5-3 0-15,3-7-5 16,-1-2 1-16,-6 2-11 15,-11-2 1-15</inkml:trace>
  <inkml:trace contextRef="#ctx0" brushRef="#br2" timeOffset="-9304.219">31983 13104 64 0,'0'44'32'0,"-21"69"-35"0,14-79 55 0,-4 17-51 0,-7 24 0 15,1 28 0-15,-4 13 1 16,-4 0-3-16,4-9 1 16,7-10-4-16,3-9 1 15,8-13-15-15,-1-18 0 16,-3-10-1-16,3-13 0 16</inkml:trace>
  <inkml:trace contextRef="#ctx0" brushRef="#br2" timeOffset="-6631.383">32064 13590 30 0,'-4'16'15'0,"4"-22"-6"16,0 6 15-16,0 0-22 0,0 0 1 15,4 3 1-15,3-3 1 16,0 3-5-16,4 0 1 16,3 3 4-16,7 1 0 15,0-1-1-15,4 0 1 16,10 0-2-16,4 1 0 16,0-1-2-16,0 0 0 15,-4 0-6-15,-3 4 1 16,-4-1-11-16,-4 1 1 15</inkml:trace>
  <inkml:trace contextRef="#ctx0" brushRef="#br2" timeOffset="-6360.483">32124 14010 58 0,'11'4'29'0,"17"-23"-35"16,-18 12 47-16,4 1-41 16,1 0 1-16,6 0 0 15,7-1 0-15,7 1-2 16,-7 6 0-16,-3 0-4 15,-4 0 1-15,0 0-12 16,1 0 1-16</inkml:trace>
  <inkml:trace contextRef="#ctx0" brushRef="#br2" timeOffset="-5865.871">33084 13618 61 0,'0'0'30'0,"-4"-6"-36"16,0 3 51-16,-3 0-44 15,-7-7 1-15,-3 4 1 16,-8-3 1-16,-7-1-4 15,-7 13 0-15,1 4 3 0,-5 5 0 16,1 17-1-16,0 8 0 16,3 16 0-1,7 7 1-15,11 6-2 0,10-13 1 16,15 1-1-16,13-7 0 16,19-7-1-16,20-8 1 15,8-7-4-15,3-16 0 16,0-6-8-16,-14-9 1 15,-15-3-10-15,-16-1 0 16</inkml:trace>
  <inkml:trace contextRef="#ctx0" brushRef="#br2" timeOffset="-2622.609">2395 15033 31 0,'11'-7'15'0,"0"1"-3"0,-11 6 16 16,0 0-26-16,7 3 0 15,-7 0 2-15,-11 4 0 16,0 2-4-16,-17 4 0 16,-4 2 3-16,-6 4 0 15,-12 0-1-15,1 6 1 16,-4 9-1-16,4 14 0 0,-1 5-1 15,1 13 0-15,10 9 0 16,0-3 1-16,18 10-1 16,0-4 0-16,21-6 0 15,10-6 0-15,1-6 0 16,7-23 0-16,3-5-2 16,11-17 1-16,6-5-4 15,5-14 0-15,-4-2-11 16,-1-3 1-16,1-7-2 15,-7 0 1-15</inkml:trace>
  <inkml:trace contextRef="#ctx0" brushRef="#br2" timeOffset="-2292.988">2491 15588 49 0,'0'0'24'0,"3"-3"-23"0,-3 3 50 15,0 0-49-15,7 0 1 16,-3 0 1-16,-4 0 1 15,0 0-6-15,10 0 0 16,19-7 4-16,2 4 0 0,15-3-3 16,-4 0 0-16,8-4-5 15,-8-2 1-15,-3-1-7 16,-4 4 0-16,-10 2-7 16,-7 1 0-16</inkml:trace>
  <inkml:trace contextRef="#ctx0" brushRef="#br2" timeOffset="-2072.106">2512 15754 57 0,'0'19'28'0,"3"-16"-32"16,-3-6 50-16,0 3-45 15,18-10 1-15,0 4 0 16,13-3 1-16,8-1-4 0,3-2 0 15,8 2-2-15,-1-2 1 16,-6 2-12-16,2 1 1 16,-13-1-4-16,0 1 0 15</inkml:trace>
  <inkml:trace contextRef="#ctx0" brushRef="#br2" timeOffset="-1842.137">3270 15067 55 0,'0'3'27'0,"7"16"-26"16,-3-10 52-16,-8 10-51 16,-3 16 0-16,0 15 0 15,-3 22 0-15,6 19-3 16,-6 9 0-16,2 4 0 15,8-1 0-15,8-15-8 16,-5-9 1-16,8-20-10 16,13-15 1-16</inkml:trace>
  <inkml:trace contextRef="#ctx0" brushRef="#br2" timeOffset="-1152.346">3679 15610 31 0,'-3'6'15'0,"3"-6"2"0,0 0 14 15,0 0-25-15,0 0 1 16,0 0 3-16,0 0 1 15,3 0-12-15,15 0 0 16,-4 0 8-16,22 0 1 0,2-3-4 16,8-4 1-16,21-2-4 15,-7 0 0-15,-3-1-7 16,-8 4 0-16,-7 3-10 16,-10 3 1-16,-14 3-4 15,-8 6 0-15</inkml:trace>
  <inkml:trace contextRef="#ctx0" brushRef="#br2" timeOffset="-941.552">3648 15857 51 0,'-7'13'25'0,"28"-10"-23"15,-14-6 46-15,11 0-46 16,3-4 1-16,10 1 0 0,15-6 0 15,14-7-4-15,0 3 1 16,0 1 0-16,-10 2 1 16,-1 4-7-16,-3 2 1 15,0 1-13-15,-18-3 1 16</inkml:trace>
  <inkml:trace contextRef="#ctx0" brushRef="#br2" timeOffset="-657.74">4138 15189 59 0,'-3'10'29'0,"-19"21"-27"15,15-18 46-15,-3 15-46 16,-11 19 1-16,-4 16 0 16,0 15 0-16,-3 10-4 15,-4 3 0-15,4 0 0 16,7-7 0-16,3-15-7 16,8-15 1-16,-1-13-12 15,15-16 1-15</inkml:trace>
  <inkml:trace contextRef="#ctx0" brushRef="#br2" timeOffset="50.363">5062 15362 21 0,'7'-3'10'0,"4"0"10"16,-11 3-1-16,0 0-16 15,0 0 1-15,0-4 5 16,0 1 0-16,-7-3-10 15,3 0 1-15,-3 3 7 16,0 3 0-16,-3 0-1 16,-1 0 1-16,1-3-2 0,-1 3 1 15,0-4-1-15,1 4 0 16,-11 0-1-16,3 0 0 16,-3 0-1-16,-11 0 0 15,4 4-2-15,-7-1 1 16,10 3-1-16,-10 10 0 15,-1 2-1-15,-2 14 1 16,-1 2 0-16,-7 20 0 16,11-1-2-16,-4 13 1 15,18 6-1-15,7 6 1 16,14-2-2-16,14-14 1 0,17-12-1 16,8-15 0-16,4-19 1 15,16-29 0-15,1-15-1 16,-3-16 0-16,-4-3 0 15,-7-13 1-15,-15-2-1 16,-13-7 1-16,-7 3-6 16,-11 6 0-16,-18 10-11 15,-3 6 0-15</inkml:trace>
  <inkml:trace contextRef="#ctx0" brushRef="#br2" timeOffset="1086.257">5412 15911 63 0,'17'15'31'0,"-13"-5"-35"0,-4-1 50 15,-4 7-46-15,-6 9 1 16,-8 6 1-16,-10 7 0 16,3 6-3-16,-3-3 0 15,-4-7-2-15,4-6 1 16,0-6-14-16,7-9 0 0,-1-10-2 16,12-9 1-16</inkml:trace>
  <inkml:trace contextRef="#ctx0" brushRef="#br2" timeOffset="2557.335">6350 15528 42 0,'4'13'21'0,"-8"5"-15"0,0-8 37 16,-6 6-42-16,-8 9 1 31,-35 12 1-31,4-5 1 16,-11-4-5-16,11-9 0 16,-1-7 2-16,8-6 1 15,7-6-2-15,3 0 1 0,11-6-1 16,7-6 0-16,7-7 0 15,7-3 0-15,10-3-1 16,11 0 1-16,7-4-1 16,15-5 1-16,-1 6 0 15,4 3 1-15,3 6-1 16,1 3 0-16,-8 13 1 16,-3 9 0-16,0 10 0 15,-4 0 1-15,0 6-1 16,1 3 0-16,-8 0-1 15,0 0 1-15,0 0-1 16,-3 0 0-16,3-9 0 16,4-7 1-16,3 4-1 15,4-4 0-15,-4-3 0 16,4-6 1-16,-4-6-1 16,1-13 0-16,-12-6-1 15,-3-3 1-15,-6-3-1 0,-5-7 1 16,-13-3-1-16,-15 7 1 15,-7-4 0-15,-21 10 0 16,-6 6-1-16,-8 3 0 16,0 13-6-16,-7 12 0 15,3 7-9-15,4 12 0 16</inkml:trace>
  <inkml:trace contextRef="#ctx0" brushRef="#br2" timeOffset="7193.971">2014 16933 44 0,'18'22'22'0,"-25"25"-13"0,0-28 23 16,3 12-30-16,-3 22 1 15,-3 10 0-15,-1 6 0 16,-10 13-5-16,0-4 1 16,0-3 0-16,-4-12 0 15,11-7-6-15,3-15 0 16,4-16-8-16,4-12 0 0</inkml:trace>
  <inkml:trace contextRef="#ctx0" brushRef="#br2" timeOffset="7751.699">1954 16920 48 0,'-7'0'24'0,"7"-9"-21"16,0 12 40-16,0-3-40 16,7-3 1-16,-7 3 3 15,4-6 1-15,14 3-10 16,-1-7 1-16,15 4 6 16,7 3 0-16,3 3-3 15,7-3 1-15,1-1-2 0,-8 1 1 16,-3 0-1-16,-4 3 0 15,-14-3-1-15,-6 0 0 16,-8 9-1-16,-14 7 1 16,-8 6-1-16,-2 3 1 15,-4 3-1-15,-1 3 0 16,1 3 0-16,-3 4 0 16,10-7 0-16,3 0 1 15,4-3-1-15,7-3 1 0,0 0-1 16,7-3 1-16,7 0 0 15,7 3 1-15,4 0-1 16,0 0 1-16,-1 3-1 16,-3-3 1-1,-10-4-1-15,-11 1 1 0,-11 16-2 16,-10 2 1-16,-18 7-1 16,-6 3 1-16,-5 0-5 15,8 0 0-15,-7-12-7 16,6-4 0-16,4-6-7 15,11-6 1-15</inkml:trace>
  <inkml:trace contextRef="#ctx0" brushRef="#br2" timeOffset="8039.99">2910 17297 41 0,'15'6'20'0,"-26"7"-12"0,7-4 30 15,-6 3-35-15,-8 4 0 16,-14 12 4-16,-13 10 0 16,-8 6-8-16,3 12 0 15,1 16 5-15,-11 10 1 16,0-4-4-16,11-5 1 0,6-8-7 15,4-14 1-15,11-14-7 16,18-18 0-16,3-19-7 16,7-13 0-16</inkml:trace>
  <inkml:trace contextRef="#ctx0" brushRef="#br2" timeOffset="8240.866">2452 17428 56 0,'21'10'28'0,"-21"53"-31"16,0-48 52-16,4 10-50 16,3 19 1-16,-7-3-1 15,0 3 0-15,7 0-6 16,-4-7 1-16,4-12-10 16,-7-12 0-16</inkml:trace>
  <inkml:trace contextRef="#ctx0" brushRef="#br2" timeOffset="9388.721">4124 16870 55 0,'11'0'27'0,"-8"-3"-26"0,4 3 44 0,-7 6-43 16,0 4 0-16,0 9 4 15,0 9 0-15,-10 9-7 16,-1 17 1-16,-14 8 3 16,1 7 1-16,-5-3-1 15,8 3 0-15,-7-9-2 16,10-7 1-16,4-6 0 15,4-9 0-15,3-7 0 16,3-6 0-16,8-6 0 16,6-3 1-16,8-1-1 15,3-5 0-15,7-4-1 16,4-3 0-16,0-3 0 16,3 0 0-16,7 3-3 15,-3 4 1-15,0-4-5 16,-7 3 1-16,-4-3-9 0,-3 3 0 15,-1 4-9 1,1-4 1-16</inkml:trace>
  <inkml:trace contextRef="#ctx0" brushRef="#br2" timeOffset="9686.547">4632 17576 46 0,'11'12'23'0,"-8"-18"-10"0,-3 6 33 0,0 0-41 15,0 3 0-15,0 3 4 16,-3 4 0-16,3 2-11 16,-7 1 1-16,3-1 6 15,4-2 1-15,0-1-4 16,0 1 1-16,-7-7-7 15,3-3 1-15,4-6-8 16,-3-4 0-16,-1-9-11 16,4 1 1-16</inkml:trace>
  <inkml:trace contextRef="#ctx0" brushRef="#br2" timeOffset="10272.321">5405 17049 46 0,'24'-9'23'0,"-3"-4"-13"16,-17 7 30-16,-1-1-38 15,1-2 0-15,-8 0 2 16,-3-7 1-16,-3 3-6 16,-11 1 1-16,-4 2 4 15,0 4 0-15,1 9-1 16,-1 4 0-16,-14 8 0 15,7 17 0-15,-6 5-1 16,2 7 0-16,5 9 0 16,2 7 0-16,8-3 0 0,7 5 0 15,7-2 0-15,14-7 0 16,4-6 0-16,10-15 0 16,11-14-1-16,-1-11 0 15,8-11-1-15,7-5 0 16,7-7-3-16,-4-2 0 15,-3 5-7-15,-11-3 0 16,1 1-12-16,-15-1 1 16</inkml:trace>
  <inkml:trace contextRef="#ctx0" brushRef="#br2" timeOffset="10890.358">5803 17475 49 0,'7'10'24'0,"0"-4"-10"16,-7-3 30-16,0 0-40 16,0 1 1-16,-7 2 4 15,4-3 0-15,-1 6-10 16,1-2 0-16,-1-1 7 16,1 0 1-16,-1 0-3 15,4 1 0-15,0-4-5 16,0-3 1-16,0 0-8 15,4-13 0-15,3-2-15 16,-7-4 1-16</inkml:trace>
  <inkml:trace contextRef="#ctx0" brushRef="#br2" timeOffset="11282.312">6396 16833 53 0,'0'9'26'0,"-11"10"-21"16,11-13 32-16,0 10-34 16,-7 9 0-16,4 9 2 15,-1 23 1-15,-3 2-7 16,0 10 0-16,-4-6 4 16,1 0 1-16,-1-7-3 15,1-15 0-15,-1-13-3 16,4-9 0-16,7-16-6 15,-7-9 1-15,7-10-10 16,-3-9 0-16,3-6-1 16,-11-7 0-16</inkml:trace>
  <inkml:trace contextRef="#ctx0" brushRef="#br2" timeOffset="11564.05">5902 16839 52 0,'0'19'26'0,"0"-13"-23"0,0-6 53 15,0 0-52-15,7 0 1 0,11 0 3 16,-4 3 1-16,14-3-10 16,14-3 0-16,15-3 7 15,10-10 1 1,85-34-2-1,-4-7 0-15,-42 4-4 16,-15 12 0-16,-13 1-5 16,-15 8 1-16,-10 13-8 15,-14 4 1-15,-11 8-14 16,-17 17 1-16</inkml:trace>
  <inkml:trace contextRef="#ctx0" brushRef="#br2" timeOffset="11940.82">6795 17363 72 0,'17'-4'36'0,"-6"4"-37"15,-11 0 57-15,3 0-54 16,4 4 1-16,-7-1-1 15,4 3 1-15,3 0-4 16,-7 0 0-16,0 4-3 16,-7-4 1-16,3 0-10 15,-10-6 1-15,0-6-10 16,4-6 1-16</inkml:trace>
  <inkml:trace contextRef="#ctx0" brushRef="#br2" timeOffset="12389.686">7454 17353 62 0,'18'19'31'0,"21"12"-35"16,-36-18 51-16,4 12-47 16,-7 9 0-16,-7 10 0 15,4 10 0-15,-22 5 0 16,-10 1 0-16,-11-1-3 15,-7-12 0-15,-7-9-14 16,-7-13 1-16</inkml:trace>
  <inkml:trace contextRef="#ctx0" brushRef="#br2" timeOffset="16714.902">10160 16563 28 0,'64'-19'14'0,"13"-9"-6"16,-56 18 15-16,0 1-18 15,4 0 1-15,-4-4 3 0,-3 4 0 16,0 2-10-16,-8 1 0 16,-3 0 8-16,-10 9 1 15,-15 3-3-15,-17 4 1 16,0 5-2-16,-15 10 1 16,-17 7-3-16,-7-7 1 15,-11 3-1-15,1 0 0 16,6-3-1-16,0 1 0 15,8 2-3-15,6-3 1 16,8-3-1-16,10-3 0 16,11-4 0-16,14-2 0 0,3-1 0 15,18 1 0-15,18-1 2 16,10-5 1-16,4-1 1 16,17 7 0-16,0 5 0 15,4 4 1-15,-7 3-1 16,-7-3 1-16,-11 3-2 15,-10 10 0-15,-11-1-2 16,-18 4 1-16,-17 6-2 16,-4 3 1-16,-14 3 0 15,-6-6 1-15,-5-3-1 16,4-7 0-16,4-2 1 16,3-1 0-16,11 0 1 15,-1-2 0-15,12-4-1 16,6-3 1-16,15 0 0 15,6-7 1-15,18 4-1 16,7-6 0-16,8-1-1 16,3-6 1-16,6-2-1 0,5-1 0 15,10-6-5 1,-4-1 1-16,1 1-11 0,-8 0 0 16,-3 0-4-16,0-3 1 15</inkml:trace>
  <inkml:trace contextRef="#ctx0" brushRef="#br2" timeOffset="16967.92">10315 17187 59 0,'4'6'29'0,"-4"16"-32"16,-4-16 56-16,1 7-52 15,-4 6 0-15,0 6 0 16,0 6 1-16,3-6-7 16,-3 0 1-16,0 4-13 15,-4-4 0-15</inkml:trace>
  <inkml:trace contextRef="#ctx0" brushRef="#br2" timeOffset="17539.922">9412 17983 52 0,'0'-9'26'0,"-7"25"-19"16,4-10 34-16,-1 10-39 15,-3 2 0-15,-4 8 1 16,4-1 1-16,-7 0-6 16,4 0 1-16,-1-3 2 15,0-3 1-15,4-4-2 16,4-8 0-16,3-4-1 16,7-13 1-16,4-9-1 15,3-3 1-15,3-3-1 16,8-3 1-16,7 0-1 15,-1 0 1-15,1 0 0 16,0 2 1-16,-4 4 0 16,-3 7 0-16,-4 5 0 15,0 7 1-15,-7 6-1 0,-3 4 1 16,3-1-1-16,-10 3 1 16,6 7-1-16,-6 9 0 15,-1 0-1-15,1 3 1 16,-4-2-3-16,0-1 1 15,7 0-4-15,0-3 1 16,3-7-9-16,5 1 1 16,2-13-6-16,1-3 0 15</inkml:trace>
  <inkml:trace contextRef="#ctx0" brushRef="#br2" timeOffset="17794.907">10044 18002 60 0,'-4'13'30'0,"1"-7"-35"16,3-3 56-16,3 0-49 15,4-3 1-15,4 3 0 16,3 1 1-16,3-1-6 15,8-3 1-15,0 0 2 16,7-3 1-16,-1-1-8 16,-2-2 1-16,-5 9-14 0,-3-6 1 15</inkml:trace>
  <inkml:trace contextRef="#ctx0" brushRef="#br2" timeOffset="18019.803">10044 18259 66 0,'10'13'33'0,"11"-10"-34"0,-10-3 51 16,7-6-50-16,6 0 0 0,1-4 0 16,7 1 1-16,3-1-5 15,0 1 1-15,1 3-11 16,-1 2 1-16,-7 1-6 15,0 3 1-15</inkml:trace>
  <inkml:trace contextRef="#ctx0" brushRef="#br2" timeOffset="18743.422">10806 17855 48 0,'3'6'24'0,"-3"13"-16"0,0-10 41 16,0 7-45-16,0 3 0 15,0 9 0-15,-3 13 1 16,-1 9-8-16,1 3 1 16,-1-3 1-16,4 1 1 0,-4-11-14 15,1-11 0-15,-4-14-5 16,7-15 1-16</inkml:trace>
  <inkml:trace contextRef="#ctx0" brushRef="#br2" timeOffset="19415.501">9973 16165 55 0,'-3'15'27'0,"-15"10"-30"0,11-15 49 16,-4 2-45-16,-10 7 0 15,-7-6 0-15,-4 2 0 0,0 4-2 16,-3-9 1-16,3 2 0 15,4-6 1-15,0-2-2 16,3-8 1-16,4 4-1 16,7-6 1-16,7-3-1 15,7-7 1-15,7-3 0 16,7-6 0-16,7 3 0 16,18 3 0-16,-4 4 0 15,8 5 1 1,2 7 0-16,1 6 0 0,4 7-1 15,-4 9 1-15,-4-1-1 16,-3-2 1-16,-4 6-1 16,-7-3 0-16,4 0-1 15,0-4 1-15,-1-5-1 16,5-7 0-16,-5-6-1 16,1 0 1-16,-7-7 0 0,-4-9 0 15,-10-6 0-15,-8-6 0 16,-6-7 0-16,-11-2 1 15,-11 2 1-15,0 7 0 16,-14 9-5 0,-10 12 1-16,-11 10-12 0,0 3 0 15</inkml:trace>
  <inkml:trace contextRef="#ctx0" brushRef="#br2" timeOffset="19881.106">11141 16601 62 0,'3'21'31'0,"-6"5"-31"0,-1-14 51 15,-3 16-50-15,-3 13 1 16,-1 6-1-16,-7 19 1 16,1 22-3-16,-1 12 1 15,7-15-3-15,4-16 1 16,4-10-7-16,6-24 0 15,8-7-10-15,3-22 1 0</inkml:trace>
  <inkml:trace contextRef="#ctx0" brushRef="#br2" timeOffset="20151.647">11070 17149 44 0,'28'3'22'0,"25"4"-12"15,-35-10 30-15,7-4-37 16,6 1 0-16,1 0 3 16,7-1 0-16,3 4-6 15,1 6 0-15,-8 1 5 16,-7 8 0-16,-7 4-3 16,-10 3 1-16,-15 6-2 15,-6 3 1-15,-11 3-5 0,-4 4 1 16,-7-7-4-16,0-3 0 15,1-6-11-15,2-7 1 16,5-2-3-16,10-10 1 16</inkml:trace>
  <inkml:trace contextRef="#ctx0" brushRef="#br2" timeOffset="20544.337">11575 17450 55 0,'0'29'27'0,"-11"2"-32"16,11-25 54-16,0 0-49 16,0 1 0-16,0-1-1 15,-3 0 1-15,3-3-1 16,0-6 1-16,0-3-1 15,3-7 0-15,4 1-2 16,0-7 1-16,7 3-2 16,4-2 0-16,3-1 0 15,0-3 1-15,7 0 0 16,1 6 0-16,-1 4 3 16,0 5 1-16,-3 7 2 15,-8 7 1-15,-2 2 1 0,-1 10 0 16,0 9-1-16,-4 10 1 15,1 9-3-15,3 6 1 16,0-3-7-16,11-9 1 16,0-10-13-16,6-12 0 15</inkml:trace>
  <inkml:trace contextRef="#ctx0" brushRef="#br2" timeOffset="21129.32">12397 16989 41 0,'-4'10'20'0,"4"-10"-7"0,0 0 23 16,0-6-32-16,0 6 1 0,0 0 4 16,0 0 0-16,0 0-9 15,7-4 0-15,4 1 6 16,13-3 1-16,8 6-3 16,11 0 1-16,6 0-6 15,4 0 1-15,-4 6-8 16,-3 1 0-16,-11-1-13 15,-10 3 1-15</inkml:trace>
  <inkml:trace contextRef="#ctx0" brushRef="#br2" timeOffset="21338.383">12372 17322 69 0,'0'9'34'0,"14"-9"-38"0,-3-3 57 16,10-3-52-16,11 0 1 16,10 2 0-16,7 1 0 15,11 0-6-15,4 3 0 16,-4 0-8-16,-7 3 1 16,-15 0-9-16,-2 1 0 15</inkml:trace>
  <inkml:trace contextRef="#ctx0" brushRef="#br2" timeOffset="23831.241">14284 16522 38 0,'18'13'19'0,"6"-16"-10"16,-24 3 20-16,4-4-27 15,-4 4 0-15,0-6 3 16,-4 0 0-16,-13 0-5 16,-19 6 0-16,-2 6 4 15,-15 10 0-15,-14 2-1 16,-7 4 0-16,-1-3-1 15,-6-3 0-15,7-1-2 16,18-2 1-16,6 0-1 16,12-4 1-16,9 0 0 15,12 1 0-15,3-4 0 0,17 7 0 16,18-1 0-16,8 1 1 16,13 6 0-16,7 2 1 15,4 1-1-15,-7-3 1 16,-11 0-1-16,-10 6 1 15,-11 10-2-15,-24 12 1 16,-15 15-2-16,-14-2 1 16,-17 6-2-16,-1 0 1 15,-3-10-1-15,-3 1 1 16,-1-4-1 0,8-6 1-16,3-3 0 0,7-3 0 15,11-7 1-15,10-3 0 16,7-5 0-16,8 2 1 0,10-9-1 15,7-4 0-15,10 1-1 16,12-4 1-16,6-2-1 16,7-7 0-16,8 0-5 15,6-3 1-15,1 0-7 16,-1 0 0-16,-3-3-9 16,-7-6 0-16</inkml:trace>
  <inkml:trace contextRef="#ctx0" brushRef="#br2" timeOffset="24057.877">14065 17375 71 0,'-10'44'35'0,"-26"16"-43"0,26-38 64 15,-4 15-56-15,-4 10 0 16,0-6-2-16,4 0 1 16,4-7-7-16,-1-6 1 15,4-12-12-15,7-10 0 16</inkml:trace>
  <inkml:trace contextRef="#ctx0" brushRef="#br2" timeOffset="25348.268">14901 16522 49 0,'7'3'24'0,"25"0"-13"16,-21-6 32-16,3-3-39 15,3 3 0-15,8 0 3 0,7-4 1 16,0 4-9-16,-1-3 0 15,1 3 6-15,0 0 0 16,0 3-1-16,-8 3 0 16,-6 3-3-16,-7 4 1 15,-15 8-1-15,-7 8 0 16,-3 5-1-16,-3 0 1 16,-11 7-2-16,-4 3 0 15,0-7 1-15,0-6 0 16,4-3 0-16,3-3 0 15,8 0 0-15,3-6 1 0,7-3-1 16,7-7 1-16,10 0 0 16,15-6 0-16,7 0-1 15,-1 0 0-15,8-3-4 16,3 0 0-16,1-3-8 16,-4-1 1-16,-8 1-11 15,-13 0 0-15</inkml:trace>
  <inkml:trace contextRef="#ctx0" brushRef="#br2" timeOffset="25631.858">14619 17206 60 0,'0'12'30'0,"7"-18"-20"0,-7 6 47 16,18-9-54-16,14-1 0 16,10 1 3-16,18-7 0 15,21-6-8-15,14-6 1 16,15 6 5-16,6 3 0 16,-7 4-4-16,-10 5 0 15,-18 4-7-15,-17 9 1 0,-18 3-10 16,-15 10 0-16,-16 3-8 15,-12 6 1-15</inkml:trace>
  <inkml:trace contextRef="#ctx0" brushRef="#br2" timeOffset="26442.988">14982 17736 61 0,'-7'28'30'0,"-24"32"-35"16,24-42 53-16,-4 7-48 15,-3 4 0-15,3-14 1 16,1 4 0-16,-1-3-1 16,4-7 0-16,0 4-1 15,4-10 1-15,3-3-1 16,3 0 1-16,4-6-2 0,7-7 1 15,4-6 0-15,7-6 0 16,-1 0 0-16,1-3 0 16,0 6 0-16,3 3 0 15,-3 0 0-15,-4 7 1 16,-4 2 0-16,1 7 0 16,-4 3 1-16,0 0 0 15,-3 3 0-15,-4 7 0 16,0 5 0-16,0 7 0 0,-3 3 0 15,-4 4 0 1,0-7-1-16,0 3 1 16,0-3-3-16,3 0 0 0,4-4-6 15,4-5 1-15,3-10-10 16,7-9 1-16</inkml:trace>
  <inkml:trace contextRef="#ctx0" brushRef="#br2" timeOffset="26894.69">15360 17328 59 0,'-4'3'29'0,"15"-6"-30"0,-11 3 51 16,7 0-46-16,-3 0 0 16,3 0 2-16,3 0 0 15,8 3-8-15,10 0 1 16,0-3 4-16,4-3 1 16,0 0-3-16,-4 0 1 15,-7 0-2-15,-3 3 1 16,-4 0-1-16,-3 0 0 15,-4 3 0-15,-7 6 0 0,-7 1 0 16,-8 2 0-16,1 1 0 16,-3-4 0-16,-1 1 0 15,0 2 0-15,4 4 0 16,0-4 0-16,4 1 0 16,6-4 1-16,8 1-2 15,6-10 1-15,8 3-4 16,3-3 0-16,4 0-5 15,3-3 1-15,-3-4-13 16,-4 1 1-16</inkml:trace>
  <inkml:trace contextRef="#ctx0" brushRef="#br2" timeOffset="27165.169">16016 17268 54 0,'0'4'27'0,"-3"8"-20"0,-1-6 39 15,-7 4-42-15,-3 2 0 16,-7 7 2-16,-11 0 1 16,-10 6-9-16,0 10 1 15,-1 8 5-15,-6 14 0 16,0-4-3-16,6 4 0 15,8-10-7-15,7-7 1 16,10-8-8-16,11-13 1 0,14-10-9 16,4-9 0-16</inkml:trace>
  <inkml:trace contextRef="#ctx0" brushRef="#br2" timeOffset="27614.935">15847 17544 59 0,'7'7'29'0,"-4"-1"-29"16,4-6 51-16,0 0-48 16,4-3 1-16,0 3 1 15,6 0 0-15,8 0-6 16,0 0 0-16,-8-3 4 15,1 3 1-15,-4 0-3 0,-3 0 1 16,-4 0-1-16,-4 3 0 16,-3 3-1-16,-3-3 0 15,-4 4-1-15,-4-1 1 16,0 0-1-16,1 0 0 16,-1 1-1-16,1-4 0 15,3 0 0-15,3-3 0 16,4 0 0-16,4 3 1 15,3-3 0-15,7 6 1 16,3 4 1-16,1-1 1 16,0 0 0-16,-1 4 0 15,-2 0-1-15,-5-1 1 0,-10 4-1 16,-7-1 1-16,-7 7-5 16,-7 0 1-16,-15-3-11 15,-6-3 1-15,-11-7-9 16,0-2 1-16</inkml:trace>
  <inkml:trace contextRef="#ctx0" brushRef="#br2" timeOffset="28365.966">13219 18046 59 0,'-4'25'29'0,"-10"7"-32"16,10-20 49-16,-3 4-45 15,0 3 1-15,-3-1 1 16,3 8 0-16,0-8-5 0,3-5 1 16,1-4 1-1,6-6 0-15,4-9-1 0,0-6 0 16,4-4-2-16,3-6 1 16,0-3-1-16,4-3 1 15,6-1-1-15,1 1 0 16,0 6 1-16,3 13 0 15,-3-4 1-15,-1 4 0 16,1 0 3-16,0 5 0 16,-8 11 1-16,-3 5 0 15,-3 4-1-15,0 6 1 16,-4 3-1-16,0 0 0 16,0 0-3-16,0-6 0 0,0-3-9 15,4-1 1-15,3-12-8 16,7-6 1-16</inkml:trace>
  <inkml:trace contextRef="#ctx0" brushRef="#br2" timeOffset="28634.895">13776 17987 75 0,'0'0'37'0,"4"-4"-50"0,-1 8 72 16,4-4-59-16,4-4 0 16,3 4 0-16,10 7 0 15,5-7-3-15,2-3 0 16,1 6-5-16,-4-6 0 15,-6-1-12-15,-12 1 1 16</inkml:trace>
  <inkml:trace contextRef="#ctx0" brushRef="#br2" timeOffset="28847.824">13727 18215 62 0,'14'4'31'0,"3"-8"-30"0,-6-2 50 0,7 0-50 16,10-3 1-16,7-4 0 15,4-3 0-15,3 4-4 16,-10 2 0-16,0 1-5 16,-4 3 0-16,0 3-12 15,-3-4 1-15</inkml:trace>
  <inkml:trace contextRef="#ctx0" brushRef="#br2" timeOffset="29066.827">14362 17990 64 0,'-4'-7'32'0,"-14"48"-32"0,11-25 52 15,-3 9-52-15,-4 16 1 16,-4 3-2-16,0 9 1 16,1-3-6-16,3-6 0 15,0-9-13-15,3-17 1 16</inkml:trace>
  <inkml:trace contextRef="#ctx0" brushRef="#br2" timeOffset="29685.612">13868 16002 55 0,'-7'28'27'0,"-18"6"-24"0,14-27 39 15,-3 2-43-15,-7 7 1 16,-7-4 0-16,-4 1 0 16,0-4 0-16,4-3 0 15,3 1 0-15,4-4 0 16,7-3-1-16,4-3 1 0,6-4-2 16,4-2 1-16,11-4 0 15,10 1 0-15,7-1 0 16,4 4 0-16,7 3 1 15,6 3 0-15,1 6 1 16,0 3 0-16,-3 3-1 16,-5 4 1-16,-6 3 0 15,0 2 0-15,0 1-1 16,-1 3 1-16,5-6-1 16,2-7 1-16,-2-2-1 15,-5-11 0-15,-2-5 0 16,-1-7 0-16,-7 1 0 15,-7-7 0-15,-7-10 0 16,-10-2 0-16,-15 6 0 16,-10-1 1-16,0 11-7 15,-1 5 0-15,-6 10-10 16,-4 9 1-16</inkml:trace>
  <inkml:trace contextRef="#ctx0" brushRef="#br2" timeOffset="30977.578">17953 15942 44 0,'7'-6'22'0,"0"-1"-11"0,-11 11 29 16,-3 5-39-1,0 10 1-15,-7 12 2 0,-18 7 1 16,-13 15-5-16,-8 13 1 15,-14 12 3-15,-11 32 1 16,8 25-1-16,-1 22 0 16,7 25-1-16,4-13 0 15,22 0-1-15,17-12 0 16,17-16-5-16,11-22 1 16,7-25-6-16,11-28 0 15,3-16-12-15,11-21 0 16</inkml:trace>
  <inkml:trace contextRef="#ctx0" brushRef="#br2" timeOffset="31472.233">18126 16165 44 0,'-14'40'22'0,"3"17"-14"0,8-48 27 15,-5 16-34-15,-2 0 0 0,-1 7 0 16,-3 2 0-16,4-5-2 16,-1-8 1-16,0-2-1 15,4-6 1-15,7-10-4 16,4-9 0-16,3-4-5 16,4-5 1-16,-1-7-6 15,4-3 0-15</inkml:trace>
  <inkml:trace contextRef="#ctx0" brushRef="#br2" timeOffset="31771.085">18210 16111 29 0,'4'3'14'0,"14"-15"-4"15,-8 6 21-15,1-10-29 0,3 3 0 16,0 4 4-16,0-3 0 15,4 5-6-15,-1 4 1 16,5 6 6-16,-1 7 0 16,-4 2 0-16,1 1 1 15,-4 2-2-15,0 1 0 16,-7 0-3-16,-7 6 1 16,-14 3-3-16,-4 0 1 15,-6-3-2-15,-8 0 0 16,-3-10-5-16,-1-2 1 15,5-4-7-15,3-3 1 16,3-9-9-16,7-4 1 0</inkml:trace>
  <inkml:trace contextRef="#ctx0" brushRef="#br2" timeOffset="32193.906">18489 16296 49 0,'-3'4'24'0,"10"-8"-11"0,-7 4 38 15,0 0-46-15,0 0 0 16,7 0 2-16,0-3 0 15,7 0-10-15,7 0 1 16,7 0 6-16,4 0 0 0,10 0-5 16,4-1 0-16,-3-2-9 15,-8 3 1-15,-7 0-12 16,-14 3 1-16</inkml:trace>
  <inkml:trace contextRef="#ctx0" brushRef="#br2" timeOffset="32432.042">18496 16516 68 0,'7'9'34'0,"7"-12"-34"16,0 0 56-16,8-6-56 16,9 2 1-16,8 1-1 15,0-6 1-15,3 2-6 16,-3 4 1-16,-7 0-16 15,-7-1 1-15</inkml:trace>
  <inkml:trace contextRef="#ctx0" brushRef="#br2" timeOffset="33529.989">19015 15792 59 0,'0'3'29'0,"3"0"-20"0,-3-3 37 16,0 0-44-16,4 3 1 0,-1 0 1 16,1 3 1-16,3-3-6 15,3 1 1-15,8-1 3 16,7 0 1-16,3-3-2 16,0-3 0-16,-3 3-1 15,-4-3 0-15,-3 3-1 16,-4 3 0-16,-7 0 0 15,-4 6 0-15,-6 4-1 16,-11-1 1-16,-4 1-1 16,1 3 1-16,-5 2-1 15,-2 1 0-15,6 3 1 16,4 0 0-16,3-3 0 16,1 0 0-16,3 0 0 15,3-7 0-15,11 1 0 16,11-4 0-16,7 0-5 15,3-2 0-15,4-4-8 16,3 0 0-16,4-6-8 0,-8 0 0 16</inkml:trace>
  <inkml:trace contextRef="#ctx0" brushRef="#br2" timeOffset="33873.187">19664 15879 62 0,'7'0'31'0,"-11"16"-35"16,4-16 55-16,-3 3-48 15,-4 7 1-15,-7 5 2 16,0 7 0-16,-8 10-8 16,-13 5 1-16,-11 16 4 15,-10 4 1-15,-8 2-2 16,1 1 1-16,6 0-3 16,4-4 1-16,15-3-5 15,6-9 1-15,14-12-7 16,8-7 1-16,13-16-12 15,11-9 0-15</inkml:trace>
  <inkml:trace contextRef="#ctx0" brushRef="#br2" timeOffset="34369.782">19456 16350 64 0,'3'9'32'0,"8"-18"-33"0,-8 6 51 0,4-1-48 16,8-2 1-16,2 3 1 15,1-3 0-15,3-1-5 16,7 4 0-16,0 0 3 15,4 3 1-15,-11-3-2 16,-3 3 1-16,0-3-1 16,-8 3 0-16,-6 3-1 15,-8 0 1-15,-6 7-1 16,-5-4 0-16,-2 6-1 16,3-2 0-16,0 2-2 15,0 1 1-15,3-1 0 16,4-5 0-16,0-1 0 15,3 3 0-15,8 1 1 16,6-1 0-16,8 1 1 16,3-1 1-16,4 0 0 0,0 1 0 15,-8-1 0 1,-3 4 1-16,-10-1-1 0,-15 10 0 16,-13 3-2-16,-1 0 1 15,-7-3-9-15,-10-6 0 16,-1-3-12-16,5-10 1 15</inkml:trace>
  <inkml:trace contextRef="#ctx0" brushRef="#br2" timeOffset="35706.759">20828 16155 44 0,'21'-12'22'0,"-24"5"-8"0,3 7 26 16,-4 0-38-16,-6 4 0 15,-5 2 0-15,-9 3 1 0,6 4-4 16,-3 2 1-16,-4 4 1 15,1 0 1-15,-1 0-2 16,4 0 1-16,3-10-1 16,4-3 1-16,7 4-1 15,10-1 1-15,4-2-1 16,8 2 0-16,2 3 0 16,1-2 1-16,3 2-1 15,-3 1 0-15,-8 3 0 16,-10 2 0-16,-7 4-1 15,-3 0 1-15,-5 3 0 16,-6 1 0-16,-3-5-1 16,-1-2 1-16,4-6-1 15,3-4 0-15,4-2 0 16,7-7 1-16,7 0 0 16,11-10 0-16,6-2 0 0,4 2 1 15,8-2 0-15,9-1 0 16,8-3-1-16,4-2 1 15,-5-4-1-15,1 0 1 16,0 0-1-16,-3 0 0 16,-12 6-1-16,-6 0 1 15,-7 1-1-15,-8 2 1 16,-6 1 0-16,-8 5 0 16,-6 7 0-16,-8 4 0 15,-3-4 0-15,3 3 0 16,-7 6 0-16,1 7 1 0,3 3 0 15,7-1 1-15,3 4-1 16,4-3 1-16,10-3 0 16,8-4 0-16,3 1-2 15,4-1 0-15,6-5-7 16,1-4 1-16,0-3-13 16,0-3 1-16</inkml:trace>
  <inkml:trace contextRef="#ctx0" brushRef="#br2" timeOffset="35975.961">21188 16491 62 0,'-4'6'31'0,"4"-15"-36"0,0 2 49 16,0-2-44-16,4-4 1 15,3-2 0-15,3-4 0 16,-2-3-2-16,-1 0 1 16,3 6 1-16,4 1 1 15,4 2-1-15,0 4 1 16,3 2-5-16,0 4 1 16,-3 0-9-16,-1 0 1 15,-3 6-8-15,4 0 1 0</inkml:trace>
  <inkml:trace contextRef="#ctx0" brushRef="#br2" timeOffset="36179.844">21509 16375 59 0,'3'25'29'0,"-6"0"-32"15,3-19 53-15,-4 4-50 16,1 2 0-16,-1-2 0 15,1-1 0-15,3-3-3 16,0-3 0-16,0-3-8 16,7-6 1-16,-4-3-7 15,4-4 1-15</inkml:trace>
  <inkml:trace contextRef="#ctx0" brushRef="#br2" timeOffset="36383.461">21467 16281 44 0,'0'0'22'0,"0"0"-12"0,0 0 35 15,0 0-44-15,0 0 0 16,0 0 1-16,0 0 0 16,7 0-4-16,0 0 1 0,7 3-5 15,0 0 1-15,4 0-11 16,-1-3 1-16</inkml:trace>
  <inkml:trace contextRef="#ctx0" brushRef="#br2" timeOffset="36741.859">21713 16350 59 0,'22'15'29'0,"13"-27"-29"16,-28 9 48-16,4-4-48 15,3 1 1-15,0 0 1 16,0 0 0-16,0 2-3 0,-3 1 0 16,-4 0 1-16,-4 0 0 15,-3 3-1-15,-3-6 1 16,-4 0-1-16,-4 2 0 15,0 8 0-15,-3-1 0 16,-3 6 0-16,-1 7 0 16,0 3-1-16,4 2 1 15,4 8 0-15,3-1 1 16,7 0-1-16,7 4 0 16,7-4-3-16,3-6 0 15,8-7-5 1,7-8 1-16,7-7-8 0,3-7 0 15</inkml:trace>
  <inkml:trace contextRef="#ctx0" brushRef="#br2" timeOffset="37026.067">22338 16284 29 0,'-4'-10'14'0,"1"23"-2"0,-4-10 17 0,-7 0-26 0,-7-3 0 0,-4 3 3 0,-3 1 1 0,-4 5-8 15,4-3 1-15,3 7 6 16,7-4 0-16,8 1-1 16,6 2 0-16,8 7 0 15,10 0 0-15,7 0 0 16,7 2 0-16,0-5-1 16,-3 6 0-16,-7-3-1 15,-4 0 0-15,-11 3-2 0,-6 3 0 16,-15-3-3-16,-14 0 0 15,-6-4-10-15,-8-5 1 16,-7-4-9-16,-4-9 0 16</inkml:trace>
  <inkml:trace contextRef="#ctx0" brushRef="#br2" timeOffset="41213.714">19992 15854 43 0,'3'0'21'0,"-3"0"-10"0,0 0 28 15,-3 3-38-15,-4 0 0 0,0 4 1 16,-4 5 1-16,-3 1-4 15,-7 3 1-15,3-1 1 16,1 1 0-16,-1 0-1 16,0-1 1-16,4 4-1 15,4 0 1-15,-1 0-1 16,1-7 0-16,2 4 1 16,5-4 0-16,-1 1-1 15,1 0 1-15,3-4 0 16,3 0 0-16,4-2 1 15,4-1 1-15,3 0-1 16,7 0 0-16,1-2 0 16,-1 2 1-16,-4 0-1 15,-3 0 0-15,4 4-5 16,-7-1 1-16,3 1-7 0,-7-4 0 16,0-3-9-16,-4-3 0 15</inkml:trace>
  <inkml:trace contextRef="#ctx0" brushRef="#br2" timeOffset="41517.868">20341 15741 46 0,'4'10'23'0,"-15"9"-17"15,8-7 32-15,-4 7-38 16,-4 3 0-16,-3 12 2 16,-4 13 0-16,1 7-2 15,-1 5 0-15,4 1-2 16,3-4 1-16,4-2-11 15,7-10 1-15,0-10-4 16,4-3 0-16</inkml:trace>
  <inkml:trace contextRef="#ctx1" brushRef="#br2" timeOffset="-158251.313">16182 13261 0</inkml:trace>
  <inkml:trace contextRef="#ctx0" brushRef="#br2" timeOffset="43127.508">19720 16256 43 0,'0'6'21'0,"14"-3"-6"15,-10-3 21-15,3 0-34 16,4 3 1-16,-1 0 2 16,1 4 1-16,3 2-7 15,3-6 0-15,5 0 0 16,-1 4 1-16,-4 5-16 0,-2 1 1 15</inkml:trace>
  <inkml:trace contextRef="#ctx0" brushRef="#br2" timeOffset="45029.329">18366 16955 42 0,'3'3'21'0,"15"0"-5"0,-11 0 22 16,0 4-36-16,0 2 0 15,0 7 2-15,0 2 1 16,-3 14-6-16,-4 2 0 15,0 7 4-15,-4 3 1 16,-3 0-2-16,0-3 1 16,0-4-2-16,0-8 0 15,3-8-2-15,1-5 1 0,-1-6-2 16,1-7 0-16,-4-3-1 16,-4-7 1-16,-3-2 0 15,-4 0 0-15,-6-1 0 16,-5 4 0-16,1 0 0 15,-4 6 0-15,-3 3 0 16,0 3 0-16,3 3 0 16,0 7 1-16,4-3 2 15,3 5 0-15,8 1 1 16,3 0 1-16,3 0-1 16,4 0 1-16,11-7-1 15,6 4 1-15,8-3-2 16,3-4 1-16,11-6-3 15,0-3 0-15,6-3-8 16,5 0 1-16,3-7-9 16,-8 1 1-16</inkml:trace>
  <inkml:trace contextRef="#ctx0" brushRef="#br2" timeOffset="45229.01">18556 17457 64 0,'0'22'32'0,"-7"-13"-44"0,4-6 57 16,3 3-46-16,-4-2 1 0,4-1-10 16,0 0 1-16,4 0-2 15,-4-3 0-15</inkml:trace>
  <inkml:trace contextRef="#ctx0" brushRef="#br2" timeOffset="45450.328">18482 17203 57 0,'0'12'28'0,"7"-9"-32"16,0-3 43-16,0 0-39 0,-3 0 0 16,6 3 0-16,4 1 0 15,4 2-6-15,0 0 1 16,3 4-10-16,-3-1 1 16</inkml:trace>
  <inkml:trace contextRef="#ctx0" brushRef="#br2" timeOffset="45733.678">18764 17522 61 0,'4'22'30'16,"-4"-6"-34"-16,0-10 52 0,0 4-46 15,0-1 1-15,0-3 0 16,0 1 0-16,0-4-5 15,3-3 1-15,4-6 2 16,4-4 0-16,3-9-1 16,4-3 0-16,3 0-1 15,4 1 1-15,-1-1-3 16,1 3 1-16,3 3-5 16,-10 4 1-16,3 2-9 15,-3 4 1 1,-4 0-4-16,3-1 1 0</inkml:trace>
  <inkml:trace contextRef="#ctx0" brushRef="#br2" timeOffset="46048.658">19114 17453 58 0,'14'13'29'0,"14"-26"-38"0,-18 10 57 16,5-3-49-16,-1 3 1 15,0-3-1-15,0-4 1 16,-4-2 0-16,1-1 0 16,-4-3-1-16,0 4 0 15,-7-4-1-15,-3 4 1 16,-4 5-1-16,-4 7 1 0,-3 7-1 16,0 5 1-16,0 1 0 15,0 2 0-15,6 4 1 16,5 6 0-16,3 0-1 15,7 1 1-15,4-8-5 16,6-2 1-16,4-3-7 16,1-7 1-16,2-6-4 15,4-6 0-15</inkml:trace>
  <inkml:trace contextRef="#ctx0" brushRef="#br2" timeOffset="46845.738">19498 17529 41 0,'4'15'20'0,"-4"-5"-24"15,0-10 39-15,3-6-36 16,4-7 1-16,0-3 0 0,4-6 0 16,-1 4 0-16,1 2 1 15,0-3-1-15,6 0 0 16,1 0 1-16,7 4 0 15,3 5-1-15,0 4 1 16,4 3-2-16,3 6 0 16,4 0-2-16,3 0 0 15,0 0-1-15,1-3 1 16,3-3-1-16,-8 0 0 0,-6 3 2 16,-7-3 1-1,-7 3 2-15,-4 0 0 0,-7 0 0 16,-7 0 1-16,-4 0-1 15,-6 0 1-15,-8 0-1 16,-3 0 0-16,-4 0 0 16,-3 3 1-16,3 3-1 15,-3 1 0-15,7 2 0 16,3 1 0-16,8 5 0 16,6 7 0-16,8 0 1 15,6 3 1-15,4 0 0 16,0 0 1-16,4 1 0 15,-4-1 0-15,-7-3-1 16,-7-1 0-16,-7 1-2 16,-7 0 0-16,-7-3-1 15,0-6 0-15,3-7-1 16,0-6 0-16,4-6 0 0,4-4 0 16,6-2 1-16,4 2 0 15,7-2-1-15,7-1 1 16,11-2 1-16,7-1 0 15,10 3-1-15,-3-9 0 16,3-3 0-16,4 0 1 16,0 0-1-16,0 6 0 15,-7 1-1-15,-4-1 1 16,-3 0 0-16,-8 3 0 16,-6 1-1-16,-7 2 1 15,-8 4-1-15,-6 5 1 16,-12 4-1-16,-6 4 0 15,-3-1 1-15,-1 6 0 0,4 4 0 16,7 2 1-16,0 4-1 16,3 0 1-16,7 0 0 15,4-3 0-15,15-1-1 16,6-2 1-16,7-4-6 16,4-6 0-16,3-3-9 15,4-6 0-15</inkml:trace>
  <inkml:trace contextRef="#ctx0" brushRef="#br2" timeOffset="47115.924">20930 17287 39 0,'-3'3'19'0,"-29"13"-9"16,18-13 25-1,-25 0-31-15,7 1 0 16,4 2 1-16,7 3 0 15,3 1-7-15,4-1 1 16,4 4 4-16,6-1 1 16,4-3-1-16,7 4 1 15,0 6-1-15,0 0 0 16,-3 3-1-16,-11 3 0 16,-4 6-2-16,-10 10 0 15,-18 6-8-15,-14-13 0 0,-7-12-10 16,-3-15 0-16</inkml:trace>
  <inkml:trace contextRef="#ctx0" brushRef="#br2" timeOffset="47598.292">22634 15666 44 0,'-17'28'22'0,"10"10"-8"0,7-35 30 16,3 16-38-16,4 19 1 0,7 18 3 15,11 22 0-15,7 23-13 16,10 34 0-16,-3 12 9 16,-11 10 0-16,-7 18-4 15,-14 1 1-15,-17-16-7 16,-22-7 1-16,-21-5-11 16,-21-16 1-16,-21-20-8 15,-8-14 0-15</inkml:trace>
  <inkml:trace contextRef="#ctx1" brushRef="#br2" timeOffset="-151033.41">3679 14042 0</inkml:trace>
  <inkml:trace contextRef="#ctx0" brushRef="#br2" timeOffset="49967.947">8481 17121 36 0,'14'13'18'0,"0"-20"-6"0,-10-2 18 0,-1-4-27 16,1-9 1-16,3-12 2 16,3-4 0-16,-3-21-8 15,4-7 1-15,-8-19 4 16,1-6 0-16,-1-3-8 16,1 6 0-16,-8-3-10 15,-10 1 0-15</inkml:trace>
  <inkml:trace contextRef="#ctx0" brushRef="#br2" timeOffset="50450.316">8117 15211 28 0,'11'32'14'0,"-11"30"-6"16,0-43 11-16,0 13-19 0,0 15 0 16,0 3-2-16,0 6 0 15,0-9-4-15,-7-9 1 16,7-10-3-16,-4-12 0 16</inkml:trace>
  <inkml:trace contextRef="#ctx0" brushRef="#br2" timeOffset="50750.134">8043 15544 23 0,'4'6'11'0,"3"10"2"0,0-13 18 0,0 0-29 16,4 0 1-16,6 0 3 15,4 0 1-15,4 1-7 16,3-1 1-16,8 3 5 15,6 3 1-15,-10 1-1 16,-1 2 0-16,-6 1-3 16,-11 3 1-16,-7-1-3 15,-14-2 1-15,-7 9-2 16,-7 3 0-16,-7 0-3 16,-4-3 1-16,0 3-4 15,8-13 0-15,-5-2-3 16,5-4 0-1,10-12-7-15,-1 0 0 0</inkml:trace>
  <inkml:trace contextRef="#ctx0" brushRef="#br2" timeOffset="51108.195">8322 15773 38 0,'35'6'19'0,"-6"-15"-15"0,-19 9 30 16,4 0-31-16,0 0 1 15,0 0 2-15,4 0 0 16,3-4-8-16,-3 1 0 16,0-6 6-16,-4-4 0 0,0-5-3 15,0-4 1-15,-4-4-2 16,1 1 1-16,0 3-1 16,-4 4 0-16,-7 2 0 15,0 7 0-15,-4-1-1 16,1 7 1-16,3 6 0 15,-11 7 0-15,0 5 0 16,1 7 0-16,-1 3 0 16,4 0 0-16,0 4 0 15,7-1 0-15,7 0-2 16,-3 0 1-16,10 0-3 16,7-12 1-16,4-6-6 15,10-4 1-15,0-6-7 16,8-10 1-16</inkml:trace>
  <inkml:trace contextRef="#ctx0" brushRef="#br2" timeOffset="51380.332">9162 15644 42 0,'7'0'21'0,"3"0"-22"0,-10 0 34 15,-3 0-33-15,-8 0 1 16,4 3 2-16,0 4 1 15,0-1-4-15,-14 0 1 16,3 3 2-16,-3 4 0 16,3 0 0-16,1-4 0 15,3 7-1-15,-4 6 0 0,11 3-1 16,3 3 0-16,8-6-3 16,3-3 1-16,4-7-5 15,6-6 1-15,-3-2-7 16,4-8 0-16,3-5-3 15,4-7 0-15</inkml:trace>
  <inkml:trace contextRef="#ctx0" brushRef="#br2" timeOffset="51786.524">9437 15619 25 0,'14'-22'12'0,"4"6"-1"0,-18 16 19 0,0 0-28 15,0 0 1-15,0-3 1 16,-4 0 1-16,-7 3-5 15,-3 0 0-15,0 3 4 16,-7 4 0-16,3-1-2 16,4 3 1-16,-3 4-1 15,3 2 1-15,-1 4-1 16,5-3 0-16,6 0-1 0,4-4 0 16,7-2-1-16,4-1 1 15,3 0-1-15,0-5 0 16,0-1-1-16,4-3 1 15,3-7-2-15,-3-2 1 16,-1-4 0-16,1-2 0 16,0-4 0-16,-1 0 0 15,1 0 1-15,0 7 1 16,-4 5 0-16,0 7 0 0,-4 10 0 16,-3 9 0-16,1 3 0 15,-5-4 0-15,1 8-1 16,3-1 0 15,0 0-5-31,0-6 1 0,3-4-8 0,1-5 1 0,3-10-4 16,-7-10 1-16</inkml:trace>
  <inkml:trace contextRef="#ctx0" brushRef="#br2" timeOffset="52145.61">9895 15666 42 0,'0'35'21'0,"4"-4"-25"0,-4-28 39 0,0 3-33 0,0-3 1 15,-4 4-1 1,4-4 1-16,0 3-4 0,4-3 0 16,-4-3 1-16,0 0 1 15,3-3-2-15,1-6 1 16,3-4-1-16,0-2 0 15,0-1-1-15,4-3 1 16,-1-3 1-16,4 0 0 16,4 0 0-16,0 6 0 15,3 4 1-15,0 3 0 16,0 2 0-16,0 7 0 0,1 7 0 16,-5 5 1-16,-3 4-2 15,0 6 1-15,-3 0-1 16,0-7 0-16,-4 4-4 15,0-3 0-15,0-4-10 16,-4-2 1-16</inkml:trace>
  <inkml:trace contextRef="#ctx0" brushRef="#br2" timeOffset="57131.223">23259 17331 52 0,'42'41'26'0,"0"3"-15"0,-35-35 26 0,0 10-36 16,-3 6 1-16,-8 10 0 16,-13 9 0-16,-15 9-4 15,-10 0 0-15,-4 0-4 16,-7-9 1-16,4-12-12 15,6-17 1-15</inkml:trace>
  <inkml:trace contextRef="#ctx0" brushRef="#br2" timeOffset="57655.733">24483 16560 42 0,'14'0'21'0,"-4"-13"-18"0,-10 13 28 16,0 0-25-16,0 0 0 16,-14 10 1-16,-10 8 0 0,-12 1-10 15,-2 3 0-15,2 3 6 16,1 4 1-16,3 2-3 15,1-3 1-15,6 0-1 16,7-6 0-16,11 0 0 16,7 3 0-16,11 0-1 15,6 0 1-15,8 1-1 16,0-1 0-16,-1 0 0 16,-6-3 0-16,-4 9-1 15,-10-3 1-15,-11 1-1 16,-14 5 0-16,-4 0-5 15,-10-2 1-15,-11-7-8 16,0-6 0-16,3-4-3 16,5-5 0-16</inkml:trace>
  <inkml:trace contextRef="#ctx0" brushRef="#br2" timeOffset="57956.341">24550 16939 45 0,'28'-12'22'0,"-3"-4"-20"0,-22 10 43 16,-3 6-45-16,4-7 1 15,-8 4 1-15,-3 0 0 16,-3-3-3-16,-1 3 1 0,-3 3 2 16,-4 3 0-16,1 13-1 15,-5 2 1-15,5 11 0 16,-1 2 0-16,11 7-1 15,4-4 1-15,10-6-2 16,7-6 0-16,3-15-1 16,8-11 1-16,3-8-2 15,-3-4 0-15,-4-6-4 16,-7-3 0-16,-7 0-10 16,-7-6 0-16</inkml:trace>
  <inkml:trace contextRef="#ctx0" brushRef="#br2" timeOffset="58659.722">26194 15867 59 0,'21'-16'29'0,"-10"22"-24"15,-11-6 48-15,-4 3-52 16,-3 10 0-16,-11 12 0 16,-17 6 1-16,-11 4-2 15,-14-1 0-15,-3 1 1 16,-15-1 0-16,15 7-1 15,-1-6 1-15,4-4-1 16,7-3 1-16,11-3 0 16,10-3 0-16,11-9 0 15,14-4 0-15,14 4 0 16,7-1 0-16,7 4-1 0,11 3 1 16,10 3-1-16,-3-3 0 15,-7 15 0-15,-11 4 0 16,-7 6-1-16,-21 9 1 15,-18 7-1-15,-6-4 1 16,-12 7 0-16,-10-7 0 16,-3-3-1-16,3-6 1 15,7-9 0-15,4 0 0 16,10-4 0-16,7-12 1 16,15-3-1-16,10 0 0 15,14-7 0-15,11-5 0 16,10-1 0-16,7-6 0 0,-3 0-2 15,3-3 0-15,4 3-6 16,4 0 1-16,-1 3-13 16,0 0 1-16</inkml:trace>
  <inkml:trace contextRef="#ctx0" brushRef="#br2" timeOffset="58923.452">26130 16660 65 0,'-10'10'32'0,"-8"52"-31"16,11-43 50-16,-4 3-51 0,-6 9 1 15,-4 10-1-15,3 6 1 16,0 6-4-16,4 1 1 15,4-13-7-15,6-13 1 16,4-19-11-16,7-12 1 16</inkml:trace>
  <inkml:trace contextRef="#ctx0" brushRef="#br2" timeOffset="59441.472">26751 16544 51 0,'0'-25'25'0,"-3"38"-17"15,-1-13 37-15,-6-4-44 16,-12 4 1-16,-9 0 2 16,-5 4 0-16,-6 2-5 15,0 10 1-15,-1 5 3 16,5 5 0-16,-5 2-1 16,11 3 1-16,8 4-1 15,6-4 0-15,8-3-1 0,13-3 0 16,11-9-1-16,7 0 0 15,8-10-1-15,9-6 0 16,1-9-1-16,0-10 1 16,-4-3 0-16,1-3 1 31,-8 3-1-31,-4 3 0 0,-6 0 1 0,0 10 0 16,-8 9 0-16,-3 6 1 15,-3 16-1-15,-8 6 1 16,1 0 0-16,-4 1 0 0,0 2-1 15,0-3 0-15,3 0-1 16,4-3 1-16,4-3-6 16,3-3 1-16,3-3-11 15,1-7 0-15,3-6-3 16,0-6 0-16</inkml:trace>
  <inkml:trace contextRef="#ctx0" brushRef="#br2" timeOffset="59756.033">26928 16914 62 0,'-15'41'31'0,"5"6"-41"15,6-38 61-15,1 4-50 16,3-1 0-16,-4-5 0 16,4-1 0-16,0-6-2 0,11-6 1 15,3-4 0-15,0-5 1 16,0-4-3-16,7-9 1 15,-3 9-1-15,3 0 0 16,-3 0 0-16,3 3 0 16,0 4 0-16,-3 6 1 15,-1 2 1-15,1 4 0 16,-4 13 1-16,0 3 0 16,0 6 0-16,0 0 0 15,1 0-1-15,-1 3 1 16,-4-7-5-16,1-2 0 0,-4-3-12 31,-11-7 0-31</inkml:trace>
  <inkml:trace contextRef="#ctx0" brushRef="#br2" timeOffset="60461.842">25167 17501 56 0,'-14'9'28'0,"7"16"-28"0,3-19 43 0,1 1-42 16,-4 5 1-16,0 4 0 15,0 3 0-15,3-10-4 16,1 0 1-16,6-5 1 15,4-8 1-15,7-8-2 16,4-4 0-16,7-12 0 16,-1 0 0-16,1 3 0 15,0 0 1-15,0-1 0 16,-1 5 0-16,-3 2 0 16,1 3 0-16,-5 3 1 15,1 7 1-15,-1 6-1 16,-2 3 0-16,-5 7 0 15,-6-1 0-15,-4 10 1 0,-4 6 0 16,-3 3-2-16,0 4 1 16,0-1-1-16,3 0 0 15,4-2-4-15,4-11 1 16,3-5-11-16,4-10 1 16,3-9-4-16,0 0 0 15</inkml:trace>
  <inkml:trace contextRef="#ctx0" brushRef="#br2" timeOffset="60809.285">25615 17428 60 0,'-3'10'30'0,"10"-23"-36"16,-7 13 57-16,3 0-48 15,4 0 1-15,-7 0 0 16,7-6 1-16,7-3-7 15,4 2 0-15,7 1 4 0,3 0 1 16,-3 3-7-16,-4 3 1 16,-7 0-9-16,0 0 0 15,-10 0-7-15,-4 0 0 16</inkml:trace>
  <inkml:trace contextRef="#ctx0" brushRef="#br2" timeOffset="61067.197">25502 17595 54 0,'7'18'27'0,"11"-2"-24"0,-7-13 45 0,-1-3-47 0,8 0 0 0,-4-3 0 0,4 0 0 0,6 0-2 16,4-3 1-16,1-1-6 15,2 1 1-15,1 0-12 16,0-7 1-16</inkml:trace>
  <inkml:trace contextRef="#ctx0" brushRef="#br2" timeOffset="61276.078">26042 17413 62 0,'-25'12'31'0,"-10"51"-38"0,28-44 49 16,-4 12-42-16,-3 16 0 16,4-9-5-16,3-4 0 15,0-2-8-15,3-14 0 16,8-5-3-16,3-19 0 16</inkml:trace>
  <inkml:trace contextRef="#ctx0" brushRef="#br2" timeOffset="61813.905">25686 15823 57 0,'3'19'28'0,"-13"6"-30"15,10-22 57-15,-4 3-55 16,-3 0 0-16,0 1 0 0,0-4 0 16,-4 0 0-16,-3-6 0 15,0-3 0-15,0-10 0 16,0-3-1-16,3-6 1 16,4 6 0-16,7-6 0 15,4 6 0-15,6 0 0 16,5 4 0-16,-5 2 1 15,15 4-1-15,10 9 1 16,4 6 0-16,0 0 1 16,0 4-1-16,3 5 0 15,0 7-1-15,-3 7 1 0,3-1-1 16,1-3 0-16,-8-9-1 16,-3-10 0-16,-4-6-1 15,-3-13 1-15,-8-12 0 16,1 3 0-16,-8-9 0 15,-10-4 1 1,-14 1 0 0,-17 3 0-16,-19 6-2 0,-3 9 1 0,-14 13-9 15,4 12 1-15,-1 1-8 16,8 2 0-16</inkml:trace>
  <inkml:trace contextRef="#ctx0" brushRef="#br2" timeOffset="62326.693">27312 16406 52 0,'14'-3'26'0,"21"0"-23"15,-20 3 42-15,9 0-44 16,8-3 0-16,14-4-1 16,3-5 1-16,8 2-3 15,-4-2 1-15,-8 3-6 16,-9 2 0-16,-15 7-10 16,-14 3 1-16</inkml:trace>
  <inkml:trace contextRef="#ctx0" brushRef="#br2" timeOffset="62529.081">27333 16713 49 0,'-7'19'24'0,"11"-6"-11"0,-1-10 37 0,8 0-47 16,6 0 0-16,12-3 1 15,2 0 0-15,19-3-6 16,10-3 1-16,0 0-2 15,-4-1 0-15,-13 4-16 16,-5 0 1-16</inkml:trace>
  <inkml:trace contextRef="#ctx0" brushRef="#br2" timeOffset="63779.652">29041 15694 41 0,'91'-22'20'0,"-13"-12"-6"16,-60 24 19-16,-1 1-29 15,-3 3 0-15,-7-1 3 16,-10 7 0-16,-15 4-8 15,-10 5 1-15,-25 7 5 16,-3 6 0-16,-22-4-2 16,-17 8 1-16,-7 5-2 15,-1 3 0-15,1 1-2 16,3 3 1-16,7-4-1 0,18 1 0 16,11-1 0-16,13-3 0 15,15-2 0-15,18-4 0 16,13-3 0-16,22-4 1 15,13-2-1-15,5 3 1 16,13-7-1-16,4 4 0 16,0 0 0-16,-4 0 0 15,-13-1 0-15,-12 4 0 16,-10 3 0-16,-14-3 0 16,-14 6 0-16,-14 6 0 0,-4 7-1 15,-10 3 1 1,-7 6-1-16,-4 3 1 0,-4-6 0 15,4 0 0-15,0 0 0 16,-3 3 0-16,7 0 0 16,6-10 1-16,8-5 0 15,10-1 0-15,8-6 0 16,13-3 1-16,22-6 0 16,6-7 0-16,12-9 0 15,13 0 0-15,8 0-2 16,2 0 1-16,-2-3-3 15,-4 6 1-15,-4 0-7 32,1-3 0-32,-12 0-13 0,5-9 0 0</inkml:trace>
  <inkml:trace contextRef="#ctx0" brushRef="#br2" timeOffset="64022.538">28787 16485 54 0,'0'6'27'0,"-4"-6"-18"0,1 3 36 16,-1 3-43-16,-3 10 1 16,-7 9 0-16,-4 9 1 0,1 10-5 15,-5 3 0-15,5-3 1 16,-1-9 0-16,4-4-8 15,4-6 0-15,2-6-10 16,1-10 0-16</inkml:trace>
  <inkml:trace contextRef="#ctx0" brushRef="#br2" timeOffset="64606.969">27817 17149 49 0,'7'3'24'0,"3"4"-13"0,-6-1 34 16,-4 0-44-16,0 4 1 16,-4 2 0-16,1 4 1 15,-4 0-3-15,0-1 0 0,-1 1 1 16,1-4 0-16,0-2-1 15,0 2 0-15,0-8-1 16,4-4 1-16,3-7-1 16,3-5 0-16,4-4-1 15,4-6 1-15,-1-9-2 16,1-4 1-16,3 1 0 16,4 6 0-16,3 2 0 15,-3 8 1-15,-4 5 0 16,0 4 0-16,0 6 2 15,-3 6 0-15,-1 6 0 16,1 7 0-16,-8 3 0 16,-3 6 1-16,0 0-1 15,0-3 1-15,0 0-2 16,0-4 1-16,0-2-3 16,7-3 1-16,0-4-8 0,4-3 1 15,3-2-9-15,7-1 1 16</inkml:trace>
  <inkml:trace contextRef="#ctx0" brushRef="#br2" timeOffset="64847.823">28131 17212 52 0,'0'-6'26'0,"0"3"-23"0,3-1 44 0,4-2-44 16,4 0 1-16,3 0 1 16,3-4 1-16,8 1-9 15,3-4 1-15,1 4 3 16,-1-1 1-16,-7-2-9 16,-3 6 0-16,-4 6-12 15,-11-3 1-15</inkml:trace>
  <inkml:trace contextRef="#ctx0" brushRef="#br2" timeOffset="65089.686">28056 17366 58 0,'7'15'29'0,"22"-15"-28"0,-15 0 45 15,11 0-46 1,10-3 1-16,4-3 0 0,-1 0 0 15,-2-4-4-15,2 1 0 16,5-1-11-16,-1 1 1 16,-7 0-4-16,8-1 1 15</inkml:trace>
  <inkml:trace contextRef="#ctx0" brushRef="#br2" timeOffset="65302.398">28709 17149 66 0,'-42'66'33'0,"-4"22"-46"15,39-66 64-15,-4 6-52 16,4-6 1-16,0 0-13 16,7-3 0-16,4-13 2 15,10-6 1-15</inkml:trace>
  <inkml:trace contextRef="#ctx0" brushRef="#br2" timeOffset="65928.046">28469 15167 57 0,'-3'19'28'0,"-40"13"-26"0,36-23 44 0,-7 10-47 15,-7 3 0-15,-7-3 0 16,0-1 1-16,-4-2 0 16,4-3 1-16,3-4-2 15,7-6 1-15,4-3 0 16,7-3 0-16,7-6 0 16,7-1 0-16,4 1-1 15,6-1 1-15,5 4-1 16,2 6 1-16,1 3-1 0,3 7 1 15,7 5-1 1,8 1 1 0,-1 0-1-16,7 3 1 15,1-4 0-15,3 1 0 0,3-10 0 0,-6-3 0 16,-5-6-1-16,-6-6 0 16,-7-4 0-16,-11-2 0 15,-3-7 0-15,-8-3 1 16,-10-1 0-16,-14 8 0 15,-14-1 1-15,-14 6 0 16,-11 7-3-16,-4 9 0 0,-3 10-12 16,7-1 1-16,1 7-3 15,9 3 1-15</inkml:trace>
  <inkml:trace contextRef="#ctx0" brushRef="#br2" timeOffset="66573.492">29443 15682 47 0,'-4'6'23'0,"-17"10"-22"16,14-10 44-16,-3 3-42 16,-5-2 0-16,-2 5 1 15,-1 7 1-15,0 9-6 16,1 13 0-16,-1 9 4 15,4 3 1-15,7 7-2 16,7 0 1-16,7-4-3 16,4-15 1-16,6-10-4 0,4-6 0 15,1-3-14-15,-1-6 1 16,-7-10-2-16,0-6 0 16</inkml:trace>
  <inkml:trace contextRef="#ctx0" brushRef="#br2" timeOffset="67037.839">29658 15973 47 0,'0'22'23'0,"-21"16"-20"16,14-29 43-16,0 4-44 16,-7 6 0-16,3 3 0 15,-3-4 1-15,3-2-4 16,4-3 0-16,0-4 2 16,4-3 0-16,3-6-1 15,7-6 0-15,3-3-1 16,4-7 0-16,4-6-2 15,3-6 0-15,4-3-1 0,0-1 0 16,-1 4 0 0,1 0 1-16,0 6 1 0,-4 6 0 15,0 7 3-15,-3 9 0 16,-1 6 3-16,-3 6 0 16,-3 7 0-16,-4 10 0 15,-3-4-1-15,-4 0 0 16,0 0-2-16,-4 0 1 15,1 0-3-15,3-6 1 16,0-4-7-16,3-2 0 16,4-7-9-16,4-6 0 15</inkml:trace>
  <inkml:trace contextRef="#ctx0" brushRef="#br2" timeOffset="67295.896">29979 16017 61 0,'4'19'30'0,"-1"-28"-36"16,1 6 53-16,-1-1-47 15,4 4 1-15,0 0 0 16,4-3 0-16,-1-3-2 15,8 3 1-15,7 0-5 16,-1-4 1-16,-2 1-11 16,2 3 1-16,-10-3-3 15,8-7 0-15</inkml:trace>
  <inkml:trace contextRef="#ctx0" brushRef="#br2" timeOffset="67521.49">30053 15826 64 0,'-3'47'32'0,"6"16"-47"0,-3-44 66 0,0 12-51 16,4 3 1-16,-4 4-1 15,0 3 0-15,0-7-2 16,0-5 0-16,0-11-6 15,3-8 0-15,11-10-9 16,4-7 1-16</inkml:trace>
  <inkml:trace contextRef="#ctx0" brushRef="#br2" timeOffset="67776.389">30413 15823 58 0,'0'22'29'0,"-4"12"-30"0,4-24 50 16,-3 9-49-16,-1 12 1 16,1 0 1-16,-4 7 1 15,0 3-5-15,3 3 0 16,4-10-2-16,0-9 0 15,7-9-10-15,4-10 0 16,3-12-4-16,0-10 0 16</inkml:trace>
  <inkml:trace contextRef="#ctx0" brushRef="#br2" timeOffset="68045.573">30494 15682 51 0,'4'15'25'0,"6"-5"-26"15,-3-7 48-15,0 0-45 16,4 3 0-16,3-2 2 16,0 8 0-16,0 10-5 15,0 6 0-15,0 10 3 16,-3 3 0-16,-7 3-2 15,-8-1 1-15,1 1-5 16,-8 7 1-16,-10 5-10 16,-11-12 1-16,-3-7-5 15,7 1 0-15</inkml:trace>
  <inkml:trace contextRef="#ctx0" brushRef="#br2" timeOffset="68406.995">31147 15719 44 0,'-4'4'22'0,"-13"2"-14"16,10-3 37-16,-4 0-43 15,-3 6 1-15,-4 7 1 16,-3 16 1-16,-4 5-6 16,4 20 0-16,-4 8 4 15,1 11 0-15,6-1-2 16,4-6 1-16,3-6-4 15,8-10 1-15,6-12-5 16,8-13 0-16,3-6-12 16,4-10 1-16</inkml:trace>
  <inkml:trace contextRef="#ctx0" brushRef="#br2" timeOffset="68797.116">31140 15923 67 0,'7'6'33'0,"0"-12"-36"0,-4 3 57 0,8 0-52 15,3 3 0-15,7 0 1 16,7 0 0-16,-3 0-5 15,-4 0 1-15,-3 0 2 16,-7 3 0-16,-4 3-2 16,-11 4 1-16,-3 5-1 15,-7 11 1-15,-7-1 0 16,0 3 0-16,-1 0 0 16,8 7 0-16,4-4 0 15,-1 0 1-15,4 1-1 16,4-7 1-16,-1-6-2 15,4-4 1-15,7-2-4 16,4-4 0-16,6-3-5 16,1 1 0-16,0-4-11 15,3-9 0-15</inkml:trace>
  <inkml:trace contextRef="#ctx0" brushRef="#br2" timeOffset="69168.71">31418 16171 57 0,'0'38'28'0,"-14"-7"-28"0,11-25 44 15,-1 0-44-15,1 1 1 0,-1-1 0 16,1 0 0-16,-1-3-2 16,1-3 1-16,3-6 0 15,3-3 0-15,4-7-1 16,4-3 1-16,3-3-3 15,4 0 1-15,-1 4 0 16,4-4 0-16,0 0 0 16,1 0 0-16,-1 3 0 15,0 9 1-15,0 4 2 16,-3 9 0 0,-4 22 1-1,-4 0 1-15,-6 4-1 16,-4-1 1-16,-4 0-1 15,1-3 0-15,-1-6-3 16,1-6 1-16,3-4-7 16,3 4 0-16,4-10-10 15,1-6 1-15</inkml:trace>
  <inkml:trace contextRef="#ctx0" brushRef="#br2" timeOffset="69425.392">31704 16111 61 0,'-3'10'30'0,"6"-17"-36"0,4 4 51 16,4 3-44-16,3 0 0 0,7 3 0 15,7-3 0-15,1 0-2 16,-5 0 0-16,-3 0-2 15,1-3 1-15,-1 0-12 16,-4 0 1-16,1-3-4 16,-4-4 1-16</inkml:trace>
  <inkml:trace contextRef="#ctx0" brushRef="#br2" timeOffset="69650.264">31814 15933 53 0,'10'18'26'0,"11"29"-27"15,-17-37 50-15,-1 6-48 0,-3 2 0 16,0 7-1-16,0 7 1 16,-7 2-2-16,-3 1 1 15,-1-7 0-15,-3-3 1 16,0 0-6-16,0-3 1 15,7-9-10-15,3-4 1 16,4-6-3-16,11-9 0 16</inkml:trace>
  <inkml:trace contextRef="#ctx0" brushRef="#br2" timeOffset="70161.557">32043 15889 63 0,'0'6'31'0,"3"-6"-42"16,-3 0 65-16,7-6-51 16,4 3 0-16,0-1 1 15,3 1 0-15,0 0-6 16,3 0 1-16,1 0 3 15,3 0 0-15,-3-4-2 16,-4 4 1-16,-3 0-1 16,-4 3 0-16,0 0 0 15,-4 3 0-15,-3 4-1 16,-3-4 1-16,-1 3-2 16,-3-3 0-16,-3 3-1 0,-5 4 0 15,1-1-1-15,0 1 1 16,4-1 0-16,-1 4 0 15,4-1 1-15,3 1 1 16,4-1 0-16,7 4 1 16,4-4 0-16,3 4 1 15,4 0-1-15,-1 0 0 16,-2-1 0-16,-5 1 0 16,-3 6 0-16,-3-3 0 15,-8 3 0-15,-6 3 0 16,-4 0 0-16,-8-3 1 0,-2 0-4 15,-1-10 0-15,0 4-10 16,4-7 0-16,7-6-3 16,7-6 1-16</inkml:trace>
  <inkml:trace contextRef="#ctx0" brushRef="#br2" timeOffset="70447.536">32300 15544 44 0,'0'3'22'0,"22"41"-23"15,-12-25 41-15,4 9-38 0,4-3 0 16,3 16 3-16,0 6 1 15,4 12-7-15,-7 1 0 16,-8-4 3-16,-10 4 1 16,-7 0-2-16,-14-1 0 15,-11-9-8-15,-3-3 0 16,-11-6-9-16,-7-3 1 16</inkml:trace>
  <inkml:trace contextRef="#ctx0" brushRef="#br2" timeOffset="70986.026">29341 16572 58 0,'10'3'29'0,"15"1"-33"0,-15-1 49 16,5 0-41-16,6 6 1 15,7 1 3-15,25-1 1 16,17 0-10-16,33 1 0 0,20 2 7 15,39-2 1 1,22-1-3-16,20 1 1 0,15-4-2 16,14 3 0-16,7-6-2 15,0-3 0-15,-14 0-4 16,-46-3 1-16,-29-3-4 16,-24 3 0-16,-24 0-8 15,-33 3 0-15,-24 0-9 16,-14 6 1-16</inkml:trace>
  <inkml:trace contextRef="#ctx0" brushRef="#br2" timeOffset="71842.927">29489 17206 40 0,'3'6'20'0,"1"10"-11"15,-4-13 25-15,0 9-30 16,0 4 1-16,-4 9 2 16,1 0 0-16,-4-3-9 15,0 6 0-15,0 7 7 16,-4-7 0-16,7 0-2 0,4-3 0 15,0-3-2 1,11-9 0-16,-4-4-1 0,0-12 0 16,4-6-2-16,3-10 1 15,3 0-1-15,5-9 1 16,-1-10 0-16,0-12 0 16,4-9-1-16,-1-10 1 15,-2 9-2-15,-1 4 1 16,0 5 0-16,-4 14 0 15,1 5 0-15,-4 7 0 0,0 6 2 16,-3 7 0 0,0-1 0-16,3 1 0 0,0 2 1 15,7 1 0-15,4-4 0 16,6 4 0-16,5-3 1 16,20 2 1-16,11 4 2 15,25 0 0-15,14-1 0 16,14 4 1-16,24 0-1 15,8-6 0-15,17-1-2 16,18 1 1-16,-24-4-3 16,-1 1 0-1,-21 2-3-15,-21 4 1 0,-25 0-6 16,-21 0 0-16,-21-1-10 16,-21 1 0-16,-15 3-4 15,-31 6 1-15</inkml:trace>
  <inkml:trace contextRef="#ctx0" brushRef="#br2" timeOffset="72564.49">29132 16795 43 0,'4'3'21'0,"-4"-6"-16"16,0 3 37-16,0 0-38 15,0-3 1-15,-4 0 4 16,1 3 1-16,3-3-11 0,0 3 0 16,0 0 7-16,0 0 0 15,7-4-2-15,7 1 0 16,7-3-2-16,11 0 0 16,0-1-1-16,-1 1 0 15,-6-3-1-15,-4 3 1 16,-7-1-1-16,-7 7 0 15,-7 3 0-15,-7 7 0 16,-7 2-1-16,-3 1 1 16,-1-1-1-16,4 1 1 15,0 0-1-15,3-1 0 0,1 1 0 16,3-4 0-16,3-6 0 16,8 0 0-16,-1 4 1 15,4 2 0-15,0 3 0 16,4 1 0-16,-4 0 0 15,0 2 0-15,-7 1 0 16,-4 0 0-16,-10-1-1 16,-3 1 1-16,-5 3-5 15,-2-7 0-15,-11-5-15 16,3-4 1-16</inkml:trace>
  <inkml:trace contextRef="#ctx0" brushRef="#br2" timeOffset="73838.577">30050 17319 56 0,'0'40'28'0,"-4"7"-26"0,1-43 36 0,-4 5-38 16,-1 0 0-16,1 1-1 16,4-4 1-16,-1 0-1 15,4-6 1-15,4-6-1 16,3-3 1-16,0-10-1 15,4-6 1-15,3-3-1 16,7-1 1-16,4-2-1 16,3-4 0-16,-4 7 0 15,1 9 0-15,0 4 0 16,0 5 0-16,-4 4 0 16,0 3 1-16,0 6 1 15,-3 0 0-15,-4 0 0 16,-4 4 0-16,-3 2 0 15,-7 4 0-15,-3 5 1 16,-8 7 0-16,1 4-1 16,-1-4 0-1,1-3 0-15,-1 0 0 0,7 0-2 16,1-7 0-16,6-2-6 0,8-10 1 16,3-3-10-16,4-6 1 15</inkml:trace>
  <inkml:trace contextRef="#ctx0" brushRef="#br2" timeOffset="74439.081">30773 16851 63 0,'3'7'31'0,"-6"-1"-39"15,-1-3 56-15,-3-3-48 16,-10 0 1-16,-5 0 0 16,-2 3 0-16,3 3-1 15,-1 4 0-15,-2-1 0 16,3 4 1-16,3-4-2 16,4 1 1-16,7-1-1 0,7 4 1 15,7-1-1-15,3 1 1 16,4 9 0-16,8 3 0 15,2 0 0-15,1 0 0 16,-4 0 0-16,-7-3 0 16,-7-3-1-16,-7-4 0 15,-7-8 0-15,0-1 0 16,0-6 0-16,-3-6 0 0,3-7 0 16,3-3 0-16,4-2 1 15,4-1 0-15,6 0 0 16,4 0 0-16,4 0 0 15,7-3 0-15,-1 4 0 16,5-4 1-16,2 0-1 16,-3 6 1-16,1 0-7 15,-5 4 1-15,-2 6-11 16,-8-1 0-16</inkml:trace>
  <inkml:trace contextRef="#ctx0" brushRef="#br2" timeOffset="74748.984">30861 17209 62 0,'-7'9'31'0,"7"-18"-27"0,0 9 51 16,7 0-52-16,4-3 1 16,3 0 0-16,7-1 0 15,11-5-6-15,10-3 1 16,-3-4 2-16,3 3 1 16,7-2-8-16,1 2 0 0,-8 1-15 15,-3 2 0-15,0 1 0 16,0 6 0-16</inkml:trace>
  <inkml:trace contextRef="#ctx0" brushRef="#br2" timeOffset="74968.321">31609 16851 69 0,'-4'19'34'0,"-24"35"-41"15,21-36 71-15,0 26-64 16,-4 10 1-16,1 11 0 16,-1 4 1-16,1-12-5 15,3 2 0-15,0-12-9 0,0-9 1 16,-4-16-9-16,4 3 0 16</inkml:trace>
  <inkml:trace contextRef="#ctx0" brushRef="#br2" timeOffset="77096.479">19272 18479 28 0,'0'3'14'0,"-17"6"-6"16,10-5 14-16,-4-1-20 16,-7 0 0-16,-10 3 1 15,-4 0 0-15,1-2-4 16,-1 5 0-16,0 3 3 16,0 4 0-16,4 6-1 15,3 3 1-15,4 0-2 16,4 7 1-16,3-4-1 15,10 0 1-15,8-9-1 0,13-7 0 16,1-2-1-16,-1-10 1 16,1-6-1-16,7-4 0 15,-1 1-1-15,1-4 1 16,-4 1-1-16,1-4 1 16,-1 3 0-16,0-2 1 15,0 2-1-15,-3 1 0 16,-1-1 1-16,-3 4 1 15,-3 2 1-15,0 7 1 0,-4 4-1 16,-4 2 1-16,-3 6 1 16,-3 7 0-16,-1 3-1 15,1 6 0-15,-4 1-1 16,3-1 0-16,4-3-4 16,0-3 0-16,4-10-11 15,10-5 0-15</inkml:trace>
  <inkml:trace contextRef="#ctx0" brushRef="#br2" timeOffset="77339.414">19696 18043 49 0,'-7'28'24'0,"-18"13"-21"0,18-22 37 16,-4 6-40-16,1 16 0 16,-4 6 0-16,-1 9 1 15,1-3-2-15,0 1 0 16,7-1-4-16,0-6 0 16,4-9-9-16,-1-13 0 15</inkml:trace>
  <inkml:trace contextRef="#ctx0" brushRef="#br2" timeOffset="77728.576">20034 18347 48 0,'11'0'24'0,"-11"6"-17"16,-4-2 36-16,-6-1-42 16,-8 0 1-16,-3 0-1 15,-4 0 1-15,1 0-3 16,-5 0 1-16,8 4 1 16,4-1 1-16,2 3-2 15,1 4 1-15,4-1-1 16,3 4 0-16,7 3 0 15,3 0 0-15,8 0-1 0,6-1 1 16,1 7 0-16,0-3 0 16,-4-3 0-16,-4-3 0 15,-6 3-1 1,-8-4 1-16,-6 1-3 0,-4-3 1 16,0-4-7-16,-1-6 0 15,5 0-7-15,6-9 1 16</inkml:trace>
  <inkml:trace contextRef="#ctx0" brushRef="#br2" timeOffset="78029.313">20158 18567 45 0,'21'-10'22'0,"18"-9"-17"16,-32 19 35-16,0-3-38 15,0 0 0-15,3-3-1 16,-6 0 1-16,-4-4-3 15,-7-2 0-15,-7-1 2 16,-4 4 1-16,4-1-3 16,-4 13 1-16,1 7-2 15,-8 2 1-15,4-5-1 16,0 8 1-16,3 7-2 16,4 3 0-16,7 1 0 15,7-1 0-15,7-7 0 16,7-5 1-16,0-7-1 15,4-12 1-15,3-3-1 0,0-7 0 16,0-3-9-16,-3 0 1 16</inkml:trace>
  <inkml:trace contextRef="#ctx0" brushRef="#br2" timeOffset="78672.958">21685 17977 54 0,'7'0'27'0,"-10"41"-32"16,-1-29 49-16,-3 10-42 16,0 10 0-16,-3 9 1 0,-1-1 0 15,0 7-4-15,4-6 0 16,0-6 2-16,0-7 1 16,0-6-2-16,0-7 0 15,0-8 0-15,-4-7 0 16,1-10-1-16,-8 4 1 15,-3-6-1-15,0-4 0 16,-7-3 1-16,-8 3 0 16,-2 7-1-16,2 3 0 15,5 12 0-15,-1 3 1 0,0 10 0 16,4 6 0-16,3 3 0 16,4 4 0-16,7 2 1 15,7-15 0-15,10 3-1 16,8 0 1-16,7-6 0 15,13-1 0-15,5-2-2 16,2-7 0-16,1 0-7 16,4-6 1-16,9-3-9 15,-6-3 0-15</inkml:trace>
  <inkml:trace contextRef="#ctx0" brushRef="#br2" timeOffset="78887.516">21897 18388 57 0,'0'22'28'0,"-21"3"-30"0,17-16 48 16,-3 4-46-16,0 6 0 16,0-10-1-16,4 1 1 15,-1-1-4-15,0-3 0 16,8-3-12-16,3-9 0 15</inkml:trace>
  <inkml:trace contextRef="#ctx0" brushRef="#br2" timeOffset="79126.375">21809 18168 59 0,'0'10'29'0,"0"-7"-25"16,0-3 47-16,3 0-52 16,4 0 0-16,-3-3-1 15,3-3 1-15,3 2 1 16,5 4 1-16,2 0-5 16,1 0 0-16,0 0-8 15,-1 10 0-15,-3-1-5 16,4-2 0-16</inkml:trace>
  <inkml:trace contextRef="#ctx0" brushRef="#br2" timeOffset="79390.224">22052 18419 53 0,'7'32'26'0,"-7"-1"-21"0,0-25 47 16,0 4-48-16,-3-1 0 15,3 1 2-15,0-4 0 16,0-3-8-16,0 0 0 16,0-3 5-16,0 0 0 15,0 0-2-15,7 6 0 0,0-6-2 16,3-3 1-16,4-3-1 16,4-3 1-16,0-7-5 15,3-3 1 1,14-12-16-1,-7 6 1-15</inkml:trace>
  <inkml:trace contextRef="#ctx0" brushRef="#br2" timeOffset="79743.698">22334 18460 63 0,'0'16'31'0,"14"-23"-35"16,-3 4 43-16,0 0-39 0,3-3 1 16,0 0-1-16,0-4 0 15,0-2-1-15,-3-4 1 16,-1-3 0-16,-6 4 0 16,-4-1-3-16,-4 0 0 15,-6 4-1-15,-1 5 0 16,-3 7 0-16,0 4 0 15,3 5 0-15,1 7 0 16,3 2 5-16,3 7 0 16,4-3 2-16,0 0 0 15,7-6 0-15,4 3 1 16,6-3-2-16,8-4 1 16,7-6-4-16,-4 1 0 15,4-1-8-15,0-6 1 0,-1-6-7 16,-2-7 1-16</inkml:trace>
  <inkml:trace contextRef="#ctx0" brushRef="#br2" timeOffset="80491.331">22740 18545 47 0,'0'0'23'0,"0"-16"-28"15,4 7 39-15,3-4-33 16,3-6 1-16,1-6 0 16,3 3 0-16,4 0-3 0,3 0 1 15,-4 7 2-15,12-1 0 16,9 3-1-16,15 7 0 16,-3 0 0-16,-1 0 0 15,0 3-1-15,1 3 1 16,-8-4-1-16,-3 4 0 15,-7 0 0-15,-8 0 0 16,-6 0-1-16,-11 4 1 16,-10-1-1-16,-11 3 1 15,-8 0-1-15,-6-3 0 16,0 4-4-16,0-1 0 16,3 3-1-16,4 4 1 0,7-1 0 15,3 4 0-15,8 0 2 16,6 3 0-16,8-1 6 15,3-2 1-15,0-3 1 16,-3-1 0-16,-4 4-1 16,-4-1 1-16,-6-2-2 15,-4 3 1-15,-4-4-3 16,-3 1 0-16,-4-4-1 16,4-3 0-16,0-6-1 15,3 0 1-15,11-6 0 16,4 0 1-16,3-3-1 15,11-1 0-15,10 4 1 16,7 3 0-16,11-7-1 16,0-2 1-16,-7-7-1 15,3-6 0-15,4 0-1 16,0-10 1-16,-8 10 0 0,-6-3 0 16,-7 3 0-16,-11 3 0 15,-10 0 0-15,-8 6 0 16,-7 7 0-16,-6 6 1 15,-1 9-1-15,4 7 0 16,0 9 1-16,0 6 0 16,3 3 0-16,4-3 0 15,0 1-1-15,7-1 1 16,0-3-1-16,11-6 1 16,10-1-5-16,14-11 1 15,4-7-5-15,10 0 0 16,11-7-7-16,4-5 1 0</inkml:trace>
  <inkml:trace contextRef="#ctx0" brushRef="#br2" timeOffset="80779.166">24162 18275 23 0,'-7'-19'11'0,"-43"10"-4"0,33 6 11 0,-1 6-14 16,-3-3 0-16,-11 3 1 15,-3 3 1-15,-7 1-8 16,-1 5 1-16,4-3 7 15,11 1 1-15,3-4-2 16,11 0 1-16,7 4-1 16,11 6 1-16,13 2 0 15,12 4 0-15,6 0-3 0,-3 3 1 16,3 0-1-16,0-9 0 16,-10 6-2-16,-11-6 0 15,-10 3-1-15,-8 2 0 16,-10 8-1-16,-7-1 0 15,-14-3-7-15,-1-3 1 16,1-6-10-16,7-10 1 16</inkml:trace>
  <inkml:trace contextRef="#ctx0" brushRef="#br2" timeOffset="80994.557">24497 18589 56 0,'7'37'28'0,"-4"-15"-30"15,1-16 44-15,-4 1-44 16,0-4 1-16,-7-3-17 16,-4-3 1-16,-13-4 11 15,-1 1 0-15</inkml:trace>
  <inkml:trace contextRef="#ctx0" brushRef="#br2" timeOffset="94046.142">2484 3832 25 0,'28'6'12'0,"-25"13"-11"16,4-19 13-16,11 0-14 15,-7 0 0-15,10-7 0 16,0 4 0-16,-3-3 0 0,6-3 0 15,12-1 2-15,-5-2 1 16,-2-1-1-16,9 1 1 16,-2 2-1-16,9-6 1 15,5 10 0-15,-1 0 0 16,11 0-3-16,11 6 1 16,-1-7-1-16,8 7 1 15,-4-3-1-15,4-3 1 0,10-3-1 16,0-1 1-16,4-2-1 15,-1-4 1-15,5 0 0 16,6 4 0-16,7-1-1 16,4 7 1-16,4 0-1 15,-8 6 1-15,15 0-1 16,-1 0 1 0,8 0-1-16,-12 0 0 0,12 0 1 15,7 0 0-15,-8 0-1 16,-3 3 1-16,4-3 0 15,-1 3 1-15,1 0-1 16,-1 0 0-16,-10-3 0 16,11 6 0-16,-8 1-1 15,1 2 1-15,-15-9-1 16,0 3 0-16,-3 3 0 16,0 4 0-16,0-7 0 15,-7-3 0-15,-11 3 0 16,-7 0 0-16,0-3 0 0,0 3 0 15,0 1 0-15,-10-8 0 16,-4 8 0-16,0-1 0 16,-14 0 0-16,3 0 0 31,4-9 0-31,-10 6 0 16,-1-3-1-16,-10-1 1 15,-4-2-1-15,-10 3 1 0,0-6 0 16,-8-1 0-16,1 1-1 15,-4-4 1-15,4 4 0 16,-11-4 0-16,3 1-1 16,1-10 1-16,-4 0 0 15,-4 3 0-15,8 0 0 16,-11-3 0-16,0 0 0 16,4-9 0-16,3 3 0 15,-7 0 0-15,0-16-1 16,0-3 1-16,0-4 0 15,0 4 0-15,3-12 0 16,1 6 0-16,-1-4 0 16,-3 4 0-16,0-7 0 15,0 4 0-15,0-4 0 16,0 4 0-16,4 2 0 16,3-8 1-16,-4 8-1 15,4 1 0-15,0 0 0 0,4 6 0 16,-11 3 0-16,7 0 1 15,0 3-1-15,0 10 0 16,0 3 0-16,-3 2 0 16,-1 8 0-16,1 2 1 15,-1-3-1-15,4 10 0 16,-7-1 0-16,0 1 0 16,4 0-1-16,-4 2 1 15,0 1-1-15,-4-3 1 16,-3-1-1-16,-10 7 1 15,-1-13-1-15,-7 10 1 0,-6-3-1 16,-5-4 1-16,1 4 0 16,-14-1 0-16,-11-5 0 15,-7-1 0-15,-18-3 0 16,0 7 0-16,-3-10-1 16,-14 9 1-16,-8-12-1 15,-13 6 0-15,7 4 0 16,-11 2 0-16,-8-3 0 15,-9 7 1-15,6-7-1 16,-6 7 1-16,-15-1 0 16,4 1 0-16,-4-4-1 15,-7 7 1-15,7 0 0 16,1 3 0-16,-12 3 0 16,1-6 1-16,10 6-1 15,-10 0 0-15,0 0 0 0,3 0 0 16,3 0 0-16,-6 0 0 15,10 6 0-15,8-6 0 16,-8 3 0-16,4 3 0 16,21-6 0-16,-11 3 1 15,11-3-2-15,0 0 1 16,3 0 0-16,18 0 0 16,8 0 0-1,6 3 0-15,7 7 0 0,11-7 0 16,0 3 0-16,10-3 0 0,4 7 0 15,14-1 0-15,4 7-1 16,10-10 1-16,0 13-1 16,8-6 1-16,2 2 0 15,-2 1 0-15,-5 3 0 16,12 0 0-16,-15 6 0 16,11 3 0-16,-1 16-1 15,8 0 1-15,-7 18-1 16,7 23 1-16,0 31-2 15,3 25 0-15,7 35-3 16,1 31 1-16,-8 34-5 16,-6 26 0-16</inkml:trace>
  <inkml:trace contextRef="#ctx0" brushRef="#br2" timeOffset="101179.322">871 12577 8 0,'22'3'4'0,"-15"-3"6"0,-7 0 4 16,0 4-13-16,0-4 0 16,0 0 2-16,7 3 0 15,-7 0-3-15,0 0 1 16,0-3 3-16,0 3 1 15,3 0 0-15,-3-3 0 16,7 3-1-16,-3-3 0 0,3-3-2 16,3-6 1-16,5-13-2 15,2-13 1-15,1-12-2 16,3-9 0-16,-3-7 0 16,-8-6 0-16,4-6 0 15,-3 3 0-15,3 6-1 16,-3 13 1-16,-1 9 0 15,-6 9 1-15,3 7-1 16,3 3 1-16,1 9-2 16,-1 7 1-16,1 12-1 15,7 13 1-15,-8 12-1 16,11 13 1-16,-3 6-1 16,14 3 0-16,-4 9 1 15,0 1 1-15,4 9-1 16,0 0 0-16,14-6 0 15,-4-7 1-15,-3-2-1 16,3-11 1-16,-3-11-1 16,-11-7 0-16,-7-6-1 0,0-10 1 15,-13-9-1-15,-8-9 1 16,-8-1-1-16,-2-2 0 16,-18-1 0-16,3 1 0 15,-10-7-1-15,10 0 1 16,-14-3 1-16,0 3 0 15,1 7-1-15,-12 2 1 16,1 4 0-16,6 12 1 16,-2 4-1-16,2 2 1 15,4 7 0-15,8 3 0 0,10-3 0 16,3 3 0-16,-3 0 0 31,10-3 0-31,4-7 0 0,7 1 1 0,7-10-1 16,4-6 0-16,10-4-1 15,7-8 1-15,11-7-1 16,14-10 1-16,7 1-1 16,17 0 1-16,15 2-1 15,-4-2 1-15,1 3-2 16,-5 0 1-16,-17 3-1 16,-7-1 1-16,-3 1 0 15,-4 3 0-15,-11 0-1 16,-7 13 0-16,-14 0-1 15,-10 2 1-15,-11 14-1 16,-11 8 1-16,-6 10-1 16,-4 7 1-16,-22 12 0 15,-13 6 0-15,-4 9 1 0,-11 10 0 16,1 0 0-16,3 7 1 16,3-4 0-16,-13 6 0 15,6-3 0-15,-10-6 0 16,14-6 0-16,-4-3 0 15,11-7 0-15,11-12 0 16,10-7-2-16,7-5 1 16,4-8-4-16,7-8 1 15,0-4-7-15,10-9 1 16</inkml:trace>
  <inkml:trace contextRef="#ctx0" brushRef="#br2" timeOffset="101730.449">2226 12468 22 0,'78'-41'11'0,"-36"-16"-9"15,-35 35 12-15,-14-6-14 16,-4-3 0-16,-10-10 0 16,-28-9 1-16,-15 6-2 15,-10-6 1-15,-17 3 0 0,-22 3 1 16,-11 6-1-16,-6 7 0 16,-11 12 0-1,-18 19 0-15,18 16 0 0,3 12 0 16,1 19 0-16,2 13 0 15,26 9 0-15,21 9 1 16,17 3 0-16,22 14 0 16,10 2 1-16,22 6 0 0,24 10 1 15,24 6 0 1,29-6 0-16,18-3 1 0,21-3-1 16,-29-32 0-16,78-9-1 15,-38-19 0-15,80-25-1 16,-3-29 0-16,4-27-1 15,-11-23 1-15,-11-24-2 16,-38-19 0-16,-26-13 0 16,-31-16 0-16,-17-9-1 15,-43 6 1-15,-39-2-1 16,-59 5 1-16,-40 10 0 16,-42 19 0-16,-42 18-9 15,-35 13 1-15,-1253-354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2:39:28.92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8T02:39:37.729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5299 4412 36 0,'31'6'18'0,"-13"-28"-14"0,-18 22 19 15,0-3-23-15,0 6 1 16,-7-3 1-16,-4 6 0 15,-20-3-2-15,-19 10 0 16,-17-1 1-16,-14 10 0 16,-7 7 0-16,7-4 0 15,-14-6-1-15,10-1 0 16,7-8 0-16,8 5 0 16,10-2 0-16,3 3 1 15,19-13-1-15,6 3 0 16,11 0 0-16,14 1 1 0,21 5-1 15,10 1 1-15,12 6-1 16,-1-1 1-16,0 4-1 16,4-3 1-16,-14 3-1 15,-1 3 0-15,-9 0 0 16,-8 10 0-16,-14-7 0 16,-11 6 0-16,-7-2-1 15,-14 5 1-15,-6 1-1 16,-1-7 1-16,-14 10-1 15,0-3 1-15,3 6 0 16,4 0 0-16,4 0 0 16,0 3 1-16,10-4 1 15,11-5 1-15,6-7 0 16,15-2 0-16,14-7 0 16,4 0 0-16,10-13 0 15,7 0 1-15,15 1-3 0,13-10 0 16,-3-3-1-16,14 3 1 15,11-10-4-15,-8-5 0 16,-10 2-7-16,0 0 1 16,0 1-6-16,-10-1 1 15</inkml:trace>
  <inkml:trace contextRef="#ctx0" brushRef="#br0" timeOffset="226.501">5175 5108 30 0,'0'3'15'0,"-3"-3"-11"0,-4 3 21 0,-4 7-22 16,-3-7 0-16,-4 6 1 16,-3 13 1-16,-7 9-7 15,0 10 1-15,-4 6 3 16,4 6 0-16,3 1-6 15,7-10 1-15,8-10-9 16,3-15 1-16</inkml:trace>
  <inkml:trace contextRef="#ctx0" brushRef="#br0" timeOffset="781.429">3747 6243 44 0,'-11'28'22'0,"0"-6"-26"0,11-19 37 0,0 0-34 16,0-3 1-16,11 0-1 16,0-6 1-16,10 0 0 15,0-7 1-15,7-2-1 16,11-14 0-16,0 4 0 15,3 0 1-15,-3 0-1 16,-11-3 0-16,4 3 0 16,-11 0 0-16,-3 9 0 15,-4 7 0-15,3-1 0 16,-10 13 0-16,4 1 0 16,-11 5 1-16,4 4-1 15,-4 2 0-15,0 7 1 16,0 3 1-16,-4 3-2 0,4-6 0 31,-7 3 0-31,7-3 0 16,7-9-5-16,-3-4 1 15,3-5-9-15,7-4 0 16</inkml:trace>
  <inkml:trace contextRef="#ctx0" brushRef="#br0" timeOffset="1051.773">4325 6114 57 0,'0'0'28'0,"0"-6"-35"15,0 6 51-15,11-3-44 16,6 0 1-16,-3 3-1 16,22-6 1-16,-5-4-2 15,8 1 1-15,4-1-1 16,-5-2 0-16,-6 2-5 16,-4 4 0-16,-10 6-9 15,-7-3 0-15</inkml:trace>
  <inkml:trace contextRef="#ctx0" brushRef="#br0" timeOffset="1244.711">4403 6252 40 0,'-18'19'20'0,"18"-13"-4"0,0-6 26 16,11 0-41-16,-1-3 1 15,8 3 0-15,3 0 0 16,7 0-3-16,4 0 0 15,7-3-2-15,-7 3 1 0,-1 0-9 16,-6 0 1-16,-4-6-6 16,-10-3 1-16</inkml:trace>
  <inkml:trace contextRef="#ctx0" brushRef="#br0" timeOffset="1579.322">5080 6011 55 0,'11'16'27'0,"-22"24"-37"0,11-30 51 15,-11 12-41-15,4 12 0 16,-10 1-1-16,3 5 1 16,-4 8-4-16,7-8 0 15,1-8-10-15,10-7 0 16,0-19 0-16,3-9 0 15</inkml:trace>
  <inkml:trace contextRef="#ctx0" brushRef="#br0" timeOffset="2221.429">4618 4039 43 0,'0'3'21'0,"-4"3"-19"0,4-3 44 15,-10 10-45-15,-1 2 1 16,-6 1 0-16,-5 3 0 16,1 0-3-16,-3-1 0 15,-1 1 2-15,4-3 0 16,-8-7-1-16,12 1 0 15,3-4-1-15,0-3 1 16,10 0-1-16,4-3 0 16,11-12 0-16,6-7 0 0,4 0 0 15,8-6 0-15,6 0 0 16,0 6 1-16,4 10 0 16,-7-1 0-16,-4 10 1 15,-3 3 0-15,10 10-1 16,-14 9 1-16,7 3-1 15,-6-9 0-15,-1 2 0 16,0-8 0-16,0-1-1 16,0-15 1-16,4-7-1 15,-15-8 1-15,1-1-1 16,-11-7 1-16,0-2-1 16,-18 0 1-16,-3 6 0 15,0-4 0 1,-7 14-2-1,7 5 0-15,-11 10-10 0,4 3 1 0,-1 4-3 16,8-4 1-16</inkml:trace>
  <inkml:trace contextRef="#ctx0" brushRef="#br0" timeOffset="2822.689">5870 5048 39 0,'7'0'19'0,"-24"-9"-10"16,10 3 34-16,3 2-43 16,-7 1 1-16,1 0-1 15,-15 0 1-15,1 3-2 16,-5 6 1-16,1 4 1 15,0 5 0-15,3 7 0 16,4-3 0-16,0 3 0 16,7 0 1-16,3 0-1 0,8-3 0 15,6 0-1-15,8-7 1 16,10-2-1-16,4-10 0 16,3-4-1-16,4-8 1 15,-15 2-1-15,4-2 1 16,-7-1-1-16,4 1 1 15,-4 2 0-15,0 1 0 16,-3 6 0-16,-8 6 0 16,4 0 0-16,-7 3 1 15,4 10-1-15,-4 9 1 16,7 0-1-16,-7-3 0 0,0 0-2 16,7-3 0-16,4 3-6 15,3-13 1-15,3 7-8 16,1-10 0-16</inkml:trace>
  <inkml:trace contextRef="#ctx0" brushRef="#br0" timeOffset="3166.631">6082 5390 43 0,'0'19'21'0,"0"18"-17"15,0-27 33-15,0 6-36 16,0-7 0-16,0 0 0 15,0 1 0-15,0-4-2 16,0-3 1-16,0 0 0 16,3-9 1-16,1-6-1 15,3-4 0-15,4-6-1 0,-8 3 1 16,8 0 0-16,-1-3 0 16,1 4 1-16,3 5 1 15,0 4 0-15,4-1 0 16,-1 10 0-16,5 10 1 15,-5 8 0-15,4 7 0 16,1 4-2-16,-5 5 1 16,4 4-2-16,0-4 0 15,4-2 0-15,10-4 0 16,4-9-6-16,0-7 1 0,0-9-11 16,-4-15 0-16</inkml:trace>
  <inkml:trace contextRef="#ctx0" brushRef="#br0" timeOffset="3796.709">8287 5007 53 0,'-4'35'26'0,"4"37"-21"15,4-53 40-15,-4 15-45 16,3 4 0-16,-3-3 0 16,0 2 0-16,7-5 0 15,-3-11 0-15,6-5 1 16,5-13 0-16,6-6 1 15,10-13 0-15,12-12 0 16,-4-13 1-16,10-6-1 16,7-3 1-16,1-9-3 15,-8-4 0 1,4 13-18-16,-14 12 1 16,-11 10-1-16,-3 19 0 15</inkml:trace>
  <inkml:trace contextRef="#ctx0" brushRef="#br0" timeOffset="4228.214">9239 4964 62 0,'-10'3'31'0,"-15"-16"-43"16,7 19 60-16,4-2-48 15,-10-1 0-15,-5 3 1 16,-2 7 0-16,-1 8-1 15,0 1 0-15,7 10 0 16,11-13 1-16,4-1 0 16,10 1 0-16,10 0 1 15,8-3 0-15,7-1-1 16,3-2 0-16,11-1 0 0,-11-2 0 16,0-4-2-1,-10 4 1-15,-15 5-4 0,-13 7 1 31,-8 0-8-31,-24 3 1 0,-8-12-7 0,-10-7 0 16</inkml:trace>
  <inkml:trace contextRef="#ctx0" brushRef="#br0" timeOffset="5119.983">11984 4534 52 0,'109'-22'26'0,"-3"-19"-22"0,-88 32 44 0,-1-1-48 16,-3 4 1-16,-6-3 0 15,-12 2 1-15,-14 7-2 16,-24 0 0-16,-21 7 1 16,-8 2 0-16,-17 16 0 15,-18 3 1-15,-3-2-3 16,10 2 1-16,7-6-2 16,7 0 1-16,11-3-1 15,14-7 1-15,14 1-1 16,15-4 0-16,13-9 2 15,18 0 0-15,11 0 1 16,10 0 0-16,14 9 0 16,11 1 0-16,10-1 0 15,-6 7 0-15,-8 3 0 16,-10 3 0-16,-14 9-2 16,-18 10 1-16,-22 6-1 0,-20 9 0 15,-11 4 0-15,-21 9 0 16,-4 3 0-16,-10-3 1 15,0 3-1-15,14-6 1 16,3 0 0-16,8-10 1 16,14-6 0-16,13-6 0 15,15-9 1-15,14-10 1 16,14-6 0-16,21-7 1 16,18-2-2-16,21-7 1 15,4-6-1-15,-4 0 0 0,3-1-2 16,4-2 1-1,0-3-6-15,-3-1 0 0,3-2-6 16,-3 2 1-16,-1-5-9 16,-10-10 0-16</inkml:trace>
  <inkml:trace contextRef="#ctx0" brushRef="#br0" timeOffset="5313.569">11994 5149 54 0,'-10'9'27'0,"-22"22"-24"16,22-18 45-16,-5 9-47 15,-2 12 0-15,-1 10 0 16,1 10 0-16,-1-7-4 16,0 0 0-16,4-7-9 15,4-8 0-15,2-17-5 0,1 1 1 16</inkml:trace>
  <inkml:trace contextRef="#ctx0" brushRef="#br0" timeOffset="5884.9">10382 6271 54 0,'-7'0'27'0,"18"3"-26"16,-8 0 49-16,-3 1-51 15,4-1 0-15,-4 3 0 16,0-3 0-16,0 0 1 16,0 0 0-16,0 1-1 15,0-4 0-15,7-7 0 16,7 4 0-16,0-9 0 0,7-10 1 15,8-7-1-15,2-5 0 16,5-7 1-16,-5 0 0 16,-2 13 1-16,-8 6 0 15,-4 7-1-15,-3 15 1 16,-3 12 0-16,-4-2 0 16,0 8 0-16,-3 7 0 15,3 4-1-15,-4-4 1 16,4 0-1-16,0 0 1 15,4 0-1-15,0 3 0 16,-1-6-2-16,4-6 0 0,4-7-8 16,3-6 1-16,11-12-8 15,3 0 1-15</inkml:trace>
  <inkml:trace contextRef="#ctx0" brushRef="#br0" timeOffset="6190.622">11014 6199 57 0,'-4'3'28'0,"4"-9"-24"15,4 3 50-15,6-3-51 16,4-1 0-16,4-2 0 15,14-1 1-15,7 1-6 16,3 0 1-16,0-1 2 0,1 4 0 16,-5 0-7-16,-2 6 1 15,-12 0-10-15,-9 3 1 16,-8 0-6-16,-11 6 1 16</inkml:trace>
  <inkml:trace contextRef="#ctx0" brushRef="#br0" timeOffset="6335.821">11063 6328 65 0,'0'18'32'0,"14"-11"-45"0,-3-7 63 0,3 3-50 16,7-3 0-16,4 0-1 16,7-3 1-16,-1 0-4 15,1-1 0-15,7 4-8 16,3-6 0-16,11-13-5 15,7 7 1-15</inkml:trace>
  <inkml:trace contextRef="#ctx0" brushRef="#br0" timeOffset="6515.931">11885 6071 55 0,'-7'43'27'0,"4"11"-28"0,3-35 52 15,-8 6-52-15,-2 22 0 16,-1 3-2-16,1 13 0 16,-1-4-3-16,4-12 0 15,4-9-11-15,-1-26 1 16</inkml:trace>
  <inkml:trace contextRef="#ctx0" brushRef="#br0" timeOffset="7145.315">11575 4020 48 0,'0'15'24'0,"-43"20"-19"0,29-23 38 15,-10 4-43-15,-5 3 0 16,1-3 0-16,-7-4 0 16,3 1-1-16,0-4 1 15,4-3 0-15,3-3 0 16,4-9 0-16,7-6 0 16,7-1 0-16,11-6 0 15,6 4 0-15,4-1 1 16,11 10 0-16,7 6 0 15,3-10 0-15,4 13 0 16,3 7 0-16,-3 2 0 0,-4 1 0 16,-3 3 0-1,0-7 0-15,-4 4 0 16,0-1-1-16,-3-3 1 0,0-5-1 16,-4-4 0-16,-4 6-1 15,1-12 1-15,-4-1-1 16,-3-2 0-16,-4-7-1 15,0 1 1-15,-7-4 0 16,-4-3 0-16,-6-6 0 16,-8-7 0-16,-7 1-3 15,-3 12 0-15,-7-7-11 16,-4 4 1-16</inkml:trace>
  <inkml:trace contextRef="#ctx0" brushRef="#br0" timeOffset="7657.351">12637 4597 44 0,'10'0'22'0,"-6"15"-9"15,-4-5 28-15,-4 9-41 16,-6 15 1-16,-1 13-1 15,-7 16 1-15,-3 9-2 16,0 19 1-16,3-3 0 0,1 3 0 16,6-10-5-16,1-18 0 15,10-16-6-15,3-25 0 16,1-19-4-16,-4-19 0 16</inkml:trace>
  <inkml:trace contextRef="#ctx0" brushRef="#br0" timeOffset="7897.021">12481 5205 47 0,'29'25'23'0,"20"0"-22"0,-28-19 44 0,11 4-45 16,10 2 1-16,4 1 1 15,0 3 0-15,-4-1-3 16,-7 4 1-16,-6 3 0 15,-15 3 1-15,-14 0-2 16,-14 0 1-16,-11 4-1 16,-10-7 0-16,-1-1-7 15,1-2 1-15,0-9-8 16,7-7 1-16</inkml:trace>
  <inkml:trace contextRef="#ctx0" brushRef="#br0" timeOffset="8406.967">13003 5657 52 0,'-7'22'26'0,"11"-4"-32"0,-4-18 43 0,0 0-38 15,3 0 1-15,4 0-2 16,1-6 1-16,2-3 1 15,1-4 1-15,6-6-3 16,1 1 1-16,0-4 0 16,3 3 0-16,3-6 0 15,-2 3 0-15,-1 3 1 16,0 3 0-16,0 4 1 16,0 12 1-16,-3 6 0 15,3 0 0-15,-3 10 1 16,3 6 0-16,0 6 0 15,0 0 0-15,0-3-1 16,4-3 1-16,3 3-2 16,-7-9 0-16,11-3-4 0,11-10 1 15,6 0-12-15,0-9 0 16,-3-16-2-16,-7 6 1 16</inkml:trace>
  <inkml:trace contextRef="#ctx1" brushRef="#br0">11571 2304 0</inkml:trace>
  <inkml:trace contextRef="#ctx0" brushRef="#br0" timeOffset="10387.781">988 4725 43 0,'14'-3'21'0,"4"22"-5"15,-18-16 21-15,7 13-37 16,-7 3 0-16,-7 9 0 15,3 9 1-15,-3 4-1 16,-11 6 0-16,4 0 1 16,-3 13 0-16,-5 3 0 15,12-7 1-15,-8 0-1 16,15-2 1-16,-11-4 0 0,3 0 0 16,7-12-1-16,8-10 1 15,14-16-1-15,-1 1 1 16,4 0-1-16,11-13 1 15,0 3-1-15,3-3 0 16,8 0-3-16,-5-3 0 16,-6 3-7-16,3 0 1 15,-10-10-10-15,-4-2 0 16</inkml:trace>
  <inkml:trace contextRef="#ctx0" brushRef="#br0" timeOffset="10633.722">1379 5343 59 0,'0'6'29'0,"0"4"-33"16,0-10 50-1,7 6-51 1,-7-3 0-16,4 0-24 16,-4-3 1-16,0-9 29 15,7-7 0-15</inkml:trace>
  <inkml:trace contextRef="#ctx0" brushRef="#br0" timeOffset="11032.672">1856 4753 41 0,'0'10'20'0,"-18"2"-15"0,7-8 36 0,1 5-41 15,-11 4 0-15,-8 2 0 16,-2 13 1-16,-8 7-1 16,0 6 1-16,7 6-1 15,1 12 1-15,6 7 0 16,11-3 1-16,3-7-1 15,11-15 0-15,11-6-1 16,10-13 1-16,7-13-1 16,4-6 0-16,7-3-4 15,-8-6 1-15,8-4-6 16,-11-2 0-16,4-4-5 16,-14-3 0-16</inkml:trace>
  <inkml:trace contextRef="#ctx0" brushRef="#br0" timeOffset="11229.569">1947 5224 48 0,'7'16'24'0,"-3"-16"-23"0,-4 3 43 15,0 3-44-15,0 3 0 16,0-2-1-16,0 2 0 0,0 0-4 15,7-5 0 1,-7 2-9-16,11-16 0 0</inkml:trace>
  <inkml:trace contextRef="#ctx0" brushRef="#br0" timeOffset="11547.621">2455 4873 36 0,'7'12'18'0,"-7"10"-10"15,0-9 23-15,-7 2-27 0,4 10 1 16,3 13 0-16,-7 6 0 16,3 9-8-16,4 4 1 15,0-4 2-15,0-6 0 16,11-6-9-16,-1-19 0 16,1-13-5-16,-7-12 0 15</inkml:trace>
  <inkml:trace contextRef="#ctx0" brushRef="#br0" timeOffset="11816.164">2053 4901 63 0,'0'9'31'0,"21"-12"-41"0,-3 3 62 0,3-6-49 16,11 0 0-16,10-4 1 16,18 1 0-16,0-7-6 15,18-6 0-15,21 0 2 16,-11-3 0-16,-7 9-5 16,-11-9 0-16,-13 13-5 15,-15 6 0-15,-10-1-9 0,-14 10 1 16</inkml:trace>
  <inkml:trace contextRef="#ctx0" brushRef="#br0" timeOffset="12552.64">2681 5340 47 0,'14'19'23'0,"4"-32"-14"15,-11 13 36-15,4-3-43 16,-1 0 0-16,1-3 1 16,-1 2 0-16,-3 1-5 15,-3 0 1-15,3 0-1 16,-7 3 1-16,0 3-11 16,-7 0 1-16,-4 0-6 15,-10 4 0-15</inkml:trace>
  <inkml:trace contextRef="#ctx0" brushRef="#br0" timeOffset="12940.955">769 5998 56 0,'0'4'28'0,"4"5"-27"16,3-9 52-16,3-3-47 15,8 6 0-15,14 0 3 16,17 6 0-16,22 4-11 15,31-4 0-15,32-5 8 16,28-4 1-16,39-13-4 16,29-12 1-16,13-6-4 15,0-13 1-15,-6 3-3 16,-26 3 0-16,-20 7-4 16,-36 6 1-16,-35 3-7 15,-32 9 1-15,-35 7-12 16,-25 6 1-16</inkml:trace>
  <inkml:trace contextRef="#ctx0" brushRef="#br0" timeOffset="14203.375">16041 5600 55 0,'-21'50'27'0,"3"-9"-25"16,14-38 27-16,1-3-29 16,-1 3 0-16,1 4 1 15,-1-7 0-15,4-7-1 0,4-2 1 16,3-7-1-16,7-6 1 16,0-3 0-16,7 6 0 15,8-9 0-15,2-3 0 16,5-4-1-16,-5 4 0 15,5 6 1-15,-1 6 0 16,-3 7 0-16,-1 8 0 16,-6 8-1-16,-4 8 1 15,-3 4 0-15,-8 3 0 16,-2-1-1-16,-5 7 1 0,1 1-2 16,-4-1 1-16,0-3 0 15,3 0 0-15,1-4 0 16,6-2 1-16,1 3-1 15,10-10 1-15,0-2 1 16,0-4 0-16,8 3 0 16,-1-3 1-16,4 3-1 15,3-9 0-15,0-6 0 16,0-10 0-16,-3-6-2 16,-4 3 0-16,-7-9 0 15,-3-4 0-15,0 4-1 16,-8 3 1-16,-3 6-1 15,-7 6 1-15,-7 3 0 16,-7 16 1-16,-3 1-1 16,-5 5 0-16,-2 10 0 0,-1 0 1 15,4 3 0-15,7 6 0 16,7 3-2-16,7-6 1 16,14-3-4-16,7-6 0 15,4 0-7-15,-1-7 0 16,8-6-8-16,0-9 1 15</inkml:trace>
  <inkml:trace contextRef="#ctx0" brushRef="#br0" timeOffset="14607.422">16856 5594 47 0,'-14'28'23'0,"31"0"-11"0,-10-21 36 0,4-4-45 16,3 3 1-16,7 0 1 16,11-3 1-16,-4-3-8 15,4-3 0-15,-4-6 4 16,0-4 1-16,1-2-3 16,-1-1 0-16,-7 0-2 15,-3 1 1-15,-4-7-1 16,-7 3 0-16,-7 6-1 15,-4 13 1-15,-6 0 0 16,-4 3 0-16,-1 4 0 16,-2 5 1-16,-1 4 0 15,4 3 1-15,0 3 0 0,3-7 1 16,4 7-1-16,4 7 1 16,3-4 0-16,10-3 0 15,8-7-3-15,10-2 1 16,11-7-5-16,7-6 0 15,3-9-5-15,8-4 1 16,10-15-7-16,7-7 1 16</inkml:trace>
  <inkml:trace contextRef="#ctx0" brushRef="#br0" timeOffset="15013.966">17953 4838 46 0,'7'41'23'0,"-18"34"-20"0,11-53 41 0,-3 13-43 15,-4 2 0-15,-4 17 0 16,4-7 1-16,4 0-2 16,3-3 0-16,0-4 1 15,7 1 1-15,3-13-1 16,1 1 0-16,-4-17-1 15,0 4 0-15,-7-13-1 16,-4-3 0-16,-3-6-1 16,-7-4 1-16,-14 1 0 15,-4-1 1-15,-3 7-1 16,-4 6 1-16,0 4 0 0,4 8 1 16,0 10-1-16,0 0 1 15,6 13-1-15,12 6 1 16,6-9 1-16,11 5 0 15,11-2 0-15,17-4 0 16,18-5-1-16,7-17 1 16,3-6-6-16,1-12 0 15,-1 6-13-15,4-12 1 16</inkml:trace>
  <inkml:trace contextRef="#ctx0" brushRef="#br0" timeOffset="15613.203">19773 5362 53 0,'-21'41'26'0,"25"-10"-22"0,3-22 37 16,7-2-40-16,14-4 0 15,11-10 1-15,14-11 1 16,3-11-4-16,1-11 1 16,10-14 2-16,-4-11 0 0,-3-14-1 15,0-9 0-15,-7-9-1 16,-7 12 1-16,-11-5-1 15,-10 5 0-15,-11 22-2 16,-7 10 1-16,-18 9-2 16,-3 16 0-16,-3 9 0 15,-12 19 0-15,-2 16 0 16,-5 15 0-16,5 19 1 16,6 19 1-16,0 19 1 15,11-7 0-15,7 13 1 16,11-9 0-16,10-3-1 15,10-16 1-15,5-13-6 16,6-9 0-16,4-19-10 16,3-16 1-16</inkml:trace>
  <inkml:trace contextRef="#ctx0" brushRef="#br0" timeOffset="15812.679">20662 5243 58 0,'-10'44'29'0,"-4"-29"-38"0,10-8 49 15,0-1-40-15,1 3 0 16,-1-3-3-16,1 1 0 16,-1-4-5-16,4-3 1 0,4-10-8 15,-4-11 1-15</inkml:trace>
  <inkml:trace contextRef="#ctx0" brushRef="#br0" timeOffset="16003.325">20398 4998 49 0,'0'-3'24'16,"10"3"-22"-16,-3 0 43 0,4 0-46 15,10 0 1-15,0-3-2 16,4 3 1-16,3 0-7 16,0 0 1-16,1 3-8 15,-12 0 0-15</inkml:trace>
  <inkml:trace contextRef="#ctx0" brushRef="#br0" timeOffset="16529.637">20729 5192 38 0,'4'38'19'0,"-1"0"-9"0,1-32 28 15,3 0-39-15,-4 1 1 16,1-1-2-16,-1-6 0 16,1 0 2-16,3 0 1 0,0-10-2 15,0-2 0 1,4-1 0-16,-4 1 1 0,0 6 0 15,3-7 1-15,-3 7 0 16,4 3 0-16,-4 6 0 16,4 3 0-16,-4 7-1 15,0-7 1-15,3 3-1 16,-3 1 0-16,1-1 0 16,-1 0 0-16,0 1 0 31,0-7 0-31,0 3-1 0,-4-6 1 15,1 0-1-15,3-9 0 0,3 3-1 16,1-10 1-16,0-3 0 16,3 0 0-16,3 0 0 15,5 1 1-15,-1 2 0 16,3 0 0-16,1 4 0 16,0 5 1-16,-4 7 0 15,0 0 1-15,-3 4-1 0,-4 2 1 16,0 6 0-16,4 7 1 15,3 6-1-15,0-6 1 16,7-3-2-16,11-4 1 16,3 4-3-16,1-3 1 15,-1-4-6-15,-14-3 1 16,-7-3-10-16,-10 1 1 16</inkml:trace>
  <inkml:trace contextRef="#ctx0" brushRef="#br0" timeOffset="17232.975">19928 5939 48 0,'-14'44'24'0,"-10"12"-24"0,17-46 39 0,0 5-40 16,-4 1 1-16,4-4-2 15,3-5 1-15,1-4 1 16,3-3 1-16,7-6-2 16,7-13 0-16,4-3 0 15,3-6 1-15,7-1 0 16,0-2 0-16,0 3 0 15,-3 6 1-15,-4 3-1 16,0 3 0-16,-6 10 0 16,2 6 1-16,1 6 0 15,-4-2 1-15,0 5-1 16,-3 10 0-16,-1 3 0 16,-3 12 0-16,0-6 0 15,0 1 0-15,-3-1-1 0,-1-3 1 16,5 0-2-1,2-6 1-15,1-3-7 32,10-4 0-32,4-9-8 0,3-6 1 0</inkml:trace>
  <inkml:trace contextRef="#ctx0" brushRef="#br0" timeOffset="17477.099">20401 6039 52 0,'0'-6'26'0,"14"0"-24"0,-7 2 44 0,4 1-46 16,7 3 0-16,3-3 0 15,7 0 1-15,4 6-2 16,3-3 0-16,-7 6-5 15,0-2 0-15,1-4-10 16,-1-10 1-16</inkml:trace>
  <inkml:trace contextRef="#ctx0" brushRef="#br0" timeOffset="17748.403">20680 5917 54 0,'7'9'27'0,"14"19"-30"0,-10-21 43 15,3-4-39-15,3 3 0 16,5 7 2-16,2 2 0 16,1-5-3-16,-4 5 0 15,-3-2 1-15,-8 3 1 16,-10 3-2-16,-10 6 1 15,-15 3-4-15,-7 0 0 16,4-6-12-16,3-3 1 0,-3-16-2 16,3-3 0-16</inkml:trace>
  <inkml:trace contextRef="#ctx0" brushRef="#br0" timeOffset="19050.237">21392 6149 45 0,'-17'12'22'0,"-18"4"-27"0,20-16 40 16,-2 3-35-16,-1 0 1 16,-3 1 0-16,-4-4 1 15,1-4-3-15,-1-2 1 16,4 0 1-16,3-4 0 16,8-2 0-16,6 3 0 15,8-4-1-15,6 0 1 16,8-12 0-16,3 3 0 15,11 4 0-15,3 2 1 16,7 10 0-16,-3-1 0 16,0 17 0-16,0 5 1 15,-1 7-2-15,-6 13 1 0,-4-1 0 16,-3 1 0-16,0 2-1 16,0-2 0-16,3-4-1 15,0-9 0-15,4-9 0 16,-4-7 0-16,4-12-1 15,-1-4 1-15,-2-8-1 16,-8-11 0-16,-11-5 0 16,-13 6 0-16,-4-13 0 15,-11 6 0-15,-14 10-1 16,-6 10 0-16,-5 5-13 16,5 7 1-16,6 0-1 15,11 6 0-15</inkml:trace>
  <inkml:trace contextRef="#ctx0" brushRef="#br0" timeOffset="20027.868">22839 4481 50 0,'0'-7'25'15,"-14"7"-33"-15,7 0 49 16,-36 0-40 0,1 7 0-16,0 5 0 15,-1 4 0-15,5 3-1 16,2 0 0-16,5 9 1 15,2 3 0-15,8-6-1 16,11-3 1-16,10 0-1 16,10-6 0-16,11-7 0 0,11-12 0 15,3-3-1-15,1-10 1 16,-1 0 0 0,-3 7 0-16,-4 0-1 0,-7-1 1 15,-3 1-1-15,-4 3 1 16,-4 6 0-16,-6 6 1 15,-4 6-1-15,-4 4 0 16,4 6 0-16,0 0 1 16,0 6-3-16,7-3 0 15,0 3-7-15,4 1 1 16,3-17-6-16,-7 4 0 0</inkml:trace>
  <inkml:trace contextRef="#ctx0" brushRef="#br0" timeOffset="20418.026">22959 4801 45 0,'-7'40'22'0,"-7"-5"-20"16,10-20 39-16,-3-5-42 15,4-4 1-15,-5 0 1 16,5 1 0-16,-1-7-1 15,1 0 0-15,6-7 0 16,1-2 1-16,3 0 0 16,0-1 0-16,4 4-1 15,3-7 0-15,-4 4 0 0,1 0 0 16,-1 2 0-16,1 4 0 16,3-3 0-16,4 6 0 15,-1-3 0-15,1 6 1 16,0 3-1-16,-1 0 1 15,-3 7-1-15,1 3 0 16,-5 2 0-16,1-2 1 16,-1 3-1-16,1 9 0 15,3-6-5-15,0 0 0 16,4-3-8-16,3-10 0 16,0-9-2-16,-3 0 1 0</inkml:trace>
  <inkml:trace contextRef="#ctx0" brushRef="#br0" timeOffset="20716.037">23999 4691 46 0,'4'-3'23'0,"-4"3"-24"15,0 0 47-15,-4 0-45 16,-6 6 1-16,-15 3 2 16,-17 10 1-16,-18 3-5 15,-28 28 0-15,-4 10 4 16,-28 18 0-16,-25 26-1 0,15 18 0 16,-8 13-4-16,4-10 1 15,11-9-6-15,13-22 1 16,12 0-8-16,20-21 0 15,11-20-6-15,11-9 1 16</inkml:trace>
  <inkml:trace contextRef="#ctx0" brushRef="#br0" timeOffset="21081.35">23417 5472 33 0,'0'0'16'0,"0"-7"0"16,0 14 25-16,-3 2-39 16,-1 7 0-16,-3 9 2 15,-7 12 0-15,-3 4-5 16,-8 9 0-16,0 4 2 0,0 11 1 16,4-2-5-16,4-9 0 15,3-14-6-15,6-2 0 16,8-26-6-16,4-15 0 15</inkml:trace>
  <inkml:trace contextRef="#ctx0" brushRef="#br0" timeOffset="21334.077">23252 5801 33 0,'17'34'16'0,"33"-12"-8"0,-33-15 24 0,1-1-30 15,7 6 1-15,3-5 2 16,0 2 0-16,0-6-6 16,-10 3 1-16,-8 4 2 15,-6-1 1-15,-11 4-2 16,0 9 1-16,-7 0-3 16,-11 3 1-16,-3-6-4 15,-4-1 0-15,-3-2-7 16,3 0 1-16,7-10-4 15,8 0 1-15</inkml:trace>
  <inkml:trace contextRef="#ctx0" brushRef="#br0" timeOffset="21770.096">23654 6096 45 0,'-4'12'22'0,"-6"-12"-31"0,6 6 43 15,-6-6-31-15,-5 7 1 16,-2 2 0-16,3 1 0 16,0-1-6-16,3 0 1 15,0-2 4-15,4-1 0 0,4-3-3 16,-1-3 1-1,4 0 0-15,7-6 0 0,4-4-1 16,3 1 0-16,0-4-1 16,0 4 1-16,0 3-1 15,0-1 1-15,1 1 0 16,2 3 0-16,1 0 1 16,0 3 0-16,-1 0 1 15,4-3 0-15,-3 6-1 16,0 3 1-16,-1 7 0 15,1 2 0-15,0 7-2 16,-1 0 1-16,1-3-4 16,-4-3 1-16,0-1-9 15,4-8 0-15,-1-4-5 16,1-9 1-16</inkml:trace>
  <inkml:trace contextRef="#ctx0" brushRef="#br0" timeOffset="22264.926">24536 5145 48 0,'-7'13'24'0,"-4"0"-23"16,11-17 43-16,0 4-42 16,0 0 0-16,4 0 1 15,6 4 0-15,8-8-3 0,14 4 0 16,10-3 2-16,11 0 1 15,14 0-2-15,7 3 1 16,0-6-5-16,0 3 0 16,-14 3-11-16,-11 0 1 15,-10-7-4-15,-21 4 0 16</inkml:trace>
  <inkml:trace contextRef="#ctx0" brushRef="#br0" timeOffset="22684.292">24289 5559 62 0,'-4'4'31'0,"11"-1"-33"0,4-3 61 16,10 0-57 0,14 0 0-16,4 0 1 0,28 3 0 15,11 0-4-15,17 0 0 16,0 3-1-16,-17 4 0 16,-11 2-8-16,-11 4 1 15,-6-3-11-15,-22-4 0 0</inkml:trace>
  <inkml:trace contextRef="#ctx0" brushRef="#br0" timeOffset="23255.195">26338 5127 46 0,'46'6'23'0,"-10"-28"-10"0,-26 13 30 15,1-4-43-15,-4 0 1 16,-7-2 0-16,-7-1 1 0,-4 4-2 15,-17 2 0-15,-14 10 1 16,-1 13 0-16,-17 12 0 16,-14 12 1-16,0 10-1 15,-7 19 1-15,-7 16 0 16,17 15 0-16,11 0 1 16,14-3 0-16,22-9 0 15,17 6 0-15,28-19-1 16,21-15 0-16,32-10-1 15,18-10 0-15,10-31-5 16,-3-12 1 0,-7-6-11-16,-18-10 1 15,-14 0-7-15,-14-3 0 0</inkml:trace>
  <inkml:trace contextRef="#ctx0" brushRef="#br0" timeOffset="23750.287">27171 5547 60 0,'0'3'30'0,"18"-3"-24"16,-8 0 53-16,8 0-57 16,-1 0 0-16,22-3 0 15,11 3 1-15,17 0-4 0,17-3 0 16,-3-4 1-16,-3-2 1 15,0 6-6-15,-8 0 1 16,-13 3-8 0,-11 0 0-16,-11-7-8 0,-7 4 0 15</inkml:trace>
  <inkml:trace contextRef="#ctx0" brushRef="#br0" timeOffset="24020.493">27132 5779 57 0,'-14'28'28'0,"42"-15"-17"16,-14-13 46-16,8 0-55 15,13 0 0-15,14 3 1 16,15-6 0-16,17 3-4 15,11-7 0-15,-8 1 1 16,1 0 1-16,-7-7-6 16,-15-2 1-16,-10 2-10 15,-11 4 0-15,-6-4-7 16,-1 1 1-16</inkml:trace>
  <inkml:trace contextRef="#ctx0" brushRef="#br0" timeOffset="24277.826">27905 5142 57 0,'3'16'28'0,"-27"28"-26"0,17-25 49 16,-4 9-49-16,-10 16 0 15,-11 19 0-15,-17 15 1 16,-8 10-6-16,-3 9 1 16,4 6-1-16,3-12 0 31,14-15-6-31,14-20 0 0,15-12-9 0,13-19 0 0</inkml:trace>
  <inkml:trace contextRef="#ctx0" brushRef="#br0" timeOffset="24651.476">28822 5381 53 0,'42'-19'26'0,"-24"-19"-25"16,-15 26 43-16,-6-4-45 15,-15-6 0-15,-17 3 1 16,-18 4 0-16,-17 8 0 0,-5 17 1 16,-6 18-1-1,-7 28 0-15,-7 20 0 0,10 5 0 16,8 10-1-16,13 9 1 16,22-9-1-16,21-22 1 15,17-15-1-15,29-10 1 16,28-32 0-16,14-15 1 15,7-19-1-15,3-25 1 16,-3 6-1-16,-3-12 0 16,-18 0-2-16,-14-4 1 0,-11 1-10 15,-14 9 1-15,-7 6-5 16,0 16 0-16</inkml:trace>
  <inkml:trace contextRef="#ctx0" brushRef="#br0" timeOffset="24892.64">28956 5901 59 0,'14'28'29'0,"-32"10"-35"16,11-22 56-16,-14 6-50 15,-18 3 0-15,-13 0 0 16,-5 0 0-16,-3-3-4 0,4 0 1 16,6-6-7-1,11-4 0-15,15-6-7 0,13-3 1 16</inkml:trace>
  <inkml:trace contextRef="#ctx0" brushRef="#br0" timeOffset="25431.527">30007 5688 56 0,'18'16'28'0,"-25"-13"-34"16,-4 0 52-16,-17 9-47 15,-25 4 1-15,-17 3 0 16,-8 0 0-16,-3-4 0 16,-4 1 1-16,1-3-1 15,2-4 1-15,19 0-1 16,10-5 1-16,14-4-1 16,11-7 1-16,14-5-1 15,21-7 1-15,21 6-1 16,14 1 0-16,11-1-1 15,21 1 1-15,11 2 0 16,3 10 0-16,-7 10-1 47,-10 15 0-47,-15-3 1 0,-6 3 1 0,-1 3-2 16,1 7 1-16,-12-4 0 0,1 7 0 0,0-10 0 0,3 0 0 15,4 0-1-15,7-3 1 16,11-6-1-16,-4-13 1 15,-11-6-1-15,-10-9 1 16,0-22 0-16,-15-4 1 16,-10-6-1-16,-17-9 1 15,-25 6 0-15,-25 0 0 16,-18 1-1-16,-3 14 0 0,-11 1-10 16,-6 6 1-16,-1-3-7 15,-7 9 0-15</inkml:trace>
  <inkml:trace contextRef="#ctx0" brushRef="#br0" timeOffset="28914.174">4678 7090 35 0,'0'28'17'0,"0"31"-7"0,0-46 17 0,-4 12-27 16,-13 10 0-16,-8 15 0 16,-3 12 0-16,-15 11-1 15,5 8 1-15,-1-2-4 16,7-7 1-16,7-16-8 16,11-3 0-16</inkml:trace>
  <inkml:trace contextRef="#ctx0" brushRef="#br0" timeOffset="29294.324">4424 7780 42 0,'3'-4'21'0,"8"-2"-23"0,-4 6 34 16,4 0-32-16,6-3 0 15,-3-6 2-15,11-1 0 16,10-2 0-16,4 5 0 16,7 1 2-16,0 6 0 15,7 3 1-15,-7 3 0 16,-8 4-1-16,-6-4 0 15,-7 0-3-15,-15 7 1 16,-10 6-2-16,-21 3 1 0,-7 3-3 16,-4 3 1-16,-6-12-3 15,-12-1 1-15,4-2-6 16,4 0 1-16,10-4-8 16,4-6 0-16</inkml:trace>
  <inkml:trace contextRef="#ctx0" brushRef="#br0" timeOffset="30417.372">2882 7108 35 0,'7'13'17'0,"-14"43"-10"0,4-43 22 15,-4 12-29-15,-11 10 0 16,4 5 2-16,-14 7 0 16,-4 13-3-16,-17 15 1 0,-1 0 0 15,11 1 1 1,-3-4-6-16,7-16 0 0,14-9-7 16,-1-15 1-16</inkml:trace>
  <inkml:trace contextRef="#ctx0" brushRef="#br0" timeOffset="30852.875">2265 7692 53 0,'17'12'26'0,"22"7"-32"15,-18-16 48-15,1-3-41 16,6 3 0-16,-3 0 1 0,13 7 0 16,8-7-3-1,4 3 0-15,-1-3 1 0,11-3 1 16,0-6-1-16,0-10 0 16,0-2 0-16,-18-1 0 15,-3-3 0-15,-7 6 0 16,-4 1 0-16,-10 5 0 15,-8-2 1-15,-10 2 1 16,-7 4-1-16,-3 6 0 16,-12 3 0-16,-6 0 0 15,0 13-2-15,-4 6 1 16,0 6-2-16,11 3 1 0,4 7-2 16,6-3 1-16,0-7-2 15,11-3 1-15,22-9-1 16,9-7 1-16,19-9-5 15,-4-6 0-15,7-7-5 16,-4-9 0-16</inkml:trace>
  <inkml:trace contextRef="#ctx0" brushRef="#br0" timeOffset="31904.346">5249 7971 1 0,'-28'31'0'0</inkml:trace>
  <inkml:trace contextRef="#ctx0" brushRef="#br0" timeOffset="32353.496">5172 7845 36 0,'10'-6'18'0,"19"-6"-15"16,-26 5 18-16,4-2-21 16,4-4 1-16,-4-5 1 15,3 2 1-15,-10-3-3 16,0 0 1-16,0 4 2 16,0 5 1-16,-10 1-1 0,3 2 0 15,-11 4-1-15,4 3 1 16,-11 3-1-16,4 7 0 15,-4-1-2-15,1 4 1 16,-1-1-1-16,7 4 1 16,-3 3-1-1,0 3 0 1,10 3 0-16,4 0 0 0,-3 0 0 0,10-9 1 16,3-4-1-16,15-2 1 15,10-4-1-15,4-3 0 16,7-12-2-16,-11-10 0 0,4-3-3 15,-15 3 1-15,5-6-10 16,-19-3 1-16</inkml:trace>
  <inkml:trace contextRef="#ctx0" brushRef="#br0" timeOffset="32743.87">5652 7055 42 0,'7'-9'21'0,"3"2"-10"0,-10 11 31 16,0 8-42-16,0 13 1 16,-7 10-1-16,-3 15 0 0,-8-3 0 15,-3 22 0-15,-4 6-1 16,-3 16 1-16,7-6-4 15,-8-10 1-15,8-12-5 16,4-16 0-16,2-16-7 16,1-15 1-16</inkml:trace>
  <inkml:trace contextRef="#ctx0" brushRef="#br0" timeOffset="33194.377">5091 7676 35 0,'-11'19'17'0,"15"18"-8"16,3-27 26-16,3-4-31 16,4-9 0-16,11-13 1 15,0-2 1-15,10-8-8 16,14-2 0-16,11-3 5 0,11-7 1 16,3-3-2-16,0 7 0 15,-10 6-1-15,-8 6 1 16,-14 6 0-16,-3 7 0 15,-7 9-1-15,-4 9 0 16,-10 1-1-16,3 2 1 16,-11 4-1-16,1 3 1 15,-4-1-2-15,0-2 1 16,0-3-1-16,0 2 0 16,4 1 0-16,-8 0 1 15,8-1-1-15,-4 1 0 16,-3 0 0-16,-1 3 1 0,8-4 0 15,-1 1 0-15,1 3 0 16,10-1 1-16,0 8 0 16,4-4 0-16,10-1-1 15,11 1 1-15,3-3 0 16,4-6 0-16,14-7-1 16,4-6 0-16,-1 0-5 15,-10-3 1-15,-7 0-13 16,-7-3 1-16</inkml:trace>
  <inkml:trace contextRef="#ctx0" brushRef="#br0" timeOffset="33959.545">8442 7215 43 0,'-7'3'21'0,"-11"13"-7"0,11-4 26 16,-7 14-38 0,-4 5 0-16,-3 16 1 0,0 9 0 15,0 13-4-15,3-6 0 16,-3-10 2-16,4-6 0 16,6-12-1-16,4-7 0 15,7-9-1-15,7-10 0 16,0-9 0-16,11-9 0 0,6-4 0 15,5-5 0-15,2-4 0 16,5 3 1 0,-1 3 0-16,-7 4 0 0,-7 5 1 15,0 10 0-15,1 4 0 16,-5 8 0-16,-3 4-1 16,0 3 1-16,8 0-2 15,-8 0 1-15,10 3-6 16,1-6 0-16,3-3-10 15,4-7 1-15</inkml:trace>
  <inkml:trace contextRef="#ctx0" brushRef="#br0" timeOffset="34560.922">9144 7670 46 0,'7'-13'23'0,"-7"1"-20"0,0 2 34 16,-7-2-36-16,0-1 1 15,0 1 0-15,0-1 1 16,-4 4-4-16,-3 2 1 16,0 1 2-16,-4 3 0 15,1 3-1-15,3 3 0 16,-11 0-1-16,4 4 1 15,-4-4-1-15,0 3 1 0,1 0-1 16,-1 4 1-16,0 2 0 16,4 10 0-1,0 3 0-15,7 0 0 0,3 0 0 16,8 0 0-16,6-3-1 16,8-9 0-16,14-7-1 15,6-9 1-15,8-16-1 16,3-9 0-16,-10 0 0 15,-4 0 0-15,-6 3 0 16,-5-1 0-16,-3 5 1 16,-3 2 0-16,-4 3-1 15,-3 7 1-15,-4 9-1 16,0 0 1-16,0 9-1 16,0 4 1-16,0 2 0 15,3 4 0-15,-3 3 0 16,4 3 1-16,3-3-1 15,-7-3 1-15,3 0-1 0,1-1 1 16,-4 4 0-16,3-3 0 16,1 0-1-16,-1-3 0 15,1-1 0-15,-4-2 1 16,3-4-2-16,4-5 1 16,4-4-6-16,0 0 0 15,-1-7-10-15,4-2 1 16</inkml:trace>
  <inkml:trace contextRef="#ctx0" brushRef="#br0" timeOffset="34876.032">9313 7563 50 0,'0'35'25'0,"11"15"-28"15,-4-34 39-15,-3 5-35 16,-1 5 1-16,1-1 1 16,-1 6 1-16,4-9-5 15,-3-3 1-15,3-7 2 16,3-5 1-16,4-11-2 16,1-8 0-1,20-23-1 1,-3 4 1-16,-1 0-2 0,1 6 1 15,-4 3-4-15,-7 3 1 16,4 6-4-16,-4 4 0 16,-3 3-8-16,0 2 0 15</inkml:trace>
  <inkml:trace contextRef="#ctx0" brushRef="#br0" timeOffset="35215.096">9719 7726 54 0,'14'16'27'0,"7"-7"-33"0,-14-6 47 16,4-3-39-16,7 0 0 0,-1-3 0 15,1-3 1-15,0-10-4 16,-1 1 0-16,1-4 2 16,-4-3 0-16,-4 3-2 15,1-3 1-15,-7 3 0 16,-4 4 0-16,0 2 0 15,-11 10 0-15,0 3 0 16,-3 6 0-16,0 13 0 16,4 16 1-16,-1-1-1 15,8 7 1-15,3 6 0 16,10-10 0-16,4-5-2 16,11-7 1-16,14-6-4 15,7-4 0-15,-1-2-6 16,-2-10 0-16,-8-9-6 0,0-7 0 15</inkml:trace>
  <inkml:trace contextRef="#ctx0" brushRef="#br0" timeOffset="36367.972">12157 7253 57 0,'28'3'28'0,"0"-3"-22"0,-28 0 54 15,0 3-60-15,-7 3 0 16,-11 4-1-16,-10 5 0 16,-11 4 1-16,-3-3 0 15,0 3-2-15,7-1 1 16,3 4-1-16,4 0 0 15,6 0 0-15,8 3 1 16,7-6-1-16,11-3 1 16,13 0 1-16,5-1 0 15,6 4 0-15,4-3 0 0,-4-1-1 16,-7 1 1-16,-7 0-1 16,-7 9 1-16,-10 0-1 15,-12 3 1-15,-6 0-1 16,-7-3 1-16,3 4-1 15,8-10 1-15,-1-4-2 16,4-2 1-16,3-4-3 16,1-3 1-16,6-2-3 15,15-4 0-15,3-4-5 16,7-2 1-16,11 0-3 16,3-4 0-16,4 4 2 15,10-3 1-15,8-10 4 16,-1-12 0-16,-3 6 7 15,4-1 0-15,-4 5 6 16,-1-1 1-16,-9 3 1 0,-4 6 1 16,-8-2 0-16,-6 5 1 15,-7 1-2-15,-4-1 0 16,-18-2-3-16,-3 2 1 16,-10 1-3-16,-8 6 1 15,-3 3-2-15,-1 6 1 16,1 3-1-16,0 4 0 15,-7 6-1-15,6 6 1 16,5 3-1-16,6 0 1 16,4-6-2-16,7-3 0 15,10 0-1-15,8-7 0 16,3 1-1-16,0-7 1 0,0-3-1 16,1-6 0-16,6-6 0 15,3-7 0-15,-2 1 0 16,-1 2 1-16,-4 0 0 15,5 4 0-15,-5 0 0 16,-3 6 1-16,-3 3-1 16,-8 6 1-16,1 6-1 15,-4 4 1 17,-4 0-1-32,1-1 1 0,-1 4-1 0,1-3 0 0,3 0-1 15,0-4 1-15,0 1-4 16,3-4 0-16,8 0-4 15,3-5 1-15,-3-4-11 16,3-7 0-16,0-2 0 16,3-4 0-16</inkml:trace>
  <inkml:trace contextRef="#ctx0" brushRef="#br0" timeOffset="36967.181">12746 7667 45 0,'7'15'22'0,"4"4"-22"0,-8-9 45 16,-3-1-44-16,0 0 1 15,0 4 0-15,4-10 1 16,-4 0-4-16,3 0 0 16,1 0 2-16,3 1 0 31,0-4-1-31,3 0 1 16,4-10-2-16,4 4 1 0,0-13-1 0,3 3 1 15,-3 1 0-15,-1-1 0 0,4 0 0 16,-7 4 0-1,4 2 0-15,-4 4 1 0,4 0-1 16,-4 3 1-16,0 3-1 16,0 6 1-16,-3 0-1 15,3 7 1-15,-4 6-1 16,1-1 1-16,0 1-1 16,-1 0 0-16,4 0 0 15,0-3 0-15,1-4-1 16,-1-2 1-16,0-1 0 15,3-3 0-15,8 0-1 16,3-6 1-16,4 0 0 16,3-6 0-16,1 0-1 0,-5-7 1 15,1-5-1 1,-4-11 1-16,-7 4-1 0,4-6 1 16,-4 3-1-16,-3-1 1 15,0 4-1-15,-8 0 1 16,-3 0 0-16,0 10 0 15,-7 2 0-15,-3 10 0 16,-4 6 0-16,3 6 1 16,-3 13-1-16,4 10 1 15,-1 8 0-15,4 1 1 0,0 0-1 16,0 3 0 0,14-6-1-16,11-4 1 15,17-9-2-15,11-3 1 0,11-6-6 16,3-7 0-16,-7-9-10 15,-4-9 0-15</inkml:trace>
  <inkml:trace contextRef="#ctx0" brushRef="#br0" timeOffset="37743.066">17642 7049 53 0,'7'3'26'0,"4"0"-21"0,-11-3 41 0,-3-6-47 15,-8 0 1-15,-14 2 0 16,-6-5 0-16,-12 9 1 16,-3 6 0-16,-14 13 0 15,-14 13 0-15,4 8 1 16,-4 17 0-16,0 5 0 16,10 4 1-16,11 10-1 15,18 2 0-15,17-9-1 16,18-9 1-16,21-10-2 15,25-13 0-15,18-8-2 16,3-14 0-16,14-9-3 16,-3-2 1-16,-4-8-1 15,3-2 0-15,-10-6-1 16,-7-4 1-16,-7-3 1 0,-7 0 0 16,-11 4 1-16,-3-1 1 15,-11 3 1-15,-3 4 0 16,-11 0 3-16,-7 2 0 15,-11 1 1-15,-10 3 0 16,-4 3 1-16,-3 0 0 16,-7 3-1-16,0 3 1 15,3 4-1-15,4 5 0 16,3 1-2-16,4 3 1 16,10 0-1-16,8 0 1 0,10-4-2 15,7-2 1-15,7-4-3 16,11-3 1-16,3-6-5 15,4-6 1-15,-4 0-7 16,-3-3 0-16,-4-4-5 16,-7 0 0-16</inkml:trace>
  <inkml:trace contextRef="#ctx0" brushRef="#br0" timeOffset="38073.188">17935 7679 47 0,'-7'22'23'0,"4"31"-22"16,3-43 41-16,0-1-41 15,-4 4 0 1,1-1 0 0,3-2 1-16,3-4-3 15,4-3 0-15,-7-3 1 16,14-9 0-16,0-1-1 16,8-5 1-16,2-10-1 0,4-1 1 15,1-2 0-15,-1 6 0 16,-3 4 0-1,-4 5 1-15,0 10 0 0,-3 6 1 16,-4 3 0-16,-4 7 0 16,-3 2-1-16,0 1 1 15,-3 0-1-15,-1-1 0 16,-3 7-2-16,0-3 1 16,4 0-5-16,3 0 1 15,0-3-8-15,7-7 1 0,4-9-5 16,-1-3 1-16</inkml:trace>
  <inkml:trace contextRef="#ctx0" brushRef="#br0" timeOffset="38328.815">18493 7560 46 0,'-4'22'23'0,"1"60"-20"15,3-61 43-15,0 1-45 16,-4 7 1-16,1-1 1 15,-1-3 0-15,4-6-2 16,0-4 0-16,4-5 2 16,-1-7 1-16,15-6-1 15,10-10 0-15,7-6-2 16,4-2 1-16,7-11-2 0,3-5 1 16,1-1-5-1,-8 0 1-15,-7 1-7 0,-7 2 1 16,-6 7-9-16,-12 0 0 15</inkml:trace>
  <inkml:trace contextRef="#ctx0" brushRef="#br0" timeOffset="39364.018">21061 7127 29 0,'28'-44'14'0,"-10"4"3"16,-18 30 12-16,0 1-23 16,-4 3 0-16,-10 6 4 15,-7 9 1-15,-11 13-14 0,-7 12 1 16,-10 17 9-16,-7 8 0 15,10 13-3-15,7 10 1 16,4 15-2-16,6-15 0 16,8-10-1-16,7-16 1 15,7-15-3-15,7-19 0 16,0-19-2-16,0-22 1 16,0-9-2-16,0-7 1 15,-7-5-1-15,-7-4 1 16,-11 9 1-16,-10 1 0 15,-11 6 1-15,-3-1 0 16,3 11 0-16,-7 5 0 0,11 7 2 16,3 3 0-16,10 6 0 15,15 6 1 1,11 10-1 0,20 0 0-16,19 6 0 0,24-3 1 0,14-10-2 15,25 4 0-15,13-3-3 16,1-10 0-16,-14-3-6 15,-7 0 1-15,-11 3-11 16,0-6 1-16,-7 0-3 16,-7-4 1-16</inkml:trace>
  <inkml:trace contextRef="#ctx0" brushRef="#br0" timeOffset="39921.526">22888 7087 36 0,'4'-16'18'0,"-4"19"-11"0,0 3 31 0,0 10-35 15,-4 9 1-15,-6 10 1 16,-4 8 1-16,-11 8-7 16,0 8 0-16,-3 7 4 15,3 19 1-15,4-10-2 16,3-6 0-16,4-13-1 15,4-15 1-15,-1-10-3 16,-3-12 1-16,-4-16-1 16,-3-3 0-16,-7-9 0 15,-11-7 0-15,-7 1-1 16,8-1 1-16,-8 0 1 16,3 10 0-16,-3 3 1 15,8 9 0-15,2 10 0 16,8 0 0-16,3 9 1 15,15 12 0-15,13-2-1 0,12-1 1 16,9 1-1-16,4-1 0 16,15-6-1-16,6-2 0 15,1-5-5-15,2-8 0 16,-2-7-7-16,-1-6 1 31,4-9-6-15,-10-4 0-16</inkml:trace>
  <inkml:trace contextRef="#ctx0" brushRef="#br0" timeOffset="40115.136">23072 7839 56 0,'0'31'28'0,"-21"4"-38"16,13-26 53-16,-2-5-43 15,-1 5 0-15,1 3 0 16,-1 1 1-16,4 0-4 15,4-1 0-15,-1-6-7 16,8-6 1-16,3-9-6 16,0 0 1-16</inkml:trace>
  <inkml:trace contextRef="#ctx0" brushRef="#br0" timeOffset="40372.67">22998 7532 44 0,'0'22'22'0,"14"-7"-17"0,-14-15 39 15,7 0-43-15,-7 0 1 16,3-3 0-16,8 3 1 16,3-3-3-16,0 6 0 15,4 0 1-15,-1 4 1 16,1-1-3-16,0 7 1 15,-1 2-4-15,1-2 0 16,-4-7-7-16,0 3 1 0,0-5-6 16,0-8 0-16</inkml:trace>
  <inkml:trace contextRef="#ctx0" brushRef="#br0" timeOffset="40716.203">23393 7798 29 0,'0'22'14'0,"-4"10"-3"0,4-23 19 0,-3 7-27 16,-4-4 0-16,3 1 3 15,-3 3 1-15,0 2-8 16,-4 7 1-16,4-3 4 15,0-3 0-15,4-3-1 0,-1-4 0 16,4 1-2-16,4-7 0 16,6-9 0-16,4-16 0 15,4 0 0-15,0 1 0 16,6-11-1-16,15-5 1 16,0 3 0-16,-4-1 0 15,1 1-2-15,-1 6 0 16,-7 6-5-16,-3 6 0 15,-4 4-10-15,-7 9 1 16</inkml:trace>
  <inkml:trace contextRef="#ctx0" brushRef="#br0" timeOffset="42472.2">25894 7162 48 0,'3'9'24'0,"-6"26"-23"16,-1-26 36-16,-3 13-37 15,-3 6 1-15,-8 19-1 16,-10 10 1-16,-7 18-1 16,3 3 0-16,4 4 0 15,-1-10 0-15,5-6-5 16,3-13 1-16,3-9-8 15,7-16 0-15,8-15-2 16,-1-7 0-16</inkml:trace>
  <inkml:trace contextRef="#ctx0" brushRef="#br0" timeOffset="43058.455">25753 7566 34 0,'7'19'17'0,"7"-6"-18"0,-7-10 32 16,7 0-30-16,0 0 1 16,4-3 2-16,3 3 0 15,4 0-4-15,6 7 1 16,12 2 4-16,6 7 1 0,-10 0-1 16,-4 0 0-16,-6-7-1 15,-8 1 0-15,-11 2-2 16,-10 7 0-16,-10 0-2 15,-11 3 1-15,-8 1-2 16,-6-4 1-16,3-4-1 16,4-2 0-16,0-3 0 15,7-4 1-15,7-3 0 16,3 1 0-16,7-1-1 16,4-3 1-16,7 0 0 15,8-3 0-15,2 3 0 16,11-3 1-16,4-3-2 15,3-3 1-15,1-7 0 16,-1-6 0-16,11-3 0 16,3 1 0-16,-3-1-1 15,-7-4 1-15,-4 1-1 16,-3 0 1-16,-7-3-1 0,-11 6 1 16,-4 3-1-16,-6 4 1 15,-8-1 0-15,-6 10 1 16,-4 6-1-16,-7 6 0 15,-1 10 0-15,-2 6 1 16,2 6 0-16,5 9 0 16,6 1-1-16,4-10 1 15,14 7-2-15,4-4 1 16,10 1-3-16,7-7 0 0,4-13-6 16,7-9 1-16,3-3-7 15,8-15 0-15</inkml:trace>
  <inkml:trace contextRef="#ctx0" brushRef="#br0" timeOffset="43926.446">26945 6970 49 0,'-10'19'24'0,"-26"28"-25"0,26-22 41 16,-8 13-39 0,-7 22 0-16,-3 12 1 0,-4 9 0 15,1 17-3-15,-1-8 1 16,4-14 1-16,7-14 0 15,6-15-1-15,5-12 0 16,10-10-1-16,7-16 1 16,3-5-1-16,5-11 0 15,-1-12 0-15,0-2 0 16,0-1 0-16,0 0 1 16,4 3 0-16,-4 6 0 0,3 4 1 15,-6 12 0-15,0 6-1 16,-1 7 1-16,1 9-1 15,-1-3 1-15,1 6-1 16,3 7 0-16,0-4-1 16,0-3 0-16,0-2-2 15,4-5 0-15,3-8-3 16,7-4 1-16,4-2-3 16,3-4 1-16,4-6-1 15,0-4 1-15,-4-2 2 16,-3-4 1-16,-7 4 3 15,-4 0 1-15,0-1 3 16,-3 4 1-16,-4 0 2 16,-4-1 1-16,-3 1-1 15,-7 6 0-15,0 0-2 16,-3 0 1-16,-8 0-2 0,-3 3 0 16,-3 4-1-16,-8 5 0 15,0 1-1-15,1 2 0 16,-1 1 0-16,7 0 1 15,4-7-1-15,4 4 0 16,6-10-1-16,8 3 0 16,10 0 0-16,3-3 1 15,4-3-2-15,4 0 1 16,0-6-1-16,-8 3 1 16,5 0 0-16,-5 0 0 15,-3 3-1-15,0 3 1 16,1 3 0-16,-8-6 1 15,0 6-1-15,-4 4 1 0,1 2-2 16,-1-2 1 0,4 2-2-16,0-2 0 0,0-4-4 15,4-3 0-15,3-6-6 16,0-6 1-16,4-4-3 16,3 4 0-16</inkml:trace>
  <inkml:trace contextRef="#ctx0" brushRef="#br0" timeOffset="44140.632">27686 7792 35 0,'11'6'17'0,"-8"16"-17"15,1-12 33-15,-4 2-30 0,0 4 0 16,0 3 2-16,0-4 0 16,0-8-7-16,0-1 1 15,0 0 4-15,3-3 0 16,4 7-2-16,7-7 0 15,0-6-1-15,4-7 1 16,0-5-1-16,-1-1 0 16,-3 0-4-16,1 4 0 15,2 2-9-15,4 1 0 16</inkml:trace>
  <inkml:trace contextRef="#ctx0" brushRef="#br0" timeOffset="44321.521">28152 7849 27 0,'3'28'13'0,"-6"13"-8"0,3-35 11 0,-4 3-18 16,-3 1 1-16,0-4-9 15,4-3 1-15,-1-6 7 16,4 3 0-16</inkml:trace>
  <inkml:trace contextRef="#ctx0" brushRef="#br0" timeOffset="44528.209">28159 7736 20 0,'14'28'10'0,"3"-22"-8"0,-9-6 16 15,2 0-18-15,1-3 0 16,3-6-1-16,3-1 1 16,-2-6 0-16,-1 4 0 15,0-1-5 1,0 4 0-16,-7 3-1 0,-7 6 1 16</inkml:trace>
  <inkml:trace contextRef="#ctx0" brushRef="#br0" timeOffset="44836.066">28550 7864 30 0,'32'19'15'0,"-21"-16"-14"0,-11-3 30 0,3-6-32 16,-3-4 0-16,0-2 0 15,-3-4 0-15,-11 4 1 16,-4 2 1-16,-3 1-1 16,-7 3 1-16,3 6 0 15,7 6 1-15,1 3-1 16,2 7 1-16,5 3-1 16,3-4 0-16,0-2-3 0,7-4 1 15,10 1-6-15,11-1 0 16,11-2-4-16,0-4 1 15</inkml:trace>
  <inkml:trace contextRef="#ctx0" brushRef="#br0" timeOffset="45114.445">28776 7974 26 0,'-14'38'13'0,"3"-7"-16"0,11-25 20 16,-3 0-17-16,3 1 1 0,0-4-2 15,3-6 1-15,4-7-1 16,4-8 1-16,7-1 0 16,3 0 1-16,0-3 1 15,4-3 0-15,-4 0 2 16,11 0 0-16,13 6 1 16,8 3 1-16,0 10 0 15,7 6 0-15,0 3-3 16,0 3 0-16,-7 4-2 15,-7-1 1-15,-11-3-8 16,-3 1 0-16,-4-4-7 16,-7-3 0-1</inkml:trace>
  <inkml:trace contextRef="#ctx0" brushRef="#br0" timeOffset="45377.65">29891 8131 55 0,'18'9'27'0,"-11"-6"-39"0,-7-3 51 16,0 0-49-16,-4-3 0 0,-7-6-17 16,1-1 1-16</inkml:trace>
  <inkml:trace contextRef="#ctx0" brushRef="#br1" timeOffset="49228.74">28392 4829 44 0,'0'9'22'0,"3"7"-10"0,-3-7 23 16,0 7-34-16,0 9 1 15,-7 16 2-15,-11 3 0 16,-13 31-5-16,-8 25 0 0,-11 19 3 16,-6 19 1-16,-4 13-2 15,-3 6 1-15,10-16-4 16,10-13 1-16,4-24-7 15,11-13 1-15,4-19-10 16,2-25 1-16</inkml:trace>
  <inkml:trace contextRef="#ctx0" brushRef="#br1" timeOffset="49949.985">28303 4885 49 0,'-7'19'24'0,"0"-10"-22"0,7-5 39 15,0-1-40-15,0 3 0 16,0 0 2-16,7 0 0 16,4 4-2-16,7-1 0 15,3 1 3-15,21 2 1 16,11 4-1-16,28 0 0 16,14-7-1-16,11-6 0 0,21-6-1 15,21-6 0 1,-7-1-2-16,15 1 0 0,-8-4-3 15,-11 4 1-15,-17-1-1 16,0 4 1-16,-7 6-1 16,0-6 1-16,-7 6 0 15,-11-3 0-15,-17 12 1 16,-11-9 1-16,-4 10-1 16,-3 5 1-16,-10 13-2 15,-4 1 1-15,-8 11 0 16,-2 11 0-16,-5-1 0 15,-2 13 0-15,2-1 0 16,1 17 1-16,3-7 0 16,1 9 0-16,2 1 0 15,1 6 1-15,4 3-1 16,-8 0 0-16,-10-7 0 16,-4 7 0-16,-7-3 0 0,0 15 1 15,-11-2-1 1,-6 2 1-16,-15-9-1 0,-17-9 0 15,-14-13 0-15,-25-22 0 16,-4-12-1-16,-24-22 0 16,-32-20 0-16,-36-24 1 15,-52-22 0-15,-46-19 0 16,-43-12 0-16,-55-1 1 16,-47 10-5-16,-32 15 0 0,-31 20-12 15,10 31 1 1</inkml:trace>
  <inkml:trace contextRef="#ctx0" brushRef="#br1" timeOffset="58265.373">6893 9554 28 0,'4'0'14'0,"10"-28"-1"0,-11 22 15 0,-3 0-24 15,4-1 0-15,-4 7 0 16,-4-3 0-16,-6 3-5 15,-15 6 1-15,-7 4 3 16,-10 9 1-16,-14-4-2 16,-8 7 0-16,-3 13 0 15,7 2 1-15,0 11-2 16,7 14 1-16,-7 1-1 16,11 12 0-16,14-9 1 15,10 3 1-15,14-6-1 16,11-7 1-16,14-12-1 15,8-6 0-15,13-16-1 16,7-7 0-16,15-12-3 0,-11-9 0 16,3-3-7-16,-3-1 1 15,3-8-9-15,-10-1 0 16</inkml:trace>
  <inkml:trace contextRef="#ctx0" brushRef="#br1" timeOffset="58596.695">7031 9984 48 0,'-4'3'24'0,"1"-19"-19"16,3 16 37-16,3 4-41 16,4-11 0-16,4 4 2 15,7-3 0-15,6-3-3 16,5-1 0-16,2-6 1 16,8 4 0-16,0-1-4 15,-4-5 1-15,-3 5-6 16,-7 0 1-16,-11 7-9 15,-4 3 1-15,-10 3-2 16,-10 6 1-16</inkml:trace>
  <inkml:trace contextRef="#ctx0" brushRef="#br1" timeOffset="58793.308">6964 10103 43 0,'-28'32'21'0,"21"-20"-15"0,7-12 45 16,0 0-49-16,3 0 1 15,8 0 0-15,10-3 0 16,-4 0-5-16,15 3 1 16,4-3 2-16,6 0 0 0,7-1-6 15,4-5 1-15,-3 3-8 16,-1-4 0-16,0-9-5 16,-6-2 1-16</inkml:trace>
  <inkml:trace contextRef="#ctx0" brushRef="#br1" timeOffset="59153.259">8202 9852 41 0,'53'-3'20'0,"-21"-38"-11"15,-22 32 34-15,1-7-42 16,-4-3 0-16,-7-6 0 15,-4 0 1-15,-10 3-2 16,-14 0 0-16,-11 4 1 0,-3 2 1 16,-7 10-1-16,-8 6 1 15,-3 15 0-15,0 20 0 16,-3 15-1-16,6 10 0 16,8 15-1-16,17-9 1 15,22-4-1-15,10-2 1 16,21-16-1-16,25-19 0 15,14-12 0-15,21-26 0 16,-7-15-1-16,-4-10 1 16,-6-12-1-16,-15-3 0 15,-14-10-5-15,-17 6 0 0,-18-2-10 16,-14-1 0-16</inkml:trace>
  <inkml:trace contextRef="#ctx0" brushRef="#br1" timeOffset="60413.929">17134 8510 25 0,'7'3'12'0,"-3"-9"3"15,-4 6 6-15,4 3-19 0,-1 3 1 16,-3 1 0-16,0-1 1 16,0 3-5-16,-3 4 1 15,-1 12 3-15,-3 6 0 16,0 20 0-16,-4 8 1 15,1 20 0-15,-1 21 0 16,1 22 0-16,3 13 0 16,-1 31 0-16,1 32 0 15,-3 18-2-15,-4 35 1 16,3 28-1-16,-10 22 0 16,3 28-1-16,-3 26 0 0,-7 21-1 15,0 22 1-15,7 10-1 31,3 37 0-31,0 7 0 0,1 15 1 0,-5-9 0 16,-2 0 0-16,3-22-1 16,-4-29 1-16,-7-59-2 15,-3-15 0-15,0-39-6 16,-1-40 1-16,5-25-12 16,2-34 1-16</inkml:trace>
  <inkml:trace contextRef="#ctx0" brushRef="#br1" timeOffset="63041.065">22059 8937 27 0,'4'6'13'0,"3"-3"4"16,-7-3 13-16,0 0-28 0,0 0 1 15,-4 0 3-15,-3-3 1 16,-3 3-8-16,-12 3 0 16,-6 0 5-16,-4 3 0 15,-6 7-1-15,6 3 1 16,0-1-3-16,-3 7 1 16,-4 7-1-16,-3 8 0 15,-1 4 0-15,5 15 1 16,6 7-1-16,4 3 0 15,14-3 0-15,10-4 1 0,15 1-1 16,10-4 1-16,11-9-1 16,-1-9 0-16,12-13-2 15,6-9 1-15,0-10-5 16,1-6 0-16,-1-9-12 16,1-10 0-16</inkml:trace>
  <inkml:trace contextRef="#ctx0" brushRef="#br1" timeOffset="63448.352">22292 9407 46 0,'-3'9'23'0,"6"-5"-12"0,1-8 29 16,3 4-39-16,3-3 1 16,-3 0 0-16,11 3 1 0,10-6-4 15,11 6 1-15,7 0 2 16,0 3 0-16,0 0-5 16,-4 0 1-16,-3-3-8 15,-11 3 0-15,-7 1-7 16,-7-8 1-16</inkml:trace>
  <inkml:trace contextRef="#ctx0" brushRef="#br1" timeOffset="63640.063">22348 9579 45 0,'-17'22'22'0,"17"-18"-14"15,0-4 37-15,0 0-43 16,10-7 1-16,15 1 0 15,10-3 1-15,11-1-5 0,4-2 0 16,-1 2 0-16,0 1 0 16,-3-1-12-16,-7 1 1 15,-7 0-5-15,-11 2 1 16</inkml:trace>
  <inkml:trace contextRef="#ctx0" brushRef="#br1" timeOffset="64375.016">23742 9313 55 0,'-14'31'27'0,"-14"29"-30"0,17-51 51 16,-3 7-48-16,-7 3 1 16,-11 0-1-1,-3-1 1-15,3 1-2 0,-3-3 1 16,-4 0 0-16,-3-10 0 16,3-6-1-16,3-10 1 15,8-8-1-15,4 5 0 16,13-12-1-16,7-6 1 15,8-4-2-15,7-2 1 16,6 2-1-16,4 1 1 16,1 5 1-16,2 7 0 15,8 10 1-15,3 9 0 0,-3 12 1 16,0 13 1-16,0 9-1 16,-4 4 0-16,0 6-1 15,4 6 1-15,7-10-1 16,-1 7 1-16,1 3-1 15,3-6 1-15,1-10 0 16,10-9 1-16,17-12 0 16,-3-20 0-16,-3-2-1 15,-4-13 1-15,-7-13-1 16,-11-6 1-16,-10-6-2 16,-15 0 1-16,-17 6-1 15,-17 0 0-15,-22 6 0 16,-10 4 0 15,-4 9 0-31,-7 9 0 0,-7 16-2 0,-4 13 0 16,-3-1-7-16,7 7 1 0,3-3-9 0,8-1 1 15</inkml:trace>
  <inkml:trace contextRef="#ctx0" brushRef="#br1" timeOffset="71386.544">2949 10984 46 0,'21'-22'23'0,"-21"26"-17"0,0-4 24 16,-7 0-30-16,-7 6 1 15,-14 0 0-15,-14 0 1 16,-15 1-2-16,-3-1 0 16,11 0 1-16,-11 0 1 0,0 10-1 15,-7-10 0-15,7 7-1 16,7-1 1-16,4-2-1 16,6-1 1-16,4 1-1 15,11-4 1-15,7 0-1 16,11 0 1-16,10 1-1 15,0-1 1-15,14 0-1 16,14 4 0-16,4 2 0 16,3 4 1-16,4 3-1 15,-8 0 1-15,-9 9-2 16,-12 3 1-16,-10 10-1 16,-17 9 0-16,-8 3 0 15,-14 1 0-15,-10 2 0 16,-1 4 0-16,-10-1 1 15,4-2 0-15,-4 2 0 16,0 1 0-16,0-4 0 16,7 4 1-16,4-7 0 15,6-6 0-15,8-6 1 16,14-10 1-16,3-6-1 16,18-3 1-16,18-6-1 15,14-6 1-15,6-7-2 0,8-6 1 16,7-4-1-16,7-5 0 31,0 2-2-31,7 1 0 0,-3-4-5 0,3 1 1 16,-14 2-8-16,-8 1 0 15,-6-4-4-15,-3 4 0 16</inkml:trace>
  <inkml:trace contextRef="#ctx0" brushRef="#br1" timeOffset="71598.868">2663 11715 45 0,'8'13'22'0,"-19"15"-19"0,11-19 41 0,-7 7-44 16,-4 3 1-16,1 12 0 15,-1 3 1-15,1 1-3 16,-8 6 0-16,7-4-3 15,1-2 1-15,-1-7-12 16,4-15 1-16</inkml:trace>
  <inkml:trace contextRef="#ctx0" brushRef="#br1" timeOffset="72259.043">3422 11542 48 0,'-4'-3'24'0,"-27"0"-22"16,24 3 35-16,-4 0-37 15,-7 0 1-15,-3 0 1 16,0 10 0-16,-11-4-3 16,4 6 1-16,-4 7 1 15,-3 3 1-15,14 6-1 16,3 1 0-16,4-4 0 0,4-3 0 16,-1-3 0-16,11-4 0 15,0-5-1-15,11-7 0 16,10-6-1-16,7-7 1 15,-3-2-2-15,-1-4 1 16,8 0-1-16,-11 1 1 16,0-1-1-16,1 0 1 15,-5 1 0-15,1 5 1 16,-8 4 0-16,5 6 0 16,-1 6 1-16,-4 0 1 0,-10 10-1 15,4 9 1-15,-4 3-1 16,0-2 0-16,7-5-1 15,-4-5 1-15,4 0-3 16,4-7 0-16,7 1-10 16,-4-4 1-16,7-12-4 15,-7-4 0-15</inkml:trace>
  <inkml:trace contextRef="#ctx0" brushRef="#br1" timeOffset="72619.528">3577 11781 44 0,'11'66'22'0,"-29"-32"-21"0,15-24 38 0,3-1-38 15,-7 0 0-15,7 1 0 16,0-4 0-16,0-6-2 0,7-6 1 16,3-7 0-16,-6 1 1 15,6-1-2-15,-3 1 1 16,4-7 0-16,-4 0 0 15,7 0 0-15,4 0 0 16,-8 7 0-16,8-1 1 16,-4 4-1-16,4 6 1 15,-1 6 0-15,-6 3 0 16,3 7 0-16,4 2 1 16,-1-2-1-16,4 6 1 15,-6 3-1-15,2 0 1 16,1-4-1-16,3-2 1 0,7-3-4 15,-14-4 0-15,4-3-11 16,-11-3 1-16,4-3-4 16,-11 0 1-16</inkml:trace>
  <inkml:trace contextRef="#ctx0" brushRef="#br1" timeOffset="73204.17">1767 12631 62 0,'0'9'31'0,"7"-6"-46"0,-7 0 62 0,0 0-48 16,0 1 1 0,0-4-1-16,0-7 1 0,0 1 0 15,0-7 0-15,11-2-1 16,0-4 1-16,6-3 0 16,4-3 0-16,1-6 0 15,6 2 0-15,-7 4 0 16,-3 3 1-16,-8 4-1 15,4 5 1-15,-3 4 0 16,0 5 1-16,-4 4 0 16,0 7 0-16,-7 5 0 15,0 7 1-15,-7 0-2 16,7 3 0-16,7 0 0 16,-7 3 0-16,3-6-4 15,15-7 0-15,-4-2-9 0,4-7 0 16,10-10-5-16,0-5 0 15</inkml:trace>
  <inkml:trace contextRef="#ctx0" brushRef="#br1" timeOffset="73461.627">2226 12490 54 0,'-3'9'27'0,"-5"10"-25"0,8-19 48 0,0 0-48 16,8 3 1-16,-8-3 1 15,10 0 1-15,1 0-7 16,10-3 1-16,7 0 3 16,0-1 0-16,-3-2-5 15,3 3 0-15,-7 3-8 16,-3-3 0-16,-7 3-8 15,-11-6 1-15</inkml:trace>
  <inkml:trace contextRef="#ctx0" brushRef="#br1" timeOffset="73637.987">2254 12627 40 0,'-10'19'20'0,"10"-19"-10"0,0 3 28 0,3 1-37 16,4-1 1-16,0-3 0 0,4 0 0 15,-1 0-3-15,12 0 0 16,-5 0 2 0,4-3 0-16,11-1-7 15,-4-5 0-15,1 3-9 0,-8-7 1 16</inkml:trace>
  <inkml:trace contextRef="#ctx0" brushRef="#br1" timeOffset="73859.84">2812 12452 61 0,'-22'34'30'0,"-6"38"-40"0,18-46 53 0,3 11-43 15,-4 7 1-15,-3 3-5 16,7-6 1-16,7-7-5 15,0-9 0-15,7-21-7 16,4-14 0-16</inkml:trace>
  <inkml:trace contextRef="#ctx0" brushRef="#br1" timeOffset="74481.117">2484 10599 46 0,'0'3'23'0,"-11"0"-20"0,11 0 39 0,-11 3-42 15,1 4 0-15,-11 5 1 16,-8 1 1-16,1-3-3 15,-4-4 1-15,4 0 0 16,-4 1 0-16,4-7 0 16,7-3 0-16,0-6 0 15,14-10 0-15,3-3 0 16,8 0 0-16,3 1-1 16,7-1 1-16,7 0 0 15,4 10 0-15,7-1 0 16,6 4 0-1,-6 6 0-15,7 3 1 0,-18 6-1 16,7 4 1 15,-6 6-1-31,6 3 1 0,4-3-1 0,6-4 0 0,-6-2-1 16,0-4 1-16,3-9-1 0,-7-9 0 16,-6-10 0-16,-1-3 1 15,-4-6 0-15,-17-4 0 16,0 4-1-16,-24 0 1 15,-1 9-3-15,-10 7 1 16,3 8-12-16,0 1 0 16</inkml:trace>
  <inkml:trace contextRef="#ctx0" brushRef="#br1" timeOffset="75187.857">4166 11655 42 0,'0'0'21'0,"0"4"-8"15,0-4 28-15,0 0-39 16,7-7 0-16,4 4 1 0,10 0 0 16,0 0-5-16,8-3 1 15,9-1 2-15,-2 1 1 16,9-7-5-16,-6 7 0 16,-3 0-11-16,-8 3 0 15,-11 0-2-15,-6 6 0 16</inkml:trace>
  <inkml:trace contextRef="#ctx0" brushRef="#br1" timeOffset="75383.512">4173 11856 69 0,'4'16'34'0,"6"-16"-43"15,-2-3 71-15,2 3-60 16,11-7 0-16,8 7 0 15,9-3 0-15,5 0-4 16,-5-3 1-16,12 3-4 16,-11 0 1-1</inkml:trace>
  <inkml:trace contextRef="#ctx0" brushRef="#br1" timeOffset="76552.502">5821 11132 47 0,'17'-10'23'0,"-17"7"-11"15,0 3 23-15,-7 0-34 16,4 0 1-16,-8 3 1 16,-17 0 1-16,-14 4-5 15,-4 2 0-15,-7 1 3 16,-18 2 1-16,11 1-2 15,8 2 1-15,6 1-2 16,-4 0 1-16,11-1 0 16,1-2 0-16,9-1-2 15,8 1 1-15,11 3 0 16,10-1 0-16,0 4-1 0,10-3 1 16,8 6 0-16,3 0 0 15,7 0 0-15,-7 3 0 16,-10 3 0-16,-4 6 0 15,-10 1-1-15,-12-1 0 16,-2 7 0 15,-15 6 0-31,-14-6 0 0,-7 3 0 0,0-3 0 0,-3-1 1 16,3-5 0-16,7-4 0 16,7 1 1-16,8-7 1 0,2-3 1 15,15-7 1-15,4 1 0 16,10-3 0-16,10-1 0 15,1-2 1-15,28-1-2 16,10-6 0-16,8-3-2 16,-1 0 0-16,-3 0-2 15,-4 3 1-15,1 0-5 16,-1-3 0-16,-3-3-9 16,3-3 0-16,-6-10-6 15,-5 1 0-15</inkml:trace>
  <inkml:trace contextRef="#ctx0" brushRef="#br1" timeOffset="76767.104">5602 11787 67 0,'-3'16'33'0,"3"6"-40"0,-7-19 63 15,3 6-56-15,-3 7 1 16,0 6-2-16,-4 3 0 16,1 9-6-16,-1-5 1 15,-6-4-13-15,2-10 1 16</inkml:trace>
  <inkml:trace contextRef="#ctx0" brushRef="#br1" timeOffset="77409.022">4681 12493 52 0,'-14'34'26'0,"0"1"-20"0,7-23 36 16,4 10-42-16,-15 6 0 16,7 1 0-16,-6-4 1 0,3-3-2 15,3 0 1-15,-3-7 0 16,10-5 0-16,4-7-1 15,4-6 1-15,10-10-1 16,7-6 1-16,0-6-2 16,-3-3 0-16,3-3 0 15,0 6 0-15,0 3 0 16,1 0 1-16,2 6 0 16,-10 3 0-16,4 7 2 15,0 3 0-15,-8 6 1 16,1 7 1-16,-11 2-1 15,0 4 1-15,0 9-1 16,0 6 0 15,-7 4-1-31,7-4 1 0,-4-3-4 0,8-3 1 0,6-6-7 16,8-6 0-16,3-10-8 0,7-13 0 16</inkml:trace>
  <inkml:trace contextRef="#ctx0" brushRef="#br1" timeOffset="77664.462">5020 12568 68 0,'4'6'34'0,"13"-15"-42"15,-6 6 62-15,-1-1-54 16,8-2 1-16,3 0-1 16,4 0 0-16,0-1-3 15,-4 1 1-15,-4 3-6 16,5-3 0-16,-12 3-11 16,-6-10 1-16</inkml:trace>
  <inkml:trace contextRef="#ctx0" brushRef="#br1" timeOffset="77856.824">4992 12744 55 0,'0'0'27'0,"17"12"-28"0,-6-12 42 16,10-6-40-16,0 0 0 15,8-1 0-15,2 4 0 16,-2-3-2-16,-8 0 0 15,0 2-7-15,7 4 1 16,-7-9-9-16,0 6 1 16</inkml:trace>
  <inkml:trace contextRef="#ctx0" brushRef="#br1" timeOffset="78536.267">5719 12499 61 0,'14'19'30'0,"-7"3"-37"15,-4-10 53-15,-3 10-46 16,0 19 0-16,-3 6 0 16,-4 9 0-16,-4-9-2 15,0 4 1-15,1-14-10 16,3-9 1-16,7-15-6 16,0-13 0-16</inkml:trace>
  <inkml:trace contextRef="#ctx0" brushRef="#br1" timeOffset="79449.42">5493 10733 29 0,'-14'0'14'0,"-8"10"4"0,15-7 16 0,-3 3-30 16,-8 7 0-16,1-1 2 16,-8 4 1-16,4-3-9 15,3-1 0-15,-3-2 5 16,10-4 0-16,-10-6-2 16,7-3 1-16,0-10-2 15,3-3 0-15,4 1 0 16,0-1 1-16,4-3-1 15,3-3 1-15,3-6-1 16,11 3 1-16,-3 3-1 16,3 0 1-16,11 6-1 15,10 4 0-15,0 6 0 16,4 6 0-16,-7 6 0 16,0 10 1-16,-4 6-1 15,0-1 1-15,4 5-1 0,-11 2 1 16,0 0-1-16,0-9 1 15,4-10-1-15,-4-9 0 16,4-9-1 0,0-4 1-1,-8-6-1-15,4-9 1 0,-10 3 0 0,-11-3 0 16,0 6-1-16,-11 0 1 16,-13 6-2-16,-1 7 0 15,-14 0-6-15,0 2 1 16,-3 10-9-16,3 4 1 15</inkml:trace>
  <inkml:trace contextRef="#ctx0" brushRef="#br1" timeOffset="93517.264">9465 11288 45 0,'18'-3'22'0,"-8"6"-11"0,-10 1 22 15,0 5-33-15,-3 10 1 16,-1 3-1-16,1 6 1 15,-11 10-1-15,-1 6 0 16,1-1 1-16,0 4 1 16,0 1-1-16,0-5 1 0,7-8-1 15,0-7 1-15,3-6-2 16,1-9 0-16,-1-7-1 16,4-12 1-16,-7-7-1 15,4-6 0-15,-8-9-1 16,1-6 1-16,-8-4 0 15,0 3 1-15,-6 4 0 16,-8 0 0-16,0 3 0 16,0 2 1-16,-3 8-1 15,-4 8 1 1,0 7 0-16,4 9 0 0,7 1 0 16,7 5 0-16,7 1 1 15,14 2 0-15,10 1 0 16,11 0 0-16,15-7 0 15,20-6 0-15,18 0-1 16,21-6 1-16,4-9-4 16,11-4 1-16,-8 4-6 15,-10-1 1-15,-11 7-11 0,-11-1 0 16</inkml:trace>
  <inkml:trace contextRef="#ctx0" brushRef="#br1" timeOffset="94252.803">11575 11078 36 0,'-18'4'18'0,"-31"-36"-7"15,27 29 21-15,-13 6-29 16,-11 3 1-16,-17 4 1 16,-15 2 1-16,-10 4-8 0,3 0 1 15,4 3 4 1,0 3 0-16,3-1-2 16,11 1 0-16,11-3-1 0,14-3 1 15,6 0-1-15,15-1 0 16,14-2-1-16,11 6 1 15,10-7 0 1,3 4 0-16,5 0 0 0,-1-1 0 16,0-2 0-16,-7-1 1 15,0 7-1-15,-10 0 0 16,-4 6-1-16,-4 6 1 16,-10 1-1-16,-7-1 1 0,-11 4-1 15,-7-1 0-15,1 1 0 31,-8-4 1-15,-4 0 0 15,4-2 0-31,1-8 0 16,2 8 0-16,4 2 1 0,8 0 0 0,2 1 1 0,8-7 0 0,7 0 0 0,11-6 1 0,10-4-1 16,14-2 1-16,18-7-1 15,10-3 1-15,15-3-2 16,-1 0 1-16,1 0-3 15,-1-3 0-15,4 3-6 16,-10 3 1-16,-1-3-11 16,-7 4 0-16,-6-11-1 15,-1-2 1-15</inkml:trace>
  <inkml:trace contextRef="#ctx0" brushRef="#br1" timeOffset="94478.741">11116 11633 57 0,'-11'32'28'0,"-3"24"-40"0,14-49 60 16,-7 18-49-16,0 6 1 0,0 7-6 15,4-4 0-15,-1-3-1 16,4-2 0-16,4-14-8 15,6-8 0-15</inkml:trace>
  <inkml:trace contextRef="#ctx0" brushRef="#br1" timeOffset="94845.286">11818 11238 39 0,'-18'22'19'0,"-17"6"-16"0,25-18 32 16,-5 12-34-16,-2 3 0 15,-4 9-1-15,-1 13 1 16,1 4-2-16,4-1 1 16,3-3-4-16,3-3 1 15,4-16-10-15,7-12 1 16</inkml:trace>
  <inkml:trace contextRef="#ctx0" brushRef="#br1" timeOffset="95023.95">11522 11464 31 0,'7'10'15'0,"21"8"-3"0,-21-15 18 0,7 1-26 0,7 5 0 0,32 10 4 15,-3 3 0-15,-12-7-10 16,-6 1 1-16,-7 0 5 15,-7-4 1-15,-11 4-3 16,-11-3 1-16,-7 2-4 16,-10 4 0-16,-3 0-6 15,-5 0 0-15,5 0-8 16,3-4 0-16</inkml:trace>
  <inkml:trace contextRef="#ctx0" brushRef="#br1" timeOffset="95416.929">11959 11787 43 0,'-7'35'21'0,"-14"-4"-23"0,17-28 31 0,-3 6-30 15,-3 4 1-15,3-4-1 16,3 1 1-16,-3-4 0 15,4-6 0-15,3-6-1 16,3-7 0-16,4 1 0 16,11-1 1-16,-4-6-1 15,0 1 1-15,4-4 0 16,-1 3 0-16,5 0 0 16,-1 6 0-16,0 4 1 15,-4 6 0 1,1 6 1-16,-4 6 1 0,0 7 0 15,0 0 0-15,1-1 0 16,-1 7 0-16,-4 4-3 16,4 2 1-16,0 0-9 15,1 0 0-15,-1-3-6 16,-4-6 1 31</inkml:trace>
  <inkml:trace contextRef="#ctx0" brushRef="#br1" timeOffset="95978.628">10142 12386 59 0,'-10'16'29'0,"-11"-13"-37"15,14-6 56-15,0 6-48 16,-1 3 0-16,1 0 0 16,0 4 0-16,4-7-1 15,3-3 1-15,7-6-1 16,3-1 0-16,5 4 0 16,2-9 1-16,1-7-1 15,-4 3 0-15,11-15 0 0,3-1 1 16,-3 4 0-16,-1 6 1 15,-3 7 0 1,-3 2 0-16,-4 10 0 0,0 3 0 16,-3 3 0-1,-1 7 0-15,-2 2-1 16,-1 4 1-16,-7 6-1 0,0 3 0 16,0-6-1-16,0 6 1 15,0 0-2-15,7-6 0 16,3 3-5-16,4-7 0 0,11-2-8 15,-4-7 0-15,0-6-1 16,4-6 1 0</inkml:trace>
  <inkml:trace contextRef="#ctx0" brushRef="#br1" timeOffset="96221.741">10647 12361 36 0,'-11'28'18'0,"4"-12"-10"16,7-16 36-16,0 0-41 16,0 0 1-16,0-3 4 15,0 6 1-15,4 0-10 16,6 0 0-16,8-6 6 16,3 0 0-16,-3 0-2 15,3 6 0-15,4-6-6 0,-4 3 0 16,0 0-8-16,-3 0 0 15,-8-3-7-15,-6 6 0 16</inkml:trace>
  <inkml:trace contextRef="#ctx0" brushRef="#br1" timeOffset="96409.576">10562 12577 41 0,'-7'22'20'0,"11"-19"-6"0,-1-3 29 15,1 4-43-15,3-1 1 0,7-3-1 16,4 0 1-16,6 0-3 16,4-7 0-16,11 1-7 15,7 0 1-15,11 0-7 16,3-10 1-16</inkml:trace>
  <inkml:trace contextRef="#ctx0" brushRef="#br1" timeOffset="96567.575">11282 12304 39 0,'-11'29'19'0,"-13"18"-7"15,13-35 28-15,-3 13-40 16,-4 7 0-16,-3 9-1 16,0 15 1-16,0-6-7 0,3-3 0 15,8-9-7-15,6-10 1 16</inkml:trace>
  <inkml:trace contextRef="#ctx0" brushRef="#br1" timeOffset="97150.098">10954 10893 42 0,'-14'19'21'0,"-11"-3"-20"16,14-13 34-16,1-3-36 16,-1 0 1-16,-3 0-1 15,-4-3 0-15,4 0 1 16,0 0 1-16,0-4-1 16,4 4 0-16,-1-6-1 15,4-1 1-15,3 1 0 16,4 0 1-16,7-4-1 15,8 4 0-15,6 2 0 0,10 1 1 16,8 3 0-16,4 3 1 16,-5 3-1-16,5 0 1 15,-1 3 0-15,-3 4 0 16,0 2-1-16,-4-2 0 16,-3-1 0-16,-8-2 1 15,-2-4-2-15,-5-3 1 16,-6-3-1-16,-4-4 0 15,-7 7-1-15,-7-9 1 16,-7 3-1-16,-11-4 1 0,-7-2-1 16,-3-1 1-16,-4 4-5 15,0-4 1-15,1 1-10 16,6-4 1-16</inkml:trace>
  <inkml:trace contextRef="#ctx0" brushRef="#br1" timeOffset="97664.685">12612 11558 48 0,'-11'10'24'0,"8"-7"-17"16,6 0 38-16,-3-3-44 15,7 0 1-15,4 3 0 16,3 0 1-16,11 0-4 16,13 4 1-16,8-1-4 15,0 6 1-15,-3 1-9 16,-12-4 0-16,-6 1-5 16,-14 5 1-16</inkml:trace>
  <inkml:trace contextRef="#ctx0" brushRef="#br1" timeOffset="97825.127">12555 11966 62 0,'11'12'31'0,"14"1"-42"0,-11-16 61 16,7 0-50-16,11-4 0 15,6-2-11-15,8 6 1 16,4-3-1-16,-4-1 0 15</inkml:trace>
  <inkml:trace contextRef="#ctx0" brushRef="#br1" timeOffset="98741.163">14288 11163 58 0,'17'-19'29'0,"-17"-3"-31"15,0 16 45-15,-7 3-43 16,-14 0 1-16,-11 3 0 16,-7 3 0-16,-14 9-1 15,-14 7 0-15,-3 3 1 16,-11 0 0-16,-4-3-1 16,18-3 0-16,7 2-1 15,11 1 0-15,6 0-1 16,12 0 1-16,9-3-1 15,12 6 1-15,6-4 0 16,15 1 1-16,14 0 1 16,13 6 0-16,5-6 0 0,6 3 0 15,-3 0 0-15,-7 3 1 16,-11 3-2-16,-17 3 1 16,-22 10-1-16,-14 9 0 15,-17-9 0-15,-7 3 0 16,-1 6-1-16,-3-3 1 15,0-6 0-15,4 3 0 16,3-6 0-16,4 2 0 16,-1-2 0-16,12 0 1 15,6-10 1-15,7-6 0 16,11-3 0-16,11-1 1 0,13 1 0 16,15-3 0-16,4 0-1 15,16-7 1-15,12 0-4 16,6-5 1-16,8-1-6 15,-4-3 1-15,-7 0-10 16,-10 0 0-16,-19 0-4 16,-2-7 0-16</inkml:trace>
  <inkml:trace contextRef="#ctx0" brushRef="#br1" timeOffset="98924.346">14069 11884 60 0,'-4'10'30'0,"-13"46"-41"16,10-40 58-16,0 9-47 0,-8 9 0 15,-2 4-2-15,-1-3 1 16,4-1-5-16,0-3 1 16,3-6-10-16,1-6 0 15</inkml:trace>
  <inkml:trace contextRef="#ctx0" brushRef="#br1" timeOffset="99386.973">12919 12897 47 0,'-11'22'23'0,"4"-16"-23"16,7-6 34-1,0 0-34-15,0 0 0 0,7-9 1 16,7-4 1-16,-3-5-2 15,3-4 0-15,4-3 1 16,6-13 0-16,5 0-1 16,2 1 1-16,-6 2-1 0,-4 7 0 15,-3 6 0-15,-4 6 1 16,-4 10 0-16,-2 9 0 16,-5 10 0-16,4 6 0 15,-7 3 0-15,4-1 0 16,-4 5-1-16,0-1 1 15,0 0-1-15,0-3 0 16,3 0-3-16,4-7 1 16,0-2-6-16,4-7 1 15,6-6-8-15,5-6 0 16</inkml:trace>
  <inkml:trace contextRef="#ctx0" brushRef="#br1" timeOffset="99646.524">13406 12725 44 0,'-4'3'22'0,"1"16"-13"16,3-19 37-16,0 0-44 15,3-3 0-15,8-4 1 16,6 1 1-16,1-7-5 15,0 4 0-15,3 0 2 16,3-1 1-16,1 4-7 16,3 0 1-16,-7 3-12 15,-3 3 0-15,-7 6-1 0,-11 0 1 16</inkml:trace>
  <inkml:trace contextRef="#ctx0" brushRef="#br1" timeOffset="99822.605">13377 12938 53 0,'4'16'26'0,"6"-13"-28"0,-2-3 54 15,2 0-53-15,11-7 1 16,-3 1 0-16,0 0 1 0,3 0-5 16,7-1 0-16,7 4-11 15,8 0 1-15,2-6-2 16,1 2 1-16</inkml:trace>
  <inkml:trace contextRef="#ctx0" brushRef="#br1" timeOffset="99991.214">14041 12759 45 0,'-11'57'22'0,"-24"30"-21"16,24-71 42-16,-3 15-44 15,0 4 1-15,3-1-10 16,1 1 1-16,3-7 0 16,3-9 0-16</inkml:trace>
  <inkml:trace contextRef="#ctx0" brushRef="#br1" timeOffset="100738.523">13677 10762 51 0,'-24'25'25'0,"-15"-16"-29"0,28-9 41 15,-3 6-38-15,3-2 1 16,1 2-1-16,-1-3 1 16,1-6 0-16,3-3 0 15,0-4 0-15,7-2 0 16,0-1 0-16,0 4 0 16,7-1 0-16,3 1 0 15,8 3 0-15,7 2 0 0,3 8 0 16,4-4 0-16,6 9 0 15,1 4 0-15,3 5 1 16,1 7 0-16,3 1 0 16,-4-1 0-16,0-7-1 15,-10-5 1-15,0-7-1 16,-4-6 0-16,0-6 0 16,-7-10 0-16,-6-6 0 15,-5-3 0-15,-10 0-1 16,-3-3 1-16,-12 6-1 15,-9 3 0-15,-11 7-9 16,-8 12 1-16,4 3-5 16,1 12 0-16</inkml:trace>
  <inkml:trace contextRef="#ctx0" brushRef="#br0" timeOffset="108291.471">1549 15352 37 0,'0'16'18'0,"7"-22"-8"16,-7 3 19-16,10 3-25 16,12-7 0-16,-1-2 2 15,7-10 0-15,11-9-8 16,10-13 0-16,4-18 5 16,3-32 1-16,15-6-3 15,0-13 0-15,-1-9-1 16,-10-1 0-16,-11 8 0 15,-3 8 0-15,-14 19-1 0,0 1 1 16,-15 12 0-16,-2 12 0 16,-8 13-1-16,-14 13 1 15,-8 15-1-15,-2 19 1 16,-11 6-1-16,-4 22 0 16,-10 13 0-16,3 19 1 15,7 18 0-15,4 13 1 16,0 12 0-16,10 17 0 15,4-1 0-15,7-10 0 16,3-18 0-16,4-6 1 16,0-19-2-16,11-19 0 0,-1-16-3 15,12-15 0-15,6-7-6 16,4-9 0-16,-4-9-6 16,3-10 0-16</inkml:trace>
  <inkml:trace contextRef="#ctx0" brushRef="#br0" timeOffset="108487.2">2484 14926 45 0,'7'6'22'0,"-7"32"-14"16,0-32 39-16,0 7-46 15,-7 6 1-15,-4 6 0 16,0 0 0-16,1 0-4 15,3-3 1-15,3-3-3 16,4-7 0-16,11-9-12 0,-8-9 0 16</inkml:trace>
  <inkml:trace contextRef="#ctx0" brushRef="#br0" timeOffset="108695.681">2466 14807 46 0,'7'6'23'0,"4"-6"-27"0,-11 0 31 0,0 0-29 16,7 0 1-16,-4-3-10 16,4 3 1-16,4 0 4 15,-1 6 1 1</inkml:trace>
  <inkml:trace contextRef="#ctx0" brushRef="#br0" timeOffset="109192.613">2794 15117 48 0,'7'29'24'0,"-7"-14"-30"15,0-12 44-15,0-3-40 16,0 0 1-16,0 0 1 0,0 0 1 15,0 0 0-15,0-6 0 16,11-3-1-16,-8-4 1 16,11 1 0-16,-3-1 1 15,3 0-2-15,4 4 1 16,-1 0-1-16,4 2 0 16,-6 4 0-16,2 3 0 15,1 7-1-15,-8 2 1 16,-6 3-1-16,3 1 0 15,4 0-1-15,-4-4 1 16,-7-3-1-16,10-6 0 16,-6-3 0-16,3-3 1 0,3-4 0 15,1 1 1-15,-4-4-1 16,-3 1 1-16,3-1 0 16,3-2 0-16,1-1 0 15,-1 0 0-15,8 1 0 16,-7 2 0-16,10 4 0 15,0 2 1-15,-3 4 0 16,6 6 1-16,1 10-1 16,-4 6 1-16,7 9 0 15,-7 3 0-15,4-6-1 16,0-3 1-16,7 0-2 16,-1-3 1-16,-2 0-6 15,-1-3 0-15,-7-7-9 16,-10-3 1-16</inkml:trace>
  <inkml:trace contextRef="#ctx0" brushRef="#br0" timeOffset="109701.28">1729 15860 51 0,'-4'26'25'0,"-6"-8"-24"15,2-14 42-15,8 2-44 16,-3 3 1-16,-4-3-1 16,7-2 1-16,0-4 0 15,7-7 1-15,4-8-2 16,3-4 1-16,14-6 0 16,0 0 0-16,4 0 0 15,-4-7 0-15,0 1 0 16,-3 3 0-16,3 3 0 15,-10 9 1-15,3 6 0 16,-3 10 0-16,-8 10 0 0,1 6 0 16,-11 6 0-1,3 6 1-15,-3 3-1 0,7 13 0 16,-3-3-1-16,10-4 0 31,18-8-10-31,7-14 0 16,-8-8-6-16,1-14 0 15</inkml:trace>
  <inkml:trace contextRef="#ctx0" brushRef="#br0" timeOffset="109943.107">2353 15823 45 0,'0'22'22'0,"0"-3"-12"15,0-16 34-15,0 0-42 16,0-3 1-16,4 3 0 16,10 0 1-16,-4 0-5 15,11-3 0-15,1 0 2 16,-1 0 1-16,11 0-5 16,3 0 0-16,4-3-7 15,3-3 0-15,0-7-7 16,-6-2 1-16</inkml:trace>
  <inkml:trace contextRef="#ctx0" brushRef="#br0" timeOffset="110198.616">2600 15632 52 0,'0'6'26'0,"11"6"-30"0,-8-5 44 15,8-1-39-15,6 6 1 16,1 1 0-16,14 0 0 16,-1 2-2-16,1 1 1 15,3 0 1-15,-13 2 1 0,-5 8-2 16,-6-1 0-16,-18 3-3 16,-4 6 1-16,-21 7-8 15,-6 0 0-15,-1-10-8 16,0-3 1-16</inkml:trace>
  <inkml:trace contextRef="#ctx0" brushRef="#br0" timeOffset="110977.546">3507 15748 37 0,'3'18'18'0,"-24"29"-11"16,14-37 25-16,-4 2-32 15,-3 1 0-15,4-1 1 16,-8-2 0-16,-3-4-2 15,0-3 1-15,3 0 1 16,-3-6 0-16,3-3-1 16,1 0 0-16,2-4-1 15,8-2 1-15,7-1-1 0,7-2 1 16,4-1 0-16,10 7 0 16,7-1 0-16,1 7 0 15,6 6 1-15,0 7 1 16,-3 2-1-16,-4 4 1 15,-7 3-1-15,8 2 0 16,-5-2 0-16,12 0 0 16,-5-6-1-16,8-7 0 15,0-6 0-15,-4-6 0 16,-7-7 0-16,1-6 1 0,-19 0-1 16,-3-2 1-16,-7 2-1 15,-17 0 1-15,-15-3 0 16,-3 6 0-16,3 4-6 15,4 5 1-15,3 1-10 16,-14 0 1-16</inkml:trace>
  <inkml:trace contextRef="#ctx0" brushRef="#br0" timeOffset="112134.378">4766 14268 38 0,'0'-13'19'0,"7"0"-10"16,-14 10 24-16,4 3-31 15,-8 0 0-15,-7 3 0 16,-3 1 1-16,-11-1-4 15,-3 3 0-15,3 0 3 16,1 7 0-16,2 9-1 16,-2 9 1-16,13-3-1 15,-3 4 1-15,10 2-1 16,4 4 1-16,7-4-1 0,11-5 1 16,6-4-2-16,12-10 1 15,-5-5-1-15,5-7 1 16,-1-6-2-16,-7-7 1 15,0-5-1-15,-3-4 0 16,-4 0 0-16,0-3 1 16,-11 3-1-16,5 4 1 15,-5 2 0-15,4 7 0 16,-3-1 1-16,3 11 1 16,-7 2-2-16,0 10 1 15,0 5-1-15,7 5 1 16,-11-1-1-16,4-3 1 0,-3-4-3 15,3 1 0-15,0 3-4 16,0-3 0-16,0-3-9 16,3-7 0-16,4 0 0 15,4-9 0-15</inkml:trace>
  <inkml:trace contextRef="#ctx0" brushRef="#br0" timeOffset="112492.985">4900 14550 34 0,'11'22'17'0,"-8"15"-11"16,-3-30 33-16,-3 2-39 15,3 0 1-15,0 4 2 0,-7-1 0 16,-4 1-3-16,11-4 0 16,-7 1 2-1,7-4 0-15,0-6-1 0,0 0 1 16,7-3-2-16,4-10 0 15,-4 1 0-15,3 2 0 16,1 4 0-16,3-6 0 16,0-4 0-16,7-3 0 15,0-6 0-15,-3 3 0 16,3 3 1-16,-7 7 1 16,4 6 0-16,0 6 0 15,-8 9-1-15,1 10 1 16,-1-4-1-16,-10 7 0 31,4 10-5-31,-1-4 1 0,-3-3-7 0,0-3 0 0,-3-6-5 16,-1-7 0-16</inkml:trace>
  <inkml:trace contextRef="#ctx0" brushRef="#br0" timeOffset="112794.966">4219 14970 62 0,'-3'19'31'0,"13"-13"-27"0,8-6 61 15,-4 0-62-15,21 0 0 16,8-9 1-16,27-4 0 15,-3-9-6-15,18-3 1 16,14 0 3-16,-4 0 1 16,-10 6-5-16,-8 10 0 15,-17 2-7-15,-17 10 1 16,-19 10-13-16,-13 12 1 16,-11 10-3-16,-7-4 1 15</inkml:trace>
  <inkml:trace contextRef="#ctx0" brushRef="#br0" timeOffset="113082.489">4523 15262 50 0,'0'3'25'0,"0"9"-21"15,0-5 47-15,0 5-50 16,-7 7 1-16,0 9 1 16,-4 13 1-16,0 0-5 15,-3 6 0-15,4 6 3 16,-4-9 0-16,10-7-4 16,-7-5 1-16,11-13-4 0,0-7 0 15,0-9-5 1,0-6 0-16,11-6-8 0,-7-7 0 15</inkml:trace>
  <inkml:trace contextRef="#ctx0" brushRef="#br0" timeOffset="113335.573">4494 15481 34 0,'15'25'17'0,"9"0"-4"0,-20-22 22 15,6 1-30-15,4 2 1 16,8 0 2-16,-8 3 0 0,7 1-10 15,4-1 1-15,-11 1 7 16,3-1 0-16,1 4-3 16,-4-1 1-16,-7 4-2 15,-7 3 0-15,0-1-1 16,-7 1 0-16,-7 3-2 16,-4 0 0-16,-10-3-4 15,3-6 0-15,8-4-6 16,6-6 0-16,1-9-8 15,3 0 1-15</inkml:trace>
  <inkml:trace contextRef="#ctx0" brushRef="#br0" timeOffset="113724.313">4801 15707 44 0,'4'34'22'0,"-4"1"-14"0,-4-26 34 32,4 10-42-32,-7-10 1 15,0 1 0-15,4-4 0 16,3-3-1-16,0-9 0 16,7-3 0-16,3-1 1 15,1-5-2-15,3-1 1 16,4 3-1-16,-1-2 1 15,4 2-2-15,1-3 1 0,-5 1 0 16,4 2 1 0,-6 4 0-16,9 6 0 0,-10 3 0 15,4 6 1-15,0 3 0 16,-4 1 0-16,3 2-1 16,-6 7 1-16,7 3-1 15,-8 3 0-15,4-3-5 16,0-6 1-1,8-4-10-15,-12-5 1 0,1-11-2 16,-4-2 1-16</inkml:trace>
  <inkml:trace contextRef="#ctx0" brushRef="#br0" timeOffset="114206.009">5570 14760 49 0,'-10'6'24'0,"3"4"-20"15,7-10 50-15,0 0-50 16,0 3 1-16,7 0 1 16,-4 0 1-16,11 3-9 15,8 0 0-15,6-2 5 16,7-4 0-16,-3 0-6 16,3-7 1-16,-7 4-6 15,-3 0 1-15,-7 3-9 16,-8 6 1-16,-10 7-5 0,-10 3 1 15</inkml:trace>
  <inkml:trace contextRef="#ctx0" brushRef="#br0" timeOffset="114372.522">5461 15161 56 0,'-7'35'28'0,"21"-35"-22"0,-10 0 54 15,6 0-60-15,8-7 1 16,7 7 0-16,10 0 0 15,7-9-2-15,4-7 1 16,-7 1-6-16,3 2 1 16,-10 4-14-16,-4 2 1 0</inkml:trace>
  <inkml:trace contextRef="#ctx1" brushRef="#br0" timeOffset="118591.566">12340 17087 0,'0'0'0,"0"0"15,4 9 1,-1-3-16,-3-6 16,0 0-16,-3-6 15,3 6 1,0 0-16,0 0 16</inkml:trace>
  <inkml:trace contextRef="#ctx0" brushRef="#br2" timeOffset="132445.742">2096 16836 44 0,'0'-3'22'0,"0"6"-18"16,-4 0 33-16,-10 3-35 15,0 4 0-15,3 8 0 16,-6 7 1-16,-1 10-4 16,4 21 1-16,-4-2 2 15,-3 12 0-15,3-1-1 16,4-2 0-16,-3 0 0 16,10-10 1-16,3-6-1 15,4-9 0-15,0-13-2 16,0-9 1-16,0-10-1 15,4-12 0-15,-4-7-1 16,-4-6 1-16,-3-12 0 16,-7-10 0-16,-4-3 0 0,-3-3 1 15,-7-3-2-15,-4 12 1 16,0 7-1-16,-6 6 0 16,-1 6 0-16,7 10 1 15,-7 6 0-15,11 9 0 16,0 6 1-16,14 4 1 15,-4 0 1-15,11-1 1 16,14 1 0-16,11-3 1 16,13-7 1-16,19-3 0 15,20-16-1-15,18-8 1 0,11-11-2 16,14-9 0-16,-7 4-2 16,-14-1 0-16,-11 4-6 15,-21 2 1-15,-4 10-14 16,-20 4 0-16</inkml:trace>
  <inkml:trace contextRef="#ctx0" brushRef="#br2" timeOffset="133301.122">3895 17121 37 0,'-46'38'18'0,"-35"15"-8"0,60-40 14 0,-1 2-23 16,5 1 0-1,-4 0 4-15,-1 2 1 0,5-2-6 16,6 0 0-16,-6-4 4 15,13 1 1-15,-3-1-1 16,0-2 0-16,14-1-2 16,-7-3 0-16,18-2-1 15,13 2 0-15,1-3-1 16,7 3 0-16,0-6 0 16,-11 3 1-16,-3 1-2 15,-8-4 0-15,-10 9-1 16,-14 7 1-16,-10 6 0 15,-8 0 0-15,-3 0 0 16,-1-4 0-16,8 1 0 16,0-6 1-16,3-1 0 15,8 1 0-15,-1-1 0 16,4-2 0-16,4-4 0 16,-4-3 1-16,14 0-1 0,7 0 1 15,11-3-1-15,13-6 0 16,5-6 0-16,6-10 1 15,4-3-1-15,3-4 1 16,-6 1-1-16,-8-6 0 16,-3-4 0-16,-7 3 0 15,3-2 0-15,-14-4 0 16,-7 3 0-16,-7 13 0 0,-7 3 0 16,0 10 0-1,-10 12 0-15,-1 3 1 0,-10 10-1 16,-7 5 1-16,7 7 0 15,3 10 0-15,-3-1 0 16,14 1 0-16,7-1 0 16,7-2 1-16,7-7-2 15,4-9 1-15,-1-1-3 16,4-8 0-16,-3-4-6 16,7-3 0-16,-4-7-9 15,4-2 1-15</inkml:trace>
  <inkml:trace contextRef="#ctx0" brushRef="#br2" timeOffset="133602.362">4389 17435 39 0,'14'22'19'0,"-32"12"-14"0,18-28 26 15,0 1-31-15,0-4 1 16,0-3 1-16,0 0 1 16,4-13-3-16,10-2 1 15,-14-1 1-15,3 3 1 16,4-2-1-16,-3-4 0 0,3-3-1 16,3 0 1-16,1 0-1 15,0 0 0-15,6 6-3 16,4 7 0-16,-3 6-6 15,3 3 1-15,4 0-8 16,0 0 1-16</inkml:trace>
  <inkml:trace contextRef="#ctx0" brushRef="#br2" timeOffset="133824.812">4812 17363 36 0,'3'25'18'0,"-6"0"-9"16,3-19 27-16,0 10-36 15,-7-1 0-15,3 1-1 16,4-3 1-16,-7-4-2 0,7-3 1 16,7-3-7-16,-3-9 0 15,3 0-4-15,3-7 0 16</inkml:trace>
  <inkml:trace contextRef="#ctx0" brushRef="#br2" timeOffset="134023.704">4752 17272 40 0,'11'6'20'0,"-11"-6"-13"0,0 0 35 0,0 0-42 16,10 0 0-16,-6-3 0 15,6-4 1-15,4 1-2 16,7 3 0-16,-3 0-4 16,7 6 1-16,-4 3-9 15,7 4 1-15,-7 2-2 16,-3-2 1-16</inkml:trace>
  <inkml:trace contextRef="#ctx0" brushRef="#br2" timeOffset="134322.818">5020 17425 40 0,'21'10'20'0,"18"-23"-15"16,-25 16 40-16,4 0-44 15,3 1 0-15,0-4 0 0,0-7 0 16,4 1-2-16,-14-3 0 16,3-7 1-16,-4-3 0 15,-3 0 0-15,0 0 0 16,-7 4 0-16,-7 2 0 31,-14 20 0-31,-7 8 1 16,7 4 0-16,0 0 1 15,-1 9-2-15,8 3 1 16,11 7-2-16,3 0 1 16,3-4-4-16,11-6 1 15,8-6-6-15,-1-9 0 0,0-7-5 16,7-6 0-16</inkml:trace>
  <inkml:trace contextRef="#ctx0" brushRef="#br2" timeOffset="134744.95">5817 17347 46 0,'0'3'23'0,"4"0"-20"0,3 0 40 15,-14 0-44-15,3 4 1 16,-13-4-1-16,-1 3 1 15,-3 0 0-15,-4 1 1 16,0-1-1-16,1 0 0 16,6 0 0-16,8-2 1 15,-1-1 0-15,11 3 0 16,4 0-1-16,13 4 0 16,8 2 0-16,0 1 1 0,-4 2 0 15,-4 4 0-15,-3 3-2 16,4 6 1-16,-18 16-1 15,-7-6 1-15,-7-4-5 16,-18-2 0-16,-3-13-10 16,-4-10 1-16</inkml:trace>
  <inkml:trace contextRef="#ctx0" brushRef="#br2" timeOffset="135403.168">7574 17457 57 0,'7'40'28'0,"-7"4"-30"0,0-34 46 0,0 2-44 16,0 10 1-16,7-3-1 16,0 0 1-16,11 0-2 15,3-4 1-15,0 1 0 16,8-7 0-16,-1-9 0 15,3-3 0-15,-2-6-1 16,-1-4 0-16,0-2 0 16,-3 2 1-16,-8 4 0 15,1 2 0-15,3 7 0 16,-10 7 1-16,-1 2-1 16,1 7 1-16,0-1 0 15,-1 1 1-15,1-6-1 0,-1-7 1 16,4-3-1-16,8-3 1 15,-5-7-1-15,4 1 0 16,1-4-2-16,-1 4 1 16,11-1-7-16,-1 1 1 15,5-4-12-15,-8-2 0 16,7 2 1-16,0-6 0 16</inkml:trace>
  <inkml:trace contextRef="#ctx0" brushRef="#br2" timeOffset="135601.67">8555 17538 34 0,'3'22'17'0,"-6"13"-10"15,3-29 32-15,0 6-34 16,-4 1 0-16,-3 3 3 16,4 2 0-16,-1 4-11 15,-6-3 1-15,10-3 5 16,-7-4 0-16,3 1-9 15,4-7 1-15,4 1-11 16,-4-14 1-16</inkml:trace>
  <inkml:trace contextRef="#ctx0" brushRef="#br2" timeOffset="135810.908">8431 17403 53 0,'0'13'26'0,"-3"-13"-26"0,3 0 41 16,0 0-41-16,0 0 1 15,7-6 1-15,0-4 0 16,7 1-4-16,7-4 1 16,-7 1-6-16,8-4 1 15,6 0-10-15,4-2 1 16</inkml:trace>
  <inkml:trace contextRef="#ctx0" brushRef="#br2" timeOffset="136108.689">8985 16456 38 0,'4'19'19'0,"-4"38"-6"16,0-35 25-16,-4 6-37 15,-3 19 1-15,-7 6-1 16,-4 29 1-16,-3 21-3 16,-7 19 1-16,0 7 1 15,-4-4 1-15,4-2-5 16,3-23 1-16,4-18-5 0,7-17 0 15,7-24-7-15,10-22 1 16,8-25-2-16,10-19 1 16</inkml:trace>
  <inkml:trace contextRef="#ctx0" brushRef="#br2" timeOffset="136303.94">9176 16594 38 0,'21'-66'19'0,"-25"35"-15"0,1 31 39 0,-4 3-41 15,-4 19 1-15,1 13 0 16,-4 24 1-16,-8 20-5 16,5-23 0-16,-15 95 2 15,0 12 0-15,11-3-5 16,7-13 0-16,10-25-6 16,11-25 1-16,8-34-6 15,2-25 0-15</inkml:trace>
  <inkml:trace contextRef="#ctx0" brushRef="#br2" timeOffset="136831.152">10418 16751 37 0,'-25'19'18'0,"-10"25"-9"0,20-35 31 15,-2 19-37-15,-4 13 0 16,-1 28 0-16,1 22 1 0,-7-3-6 16,0 6 1-16,7-9 3 15,3-13 1-15,11-16-3 16,-4-15 1-16,11-16-1 16,11-12 0-16,-4-13-1 15,7-13 1-15,0-3-1 16,4-2 1-16,0 2-1 15,-1 3 1-15,-3 7 0 16,0 0 1-16,1 6-1 16,-5 6 1-16,1 3 0 15,3 4 0-15,0 6-1 16,4 3 1-16,-1 3-1 16,1-3 0-16,7 6-2 15,-4-3 0-15,3-3-6 16,5-3 0-16,-1-7-7 15,4-5 0-15</inkml:trace>
  <inkml:trace contextRef="#ctx0" brushRef="#br2" timeOffset="137249.376">10859 17516 31 0,'31'-15'15'0,"-13"5"-1"0,-18 10 19 16,0 0-29-16,0 0 0 15,-4 0 2-15,-3 0 0 16,-3 3-8-16,-8 0 0 15,0 7 6-15,1-1 0 16,-1 4-2-16,-3 6 0 0,0 3-1 16,3 3 1-16,1-3-1 15,2-1 1-15,5-2-1 16,3-3 0-16,3-7-1 16,11-2 0-16,0-7 0 15,4-3 1-15,0-1-1 16,-1-8 0-16,4 2-1 15,0-2 1-15,0-1 0 16,1 4 0-16,-1 0 0 16,0 2 1-16,-4 4 0 15,1 6 0-15,0 7 0 16,-1 2 1-16,-3 4-1 16,0 9 1-16,0-6-1 15,0 3 1-15,-3-3-3 16,6-1 0-16,-2-2-3 15,2-3 0-15,1-7-5 16,3-6 1-16,0-3-10 0,0-4 0 16</inkml:trace>
  <inkml:trace contextRef="#ctx0" brushRef="#br2" timeOffset="137762.126">11105 17607 35 0,'18'-37'17'0,"-11"52"-8"0,-3-9 21 16,-4 7-25-16,3 6 0 15,-3 6 2-15,4 0 1 16,-4 0-10-16,3 0 0 16,1-3 7-16,-1-3 1 0,4-7-3 15,0-2 0-15,4-7-2 16,7-9 1-16,-1-1-2 16,4-8 1-16,1-7-1 15,-5 0 0-15,1 0-1 16,3-3 0-16,-3 9-3 15,3 0 0-15,-3 7-4 16,-1 3 1-16,1 3-9 31,3 6 1-31,-7 3-1 0,0 0 1 0,0 4 3 32,-53 74 12-32,99-149 1 15,-38 80 1-15,-1-2 10 16,0-4 1-16,0-9 1 15,4-3 0-15,3-6-6 16,-3-7 1-16,-1 0-5 0,-6-3 1 16,-4 1-4-16,-7 2 1 15,-7-3-2-15,-7 4 1 16,-7 5-1-16,-4 7 0 16,-3 9 0-16,-3 7 1 15,-1 15 0-15,7 6 0 16,4-2 0-16,11 2 0 15,6 1-1-15,11-4 1 16,14-6-3-16,11-9 1 16,7-13-5-16,-7-6 0 15,3-6-10-15,1-10 0 0</inkml:trace>
  <inkml:trace contextRef="#ctx0" brushRef="#br2" timeOffset="138332.343">13116 17548 45 0,'21'0'22'0,"-17"-10"-16"0,-4 1 32 0,-4-4-37 15,-6 1 0-15,-8-4 1 16,-3 10 1-16,0 3-3 15,-4 6 0-15,-3 9 2 16,0 7 1-16,3 3-1 16,0 3 0-16,8 6-1 15,3-5 1-15,10-5-1 16,11-5 0-16,11-6-2 16,-4-7 1-16,7-10-3 15,4-2 1-15,-1-4-6 16,5-2 0-16,-5 2-8 15,-2-2 0-15</inkml:trace>
  <inkml:trace contextRef="#ctx0" brushRef="#br2" timeOffset="138783.293">13243 17773 44 0,'-3'51'22'0,"-15"36"-17"0,15-74 33 16,-4 9-38-16,-1 0 1 0,-2 0 1 15,-1-10 0-15,4 1-3 16,4-10 1-16,3-6 0 15,7-3 1-15,0-10-1 16,0-12 0-16,3-10-1 16,5-9 1-16,-1-9-1 15,3 5 1-15,5 1 0 16,2 6 1-16,4 7 0 16,4 5 0-16,0 10 0 15,3 4 1-15,-14 11 0 16,1 14 0-16,-8 8-1 15,-4 7 0-15,-10 9-1 16,-10 1 1-16,-15 2-2 16,-7-2 1-16,-3-4-4 15,0-3 0-15,6-6-4 0,1-7 0 16,7-5-7-16,10-4 0 16</inkml:trace>
  <inkml:trace contextRef="#ctx0" brushRef="#br2" timeOffset="139594.309">13797 17617 29 0,'7'-4'14'0,"-7"-5"-14"0,0 9 16 16,0-6-13-16,0-1 0 0,0 4 3 15,-3-3 0-15,-1 6-6 16,1 0 0-16,-1-6 6 16,1 3 1-16,3-4-2 15,0 4 1-15,0 3-2 16,0-3 1-16,0 3-2 16,0 0 1-16,0 6-2 15,0-6 0-15,0 4-2 16,0-1 1-16,0 0-1 15,0-3 1-15,0 0-2 16,0 6 1-16,0-6 0 16,0 0 0-16,3 3 0 0,-3-3 0 15,0 0 0-15,0 3 1 16,0 0-1-16,4 4 1 16,-4-1-1-16,3 0 0 15,-3 4 0-15,0-4 0 16,0 0 0-16,0-3 0 15,0 0 0-15,4 1 0 16,-4-1 0-16,0 3 0 16,0 3 0-16,-4 4 0 15,1 3 0-15,-4 6 1 16,0 9-1-16,-8 10 1 16,-2 0 0-16,-4 9 0 0,-1 3-1 15,1-3 1-15,4-9-1 16,3-13 1-16,3-3-2 15,4-15 1-15,7-17-1 16,0-8 0-16,10-1 0 16,5-12 1-16,2-10-1 15,1-6 0-15,-1-6 0 16,1-9 1-16,3 5 0 16,0 4 0-16,4 3 0 15,0 9 0-15,3 7 0 16,0 9 1-16,1 6-1 15,-1 10 1-15,-7 9 0 16,0 4 0-16,-3 8-1 16,-4 1 0-1,-4 3-1-15,-6 6 0 0,-11-3 0 16,-11 3 0-16,-6 0 0 0,-8-3 0 16,-7-3-3-16,4-4 1 15,-1-2-6-15,8-4 1 16,4-2-7-16,6-4 0 15</inkml:trace>
  <inkml:trace contextRef="#ctx0" brushRef="#br2" timeOffset="139892.63">14196 17607 45 0,'35'-3'22'0,"-10"3"-21"0,-18-3 38 0,-7 3-38 15,-4-6 1-15,-6 6 2 16,-8 0 0-16,-7 0-5 16,1 3 1-16,3 6 3 15,-1 7 0-15,1 3 0 16,4 6 0-16,-1 0-2 16,0 0 1-16,4 3-2 15,7 0 0-15,4-3-1 16,10-6 1-16,3-9-2 15,1-7 0-15,3-9-2 16,4-4 1-16,3-2-4 16,3-4 1-16,5-3-5 15,2 0 1-15,1 0-4 16,0-6 0-16</inkml:trace>
  <inkml:trace contextRef="#ctx0" brushRef="#br2" timeOffset="140207.93">14584 17601 36 0,'7'0'18'0,"0"31"-17"0,-7-25 31 16,-4 4-31-16,-3-4 0 15,-3 7 1-15,-1-7 0 16,-3 3-3-16,0 1 1 16,3-1 1-16,1-3 1 15,-1 1-1-15,4-1 0 16,4 0 0-16,3 1 1 0,7-1-1 15,3 3 0-15,1 1 0 16,3-4 1-16,-3 3-1 16,-1 1 0-16,-6 2-1 15,-4 4 0-15,-7 3 0 16,-4 3 0-16,-7 6-1 16,1-6 0-16,-4-3-4 15,3-7 0-15,4-2-8 16,3-4 0-16,4-3 0 15,7-3 0-15</inkml:trace>
  <inkml:trace contextRef="#ctx0" brushRef="#br2" timeOffset="140402.614">14767 17717 42 0,'14'9'21'0,"-10"-2"-23"0,-1-1 44 31,-10 13-41-31,-3 6 1 16,-1 0-1-16,4 0 0 16,-3 0-4-16,-1 0 0 15,4-6-3-15,0-7 1 16,3-2-9-16,1-7 1 16</inkml:trace>
  <inkml:trace contextRef="#ctx0" brushRef="#br2" timeOffset="140776.944">14792 17256 27 0,'25'-66'13'0,"3"-6"2"16,-18 50 16-16,1-9-30 16,0-7 1-16,3 4-1 15,0-1 1-15,11 1-3 16,-4-4 1-16,7-3 1 15,4 0 1-15,3 1-2 16,-3 2 0-16,-8 10 0 16,-6 3 0-16,0 9-1 15,-4 10 1-15,-4 6-1 16,-3 12 0-16,-3 16 0 16,0 7 1-16,-8 12 0 0,-3 13 0 15,0 21 1 1,-4 19 0-16,-3-2 1 0,0 8 0 15,3 10 0-15,4-15 1 16,0-17-1-16,4-12 0 16,-1-21-4-1,1-17 1 1,-1-15-5-16,1-13 0 0,-4-9-7 0,-4-9 0 16</inkml:trace>
  <inkml:trace contextRef="#ctx0" brushRef="#br2" timeOffset="141215.021">14863 17504 38 0,'10'37'19'0,"15"-18"-16"15,-15-13 30-15,12 1-29 16,2 5 1-16,8-6-1 16,7 4 1-16,0-4-8 15,3 0 1-15,0 4 4 16,8-1 1-16,-1-3-3 15,-3 1 0-15,-4-4-1 16,-6-3 1-16,-5 0-1 16,1-6 1-16,-7-4-1 15,-8-2 1-15,-3 2-2 16,-3-2 0-16,-11 12 0 16,-3-3 1-16,-8 3-1 15,-10 3 1-15,-7 3-1 0,-4 0 1 16,4 7 2-16,-1 6 0 15,5 3 2-15,6 0 0 16,7-1 1-16,8 1 0 16,14 4 0-16,10-1 1 15,10-3-2-15,15-4 1 16,11-8-2-16,3-7 0 16,0-6-2-16,3-7 1 15,-6 1-4-15,-15-4 0 16,-14 7-11-16,-24-3 0 0,-18-1-2 15,-11 7 0-15</inkml:trace>
  <inkml:trace contextRef="#ctx0" brushRef="#br2" timeOffset="143585.468">5810 18081 30 0,'7'-10'15'0,"4"-9"0"0,-8 16 15 16,4 0-29-16,-7 3 0 16,0 0 1-16,0 0 0 15,0-6-2-15,0 6 0 16,-7 3 2-16,-3 3 0 15,-4 4 0-15,-4 5 0 16,-10 7-1-16,3 7 1 16,0 11-1-16,1-2 0 0,6 3 0 15,1 3 1-15,13 0-2 16,15-7 1-16,3-6-3 16,14-5 0-16,0-11-3 15,11-5 1-15,3-4-10 16,8-6 1-16,3-6-1 15,-8-4 1-15</inkml:trace>
  <inkml:trace contextRef="#ctx0" brushRef="#br2" timeOffset="143857.979">6368 18244 42 0,'0'-3'21'0,"-4"-4"-26"16,1 1 43-16,-4 3-35 15,-8 0 1-15,1-4 0 0,-14 4 1 16,-4 3-6-16,-6 7 0 16,2 5 4-16,1 7 1 15,0 0-2-15,3 9 1 16,11 0-2-16,0 4 1 16,10-4-2-16,15-9 0 15,6-7-2-15,11-6 1 16,8-6-5-16,2-6 1 15,5-3-7-15,-5-4 1 16,-2 1-4-16,-8-1 0 16</inkml:trace>
  <inkml:trace contextRef="#ctx0" brushRef="#br2" timeOffset="144186.29">6428 18269 49 0,'10'25'24'0,"-10"-3"-27"15,0-19 47-15,0 3-43 16,0 1 0-16,0-1-1 16,0-3 1-16,-3 0-2 15,3-3 1-15,10-6 0 16,-6-4 0-16,10-5-1 16,-4-1 1-16,5-6 0 15,2 0 0-15,-6 3 0 16,6 4 0-16,5-1 0 15,-8 0 1-15,0 7-1 16,7-1 1-16,-7 10-1 16,4 10 1-16,-1-4-1 15,5 10 1-15,-12 6-1 0,4 0 0 16,0 0-4-16,0 3 0 16,4-3-5-16,3 0 0 15,8-4-6-15,-15-8 1 16</inkml:trace>
  <inkml:trace contextRef="#ctx0" brushRef="#br2" timeOffset="144457.994">7257 18165 44 0,'10'-6'22'0,"-6"3"-26"0,-4 3 39 0,-4-3-32 16,-6 3 1-16,-4 0 1 15,3 0 1-15,-17 3-8 16,7 6 1-16,-1 13 4 16,1 0 1-16,4 3-2 15,-5 0 0-15,12 0-1 16,6 1 0-16,8-1-1 16,6 0 1-16,5-3-6 15,2-4 1-15,1-5-5 16,3-7 1-16,4-6-8 15,-1-9 1-15</inkml:trace>
  <inkml:trace contextRef="#ctx0" brushRef="#br2" timeOffset="144712.924">7482 17805 39 0,'-3'0'19'0,"3"9"-8"0,0-3 30 16,0 7-39-16,0 9 1 16,-4 3 2-16,1 6 0 15,-8 13-6-15,1 13 0 16,-4 9 4-16,10-1 1 0,1 1-3 16,3-9 1-16,3-13-4 15,4-10 0-15,4-18-6 16,-8-10 0-16,8-9-9 15,3-7 0-15</inkml:trace>
  <inkml:trace contextRef="#ctx0" brushRef="#br2" timeOffset="144995.992">7803 18266 45 0,'11'18'22'0,"-11"4"-16"0,0-18 33 15,0 2-37-15,0 0 1 16,4 10 0-16,3 3 1 16,3-1-5-16,4-2 0 15,4-7 2-15,3-9 1 16,4-9-2-16,0-3 1 15,-4-7-5-15,-11-9 0 16,8-7-8-16,-8 1 1 16,-2-4-4-16,-1 3 0 15</inkml:trace>
  <inkml:trace contextRef="#ctx0" brushRef="#br2" timeOffset="145825.101">8407 18087 56 0,'3'0'28'0,"-17"9"-39"15,7-6 55-15,0 4-44 16,-7-1 0-16,3 0 0 16,-10 1 0-16,4 2 0 0,6 0 1 15,-7 4-2-15,4-4 1 16,7 10 0-16,4-3 0 15,3-4-1-15,7 4 1 16,7 0-1-16,7-1 1 16,0-2 0-16,0-1 1 15,0-2-1-15,-6 2 1 16,-5 4-1-16,-10 3 0 0,-7 6-2 16,-11 3 1-1,-3 0-5-15,0-6 0 16,0-3-9-16,3-3 1 15</inkml:trace>
  <inkml:trace contextRef="#ctx0" brushRef="#br2" timeOffset="146050.455">8767 18275 41 0,'28'9'20'0,"-18"23"-16"15,-10-26 29-15,-7 7-31 16,0 2 0-16,-3 4 2 16,-4 3 0-16,3 3-5 15,-7-3 0-15,4-3 0 0,4 3 0 16,3-10-9-16,7-5 0 16,0-7-4-16,10-10 1 15</inkml:trace>
  <inkml:trace contextRef="#ctx0" brushRef="#br2" timeOffset="146468.829">8791 18143 35 0,'18'13'17'0,"-4"3"-16"0,-7-7 30 15,0 0-31-15,4 1 0 0,6 2 0 16,-3 4 0-16,11 3 0 15,10-3 0-15,1-4 0 16,-5-3 0-16,1 1 0 16,0-4 0-16,-4 0 0 15,0-2 0-15,-6-1 0 16,-1-3 0-16,-4 0 0 16,1 0 0-16,-14 3 0 15,-1-3 1-15,-3 3-1 16,-3 0 1-16,-8 0-1 15,0 4 0-15,1 2 0 16,-1 3 1-16,1 7-1 16,-1 3 1-16,4 3-1 15,0 0 1-15,3-6-1 32,4 0 1-32,0-3-2 0,7-4 1 15,18-9-5 1,3-6 1-16,1-3-6 0,-1 0 0 15,0-4-1-15,0-2 1 16</inkml:trace>
  <inkml:trace contextRef="#ctx0" brushRef="#br2" timeOffset="146754.119">9465 18535 36 0,'11'10'18'0,"-1"-13"-23"0,-6 3 38 15,-1 0-32-15,4-4 0 0,4 1-1 16,-1 0 0-16,1 0-1 16,3-3 1-16,0-7 0 15,4-2 1-15,-4-1-2 16,4-6 1-16,-4 6 0 16,0 4 1-16,7 5 0 15,4 7 1-15,3 7 0 16,4 5 0-16,-1 7-1 15,1 0 1-15,0 0-2 16,0 6 1-16,3 0-5 16,7-6 0-16,1-4-8 15,-5-8 0-15</inkml:trace>
  <inkml:trace contextRef="#ctx0" brushRef="#br2" timeOffset="147295.179">11479 17983 53 0,'0'4'26'0,"-24"-8"-27"16,17 4 47-16,-7-3-45 15,-4 6 1-15,-3 4 1 0,-4 5 1 16,-10 7-4-1,-4 12 1-15,-3 13 2 0,-4 16 1 16,0 18-2-16,4-2 1 16,3 5-1-16,14-3 0 15,11 4-6-15,10-13 1 16,15-19-9-16,14-15 0 16,6-20-7-16,1-8 1 15</inkml:trace>
  <inkml:trace contextRef="#ctx0" brushRef="#br2" timeOffset="149050.526">12090 18256 25 0,'7'0'12'0,"-14"10"4"0,3-7 9 15,1 0-22-15,-4 0 0 16,0-3 4-16,-4 0 1 16,-3 3-9-16,-7-6 1 0,-4-3 5 15,4 6 0-15,-4 0-1 16,-7 6 1-16,-6 3-3 16,-5 7 1-16,1 12-2 15,0 7 1-15,3-1 0 16,11 7 0-16,6 9-1 15,8 0 1-15,14 1-1 16,14-7 1-16,15-7-2 16,6-12 1-16,4-15-3 15,-1-7 0-15,1-9-4 16,0-1 1-16,3-2-9 16,-6-4 1-16,-5-6-4 15,5 1 1-15</inkml:trace>
  <inkml:trace contextRef="#ctx0" brushRef="#br2" timeOffset="149365.449">12591 18140 47 0,'38'-3'23'0,"-2"-19"-17"0,-33 19 43 16,-3 3-47-16,4 3 0 16,-8 0 1-16,-6 10 1 0,-11 6-4 15,-8 15 1-15,-10 4 2 16,1 15 1-16,-15 0-2 16,-14 13 1-16,0 9-1 15,-7 10 1-15,0-6-6 16,7-14 1-16,14-8-5 15,14-10 0-15,7-13-8 16,7-12 1-16,15-12-6 16,13-4 1-16</inkml:trace>
  <inkml:trace contextRef="#ctx0" brushRef="#br2" timeOffset="149625.659">12820 18244 41 0,'0'9'20'0,"-28"13"-20"0,21-13 34 16,-7 7-31-16,-4 9 0 15,-3 13 0-15,0-1 1 16,-8 4-6-16,5 6 1 15,6-9 1-15,4-4 0 16,3-8-6-16,8-11 0 16,3-5-8-16,3-7 1 15</inkml:trace>
  <inkml:trace contextRef="#ctx0" brushRef="#br2" timeOffset="149938.565">12693 18347 28 0,'7'13'14'0,"4"-20"0"15,-4 4 16-15,3 0-28 16,1 0 0-16,6 0 5 16,5 0 1-16,6 3-9 15,7 0 1-15,-3 3 6 16,14 3 0-16,-4 4-1 15,0 2 1-15,-6 1-4 16,-8 2 1-16,-14 4-2 16,-10 3 1-16,-12 0-3 0,-13 6 1 15,-3 4-1 1,-12-1 1-16,-2-3-4 0,-8-3 1 16,3-3-7-16,5-6 0 15,2-7-6-15,8-6 0 16</inkml:trace>
  <inkml:trace contextRef="#ctx0" brushRef="#br2" timeOffset="150265.525">13409 18081 36 0,'-14'0'18'0,"-4"0"-11"16,15 6 25-16,-4 10-26 16,3 6 0-16,4 12 3 15,11 10 0-15,3 9-12 16,7 7 1-16,0-1 8 15,-3 1 0-15,-4 3-4 16,-3-4 0-16,-11 4-2 16,-11-3 1-16,-14 2-9 0,-17 4 0 15,-11-13-9 1,-7-15 1-16</inkml:trace>
  <inkml:trace contextRef="#ctx0" brushRef="#br1" timeOffset="171676.002">6449 11116 26 0,'-4'3'13'0,"4"-3"-5"0,0 0 14 0,0 0-18 16,0 0 0-16,0 0 2 16,0 0 1-16,0-3-8 15,0 3 1-15,4 3 6 16,3 3 0-16,-7 4-2 15,3 2 0-15,-3 4-2 16,-3 3 1-16,3 0-2 16,-11 6 1-16,1 6-2 15,3-3 0-15,-4 1-1 16,4 2 1-16,3-3-5 16,4-3 0-16,0-3-10 15,0-3 0-15</inkml:trace>
  <inkml:trace contextRef="#ctx0" brushRef="#br1" timeOffset="172110.891">6904 11257 28 0,'3'0'14'0,"1"3"-6"0,-4-3 12 0,-4 3-18 15,1 1 1-15,-8-1 1 16,1 6 1-16,-4 4-5 16,-8 9 0-16,-6 6 4 15,-4 3 1-15,-6 10-2 16,-12 12 1-16,-6 10-2 16,-4 6 1-16,3 6-2 15,-3 0 1-15,4-2-2 16,0-8 0-16,6-2-2 15,11-10 1-15,4-9-9 0,10-6 1 16,11-16-5-16,7-3 1 16</inkml:trace>
  <inkml:trace contextRef="#ctx0" brushRef="#br1" timeOffset="174799.123">6713 11947 17 0,'0'9'8'0,"0"-5"4"0,0-4 6 16,0 3-16-16,0 3 0 15,0 7 3-15,-3 2 0 16,-1 7-5-16,1 6 0 15,-1 4 3-15,-3-4 1 16,0 0-1-16,7-3 1 16,-7-3-3-16,4-6 1 15,3 0-1-15,-7-7 0 16,7-6-1-16,0-3 1 16,0 0-1-16,7-12 0 0,3-10 0 15,-3-7 1-15,7 1-1 16,4 0 1-16,-7 0-1 15,6-4 0-15,4 4 0 16,-7 3 0-16,4 9 0 16,-4 1 1-16,0-1-1 15,-3 3 1-15,-1 7-1 16,1 3 1-16,-4 3-1 16,0 3 0-16,0 3 0 15,0-2 0-15,-3 5 0 16,3 0 1-16,-7 4-1 15,7 3 1-15,-7 6-1 16,3-4 1-16,1 7-1 16,0 1 0-16,-4 2 0 15,0-3 0-15,0-3-1 16,-4 0 1-16,4-3-8 16,0-4 1-16,11-8-5 15,3-14 0-15</inkml:trace>
  <inkml:trace contextRef="#ctx0" brushRef="#br1" timeOffset="175356.305">7038 11734 20 0,'3'3'10'0,"-6"-3"0"16,3 0 10-16,0 0-16 15,0 0 1-15,0 0 2 16,0 0 1-16,0 0-10 15,0 0 1-15,3 0 7 16,5 0 0-16,-1 0-2 16,10 0 0-16,-3-3-1 15,0-3 0-15,8-1-1 16,-12 1 0-16,4 3-1 16,0 0 0-16,-3 0-1 15,0 3 1-15,-8 3-1 16,-3 3 0-16,0 3-1 0,0 1 1 15,-3 2 0-15,3 4 0 16,-11 3 0-16,4-7 0 16,-4 10 0-16,1 0 0 15,-1 3 0-15,1 0 1 16,-1 4-1-16,11-11 0 16,0-2 1-16,0-6 1 15,11-7-1-15,6-3 0 0,4-3-1 16,4-7 0-1,7-2-7-15,0-4 1 0,3-3-10 16,-14 3 1-16</inkml:trace>
  <inkml:trace contextRef="#ctx0" brushRef="#br1" timeOffset="178206.585">14905 11107 29 0,'0'-7'14'0,"7"-2"-3"0,-7 9 14 0,0 0-22 15,3 3 0-15,-3 0 4 16,0 7 0-16,0 8-8 16,-3 11 0-16,-4-1 5 15,0 16 1-15,-4 6-3 16,1 13 1-16,-4-7-2 16,-1 1 0-16,5-4-2 15,-1-9 1-15,4-7-8 16,4-5 1-16,6-17-7 15,4-5 0-15</inkml:trace>
  <inkml:trace contextRef="#ctx0" brushRef="#br1" timeOffset="178571.304">15342 11285 27 0,'7'0'13'0,"-3"13"-4"0,-4-13 13 0,0 6-20 15,-4 4 1-15,-3 5 2 16,-7 1 1-16,-7 6-6 15,-4 9 1-15,-3 16 4 16,-11 13 1-16,-10 9-2 16,-11 6 0-16,-4 4-1 15,-3 2 0-15,-3-3-3 16,10 4 1-16,7-7-3 16,7-3 0-16,4-9-7 15,7-16 1-15,10-9-7 16,7-16 1 15</inkml:trace>
  <inkml:trace contextRef="#ctx0" brushRef="#br1" timeOffset="179603.763">15046 12019 35 0,'0'13'17'0,"0"-1"-12"31,0-6 25-31,0 4-28 0,-4 2 1 0,1 7 1 16,-4 3 1-16,0 0-6 16,0 3 1-16,-4 3 3 15,1 7 0-15,-1-4-1 16,0-6 0-16,1-3-2 15,-1-3 1-15,4-6-2 16,0-4 0-16,4-6 0 16,3-3 1-16,7-9-1 15,3-7 1-15,4-3-2 16,4-3 1-16,7-6 1 0,-1-3 0 16,-2-10-1-1,-1 7 0-15,-4 5 0 0,1 4 0 16,0 6 1-16,-4 4 1 15,-4 2-1-15,4 7 0 16,-3 6 1-16,0 3 0 16,-4 3 0-16,0 10 0 15,-4 6 0-15,1 6 1 16,-1 0-1-16,1 4 1 16,-4 2-1-16,0 7 1 15,3-10-1-15,1-2 0 16,3 2-1-16,7-6 0 31,7 0-12-31,7-9 1 0,8-7-4 0,-5 4 1 0</inkml:trace>
  <inkml:trace contextRef="#ctx0" brushRef="#br0" timeOffset="189708.198">2374 9620 38 0,'7'-9'19'15,"-7"12"-11"-15,0 0 19 0,0-6-27 16,-7 3 1-16,4 0 3 16,-15 0 1-16,0 3-5 15,4 3 0-15,-10 4 2 16,-1 5 1-16,0 4-1 16,1 3 1-16,-5 6-3 15,-2 4 1-15,6 5 0 16,4 1 0-16,7 3-1 15,7-7 1-15,-4-2-1 16,11-4 1-16,0-3-1 16,11-3 0-16,6-3-1 0,4-4 0 15,-3-2-2-15,7-4 0 16,3-5-2-16,4-8 1 16,3-2-2-16,0-3 0 15,0-4 1-15,-3 4 0 16,-4 2 2-16,1-2 0 15,-8-3 2-15,-11-1 0 16,5 4 2-16,-1-4 1 16,-11 1 1-16,4 2 0 15,4 1 1-15,-8-1 1 0,4 4-1 16,-7 0 1-16,0-1-2 16,0 1 1-16,0 0-2 15,0 6 0-15,0-3-1 16,-7 6 0-16,4 3 0 15,-8 7 0 17,4-1 0-32,4 4 0 0,-4 0 0 0,-4 2 0 0,11 4 0 15,0 0 0-15,0-3-1 16,11-3 1-16,-4-4-2 16,3-5 1-16,-6-4-4 15,6-6 1-15,1-4-5 16,7 1 0-16,-8-3-7 15,8-1 1-15</inkml:trace>
  <inkml:trace contextRef="#ctx0" brushRef="#br0" timeOffset="190096.252">2755 9981 40 0,'0'16'20'0,"7"-1"-21"0,-7-9 31 15,0 4-28-15,0 2 0 16,0-2 2-16,0-1 1 16,0 1-6-16,0-4 0 15,7-3 3-15,-7-3 0 0,11-3-1 16,-8-6 0-16,8-1-2 16,0-2 0-16,-1-1 0 15,4 4 1-15,-3-4 0 16,-1 4 0-16,1-1 0 15,0 1 0-15,-1 3 2 16,8 2 0-16,-8 1 0 16,1 6 0-16,0 1 0 15,-4-1 1-15,3 3-1 16,1 7 0-16,-1-1-1 16,-6 4 1-16,3-1-1 15,4 1 0-15,-4-3-4 16,3-1 1-16,1-6-6 15,-1-6 0-15,1-3-8 16,-4-3 1-16</inkml:trace>
  <inkml:trace contextRef="#ctx0" brushRef="#br0" timeOffset="190384.178">3108 9987 48 0,'4'28'24'0,"17"1"-24"0,-14-20 39 16,3 4-38-16,-6-1 1 16,3 1 1-16,0-1 1 15,-4-2-5-15,5-1 0 16,-8 0 3-16,10-2 1 0,-6-7-2 16,6-7 1-1,4-5-2-15,8-1 1 0,-8-2-1 16,3-4 1-16,1 3-3 15,3-3 0-15,0 0-3 16,-3 4 0-16,3 2-7 16,-3 4 1-16,3 6-5 15,-11 3 0-15</inkml:trace>
  <inkml:trace contextRef="#ctx0" brushRef="#br0" timeOffset="190702.591">3517 10028 36 0,'11'6'18'0,"3"-6"-13"15,-7-3 30-15,0 3-32 16,4-3 1-16,-1 0 1 16,1 0 0-16,-1-1-6 15,1-2 0-15,-4-3 4 16,-3 6 0-16,3 0-2 0,3-1 0 16,-10-5-1-16,0 0 0 15,0-1-1-15,0 10 0 16,-7-3 1-16,4 6 1 15,-8 3-2-15,4 1 1 16,-4 2 0-16,1 7 1 16,-1 3 0-16,11 3 0 15,-7 3-1-15,14-7 1 16,-3-2-2-16,6 0 1 16,-3 0-4-16,11-10 0 0,-4-3-6 15,7 0 0 1,4-3-5-16,7-6 0 0</inkml:trace>
  <inkml:trace contextRef="#ctx0" brushRef="#br0" timeOffset="191405.59">3898 10135 33 0,'7'18'16'0,"-3"-5"-10"15,3-13 26-15,-7 0-31 16,0 0 0-16,0 0 0 15,3-3 1-15,4-4-3 16,4-2 1-16,0-3 1 16,6-7 1-16,-3 3 0 15,8 0 0-15,2-2 0 16,1-1 1-16,0 6 0 0,-4 1 0 16,-7-4-1-1,4 3 1-15,-1-2-2 0,-3 5 1 16,0 1-2-1,-3 3 0-15,0 6-1 0,-1 3 1 16,-6 3 0-16,3 3 0 16,-7 7-2-16,0 9 0 15,0 3 0-15,0 1 0 16,0 5-1-16,3 7 1 16,4-7 0-16,0 4 0 15,-7-3 1-15,0-4 1 16,0 0-1-16,-7-6 1 0,-3-3-1 15,-1-3 0-15,1 0 0 16,-1-7 1-16,-7-5-1 16,8-7 0-16,-1-3 1 15,1-4 0-15,10-2 0 16,0 0 0-16,0-1 0 16,10-2 1-16,1 2 1 15,10-2 1-15,18-1-1 16,3-6 0-16,4 4 1 15,7-7 1-15,3 0-2 16,-13 3 1-16,-5 0-2 16,-6-3 0-16,-4 0-1 15,-6-3 0-15,-5-6-1 16,-13 6 0-16,-4 3 0 0,-4 3 1 16,-6 6 0-1,-8 7 0-15,0 12 0 0,4 4 1 16,-7 5-1-16,3 4 1 15,8-3-1-15,-1 3 1 16,4 6-2-16,7-6 1 16,7-4-2-16,-3 1 0 15,13-7-4-15,-2-2 0 16,9-4-9-16,-3-13 1 16</inkml:trace>
  <inkml:trace contextRef="#ctx0" brushRef="#br0" timeOffset="191720.36">5013 9884 35 0,'0'9'17'0,"-7"10"-19"16,3-10 23-16,-6 1-20 16,-1 2 0-16,-10-2 0 15,3-1 0-15,-3 0-2 16,0 1 1-16,3 2 2 15,8 1 0-15,3 3 0 16,7-1 1-16,7 4 1 16,14 0 0-16,0 3 0 15,0-6 1-15,1-1-2 16,-5-2 0-16,-6-1-1 16,-4 4 0-16,-7 3-3 15,-18 0 1-15,-3-4-4 0,-18 4 1 16,-3-6-8-16,-8-1 0 15,-20-6-3-15,-8-2 1 16</inkml:trace>
  <inkml:trace contextRef="#ctx0" brushRef="#br0" timeOffset="192381.036">1905 10326 34 0,'0'6'17'0,"4"3"-5"0,3-9 29 16,3 0-39-16,-3 4 0 16,14-4 4-16,11 0 1 15,14 3-7-15,7 3 1 16,7 3 5-16,18-2 1 15,-8-1-2-15,18 0 1 0,15 7-2 16,24-4 0 0,-4-12-2-16,32 0 1 0,15-6-2 15,2-7 1-15,26 0-1 16,-18 4 1-16,7-1-2 16,-4 4 1-16,-17 2-1 15,-18 1 1-15,-7 6-2 16,-10 0 1-16,-15 3-4 15,-13 0 1-15,-22 1-5 16,-14-1 1-16,-18 3-10 16,-28 3 1-16,-14 1-4 15,-10-1 0-15</inkml:trace>
  <inkml:trace contextRef="#ctx0" brushRef="#br0" timeOffset="193160.903">2861 9329 48 0,'4'12'24'0,"3"10"-26"0,-7-12 43 15,0 5-40-15,0 4 0 16,0 3 0-16,-11 3 1 16,4 3-3-16,3-3 1 15,-6 0 0 1,3-9 1-16,3 0-3 0,-3-7 1 16,-3-6-2-16,10-9 1 15,-7-6-2-15,7-10 0 16,0-4-2-16,0-2 1 15,7-6-1-15,-4 2 0 16,4-2 1-16,0 6 1 0,4 3 2 16,3 0 0-16,4 6 4 15,10 3 1-15,-7 0 2 16,7 4 0-16,-3-1 1 16,0 7 0-16,-1 6-1 15,1 3 1-15,-4 7-3 16,-7-1 1-16,-3 3-2 15,-4 7 0-15,-14 6-2 16,3 4 1-16,-6-1-2 16,-8-3 0-16,-3-3-3 15,-7-3 0-15,7-7-6 16,3-2 0-16,7-10-4 16,8-3 0-16</inkml:trace>
  <inkml:trace contextRef="#ctx0" brushRef="#br0" timeOffset="193507.064">3210 9325 43 0,'0'7'21'0,"-7"-7"-14"0,7 0 40 0,0 0-44 16,0 0 0-16,7-3 3 16,4-1 0-16,7-2-8 15,3 0 1-15,7 0 4 16,7-1 0-16,4-2-1 15,7 3 0-15,-14 3-6 16,-4 3 0-16,-7 0-7 16,-10 6 0-16,-4 6-7 15,-7 4 0-15</inkml:trace>
  <inkml:trace contextRef="#ctx0" brushRef="#br0" timeOffset="193704.944">3309 9523 53 0,'0'9'26'0,"0"-5"-27"0,4-8 45 16,3-2-43-16,10 3 1 15,-3-3 0-15,15-1 1 16,2 1-4-16,5 0 0 16,-1 0-2-16,0-4 0 15,-14 4-7-15,-3 0 0 16,-4 3-7-16,4 3 1 15</inkml:trace>
  <inkml:trace contextRef="#ctx0" brushRef="#br0" timeOffset="194438.926">3761 9197 29 0,'-11'0'14'0,"8"-3"0"0,3 3 19 0,0 3-28 16,0-6 1-16,0 3 4 16,0 0 0-16,10-3-11 15,1 3 0-15,-1-3 9 16,18 3 0-16,-3 3-2 15,10-3 0-15,-3 0-2 16,0 3 0-16,3-3-2 16,-10 0 0-16,0 3-2 15,-11 3 0-15,-4 4-1 16,-3 2 1-16,-7 10-2 16,-10 3 1-16,-1 3 0 15,-10 1 0-15,3-1 0 16,-3 3 1-16,11 1 0 15,-8-4 1-15,11 0 0 16,3-3 0-16,8-6 0 16,7 0 0-16,6-10 0 15,11-3 0-15,4-6-2 0,7-3 1 16,-18-3-5-16,7 0 0 16,-6-7-9-16,-5 4 0 15,-3-1-6-15,-3 4 0 16</inkml:trace>
  <inkml:trace contextRef="#ctx0" brushRef="#br0" timeOffset="194841.646">4293 9256 42 0,'11'10'21'16,"-11"-10"-12"-16,10 0 33 0,-10 0-39 15,4-3 0-15,3 3 2 16,7 0 1-16,4-3-7 15,3-1 1-15,7 4 5 16,0 0 0-16,-6 4-2 0,-1-1 0 16,-4 3-1-16,1 3 0 15,-4 1-2-15,-7 9 1 16,-3 6-2-16,-4-6 1 16,-4 3-1-16,-6-1 1 15,-1 1-3-15,4-3 1 16,-4 0-5-16,1-3 0 31</inkml:trace>
  <inkml:trace contextRef="#ctx0" brushRef="#br0" timeOffset="195114.952">4794 9043 41 0,'0'0'20'0,"-3"7"3"16,-1-1 5-16,1 9-26 16,3 7 0-16,-7 10 1 15,3 12 0-15,4 12-4 16,-7 4 0-16,4-4 1 15,3 1 0-15,-11-10-14 16,4-7 0-16,-4-5-2 0,8-1 1 16</inkml:trace>
  <inkml:trace contextRef="#ctx0" brushRef="#br0" timeOffset="196480.005">11645 9968 30 0,'0'3'15'0,"0"1"-4"0,0-4 16 15,0 0-25-15,-3 6 1 16,-1 6 1-16,-3 13 0 16,0 7-5-16,-4 2 1 15,1 17 3-15,3-1 0 16,0 6-3-16,0 1 0 0,3-10-5 15,1-7 0-15,3-8-8 16,7-13 0-16</inkml:trace>
  <inkml:trace contextRef="#ctx0" brushRef="#br0" timeOffset="196821.99">11543 10018 29 0,'-4'7'14'0,"4"-7"0"15,0 0 18-15,4-3-28 16,-1-1 0-16,4-2 2 16,8 0 1-16,2 0-8 0,11 3 0 15,11-4 6-15,4 7 1 16,-5 0-3-16,-2 3 1 15,2 7-1-15,-2 2 1 16,-8 4-2-16,-7 6 0 16,-10 3-2-16,-11-3 0 15,-7 13 0-15,-7-1 0 16,-11 4-2-16,-7-1 0 16,-7-9-2-16,4-2 1 15,3-8-5-15,4-5 0 16,7-4-9-16,10-6 1 0</inkml:trace>
  <inkml:trace contextRef="#ctx0" brushRef="#br0" timeOffset="197080.977">12054 10288 37 0,'-3'6'18'0,"-15"4"-9"15,15-7 24-15,-4 6-32 16,3 4 1-16,1-1-1 0,-1 1 1 16,1 0-5-16,3-4 0 15,3-6-5-15,1 3 0 16,3-9-5-16,0-6 1 15</inkml:trace>
  <inkml:trace contextRef="#ctx0" brushRef="#br0" timeOffset="197303.081">12009 10153 35 0,'3'3'17'0,"11"1"-12"0,-7-4 28 0,0-4-32 16,0 4 1-16,0 0-1 15,4 4 0-15,-4-1-4 16,0-3 1-16,0 0-7 16,4 0 0-16,-1 3-3 15,4 0 0-15</inkml:trace>
  <inkml:trace contextRef="#ctx0" brushRef="#br0" timeOffset="197651.579">12227 10316 55 0,'4'22'27'0,"-4"-3"-37"0,3-13 57 15,-3 4-45-15,4 2 0 16,-4-2 1-16,3 2 1 16,-3 1-6-16,0 3 1 15,0-7 3-15,0 0 0 16,0-2-2-16,4-1 0 0,-1-12-1 15,5-1 1-15,2-5-1 16,4-4 1-16,0-3-3 16,0 4 1-16,1-1-7 15,-1 3 0-15,0 7-7 16,-4-3 1-16</inkml:trace>
  <inkml:trace contextRef="#ctx0" brushRef="#br0" timeOffset="197964.164">12418 10351 48 0,'7'6'24'0,"25"-6"-20"15,-22-3 39-15,1 3-43 16,-1-3 0-16,1 0 0 16,3 0 1-16,0-4-2 0,0-2 1 15,-3-4 0 1,-4-2 0-16,0 2-1 0,-7 1 1 15,-4 2-1-15,1 1 0 16,-4 3 0-16,-4 2 0 16,1 11 0-16,3-1 0 31,0 13 0-31,3 6 1 16,4-6-1-16,0 3 1 15,7-4-2-15,4 1 0 16,3-6-4-16,7-7 0 15,0-6-8-15,4-6 0 0</inkml:trace>
  <inkml:trace contextRef="#ctx0" brushRef="#br0" timeOffset="198672.173">12732 10389 38 0,'7'12'19'15,"0"-6"-21"-15,-4-9 29 0,4-3-28 16,1-3 1-16,2-1-1 16,1-2 0-16,3-4 1 15,0-3 1-15,7 0 0 16,4 0 0-16,-1 4 1 16,-2-7 0-16,-1 3 2 15,-4 3 0-15,1 4 0 16,-4 2 0-16,0 4-2 0,0 0 1 15,-3 3-1-15,0 3 0 16,-1-3-3-16,-6-4 1 16,-4 14-2-16,-4 2 0 15,1 10-2-15,-1 0 0 16,-3 6-1-16,0 3 1 16,0 6 0-16,3 4 1 15,4 3 2-15,0-4 0 16,4-2 2-16,-4-1 1 15,-4-2 0-15,1-1 0 16,-1-3-1-16,1-3 0 0,-4-6-1 16,-4-3 1-16,1-4-2 15,-1-5 1-15,0-1-1 16,4-6 1-16,4-3 0 16,3-7 1-16,3 1-1 15,4-7 1-15,0 1-1 16,8-4 1-16,9-6 1 15,8 0 1-15,7-4-1 16,0-2 1-16,-1-3-1 16,5 2 1-16,-4-2-1 15,-8 2 0-15,-6 4-2 16,-4 3 1-16,-7 6-1 16,-7 0 0-16,-7 4-1 15,-3 2 1-15,-4 7 0 16,-4 6 0-16,-3 9 0 0,0 7 1 15,3 3-1-15,1 3 1 16,3 0-1-16,3 3 1 31,4 0-2-31,4-3 1 0,6-6-4 0,-3-1 1 16,11-8-7-16,3-7 0 16,7-7-4-16,1-8 0 15</inkml:trace>
  <inkml:trace contextRef="#ctx0" brushRef="#br0" timeOffset="198958.838">13723 10078 28 0,'0'-3'14'0,"-32"22"-9"0,22-13 20 0,-8 3-24 16,-7 1 1-16,1 2-1 16,3-2 1-16,-1 2-3 15,5 4 1-15,3 0 2 16,3 3 0-16,4 2 0 15,7-5 1-15,0 3 1 16,7-3 1-16,11 2-1 16,3-2 1-16,0 0-1 15,0-1 1-15,-7-2-2 16,-3 3 0-16,-8 3-3 16,-10 2 1-16,-7 11-2 15,-3-10 0-15,-12-3-6 16,-13-4 1-16,-14-2-9 0,-11-10 0 15</inkml:trace>
  <inkml:trace contextRef="#ctx0" brushRef="#br0" timeOffset="199316.141">11349 10737 48 0,'0'9'24'0,"3"4"-16"0,1-10 37 0,10 0-40 15,7-3 0-15,18 6 4 16,10-6 0-16,29-6-11 15,21 0 1-15,35-1 6 16,35-8 1-16,25-10-3 16,11-4 0-16,6 7-2 15,-16 7 0-15,-19 5-1 16,-39 7 0-16,-17 9-4 16,-17 7 0-16,-15-1-5 15,-10 4 1-15,-26 0-13 16,-13 0 1-16</inkml:trace>
  <inkml:trace contextRef="#ctx0" brushRef="#br0" timeOffset="199844.822">11772 9056 42 0,'11'3'21'0,"-1"3"-10"0,-6-3 22 16,-4 0-33-16,0 16 0 15,-4 6 1-15,-3 13 0 16,-3 18-2-16,-4 13 1 16,-4 7 0-16,0-7 0 15,4-7-3-15,0-5 1 16,7-16-6-16,4-13 0 15,6-16-6-15,8-12 1 16</inkml:trace>
  <inkml:trace contextRef="#ctx0" brushRef="#br0" timeOffset="200081.365">12079 8902 34 0,'21'-12'17'0,"-7"8"-9"15,-14 4 27-15,0 0-35 16,0 4 1-16,-3 5 4 16,-4 10 0-16,-7 9-5 15,-7 13 0-15,-4 12 3 16,0 16 1-16,4 10-3 16,0 8 1-16,3-15-5 15,4-12 1-15,7-10-4 16,0-12 0-16,3-16-9 15,4-3 1-15</inkml:trace>
  <inkml:trace contextRef="#ctx0" brushRef="#br0" timeOffset="200294.386">11723 9445 41 0,'7'9'20'0,"11"7"-13"0,-11-16 31 16,3 3-38-16,8-3 1 16,3 0-1-16,-3 0 0 15,6 0 0-15,5 3 0 0,2 0-4 16,12 3 1-16,-5 1-10 16,1-1 0-16</inkml:trace>
  <inkml:trace contextRef="#ctx0" brushRef="#br0" timeOffset="200756.736">12390 9510 43 0,'3'4'21'0,"-3"-4"-21"15,0-4 30-15,-7 1-27 16,-4 3 1-16,-10 0 1 15,0 3 1-15,-4 4-7 16,1 2 0-16,-4 7 5 16,3 0 0-16,7-7-2 0,4 0 1 15,0 7-2-15,7 0 1 16,3-4-2-16,4-5 1 16,7-4-1-16,4-3 0 15,3 0-1-15,4-3 0 16,-1 3 0-16,1-4 1 15,0 4-1-15,-4-3 1 16,0 3 0 15,-4 0 1-31,1 0 0 0,0 0 0 0,-4 0 0 16,3 0 0-16,-3 3 0 0,0 1 0 16,-3 5-1-16,-1 3 1 0,1 1-1 15,0 0 1-15,-1-1-2 16,4-2 0-16,0-7-4 15,0-3 1-15,7-7-5 16,-7 1 0-16,4-3-7 16,0 2 1-16,-4-5 0 15,0 2 0-15</inkml:trace>
  <inkml:trace contextRef="#ctx0" brushRef="#br0" timeOffset="200982.234">12502 9611 27 0,'4'-3'13'0,"7"6"-11"16,-11-6 26-16,0 3-26 15,-4 0 1-15,4-3 4 16,0 3 1-16,0-7-7 16,0 1 0-16,4 0 6 0,3-1 0 15,0-2-1-15,3 3 1 16,4 0-3-16,8-1 1 16,-1 1-3-16,0 3 0 31,14 3-4-31,-3 0 1 15,-4 3-7-15,-3 0 1 16,0 3-10-16,-4-2 1 16</inkml:trace>
  <inkml:trace contextRef="#ctx0" brushRef="#br0" timeOffset="201462.919">12922 9670 52 0,'7'13'26'0,"0"-19"-32"16,-7 6 43-16,0 0-37 16,4-7 0-16,-1 7 0 15,4-3 0-15,1-3-1 16,-1-3 1-16,-7 9 0 16,3-7 0-16,1 1-1 15,-1 0 1-15,4 0 0 16,0 2 1-16,0 1-1 15,4 0 1-15,0 0-1 16,-4 3 0-16,0 3 0 16,0-3 1-16,0-3-1 15,-4 3 0-15,1 0 0 0,3 0 0 16,-7 0-1-16,10 3 1 16,1-3-1-16,0-3 1 15,-1-3-1-15,4-1 1 16,-3-2-1-16,3 3 1 15,-3 3 0-15,-1 3 0 16,-3 3 1-16,0 0 0 16,0 3-1-16,4 0 1 15,-1-2 0-15,1 2 0 16,0 3-1-16,-1-2 0 16,4 2-3-16,0-3 0 0,4-3-4 15,3-3 1-15,4 3-7 16,0-3 0-16,-1-3-1 15,1-3 1-15</inkml:trace>
  <inkml:trace contextRef="#ctx0" brushRef="#br0" timeOffset="201689.498">13533 9589 25 0,'10'-16'12'16,"1"4"-4"-16,-8 9 22 0,1-1-28 16,-4 4 0-16,0 0 1 15,-4-6 1-15,1 0-5 16,-1 6 1-16,1 3 2 15,-4 3 1-15,0 4-2 16,0 2 1-16,-4-2 0 16,4 5 0-16,0 1 0 15,3 0 0-15,4-1-2 16,4-2 0-16,3-4-3 0,0-6 1 16,4 1-6-16,-1-8 0 15,8 4-5-15,-4-9 0 16</inkml:trace>
  <inkml:trace contextRef="#ctx0" brushRef="#br0" timeOffset="202018.906">13709 9677 39 0,'11'15'19'0,"-11"-15"-23"0,0 0 33 0,3 4-29 15,1-1 1-15,-1-6-2 16,4-4 1-16,0 1 0 15,0-7 0-15,4 4 0 16,-1 3 0-16,5-1 0 16,-1-2 0-16,0 0 0 15,0-1 0-15,0 4 0 16,0 0 0-16,0 6 0 16,-3 0 1-16,-1 3-1 15,-3 0 1-15,4-3 0 16,-4 6 0-16,4 4-1 15,-8-4 1-15,4 0-1 16,-3 0 1-16,3 1-1 16,0 2 1-16,0 1-5 15,4-1 1-15,-1-3-8 16,-3-3 0-16</inkml:trace>
  <inkml:trace contextRef="#ctx0" brushRef="#br0" timeOffset="202215.134">14139 9601 43 0,'4'10'21'0,"-8"6"-26"0,4-10 35 16,0 6-30-16,-3 1 0 15,3 3-1-15,-4-4 1 0,4-2-4 16,0-4 1-16,0-3-8 15,0-9 0-15</inkml:trace>
  <inkml:trace contextRef="#ctx0" brushRef="#br0" timeOffset="202394.631">14055 9442 36 0,'14'12'18'0,"-7"4"-21"16,-7-16 27-16,7 3-25 16,3 0 0-16,5 0-12 15,2 0 1-15,8 0 9 16,3 1 1-16</inkml:trace>
  <inkml:trace contextRef="#ctx0" brushRef="#br0" timeOffset="202678.775">14690 9554 36 0,'21'7'18'0,"-14"-4"-21"0,-7-3 33 16,0 0-32-16,-7 0 1 16,-7 0 1-16,3 0 0 15,-3 6 2-15,0 3 0 0,0 4 1 16,0 3 1-16,0 6 1 15,3 3 1-15,7 3-1 16,4-3 0-16,8-3-1 16,2-6 0-16,8-7-3 15,21 0 1-15,17-5-2 16,11-4 0-16,0-7-5 16,-3 1 0-16,-22 0-10 15,-17 3 0-15</inkml:trace>
  <inkml:trace contextRef="#ctx0" brushRef="#br0" timeOffset="206043.755">6435 15215 41 0,'3'18'20'0,"8"-5"-9"15,-4-16 20-15,3 0-30 16,5-7 1-16,9 1 2 16,1-7 0-16,3-12-4 15,7-7 0-15,1-5 3 16,-1-20 0-16,0-12-1 16,1-10 0-16,-5-9-1 15,-2-6 0-15,-8-3-1 16,-4 3 1-16,-3 3-1 15,1 18 0-15,-5 7 0 16,-3 13 1-16,0 12-1 16,0 10 1-16,-7 8-1 15,-7 11 0-15,-3 12-1 0,-4-1 1 16,-1 17 0-16,1 12 0 16,0 13 0-16,0 15 0 15,4 10 0-15,-1 18 0 16,4 4 1-16,3 3 0 15,4 9 0-15,4-15 0 16,3-13-1-16,4-10 0 16,3-12-2-16,10-9 1 15,-10-16-6-15,8-10 0 16,2-5-8-16,5-11 0 0,2-5-1 16,-10 0 0-16</inkml:trace>
  <inkml:trace contextRef="#ctx0" brushRef="#br0" timeOffset="206223.849">7172 14782 45 0,'11'22'22'0,"-18"15"-20"16,7-24 45-16,-4 9-48 15,4 3 1-15,-7 0 0 16,3 0 0-16,1 0-4 15,3-3 1-15,0-9-11 16,7-7 0-16</inkml:trace>
  <inkml:trace contextRef="#ctx0" brushRef="#br0" timeOffset="206416.804">7063 14638 57 0,'10'3'28'0,"4"19"-34"0,-7-22 45 15,4 3-40-15,7 0 0 16,3 0-10-16,7 0 1 0,7 0 1 16,4 0 0-16</inkml:trace>
  <inkml:trace contextRef="#ctx0" brushRef="#br0" timeOffset="206956.546">7521 14954 33 0,'11'44'16'0,"3"-16"-6"16,-7-21 17-16,-3-1-27 15,-1 0 1-15,1 0-1 16,-4-6 0-16,7-3-1 15,-7-3 1-15,3-6 0 16,4-1 0-16,0-6 0 16,0-3 1-16,7 0-1 15,-3 3 1-15,10 4 0 16,-10 5 0-16,3 7 1 0,0 3 0 16,0 6 0-16,-3 7 1 15,-1 3-2-15,1 3 1 16,3 2-1-16,-11 5 1 15,5-8-2-15,-1 1 1 16,0-6-1-16,-4-4 0 16,4-3-1-16,7-6 1 15,-3-6-1-15,0-6 0 16,3-1 0-16,0 1 0 16,0-1 1-16,0 0 0 0,0-2 0 15,0-1 1-15,4 4-1 16,-4 2 1-16,0-2 0 15,4 5 1-15,-8 4-1 16,4 6 0-16,0 0 0 16,-3 10 1-16,10 0 0 15,0 2 1-15,8 4-1 16,-5 3 0-16,12 3-1 16,-5-3 1-16,5-3-2 15,-1-4 1-15,4-5-6 16,-8-7 1-16,-6-3-12 15,-14-6 1-15</inkml:trace>
  <inkml:trace contextRef="#ctx0" brushRef="#br0" timeOffset="207557.147">6604 15679 46 0,'0'47'23'0,"-21"-10"-17"15,17-24 33-15,1 3-39 16,-4-4 0-16,3-3 0 15,4 1 1-15,-7-7-1 16,7-9 0-16,7-4 1 16,4-2 0-16,-8-4-1 15,4-3 0-15,4-3 0 16,7-3 1-16,-8-3-1 16,4 0 0-16,4 3-1 0,0 0 1 15,-1 6 1-15,1 3 0 16,-1 4 0-16,1 5 0 15,0 7 0-15,-4 7 0 16,4 5 0-16,-8 10 1 16,1 3-1-16,-1 0 0 15,-3-6-1-15,4-3 1 16,-8 3-1-16,8-4 0 16,0-2-6-16,-1-7 1 15,4-3-11-15,7-3 0 0</inkml:trace>
  <inkml:trace contextRef="#ctx0" brushRef="#br0" timeOffset="207815.688">7031 15707 55 0,'3'22'27'0,"4"-13"-28"15,-7-9 43-15,4 0-40 16,3 0 1-16,4 0 2 16,-1 0 1-16,1 0-8 15,6 3 1-15,5-3 2 16,2 0 1-16,5 0-5 16,2-3 0-16,5 0-7 15,-8-3 0-15,4-4-8 0,-8-5 0 16</inkml:trace>
  <inkml:trace contextRef="#ctx0" brushRef="#br0" timeOffset="208098.826">7334 15547 37 0,'0'3'18'0,"7"-3"-10"0,-7 0 24 0,0 0-28 16,11 0 0-16,-1 6 3 16,8 4 0-1,17 12-8 1,1 0 0-16,-12-4 5 16,1 1 1-16,0 0-4 15,-11-3 1-15,-7-4-3 16,-14 10 0-16,-4 3-5 15,-3 4 0-15,0-1-10 16,-4-9 0-16</inkml:trace>
  <inkml:trace contextRef="#ctx0" brushRef="#br0" timeOffset="208578.763">8100 15635 36 0,'10'19'18'0,"-13"-1"-11"0,-1-11 21 16,-3-1-28-16,0 3 1 16,-14 1 0-16,0-1 1 15,-4-3-3-15,-7 4 1 0,1-7 0 16,-1 0 1-1,0-3-1-15,11-3 1 0,7-3-1 16,3-4 1-16,11-2 0 16,4 2 1-16,13 1 0 15,5 3 0-15,6 2 0 16,-7 4 1-16,0 4-2 16,4 5 1-16,0 0-2 15,-1 1 1-15,1-1-1 16,3-6 1-16,4 4-1 15,-4-4 0-15,4-3 0 16,0 0 0-16,-4-3-1 16,-3-4 1-16,-4-2 0 15,-7-4 0-15,-7-2-1 16,-7-4 0-16,-7 0 0 16,-7 0 1-16,-11 0 0 0,-3 7 0 15,-7 3-2-15,3 5 1 16,4 4-13-16,-11 7 1 15</inkml:trace>
  <inkml:trace contextRef="#ctx0" brushRef="#br0" timeOffset="211476.14">8788 14826 27 0,'-7'3'13'0,"10"-9"-5"15,-3 6 14-15,0 0-20 16,0 0 0-16,0 0 4 15,0 3 0-15,0-3-5 0,0 0 0 16,0 0 5-16,4-3 0 16,-1 3 0-16,4 0 1 15,0 0-2-15,4 0 1 16,0 0-2-16,6 0 1 16,8 0-1-16,7 0 1 15,10 3-1-15,0-3 0 16,8 0 0-16,10 3 0 15,10 0-1-15,15 0 0 16,7-3 0-16,6 0 0 16,8 3-1-16,11 3 0 15,-1-6-1-15,-14 0 1 16,-6 0-2-16,-15 0 1 0,-11-3-2 16,-10 0 1-16,-10 3-1 15,-8 3 0-15,-10 0-6 16,-11 4 1-16,-11-1-11 15,-10 3 0-15,-10 1-5 16,-1-4 1-16</inkml:trace>
  <inkml:trace contextRef="#ctx0" brushRef="#br0" timeOffset="213548.538">9331 13665 27 0,'18'7'13'0,"-4"5"-1"16,-14-12 14-16,3 7-23 15,-3-4 1-15,0 3 2 16,0 10 1-16,0-1-9 16,-3 7 1-16,-1 3 4 15,1 4 1-15,-1 5-4 0,4 7 1 16,-3 0-6-16,6-10 0 16,1-3-8-16,3 0 0 15</inkml:trace>
  <inkml:trace contextRef="#ctx0" brushRef="#br0" timeOffset="213821.651">9744 13760 28 0,'0'12'14'0,"-14"26"-6"0,7-26 15 0,0 4-21 15,-8 9 0-15,-6 6 3 16,-14 7 1-16,-14 3-7 16,-4 12 1-16,-18 0 4 15,-3 10 0-15,14 3-2 16,4-3 1-16,3-4-5 16,7-9 1-16,7-9-8 15,11-9 1-15,10-11-5 16,15-11 1-16</inkml:trace>
  <inkml:trace contextRef="#ctx0" brushRef="#br0" timeOffset="214238.935">9462 14252 36 0,'3'19'18'0,"-17"15"-18"0,10-24 32 16,-3 5-32-16,0 4 1 16,-3-3 2-16,-1 3 0 15,1-1-4-15,2 1 1 16,1-3 1-16,4-4 0 16,-1-2-1-16,4-7 1 15,0-3-3-15,7-9 0 16,4-1-1-16,7-6 0 0,-1 1 0 15,1-4 0-15,3-6 1 16,-3 6 1-16,-1 6 1 16,1 1 0-1,0 15 2 1,-1 10 1-16,-3 5 0 16,1 1 0-16,-5 3 1 15,1 6 0-15,-4 1-1 16,0-1 0-16,0 0-2 15,0-6 1-15,-4-3-5 16,8-7 0 0,-11-8-10-1,7-11 0-15</inkml:trace>
  <inkml:trace contextRef="#ctx0" brushRef="#br0" timeOffset="214628.769">9772 14167 54 0,'3'-6'27'0,"12"12"-30"0,-8-6 45 15,3 3-40-15,8 0 0 16,-4 4 1-16,4-1 0 15,-1 0-4-15,-3 1 0 0,0-1 2 16,1 0 1-16,-8-3-2 16,0 3 0-16,-7 1-1 15,-4-1 1-15,1 3-1 16,-4 4 0-16,-8 0 0 16,5 2 1-16,-1 4 0 15,4-3 0-15,0 2 0 16,4 1 1-16,3-3-1 15,7-7 1-15,3 1-2 16,8-4 0-16,10-6-9 16,0 0 0-16,-3-6-6 15,-4 3 0-15</inkml:trace>
  <inkml:trace contextRef="#ctx0" brushRef="#br0" timeOffset="-214218.945">9451 14982 38 0,'7'-12'19'0,"-3"28"-12"0,-4-16 28 16,0 6-34-16,0 10 1 15,-4 6 0-15,-3 9 1 16,0 0-4-16,0 7 0 0,3-1 1 16,1 1 1-16,3-3-6 15,3-7 1-15,4-6-9 16,4-10 0-16</inkml:trace>
  <inkml:trace contextRef="#ctx0" brushRef="#br0" timeOffset="-213964.918">9786 15042 31 0,'11'22'15'0,"-11"0"-4"16,-4-16 18-16,1 7-27 15,-12 2 1-15,-6 4 3 0,0 6 1 16,-11 13-8-1,-10 6 0-15,-7 6 4 16,-4 3 1-16,0 1-2 0,0-1 1 16,0 3-5-16,11-9 0 15,10-9-7-15,4-3 1 16,3-4-6-16,11-6 0 16</inkml:trace>
  <inkml:trace contextRef="#ctx0" brushRef="#br0" timeOffset="-213530.438">9599 15547 29 0,'7'16'14'0,"-3"-1"-4"16,-4-8 18-16,-4 2-27 15,-3 3 0-15,-3 4 1 16,-1 0 1-16,0 3-4 16,1-4 1-16,3 1 1 15,3-7 0-15,4-2-1 16,0-7 1-16,7-7-2 16,4-2 1-16,3-10-1 15,0-6 1-15,0 0-1 16,0-3 1-16,0-4-1 0,4 4 1 15,-4 6 0-15,0 10 1 16,4-4 0-16,-4 13 1 16,-3 6 0-16,-1 13 1 15,-3-4 1-15,0 10 1 16,0 6-2-16,0-6 1 16,4 13-1-16,3-4 1 15,4 4-3-15,-1-7 0 16,5-6-5-16,-5-6 1 15,4-10-12-15,0-9 0 16</inkml:trace>
  <inkml:trace contextRef="#ctx0" brushRef="#br0" timeOffset="-210660.592">10714 14882 36 0,'3'0'18'0,"12"-3"-2"16,-8 0 19-16,0 3-32 16,0-3 1-16,3 0 1 15,4 3 0-15,8 0-7 16,2 0 0-16,8 0 4 16,0 0 1-16,3 3-6 15,-10-6 0-15,-4 3-7 16,-3 0 0-16,-8 3-6 15,-3 3 1-15</inkml:trace>
  <inkml:trace contextRef="#ctx0" brushRef="#br0" timeOffset="-210481.602">10707 15114 43 0,'0'19'21'0,"14"-10"-14"0,-11-5 37 16,5-4-43-16,-1 0 1 15,3-4 0-15,4 1 0 16,7-3-3-16,11 0 0 16,7-1-2-16,0 4 0 15,3 3-12-15,-3 0 0 16</inkml:trace>
  <inkml:trace contextRef="#ctx0" brushRef="#br0" timeOffset="-209986.999">11211 15284 49 0,'-7'21'24'0,"4"-5"-16"16,3-13 34-16,0 0-41 15,0 1 1-15,0-4 1 16,7-4 0-16,7-11-4 16,4-10 1-16,-1-7 2 15,8-15 0-15,3-19-1 16,4-15 0-16,3-7-1 0,4-9 0 16,-7-3 0-16,-4-13 0 15,-7 3 0-15,-3 13 0 16,-8 15 0-16,-3 19 0 15,-7 10-1-15,-3 12 0 16,-4 10-1-16,-7 12 0 16,-4 19 0-16,-3 6 1 15,3 16-1-15,1 16 1 16,2 15 1-16,-2 23 0 16,6 2 0-16,1 7 1 15,6 9-1-15,1-10 1 0,3-5-2 16,3-7 1-16,4-6-4 15,-3-10 0-15,3-12-3 16,3-9 1-16,8-10-8 16,0-7 0-16,6-8-1 15,1-10 1-15</inkml:trace>
  <inkml:trace contextRef="#ctx0" brushRef="#br0" timeOffset="-209804.168">11709 14964 26 0,'7'-13'13'0,"0"35"-5"15,-7-19 21-15,0 3-22 16,0 7 0-16,-4 6 3 16,1 3 1-16,-1 3-14 15,-3 0 0-15,4-3 8 16,-1-3 1-16,4-4-5 16,0-5 0-16,7-1-9 0,4-9 0 15,3-12-7-15,-4-7 0 16</inkml:trace>
  <inkml:trace contextRef="#ctx0" brushRef="#br0" timeOffset="-209628.936">11652 14779 44 0,'7'15'22'0,"-3"-8"-18"0,-4-7 36 16,7 0-41-16,0 0 1 0,7 0-1 15,4 3 1-15,3-3-6 16,4 3 1-16,-1 0-9 16,-3 3 1-16</inkml:trace>
  <inkml:trace contextRef="#ctx0" brushRef="#br0" timeOffset="-209147.699">11906 15114 39 0,'4'28'19'0,"-4"4"-14"16,0-26 28-16,7-3-33 16,-7-3 0-16,0 0 0 15,0 0 0-15,7-6-1 16,0-4 1-16,4-5 0 16,-1-4 1-16,1 0-2 15,-1 0 1-15,1 4 0 0,-1 2 0 16,-2 4 1-16,2 2 0 15,1 7 0-15,-1 4 0 16,-3 5-1-16,4 7 1 16,-4 2 0-16,0 1 0 15,0-6-2-15,4-1 1 16,-4 4-1-16,0-7 0 16,3 1 0-16,-3-7 1 15,4 3-2-15,0-6 1 16,-1-3 0-16,1-6 0 0,-1-4 0 15,4-2 1-15,1-4-1 16,-1-3 1-16,3 3 0 16,1 0 0-1,7 3 1 1,-1 10 1-16,-3 9 0 16,1 10 0-16,-5 6 0 15,-3 3 1-15,1 3-1 16,-1 3 0-16,0 0-5 15,3-3 1-15,-3-6-11 16,-3-10 0-16</inkml:trace>
  <inkml:trace contextRef="#ctx0" brushRef="#br0" timeOffset="-208665.487">11035 15748 42 0,'0'0'21'0,"-4"-4"-10"0,4 4 28 0,0 0-37 16,-3 0 0-16,3 4 0 16,0-8 1-16,0 4-4 15,3 4 0-15,4-8 2 16,8-5 0-16,2-3-1 16,4-7 1-16,4-3-1 15,0-3 0-15,-1 3-1 16,-2 3 1-16,-5 3 0 15,-3 4 1-15,0 2-1 16,1 4 0-16,-5 3 0 16,1 6 1-16,-4 10-1 15,0 5 1-15,0 4-1 16,0 0 0-16,-4 0 0 16,1-9 1-16,0 2-3 15,-1-2 1-15,1-4-5 0,3-2 0 16,3-4-10-1,4-3 1-15</inkml:trace>
  <inkml:trace contextRef="#ctx0" brushRef="#br0" timeOffset="-208426.641">11409 15641 44 0,'-4'19'22'0,"8"-10"-13"0,3-6 32 0,-4 0-39 16,1 4 0-16,-1-4 1 16,5 3 1-16,2 0-5 15,11 1 0-15,0-4 2 16,8 0 1-16,2-3-4 16,1 0 1-16,3-3-7 15,-6 0 1-15,-1 0-9 16,-7-4 1-16</inkml:trace>
  <inkml:trace contextRef="#ctx0" brushRef="#br0" timeOffset="-208138.766">11691 15566 48 0,'7'9'24'0,"7"-3"-24"0,-7-6 38 16,7 4-36-16,4-1 0 15,3 3 1-15,0 3 0 16,-3 1-4-16,-4 2 1 16,0 4 1-16,-7 3 1 15,-7-4-2-15,-7 7 0 16,-7 4-2-16,-7-1 1 15,0 0-9-15,-4 0 1 16,7-6-6-16,4-10 0 0</inkml:trace>
  <inkml:trace contextRef="#ctx0" brushRef="#br0" timeOffset="-207676.081">12301 15723 35 0,'-7'18'17'0,"-28"-15"-10"16,24 1 24-16,-3-1-31 15,-3 3 1-15,-4 0 0 16,-4 1 0-16,0-4-2 15,4-3 1-15,0-7 0 16,10 1 1-16,4 0-1 0,7-4 0 16,7 1-1-16,4-3 0 15,6-1 0-15,8 4 1 16,0 2 0-16,3 7 0 16,0 3 1-1,-3 7 0-15,0-4 1 0,-4 7 0 16,-4 5 0-16,5 4 0 15,-5-3-1-15,4 3 1 16,4-9 0-16,7-4 0 16,3-6-2-16,-3-12 1 0,0-4-1 15,-8 1 1-15,-6-7-1 16,-7 0 1-16,-15 0-1 16,-14 1 0-16,-10 5-10 15,-4 7 0-15,-13-1-4 16,-1-2 1-16</inkml:trace>
  <inkml:trace contextRef="#ctx0" brushRef="#br0" timeOffset="-206309.399">13254 14380 39 0,'7'16'19'0,"-14"25"-12"16,3-29 20-16,1 13-26 16,-4 4 0-16,0 11 0 0,-4 7 1 15,1 13-3-15,2 3 1 16,5-4-1-16,-1-8 0 16,4-11-8-16,0-11 0 15,7-8-3-15,4-14 0 16</inkml:trace>
  <inkml:trace contextRef="#ctx0" brushRef="#br0" timeOffset="-206039.536">13653 14603 55 0,'-15'31'27'16,"-27"16"-34"-16,28-28 56 0,-7 9-47 16,-11 16 1-16,-14 10-1 15,-10 18 1-15,-8-6-5 16,-3 9 1-16,4 0 2 16,10-6 0-16,10-6-4 15,8-13 0-15,7-9-7 16,7-10 0-16,7-15-7 15,7-10 1-15</inkml:trace>
  <inkml:trace contextRef="#ctx0" brushRef="#br0" timeOffset="-205619.35">13395 15287 47 0,'0'34'23'0,"-11"-9"-22"0,8-12 39 15,-4 6-40-15,0 6 1 0,-4 3 1 16,1-6 1 0,-1-3-4-16,4-4 1 0,0-2 0 15,3-4 0-15,4-9 0 16,7-9 0-16,8-16-2 15,-1-3 1-15,7-4 0 16,0-2 1-16,7-1-1 16,-3 1 1-16,-7 6 0 15,-1 2 0-15,1 8 0 16,-1 5 1-16,1 7 0 16,-4 3 1-1,4 15 0-15,-4 4 1 16,4 9 0-1,3 9 0 1,3 7-1-16,1 0 0 0,0-3-1 0,3-4 1 16,0-6-9-16,1-3 1 0,-5-15-11 15,-6-7 1-15</inkml:trace>
  <inkml:trace contextRef="#ctx0" brushRef="#br0" timeOffset="-204279.984">14199 14873 45 0,'7'3'22'0,"15"0"-8"0,-15-6 23 15,7 3-34-15,3 0 0 16,8 0 0-16,10 3 1 16,11 0-6-16,7 0 1 15,-11 0 1-15,1 1 1 0,-4-4-7 16,-8 6 0-16,-2-6-10 15,-12 0 0-15</inkml:trace>
  <inkml:trace contextRef="#ctx0" brushRef="#br0" timeOffset="-204086.326">14196 15236 54 0,'17'13'27'0,"15"-19"-26"16,-18 9 42-16,7-3-43 16,11-3 0-16,7-4-2 15,10-2 1-15,4 0-5 16,-3 2 0-16,6 1-10 16,-3 0 1-16</inkml:trace>
  <inkml:trace contextRef="#ctx0" brushRef="#br0" timeOffset="-203741.61">15374 14939 44 0,'32'-10'22'0,"-22"-40"-16"0,-6 34 32 0,-11 1-38 16,-7-4 1-16,-11 0 0 15,-10 0 0-15,0 10-1 16,-8 3 1-16,-3 12 1 16,0 22 0-16,-3 13-1 15,0 21 1-15,6 4-1 16,12 10 0-16,9-4 0 16,15 6 1-16,18-9-2 15,17-16 1 1,11-21 0-16,14-23 0 0,21-18-1 15,-3-26 0-15,-4-9-1 16,-18-12 0-16,-17-4-6 16,-22-6 0-16,-24 1-9 15,-21 5 0-15</inkml:trace>
  <inkml:trace contextRef="#ctx0" brushRef="#br0" timeOffset="-197917.452">12792 16754 40 0,'3'6'20'0,"1"20"-14"16,-4-17 20-16,-7 4-22 16,-4 12 0-16,-3 15 1 15,-7 23 1-15,-4 22-8 16,-10 15 0-16,-4 13 4 16,4 12 0-16,3-5-5 15,7-8 1-15,8-21-9 16,6-12 0-16,8-23-3 0,6-15 0 15</inkml:trace>
  <inkml:trace contextRef="#ctx0" brushRef="#br0" timeOffset="-197243.026">12728 16851 39 0,'-7'16'19'0,"4"-16"-21"15,3 3 35-15,3 7-32 16,1-1 0-16,3 4 4 15,3-1 1-15,12 1-6 16,9-4 0-16,8 0 5 16,18 1 0-16,24 2-1 15,21-5 0-15,11-7-3 16,31-10 1-16,26-5-2 16,6-7 1-16,18 3-3 15,-3-3 1-15,3 3 0 16,7 0 0-16,-21 0 0 15,0 1 1-15,-15 2-1 0,-9 0 1 16,-22 1-1-16,-21-1 0 16,-4 0 0-16,-14 1 0 15,-14 5 0-15,-14 7 1 16,-10 6 0-16,-11 10 0 31,-18 43-1-31,-10 10 1 16,-8 16-1-16,-3 18 1 15,-7 6-1-15,4 11 1 16,3 5 0-16,7 0 0 16,0-12 0-16,11-4 0 0,-1-11 0 15,5-8 0-15,-1-15 0 16,-7-9 0-16,-14-9-2 16,-17-4 1-16,-19-13-1 15,-31 4 0-15,-24-6 0 16,-43-1 0-16,-39-3 0 15,-71-9 0-15,-45-12 1 16,-56-13 0-16,-47-29-7 16,-28-27 0-16,-28-23-3 15,-10-6 0-15</inkml:trace>
  <inkml:trace contextRef="#ctx0" brushRef="#br0" timeOffset="-194027.295">9035 9683 35 0,'38'-25'17'0,"-13"-19"-22"15,-25 22 17-15,-3-12-13 16,-19-14 1-16,-16 1-1 0,-19-3 0 16,-24 6 1-16,-11 7 1 15,-17 12-2-15,-32 6 1 16,-14 9-1-16,-22 7 1 15,-10 6 0-15,-21 10 0 16,-11 12-1-16,-10 3 1 16,-7 7 0-16,-1 9 1 15,-6 6 0-15,14 3 0 16,10 10 0-16,11-4 0 16,17 7-1-16,33 0 1 0,13 6 0 15,21 4 0-15,33-4 1 16,31 6 0-16,32 13 1 15,28-3 1-15,28 6 0 16,46 3 1-16,42-6 0 16,43-6 1-16,24-13-1 15,54-9 1-15,20-26-3 16,33-9 1-16,17-15-2 16,7-16 0-16,21-22-3 15,-28-13 1-15,-8-25-2 16,-45-9 1-16,-38-12 0 15,-36-10 1-15,-36-16-1 16,-49 0 1-16,-52 0-1 16,-33-9 1-16,-52 12 0 15,-50-2 0-15,-35 15-1 16,-35 9 0-16,-25 13 1 16,-35 6 0-16,-4 22-2 15,-21 13 1-15,14 28-3 0,-7 21 1 16,8 29-10-16,2 26 0 15,15 14 0-15,7 20 1 16</inkml:trace>
  <inkml:trace contextRef="#ctx0" brushRef="#br0" timeOffset="-186206.299">25015 9194 34 0,'89'-10'17'0,"48"-21"-17"0,-109 15 18 0,4-2-17 16,-7-1 0-16,-11-6 1 16,-10-13 1-16,-22-3-3 15,-21-6 0-15,-14-9 1 16,-21 6 1-16,-28 3-3 16,-18 6 1-16,-18 3-3 15,-20 4 1-15,-8 9-1 16,-28 3 1-16,-7 6-1 15,-15 7 1-15,-13-1 1 16,3 10 1-16,-10 3 2 16,10 7 0-16,-3 2 0 15,3 10 1-15,18 6 0 16,10 13 0-16,4 3-1 16,36 9 0-16,17 1-1 15,14 12 1-15,17 6-1 16,29 19 1-16,25 6-1 0,27 6 1 15,29 10 0-15,25 13 1 16,35-4 0-16,35-3 0 16,22-12 1-16,38-10 0 15,28-12-1-15,50-13 1 16,14-22-2-16,39-22 0 16,10-28-2-16,4-12 1 15,21-17-1-15,-28-18 0 16,-14-6-1-16,-36 3 0 15,-42-7 0-15,-32 4 1 16,-27-3-2-16,-58-4 1 0,-41-3-1 16,-61-3 1-16,-63-15 0 15,-60-13 0 1,-71-10-5-16,-74-12 1 0,-81-25-8 16,-35 13 0-16</inkml:trace>
  <inkml:trace contextRef="#ctx0" brushRef="#br0" timeOffset="-180593.055">19576 11241 38 0,'105'-34'19'0,"44"-4"-14"0,-118 29 19 15,5 0-21-15,-8 2 0 16,0 4 2-16,-10 3 1 16,-8 3-8-16,-10 4 0 15,-17 8 4-15,-19 4 1 16,-16 0-2-16,-12 9 0 16,-21 7-1-16,-13 5 0 15,-12 7-2-15,1-3 1 16,10-3-1-16,4 3 1 15,7-6-1-15,10-7 0 0,11 0 0 16,11-3 0-16,13-2 2 16,15-8 0-16,14-2 0 15,14-3 0-15,18-1 1 16,10-2 1-16,7-1-1 16,11 0 1-16,10 4-1 15,-3-1 1-15,-7 4-1 16,-7 0 1-16,-7 3-1 15,-11 9 0 1,-11 6-1-16,-17 7 0 0,-14 16 0 16,-11-1 0-16,-3 7-1 15,-11 3 1-15,-3-13-1 16,0 0 0-16,3-9 0 16,0 0 1-16,11-3 0 15,6-4 0-15,8-2 0 16,11-7 1-16,10-3 0 0,10 0 1 15,15-9-1-15,10-7 1 16,7-2-3-16,15-4 0 16,10 0-4-16,0-3 1 15,3-3-7-15,-2 3 1 16,-5-3-4-16,-3-7 1 16</inkml:trace>
  <inkml:trace contextRef="#ctx0" brushRef="#br0" timeOffset="-180379.664">19657 12094 37 0,'0'16'18'0,"-7"9"-15"0,3-9 33 0,-6 9-36 16,3 13 1-16,-4-1-1 15,0 4 1-15,1 0-7 16,3-1 1-16,3-11-7 16,-3-7 1-16</inkml:trace>
  <inkml:trace contextRef="#ctx0" brushRef="#br0" timeOffset="-179811.443">18415 13176 45 0,'4'16'22'0,"-4"6"-24"0,0-22 37 0,0 3-35 16,0 0 1-16,0 3 1 15,0 1 0-15,0-1-3 16,0-6 0-16,3-6 2 15,4-10 0-15,7-3-1 16,-3-3 1-16,3-6-1 16,11-3 0-16,3-4 0 15,4 7 1-15,-1 9-1 16,-6 3 1-16,-4 1 0 16,-3 2 0-16,-4 7-1 15,0 3 1-15,-3 3-1 16,-4 3 1-16,0 6-1 15,0 4 1-15,0 6-2 16,-4-4 1-16,-3 7 0 0,0 0 1 16,0 7-1-16,4-4 0 15,-1-3 0-15,5-7 0 16,2 1-5-16,4-4 1 16,4-2-7-16,3-7 0 15,7-9-3-15,-3-7 0 16</inkml:trace>
  <inkml:trace contextRef="#ctx0" brushRef="#br0" timeOffset="-179556.943">19032 13045 48 0,'4'9'24'0,"-1"-15"-28"16,4 6 48-16,4-3-44 16,3-4 1-16,4 7 0 15,3-6 1-15,7 3-4 16,0 0 1-16,-3-4-4 16,0 7 1-16,-4 0-9 15,-7 0 1-15,-3-3-3 16,-4-3 1-16</inkml:trace>
  <inkml:trace contextRef="#ctx0" brushRef="#br0" timeOffset="-179374.213">19025 13217 41 0,'4'19'20'0,"13"-22"-27"0,-6-4 41 16,7 1-34-16,6 0 0 15,5-4-2-15,2 10 1 0,5 0-4 16,-1-6 1-16,0 6-7 16,0-9 0-16</inkml:trace>
  <inkml:trace contextRef="#ctx0" brushRef="#br0" timeOffset="-178797.791">19724 12960 45 0,'14'9'22'16,"-11"23"-20"-16,-3-20 41 0,0 10-43 15,0 6 1-15,-3 13-1 16,-1 9 0-16,1-6-4 16,-1-3 0-16,1-3-10 15,3-10 1-15</inkml:trace>
  <inkml:trace contextRef="#ctx0" brushRef="#br0" timeOffset="-178129.45">19202 11125 29 0,'-4'-3'14'0,"4"6"0"15,0-3 11-15,-3 4-24 16,-1-1 0-16,-3 3 3 16,-7 3 0-16,0 4-4 15,-7 3 0-15,3-1 3 16,0 1 0-16,1-3-2 15,-1-1 1-15,0-6-2 0,1-3 0 16,-1-9 0-16,1-3 0 16,2-4 0-16,5-6 0 15,6 1 1-15,4 2 0 16,7-6 0-16,8 0 0 16,-1 0-1-16,7 3 1 15,7-3 0-15,11 7 0 16,0 2-1-16,-1 10 1 15,1 6-1-15,0 13 1 16,0-4-1-16,0 4 0 16,-1 3 0-16,-2 0 1 15,-5-4-2-15,1-5 1 16,-7-4 0-16,-4-6 0 0,-3-6-1 16,-8-7 1-16,-3-3 0 15,-3-5 0-15,-11-8-1 16,-7 1 1-16,-11-3-2 15,-7 3 0-15,-10 2-4 16,0 4 0-16,-4 4-8 16,3-4 1-16</inkml:trace>
  <inkml:trace contextRef="#ctx0" brushRef="#br0" timeOffset="-177438.419">20493 12010 49 0,'14'-7'24'0,"-7"-2"-29"16,-7 9 43-16,-3-6-39 15,-5 0 1-15,-6-1-1 16,-3 7 1-16,-4 0 0 16,-8 7 1-16,1 2-1 15,0 3 1-15,0 7-1 16,3 9 1-16,4 4 0 15,0-1 0-15,7-3-1 16,6-2 1-16,8-1-1 16,11-10 1-16,7-2-1 15,-1-10 0-15,4-3 0 0,4-3 0 16,3-10-1-16,1 1 1 16,-5-4 0-16,1-3 0 15,-4 4 0-15,-3 2 0 16,-1 4 1-16,-2-1 0 15,-5 10 0-15,1 6 0 16,-8 10 0-16,1 0 1 16,-4 9-1-16,-4 6 0 15,1 4-2-15,3-4 1 16,3-3-6-16,4-6 1 0,0-9-10 16,4-4 1-16,0 1-1 15,-4-4 1-15</inkml:trace>
  <inkml:trace contextRef="#ctx0" brushRef="#br0" timeOffset="-177108.139">20634 12424 45 0,'0'12'22'0,"-4"13"-26"16,4-22 45-16,0 1-42 15,0-1 1-15,-3-3 2 16,3-10 1-16,0-2-3 15,7 2 1-15,0-5 0 16,0-4 1-16,4-6 0 16,-1-3 0-16,-3-1-1 15,4 1 0-15,3 0-1 16,4 9 1-16,3 3 0 0,0 7 0 16,0 9 0-16,0 3 0 15,0 10-1-15,-3 5 1 16,0 8-1-16,-4-1 0 15,0 0 0-15,0-3 0 16,0 3-3-16,0-10 1 16,7-5-6-16,-3-10 1 15,3-3-8-15,0-4 0 16</inkml:trace>
  <inkml:trace contextRef="#ctx0" brushRef="#br0" timeOffset="-176718.658">21400 11963 49 0,'-11'12'24'0,"11"-18"-18"0,0 6 41 15,7 3-46-15,7-3 1 16,7 0-1-16,11-3 0 16,7-3-4-16,3 3 1 15,0-4-4-15,-3 4 0 16,-7-3-10-16,-4-4 0 16</inkml:trace>
  <inkml:trace contextRef="#ctx0" brushRef="#br0" timeOffset="-176538.494">21336 12248 53 0,'7'13'26'0,"7"-4"-30"16,0-9 43-16,4 0-44 15,7-3 0-15,13 0-12 16,5 0 1-16,6-7 12 15,-7 10 1-15</inkml:trace>
  <inkml:trace contextRef="#ctx0" brushRef="#br0" timeOffset="-175906.71">23005 11383 54 0,'31'-10'27'0,"1"-24"-30"0,-25 27 50 15,-7-2-47-15,-3 0 1 0,-11 2 1 16,-18 1 0-16,0 9-2 15,-10 0 0-15,-22 10 1 16,-3 3 1-16,-14 2 0 16,-4 4 0-16,11 0-2 15,7 0 0-15,7-3-1 16,7 3 1-16,11-3-2 16,14 0 1-16,10-4-2 15,11-2 1-15,7-1 1 16,7 1 0-16,4-1 1 15,6-2 0-15,8 2 0 16,3 1 0-16,-3 6-1 16,-7 0 1-16,-15 9-1 15,-13 9 1-15,-8 10-1 16,-14 13 0-16,-10 12 0 16,-11 7 1-16,-7-1-1 15,-3 0 1-15,-1-15-1 0,4 3 1 16,7-3 0-16,7-10 1 15,11-9-1-15,7-3 1 16,7-10 1-16,6-3 0 16,8-3 2-16,7-9 0 15,18-4 0-15,21-2 0 16,24-4-1-16,11-6 1 16,8-3-5-16,9-3 1 15,5-1-8-15,-8 4 1 16,-4 0-7-16,-6-3 0 0,-11-10-5 15,-10-9 1-15</inkml:trace>
  <inkml:trace contextRef="#ctx0" brushRef="#br0" timeOffset="-175702.374">22874 12201 55 0,'-7'28'27'0,"-11"29"-32"15,11-39 52-15,-3 8-47 16,-8 8 1-16,-3 7 0 16,3 0 1-16,1-4-4 15,3 4 0-15,3-13-8 16,7-3 0-16,1-22-6 16,3-3 1-16</inkml:trace>
  <inkml:trace contextRef="#ctx0" brushRef="#br0" timeOffset="-175171.776">21534 13349 59 0,'14'6'29'0,"-14"-3"-40"16,0-3 54-16,0 0-44 15,-4 0 1-15,1 0 0 16,-1 0 0-16,4-6 1 15,4 0 0-15,3-7 0 16,3-6 0-16,4-9 0 16,8-6 0-16,2-1 0 15,1-6 0-15,0 7-1 16,-1-4 1-16,-3 10-1 16,-3 6 0-16,-4 9 0 15,-3 7 0-15,-4 6 0 16,0 6 0-16,-4 7 0 0,1-1 0 15,0 1 0-15,-1 6 0 16,1 6 0 0,-4 3 1-16,3 0-1 0,-3 1 1 15,4-7-1-15,3-4 1 16,0 1-2-16,0-3 1 16,3-4-4-16,4-5 1 15,8-7-8-15,-1 3 1 16,7-16-6-16,7-2 0 15</inkml:trace>
  <inkml:trace contextRef="#ctx0" brushRef="#br0" timeOffset="-174901.424">22109 13098 47 0,'3'22'23'0,"4"-10"-17"15,-3-9 40-15,3 1-45 16,3-4 0-16,4 0 1 16,4-4 0-16,7 1-3 15,3-6 1-15,-3 3-1 16,3-1 1-16,0-2-5 16,-3 3 0-16,-4-1-11 15,-3 7 0-15,-4-9 0 0,-4 9 0 16</inkml:trace>
  <inkml:trace contextRef="#ctx0" brushRef="#br0" timeOffset="-174677.551">22214 13320 54 0,'0'7'27'0,"11"-1"-32"0,-4-3 58 15,4-3-53-15,3 0 0 16,3 0-1-16,1 0 1 15,7-3-3-15,6 3 1 0,8-3-9 16,0 3 1-16,7 0-6 16,-4-13 0-16</inkml:trace>
  <inkml:trace contextRef="#ctx0" brushRef="#br0" timeOffset="-174466.67">22842 13076 43 0,'0'56'21'0,"-3"7"-10"16,-1-38 35-16,1 3-45 15,-4 10 1-15,0 9-1 16,-4-3 0-16,4 6-3 16,4-3 0-16,3-3-8 15,0-13 1-15,3-21-7 0,-3-10 1 16</inkml:trace>
  <inkml:trace contextRef="#ctx0" brushRef="#br0" timeOffset="-173850.992">22677 10780 46 0,'-25'38'23'0,"-14"6"-18"15,28-28 37-15,-6 3-42 0,-4 2 0 16,-4 5 0-1,0-1 0-15,1-7-1 0,2-5 1 16,5 0 0-16,-1-4 0 16,8-15-1-16,3-1 1 15,3-8 0-15,8-1 0 16,6-6 0-16,18-6 0 16,1-7 0-16,6 1 0 15,4 9 0-15,6 3 0 16,-2 3 0-16,-1 6 0 15,-7 10 0-15,-3 13 0 16,-4 5-1-16,-6 7 1 16,-1 7-1-16,0 2 0 15,4 3 0-15,-1 1 1 0,1-4 0 16,3-9 0-16,-3-3 0 16,3-3 1-16,-3-10-1 15,-4-9 1-15,0-7-1 16,-7-2 1-16,-3-7-1 15,-4-3 1-15,-18-3-2 16,-10-3 0-16,-11-3 1 16,1-1 0-16,-5 7-6 15,-9 3 0-15,-1 3-8 16,7 7 0-16</inkml:trace>
  <inkml:trace contextRef="#ctx0" brushRef="#br0" timeOffset="-172349.596">23753 11452 46 0,'3'25'23'0,"-3"22"-15"0,0-25 23 0,0 6-31 15,0 9 0-15,-3 14 0 16,-1-4 0-16,0 6 0 16,1-3 0-16,3-6-5 15,0-6 0-15,7-7-8 16,4-22 0-16</inkml:trace>
  <inkml:trace contextRef="#ctx0" brushRef="#br0" timeOffset="-172093.27">24423 11521 49 0,'3'47'24'0,"-34"22"-24"0,9-51 39 15,-13 17-37-15,-18 9 0 16,-10 18 2-16,-11 26 0 15,-11 16-6-15,-7-1 1 16,-7 7 2-16,11 0 0 16,14-13-5-16,18-15 0 15,10-20-11-15,11-15 1 16,10-22-2-16,14-9 0 0</inkml:trace>
  <inkml:trace contextRef="#ctx0" brushRef="#br0" timeOffset="-171103.58">24130 12433 40 0,'4'38'20'0,"-8"-4"-25"0,4-18 39 15,-4 0-34-15,-3-4 0 16,4 4 1-16,-4-1 0 0,3-2-2 16,1 0 1-1,-4-7 0-15,7-3 1 0,3-12-1 16,4-7 0-16,7-9 0 15,4-3 1-15,3-4-1 16,0 4 0-16,4-3 0 16,0-1 1-16,-1 4 0 15,1 3 0-15,-4 6 1 16,1 10 1-16,-1 9 0 16,0 9 1-16,0 4 1 15,0 9 0-15,-3 6 0 16,-1 6 1-16,8 7-3 15,-7 6 0-15,3-3-1 16,0-6 0-16,7-10-4 16,1-9 0-16,-1-7-15 15,0-15 0-15,-10-6 0 16,-4-4 0-16</inkml:trace>
  <inkml:trace contextRef="#ctx0" brushRef="#br0" timeOffset="-169871.119">26031 11238 49 0,'4'-3'24'0,"-4"13"-12"0,0-4 25 15,-7 6-35-15,-4 17 0 16,-6 18 2-16,-4 15 0 0,-1 11-5 15,-6 8 0-15,7 19 3 16,3 4 1-16,8-4-1 16,6 1 0-16,4-17 0 15,7-15 0-15,0-19-2 16,7-21 1-16,1-23-2 16,-1-19 1-16,-7-18-2 15,-7-10 0-15,-7-6-1 16,-7 3 1-16,-4 0-1 15,-14 0 1-15,-10 1 0 16,0 11 0-16,-4 10 0 16,0 13 0-16,-4 6 0 15,5 3 0-15,6 3 2 16,7 3 0-16,11 7 2 16,10 2 0-16,15 4 1 15,13 0 1-15,12 0-1 0,20-10 1 16,18-3-1-16,14-9 0 15,14-9-2-15,-3-4 1 16,7 0-7-16,-7 4 1 16,-4-1-15-16,-3-12 1 15</inkml:trace>
  <inkml:trace contextRef="#ctx0" brushRef="#br0" timeOffset="-169183.065">28176 11254 57 0,'43'-19'28'0,"10"-6"-24"16,-46 19 39-16,-4 3-43 15,-6 0 0-15,-11 3 3 16,-15 6 1-16,-17 6-4 0,-21 4 0 15,-7 12 2-15,-10 7 0 16,-12 2 0-16,1-2 1 16,0-1-4-16,14 1 0 15,10-4-1-15,15 1 0 16,6-10 0-16,19-1 1 16,6-5-1-16,11-3 0 15,7-1 2-15,17 1 0 16,19-1 1-1,6 4 1-15,14 0-1 0,-3 3 0 16,4 6 0-16,-8 3 1 0,-10-3-2 16,-15 3 1-16,-13 10-3 15,-18 9 1-15,-15 9-1 16,-16 13 1-16,-12-6-1 16,4 6 1-16,-3-3 0 15,-1-16 0-15,8-3 1 16,3-9 1-16,7 2 0 15,8-5 1-15,9-1 0 16,15-2 1-16,11-7-1 16,13-9 1-16,8-4-1 15,7-3 0-15,14-2-1 16,14-7 0-16,7 0-5 16,10-3 0-16,-6-7-7 15,-8-2 0-15,-3-4-8 16,-3-6 1-16</inkml:trace>
  <inkml:trace contextRef="#ctx0" brushRef="#br0" timeOffset="-169000.759">27894 11978 49 0,'-14'22'24'0,"0"19"-16"0,10-25 38 16,1 9-46-16,-1 9 1 0,1 7-1 15,-1 3 0 1,-3 3-5-16,4-9 0 0,-1-1-11 16,-3-12 1-16</inkml:trace>
  <inkml:trace contextRef="#ctx0" brushRef="#br0" timeOffset="-167933.778">27298 13029 44 0,'3'16'22'0,"-6"-23"-20"0,3 7 42 16,7-6-43-16,4-3 0 16,6-4 0-16,11 4 1 15,4-1-3-15,7 1 1 16,7-1-2-16,-4-2 0 16,1 2-7-16,-5 1 0 15,-2-3-6-15,-12 2 1 16</inkml:trace>
  <inkml:trace contextRef="#ctx0" brushRef="#br0" timeOffset="-167724.895">27365 13179 59 0,'14'7'29'0,"14"-4"-37"15,-14-3 56-15,8-6-48 16,6 2 0-16,4 4 0 16,6-3 0-16,1 0-5 15,0 0 0-15,-7 0-11 16,-4-7 1-16</inkml:trace>
  <inkml:trace contextRef="#ctx0" brushRef="#br0" timeOffset="-165216.927">26977 12966 27 0,'0'6'13'0,"3"-15"1"16,-3 9 8-16,0 0-20 16,-3-3 1-16,-1 9 2 15,-3 7 0-15,-7 2-5 16,4 1 0-16,-1 0 4 15,0-4 0-15,4 4-1 16,4 0 0-16,-1-7-2 16,1 0 1-16,-1-2-2 15,8-4 0-15,6-3-1 16,1-10 1-16,3-5-1 0,0-1 1 16,7-3-1-16,-3 0 1 15,0 7 0-15,-1 3 1 16,1-1-1-16,-4 7 1 15,0 9 0-15,-3 4 0 16,-4 8 0-16,0 4 0 16,0 3-1-16,0 7 0 15,4-1-4-15,-4 1 0 16,3-4-10-16,4-13 0 16</inkml:trace>
  <inkml:trace contextRef="#ctx0" brushRef="#br0" timeOffset="-164813.294">27848 12803 44 0,'7'9'22'0,"0"20"-19"0,-7-17 32 16,0 7-34-16,-3 0 1 15,-1 19-1-15,4 5 1 16,0 1-5-16,0 0 0 16,0 6-8-16,0-12 0 15,4-16-3-15,-1-13 1 0</inkml:trace>
  <inkml:trace contextRef="#ctx0" brushRef="#br0" timeOffset="-164195.681">27633 10966 31 0,'-7'6'15'0,"-7"13"-12"0,10-16 26 16,-3 3-27-16,-3 3 0 15,-4 7 1-15,0-3 1 16,-4-4-5-16,0-3 0 16,1-3 3-16,3 1 0 15,-4-4-1-15,7-4 0 16,4-2-1-16,7-3 0 0,4-1 0 15,6 4 0-15,8-3 0 16,10 9 1-16,7 0-1 16,8 6 1-16,3-6 0 15,-4 0 0-15,-7 3 0 16,4 0 1-16,3 0-2 16,1 7 1-16,-8-1 0 15,-7 1 0-15,-7-4-2 16,-3-3 1-16,0-3-1 15,-11-3 1-15,-7-7-1 16,-7-2 0-16,-11-4 0 16,-3-9 1-16,0 3 0 15,-7 3 0-15,-1 1-2 16,-2-1 1-16,2 3-9 16,5 4 1-16,2-1-4 15,8 4 1-15</inkml:trace>
  <inkml:trace contextRef="#ctx0" brushRef="#br0" timeOffset="-163312.194">28420 11326 36 0,'-4'38'18'0,"1"37"-17"0,3-47 33 16,0 16-34-16,-4 16 0 15,4 9 0-15,-3 3 0 16,-1 3-1-16,1 7 1 16,-1-7-5-16,1-16 1 15,3-12-7-15,0-18 1 16</inkml:trace>
  <inkml:trace contextRef="#ctx0" brushRef="#br0" timeOffset="-163042.599">28395 11894 38 0,'11'22'19'0,"38"-22"-16"16,-28 0 31-16,4 3-30 15,7 3 0-15,-1-3 1 16,1 3 0-16,-4-2-7 16,-6 2 1-16,-8 0 4 15,-7 4 0-15,-11 5-3 16,-6 10 1-16,-8 4-2 16,-10 5 1-16,-4 1-6 15,0-1 1-15,4-3-8 0,7-2 0 16,3-1-2-1,8-12 1-15</inkml:trace>
  <inkml:trace contextRef="#ctx0" brushRef="#br0" timeOffset="-162695.886">28758 12157 42 0,'-7'38'21'0,"-10"12"-30"0,10-38 43 15,0 7-33-15,-4 0 1 0,0 0 0 16,4-3 0-16,0-4-3 16,0-2 1-16,4-4 0 15,3-3 1-15,3-6-2 16,8-7 1-16,3-8-1 16,4-4 0-16,3-3 0 15,0-1 0-15,0-2 0 16,0 0 1-16,0 6 0 15,-3 6 1-15,0 7-1 16,-1 9 1-16,-2 6 0 16,-5 7 0-1,1 2 0-15,-1 11 0 0,-3-1-1 16,-3 3 0-16,6-3-3 16,8-6 0-16,3-4-9 15,7 1 0-15</inkml:trace>
  <inkml:trace contextRef="#ctx0" brushRef="#br0" timeOffset="-162347.314">29439 11934 44 0,'-3'13'22'0,"6"-10"-17"15,1-6 35-15,3 3-39 16,7-6 1-16,0 6-1 15,14-7 1-15,11 7-4 16,3-6 1-16,1 6-3 16,-4 0 0-16,-8 0-9 15,-6 6 1-15,-11 4-3 16,-7-1 1-16</inkml:trace>
  <inkml:trace contextRef="#ctx0" brushRef="#br0" timeOffset="-162198.006">29408 12270 44 0,'-4'28'22'0,"15"-18"-28"0,-4-10 43 15,7-4-38-15,0-2 0 16,18 0-6-16,6-3 1 16,8 2-3-16,11-2 1 15</inkml:trace>
  <inkml:trace contextRef="#ctx0" brushRef="#br0" timeOffset="-161511.68">30928 11339 49 0,'4'3'24'0,"-8"0"-19"15,4-3 41-15,-3 3-45 16,-8 6 0-16,-3 4 0 16,-11 3 1-16,-10-1-3 15,-7 7 1-15,3 3 1 0,0 4 0 16,-3-4-1-16,-4 0 1 16,0 0-1-16,4-6 1 15,3-4-1-15,7-2 0 16,4-4-1-16,10-6 1 15,11-3-1-15,11 0 1 16,10 0 0-16,10 7 0 16,8-1 0-16,-4 0 0 15,-6 7 0-15,-1 9 1 0,-11 6-1 16,-3 3 1-16,-7 13-2 16,-10 10 1-16,-11 5-1 15,-11 10 1 1,-7-9-1-16,-7-7 0 0,4-3 1 15,7-6 0-15,-1-3 0 16,8 0 0-16,3-7 0 16,8-9 1-16,-1 0 0 15,7 0 0-15,4 0 1 16,11 1 1-16,7-8-1 16,10-2 1-16,10-7-1 15,19-2 1-15,10-4-2 16,3-9 1-16,15 6-6 15,-4-4 0-15,-7 4-7 16,-7 4 0-16,-7-4-8 16,-11 0 0-16</inkml:trace>
  <inkml:trace contextRef="#ctx0" brushRef="#br0" timeOffset="-161309.959">30879 12182 51 0,'-22'25'25'0,"1"13"-19"0,18-22 41 16,-4 6-46-16,0 6 1 15,0-3 0-15,3 3 0 0,1 3-4 16,3 1 0-16,0-4-7 16,0-6 0-16,3-9-8 15,-3-7 0-15</inkml:trace>
  <inkml:trace contextRef="#ctx0" brushRef="#br0" timeOffset="-160713.375">29739 13076 36 0,'4'3'18'0,"6"0"-5"0,-10-3 23 15,4 0-35-15,-1 3 1 16,-3 7 0-16,0-4 1 0,0 3-4 16,0 1 0-16,0-4 2 15,0 0 0-15,0-3-1 16,0-3 1-1,7-6-2-15,0-3 0 0,4-10 0 16,3 0 1-16,4-3-1 16,6 3 1-16,1-3 0 15,3-3 1-15,-3 3-1 16,-4 7 1-16,-3 2 0 16,3 7 0-16,-7 6 0 15,0 6 0-15,-3-3-1 16,-4 10 1-16,-4 3-1 15,1 2 0-15,0 7 0 16,-1 4 0-16,1-1 0 16,-1 0 0-16,1 0-3 31,3-12 1-31,3-10-5 0,8-6 0 0,3-3-7 0,7-13 0 16</inkml:trace>
  <inkml:trace contextRef="#ctx0" brushRef="#br0" timeOffset="-160457.799">30282 12950 47 0,'-3'0'23'0,"3"10"-19"0,0-10 39 0,3 0-41 16,5 0 0-16,6-3 1 15,3 0 1-15,8-1-6 16,7 1 1-16,7 0 2 16,-4 0 1-1,0 0-11 1,-10 0 0-16,-8 6-7 16,-13-3 0-16</inkml:trace>
  <inkml:trace contextRef="#ctx0" brushRef="#br0" timeOffset="-160276.8">30272 13145 47 0,'7'16'23'0,"21"-7"-15"0,-14-6 36 16,4-3-44-16,10 0 1 16,7-3-1-16,4-6 0 15,4 2-2-15,-5 4 1 16,5 3-8-16,-1 0 0 15,4-6-7-15,-4 3 1 16</inkml:trace>
  <inkml:trace contextRef="#ctx0" brushRef="#br0" timeOffset="-160066.286">30917 13013 56 0,'-14'47'28'0,"-7"35"-35"15,18-60 50-15,-1 12-43 16,1 4 0-16,-1-4-10 16,1-2 1-16,3-7-1 15,3-13 0-15</inkml:trace>
  <inkml:trace contextRef="#ctx0" brushRef="#br0" timeOffset="-159198.611">30484 10987 44 0,'-8'47'22'0,"-16"-3"-16"0,17-37 31 16,-4-1-38-16,1 0 1 15,-1 0-1-15,0-2 1 16,1-4 0-16,-1 0 0 16,4-4 0-16,4-5 0 0,3-7 0 15,7-2 0 1,0-1 0-16,7 0 1 0,4 0 0 15,3 3 0-15,3 4-1 16,8 3 0-16,-7 9 0 16,0 3 1-16,-1 3-1 15,4 10 0-15,1 6 0 16,-1 6 0-16,0-3 0 16,-3 3 0-16,-1-3 0 15,-2 0 1-15,2-3-2 16,5-9 1-16,2-7 0 15,1-6 0-15,0-6-1 16,-7-10 0-16,-4 0 1 16,-11-15 0-16,-6-7 0 15,-11-6 0-15,-11 1 0 16,-7 2 1-16,-10 6-7 16,-4 7 0-16,1 9-8 0,2 13 0 15</inkml:trace>
  <inkml:trace contextRef="#ctx0" brushRef="#br0" timeOffset="-155459.329">31616 11383 53 0,'7'31'26'0,"0"22"-22"15,-3-34 27-15,-1 12-31 16,1 4 0-16,-4 6-1 16,-4 9 1-16,1-9-1 15,-4-1 1-15,-1 1-4 16,5-6 1-16,3-10-11 16,3-10 0-16</inkml:trace>
  <inkml:trace contextRef="#ctx0" brushRef="#br0" timeOffset="-155204.924">32152 11514 41 0,'0'35'20'0,"-39"15"-17"0,25-38 26 15,-10 14-27-15,-12 11 1 16,-13 7 1-16,-18 13 0 16,10 15-5-16,-10 25 0 15,-3 3 1-15,-1 1 1 16,8-7-7-16,3-16 1 16,7-18-9-16,11-13 1 0</inkml:trace>
  <inkml:trace contextRef="#ctx0" brushRef="#br0" timeOffset="-154785.193">31690 12323 37 0,'11'38'18'0,"-15"-7"-12"15,4-24 26-15,-3 2-32 16,-1 0 1-16,-3 4 2 16,3-4 0-16,1-2-4 15,-1-1 1-15,4-6 2 0,0 0 0 16,7-10-1-16,1 1 0 16,-1-3-1-16,3-7 0 15,11-3-1-15,0-3 0 16,4 0 0-16,0-1 1 15,-4 11-1-15,-3-1 1 16,-1 7 0-16,-3 6 0 16,-3 9 1-16,-4 6 1 15,0 4-1-15,-3 6 1 16,-1-6-1-16,1 3 0 0,-1 2-1 16,1 8 1-1,3-7-4-15,0 0 1 0,3-10-9 16,1-2 1-16,7-17-4 15,3-5 1-15</inkml:trace>
  <inkml:trace contextRef="#ctx0" brushRef="#br0" timeOffset="-154378.398">32156 11982 42 0,'7'18'21'0,"-4"-18"-17"16,-3 0 38-16,4-3-39 0,3 3 0 15,0-3 2 1,0 3 1-16,0 0-7 0,4 3 0 16,-1 0 4-1,1 0 1-15,-1 4-2 0,1-4 1 16,-4 3-2-16,0-3 0 15,-7 4-2-15,-3 5 1 16,-1 4-1-16,0 3 1 16,-3 6-1-16,-3-3 0 15,-4 3 1-15,0 3 0 16,0 3 1-16,3 1 0 16,0-4 0-16,8-3 0 15,3-3 0-15,7-3 1 0,3-7 0 16,5-5 0-16,9-7-2 15,12 0 1-15,-1 0-9 16,-3 3 0-16,-1-3-11 16,1 6 1-16</inkml:trace>
  <inkml:trace contextRef="#ctx0" brushRef="#br0" timeOffset="-148131.079">24109 14387 45 0,'7'15'22'0,"11"7"-14"16,-15-19 22-16,-3-3-29 16,11 0 0-16,-4 4 0 15,0-1 1-15,-4 0-3 16,4 3 0-16,-3 4 0 15,-1-1 0-15,1 0-6 16,-1 4 1-16,5-4-8 16,2-2 1-16</inkml:trace>
  <inkml:trace contextRef="#ctx0" brushRef="#br0" timeOffset="-147922">24239 14791 33 0,'11'32'16'0,"3"2"-18"0,-7-28 21 16,0 7-23-16,0 3 0 0,0 2-6 15,0-2 0-15,0-3 9 16,-3-1 0-16</inkml:trace>
  <inkml:trace contextRef="#ctx0" brushRef="#br0" timeOffset="-147697.647">24222 15321 29 0,'3'19'14'0,"-6"-7"-25"0,6-8 26 0,-3-1-25 0,0 0 0 0,0-3-2 15,4-3 1-15</inkml:trace>
  <inkml:trace contextRef="#ctx0" brushRef="#br0" timeOffset="-147441.138">24172 15707 45 0,'0'9'22'0,"-7"1"-28"0,7-7 50 0,0 0-45 16,0-3 1-16,0 0 0 15,0 0 0-15,4 3-2 16,3 0 0-16,0-3-4 16,0 0 0-16,4 0-7 15,-1 0 0-15</inkml:trace>
  <inkml:trace contextRef="#ctx0" brushRef="#br0" timeOffset="-147248.494">24218 15886 28 0,'0'31'14'0,"-3"16"-14"0,3-34 18 16,0 2-19-16,0 4 1 15,-4 0-2-15,4-3 0 16,0-7 0-16,0 0 1 16,0 1-6-16,4-7 0 15</inkml:trace>
  <inkml:trace contextRef="#ctx0" brushRef="#br0" timeOffset="-147005.332">24162 16459 34 0,'-4'13'17'0,"8"-4"-17"15,3-9 31-15,-7 0-32 16,3 0 1-16,4 4-6 15,0-1 1-15,1 3-1 16,-1 0 0-16,0 4-4 16,0-4 0-16</inkml:trace>
  <inkml:trace contextRef="#ctx0" brushRef="#br0" timeOffset="-146751.159">24201 16760 49 0,'0'19'24'0,"-4"0"-29"0,4-16 52 16,0 4-47-16,0-1 0 15,4 3 0-15,-1 1 0 16,1-7-3-16,-1 3 1 15,1 0-4-15,-4 1 0 16,0-1-8-16,0 0 0 0,0-6-1 16,7 0 1-16</inkml:trace>
  <inkml:trace contextRef="#ctx0" brushRef="#br0" timeOffset="-146570.881">24137 17036 55 0,'11'22'27'0,"-15"-25"-39"16,4 3 60-16,4 0-48 15,3-3 0-15,-4-3-1 16,1 0 0-16,-1-4-2 16,4 1 0-16,-7-1-12 0,0-2 1 15</inkml:trace>
  <inkml:trace contextRef="#ctx0" brushRef="#br0" timeOffset="-142398.867">7454 11198 13 0,'-14'-51'6'0,"-11"-5"-2"0,15 34 7 16,-11-6-11-16,-8-7 0 16,-6 7 0-16,-18-3 0 15,-10 2-1-15,-4 8 1 16,-14 2 0-16,-11 3 1 15,-14 10-1-15,4 6 0 16,3 9 0-16,0 7 1 16,4 15-3-16,0 13 1 15,3 22-1-15,11 15 0 16,7 23-1-16,10 21 1 16,15 13-1-16,17 25 1 15,14 7 1-15,18 5 1 0,29-5 2 16,13-4 0-16,25-19 1 15,14-9 0-15,29-25 1 16,20-19 0-16,11-25 0 16,25-37 1-16,14-32-2 15,14-35 0-15,0-40-1 16,-14-26 1-16,-32-24-2 16,-39-13 1-16,-27 0-2 15,-40 3 1-15,-42 13-1 16,-60 6 0-16,-35 3-3 15,-22 19 1-15,-31 22-5 16,0 15 0-16</inkml:trace>
  <inkml:trace contextRef="#ctx0" brushRef="#br0" timeOffset="-141362.483">15490 11423 2 0,'39'-69'1'0,"-3"-28"5"16,-29 63-10-16,0-10 5 15,-7-16 0-15,-4-3 1 16,-3-12 1-16,-11 12-4 15,-13-2 1-15,-22 2 2 16,-14 6 1-16,-14 14-1 16,-18 11 0-16,-25 10-2 15,1 16 1-15,-15 19 0 16,-6 15 0-16,-1 31-1 16,15 29 1-16,6 22-2 15,15 44 1-15,17 21 0 0,21 20 1 16,26 15-1-16,23 6 1 15,29 0 0-15,22-6 0 16,17-12 0-16,35-13 1 16,28-28 0-16,7-29 0 15,36-24 1-15,10-32 0 16,15-34 0-16,10-26 1 16,-14-40-1-16,14-32 0 15,-7-43 0-15,-22-41 1 16,-31-48-2-16,-28-21 1 0,-50-6-2 15,-34-13 1 1,-47 12-1-16,-35 13 0 0,-28 16-6 16,-47 12 1-16,-16 22-5 15,-33 22 0-15</inkml:trace>
  <inkml:trace contextRef="#ctx0" brushRef="#br0" timeOffset="-134801.735">7807 11728 21 0,'11'15'10'0,"-4"-2"8"0,-7-10 11 15,0-3-27-15,0 0 0 16,-4 0 1-16,1-3 1 16,-1-7-5-16,1-5 1 15,3-1 3-15,3-12 1 16,4-16-2-16,0-6 1 15,7-7-2-15,4-2 1 16,3-7-1-16,7 0 1 0,-3 0-1 16,-7 10 0-16,3 5-2 15,0 11 0-15,4 5 1 16,-1 10 0-16,-2 9-2 16,2 16 0-16,1 4-5 15,-7 8 1-15,-8 10-6 16,-10 6 0-16</inkml:trace>
  <inkml:trace contextRef="#ctx0" brushRef="#br0" timeOffset="-134185.285">7712 11627 38 0,'3'28'19'0,"11"-21"-7"0,-3-7 28 15,0 0-40-15,-4 0 1 16,10 0 0-16,8 0 0 16,-4 0-2-16,7 3 1 15,4 0-3-15,7 3 1 16,-14 4-5-16,3-1 0 16,0 0-5-16,0-2 0 15,-3-1 0-15,0-3 1 16,-8 0 2-16,1-3 0 15,-4 0 6-15,0 0 1 16,-3 0 5-16,-4 0 1 16,0 0 2-16,-4 0 0 0,4 0 1 15,-7 0 1-15,0 0-2 16,-3 0 1-16,-1 3-2 16,-6 1 0-16,3-1-2 15,-4 3 0-15,1 0-1 16,-5 4 0-16,5 2-2 15,-1 1 1-15,8-1-1 16,-1-2 1-16,-6-4-1 16,10 0 1-16,0-3-1 15,3 0 1-15,8 1-1 16,3-1 0-16,7-3 0 16,-7 0 0-16,4-3 0 15,-1 3 0-15,-2-4-1 16,-5 4 1-16,1 0 0 15,-1 0 0-15,-3 4 0 0,0-1 1 16,-3 0-1-16,3 9 0 16,-7 4 0-16,0 3 0 15,7 3-5-15,0 0 1 16,0-7-7-16,4-2 0 16,6-4-1-16,-6-2 1 15</inkml:trace>
  <inkml:trace contextRef="#ctx0" brushRef="#br0" timeOffset="-133885.089">8569 11884 29 0,'4'-6'14'0,"-4"-3"-14"0,0 5 29 0,0 8-26 16,-8 2 1-16,-2 0 1 16,-4 4 1-16,0 2-8 15,-8 4 1-15,5-1 4 16,-1-2 0-16,4 0-2 15,4-1 1-15,6 1-1 16,4-4 1-16,4 0-1 16,3 1 1-16,7-4-2 15,0 0 1-15,0 1 0 16,0 2 0-16,-3 0-2 16,-4 1 1-16,-4 6-1 15,-3 6 0-15,-3-1 0 16,-11 1 0-16,-1 0-2 15,1-6 0-15,0 0-4 16,0-4 0-16,4-2-6 16,2-4 1-16</inkml:trace>
  <inkml:trace contextRef="#ctx0" brushRef="#br0" timeOffset="-133616.204">8795 11430 33 0,'35'-32'16'0,"-7"-2"-6"0,-28 34 25 16,0 0-32-16,0 0 0 0,0 9 3 15,-7 7 1-15,-10 9-9 16,-1 19 1-16,-10 15 5 16,-4 14 0-16,0 24-2 15,4 22 0-15,-4-3-2 16,15-13 0-16,-1-21-3 15,7-22 1-15,4-10-5 16,7-22 0-16,4-22-7 16,3-12 0-16,0-7-1 15,0-5 1-15</inkml:trace>
  <inkml:trace contextRef="#ctx0" brushRef="#br0" timeOffset="-133138.383">8530 12132 38 0,'0'3'19'0,"7"7"-19"0,0-14 38 15,0-2-34-15,0 3 0 16,-7 3 1-16,7 0 1 16,4 6-8-16,3 1 0 15,4 2 4-15,-1 0 1 16,5-2-3-16,-5 2 1 15,4-3-2-15,1 1 1 16,-1-4 0-16,-4-3 0 16,1 0-1-16,0-7 0 15,-4 1 0-15,0 0 1 16,0 0-1-16,0-1 1 16,-3-2-1-16,-1 0 1 0,1-4 0 15,-1 4 0 1,-3 2 0-16,-3-2 0 0,0 0-1 15,-4 2 1-15,-4 1 0 16,0 3 1-16,1 0-1 16,-4 6 0-16,0 3 1 15,-4 4 0-15,1 2 0 16,3 7 0-16,0 0 0 16,3 6 0-16,1 3-1 15,3 7 0-15,7-4-3 16,3-3 0-16,11-6-5 15,-3-6 0-15,14-7-7 16,-1-6 1-16</inkml:trace>
  <inkml:trace contextRef="#ctx0" brushRef="#br0" timeOffset="-132894.824">9123 12364 27 0,'0'25'13'0,"3"-12"-7"0,-3-13 16 15,0 0-21-15,0 3 1 16,0-6 3-16,0 3 1 16,0-7-5-16,0-2 1 0,7 0 5 15,4-4 1-15,7 1 0 16,10-1 0-16,11-6-2 16,7-3 0-16,6 3-2 15,8-3 0-15,4 4-7 16,-15 2 0-16,-3-3-10 15,-7 10 0-15,-11 6-5 16,-10 3 1-16</inkml:trace>
  <inkml:trace contextRef="#ctx0" brushRef="#br0" timeOffset="-131633.296">15974 10298 36 0,'7'6'18'0,"7"-16"-18"0,-14 10 29 16,-7 0-29-16,-11 0 1 16,-10 0-1-16,-11 7 1 0,4-1-1 15,3 3 0-15,0 4-1 16,4-1 1-16,4 7-1 15,6 3 1-15,7 0 0 16,8 6 0-16,6-2 0 16,4-1 1-16,11 0 1 15,3 0 0-15,0 0 1 16,1-3 1-16,-8 0-2 16,-4 0 1-16,-13-3-2 31,-11 6 1-31,-8 6-1 15,-6 7 0-15,-4-7-4 0,1 0 0 0,-5-6-5 16,5-3 0-16,6-6-5 16,7-7 0-16</inkml:trace>
  <inkml:trace contextRef="#ctx0" brushRef="#br0" timeOffset="-131375.984">16193 10282 31 0,'10'-6'15'0,"-6"12"-7"0,-4 3 23 15,-4 4-30-15,-3 9 1 16,-7 9 0-16,-4 10 1 16,-6 12-4-16,-8 10 1 0,-7 0 1 15,4 6 1-15,3 9-2 16,0 0 1-16,8-12-4 15,6-12 0-15,4-10-8 16,14-13 1-16,7-6-2 16,11-16 0-16</inkml:trace>
  <inkml:trace contextRef="#ctx0" brushRef="#br0" timeOffset="-130702.276">16154 10981 29 0,'17'-6'14'0,"5"3"-9"16,-15 0 25-16,0 3-28 15,0-3 1-15,0-4 2 16,0 1 0-16,0 6-7 16,-7 0 1-16,0 0 4 15,-7-3 1-15,-4 3-3 0,-6 0 1 16,-5 0-1-16,-2 6 1 16,-1 4-1-16,4 5 1 15,0 1-1-15,3 3 0 16,7-1 0-16,4 1 0 15,11 3-1-15,7 0 1 16,3-3-3-16,3-3 1 16,1-1-3-16,3-2 0 15,0-4-4-15,0-2 0 16,1-4-5-16,-1-3 0 16,-7 0 1-16,0-3 0 15,0-1 2 1,-21 20 10-16,28-25 2 15,-14 21 0-15,0 1 8 16,-3 3 0-16,-1-1 1 16,4 4 1-16,-7-3-4 15,4-1 1-15,-1-5-4 16,1-1 1-16,0 1-2 16,6-4 0-16,-3-3-2 15,7-12 1-15,0 5-3 16,0-2 1-16,-3 0-1 15,0 3 0-15,-1 0 0 16,1-1 1-16,-1 8-1 16,-3-1 1-16,4 3 0 15,-4 0 0-15,4 7-1 16,-1-4 1-16,1 4-1 16,-1-1 1-16,5-2-1 15,-1 2 0-15,3 1 0 0,-3-4 1 16,8 1-1-16,-1-1 0 15,0 0 0-15,0-2 0 16,0-4-1-16,-3-3 1 16,3-6-2-16,-3 2 0 15,-1-2-3-15,-3 3 0 16,1-3-7-16,-5 3 1 16,-10 3-3-16,0 0 0 15</inkml:trace>
  <inkml:trace contextRef="#ctx0" brushRef="#br0" timeOffset="-130386.532">16711 11499 39 0,'11'15'19'0,"13"1"-17"16,-13-13 36-16,0-3-35 16,3 0 1-16,0-9 0 15,0-1 1-15,0 1-7 16,0-4 1-16,0 4 3 15,-3-7 1-15,-1 1-3 16,-3-4 1-16,0-3-1 16,-3-6 0-16,-8 9-1 15,-3 0 1-15,0 6-1 16,0 4 1-16,-3 6-1 16,-4 9 0-16,0 10-1 0,-1 6 1 15,5 3-1-15,3 3 0 16,3 3-1-16,4 7 0 15,7-3-4-15,0-7 1 16,0-3-7-16,8-3 0 16</inkml:trace>
  <inkml:trace contextRef="#ctx0" brushRef="#br0" timeOffset="-130118.857">16976 11637 30 0,'-11'31'15'0,"8"3"-11"0,6-27 21 0,-3-4-24 16,0 0 1-16,4 0 0 16,-1-9 1-16,4-7-4 15,4 1 1-15,3-7 3 16,0-6 0-16,4-7 2 16,10 1 0-16,7 3 1 15,11-3 0-15,7 2 0 16,10-2 0-16,12 3-1 15,-8 3 0-15,-4 6-5 16,-14 6 0-16,-10 10-9 16,-14 9 0-16,-11 7-8 15,-25 9 0-15</inkml:trace>
  <inkml:trace contextRef="#ctx0" brushRef="#br0" timeOffset="-128285.721">19286 4064 22 0,'-10'34'11'0,"-25"48"1"0,31-48 12 0,-7 23-23 16,-6 21 1-16,-8 38 1 15,-7 25 1-15,4 28-5 16,3 1 1-16,-3 15 1 16,0-6 1-16,3-1-2 15,8-15 0-15,-1-22-6 16,7-9 1-16,4-13-6 15,4-18 1-15</inkml:trace>
  <inkml:trace contextRef="#ctx0" brushRef="#br0" timeOffset="-127324.972">19202 4305 20 0,'7'6'10'0,"35"-15"-2"0,-28 9 11 16,7-6-19-16,15-1 1 15,6-2 3-15,11-7 1 0,21 4-5 16,21-1 1-16,22-2 2 16,13-4 0-16,32 9 0 15,4 1 0-15,25 9-2 16,24 0 0-16,21 0 0 15,22 0 0-15,24 0 0 16,11 3 1-16,24-3-1 16,4 0 0-16,4-3 0 15,17-3 0-15,-7 2-1 16,-7-5 0-16,-14 0-1 16,-7 2 0-16,0 1-2 15,-18-3 1-15,4-4 0 16,-18-2 0-16,-14-1-1 15,-17 3 1 1,49-12-1 0,-60 3 0-16,-36 7 1 0,-42-1 0 15,-35 10-1-15,-17 2 1 16,-19 4 0-16,-17 10 0 16,-10 6 1-16,-15 6 1 15,-7 18 0 1,-6 7 0-1,-5 22 0-15,1 10 0 0,-4 12 0 0,0 15 1 16,4 7-1-16,0 19 0 16,6 9 0-16,-2 19 1 15,6 0-1-15,-3-13 0 0,-4 10 0 16,-7-6 0-16,-10-4 0 16,-15 0 0-16,-10 10-1 15,-11-10 1-15,-10-12-1 16,-14-16 1-16,-8-9-1 15,-3-13 1-15,-14-15-2 16,-14-7 1-16,-18-21 0 16,-7-17 1-16,-31-15-1 15,-19-13 1-15,-24-9-1 16,-24-12 1-16,-15-13 0 16,-25-3 1-16,-17-1-2 15,-14 1 1-15,-25-3 0 16,-3 9 0-16,-11 3 0 15,-7 7 0-15,-4 8 0 16,-24 4 1-16,17 4-1 16,4-1 0-16,-11 0 0 15,11 3 1-15,-4 0-1 0,4 7 1 16,21-7-3-16,-7 13 1 16,25-3-5-16,14-1 0 15</inkml:trace>
  <inkml:trace contextRef="#ctx0" brushRef="#br0" timeOffset="-126168.366">24567 5954 16 0,'156'-37'8'0,"31"-60"-5"0,-145 59 10 16,-7-15-10-16,-3-32 0 15,-14-15 1-15,-8-13 1 16,-24-9-7-16,-39-7 0 16,-49-12 4-16,-22 9 0 15,-38 13-2-15,-21 9 1 0,-22 16-1 16,0 22 1-16,-17 22-1 15,4 18 1-15,-12 29 1 16,-6 13 0-16,17 34-1 16,11 18 1-16,14 32-3 15,32 29 0-15,28 18-1 16,35 19 1-16,28 19-2 16,29 9 0-16,45 12 0 15,43 4 1 1,39 0 3-1,46-10 1-15,31-12 2 0,35-15 1 0,19-17 0 16,9-21 0-16,8-29 0 16,-14-28 1-16,-11-31-3 15,-21-44 1-15,-28-41-3 0,-25-41 0 16,-25-50-1-16,-28-31 0 16,-35-53-1-16,-25-32 1 15,-42-22-1-15,-49-28 0 16,-22 0 0-16,-42 3 0 15,-39 28 0-15,0 41 1 16,-21 38-2-16,11 56 1 16,-8 54-1-16,-3 43 1 15,18 47-1-15,13 35 0 16,19 38 1-16,20 15 1 16,22 38 1-16,24 34 0 15,18 23 1-15,29 18 1 0,27 15 1 16,36 11 0-16,14-1-1 15,35 0 1-15,28-9-1 16,22-22 0-16,21-26-2 16,27-8 1-16,19-45-2 15,10-28 0-15,-3-34-1 16,3-44 1-16,-7-38-2 16,-21-37 1-16,-21-45-1 15,-25-30 0-15,-32-26-1 16,-24-28 1-16,-47-19 0 15,-31-34 1-15,-24 2-1 16,-43-18 1-16,-46 4 0 16,-21 5 0-16,-36 16-1 15,-20 22 1-15,-29 41-1 16,-7 50 1-16,-14 50 0 0,11 57 0 16,7 71-2-16,17 57 1 15,29 73-5-15,42 71 1 16,42 44-3-16,43 42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2:44:49.70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4449 6224 10 0,'-32'38'5'0,"-21"-29"-2"0,35-6 5 15,1 4-5-15,-5-4 0 16,1 0 1-16,0-9 0 16,0-1-5-16,-7 4 1 0,-1-6 2 15,8 3 1-15,-21-13-2 16,-4 6 1-16,4-3-2 15,-15 4 1-15,4-1-1 16,-7 1 0-16,11-4 0 16,0 4 1-16,-1-1-1 15,-6 1 1-15,-4-7-1 16,0 3 0-16,0 0-1 16,-4 4 0-16,4 6-2 15,0 9 1-15,15 6 0 16,9 4 0-16,8 9 0 15,0 9 1-15,10 7 0 16,4 12 1-16,4 9 1 16,-1 7 0-16,4 13-1 15,0 8 1-15,3 17 0 16,-3 6 0-16,4 12-1 16,-8 16 1-16,-10 3-1 15,3 10 0-15,-10 5 0 0,-4 1 1 16,-6-6-1-16,-12-1 0 15,1-6 0-15,-1 4 0 16,8-7 0-16,3 0 0 16,8-12 0-16,2-10 1 15,8-6-1-15,11-7 1 16,10-2-1-16,14-10 1 16,14 0 0-16,4-6 1 15,14-4 0-15,6 1 0 16,15-3 1-16,4-1 0 0,17-6 0 15,4-9 0-15,17-3 0 16,-10-16 0-16,25-9-1 16,10-13 0-16,7-13-4 15,0-9 1-15,14-6-8 16,0-19 0-16</inkml:trace>
  <inkml:trace contextRef="#ctx0" brushRef="#br0" timeOffset="1498.921">13187 9692 27 0,'49'0'13'0,"39"-3"-13"0,-59 0 13 16,6 0-12-16,7-6 0 15,11-1 3-15,14-2 0 16,14 2-4-16,11-2 0 16,3-4 2-16,25 0 1 15,18 4-1-15,3-1 1 16,21 7-2-16,25 3 0 15,4 3 0-15,20 0 0 16,-6 0-1-16,17 3 1 0,0-6-1 16,8 3 1-16,10-3-4 15,-11 3 0-15,4 3-7 16,-18-9 0-16</inkml:trace>
  <inkml:trace contextRef="#ctx0" brushRef="#br0" timeOffset="3496.228">18429 9674 11 0,'39'3'5'0,"24"0"6"0,-38 0-2 15,17 3-8-15,18 1 0 0,11 2 1 16,14-3 1-16,17 4-3 16,21-1 1-16,4 4 2 15,25-4 0-15,17 3-1 16,1 1 1-16,17 0 0 15,17-1 0-15,8 1-1 16,14-4 0-16,0 7-1 16,21-10 1-16,-4-3-1 15,22 0 1-15,-8-6-2 16,22-3 0-16,-15-7 0 16,19-5 1-16,-12-1-1 15,8-3 1-15,-18 0-1 16,7 0 0-16,-17-6 0 15,3 9 1-15,-15-6-1 16,-9-3 0-16,-12-7 0 16,-13 1 0-16,-25-7-1 0,-11-3 1 15,-10-3-1-15,-21-6 1 16,-18 2-1-16,-18-5 1 16,-10-1-1-16,-18 4 1 15,-18-3-2-15,-24-7 0 16,-22-6 0-1,-17 0 0-15,-28 6 0 0,-25-3 0 16,-32 1-1-16,-20 5 1 16,-30-6-1-16,-16 10 1 15,-33 6-1-15,-10 3 1 0,-21 6-1 16,-11 3 1-16,-3 0 0 16,-22 10 1-16,4 9 1 15,-17-3 0-15,-1 10 0 16,0-1 1-1,-14 7 0-15,4 0 0 47,-11 0-1-31,4 9 1 0,-18 0-1-16,11 6 1 15,-4 1-1-15,11 5 1 31,0 1-1-31,13 0 1 0,8 3-2 0,11 6 1 0,10 6 0 16,3-3 0-16,26 4-1 0,9 5 1 0,8 7 0 0,25 0 0 0,17 9 0 0,15 4 1 0,10-1 0 0,7 4 1 16,28-1-1-16,21-5 1 15,15 12-1-15,13-4 1 16,19 1 0-16,20 3 0 16,18 3 0-16,18 3 0 15,21 0 1 1,21-12 1-16,10 2 0 15,26 1 0-15,24 0-1 0,10-13 1 16,29-3-2-16,21-9 1 16,17-1-2-16,26-9 1 0,17-2-2 15,3-8 1-15,29-5-1 32,0-4 0-32,24-6 0 0,7 1 0 15,8-4-1 1,-1 3 1-16,-3-3 0 0,11 3 0 0,-11-6 0 15,10 3 0-15,-13-7-1 16,-4-2 0-16,-21 0-1 16,-11-7 0-16,-28 0-4 15,-11 1 0-15,-21-7-5 16,-31-13 1-16</inkml:trace>
  <inkml:trace contextRef="#ctx0" brushRef="#br0" timeOffset="10359.355">7101 11483 17 0,'0'0'8'0,"22"0"-2"0,-19-3 8 15,8 6-12-15,3-3 1 16,0 3 1-16,4 0 0 15,3-6-4-15,7 3 0 16,7 0 3-16,4 0 1 16,7 0-1-16,14 0 0 15,10-6 0-15,12 3 0 16,6-4-2-16,0-2 1 16,21-4 0-16,11 4 0 0,0 3-1 15,4-4 0-15,10 4 0 16,14-3 0-16,-3-4 0 15,20 1 0-15,15-1-1 16,-10 0 1-16,17-2 0 16,14-1 0-16,-7-3-1 15,17 4 1-15,1-4 0 16,7-3 0-16,14 0-1 16,-1 0 1-16,15 0-1 15,0 3 0 1,187 0 1-1,-63 4 1-15,-29-1-1 16,-35 7 0 0,0 2 1-16,-32 1 0 0,4 0-1 15,-22 0 1-15,1 6-1 0,-11 0 0 16,-11 3-1-16,-10 0 1 16,-15 0-1-16,-10 3 1 15,-10 4-1-15,-15-1 1 16,-24 4-1-16,-7-4 1 15,-15 4 0-15,-10-1 0 16,-11-3 0-16,-10 1 1 16,-11-7-1-16,-17 0 1 15,-15-3 0-15,-6-3 0 16,-11 0-1-16,-8 0 1 0,-2 0-1 16,-8-1 0-1,-4 1-1-15,-2 0 1 0,-5 0-1 16,1 0 0-16,-1 0 0 15,-3 0 0-15,-3 3-1 16,3 0 1-16,0 0-6 16,-7 0 1-16,0 0-12 15,-7 3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2:45:04.94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2685 8639 13 0,'17'3'6'0,"-6"3"5"15,-4-3 6-15,4 4-15 16,-1-1 0-16,1 6 4 15,-1 1 0-15,-3-1-7 16,4 7 1-16,-8 6 4 0,4 4 0 16,4-7-1-16,0 3 0 15,-1 0-2-15,1-6 1 32,6-10 0-32,-2-9 1 15,9-13 1-15,-3-18 0 16,11-22 1-16,7-23 0 15,10-24-1-15,33-25 1 16,23-23-5-16,8-12 1 16,35-3-9-16,-49 47 0 15,42-19-7-15,-42 38 1 0</inkml:trace>
  <inkml:trace contextRef="#ctx0" brushRef="#br0" timeOffset="1170.474">3422 11144 8 0,'25'-34'4'0,"-15"-13"6"15,-10 31-8-15,0-6 0 16,0-6 0-16,-10 0 1 16,3-4 1-16,-11 1-6 15,4-4 1-15,-25 7 2 0,0 3 1 16,-14 6-2-16,7 4 0 16,-6 11 0-16,-8 8 0 15,-11 2 0-15,-14 10 0 16,-6 6 0-16,9 3 1 15,12 9 0-15,-8 4 0 16,-3 3-1-16,4 9 1 16,-5 12 0-16,1 7 0 15,4 10-1-15,17 9 1 16,10 9-1-16,12 3 1 16,-1 16-1-16,18 3 1 0,-1 7-1 15,12 2 1-15,3 4 0 16,7 6 0-16,7-6-1 15,3-4 1-15,8-2 0 16,3-4 1 0,22 41-1-1,6-31 0-15,0-29 0 16,4-21 1-16,7-13 0 16,7-13 1-16,11-9-2 15,14-15 1-15,6-7 0 16,-6-13 1-16,3-9-1 15,8-6 1-15,-1-16-1 16,4-15 0-16,-4-19 0 16,-7-16 0-16,-3-13-2 15,7-21 1-15,-18-29-1 16,-14-15 0-16,-18-35 0 16,-24-22 0-16,-28-6 0 15,-19-16 0-15,-6 10-1 0,-21 2 1 16,-11 17 0-16,0 12 0 15,-21 19 0-15,21 40 0 16,-18-9 0-16,8 19 1 16,-1 25-1-16,4 16 1 15,7 22-1-15,0 15 1 16,0 16-1-16,0 13 0 16,0 12-3-16,11 16 0 15,10 9-8-15,-3 0 1 0</inkml:trace>
  <inkml:trace contextRef="#ctx0" brushRef="#br0" timeOffset="2165.001">2441 14264 22 0,'0'7'11'0,"0"30"-6"15,0-24 10-15,0 9-14 16,0 0 0-16,0 9 0 16,-7 10 0-16,-3 0-2 15,-1 3 1-15,0 6 0 16,-10 3 1-16,11 0-4 16,-8-6 1-16,7 0-5 15,1-6 0-15</inkml:trace>
  <inkml:trace contextRef="#ctx0" brushRef="#br0" timeOffset="2760.48">2332 14076 18 0,'0'-3'9'0,"10"9"-1"16,-10-6 12-16,11 0-17 16,-7-3 0-16,13 3 3 15,1-3 0-15,3 3-7 16,0 0 0-16,7-3 4 15,22-3 1-15,10-4-2 16,14-5 1-16,14-10-3 16,0-7 1-16,11-2-1 15,3-13 0-15,-3 6-1 16,-11 6 1-16,-10 4 0 16,-18 6 0-16,-11 6 0 15,-6 13 0-15,-12 6-1 16,-6 6 0-16,-4 16 0 15,-10 3 0-15,-11 10 0 0,-7 12 0 16,-4 0-1-16,-3 12 1 16,0 13 1-16,10 7 0 15,-3 2 0-15,7 10 1 16,7-6-1-16,4 3 1 16,7 3 0-16,3 3 0 15,0-13-1-15,-3-9 1 16,-4-6-2-16,-7-3 1 15,-7-13-1-15,-18-9 0 16,-10-3-1-16,-18-4 0 0,-32-3 1 16,-17-9 0-16,-28-9-3 15,-29-13 1-15,-35-10-6 16,-32-8 1-16</inkml:trace>
  <inkml:trace contextRef="#ctx0" brushRef="#br0" timeOffset="6964.706">25654 9341 37 0,'25'-47'18'0,"10"0"-16"15,-28 28 19-15,0 7-21 0,-7-7 1 16,-10-3-1-16,-5 0 1 16,-9 0-2-16,-15 6 1 15,-18 4 0-15,-6 2 1 16,-15 17-2-16,1 8 0 15,-4 14-2-15,-1 11 1 16,1 20 0-16,7 12 1 16,14 0 1-16,11 3 0 15,21 1 2-15,21-10 1 16,24-13 3-16,22-19 1 16,21-18-1-16,21-22 0 0,21-10-2 15,1-18 1-15,-4-10-3 16,-4-3 0-16,-18-4-9 15,-13 8 0-15,-15-1-8 16,-10 9 1-16</inkml:trace>
  <inkml:trace contextRef="#ctx0" brushRef="#br0" timeOffset="7413.903">25326 9843 27 0,'-21'31'13'0,"10"-9"-5"0,8-19 13 16,3 0-21-16,0 4 1 15,0-4 1-15,0-3 1 16,7 0-3-16,7-3 1 16,3-7 0-16,8-2 1 15,3-4-1-15,4 0 1 16,0-2-2-16,3-4 1 16,-3 6-1-16,-4 0 1 0,-7 4 1 15,-3 5 0 1,-4 4-1-16,-3 6 1 0,-4 4 0 15,-4 2 1-15,-3 7-1 16,0 3 1-16,-3 3-2 16,-4 6 1-16,-4-3-1 15,4-3 0-15,-4 0-3 16,4 0 1-16,0-3-5 16,4-4 0-16,3 1-8 15,3-4 1-15</inkml:trace>
  <inkml:trace contextRef="#ctx0" brushRef="#br0" timeOffset="7761.168">25647 10037 37 0,'0'10'18'0,"-4"5"-10"0,8-11 28 16,7-1-34-1,3 3 1-15,7 0 2 0,7 0 0 16,0-2-6-16,0-4 0 15,1-7 3-15,-1-2 1 16,0-4-2-16,-3-2 0 16,-8-4-1-16,-6 0 0 15,-7-3-1-15,-4 10 0 16,-7 2 0-16,-8 10 1 16,1 6-1-16,-7 7 1 15,0 12 0-15,-7 6 0 16,3 7 0-16,4 6 1 15,10 0-1-15,8-3 1 0,6 3-1 16,11-4 1 0,8-15-1-16,9-12 0 0,8-7-7 15,7-9 1-15,7-6-9 16,-11-10 0-16</inkml:trace>
  <inkml:trace contextRef="#ctx0" brushRef="#br0" timeOffset="8525.717">26261 10313 61 0,'7'10'30'0,"0"-1"-35"0,3-3 54 0,8 7-49 16,7 3 0-16,14 6-2 15,10 3 1-15,11 0-5 16,-4-3 1-16,-10 0-12 16,-7 0 1-16</inkml:trace>
  <inkml:trace contextRef="#ctx0" brushRef="#br0" timeOffset="8932.275">27069 11179 40 0,'-7'44'20'0,"3"-13"-13"0,4-28 23 16,-3-3-31-16,-1 0 1 16,0-9 2-16,4-13 0 15,8-16-2-15,6-15 0 16,3-13 2-16,12-9 0 15,6-13 0-15,0-12 1 0,14-16-2 16,11 3 1-16,0 15 0 31,7 4 0-31,0 16-1 0,-10 15 1 0,-8 13 0 16,-6 12 0-16,-8 17-2 16,-3 5 0-16,-11 19-7 15,-7 10 1-15,-7 12-10 16,-14 12 0-16</inkml:trace>
  <inkml:trace contextRef="#ctx0" brushRef="#br0" timeOffset="9159.437">26853 10878 58 0,'4'22'29'0,"31"-13"-24"0,-21-6 50 15,15 0-56-15,13 0 0 16,4 4 0-16,3 2 1 16,-3 1-2-16,-7 2 1 15,-4 4-6-15,0 3 1 16,-3-1-5-16,-4 4 0 16,-3 0-7-16,0-3 0 15</inkml:trace>
  <inkml:trace contextRef="#ctx0" brushRef="#br0" timeOffset="9325.002">27520 11257 43 0,'0'13'21'0,"-7"-1"-16"0,4-6 35 0,-1 7-40 16,-6 6 1-16,-1 3-1 16,0-3 1-16,4-4-3 15,4 1 1 1,10-10-12-1,3-12 0-15</inkml:trace>
  <inkml:trace contextRef="#ctx0" brushRef="#br0" timeOffset="9517.748">27481 10978 39 0,'0'3'19'0,"4"-6"-10"15,-4 3 21-15,0 0-30 0,7-6 0 16,4 0-1-16,3-4 1 16,7 1-3-16,4-4 1 15,6 1-8-15,5-4 1 16,-1-3-3-16,0-3 1 16</inkml:trace>
  <inkml:trace contextRef="#ctx0" brushRef="#br0" timeOffset="9741.413">28367 10182 40 0,'3'-13'20'0,"-13"41"-17"0,3-12 39 0,-11 12-45 16,-10 16 1-16,-11 19 0 15,-7 25 1-15,-10 12 3 16,-4 19 0-16,3 19-2 15,1-6 0-15,-1-1-1 16,15-11 1-16,7-14-5 16,10-21 0-16,8-22-8 15,9-16 0-15</inkml:trace>
  <inkml:trace contextRef="#ctx0" brushRef="#br0" timeOffset="10130.714">27838 11652 39 0,'7'25'19'0,"42"0"-9"0,-28-18 29 16,4 2-37-16,10-3 0 16,4 1 1-16,7-7 1 15,0-7-5-15,0-2 0 16,0-7 2-16,-8-6 1 15,-2-9-2-15,-12-7 0 16,-6 1-1-16,-4 5 0 0,-7 7 0 16,-7 0 1-16,-14 3-1 15,-7 7 0-15,-7 8 0 16,-4 7 0-16,0 7 1 16,0 11 0-16,4 17 1 15,3 6 1-15,8 9 0 16,6 3 1-16,11-6 0 15,14-3 0-15,18-3-1 16,14-7 0-16,3-12-2 16,8-9 0-16,-1-7-7 15,-10-9 1-15,-11-3-11 16,-17-10 0-16</inkml:trace>
  <inkml:trace contextRef="#ctx0" brushRef="#br0" timeOffset="10566.02">24067 10323 41 0,'14'6'20'0,"42"35"-11"16,-38-29 27-1,21 13-35-15,24 13 1 0,22 6 3 16,24 12 0-16,32 13-3 15,25 10 0 1,42 21 4-16,14 0 1 0,32-2-1 16,32 11 0-16,10 1-2 31,8 9 0-15,-15-12-3-16,-21-7 0 0,-24-12-2 0,-26-6 1 0,-24-7-4 15,-24 0 0-15,-26 0-7 16,-24-12 1-16,-39-3-9 15,-35-10 0-15</inkml:trace>
  <inkml:trace contextRef="#ctx0" brushRef="#br0" timeOffset="11243.137">30434 11292 40 0,'-7'9'20'0,"-32"76"-16"0,25-60 24 0,-14 19-27 15,-4 15 0-15,-21 13 0 16,-3 10 0-16,-8 6-3 15,1 6 1-15,3-6-3 16,3-13 0-16,15-12-7 16,10-16 1-16,11-13-2 15,7-15 1-15</inkml:trace>
  <inkml:trace contextRef="#ctx0" brushRef="#br0" timeOffset="11623.7">29711 12148 36 0,'25'28'18'0,"70"0"-11"0,-56-15 37 15,7-1-40-15,24 7 0 16,1 0 2-16,13-3 0 16,1-4-8-16,-7-3 0 15,-15-2 5 1,-10-4 0-16,-4-3-3 0,-10-3 1 15,-7-4-2-15,-14 1 1 16,-8-3-2-16,-3-1 1 16,-14 4-1-16,-14 6 0 15,-14 10 0-15,-18 8 0 16,7 1 0-16,0 13 0 0,0 2 0 16,11 4 1-16,10 2 1 15,18-2 0-15,7 0 1 16,18-16 0-16,21-7-1 15,7-15 1-15,-1-9-1 16,-2-10 0-16,-4-6-8 16,-15-3 1-1,-20-4-7-15,-22 1 0 32</inkml:trace>
  <inkml:trace contextRef="#ctx0" brushRef="#br0" timeOffset="12490.359">25594 12957 52 0,'56'-3'26'0,"12"9"-28"0,-54-6 46 0,3-6-45 15,1-7 1-15,-8-6 0 16,-13 0 0-16,-15-3 0 15,-10 7 1-15,-21 5-1 16,-25 14 0-16,-18 8 0 16,-7 7 1-16,-10 6-1 15,-4 13 0-15,7-4-1 16,4 7 1-16,-1 12-1 16,22 10 1-16,14 3 0 15,11-4 0-15,17-5-2 16,18-1 1-16,24 1-1 15,26-7 0-15,20-3 0 16,29-9 0-16,10-10 0 16,11-6 0-16,-1-10 1 0,1-5 1 15,-7-7 1-15,-11-10 0 16,-14-5 1-16,-7-1 1 16,-14-3 0-16,-11 6 0 15,-7 1 0-15,-10-1 0 16,-4 4-1-16,-14 9 0 15,-14-3 0-15,-14-3 0 16,-11 6-1-16,-3 12 0 16,-8 1-1-16,4 5 1 15,1 4-1-15,6-3 1 16,10 0-1-16,8 0 0 16,14-3-1-16,14-7 1 0,7-3-1 15,8-3 0-15,6-3 0 16,7-9 0-16,0 0 0 15,1-4 0-15,2 0 1 16,-6 4 0 0,0 0 0-1,-7 9 1-15,-4 0 0 16,-7 3 0-16,-3 3-1 16,-4 3 1-16,-7 7-1 15,0 9 1-15,-4 0-1 16,1 7 0-16,-1-10-2 15,4 0 0-15,0 0-4 16,7-4 1-16,0-2-11 16,4-3 1-16,3-10-1 15,3-3 1-15</inkml:trace>
  <inkml:trace contextRef="#ctx0" brushRef="#br0" timeOffset="12869">25837 13694 43 0,'4'6'21'0,"-8"22"-25"0,4-18 41 15,0 5-34-15,-3 4 1 16,-1 3 2-16,4 3 0 16,-7 0-8-16,0 3 0 15,-3-3 5-15,-1 1 1 16,4-4-3-16,0-7 0 16,3-2-1-16,4-4 0 15,4-6 1-15,7-6 0 0,-4-3-1 16,3-7 1-16,4 1-1 15,4-1 1-15,3-6 0 16,7 10 1-16,1-7-2 16,-1 4 1-16,0 6 0 15,-3-1 0-15,-4 1 0 16,-3 9 0-16,-4 3 0 16,-4 4 0-16,-3 5-1 15,0 4 1-15,-7 6-1 16,0 0 0-16,-3-6-2 15,-1 6 1-15,1 4-5 16,3-4 0-16,3-3-10 16,4-4 1-16,4-5-2 15,0-10 1 17</inkml:trace>
  <inkml:trace contextRef="#ctx0" brushRef="#br0" timeOffset="13179.815">26331 14086 46 0,'-3'3'23'0,"-4"6"-26"0,7-6 46 16,0 4-42-16,-4 8 0 15,1 1 3-15,-4 3 0 0,3 0-5 16,1 3 1-16,3-7 2 15,0 1 0-15,3-4 0 16,8-5 0-16,3-7-2 16,7-3 1-16,4-4-1 15,6-5 1-15,12-4-1 16,6-3 0-16,-3 0-5 16,-4 4 1-16,1 5-4 15,-5 7 1-15,1 6-9 16,-3 4 1-16</inkml:trace>
  <inkml:trace contextRef="#ctx0" brushRef="#br0" timeOffset="13599.442">27002 14362 29 0,'21'22'14'0,"21"12"0"16,-31-31 15-16,-1 0-24 16,1 0 0-16,-1-3 2 0,1 0 1 15,-4 0-11-15,-7 0 1 16,0-6 6-16,-7-3 0 15,-7-1-2-15,-7 4 0 16,-4 0-2-16,-3 3 1 16,-7 6-1-16,-1 6 1 15,-3 1-1-15,4-1 0 16,7 4-2-16,7-1 1 16,7 1-1-16,7-4 0 15,7 0-1-15,10 1 0 16,8-4 0-16,0-3 0 0,3-3 1 15,3-6 0-15,5-3 0 16,-1 2 1-16,-3-2 0 16,-1 3 0-16,-3 3 2 15,1-1 0-15,-1 1 0 16,-4 6 1-16,1 7 0 16,-4 2 0-16,0 4 0 15,0 6 0-15,0 0-1 16,1 0 0-16,-1-3-4 15,0-10 1-15,0 0-7 16,4 1 1-16,-8-10-5 16,1-6 0-16</inkml:trace>
  <inkml:trace contextRef="#ctx0" brushRef="#br0" timeOffset="15236.075">27951 14274 31 0,'28'-6'15'0,"-32"-4"-12"0,1 10 23 0,-15 0-26 0,-3 0 1 0,-4 3 0 16,-6 0 1-16,-8 4-2 15,-4 2 0-15,1 4 1 16,0 5 0-16,6 1-1 16,8 3 1-16,7 0 0 15,7 6 0-15,10 7 1 16,8 2 1-16,7-2 1 16,6-1 0-16,4 4 1 15,4 0 0-15,-4-7-1 16,-3-6 1-16,-8-3-3 15,-6-3 0-15,-11 0-3 0,-14 0 1 16,-11-4-7-16,-3-5 0 16,-8-4-9-16,-3-6 1 15</inkml:trace>
  <inkml:trace contextRef="#ctx0" brushRef="#br0" timeOffset="15851.158">28804 14136 28 0,'57'-54'14'0,"-25"-30"0"0,-25 65 14 0,-4 0-25 16,1 4 1-16,-4 2 4 15,-4 4 0-15,-10 12-10 16,-11 16 1-16,-14 6 6 16,-6 25 0-16,-15 16-3 15,-11 25 1-15,1 9-4 16,-5 10 1-16,5-7-4 15,13-9 1-15,12-12-7 16,9-23 1-16,8-15-6 16,10-9 1-16</inkml:trace>
  <inkml:trace contextRef="#ctx0" brushRef="#br0" timeOffset="16228.082">28145 15246 55 0,'74'9'27'0,"-25"-21"-35"0,-35 9 51 16,0-7-44-16,-3 1 0 15,-8-4 0-15,-10-9 1 16,-14-3 0-16,-11 0 1 15,-10 3-1-15,-4 6 1 16,-10 10-1-16,3 12 1 16,-4 16-1-16,-3 4 1 15,8 14-1-15,9 14 1 0,11-1 1 16,18 0 0-16,18-6 1 16,6-9 0-16,26-13 0 15,10-19 0-15,7-21-2 16,-4-14 1-16,-10-15-3 15,-11-3 1-15,-17-15-9 16,-22-14 0-16,-21-8-9 16,-28 9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Main difficulty is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- need intuition </a:t>
            </a:r>
          </a:p>
          <a:p>
            <a:r>
              <a:rPr lang="en-US" dirty="0">
                <a:cs typeface="Calibri"/>
              </a:rPr>
              <a:t>- bounding can be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5^n/(6^n-1), bounding is hard...show how at end</a:t>
            </a:r>
          </a:p>
          <a:p>
            <a:r>
              <a:rPr lang="en-US" dirty="0">
                <a:cs typeface="Calibri"/>
              </a:rPr>
              <a:t>In limit should be have as (5/6)^n which is a convergent </a:t>
            </a:r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 series</a:t>
            </a:r>
          </a:p>
          <a:p>
            <a:r>
              <a:rPr lang="en-US" dirty="0">
                <a:cs typeface="Calibri"/>
              </a:rPr>
              <a:t>If they match, </a:t>
            </a:r>
            <a:r>
              <a:rPr lang="en-US" dirty="0" err="1">
                <a:cs typeface="Calibri"/>
              </a:rPr>
              <a:t>lim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b_n</a:t>
            </a:r>
            <a:r>
              <a:rPr lang="en-US" dirty="0">
                <a:cs typeface="Calibri"/>
              </a:rPr>
              <a:t> = const = c &gt; 0</a:t>
            </a:r>
          </a:p>
          <a:p>
            <a:r>
              <a:rPr lang="en-US" dirty="0">
                <a:cs typeface="Calibri"/>
              </a:rPr>
              <a:t>So both decay at same rate and conv / div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Need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&gt;0 , </a:t>
            </a:r>
            <a:r>
              <a:rPr lang="en-US" dirty="0" err="1">
                <a:cs typeface="Calibri"/>
              </a:rPr>
              <a:t>b_n</a:t>
            </a:r>
            <a:r>
              <a:rPr lang="en-US" dirty="0">
                <a:cs typeface="Calibri"/>
              </a:rPr>
              <a:t>&gt;0 and </a:t>
            </a:r>
            <a:r>
              <a:rPr lang="en-US" dirty="0" err="1">
                <a:cs typeface="Calibri"/>
              </a:rPr>
              <a:t>lim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b_n</a:t>
            </a:r>
            <a:r>
              <a:rPr lang="en-US" dirty="0">
                <a:cs typeface="Calibri"/>
              </a:rPr>
              <a:t> = c &gt; 0 constant</a:t>
            </a:r>
          </a:p>
          <a:p>
            <a:r>
              <a:rPr lang="en-US" dirty="0">
                <a:cs typeface="Calibri"/>
              </a:rPr>
              <a:t>Short and sweet proof in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51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(k+1)(2k-3)/(k^8-1)^1/3</a:t>
            </a:r>
          </a:p>
          <a:p>
            <a:r>
              <a:rPr lang="en-US" dirty="0">
                <a:cs typeface="Calibri"/>
              </a:rPr>
              <a:t>Go thru options (not special, div test fails, don’t want to integrate, direct compare messy)</a:t>
            </a:r>
          </a:p>
          <a:p>
            <a:r>
              <a:rPr lang="en-US" dirty="0">
                <a:cs typeface="Calibri"/>
              </a:rPr>
              <a:t>Do limit compare to k^3/k^5 = 1/k^2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Note: what if c=0, c=\</a:t>
            </a:r>
            <a:r>
              <a:rPr lang="en-US" dirty="0" err="1">
                <a:cs typeface="Calibri"/>
              </a:rPr>
              <a:t>infty</a:t>
            </a:r>
            <a:r>
              <a:rPr lang="en-US" dirty="0">
                <a:cs typeface="Calibri"/>
              </a:rPr>
              <a:t>. Show the test is inconclusive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Note: what if c=0, c=\</a:t>
            </a:r>
            <a:r>
              <a:rPr lang="en-US" dirty="0" err="1">
                <a:cs typeface="Calibri"/>
              </a:rPr>
              <a:t>infty</a:t>
            </a:r>
            <a:r>
              <a:rPr lang="en-US" dirty="0">
                <a:cs typeface="Calibri"/>
              </a:rPr>
              <a:t>. Show the test is inconclusive (both can conv, both can div, one of each).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11.4</a:t>
            </a:r>
            <a:br>
              <a:rPr lang="en-US" dirty="0"/>
            </a:br>
            <a:r>
              <a:rPr lang="en-US" dirty="0"/>
              <a:t>The Comparison Tests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2</a:t>
            </a:r>
          </a:p>
          <a:p>
            <a:r>
              <a:rPr lang="en-US" dirty="0">
                <a:cs typeface="Calibri"/>
              </a:rPr>
              <a:t>Limit Comparison Test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82A880-A36E-4D85-BD4F-B95BE7CB5A30}"/>
                  </a:ext>
                </a:extLst>
              </p14:cNvPr>
              <p14:cNvContentPartPr/>
              <p14:nvPr/>
            </p14:nvContentPartPr>
            <p14:xfrm>
              <a:off x="4726800" y="4455720"/>
              <a:ext cx="654480" cy="17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82A880-A36E-4D85-BD4F-B95BE7CB5A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7440" y="4446360"/>
                <a:ext cx="673200" cy="1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DD7C-00D2-4E2C-924B-504F6020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Reminder: Direct Comparison Test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A205D3-F51A-47AB-907B-B81089A069F8}"/>
                  </a:ext>
                </a:extLst>
              </p14:cNvPr>
              <p14:cNvContentPartPr/>
              <p14:nvPr/>
            </p14:nvContentPartPr>
            <p14:xfrm>
              <a:off x="589320" y="1243800"/>
              <a:ext cx="10029600" cy="542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A205D3-F51A-47AB-907B-B81089A06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960" y="1234440"/>
                <a:ext cx="10048320" cy="54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33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B0F3-1F6A-4348-85AD-AEC80A88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 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B884A9-0462-4808-B633-D34061010353}"/>
                  </a:ext>
                </a:extLst>
              </p14:cNvPr>
              <p14:cNvContentPartPr/>
              <p14:nvPr/>
            </p14:nvContentPartPr>
            <p14:xfrm>
              <a:off x="424080" y="48240"/>
              <a:ext cx="11647800" cy="673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B884A9-0462-4808-B633-D340610103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720" y="38880"/>
                <a:ext cx="11666520" cy="67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7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C511-D6A5-43B6-AC9E-1233C5F1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Limit Comparison Test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77B797-5AD6-42F2-BD3F-085EA17956D6}"/>
                  </a:ext>
                </a:extLst>
              </p14:cNvPr>
              <p14:cNvContentPartPr/>
              <p14:nvPr/>
            </p14:nvContentPartPr>
            <p14:xfrm>
              <a:off x="341640" y="1590480"/>
              <a:ext cx="10958040" cy="507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77B797-5AD6-42F2-BD3F-085EA17956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280" y="1581120"/>
                <a:ext cx="10976760" cy="50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99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0080-C1FA-4D0E-A5AD-D4134F40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3F0A25-C14A-48C9-B22C-EC5A115700DB}"/>
                  </a:ext>
                </a:extLst>
              </p14:cNvPr>
              <p14:cNvContentPartPr/>
              <p14:nvPr/>
            </p14:nvContentPartPr>
            <p14:xfrm>
              <a:off x="0" y="631080"/>
              <a:ext cx="12060360" cy="614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3F0A25-C14A-48C9-B22C-EC5A115700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621720"/>
                <a:ext cx="12079080" cy="61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63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0080-C1FA-4D0E-A5AD-D4134F40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Limit Comparison Test Pitfalls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6FC62A-9C91-4965-89B2-5EBE453DD4F7}"/>
                  </a:ext>
                </a:extLst>
              </p14:cNvPr>
              <p14:cNvContentPartPr/>
              <p14:nvPr/>
            </p14:nvContentPartPr>
            <p14:xfrm>
              <a:off x="276840" y="829440"/>
              <a:ext cx="11384640" cy="597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6FC62A-9C91-4965-89B2-5EBE453DD4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80" y="820080"/>
                <a:ext cx="1140336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5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634-13AD-4ACB-81D3-4F1EA2F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11.4 Examples and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4726-8F71-4729-8ACC-8E4AC2D5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Rework textbook examples: 1, 3, 4</a:t>
            </a:r>
          </a:p>
          <a:p>
            <a:pPr lvl="1"/>
            <a:r>
              <a:rPr lang="en-US" dirty="0">
                <a:cs typeface="Calibri"/>
              </a:rPr>
              <a:t>Write down problem. </a:t>
            </a:r>
          </a:p>
          <a:p>
            <a:pPr lvl="1"/>
            <a:r>
              <a:rPr lang="en-US" dirty="0">
                <a:cs typeface="Calibri"/>
              </a:rPr>
              <a:t>Close book and attempt on own.</a:t>
            </a:r>
          </a:p>
          <a:p>
            <a:pPr lvl="1"/>
            <a:r>
              <a:rPr lang="en-US" dirty="0">
                <a:cs typeface="Calibri"/>
              </a:rPr>
              <a:t>Compare your solution to text solution, improve your writing.</a:t>
            </a:r>
          </a:p>
          <a:p>
            <a:r>
              <a:rPr lang="en-US" dirty="0">
                <a:cs typeface="Calibri"/>
              </a:rPr>
              <a:t>Exercises: 3, 5, 7, 11, 19, 23, 25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4E8F7E-9370-4029-858C-0CA061935A2F}"/>
                  </a:ext>
                </a:extLst>
              </p14:cNvPr>
              <p14:cNvContentPartPr/>
              <p14:nvPr/>
            </p14:nvContentPartPr>
            <p14:xfrm>
              <a:off x="939960" y="2177640"/>
              <a:ext cx="8477280" cy="195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4E8F7E-9370-4029-858C-0CA061935A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600" y="2168280"/>
                <a:ext cx="8496000" cy="19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31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0275DC-8F13-478E-BF43-C42E485FE6C2}"/>
                  </a:ext>
                </a:extLst>
              </p14:cNvPr>
              <p14:cNvContentPartPr/>
              <p14:nvPr/>
            </p14:nvContentPartPr>
            <p14:xfrm>
              <a:off x="718920" y="2756520"/>
              <a:ext cx="10288440" cy="281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0275DC-8F13-478E-BF43-C42E485FE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560" y="2747160"/>
                <a:ext cx="10307160" cy="28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7A370A-4548-41A1-99F2-915BD271481A}">
  <ds:schemaRefs>
    <ds:schemaRef ds:uri="http://schemas.microsoft.com/office/2006/documentManagement/types"/>
    <ds:schemaRef ds:uri="f4d38143-be48-439b-bbf2-4e096570a9e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14fec12-0661-43cb-9a39-a0a483f341cf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264</Words>
  <Application>Microsoft Office PowerPoint</Application>
  <PresentationFormat>Widescreen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Section 11.4 The Comparison Tests</vt:lpstr>
      <vt:lpstr>Reminder: Direct Comparison Test</vt:lpstr>
      <vt:lpstr>Example: </vt:lpstr>
      <vt:lpstr>Limit Comparison Test</vt:lpstr>
      <vt:lpstr>Example: Try on Own</vt:lpstr>
      <vt:lpstr>Limit Comparison Test Pitfalls</vt:lpstr>
      <vt:lpstr>Section 11.4 Examples and Homework</vt:lpstr>
      <vt:lpstr>Section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314</cp:revision>
  <dcterms:created xsi:type="dcterms:W3CDTF">2020-03-24T21:02:47Z</dcterms:created>
  <dcterms:modified xsi:type="dcterms:W3CDTF">2020-04-08T02:45:41Z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