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64257-71A2-4BBE-9C4D-2E6A08F3D592}" v="1" dt="2020-04-16T03:23:50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02:02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3154 5271 10 0,'7'-3'5'0,"11"0"3"0,-18-4 6 16,3-2-13-16,-3 3 0 16,-3 3 2-16,-5-13 1 15,5 6-4-15,-15 1 0 16,8 0 2-16,-8-1 1 0,8 1-1 16,-1-4 0-16,-7 7-1 15,4 6 0-15,-7-3 0 16,-7 3 0-16,-7 3-1 15,-1 3 0-15,-3 7 0 16,-10-4 1-16,0 7-1 16,-1 3 0-16,1 0 0 15,-1 6 0-15,8 6 0 16,3 0 1-16,-3 4-1 16,-4-1 0-16,4-5 1 15,3 2 0-15,-3 0 0 16,6 4 0-16,8 2-1 15,3-5 1-15,4 5 0 16,-3 4 1-16,10-3-1 16,-4 3 0-16,14-1-1 15,8 4 1-15,3 10 0 16,4-7 1-16,-1 3-1 16,11-3 1-16,7 0-1 0,-3-10 1 15,10 1-1-15,-3-7 1 16,0 1 0-16,3-10 0 15,8 0 0-15,17-10 0 16,0-6-1-16,7-9 0 16,3 0 0-16,1-9 0 15,-18-10-1-15,7-7 0 16,-4-5 0-16,-7-7 0 16,-6-6-1-16,3-6 1 0,-15-4-1 15,-2 1 0-15,-15-4 0 16,3-2 1-16,-10 2-1 15,-7-3 1-15,-7-2-1 16,0 5 1-16,4 4 0 16,-8-1 0-16,1 7-1 15,-8-3 1-15,0 12 0 16,4 6 0-16,-14 10-1 16,-4 3 1-16,-3 3 0 15,0 7 1-15,-11-1-1 16,3 4 0-16,-6 3 0 15,0 3 1-15,-1 3-1 16,1 9 1-16,7 10-2 16,-4 0 0-1,-18 25-1 1,4-4 0-16,11 7 0 0,-1 4 0 16,12-4-1-16,-1 3 1 15,7-3-1-15,4 9 1 16,0 7 0-16,6 6 1 15,12-10 0-15,-1 4 0 16,11-6 0-16,7-4 1 16,4 3 0-16,3-9 1 15,14-3 0-15,4-6 0 16,14-10 2-16,-7-6 0 16,7-6-1-16,14-10 1 15,14-9-1-15,7-10 0 0,0-5 0 16,0-4 0-1,-10-7-2-15,-4-11 0 0,-7 2-1 16,0-9 1-16,-11-16-1 16,0 7 1-16,-17-7-1 15,-4 0 1-15,-10-6-1 16,-7-3 1-16,-11 3-1 16,-11 7 1-16,-7-1-1 15,-3 3 1-15,0 13-1 16,-4 6 1-16,1 7 0 15,-15 3 0-15,0 12 0 16,-3 0 0-16,-4 10 0 16,-7 9 0-16,-7 3 0 15,0 12 0-15,3 10-2 16,8 10 1-16,7-1-2 16,-4 10 0-16,4 13 0 15,3-7 0-15,7 10 1 0,0-7 0 16,-3 16 1-16,10 0 0 15,1 0 1-15,9 3 1 16,5-9 0-16,-1-1 0 16,11 1 0-16,11-6 0 15,-1-14 0-15,12-2 0 16,9-3 1-16,-2-16 1 16,13-7-2-16,18-2 1 15,14-13 0-15,0-13 0 16,4-8-2-16,-8-11 1 0,-3-9-1 15,-7 1 1-15,-10-14-1 16,-1-8 0-16,-14-1-1 16,-6-3 1-16,-12 3 0 15,-6-9 0-15,-18-6-1 16,-4 6 1-16,1 3 0 16,-1 0 0-16,-7 9 0 15,-6 10 0-15,-5 9 0 16,-16 10 0-16,-1 15 0 15,-21 7 0-15,0 9-1 16,7 12 1-16,7 10-1 16,3 3 1-16,1 10-1 15,0 9 1-15,-1 9-1 16,8 3 0 0,-8 1-1-16,12 6 1 0,-5 3 0 15,8 6 0-15,3-10-1 0,4 1 0 16,3-3-1-16,8-7 0 15,-1 3-1-15,15-5 0 16,6-8-1-16,15 5 0 16,3-8 1-16,7-2 1 15,11 0 0-15,10-13 1 16,4-7 1-16,14-11 0 16,4-14 1-16,10-2 1 15,0-13 0-15,0-16 0 16,-14-2 0-16,0-4 1 15,-7-10-2-15,-10 1 1 0,-1-16 0 16,-7 0 0-16,-13-6 0 16,-5-3 1-1,-17-51 0 1,-14 22 0-16,-7 13 0 16,4 13 1-16,-8 15-1 15,-10 13 0-15,-4 12-1 16,-10 13 0-16,3 9 0 15,0 13 0-15,-3 6 0 16,3 0 0-16,0 3 0 16,7 0 0-16,4 6 0 15,0-6 1-15,7 4-2 16,3-4 1-16,7-3 0 16,1-3 0-16,3 3-1 15,3 3 1-15,4-6-1 16,0 3 0-16,0 0 0 15,-7 0 1-15,7 0-1 0,0 0 0 16,0 0 0-16,0 0 0 16,0-4 0-16,0 1 0 15,0 0 0-15,-3 3 0 16,3 0 0-16,-7 0 0 16,3 3-1-16,4-3 1 15,-7 0-2-15,4 0 1 16,3 0-4-16,-7 3 1 15,3-3-4-15,-3 0 0 0</inkml:trace>
  <inkml:trace contextRef="#ctx0" brushRef="#br0" timeOffset="1560.207">2293 9485 18 0,'11'7'9'0,"6"-4"-2"0,-6-3 12 0,-1-3-15 15,5 0 0-15,9-1 2 16,8-2 1-16,0 0-9 16,14 0 1-16,14-1 5 15,3 1 1-15,15 0-2 16,-1 3 0-16,-17-4-2 16,11 4 1-16,-11 3-1 15,0 0 0-15,-11-3 0 16,-6 3 0-16,-5-3-1 15,-6 0 0-15,-11 0-1 16,-7 0 0-16,-14 6 0 16,-17 3 1-16,-4 3-1 0,-8 4 1 15,-13 3-1-15,-7 2 1 16,-11 1 0-16,-14-3 0 16,-1 3-1-16,5-7 1 15,10 1 0-15,11-1 0 16,3-5 0-16,3-1 1 15,12-3-1-15,2 0 0 16,1 0 0-16,11 0 0 0,6 1 0 16,11-1 1-16,7-3-1 15,4-3 1-15,17-4 0 16,14-2 0-16,25-7 0 16,14-3 0-16,0-3 1 15,8 0 0-15,13 4-1 16,-14-4 1-16,-10 3-1 15,-8 3 1-15,-17 1-1 16,-7 5 0-16,-18 1-2 16,-3 2 0-16,-7 1 0 15,-18 6 0-15,-11 3-1 16,-28 4 1-16,-3-4 0 16,-7 3 0-16,-19 0 0 15,-2 1 1-15,-1-4 0 16,-10 0 1-16,4 3-1 15,-1 0 0-15,25 1 0 16,4 2 1-16,3 0-1 16,11 1 0-16,6-4 0 0,1 0 0 15,7-2 0-15,10-4 0 32,1-4 0-32,10-2 1 0,3 0 0 0,4 0 1 15,15-1-1-15,6-2 1 16,11-4-1-16,3-2 1 15,7-1-2-15,-6 0 0 16,2 1-2-16,-13 2 1 16,0 4-4-16,-4 2 0 15,-10 1-6-15,-4 0 1 0,-7 0-3 16,-7 9 0-16</inkml:trace>
  <inkml:trace contextRef="#ctx0" brushRef="#br0" timeOffset="3004.123">2780 10925 20 0,'14'-7'10'0,"-3"-5"-4"16,-4 6 14-16,-4-1-17 15,4 1 1-15,-7 0 0 16,0 0 1-16,0-1-7 16,-10 7 1-16,-12 3 3 15,-6 4 1-15,-11-4-2 16,-3 3 1-16,3 0-2 16,1-2 1-16,-5 2-1 15,-3 0 0-15,4 3 0 16,3-2 0-16,-3-4 0 15,3 6 0-15,0-2 0 16,7 2 1-16,-3 0-1 16,11 7 1-16,-5 3-1 15,8 0 1-15,0 9 0 16,3 6 0-16,-3 7-1 0,11 12 0 16,-8 7 0-16,7 12 1 15,4 16-1-15,4 3 1 16,-8 6-1-16,4 7 0 15,4 2 0-15,-8 4 0 16,-3 3 0-16,3 6 1 16,1 10-1-16,-1 2 0 15,-6 7-1-15,-5 10 1 0,8 2 0 16,-10-6 0-16,9-15 0 16,-6 3 0-16,4-4-1 15,-5 4 1-15,5 0 0 16,-1-7 0-16,4-6 0 15,-7 7 1-15,-4-1-1 16,11-12 0-16,-4 0 0 16,8-10 0-16,6-5 0 15,4 5 1-15,4-12-1 16,-4 3 0-16,10-3 0 16,-10-3 1-16,8-4-1 15,-8 14 1-15,0-14-1 16,0-2 0-16,0-10 1 15,0-6 0-15,10-16 2 16,-6-9 0-16,6-7 0 16,8-5 0-16,-1-4 0 15,5-7 1-15,6 1-2 16,4-9 1-16,17-7-2 0,11-3 0 16,18 0-1-16,24-10 1 15,7 1-2-15,8 0 0 16,-4 2-4-16,-15 7 1 15,-9 7-11-15,-19-1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02:20.5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16T03:05:23.402"/>
    </inkml:context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2921 4628 34 0,'0'3'17'0,"4"-6"-9"16,-4 3 17-16,0 3-24 15,-4 0 0-15,-7 0 0 16,1 4 0-16,-11 8-2 16,-4-5 1-16,0 2 1 0,-14 4 0 15,4 0 0-15,3-1 0 16,4 4-1-16,4 0 1 16,6 3 0-16,-3-3 0 15,10-4 0-15,4 7 0 16,7 0 0-16,7-3 0 15,14 3 0-15,8-6 1 16,-5-4-1-16,4 7 0 0,1-6-1 16,-1 6 1-1,-14 2-2-15,-3 1 0 0,-4 10 0 16,-14-7 0-16,-4 0 0 16,-10 9 0-1,0 1-4-15,-11-7 1 0,4-6-8 16,7 3 0-16</inkml:trace>
  <inkml:trace contextRef="#ctx0" brushRef="#br0" timeOffset="315.711">2910 5149 29 0,'-7'12'14'0,"4"13"-5"0,3-15 17 16,-7 8-26-16,3 8 1 15,-3-5-1-15,7 11 0 16,-10-1 0-16,3 4 0 15,3-10-1-15,-7-3 1 16,4-10-3-16,4-12 1 16,3 0-5-16,0-12 1 0,3-7-4 15,4-6 0-15</inkml:trace>
  <inkml:trace contextRef="#ctx0" brushRef="#br0" timeOffset="556.108">2932 4954 35 0,'17'16'17'0,"19"3"-18"15,-22-16 33-15,0 3-31 16,7 7 1-16,4-1 1 16,-1 4 0-16,1 6-4 15,-14-10 1-15,-1 4 1 16,-17 0 1-16,4 6-2 15,-8 3 0-15,-7 3-2 0,-3-3 0 16,-7-9-7-16,7-4 1 16,0-2-4-1,7-10 1-15</inkml:trace>
  <inkml:trace contextRef="#ctx0" brushRef="#br0" timeOffset="974.28">3193 5136 40 0,'7'3'20'0,"10"-3"-20"15,-6 0 38-15,0-3-36 16,3 0 1-16,3 0 1 15,-6-3 1-15,6-1-7 16,-6 1 0-16,3-3 3 16,0-1 1-16,-3 1-2 15,-8-4 1-15,4 4-2 16,-7-13 0-16,0 12 0 16,-10 4 1-16,-1 0-1 15,4 6 0-15,-14 9 0 16,10 7 1-16,-10 6 0 15,7-6 0-15,0 9-1 16,4 6 1-16,10 0 0 16,0-2 1-16,3-4-1 0,15-6 1 15,-1-4-6-15,4-2 1 16,11-7-7-16,7-3 0 16,0-3-3-16,-7-3 1 31</inkml:trace>
  <inkml:trace contextRef="#ctx0" brushRef="#br0" timeOffset="1259.318">3739 5136 41 0,'8'0'20'0,"2"-3"-23"0,-10 3 39 16,-7-6-35-16,4 3 0 0,-8-10 1 15,-7 7 1-15,1-1-4 16,3 1 1-16,3 3 2 15,-7 6 0-15,8 7-1 16,-8-1 1-16,4 7-1 16,7-1 1-16,-4 10-1 15,11-3 1-15,0 3-1 16,4-6 0-16,3 0-1 16,4-3 0-16,6-4-5 15,4 1 0-15,0-10-7 16,1 3 0-16,2-6-3 15,1-6 1-15</inkml:trace>
  <inkml:trace contextRef="#ctx0" brushRef="#br0" timeOffset="1456.694">3941 5092 39 0,'14'22'19'0,"-11"16"-21"0,-3-29 37 16,-3 7-35-16,3-1 1 16,-7 4-1-16,7 0 1 15,-4-6-6-15,4-4 0 16,0-6-6-16,0-3 0 0</inkml:trace>
  <inkml:trace contextRef="#ctx0" brushRef="#br0" timeOffset="1652.791">4008 5017 22 0,'17'19'11'0,"-3"-4"-9"15,-7-5 9 1,11-1-13-1,-7 1 1-15,3 2-10 16,3-2 0-16</inkml:trace>
  <inkml:trace contextRef="#ctx0" brushRef="#br0" timeOffset="2264.868">4473 5161 23 0,'0'-12'11'0,"0"15"-8"0,-7-6 17 16,4 3-20-16,-15 0 1 16,-3-4-1-16,-7 4 1 15,-4 0-1-15,7 0 0 16,0 4 1-16,4-1 1 16,4 6 0-16,-1 1 0 0,4 8-1 15,7-5 1-15,3 6-1 16,4 0 1-16,11-7-1 15,0 1 0-15,-1-1-1 16,8-2 1-16,3-4-1 16,0-3 0-16,-3-3-1 15,3-3 1-15,0 3-1 16,-3-13 1-16,-4 10 0 16,3-3 1-16,-6 3-1 31,7 3 0-31,-8 0 0 0,1 3 0 0,3 3 0 15,4 0 0-15,3 4 0 16,0-1 0-16,4-6 0 16,-4 1 0-16,0-8 0 15,0 1 0-15,-3-6-1 0,-1-10 1 16,5-6-1-16,-8-6 1 16,3-10 1-16,1-12 0 15,-15-23 0-15,5 4 0 16,-8-9 0-16,-11 2 1 15,11 1-1-15,-11 12 1 16,1 13-2-16,-4 9 0 16,0 12 0-16,-4 14 1 15,0 21 0-15,4 22 0 16,-3 19 0-16,13 34 1 0,8 26-1 16,6 12 1-16,8 6-4 15,-4-6 0-15,11-19-8 16,-1-22 1-16,12-15-3 15,2-19 1-15</inkml:trace>
  <inkml:trace contextRef="#ctx0" brushRef="#br0" timeOffset="3405.781">6022 5020 39 0,'0'9'19'0,"0"-5"-20"0,0-4 38 15,-4 0-36-15,1 0 0 16,-4 3 2-16,-4 0 1 15,-6 3-5-15,2 0 1 16,-2 7 2-16,-1-4 1 16,-3 1-2-16,0-1 1 15,10 1-1-15,-3-1 1 16,7-3-1-16,0 1 0 16,7-4 0-16,7 3 0 15,7-3 0-15,4 3 0 16,7 1-1-16,-1-4 0 0,-10 3-1 15,0 0 1-15,-3 7-1 16,-7-1 1-16,-8 10-1 16,-3-3 0-16,-4 0 0 15,1-3 1-15,-8-4-1 16,4 7 0-16,0-10 1 16,0 4 0-16,3-1-1 15,1-2 1-15,6-1 0 16,1 1 1-16,3-4-1 15,7 0 1-15,3-6 0 16,4 0 0-16,8-3 0 16,6-3 1-16,4-7-1 15,3-2 1-15,4-4-1 16,-4-3 0-16,0-3 0 16,4 0 0-16,-14 6-1 0,3-6 0 15,-7 3-1-15,-3-6 0 16,-8 6 0-16,1 3 1 15,-11 9-1-15,0 1 1 16,-4 18 0-16,-10 1 0 16,4 6 0-16,-1 2 0 15,8 11 0-15,-8-1 1 16,11 6-1-16,0 1 0 16,3-1 0-16,8-12 1 15,3 0-2-15,0-6 1 16,4-10-3-16,-4-6 0 0,0-6-5 15,0 0 0-15,-3-1-8 16,6-5 1-16</inkml:trace>
  <inkml:trace contextRef="#ctx0" brushRef="#br0" timeOffset="3707.186">6477 5315 35 0,'7'19'17'0,"7"-10"-12"16,-14-9 24-16,0 0-28 16,0 0 0-16,-3 0 1 15,3-3 1-15,-11-3-3 16,4-4 0-16,0-2 2 16,3-4 1-16,1-6 0 15,3 3 1-15,3-3-1 16,1 7 1-16,3-1-1 15,4 6 0-15,6 4-1 0,-3-3 1 16,8 9-3-16,2 0 0 16,-10-10-5-16,4 4 1 15,0 3-12-15,-1 3 1 16,1 0-1-16,0 3 0 16</inkml:trace>
  <inkml:trace contextRef="#ctx0" brushRef="#br0" timeOffset="3889.24">6777 5255 46 0,'7'25'23'0,"-7"-3"-33"16,0-19 47-16,0 1-38 16,0-4 0-16,0 3 0 15,0-3 1-15,0 0-4 16,0-10 0-16,3 1-8 15,-3-7 1-15</inkml:trace>
  <inkml:trace contextRef="#ctx0" brushRef="#br0" timeOffset="4085.449">6749 5105 29 0,'14'19'14'0,"0"-19"-14"0,-14 0 17 16,7 0-19-16,4 0 0 15,-8 3-11-15,4 0 0 16,0 0 13-16,-3 0 0 16</inkml:trace>
  <inkml:trace contextRef="#ctx0" brushRef="#br0" timeOffset="4412.288">6897 5177 40 0,'14'9'20'0,"28"7"-25"15,-28-13 44-15,11 0-36 16,10-3 0-16,1-6 1 16,-8-4 0-16,4 4-6 15,-8 0 1-15,1 3 3 16,-11-3 0-16,-3-4-2 15,-4 1 0-15,-7-4-1 16,-7 1 0-16,-7 2 0 16,-8 7 1-16,-2 6 0 15,-1 4 0-15,0 2 0 16,4 10 1-16,4 6 0 16,6 0 1-16,4 0-1 15,7-3 0-15,7 0-1 16,7-6 1-16,7-1-5 15,7-8 1-15,4-4-6 0,0-3 0 16,3 0-6-16,0-10 1 16</inkml:trace>
  <inkml:trace contextRef="#ctx0" brushRef="#br0" timeOffset="4697.16">7525 5070 34 0,'14'-9'17'0,"-28"9"-23"0,14 0 28 15,0 0-22-15,-4 0 1 16,-6 3 1-16,3 3 0 0,0 4-3 16,-4-1 1-16,0 4 1 15,1-4 1-15,-1 4 1 16,8-10 1-16,-8 0 0 16,8 6 1-16,6 4 0 15,8 12 1-15,-8-10-1 16,8 4 0-16,6 0-2 15,-2 3 0-15,-1-3-3 16,-11 3 0-16,-3-6-3 16,-3-1 1-1,-47 23-13 1,1-7 1-16</inkml:trace>
  <inkml:trace contextRef="#ctx0" brushRef="#br0" timeOffset="5584.756">2815 5782 13 0,'-3'0'6'0,"-8"-16"14"0,11 7-10 16,0 3-6-16,0 3 1 15,0-4 3-15,4 1 1 16,3 6-11-16,10-6 0 15,4 3 7-15,8-4 0 16,2 4-1-16,1 0 0 0,11 0 0 16,6 0 0-16,11 3 0 15,7 3 0-15,11 0 0 16,-4 0 0-16,0-3-1 16,7 0 1-16,7 0-2 15,4 0 1-15,7 0-1 16,-8 0 1-16,19-3 0 15,6 3 0-15,15-3 0 16,-12-3 0-16,12-1 0 16,0-2 0-16,17 0-1 15,-18-1 1-15,18 4-1 16,4 3 1-16,3 3-2 16,4 3 1-16,-4 3 0 15,11 4 0-15,-4-7-1 16,15 6 0-16,-1-6-1 15,-3-3 1-15,0-6-1 16,0-7 0-16,-18-5-1 16,0-4 0-16,-21 3-1 0,-17 0 0 15,-19 10-6-15,-23-1 0 16,-30 10-13-16,-27 13 1 16</inkml:trace>
  <inkml:trace contextRef="#ctx0" brushRef="#br0" timeOffset="6861.031">3059 9056 39 0,'0'6'19'0,"0"35"-6"0,0-29 19 16,0 7-30-16,-7 13 1 16,3 5 1-16,4 13 1 15,0 1-7-15,-7-1 1 0,7-3 2 16,-7-10 0-16,3-8-8 16,4-11 0-16,0-8-8 15,0-10 0-15</inkml:trace>
  <inkml:trace contextRef="#ctx0" brushRef="#br0" timeOffset="7160.033">2572 8990 45 0,'-7'3'22'0,"17"-6"-9"16,-10 3 35-16,18 0-44 0,0-6 1 15,13-4 2-15,12-2 1 16,17-4-10 0,10-15 0-16,8-4 6 0,3 1 0 15,4-1-3-15,-15 1 1 16,1 5-7-16,-11 4 0 15,-11 0-10-15,-7 10 1 16,-6 8-6-16,-12 7 0 16</inkml:trace>
  <inkml:trace contextRef="#ctx0" brushRef="#br0" timeOffset="7626.759">3221 9467 40 0,'7'3'20'0,"4"-13"-14"15,-1 7 31-15,1 0-33 16,-1 0 0-16,8 0 2 16,3 3 1-16,11-3-9 15,0-4 0-15,3-5 5 0,-3-4 1 16,-4-3-3-16,-3-3 0 16,-8 0-1-16,1 4 0 15,-8-1-1-15,-6 0 0 16,-4 10-1-16,-4 2 1 15,-6 10 0-15,-8 10 0 16,-3 6-1-16,0 6 1 16,3 3 0-16,1 3 0 15,2 4 1-15,8-1 0 16,7-5 0-16,7-4 0 16,8-3-1-16,9-7 0 0,-3-5-5 15,8-4 1-15,-5-6-10 16,1-12 0-16</inkml:trace>
  <inkml:trace contextRef="#ctx0" brushRef="#br0" timeOffset="7941.193">3888 9200 36 0,'0'0'18'0,"-11"13"-14"15,0-10 24-15,1 3-27 16,-8 0 0-1,-10 16 1 1,3-3 1-16,8 0-4 16,-4-3 1-16,10-1 3 15,4 1 0-15,7-4 0 16,7 4 0-16,7-3 0 16,14-1 0-16,-7-2 0 15,1-1 1-15,2 0-3 0,-10 1 1 16,4-1-2-16,-14 1 0 15,-4 5-1-15,-4 4 1 16,-17 0-4-16,-4 0 0 16,0 0-6-16,-3-10 1 15,7-3-5-15,3-3 0 16</inkml:trace>
  <inkml:trace contextRef="#ctx0" brushRef="#br0" timeOffset="8210.754">4403 8567 42 0,'21'-32'21'0,"-28"10"-21"16,7 16 35-16,-4 0-33 16,-13 6 1-16,-5 6 0 15,1 13 1-15,-7 12-5 16,-4 19 0-16,8 29 0 15,-1 15 1-15,-3 12-1 16,17 7 0-16,1-12-3 16,-1-20 0-16,11-12-4 15,0-19 1-15,0-18-4 16,3-13 0-16,5-13-1 16,-8-16 0-16</inkml:trace>
  <inkml:trace contextRef="#ctx0" brushRef="#br0" timeOffset="8439.039">3937 9119 49 0,'7'25'24'0,"14"0"-26"0,-10-22 54 16,10 0-50-16,0 0 1 0,7-3 1 15,11-3 0-15,11 0-6 16,10-3 1-16,3-4 2 15,4 1 0-15,-3-1-4 16,-1 1 1-16,-10 0-7 16,-14-1 1-16,0 4-9 15,-18 6 0-15</inkml:trace>
  <inkml:trace contextRef="#ctx0" brushRef="#br0" timeOffset="8780.142">4703 9106 45 0,'3'6'22'0,"4"-3"-18"15,-7 1 33-15,0-1-37 16,-7 0 0-16,4 3-1 16,-8-3 1-16,0 3 0 0,-3 1 0 15,0-1 0-15,-7 3 0 16,3 4 0-16,-3 0 1 15,11-4-1-15,-8 3 1 16,7 1 0-16,11 6 1 16,0-4-1-16,11 7 0 15,7 0 0-15,13 3 1 16,-9-3-1-16,6-3 1 16,0-6-1-16,-3-1 0 15,-1-5-1-15,-13-1 0 16,0 0-1-16,-19 4 1 0,5-1-5 15,-15 4 0-15,-3 2-11 16,-18 1 1-16</inkml:trace>
  <inkml:trace contextRef="#ctx0" brushRef="#br0" timeOffset="9336.407">2671 9909 59 0,'10'3'29'0,"29"-9"-30"16,-25 6 48-16,14-7-43 16,22 7 1-16,10-9 1 15,28 0 1-15,32-4-9 16,21-9 0-16,35-3 6 15,8-6 0-15,20 5-3 16,8-2 1-16,-25 3-2 16,-4 6 1-16,-6 10-6 15,-26 3 1-15,-31 6-6 16,-21 3 1-16,-32 6-12 16,-35 7 1-16</inkml:trace>
  <inkml:trace contextRef="#ctx0" brushRef="#br0" timeOffset="14485.764">3200 13860 56 0,'17'-38'28'0,"-55"19"-21"16,20 23 29-16,-3 5-36 16,0 3 0-16,-4 4 1 15,-7 3 0-15,0 6-1 0,1 3 0 16,2 4 0-16,8-4 1 15,4 6 0-15,6 1 0 16,4-1-1-16,14 1 1 16,4-4 1-16,6-3 0 15,8-2-1-15,0-8 1 16,-15 1-2-16,4 0 1 16,-3-3-1-16,3 6 0 0,-21 9-2 15,-4 3 1-15,-17 7 0 16,-4 0 0-16,-6 0 0 15,6-10 1 1,-18-3 0 0,15-6 0-16,10-9 1 15,15-1 1-15,13 1 0 16,15-7 0-16,10-6 0 16,8-3 1-16,9-13-1 15,-2-2 0-15,3-8-2 16,7 1 0-16,3-3 0 15,-14 0 0-15,1 3 0 16,-5-3 0-16,1-1-1 16,-11 4 1-16,4 6 0 15,-14 4 1-15,-4 2-2 16,-7 1 1-16,-7 9-1 16,-11 6 1-16,1 3-2 15,-8 3 0-15,-3 7-1 0,0 0 1 16,-4 3 1-16,11 3 0 15,4 3 0-15,10 3 1 16,-8 0 1-16,19 3 1 16,7-5 0-16,-8-5 0 15,8-5-4-15,3-3 1 16,7-10-4-16,-3-3 1 16,10-6-7-16,-10-4 1 15,3-6-8-15,0-2 0 16</inkml:trace>
  <inkml:trace contextRef="#ctx0" brushRef="#br0" timeOffset="14773.483">3570 14478 34 0,'0'12'17'0,"7"4"-7"16,-7-13 21-16,0-3-28 15,0 0 1-15,0 0 3 16,0-9 0-16,0-4-9 15,4 0 1-15,3-5 5 16,-7-1 0-16,3 0-1 16,4-3 0-16,-3 6 0 15,3 1 1-15,-7-1-1 16,7 7 0-16,4-4 0 16,-1 1 0-16,1 2-3 0,3 1 1 15,0 9-6-15,7 6 1 16,0 0-9-16,-3 1 1 15,3-1-6-15,0 3 0 16</inkml:trace>
  <inkml:trace contextRef="#ctx0" brushRef="#br0" timeOffset="14974.672">3937 14456 53 0,'0'18'26'0,"-7"23"-34"0,7-34 47 0,-4 2-40 16,4-3 1-16,-7-3-6 16,7-3 0-16,0-6 0 15,7-10 1-15,-7-2-9 16,0-4 1-16</inkml:trace>
  <inkml:trace contextRef="#ctx0" brushRef="#br0" timeOffset="15116.725">3909 14192 38 0,'7'16'19'0,"7"3"-23"16,-7-19 32-16,0 3-30 0,4 0 0 16,3 0-12-16,3 3 1 15,-2 1 11-15,-1 5 0 16</inkml:trace>
  <inkml:trace contextRef="#ctx0" brushRef="#br0" timeOffset="15447.71">4219 14490 46 0,'25'13'23'0,"10"-16"-28"0,-21-4 45 15,-3-2-40-15,3-1 0 16,-3-2 0-16,-1-4 1 0,-3-3-1 16,0 4 0-16,-14 2 0 15,0 1 0-15,-3 2 0 16,-1 7 0-16,-3 6 0 16,3 7 1-16,-3 2-1 15,4 7 1-15,6 3-1 16,-6 6 1-16,10 0-1 15,0 1 1-15,10-11-1 16,1 1 1-16,6-3-4 16,4-4 0-16,8 4-6 15,2-10 0-15,12-9-5 16,3-12 1-16</inkml:trace>
  <inkml:trace contextRef="#ctx0" brushRef="#br0" timeOffset="15716.811">4801 14283 30 0,'0'-9'15'0,"-17"21"-11"0,6-5 23 16,1 2-27-16,-1 4 0 15,-7-1 0-15,8-3 1 16,-11 4-1-16,10 0 0 16,-7-1 2-16,8-2 0 15,3-1 2-15,7 0 1 16,7 1 0-16,3 2 1 15,1 4 0-15,-1 0 0 0,8-1-2 16,-7 1 1-16,-8 0-3 16,-3 3 0-16,-3-1-3 15,-8 1 0-15,-17-6-8 16,-4-7 1-16,-7-9-8 16,-10-7 0-16</inkml:trace>
  <inkml:trace contextRef="#ctx0" brushRef="#br0" timeOffset="16453.299">6315 13822 54 0,'21'-9'27'0,"-11"-1"-30"15,-10 4 47-15,0-3-43 16,0-1 0-16,-10 1 0 16,-1 0 1-16,-6 2-3 15,-4 4 1-15,-1 6 1 16,-6 4 0-16,0 2-1 16,0 3 0-16,3 7-2 15,0 3 1-15,1 3-2 16,-5 4 1-16,8 5 0 0,0-3 0 15,0 1 0-15,3 12 0 16,1 0 1-16,-5 6 0 16,1 12 0-16,0-2 1 15,-4 0 0-15,11-1 0 16,0-9 0-16,4-3 1 16,6-9 2-16,-3-7 0 15,3-9 1-15,8-3 1 16,10-3-1-16,18-7 1 15,7-3-2-15,-4 4 1 16,4-7-3-16,7 0 0 0,-8-3-6 16,-2 0 0-16,-1 0-10 15,-14-3 0-15,-7-10-3 16,-3 1 0-16</inkml:trace>
  <inkml:trace contextRef="#ctx0" brushRef="#br0" timeOffset="16699.732">5863 14346 58 0,'39'-10'29'0,"17"20"-40"15,-34-10 56-15,9 0-45 16,-6 0 0-16,17 0-7 15,1 0 1-15,3 0-5 16,-11 3 1-16,-7-3-5 0,-3 0 0 16</inkml:trace>
  <inkml:trace contextRef="#ctx0" brushRef="#br0" timeOffset="17001.528">6473 14283 38 0,'-7'10'19'0,"0"12"-24"0,4-16 35 0,-4 0-29 0,-4 7 0 16,1-1 1-16,-1 4 0 0,4-7-2 16,3 4 0-16,-6-4 1 15,-1-3 1-15,11 1 0 16,-7 2 0-16,4 1-1 16,3-1 1-16,10 4-1 15,11-1 1-15,-6-3 0 16,9 1 0-16,1-1-1 15,0 1 1-15,-4-1-1 16,-7 1 1-16,-7 2-2 16,-11 4 1-16,-13-1-1 15,-4 1 0-15,-8 6-3 16,8-3 0-16,-10 0-4 16,2-7 1-16,8 1-8 15,3-1 1 1</inkml:trace>
  <inkml:trace contextRef="#ctx0" brushRef="#br0" timeOffset="17264.394">7183 13747 35 0,'0'-3'17'0,"-18"25"-10"0,11-10 24 16,-7 10-30-16,-7 10 0 16,-8 8 3-16,-2 4 0 0,-5 13-4 15,12 15 0-15,-5 3 3 16,8 0 0-16,4-2-1 16,6-8 1-16,4-11-6 15,3-10 0-15,4-13-8 16,4-9 0-16,-8-10-3 15,-3-8 0-15</inkml:trace>
  <inkml:trace contextRef="#ctx0" brushRef="#br0" timeOffset="17477.872">6685 14214 61 0,'11'19'30'0,"28"16"-43"0,-22-29 63 16,8 0-51 0,3 0 1-16,11 1-3 0,3 5 1 15,15-2-3-15,-11-1 1 16,-4 0-10-16,0 10 0 16,-10-6-2-16,0-4 1 15</inkml:trace>
  <inkml:trace contextRef="#ctx0" brushRef="#br0" timeOffset="17653.883">7204 14550 44 0,'7'37'22'0,"-7"4"-30"0,0-38 44 0,0-3-37 15,0 0 0-15,0 0-2 16,7 0 1-16,-4-6-3 15,1-3 1-15,3-1-8 16,-7-9 1-16</inkml:trace>
  <inkml:trace contextRef="#ctx0" brushRef="#br0" timeOffset="17864.946">7295 14343 16 0,'18'15'8'0,"3"-8"-6"0,-14-4 5 16,4-3-10-16,-4 3 1 15,4-3-6-15,-4 6 1 16</inkml:trace>
  <inkml:trace contextRef="#ctx0" brushRef="#br0" timeOffset="18346.273">7433 14590 34 0,'4'22'17'0,"10"-15"-22"0,-14-7 35 0,3 0-31 15,4 0 1-15,-7-7-1 16,4 1 0-16,-4-10 1 15,7 1 0-15,-7-4-1 16,7-3 1-16,3 3 0 16,-2 4 0-16,6-1 1 15,0 6 0-15,0 7-1 16,0 6 1-16,4 7-1 16,-4 2 1-16,0 4-1 15,-4 0 1-15,5-4-1 16,2 1 0-16,-10-4 0 15,4-2 0-15,-1-7 0 16,1 0 0-16,0-7 0 16,-4 1 0-16,0-3 0 15,0-1 0-15,0 1 0 0,0 3 0 16,7-1 0-16,-3 1 0 16,-4 3 0-16,3 3 1 15,1 0-1-15,3 3 1 16,-4 0 0-16,1 3 0 15,-4 1-1-15,0 2 1 16,0 4-1-16,-3-1 1 16,6 1-1-16,-6-1 1 15,3-2-2-15,0 2 0 16,4-6-5-16,3-6 0 0,3 0-4 16,-6-6 0-16</inkml:trace>
  <inkml:trace contextRef="#ctx0" brushRef="#br0" timeOffset="18946.672">8142 14484 29 0,'11'9'14'0,"-8"-2"-3"16,-3-7 23-16,0 0-34 15,-3 0 1-15,-1-4 0 16,-6-2 1-16,-1 3-2 15,-3-3 0-15,0 6 1 16,3 3 1-16,1 3-1 16,-4 7 1-16,3 2 0 0,0 4 0 15,4-3-1-15,0 0 0 16,7-4-2-16,0-3 1 16,0 4-1-16,4-7 0 15,6 1-1-15,1-4 1 16,3-3 0-16,-3 0 0 15,3 0 0-15,-4 3 0 16,4 0 0-16,1-3 0 16,6 0 0-16,-4 3 0 15,5 0 0-15,-1-3 0 16,3 3 1-16,5 1 0 0,2-1 0 16,8-6 0-16,0 3 0 15,7-10 0-15,-11-6-1 16,0-12 1-16,1-3-1 15,-12-13 1-15,1-19 0 16,-4-18 0-16,-7-10 0 16,-14-3 1-16,-3-10-1 15,-4 1 1-15,-4 18 0 16,-3 7 1-16,-4 15-2 16,1 13 1-16,-4 22-1 15,-4 18 1-15,7 16 0 16,-3 26 1-16,3 18-1 15,4 22 1-15,7 13-1 16,-3 21 1-16,10 7-3 16,3 0 1-16,4-13-7 15,0-21 0-15,4-23-6 16,-4-18 0-16</inkml:trace>
  <inkml:trace contextRef="#ctx0" brushRef="#br0" timeOffset="19187.984">8206 14355 46 0,'31'47'23'0,"-13"-25"-21"0,-7-19 41 0,3 4-43 16,14 2 1-16,0 1-1 15,14 2 1-15,4 1-4 16,-3 2 0-16,-1-2-5 16,0-1 0-16,-6 1-7 15,-5-7 1-15</inkml:trace>
  <inkml:trace contextRef="#ctx0" brushRef="#br0" timeOffset="19500.581">8689 14628 47 0,'11'6'23'0,"24"-2"-23"0,-21-4 40 0,4 0-39 16,3-7 1-16,7-2-1 16,-3-7 1-16,3-6-4 0,-3 0 1 15,-1 0 1-15,-10 0 0 16,-7 4-1-16,-7 2 1 15,-3 6-2-15,-8 1 1 16,1 3 0-16,-8 6 0 16,4 6 0-16,0 7 1 15,3 5-1-15,1 11 1 16,-1-1 0-16,4 3 0 16,4 7-1-16,6-4 0 15,4-2-6-15,7-4 0 0,4-6-6 16,7-10 0-16</inkml:trace>
  <inkml:trace contextRef="#ctx0" brushRef="#br0" timeOffset="19816.54">9423 14437 44 0,'7'3'22'0,"-4"0"-22"0,-3 0 37 0,-3 4-38 15,-4-1 0-15,-4-3 2 16,-3 0 0-16,-4 0-1 16,1 0 1-16,-1 4-1 15,0-1 1-15,4 3 1 16,-3 4 0-16,6 3 0 16,4-1 0-16,7 4 1 0,7-6 0 15,7 2 0-15,4 1 1 16,3 0-1-16,0-4 0 15,-3 4-2-15,-8-1 1 16,-6 4-4 0,-15 0 1-16,-17 0-6 0,-11 0 1 15,-10 0-11-15,-18-4 0 16</inkml:trace>
  <inkml:trace contextRef="#ctx0" brushRef="#br0" timeOffset="20867.347">2646 15105 37 0,'17'22'18'0,"22"-7"-11"0,-28-11 21 16,7-1-25-16,3 0 1 15,7 0 1-15,7-3 0 16,11 3-6-16,3 0 0 16,1 0 5-16,13 0 0 15,8 4-1-15,14-1 1 0,-1 0-1 16,4-3 0-1,18 7 0-15,7-4 0 0,14 0 0 16,-3 1 1 0,20-1-2-16,1 0 1 0,0 4-1 15,24-1 1-15,0-3-2 16,4 1 1-16,25-1-1 16,10 6 0-16,3-2 0 15,15 2 0-15,-4 4 0 16,18-3 0-16,-7 2-1 15,-60-2 1-15,99 2 0 16,-78-5 0-16,106 6 0 16,-11 2 0-16,-18-8-1 15,-2-1 1-15,-15-6-1 16,-22-6 1-16,-16 3-1 16,-5 3 1-16,-41 0-7 15,-12 10 1-15,-20 6-16 16,-18 6 1-16</inkml:trace>
  <inkml:trace contextRef="#ctx0" brushRef="#br1" timeOffset="53055.686">9394 4521 27 0,'0'-3'13'0,"4"10"-1"0,-4-7 14 0,4 3-24 16,-1 3 1-16,-3 3 2 16,0 1 1-16,0 2-7 15,-3 10 1-15,-1 10 4 16,-3 8 0-16,-7 14-2 16,0 12 1-16,-7 3-1 15,-1-4 0-15,-2-2-2 16,-1-3 1-16,4-4-3 15,3-9 1-15,4-9-4 16,4-7 1-16,6 1-8 16,4-14 1-16,0-5-3 15,4-4 1-15</inkml:trace>
  <inkml:trace contextRef="#ctx0" brushRef="#br1" timeOffset="53371.092">9804 4437 26 0,'10'0'13'0,"-13"3"-12"0,3 0 21 0,-4 6-20 16,-3 10 1-16,0 3 2 15,-7 0 0-15,-4 16-6 16,-3-1 1-16,0 17 4 16,3 18 0-16,-3 6-2 15,4 1 1-15,-1 2-1 16,0-6 0-16,8-6-2 16,3-12 1-16,3-7-4 15,4-15 0-15,0-10-9 16,0-10 1-16</inkml:trace>
  <inkml:trace contextRef="#ctx0" brushRef="#br1" timeOffset="53627.126">9366 5108 31 0,'21'6'15'0,"54"-3"-12"0,-47-6 18 16,7-3-22-16,-3 0 1 16,-4-4-2-16,0-2 0 15,-7 2-3-15,-3-9 1 0,-7 7-5 16,-4 2 1-16</inkml:trace>
  <inkml:trace contextRef="#ctx0" brushRef="#br1" timeOffset="54124.177">9885 5117 37 0,'14'-3'18'0,"-11"3"-17"15,-3 0 36-15,0 0-36 16,0-6 0-16,0 0 1 0,0-4 1 16,-3 4-4-16,-8-4 1 15,-3 4 2-15,-3 0 0 16,-1 3-1-16,0 6 0 15,-3 3-1-15,-4 7 0 16,8-1-1-16,-1-2 1 16,4 2-1-16,4 1 0 15,6-1 0-15,-7 4 0 16,8-7 1-16,3 1 1 16,7-7 0-16,0-3 0 15,0-3 0-15,0 6 0 16,4-6 0-16,-4 3 1 0,0-10-2 15,0 4 1-15,0 6 0 16,-7 0 0-16,3 3 0 16,8 0 0-16,-7 1 0 15,3 2 1-15,0-6-1 16,0 0 1-16,0 0-2 16,3 9 0-16,-3-6-4 15,4-3 0-15,0 0-11 16,3 0 0-16</inkml:trace>
  <inkml:trace contextRef="#ctx0" brushRef="#br1" timeOffset="54421.853">10026 5164 23 0,'0'7'11'0,"-4"2"2"0,4-9 3 16,0-3-12-16,-3-3 0 15,-1 2 3-15,1 4 1 16,-1-3-9-16,1 0 1 16,-1-3 6-16,4 0 0 0,0-4-2 15,4-2 0 1,3-1-1-16,3-3 0 0,5 1-4 15,2 2 0-15,1 4-6 16,-1-7 0-16,1 10-7 16,-7 0 0-16</inkml:trace>
  <inkml:trace contextRef="#ctx0" brushRef="#br1" timeOffset="55066.133">10283 5158 36 0,'-3'9'18'0,"3"4"-13"16,0-7 26-16,-4-3-29 0,1 4 0 16,3-4-1-16,-4 0 1 15,4-6-2-15,0-4 1 16,0 1 1-16,4-3 0 16,-1-1 0-16,4 1 0 15,1 0 0-15,-1-1 0 0,7 1-2 16,-4-4 0-1,4 4 0-15,4-1 1 16,0 4-1-16,-4 3 0 0,0 3 0 16,0 3 0-16,-3 3 0 15,-4 4 1-15,0-1-1 16,0 1 0-16,0-7-1 16,-4 6 1-16,1-6 0 15,-1 0 0-15,-3-3 0 16,0 0 0-16,4 0 0 15,-4 0 0-15,0 0 0 16,3 4 0-16,-3-4 0 16,8 3 0-16,-1-6 0 15,3-4 0-15,4-2 0 16,0 0 0-16,0-1 0 16,4 1 0-16,0 2 0 15,-1 1 1-15,-2 3-1 16,-1 0 1-16,0 3-1 15,-4 3 0-15,1 6 0 0,-1 4 0 16,1-7-2-16,0 1 0 16,-1-1-4-16,4 0 1 15,-3 0-9-15,0 1 0 16</inkml:trace>
  <inkml:trace contextRef="#ctx0" brushRef="#br1" timeOffset="55355.103">10947 5136 12 0,'17'-12'6'0,"-6"-4"13"0,-8 13-5 0,1 0-8 16,-4 3 1-16,0 0 0 15,0 0 0-15,0-4-10 16,-4 1 0-16,-6 3 7 16,-1 0 1-16,-3 3-5 15,-3 1 1-15,-5 2 0 16,5 0 0-16,3 4-1 15,-4-7 1-15,4 9-1 16,3 4 0-16,1-4 0 16,6 7 1-16,4-3-2 15,7-4 1-15,4-2-4 16,3-7 1-16,4-6-3 16,-1-3 0-16,1-4-5 15,3 1 1-15</inkml:trace>
  <inkml:trace contextRef="#ctx0" brushRef="#br1" timeOffset="55741.86">11105 5186 26 0,'8'25'13'0,"-5"4"-3"0,1-29 20 16,-4 3-29-16,0 0 1 15,0-3 0-15,0 3 1 16,0-3-4-16,0 0 1 16,0-6 1-16,7-4 1 0,-4 1-1 15,4-7 0-15,0 4-1 16,4 5 1-16,-1-2-1 16,1 0 0-16,3 2 0 15,-3 1 1-15,3 3-1 16,-4 0 1-16,1 3-1 15,0 3 1-15,-1-3 1 16,1 0 0-16,-4 3-1 16,0 6 0-16,0 1 0 15,0-1 0-15,0 4-1 16,0-1 0-16,-3 1-3 16,3-4 1-16,0 4-5 15,3-4 0-15,1 1-6 16,-1-4 1-16</inkml:trace>
  <inkml:trace contextRef="#ctx0" brushRef="#br1" timeOffset="55909.872">11561 5271 31 0,'3'16'15'0,"-3"-10"-11"0,0 3 22 16,0-6-26-16,0-3 0 15,4 0-4-15,-4 0 0 0,0 0-4 16,3-3 1-16</inkml:trace>
  <inkml:trace contextRef="#ctx0" brushRef="#br1" timeOffset="56088.081">11543 5083 27 0,'7'19'13'0,"7"-4"-11"16,-10-8 17-16,3-4-20 15,0 3 0-15,3 0-6 16,4-6 0-16,1 3 3 16,2-3 1-16</inkml:trace>
  <inkml:trace contextRef="#ctx0" brushRef="#br1" timeOffset="56343.611">11864 5105 28 0,'7'-22'14'0,"4"0"-7"0,-8 12 25 15,4 4-30-15,0 3 1 16,-3 0 0-16,-1 0 1 16,-3 3-6-16,-3 0 0 15,-1 6 3-15,1 13 1 16,-4-4-2-16,-4 4 1 15,-3 10-1-15,0 2 1 16,3 6 1-16,4-5 0 16,7 2 0-16,4-5 1 0,3-11-4 15,3-5 0-15,12-4-4 16,9-6 1-16,15 1-10 16,0-14 1-16</inkml:trace>
  <inkml:trace contextRef="#ctx0" brushRef="#br1" timeOffset="57153.188">13106 5127 40 0,'-4'0'20'0,"-3"9"-14"0,7-9 32 15,-3 0-37-15,-4 3 1 16,-4 0 0-16,-3-3 0 15,0 3-3-15,3 4 1 16,-3 5 1-16,0 1 0 0,0-1 0 16,0-2 0-16,0 2-1 15,3 1 0-15,0 3-1 16,4-10 1-16,4 0-1 16,3 0 0-16,3-3 0 15,8 4 0-15,0-4 0 16,6 3 1-16,1-3 0 15,-1 0 0-15,1 7 0 16,-4-7 0-16,-3 6-1 16,-8 4 0-16,-3-1-1 15,-3 4 1-15,-8 0-1 16,1 0 0-16,-1-1 1 16,8-5 0-16,-5-1 1 15,5 0 0-15,-4-5 1 16,7 2 0-16,-4 0 0 15,4 0 1-15,4-3 1 16,3-3 0-16,7 0 0 16,7 0 1-16,4-3-1 0,7-6 0 15,-1 0-1-15,1 2 1 16,0-12-2-16,0 7 0 16,-1-4-1-16,1-9 1 15,-4 6-2-15,-3-3 1 16,-4 0-1-16,-7 7 0 15,-3-1 0-15,-4-3 1 16,-7 7-2-16,-4-1 1 16,-3 7 0-16,0 3 0 0,-3 9 0 31,-1 3 1-31,1 4 0 16,3 0 0-16,-1 8 0 0,8 11 1 0,4-10-1 15,3 6 1-15,7 3-2 16,7-2 1-16,4-4-5 15,3 0 1-15,-3-6-12 16,-4-7 1-16</inkml:trace>
  <inkml:trace contextRef="#ctx0" brushRef="#br1" timeOffset="57441.143">13656 5403 36 0,'-3'18'18'0,"-8"-30"-8"0,11 12 20 16,0 0-25-16,-4-6 0 15,4-4 4-15,0 1 0 16,0-1-11-16,4 1 1 16,7-7 7-16,-1 7 1 15,8 3-3-15,3-1 0 16,0-2-2-16,0 0 0 15,-3 2-3-15,0-2 0 16,-4 3-4-16,0-1 0 16,0 4-7-16,0 3 0 15,-3 3-6-15,-1 0 0 16</inkml:trace>
  <inkml:trace contextRef="#ctx0" brushRef="#br1" timeOffset="57604.484">13988 5406 46 0,'7'15'23'0,"-7"10"-31"16,0-21 38-16,0-1-33 16,-4 3 1-16,4-9-20 15,-3-3 0-15</inkml:trace>
  <inkml:trace contextRef="#ctx0" brushRef="#br1" timeOffset="57814.83">13910 5211 34 0,'18'16'17'0,"-4"-13"-12"0,-7-3 21 15,0 3-26-15,0 4 0 16,0-4-1-16,0 3 0 16,0 3-7-16,4 1 0 0,-4-1-2 15,-4 1 0-15</inkml:trace>
  <inkml:trace contextRef="#ctx0" brushRef="#br1" timeOffset="58129.505">14178 5302 41 0,'25'10'20'0,"7"-1"-24"16,-22-12 39-16,4 6-34 15,4 0 0-15,-4 0 0 16,0-3 1-16,0 0-2 16,0-6 1-16,-3 3 1 15,-4-6 0-15,-3 2-1 16,-4-2 0-16,-4-7-1 15,-7 7 0-15,-6 2-1 16,-1 11 1-16,-3 2 0 16,3 6 1-16,-3 7-1 15,7 3 1 1,3 10 1-16,4 5 0 0,4-2-2 0,3-7 0 16,7 0-4-16,7-6 1 15,4-6-8-15,6-4 0 16,8-9-3-16,3-3 1 15</inkml:trace>
  <inkml:trace contextRef="#ctx0" brushRef="#br1" timeOffset="58431.318">14792 5252 33 0,'18'-12'16'0,"-4"2"-14"16,-14 10 28-16,0 0-29 15,-4-3 1-15,-6 6 1 16,-4-3 0-16,-1 3-5 15,-6 4 1-15,0-4 2 16,0 3 1-16,3 3-1 16,1-2 0-16,-1 2-1 15,4 0 1-15,3 1 2 16,4-1 0-16,4 1 1 16,3 2 1-16,3 1-1 15,11 9 1-15,4 0-2 16,0 0 1-16,-4 0-4 15,-4-4 1-15,-6 1-5 16,-15-3 0-16,-3 0-6 16,-18-1 0-16,-21 10-5 15,-6-3 0-15</inkml:trace>
  <inkml:trace contextRef="#ctx0" brushRef="#br1" timeOffset="60157.94">9465 5857 31 0,'7'-6'15'0,"4"-3"0"0,-11 9 16 0,0 0-29 16,0 0 1-16,-7 0 2 16,0-4 1-16,-4 4-7 15,-3 0 0-15,-4 4 4 16,-14-1 1-16,1 3-2 15,-5 7 0-15,1 12-2 16,0 3 0-16,3 13-1 16,0-1 1-16,1 7-1 15,2 0 1-15,5 4 0 16,3-1 0-16,6 0 0 16,8-6 1-16,7-10 0 15,11-5 1-15,7-11-1 0,10-5 0 16,11-7 0-16,3-6 1 15,0-9-1-15,-3-10 0 16,-4-3-1-16,-3 6 1 16,-4-2-1-16,-3-4 0 15,0 3 0-15,-8 0 0 32,-6 6-1-17,-11 4 1-15,-7 6-1 0,-7 6 0 0,-4 6-1 0,-10-5 0 16,0-1-3-16,0 3 1 15,-1-3-10-15,8 3 0 0,7 4-1 16,14-1 1-16</inkml:trace>
  <inkml:trace contextRef="#ctx0" brushRef="#br1" timeOffset="60652.299">9514 6331 30 0,'-3'9'15'0,"6"-9"-8"0,-3 0 25 16,4 6-32-16,3-6 1 15,4 0 1-15,3 0 1 16,3 0-2-16,1 0 1 16,0-6 1-16,-1-3 1 15,4 3-1 1,1-7 0-16,-1 4-1 0,0 2 0 16,-3 1-2-16,-4 0 1 15,0-4-3-15,-7 1 1 16,0 0-1-16,-7-4 0 15,0 7-1-15,-7-1 1 16,-4 7-2-16,-3 0 1 0,0 4 0 16,7 2 0-16,-7 0 0 15,3 7 1-15,-3-1 1 16,4 7 0-16,3 0 1 16,3 0 0-1,8 6-1 1,13-3 0-16,8-10-4 15,7 1 1-15,6-4-6 16,1-6 0-16</inkml:trace>
  <inkml:trace contextRef="#ctx0" brushRef="#br1" timeOffset="60923.094">10075 6375 28 0,'25'-25'14'0,"-4"0"-8"16,-14 15 21-16,-3-2-24 15,-1 2 0-15,1 4 1 0,-4 6 1 16,-4-3-6-16,-3 0 0 15,-3-1 5-15,-4 1 0 16,-8 3-2-16,-2 0 1 16,-1 0-1-16,0 0 0 15,8 7 0-15,-8 5 1 16,7 4-2-16,1 3 0 16,6 3 0-16,4-4 0 15,11 4-1-15,6-9 1 16,11-4-3-16,4-6 1 15,3-6-3-15,4-3 1 0,-4-3-12 16,0-4 1-16,-10-3 0 16,0 4 1-16</inkml:trace>
  <inkml:trace contextRef="#ctx0" brushRef="#br1" timeOffset="61479.773">10280 6365 44 0,'7'16'22'0,"-14"6"-23"16,7-22 45-16,0 0-43 15,0 3 1-15,0-3 0 16,0 0 1-16,3 0-4 16,-3-6 0-16,8 0 2 15,2 2 0-15,1-2-1 0,3-6 1 16,0 5-1-1,4 1 1-15,-1 3-1 0,1 0 1 16,3 3-1-16,-7 0 1 16,0 3-1-16,0 0 1 15,0 3-1-15,-3-3 0 16,0 1-1-16,-1 2 1 16,-3 0-1-16,0 0 1 15,0 1-1-15,-3-7 1 16,-1 3-1-16,1 0 1 15,-1 0-1-15,1-3 1 0,3-3 0 16,4-3 0-16,-1-1-1 16,4-5 1-16,4-1 0 15,0 1 0-15,-1-4 0 16,1 4 0-16,0 5 0 16,-1 1 1-16,-3 6-1 15,0-3 1-15,-3 6-1 16,0 0 1-16,-1 7 0 15,1 2 0-15,3 4 0 16,-4-1 0-16,1 11 0 16,3-1 1-16,0 0-2 15,4 3 1-15,3-3-4 16,7-6 1-16,4-7-9 16,0 1 1-16,0-1-6 15,3 1 1-15</inkml:trace>
  <inkml:trace contextRef="#ctx0" brushRef="#br1" timeOffset="62258.626">12129 6394 44 0,'-8'6'22'0,"-23"-12"-15"16,20 6 36-16,-7 0-43 15,-3 3 1-15,-3 0-1 16,-1 3 1-16,0 3-1 15,4 1 0-15,0-1 0 16,-4 7 0-16,8 0-2 16,-1 2 1-16,4-2-1 15,3-3 1-15,4-1-2 16,4-2 1-16,6-4 0 16,8-6 1-16,-4 0 1 15,7 0 0-15,7 3 1 16,0-3 0-16,0 6 1 15,-3-3 0-15,-7 4-1 16,-4 2 1-16,-7 1-2 0,-4 2 0 16,1-6-1-16,-8 4 1 15,4-1 0-15,-4 1 0 16,4-4-1-16,-3 0 1 16,6 4 1-16,1-1 0 15,6 0 0-15,1 1 0 16,10-4 1-16,4 0 0 15,6-3 1-15,4-3 0 16,4-6-1-16,0 0 1 0,0 0-2 16,-1-7 1-16,1-6-1 15,-4-6 0-15,-3 0-1 32,-4 0 0-32,-3-3-1 0,-4 3 1 0,-3 6-1 15,-1 3 1-15,-6 7-1 16,-4 2 0-16,-4 7 0 15,-3 7 1-15,0 2-1 16,0 4 0-16,0 6 1 16,3 2 0-16,1 5 0 15,6-4 0-15,5 3 0 16,6 0 0-16,3-3-2 16,4-4 1-16,1-5-3 15,-1-4 0-15,0-2-5 16,4-4 1-16,3-3-8 15,-3-6 0-15</inkml:trace>
  <inkml:trace contextRef="#ctx0" brushRef="#br1" timeOffset="62529.22">12566 6676 24 0,'-7'6'12'0,"-4"-9"1"0,11 3 12 15,-3-6-20-15,-1-1 1 16,1-2 4-16,3-4 1 15,0-9-13-15,3 0 1 16,1 1 8-16,3 2 1 16,0-3-2-16,0 9 0 0,7 1-2 15,4 2 0-15,-1 7-2 16,1 3 1-16,0 0-4 16,3 3 1-16,0 0-5 15,0-3 1-15,0 0-5 16,0 0 0-16,1-3-8 15,-1 3 0-15,-4 0 1 16,-2 0 0-16</inkml:trace>
  <inkml:trace contextRef="#ctx0" brushRef="#br1" timeOffset="62709.557">12908 6569 41 0,'0'6'20'0,"0"1"-23"15,0-4 41-15,0 3-37 16,0-3 0-16,0 0-1 16,0 0 0-16,0 1-3 0,0-4 1 15,0 0-8-15,4-7 0 16,-4-2-2-16,-4 0 0 16</inkml:trace>
  <inkml:trace contextRef="#ctx0" brushRef="#br1" timeOffset="62890.159">12873 6378 31 0,'3'6'15'0,"12"4"-6"0,-8-7 27 16,0 3-33-16,0 0 1 16,3 0-1-16,1-2 1 0,-4 2-6 15,3 0 0-15,1 0-1 16,3 1 0-16,0 2-10 15,0 0 0-15</inkml:trace>
  <inkml:trace contextRef="#ctx0" brushRef="#br1" timeOffset="63188.21">13183 6494 41 0,'21'16'20'0,"15"-10"-13"16,-22-6 29-16,0 3-34 15,4-3 0-15,-1-6 0 16,-3-1 1-16,0 1-4 16,-3-3 0-16,-7-4 2 0,-4 1 0 15,-7-1-1-15,-4 1 1 16,-3 2-2-16,-4 1 1 16,-6 6 0-16,-5 6 1 15,5 6-1-15,2 4 0 16,1-1-1-16,7 10 0 15,4 6-1-15,10 1 0 16,7-1-4-16,3-9 1 16,11-4-7-16,11-2 1 15,7-4-3-15,0-2 1 16</inkml:trace>
  <inkml:trace contextRef="#ctx0" brushRef="#br1" timeOffset="63488.117">13882 6419 41 0,'14'0'20'0,"-7"-7"-23"16,-7 7 40-16,-4 0-35 15,-3 0 1-15,-7 0 1 16,-3 3 0-16,-5 1-5 16,-6 2 0-16,0 0 3 15,0 0 0-15,3 1-1 16,4 5 1-16,3 1-1 15,8 2 0-15,3 4 1 16,7 3 1-16,7 6 0 0,7-6 0 16,0 0 0-1,0 0 0-15,-3-3-2 16,-8 0 1-16,-6-3-4 0,-15-1 1 16,-10-5-9-16,-4-4 1 15,-17 0-8-15,-8 0 0 16</inkml:trace>
  <inkml:trace contextRef="#ctx0" brushRef="#br1" timeOffset="64106.071">9183 7284 42 0,'7'3'21'0,"-7"0"-12"16,0 0 31-16,0 4-37 15,0 2 0-15,-4 4 1 16,-3 9 1-16,-3 9-7 16,-1 7 1-16,1 12 3 15,6 0 0-15,-7 0-5 16,4-6 1-16,4-9-5 16,-1-13 0-1,1-16-9-15,-1-12 0 0</inkml:trace>
  <inkml:trace contextRef="#ctx0" brushRef="#br1" timeOffset="64345.498">8851 7366 45 0,'14'12'22'0,"46"-9"-12"0,-39-3 34 15,18 0-42-15,0-6 1 16,21 3 1-16,14 0 0 16,21-7-4-16,-3-5 0 15,14-7 2-15,-7 0 0 16,-15 0-6-16,-13 9 1 16,-11 4-14-16,-18 3 1 15</inkml:trace>
  <inkml:trace contextRef="#ctx0" brushRef="#br1" timeOffset="64781.064">9398 7827 57 0,'28'-7'28'0,"8"-8"-25"16,-22 8 41-16,10 1-44 15,5 0 0-15,-1-10 0 16,-4-6 1-16,1-3-2 0,-7 0 1 16,3-3 0-16,-7 0 0 15,-3 6-1-15,-4 0 1 16,-7 0-3-16,0 3 1 15,-4 6-1-15,1 4 0 16,-8 9-1-16,-3 3 0 16,-4 6 0-16,1 4 0 15,-1 6 1-15,4 6 1 16,3 3 1-16,4 0 0 0,4 7 1 16,10-4 1-16,3-3-2 15,12-6 1-15,-1-9-4 16,7-7 0-16,0-6-8 15,11-6 1-15,-4-7-2 16,4-5 0-16</inkml:trace>
  <inkml:trace contextRef="#ctx0" brushRef="#br1" timeOffset="67872.957">10079 7061 24 0,'7'4'12'0,"-4"11"1"0,-3-8 13 16,0-4-22-16,0 3 0 15,0 0 5-15,-3 13 0 16,-4-3-11-16,0 9 1 0,-4 6 7 16,-3 7 0-16,0 15-3 15,-4 10 1-15,1 3-3 16,-1 9 1-16,4-16-4 16,0-8 1-16,7-11-7 15,0-5 0-15,7-13-7 16,7-10 0-16</inkml:trace>
  <inkml:trace contextRef="#ctx0" brushRef="#br1" timeOffset="68250.06">10128 7638 47 0,'11'13'23'0,"10"-10"-23"0,-10-3 38 15,-4 0-38-15,3-6 1 16,-3 0 0-16,0-4 1 16,0-6-3-16,0-2 1 15,1-1 0-15,-5-3 1 16,-3 3-1-16,0-3 0 15,0 6-1-15,-3 4 0 16,-5 6-2-16,1 9 0 16,-3 6 0-16,-1 7 0 0,1 3-1 15,3 3 1-15,3 3 1 16,4 6 0-16,7 4-1 16,4-10 0-16,-1 0-8 15,8-3 1-15,7-7-1 16,-1 1 1-16</inkml:trace>
  <inkml:trace contextRef="#ctx0" brushRef="#br1" timeOffset="68534.163">10594 7660 31 0,'25'-15'15'0,"-15"2"-13"16,-10 13 30-16,-3 0-30 15,-4 3 0-15,-4 0 0 16,-3 4 1-16,-4-1-4 15,1 0 0-15,-1 1 2 16,0-4 1-16,4 0-2 0,4-3 1 16,3 3 0-16,3 0 0 15,4 3 1-15,7 1 0 16,4 2-1-16,-1 0 1 16,1 1-1-16,-1-1 1 15,-2-3-2-15,-8 7 0 16,-8 0-2-16,-6-1 0 15,0 4-5-15,-3-1 0 16,-5-2-6-16,5-4 0 16</inkml:trace>
  <inkml:trace contextRef="#ctx0" brushRef="#br1" timeOffset="68834.486">10971 7598 26 0,'25'6'13'0,"-11"-12"0"15,-14 6 16-15,0 0-27 16,0-7 1-16,-3 1 3 16,-8 0 1-16,-7 0-8 15,1-1 1-15,-4 7 4 16,-1 7 0-16,-2 2-1 15,-1 4 1-15,7 5-2 16,4 7 0-16,4 7-2 16,3-1 0-16,7 0-4 0,7 1 1 15,7-7-5-15,4-3 0 16,6-6-7-16,8-7 1 16</inkml:trace>
  <inkml:trace contextRef="#ctx0" brushRef="#br1" timeOffset="69091.156">11204 7814 28 0,'36'-22'14'0,"-8"13"-4"0,-21 6 17 0,0-1-24 0,0 1 1 15,-4-3 0-15,1 0 1 0,-4-1-7 16,-4 1 0-16,-6-6 4 16,-4 2 1-16,-4 4-3 15,-3 3 1-15,-4 0-1 16,1 3 1-16,2 3 0 15,5 3 0-15,3 0 0 16,7 1 1-16,3 5-4 16,11 1 0-16,7-1-4 15,7 1 1-15,8-4-8 16,-1 1 0-16</inkml:trace>
  <inkml:trace contextRef="#ctx0" brushRef="#br1" timeOffset="69481.586">11529 7889 26 0,'-11'35'13'0,"-10"-4"0"0,18-25 16 0,-5 10-26 0,-2 3 0 16,-1-3 1-16,4-1 1 15,0 4-7-15,0-13 0 16,4-3 5-16,-1-9 1 16,4-13-3-16,4 4 1 15,3-10-1-15,0-7 0 16,0-2 0-16,3-1 1 0,1-2-2 16,3-1 0-1,0 0 0-15,4 7 0 0,3 0 0 16,4 12 0-16,6 3 0 15,-2 7 1 1,-1 9-1-16,-3 6 1 0,-4 3-1 16,-11 7 1-16,-6 0-2 15,-11 9 0-15,-7-3-1 16,-4 3 0-16,-3-3-5 16,0-3 0-16,3-4-6 15,4 1 0-15</inkml:trace>
  <inkml:trace contextRef="#ctx0" brushRef="#br1" timeOffset="69708.052">11885 7692 36 0,'7'34'18'0,"-14"4"-14"0,7-32 26 15,-3 4-29-15,3 2 1 16,0 1-1-16,0-1 1 16,-4-2-3-16,4-1 0 15,0-6-4-15,0-3 0 16,0-6-7-16,0-7 1 0</inkml:trace>
  <inkml:trace contextRef="#ctx0" brushRef="#br1" timeOffset="70321.781">11871 7544 37 0,'4'7'18'0,"13"5"-17"16,-10-6 29-16,4-2-30 16,3 8 0-16,4 1-1 15,6 2 1-15,4 1-1 16,1-3 1-16,6 2-1 15,4-2 1-15,7-4-1 16,3 4 1-16,-3-7-1 16,-4-3 1-16,-3-3-1 15,-11 3 1-15,0-9-1 0,1 0 1 16,-1-7-1-16,-7-2 1 16,0 2 0-16,-7 0 0 15,0 4-1-15,-10-4 1 16,0 4 0-16,-8-3 0 15,0-1-1-15,-6 4 0 32,-1 5 0-17,1 1 1 1,-1 10 0-16,4 5 0 0,4 10 1 0,3 9 0 0,7 10 0 0,3 12 0 16,8 10 1-16,7 3 0 0,3 3-1 15,-4 6 1-15,-2-3-1 16,-8-6 0-16,-7-6-1 15,-11-4 0-15,-10-9-1 16,-7-6 1-16,-7-10-1 16,0-9 0-16,-1-6 0 15,-6-10 0-15,-4-12 0 16,4-10 1 0,3-6-1 15,7-6 1-31,8-3 1 15,6 0 0-15,11 2 2 0,14 4 1 0,8 3-1 16,9 0 1-16,12 4-1 0,17-1 1 0,0-3-3 16,0-3 0-16,-4 3-7 15,-7 0 1-15,-6 9-9 16,-12-6 1-16</inkml:trace>
  <inkml:trace contextRef="#ctx0" brushRef="#br1" timeOffset="71116.887">13878 7591 46 0,'7'0'23'0,"-10"-3"-23"0,-1 3 39 0,-3 0-38 16,-3 3 1-16,-4-3-1 15,-4 7 1-15,-7-1-3 16,1 6 1-16,-1-2 1 15,0 6 0-15,4 2-1 16,0 4 0-16,3-6 0 16,4 0 0-16,3-4-2 15,4-2 1-15,7 5-1 16,7-5 1-16,4 2-1 0,7 1 1 16,-4-1 0-16,-4 1 0 15,-3-1 0-15,0 1 1 16,-7 0-1-16,-7 2 0 15,-3-2 0-15,-8-4 0 16,1 1-1-16,-1-1 1 16,0 0 1-16,4 1 0 15,7-10 1-15,4 6 0 16,3-3 0-16,7-3 0 16,3 0 0-16,11 0 1 15,8 0 0-15,2-6 1 16,5-7-1-16,2-5 0 0,5-4 0 15,-4 0 0-15,-4 3-1 16,0-3 1-16,-7 3-1 16,-6 7 0-16,-5-4-1 15,-3 10 0-15,-3 2 0 16,-4 4 0-16,-7 0-1 16,0 0 1-16,-7 4-1 15,0-1 0-15,-4 6 0 16,1 4 0-16,3 2 0 15,0 1 0-15,-1 0 1 16,5 3 0-16,3-1 0 16,3-2 0-16,5-7-2 15,2 4 0-15,4-7-2 16,4-3 0-16,0 1-3 16,3 2 0-16,3-3-7 0,5-3 0 15,-1 0 2-15,-3 0 1 16</inkml:trace>
  <inkml:trace contextRef="#ctx0" brushRef="#br1" timeOffset="71373.323">14305 7946 24 0,'0'-3'12'0,"-3"6"-12"0,3-3 23 16,0 3-19-16,0-9 1 0,-7-4 2 15,3-5 1-15,1-4-9 16,3-3 0-16,-4 3 8 15,0 0 0-15,4 3-2 16,0 4 1-16,8-1-1 16,-1 7 0-16,3-3-1 15,4 2 0-15,4 1-3 16,3 3 0-16,0-3-4 16,0 6 1-16,4-3-6 15,-4 6 1-15,-3-3-9 16,-4 6 0-16</inkml:trace>
  <inkml:trace contextRef="#ctx0" brushRef="#br1" timeOffset="71559.244">14619 7783 39 0,'11'6'19'0,"-11"22"-13"0,3-18 27 16,-3-1-33-16,0 0 1 15,0 1-2-15,0-4 0 16,0 0-2-16,0-3 0 16,0-3-9-16,0-6 0 15</inkml:trace>
  <inkml:trace contextRef="#ctx0" brushRef="#br1" timeOffset="71723.155">14549 7576 39 0,'17'12'19'0,"8"7"-23"0,-18-16 29 0,0 3-33 16,0-2 0-16,4 2-11 16,-1 0 0-16</inkml:trace>
  <inkml:trace contextRef="#ctx0" brushRef="#br1" timeOffset="72093.08">14845 7849 37 0,'10'15'18'0,"5"-2"-13"0,-8-13 30 0,3 0-33 0,4-3 1 16,0-4 1-16,8 1 1 15,-8-3-7-15,0-4 1 16,0 1 3-16,-3-1 0 16,-4 4-2-16,-7-4 0 15,-4 1-1-15,-7 2 1 16,-3 1-1-16,-3 6 0 15,-1 6-1-15,-3 3 1 0,3 7-1 16,1 8 0-16,3 8 0 16,3-7 0-16,7 3-1 15,8 0 1-15,3-3-4 16,7 0 1 0,7-10-7-16,11-2 1 0</inkml:trace>
  <inkml:trace contextRef="#ctx0" brushRef="#br1" timeOffset="72392.131">15441 7836 23 0,'14'-9'11'0,"-14"-1"-6"16,0 4 11-16,-3 0-14 16,-4-4 0-16,-7 4 2 15,-8 0 1-15,-6-4-6 16,-4 4 0-16,1 0 3 15,2 6 1-15,8 0 0 0,7 6 1 16,0 3-1-16,3 4 1 16,4 3 1-16,7 2 1 15,7 8-1-15,11-5 0 16,7 8-1-16,-1-1 0 47,-2 0-3-47,-12 0 1 0,-6 1-3 0,-8 5 1 0,-10-3-5 15,-7 4 0 1,-4-4-10-16,-10-2 0 0</inkml:trace>
  <inkml:trace contextRef="#ctx0" brushRef="#br1" timeOffset="73502.976">19025 5973 27 0,'7'0'13'0,"-3"32"2"15,-4-23 13-15,0 7-25 16,0 3 1-16,3 9 4 15,-3 9 0-15,-3 4-10 0,-1 12 1 16,-3 10 6-16,0 19 0 16,-3 2-2-16,-1-2 0 15,1-7-3-15,2-6 1 16,1-16-3-16,7-21 0 16,4-16-3-16,3-13 1 15,0-19-6-15,-3-12 1 16,-1-16-5-16,-3-3 0 15</inkml:trace>
  <inkml:trace contextRef="#ctx0" brushRef="#br1" timeOffset="73804.181">18994 6017 37 0,'10'0'18'0,"11"10"-18"15,-14-7 29-15,0-3-29 16,4 3 1-16,7 3 4 16,6 0 1-16,8 4-5 15,0-1 1-15,7-2 4 16,7-1 0-16,-1 3 0 16,-2 1 1-16,-8-1-4 15,-7 4 1-15,-10-1-3 16,-15 4 1-16,-13 6-2 15,-15 0 0-15,-10 3-3 16,-11 3 0-16,-7 6-4 16,0-5 1-16,4-7-10 15,-1-4 0-15</inkml:trace>
  <inkml:trace contextRef="#ctx0" brushRef="#br1" timeOffset="74117.796">19586 6262 44 0,'-7'12'22'0,"14"-5"-11"16,-3-14 31-16,-4 7-36 15,0 0 0-15,0 0 4 16,0 0 1-16,10 0-14 16,8 0 0-16,10-3 8 15,-7 0 1-15,22 6-5 16,3 0 0-16,-1-3-7 16,-2 0 0-16,-8-3-8 15,-7 0 0-15,-10-3-6 16,0 0 0-16</inkml:trace>
  <inkml:trace contextRef="#ctx0" brushRef="#br1" timeOffset="75063.99">20532 6234 49 0,'31'3'24'0,"-13"-3"-19"16,-14 0 40-16,-4 0-45 15,0 0 1-15,-7 3 0 16,-8 3 0-16,-6 0-2 16,-7 1 1-16,-4-1-1 0,1 3 1 15,-12 7-2-15,8-3 0 16,3-1 0-16,4 4 0 16,7-1 0-16,3-5 1 15,11 2 0-15,7-2 0 16,11 2 1-16,10-2 1 15,4-1 1-15,3 4 0 16,0-4 0-16,-3-3 1 16,-4-2-2-16,-4 2 1 0,-9 0-1 15,-12 3 0-15,-10 4-1 16,-4 3 1 0,-3-1-2-16,-4-2 0 0,4-4 0 15,4 1 1-15,-1-4 0 16,4 3 0-16,7-5 0 15,7-1 1-15,7-3 0 16,7 0 1-16,7-3-1 16,11-4 1-16,7-8 0 15,10 2 1-15,-3-3-1 16,-7-2 1-16,0-4-1 16,-1 0 0-16,1-7-1 15,0 1 1-15,-4 3-1 16,-3 3 0-16,-4 7-1 15,-7 2 0-15,-3 4-1 16,-4-1 1-16,-10 4-2 16,-8 6 1-16,-6-3-2 0,-5 3 1 15,1 0-1-15,-7-3 1 16,4 9 0 0,2 6 0-16,1 7 0 0,0 9 1 15,4-6 1-15,6 7 0 16,1 2-1-16,-1-3 1 15,11-3-1-15,7-6 0 16,7 0-3-16,8-7 0 16,-1-5-5-16,0-1 0 15,0-6-7-15,0-3 0 16</inkml:trace>
  <inkml:trace contextRef="#ctx0" brushRef="#br1" timeOffset="75379.867">21064 6563 35 0,'4'22'17'0,"-4"3"-8"15,0-22 24-15,0-3-30 16,0-3 0-16,-4-3 3 16,1-7 0-16,-1-6-7 15,4-3 0-15,0-3 5 16,0 6 1-16,4 4-2 15,-1-1 1-15,1 3-1 16,3 4 1-16,4-3-1 16,-1 2 1-16,4 7-2 0,0 0 1 15,4 3-1-15,0 0 0 16,-4 0-4-16,0 0 0 16,3 3-4-16,-2-3 0 15,-1-3-10-15,3 3 1 16,1 0-4-16,0 3 1 15</inkml:trace>
  <inkml:trace contextRef="#ctx0" brushRef="#br1" timeOffset="75544.7">21470 6575 40 0,'11'22'20'0,"-8"-3"-25"16,-3-13 34-16,0-2-30 15,0-4 0-15,0-7-8 16,0-2 1-16,4-10 2 16,3 0 1-16</inkml:trace>
  <inkml:trace contextRef="#ctx0" brushRef="#br1" timeOffset="75742.554">21424 6315 41 0,'14'16'20'0,"4"15"-19"15,-11-28 36-15,0 0-36 0,4 1 1 16,-1-1-4 0,4-3 1-16,4 0-5 0,0 0 0 15,-1 3-6-15,1 0 0 16</inkml:trace>
  <inkml:trace contextRef="#ctx0" brushRef="#br1" timeOffset="76086.642">21819 6563 46 0,'32'31'23'0,"25"-12"-22"15,-43-16 39-15,3-6-40 16,1-6 0-16,-4-4 0 16,-3-9 1-1,-15-19-1 1,-7 10 0-16,-3 3 0 16,-7 3 1-16,-3 12 0 15,2 7 0-15,1 6-1 16,7 12 0-16,3 10 0 15,4 10 1-15,0 2-1 16,0 4 0-16,7-4-1 16,7 1 0-16,7-4-4 15,8-3 1-15,6-6-9 16,0-6 1-16,7-10-2 16,4-6 0-16</inkml:trace>
  <inkml:trace contextRef="#ctx0" brushRef="#br1" timeOffset="76371.472">22581 6378 30 0,'0'0'15'0,"-28"3"-9"0,14 0 26 16,-11 0-32-16,-3-3 0 0,0-3 1 16,0 0 0-1,-1 3-1-15,1 0 0 0,3 3 2 16,1 3 0-16,6 7 2 15,4 3 1-15,7 6 0 16,11 9 1-16,6 3 0 16,1 1 0-16,6 6 0 47,12-1 1-47,-1 1-5 0,-4-9 0 0,-13-1-2 0,-14 0 1 0,-12-3-5 15,-6-2 0-15,-18-11-15 16,-17-2 1-16</inkml:trace>
  <inkml:trace contextRef="#ctx0" brushRef="#br1" timeOffset="87254.721">6237 8792 22 0,'0'-3'11'0,"0"-12"4"15,0 15 11-15,0 0-21 16,0 0 1-16,0 0 4 15,0 0 0-15,0 0-12 16,4 3 1-16,-4 3 7 16,0 3 1-16,0 7-3 0,0 0 0 15,0 6-2-15,-4 6 1 16,4 6-2-16,-7-2 0 16,4-4-3-16,-5 0 1 15,5-6-8-15,3-6 1 16,-7-13-9-16,7-3 1 15</inkml:trace>
  <inkml:trace contextRef="#ctx0" brushRef="#br1" timeOffset="87870.037">6576 8651 44 0,'0'-9'22'0,"0"-16"-23"16,0 15 34-16,-7-2-33 15,-4-1 0-15,-3 1-1 0,-7 2 1 16,-7 4 0-16,3 6 0 16,-7 6 1-16,-10 4 0 15,0 5-1-15,-4 1 0 16,3 9-2-16,-6 7 0 15,0-1-1-15,3 10 1 16,3-1-1-16,5 1 0 16,6 3 2-16,4 0 0 15,6 6 2-15,12-3 1 16,-1-3 0-16,11 3 1 16,11-3 1-16,10 0 0 0,7-3-1 15,4 3 1-15,7-13 0 16,0-6 1-16,10-12-1 15,-7-20 1-15,1-8-1 16,3-20 1-16,3-15-3 16,0-10 1-16,1-5-2 15,-12-11 0-15,-6 4-1 16,-7-3 0-16,-7 12-4 16,-11 7 1-16,-18 9-5 15,-10 15 0-15,-7 7-9 16,-8 10 0-16</inkml:trace>
  <inkml:trace contextRef="#ctx0" brushRef="#br1" timeOffset="88741.485">7260 8780 42 0,'7'-19'21'0,"-7"13"-18"0,0 6 30 15,-3 0-31-15,-1 0 1 16,-3 3 0-16,-3 0 0 16,-12 6-4-16,-2 7 0 15,-8 3 3-15,0 3 0 0,-10 12-1 16,7 7 0-16,3 9-1 15,-11 7 1-15,8 2-1 16,3 10 1 0,1-3-1-16,6-6 1 0,11-4-1 15,3-6 1-15,11-6-1 16,11-6 1-16,3-10-1 16,0-9 1-16,18-10 0 15,0-6 1-15,10-12-1 16,-3-3 1-16,-4-7-1 15,0-6 1-15,-6-7-2 16,-5-2 1-16,-6 2-2 16,-4 4 1-16,-14 6-1 15,-7 7 1-15,-7 2-2 16,-4 7 0-16,-3 9-3 0,-7 3 1 16,7 4-4-16,-8 2 0 15,8 1-8-15,0-4 1 16</inkml:trace>
  <inkml:trace contextRef="#ctx0" brushRef="#br1" timeOffset="89253.079">7211 9404 47 0,'3'19'23'0,"15"-19"-23"16,-7 3 39-16,-1-3-37 15,4-3 0-15,4-4 2 16,3 1 1-16,0-3-6 16,-3-7 0-16,-4 0 3 15,0 1 1-15,-3-1-2 16,-4-3 0-16,-4 0-2 16,-3 1 1-16,0 2-2 15,-3 3 0-15,-4 7-1 16,0 3 1-16,-4 6-1 0,-3 6 0 15,3 7-2 1,-6 6 1 0,-1 13 1-16,7-1 0 15,8 1 1-15,3-1 0 16,3-3 1-16,8-5 1 16,10-5-1-16,4-5 0 15,0-3-5-15,-1-10 1 16,-3-6-6-16,8-10 0 15</inkml:trace>
  <inkml:trace contextRef="#ctx0" brushRef="#br1" timeOffset="89900.081">7609 9514 40 0,'0'22'20'0,"-14"0"-19"16,14-19 35-16,0 0-33 16,0 0 0-16,0 0 2 15,0-3 0-15,0 0-6 16,4-3 0-16,-1-3 4 16,8-7 1-16,-4 1-3 15,4-7 1-15,-1 3-2 0,-3 4 1 16,7-1-2-16,-3-3 1 15,7 4 0-15,-8-1 0 16,4 4 0-16,4 6 0 16,0-4-1-16,-1 7 1 15,4 4 0-15,-10-1 0 16,3 3 0-16,-3 7 0 16,-1-1 0-16,-3 4 0 15,0 3 0-15,4-1 0 16,-8-2 0-16,1 0 0 15,-1-4 0-15,5-2 1 16,2-1-1-16,1-3 0 0,10 1 0 16,-7-4 1-16,4-3 0 15,-1-3 0-15,-6-4 0 16,10-2 0-16,-3-4 0 16,-1-2 0-16,1-4-1 15,0 0 1-15,-1 3-2 16,-10-2 1-16,0-1-1 15,-3 0 0-15,-4 3 0 16,-4 4 1-16,1 9-1 16,-8 6 0-16,1 6 0 15,-1 4 0-15,4 6 0 16,0-1 0-16,0 4 0 16,3-3 1-16,4 0 0 15,4 0 0-15,6-7-2 16,1 1 1-16,3-4-5 15,4 1 1-15,3-1-10 0,4-6 1 16</inkml:trace>
  <inkml:trace contextRef="#ctx0" brushRef="#br1" timeOffset="90679.62">8350 9551 39 0,'7'13'19'0,"-7"-13"-15"0,0 0 26 0,0-6-27 16,0-7 0-16,0-6 1 16,4 3 1-16,3 1-6 15,-7 2 0-15,7 4 4 16,0 3 1-16,4-1-2 16,3 1 0-16,0 3-1 15,7-3 0-15,4 6-2 16,-8 3 0-16,1 0-4 15,0 3 1-15,3 0-5 16,0-2 1-16,4-1-4 16,-8 0 1-16,4-3 2 15,1-3 0-15,-8 0 5 16,-4-1 1-16,1-2 5 16,-4 0 0-16,0 3 5 15,-7 3 0-15,-7-3-1 16,0 0 1-16,0-1-3 15,-4 4 0-15,1-3-1 0,-4 3 0 16,3 7-1-16,0 2 0 16,1 7-1-16,6 2 1 15,-3 1 0-15,4 0 0 16,3 0-1-16,0-3 0 31,7-7 0-31,0 0 1 0,3-2-1 0,8-1 0 16,-7-3-1-16,3 3 0 15,-4-6-1-15,1 3 0 16,3 1 0-16,-3-1 0 16,3-3 0-16,0 0 0 0,0 0 0 15,0 0 0-15,4 0 1 16,6 0 0-16,-6-3 0 16,10-10 0-16,4-6 0 15,10-12 0-15,-13-10-1 16,2-9 1-16,-10-7-1 15,8-18 1-15,-12 0-1 16,-3-10 1-16,-7 7-1 16,-3 6 0-16,-4 9 1 15,-7 7 0-15,0 15 0 16,-4 13 0-16,1 18 2 16,-4 23 1-16,3 15 1 15,0 13 0-15,4 31-1 16,7 22 1-16,11 9-1 15,3 7 0-15,4-3-3 16,-1-16 0-16,-3-16-4 0,-3-19 0 16,0-12-11-16,-11-19 0 15</inkml:trace>
  <inkml:trace contextRef="#ctx0" brushRef="#br1" timeOffset="91489.418">5863 10332 29 0,'-14'16'14'0,"3"-7"2"0,11-6 11 0,0 0-22 15,0 4 1-15,0-4 5 16,4 3 0-16,3-3-12 15,-3 4 1-15,6-1 9 16,8-3 0-16,7 3-3 16,6 0 1-16,1 1-4 15,-4 5 1-15,-3-9-3 16,0 4 0-16,-11 2-2 16,-4 1 1-16,-3-1-2 15,-7 3 1-15,-3 1-1 16,-4 3 1-16,-4-1-1 15,-10 4 0-15,3 0 1 16,-3 3 0-16,0-3 0 0,3 0 1 16,8-4 0-16,-1 1 1 15,4-4-2-15,7-2 0 16,7-4-2-16,14-3 1 16,8-3-6-16,-5-3 0 15,12 0-10-15,-5-10 0 16</inkml:trace>
  <inkml:trace contextRef="#ctx0" brushRef="#br1" timeOffset="92090.544">6255 10602 34 0,'56'-16'17'0,"-17"-12"-5"0,-28 15 18 16,3-6-26-16,-4-2 0 15,1-5 2-15,-1-8 1 16,-10-4-8-16,0-2 0 16,-10-1 5-16,-8 6 1 15,-6 4-3-15,-15 3 1 16,-11 3-2-16,-6 3 1 15,-15 9-2-15,4 10 0 16,4 3-3-16,-8 13 1 16,-6 15-3-16,10 6 0 0,3 16-1 15,4 13 1 1,4 19 0-16,13-1 1 0,15 4 3 16,25 0 0-16,6 5 3 15,25-14 1-15,22-10 2 16,-1-16 1-16,32-16 0 15,18-15 0-15,14-35-1 16,-14-12 1-16,0-16-3 16,-8-3 0-16,-13-9-3 15,-18-7 0-15,-14-3-9 16,-32 4 1-16,-14-7-10 16,-14 18 1-16</inkml:trace>
  <inkml:trace contextRef="#ctx0" brushRef="#br1" timeOffset="94237.461">7031 10508 31 0,'0'6'15'0,"0"-6"-1"0,0 3 15 16,0-3-25-16,0 3 1 15,3 0 2-15,1 4 1 16,-4 5-10-16,0 10 0 15,0 9 6-15,0 4 1 16,-4 15-3-16,1 13 0 16,-1 6-2-16,1 0 1 15,-8-10-3-15,4-8 0 16,4-11-4-16,-4-15 1 16,3-12-7-16,1-13 1 15,6-22-4-15,1-9 0 16</inkml:trace>
  <inkml:trace contextRef="#ctx0" brushRef="#br1" timeOffset="94627.246">6985 10476 29 0,'7'13'14'0,"-3"-4"-6"16,3-6 22-16,-7 1-27 15,3-1 1-15,4-3 5 16,-3 6 0-16,6-9-10 16,12 0 0-16,2-4 7 15,8 4 0-15,10-3-1 0,8 3 1 16,-1 0-2-16,-3 3 1 15,-11 0-2-15,-3 3 1 16,-7 0-1-16,3 3 0 16,-21 7-2-16,-7-1 0 15,-7 7-3-15,-21 3 1 16,-1 6-3-16,-6 1 0 16,0-7-4-16,-4-1 1 15,0 5-10-15,4-8 1 16,3 4-1-16,8-6 1 0</inkml:trace>
  <inkml:trace contextRef="#ctx0" brushRef="#br1" timeOffset="94987.631">7514 10881 48 0,'21'-3'24'0,"-28"-4"-28"16,7 1 46-16,0 6-40 15,0 0 0-15,0-6 0 16,-7 0 1-16,-3 2-4 16,-4 1 0-16,-4 3 3 15,-7 7 0-15,-3-1-3 16,-7 6 1-16,3 7-2 0,4 6 1 15,3 4-3-15,4 2 0 16,7-6 0-16,7 0 1 16,3-9 1-16,11-7 1 15,11-15 0-15,3-7 1 16,0-12 1-16,4 0 0 16,-7-3-6-16,-1 0 1 15,8 0-9-15,-18-4 0 16</inkml:trace>
  <inkml:trace contextRef="#ctx0" brushRef="#br1" timeOffset="95361.753">7705 10752 44 0,'21'7'22'0,"-18"-1"-18"16,-3-6 36-16,0 0-38 15,0 0 0-15,0 0 1 16,-3 0 1-16,-1 0-5 16,-3 0 1-16,-3 0 2 15,-4 3 1-15,3 3-2 16,-14 4 0-16,11-4-1 16,-7 3 0-16,7 4-2 15,0-1 1-15,3-2-1 16,1-4 1-16,10 7 0 0,3-1 1 15,8 1 0-15,6 2 1 16,5-2 0-16,-1 3 1 16,-4-7 0-16,1 4 0 15,-7-1-2-15,-11 7 1 16,-11-3-3-16,-10 6 0 16,-4-1-8-16,-7-2 1 31,4-6-8-31,-4-1 1 0</inkml:trace>
  <inkml:trace contextRef="#ctx0" brushRef="#br1" timeOffset="96520.226">7994 10831 42 0,'0'3'21'0,"7"12"-13"0,-7-8 32 16,0 2-40-16,0 4 1 16,0 6-1-16,0 9 0 15,-4 0-1-15,4 3 0 16,0-6-7-16,-3-3 1 15,3-9-7-15,0-19 0 16</inkml:trace>
  <inkml:trace contextRef="#ctx0" brushRef="#br1" timeOffset="96713.302">7959 10592 34 0,'10'16'17'0,"-10"-7"-14"16,0-9 23-16,4 0-23 16,-1 0 1-16,1-3-1 15,3 0 0-15,0 0-8 16,0 0 0-16,11 0-5 16,-1-4 1-16</inkml:trace>
  <inkml:trace contextRef="#ctx0" brushRef="#br1" timeOffset="96973.649">8424 10385 42 0,'-3'63'21'0,"-22"15"-21"0,22-49 33 15,-4 5-31-15,-1 13 0 16,1 3 0-16,4 10 1 16,-4-7-4-16,3-3 0 15,4-12-4-15,0-10 1 0,0-9-8 16,-7-13 1-16,4-9-2 16,-1-3 0-16</inkml:trace>
  <inkml:trace contextRef="#ctx0" brushRef="#br1" timeOffset="97164.208">8177 10806 40 0,'11'15'20'0,"3"-2"-16"16,-10-10 42-16,6 0-45 16,1 0 1-16,3 3 0 15,4 1 0-15,3-4-4 16,7 0 1-16,-3 0-3 15,3 0 1-15,0 0-7 16,0-3 0-16,-3-6-5 0,-7 0 1 16</inkml:trace>
  <inkml:trace contextRef="#ctx0" brushRef="#br1" timeOffset="97360.96">8573 10897 45 0,'14'21'22'0,"-25"8"-23"0,11-23 41 15,0 7-40-15,0-1 0 0,0-3-3 16,0 1 0-16,0-4-2 16,0-3 0-16,0-3-8 15,4-12 0-15</inkml:trace>
  <inkml:trace contextRef="#ctx0" brushRef="#br1" timeOffset="97614.756">8569 10765 44 0,'0'6'22'0,"4"3"-16"15,-4-9 36-15,0 0-41 16,3 0 1-16,1 4 0 16,3-1 0-16,0 0-3 15,3 3 0-15,1-3 0 0,-1 0 1 16,1 1-6-16,0 2 1 16,-4-3-7-16,0 0 1 15,0 3-4-15,0-2 0 16</inkml:trace>
  <inkml:trace contextRef="#ctx0" brushRef="#br1" timeOffset="97839.338">8731 10956 44 0,'7'16'22'0,"4"-4"-21"0,-11-12 43 16,0 3-41-16,7 1 0 0,-7-4 2 16,3 3 0-16,1-3-6 15,0 3 0-15,-1-3 4 16,4-3 1-16,0-7-2 15,4-2 0-15,-1-4-1 16,1 0 0-16,0-2-3 16,3-1 1-16,-4 0-4 15,4 0 0-15,0 3-6 16,4 1 0-16,3-4-6 16,-3 3 0-16</inkml:trace>
  <inkml:trace contextRef="#ctx0" brushRef="#br1" timeOffset="98170.752">9021 10912 49 0,'14'13'24'0,"14"-4"-25"16,-18-9 43-16,1-3-41 0,0-3 0 15,3-4 0-15,0 1 0 16,-4 0-2-16,1-7 1 15,-11 3 0-15,0 1 0 16,-7-1-1-16,3 4 1 16,-3 3-2-16,-3 2 0 15,-1 11-1-15,1 2 1 16,-8 7 0-16,7 6 0 16,4 9 1-16,4 4 0 0,3-1 1 15,10-3 1-15,1-2 0 16,7-7 1-16,3-7-2 15,14-5 0-15,4-4-5 16,3-3 1-16,-3 0-10 16,3-6 1-16</inkml:trace>
  <inkml:trace contextRef="#ctx0" brushRef="#br1" timeOffset="98593.629">10439 10686 48 0,'7'44'24'15,"-11"0"-24"-15,4-25 40 0,-3 9-39 16,6 19 0-16,-3 10-1 16,0 2 0-16,-3 1-4 15,-1-16 0-15,1-13-8 16,-4-12 0-16,3-22-3 16,-3-10 1-16</inkml:trace>
  <inkml:trace contextRef="#ctx0" brushRef="#br1" timeOffset="98832.495">10121 10668 53 0,'4'6'26'0,"6"0"-28"0,-3-6 54 16,4 0-52-16,7 0 1 15,-1-3 1-15,15 0 1 16,14-3-4-16,10-4 0 16,15-2-1-16,10-7 1 15,-10 3-6-15,-1-6 0 16,-3 3-10-16,-10 1 0 16</inkml:trace>
  <inkml:trace contextRef="#ctx0" brushRef="#br1" timeOffset="99249.33">10516 11122 46 0,'4'3'23'0,"17"1"-17"0,-10-4 33 0,10 0-37 15,7-4 0-15,4 1 1 16,-1 0 1-16,-6 0-5 16,-4-3 0-16,-3-7 3 15,-4 1 0-15,-3-1-2 16,-1-3 1-16,-6 1-3 16,-1-1 0-16,-3-6-3 0,0 6 1 15,0 7-1-15,-3 3 0 16,-4 6-1-16,0 6 1 15,-4 3 0-15,1 10 1 16,-1 0 2-16,0-3 0 16,4 3 1-16,4 6 1 15,3 3 1-15,7 0 0 32,14 0-2-17,7-6 1-15,4-6-5 0,7-7 1 16,0-5-7-16,3-14 1 0</inkml:trace>
  <inkml:trace contextRef="#ctx0" brushRef="#br1" timeOffset="99510.185">11070 11113 45 0,'0'0'22'0,"-3"-6"-19"15,3 6 41-15,0-7-41 16,0-5 0-16,0-4 2 16,3 0 0-16,4-2-6 15,4-4 0-15,3 3 4 16,4 3 1-16,3 4-3 16,3 2 0-16,5-2-4 0,-5 2 0 15,-2 4-6-15,-1 0 1 16,-4 3-10-16,1-4 1 15</inkml:trace>
  <inkml:trace contextRef="#ctx0" brushRef="#br1" timeOffset="100047.346">11437 11122 54 0,'4'16'27'0,"3"-16"-31"0,-7 0 45 15,0 0-41-15,3-6 1 0,4-1 0 16,-3-2 0-16,3 0-1 16,3-7 0-16,1 0 0 15,0 1 1-15,-1 2-1 16,1 10 1-16,3 6-1 16,-4 6 1-16,1 7-2 15,0 6 1-15,-1 3-1 16,4 3 1-16,0-3-1 15,1-3 0-15,-1-3 0 16,0-6 0-16,3-7 0 16,-3-6 1-16,4-3-1 15,-4-3 0-15,0-1-2 16,0-2 1-16,1 0-1 16,-1-1 0-16,0 1 0 15,0-4 1-15,0 1-2 0,0 2 1 16,-3-2 1-16,-1 5 0 15,-3 1 1-15,0 3 0 16,4 3 0-16,-4 0 0 16,0 3 1-16,4 3 0 15,-1 1 1-15,4 2 0 16,-3 1 0-16,0-1 0 16,-1 3 0-16,4 1 1 15,0 0-2 1,0-1 1-16,1 1-1 0,-1-1 1 15,3-6-3-15,1 4 0 16,0-4-9-16,-1 0 0 0,4-6-1 16,1-6 1-16</inkml:trace>
  <inkml:trace contextRef="#ctx0" brushRef="#br1" timeOffset="100362.047">12577 10981 38 0,'17'16'19'0,"-20"-7"-23"16,-1-9 38-16,1-3-34 15,-8 0 1-15,-3-6 1 16,-7 2 0-16,0 1-2 16,-1 0 0-16,1 3 1 15,4 6 1-15,-1-3-1 16,4 6 1-16,0 0 0 0,7 1 0 15,3 5-1-15,8 1 1 16,3 5 0-16,14-5 1 16,0 3-1-16,7-4 0 15,1 4-1-15,-8-4 0 16,-7 4-2-16,-14 3 1 16,-14 3-12-16,-15 0 1 15,-13 0-4-15,-11 6 0 16</inkml:trace>
  <inkml:trace contextRef="#ctx0" brushRef="#br1" timeOffset="101594.739">5560 12041 37 0,'0'3'18'0,"0"3"-11"15,0-6 30-15,0 0-32 16,0 0 0-16,0 0 3 15,0 0 1-15,3 0-11 16,4-3 0-16,11 0 7 16,-4 3 0-16,7 0-3 15,4 0 1-15,7 0-2 16,-4-3 0-16,-7 3-1 16,-7 0 1-16,0 0-2 15,-3 3 1-15,0 0-1 0,-1 4 0 16,-10 5-1-16,-7 4 1 15,4 6-1-15,-8-3 0 16,0-1 0-16,-3-2 0 16,7-3 0-16,0-4 1 15,7 0 0-15,0 1 1 16,0-1 0-16,7 4 0 16,0-4 1-16,7 4 1 15,-3-1 0-15,3 1 0 16,-3-1 0-16,-1-2 1 15,-3-1-2-15,0 1 1 0,-7-1-2 16,-7 4 1-16,-7-1-3 16,-14 1 1-16,-7 2-6 15,-8-2 1-15,1-1-10 16,-7-12 0-16,-1 0-1 16,11 0 1-16</inkml:trace>
  <inkml:trace contextRef="#ctx0" brushRef="#br1" timeOffset="102209.628">6167 12386 39 0,'38'-19'19'0,"5"-56"-20"0,-33 56 37 16,1-9-35-16,-1-10 1 0,-2 1 3 16,-5-1 1-16,4 0-6 15,-7-6 1-15,-7 7 3 16,-4-1 1-16,-10 10-1 16,-10 6 1-16,-8 0-3 15,-14 6 1-15,-11 4-2 16,1 2 1-16,-8 7-2 15,-17 3 1-15,7 10-4 16,0 5 1-16,3 7-1 16,8 10 0-16,10 2-1 15,0 13 1-15,0 7-1 16,10 11 1-16,1 11 2 16,14 2 1-16,21 7 0 15,14-1 1-15,10-5 2 16,22-13 1-16,24-16 1 15,25-22 0-15,18-25 0 0,11-28 1 16,10-19-2 0,-1-12 0-16,-6-23-4 0,-17 1 0 15,-26 0-9-15,-17 5 1 16,-7-8-11-16,-25 18 1 16</inkml:trace>
  <inkml:trace contextRef="#ctx0" brushRef="#br2" timeOffset="112284.304">9677 9335 31 0,'-7'6'15'0,"7"0"1"0,0-12 16 15,0 6-27-15,0 0 0 16,0 0 3-16,0 0 1 16,0 0-11-16,0 0 1 15,0-6 6-15,0 6 1 16,7 0-5-16,-7 0 0 15,3-3-9-15,1 3 1 0,6-10-10 16,1 10 0-16</inkml:trace>
  <inkml:trace contextRef="#ctx0" brushRef="#br2" timeOffset="112523.259">9677 9605 59 0,'-4'9'29'0,"8"-9"-36"15,-4 0 50-15,0 0-45 16,0 0 1-16,0 0-9 15,0-6 1-15,0-1-1 0,3-5 0 16</inkml:trace>
  <inkml:trace contextRef="#ctx0" brushRef="#br2" timeOffset="113169.768">10534 9115 55 0,'7'13'27'0,"-7"6"-31"0,0-10 44 0,0 4-41 16,0 6 1-16,-4 9-1 15,-3 12 1-15,-3 8 0 16,-1 8 0-16,1-3-3 15,-4 1 1-15,7-7-5 16,-1-7 0-16,1-8-7 16,7-17 0-16</inkml:trace>
  <inkml:trace contextRef="#ctx0" brushRef="#br2" timeOffset="113558.148">10428 9115 47 0,'-7'13'23'0,"11"3"-20"0,-4-13 39 15,0 3-40-15,7-3 1 16,0 3 2-16,3 4 0 15,4-4-6-15,11 4 0 16,7-1 4-16,7 3 1 0,3-2-2 16,4 6 1-16,0-1-2 15,-4 1 1-15,-7-7-1 16,-6 10 0-16,-8 3-2 16,-14 3 0-16,-14 0-1 15,-7 7 1-15,-15 8-1 16,-13-2 0-16,-7 9-2 15,-1 6 1-15,1-9-3 16,3-3 0-16,4-6-5 16,10-4 1-16,7-9-7 15,15-7 1-15</inkml:trace>
  <inkml:trace contextRef="#ctx0" brushRef="#br2" timeOffset="113800.272">11010 9595 44 0,'0'13'22'0,"-7"-10"-26"0,7 0 38 16,-3 0-34-16,3 0 0 15,-4 7 0-15,4-4 1 16,0 0-7-16,4-3 1 16,3-6-7-16,3-6 1 15</inkml:trace>
  <inkml:trace contextRef="#ctx0" brushRef="#br2" timeOffset="113993.698">11007 9448 38 0,'0'6'19'0,"7"-6"-17"16,-7 0 28-16,0 0-29 16,7-3 0-16,0 3-6 15,0 0 0-15,0 3-4 16,7 0 0-16</inkml:trace>
  <inkml:trace contextRef="#ctx0" brushRef="#br2" timeOffset="114279.201">11264 9614 42 0,'11'22'21'0,"-1"6"-13"0,-6-22 33 15,-1 4-39-15,1 2 0 16,-1 1 1-16,-3-4 1 16,0 1-4-16,0-7 0 15,4 3 3-15,-4-6 0 16,4-6-1-16,-1-4 0 0,4-2-2 16,4-4 1-16,3 1-3 15,0-1 0-15,0 0-4 16,0 4 0-16,0-4-10 15,7 0 1-15,-6 4-2 16,-1 2 1-16</inkml:trace>
  <inkml:trace contextRef="#ctx0" brushRef="#br2" timeOffset="114594.354">11546 9636 53 0,'18'12'26'0,"3"1"-31"16,-10-13 55-16,3-3-50 0,0-7 0 16,4 4 0-1,-1 0 0-15,1-7-1 0,-7-2 1 16,-1-1-1-16,-10-3 1 16,-3 4-2-16,-4-1 0 15,-8 0-2-15,1 10 1 16,0 6-1-16,0 6 0 15,0 10 0-15,3 0 1 16,4-1 0-16,4 7 1 16,3 3 1-16,3 0 0 15,8 0-2-15,3-6 1 0,4 0-7 16,3-3 1-16,7-10-3 16,-3-6 0-16</inkml:trace>
  <inkml:trace contextRef="#ctx0" brushRef="#br2" timeOffset="115631.478">12834 9746 30 0,'14'-7'15'0,"-7"20"-10"0,-3-10 29 0,-4-3-33 16,0 3 1-16,0 0 1 16,0 4 0-16,0-4-4 15,0-3 0-15,0 0 2 16,0-3 1-16,0-4-1 16,0-2 1-16,3 0-1 15,4-4 0-15,0 0 1 16,4-2 0-16,3 2 0 15,4-2 0-15,-4 5 0 16,-4-2 0-16,1 2 0 16,3 4 0-16,0 6 0 15,0 6 0-15,-3 4-1 16,0 8 1-16,3 11-1 0,0 2 1 16,0 3-2-16,7 10 0 15,0-3-6-15,0-9 0 16,1-20-10-16,-8-15 1 15</inkml:trace>
  <inkml:trace contextRef="#ctx0" brushRef="#br2" timeOffset="117896.882">11959 9633 18 0,'-3'-3'9'0,"3"-4"-4"15,0 7 10-15,0 0-12 16,3 4 0-16,-3-4 6 15,0 0 0-15,0 3-10 16,0-3 1-16,0 6 6 16,0-3 1-16,-3-3-1 15,3 3 0-15,0 0-2 16,3-6 1-16,8 0-2 16,-1-3 0-16,8 0 0 15,3-4 1-15,0-2-2 0,0-1 0 16,1 0-5-1,-1 1 1-15,0 3-13 0,-3 2 0 16</inkml:trace>
  <inkml:trace contextRef="#ctx0" brushRef="#br2" timeOffset="118424.087">12527 9620 42 0,'7'10'21'0,"4"-23"-13"0,-11 13 25 0,-4 0-34 16,1-3 0-16,-4-3 0 16,-7-1 0-16,-4 1 2 15,0 3 0-15,-3 3-2 16,-4 3 1-16,-6 3-3 15,2 1 1-15,1 5-2 16,4 4 0-16,2 3-2 16,5 3 1-16,6 0 0 15,8 0 0-15,3 3 2 16,10 3 0-16,8 3 3 16,3 4 1-16,0-10 2 15,-3 0 1-15,-4-3 0 0,-3-6 1 16,-4-1-1-16,-4 1 0 15,-6 0-3-15,-4-4 1 16,-8 1-2 0,-2-4 0-16,-1-3-1 0,0-3 0 15,1-3 1-15,6 0 1 16,1-3 0-16,6-3 0 16,4 0 0-16,0 0 0 15,0 6 0-15,0 0 0 16,0 0-2-16,4-4 1 15,-4 4-1-15,7-6 0 0,0-3-3 16,0-1 0-16,0 1-8 31,0 0 1-15</inkml:trace>
  <inkml:trace contextRef="#ctx0" brushRef="#br2" timeOffset="119189.523">12555 9702 31 0,'-3'3'15'0,"3"-6"-5"16,0 3 19-16,0 0-24 15,3-3 0-15,4 3 3 16,4-3 0-16,0 3-11 15,3-4 1-15,3-2 6 16,1 0 1-16,3-4-3 0,0 1 0 16,-3-4-2-16,0 1 0 15,-4-4-1-15,-7 1 1 16,-4-1-1-16,-3 0 0 16,-3 4 0-16,-4 2 0 15,-4 10-2-15,1 7 0 16,-5 5-1-16,-2 1 1 15,3 9-1-15,0 6 1 16,-1 3 1-16,12 1 0 16,10-1-1-16,4 0 1 15,10-6-9-15,14-12 0 16</inkml:trace>
  <inkml:trace contextRef="#ctx0" brushRef="#br2" timeOffset="119562.376">13490 9677 41 0,'14'-13'20'0,"-3"16"-11"0,-8-12 30 0,-3 9-39 0,0 0 1 32,-7-10 1-32,-3 7 0 15,-4 0-3-15,-4 6 1 16,-3 7 1-16,0 2 1 15,-4 10-2-15,7 3 1 16,1 4-1-16,6-1 0 16,4 0-6-16,7 6 1 15,7-8-10-15,7-8 1 0</inkml:trace>
  <inkml:trace contextRef="#ctx0" brushRef="#br2" timeOffset="120028.143">13596 9783 45 0,'0'7'22'0,"7"-20"-15"15,-7 13 32-15,4-3-37 0,-1 0 1 16,8 0 0-16,-4 3 1 16,7-4-5-16,4-2 0 15,-4 3 2-15,0-3 0 16,-4-4-1-16,-3-2 0 15,-3-1-1-15,-4 4 0 16,-7 0 0-16,-4 2 0 16,-3 7 0-16,0 10 1 15,-7 5-1-15,3 10 0 0,4 10 0 16,4 9 1 0,6 0-1-16,4-4 1 15,11 1-1-15,10-6 1 0,11-7-3 16,10-6 0-16,7-13-11 15,8-9 0-15,-11-3 0 16,7-6 0-16</inkml:trace>
  <inkml:trace contextRef="#ctx0" brushRef="#br2" timeOffset="120446.637">15240 9115 39 0,'-14'4'19'0,"0"14"-15"0,10-8 38 0,-3 5-41 15,0 11 1-15,0 11 0 16,0 13 0-16,-4 13-3 15,1 0 1-15,-4 6-1 16,3-3 0-16,4-16-12 16,0-6 1-16,-4-16-2 15,4-9 1-15</inkml:trace>
  <inkml:trace contextRef="#ctx0" brushRef="#br2" timeOffset="120705.542">14792 9325 62 0,'32'0'31'0,"17"-15"-36"0,-31 5 64 15,17-2-58-15,11-7 1 16,7 0 0-16,14-9 1 15,18 3-5-15,13-6 1 16,1 2-2-16,-11 7 1 16,-14 4-5-16,-10 2 0 15,-15 3-13-15,-13 4 1 16,-12 9 0-16,-10 12 1 0</inkml:trace>
  <inkml:trace contextRef="#ctx0" brushRef="#br2" timeOffset="121063.679">15304 9793 58 0,'35'-7'29'0,"42"-2"-39"16,-48 3 60-16,2-1-51 15,5-2 1-15,-1-7 0 16,0-2 0-16,-7-4-1 16,-3 3 1-16,-4 0-1 0,-7 0 1 15,-7 4-1 1,-7 2 0-16,-3 7 0 0,-8 3 1 16,-6 3-2-16,-4 6 1 15,-4 6 0-15,0 10 0 16,4 3-1-16,3 4 1 15,4 2-3-15,4 3 1 16,10 1-4-16,7 3 0 16,7-13-5-16,11-3 0 15,3-13-1-15,0-9 0 16</inkml:trace>
  <inkml:trace contextRef="#ctx0" brushRef="#br2" timeOffset="121650.313">16066 9661 30 0,'35'-34'15'0,"-25"27"-5"15,-10 7 29-15,0 3-38 16,-7 7 1-16,-3 2 0 16,-8 1 1-16,-7 3-4 15,-3-1 1-15,-4-2 1 16,1-1 1-16,-1 1-1 16,0-1 0-16,4 1 0 15,10-1 0-15,4-2 0 16,7 2 0-16,4-2-1 15,10-4 1-15,7-3 0 16,10 7 0-16,5-1-1 16,6 4 1-16,-7-4-1 15,0 0 1-15,-6 1-2 0,-5 2 1 16,-10 7-1-16,-3-3 1 16,-8 3-1-16,-3 3 0 15,0 0-1-15,0-4 1 16,0 1 0-16,4-3 0 15,3-4 0-15,3-2 1 16,8-4-1-16,10-6 0 16,7-9 0-16,7-4 1 15,4-15-1-15,3-13 1 16,11-9 0-16,11-16 0 16,3 0 0-16,7-9 1 15,-7-6-1-15,-7-4 1 16,-7 0-1-16,-7 7 1 15,-11 6-2-15,-7 12 0 0,-10 4 0 16,-8 5 0 0,-6 14 0-16,-8 9 0 0,-10 12 1 15,-10 13 0 17,-8 9 0-32,-7 16 0 15,-3 16 1-15,-1 15 0 0,5 16 0 0,2 12 0 16,5 4-1-16,9 0 0 0,1 3-4 15,18-13 0-15,3-16-9 16,7-12 1-16</inkml:trace>
  <inkml:trace contextRef="#ctx0" brushRef="#br2" timeOffset="121856.901">16178 9636 65 0,'29'9'32'0,"24"-24"-38"0,-36 12 60 15,29-10-56-15,18-9 0 16,20-9-12-16,-3 2 1 16,8-11 2-16,-8 11 1 15</inkml:trace>
  <inkml:trace contextRef="#ctx0" brushRef="#br2" timeOffset="125015.643">6925 9689 26 0,'-11'16'13'0,"4"-7"-5"0,7-6 14 15,4 1-19-15,-4-1 1 16,0-3 5-16,3 3 0 16,1 0-10-16,3 3 1 15,4-3 6-15,-1 1 1 16,8-1-2-16,7 0 1 15,10 0-3-15,4 3 0 16,21-3 0-16,10 0 1 16,18-3-1-16,36-3 1 0,17-3-1 15,32-6 0-15,28-4-1 16,18 3 1-16,3 1-4 16,-18 9 0-16,-24 6-3 15,-28 3 0-15,-32 3-8 16,-35 7 1-16,-39 6-8 15,-29 3 1-15</inkml:trace>
  <inkml:trace contextRef="#ctx0" brushRef="#br2" timeOffset="127099.88">20200 8924 38 0,'53'19'19'0,"-21"-16"-8"0,-25-6 19 16,0 3-29-16,-4 0 1 15,-3 0 1-15,-3-3 0 16,-11 6-3-16,-14 0 0 15,-4 6 2-15,-14 1 0 16,-14 6-1-16,-7-1 1 16,-4-2-2-16,-3-4 0 15,7 10-3-15,11-6 1 16,6 5-1-16,8 1 1 0,10 3-1 16,8-3 1-16,10 0 1 15,10 0 1-15,15 3 2 16,13 3 0-16,12 0 0 15,2 0 1-15,1-6 0 16,-4-1 0-16,-6 1-2 16,-15 3 1-16,-14-3-2 15,-11 6 1-15,-17 3-1 16,-11 4 0-16,-3-1 0 16,-1-3 0-16,-6 7 0 15,3-7 0-15,0 3 0 16,8 1 1-16,2 2 0 15,12-6 0-15,2-3 0 16,15 1 0-16,14-8 0 16,18-2 1-16,3-7-1 15,8-2 0-15,6 2-4 16,11 1 0-16,0-4-13 16,7 0 1-16</inkml:trace>
  <inkml:trace contextRef="#ctx0" brushRef="#br2" timeOffset="127299.759">20108 9561 46 0,'-7'34'23'0,"-17"7"-25"0,17-19 30 0,-1 9-33 16,1 13 1-16,4 6-19 16,-4-3 0-16</inkml:trace>
  <inkml:trace contextRef="#ctx0" brushRef="#br2" timeOffset="127881.85">20941 9319 40 0,'-7'-12'20'0,"-18"12"-20"16,11-3 28-16,-11-4-28 0,-6 4 1 15,2 6-1-15,-2 0 1 0,-5 1-1 16,1 5 0-16,0 7 0 15,0 6 1-15,3-4 0 16,7 4 0-16,4 3-1 16,7 1 1-16,7-1 0 15,10-7 0-15,11-5-1 16,8-7 0-16,-1-9 0 16,0-3 0-16,-3-4 0 15,-1 1 0-15,1-7-1 16,-1 4 1-16,1-10 0 15,0 9 0-15,-4-2 0 16,-4 8 0-16,1 4 0 16,-4 9 1-16,-3 4 0 15,-1 2 0-15,1 7 0 16,-4 3 1-16,0 3-1 16,0 0 1-16,3-6-2 0,1 0 0 15,-1-3-6-15,4-4 1 16,4-2-8-16,3-4 0 15</inkml:trace>
  <inkml:trace contextRef="#ctx0" brushRef="#br2" timeOffset="128211.948">20994 9617 25 0,'0'0'12'0,"-4"10"-6"0,4-7 12 0,0 6-16 16,0 0 0-16,-3 1 1 15,-1-1 0-15,1-2-5 16,3-4 1-16,0-3 3 16,3-7 0-16,4-2-1 15,4 0 0-15,3-4-1 16,0 1 1-16,7-4 0 16,0 3 1-16,1 1-1 15,-1 2 1-15,0 4 0 16,0 6 1-16,-3 3 0 15,-4 3 0-15,-4 1 0 16,1 8 1-16,-4 7-2 16,0 7 1-16,-3 5-3 15,3 4 0-15,-4-4-5 16,1-6 0-16,-1-6-8 16,-6-6 0-16</inkml:trace>
  <inkml:trace contextRef="#ctx0" brushRef="#br2" timeOffset="128782.419">19248 10244 45 0,'-7'7'22'0,"-4"8"-16"15,7-12 35-15,-3 0-40 16,0 1 1-16,0 2 0 16,4 0 1-16,3-3-4 15,0 0 0-15,10-3 1 16,4-3 1-16,4-6-1 0,7-7 1 15,3-3-2-15,0 4 1 16,4 2-1-16,0-2 1 16,-4 2-1-16,0 0 0 15,-7 4 0-15,-3 6 0 16,-4 3 0-16,-3 0 0 16,-4 6 0-16,-4 7 0 15,-6 6 0-15,-1-1 1 16,1 4-3-16,3 0 1 0,0-6-5 15,3-4 1-15,4-5-8 16,0-7 0-16</inkml:trace>
  <inkml:trace contextRef="#ctx0" brushRef="#br2" timeOffset="129042.867">19763 10182 58 0,'7'3'29'0,"10"-13"-39"16,-10 10 54-16,4-3-44 15,3 3 1-15,7 0-1 0,4 0 1 16,0 0-4-16,-1 0 1 15,1 0-7-15,-11 0 1 16,-3 0-8-16,-11 0 1 16</inkml:trace>
  <inkml:trace contextRef="#ctx0" brushRef="#br2" timeOffset="129212.112">19646 10326 42 0,'0'15'21'0,"35"4"-12"0,-24-16 33 16,7-3-41-16,6 0 1 0,8 0-1 16,7-3 0-16,3 3-6 15,4 3 1-15,0 4-10 16,-7-4 0-16</inkml:trace>
  <inkml:trace contextRef="#ctx0" brushRef="#br2" timeOffset="129416.998">20327 10251 41 0,'-11'43'20'0,"-10"-5"-9"15,18-25 26-15,-4 9-37 0,-4 12 1 16,-3 10-1-16,0 3 1 15,3-3-9-15,4-6 0 16,4-13-6-16,-1-13 1 16</inkml:trace>
  <inkml:trace contextRef="#ctx0" brushRef="#br2" timeOffset="130345.638">19974 8680 35 0,'-10'12'17'0,"-22"-3"-12"16,25-9 24-16,-4 0-30 16,-6 0 1-16,-1 0 0 15,-3-6 0-15,0 0 0 16,0-3 0-16,-1 2 0 16,5-2 0-16,3-1 0 15,3 1 1-15,8 0-1 16,6-4 0-16,11 7 0 15,4 3 1-15,10 0-1 0,4 3 0 32,24 18 0-17,1 1 1-15,-19 0-1 0,1 3 1 16,-3 6-1-16,-1 3 1 16,-3-2 0-16,-1-7 0 15,-2-4 1-15,-1-5 0 16,-4-13 0-16,-2-13 0 15,-5-5 0-15,-3-7 1 16,-10-4-2-16,-8 4 1 16,-10-6-2-16,-10 0 0 0,-1-1 0 15,0 4 1-15,-3 6-5 16,-4 3 1-16,4 4-10 16,0 2 0-16</inkml:trace>
  <inkml:trace contextRef="#ctx0" brushRef="#br2" timeOffset="131394.921">20253 10279 22 0,'4'-3'11'0,"3"-16"5"15,-7 19 4-15,3-6-16 16,1 2 0-16,-1-2 2 16,1 3 1-16,-4 3-9 15,0-6 0-15,-4-1 5 16,1 1 1-16,-4 0-3 16,-4 0 0-16,-3 3-1 15,-4-1 0-15,1 8 0 16,2 2 0-16,-2 3-1 15,-1 7 0-15,-3 3-1 16,3 9 1-16,1 13 0 16,6 3 0-16,8 3 0 0,3 6 1 15,7-6 1-15,7-9 0 16,3-13 3-16,5-13 0 16,9-15-1-16,1-13 1 15,-4-15-1-15,1-10 0 16,-8-3-8-16,-4-3 0 15,-6-6-9-15,-8 9 0 16</inkml:trace>
  <inkml:trace contextRef="#ctx0" brushRef="#br2" timeOffset="133857.88">21922 9717 48 0,'14'32'24'0,"-14"-1"-17"0,-4-18 24 0,-6 9-31 15,-8 12 0-15,-3 4-2 16,-4 3 1-16,-3-1-6 16,0-2 1-16,3-10-8 15,7-15 1-15</inkml:trace>
  <inkml:trace contextRef="#ctx0" brushRef="#br2" timeOffset="134503.55">22761 10100 44 0,'0'19'22'0,"21"-19"-19"15,-6-6 36-15,2-10-38 16,1-6 0-16,14-16 1 15,13-15 0-15,12-13-3 16,6-6 1-16,8-22 1 16,-8-3 0-16,-13 0-1 15,-4 2 1-15,-11 11-1 16,-10 12 1-16,-4 12-3 16,-7 7 1-16,-7 12-3 0,-11 10 1 15,-6 9-1 1,-8 12 1-16,-6 7-2 15,-5 13 1-15,-2 12 1 0,-1 9 1 16,-3 19 2-16,3 16 0 16,-4 6 1-16,8 0 1 15,7 3-1-15,7 4 1 16,10-10-1-16,8-3 1 16,7-10-2-16,3-12 1 15,3-6-4-15,4-16 0 16,4-13-9-16,3-9 0 15</inkml:trace>
  <inkml:trace contextRef="#ctx0" brushRef="#br2" timeOffset="134717.748">23414 9733 36 0,'-4'28'18'0,"-3"-6"-11"16,7-19 25-16,0 7-32 16,-3-1 1-16,-1-2-1 15,4-1 0-15,0-3-6 16,0-3 0-16,4-6-6 16,-4-7 1-16</inkml:trace>
  <inkml:trace contextRef="#ctx0" brushRef="#br2" timeOffset="134891.898">23435 9583 29 0,'0'18'14'0,"4"-5"-11"0,-4-13 20 15,10 0-26-15,1 0 1 16,-1 0-7-16,1 0 0 15,7 0 6-15,-1 3 1 16</inkml:trace>
  <inkml:trace contextRef="#ctx0" brushRef="#br2" timeOffset="135388.253">23611 9771 34 0,'11'12'17'0,"-11"-12"-16"15,0 0 32-15,0 0-32 16,0 0 0-16,0 0 0 16,0 0 0-16,7-6-2 15,0 0 0-15,0-1 2 16,4 1 0-16,-1 3-1 16,1 3 1-16,0 0-1 15,-4 3 1-15,0 7-1 16,-4 2 0-16,1 1 0 0,-1-1 1 15,-3 1-1-15,4 2 0 16,-1-5 0-16,1-4 0 16,3-3 0-16,0-6 0 15,3 0-1-15,1-6 1 16,0-4-1-16,-1 1 1 16,4 2 0-16,-3-2 0 15,3-1 0-15,0 0 0 16,0 4 0-16,4 0 1 15,-4 2-1-15,0 1 1 16,0 6-1-16,0 0 1 0,0 3 0 16,-3 4 1-16,0-1-1 15,-4 3 0-15,0 4-1 16,0-1 1-16,0 4 0 16,0 0 0-16,3-7-4 15,5 7 1-15,-1-10-10 16,0 0 1-16,-7-3-1 15,-4 7 0-15</inkml:trace>
  <inkml:trace contextRef="#ctx0" brushRef="#br2" timeOffset="135900.324">22839 10178 36 0,'10'7'18'0,"-3"-20"-18"0,-3 7 35 15,-4 6-31-15,0 0 0 0,0 0 2 16,0 0 0-16,0 0-8 16,-4 3 1-1,1 0 4-15,-1 0 0 0,1 4-2 16,-1-4 0-16,4-3-2 16,4 3 1-16,-1-3-1 15,4-6 1-15,1 6-1 16,-1 0 1-16,0-4-1 15,3 1 0-15,4 0-1 16,4 3 0-16,0 0 0 16,3-3 0-16,-4 6 0 15,1 0 1-15,-4 4 0 16,-3 2 0-16,-4 4 1 16,0 2 0-16,-4 1 0 15,1-4 0-15,3 1-1 16,0-4 1-16,4 1-4 15,-1-4 0-15,4-3-8 16,4-3 0-16</inkml:trace>
  <inkml:trace contextRef="#ctx0" brushRef="#br2" timeOffset="136142.153">23230 10219 44 0,'0'10'22'0,"11"-20"-20"15,-4 10 37 1,0-3-38-16,4 0 0 0,6 0 0 16,5 3 0-16,2 0-4 15,1 3 0-15,-4 0-7 16,0 0 1-16,0-3-5 15,1 0 0-15</inkml:trace>
  <inkml:trace contextRef="#ctx0" brushRef="#br2" timeOffset="136407.367">23435 10163 35 0,'0'25'17'0,"21"-38"-9"0,-14 13 28 16,4 0-35-16,6 0 1 15,5-3 1-15,6 3 1 16,-3 0-5-16,-4 0 0 16,-4 3 2-16,-3 4 0 15,-6 5-2-15,-12 4 0 16,-14-1-5-16,-6-2 0 15,-5 0-8-15,-2-1 1 16</inkml:trace>
  <inkml:trace contextRef="#ctx0" brushRef="#br2" timeOffset="136950.371">23932 10395 27 0,'-17'25'13'0,"-36"19"-1"15,39-38 15-15,-4-3-27 16,-3-6 1-16,0 0 0 0,3-6 0 16,4-4-1-16,3 0 0 15,8-5 1-15,6-1 0 16,8 0-1-16,3 0 1 16,7 0 0-16,8 10 0 15,2 0 0 1,-2 5 0-16,-1 4 0 0,0 7 0 15,0 5-1 17,-3 7 1-32,-4 0-1 0,0 0 0 0,0 3 0 0,4 6 0 15,0-6-1-15,-1-3 1 0,-2-7-1 16,-5 1 1-16,1-4 0 16,0-3 1-16,-4 1-1 15,-4-4 1-15,1-3-1 16,-8-7 1-16,-3-5-1 15,-3-4 1-15,-4 1-1 16,-11-7 0-16,-7 0 0 16,-3 0 0-16,0 6-9 15,0 0 1-15,0 1-3 16,6 2 0-16</inkml:trace>
  <inkml:trace contextRef="#ctx0" brushRef="#br2" timeOffset="137505.313">24956 9868 34 0,'7'-3'17'0,"-11"-13"-14"0,-3 10 27 0,-11-4-30 16,1-2 1-16,-12 3 0 15,-6-1 0-15,-7 4-1 16,0 3 0-16,3 3 1 16,0 6 0-16,7 10 0 15,4 6 1-15,3 3-1 16,8-3 0-16,6 0 0 16,8-7 0-16,3-2 0 15,10-7 0-15,11-3-1 16,11-6 0-16,0-3 0 15,0-4 0-15,-4-2-1 16,-7 2 1-16,-3 4 0 0,-4 6 0 16,-4 6-1-16,-3 10 1 15,-3-3 0-15,-4 6 1 16,0 6-1-16,3 3 0 16,1 0 0-16,-1 0 0 15,4-3-5-15,1-9 1 16,-1 0-8-16,3-1 0 15</inkml:trace>
  <inkml:trace contextRef="#ctx0" brushRef="#br2" timeOffset="137851.679">25033 10156 35 0,'-3'16'17'0,"-4"22"-11"0,3-29 24 0,0 1-29 15,1-1 0-15,3-3 1 16,-4 1 0-16,4-4-3 16,0-3 1-16,0 0 1 15,7-3 1-15,1-1-1 16,2-5 0-16,1-4-2 16,-1 1 1-16,1 3 0 15,-4-1 0-15,0 1 0 16,0 9 0-16,7-3 0 15,0-1 1-15,0 8 0 16,0 2 0-16,-3 6 0 16,-4 7 0-16,0 3-1 0,-7 6 1 15,4 1-2 1,-8-1 1-16,8-6-4 0,-1 0 0 16,8-3-9-16,6-7 0 15</inkml:trace>
  <inkml:trace contextRef="#ctx0" brushRef="#br2" timeOffset="138242.752">25668 9971 36 0,'-7'10'18'0,"7"-1"-8"15,0-9 24-15,4 0-31 16,-1 0 1-16,8 0 2 16,3-3 0-16,3 3-8 0,8-3 1 15,3 3 4 1,8 0 1-16,10 0-5 0,3-3 1 16,-3 3-7-16,-4 0 0 15,-10 3-9-15,-18 6 1 16</inkml:trace>
  <inkml:trace contextRef="#ctx0" brushRef="#br2" timeOffset="138438">25523 10310 47 0,'18'22'23'0,"24"-25"-17"0,-27 0 38 0,9 0-44 15,15-4 1-15,10 4-1 16,8 0 0-16,-1 3-4 16,1-3 0-16,-4 0-11 15,-4 0 0-15</inkml:trace>
  <inkml:trace contextRef="#ctx0" brushRef="#br2" timeOffset="138676.859">26102 9752 55 0,'-14'41'27'0,"-25"15"-31"0,25-28 42 16,-11 7-38-16,-10 15 0 15,-11 13 0-15,-3 12 0 16,3 19-7-16,7-9 0 16,4-10-7-16,3-19 0 15</inkml:trace>
  <inkml:trace contextRef="#ctx0" brushRef="#br2" timeOffset="139096.615">26928 9865 37 0,'38'-28'18'0,"-24"-32"-17"15,-14 44 24-15,-3-6-25 16,-11-3 1-16,-18 3 0 16,-3 7 1-16,-15 5-2 15,-13 10 0-15,-8 13 1 16,-10 9 1-16,0 12-2 0,3 23 1 16,8 27-1-16,10 7 1 15,18 10-1-15,13 5 1 16,15-12 0-16,18-12 0 15,24-13 0-15,21-16 1 16,29-28 0-16,7-15 1 16,6-32-1-16,-2-19 0 15,-15-22-1-15,-21 1 0 16,-22-14-4-16,-31-2 1 16,-24-4-12-16,-19 7 1 15</inkml:trace>
  <inkml:trace contextRef="#ctx0" brushRef="#br2" timeOffset="147758.651">6943 11285 17 0,'10'0'8'0,"-6"0"-2"0,3 0 8 0,-7 3-13 16,3-3 0-16,4 4 2 16,0-4 1-16,4-4-3 15,3 1 0-15,4 0 3 16,10 3 0-16,0 0 1 15,4-3 0-15,10 0-1 16,18 0 0-16,7 0 0 16,14 3 1-16,18 3-1 15,21 0 1-15,7-3-2 16,14 3 1-16,29-6-1 16,-1-3 0-16,0-4-3 15,1 1 1-15,-36-1-7 16,-21 4 1-16,-22 3-10 15,-24 6 1-15</inkml:trace>
  <inkml:trace contextRef="#ctx0" brushRef="#br2" timeOffset="148585.891">13010 10834 53 0,'0'12'26'0,"4"-9"-30"16,-4 1 44-16,0-4-40 0,0 0 0 16,0 0-1-16,0 0 0 15,0 0-5-15,0 0 1 16,0 0-9-16,4 3 0 16</inkml:trace>
  <inkml:trace contextRef="#ctx0" brushRef="#br2" timeOffset="148780.689">12989 11110 53 0,'14'3'26'0,"4"3"-27"0,-11-3 44 0,0 0-44 16,-3 1 0-16,-1-1-7 15,1 0 1-15,-8-3-4 16,-6 3 1-16</inkml:trace>
  <inkml:trace contextRef="#ctx0" brushRef="#br2" timeOffset="149484.814">13970 10495 34 0,'7'0'17'0,"7"3"-6"0,-10 4 18 16,-1 2-27-16,1 3 0 15,-1 7 4-15,-3 6 0 16,-3 7-7-16,-8 9 1 16,-6 12 4-16,-5 25 0 15,-2 7-1-15,-8 9 0 16,7 0-4-16,1-12 0 0,2-10-5 16,8-16 0-1,4-9-9-15,6-9 0 0</inkml:trace>
  <inkml:trace contextRef="#ctx0" brushRef="#br2" timeOffset="149892.878">14079 11332 25 0,'-3'29'12'0,"-1"2"3"16,4-25 9-16,0 1-22 16,-3-1 0-16,3 0 0 15,-4 0 1-15,4 1-5 16,0-7 1-16,0-4 2 0,4-2 0 16,-1-9-2-16,1-1 1 15,3-6-1-15,3 3 1 16,5 0-1-16,2 0 1 15,1 4-1-15,3 5 0 16,0 4 0-16,0 6 1 16,1 0-1-16,-5 3 1 15,-3 7 0-15,0 2 0 16,-3 13 0-16,0-6 0 16,-4 3 0-16,0 3 1 0,0 0-2 15,0 0 1-15,0 0-7 16,0 4 1-16,3-7-4 15,1-7 1-15</inkml:trace>
  <inkml:trace contextRef="#ctx0" brushRef="#br2" timeOffset="150160.09">14919 10464 29 0,'7'-10'14'0,"-25"26"-6"16,11 0 24-16,-3 6-30 15,-4 12 1-15,-11 7 3 0,-7 12 0 16,0 16-7-16,1 22 1 16,2 13 4-16,8-7 0 15,0-3-1-15,7-13 0 16,3-18-6-16,4-13 1 15,0-12-9-15,4-13 1 16,-1-16-5-16,-3-5 1 16</inkml:trace>
  <inkml:trace contextRef="#ctx0" brushRef="#br2" timeOffset="150373.929">14432 11144 52 0,'7'10'26'0,"18"-4"-29"16,-15-9 51-16,8 3-49 15,7-3 1-15,0 3-1 16,6 0 1-16,8 0-4 16,7 0 1-16,-4 3-10 15,-3 0 0-15,-7 3-2 16,-4 0 0-16</inkml:trace>
  <inkml:trace contextRef="#ctx0" brushRef="#br2" timeOffset="150701.622">14743 11326 47 0,'17'22'23'0,"22"-13"-24"0,-28-9 45 15,3-3-44-15,3-6 1 16,5-4 0-16,-1 1 0 16,0-1-2-16,0 1 0 15,-7-4 1-15,0 4 1 16,-7-4-2-16,0 3 0 16,-3 4 0-16,-4 3 0 15,-4 3-1-15,-3 6 0 16,0 3 0-16,0 6 0 15,-3-5 0-15,-1 8 0 0,0 1 0 16,4 0 1-16,4 3-2 16,3 3 1-16,3-7-4 15,4 4 0-15,8-3-6 16,-1-1 0-16</inkml:trace>
  <inkml:trace contextRef="#ctx0" brushRef="#br2" timeOffset="151318.277">15304 11411 32 0,'28'-19'16'0,"11"-12"-12"16,-29 24 25-16,1-2-27 15,-4 0 0-15,0-1 0 16,-4-2 1-16,-3 2-4 16,-3 4 0-16,-4 3 2 0,-4 0 1 15,1-1-2-15,-5 1 1 16,-2 10 0-16,-1-1 0 15,4 6 0-15,0 7 1 16,3-3-1-16,8 3 1 16,3 3-1-16,7-7 1 15,7 1-1-15,11-3 0 16,-1-7-2-16,1 0 1 16,-4 0 0-16,-3-2 1 15,0-1-1-15,-8 0 0 16,-3-3-1-16,-3 0 1 0,-1 6 0 15,-3-3 1-15,-3 4-3 16,-1 2 1-16,1 0 0 16,-1 7 0-16,1 6 0 15,-1 3 0-15,4 10 1 16,0 12 0-16,0-4 2 16,0 11 0-16,0 5 0 15,0 13 1-15,-3 7-1 16,-1-16 1-16,1-10-2 15,-1-12 1-15,-7-10-2 16,4-9 1-16,-3-9-1 16,-4-10 0-16,-8-13-1 15,1-9 1-15,-3-12 0 16,-1-7 0-16,0-2 0 16,8-4 0-16,-1-3 0 15,0-7 0-15,4 11 1 16,4 5 0-16,3 10 0 0,7 3 1 15,0 6 0-15,7 3 0 16,10 10-3-16,15 3 1 16,7 0-8-16,0 3 0 15,3 0-8-15,0 0 0 16</inkml:trace>
  <inkml:trace contextRef="#ctx0" brushRef="#br2" timeOffset="151583.098">15716 11379 45 0,'4'13'22'0,"-1"-7"-20"15,-3-6 36-15,4-3-38 16,6-3 0-16,5 0 0 15,2-1 1-15,8 1-3 16,3 0 0-16,4 6-4 16,0-7 1-16,-1 1-5 15,5 3 1-15,-8-3-4 16,0 0 0-16</inkml:trace>
  <inkml:trace contextRef="#ctx0" brushRef="#br2" timeOffset="152007.628">16164 11332 16 0,'-17'13'8'0,"-19"-4"-4"0,29-6 8 15,-3 7-11-15,-1 2 1 16,1 1 0-16,-1 3 1 16,4-1-4-16,3 7 0 15,4 0 3-15,11-3 0 16,3-3-1-16,4-1 1 15,6-5 1-15,5-4 0 0,-1-3 0 16,-3-3 0-16,-1-6-2 16,4-7 1-16,4 1-1 15,0-10 0-15,3-9-2 16,4-7 1-16,3-3-1 16,1-18 0-16,-4-14 0 15,-1-11 1-15,1-10-1 16,-7 0 0-16,-4 0 0 15,-7-1 0-15,-7 8 2 16,-7 11 0-16,-7 14-1 16,-3 12 1-16,-8 15 0 15,-3 19 1-15,-3 26 0 16,-5 18 0-16,-2 19-1 16,-4 19 0-16,3 19 0 15,7 21 0-15,1 1-5 0,2-4 1 16,5-9-7-16,6-15 1 15</inkml:trace>
  <inkml:trace contextRef="#ctx0" brushRef="#br2" timeOffset="152638.999">16852 11659 38 0,'18'15'19'0,"-15"26"-19"0,1-28 32 0,-1 5-32 16,-6 4 0-16,-1 6-1 15,-3 7 1-15,-7-4-3 16,-3-2 1-16,-1-1-9 15,-7-9 0-15</inkml:trace>
  <inkml:trace contextRef="#ctx0" brushRef="#br2" timeOffset="153509.486">18380 11038 34 0,'7'-16'17'0,"3"10"-7"0,-10 6 23 16,0 0-30-16,0 6 0 16,0 3 1-16,-7 4 0 15,-3 9-5-15,-1 6 1 16,-3 10 3-16,-4 2 0 15,1 11-2-15,-1 5 1 16,4 4-1-16,0-10 1 0,3-13-2 16,1-5 1-1,-1-10-1-15,1-7 0 0,-5-11-1 16,1-4 1-16,-7-4-1 16,-4-2 0-16,1-3 0 15,-4-1 1-15,-1 4 0 16,1 0 0-16,0 3 0 15,3 3 1-15,1 3-1 16,2 6 0-16,1 4 0 16,7 6 1-16,7 3-1 15,3 3 1-15,8 0-1 16,3-3 1-16,7 3-1 16,14-6 0-16,4-1-4 15,3-5 1-15,4-4-12 16,0-2 1-16,-4-1-1 15,-3-3 0-15</inkml:trace>
  <inkml:trace contextRef="#ctx0" brushRef="#br2" timeOffset="153736.419">18376 11684 49 0,'0'25'24'0,"4"-3"-33"0,-4-19 50 0,3 0-41 15,1 0 0-15,-1-3-1 16,-3 0 0-16,7-3-3 16,0 0 1-16,0-3-10 15,-3-4 0-15</inkml:trace>
  <inkml:trace contextRef="#ctx0" brushRef="#br2" timeOffset="153916.361">18390 11436 40 0,'14'12'20'0,"1"1"-19"16,-8-13 29-16,3 3-31 15,1 0 0-15,-1 0-5 0,-3 1 0 16,4 2-2 0,3-3 0-16</inkml:trace>
  <inkml:trace contextRef="#ctx0" brushRef="#br2" timeOffset="154260.845">18613 11749 30 0,'0'0'15'0,"0"-15"-8"16,3 5 19-16,1-2-24 15,-1-4 1-15,1-3 2 16,-1-3 0-16,1-3-5 16,3 0 0-16,0 6 4 15,3 4 0-15,1 2-1 16,3 1 0-16,4 5-1 16,3 4 0-16,0 3-5 15,0-3 1-15,0 3-9 16,1 0 1-16,-8 3-4 15,0 3 0-15</inkml:trace>
  <inkml:trace contextRef="#ctx0" brushRef="#br2" timeOffset="154635.863">18979 11596 48 0,'18'-3'24'0,"3"-7"-31"0,-14 4 46 16,-3 0-39-16,-1-4 0 15,1 1 1-15,-1-1 0 0,1 1-2 16,-4 0 1-16,0-1 0 16,0 1 1-1,-4 6 0 1,1 6 0-16,-1 6 0 15,-3 7 0-15,0 3 0 16,0 0 0-16,0 3 0 16,0 6 0-16,0-3-1 15,4 0 1-15,3 0-1 16,3-3 1-16,4-3-1 16,4 0 1-16,-4-7-4 15,7-2 1 1,3-4-5-16,5 0 1 0,2-3-8 15,1-3 0-15</inkml:trace>
  <inkml:trace contextRef="#ctx0" brushRef="#br2" timeOffset="154951.252">19392 11662 41 0,'21'3'20'0,"-3"-19"-18"0,-7 16 31 16,-8-6-30-16,1-4 0 15,-4-2 1-15,0-1 0 16,-4 4-6-16,-3 3 0 0,-7 3 4 16,0 6 1-16,-4 6-2 15,1 0 0-15,-1 4 0 16,0 0 0-16,4 2 0 15,0 7 0-15,3 3-1 16,4 0 0-16,7 0-5 16,7-6 1-16,8-3-6 15,6-7 1-15,7 1-6 16,7-1 1-16</inkml:trace>
  <inkml:trace contextRef="#ctx0" brushRef="#br2" timeOffset="155221.139">19999 11386 19 0,'49'-76'9'0,"-6"4"-1"0,-33 44 8 16,-3-3-11-1,0-7 0-15,-3 0 3 0,-4 1 0 16,-7 9-10-16,-4 3 0 16,-6 12 6-16,-8 7 1 15,-3 12-3-15,-8 19 1 16,1 6-2-16,-7 16 1 15,0 13-1-15,3 15 0 16,3 13 0-16,8-6 0 16,7-7-1-16,10-12 1 15,8-16-4-15,3-16 0 16,7-15-6-16,0-13 1 16,-3-9-4-16,-4-10 1 0</inkml:trace>
  <inkml:trace contextRef="#ctx0" brushRef="#br2" timeOffset="155416.319">19558 11452 46 0,'7'34'23'0,"4"-12"-19"16,-4-16 45-16,7 1-47 16,14-1 0-16,11 0-1 15,14-3 0-15,14-3-2 16,10 0 0-16,-10 3-3 15,8 7 1-15,-8-4-12 16,-4 7 1-16,-7-1-2 16,-6-6 1-16</inkml:trace>
  <inkml:trace contextRef="#ctx0" brushRef="#br2" timeOffset="155820.168">20786 11693 40 0,'10'0'20'0,"-6"-3"-16"16,-4 3 37-16,3-6-40 15,-3-1 1-15,0 4 1 16,-3 0 0-16,-8 0-4 16,1-3 1-16,-8 6 2 15,7 3 0-15,-3 6-1 16,-3 7 0-16,-5 9-1 15,1 3 0-15,0-6-2 16,4 6 1-16,2 4-5 16,8-1 1-16,7-3-9 15,7-3 1-15,4-3-2 16,10-6 1-16</inkml:trace>
  <inkml:trace contextRef="#ctx0" brushRef="#br2" timeOffset="156092.23">21050 11853 35 0,'25'-9'17'0,"-11"12"-14"0,-14-3 33 16,0 0-36-16,0 0 1 15,-3 0 2-15,-5 0 1 16,-2-3-5-16,-4 6 0 16,-4-3 2-16,1 0 1 0,-1 0-1 15,0 6 1-15,1 6-1 16,-1-2 0-16,-3 6 0 15,10-4 0-15,8 7-2 16,6-3 0-16,4-1-5 16,11-2 0-16,0-4-3 15,-1-2 1-15,1-7-5 16,-1-4 0-16,1-2 1 16,0-6 1-16</inkml:trace>
  <inkml:trace contextRef="#ctx0" brushRef="#br2" timeOffset="156603.751">21230 11878 35 0,'0'41'17'0,"-3"9"-19"16,3-44 38-16,0 1-34 16,0-1 1-16,0-6 3 0,0 3 0 15,0-3-7-15,3-3 0 16,1-7 4-16,-1-2 0 15,4-1-1-15,0 1 0 16,0-1-2-16,-3 1 0 16,7-1 1-16,-4 4 0 15,0 6-1-15,3-1 1 16,-3 8 0-16,0 2 0 16,0 0-1-16,0 0 1 15,0 7-1-15,1-7 0 16,-1 0-1-16,0-2 1 15,-4-1-1-15,4-3 1 0,0 0-1 16,4-3 1-16,3-1-1 16,0-2 1-16,0 3 0 15,0-3 0-15,4-4 0 16,0 4 1-16,-1 0-1 16,1 0 0-16,0-1 0 15,-1-2 0-15,1 6 0 16,-4 3 0-16,0 0 0 15,-3 6 0-15,-4 10 0 16,-4-1 0-16,-3 10 0 16,0-3 0-16,0 4-1 15,0-5 1-15,0 1-3 16,4-6 1-16,-1-3-5 16,8-1 0-16,3-6-7 15,0 4 0-15</inkml:trace>
  <inkml:trace contextRef="#ctx0" brushRef="#br2" timeOffset="156991.354">21784 12110 35 0,'-3'57'17'0,"3"15"-11"0,0-57 25 0,0 4-29 16,0-3 1-16,0-4-1 15,0-5 0-15,-4-7-3 16,4-13 0-16,0-6 2 16,0-9 0-16,0-13-1 15,0 1 0-15,0-4 1 16,4-7 0-16,3 4 0 16,-4 0 0-16,8 3 0 15,6 4 0-15,8 11 0 16,7 14 1-16,0 9-1 15,-4 6 0-15,0 6-1 16,-7 9 1-16,-7 7-1 16,-3 7 1-16,-11 2-2 15,-7 4 1-15,-11-1-2 16,-3-3 1-16,-7-6-4 16,3-3 1-16,0-9-8 15,8-4 0-15,-1-2-2 16,11-4 1-16</inkml:trace>
  <inkml:trace contextRef="#ctx0" brushRef="#br2" timeOffset="157235.417">22214 12207 60 0,'4'35'30'0,"-32"31"-46"15,17-48 64-15,-6 1-48 16,-8 3 0-16,4 3-9 16,-11-3 0-16,4-6-2 15,7-10 1-15</inkml:trace>
  <inkml:trace contextRef="#ctx0" brushRef="#br2" timeOffset="157954.474">23118 12154 53 0,'-4'31'26'0,"11"-31"-25"15,0-3 41-15,7-12-41 16,7-11 0-16,8-5 1 16,6-13 1-16,4-3-4 15,0-9 1-15,-8-13 1 16,1-3 0-16,-7-7-1 0,-4 1 0 15,-7-7 0-15,-7 16 0 16,-3 3-2-16,-1 10 1 16,-6 9-3-16,-4 12 1 15,-4 20-1-15,-7 15 1 16,-6 6-2-16,-5 22 0 16,1 10 2-16,0 18 0 15,0 7 1-15,3 15 1 16,7 4 1-16,4 3 0 15,11 5 0-15,6-2 1 16,8-6-3-16,6-20 1 0,8-18-5 16,0-15 1-16,0-14-7 15,-1-12 1-15,-6-15-1 16,3-4 0-16</inkml:trace>
  <inkml:trace contextRef="#ctx0" brushRef="#br2" timeOffset="158135.611">23537 11969 40 0,'-3'34'20'0,"-11"13"-20"16,10-34 44-16,1 3-44 16,-1 3 0-16,1-7 1 15,-1 1 0-15,4-1-6 16,0-6 1-16,0-6-9 15,7-3 1-15</inkml:trace>
  <inkml:trace contextRef="#ctx0" brushRef="#br2" timeOffset="158315.214">23551 11809 28 0,'15'25'14'0,"16"-15"-14"0,-24-7 13 0,4 3-21 16,0 3 1-16,3 4-7 15,0-1 1-15</inkml:trace>
  <inkml:trace contextRef="#ctx0" brushRef="#br2" timeOffset="158807.873">23728 12167 27 0,'7'21'13'0,"11"-30"-9"15,-11 3 23-15,3-4-28 16,1 1 1-16,3-4 0 16,0 1 0-16,-3 2 0 15,-1 1 1-15,1 0-1 16,-1 2 0-16,1 4 0 15,-1 0 0-15,1 0 0 16,0 0 0-16,-4 3 1 0,0 0 0 16,0 6 0-16,-4 4 1 15,1 8-1-15,-1 1 0 16,-3-3 0-16,0 0 1 16,0-4-2-16,0-3 0 15,4-5 0-15,-1-1 0 16,5-6 0-16,2-4 0 15,1-5 0-15,-4-1 0 16,0-2 0-16,0 2 0 0,3-3 0 16,1 4 0-1,0 2 0-15,-1-2 0 0,1 2 1 16,3 4 0-16,-4 9 0 16,5 0 1-16,-5 10-1 15,4 3 1-15,-3 2-1 16,-1 1 0-16,1-3-1 15,0-3 1-15,-1-4-3 16,1-3 0-16,3 0-9 16,0-2 0-16,4-8-1 15,3-2 1-15</inkml:trace>
  <inkml:trace contextRef="#ctx0" brushRef="#br2" timeOffset="159004.981">24402 12113 41 0,'-4'44'20'0,"-6"0"-25"0,6-38 42 15,0 7-37-15,1-1 1 16,-1 1 0-16,4-1 0 16,0-2-4-16,4-7 1 15,3-6-6-15,0-7 0 16,0-2-4-16,-3-4 1 15</inkml:trace>
  <inkml:trace contextRef="#ctx0" brushRef="#br2" timeOffset="159175.882">24490 11796 9 0,'17'-12'4'0,"8"-29"-2"16,-18 29-2-16,7-7-4 16,8-3 1-16</inkml:trace>
  <inkml:trace contextRef="#ctx0" brushRef="#br2" timeOffset="159389.759">25015 11329 13 0,'15'-19'6'0,"-12"29"-6"15,-6-1 12-15,-4 10-10 16,-4 3 0-16,-3 9 3 0,-7 10 1 16,-11 9-6-16,4 10 1 15,-4 6 4-15,4 12 0 16,3 13-1-16,4 3 1 16,7 7-2-16,3-11 0 15,8-17-7-15,-1-20 1 16,4-9-6-16,0-22 0 15</inkml:trace>
  <inkml:trace contextRef="#ctx0" brushRef="#br2" timeOffset="159575.654">24529 12025 62 0,'14'38'31'0,"32"-16"-40"15,-25-19 64-15,14-3-55 16,14-6 0-16,15 0 0 16,7-7 0-16,-4 0-6 15,-4 4 1-15,-10 9-12 16,-7 0 0-16</inkml:trace>
  <inkml:trace contextRef="#ctx0" brushRef="#br2" timeOffset="160236.489">26338 12251 36 0,'22'10'18'0,"-8"-23"-5"0,-11 7 16 16,1 0-26-16,-1-1 0 15,-3 7 2-15,0-3 1 16,-7 0-8-16,-7 3 1 15,-7 3 4-15,-4 3 0 16,1 7-2-16,-1 6 1 16,0 6-1-16,-3-3 0 15,0 6-2-15,3 3 1 0,7 1-4 16,8 2 0 0,10-6-5-16,10-6 0 0,8 3-6 15,10-9 0-15</inkml:trace>
  <inkml:trace contextRef="#ctx0" brushRef="#br2" timeOffset="160445.367">26624 12417 42 0,'35'-9'21'0,"-17"-22"-19"15,-11 21 36-15,-3 1-37 16,-1-1 1-16,-3 1 0 16,-3 0 1-16,-8-4-4 15,-3 4 1-15,-7-1 2 16,-4 4 0-16,-3 3 0 15,0 6 0-15,-1 3-2 16,5 4 1-16,3 2-3 16,6 1 1-16,5 2-5 0,6-5 0 15,11 2-10-15,15 1 1 16</inkml:trace>
  <inkml:trace contextRef="#ctx0" brushRef="#br2" timeOffset="160985.791">26825 12370 38 0,'7'38'19'0,"-14"-13"-13"0,7-16 27 16,0 7-28 0,0-3 0-16,7-1 0 15,-3-2 1-15,3-7-9 16,3-9 0-16,5-1 5 15,-1-12 1-15,3 4-3 16,-3 2 0-16,4-2-1 16,-4-1 1-16,4 0 0 15,-4 4 0 1,0 2 0-16,0 4 0 16,0 3 0-16,0 3 1 0,0 3-1 15,1 3 0-15,-5 0-1 16,1 1 1-16,-1-4-1 15,-3 0 1-15,0-3-1 16,1 3 0-16,2 0-1 16,1 0 1-16,-1-6 0 15,4-6 0-15,0-4 0 16,1-2 1-16,-1-1-1 0,0 0 1 16,0 1 0-16,0 2 1 15,-3 7-1-15,-1 6 1 16,-3 6 0-16,0 7 0 15,-3 2-1-15,-1 4 0 16,1 6 0-16,-1 0 1 16,-3-3-1-16,0 0 0 15,0-3-1-15,0-3 1 16,7-4-4-16,1-5 0 16,6-4-9-16,-4-3 1 0,4-7-2 15,8 1 1-15</inkml:trace>
  <inkml:trace contextRef="#ctx0" brushRef="#br2" timeOffset="161406.332">27436 12787 38 0,'-29'85'19'0,"12"-19"-27"15,13-60 37-15,1 7-30 16,-1-10 0-16,4-3 1 0,11-13 0 16,3-15 0-16,0-10 1 15,-4-15-1-15,5-6 0 16,2-4 0-16,-3-3 1 15,0 10 0-15,4-4 0 16,3 4-1-16,7 12 0 16,8 12 1-16,3 13 0 15,-1 13 2-15,1 12 1 16,-7 4-1-16,-7 9 1 16,-4 6-1-16,-4 3 1 0,-6-3-3 15,-4 10 0-15,-10-1-2 16,-12-3 0-16,-9-5-5 15,-12-11 0-15,1-12-7 16,7-6 0-16</inkml:trace>
  <inkml:trace contextRef="#ctx0" brushRef="#br2" timeOffset="162637.969">30088 11483 43 0,'82'-9'21'0,"59"-7"-10"16,-103 10 22-16,12-7-30 15,-8 0 1-15,11-2 1 16,-7 2 1-16,-7 4-8 15,-7-1 1-15,-4 1 4 16,-11 6 0-16,-6 0-2 16,-18 6 0-16,-11 6-1 15,-24 7 1-15,-18 3-1 16,-28 6 0-16,-4 6-1 16,-7 10 1-16,-7 0-2 15,8 0 1-15,9 2-1 0,8-2 1 16,18-6 0-1,13-1 0-15,15-2 1 0,18-1 0 16,17-3 1-16,14-3 1 16,14 7 0-16,18-7 0 15,7-3 0-15,3 0 1 16,-3-4-1-16,-14 4 1 16,-18 3-2-16,-21 13 1 15,-25 6-1-15,-31 6 0 16,-15 0-1-16,-10-6 1 0,0-3-1 15,-7 6 0-15,0-3 0 16,3 0 1-16,18 0 0 16,10 6 0-16,12-3 0 15,13-3 1-15,11-7-1 16,14-2 0-16,17-7-3 16,18-3 1-16,11-6-5 15,4-10 1-15,10-5-12 16,10-4 1-16,1-10-4 15,-1-5 1-15</inkml:trace>
  <inkml:trace contextRef="#ctx0" brushRef="#br2" timeOffset="162834.141">30071 12364 55 0,'-14'31'27'0,"0"-18"-35"0,7-4 53 16,-8 7-45-16,-6 9 1 16,0 13 0-16,-7 21 1 15,0-8-8-15,3-1 1 16,4-3-10-16,7-13 1 16</inkml:trace>
  <inkml:trace contextRef="#ctx0" brushRef="#br2" timeOffset="163419.176">28822 13151 37 0,'7'35'18'0,"-7"12"-8"0,-4-35 20 16,1 4-30-16,-1-4 0 16,1-2-1-16,-1-1 1 15,4-2-1-15,0-7 1 16,11-13-1-16,3-6 1 15,4-6-1-15,3-3 1 0,4-7 0 16,3 1 0-16,11-1 0 16,-4-2 0-16,0 12 0 15,-3 3 1-15,-4 6-1 16,-3 7 1-16,-4-1-1 16,-7 10 1-16,-7 10-1 15,-3 5 1-15,-4 7-1 16,-4 3 0-16,-3 4 0 15,0 11 0-15,0-5-6 16,3-4 0-16,1-9-6 16,3-3 1-16</inkml:trace>
  <inkml:trace contextRef="#ctx0" brushRef="#br2" timeOffset="163675.404">29295 13135 49 0,'7'4'24'0,"7"-4"-25"0,-7-4 44 15,7-2-42-15,0 0 0 31,18 0 0-31,0 3 0 16,-4-1-7-16,4 4 1 0,-11 0-9 16,-7 4 0-16</inkml:trace>
  <inkml:trace contextRef="#ctx0" brushRef="#br2" timeOffset="163853.414">29203 13380 40 0,'-4'31'20'0,"19"-9"-10"16,-5-18 26-16,4-1-36 15,7 0 0-15,8 0 0 16,6-3 0-16,0-3-4 16,-3-3 0-16,10-4-9 15,8 1 0-15</inkml:trace>
  <inkml:trace contextRef="#ctx0" brushRef="#br2" timeOffset="164064.302">29916 13095 39 0,'0'47'19'0,"-25"22"-7"0,14-47 26 16,-3 3-38-16,-7 12 0 15,-4 10 1-15,4-9 0 16,-4 9-3-16,4-12 0 0,7-4-10 16,11-15 1-1,3-16-3-15,7-13 1 0</inkml:trace>
  <inkml:trace contextRef="#ctx0" brushRef="#br2" timeOffset="164694.588">30268 10727 41 0,'-14'13'20'0,"-28"18"-17"0,28-18 38 16,-7-1-41-16,-4 7 0 15,0-3-1-15,1-4 1 16,-1-2-1-16,7-4 1 16,1-6 0-16,2 0 0 0,8-6 0 15,7-7 0-15,4-3 0 16,3-2 0-16,7-4 1 16,14 0 0-16,8 0 0 15,-1 0 0-15,0 9-1 16,4 7 1-16,-4 9-1 15,-7 3 1-15,-3 10-1 16,-7 12 1-16,-1 7-1 16,-2 9 0-16,2 9 0 15,1-3 0-15,-1 3 0 16,8-2 0-16,3-11 0 16,4-11 1-16,-4-14 0 15,8-15 0-15,2-19 0 16,1-15 1-16,-3-10-1 15,-8-9 0-15,-11 3 0 16,-6-4 1-16,-15-2-2 0,-13 3 1 16,-4 6-3-1,-4 15 0-15,-10 13-13 32,-11 16 0-32</inkml:trace>
  <inkml:trace contextRef="#ctx0" brushRef="#br2" timeOffset="165371.369">31129 12229 41 0,'21'-3'20'0,"-3"3"-13"0,-18-6 22 16,0-7-30-16,0 1 1 15,-4 2 0-15,-6 1 0 16,-11 0 0-16,-8 9 1 15,-6 3-1-15,-4 6 0 16,1 0-2-16,-1 7 1 16,7 9 0-16,7 0 0 15,4 4-2-15,7-4 1 0,7-7 0 16,10 4 1-16,12 0 1 16,9-6 0-16,15-7 0 15,7-5 1-15,-7-4 0 16,-11-10 1-16,4-2-1 15,-8-4 0-15,1 0-1 16,-7 4 1-16,-4 2-1 16,-7 10 1-16,-7 7-1 15,-4 8 1-15,1 1-1 16,-1 9 1-16,-3 3-1 16,0 7 1-16,0-4-4 15,0 4 1-15,4-4-10 16,-1-6 0-16</inkml:trace>
  <inkml:trace contextRef="#ctx0" brushRef="#br2" timeOffset="165730.517">31306 12599 34 0,'-8'41'17'0,"-16"28"-9"0,17-56 23 15,0-4-31-15,0 0 1 16,0-2 0-16,-1-4 1 16,5 0-2-16,-1-3 1 15,8-9 1-15,3-1 0 16,7-6-1-16,4 1 0 0,3-4 0 16,4 0 1-16,-1 3-2 15,5 1 1-15,2 2-1 16,-2 1 0-16,-1 5 2 15,3 7 0-15,-6 4 0 16,0 8 0-16,-4 10 0 16,0 9 1-16,-3 10-1 15,-1 9 1-15,-2-6-2 32,-1 6 0-32,-4-9-3 0,1 0 0 0,-4-10-14 15,-7-12 1-15</inkml:trace>
  <inkml:trace contextRef="#ctx0" brushRef="#br0" timeOffset="170535.153">31006 12000 1 0,'-25'32'0'0</inkml:trace>
  <inkml:trace contextRef="#ctx0" brushRef="#br0" timeOffset="171104.68">31433 12414 21 0,'70'0'10'0,"18"-34"4"16,-67 18 10-16,-3-9-22 16,7-3 0-16,3-10 1 15,4-9 0-15,7-9-4 16,-1-4 1-16,-2 4 3 15,-1-4 0-15,-7-3-1 16,-7 1 1-16,-7-4 0 16,-7 3 0-16,-10 7-1 0,-22 2 1 15,-10 4-2-15,-7 12 1 16,-11 4-1-16,-14 3 1 16,-11 9-2-16,-21 6 0 15,-7 10-2-15,-3 9 0 16,-7 9 0-16,-1 17 0 15,11 15 0-15,1 21 0 16,2 14 0-16,5 21 1 16,6 16 2-16,18 6 0 15,17 7 1-15,26 9 1 16,23-6 1-16,33-1 0 0,21-27 0 16,35-4 0-16,36-12 0 15,31-16 0-15,35-25-2 16,11-28 1-16,-3-16-2 15,-11-34 1-15,-25-32-1 16,-28-28 0-16,-18-12-1 16,-21-29 1-16,-31-22-1 15,-25-2 1-15,-47-14-2 16,-34 4 1-16,-36 15-5 16,-10 20 1-16,-21 15-13 15,-22 28 1-15</inkml:trace>
  <inkml:trace contextRef="#ctx0" brushRef="#br0" timeOffset="172111.12">31810 9946 27 0,'21'-6'13'0,"-3"-47"1"0,-11 37 5 0,0 0-17 16,0 4 1-16,-7-1 2 15,0 1 0-15,-7 2-5 16,0 1 0-16,-7 3 5 16,-7 3 0-16,-4-4-2 15,0 7 0-15,-3-3-1 16,-4 3 0-16,-3 3-1 16,0 4 0-16,-1 2-2 15,1 10 1-15,3 9-1 16,8 0 1-16,2 4 0 15,12-1 0-15,6-3 0 16,11-3 0-16,15-6 0 16,6-10 1-16,4-5-1 15,-1-8 1-15,-6-2-1 16,0-3 0-16,-1-4 0 16,-2 4 0-16,-5-1 1 0,-3 4 0 15,-3 6 0-15,-8 3 0 16,-3 0 1-16,-3 4 0 15,-1 2-1-15,1-3 0 16,-1 10-1-16,1 0 1 16,-1 3-1-16,1 3 1 15,-4-1-2-15,0-5 1 16,-4 3-2-16,4 3 0 16,0-6-5-16,7-4 1 0,3-6-9 15,-3-2 0 1</inkml:trace>
  <inkml:trace contextRef="#ctx0" brushRef="#br0" timeOffset="172532.099">31902 10348 36 0,'-21'31'18'0,"-18"0"-14"15,28-24 23-15,1 2-26 16,-5 1 0-16,1-7-1 16,7-3 0-16,4-7-1 15,3-5 1-15,7-1 0 16,3-2 1-16,5-1-1 0,2 3 0 16,1-2 0-1,3-1 0-15,-3 4 0 0,3-1 0 16,0 4-1-16,4 2 1 15,-1 1-1-15,-3 3 1 16,-3 3 0-16,0 0 0 16,-4 0 1-16,-4 3 1 15,-6 3 1-15,-4 4 0 16,-4 5 0-16,-3 4 0 16,-3 6 0-16,-1 4 0 0,-3 2-2 15,4 0 1-15,-1-3-3 16,4-2 1-16,7-5-6 15,0-2 1-15,7-6-9 16,4-7 1-16</inkml:trace>
  <inkml:trace contextRef="#ctx0" brushRef="#br0" timeOffset="172966.375">32410 10131 46 0,'-7'-3'23'0,"14"-3"-17"0,-7 6 38 15,0 0-40-15,3 6 0 16,1-3 2-16,-1 1 1 16,4 2-9-16,4 3 0 15,7-3 5-15,10 1 1 16,0-1-3-16,7 3 0 16,1 1-1-16,-5-1 1 15,-2 7-1-15,-8-4 0 16,-7 1-1-16,-11 0 0 0,-6 2-1 15,-11 1 1-15,-7 3-1 16,-4 0 1-16,-3-7-3 16,-1 1 1-16,1-4-3 15,0-3 0-15,0 1-9 16,-4-4 0-16,4 0-2 16,10 0 0-16</inkml:trace>
  <inkml:trace contextRef="#ctx0" brushRef="#br0" timeOffset="173281.446">32166 10533 43 0,'-3'12'21'0,"6"-9"-14"0,-3-3 40 15,0 0-44-15,7 0 1 16,0 0 1-16,8 0 0 16,-1-6-6-16,7 9 0 15,11 0 4-15,3 4 1 0,0-1-6 16,0 0 1-16,-3 1-8 15,-7-1 1-15,-4 0-10 16,-3 0 0-16</inkml:trace>
  <inkml:trace contextRef="#ctx0" brushRef="#br0" timeOffset="173732.849">33143 10674 38 0,'68'-10'19'0,"-47"-18"-14"0,-18 16 25 16,1-7-29-16,-8 3 1 15,-10-6 1-15,-11 0 1 16,-6 0-5-16,-8 4 1 16,-11 2 2-16,-6 16 1 15,3 12-1-15,4 10 0 16,-1 13-1-16,1 2 0 0,7 4-1 15,6 0 1-15,15 0-1 16,18 0 1-16,17-13-1 16,10-9 1-16,33-7-1 15,13-12 0-15,8-19-1 16,0 4 1 15,-18-14-5-31,-15-11 1 0,-23-4-11 0,-26-10 1 0</inkml:trace>
  <inkml:trace contextRef="#ctx0" brushRef="#br0" timeOffset="178401.969">21555 9122 24 0,'17'12'12'0,"-6"-21"-9"15,-11 3 12-15,0 6-14 0,0-10 1 16,-4-2 1-16,-6 2 1 16,-8-2-4-16,-6-7 0 15,-12 0 2-15,-10-3 1 16,-7 9-1-16,-7 4 0 15,-14 6-1-15,-3 3 0 16,-11 6-1-16,-1 4 0 16,5 5-2-16,-1 10 0 15,-3 4 0-15,3 5 0 16,-3 7 1-16,7 6 0 16,3 12 1-16,15 7 0 0,10 0 1 15,11 6 1-15,13 4 1 16,12-4 0-16,24 0 0 15,24-6 1-15,26-10 1 16,28-6 0-16,24-9-1 16,21-6 0-16,19-7-1 15,16-6 0-15,1-10-2 16,-11-9 1-16,-24-12-3 16,-15-10 1-16,-24-9-1 15,-25-3 0-15,-17-7-1 16,-26-12 1-16,-13 3-4 15,-22-10 1-15,-24-5-9 16,-14-17 0-16</inkml:trace>
  <inkml:trace contextRef="#ctx0" brushRef="#br0" timeOffset="179120.517">21304 7896 36 0,'14'0'18'0,"4"-13"-11"15,-18 13 25-15,0 0-32 16,0 0 0-16,0-6 0 16,-11-1 1-16,-3 7-1 0,0 4 0 15,-3 5 0-15,-8 4 0 16,-3-4 0-16,-4 10 0 15,0 3-1-15,0 3 1 16,8-3-1-16,3 0 0 16,6 3 1-16,12-6 0 15,10-7-1-15,7-2 1 16,4-10 0-16,6-4 0 16,1-5 0-16,0-7 0 15,-1-2-1-15,1 5 1 0,-4 0 0 16,1 1 0-16,-8 6 0 15,0 2 1-15,-4 1-1 16,1 6 1-16,-8 7 0 16,-3 2 0-16,-3 4-1 15,-4 6 0-15,-4 0 0 16,1 3 1-16,-1 0-2 16,4 0 1-16,0 0-6 15,0-6 1-15,3-3-7 16,-3 3 1-16</inkml:trace>
  <inkml:trace contextRef="#ctx0" brushRef="#br0" timeOffset="179437.258">21361 8347 20 0,'7'10'10'0,"-11"-1"8"0,4-6 8 15,0-3-25-15,0 0 0 16,0 0 1-16,4-6 0 16,-1 0-3-16,4-1 1 15,0-2 1-15,4-10 1 16,0 0-2-16,3 4 1 16,0-1 0-16,3 0 0 15,1 7 0-15,-4 9 0 16,0 3 0-16,0 9 1 0,-3 1-1 15,-4 6 1-15,0 0-1 16,0 9 1-16,-3-6-5 16,3 3 1-16,0-3-10 15,3-6 0-15</inkml:trace>
  <inkml:trace contextRef="#ctx0" brushRef="#br0" timeOffset="179977.253">22507 8262 38 0,'-10'38'19'0,"-26"9"-16"0,29-34 26 0,-7-1-29 15,7 1 1 1,0-1 0-16,4-2 0 0,-1-4-2 16,4-3 1-16,7-6 0 15,0-6 0-15,11-4 0 16,-1 0 1-16,5 1-1 16,-1-1 0-16,3-2 0 15,1-1 0-15,0 3 0 16,0 4 1-16,-4 6-1 15,0 3 1-15,-3 0-1 16,-4 3 0 0,-4 3 0-16,-3 10 1 0,-3 6-2 15,-4 0 1-15,0 0-3 16,0 0 1-16,3 0-7 16,4-7 1-16,0 1-4 15,4 0 1-15</inkml:trace>
  <inkml:trace contextRef="#ctx0" brushRef="#br0" timeOffset="180235.157">22941 8501 30 0,'32'-13'15'0,"7"-6"-11"15,-29 10 26-15,1-4-28 0,-4 1 0 16,4-1 1-16,-8 1 0 16,-3-1-4-16,-3 4 0 15,-8 3 3-15,-7 6 0 16,-3 3-1-16,0 6 0 15,3 4 0-15,-3 2 0 0,4-2 0 16,2 3 0-16,1-1 0 16,7-2 0-16,4-7-1 15,6-3 0-15,4-3-1 16,11-3 0-16,3-3-6 16,7 0 0-16,-3-4-6 15,-11 4 1-15</inkml:trace>
  <inkml:trace contextRef="#ctx0" brushRef="#br0" timeOffset="180938.512">23809 8651 40 0,'-7'13'20'0,"7"-10"-21"0,0-3 33 16,0 0-31-16,3-6 0 15,5-1 2-15,2 1 1 16,1-3-5-16,-1-4 1 16,1 4 3-16,-1-1 0 15,1 4-1-15,3 0 1 16,0 6-1-16,4 0 0 15,0 3-1-15,3-3 1 0,3 3-2 16,1 0 0-16,0 0-8 16,-4-3 1-16,-7 4-8 15,-3-1 1-15</inkml:trace>
  <inkml:trace contextRef="#ctx0" brushRef="#br0" timeOffset="181300.462">24172 8752 54 0,'22'22'27'0,"-8"3"-31"0,-7-22 48 0,3-6-44 16,1 0 1-16,3-4-1 15,4 1 1-15,-4-10-2 0,0 1 1 16,-4-4 0-16,-3 0 1 16,-7 6-1-16,-3 1 0 15,-8 3 0-15,-3 2 1 16,0 4-2-16,-4 9 1 16,-3 4-1-16,-3 9 0 15,2 9 0-15,1 3 1 16,4 1-2-16,6 2 1 15,4 1-1-15,11-1 1 16,6-6-5-16,4 0 1 16,7-12-9-16,8 0 0 15</inkml:trace>
  <inkml:trace contextRef="#ctx0" brushRef="#br0" timeOffset="181900.278">24691 8805 38 0,'11'3'19'0,"-8"-6"-17"16,-3 3 25-16,-3 3-28 16,-8 0 1-16,-3 0 0 15,-7 7 1-15,-1-4-1 16,5 0 1-16,-1-3-1 16,1 4 1-16,-1-1-1 15,4-3 1-15,3 3 0 16,4-2 0-16,4-1 0 15,3 0 0-15,7 3 0 0,0-3 0 16,7 7-1-16,4-1 1 16,-4 0 1-16,0 1 0 15,-4 6-1-15,-6-1 0 16,-8 4 0-16,-3-3 0 16,-3 2-1-16,3-2 1 15,-4 0-2-15,4 0 1 16,0-4 0-16,0-3 0 15,3 1 0-15,4-7 1 16,0 0-1-16,7-9 0 16,11-4 0-16,10-2 0 0,8-10-1 15,9-13 1-15,12-12-2 16,6-18 1-16,1-8 0 16,-4-2 0 15,7-9 0-31,-7-4 0 0,-7-3 0 0,-11 6 1 0,-7 10 0 15,-10 9 0-15,-7 13 0 16,-11 6 0-16,-14 18 1 16,-7 11 0-16,-8 11 0 15,1 14 0-15,0 15 0 16,-7 15 1-16,-4 20-1 16,-7 15 1-16,0 16-2 15,4 3 1-15,7-4-4 16,0-8 0-16,10-20-6 15,4-15 0-15,3-16-4 16,1-12 0-16</inkml:trace>
  <inkml:trace contextRef="#ctx0" brushRef="#br0" timeOffset="182109.707">24673 8683 34 0,'7'31'17'0,"-7"-15"-11"0,7-13 28 16,-3 0-29-16,3 3 0 0,0-6 2 16,7 3 1-16,7 0-11 15,8 1 1-15,9-1 5 16,8 3 0 0,0 0-8-16,-4 10 1 0,-3 6-11 15,-7-3 1-15</inkml:trace>
  <inkml:trace contextRef="#ctx0" brushRef="#br0" timeOffset="182274.218">25083 9241 49 0,'3'22'24'0,"4"-16"-24"16,-7-6 38-16,0 0-42 15,0-6 0-15,0-4-23 16,-3 1 0-16</inkml:trace>
  <inkml:trace contextRef="#ctx1" brushRef="#br0">3669 5920 0</inkml:trace>
  <inkml:trace contextRef="#ctx0" brushRef="#br0" timeOffset="183371.759">6802 9865 23 0,'-7'-3'11'0,"10"-13"-1"0,1 10 12 0,3 3-18 16,3-1 0-16,8-5 2 15,-1 9 0-15,22-3-6 16,11 3 0-16,13 3 5 15,25-3 1-15,22-3-2 16,27-3 0-16,33-7-1 16,17 1 0-16,24-4-2 15,-10-3 1-15,-14 3-2 16,-28 1 0-16,-28-1-3 16,-29 4 1-16,-28 5-5 15,-28 7 0-15,-28 3-8 16,-26 7 1-16</inkml:trace>
  <inkml:trace contextRef="#ctx0" brushRef="#br0" timeOffset="183686.244">6904 10116 49 0,'39'-19'24'0,"91"-9"-23"0,-80 18 43 16,20-2-42-16,18-1 0 16,25 4 1-16,35-13 1 0,18 0-5 15,14 0 1-15,11-6 2 16,-8 9 0-16,1 0-3 15,-26 3 1-15,-31 7-4 16,-24 6 0-16,-19 3-7 16,-17 6 1-16,-31 10-7 15,-19 9 1-15</inkml:trace>
  <inkml:trace contextRef="#ctx0" brushRef="#br1" timeOffset="192078.72">11603 14120 40 0,'10'3'20'0,"-2"-12"-9"0,-5 9 21 16,1 6-29-16,-1 4 0 16,-3 5 2-16,0 4 1 15,-7 12-7-15,-4 13 0 16,-3 13 4-16,-3 15 1 15,-8 9-3-15,0 13 1 16,1 10-4-16,2-7 0 16,5-3-9-1,6-22 1-15,4-18-6 16,11-20 0-16</inkml:trace>
  <inkml:trace contextRef="#ctx0" brushRef="#br1" timeOffset="192543.944">11705 15051 37 0,'-3'19'18'0,"-8"0"-15"15,8-13 27-15,-1 1-30 0,0 2 1 16,1 0 1-16,-1 1 0 16,1-1-1-16,3-2 0 15,3-4 1-15,4-3 1 16,4-10-1-16,3-5 1 16,4-4-2-16,3-3 1 15,0-3-2-15,0-3 1 16,-3-1-2-16,0 1 1 15,-1 3 0-15,1 3 0 16,0 3-2-16,-4 0 0 0,0 7 0 16,0 2 1-16,0 7 0 15,-7 3 0-15,0 7 1 16,-3 5 0-16,-1 7 1 16,-3 3 0-16,0 3 0 15,0 0 0-15,0 0 0 16,0 0 1-16,4 0-3 15,-1 0 0-15,4-6-6 16,7 0 0-16,4-10-6 16,7-5 0-16</inkml:trace>
  <inkml:trace contextRef="#ctx0" brushRef="#br1" timeOffset="192830.892">12439 14239 37 0,'-4'41'18'0,"-13"56"-18"0,10-69 28 16,0 16-28-16,-7 7 1 0,-4 8-1 16,0 7 1-16,4-6-3 15,0-10 1-15,3-9-9 16,8-13 0-16</inkml:trace>
  <inkml:trace contextRef="#ctx0" brushRef="#br1" timeOffset="193115.408">12125 14631 67 0,'18'0'33'0,"13"3"-39"16,-13-3 63-16,10 4-57 0,8-8 0 15,6 4-4-15,4-3 0 16,3 3 0-16,4-3 0 16,-11 0-12-16,-6 0 1 15,-12 0-4-15,-13 6 0 16</inkml:trace>
  <inkml:trace contextRef="#ctx0" brushRef="#br1" timeOffset="193548.821">12481 15001 49 0,'21'7'24'0,"-10"-11"-26"16,-7 4 46-16,3 0-44 16,3-3 0-16,1-3 0 15,3-3 1-15,0-7-1 16,0 0 0-16,-3-3 0 15,-1 1 0-15,1-1 0 0,-8-3 0 16,-3 9-1-16,-3 1 1 16,-4 2-1-16,-4 4 1 15,-3 3-1-15,0 6 0 16,0 6 0-16,0 10 1 16,0 3-1-16,3 6 1 15,4-2 0-15,4 2 0 16,3 0 0-16,10-3 1 15,4 0-4-15,11-3 0 16,3 0-10-16,4-6 1 16,7-7-2-16,-1-6 0 0</inkml:trace>
  <inkml:trace contextRef="#ctx0" brushRef="#br1" timeOffset="194149.109">13025 15001 41 0,'7'0'20'0,"10"-12"-21"0,-13 9 39 0,-4-1-36 16,-4-2 1-16,-3 3 1 16,-3 0 1-16,-1 6-6 15,-3 0 0-15,-4 0 4 16,1 4 0-16,-1 2-1 16,0 4 0-16,4-1-2 15,0 4 1-15,7 3-1 16,7-1 1-16,7-2-2 15,11 0 1-15,-4-4-1 16,7-5 1-16,7-1-1 0,4-3 1 16,0-3-1-1,-4-6 0-15,-7-1 0 0,-3 1 1 16,-8-3-1-16,-3 2 0 16,-3 1-1-16,-4 6 1 15,-4 3-2-15,-3 4 0 16,0 2 0-16,-3 7 0 15,3 3 0-15,-4 6 1 16,1 6 1-16,2 7 0 16,1 9 2-16,4 12 1 15,3 7 1-15,0 3 1 16,3 3-1-16,4-9 0 0,1-10 0 16,-1-3 1-16,0-15-2 15,-4-4 1-15,-3-3-2 16,-7-9 0-16,-3-6-1 15,-5 2 0-15,-2-8-1 16,3-10 1-16,-4-7-1 16,-3-5 1-16,0-4-1 15,0-6 1-15,-1-10 0 16,-2 4 0-16,10-1 0 16,-1 7 1-16,8 7 0 15,7 2 1-15,7 0-1 16,8 7 0-16,6 2-3 15,3 1 1-15,5 3-15 16,2-6 1-16</inkml:trace>
  <inkml:trace contextRef="#ctx0" brushRef="#br1" timeOffset="195155.146">13300 15064 30 0,'3'13'15'0,"4"-13"-5"0,-7 0 16 15,4-4-24-15,-1-2 0 16,4 0 0-16,0-4 0 16,1 1-3-16,-1 0 1 15,0-1 2-15,0 4 0 16,3-10-2-16,1 1 1 16,3-7 0-16,0-3 0 15,18-7-3 1,-7 4 1-16,6 9-11 15,1 10 1-15,0 6-1 16,14 15 0-16</inkml:trace>
  <inkml:trace contextRef="#ctx0" brushRef="#br1" timeOffset="195769.692">14048 15014 38 0,'10'6'19'0,"-10"0"-25"16,-3-6 37-16,-4 0-31 16,-7 0 1-16,-4-3 0 0,-3 0 0 15,-4 3-2 1,0 0 1-16,-3 3 2 0,3 4 0 16,4 2-1-16,0 10 1 15,7 3 1-15,3 0 0 16,4 3-1-16,4 0 0 15,6 0-2-15,8 0 0 16,7-9 0-16,-1-10 0 16,4-6-2-16,1-6 1 15,2-1-1-15,-6 1 1 16,-4 0 1-16,0-4 0 16,-3 7 0-16,-1 0 0 15,1 0 0-15,-1 0 1 0,1 3-1 16,0 0 1-16,-1 3 0 15,-3-3 0-15,4 6 0 16,3 10 0-16,4-3-1 16,3-4 0-16,10-3 0 15,8-12 0-15,4-3-1 16,2-26 0-16,5-15-1 16,-4-22 0-16,3-13 2 15,-3-12 0-15,-11-7-1 16,-10-12 1-16,-7 0-1 15,-1 13 1-15,-10 6 0 16,-3 9 0-16,-8 19-1 16,-3 16 1-16,-7 21 1 15,-4 23 1-15,-3 21 1 16,0 26 1-16,0 34 0 16,0 32 0-16,7 37 0 15,7 25 1-15,10-6-4 0,8-10 1 31,10-21-12-31,4-32 0 0,-8-22-6 16,1-15 1-16</inkml:trace>
  <inkml:trace contextRef="#ctx0" brushRef="#br3" timeOffset="206475.954">25368 6362 34 0,'-10'25'17'0,"6"-22"-7"0,4-3 18 16,0 0-27-16,4-9 1 15,6-4 1-15,8-5 1 16,7-17-5-16,10-12 1 16,7-22 2-16,1-6 0 0,13-10-1 15,4-6 1-15,7 0-1 16,4 7 0-16,-4 2 0 15,-4 7 0-15,-6 15-1 16,-15 13 1-16,-7 10-1 16,-7 11 1-16,-6 8-1 15,-8 8 0-15,-4 13 0 16,-6 13 0-16,-8 9 0 16,-10 13 0-16,-11 9 0 15,-6 12 0-15,-1 17 0 16,-3 8 1-16,-1-8-1 15,5 5 0-15,2-2 0 16,1-14 0-16,7-2-2 16,0-10 1-16,7-12-2 15,3-3 1-15,4-13-4 16,4-6 1-16,3-7-5 16,7-5 1-16,0-14-4 15,0-2 1-15</inkml:trace>
  <inkml:trace contextRef="#ctx0" brushRef="#br3" timeOffset="206701.947">25682 6130 33 0,'-14'16'16'0,"7"-4"-8"0,7-9 28 0,0-3-31 15,0 0 0-15,7 0 2 16,-3 0 0-16,6-3-10 15,8 0 0-15,3-3 6 16,0 0 1-16,0-1-5 16,-3 1 1-16,3 0-8 15,-3 0 1-15,-4 2-8 16,0-5 0-16</inkml:trace>
  <inkml:trace contextRef="#ctx0" brushRef="#br3" timeOffset="207331.004">26381 5547 17 0,'3'0'8'0,"-3"3"3"15,0-3 1-15,0-3-8 16,-3 3 1-16,-1 3 4 16,-3 0 1-16,-3 7-11 0,-5 5 1 15,-6 7 7-15,0 6 0 16,-4 19-2-16,4 7 0 15,0 15-2-15,0 6 0 16,0 10-4-16,0-10 1 16,3 0-4-16,4-12 0 15,7-13-7-15,0-9 1 16,3-13-4-16,4-19 1 16</inkml:trace>
  <inkml:trace contextRef="#ctx0" brushRef="#br3" timeOffset="207753.672">26642 5581 35 0,'7'10'17'0,"-4"12"-19"0,-3-16 32 16,-3 7-28-16,-4-1 1 15,-4 16 0-15,-3 10 1 16,-4 9-5-16,-3 16 0 16,-3-1 2-16,2 14 0 15,1-11-8-15,7-2 1 0,4-9-6 16,3-20 1-1</inkml:trace>
  <inkml:trace contextRef="#ctx0" brushRef="#br3" timeOffset="208219.877">26412 6089 30 0,'-10'7'15'0,"-1"-1"-4"0,8-6 22 16,-4-3-31-16,0 0 1 15,0 6 4-15,3-3 0 16,1 0-6-16,-1 3 0 0,4-3 6 15,7 0 1-15,4-3-1 16,6 3 0-16,12-3-3 16,16-1 1-16,5-2-5 15,-1-3 1-15,1-1-9 16,-8 10 0-16,-3 0-12 16,-15-9 1-16</inkml:trace>
  <inkml:trace contextRef="#ctx0" brushRef="#br3" timeOffset="209898.018">26688 6274 24 0,'-4'16'12'0,"-3"-7"3"0,7-5 4 16,0 2-15-16,0-6 1 15,0 3 4-15,0 0 0 16,4 3-10-16,-1-2 0 15,4-1 7-15,0 3 1 16,0-3-3-16,0 0 1 16,4-3-3-16,3-3 1 0,4-6-3 15,-1-4 1 1,1 4-1-16,-4-1 0 0,-3-2-1 16,-1-4 0-16,-6 0-1 15,-4 1 1-15,-4 2-1 16,-3 4 0-16,-3 2-2 15,-1 4 0-15,0 6 0 16,4 4 0 0,0 2 0-1,0 1 1-15,0 2 1 0,0 13 0 0,-3-3 2 16,3 0 0-16,-1 3 0 16,5-3 1-16,3-3 0 15,3 0 0-15,5-7-1 16,-1-2 1-16,7-4-4 15,0-3 1-15,7-3-10 0,-3 0 1 16</inkml:trace>
  <inkml:trace contextRef="#ctx0" brushRef="#br3" timeOffset="210170.707">26963 6381 28 0,'-4'19'14'0,"-10"-29"-3"0,14 4 15 0,0 0-23 16,0-7 1-1,0 4 2-15,0-7 0 0,4 1-7 16,-1 5 1-16,8 1 4 16,-4-1 1-16,3 1-2 15,5 3 1-15,2 2-2 16,4 4 0-16,4-3-4 15,-4 3 1-15,4 0-6 16,-4-3 0-16,0 3-8 16,-7 0 1-16</inkml:trace>
  <inkml:trace contextRef="#ctx0" brushRef="#br3" timeOffset="210545.116">27249 6415 33 0,'0'32'16'0,"3"-10"-8"0,1-19 21 16,-4 0-27-16,0 0 1 16,0-3 1-16,0 0 0 15,3-9-5-15,1-1 0 16,3-2 3-16,0-4 0 15,0-6-1-15,0-3 0 16,3 0-1-16,5 6 1 16,2 4-1-16,1 2 0 15,3 4 0-15,0-1 0 0,-3 4 0 16,-1 6 1 0,-2 6-1-16,2 4 1 0,-6 5-1 15,-1 4 0-15,1 0 0 16,-4-3 0-1,7 12-7 1,0-3 0-16,4-3-7 16,0-7 1-16</inkml:trace>
  <inkml:trace contextRef="#ctx0" brushRef="#br3" timeOffset="211160.598">27852 6419 31 0,'7'6'15'0,"-4"-9"-10"16,-6 0 19-16,-1 3-23 0,1 0 0 16,-4 3 1-16,0-3 0 15,-4 0-3-15,1 0 1 16,-5 3 1-16,1 3 1 16,0 0-2-16,0 4 1 15,4-1-1-15,-1 1 1 16,4 2-1-16,3-6 0 15,4-2-1-15,7-1 1 16,4-3-1-16,0-3 0 16,-1-4 0-16,1 1 0 15,-4 0-1-15,3-1 0 16,-3 4-1-16,0-3 1 0,1 9-1 16,-1-3 1-16,0 3 0 15,-4 0 0-15,4 7 2 16,-3-1 1-16,3 1 1 15,7-4 0-15,4 7 0 16,6-7 1-16,4 0-1 16,4-3 0-16,4-6-1 15,2-6 1-15,1-10 0 16,3-16 0-16,-3-2 1 16,0-20 0-16,-7-5 1 15,-7-17 0-15,-8-2-1 16,-3-7 1-16,-3 3-2 15,-4-3 0-15,-7 16-2 16,-4 10 1-16,-3 11-2 16,-3 17 0-16,-4 6-1 15,0 21 0-15,-4 20 1 16,-3 15 0-16,0 19 1 0,-1 22 0 16,1 13 1-16,4 12 0 15,6 3 1-15,4-9 0 16,3-16-4-16,4-9 0 15,4-23-4-15,3-15 0 16,0-12-8-16,-3-13 1 16</inkml:trace>
  <inkml:trace contextRef="#ctx0" brushRef="#br3" timeOffset="211400.639">27989 6140 46 0,'7'18'23'0,"11"-5"-22"16,-11-10 39-16,0 0-39 16,4 0 0-16,6 0 0 15,5 1 1-15,6-1-5 16,4 0 0-16,-1 0-5 15,1 3 0-15,-4 0-6 16,-3-6 0-16</inkml:trace>
  <inkml:trace contextRef="#ctx0" brushRef="#br3" timeOffset="211612.482">28374 6331 34 0,'-4'47'17'0,"-3"-19"-17"0,4-22 25 16,3 1-26-16,0-1 1 15,0-3-1-15,0-3 0 16,0 0-1-16,3-6 1 0,1-4-7 16,-1 1 0-16,1 0-1 15,-4-13 0-15</inkml:trace>
  <inkml:trace contextRef="#ctx0" brushRef="#br3" timeOffset="211776.57">28399 6240 35 0,'7'6'17'0,"0"4"-22"16,-7-10 34-16,7 0-30 15,0 0 1-15,3 0-1 16,5 0 0-16,-1 0-2 15,0 0 1-15,0 0-7 16,0 3 0-16</inkml:trace>
  <inkml:trace contextRef="#ctx0" brushRef="#br3" timeOffset="212391.065">28561 6491 25 0,'0'15'12'0,"3"-15"-10"0,-3 0 15 15,7-3-17-15,4-3 1 16,0 0 0-16,-1-7 1 16,1 4-2-16,3-4 0 15,4 1 2-15,3-1 0 0,0 4 1 16,0 2 0 0,0 1-1-16,4 0 0 0,0 3 0 15,-1 0 1-15,1 0-1 16,0 3 0-16,-4 0-1 15,0-4 1-15,-3 4-1 16,-8-3 0-16,1 3-1 16,-4 0 1-16,0 0-1 15,-4 0 0-15,1 0-1 16,3 3 1-16,-7 7 0 16,0 5 0-16,0 11 0 15,0 8 0-15,0 4-1 16,0 9 1-16,-7 6 0 15,7 7 1-15,-4 5 0 16,4 4 0-16,0 4 1 16,0-1 1-16,0-13 0 15,0-5 0-15,0-11-1 16,0-5 0-16,-3-13-1 0,-4-9 1 16,-7-7-3-16,-7-6 0 15,-8-3 0-15,-6-12 1 16,0-13 0-16,0-10 0 15,-1-2 0-15,-3-10 1 16,8 0-1-16,3 9 0 16,6 10 1-16,8 6 1 15,7 3-1-15,7 6 0 16,11 4 0-16,13 0 1 16,15 2-1-16,11-2 0 0,-1 3-4 15,4-1 1 1,-4 4-8-16,1 0 1 0,-8-3-6 15,-14-7 1-15</inkml:trace>
  <inkml:trace contextRef="#ctx0" brushRef="#br3" timeOffset="212977.794">30025 5729 43 0,'-11'22'21'0,"-17"50"-20"0,21-50 38 16,-4 19-38-16,-10 6 1 0,0 18 1 15,0 1 0-15,-4 6-3 16,4-3 0-16,3-3 2 16,4-19 0-16,4-12 0 15,6-10 0-15,4-13-1 16,7-5 0-16,4-7-1 16,3-7 0-16,4-5-1 15,3-4 1-15,0 0-1 16,0 4 0-16,-3 6 0 15,-4 3 0-15,0 6 1 16,-7 6 0-16,0 10 0 16,0 6 1-16,-3 3-2 15,3 4 1-15,-4 2-4 16,4-3 1-16,0-2-7 16,0-1 0-16,1-9-5 15,-1-10 0-15</inkml:trace>
  <inkml:trace contextRef="#ctx0" brushRef="#br3" timeOffset="213412.536">30275 6513 37 0,'4'3'18'0,"-4"-3"-17"0,0 0 30 15,-4-6-30-15,-3-1 1 0,-7 4 0 16,0 0 1-16,0 3-4 15,0 0 1-15,0 0 2 16,0 6 1-16,0 1-1 16,3 2 0-16,4 3 0 15,3 1 0-15,4 6-1 16,4-7 1-16,3 4-2 16,7-7 1-16,-3 1-1 15,-1-4 0-15,1-3-1 16,-1-3 1-16,1-3 0 15,3-3 0-15,0-4-1 16,-3 1 1-16,-1-3-1 16,1 2 1-16,-4 4 0 15,0 3 0-15,0 6 0 16,0 6 0-16,-3 7 0 16,-1 0 0-16,1 6 0 15,-1 6 1-15,-3 3-2 16,4-3 1-16,-1-3-4 0,4-9 1 15,4 0-4-15,3-7 0 16,0-6-7-16,0-9 1 16</inkml:trace>
  <inkml:trace contextRef="#ctx0" brushRef="#br3" timeOffset="213682.313">30558 6695 42 0,'3'-4'21'0,"4"-21"-14"16,-3 16 36-16,-1-4-41 16,4-2 1-16,0-1 0 15,0 3 0-15,4 1-4 16,3 3 0-16,4-1 2 15,3 4 0-15,0 0-5 16,4 6 0-16,-4 0-6 16,0 6 0-16,-3-3-6 15,-1-3 1-15</inkml:trace>
  <inkml:trace contextRef="#ctx0" brushRef="#br3" timeOffset="214222.819">30801 6807 43 0,'0'22'21'0,"0"-22"-25"0,0 0 37 16,4-3-30-16,-1-3 0 16,4-3 0-16,4-1 0 15,-1-2-5-15,4-1 1 0,1-3 2 16,2 4 1-1,1-1-2-15,-1 1 0 0,5-1 0 16,-5 7 0-16,4 3 0 16,-6 3 0-16,-1 3 0 15,-4 3 0-15,1 4 0 16,-4 2 0-16,0 1 0 16,0-1 1-16,0-2-2 15,0-1 1-15,0-3-1 16,0-3 0-16,0-3 1 15,0 0 1-15,0-3-3 16,0-3 1-16,0 3 0 16,1 0 0-16,-1 0 1 15,-4 0 0-15,1 3-1 16,-1 0 0-16,1 0 1 16,-1 0 0-16,-3 0 0 15,4 3 0-15,-1 0 1 16,-3 0 0-16,0 3 0 0,0 0 1 15,4 1-1-15,-4-1 1 16,3 0 0-16,1 1 0 16,-1-1-2-16,1 3 1 15,3 1-1-15,0-4 1 16,4 3-6-16,3 1 1 16,0-1-10-16,0 1 1 15</inkml:trace>
  <inkml:trace contextRef="#ctx0" brushRef="#br3" timeOffset="214526.969">31567 6861 40 0,'10'12'20'0,"-6"-18"-16"16,-4 0 28-16,0-4-30 15,-4 1 1-15,-3 6 0 16,-7-3 1-16,-4 2-6 16,1 4 1-16,-4 4 3 15,-1-8 0-15,-2 14-2 16,6 5 1-16,-3 7-1 16,3-3 1-16,8 3-2 15,6-6 1-15,4-4-3 16,7 1 1-16,7-4-5 15,4-9 1-15,7 0-8 0,-1-6 0 16</inkml:trace>
  <inkml:trace contextRef="#ctx0" brushRef="#br3" timeOffset="-214629.343">31602 6952 37 0,'0'22'18'0,"3"3"-15"0,-3-25 28 0,0 0-30 16,0 0 1-16,7-3 2 16,0-1 0-16,1-5-5 15,-1 0 0-15,3-1 3 16,1 1 0-16,-1-4-1 16,-3 4 0-16,0-1-1 15,1 4 0-15,2 3 0 16,1 0 0-16,-1 3 0 15,1 6 1-15,-1 7-1 16,5-4 0-16,-5 7 0 16,-3-1 1-1,4 7-1-15,-4 7 0 0,0 2-3 16,0-3 1-16,0-6-4 16,0 0 1-16,4-9-6 15,3 2 0-15,0-11-2 16,0-20 1-16</inkml:trace>
  <inkml:trace contextRef="#ctx0" brushRef="#br3" timeOffset="-214447.787">32015 6955 30 0,'0'22'15'0,"-4"-7"-13"0,4-8 28 15,0 2-30-15,0-3 0 16,0 4 0-16,0 2 1 15,0-2-2-15,0 2 1 0,0-2-4 16,4-4 1-16,-1-3-7 16,-3-9 1-16</inkml:trace>
  <inkml:trace contextRef="#ctx0" brushRef="#br3" timeOffset="-214253.059">32092 6798 26 0,'7'28'13'0,"4"-28"-6"15,-8 0 18-15,4-3-25 16,0 3 0-16,1 0 0 16,2-3 0-16,1 0-1 15,-1 3 0-15,1 0-8 16,-1 0 0-16</inkml:trace>
  <inkml:trace contextRef="#ctx0" brushRef="#br3" timeOffset="-213937.664">32628 6970 29 0,'7'7'14'0,"-10"-4"-10"0,-1-6 20 16,-3 0-24-16,-7-4 0 0,-3 1 1 16,-5 0 1-16,-2 9-2 15,-4 0 1-15,-4 6 1 16,0 7 0-16,4 9 1 16,10 10 1-16,8-1 0 15,10-6 1-15,7 1-1 16,7-4 0-16,10-6 0 15,15-4 1-15,7-2-6 16,0-1 0-16,-7-2-9 16,-7-7 1-16,-15-3-5 15,-17 0 0-15</inkml:trace>
  <inkml:trace contextRef="#ctx0" brushRef="#br3" timeOffset="-213022.877">24709 6594 37 0,'31'28'18'0,"15"-9"-19"0,-25-16 30 15,11 1-27-15,14-1 1 16,0 3 3-16,17 3 1 15,8 4-8-15,6 6 1 16,15 6 5-16,0-3 0 16,17 0-1-16,11 3 1 15,11 3-2-15,6 0 1 0,19-3-1 16,9-3 1-16,1-3-2 16,14 0 1-16,4 0-1 15,-5 3 1-15,15 0-1 16,-3-4 0-16,3 7-1 15,11 1 1-15,-11-4-1 16,7-1 1-16,7 5-1 16,-7-4 0-16,11-4 0 15,-8 7 0-15,4 7-1 16,4 5 0-16,-7-5 0 16,-1 5 1-16,4 7-1 15,-7 0 0-15,1 0 0 16,2-6 0-16,-6-4 0 15,3 4 0-15,-4-10-1 16,-6 3 1-16,-4-2-1 16,-11-7 0-16,-24 0-2 15,-7-4 1-15,-11 1-4 0,-11-3 1 16,-6-4-6 0,-19-2 1-16,-13-1-9 0,-22-9 0 15</inkml:trace>
  <inkml:trace contextRef="#ctx0" brushRef="#br3" timeOffset="-212512.554">33225 6274 22 0,'-7'10'11'0,"-18"40"4"0,18-34 6 16,-7 9-19-16,-4 12 1 15,-3 13 4-15,0 23 0 16,0 11-7-16,-1 20 1 16,1 24 4-16,-3 13 1 15,2 26-2-15,-2-1 1 16,-1-9-6-16,4-23 1 0,3-24-12 16,-3-31 1-16,-7-39-3 15,0-27 0-15</inkml:trace>
  <inkml:trace contextRef="#ctx0" brushRef="#br3" timeOffset="-211851.405">25150 5258 38 0,'0'13'19'0,"-8"31"-16"0,5-19 33 15,-4 16-36-15,0 15 0 16,-7 13 0-16,-11 19 1 16,-3 25-2-16,-7 6 1 15,-4 3 0-15,0-3 0 16,7-12-7-16,0-7 1 15,8-24-6-15,10-26 1 16</inkml:trace>
  <inkml:trace contextRef="#ctx0" brushRef="#br3" timeOffset="-211025.993">25075 5330 22 0,'18'7'11'0,"10"5"-5"16,-17-12 11-16,7 0-16 16,3 0 0-16,10 0 3 0,5-3 1 15,6 3-6-15,7-3 1 16,4 0 3-16,0 0 0 15,11 6 0-15,-1 3 0 16,11 7-1-16,4-4 1 16,7 1 0-16,3 5 0 15,7 1 0-15,7-7 1 16,11 7-1-16,7-10 1 16,0 4-1-16,7-4 0 0,7-3 0 15,0 3 0-15,-3 10-2 16,3 0 1-16,7 6-1 15,0 6 1-15,7 3-1 16,0 1 0-16,8-10 0 16,-1 3 1-16,7 0-2 15,11 0 1-15,-4-3 0 16,8 3 0-16,3 3-1 16,-4-3 1-16,7 3-1 15,1-9 0-15,-8-3 0 16,1-4 0-16,3-2 0 15,-11-4 0-15,4-3-1 16,-11 7 1-16,-3-1 0 16,-15 7 0-16,8 6 0 15,3 3 0-15,-6 0-1 16,-19-3 1-16,1 0 0 16,-1-3 0-16,-10-1 0 15,-3 1 0-15,-22-3 0 16,0 3 0-16,-7 6 0 0,-3-3 0 15,-11 0 0-15,-3 3 0 16,-8 9 0-16,-7-2 0 16,-3-1-1-16,-10 0 1 15,-4-2-3-15,-8-4 1 16,-6-3-8-16,-7-1 1 16,-11-5-7-16,-11-3 1 15</inkml:trace>
  <inkml:trace contextRef="#ctx0" brushRef="#br3" timeOffset="-207691.774">28148 4007 39 0,'7'10'19'0,"-7"-1"-13"16,0-9 19-16,-7 0-24 0,-7 6 1 0,-4 4 2 15,-3-4 0-15,-3 3-4 16,-5-2 0-16,-2-1 2 16,-1-6 1-16,0 0-1 15,4 0 0-15,0 0-2 16,3 0 1-16,0 3-1 15,1 3 1-15,6-3-1 16,4 4 0-16,3-4 0 16,4 3 0-16,7 4 0 15,7 5 0-15,4 7-1 16,3 6 1-16,0 4-1 16,0-1 1-16,0-3-1 15,-7 10 1-15,-3-13-1 16,-4-3 1-16,-7-3-1 15,-7 0 1-15,-11-1-4 16,-7-2 0-16,-3 0-7 16,0-10 1-16,-1-6-3 15,12 0 0-15</inkml:trace>
  <inkml:trace contextRef="#ctx0" brushRef="#br3" timeOffset="-207316.912">27827 4249 37 0,'4'9'18'0,"-4"-15"-19"0,-7 6 33 0,-4-3-32 16,-10 3 0-16,-7 0 0 15,-4 0 0-15,-3 0 0 16,-1 3 1-16,5 3-1 15,-1 0 1-15,4 7-1 16,3 6 0-16,11 6 0 16,3-3 1-16,8 0-2 15,6 3 1-15,11 3 0 16,11 3 0-16,3 4 0 16,-3-13 1-16,-4-3 1 15,-7-1 0-15,-7-5 0 16,-14 3 0-16,-10 2-1 15,-15 1 0-15,-14 0-1 16,-7-3 1-16,-3-1-9 16,-1-5 1-16,1-7-6 0,3-6 0 15</inkml:trace>
  <inkml:trace contextRef="#ctx0" brushRef="#br3" timeOffset="-206641.201">28402 4239 27 0,'14'-3'13'0,"-3"0"-2"0,-11 3 17 0,3 0-27 15,1 3 1-15,-4 3 2 16,-4 10 0-16,-3 0-5 15,0 12 1-15,-7-3 3 16,-7 16 0-16,-14 9-1 16,-8 3 0-16,1 10-3 15,-4 0 1-15,0-10-4 16,8-3 0-16,2-12-4 16,12-10 0-16,9-9-5 15,8-13 0-15</inkml:trace>
  <inkml:trace contextRef="#ctx0" brushRef="#br3" timeOffset="-206372.389">28593 4224 22 0,'24'-4'11'0,"-20"11"-1"0,-4-4 15 15,-4 3-23-15,-3 7 0 16,-3-4 3-16,-4 7 0 16,-8 12-6-16,-6-3 1 15,0 13 4-15,-4 6 0 16,-7 12-2-16,-3 13 1 16,-4-3-2-16,0 9 0 0,4-9-5 15,7-3 0 1,3-10-8-16,7-9 0 0</inkml:trace>
  <inkml:trace contextRef="#ctx0" brushRef="#br3" timeOffset="-206055.8">28420 4910 40 0,'-4'22'20'0,"-3"3"-11"0,7-18 32 15,0-1-41-15,0 0 1 16,-3-3-1-16,3 0 0 16,-4 1-5-16,4-4 1 15,4 0-10-15,-1-7 1 16</inkml:trace>
  <inkml:trace contextRef="#ctx0" brushRef="#br3" timeOffset="-205455.195">29348 4606 29 0,'21'-9'14'0,"-7"9"3"0,-11-7 12 15,-3 1-28 1,-3 0 0-16,-8-4 1 0,-3 4 0 16,-7 0-2-16,-11 6 0 15,1 3 2-15,-8 3 0 16,-7 7 0-16,-4 15 0 16,5 3-1-16,6 10 1 15,0 16-1-15,7-1 0 16,0-3 0-16,15 4 0 0,6-13 0 15,11-13 0-15,7-6 0 16,11-9 0-16,10-13 0 16,4-6 0-16,0-7-1 15,-8-2 1-15,-2-7-1 16,-12-3 1-16,-6 0-1 16,-11 0 0-16,-11 13 0 15,-7-1 0-15,1 10 0 16,-12 10 0-16,-13 6-2 15,-4 2 1-15,-3 4-14 16,6 0 1-16,1-9-1 16,13-4 0-16</inkml:trace>
  <inkml:trace contextRef="#ctx1" brushRef="#br3" timeOffset="47167.884">3531 9031 0,'0'0'15</inkml:trace>
  <inkml:trace contextRef="#ctx0" brushRef="#br3" timeOffset="-192768.496">6593 12797 22 0,'4'15'11'0,"3"-11"1"0,-7-4 11 15,0 0-19-15,0-4 0 16,11-2 3-16,-8 0 1 16,8 0-9-16,3-1 1 15,7-11 5-15,7-14 0 16,4-5-2-16,7-10 0 16,0-10-2-16,13-2 1 15,1-10-2-15,4 6 0 16,-8-3 0-16,1 6 1 15,-1 10-1-15,-14-3 0 0,1 12 0 16,-1 4 1-16,-3 8-1 16,-8 7 0-16,-3 4-1 15,-3 5 0-15,-4 7-1 16,0 6 0-16,-10 6 0 16,3 13 0-16,-7 9 0 15,-7 7 1-15,-4 8 0 16,-3 11 1-16,0 2 1 15,0 7 0-15,3 3 0 16,-10 3 1-16,7 3-1 16,0-13 0-16,3-5-1 15,4-7 1-15,4-6-4 16,-1-10 1-16,4-9-6 16,0-6 0-16,0-7-6 15,4-6 1-15</inkml:trace>
  <inkml:trace contextRef="#ctx0" brushRef="#br3" timeOffset="-192513.163">6932 12659 39 0,'-3'12'19'0,"17"-2"-13"0,-11-10 34 0,4 0-38 16,4 0 0-16,6-6 1 16,5-1 0-16,2-2-5 15,1-1 1-15,0 1-1 16,-1 0 0-16,-2-1-9 16,-5 1 0-16,1-1-4 15,-4 4 1-15</inkml:trace>
  <inkml:trace contextRef="#ctx0" brushRef="#br3" timeOffset="-192136.568">7592 12041 33 0,'3'31'16'0,"-13"35"-14"0,6-50 28 0,-3 12-29 16,-10 13 0-16,-1 3 0 16,4 9 0-16,0 0-2 15,-4 4 1-15,4-4-1 16,7-3 0-16,-4-12-7 16,11-3 1-1</inkml:trace>
  <inkml:trace contextRef="#ctx0" brushRef="#br3" timeOffset="-191835.575">7913 11887 30 0,'10'19'15'0,"-6"3"-7"0,-8-16 16 15,1 10-23-15,-4 6 1 16,-11 9-1-16,1 10 1 16,-1 16-2-16,-10 5 0 15,3 11 1-15,7-1 1 16,-6-7-2-16,10-8 0 15,3-10-6-15,4-9 0 0,7-20-5 16,7-11 1-16</inkml:trace>
  <inkml:trace contextRef="#ctx0" brushRef="#br3" timeOffset="-191642.703">7648 12399 48 0,'21'12'24'0,"-6"-18"-25"16,-8 6 46-16,10-3-46 15,15 6 1-15,-4-3-7 16,11-3 1-16,3 3-3 16,-6-3 1-16,-1-1-6 15,-17 1 0-15</inkml:trace>
  <inkml:trace contextRef="#ctx0" brushRef="#br3" timeOffset="-191043.178">9021 12370 23 0,'3'-6'11'0,"1"6"-1"15,-4 0 15-15,0 0-21 16,0 0 0-16,0 0 3 16,0 0 0-16,0 3-8 15,-7 0 0-15,-4 0 6 16,-3 4 0-16,-4-4-2 15,1 0 1-15,-5 3-2 0,1 4 0 16,0 2-4-16,0 7 1 16,3 0-2-16,8-3 0 15,3-4-1-15,3 4 1 16,4-1-1-16,4-2 0 16,6 0 2-16,8 2 1 15,7-2 0-15,6-1 1 16,-13-2 1-16,0-4 0 15,-4 0 0-15,-4 1 0 16,-10 2 0-16,-10 7 0 16,-11-1-1-16,-1 4 0 15,1-6-5-15,-4-1 1 0,8-2-7 16,-1-4 1-16</inkml:trace>
  <inkml:trace contextRef="#ctx0" brushRef="#br3" timeOffset="-190814.946">9162 12496 34 0,'7'28'17'0,"-4"-15"-14"15,-3-7 26-15,-3 3-28 16,-1 7 0-16,1 0 0 15,-1 2 1-15,1-5-3 16,-1 3 0-16,4-4-4 0,0-2 0 16,0-10-6-16,7-7 1 15</inkml:trace>
  <inkml:trace contextRef="#ctx0" brushRef="#br3" timeOffset="-190636.048">9126 12449 37 0,'7'22'18'0,"8"-10"-22"0,-8-9 30 0,3 4-32 16,4-4 1 0,4 0-14-16,0 0 1 0</inkml:trace>
  <inkml:trace contextRef="#ctx0" brushRef="#br3" timeOffset="-190246.098">9620 12493 37 0,'14'18'18'0,"-7"-11"-18"16,-7-7 30-16,-3 3-29 15,-8-3 0-15,-6 0 0 16,-4 3 0-16,-4 0-2 0,4-3 1 16,-11 6 0-16,7 1 1 15,1-1-3-15,2 6 0 16,1 7-2-16,4-3 1 16,6 3-2-16,4 0 1 15,7 6 0-15,7 0 1 16,7 3 3-16,14 3 0 15,1 4 3-15,-5-4 0 16,-3 4 1 0,-7-10 1-16,-6-3-1 0,-8 0 1 15,-11 6-3-15,-7 0 0 16,-6-3-2-16,-8-3 1 16,0-3-4-16,-3-3 0 0,7-4-6 15,3-6 0-15,7-6-2 16,15-9 0-16</inkml:trace>
  <inkml:trace contextRef="#ctx0" brushRef="#br3" timeOffset="-189827.819">9638 12533 24 0,'18'-22'12'0,"-8"13"-1"15,-6 9 20-15,3 3-28 16,-4 7 0-16,4-1 2 15,-7 0 1-15,0 7-7 16,0 3 1-16,0 0 3 0,-3 3 1 16,-1-4-2-16,4 4 1 15,0-6-3-15,0-3 1 16,-3-4-1-16,3-9 0 16,0 0 0-16,0-9 0 15,0-4 0-15,3 1 0 16,4-4 0-16,0 0 0 15,0 1 0-15,4 2 1 16,0 0-1-16,-1 1 1 16,1 9-1-16,3 3 0 15,-4 0 1-15,5 6 0 16,-5 3-1-16,1 4 1 16,6 3 0-16,-3 9 0 15,1-3 0-15,2 0 0 0,4-4 0 16,8-2 0-16,2-6-4 15,5-1 1-15,-5-3-13 16,-2-9 1-16,-12 0-1 16,-6 3 1-1</inkml:trace>
  <inkml:trace contextRef="#ctx0" brushRef="#br3" timeOffset="-189226.562">11113 11818 43 0,'-4'7'21'0,"0"2"-20"16,1 1 42-16,-1 11-42 16,-3 8 0-16,-3 11 1 15,-4 11 0-15,0 11-2 16,-8 14 0-16,-2 21 1 0,-1 3 0 16,0 1 0-16,8-7 0 15,-1-16-5-15,0-15 0 16,11-16-9-16,4-16 0 15,3-15-2-15,3-4 1 16</inkml:trace>
  <inkml:trace contextRef="#ctx0" brushRef="#br3" timeOffset="-188984.879">10721 12558 46 0,'21'16'23'0,"-10"-25"-27"16,-4 9 45-16,3 0-44 16,1 3 1-16,3-3-3 15,7 0 1-15,7 3 1 16,8 0 0-16,6-3-10 15,-3-3 0-15</inkml:trace>
  <inkml:trace contextRef="#ctx0" brushRef="#br3" timeOffset="-188608.665">11095 12722 42 0,'7'22'21'0,"32"-13"-22"0,-29-9 35 16,8-3-30-16,3-3 0 15,4-1 1-15,0-2 0 16,-8-4-7-16,4-2 0 16,0-4 5-16,-3-3 0 0,-4 0-3 15,-7 0 1 1,0 0-2-16,-10 0 1 0,-1 6-1 15,1-2 0-15,-4 8-2 16,-7 10 1-16,-4 3-2 16,0 10 1-16,1 6 0 15,-1 6 1-15,4 6 0 16,3 0 0-16,8-2 3 16,6-4 0-1,8-3 0-15,7-7 0 0,-1-5-6 16,8-4 1-16,0-3-8 15,3-3 1-15</inkml:trace>
  <inkml:trace contextRef="#ctx0" brushRef="#br3" timeOffset="-188353.689">11564 12825 43 0,'4'3'21'0,"-1"-37"-22"0,1 24 35 16,-1-5-30-16,1-7 0 15,-1-3 1-15,4-4 0 16,0 4-7-16,4 3 1 16,3 7 4-16,0-1 1 15,7 7-5-15,0 2 1 0,4 1-7 16,-4 3 1-16,1 3-9 15,-5 0 1-15</inkml:trace>
  <inkml:trace contextRef="#ctx0" brushRef="#br3" timeOffset="-187842.56">11836 12778 46 0,'3'3'23'0,"4"3"-22"16,-7-6 37-16,4 0-38 16,3-3 0-16,0-3 0 15,-4 3 1-15,1-3-1 16,0-7 0-16,3 1 0 0,-4 2 0 16,1 1 0-1,-1 2 1-15,-3 7 0 0,4-6 0 16,3 3-1-16,-7 3 1 15,3 3-1-15,8 3 0 16,-4-2 0-16,-4-1 1 16,4 0-2-16,1-3 1 15,-1-6-1-15,0 6 1 16,0-7 0-16,0 1 0 16,0 3-1-16,0-3 0 0,0-4 0 15,0 7 1-15,4 3-2 16,-1 0 0-1,1-3 1-15,6 3 1 0,-3-3 0 16,4 3 0-16,0 0 0 16,-4 0 1-16,0 6 1 15,-3 3 0-15,-1 4-2 16,-3 0 1-16,0 2-1 16,0 4 1-16,0 0-1 15,-3 0 0-15,3-1-4 16,4-5 0-16,3-7-4 15,7-3 0-15,4-6-6 16,6-3 1-16</inkml:trace>
  <inkml:trace contextRef="#ctx0" brushRef="#br3" timeOffset="-187544.106">12707 12584 29 0,'4'0'14'0,"-8"6"-8"0,1-3 21 15,-5-3-26-15,-6 3 0 16,0 0 1-16,-7 0 1 16,-4 4-3-16,4-1 0 15,0 0 2-15,0 7 1 16,3-1-2-16,8 4 1 16,3 3 1-16,7-4 0 15,7 4 0-15,7 0 0 16,3 3-1-16,1 0 1 0,0 0 0 15,-4 3 0 1,-4-3-2-16,-3-3 0 0,-10-4-3 16,-8 1 1-16,-10-3-8 15,-7-1 1-15,-4-9-7 16,4-3 1-16</inkml:trace>
  <inkml:trace contextRef="#ctx0" brushRef="#br3" timeOffset="-186131.06">13046 12395 47 0,'3'0'23'0,"4"13"-13"0,-7-13 39 16,0 0-45-16,4-3 1 15,3 6 2-15,0-3 0 16,-4 3-9-16,5 0 0 16,-1 4 6-16,0-1 0 15,0 3-3-15,0 4 0 16,0-4-7-16,-4 1 0 16,-6-1-12-16,-4-6 0 15,0 3-2-15,3 1 1 16</inkml:trace>
  <inkml:trace contextRef="#ctx0" brushRef="#br3" timeOffset="-185891.276">13021 12850 64 0,'7'3'32'0,"-3"-6"-32"16,-4 3 64-16,7-3-63 16,0-3 1-16,0-1 0 15,3 4 1-15,1 0-6 16,0 3 0-16,-1 0-7 16,-6 3 0-16,-11 4-11 15,0-1 1-15</inkml:trace>
  <inkml:trace contextRef="#ctx0" brushRef="#br3" timeOffset="-183597.244">14048 13082 29 0,'-11'35'14'0,"8"-4"-1"0,3-28 14 16,0 3-21-16,0-2 0 16,0-4 3-16,7-7 0 15,0-2-12-15,7-10 0 16,10-19 8-16,12 4 0 15,6-16-4-15,7-7 1 16,8-9-2-16,3 1 0 16,3-11-1-16,1 4 0 15,-4 10 0-15,-4 5 0 16,-3 4-1-16,-7 12 0 0,-7 10 0 16,-7 6 1-16,-8 6 0 15,-6 6 0-15,-4 13-1 16,-10 6 1-16,-8 7 0 15,-10 12 0-15,-4 6 0 16,-3 20 0-16,-4 11 0 16,4 10 0-16,0-3 2 15,-4 7 0-15,4 5 0 16,4-5 1-16,2-11-2 16,5-2 1-16,3-10-3 15,3-12 1-15,1-9-6 16,3-14 1-16,3-5-5 15,1-13 0-15,3-10-2 16,-4-2 0-16</inkml:trace>
  <inkml:trace contextRef="#ctx0" brushRef="#br3" timeOffset="-183335.716">14362 12950 39 0,'-7'4'19'0,"10"5"-14"0,-3-9 39 15,0 0-41-15,4 0 0 16,3 0 2-16,3-6 0 0,8-1-7 16,10 1 1-16,4-3 2 15,3-1 0-15,-3 1-6 16,0 3 0-16,-1 3-10 15,5-4 1-15,2-2-2 16,-2-1 1-16</inkml:trace>
  <inkml:trace contextRef="#ctx0" brushRef="#br3" timeOffset="-183100.895">15134 12424 42 0,'-7'31'21'0,"-11"38"-24"15,15-50 42-15,-4 9-37 0,-4 13 0 16,-3 15 1-16,-3 7 1 16,-1 12-6-16,4 0 1 15,3-2-3-15,4-8 0 16,4-8-9-16,3-13 1 15,7-19-2-15,0-13 1 16</inkml:trace>
  <inkml:trace contextRef="#ctx0" brushRef="#br3" timeOffset="-182814.628">15536 12496 38 0,'0'34'19'0,"-14"13"-22"16,7-31 39-16,-3 18-35 16,-8 4 1-16,0 15 1 15,-3 4 1-15,-7 12-5 16,7-6 1-16,3-7-1 15,4-12 1-15,7-10-7 16,3-9 1-16,4-15-6 16,0-10 1-16,0-10-2 15,4-8 0-15</inkml:trace>
  <inkml:trace contextRef="#ctx0" brushRef="#br3" timeOffset="-182634.23">15244 12800 39 0,'-11'28'19'0,"4"0"-20"0,7-21 41 16,3-1-33-16,4 0 0 16,4-3 0-16,10 0 1 15,7 1-12-15,11-1 1 16,14-3 4-16,14 0 1 16,-10-3-11-16,-1-1 0 0,4-5-7 15,-7 3 0-15</inkml:trace>
  <inkml:trace contextRef="#ctx0" brushRef="#br3" timeOffset="-181913.314">16820 12869 45 0,'-7'3'22'0,"-21"0"-26"0,14-3 36 15,-7 3-32-15,-7 0 0 16,-8 1 0-16,1 2 0 15,0 3 0-15,0 1 0 16,3-4 0-16,7 3 1 16,7 1 0-16,4-1 0 15,7 1 0-15,14 5 1 16,4 1-1-16,10 0 1 16,7 2 0-16,4 1 1 15,0-3-2-15,0 0 1 16,-8-1-1-16,-6-2 0 0,-7 3-1 15,-15 2 0-15,-10 1-1 16,-7 3 0-16,-4-3-2 16,0-3 1-16,-3-7-1 15,3-6 1-15,4 0 0 16,4-3 1-16,6 0 1 16,11 0 0-16,7-3 2 15,11-3 1-15,6 0 0 16,12-4 1-16,2 1-1 15,5-7 1-15,6-3-2 16,1-3 1-16,-5-9-2 16,-2 6 1-16,-1 0-2 15,-3 6 1-15,-11-3-1 16,-7 3 0-16,-3 4-1 16,-7-1 1-16,-8 6-1 15,-6 4 0-15,-8 9 0 0,-3-3 0 16,0 10-1-16,-4 2 1 15,4 10 0-15,0 0 0 16,7 3 0-16,0-3 1 16,7 0-2-16,14 0 1 15,4 6-7-15,3-6 1 16,3 0-7-16,5-9 0 16</inkml:trace>
  <inkml:trace contextRef="#ctx0" brushRef="#br3" timeOffset="-181598.251">17240 13242 33 0,'-7'19'16'0,"0"-13"-3"16,7-12 22-16,-3-3-30 15,-1-7 0-15,4-6 3 16,0 0 0-16,0 0-10 15,0 0 0-15,4 6 8 16,-1-2 0-16,4-1-2 16,0 3 0-16,4 7-2 15,-1-1 1-15,1 4-1 16,0 0 0-16,-1-1-2 16,4 1 1-16,0 0-2 15,1 0 0-15,-5-1-3 16,1 4 0-16,-4 6-6 0,0-6 0 15,0 0-9 1,0-3 1-16</inkml:trace>
  <inkml:trace contextRef="#ctx0" brushRef="#br3" timeOffset="-181404.645">17466 12954 44 0,'7'9'22'0,"-7"13"-17"0,0-13 32 0,-3 4-37 16,-1 3 1-16,4 2-1 16,0 1 1-16,0-3-2 15,4 0 0-15,3-4-6 16,0-2 0-16,0-7-7 16,3-16 1-16</inkml:trace>
  <inkml:trace contextRef="#ctx0" brushRef="#br3" timeOffset="-181207.824">17484 12831 46 0,'3'10'23'0,"11"-10"-25"15,-14 0 39-15,0 0-39 0,7 0 1 16,4 3-5-16,3 0 0 15,0 3-1-15,0 4 1 16,7-1-7-16,1 0 0 16</inkml:trace>
  <inkml:trace contextRef="#ctx0" brushRef="#br3" timeOffset="-180893.492">17731 13026 52 0,'24'9'26'0,"29"-21"-37"15,-35 8 52-15,0 1-42 16,-1-3 0-16,-3-3 0 16,0-1 0-16,-3 4 0 15,-4 0 1-15,-3-4-2 16,-8 1 1-16,-7-1-1 15,-3 4 1-15,-7 6-1 16,-4 6 1-16,1-2-1 16,3 11 0-16,-1 7 0 15,8 6 0-15,4 1 0 16,6 5 1-16,8 4-4 16,10-4 1-16,7-5-6 15,7-4 1-15</inkml:trace>
  <inkml:trace contextRef="#ctx0" brushRef="#br3" timeOffset="-180607.944">18249 12900 25 0,'-28'22'12'0,"-7"6"-9"0,24-24 14 16,-7 2-17-16,-3 0 1 0,0 4 2 15,4 2 0-15,-1 1-1 16,11 2 0-16,0 1 2 16,7 0 0-16,7 2 1 15,7 1 0-15,4 6 0 16,6 0 0-16,1 4-2 16,0-4 1-16,-8-6-2 15,-6 3 0-15,-11-7-2 16,-11 1 1-16,-13 6-15 15,-15-3 1-15</inkml:trace>
  <inkml:trace contextRef="#ctx0" brushRef="#br3" timeOffset="-179842.631">19741 12442 36 0,'-10'44'18'0,"-25"35"-10"0,28-60 20 16,-25 62-27-1,-7 1 1-15,0 5 0 16,4-5 0-16,3-10-6 15,7-6 0-15,8-19-7 16,3-6 0-16</inkml:trace>
  <inkml:trace contextRef="#ctx0" brushRef="#br3" timeOffset="-179601.223">19293 12869 42 0,'0'16'21'0,"18"-10"-13"0,-7-6 32 15,3 0-38-15,7 0 0 16,7 0 1-16,7 3 1 16,4 0-5-16,-11 3 0 15,4-2 1-15,0 5 1 16,0-3-7-16,-4 1 0 15,0-1-10-15,-3-6 1 16</inkml:trace>
  <inkml:trace contextRef="#ctx0" brushRef="#br3" timeOffset="-179271.505">19734 13048 54 0,'39'15'27'0,"7"1"-29"16,-32-19 45-16,7-3-43 16,1-4 0-16,2 1 0 15,-3-1 0-15,4-5 0 16,-7-1 0-16,-4 7-1 16,-7-4 1-16,-7 4-2 15,-4-1 0-15,-3 4-2 16,-7 3 1-16,0 6-1 15,-4 3 0-15,1 7 1 16,3 6 1-16,3-1 0 0,4 8 1 16,4-8 1-16,3 4 1 15,10 3-2-15,4-6 1 16,7-9-6-16,8-4 1 16,-5-6-7-16,1-6 1 15</inkml:trace>
  <inkml:trace contextRef="#ctx0" brushRef="#br3" timeOffset="-178776.378">20419 12866 42 0,'7'12'21'0,"0"1"-18"15,-7-13 36-15,0 3-40 16,-4 0 1-16,-6 3 1 15,-4 1 0-15,0-1-1 16,-8 0 0-16,-2 1 0 16,-8-1 1-16,4 3 0 15,0-3 0-15,6 1-1 0,8 2 1 16,7-3 0-16,7 1 0 16,11 2 0-16,6 10 0 15,12 0 0-15,2 0 1 16,5-4-2-16,-1 7 1 15,-7-3-1-15,-3 9 0 16,-11-3-1-16,-21 0 0 16,-11 0-1-16,-13 1 1 15,-12-4-4-15,1-4 0 16,0-5-5-16,3-1 1 16,3-2-5-16,8-4 0 0</inkml:trace>
  <inkml:trace contextRef="#ctx0" brushRef="#br3" timeOffset="-178490.197">21054 12342 38 0,'24'-19'19'0,"-13"16"-20"16,-14 6 33-16,-8 7-31 16,-7 2 0-16,-6-2 1 0,-8 18 0 15,-7 16-2 1,-7 22 1-16,0 18 0 0,8 10 1 16,6 13-3-16,7 9 0 15,4-16-6-15,10-18 0 16,1-23-6-16,6-30 0 15</inkml:trace>
  <inkml:trace contextRef="#ctx0" brushRef="#br3" timeOffset="-178295.13">20465 12649 52 0,'3'19'26'0,"43"28"-18"0,-25-40 50 0,11-1-58 15,10-9 1-15,32-7-1 16,29-9 1-16,13-2-5 16,29-5 1-16,6-2-9 15,-17-3 1-15,-10-13-7 16,-29 0 0-16</inkml:trace>
  <inkml:trace contextRef="#ctx0" brushRef="#br3" timeOffset="-165791.024">10851 16754 35 0,'-10'22'17'0,"6"-9"-7"0,4-13 17 0,0 0-24 16,0 0 1-16,7-3 1 15,0-7 1-15,8-2-7 16,9-10 0-16,8-10 5 16,7-18 0-16,7 0-2 15,7-6 1-15,0 2-2 16,-4-2 0-16,4-7-2 16,0 3 1-16,0 4-2 15,-4-7 1-15,-3 10-1 16,-7 3 0-16,-4 6 0 15,-7 9 0-15,-7 7 0 16,-3 3 0-16,-4 9 0 16,-3 7 1-16,-4 3-1 15,-7 6 0-15,-4 9 0 16,-3 10 0-16,-7 12 1 0,-7 4 1 16,-4 12 0-16,-10 3 0 15,0 10 0-15,3 5 1 16,-3 4-1-16,3 4 1 15,0-14-1-15,4-2 0 16,3-10-1-16,8-10 1 16,2-9-4-16,8-9 1 15,7-9-5-15,4-7 0 16,3-3-4-16,0-6 1 16</inkml:trace>
  <inkml:trace contextRef="#ctx0" brushRef="#br3" timeOffset="-165517.061">11063 16469 37 0,'-14'9'18'0,"7"10"-16"15,3-16 34-15,4 0-32 16,0-3 1-16,0 0 3 15,0 0 1-15,0 0-11 16,11 0 1-16,3-6 6 16,11-6 1-16,7-4-4 15,3-3 0-15,-3 3-6 16,-1 1 1-16,-2 2-7 0,-5 4 1 16,1-7-8-16,-7 7 0 15</inkml:trace>
  <inkml:trace contextRef="#ctx0" brushRef="#br3" timeOffset="-165219.112">11892 15842 53 0,'28'3'26'0,"-38"6"-29"0,6 4 46 0,1 2-43 16,-4 14 1-16,-4 11-1 16,-10 14 0-16,-7 8-1 15,-8 14 1-15,1 5-3 16,0 4 0-16,7-7-3 15,3-12 0-15,7-13-9 16,4-9 0-16</inkml:trace>
  <inkml:trace contextRef="#ctx0" brushRef="#br3" timeOffset="-164905.259">12245 15933 40 0,'-4'18'20'0,"-13"11"-18"0,10-17 29 16,-4 7-31-16,-3 3 1 0,-4 9 1 15,-6 19 1-15,-5 4-3 16,-2 9 1-16,2 6 0 16,-2 9 1-16,6-6-3 15,0-12 0-15,11-13-8 16,7-13 1-16,7-15-5 16,4-16 0-16</inkml:trace>
  <inkml:trace contextRef="#ctx0" brushRef="#br3" timeOffset="-164708.768">11899 16240 38 0,'-24'-3'19'0,"20"18"-9"16,8-11 33-16,-4-1-40 16,0 3 0-16,7-3 2 0,10-3 1 15,15 0-8-15,10 0 0 16,11-3 3-16,11 0 1 15,-1 0-7-15,-6-4 1 16,-8 4-13-16,0-3 1 16</inkml:trace>
  <inkml:trace contextRef="#ctx0" brushRef="#br3" timeOffset="-163612.229">13543 16168 39 0,'-14'3'19'0,"0"16"-14"16,3-16 23-16,-6 3-28 15,-8 4 1-15,-3-1-1 16,-7 4 1-16,6-1-1 16,1 1 0-16,3-4 1 15,1-3 0-15,6 7 0 16,4-1 1-16,7 1-1 16,3 3 0-16,8 2 1 15,6 1 0-15,5 6-1 0,2-3 1 16,4-3 0-16,-3-3 0 15,-4-4-1-15,-3 1 0 16,-8 3-1-16,-6 2 1 16,-11 4-1-16,-4 0 0 15,-3 0-1-15,0-3 0 16,3-3 0-16,4-7 0 16,0 0 1-16,3-2 0 15,4-4 0-15,7 0 1 16,11-6-1-16,6-3 1 15,12-4 0-15,6-2 1 0,0-4-3 16,-3-6 1-16,0-3 1 16,3 3 0-16,-3 0-1 15,-4-3 0-15,4 0-1 16,-4 0 1-16,-7 3 1 16,-7 0 0-16,-3 6-2 15,-8 4 1-15,-6 5-1 16,-4 4 0-16,-4 6-1 15,-3 4 0-15,3 2 0 16,-3 4 0-16,0 5 0 16,4 1 1-16,-1 3 0 15,7 0 1-15,1 3 0 16,6 0 1-16,1 4-2 16,7-7 1-16,6-4-4 15,8 1 1-15,3-3-6 16,0-4 0-16,4-2-4 0,0-4 0 31</inkml:trace>
  <inkml:trace contextRef="#ctx0" brushRef="#br3" timeOffset="-163327.623">13822 16654 35 0,'0'6'17'0,"-4"-9"-13"0,4-6 30 0,4-7-30 16,-1-6 1-16,1-3 1 16,-1 0 1-16,1 3-8 15,3 0 0-15,0 6 6 16,-3 1 0-16,3 5-2 16,0 1 1-16,3 2-2 15,1 1 1-15,3 3-3 16,7 0 1-16,-3 3-4 15,-1 0 0-15,1 0-5 16,0 3 0-16,-1 3-9 16,1-3 0-16</inkml:trace>
  <inkml:trace contextRef="#ctx0" brushRef="#br3" timeOffset="-163145.425">14171 16500 38 0,'0'10'19'0,"-7"15"-14"0,4-22 26 16,-1 9-30-16,0 1 0 16,1-1 0-16,-1 1 1 15,4-10-4-15,0 3 1 16,0-6-6-16,0 0 1 16,11-6-6-16,-4-6 0 15</inkml:trace>
  <inkml:trace contextRef="#ctx0" brushRef="#br3" timeOffset="-162966.498">14129 16252 46 0,'-4'4'23'0,"4"-1"-26"16,0-3 42-16,0 0-38 15,0 0 0-15,0 0-2 16,11 0 1-16,3 3-8 15,4 3 1-15,3 0-6 16,10-2 0-16</inkml:trace>
  <inkml:trace contextRef="#ctx0" brushRef="#br3" timeOffset="-162409.314">14411 16472 41 0,'7'9'20'0,"14"7"-17"0,-14-16 32 0,4 0-34 16,3-3 1-16,0 0 0 16,4-3 1-16,3-4-3 15,0-6 0-15,-3-2 1 16,-4-7 1-16,-4 3-2 16,1 0 1-16,0 6-2 15,-4 0 1-15,-7 4-1 16,-4 2 0-16,-7 7-1 15,-3 0 1-15,-3 12-1 16,-1 7 1-16,0 9-1 0,4 7 1 16,0 2-2-16,7 1 1 15,7 2-5 1,7-2 1-16,7-1-6 0,8-9 0 16</inkml:trace>
  <inkml:trace contextRef="#ctx0" brushRef="#br3" timeOffset="-162096.904">15088 16419 20 0,'53'-51'10'0,"-32"14"5"0,-17 34 9 15,-1 0-21-15,-3 3 0 16,-14 3 2 0,-7-3 0-16,0 3-7 15,-4 0 1-15,1 6 3 16,2 1 1-16,5 2-2 15,3-2 0-15,3 2 0 16,4 1 0-16,4-1 1 16,3 4 1-16,7 0 1 15,7 6 1-15,3 3 0 16,5 6 0-16,-1-3-1 16,-4-6 0-16,-6 0-2 15,-15 3 0-15,-13 0-4 16,-15 4 1-16,-14-4-12 15,-14-13 0-15,-21-5-3 16,7-4 0-16</inkml:trace>
  <inkml:trace contextRef="#ctx0" brushRef="#br3" timeOffset="-159860.117">10400 13593 22 0,'3'13'11'0,"1"40"-9"0,-4-43 11 16,7 5-12-16,-3 17 0 15,-4 5 3-15,-4 13 0 16,-10 10-3-16,0 18 0 0,-4 23 3 15,-3 15 1-15,-11 15-2 16,4 23 1-16,-7 12-1 16,-4 7 0-16,-7 18-1 15,-3 0 0-15,3 13-2 16,-4-9 1-16,5-23 0 16,-1-18 0-16,0-23-2 15,4-8 1-15,6-17-3 16,1-15 0-16,3-6-8 15,-3-13 0-15</inkml:trace>
  <inkml:trace contextRef="#ctx0" brushRef="#br3" timeOffset="-158163.562">10876 13697 17 0,'14'-3'8'0,"18"0"1"0,-28-4 3 16,-4 7-9-16,7-6 0 16,0 3 3-16,0 3 0 15,0 0-7-15,7 3 1 16,0 0 4-16,4 3 0 0,6 1-1 15,8-4 1 1,39-3 0 0,3 0 1-16,10 0-1 15,8-3 1-15,14 6-1 16,0-3 1-16,14 0-1 16,10 3 0-16,8 3-3 15,6 4 0-15,12-1-1 16,13 4 1-16,0 2-1 15,15 7 0-15,3 3 0 16,14 0 1-16,7 0-1 16,0 4 0-16,0-1 0 15,-10-3 1-15,-1 0-1 16,-6 0 0-16,-4-3-1 16,-18-6 1-16,4-7 0 15,-7 1 0-15,-18-1-2 0,0-6 1 16,0 3-2-16,-7-6 1 15,-10 4-1-15,-25-4 1 16,-7 0-1-16,-18 0 0 16,-7 3 1-16,-7-3 1 15,-7 6 0-15,-7 0 1 16,-7 4-1-16,-4 2 1 16,-10-2 0-16,-4-4 0 15,-7 3-1-15,-3-2 1 16,-4 5-1-16,-4 1 1 15,-6 2 0-15,-8 4 0 0,-3 9-1 16,0 7 1-16,-3 6-1 16,3 9 1-16,-7 9 0 15,3 1 0-15,-3 9 0 16,7 16 0-16,7 6 0 16,3 12 1-16,-3 4-1 15,7 9 0-15,4 6 0 16,0 13 1-16,-1 0-1 15,1 3 0-15,-1-7 0 16,-3 7 0-16,0-15 0 16,-3-4 0-16,-1 3-1 15,1-12 1-15,0-4 0 16,-1-8 0-16,1-17 0 16,-4-2 0-16,-4-7-1 15,1-10 1-15,-5-2-1 16,-13-4 1-16,-7-5-1 0,-11-1 1 15,0-13-1-15,-3-5 0 32,0-10 0-32,-11-7 1 0,-7-8-1 0,-7-11 1 15,-11-2-1-15,-3-6 1 16,4-1 0-16,-15 4 0 16,-11-4-1-16,-2 1 1 15,-1 2 0-15,-7 1 0 16,0-1 0-16,-10 1 0 15,-4 3 0-15,0-1 0 16,-7 4 0-16,-8 0 1 0,1 3-1 16,-7 0 0-16,-7 3-1 15,-7 0 1-15,3 4 0 16,-7-1 0-16,-3-3 0 16,-4 0 0-16,-4 0-1 15,-6-3 1-15,-4 0 0 16,-3-3 1-16,3 3-1 15,-7 0 0-15,-8-6 0 16,5 0 0-16,-1-1 0 16,-10 1 0-16,4-6 0 15,-1-7 0-15,-3 6 0 16,7 1 0-16,-4-1 0 16,11 4 0-16,4-1 0 15,3 7 0-15,14 0 0 16,25 0 1-16,-1 3-1 15,22-6 1-15,8-1 0 0,16-2 0 16,12 0 0-16,9 2 1 16,19 4 1-16,17 0 0 15,4 0-3-15,10 0 1 16,7 6-13-16,11-12 1 16</inkml:trace>
  <inkml:trace contextRef="#ctx0" brushRef="#br3" timeOffset="-156841.371">17145 15547 34 0,'21'22'17'0,"0"0"-10"15,-14-19 17-15,0-3-22 0,1 0 0 16,2-6 1-16,4-7 0 16,7-18-4-16,1-13 0 15,2-19 3-15,8-6 0 16,7-9-2-16,3-7 1 16,4-3-1-16,-7 13 1 15,-4 9-1-15,-7 13 0 16,-3 6 0-16,-4 12 0 15,-7 13 0-15,0 10 0 16,-3 9-1-16,-8 9 1 0,-3 16-2 16,-3 12 1-16,-1 17-1 15,-3 8 1-15,4 4 0 16,-1 12 1-16,4 7 0 16,4 2 0-16,3 7 1 15,7-9 1-15,4-7-1 16,-1-15 1-16,-3-13-1 15,-3-13 1-15,0-9-1 16,-1-12 0-16,-3-4-2 16,-7-9 1-16,-3-12-1 15,-4-7 1-15,-15-9-1 16,-9 3 1-16,-19-13-1 16,-6 3 1-16,-11 4-1 15,-14 3 1-15,0-7 0 16,-4 7 0-16,0 3 0 15,11 6 0-15,11 7 1 16,10 5 0-16,14 1 1 16,7 6 1-16,15 0-1 0,13 3 0 15,22 0 1-15,28 1 0 16,24-4-2-16,18-4 1 16,29-5-2-16,10 0 0 15,3-7-2-15,-6 0 1 16,3-3-2-16,-7 4 1 15,-15-1 0-15,-20 4 1 16,-21 5 1-16,-19 1 0 16,-23 6 1-16,-22 9 0 0,-32 7 0 15,-21 6 0-15,-32 9-2 16,-38 4 1-16,-11 9-2 16,-25 12 1-16,-14 10 0 15,14 9 0-15,8 4-1 16,17-1 1-16,14 4-5 15,28-16 0-15,18-13-6 16,21-19 0-16</inkml:trace>
  <inkml:trace contextRef="#ctx0" brushRef="#br3" timeOffset="-156271.186">17921 15835 36 0,'102'7'18'0,"85"-57"-17"0,-137 24 26 0,-1-11-23 0,-3-10 1 15,3-22 1-15,-3-16 0 0,-10-12-8 16,-15-13 0-16,-21-15 5 16,-7-4 1-16,-25 10-4 15,-35 0 1-15,-25 3-2 16,-14 15 0-16,-21 14-1 15,-31 18 1 1,2 22-3-16,-6 18 1 0,-4 20 1 16,8 28 0-16,6 34 1 15,14 22 1-15,8 41 0 16,20 26 1-16,29 27 0 16,32 16 0-16,35 3 0 15,35 0 0-15,32-15 1 16,49-20 0-16,43-24 0 15,49-23 1-15,32-33 0 16,49-36 0-16,-14-34-1 0,-18-40 1 16,-42-39-1-1,-35-24 1-15,-53-32-2 0,-50-18 0 16,-52-29-5-16,-53-28 0 16,-43-9-11-16,-42-4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07:09.6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16T03:09:48.550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17491 2141 29 0,'7'0'14'0,"-14"19"-6"0,3-16 15 0,1 4-21 0,-4-4 0 16,0 6 3-16,-8 4 0 16,1 5-4-16,-7 14 0 15,-4 12 4-15,-10 15 1 16,-4 20 0-16,-6 15 0 15,-1 19-2-15,3 6 1 16,8 9-3-16,7-2 1 0,10-13-1 16,11-13 0-16,14-9-4 15,11-19 1-15,14-15-8 16,6-17 1-16,5-18-8 16,-1-22 0-16</inkml:trace>
  <inkml:trace contextRef="#ctx0" brushRef="#br0" timeOffset="524.607">17667 2881 38 0,'14'47'19'0,"-3"0"-14"0,-4-31 25 0,0 9-29 16,0 3 0-16,0 7 4 16,0-4 1-16,-3 4-6 15,-1-1 0-15,1-5 3 16,-1-11 1-16,-3 4-1 15,4-12 1-15,-1-1-2 16,4-9 1-16,4-19-1 16,3-9 1-16,4-13 0 15,6-12 0-15,1 0-1 16,0-4 0-16,3-2-5 16,7 12 1-16,-3 3-9 15,0 16 1-15,-4 2-8 16,0 8 0-16</inkml:trace>
  <inkml:trace contextRef="#ctx0" brushRef="#br0" timeOffset="750.562">18203 3038 52 0,'-7'41'26'0,"-3"0"-32"0,6-19 46 16,1 0-41-16,3 9 1 0,0-9-5 15,3-3 0-15,4-4 0 16,7-5 1-16,0-13-10 16,1-7 1-16</inkml:trace>
  <inkml:trace contextRef="#ctx0" brushRef="#br0" timeOffset="948.596">18175 2838 30 0,'7'3'15'0,"11"3"-11"16,-11-12 19-16,3 3-24 15,1 3 1-15,3 0-6 16,4 0 1-16,6 0-1 16,-2 0 0-16</inkml:trace>
  <inkml:trace contextRef="#ctx0" brushRef="#br0" timeOffset="1681.341">18888 2596 37 0,'7'19'18'0,"-14"9"-19"0,3-15 32 0,-3 9-31 15,0-4 1-15,-3 7 1 16,-1 13 0-16,0 0-2 15,1 12 0-15,-1-3 2 16,1 0 1-16,3-6-1 16,-1-4 1-16,5-8-1 15,-1-11 1-15,1-5-2 16,-1-4 1-16,1-5-1 16,-1-8 0-16,-3-2-1 15,-3-3 0-15,-4-4 0 16,-8-3 0-16,-2-2-1 15,-5-4 1-15,5 3-1 16,-4 6 0-16,3 4 0 16,4 3 0-16,3 12 0 15,0 13 1-15,4 0-1 0,4 6 1 16,-1 0 0-16,8 3 1 16,3 3 0-16,0 4 0 15,7-7 0-15,14 3 0 16,7-12 0-16,11-3 1 15,7 3 0-15,7-7 0 16,3-2-1-16,-3-4 1 16,-7-3-1-16,-4-9 0 15,-10-16-1-15,0 3 0 16,-8-6-1-16,-6-3 1 16,-7-1-1-16,-4 1 0 0,0 3 0 15,-4 6 1-15,-3 4-1 16,-3 5 1-16,-8 7-1 15,1 6 1-15,-1 4-1 16,0 5 1-16,1 4 0 16,3-4 1-16,0 10-1 15,3 6 1-15,4-6 0 16,4 4 0-16,3-5-1 16,3 1 1-16,1 4-4 15,3-11 1-15,-3 4-4 16,6 0 1-16,4-10-7 15,4 1 1-15,-4-4-4 16,0-9 1-16</inkml:trace>
  <inkml:trace contextRef="#ctx0" brushRef="#br0" timeOffset="2025.977">19431 3217 39 0,'32'-3'19'0,"-15"-29"-19"0,-13 26 37 16,-1-3-36-16,-3 2 0 16,-3-8-1-16,-8 5 0 0,-3 1 0 15,-7 6 0-15,-4 6 0 16,1 13 1-16,-1 2-1 15,0 17 1-15,4-4 0 16,0 10 1-16,7-3-1 16,7-4 0-16,7-6 0 15,7-9 0-15,10-9-2 16,15-10 0-16,4-10-4 16,-1-2 0-16,-7-4-4 15,0 4 0-15,-10-4-4 16,-11-9 0-16</inkml:trace>
  <inkml:trace contextRef="#ctx0" brushRef="#br0" timeOffset="2432.653">20451 3258 49 0,'-4'34'24'0,"0"-2"-27"16,1-23 48-16,-4 10-45 16,3 3 1-16,1-3-1 15,-1-1 0-15,1-2-3 16,3-3 1-16,0-7-6 15,3-3 0-15,-3-3-6 16,-3-13 0-16</inkml:trace>
  <inkml:trace contextRef="#ctx0" brushRef="#br0" timeOffset="2656.129">20376 3082 42 0,'4'6'21'0,"17"13"-22"0,-14-19 34 16,4 3-35-16,-1 0 1 16,8 1-6-16,-4-1 1 15,4 0-1-15,-1 0 0 0,-2 3-5 16,-5-6 1-16</inkml:trace>
  <inkml:trace contextRef="#ctx0" brushRef="#br0" timeOffset="3031.698">20645 3314 21 0,'10'16'10'16,"1"-4"-7"-16,-8-5 17 0,1 2-17 15,-4 7 1-15,0-7 1 16,0 1 1-16,0-7-7 16,0 0 0-16,0 0 5 15,0-3 1-15,0-6-2 16,3-4 0-16,1-2-2 16,-1 2 1-16,-3-5-1 15,4 2 0-15,-1-3-1 0,4 7 1 16,1-4-1-16,2 10 1 15,1 6-1-15,-1 4 1 16,4-1 0-16,1-3 0 16,-1 13-1-16,0-4 0 15,0 10 0-15,0-3 0 16,0 3-1-16,0-6 1 16,0-1-5-16,0-5 1 0,1-4-6 15,-1 0 0-15,-4-2-2 16,4-11 0-16</inkml:trace>
  <inkml:trace contextRef="#ctx0" brushRef="#br0" timeOffset="3331.527">21248 3283 44 0,'7'6'22'0,"0"10"-32"16,-11-16 46-16,1 6-36 15,-4-6 1-15,-4 0-1 16,-3 9 1-16,-4-5-2 16,-3 5 1-16,0 4 0 15,0-1 1-15,3 4-1 16,4-7 0-16,7 4 1 16,4-1 0-16,6 1 0 15,8 2 0-15,6-5-1 0,5-7 1 16,-5 10-1-16,-3-4 0 15,-3 3-1-15,-1 4 1 16,-6-3-5-16,-8 2 1 16,-6 4-8-16,-4-3 0 15</inkml:trace>
  <inkml:trace contextRef="#ctx0" brushRef="#br0" timeOffset="3827.433">21495 3684 39 0,'-14'16'19'0,"-22"15"-16"16,26-15 28-16,-1 6-28 15,-3 3 1-15,0 0 1 16,-4 6 0-16,4 1-7 16,0-4 1-16,4-16 3 15,-1-5 1-15,7-17-2 16,4-5 0-16,0-17-1 16,4-15 0-16,3 0 0 0,0-9 1 15,4 2-2 1,3 1 1-16,0-10-2 0,4 13 0 15,-1 6 0-15,1 7 1 16,6 2 0-16,5 13 1 16,2 7-1-16,1 8 1 15,0 7 2-15,0 7 0 16,-11 2-2-16,-3 7 1 16,-11 6-1-16,-11 0 0 15,-10 6 0-15,-7 6 0 0,-4-5-1 16,-7 5 0-16,1-9-3 15,-1-3 1-15,0-3-9 16,7-3 0-16,1-10-1 16,13-9 0-16</inkml:trace>
  <inkml:trace contextRef="#ctx0" brushRef="#br0" timeOffset="4067.922">21791 3418 36 0,'0'22'18'0,"-7"0"-20"16,11-19 33-16,-4 3-29 16,0 13 0-16,-4 0 1 15,1 3 0-15,-1-1-4 0,0-2 0 16,1-3-1-1,-1-7 0-15,4-9-9 0,0-6 1 16,0-10-2-16,-3-15 0 16</inkml:trace>
  <inkml:trace contextRef="#ctx0" brushRef="#br0" timeOffset="4233.49">21749 3154 36 0,'3'6'18'0,"8"-12"-23"0,-8 6 36 0,1 0-31 16,-1 0 1-16,1 6-3 15,0-6 0-15,-1 7-7 16,1-1 0-16</inkml:trace>
  <inkml:trace contextRef="#ctx0" brushRef="#br0" timeOffset="4532.311">21989 3606 37 0,'3'22'18'0,"1"-35"-18"0,-1 13 27 15,1-15-27-15,-4-7 0 16,3 0 0-16,1 0 1 16,-1-3-1-16,4-4 1 15,0 4 0-15,4 6 0 16,0 1 0-16,3 8 0 16,0 4-1-16,7 6 1 15,4 3-5-15,3 3 0 16,0 4-7-16,0-1 0 15</inkml:trace>
  <inkml:trace contextRef="#ctx0" brushRef="#br0" timeOffset="5117.751">22514 3515 27 0,'4'-22'13'0,"-4"19"-5"15,-7 3 16-15,-4 0-21 16,-6-7 0-16,-8 4 0 15,-3 3 1-15,10 3-6 16,0 4 1-16,1 2 3 16,3 1 1-16,-1 5-2 15,5 4 0-15,-1-6-1 16,8 2 1-16,-1-5-1 16,8-1 1-16,-1-3-2 15,4-2 1-15,4 2-1 16,3 3 0-16,-3 1-1 15,-1-4 1-15,-3 3-1 0,0 1 1 16,0 2-1-16,4 4 1 16,0-10 0-16,-1 4 0 31,4-7 1-31,0 0 0 0,4 0 0 16,3-6 1-16,4 0-1 0,0-7 0 15,3 1 0-15,4-16 0 16,6-3-1-16,1-1 1 15,0-15 0-15,-4 1 0 16,-7-26 0-16,-3-7 0 16,-7-11-1-16,-4-11 1 15,-4 7-1-15,-6-9 1 0,-4 3 0 16,-4 18 0-16,-3 7 0 16,0 19 0-16,-3 9 1 15,-4 16 0-15,0 22 0 16,-1 21 0-16,1 7 0 15,0 28 1-15,0 7-1 16,4 28 1-16,2 21-1 16,5 13 0-16,-1-9-2 15,1-6 1-15,-1-23-5 16,4-12 1-16,-3-22-7 16,-1-12 0-16</inkml:trace>
  <inkml:trace contextRef="#ctx0" brushRef="#br0" timeOffset="5330.513">22373 3421 45 0,'14'19'22'0,"29"-19"-20"16,-22 0 40-16,3-4-42 0,8 4 0 15,11-6-1-15,6 3 1 16,0 3-4-16,-3 3 0 0,-7 3-10 16,-4 4 1-16</inkml:trace>
  <inkml:trace contextRef="#ctx0" brushRef="#br0" timeOffset="5528.008">22994 3527 36 0,'4'35'18'0,"-1"3"-18"0,-3-23 22 0,0-2-22 16,-3 2 0-16,3 4 0 16,-4 0 1-16,4-3-6 15,0-7 1-15,0-9-5 16,-3-6 0-16</inkml:trace>
  <inkml:trace contextRef="#ctx0" brushRef="#br0" timeOffset="5703.632">22955 3342 27 0,'25'7'13'0,"-4"-7"-13"0,-14 0 18 15,0 0-22-15,4 3 1 16,-1 3-10-16,8 3 1 16,-4 1 13-16,0-1 0 15</inkml:trace>
  <inkml:trace contextRef="#ctx0" brushRef="#br0" timeOffset="11679.476">23400 3615 26 0,'7'-6'13'0,"-4"6"-2"0,1-3 13 0,-1-7-24 15,1 1 0-15,-4-4 1 16,3 1 1-16,-3-7-2 16,0 7 1-16,-3 2 0 15,-1 7 0-15,-3-3 0 16,0 3 1-16,-3-4-1 15,-1 7 0-15,-3 7-1 16,0-4 1-16,3 6 0 16,1 1 0-16,-1 2-1 15,4 1 1-15,4 9-1 16,6-4 1-16,4 1-1 16,7-6 1-16,4-7-2 15,0-9 0-15,6-10-2 16,4-9 1-16,4-3-9 15,-4 6 1-15,-6-6-2 16,2 7 1-16</inkml:trace>
  <inkml:trace contextRef="#ctx0" brushRef="#br0" timeOffset="13976.086">23643 3480 30 0,'4'10'15'0,"3"-7"0"0,-7-3 8 0,0 6-21 16,0 4 0-1,0 2 1-15,0 1 0 0,0 5-4 16,0-2 1-16,0-6 2 15,3-1 0-15,1 0-1 16,-1-5 0-16,4-4-1 16,0-4 0-16,1-5 0 15,2-7 0-15,1-3-1 16,-1 4 1-16,1 5-1 16,3 4 1-16,0 0 1 15,-3 0 0-15,-1-1-1 16,1 14 1-16,-1-1-1 15,-3 10 0-15,1 5 0 16,-1 5 0-16,0 2-1 16,0-9 1-16,0 3-4 15,3-1 1-15,-3 1-9 16,0-3 0-16</inkml:trace>
  <inkml:trace contextRef="#ctx0" brushRef="#br0" timeOffset="14487.892">24236 2160 20 0,'-4'-19'10'0,"1"1"4"15,3 14 4-15,0 4-15 16,0 4 0-16,0 8 6 16,3 4 0-16,8 12-9 0,7 10 0 15,6 15 7-15,12 16 1 16,6 28-2-16,0 10 1 15,-10 12-3-15,0 22 1 16,-8 3-3-16,-10 7 1 16,-6-7-3-16,-12 7 0 15,-21-13-8-15,-21-10 1 16,-10-12-10-16,-4-9 1 16</inkml:trace>
  <inkml:trace contextRef="#ctx0" brushRef="#br0" timeOffset="94914.104">17406 3606 20 0,'-3'0'10'0,"10"0"-5"0,-7 0 11 0,3 9-12 16,-3-9 0-16,4 3 2 16,3 4 0-16,3-4-7 15,-3 0 0-15,4-3 5 16,3 3 1-16,4 0-2 16,3 0 1-16,7 0 0 15,4 4 0-15,7 2-1 16,10-6 1-16,7 3-2 15,4-6 1-15,11 4-1 16,7 2 1-16,13-6-2 16,8 0 1-16,0-6-1 15,10 2 0-15,4-5 0 16,7-7 0-16,-11 4-1 16,-6-1 1-16,-8 10-2 15,0-6 1-15,-14 9-5 0,-7 0 0 16,-7 0-10-1,-10 9 1-15</inkml:trace>
  <inkml:trace contextRef="#ctx0" brushRef="#br0" timeOffset="99521.17">16626 4249 11 0,'7'22'5'0,"4"9"-2"0,-7-22 5 0,3 10-5 16,0-3 0-16,0 6 3 15,0 6 0-15,3 13-7 16,1-7 1-16,-4 13 5 15,0 3 0-15,4 7 0 16,-1 9 0-16,4 3-2 16,0 9 0-16,-3-3-1 15,-4 19 1-15,0-3-1 16,4 10 0-16,-4 2-1 16,0-2 0-16,0 5 0 15,0 13 1-15,0 1-1 16,0-4 0-16,-3 18 0 15,-1 1 1-15,-3 3-1 16,0 0 0-16,-3 6 0 16,-1 7 0-16,4 3 0 15,-7 2 1-15,4 7-2 16,-1 7 1-16,-3 2-1 0,0 7 1 16,0 0 0-16,-7 3 0 15,3 6 0-15,-3 3 0 16,-4-3 0-16,1 3 0 15,-1-2 0-15,-3 11 0 16,0 4-1-16,0 3 1 16,3 0-1-16,-3 6 0 15,3-3 0-15,1-3 1 16,2-3-1-16,-6 9 0 16,11 1 0-16,-4-7 0 15,3 6 0-15,-3 3 0 16,3-3 0-16,4-2 1 0,4-4-1 15,-1 3 1 1,11 116 0 0,4-35 1-16,-4-40-1 15,0-16 1-15,3-12-1 16,5-19 0-16,-5-3 0 16,8 2 1-16,-1-8-2 15,1-4 0-15,3-3 0 16,0-9 1-16,1-3-1 15,-1-1 0-15,0-9-1 16,-3-3 1-16,3 1 0 16,0-11 0-16,-3-9 0 15,-4-9 0-15,0-6-1 16,0-7 1-16,0-9-2 16,-3-6 1-16,-1-20-6 0,1-11 1 15,-8-17-9-15,-3-5 1 16</inkml:trace>
  <inkml:trace contextRef="#ctx0" brushRef="#br0" timeOffset="101009.17">861 4233 36 0,'0'9'18'0,"0"7"-14"0,0-16 19 0,0 13-22 15,0-1 0-15,0 10 3 16,0 3 1-16,0 10-4 15,0 9 0-15,-4-1 3 16,-3 14 0-16,-3-4-1 16,3-3 1-16,3-3-4 15,-3-15 0-15,3-7-8 16,4-3 1-16,0-10-8 16,0-15 1-1</inkml:trace>
  <inkml:trace contextRef="#ctx0" brushRef="#br0" timeOffset="101397.083">818 4230 40 0,'-7'0'20'0,"7"-13"-22"0,0 13 32 0,0-3-29 16,0 3 1-16,0 0 4 15,0 0 0-15,0-6-6 16,7 3 0-16,-3-4 3 16,7 4 1-16,6-6-1 15,4 9 1-15,18-6-2 16,11 6 0-16,-12 6-1 15,1-3 0-15,0 13 0 16,-14-4 0-16,-4 20-2 16,-7 2 1-16,-14 10-1 15,-14 9 0-15,-11 4-1 16,-10 2 1-16,0-2-3 16,-4-10 1-16,4-10-5 15,3-5 1-15,4-10-8 16,3-10 1-16</inkml:trace>
  <inkml:trace contextRef="#ctx0" brushRef="#br0" timeOffset="101834.442">1150 4622 38 0,'7'15'19'0,"4"-11"-9"0,-1-4 28 0,1 0-35 16,-1-7 0-16,8 7 2 16,3-9 0-16,0 3-7 15,-3-1 0-15,3 1 4 16,0-3 1-16,-3-1-3 15,0-2 0-15,-8-1-1 16,-6 4 0-16,3-7-1 16,-7 7 1-16,-7 2-3 15,-4 4 1-15,-6 6-2 16,2 4 1-16,-2 8-1 16,-4-5 1-16,-1 2 0 15,12 10 1-15,-8 0 2 16,11 3 1-16,4 4 0 15,3-8 1-15,10-2-2 16,11-6 1-16,1-4-6 0,6-9 1 16,0-3-6-16,-7-22 0 15</inkml:trace>
  <inkml:trace contextRef="#ctx0" brushRef="#br0" timeOffset="102165.82">1478 4700 36 0,'7'22'18'0,"-7"-22"-17"0,4-9 31 0,3-1-31 16,-4-9 0-16,4-2 1 16,4-8 0-1,-4-27-1 1,-3-1 1-16,6 4 1 15,-3-6 1-15,4 5-1 16,-1 1 0-16,1 0-1 16,7 9 1-16,3 6-3 15,-11 4 1-15,8-1-1 16,-7 10 1-16,-1 6-3 16,1 7 1-16,-1 2-4 15,1 10 1-15,-1 0-8 16,-2 0 0-16,-8 7-3 15,0 2 1-15</inkml:trace>
  <inkml:trace contextRef="#ctx0" brushRef="#br0" timeOffset="102423.224">1408 4427 44 0,'0'10'22'0,"7"-26"-20"0,-7 16 44 0,0-9-44 15,3 9 1 1,15-3 0-16,3-1 0 0,7 1-4 16,15 0 0-16,-5 0-1 15,1 0 1-15,-7 3-6 16,-11 0 0-16,-3 0-9 15,-15 0 1-15</inkml:trace>
  <inkml:trace contextRef="#ctx0" brushRef="#br0" timeOffset="102780.82">709 4957 39 0,'-39'41'19'0,"11"-38"-9"0,17 3 28 15,8-2-35-15,-4 5 0 16,-4 0 3-16,11-2 0 15,0-1-6-15,4 0 1 16,13-3 5-16,12-6 0 16,13-3-1-16,29-7 1 15,24 4-2-15,35-4 0 0,1-5-3 16,6 2 1-16,-2 0-3 16,-12 7 0-16,-28 6-7 15,-10-7 0-15,-22 10-12 16,-6-3 0-16</inkml:trace>
  <inkml:trace contextRef="#ctx0" brushRef="#br0" timeOffset="104837.002">829 10150 23 0,'0'6'11'0,"0"4"-11"0,0-10 12 0,0 3-10 16,0 3 1-16,-7 7 5 16,3 6 0-16,-3 6-9 15,4 3 1-15,-4 13 5 16,-4 9 0-16,4 3-2 15,-3 10 1-15,-1-10-5 16,0-6 1-16,1-6-10 16,6-6 0-16,-10-10-1 15,11-10 1-15</inkml:trace>
  <inkml:trace contextRef="#ctx0" brushRef="#br0" timeOffset="105256.881">342 10298 34 0,'-10'-4'17'0,"17"8"-14"15,-7-4 33-15,0 0-30 16,3 0 0-16,8-4 3 15,6-2 0-15,5-3-12 16,16-4 1-16,5-9 6 16,17 0 1-16,10-9-4 15,4-4 0-15,0-5-4 16,8 2 0-16,-5-3-7 16,-10 4 0-16,-7 2-6 15,-17 4 0-15</inkml:trace>
  <inkml:trace contextRef="#ctx0" brushRef="#br0" timeOffset="105917.702">1281 9934 26 0,'7'0'13'0,"3"-13"-6"16,-10 16 15-16,0 1-20 16,0 2 0-16,0 0 0 15,0 4 1-15,0-4-3 16,0 9 0-16,-10 7 3 15,3 10 0-15,-4 2-1 16,0 10 1-16,-3 13-1 16,-3 8 0-16,6 1-1 15,-7-3 1-15,8-7-1 16,-1-5 0-16,4-14-1 16,4-9 0-16,-4-6 0 15,14-9 0-15,-4-10 1 16,11-6 0-16,-3-3-1 0,0-7 0 15,3-3 0 1,3 1 0-16,4-1 0 0,-3 0 0 16,-7-2-1-16,6 2 1 15,-6 7 0-15,-1 2 0 16,1 7 0-16,0 3 0 16,-4 7 0-16,-4 2 0 15,4 1-1-15,-7 3 1 16,0-1 0-16,0-2 0 15,0 2 0-15,4-2 0 0,-4 0 1 16,7-1 0-16,-4 1 0 16,8-4 1-16,-4-6-1 15,4-6 1-15,-1 0 0 16,11-3 0-16,1-4-1 16,2 4 0-16,-3-3-1 15,1 2 1-15,6 1-5 16,-7 0 1-16,-3 3-11 15,-8-4 0-15</inkml:trace>
  <inkml:trace contextRef="#ctx0" brushRef="#br0" timeOffset="106462.017">1506 10508 19 0,'18'6'9'0,"3"-12"7"0,-10 3 0 0,-1-4-13 16,1 4 1-16,0-3 2 15,-1 3 0-15,1-4-7 16,-1-2 0-16,1 3 5 15,3 0 1-15,-11-1-3 16,5 1 1-16,-8 0-2 16,0-1 0-16,-8 1-1 15,8-3 1-15,-10 2-2 16,-1 7 1-16,-6 4 0 16,3 8 0-16,3 1 0 15,-7 9 0-15,8 0 0 16,-1 3 0-16,4 0 0 15,7 3 0-15,7 0-1 16,4-3 1-16,10-3-4 16,7-6 0-16,-7-7-8 0,8-6 0 15</inkml:trace>
  <inkml:trace contextRef="#ctx0" brushRef="#br0" timeOffset="106894.554">1905 10461 41 0,'11'-7'20'0,"-4"-5"-20"15,-7 12 33-15,3-6-32 16,-3 6 0-16,0-7-1 16,-3 4 1-16,-4-3-1 15,-4 12 0-15,-10-3 1 16,10 10 0-16,-6 3 0 15,-1-1 0-15,4 7 0 16,-4 3 0-16,8-3 0 16,3-3 0-16,7-3-2 0,7-7 0 15,3-9-1-15,8-6 0 16,-8 0-1-16,5-1 1 16,2-8-5-16,-10 2 0 15,4-3-5-15,-11 1 1 16</inkml:trace>
  <inkml:trace contextRef="#ctx0" brushRef="#br0" timeOffset="107164.31">1954 10545 39 0,'11'10'19'0,"-11"-10"-17"0,0 0 32 0,0-7-31 15,4-2 0-15,3-4 2 16,3-2 0-16,1 2-6 16,6-6 0-16,-6 4 4 15,0-1 1-15,6 0-3 16,-3 1 1-16,4 2-1 16,0 4 0-16,-4 3-4 15,3-1 1-15,1 4-7 16,-4 3 1-16,-7 0-7 15,-7-6 0-15</inkml:trace>
  <inkml:trace contextRef="#ctx0" brushRef="#br0" timeOffset="107539.701">2152 10552 42 0,'21'6'21'0,"7"-6"-21"0,-24-3 35 15,6 0-32-15,8-1 0 16,3-5 1-16,7 3 0 16,-3-10-6-16,3 4 1 0,1-4 3 15,-12 3 1-15,4 1-3 16,-10-4 1-16,0 0-2 16,-11 1 1-16,-7 2-1 15,3 7 1-15,-14 0-1 16,4 6 1-16,-3 6 0 15,-1 6 0-15,4 4-1 16,3 3 1-16,-3 0 0 16,11 0 0-16,-8-4 0 15,11 4 0-15,0 0-2 16,0 3 0-16,11 0-1 16,-8-3 1-16,4-1-3 15,4-5 0-15,-1-4-3 16,8-5 0-16,0-8-4 15,-4-5 0-15</inkml:trace>
  <inkml:trace contextRef="#ctx0" brushRef="#br0" timeOffset="108050.937">2512 10489 36 0,'-7'16'18'0,"14"2"-18"0,-7-11 32 15,3-1-29-15,4 0 0 16,4 0 2-16,-4 4 0 15,-3-4-6-15,3 0 0 16,3 1 3-16,-6-4 1 16,3-6-2-1,3-4 0 1,-6 1-1-16,10-3 0 0,-3-4 0 16,10-3 0-16,-7 1 0 15,3 2 0-15,1 7 0 16,3 0 1-16,-3 6-1 15,3 6 1-15,-10 0-1 16,-1 4 0-16,1-4-1 16,-4 0 1-16,3-3-1 15,-6 0 1-15,3 1 0 16,4-1 0-16,-8-3 0 16,4-3 0-16,4-4 0 15,-1-5 0-15,1 2 0 16,0-2 0-16,6 2 0 15,1 4 0-15,-4 0 0 16,4 0 1-16,3 3-1 16,0 9 1-16,4 0-1 0,-1 3 1 15,12 4-1 1,-5-4 0-16,19 4 0 0,-8-4 0 16,4 1 0-16,-4-4 0 15,-3 0-2-15,-11 1 1 16,-3-1-6-16,-7-3 1 15,-1 3-8-15,-17-3 1 16</inkml:trace>
  <inkml:trace contextRef="#ctx0" brushRef="#br0" timeOffset="108529.139">614 11094 34 0,'-25'16'17'0,"8"-16"-16"15,13 0 24-15,-3 0-22 16,0 0 1-16,3-3 5 16,4 3 0-16,-7-4-9 15,4 4 0-15,3 0 8 16,0 0 0-16,10-3-1 0,8 3 0 16,14-6-2-16,17 0 1 15,11-7-3-15,32 1 1 16,35-1-1-16,3 4 0 15,29-1-2-15,21-5 1 16,-11 5-2-16,11 4 1 16,7 0-1-16,-7-4 0 15,14 4-2-15,-10-3 0 0,-15 2-2 16,-28 1 0 0,-10 3-2-16,-33 0 1 15,-27 0-9-15,-18 3 1 0,-25-7-5 16,-21 4 1-16</inkml:trace>
  <inkml:trace contextRef="#ctx0" brushRef="#br0" timeOffset="109822.803">4484 9777 37 0,'3'3'18'0,"-3"-12"-10"0,0 2 19 0,0 7-25 16,0 0 0-16,-3 0 2 15,-4 4 0-15,-7 5-5 16,-4 10 1-16,-3 18 3 16,-7 7 0-16,-4 16-1 15,7 15 0-15,4 13-1 16,7 12 0-16,14 1-2 15,10-7 0-15,12-10-6 16,-1-15 1-16,7-12-9 16,11-26 1-16</inkml:trace>
  <inkml:trace contextRef="#ctx0" brushRef="#br0" timeOffset="110302.287">4583 10708 39 0,'0'29'19'0,"0"-26"-17"0,0-3 29 0,0 0-30 15,10-3 0-15,-6-4 2 16,6 1 0-16,1-16-3 16,7-6 0-16,-1-10 2 15,4-15 1-15,0-10-1 16,8-12 0-16,2-3-2 16,8-4 1-16,0 4-1 15,-11-1 0-15,4 10 0 16,0 10 0-16,-11 12 0 15,-3 9 0-15,-1 10 0 16,-6 6 1-16,-8 9-3 16,-3 13 1-16,0 16-2 15,-3 9 1-15,3 19 0 16,-7 9 0-16,3 19-1 16,4 13 1-16,-7 3 1 15,7-7 1-15,7-5-1 0,-3-4 0 16,3-16-5-16,3-12 1 15,-6-9-7-15,3-10 1 16</inkml:trace>
  <inkml:trace contextRef="#ctx0" brushRef="#br0" timeOffset="110595.147">4812 10354 47 0,'0'9'23'0,"14"-2"-23"0,-7-7 42 16,4 0-42-16,10 0 1 0,0 3-1 16,7-6 1-16,0 0-3 15,-6-1 1-15,6-2-6 16,-3 0 0-16,3-4-7 15,0-11 0-15</inkml:trace>
  <inkml:trace contextRef="#ctx0" brushRef="#br0" timeOffset="110917.56">5479 9984 46 0,'21'16'23'0,"-11"-23"-21"0,-10 7 37 16,0 0-37-16,0 0 0 15,-10 0 0-15,-8 0 1 16,-3 4-4-16,0 2 0 31,-18 19 2-31,7 3 1 16,8-6-2-16,9-3 0 15,-2 3-1-15,6 0 1 16,4 3-1-16,11-3 0 0,10-3 1 16,7 3 0-1,7 0 0-15,4-1 1 0,3 1 0 16,-7 0 0-16,-6 0-1 16,-12 7 0-1,-10 8-1 1,-10 1 1-16,-15-4-6 15,0-2 0-15,-3-4-9 0,0-6 1 0</inkml:trace>
  <inkml:trace contextRef="#ctx0" brushRef="#br0" timeOffset="111200.972">6071 10037 34 0,'18'-12'17'0,"-11"5"-13"0,-7 7 19 16,0 0-19-16,0 0 0 15,0 7 5-15,-11 5 0 16,1 7-10-16,-4 6 0 16,-7 13 7-16,-4 12 0 15,7 16-2-15,-3 6 1 16,3-3-4-16,8-6 1 0,-1-13-4 15,1-13 1-15,10-11-6 16,-7-14 1 0,3-9-10-16,1-12 0 0</inkml:trace>
  <inkml:trace contextRef="#ctx0" brushRef="#br0" timeOffset="111428.284">5729 10025 55 0,'11'6'27'0,"20"-12"-24"15,-20 3 45-15,10-1-47 16,18-2 0-16,17 0-7 16,11 0 0-16,15 3 7 15,-12-1 1-15,-6-2-5 0,-1 6 0 16,-3 0-7-16,-3-3 0 15,-1-3-4 1,-10-4 1-16</inkml:trace>
  <inkml:trace contextRef="#ctx0" brushRef="#br0" timeOffset="111712.944">6752 9576 26 0,'-14'-15'13'0,"0"15"-4"0,7 3 12 0,3 6-16 16,4 4 0-16,4 12 6 16,6 12 1-16,12 20-14 15,6 18 1-15,4 13 8 16,-8 19 1-16,5 12-4 15,-12 12 1-15,-3-11-5 16,-21-1 0-16,-14-6-9 16,-21-4 0-16,-22-11-7 15,-17-11 1-15</inkml:trace>
  <inkml:trace contextRef="#ctx0" brushRef="#br0" timeOffset="114999.586">2829 4844 28 0,'-17'22'14'0,"17"3"-4"16,0-21 14-16,0 2-21 15,0 0 1-15,0 0 3 16,0 1 0-16,0-4-8 16,3-6 1-16,4-7 6 15,11-9 0-15,3-9-2 16,11-22 1-16,7-10-2 16,-1-12 0-16,12-12-2 15,13-1 1-15,4 0-2 16,-7 4 0-16,7 15-1 15,-7 10 1-15,-10 5-2 16,3 4 1-16,-15 10-1 16,-9 5 0-16,-8 10 0 15,0 4 0-15,-10 8 0 0,6 10 0 16,-13 10 0-16,-4 2 1 16,-4 19 0-16,-6 10 0 15,-8 13 0-15,-3 11 1 16,0 11 0-16,-8 2 1 15,8 4-1-15,4 5 0 16,-1-14 0-16,4-8 0 16,3-14-2-16,1-8 1 15,3-17-3-15,7-14 0 16,0-12-7-16,0-6 1 16,0-10-3-16,0 0 1 0</inkml:trace>
  <inkml:trace contextRef="#ctx0" brushRef="#br0" timeOffset="115227.06">3101 4597 45 0,'7'9'22'0,"18"16"-20"15,-15-22 44-15,15 0-45 16,7 1 1-16,-1-4-1 15,15-10 0-15,-3 7-4 16,6-3 1-16,-7 0-3 16,4 2 0-16,-14 1-8 15,-4 0 0-15,-7-3-2 0,-3-4 0 16</inkml:trace>
  <inkml:trace contextRef="#ctx0" brushRef="#br0" timeOffset="115557.393">3637 4622 30 0,'-7'31'15'0,"4"4"-10"0,3-26 27 16,0 7-31-16,0 3 1 15,0-1 0-15,0 7 1 16,0-12-4-16,0-4 1 0,10-5 1 16,1-4 1-16,-1-4-1 15,1-2 0-15,7 0 0 16,3-10 0-16,-4-3-1 15,8 1 1-15,3-1-1 16,-7 0 1-16,1 9 0 16,-5 1 1-16,1 3 0 15,-4 6 0-15,4 9 0 16,-8 7 0-16,-3 3 0 16,4 0 0-16,-1 9-2 15,5 0 1-15,2-3-4 16,4 0 0-16,4-15-9 15,0-1 1-15,3-15-3 16,0-1 0-16</inkml:trace>
  <inkml:trace contextRef="#ctx0" brushRef="#br0" timeOffset="116232.576">5525 4606 31 0,'-15'-9'15'0,"-23"9"-11"16,23 0 25-16,-2 0-29 15,-4 0 1-15,-4 0 0 16,0 0 0-16,4 9-1 15,3 4 1-15,1 12 0 16,3 0 1-16,3 0-1 16,4-3 1-16,7 0-1 15,0 0 0-15,7-7 0 16,4-11 0-16,10-4-1 16,-7-4 0-16,0-8-1 0,7-4 0 15,-10 4-1-15,3-1 1 16,0-6-3-16,-3 4 0 15,-1 2 0-15,1-3 1 16,-1 7 0-16,1-4 0 16,0 7 1-16,-4 6 0 15,-4 6 2-15,-3 7 1 16,7-4 0-16,-3 1 0 16,-4 9 0-16,7-1 1 15,3 4-1-15,-6 3 1 0,3 1 0 16,4-4 0 15,-1-7 0-31,8-2 0 0,-8-4-1 16,8-3 0-16,3-6-1 0,-3-3 1 0,3 0-9 15,0-16 1-15,0-9-4 16,0-10 1-16</inkml:trace>
  <inkml:trace contextRef="#ctx0" brushRef="#br0" timeOffset="116954.641">6029 3866 42 0,'0'19'21'0,"-7"12"-25"0,3-18 41 16,-6 12-36-16,-1 9 1 16,-10 17 1-16,3 14 0 15,-10 17-4-15,4 9 0 16,6-3 2-16,-3-4 0 15,7 1-4-15,3-22 1 0,7-10-6 16,-3-15 0-16,7-10-6 16,7-19 1-16</inkml:trace>
  <inkml:trace contextRef="#ctx0" brushRef="#br0" timeOffset="117343.192">6315 3982 29 0,'0'3'14'0,"-11"29"-9"0,8-29 21 16,-1 12-26-16,-3 20 1 15,-4-1 1-15,-3 20 0 0,-3 12-3 16,-1 12 1-16,-3 3-2 16,3 7 0-16,8-6-8 15,6-19 1-15</inkml:trace>
  <inkml:trace contextRef="#ctx0" brushRef="#br0" timeOffset="117570.211">6100 4584 41 0,'0'3'20'0,"-4"0"-15"16,4-3 34-16,0 0-38 15,11 0 1-15,-1-6-1 16,8 3 0-16,3-3-4 0,7 3 1 15,4-1-4-15,0 1 0 16,-1 0-8-16,-2 0 1 16</inkml:trace>
  <inkml:trace contextRef="#ctx0" brushRef="#br0" timeOffset="118020.229">6406 4728 41 0,'15'13'20'0,"9"-13"-14"0,-13 0 33 0,-1-3-38 16,5 3 0-16,2-3-1 15,1-4 1 1,-8 1-2-16,5-10 1 0,-1 4 0 15,-4-1 0-15,-10 1-1 16,0 2 1-16,0-5-3 16,-7 5 1-16,4 1-1 15,-11 3 0-15,6 3-1 16,-2 3 1-16,3 3 0 16,-4 3 1-16,1 0 1 15,-1 0 1-15,4 7 1 0,0-4 0 16,0 1 0-1,3 5 1-15,4 1-1 0,7 0 0 16,0 3 0-16,4 6 1 16,0 0 0-16,3-3 0 15,3 0-2-15,1-13 1 16,3-3-1-16,-7-2 0 16,0-8-4-16,1-2 1 15,2 0-10-15,-10-7 0 16</inkml:trace>
  <inkml:trace contextRef="#ctx0" brushRef="#br0" timeOffset="118307.348">6766 4684 39 0,'0'29'19'0,"0"-17"-16"0,0-9 28 0,0 1-28 0,0-1 0 0,0-6 1 16,0-4 1-16,0-2-7 15,0-7 1-15,0-3 4 16,0 7 0-16,0-7-2 16,0 6 0-16,7 1 0 15,-7 3 0-15,11-1-1 16,-8 1 1-16,5 2-7 15,2 4 1-15,1 0-9 16,-1 3 0-16</inkml:trace>
  <inkml:trace contextRef="#ctx0" brushRef="#br0" timeOffset="118649.9">6929 4669 37 0,'3'28'18'0,"8"-9"-11"0,-11-19 23 16,0 0-29-16,0 0 0 0,0 6 0 15,0-6 0-15,3-9-2 16,4-1 0-16,-7 4 0 16,4-3 1-16,3-4-1 15,-4-3 1-15,4 7-1 16,0-7 1-16,4 7 0 15,0 3 0-15,-1-1 0 16,4 4 1-16,0 0-1 16,8 3 1-16,-12 0-1 15,4 3 1-15,0 10-1 16,1 2 1-16,-5 7-2 16,1 0 1-16,-1-3-4 15,1 3 1-15,3-9-9 16,-3 2 1-16</inkml:trace>
  <inkml:trace contextRef="#ctx0" brushRef="#br0" timeOffset="119205.757">7454 4694 26 0,'7'-3'13'0,"-7"9"-9"0,0-6 14 16,0-6-17-16,0 3 1 15,-7 3-2-15,4 0 1 0,-8 0-1 16,1 0 0 0,-1 0 1-16,4 0 0 0,-4 0-1 15,1 0 0-15,6 0 0 16,4 0 0-16,0 3-3 16,0 0 1-16,0 6-1 15,0 10 0-15,4-6 0 16,-1 5 0-16,4 4 0 15,-3-12 0-15,3 2 2 16,0 1 1-16,4-10 0 16,-4-3 0-16,7-6 1 15,7-4 1-15,-4-2-1 16,5-4 1-16,6-12-1 16,4 0 1-16,-1-10-1 15,1-12 1-15,-4-3-1 16,1-13 0-16,-8-3-1 15,0-10 1-15,-3 7-1 16,-8 3 0-16,-3 0 0 16,-3 13 0-16,-8 12 0 0,-3 13 0 15,0 2 0-15,-4 17 1 16,-3 15-1-16,0 9 1 16,0 17 0-16,-3 15 1 15,6 15 0-15,4 13 1 16,3-6-1-16,8 3 0 15,-1-3-2 1,12 3 1-16,-1-16-5 0,0-9 0 16,0-16-6-16,-7-12 1 0</inkml:trace>
  <inkml:trace contextRef="#ctx0" brushRef="#br0" timeOffset="119448.958">7585 4512 45 0,'7'6'22'0,"-4"-6"-25"16,-3 0 44-16,7-3-40 16,4 3 1-16,0 3-1 15,6 0 1-15,1 4-4 16,3-1 1-16,0 3-2 15,0-5 0-15,0 2-5 16,1-6 1-16,-5 0-7 0,1-10 1 16</inkml:trace>
  <inkml:trace contextRef="#ctx0" brushRef="#br0" timeOffset="119609.559">7913 4578 35 0,'7'28'17'0,"-18"-9"-18"0,11-7 28 16,0 4-29-16,-10-6 0 15,6-4-8-15,4-3 0 0,0-6 6 16,0-13 1-16</inkml:trace>
  <inkml:trace contextRef="#ctx0" brushRef="#br0" timeOffset="120255.252">7909 4440 25 0,'11'0'12'0,"7"22"-12"16,-11-19 18-16,0 6-18 16,3-2 1-16,-3 2-1 15,4 0 0-15,-1 1-1 16,-3-1 0-16,4 1 0 15,0-1 1-15,3 1-1 0,0-1 0 16,4 0 1 0,-4 1 0-16,3 2 1 15,1 1 1-15,0-4 0 0,-1 1 0 16,4-4 0-16,1-6 1 16,-1-6-1-1,0 3 1-15,0-4-1 0,-3-2 0 16,6-4-1-16,-10-2 1 15,4-1-2-15,-4 3 1 16,4 4-1-16,-8-4 0 16,5 7-1-1,-5 6 0-15,4 10-1 0,-3 2 1 0,-1 10 0 16,1 9 0 0,0 10 0-16,6 3 0 0,1 13 2 15,-1 5 0-15,8 4 2 16,3 6 0-16,1 3 0 15,-8-2 1 1,0-1-1-16,-3 0 1 0,-4-3-2 16,-7-6 1-1,-25-16-4 1,-3-16 1-16,-7-12-2 16,-15-19 1-16,-6-10-1 15,0-5 0-15,-4-10 0 16,-7 0 0-16,14 6 2 15,7-3 0-15,11 12 1 32,10 4 0-32,11 3 0 15,18 0 1 1,6-3-1-16,15-1 1 0,14-15-1 0,7-3 0 0,7 0-7 0,0 0 1 16,-7 0-7-16,-4-6 1 15</inkml:trace>
  <inkml:trace contextRef="#ctx0" brushRef="#br0" timeOffset="121185.749">9821 4249 58 0,'11'9'29'0,"-4"-9"-37"0,-7 0 56 15,0-9-47-15,0 9 0 16,-4 0-1-16,-6 9 1 16,-4-3-2-16,-4 7 1 15,-3 6 0-15,0 6 0 16,0-6-3-16,3-1 1 16,-3 4-1-16,3 0 0 0,8-3-2 15,3 0 1-15,7 3 0 16,3-3 1-16,11-7 2 15,7 4 1-15,8 0 0 16,2 2 1-16,-2-2 0 16,-8 6 1-16,-4 3-1 15,-13-6 1-15,-4 6-3 16,-4-6 1-16,-6 0 0 16,-1-1 0-16,1-2-1 15,-5-6 0-15,5-4 1 16,-1-3 0-16,4 0 0 15,4 0 0-15,3 0 0 16,0-3 0-16,7-6 1 16,7-3 0-16,7-1 1 15,7-2 0-15,4-4 0 0,3-6 0 16,8 6 0 0,-5-6 1-16,1-6-2 15,-3-3 0-15,-5 0-1 0,-2-1 1 16,-5 1-1-16,-6 3 0 15,-4-7-1-15,-7 7 1 16,-3 3-1-16,-8 12 0 16,-3 7-1-16,-4 15 1 15,-3 7-1-15,0 0 1 16,0 6 0-16,3 6 0 16,4 6 0-16,4-9 1 15,6 1 0-15,8 2 1 0,3 0-3 16,0-3 0-16,4-9-4 15,3-1 0 32,-3-2-8-47,-1-4 0 0</inkml:trace>
  <inkml:trace contextRef="#ctx0" brushRef="#br0" timeOffset="121472.309">10393 4681 43 0,'0'10'21'0,"0"-20"-22"16,3 4 35-16,-3-6-32 15,0-1 1-15,0-6 2 16,7 0 0-16,-3 4-6 16,7-7 0-16,-4 6 4 15,0 4 1-15,0-1-2 0,0 4 1 16,3 2-2-1,4 1 0-15,1 3-1 0,2 0 1 16,1 3-5-16,3 0 0 16,0 3-7-16,0 3 1 15,-3-3-6-15,0-3 1 16</inkml:trace>
  <inkml:trace contextRef="#ctx0" brushRef="#br0" timeOffset="121639.723">10721 4587 44 0,'0'19'22'15,"0"9"-30"-15,0-21 38 0,0 2-32 16,0-9 1-16,0 0-7 16,3-6 1-16,1-7 0 15,0 1 1-15</inkml:trace>
  <inkml:trace contextRef="#ctx0" brushRef="#br0" timeOffset="121789.834">10693 4368 17 0,'7'22'8'0,"0"-13"-9"0,-4-6 3 16,4 0-8-16,0 1 0 15</inkml:trace>
  <inkml:trace contextRef="#ctx0" brushRef="#br0" timeOffset="122102.71">10908 4578 42 0,'32'19'21'0,"14"-19"-20"0,-36 0 42 0,8 0-44 15,-1-13 0-15,1 1-1 16,0-4 0-16,-8-3 2 16,-3 0 0-16,-7 0-1 15,-3 10 0-15,-8-7 0 16,1 7 0-16,-8 9-1 15,0 6 1-15,1 7-2 16,-4 9 1-16,3 0-1 16,4 6 1-16,7 0-4 15,7 7 1-15,7-10-6 16,7 0 1-16</inkml:trace>
  <inkml:trace contextRef="#ctx0" brushRef="#br0" timeOffset="122385.76">11367 4556 28 0,'7'-19'14'0,"-7"0"-10"0,0 13 19 15,-4 3-22-15,-3 0 0 16,0 3 1-16,3 3 1 16,-3 0-4-16,0 6 1 15,-3 4 1-15,3-4 0 16,0 1 0-16,0-1 0 0,3 7 0 15,4 3 1-15,0-7 0 16,4 7 0-16,-1 3 0 16,-3-9 1-16,0 2-2 15,-3 1 1-15,-8 3-2 16,-3-10 0-16,-4 4-5 16,-6-7 0-16,-1-6-7 15,4-9 0-15</inkml:trace>
  <inkml:trace contextRef="#ctx0" brushRef="#br0" timeOffset="122705.144">12058 4565 51 0,'-25'19'25'0,"15"25"-32"0,10-28 46 16,-4 9-39-16,1 0 0 15,3 3-1-15,0-12 0 0,3-4-6 16,4 4 1-16,0-7-8 16,-3-21 1-16</inkml:trace>
  <inkml:trace contextRef="#ctx0" brushRef="#br0" timeOffset="123138.203">12026 4418 33 0,'21'22'16'0,"25"-10"-17"16,-35-2 21-16,6-4-24 16,8 7 1-16,3-4-5 15,4 0 0-15,7-2 10 0,-4-1 0 16,-7-3-4-1,1 0 1-15,-5-3 1 0,-2 3 1 16,-8-3 2-16,0 4 0 16,-4-1-1-16,-10 3 1 15,0-3-2-15,-3 7 0 16,-4-1-1-16,0-3 1 16,-4 0-1-16,1 1 0 15,-1 2-1-15,0 4 1 16,4-4 0-16,4-3 1 15,3 7 1-15,3-1 0 16,4 10 1-16,0-6 1 0,-3 6 0 16,-1 3 0-16,-3-9-2 15,-3 6 1-15,-8 3-4 16,-6-13 0-16,-4-2-10 16,-4-13 0-1</inkml:trace>
  <inkml:trace contextRef="#ctx0" brushRef="#br0" timeOffset="123622.177">13952 4650 53 0,'11'19'26'0,"-8"-7"-32"0,-6-9 47 0,-4 4-41 16,-4-7 0-16,-6 6 0 15,-8 0 1-15,4 4-2 16,-4-7 1-16,-3 6 0 15,0 4 0-15,-1 9-2 16,1-3 0-16,4-1-3 16,6-2 1-16,11 0-3 15,7-13 0-15,14-3-5 16,7-10 1-16,7-5-1 16,8-17 0-16</inkml:trace>
  <inkml:trace contextRef="#ctx0" brushRef="#br0" timeOffset="123918.425">14072 4870 47 0,'4'15'23'0,"-4"-34"-25"0,0 4 48 16,0-17-45-16,3-18 0 15,-3-6 0-15,0-7 0 0,0-12-1 16,-3-10 0-16,-1-3 1 16,4 7 0-16,0-4-1 15,4 13 0-15,-1 12-1 16,8 13 1-16,3 10-2 16,7 12 1-16,11 15-5 15,0 10 1-15,-1 10-9 16,-2 2 1-16,-8 7-1 15,-7 3 0-15</inkml:trace>
  <inkml:trace contextRef="#ctx0" brushRef="#br0" timeOffset="124132.339">13899 4412 63 0,'15'25'31'0,"23"-25"-33"15,-20-7 67-15,7 4-64 16,3 3 1-16,21 0 0 16,11 0 0-16,7 0-5 0,0-6 0 15,-7 12-3-15,-10-6 1 16,-15 0-13-16,-10 0 1 16,-22 10-3-16,-3-4 0 15</inkml:trace>
  <inkml:trace contextRef="#ctx0" brushRef="#br0" timeOffset="124851.717">15628 4208 37 0,'11'12'18'0,"-4"17"-3"16,-7-20 19-16,0 4-32 15,-4 18 0-15,-6 3 0 0,-5 13 1 16,-6 13-4 0,-3 9 0-16,-5 3-3 15,5 3 1-15,-1-12-11 0,0 0 1 16</inkml:trace>
  <inkml:trace contextRef="#ctx0" brushRef="#br0" timeOffset="125525.938">15138 4794 41 0,'17'3'20'0,"40"-37"-22"0,-36 18 28 15,14-6-26-15,11-3 0 0,11-3 0 16,10-7 1-16,-4 4-1 16,-10-7 0-16,-4 13 0 15,-3 0 1-15,-14 6 0 16,-7 10 0-16,-8 0-1 16,-3 12 1-16,-7 9 0 15,-7 7 0-15,0 3-1 16,-3 6 0-16,-1 4-1 15,-3-1 1-15,0 0-1 16,4-9 0 15,-1 3 0-31,1-6 1 0,3 0-1 0,0-10 1 0,0 4-1 0,0-4 1 16,3 1 0-16,1-7 1 16,3 3-1-16,0 1 0 15,3-1 1-15,5-3 0 16,2-3 0-16,4 0 1 15,4 0 0-15,0 0 0 16,-1 3 0-16,1-3 0 16,0 0-2-16,0-3 1 15,-4 0-1-15,-4-7 0 0,1 1-1 16,-4-4 0-16,-3-2-1 16,-4-7 1-16,-7 6 0 15,-7 7 1-15,0-7-2 16,-4 10 1-16,-7 9-1 15,1 3 0-15,-4 7 1 16,3-1 0-16,0 4 0 16,8 9 0-16,6 0 2 15,11 3 0-15,11-3 1 16,10 7 0-16,14-7-1 16,8-9 1-16,-4-1-4 15,-4-2 0-15,-10-13-10 16,-11-7 1-16</inkml:trace>
  <inkml:trace contextRef="#ctx0" brushRef="#br0" timeOffset="126532.007">2900 6061 29 0,'10'41'14'0,"5"-41"-4"15,-15 0 15-15,7-6-23 16,-7-7 1-16,0-3 2 0,0-9 0 16,-11-9-7-16,4-7 1 15,-4-12 4-15,1-1 1 16,-1-8-2-16,-6-4 1 15,6-9-2-15,0-1 0 16,8 14 0-16,-4-1 1 16,7 10-2-16,7 12 1 15,-4 6 0-15,8 10 1 16,7 16-1-16,10 3 1 0,4 12-5 16,-4-3 0-16,-3 10-6 15,-1 8 0-15,-3-2-5 16,-10 13 0-16</inkml:trace>
  <inkml:trace contextRef="#ctx0" brushRef="#br0" timeOffset="126760.134">2635 5838 48 0,'11'16'24'0,"35"-3"-24"15,-25-13 44-15,0 3-43 16,-3 0 1-16,20 6-1 16,5-5 1-16,-4-1-3 15,3 0 0-15,-7-3-2 16,-10 0 1-16,3-3-6 0,0 3 1 16,-10-7-8-16,3 7 1 15</inkml:trace>
  <inkml:trace contextRef="#ctx0" brushRef="#br0" timeOffset="127028.127">3189 5832 24 0,'4'3'12'0,"-15"7"-1"0,8-7 11 16,-5 0-20-16,-2 0 1 0,-1 3 0 16,1 1 1-1,-1-4-5-15,1 9 1 0,-1-5 2 16,4 8 1-16,-4 4-2 15,11 0 0-15,-7 9-1 16,4 0 1-16,3-9-2 16,3-3 1-16,15-4 0 15,0-5 0-15,3-14 0 16,-7-8 0-16,3-4 0 16,1-6 0-16,-4-3-3 15,0-4 0-15,0 1-8 16,-3-7 0-16</inkml:trace>
  <inkml:trace contextRef="#ctx0" brushRef="#br0" timeOffset="127345.901">3478 5986 48 0,'0'3'24'0,"-10"-9"-26"0,10-1 43 16,0 1-40-16,-7-6 1 16,7-4-1-16,0 0 1 0,7 1-2 15,-4-4 0-15,4-6 2 16,4 3 0-16,0 3-1 15,6 0 1-15,-6 7-4 16,10 2 0-16,-10 4-5 16,6 3 0-16,4 3-9 15,-3 0 1-15</inkml:trace>
  <inkml:trace contextRef="#ctx0" brushRef="#br0" timeOffset="127867.657">3866 5926 40 0,'0'13'20'0,"4"-4"-13"15,-4-3 30-15,0-6-36 16,0 4 0-16,0-4 0 0,0 3 1 16,0-3-2-16,0 0 0 15,7-7 1-15,-3-5 0 16,3 3-1-16,0-4 1 15,3 0-1-15,-6 1 0 16,3 3 0-16,3-1 1 16,-6 4-1-16,3 6 1 15,0 3-1-15,4 0 1 16,-8 3-1-16,4 1 1 16,-3-1-1-16,3 0 0 0,-7 0-1 15,10-2 0 1,-10-4 0-16,4 0 1 0,3-4-1 15,-7 8 1-15,7-8-2 16,4 1 1-16,-8-3-1 16,8-3 1-16,-1 2 0 15,1-2 0-15,3 0-1 16,-3-1 1-16,-1-2 1 16,4 2 0-16,0 1 0 15,1-1 1-15,2 7-1 16,-3 6 1-16,4 4 0 15,3 5 1-15,0 4-1 16,4-4 0-16,7 4 0 16,-4-3 0-16,4-1-2 15,-1-6 1-15,5 1-7 16,-12-7 1-16,-2-3-8 16,-5-10 0-16</inkml:trace>
  <inkml:trace contextRef="#ctx0" brushRef="#br0" timeOffset="133842.587">2325 7203 37 0,'28'9'18'0,"4"-15"-3"0,-22 6 19 0,1-3-30 16,-4-1 0-16,4 4 2 15,-4 0 0-15,-7 0-8 16,-7 4 0-16,-4-4 5 16,-21 6 1-16,-7 3-3 15,-10 4 1-15,-7-1-2 16,3 4 1 0,-46 9-1-1,18-3 0-15,14-3-1 16,7-3 1-16,17 5-1 15,8-2 0-15,10 3 0 16,15 0 0-16,10 3 0 16,14-9 1-16,14 3 0 15,4 0 1-15,3-1-1 16,1-2 1-16,-8 0-1 16,-7-4 0-16,-3 7-1 0,-18 6 0 15,0 3 0-15,-18 4 0 16,-7-1 0-16,-14 4 0 15,-10 2 0-15,0-2 1 16,-11-7 0-16,10 3 0 16,1 1 0-16,7 2 1 15,6-2 0-15,12-1 0 16,6-6 1-16,7 6 0 16,15-9-1-16,14-6 1 15,10-7-1-15,11-2 0 16,10-1 0-16,4-3 0 0,3 0-2 15,-10-3 1-15,4 0-5 16,-1-3 0-16,-3 0-10 16,-7 0 1-16,-4-3-3 15,0-7 1-15</inkml:trace>
  <inkml:trace contextRef="#ctx0" brushRef="#br0" timeOffset="134055.552">2265 7811 42 0,'7'16'21'0,"-14"21"-20"16,3-27 38-16,-3 2-39 0,-3 1 1 15,-8 9-1-15,-3 6 0 16,0 3-3-16,0-3 0 15,3 4-10-15,7-7 0 16</inkml:trace>
  <inkml:trace contextRef="#ctx0" brushRef="#br0" timeOffset="134668.786">1358 8579 48 0,'-10'32'24'0,"-12"-4"-27"0,12-19 37 15,3 4-34-15,-4 2 0 16,1 1 1-16,3 0 0 31,3-7-1-31,4-9 0 16,11-6 0-16,-1-7 0 16,1-2 0-16,6-1 1 15,5 0-1-15,-5-6 0 16,4 4-1-16,1-1 1 15,-1 0 0-15,0 6 1 16,-3 4 0-16,-1 0 0 0,4 5-1 16,-10 4 0-16,0 4 1 15,-1-1 0-15,-3 3-1 16,4 3 0-16,-11 7-1 16,-7 0 1-16,3 6-3 15,4 3 0-15,-7-3-4 16,7-3 1-16,0-7-8 15,7-6 1-15</inkml:trace>
  <inkml:trace contextRef="#ctx0" brushRef="#br0" timeOffset="134956.39">1725 8542 48 0,'0'9'24'0,"11"-9"-25"0,-1-3 42 16,-3-3-41-16,4 6 1 15,10-4-1-15,0 1 0 16,0 3 0-16,8-3 0 15,-12 0-3-15,4-3 0 0,1-1-11 16,-12 1 1-16,1 6-1 16,-1 0 0-16</inkml:trace>
  <inkml:trace contextRef="#ctx0" brushRef="#br0" timeOffset="135148.523">1707 8839 48 0,'0'13'24'0,"18"-22"-32"15,-7 2 50-15,6-2-43 16,4-1 1 0,22-11-10-1,3 5 1-15,-4 3 1 0,-14 1 0 16</inkml:trace>
  <inkml:trace contextRef="#ctx0" brushRef="#br0" timeOffset="140944.34">2505 8551 17 0,'7'-3'8'0,"-7"6"7"0,0-3 6 16,0 0-17-16,0 0 1 15,0 0 2-15,3-6 0 16,-3 6-9-16,0-7 0 15,0 7 6-15,-3-6 1 0,3 6-3 16,-7-3 0-16,3-3-1 16,-6 3 1-16,-8 6-2 15,0-6 0-15,-3 3 0 16,0 3 1-16,0 3-2 16,0-3 0-16,-4 7-1 15,11-1 1-15,-4 7-1 16,1-1 1-16,6 4-1 15,7 0 1-15,-3 12 1 16,7 7 0-16,11 3 1 16,7 3 1-16,10 3-1 15,4-3 1-15,6-7 1 16,-16-5 1-16,6-14-1 16,4-8 0-16,-4-7 0 15,-7-9 0-15,0-10-2 16,-3-12 1-16,-4-4-3 15,-7-8 1-15,-7-1-6 0,-7 3 0 16,-4 1-9-16,-3-4 1 16</inkml:trace>
  <inkml:trace contextRef="#ctx0" brushRef="#br0" timeOffset="141875.553">2053 6795 35 0,'0'-3'17'0,"-7"3"-9"0,4 0 23 16,-4 3-30-16,-4 0 1 0,0 0-1 16,1 7 1-16,-1-4-3 15,1 0 1-15,-8-3 1 16,7 4 0-16,-10 2-1 15,4 0 0 1,-5 1 0 0,-6-1 0-16,11-6-1 15,2-3 1-15,8-6-1 16,7-3 1-16,7-1-1 16,4-12 1-16,10 0-1 15,-3-3 0-15,3 3 0 16,0-3 1-16,7 3-1 15,1 3 1-15,-8 7 0 16,0 2 0-16,0 4 0 16,0 6 0-16,-3 6 0 0,0 7 0 15,-8 9-1-15,4 6 1 16,4-3 0-16,-8 0 0 16,8 7 0-16,3-4 1 15,8-3 1-15,-5-9 0 16,4-4 0-16,1-9 1 15,-1-9-1-15,-3-6 1 16,-1 2-2-16,-3-9 1 16,-10-6-2-16,-7-6 0 15,-8 0 0-15,-7-4 0 0,-10-3-5 16,-3 4 0-16,-1 9-9 16,-14 9 1-16</inkml:trace>
  <inkml:trace contextRef="#ctx0" brushRef="#br0" timeOffset="143481.105">3397 7595 38 0,'0'3'19'0,"4"-13"-14"16,-4 10 25-16,0 0-27 15,-4-3 0-15,-6 3 3 16,3 0 0-16,-11 0-8 15,-3 0 1-15,-7 0 4 16,3 3 0-16,-3 0-1 16,-1 4 0-16,1 5-2 15,4 4 1-15,-1 6-1 16,11 3 1-16,-4-3-1 0,8 0 1 16,6 3-1-16,-3-6 1 15,7 0-1-15,11-7 1 16,6-3-1-16,4-5 0 15,8-8 0-15,2-2 0 16,-2-3-1-16,-5-4 1 16,1-2 0-16,-4-1 0 15,0 0 0-15,-3 4 0 16,-4 5 0-16,4 7 1 0,-11 4-1 16,3 5 1-16,-6 0-1 15,3 10 0-15,-7 0 0 16,3 6 0-16,-3 0 0 15,7 0 0-15,-7-3-1 16,11-3 0-16,-7-6-3 16,3-4 0-16,3 0-10 15,1-2 1-15,-1-4-2 16,1-3 0-16</inkml:trace>
  <inkml:trace contextRef="#ctx0" brushRef="#br0" timeOffset="143872.088">3609 7952 39 0,'0'16'19'0,"-11"9"-18"0,11-22 35 16,0 0-36-1,0-3 1-15,-7 3 1 0,7-3 0 16,0 0-2-16,0-6 1 15,7-4 1-15,-7 1 0 16,4 3 0-16,3 0 0 16,-7-4-1-16,7 1 1 15,-7-4-2-15,4 4 0 16,3-1 0-16,3 4 0 16,1 0 0-16,-1 3 0 0,1 3 0 15,7 3 0-15,-8 0 1 16,4 6 0-16,0-5-1 15,0 5 1 1,4 7 0-16,-4-1 0 0,0 1-1 16,7 0 0-16,1-1-3 15,-1-2 0-15,7-4-11 16,0-6 1-16,-3 1-2 16,0 2 0-16</inkml:trace>
  <inkml:trace contextRef="#ctx0" brushRef="#br0" timeOffset="144621.84">4537 7513 21 0,'-4'6'10'0,"-13"-3"5"0,13-3 14 16,1 0-24-16,-1 4 0 16,4-4 5-16,-7 0 1 0,7 0-12 15,0 0 0-15,7 0 8 16,0 0 1-16,14 0-4 15,4-7 1-15,10 4-5 16,-3 0 0-16,7 0-4 16,0 0 0-16,-11 0-6 15,-4 3 1-15,-6 0-8 16,-7 3 1 0</inkml:trace>
  <inkml:trace contextRef="#ctx0" brushRef="#br0" timeOffset="144800.94">4466 7786 48 0,'0'0'24'0,"11"-6"-22"16,-1 6 41-16,8-4-42 0,10-2 0 16,4-3 0-16,0 2 1 15,3-2-5-15,7 6 0 16,-10-7-6-16,-4 7 0 15,1 0-6-15,-1 3 0 16</inkml:trace>
  <inkml:trace contextRef="#ctx0" brushRef="#br0" timeOffset="145629.121">6361 7046 31 0,'14'0'15'0,"-4"-3"-1"15,-10 3 21-15,0 0-31 0,0 0 0 16,0 0 2-1,-7-4 0-15,-7 4-8 0,-11-3 1 16,-10 3 5-16,-4 3 0 16,-7 1-2-16,-6-1 1 15,2 0-2-15,-6 3 1 16,6 7-1-16,8 6 0 16,3 2 0-16,0-2 0 15,8 3-1-15,2-3 0 16,5 0 0-16,6-3 0 0,0-4 0 15,15 1 0-15,3 2 0 16,3 1 0-16,5 0 0 16,9-4 1-16,4 1-1 15,11-1 1-15,-4 1-1 16,8-4 1-16,-12 1-2 16,-3-4 1-16,-10 0-1 15,-11 4 1-15,-11 2-1 16,-10 7 0-16,-7 6 0 15,-4 3 0-15,4 0 0 16,-14 7 1-16,3 6 0 16,-7 3 0-16,4-4 0 15,-4 4 1-15,0 0-1 16,7 0 1-16,0-9-1 16,8-4 1-16,2-6 0 0,12 0 0 15,6-6 1 1,8 0 1-16,13-4 0 15,15-5 0-15,14-1 0 0,17-2 0 16,4-1-1-16,-7-3 0 16,7 3-2-16,0 4 0 15,-4-4-5-15,-6 3 0 16,-1-2-8-16,-13-1 1 16,-1-9-8-16,-3 3 1 15</inkml:trace>
  <inkml:trace contextRef="#ctx0" brushRef="#br0" timeOffset="145855.394">6216 7786 57 0,'-7'15'28'0,"-7"23"-33"15,7-22 49-15,-4-1-44 16,1 7 0-16,-1 4-3 16,4-1 1-16,0-3-8 15,3-1 0-15,4-5-5 16,7-6 0-16</inkml:trace>
  <inkml:trace contextRef="#ctx0" brushRef="#br1" timeOffset="150867.023">2942 7372 31 0,'18'3'15'0,"-8"0"-4"0,-10-3 15 0,0 0-24 16,0-3 1-16,4 12 0 16,3 4 1-16,-7 6-4 15,0 9 0 1,-11 41 3-1,1 6 1-15,-1 4-2 16,-6 2 1-16,-5 1-2 16,12-7 0-16,-8-6-5 15,8-9 1-15,3-10-5 0,3-16 1 16,4-12-7 0,0-9 0-16</inkml:trace>
  <inkml:trace contextRef="#ctx0" brushRef="#br1" timeOffset="151648.748">2910 7218 30 0,'0'-3'15'0,"11"6"-18"16,-11-3 22-16,11 0-17 15,-4-3 0-15,7 0 3 16,3 0 0-16,5-3-5 16,-5-1 1-16,15-2 4 15,0 3 1-15,17-7-2 16,8 1 1-16,3-4-2 16,10 0 0-16,1 0-1 15,-4 4 0-15,3-1-2 0,1 7 0 16,-1 0 0-16,-10 0 1 15,7 2-2-15,-7 1 1 16,0-3 0-16,-7 0 0 16,-10 3 0-16,-8-1 0 15,4 4-2-15,-15 0 1 16,1 4 0-16,-14 5 0 16,-1 7 0-16,1 9 0 15,-11 0 0-15,3-3 0 16,-3 6 0-16,0 0 0 15,0 7 1-15,0 2 0 0,0 7 0 16,0 3 0-16,7 10 0 16,-7 5 1-16,7 1-1 15,4 0 1-15,0 0-1 16,-1-7 0-16,1 7 0 16,-11-7 0-16,0-2-1 15,-7-7 1-15,-4-4-1 16,0 11 0-1,-31 5 0 1,-14-5 1-16,-4-10-1 16,-14-4 0-16,-4-8 1 15,7-7 0-15,-10-6 0 16,-3-7 0-16,-1 1 0 16,-3-7 1-16,0 0-4 15,17 1 1-15,1-1-9 16,10 3 0-16</inkml:trace>
  <inkml:trace contextRef="#ctx0" brushRef="#br1" timeOffset="152654.279">6752 7121 31 0,'0'9'15'0,"0"13"-6"0,0-15 16 15,0 2-24-15,0 4 1 16,-3 5 0-16,-1 14 0 0,-6-1-2 16,-1 16 0-16,-7 10 1 15,4 8 0-15,0 14 0 16,0-1 0-16,0-2-1 16,0-20 0-16,3 0-4 15,1-15 0-15,-1-6-7 16,4-10 0-16</inkml:trace>
  <inkml:trace contextRef="#ctx0" brushRef="#br1" timeOffset="153508.427">6756 7018 19 0,'17'6'9'0,"-6"-6"5"0,-8 0 6 0,5-3-17 16,2 0 0-16,4-1 3 15,4 1 1-15,-1 0-8 16,8 0 1-16,14 0 5 15,7 0 0-15,3 0-1 16,15-1 1-16,6 1-3 16,4 3 1-16,18 0-1 15,7 0 0-15,0 3-2 16,-15 1 1-16,1-1-2 16,-14 0 1-16,-11 0 0 15,-11 0 0-15,4 3 0 16,-7-2 0-16,-11-1-1 15,-7 0 1-15,-3 0-1 0,-7 0 1 16,-4 0-1-16,-4 7 0 16,-6 2-1-1,-4 4 1-15,0 3-1 0,-4-1 1 16,-6 1 0 0,-1 3 0-1,4 0 0-15,0 3 1 0,-4 7 0 0,1-1 0 16,-1 3-1-16,-3 7 1 15,3 6 0-15,1 7 1 16,3 8-1-16,3 1 0 16,1 6 0-16,3-3 1 15,0 0-1-15,3-7 0 16,4-2 0-16,4-10 0 0,0 0 1 16,3-6 0-16,3-4-1 15,-6-9 0-15,-1-2-1 16,-6-8 1-16,-8-2 0 15,-3-3 0-15,-14-1-2 16,-21 1 1-16,-15-10 0 16,-31-3 1-16,-3-3-1 15,-19-4 1-15,-20-8 0 16,-15-1 0-16,-3 0-2 16,-4 4 0-16,11 6-10 15,3 6 1-15</inkml:trace>
  <inkml:trace contextRef="#ctx1" brushRef="#br0">1461 4750 0,'0'0'16</inkml:trace>
  <inkml:trace contextRef="#ctx0" brushRef="#br0" timeOffset="159604.333">5454 8479 27 0,'-14'9'13'0,"14"-6"-1"15,0-3 13-15,0 0-22 16,0 0 0-16,0 0 1 0,0 3 1 16,-7-3-6-16,3 0 1 15,4 0 4-15,-7 0 0 16,7 0-2-16,0 0 1 16,0 0-1-16,7-6 1 15,4-9-2-15,-1-4 0 16,5-6-1-16,-1 3 1 15,0 0-1-15,3-3 1 16,5-7-1-16,-1 7 1 16,0 3-1-16,4 7 1 0,-4 2-1 15,-4 4 1-15,5 2-1 16,-8 1 0-16,0 6 0 16,-4 6 0-16,1 1-1 15,-8 5 1-15,-3 4-1 16,-3 0 1-16,-4 5 0 15,-4 11 0-15,1-7-2 16,-1 3 1-16,1-6-2 16,3-6 0-16,3-4-4 15,4 1 0-15,0-7-7 16,11-3 0-16</inkml:trace>
  <inkml:trace contextRef="#ctx0" brushRef="#br0" timeOffset="159952.919">5856 8350 41 0,'4'3'20'0,"-4"-6"-13"0,0 3 34 0,3 0-39 16,4 0 0-16,0-3 1 16,4 0 0-16,3 3-4 15,0-3 0-15,7 0 2 16,0-4 1-16,-3 4-3 15,3 0 1-15,-7 3-6 16,0-3 1-16,-3 0-10 16,0 3 0-16</inkml:trace>
  <inkml:trace contextRef="#ctx0" brushRef="#br0" timeOffset="160161.396">5807 8510 43 0,'10'16'21'0,"-10"-13"-12"0,11-6 31 15,-1 3-39 1,5-10 1-16,2 7-1 0,15 3 1 16,3-3-4-16,-10 0 0 15,0 3-5-15,-1 0 0 16,-2-3-8-16,2-3 1 15</inkml:trace>
  <inkml:trace contextRef="#ctx0" brushRef="#br0" timeOffset="160596.209">6361 8391 36 0,'3'-3'18'0,"1"0"-15"16,-4 3 25-16,0 0-28 16,0-7 0-16,-4 4 0 15,-6 0 1-15,-5 3-1 0,1 3 0 16,-10 7 0-16,2 2 1 16,-2 7 0-16,6-3 0 15,-3 9 0-15,0 0 0 16,10 3 0-16,4-6 1 15,11-3-1-15,6-10 0 16,15-6-3-16,-4-9 1 16,7-6-8-16,-6 2 1 15,-1-12-4-15,-4 3 0 16</inkml:trace>
  <inkml:trace contextRef="#ctx0" brushRef="#br0" timeOffset="161392.335">5898 6654 36 0,'8'0'18'0,"-12"6"-14"0,0-6 31 0,-6 3-33 16,-1 0 1-16,1 4 0 16,-1-1 0-16,4 0-5 15,0-3 1-15,-4 0 3 16,8-3 0-16,-8 0-2 16,4-3 1-16,0-3-1 15,4 0 1-15,3-1-2 16,0 1 1-16,3 0-1 15,4 0 0-15,0 3 0 16,4 6 0-16,3 0 0 16,4 3 0-16,-1 3 0 15,12 7 0-15,2 3 0 16,-6 3 1-16,3-3-1 16,0-4 1-16,1 4 0 15,-1-3 0-15,4-7 1 0,-1 1 1 16,1-10-1-16,-4 3 1 15,1-9-1 1,-12-7 1-16,-3-6-1 0,-3-3 0 16,-4 0-2-16,-18 7 1 15,-3-1-1-15,-7 3 1 16,-7 1-3-16,3 2 0 16,-14 1-9-16,8 6 1 15,-5 0-2-15,15-3 1 0</inkml:trace>
  <inkml:trace contextRef="#ctx0" brushRef="#br0" timeOffset="163927.93">6957 7265 20 0,'7'7'10'0,"-7"-4"-3"0,0-3 11 0,0 3-17 15,0-3 0-15,0 3 4 16,0-3 1-16,0 3-6 15,-7 0 1-15,3 3 3 16,-6 7 0-16,3 3-1 16,3-4 1-16,-3 10-2 15,-4 3 1-15,1 4-2 16,-1 5 0-16,-3 0 0 16,4 4 0-16,3 3-1 15,-1 0 1-15,8-4-2 16,0-8 0-16,8-4-5 15,-1-7 1-15,3-2-7 16,4-7 1-16</inkml:trace>
  <inkml:trace contextRef="#ctx0" brushRef="#br0" timeOffset="164266.236">6964 7535 37 0,'-7'6'18'0,"14"-6"-19"15,-7 0 30-15,3-6-29 16,-3 6 1-16,7-3 1 16,-7 3 0-16,7 0-3 15,1 0 1-15,-8 0-4 16,7-3 1-16,3 3-7 16,1-3 1-16,3-7-2 15,0-2 0-15</inkml:trace>
  <inkml:trace contextRef="#ctx0" brushRef="#br0" timeOffset="164605.271">7232 7287 21 0,'-7'13'10'0,"3"6"-8"0,4-13 18 0,0 0-19 16,-3 4 0-16,-1-1 1 15,1 10 0-15,-1 6-2 16,1 3 1-16,-1 3 1 16,1-2 0-16,-1 2-4 15,4-3 0-15,0 0-5 16,0-2 0-16</inkml:trace>
  <inkml:trace contextRef="#ctx0" brushRef="#br0" timeOffset="165024.972">7327 7187 22 0,'-3'-3'11'0,"3"-4"-4"0,3 11 15 0,-3 2-19 15,4-3 1-15,-1 6 3 16,4 4 1-16,4 9-8 15,-8 6 0-15,8 0 6 16,0 4 1-16,-4 2-2 16,0 4 1-16,-4-1-3 15,-3 7 0-15,-3 0-3 16,-11 3 1-16,-8-3-2 16,-6-3 0-16,4-3-6 15,-8-7 0-15,11-3-7 16,6-9 0-16</inkml:trace>
  <inkml:trace contextRef="#ctx0" brushRef="#br0" timeOffset="165613.092">7497 7168 34 0,'-4'19'17'0,"0"6"-12"15,1-22 22-15,3 3-25 16,-4 1 0-16,1-1 0 16,3-3 1-16,0 0-4 15,0 0 0-15,-4 0 3 16,4 1 0-16,0-4-2 15,0 0 0-15,0 0 0 16,0-7 1-16,4 1-1 16,-1 0 0-16,4-4 0 0,1-5 0 15,-1-4 0-15,3 3 0 16,1-3 0-16,3 1 0 16,0 5 1-16,4 0 0 15,-8 4 0-15,4 6 1 16,0 6-1-16,1 6 1 15,-5 10 0-15,1 0 1 16,-1-3-2-16,-3 3 0 16,-3-1-1-16,-1 1 1 15,-3 3-6-15,0 0 0 16,4-3-9-16,-8-7 0 16</inkml:trace>
  <inkml:trace contextRef="#ctx0" brushRef="#br0" timeOffset="166482.091">7694 7413 29 0,'-3'6'14'0,"3"-28"-5"0,0 22 14 15,0 0-21-15,0-3 1 16,0 3 1-16,0 3 0 0,0 3-6 16,0 7 1-1,0-1 3-15,-7 7 1 0,3 0-2 16,-7 6 1-16,1 3 0 15,-8 10 0-15,8 6-2 16,-12 0 1-16,5-4-4 16,-1-2 0-16,4-3-8 15,3-10 0-15,4-10-2 16,4-5 1-16</inkml:trace>
  <inkml:trace contextRef="#ctx0" brushRef="#br0" timeOffset="166843.063">7592 7566 30 0,'7'0'15'0,"-4"3"-12"0,4-3 28 15,4 0-31-15,-7 0 0 16,3 4 3-16,7-1 0 16,-4 0-1-16,4 3 0 15,1 0 2-15,-5 4 1 16,-3-1-1-16,-3 4 1 0,-1 2-2 16,-3 1 1-1,0 6-3-15,-7-3 0 0,0-3-2 16,4-4 1-16,-8 1-2 15,-3 2 0-15,3-5-3 16,-3-1 0-16,4-3-8 16,-8 4 1-16,7-1-2 15,-3-3 0-15</inkml:trace>
  <inkml:trace contextRef="#ctx0" brushRef="#br0" timeOffset="167368.081">7751 7767 40 0,'0'9'20'0,"0"-2"-23"0,0-1 38 15,-8 3-34-15,5 4 0 0,3-1 0 16,0 1 1-16,-7 0-3 15,7-4 1-15,-4-3 0 16,4-3 1-16,0-3-1 16,0 0 0-16,4-9-1 15,3 0 1-15,-7-4 0 16,11 0 0-16,-8 1 0 16,4 2 0-16,0 4 0 15,4 0 0-15,3 0 0 16,0 3 0-16,0 3 0 15,4-4 1-15,3 8 0 32,-7-1 0-32,4 6 0 0,-1 4 0 0,-6 5-3 15,-4 4 0-15,0-3-9 16,0-6 0-16,-7-1-2 16,0-2 0-16</inkml:trace>
  <inkml:trace contextRef="#ctx0" brushRef="#br0" timeOffset="170999.229">8590 7422 27 0,'0'13'13'0,"4"-1"-2"0,-4-12 13 15,0 3-22-15,0 0 0 16,0-3 1-16,0 4 1 15,0-1-5-15,3-3 1 16,4 0 3-16,4 0 0 16,3 0-2-16,7 3 1 15,7 0-3-15,8-3 1 0,6 0-9 16,7-3 1-16,-3-7-4 16,-7 1 0-16</inkml:trace>
  <inkml:trace contextRef="#ctx0" brushRef="#br0" timeOffset="171242.304">8516 7780 52 0,'11'6'26'0,"10"-9"-31"15,-11 3 52-15,19-3-47 16,6-1 1-16,7-2-1 0,8-3 1 16,-1 2-5-16,-7-2 1 15,-3-4-11-15,-11 7 1 16,-14 3-2-16,-3 0 0 16</inkml:trace>
  <inkml:trace contextRef="#ctx0" brushRef="#br2" timeOffset="177244.856">8096 7268 2 0,'4'-6'1'0,"10"0"-1"0,-11 3 2 16,1-4-2-16,3 1 1 16,4 0 0-16,-11 0 0 15,3 2 0-15,1-2 1 16,-1 3 2-16,-3 3 0 15,4-3 0-15,-4 3 0 16,0 0 1-16,-4 0 0 16,4 0-2-16,-3-6 1 15,-1 3-2-15,1-4 1 0,3 4-1 16,-7 3 1-16,3-3-1 16,-10 0 0-16,7 3-1 15,-7-3 1-15,3 3-1 16,1 0 1-16,-1 0-1 15,4-3 0-15,-4-1 0 16,1 8 0-16,-4-1-1 16,0 3 1-16,-1-3-1 15,1 0 0-15,0 0 1 16,-3 1 0 0,-8-1-1-1,-3-3 0-15,6 0 0 16,1 0 1-16,4 3-1 15,3 0 1-15,-1 0-1 16,1 3 1-16,4 1-1 16,-4 2 1-16,3 0-1 15,0 1 1-15,8-1-1 0,-11 1 0 16,3-1 0-16,1 0 0 16,-1-2 0-16,1-1 0 15,-1 0-1-15,0 4 1 16,-3-1 0-16,0 1 0 15,0-4 0-15,3 3 1 16,1 1-1-16,-4-4 0 16,3 3 0-16,1 1 0 15,-1 2 0-15,0-2 0 16,4 2 0-16,-3 1 0 16,-1 2 0-16,8 1 1 0,-8-3-1 15,8 2 0-15,-1-2 0 16,0 3 1-16,1 2-1 15,-1 4 0-15,4 0 0 16,0 3 1-16,4 4-1 16,-1-1 0-16,1-3 0 15,0 0 1-15,10 0-1 16,-14-3 0-16,10-3 0 16,-10 3 1-16,0 0-1 15,0-3 0-15,0-1 0 16,4-2 0-16,-4-7 0 15,3 1 0-15,4-1 0 16,0 4 1-16,0-1 0 16,1 1 0-16,6 3 0 15,-11-4 0-15,4 4-1 0,0-4 1 16,0 4 0-16,4-3 0 16,3-1-1-16,-3-3 0 15,6 1 0-15,4-4 1 16,1 0-1-16,-1 1 1 15,7-4-1-15,0 0 1 16,4 0-1-16,-7 0 1 16,3 0-1-16,0-3 1 15,0 0-2-15,-3 0 1 0,0-3 0 16,-4-3 0-16,7 0-1 16,-7-4 1-16,4-2-1 15,3-1 1-15,0-12 0 16,1 6 0-16,-5-6 0 15,1-6 0 1,-7-7 1-16,-1-3 0 0,1-9-1 16,-4 0 1-16,-3-3-1 15,-4 3 0-15,-4 3-4 16,-3 0 1-16,-3 6-9 16,-1 6 1-16</inkml:trace>
  <inkml:trace contextRef="#ctx0" brushRef="#br2" timeOffset="178011.209">7729 5791 24 0,'4'4'12'0,"6"-8"3"0,-2 8 10 0,-8 2-23 16,0 3 1-1,0 4 2-15,0 6 0 0,0 6-6 16,-8 3 1-16,5 10 4 15,-8-1 1-15,4 7-2 16,-3 9 0-16,-4-2-1 16,-4 2 0-16,-3 0-2 15,7-9 0-15,3-9-3 16,1-10 1-16,6-3-6 16,-7-10 0-16,15-6-6 15,3 1 1-15</inkml:trace>
  <inkml:trace contextRef="#ctx0" brushRef="#br2" timeOffset="178357.463">7705 6237 38 0,'3'3'19'0,"1"-9"-21"0,3 2 32 16,0 4-28-16,0-9 0 16,3 3 1-16,1 3 0 15,3-1-4-15,7 4 1 16,-3 4 2-16,7 5 1 16,3 0-2-16,-7 1 1 15,-3-4-1-15,3 0 1 0,-14-2-2 16,-7 2 1-16,-7 3-1 15,-4 7 0-15,-13 0-1 16,-1-1 0-16,0-2-3 16,1 2 1-16,2-2-9 15,-6-4 1-15,10 4-2 16,8-4 1-16</inkml:trace>
  <inkml:trace contextRef="#ctx0" brushRef="#br2" timeOffset="178778.841">7938 6390 44 0,'0'32'22'0,"-4"-26"-31"0,4 0 43 15,0 4-34-15,-4-4 0 16,4 0-1-16,-3-3 1 16,3 4 0-16,-4-4 0 15,4-3 0-15,0-7 1 16,4 1-1-16,3-3 0 16,4-4 0-16,3-2 1 15,-4-4-1-15,4 3 1 0,4-3-1 16,0 4 1-16,-4 2-1 15,0 4 0-15,0-1 0 16,-3 7 0-16,6 6 0 16,-13 7 0-16,-1 2 0 15,4 4 0-15,-7 0 0 16,0-1 1-16,4 1-2 16,-4 0 1-16,3-4-4 15,1 1 1-15,3-4-9 16,0-6 1-16</inkml:trace>
  <inkml:trace contextRef="#ctx0" brushRef="#br2" timeOffset="179233.524">8319 6039 38 0,'0'10'19'0,"7"18"-15"0,-4-25 29 15,1-3-31-15,3 3 1 0,0-3 1 16,3 0 1-16,4 0-6 16,8 3 1-16,6-3 3 15,4 0 1-15,-4 3-2 16,0-3 0-16,0 0 0 16,0 3 0-16,-6 1-1 15,-5-1 0-15,-6 6-1 16,-11 7 0-16,-4 6 0 15,-3 3 0-15,0-3-3 16,-3-3 0-16,-4 6-3 16,-4 0 0-16,4-10-9 15,0 4 0-15,0 0 0 16,3-3 0-16</inkml:trace>
  <inkml:trace contextRef="#ctx0" brushRef="#br2" timeOffset="179677.901">9193 5998 25 0,'25'-18'12'0,"-14"5"-5"0,-8 7 21 0,4 3-28 15,-3 3 1-15,-8-10 0 16,4 1 0-16,-10 3-1 16,-4-1 0-16,-4 1 1 15,0-3 1-15,-6 5-1 16,-1 4 0-1,-21 32 1 1,7 9 0-16,4 9-1 16,10 0 1-16,1 0 0 15,9 3 0-15,12-2 0 16,14-4 0-16,10-13-1 16,10-12 0-16,5-13-1 15,3-9 0-15,-1-15-1 16,-2-1 1-16,-12-9-3 0,-6-6 0 15,-11-7-9-15,-18 4 0 16</inkml:trace>
  <inkml:trace contextRef="#ctx0" brushRef="#br0" timeOffset="186644.069">9680 6930 19 0,'7'-10'9'0,"4"-5"7"16,-8 12 10-16,8-1-22 15,-11 4 1-15,4 7 1 16,-1 2 0-16,-3 0-7 0,4 7 0 15,-4 3 6-15,0 9 0 16,0 10-3-16,-7 6 1 16,3 12-1-16,-7 10 0 15,1 12-2-15,-1 4 1 16,1-1-3-16,-1-2 0 16,4-16-5-16,-7-10 1 15,7-12-8-15,0-7 1 16</inkml:trace>
  <inkml:trace contextRef="#ctx0" brushRef="#br0" timeOffset="187049.868">9634 7472 38 0,'0'3'19'0,"0"-6"-17"15,4-3 29-15,-4 6-30 16,3 0 1-16,8 3 0 16,-11 3 0-16,7-3-3 15,0 4 1-15,4-4 2 16,3 3 0-16,7 0 0 15,7 1 1-15,7 5-1 16,11 4 1-16,-7-7-1 0,0 10 1 16,-4 0-2-16,-7-3 0 15,-10 2-1-15,-7 8 0 16,-18-1-1-16,-7-3 1 16,-11 3-1-16,-7 3 0 15,-7-3-3-15,-3 0 1 16,10-3-5-16,0 0 1 15,8-6-7-15,-1-4 0 16</inkml:trace>
  <inkml:trace contextRef="#ctx0" brushRef="#br0" timeOffset="187423.728">10213 7817 38 0,'3'-3'19'0,"5"-6"-20"16,-8 2 30-16,-4 1-29 16,0 0 1-16,-3 3 0 15,-3 0 0-15,-4 3-1 16,-7 3 0-16,-1 3 1 15,-2 6 0-15,-1 10 0 0,0 4 0 16,4-5-1-16,3 8 1 16,4 2-1-16,11-3 0 15,6-3 0-15,15-3 0 16,7-9 0 0,3-13 0-16,0-10 0 0,-3-2 1 15,-4-4-1-15,-7-6 1 16,0-3-3-16,-7-3 0 15,-3 0-10-15,-11 3 1 16</inkml:trace>
  <inkml:trace contextRef="#ctx0" brushRef="#br0" timeOffset="187982.475">10580 7538 40 0,'-4'-3'20'0,"8"6"-9"0,-4-3 28 0,0 0-34 16,0 0 0-16,0 0 4 15,7 0 0-15,3-3-11 16,5 0 0-16,6 3 7 15,3-3 1-15,5 0-3 16,2-1 0-16,8-2-4 16,0 3 0-16,-4 0-5 15,-3-3 1-15,-7 2-14 16,-8-2 0-16</inkml:trace>
  <inkml:trace contextRef="#ctx0" brushRef="#br0" timeOffset="188462.697">11338 6889 39 0,'14'34'19'0,"1"4"-10"0,-12-22 18 0,1 9-27 16,-4 16 1-16,0 9 0 15,-4 13 0-15,4 2-2 16,-3 1 1-16,-5-3 0 15,1-3 0-15,4 2-3 16,-1-8 1-16,1-4-5 16,-1-10 0-16,1-5-5 15,-1-10 1-15</inkml:trace>
  <inkml:trace contextRef="#ctx0" brushRef="#br0" timeOffset="188852.436">11307 7532 34 0,'0'-3'17'0,"7"6"-17"0,-7-3 28 0,3-3-27 15,4 3 0-15,4 0 3 16,3 0 1-16,4 0-5 16,3 3 1-16,10 0 3 15,1 3 0-15,0 0 1 16,-4 1 0-16,-7 2-3 16,-3 1 1-16,-7 8-2 15,-8 7 1-15,-3 4-2 16,-7-4 0-16,-11 3-1 15,-3-3 0-15,-3 0-1 16,-1-6 0-16,4-6-2 16,-4-4 0-16,4-3-8 15,7-3 0-15,7 0-2 16,3 1 0-16</inkml:trace>
  <inkml:trace contextRef="#ctx0" brushRef="#br0" timeOffset="189094.816">11719 7720 43 0,'4'34'21'0,"-11"7"-22"0,7-25 42 15,0 12-41 1,-4 0 1-16,1-3-13 16,-1 1 0-16,4-5 5 15,0-2 0-15</inkml:trace>
  <inkml:trace contextRef="#ctx0" brushRef="#br0" timeOffset="189722.983">12026 7406 40 0,'-7'4'20'0,"11"-14"-17"15,-4 10 31-15,3 3-30 16,-3-3 1-16,0 0 4 16,4 0 0-16,3 7-11 0,3-4 0 15,4 0 8-15,1 3 0 16,2 0-2-16,8 1 0 15,3-4-4-15,4 3 1 16,0-6-3-16,-1-6 0 16,-2 6-7-16,-8-7 0 15,-4 4-9-15,-6 0 0 16</inkml:trace>
  <inkml:trace contextRef="#ctx0" brushRef="#br0" timeOffset="189969.668">12146 7262 43 0,'-3'19'21'0,"3"12"-14"16,3-21 30-16,1 2-36 15,3-2 0-15,-4 8 2 16,1 8 0-16,-1-1-4 15,-3 6 1-15,0 0 0 16,-3 1 0-16,-4-4-8 16,0 0 0-16,-7 0-7 15,-1-6 0-15</inkml:trace>
  <inkml:trace contextRef="#ctx0" brushRef="#br0" timeOffset="190503.223">12820 6936 36 0,'0'19'18'0,"-4"-4"-10"15,4-8 26-15,0 2-32 16,4 7 0-16,-1 3 1 0,1 15 1 15,-4 1-5-15,0 15 0 16,-4 6 3-16,-3 13 0 16,0 10-2-16,0 2 1 15,0-6-5-15,0-9 0 16,0-9-6-16,4-10 1 16,3-13-5-16,3-15 1 15</inkml:trace>
  <inkml:trace contextRef="#ctx0" brushRef="#br0" timeOffset="190836.219">12795 7475 29 0,'4'10'14'0,"6"-7"-7"0,-3 0 22 0,0 0-28 16,4-3 0-16,0 3 3 16,3 4 1-16,3 2-4 15,1 4 1-15,0-4 3 16,10 10 1-16,0 0-1 16,-3-1 0-16,-4 1-2 15,-7 3 0-15,-7-3-3 16,-10 6 1-16,-8 0-3 15,-3 3 1-15,-7 4-1 16,-11-7 1-16,-3-3-7 16,-8-3 1-1,8-4-8 1,7-5 1-16</inkml:trace>
  <inkml:trace contextRef="#ctx0" brushRef="#br0" timeOffset="191296.99">13106 7795 46 0,'10'-3'23'0,"15"-6"-20"0,-14 6 37 0,-1-1-39 16,1 4 1-16,6-3 0 15,5 3 1-15,-1 0-4 16,0 0 1-16,-3 0 2 16,-4 0 0-16,0 0-1 15,-4 3 1-15,-6 1-2 16,-4 5 1-16,-4 3-2 15,-3 4 1-15,0 3 0 0,-3 6 0 16,-1-9-1-16,-3 6 1 16,3 6 0-16,1 3 1 15,-1-3-1-15,8-2 1 16,3 2-1-16,0-6 1 16,7-3-1-16,7-4 1 15,7-5-4-15,11-4 1 16,3-3-7-16,0-3 1 15,-6 0-8-15,-5 0 0 16</inkml:trace>
  <inkml:trace contextRef="#ctx0" brushRef="#br0" timeOffset="191782.874">13522 7526 50 0,'-4'9'25'0,"8"-3"-25"0,-4-6 43 0,0 0-41 16,4 6 1-16,3-2 0 15,7-1 0-15,7 0-4 16,7-3 0-16,11 3 1 16,0-3 1-16,-1 0-7 15,-2-3 0-15,-4-3-10 16,-4-1 0-16</inkml:trace>
  <inkml:trace contextRef="#ctx0" brushRef="#br0" timeOffset="192183.286">14150 6949 29 0,'-4'21'14'0,"11"86"-3"0,-7-72 12 0,0 15-21 16,-3 0 0-16,-1 19 1 15,1 0 0-15,-4-3-5 16,0 9 1-16,0-15-3 15,0-13 1-15,0-3-8 16,7-10 1-16</inkml:trace>
  <inkml:trace contextRef="#ctx0" brushRef="#br0" timeOffset="192484.871">14104 7472 36 0,'14'0'18'0,"4"3"-15"0,-11-6 29 16,7 6-28-16,7 0 0 16,4 4 4-16,7 2 0 15,-1 4-9-15,5 2 0 16,-8-2 6-16,-3-1 0 15,-8 1-2-15,-6 0 0 16,-11 5-3-16,-11 7 0 16,-3 7-2-16,-11-1 1 0,-3 1-5 15,0-1 0 1,0-9-10-16,3-3 1 0</inkml:trace>
  <inkml:trace contextRef="#ctx0" brushRef="#br0" timeOffset="193038.584">14474 7773 44 0,'4'7'22'0,"-4"-14"-13"0,0 7 30 15,0 0-36-15,0 0 1 16,0 0 4-16,4 0 1 16,3 0-10-16,3 0 1 15,4 3 5-15,4 1 1 16,0-1-2-16,-1 0 1 15,-3 0-4-15,0 0 0 16,-7-3-2-16,1 0 1 16,-5 3-1-16,-3 3 0 15,-3 1 0-15,-5 2 0 0,-2 4-2 16,-1-1 0-16,1 4-1 16,-1 0 1-16,1-4-1 15,-1 1 1-15,4-7 0 16,3 0 0-16,4 1 2 15,4-1 1-15,3 6 1 16,0 1 0-16,4-1 0 16,3 4 0-16,-4-3-1 15,1-1 1-15,-4 4-1 16,-4-4 1-16,-3 4-2 16,-7-3 0-16,-10 2 0 15,-11 4 0-15,-8-3-7 16,1-4 1-16,-7 1-10 15,-1-7 1-15</inkml:trace>
  <inkml:trace contextRef="#ctx0" brushRef="#br0" timeOffset="193640.378">14827 7513 30 0,'-3'3'15'0,"13"0"3"0,-10-3 14 15,0 0-26-15,0 0 1 16,0 0 3-16,4-3 1 15,3 3-13-15,0 0 1 16,0 0 9-16,4 3 1 16,3 0-4-16,3 1 0 15,12-1-2-15,2-3 0 0,5 0-5 16,-5-3 1-16,-2 3-6 16,-8 0 0-16,-4 0-13 15,-10 3 1-15</inkml:trace>
  <inkml:trace contextRef="#ctx0" brushRef="#br0" timeOffset="193913.688">15004 7325 48 0,'7'3'24'0,"0"25"-17"15,-7-22 30-15,0 7-37 0,-4 9 0 16,1 9 0 0,-4 10 0-16,-4 6-1 0,-3 6 1 15,0-2-8-15,-4-1 1 16,4-3-8-16,7-6 1 15</inkml:trace>
  <inkml:trace contextRef="#ctx0" brushRef="#br0" timeOffset="194272.817">15339 7908 59 0,'3'10'29'0,"11"-1"-38"0,-7-9 53 15,1 3-45-15,-1 0 1 16,3-3-1-16,-3 3 0 16,4-3-3-16,-4 3 0 15,7 4-11-15,0-1 0 16</inkml:trace>
  <inkml:trace contextRef="#ctx0" brushRef="#br0" timeOffset="194512.354">15716 7996 48 0,'4'3'24'0,"10"-3"-19"16,-11-6 36-16,-3 6-41 16,0-7 1-16,4 7-1 15,-1 0 0-15,1 4-3 16,3-1 0-16,0 3-6 16,0-6 0-16,0 6-6 15,0-3 0-15</inkml:trace>
  <inkml:trace contextRef="#ctx0" brushRef="#br0" timeOffset="194753.513">16048 8012 49 0,'3'12'24'0,"1"-18"-31"0,-4 6 44 16,0 0-37-16,0 0 0 16,0 0 0-16,3 3 0 15,1-3-1-15,0 3 0 16,-1 0-4-16,1 0 0 16,-1 1-8-16,1-4 0 15</inkml:trace>
  <inkml:trace contextRef="#ctx0" brushRef="#br0" timeOffset="194977.207">16267 8008 38 0,'3'19'19'0,"1"-22"-22"0,-1-3 29 0,-3 6-27 16,4-6 1-16,-4 6-1 16,0 0 0-16,3 3-4 15,-3-3 1-15,0 0-6 16,4 3 0-16</inkml:trace>
  <inkml:trace contextRef="#ctx0" brushRef="#br0" timeOffset="195188.519">16556 7977 39 0,'10'6'19'0,"1"-3"-16"0,-11-3 35 15,4 4-40 1,-4-4 1-16,0 0-9 15,-4 0 0-15,-3 6 3 16,7 0 1-16</inkml:trace>
  <inkml:trace contextRef="#ctx0" brushRef="#br2" timeOffset="199886.339">9398 8146 17 0,'-4'7'8'0,"4"-1"10"0,0-6 8 0,0 0-20 15,0 0 1-15,4 0 5 16,0 3 1-16,6-3-15 15,4 3 1-15,7 0 9 16,15 1 1-16,-1-1-4 16,14 0 1-16,25 3-4 15,8 0 0-15,6 1-5 16,-7-1 0-16,-7-3-4 16,-18-3 0-16,-10 3-11 15,-10 0 1-15</inkml:trace>
  <inkml:trace contextRef="#ctx0" brushRef="#br2" timeOffset="200412.637">10993 8059 33 0,'-11'6'16'0,"0"0"3"16,11-6 17-16,0 0-31 16,7 3 1-16,4 0 2 15,10 1 0-15,11-1-11 0,14-3 1 16,3-3 6 0,15 3 1-16,17 0-7 0,0 0 0 15,4 0-7-15,-15 3 0 16,-6 0-9-16,-15 3 1 15</inkml:trace>
  <inkml:trace contextRef="#ctx0" brushRef="#br2" timeOffset="200921.548">12704 8262 45 0,'-11'7'22'0,"7"-10"-13"0,4 3 35 16,4 3-41-16,7-3 1 15,6 0 0-15,11-3 1 16,11-4-6-16,0 1 0 16,14-3 3-16,17 2 0 15,-6 1-7-15,-1 0 1 0,-6 0-9 16,-8-1 0-16,-10 1-5 15,-7 3 0-15</inkml:trace>
  <inkml:trace contextRef="#ctx0" brushRef="#br2" timeOffset="201492.274">14079 8338 40 0,'0'0'20'0,"4"0"-12"16,-4-10 34-16,0 10-38 15,10-3 0-15,8-3 2 16,14 6 0-1,53-10-9 1,3 1 1-16,3 0 4 16,15-1 1-16,-7 1-8 15,-14-1 0-15,-18 4-11 16,-21 6 1-16,-18 6-1 16,-11 4 0-16</inkml:trace>
  <inkml:trace contextRef="#ctx0" brushRef="#br2" timeOffset="202903.404">11021 7212 20 0,'10'-3'10'0,"4"-13"-1"16,-14 16 11-16,0 0-16 16,0 0 1-16,0 0 0 15,0 0 0-15,0 0-8 16,-3-6 0-16,-4-4 6 15,-11-5 0-15,-10-7-3 0,-11 6 1 16,-3 0-1-16,0 7 1 16,-8 6 0-16,-6 9 1 15,-4 7-2-15,3 9 1 16,-3 12-2-16,4 7 1 16,3 12 0-16,7 10 0 15,7 12-1-15,15 10 1 16,17-4 1-16,10 1 0 0,15-16 2 15,17-10 1 1,18-12 0-16,14-19 0 16,4-6 0-16,6-19 0 0,-3-19-2 15,0-22 1-15,-7-12-3 16,-3-10 1-16,-15-6-5 16,-14 7 1-16,-10-1-11 15,-11 3 0-15,-10 10 0 16,-4 13 0-16</inkml:trace>
  <inkml:trace contextRef="#ctx0" brushRef="#br2" timeOffset="203578.404">12407 7159 23 0,'11'-10'11'0,"-4"-12"-1"16,-4 13 17-16,4-4-24 16,-3 4 1-16,-1-7 0 15,-6 7 1-15,-4-4-7 16,-4-2 1-16,-10 5 4 16,-7 4 0-16,-7 6-2 15,-4 6 1-15,-11 4-1 16,-6 12 0-16,0 12-2 15,-1 4 1-15,8 12-1 16,-1 13 0-16,4 12-1 0,8 16 1 16,13 6 0-16,11-3 1 15,10-16 0-15,8 1 1 16,17-23-1-16,25-12 1 16,17-19-1-16,22-12 1 15,3-26-1-15,0-15 0 16,-3-25-1-16,-7-13 1 15,-11-16-1-15,-21 4 1 16,-18-4-3-16,-25-12 1 16,-17 7-9-16,-21 2 0 15</inkml:trace>
  <inkml:trace contextRef="#ctx0" brushRef="#br2" timeOffset="204300.992">13928 7190 34 0,'14'-25'17'0,"-28"-22"-10"16,10 34 23-16,-3-2-28 16,0-1 0-16,-4-3 0 15,-3 3 0-15,-3 4-3 16,-8 3 0-16,-10 2 2 16,-8 7 1-16,1 7-2 15,3 11 0-15,-3 14 1 16,-4 8 0-16,-3 20-1 15,-1 15 1-15,8 13-2 0,3 9 1 16,11 4-1 0,10-14 0-16,15-21 0 0,13-3 0 15,15-19-1-15,10-10 1 16,25-15 0-16,21-25 1 16,11-22-1-16,-4-26 1 15,-17-11-3-15,-11-8 1 16,-11-2-4-16,-17 3 0 15,-18 9-5-15,-21 7 1 16</inkml:trace>
  <inkml:trace contextRef="#ctx0" brushRef="#br2" timeOffset="204914.124">15445 7187 27 0,'10'-22'13'0,"-10"-19"-12"0,0 32 19 16,-10-4-18-16,-15 4 0 15,-14-1 0-15,-3 1 0 16,-8 3-3-16,-10-1 0 0,-7 7 2 16,-3 7 1-1,-1 12-2-15,4 9 1 0,4 16 0 16,6 6 0-16,11 19 0 15,15 15 1-15,10 11-1 16,13 2 1-16,19-9-1 16,21-4 1-16,17-5-1 15,18-20 1-15,18-15-2 16,14-25 1-16,-8-16-2 16,-6-22 0-16,-11-12 0 15,-17-19 0-15,-15-10-5 16,-14-15 0-16,-21 3-4 15,-21-7 0-15</inkml:trace>
  <inkml:trace contextRef="#ctx0" brushRef="#br2" timeOffset="207949.032">11596 5838 40 0,'25'0'20'0,"3"-3"-11"0,-21 0 20 16,0 3-25-16,-4-3 1 15,-3 3 0-15,0 0 1 16,-3 3-8-16,-4 3 0 16,-4 1 4-16,1 2 1 15,-4 4-2-15,-4 2 0 16,0 4-2-16,-3 3 1 16,0 9-1-16,7-2 1 15,0-7-1-15,3 0 1 16,4-4-1-16,7 1 1 0,7 0 0 15,4 0 0 1,3 0 0-16,0 0 0 0,0-4 0 16,0 1 1-16,0 0-2 15,-7-4 1-15,-3 1-1 16,-8-4 1-16,-3 0-1 16,-7-2 1-16,-4 2-1 15,-3 7 0-15,0-4-1 16,0 1 1-16,3-4-3 15,8-2 1-15,-1 5-6 16,4-6 0-16,7-2-5 16,4-1 1-16</inkml:trace>
  <inkml:trace contextRef="#ctx0" brushRef="#br2" timeOffset="208191.334">11807 6256 35 0,'-7'31'17'0,"-14"-15"-15"0,14-10 28 16,0 6-30-16,0 1 0 15,-3 3 0-15,2-7 1 16,5 0-2-16,-1-2 1 15,4-4-6-15,7-3 1 0,4-3-6 16,-4-10 1-16</inkml:trace>
  <inkml:trace contextRef="#ctx0" brushRef="#br2" timeOffset="208743.018">11790 6155 38 0,'3'10'19'0,"-3"-10"-17"0,0 0 33 0,0 0-33 15,0 0 1-15,7-4 0 16,0 1 0-16,1 0-4 16,2 0 0-16,4 0 2 15,-3 0 1-15,6 3-3 16,1 0 0-16,3 0-1 15,4 0 0-15,-4-3-1 16,4-4 0-16,0 1 0 0,-8 0 0 16,1 0 1-16,-8 2 0 15,1 4 1-15,-4-6 1 16,-7 6 0-16,4 6 0 16,-4-6 2-16,0 7 0 15,0 2-1-15,0-3 1 16,-4 4 0-16,4-4 0 15,-4 0-1-15,1 4 1 16,-4-4-1-16,3 0 0 0,-3 4 0 16,0-1 0-16,0 0 0 15,0 1 0-15,0 2-1 16,0-5 1-16,4 12 0 16,3-1 1-16,3 7-1 15,8 4 0-15,3-1 1 16,-4-3 0-16,1 0-1 15,-1-3 1-15,-6 3-2 16,-8 0 1-16,-10-3-1 16,-7 3 0-16,-7 3-1 15,3-6 0-15,1-3-7 16,-1-6 1-16,0-4-8 16,8-9 1-16</inkml:trace>
  <inkml:trace contextRef="#ctx0" brushRef="#br2" timeOffset="209163.912">12277 6221 46 0,'-7'31'23'0,"-7"-15"-24"0,10-16 37 16,-3 6-35-16,0 4 0 16,0-1 0-16,0 1 1 0,3-1-3 15,1 0 1-15,3-2 0 16,0-7 1-16,7-10-1 16,3 1 0-16,4-1-2 15,4-8 1-15,3-4-2 16,4-7 1-16,0 1-1 15,-8 6 1-15,-3 7 0 16,8-1 1-16,-5 10 1 16,1 6 1-16,-4 6 0 15,-3 6 1-15,-1 7 0 16,-3 0 1-16,0 6-1 16,4-3 0-16,-1 6-2 15,5-6 0-15,2 0-6 16,4-3 1-16,4-3-8 0,3-7 0 15</inkml:trace>
  <inkml:trace contextRef="#ctx0" brushRef="#br2" timeOffset="210049.937">13483 6171 42 0,'4'3'21'0,"-8"-6"-23"16,1 3 32-16,-4 0-30 15,-8 3 1-15,-2 3-1 16,-8 4 1-16,0 2-1 15,1 1 0-15,-1 6 0 16,4 6 0-16,3-3 0 0,4 0 1 16,4 0-1-16,3-1 0 15,7-11 0-15,10-1 0 16,8-2-1-16,3-11 1 16,-3 1-1-16,-1-3 0 15,1-3-1-15,-4 5 0 16,0-8-2-16,-3 3 0 15,3-4-2-15,-4 4 1 16,1 2 0-16,-1 1 0 16,1 0 2-16,-4-1 0 15,-3 11 3-15,-1 2 1 16,-3 10 1-16,-3 2 0 0,-1 7 0 16,4-3 1-16,4 4 0 15,3-5 0-15,0 1 0 16,0-6 0-16,7 0 0 15,4-1 1-15,6-5 0 16,8-7 0-16,3-6-1 16,1-10 0-16,-1-2-2 15,4-20 0-15,-1-2-1 16,-2-20 1-16,-1-15-1 16,-7-10 0-16,0-5-1 15,1 5 1-15,-8 1-1 16,-4 5 0-16,-6 10-1 15,-7 13 0-15,-4 12-2 16,-4 10 1-16,-7 9-1 16,-3 19 1-16,-3 19 0 0,-8 6 0 15,4 15 2-15,0 20 1 16,0 15 2-16,3 16 1 16,7 2-1-16,4-5 1 15,4-6-1-15,6-10 1 16,1-10-6-16,3-9 1 15,0-12-9-15,3-10 0 16</inkml:trace>
  <inkml:trace contextRef="#ctx0" brushRef="#br2" timeOffset="210320.755">14259 5660 33 0,'-3'25'16'16,"-18"0"-9"-16,14-13 23 0,-1 7-30 16,-6 13 1-16,0 15 0 15,-3 15 1-15,-1 4-2 16,4 9 0-16,0 1-1 15,3-4 1-15,4-9-8 16,4-10 0-16,-1-19-3 16,4-9 0-16</inkml:trace>
  <inkml:trace contextRef="#ctx0" brushRef="#br2" timeOffset="210532.845">13998 6243 39 0,'11'22'19'0,"3"-16"-16"0,-7-6 35 15,0 0-37-15,4-3 0 0,-4 3-1 16,7 0 0-16,0 3-1 16,4 3 0-16,3 4-4 15,3-4 1-15,-2 0-9 16,-5-2 0-16</inkml:trace>
  <inkml:trace contextRef="#ctx0" brushRef="#br2" timeOffset="210876.324">14302 6340 48 0,'35'28'24'0,"-7"-28"-26"16,-17-6 42-16,-1 3-40 16,4-3 1-16,1-1-1 0,-1-2 1 15,-4 3-2-15,-3-4 1 16,-3 1-1-16,-4-4 1 16,-4 7-1-16,-3 3 0 15,-3 3-1-15,-4-3 0 16,3 3 0-16,0 3 0 15,4 6 0-15,0 7 1 16,0 6-2-16,4 0 1 16,3 3-1-16,7 0 0 0,0 0-1 15,7-3 0 1,4-3-3-16,10-6 1 0,0-1-4 16,-7-6 0-1</inkml:trace>
  <inkml:trace contextRef="#ctx0" brushRef="#br2" timeOffset="211104.337">14619 6400 36 0,'0'-13'18'0,"7"-12"-18"15,-3 13 32-15,-1 2-30 16,4-2 1-16,0-4 2 15,4 7 0-15,0 2-6 16,3 1 0-16,3 3 1 16,4 0 1-16,1 6-7 0,2 0 1 15,1-3-8 1,0 0 0-16</inkml:trace>
  <inkml:trace contextRef="#ctx0" brushRef="#br2" timeOffset="211370.195">14863 6419 37 0,'0'12'18'0,"7"-9"-15"0,-7-3 28 0,3 0-31 16,4-6 0 0,0 3 0-16,4-7 0 0,-1-2-1 15,1 3 1-15,3-4 0 16,0 0 0-16,0 1-1 15,0 2 1-15,1-2-2 16,-1 9 1-16,0 3-3 16,-4 6 0-16,1 3-1 15,0-2 0-15,-1 8-3 16,1 1 1-16,-1-3-3 16,1 2 1-16</inkml:trace>
  <inkml:trace contextRef="#ctx0" brushRef="#br2" timeOffset="211806.148">15187 6472 10 0,'0'-13'5'0,"4"4"-2"0,-4 9 4 0,0 0-7 0,0 0 0 0,0 0 4 15,0 0 0-15,7 3-4 0,-4 3 1 16,4 7 1-16,0-4 1 15,0 1 0-15,0 5 0 16,4 1 0-16,3 0 1 16,4-10-1-16,3 0 1 15,4-15 0-15,-1-10 1 16,5-9-1-16,2-19 0 16,5 0-2-16,-5-16 1 15,-2-6-1-15,-8-19 0 0,-4-3-1 16,-3 7 1-16,-6-4-2 15,-8 9 1-15,-4 17-1 16,-3 12 0-16,-4 12 0 16,-3 19 0-16,-3 19 0 15,-1 13 0-15,-3 21-1 16,3 23 1-16,1 18 0 16,-1 13 0-16,4 18 0 15,7-5 0-15,7-7-2 16,3-6 1-16,4-16-3 15,4-19 0-15,7-9-7 16,-4-13 0-16</inkml:trace>
  <inkml:trace contextRef="#ctx0" brushRef="#br2" timeOffset="212072.178">15244 6368 42 0,'3'4'21'0,"11"2"-17"0,-14-6 38 16,7 0-41-16,4 3 0 16,3 0-1-16,4 3 1 0,6-2-2 15,1 2 1-15,3 0-4 16,4 0 1-16,7-3-5 15,-8-6 0-15,1-3-6 16,-4 0 0-16</inkml:trace>
  <inkml:trace contextRef="#ctx0" brushRef="#br2" timeOffset="212312.335">15709 6384 38 0,'14'19'19'0,"0"-22"-19"0,-3 0 31 0,0-4-30 0,3-2 1 0,0 0 0 16,0-4 1-16,-3 0-4 16,-4 1 1-16,-4-1 1 15,-6 4 0-15,-4 9 0 16,-8 3 0-16,1 7 0 0,0 5 0 16,0 7-1-16,0 3 1 15,3 3-1 1,4-2 0-16,4-1-6 0,3 0 1 15,3 0-8-15,8-6 1 16</inkml:trace>
  <inkml:trace contextRef="#ctx0" brushRef="#br2" timeOffset="212586.552">16193 6353 27 0,'7'-32'13'0,"-18"17"-9"0,0 12 15 15,-3 3-16-15,-7 0 0 0,-7 3 0 16,0 3 1-16,-8 0-6 16,5-3 1-16,-1 1 3 15,7-4 0-15,8 3 0 16,6 3 0-16,7 6 0 16,8-8 1-16,7 8 0 15,6 1 1-15,4 2-1 16,1 1 1-16,-5 0-3 15,-3 3 0-15,-10 2-2 16,-11 5 1-16,-14-4-3 16,-18 3 0-16,-14-3-10 15,-14-7 0-15</inkml:trace>
  <inkml:trace contextRef="#ctx0" brushRef="#br2" timeOffset="-206699.691">2741 1502 23 0,'0'9'11'0,"0"-3"-11"0,-7 4 12 16,7-1-13-16,-3-6 1 15,-5 0-1-15,5 1 1 0,-4 2 0 16,-4-6 1-16,11 9-1 16,-7 1 0-16,4 2 0 15,3-2 0-15,-11 2 1 16,11 1 0-16,-10-4 0 15,-1 0 0-15,4 1 2 16,0-4 0-16,3 0 1 16,-6-2 0-16,3 2 1 15,3-6 1-15,4 0 0 16,11-10 1-16,-1-2-2 16,8-10 0-16,3-3-1 15,11-19 1-15,7-3-3 16,3-6 1-16,7-10-2 15,8 0 0-15,-8-9-1 16,4-13 1-16,4 20-1 16,-8-8 1-16,4 20-1 15,-14 0 0-15,-8 9 0 0,-2 6 1 16,-1 13-1-16,-7 6 1 16,-7 10-1-16,0 12 0 15,-14 13 0-15,0 12 0 16,-7 10-1-16,-3 12 1 15,-1 13-1-15,-10-10 0 16,3 13 1-16,8-7 0 16,-1 13 0-16,1-15 1 15,10 2-1-15,0-15 1 16,3 0-1-16,-3-6 0 16,7-10-4-16,-7 0 1 0,4-3-4 15,3-9 0-15,-7-3-5 16,0-4 1-16,0-9-3 15,0-3 0-15</inkml:trace>
  <inkml:trace contextRef="#ctx0" brushRef="#br2" timeOffset="-206428.063">2953 1411 47 0,'-4'25'23'0,"4"-25"-26"16,0 0 48-16,11-6-42 16,-8 2 0-16,8-2 3 15,7 6 1-15,-8-6-8 0,11-4 1 16,8 1 4-16,2 6 0 16,5-7-3-16,-1 1 1 15,0 3-6 1,-7-4 1-16,-6 1-8 0,-1-10 0 15,0 4-7-15,7-1 0 16</inkml:trace>
  <inkml:trace contextRef="#ctx0" brushRef="#br2" timeOffset="-206157.81">3542 928 46 0,'7'19'23'0,"-7"6"-28"15,0-13 38-15,0 13-31 16,-11 0 0-16,1 13 0 16,-1 9 1-16,-13 22-4 15,2 3 0 1,-2 35-1-1,-1-29 0-15,11-15-3 16,7-25 1-16,7-20-5 16,7-21 1-16,3-19-5 15,5-9 0-15</inkml:trace>
  <inkml:trace contextRef="#ctx0" brushRef="#br2" timeOffset="-205950.249">3648 802 29 0,'14'-25'14'0,"0"16"-5"0,-14 3 22 16,3 12-30-16,-3 3 1 16,0 7 4-16,-3 12 0 15,3 7-7-15,-11 18 0 16,4 10 4-16,0 3 0 16,-3 21-1-16,6 11 0 0,-6-7-5 15,3-4 1-15,3-15-5 16,-3-9 1-16,7-19-7 15,0-19 0-15</inkml:trace>
  <inkml:trace contextRef="#ctx0" brushRef="#br2" timeOffset="-205606.49">3937 1464 37 0,'7'3'18'0,"7"-6"-12"16,-14 3 28-16,0 0-34 15,0-6 1-15,-3-4 1 0,3 7 0 16,-11-6-2-16,4-4 0 16,-4 10 2-16,-6-3 0 15,-4 12 0-15,3-6 0 16,4 16 0-16,-7-4 0 15,7 13-1-15,3 4 1 16,7 5-1-16,-3-6 1 16,14 7-1-16,4-10 0 15,0-6-2-15,6-10 0 16,4-3-2-16,1-6 0 16,-5 0-6-16,4-6 1 0,-6-10-7 15,2-5 1-15</inkml:trace>
  <inkml:trace contextRef="#ctx0" brushRef="#br2" timeOffset="-205198.503">4135 1486 45 0,'10'31'22'0,"1"4"-20"0,-8-16 37 0,-3-1-39 15,0-2 1-15,7-6 1 16,-7-1 0-16,4 0-3 16,-1-6 1-16,8-3 0 15,-8-9 1-15,8-3-1 16,-4-4 1-16,4-3-2 16,-8 0 1-16,11 4 0 0,-3 8 0 15,0 7 0-15,-1 13 0 16,1-1 0-16,6 7 0 15,4 0 0-15,-6 3 0 16,2-10 0 0,4 4 0-16,8 0 0 0,2-7 0 15,8 1 0-15,0-7 1 16,0-3-1-16,0-3 0 16,-15-4 0-16,5 4 0 15,-12-19-1-15,4 0 1 16,-14-12-7-16,4 6 1 15,-11-1-8-15,0 4 1 0</inkml:trace>
  <inkml:trace contextRef="#ctx0" brushRef="#br2" timeOffset="-204304.278">6181 1295 42 0,'-11'3'21'0,"-3"6"-15"0,14-9 32 15,-14 0-38-15,3 0 1 0,1 0 0 16,-4 0 0-16,-4 0-1 15,0 0 1-15,4 3 0 16,4 1 0-16,-8 2 0 16,4-6 0-16,7 0 0 15,-4 3 1-15,11 3-1 16,0-3 0-16,0 4 0 16,4 5 0-16,10-2 0 15,4 2 0-15,6 1 0 16,-6 12 0-16,3-13-1 15,-10 10 0-15,-1 6-1 16,-6 1 1-16,-8-1-2 16,-6 3 1-16,-1-3 0 15,-10 7 0-15,3-13 0 16,-6 0 0-16,2-3 0 16,8-1 1-16,4-8 0 15,-1-1 1-15,8-2-1 0,10-4 1 16,10-3-1-16,-3-3 1 15,11-4-1-15,7-2 1 16,0-1-1-16,10 1 1 16,0 0-1-16,1-10 1 15,-15-6 0-15,4 0 0 16,-4 0-1-16,-4 3 1 16,-2-10 0-16,2 1 0 15,-13 6-2-15,7-3 1 16,-8-4-1-16,1 10 1 15,-11 3-1-15,0-2 1 16,-7 8 0-16,0 13 0 0,-4 3 0 16,7 13 0-16,-6-1 1 15,3 14 0-15,3 5-1 16,4 10 0-16,4-3 0 16,13 0 1-16,-2-10-3 15,9 0 0-15,-3-6-3 16,8-6 0-16,-8 0-7 15,0-10 0-15,7-9-4 16,-10 0 0-16</inkml:trace>
  <inkml:trace contextRef="#ctx0" brushRef="#br2" timeOffset="-203995.634">6678 1687 36 0,'-3'9'18'0,"3"0"-13"0,0-9 30 16,0 0-33-16,0-6 1 16,0-3 1-16,0-1 0 15,0-2-5-15,3-13 0 16,4-3 4-16,0 2 0 15,0-2-2-15,4 3 1 16,3 6-1-16,-3 1 1 16,-1 2-2-16,-3 0 1 0,4 13-5 15,-1-6 1-15,1 9-9 16,0 0 0-16,-1-10-3 16,1 10 0-16</inkml:trace>
  <inkml:trace contextRef="#ctx0" brushRef="#br2" timeOffset="-203811.769">6914 1527 34 0,'8'25'17'0,"-1"12"-13"16,-7-24 30-16,0 0-34 16,0 5 0-16,0-5 0 15,0-1 0-15,0-2-1 16,0-1 0-16,0-9-5 0,0 0 1 15,0-9-6-15,-4-7 0 16</inkml:trace>
  <inkml:trace contextRef="#ctx0" brushRef="#br2" timeOffset="-203637.05">6893 1348 43 0,'11'19'21'0,"-8"-25"-23"0,-3 6 39 16,0 0-38-16,4 0 1 0,-1 0-3 16,5-4 0-16,2 4-4 15,4 0 0-15,4 4-6 16,-4 2 1-16</inkml:trace>
  <inkml:trace contextRef="#ctx0" brushRef="#br2" timeOffset="-203292.116">7080 1527 37 0,'25'28'18'0,"21"32"-15"16,-36-51 32-16,12-6-34 16,-5 3 1-16,15 4 1 15,-7-10 1-15,-1 0-5 16,-2-7 0-16,-5-5 2 0,-6-10 1 15,-1 3-2-15,-10-3 1 16,-10 3-2-16,-1 4 0 16,-3-1 1-16,0 7 0 15,3 9-1-15,-6 6 1 16,6 13 0-16,1 9 1 16,2-3-1-16,5 10 0 31,6 2-3-31,12-2 1 15,6-13-4-15,11 0 1 16,-4-13-7-16,3-9 1 16,-2-6-2-16,2-7 0 0</inkml:trace>
  <inkml:trace contextRef="#ctx0" brushRef="#br2" timeOffset="-203020.882">7691 1445 24 0,'-7'-15'12'0,"3"21"-11"0,-3-6 22 0,0 0-20 15,-7 9 1-15,3-6 0 16,-6 4 1-16,2 2-7 16,1 10 0-16,0-10 5 15,4 7 0-15,10-4-2 16,0 10 1-16,3 0 0 16,8-3 0-16,6 6 2 15,1 0 0-15,3 4 0 16,-10-1 0-16,3-3-1 15,-7-6 0-15,-7 6-2 16,-11-10 1-16,-6 14-5 0,-8-10 1 16,-7-7-11-16,4 1 0 31,-7-13-1-31,3 0 1 16</inkml:trace>
  <inkml:trace contextRef="#ctx0" brushRef="#br2" timeOffset="-202511.029">9052 545 52 0,'14'28'26'0,"-10"51"-34"0,-4-60 54 16,-4 15-46-16,-3 23 1 15,-3 21-1-15,-4 13 1 16,-11 22-2-16,0 3 0 16,4-6-4-16,0-13 1 15,7-16-8-15,0-12 0 0,10-31-3 16,4-13 1-16</inkml:trace>
  <inkml:trace contextRef="#ctx0" brushRef="#br2" timeOffset="-202093.156">8742 1420 28 0,'7'16'14'0,"32"-4"-4"15,-29-12 23-15,8 7-31 16,10 2 0-16,11-6 3 15,10 3 0-15,-3 4-6 0,4-4 0 16,-1-3 4 0,4-3 1-16,-4 0-2 0,-6-6 1 15,-8 3-2-15,-3-16 1 16,-8 10-2-16,-10-10 0 16,1 6 0-16,-8 1 0 15,-7 2-1-15,-4 4 1 16,-10 6 0-16,-4 6 0 15,1 13 0-15,-1 6 0 16,4 13-1-16,-7-1 1 16,7 4-1-16,7-3 1 15,10-4-1-15,11-15 1 16,14-13-1-16,4-6 0 0,4-12 0 16,-5-10 0-16,-6-3-5 15,0-3 1-15,-11 9-8 16,-7-13 0-16</inkml:trace>
  <inkml:trace contextRef="#ctx0" brushRef="#br2" timeOffset="-201401.836">10837 812 43 0,'4'19'21'0,"-4"34"-23"0,0-28 34 15,-4 13-32-15,-3 18 0 16,-3 13 0-16,-1 13 0 15,1 5 0-15,2 1 0 16,1-16-3-16,4-9 1 16,-1-16-7-16,4-16 0 15,0-18-3-15,0-7 1 16</inkml:trace>
  <inkml:trace contextRef="#ctx0" brushRef="#br2" timeOffset="-200846.673">10777 1342 31 0,'7'6'15'0,"22"-3"-10"0,-15-3 27 0,3 6-27 15,12-2 0-15,6 5 3 16,7 3 0-16,-3 7-10 16,-4-9 1-16,-6 2 7 15,-8 1 0-15,-7-1-4 16,-7 4 1-16,-11 6-3 15,-10 3 1-15,-7 0-1 16,-7 0 0-16,-4-3-2 16,0-6 1-16,4 0-1 15,-4-4 1-15,15-3 0 0,3 1 0 16,3-4-1-16,8 0 1 16,6 4 0-16,8-7 1 15,6 3 0-15,8-6 1 16,3 0 0-16,4 0 0 15,3-6 1-15,4 3 0 16,3-7 0-16,1-2 0 16,-5-1 0-16,-6-5 0 15,0-8-2-15,-4-2 0 47,-3 3-1-47,-4-3 1 0,-7-7-1 0,-3 7 0 0,-4 6 0 0,0 10 0 16,-11-4 0-16,1 13 1 0,-4 3-1 15,0 9 1-15,0 4 0 16,3 9 1-16,1 6-1 16,3 16 0-16,0-16 1 15,7 7 0-15,-4-7-1 16,11-3 1-16,7-6-3 16,11-4 1-16,3-5-5 15,-6-7 0-15,-5-6-10 16,1-7 1-16</inkml:trace>
  <inkml:trace contextRef="#ctx0" brushRef="#br2" timeOffset="-200169.049">12330 1320 41 0,'0'41'20'0,"-7"-1"-12"16,7-27 28-16,0 18-33 16,0 7 0-16,0-13 1 15,0 3 0-15,3-3-5 16,1-12 0-16,-1-4 2 0,4-3 1 16,0-12-2-16,0-3 1 15,0-10-2 1,0-6 1-16,0 3-1 0,1-3 0 15,-1-10 0-15,7 7 1 32,17 0 0-32,-2 3 0 15,2 15 1-15,-2 1 0 16,-1 12-1-16,-7 7 1 16,0 2 0-16,-7 7 0 15,-3 0-1-15,-4-4 0 0,0 14-1 16,-3-1 1-16,-1-9-2 15,1 6 0-15,-1-13-8 16,1 4 1-16,3-10-6 16,7-3 0-16</inkml:trace>
  <inkml:trace contextRef="#ctx0" brushRef="#br2" timeOffset="-199852.615">13000 1439 44 0,'18'0'22'0,"-11"6"-24"15,-7-6 37-15,0-9-33 16,-4 3 1-16,-3-1 0 0,0 4 0 16,-7 3-4-16,0 0 0 15,-4 6 3-15,0 7 1 16,-3 6-2-16,0 9 0 15,7-3 0-15,0 3 0 16,7-3-1-16,7 0 0 16,10-12-1-16,8 0 0 15,0-13 0-15,3-13 0 16,0-6-3-16,0 0 0 16,0-6-9-16,4 3 1 15,-4-9-2-15,4 0 1 16</inkml:trace>
  <inkml:trace contextRef="#ctx0" brushRef="#br2" timeOffset="-199613.702">13391 589 42 0,'-3'44'21'0,"-22"47"-25"16,18-57 40-16,-3 32-36 16,-8 28 1-16,0 13-1 15,-3 12 1-15,4 3-2 16,2-27 1-16,1-17-6 16,7-18 1-16,4-32-7 0,-1-19 0 15</inkml:trace>
  <inkml:trace contextRef="#ctx0" brushRef="#br2" timeOffset="-199412.459">13032 1260 52 0,'17'28'26'0,"19"-21"-33"0,-19-7 47 16,11-7-40-16,11-2 0 15,18 6-4-15,6 3 0 0,4-10-5 16,7 4 0-16,7-3-5 16,-7-1 1-16</inkml:trace>
  <inkml:trace contextRef="#ctx0" brushRef="#br2" timeOffset="-198397.755">14721 1464 41 0,'-3'-9'20'0,"-11"-1"-23"0,7 1 37 15,0 9-33-15,-4-13 0 16,-3 10 2-16,0-6 1 16,-4 9-5-16,-3 3 1 15,0 3 3-15,0 4 0 16,3 5-1-16,0-5 0 15,4 18-1-15,0-3 0 16,4 3 0-16,6-3 1 0,8-6-2 16,3-6 0-16,7-1-1 15,7-9 1-15,0-3-1 16,-3-9 1-16,-4-1-2 16,0-8 1-16,0-1-2 15,0 3 1-15,-3 0 0 16,3 4 0-16,-3 3 0 15,-1 2 1-15,-3 7 0 16,0 7 0 15,0 2 1-31,0 10 0 16,0 6 0-16,0-6 1 0,4-1-1 0,3-5 0 0,0 3 0 16,7-1 1-16,1-5-1 15,-1-10 0-15,3 3 1 16,5-13 0-16,-1-11 0 0,4-14 1 15,-1-15-1 1,5-7 0-16,-5 4-1 0,1-10 1 16,-7-9-2-1,-4-9 1-15,0-7 0 0,-7 6 0 16,-3 10 0-16,-4 13 0 16,-4-1 0-16,1 19 0 15,-4 7-1-15,-4 15 1 16,-3 10 0-16,-3 9 0 15,-4 18-1-15,-4 11 0 16,4 18 0-16,0 22 0 0,0 9 0 16,3 4 1-16,4 5-1 15,7 14 1-15,7-13 1 16,7-13 0-16,4-6 0 16,0-16 1-16,-1-15 0 15,4-13 0-15,1-9-1 16,2-16 0-16,4-26 0 15,1-8 0-15,6-19-1 16,-3-13 0-16,-1-9 0 16,-2-20 0-16,-5-11-1 15,-2 2 1-15,-8 10-1 16,-7 6 1-16,-4 16 0 16,-3 19 1-16,0 9-2 15,-3 3 1-15,-4 29-1 0,-4 21 0 16,-7 16-2-1,1 29 1-15,6 27-1 0,4 16 1 16,7 23 0-16,14 21 0 16,7-13-4-16,11-12 0 15,3-12-5 1,-3-29 0-16</inkml:trace>
  <inkml:trace contextRef="#ctx0" brushRef="#br2" timeOffset="-197826.992">16447 1624 34 0,'-32'53'17'0,"18"1"-13"15,14-51 24-15,-4 12-26 16,4-5 1-16,0-1 1 0,4-3 0 16,-1 4-6-16,8-10 1 15,3-13 2-15,0 1 1 16,0-7-2-16,-3-12 1 16,3-7-2-16,-4 0 1 15,4-6-1-15,1 1 1 16,-1-1-1-16,0-3 1 15,3 3-2-15,1 9 1 16,3 16 0-16,0 1 1 16,4 2 0-16,3 7 0 15,1 15 1 32,-8 3 1-47,-4 13 0 0,-3 9 1 0,-3-2-3 16,-7 5 1-16,-8 7-1 0,-7-10 0 15,-3-6-3-15,-3-3 0 0,-4-3-10 0,3-3 0 0</inkml:trace>
  <inkml:trace contextRef="#ctx0" brushRef="#br2" timeOffset="-197511.343">17113 1445 39 0,'11'0'19'0,"-11"3"-19"0,0-6 28 16,-7 3-27-16,-4-6 0 15,-10 6 2-15,0 0 1 16,-4 0-4-16,0 9 0 16,1 10 2-16,-1 13 1 15,0-11-1-15,4 11 0 16,7-4-2-16,4-6 0 15,6 0-2-15,11-10 0 16,7-2-2-16,18-10 1 0,-4 0-4 16,4-10 0-1,0-2-4-15,-4-13 1 16,0 0-2-16,0 3 1 16</inkml:trace>
  <inkml:trace contextRef="#ctx0" brushRef="#br2" timeOffset="-197197.854">17459 1423 44 0,'-4'3'22'0,"-31"7"-32"16,28-10 47-16,0-6-36 15,0 6 0-15,-4 0 1 16,1 0 1-16,-1 6-3 15,4-6 1-15,0 9 1 16,0 1 0-16,4-1 0 0,3 10 1 16,0-10-2-16,3 7 1 15,1 3-2-15,3-7 1 32,0 4-1-32,0 0 0 15,-4 2-4-15,1-8 1 16,-4 6-5-16,0-7 0 15,0 0-6-15,-4 10 0 16</inkml:trace>
  <inkml:trace contextRef="#ctx0" brushRef="#br2" timeOffset="-196913.868">17526 1508 39 0,'11'0'19'0,"-1"-9"-10"0,-10 18 31 0,0 0-38 16,0 1 0-16,-3 5 1 15,-4 7 0-15,0-3-4 16,-4-3 1-16,4 9 2 16,0-6 0-16,0-4-1 15,-4 4 1-15,4 0-3 16,0 0 1-16,0-3-6 15,0-7 1-15,3 0-11 16,4-9 1-16</inkml:trace>
  <inkml:trace contextRef="#ctx0" brushRef="#br2" timeOffset="-196724.321">17544 940 47 0,'14'-3'23'0,"14"13"-26"0,-17-20 35 0,-1 4-31 15,4-3 1-15,0-4-2 16,4 0 0-16,10-9-5 16,4 4 1-16,3 2-8 15,1-9 0-15</inkml:trace>
  <inkml:trace contextRef="#ctx0" brushRef="#br2" timeOffset="-196531.312">18098 555 19 0,'3'9'9'0,"4"41"6"16,-7-31 2-16,-3 0-12 16,-4 25 1-16,-8 12 2 15,-2 16 1-15,-1 22-12 16,-3-3 0-16,3 16 8 15,4 9 0-15,0-9-6 16,4-10 0-16,2-16-10 16,5-18 0-16,-4-28-1 0,0-17 1 15</inkml:trace>
  <inkml:trace contextRef="#ctx0" brushRef="#br2" timeOffset="-196334.395">17794 1351 38 0,'7'31'19'0,"11"-2"-10"0,-11-26 38 0,0 3-45 15,4 0 0 1,-1 4-1-16,8-10 1 0,-1 3-3 16,8-3 0-16,10 6-5 15,4-3 1-15,3 4-10 16,-3-4 1-16</inkml:trace>
  <inkml:trace contextRef="#ctx0" brushRef="#br2" timeOffset="-196051.57">18316 1546 38 0,'14'72'19'0,"0"-3"-8"16,-10-57 25-16,3 7-34 16,0 3 0-16,-3-9 2 15,-1 2 0-15,1-9-5 0,3 4 0 16,0-10 3-16,0-10 1 16,0 4-2-16,0-9 0 15,0 2-1-15,4-6 0 16,3 3-3-16,-4-2 0 15,1-11-11-15,-4 4 1 16,4 0-2-16,3 6 1 16</inkml:trace>
  <inkml:trace contextRef="#ctx0" brushRef="#br2" timeOffset="-195185.026">18658 1668 35 0,'4'19'17'0,"-4"-7"-14"0,3-6 30 16,-3-6-29-16,0 4 0 15,0 2 1-15,0 3 1 16,0 1-8-16,-3 5 0 0,-1-5 5 16,4-1 1-1,0-3-3-15,-3 4 1 0,3-1-1 16,0-9 1-16,0 3-1 15,0-3 1-15,3 0 0 16,1 7 0-16,-4-7-1 16,0 0 1-16,0 0-1 15,3 0 0-15,-3 0-1 16,8 3 1-16,-8-3-1 16,3 0 1-16,1 0-1 15,-1 0 1-15,1 0-1 16,-1 6 1-16,1-6-1 15,-1 3 0-15,4 4 0 16,-3-7 1-16,3 0-1 16,0 0 1-16,4 0-1 15,3 0 1-15,3 0-1 16,4-7 1-16,8 4-1 0,2-16 1 16,5-6-1-16,-5-3 1 15,1-7-2-15,-11-2 1 16,-3 2-1-16,-7 1 1 15,-8-1-1-15,-6 7 0 16,-8 9 0-16,-3 1 0 16,0 8 0-16,-4 20 0 15,-3 8 0-15,3 11 1 16,1 8-1-16,3 13 1 16,3-6 0-16,7 0 0 15,4-6-1-15,8-1 1 0,9-11-4 16,8-8 0-16,3-2-6 15,-3-7 1-15,3-9-7 16,4 0 0-16</inkml:trace>
  <inkml:trace contextRef="#ctx0" brushRef="#br2" timeOffset="-194981.137">19420 1812 61 0,'18'22'30'0,"-4"28"-40"16,-10-47 57-16,-1 10-48 15,1-13 1-15,-1 9-2 0,-3-9 0 16,0-9-5 0,-3-4 1-16,-8 1-10 0,1-7 0 15</inkml:trace>
  <inkml:trace contextRef="#ctx0" brushRef="#br0" timeOffset="-179782.129">1288 11728 43 0,'3'0'21'0,"4"-4"-9"0,-7 4 22 16,7 0-31-16,-3 4 1 15,-4 5 1-15,7 7 0 0,-7 2-6 16,3-2 1-16,-3 9 4 16,0 10 1-16,0 5-2 15,0 14 0-15,0 2-1 16,-3 13 1-16,3 0-4 15,-7 3 1-15,3 0-5 16,-3-12 1-16,0-13-7 16,4-9 0-16,-4-10-8 15,3-12 1-15</inkml:trace>
  <inkml:trace contextRef="#ctx0" brushRef="#br0" timeOffset="-179287.088">1570 12364 38 0,'-4'31'19'0,"15"-15"-14"0,-11-10 27 0,0 1-29 16,7-1 0-16,-7-3 2 16,4 0 0-16,-4 0-6 15,0-9 0-15,7 0 5 16,-7-16 1-16,3-13-2 15,4-12 0-15,-14-15-1 16,4-14 1-16,-4 4-1 16,7-6 0-16,0-1-1 15,0 4 0-15,0 6 0 16,7 13 1-16,3 6-1 16,1 9 1-16,3 9 0 15,3 7 0-15,5 13-3 16,6 12 1-16,4 3-4 15,3 9 0-15,-3 4-4 16,-4 6 1-16,-3 9-9 0,-8 1 0 16,-10 2-1-1,-7 4 0-15</inkml:trace>
  <inkml:trace contextRef="#ctx0" brushRef="#br0" timeOffset="-179073.724">1506 12135 47 0,'-21'25'23'0,"11"-6"-22"0,13-16 47 16,-3 0-43-16,0 4 0 0,7-1 6 15,4 0 0-15,10 4-14 16,11-7 1-16,7 0 8 16,-1-3 0-16,1 0-4 15,0 0 0-15,-7 0-9 16,-11 0 0-16,-4-3-14 15,-17 3 1-15</inkml:trace>
  <inkml:trace contextRef="#ctx0" brushRef="#br0" timeOffset="-177484.458">4494 11649 17 0,'11'0'8'0,"0"0"1"0,-4 0 8 0,-4-3-11 15,4 3 0-15,-3 3 8 16,3-3 1-16,-7-3-17 16,0 3 0-16,3-6 11 15,-3-1 1-15,-3 1-4 16,-8-3 1-16,-6-4-4 16,-12 4 0-16,-9-1-2 15,-8 4 1-15,-11 3-2 16,4 3 1-16,-3 3-1 15,-8 10 1-15,4-1-2 16,11 7 0-16,0 3 0 16,3 6 0-16,7 0-1 15,14 4 1-15,8-10 0 16,10 0 1-16,14 3 0 0,21-3 0 16,11 0 0-16,3-4 1 15,-3 1 0-15,3-3 0 16,-3 6-1-16,-7-3 1 15,-11 3-2-15,-7 3 1 16,-21 9-1-16,0 7 0 16,-7 3 0-16,-18 3 0 15,-7 3 0-15,0-3 1 16,-3-3 0-16,3 0 0 16,0-3 0-16,1-4 1 15,6-2 0-15,4-4 0 16,6 1 0-16,1-10 0 0,14-1 1 15,-3-5 0-15,10-3 1 16,10-7 0-16,8-3-1 16,14 0 1-16,-1-3-3 15,15-3 0-15,4 0-5 16,-8 0 0-16,7 0-14 16,4-4 1-16,-3 7 0 15,-1 4 1-15</inkml:trace>
  <inkml:trace contextRef="#ctx0" brushRef="#br0" timeOffset="-177255.22">4614 12251 47 0,'0'6'23'0,"-10"20"-23"0,3-14 47 15,-4 10-45-15,-3 0 0 16,-4 12 1-16,-3 7 1 16,0 3-5-16,3 9 0 15,-3-2 0-15,4-7 0 16,6-13-15-16,0-15 1 16</inkml:trace>
  <inkml:trace contextRef="#ctx0" brushRef="#br0" timeOffset="-176675.124">3577 13145 48 0,'0'19'24'0,"-7"0"-15"0,7-19 30 15,0 0-37-15,0 3 0 16,0 0 4-16,0-3 0 16,7-6-7-16,-3-4 0 15,6-6 4-15,8-6 1 16,10-3-2-16,-3-9 0 15,10 6-2-15,4 6 1 0,-7 0-1 16,-4 6 0-16,-7 4 0 16,0 2 1-16,-3 7-1 15,-4 3 0 1,4-3-1-16,-8 6 0 0,1 10 0 16,-4 2 1-16,3 4-2 15,-10 6 1-15,0 6-2 16,0 4 1-16,0 6-2 15,0-4 0-15,4-5-6 16,3-10 1-16,4-3-8 16,6-13 0-16</inkml:trace>
  <inkml:trace contextRef="#ctx0" brushRef="#br0" timeOffset="-176386.961">4166 13051 58 0,'0'15'29'0,"0"-27"-32"0,0 12 52 0,0 0-44 15,0-6 0 1,4 6 2-16,10-7 0 0,-3 7-10 15,10-3 1-15,7-3 4 16,-3 3 1-16,-1 0-7 16,1 3 1-16,-4-3-8 15,-3 3 0-15,-8 0-9 16,1-4 1-16</inkml:trace>
  <inkml:trace contextRef="#ctx0" brushRef="#br0" timeOffset="-176194.687">4149 13167 40 0,'0'41'20'0,"7"-10"-8"0,-7-25 26 0,0 4-36 0,3-1 0 0,4-3-1 16,11 1 1-16,3-7-5 0,7 3 1 15,15-3-3 1,-5 3 1-16,12 3-9 0,-1-3 1 15,1-6-3-15,-8 0 1 16</inkml:trace>
  <inkml:trace contextRef="#ctx0" brushRef="#br0" timeOffset="-175937.363">4755 13179 46 0,'22'-31'23'0,"-15"15"-26"0,-7 16 47 15,0-6-43-15,0 0 1 0,-11 0 1 16,1 6 0-1,-1 0-4-15,0 0 0 0,-6 6 3 16,-4 6 0-16,-1 7-1 16,5 6 0-16,-4 7-1 15,-1-1 1-15,8 0-1 16,11-2 1-16,3-4-1 16,10-10 1-16,8-8-1 15,-4-7 0-15,14-13-1 16,-10-6 0-16,3-6-5 15,-10-6 0-15,-4-1-10 16,-7-18 1-16</inkml:trace>
  <inkml:trace contextRef="#ctx0" brushRef="#br0" timeOffset="-175261.983">4166 11310 44 0,'0'26'22'0,"0"-1"-14"16,0-19 31-16,-7 3-40 15,-3-2 1-15,-1 2 1 16,-3-3 0-16,-4 1-1 16,1-1 0-16,3 0 0 15,-4-3 1-15,7 0-1 16,1-3 1 0,3-15-2-1,7-4 1-15,7 0-1 16,14 3 1-16,-3-2-1 15,3 2 0-15,7-3 0 0,4 10 0 16,-1 2 1-16,8 7 0 16,-10 0 0-16,2 0 0 15,1 7 0-15,-4 5 1 16,0 4-1-16,1-4 1 16,-8 4-1-16,4-3 0 15,-1-4 0-15,-3-6 0 16,-6-6 0-16,-1-10 1 15,-4-2 0-15,1-4 0 16,-18-9-1-16,3 0 1 0,-20-4-1 16,-1 4 1-16,-21 0-5 15,-3 9 0-15,3 6-11 16,-4 7 1-16</inkml:trace>
  <inkml:trace contextRef="#ctx0" brushRef="#br0" timeOffset="-174556.961">5405 12054 55 0,'14'-10'27'0,"-11"1"-26"0,-6 3 43 0,3-4-43 16,-14 4 0-16,-1-4 1 15,-6 4 1-15,-3 6-3 16,9 3 1-16,-6 4 1 15,0 8 1-15,4 10-2 16,-5 10 0-16,5-4-2 16,-4 4 1-16,10 2-1 15,4 1 0-15,3-7 0 16,8-6 1-16,3-6 0 16,4-9 0-16,-1-7 0 15,1-6 0-15,-4-7-1 16,3-5 1-16,1-1-1 15,0 0 0-15,3-3 1 16,0-6 0-16,0 10 1 0,3 2 1 16,-6 4 0-16,-4 6 0 15,4 6 0-15,-1 3 0 16,-10 3 0-16,11 4 0 16,-11 6-2-16,3-4 1 15,4 4-4-15,-7 0 0 16,11 0-5-16,-4 0 1 15,4-4-11-15,-8 1 0 16,8-10-1-16,6-3 1 16</inkml:trace>
  <inkml:trace contextRef="#ctx0" brushRef="#br0" timeOffset="-174211.034">5613 12377 45 0,'7'15'22'0,"-18"-8"-22"15,4-4 43-15,4-3-41 16,-4 3 0-16,3 6 1 16,-7-6 1-16,4 4-5 15,7-4 0-15,-7-3 4 16,4-6 0-16,3 2-1 16,0 4 0-16,3-9-1 15,4-4 1-15,0-2-1 16,4-4 1-16,0 0-1 15,3 0 1-15,3 4-1 16,5-1 1-16,-1 7-1 0,0 9 1 16,4 3-1-16,-8 9 1 15,4 4-2-15,-10 3 1 16,0 6-2-16,-1 9 1 16,4 1-4-16,4-4 1 15,-1 4-7-15,-2-7 1 16,9-12-10-16,-3-13 1 15</inkml:trace>
  <inkml:trace contextRef="#ctx0" brushRef="#br0" timeOffset="-173775.306">6516 11922 55 0,'-7'3'27'0,"21"-19"-21"0,-7 16 45 16,0 7-46-16,11-7 0 15,-4 3 2-15,14-3 0 16,11 0-10-16,10 0 1 15,1 3 4-15,-1 3 1 16,-7 0-6-16,-3 1 0 16,-7-1-8-16,-7 0 0 0,-15 1-10 15,-13-4 1-15</inkml:trace>
  <inkml:trace contextRef="#ctx0" brushRef="#br0" timeOffset="-173594.07">6505 12201 52 0,'-10'41'26'0,"20"-16"-18"16,1-22 39-16,-4 3-43 15,14-3 0-15,11 1 0 16,7-4 0-16,21-4-8 16,-11-2 0-16,11 0-2 15,0 3 0-15,3 0-13 16,-3-4 1-16</inkml:trace>
  <inkml:trace contextRef="#ctx0" brushRef="#br0" timeOffset="-172949.858">8597 11483 55 0,'21'-13'27'0,"-17"7"-27"0,-4 6 42 0,0 0-41 15,-4 0 1-15,-3 0 1 16,-3 3 1-16,-11 4-4 15,-15-4 0-15,-10 3 3 16,-17 3 0-16,-11 1-1 16,3-4 0-16,1 7-1 15,-4 2 1-15,0-5-2 16,3 5 1-16,11 4-1 16,4-3 0-16,10-4-1 15,10 1 1-15,15-7-1 16,11 4 1-16,13-1 0 15,15 0 0-15,14 4 1 16,3 3 0-16,-7 2-1 16,4 4 1-16,-11 0-1 15,-3 7 0-15,-18 8-1 16,-11 7 0-16,-10 9-1 0,-14 16 1 16,-4-6-1-16,-7 0 1 15,0-4 0-15,-3-5 1 16,3-10-1-16,11-4 1 15,6-2 1-15,8-7 0 16,0-9 1-16,14-3 1 16,7 0 0-16,11-7 1 15,10 1-1-15,7-7 1 16,7 1-1-16,8-7 0 16,-1 0-3-16,14-7 1 0,-10 1-6 15,7 0 1-15,7-1-8 16,-3 1 1-16,-5 6-10 15,-2-6 1-15</inkml:trace>
  <inkml:trace contextRef="#ctx0" brushRef="#br0" timeOffset="-172739.157">8315 12119 61 0,'-14'29'30'0,"-14"27"-32"16,21-34 51-16,-4 6-48 16,-7 4 0-16,1 5 1 0,-4 4 0 15,3 3-5-15,-3-3 0 16,3-7-10-16,8-6 1 16,-1-9-6-16,4-9 0 15</inkml:trace>
  <inkml:trace contextRef="#ctx0" brushRef="#br0" timeOffset="-172169.502">7250 13123 53 0,'-4'6'26'0,"-7"13"-29"15,11-16 46-15,-3-3-43 16,3 3 1-16,-7-3-1 0,3 0 1 16,1-3-1-16,3-3 1 15,3 0 0-15,8-13 1 16,0-6-1-16,3-7 0 15,10 7-1-15,5-9 0 16,2-7-1-16,-6 0 1 16,-4 7-1-16,4 6 1 15,-11 9-1-15,0 3 1 16,0 10 0-16,-7 9 0 16,4 9 0-16,-11 10 0 15,0 0 0-15,0 7 0 0,0 2-1 16,0 0 0-16,0-6-3 15,0 0 0-15,3-6-6 16,4-3 0-16,11-13-6 16,3-3 1-16</inkml:trace>
  <inkml:trace contextRef="#ctx0" brushRef="#br0" timeOffset="-171913.413">7775 12954 61 0,'0'0'30'0,"-3"12"-33"16,3-12 60-16,3 0-55 0,11-3 0 15,-3 0 0-15,10 0 0 16,7 0-4-16,1-4 1 15,2 1-1-15,-6 0 0 16,-7 0-7-16,-1 2 1 16,-6 4-11-16,-8 0 0 15</inkml:trace>
  <inkml:trace contextRef="#ctx0" brushRef="#br0" timeOffset="-171733.973">7751 13101 48 0,'0'22'24'0,"7"-16"-15"0,-4-9 35 16,4 3-43-16,4-3 1 0,3 3 0 15,4-3 1-15,3 0-6 16,7 0 0-16,-7-1-3 16,11-2 0-16,0 3-11 15,-1-10 1-15</inkml:trace>
  <inkml:trace contextRef="#ctx0" brushRef="#br0" timeOffset="-171464.645">8527 13010 48 0,'3'3'24'0,"-6"-9"-26"16,3 6 36-16,-14-3-34 0,-4 3 0 15,-7 0 0-15,-7 0 1 16,1 6-1-16,-8 7 1 15,4 5 0-15,-1 4 0 16,5 10 0-16,6 2 1 16,11 1-1-16,7-7 1 15,10-6-2-15,11 0 1 16,15-13-1-16,13-12 0 16,-7-16-3-16,0-3 1 15,-3-6-9-15,-4-10 0 16,-10-12-3-16,-7 3 0 0</inkml:trace>
  <inkml:trace contextRef="#ctx0" brushRef="#br0" timeOffset="-170773.609">8100 11082 58 0,'-11'21'29'0,"-31"-8"-40"0,38-7 57 15,-6 4-46-15,-4-1 0 16,-15 1 0-16,8-1 0 0,-7 0 0 15,0-2 0-15,0-1 0 16,6-3 0-16,8-3 0 16,-3 0 1-16,6-3-1 15,4-3 1-15,7-4-1 16,11 1 1-16,6-4-1 16,8 4 1-16,7-1-1 15,-1 4 1-15,1 3-1 16,0 3 1-16,3 0-1 15,-7-3 1-15,4 3-1 16,-4 0 1-16,1 3-1 16,-1 3 0-16,0 4 1 15,4 2 0-15,0 1 0 16,-1-4 0-16,1-3 0 16,0-2 0-16,0-8 0 15,-4-5 0-15,-7-3-1 0,-7-4 1 16,-10-6-1-16,-8-6 1 31,-10-1 0-31,-11 4 0 0,-14 0-3 16,-3 3 1-16,-4 10-8 0,-3-1 1 15,0 1-10-15,-1 9 0 16</inkml:trace>
  <inkml:trace contextRef="#ctx0" brushRef="#br0" timeOffset="-170172.748">9035 11746 55 0,'0'0'27'0,"3"-3"-30"0,-3 3 44 0,-3-3-39 16,-4 3 0-16,-8 3 1 16,-2 7 1-16,-4 8-4 15,-4 1 0-15,0 16 3 16,-10 9 1-16,10 12-2 16,1 10 1-16,2 6-2 15,12 0 1-15,6-6-4 16,4-10 1-16,11-9-5 15,-4-9 0-15,7-13-5 16,4-15 0-16,-1-4-8 16,1-12 1-16</inkml:trace>
  <inkml:trace contextRef="#ctx0" brushRef="#br0" timeOffset="-169946.734">8932 12204 55 0,'-7'19'27'0,"11"-28"-25"0,-4 9 50 15,3-10-48-15,4 4 0 16,11-4 0-16,10 1 1 16,-3 3-8-16,0 3 1 15,3 3 0-15,4 3 0 16,-8 3-12-16,1-3 0 15,-7-3-6-15,-1 0 1 16</inkml:trace>
  <inkml:trace contextRef="#ctx0" brushRef="#br0" timeOffset="-169722.139">9402 12003 59 0,'-4'16'29'0,"-3"15"-39"15,7-18 54-15,0 9-45 16,-4 6 1-16,4 7-4 16,0 2 1-16,0 1-4 15,4-7 0-15,3-12-8 16,7-9 0-16</inkml:trace>
  <inkml:trace contextRef="#ctx0" brushRef="#br0" timeOffset="-169424.021">9536 11815 44 0,'17'25'22'0,"4"22"-16"0,-14-37 35 0,4 9-38 16,7 6 1-16,-1 0 2 15,8 9 0-15,-7 4-7 16,-1 0 0-16,-3-4 4 16,-3 4 0-16,-22 6-3 15,4 3 1-15,-10 6-5 16,-8 3 0-16,-7 1-13 15,-3-13 0-15,3-10 0 16,11-6 0-16</inkml:trace>
  <inkml:trace contextRef="#ctx0" brushRef="#br0" timeOffset="-168821.281">9839 11706 49 0,'11'43'24'0,"-1"11"-30"16,-10-45 47-16,4 1-41 16,-4-4 1-16,0-6 2 15,3 3 0-15,-3-3-3 16,4-9 0-16,-4-7 2 16,7-6 0-16,0-6-1 15,0 3 0-15,0-7-1 16,7-2 0-16,-3-1-1 15,-1 1 0-15,1 6 0 16,-1 2 0-16,5 8 1 16,-5 5 0-16,1 4 1 0,-1-1 0 15,4 10 0-15,0 10 0 16,1 9 0-16,-1 9 1 16,-4 0-2-16,4 6 1 15,1 7-3-15,-1-6 1 16,-4-4-8-16,1-6 0 15,-4-12-7 1,-4-7 1-16</inkml:trace>
  <inkml:trace contextRef="#ctx0" brushRef="#br0" timeOffset="-168310.671">10664 11430 52 0,'4'15'26'0,"0"20"-26"0,-4-23 44 0,3 13-44 16,-3 7 0-16,-3 21 0 16,-5 13 1-16,1 12-1 15,-3 23 0-15,-4-4-1 16,0-6 1-16,-4-13-8 15,4-15 0-15,7-16-7 16,3-22 0-16</inkml:trace>
  <inkml:trace contextRef="#ctx0" brushRef="#br0" timeOffset="-168041.008">10608 12022 43 0,'4'-3'21'0,"6"3"-14"16,-3-3 31-16,4-3-36 0,6 3 1 15,5 6 3-15,6 3 0 16,7 3-6-16,0 10 1 16,1 0 4-16,-8 6 1 15,-10 0-3-15,-8 0 1 16,-13 4-3-16,-12 2 0 15,-2 3-5-15,-4-5 1 16,-4-4-7-16,-3-7 0 16,0-2-8-16,3-10 0 15</inkml:trace>
  <inkml:trace contextRef="#ctx0" brushRef="#br0" timeOffset="-167636.143">11088 12308 49 0,'-4'34'24'0,"-10"-12"-26"15,11-19 38-15,-1 3-36 16,1-2 1-16,-1-1-1 15,1-3 1-15,-1-3-1 16,4-7 0-16,0-2 0 16,0-4 1-16,0-3-2 0,4-3 1 15,-1 3-1-15,4 4 0 16,0 2 0-16,0 4 0 16,4-1 2-16,3 7 0 15,0 0 1-15,4 3 1 16,-1 3 1-16,4 4 0 15,1 2 0-15,-1 7 0 16,0 2-1-16,0 4 0 16,-7-3-2-16,0 3 1 15,-3 6-5-15,0-3 0 0,-4 1-14 16,-7-17 0 0</inkml:trace>
  <inkml:trace contextRef="#ctx0" brushRef="#br2" timeOffset="-160759.899">12855 10586 42 0,'4'13'21'0,"-18"12"-16"0,7-16 22 15,-8 10-25-15,-9 0 1 16,-4 12 1-16,-15 13 1 16,-3 12-6-16,-7 23 1 15,4 18 4-15,0 35 1 16,-1 18-2-16,1 23 1 15,3 18-1-15,14-9 0 16,8 9-1-16,13-9 1 16,15-25-5-16,10-25 1 15,7-23-5-15,21-27 0 16,18-10-11-16,11-25 0 16</inkml:trace>
  <inkml:trace contextRef="#ctx0" brushRef="#br2" timeOffset="-160218.684">13300 10332 46 0,'3'6'23'0,"4"13"-17"0,-7-16 33 0,0 7-37 16,0 9 1-16,-3 18 1 16,-4 7 1-16,-4 12-7 15,1 13 1-15,-1 7 3 16,-3 8 1-16,3-8-5 16,4-7 0-16,0-13-8 15,4-9 1-15,6-12-8 16,8-10 1-16</inkml:trace>
  <inkml:trace contextRef="#ctx0" brushRef="#br2" timeOffset="-159575.069">13554 10762 43 0,'7'-10'21'0,"0"-9"-11"0,-7 19 34 16,0 0-41-16,0 0 0 16,-4-3 2-16,-3 3 0 15,4 0-6-15,-1-3 0 16,-3 6 4-16,0 4 1 0,-3 2-3 15,2-3 1-15,1 1-2 16,4-1 0-16,-1-3-2 16,1 0 1-16,-1 0-2 15,1-3 0-15,-1 0-1 16,4 0 0-16,-3 0 0 16,3 0 1-16,0 0 0 15,0-6 0-15,-4 0 1 16,1-1 1-16,-1 4 0 15,1-3 0-15,-1 6 1 16,-3 3 0-16,0 0 0 16,0 0 0-16,-4 4 1 15,4-1 0-15,-7 6 0 16,4 1 0-16,3 0 0 16,-1 2 0-16,1-2 1 15,4 2 0-15,3-2-1 0,0 3 1 16,7-4-1-1,4 1 0-15,3-1 0 0,7 4 1 16,0 0-1-16,-3-1 0 16,-4-2-1-16,-4-1 1 31,-10 7-1-31,-10 6 0 16,-15-3-1-16,-7 0 1 15,-10 0-3-15,3-6 0 16,0-4-12-16,4-8 0 0,7-4-1 15,14-7 1-15</inkml:trace>
  <inkml:trace contextRef="#ctx0" brushRef="#br2" timeOffset="-158988.835">14534 10790 48 0,'0'6'24'0,"0"0"-24"0,0-6 46 16,-3 0-46-16,-8 7 1 15,-3 2-1 1,-3-3 0-16,-5 7 0 0,1-1 0 16,0 1 0-16,-4 6 1 15,4 0-1-15,0 3 1 16,7 0-1-16,0 0 1 0,3-1 0 15,8-2 0-15,3 0-2 16,7-6 1-16,7-4-1 16,4-6 0-16,3-9 0 15,0-7 0-15,0-9-1 16,4 4 1 0,-8-4 0-16,1 3 1 0,-4 3 0 15,-3 4 0-15,-1 2 0 16,-3 10 1-16,0 3 0 15,0 7 0-15,-3 5 0 16,0 4 0-16,-1 0-1 16,-3 6 1-16,4 0-2 15,-1-3 0-15,-3-3-5 16,4-3 1-16,-1-1-9 16,4-2 0-16,0-10-1 15,-3 3 0-15</inkml:trace>
  <inkml:trace contextRef="#ctx0" brushRef="#br2" timeOffset="-158658.601">14817 11003 37 0,'7'31'18'0,"7"7"-22"0,-14-32 36 16,3 1-31-16,-3-4 0 15,0 0 4-15,4 0 0 16,-1-9-5-16,1-4 1 15,3-2 2-15,0-4 1 0,0-6-1 16,4 0 0-16,-1 3-2 16,1 4 0-16,-1 2 0 15,8 4 0-15,-4 3 0 16,0 9 1-16,0 6-1 16,1 7 1-16,2 6-1 15,-3 0 0-15,4 6 0 16,0 0 1-16,-1 3-2 15,4 1 0-15,-3-4-2 16,0 0 1-16,-1-3-8 16,1 0 0-16,0-9-7 15,-4 3 1-15</inkml:trace>
  <inkml:trace contextRef="#ctx0" brushRef="#br2" timeOffset="-158012.914">12972 12257 44 0,'-4'4'22'0,"1"-11"-21"15,-1 4 36-15,-3 3-35 16,-7 0 0-16,-4 6 2 16,-6 4 0-16,-1 2-5 15,0 4 1-15,0 0 2 16,1-1 1-16,6 1-1 15,1 0 0-15,6-7-1 0,4-3 1 16,7-2-2-16,10-1 1 16,8 0-1-16,0-3 0 15,3 0 0-15,4-6 0 16,-4-4-1-16,0-2 0 16,-3-1 0-16,3-3 0 15,-7 4 1-15,-4 2 0 16,1 4 0-16,-4 6 0 15,-3 3 0-15,3 10 0 16,-7 3-1-16,0 2 0 16,0 4-3-16,0 0 0 0,0 3-6 15,0-9 1-15,7-10-7 16,3-6 1-16</inkml:trace>
  <inkml:trace contextRef="#ctx0" brushRef="#br2" timeOffset="-157756.367">13296 11643 56 0,'-3'22'28'0,"-15"15"-36"16,15-15 53-16,-5 7-45 0,1 21 0 15,-3 19 0-15,-1 25 1 16,4 0-1-16,4 6 0 16,-1-3-3-16,4-18 0 31,4-16-5-31,-1-16 0 0,4-13-8 0,0-21 1 16</inkml:trace>
  <inkml:trace contextRef="#ctx0" brushRef="#br2" timeOffset="-157363.839">13526 11662 36 0,'0'9'18'0,"0"26"-13"16,3-23 27-16,-3 10-31 15,-3 3 1-15,-5 16 0 0,1 9 0 16,0 19-3-16,0 3 1 16,0 7-1-16,4-14 1 15,-1-5-7-15,1-13 0 16,3-19-5-16,0-6 1 16,0-12-2-16,0-17 1 15</inkml:trace>
  <inkml:trace contextRef="#ctx0" brushRef="#br2" timeOffset="-157202.423">13353 12176 42 0,'0'22'21'0,"14"-13"-18"0,-7-2 47 0,3-14-48 0,5 14 0 0,9-7 0 16,1 3 0-16,0 0-5 15,3-3 0-15,7 3-6 16,0 3 0-16,4-3-6 15,-4 4 0-15</inkml:trace>
  <inkml:trace contextRef="#ctx0" brushRef="#br2" timeOffset="-157018.782">13772 12414 49 0,'0'16'24'0,"0"15"-27"0,0-24 43 16,0-4-45-16,0 0 1 16,0-3-13-16,8-6 0 15,6-7 14-15,3-6 0 16</inkml:trace>
  <inkml:trace contextRef="#ctx0" brushRef="#br2" timeOffset="-156360.373">14661 12217 56 0,'-3'6'28'0,"-25"-15"-38"0,17 2 53 0,-7 7-43 16,-6 0 1-16,-4 0 0 16,-1 10 0-16,-2-1-1 15,2 4 0-15,5 2 1 16,3 4 1-16,6 0-1 16,8 0 0-16,7-4 0 15,7-2 0-15,8 9-1 16,9 0 0-16,1 3-1 15,-4-3 1-15,-3-6-1 16,-4-1 0-16,-7 1-1 0,-7 0 1 16,-7 2-1-16,-7 1 1 15,-4-6-1-15,0-4 1 16,1-3-1-16,-1 1 1 16,1-7 0-16,6 3 1 31,18 0 0-31,14-3 1 15,0 0 0-15,11-3 1 16,0-7 0-16,0-2 0 16,3-4-1-16,-3-3 1 15,-1-6-1-15,-2 10 0 16,-5-1-1-16,-3-3 1 16,-3 0-1-16,-4 1 0 0,-7 2 0 15,-7 0 0-15,-3 4 0 16,-4 5 0-16,-4 7 0 15,-3 10 0-15,0-4 0 16,0 13 0-16,3 6-1 16,1 3 1-16,6 7-1 15,4-1 0-15,11 4-3 16,6 3 0-16,8-4-5 16,7-5 1-16,3-14-7 15,4-14 0-15</inkml:trace>
  <inkml:trace contextRef="#ctx0" brushRef="#br2" timeOffset="-155986.03">15021 12580 47 0,'-3'26'23'0,"-8"-17"-21"0,11-9 41 16,-3 0-40-16,-1-3 0 15,1 0 1-15,-1-4 1 16,1 4-6-16,3-3 0 16,0 0 3-16,0-4 1 15,0 1-2-15,3-4 0 0,1-2-1 16,-1-4 1-16,4 0 0 16,0 0 1-16,4 4-1 15,-1-1 0-15,1 6 0 16,-4 1 1-16,4 6-2 15,-1-3 0-15,1 6-2 16,-1-3 1-16,1 3-2 16,0 3 1-16,-4 0-2 15,0 3 0-15,0 3-2 16,0-2 1-16,0 2-5 16,0-3 0-16,-4 1-6 15,1-10 1-15</inkml:trace>
  <inkml:trace contextRef="#ctx0" brushRef="#br2" timeOffset="-155679.15">15342 12549 52 0,'-7'25'26'0,"-3"10"-35"0,10-26 47 15,-4 0-38-15,4 1 0 0,0-4-8 16,0 0 0-16,0-6 1 15,0-6 0-15,0-13-6 16,4-3 0-16</inkml:trace>
  <inkml:trace contextRef="#ctx0" brushRef="#br2" timeOffset="-155514.285">15304 12380 39 0,'3'12'19'0,"4"-5"-35"16,0-7 36-16,0-4-29 15,0 4 0-15,7 4-6 16,4-1 1-16</inkml:trace>
  <inkml:trace contextRef="#ctx0" brushRef="#br2" timeOffset="-155249.959">15536 12471 37 0,'18'9'18'0,"21"4"-15"0,-29-13 35 15,4-3-38-15,1-4 1 16,-1-2-1-16,0-7 1 0,-4 4-1 16,1-1 1-16,-4 4-1 15,-7 2 0-15,-3-2-1 16,-8 3 1-16,-7 6 1 15,1 0 0-15,-5 6-2 16,-2 13 0-16,3 3 0 16,3 6 0-16,7 0-1 15,8 7 1-15,6-1-6 16,8-2 0-16,10-4-5 16,4-9 0-16</inkml:trace>
  <inkml:trace contextRef="#ctx0" brushRef="#br2" timeOffset="-154963.473">16013 12533 26 0,'-18'10'13'0,"-31"-4"-6"0,38-6 16 16,-10 0-22-16,0 0 0 15,-1 0 0-15,1 0 1 16,4 3-1-16,6 0 0 15,4 0 2-15,4 1 0 16,6 2 1-16,4 3 0 16,11 4 0-16,3 3 0 15,-3-7-1-15,-4 7 1 16,-7-1-3-16,-7 4 1 16,-11 0-2-16,-10 0 1 15,-4-4-7-15,4-2 1 0,-4-7-9 16,1-15 1-16</inkml:trace>
  <inkml:trace contextRef="#ctx0" brushRef="#br2" timeOffset="-154544.532">15868 10279 48 0,'11'-3'24'0,"45"31"-24"0,-42-16 39 16,11 13-38-16,3 16 0 16,7 13 3-16,8 8 0 15,-1 23-4-15,4 34 1 16,7 19 1-16,0 31 1 16,0 29-1-16,-18 15 1 0,-14 16-3 15,-25-6 1 1,-13-4-2-16,-8-18 1 0,-14-44-2 15,-14-16 0-15,-3-22-7 16,-11-22 1-16,-7-15-9 16,7-16 1-16</inkml:trace>
  <inkml:trace contextRef="#ctx0" brushRef="#br0" timeOffset="-150173.362">2014 13697 34 0,'11'15'17'0,"-4"11"-9"0,-7-14 18 16,0 7-22-16,-7 6 1 31,-4 41 2-31,4 6 1 16,-3 3-10-16,6 0 1 15,-3 1 5-15,4-17 1 16,-4-8-3-16,14-8 1 16,-14-11-1-16,7-13 0 15,-7-13-2-15,7-16 1 16,-4-12-1-16,-7-12 1 0,-6-13-1 16,-4 3 0-16,-1-3-1 15,-16 0 1-15,6 3-1 16,-7 6 0-16,-10 10 0 15,10 6 1-15,-3 13-1 16,6 9 1-16,12 6 0 16,-1 10 1-16,11 9 0 15,3 6 1-15,22 7 2 16,10 0 0-16,18-1 1 16,10 1 1-16,15-10-1 15,6-9 0-15,15-13-1 16,-4-12 0-16,-3-7-6 15,-4-2 0-15,-7-7-9 16,-18-3 1-16,-10-4-11 16,-14 1 1-16</inkml:trace>
  <inkml:trace contextRef="#ctx0" brushRef="#br0" timeOffset="-149433.646">5271 14029 53 0,'0'25'26'0,"3"-9"-21"16,-3-7 27-16,-3 7-33 16,3 3 1-16,-8 3 0 15,5 3 0-15,-4 3-1 16,3 0 1-16,4 1-9 15,0-7 1-15,0-13-6 16,-7-6 0-16</inkml:trace>
  <inkml:trace contextRef="#ctx0" brushRef="#br0" timeOffset="-149034.891">5623 13941 49 0,'25'-6'24'0,"-25"-22"-25"0,0 22 42 16,-7-4-41-16,-4 1 1 16,-6-10 1-16,-8 0 1 15,-21-3-4-15,14 7 1 0,-17 8 1 16,0 7 1-16,-11 7-2 15,3 8 1-15,-3 10-2 16,4 13 0-16,-1 6-1 16,4 15 1-16,8 20-1 15,13 2 1-15,14 1 1 16,15-1 0-16,13-15 2 16,18-12 0-16,25-20 1 15,-3-21 0-15,13-20-1 16,11-18 1-16,-10-22-1 15,-8-16 0-15,-6-5-2 16,-26-8 0-16,-6-5-5 16,-22-4 0-16,-13 0-12 15,-4 10 1-15</inkml:trace>
  <inkml:trace contextRef="#ctx0" brushRef="#br0" timeOffset="-148281.968">5002 15196 30 0,'-10'3'15'0,"10"-13"0"0,-7 7 10 16,3 0-23-16,4 0 0 16,0 3 5-16,0 0 0 15,0 0-6-15,11-6 0 16,-1 3 5-16,1-1 0 16,10 1 0-16,11 3 1 15,3-3-3-15,4-3 1 16,-14 0-3-16,-4 3 1 0,-4-4-2 15,1 4 1-15,-7 3-3 16,-4 3 0-16,-11 4-1 16,-6 2 1-16,-4-3-1 15,-15 4 1-15,1 5-1 16,0 10 1-16,3 0 0 16,4 4 1-16,3-1 1 15,8 3 0-15,-1-3 0 16,15-2 1-16,6-4-1 15,15-7 0-15,0-9-1 16,3-6 0-16,0-6-7 16,-7-3 0-16,-3-1-11 15,-7-5 0-15</inkml:trace>
  <inkml:trace contextRef="#ctx0" brushRef="#br0" timeOffset="-147743.462">5373 15309 38 0,'39'-29'19'0,"10"-21"-9"16,-38 38 20-16,6-7-27 16,-6-9 0-16,-1-4 3 15,-6 1 0-15,-4 0-8 16,-11-7 1-16,-10 0 4 15,-11 1 1-15,1 5-3 16,-15 4 1-16,-4 0-1 16,-2 12 0-16,-8 7-3 15,-11 9 1-15,4 9-3 16,0 16 1-16,7 13-1 16,7 12 0-16,11 13 0 0,13 9 1 15,8 16 2-15,14-4 1 16,25 1 3-16,10-10 1 15,18-9 0-15,25-19 0 16,3-22 0-16,0-15 1 16,14-17-3-16,-10-11 0 15,-8-17-2 1,-21-12 0 0,-10-9-9-16,-18-4 0 0,-14-15-7 0,-14 3 0 15</inkml:trace>
  <inkml:trace contextRef="#ctx0" brushRef="#br0" timeOffset="-147068.974">4882 15920 46 0,'0'19'23'0,"4"-16"-17"0,3 0 35 15,4-3-38-15,-1 0 1 16,8 0 1-16,3-3 0 15,0 3-5-15,7 3 0 0,1-3 4 16,-5 3 1-16,1 0-3 16,-11 1 1-16,4-1-2 15,-8 3 0-15,-10 0-2 16,0 7 1-16,-10-1-2 16,-1 7 0-16,1 0-1 15,-1-3 0-15,-3-1-1 16,3 1 1-16,1 6-1 15,-1 0 1-15,8-3 0 16,-4 3 1-16,7 0 1 16,7-4 0-16,3 4 1 15,11-6 1-15,-3 0 1 16,3 3 0-16,0-7 0 16,-10-2 0-16,-4 2-1 15,-7-6 0-15,-11 4-1 16,-6-1 0-16,-22 1-4 0,-3-1 0 15,-8-3-13-15,1-15 1 16</inkml:trace>
  <inkml:trace contextRef="#ctx0" brushRef="#br0" timeOffset="-146543.811">5450 16127 42 0,'22'-9'21'0,"6"-32"-10"16,-25 28 26-16,4-9-35 16,-7-3 1-16,-7-6 1 15,-7-4 1-15,-10 4-6 16,-12-7 0-16,-3 10 3 16,-3 6 0-16,-11 3-1 15,-10 7 1-15,-8 6-3 16,-10 9 1-16,3 9-4 15,8 7 0-15,-8 16-1 16,11 15 1-16,7 6 0 0,11 10 1 16,14 0 3-16,17 0 0 15,18 0 4-15,18-7 1 16,13-5 0-16,29-1 0 16,28-12-2-16,15-10 1 15,24-9-3-15,-4-16 1 16,-6-12-3-16,-19-13 1 15,-9-9-2-15,-29-3 1 16,-25-13-7-16,-21-7 1 0,-14-11-9 16,-18-7 0-16</inkml:trace>
  <inkml:trace contextRef="#ctx0" brushRef="#br0" timeOffset="-145728.142">6354 13581 43 0,'0'-3'21'0,"14"3"-11"0,-11 6 29 16,1 3-36-16,-4 4 0 16,0 6 2-16,0 12 0 15,-4 7-7-15,-3 15 1 16,-3 13 4-16,-5 3 1 15,1 9-3-15,-3 4 0 16,6-10-3-16,1-13 1 16,-1-12-3-16,4-15 0 15,3-20-4-15,4-12 1 0,0-9-5 16,-7-7 1-16,7-6-3 16,0-6 1-16,0 3 0 15,0 0 1-15</inkml:trace>
  <inkml:trace contextRef="#ctx0" brushRef="#br0" timeOffset="-145521.538">6350 13998 35 0,'11'22'17'0,"24"0"-13"0,-21-16 36 0,11 7-35 16,3 5 0-16,4 1 3 16,-4 3 1-16,-3 3-11 15,-4-3 0-15,-7 0 6 16,-11 0 0-16,-10 0-3 15,-7 0 1-15,-14 3-3 16,-4-3 0-16,-3-3-5 0,10-4 1 16,-6-2-9-16,2-10 0 15,12-12-2-15,6-1 0 16</inkml:trace>
  <inkml:trace contextRef="#ctx0" brushRef="#br0" timeOffset="-145098.129">6837 14227 40 0,'-4'37'20'0,"-13"4"-19"0,10-31 38 0,0 2-36 15,0 1 0-15,-4-1 1 16,0 4 1-16,-3-7-7 15,7-2 1-15,0-1 3 16,7-3 0-16,0-6-2 16,0 3 0-16,4-6-2 15,3-4 1-15,3-2-2 16,8-7 1-16,-7 0 0 16,3 0 1-16,3 0 0 15,1 7 1-15,-4-1 0 16,0 4 1-16,7-1 0 15,-7 4 1-15,1 3 0 16,-1 3 0-16,3 3 0 16,-6 3 0-16,-8 7 0 15,4 3 0-15,0 6-2 0,-7 6 1 16,0-3-4-16,0-3 0 16,0-3-6-16,4-7 0 15,3-2-6-15,4-14 0 16</inkml:trace>
  <inkml:trace contextRef="#ctx0" brushRef="#br0" timeOffset="-144751.343">7200 13957 58 0,'4'0'29'0,"10"-3"-35"16,0 3 55-16,-3 3-48 16,10 3 1-16,7 1 2 15,7 2 0-15,-3 0-5 16,3 7 1-16,4-3 3 15,-7-4 0-15,-4 4-2 16,-10 2 1-16,-8 10-2 16,-10 4 0-16,-10 5-4 15,-1 7 1-15,-7 0-5 32,-10-4 0-32,0-2-11 0,-4-7 1 0</inkml:trace>
  <inkml:trace contextRef="#ctx0" brushRef="#br0" timeOffset="-144336.502">8329 13963 41 0,'18'-18'20'0,"-4"-17"-15"0,-14 29 26 0,0-7-29 15,-4-2 0-15,-13-7 2 16,-4 3 0-16,-15 3-5 16,-10 4 0-16,1 12 3 15,-5 9 1-15,1 7-3 16,-4 15 1-16,3 16-3 15,8 6 1-15,14 16 0 16,0 10 0-16,21-7 0 16,17-9 0-16,15-7 1 15,14-18 1-15,14-16 1 16,14-22 1 0,21-60-1-16,-25-12 0 15,-20-3-6-15,-26 2 1 16,-10-17-11-16,-21 11 0 15</inkml:trace>
  <inkml:trace contextRef="#ctx0" brushRef="#br2" timeOffset="-137038.555">9243 14133 21 0,'21'18'10'0,"18"-8"-2"0,-25-10 10 0,4-3-13 16,3 0 0-16,3 3 2 15,12-7 1-15,-1 1-10 16,4 6 1-16,0 0 6 16,3-3 0-16,7 6-1 15,15 0 0-15,3 0-2 16,3-3 1-16,8 0-1 16,3 0 1-16,4 0-1 15,10 0 1-15,7 3-2 16,4 1 1-16,7 2-1 15,11 0 1-15,-1 4-2 16,8-4 1-16,-1-3-1 16,8-3 1-16,6 0-1 15,1-6 1-15,10-4-1 16,11-2 1-16,0-10-1 16,10 6 1-16,-7-6-1 0,-42 3 0 15,32-18-1-15,-7-1 1 16,-15-12-1-16,-2-7 1 15,-19-5-2-15,-14-10 0 16,-14-7-4-16,-13 1 0 16,-15-7-9-16,-8-3 0 15</inkml:trace>
  <inkml:trace contextRef="#ctx0" brushRef="#br2" timeOffset="-136451.325">13123 13104 27 0,'-3'0'13'0,"17"0"0"16,-14 0 12-16,3 0-23 15,5 0 1-15,6-3 1 16,0-3 0-16,3-1-4 16,5 4 0-16,6-3 4 15,11-3 0-15,3-1-2 16,0-2 1-16,-3-4-2 0,0 0 1 15,-7 4-2-15,-4-1 0 16,-3 7-1-16,-4 0 0 16,-4-1-1-16,1 4 1 15,-7 3-2-15,-1 3 1 16,1 10-1-16,-4 3 1 16,-4 12-2-16,1 3 1 15,-1 10 1-15,1 6 0 16,3-3 1-16,0 6 0 0,4 0 0 15,-1-3 1 1,8-3 2-16,3 0 0 0,4-9 0 16,-1-10 0-16,1-10-1 15,-4-8 0-15,-7-10 0 16,-10-16 0-16,-18-16-2 16,-22-15 1-16,-16-6-1 15,-23-4 0-15,-16-6-1 16,-22 7 0-16,0 2-9 15,0 7 0-15</inkml:trace>
  <inkml:trace contextRef="#ctx0" brushRef="#br0" timeOffset="-130538.924">6336 14703 28 0,'0'0'14'0,"0"-3"-1"16,3 0 15-16,-3 3-22 16,7 3 0-16,-7 0 3 15,0 1 1-15,0 5-13 16,0 3 1-16,-7 4 8 16,4 12 0-16,3 10-4 15,-11 6 1-15,1 19-2 0,-8-1 0 16,-3 7-2-16,0 3 1 15,3-9-3-15,8-3 0 16,-8-16-4-16,7-10 0 16,4-9-9-16,7-22 0 15</inkml:trace>
  <inkml:trace contextRef="#ctx0" brushRef="#br0" timeOffset="-130223.881">6279 15127 24 0,'-3'22'12'0,"6"-13"1"15,-3-9 8-15,8 3-17 16,-8-3 1-16,10 0 2 16,-6 0 1-16,3 0-10 15,3 0 1-15,1 0 6 16,6 3 1-16,1 0-2 15,3 1 0-15,4-1-1 16,0 0 0-16,-11 3-2 16,0 7 1-16,-4-10-2 15,-6 0 1-15,-8 10-2 16,-6-1 1-16,-8 4-4 16,-3 6 1-16,-7 0-5 15,3 3 0-15,0-3-7 16,4 0 1-16</inkml:trace>
  <inkml:trace contextRef="#ctx0" brushRef="#br0" timeOffset="-129788.643">6653 15390 38 0,'-7'31'19'0,"0"-2"-20"0,4-23 29 0,3 0-28 16,-4 1 0-16,1-4 0 16,-1 3 0-16,4-3 0 15,0-3 1-15,0-9 0 16,4-4 0-16,-1-6 0 15,4 0 0-15,0 1-1 16,4-4 0-16,7-3-1 16,-4 6 1-16,3 0-1 15,1 0 1-15,3 10 1 16,-7-1 0-16,0 7 1 16,-3 6 1-16,0 4 0 15,-1 5 1-15,1 4-1 16,-4 6 0-16,3 3-1 15,1 3 0-15,-1 0-2 0,1-3 1 16,0-6-8-16,-1-3 1 16,8-13-8-16,-4-3 0 15</inkml:trace>
  <inkml:trace contextRef="#ctx0" brushRef="#br0" timeOffset="-128828.676">8079 14826 31 0,'0'6'15'0,"0"-3"-8"0,0 0 18 16,3 3-23-16,-3 4 1 16,0 2 2-16,-3 7 0 15,3 6-4-15,-7-3 0 16,0 3 4-16,-1 4 0 15,5 2-1-15,-1 3 0 16,1-2-1-16,-1-1 0 0,4-3-2 16,-3-3 0-1,3 4-1-15,0-10 1 0,0-4-2 32,-4-2 1-32,1-7-1 0,-1 0 0 0,4-3 0 15,-10-3 0-15,3-6 0 16,0-3 0-16,-4-1 0 15,-3 1 1-15,3 6-1 16,-10-3 0-16,3 2 0 16,-3 8 1-16,-3 2-1 15,2 6 1-15,8 4-1 16,-7 3 1-16,7-3 0 16,3 5 0-16,8-2 0 15,-4 3 1-15,14 0 0 16,0 0 0-16,11 0 0 15,10 0 1-15,4-3 0 16,6-7 1-16,1-2-1 0,-4-7 0 31,4-3-1-31,4-6 1 0,-8-4-1 0,0-9 0 16,-3-3-1-16,-4 1 0 16,-3-1-1-16,-4-10 1 15,-3 4-1-15,-8 0 0 16,-3 6-1-16,-7 9 1 15,0 1-1-15,-3 2 0 16,-4 7 0-16,-4 6 0 16,-3 10 1-16,0 3 0 15,3-1 0-15,1 7 1 16,3-3 0-16,7 6 1 0,7 0 0 16,0 0 0-16,7-6-4 15,7 3 1-15,7-3-6 16,4-7 0-1,3-5-7-15,-6-14 1 0</inkml:trace>
  <inkml:trace contextRef="#ctx0" brushRef="#br0" timeOffset="-128521.923">8664 15196 34 0,'0'3'17'0,"-7"-3"-14"0,4 0 26 16,-4-3-28-16,0-4 1 16,-4 14 4-16,0-4 0 15,4 0-6-15,0 6 0 16,0 4 5-16,0 3 0 16,4 6-1-16,-8 0 1 15,8 3-3-15,3 3 0 16,0-3-1-16,0-6 1 15,0 0-2-15,0-7 1 16,7 1-3-16,3-4 0 16,1-3-7-16,3-3 1 15,7-9-8-15,-7 0 1 0</inkml:trace>
  <inkml:trace contextRef="#ctx0" brushRef="#br0" timeOffset="-128149.768">8879 15327 41 0,'4'16'20'0,"3"9"-18"15,-3-19 31-15,-1 1-31 16,1 2 1-1,-4-3 0 1,0 1 0-16,0-4-4 16,0-3 0-16,-4-6 3 0,1-1 1 15,-1-5-2-15,0-4 1 16,1 0-1-16,3-9 1 16,0 0-1-16,0 3 0 15,3 0 0-15,5 0 0 16,-1 0 0-1,7 0 0-15,-4 4 0 0,4 5 0 16,4 4-1-16,0 6 1 16,-1 3-6-16,4 3 0 15,1 0-11-15,-12-3 1 16</inkml:trace>
  <inkml:trace contextRef="#ctx0" brushRef="#br0" timeOffset="-127761.009">9088 15265 44 0,'10'31'22'0,"1"-25"-14"16,-8-3 29-16,4-3-36 15,0 4 1-15,4-8 0 16,7 4 0-16,-1-6-3 16,1-6 0-16,-4-1 2 15,0-3 1-15,-3 1-2 16,-4 2 0-16,-7 1-1 0,-4-1 1 16,-3 4-1-16,-3-1 1 15,-1 7-1-15,-3 3 1 16,0 13-1-16,3 2 0 15,1 7 1-15,3 3 0 16,3 1 0-16,4 2 0 16,0 3-3-16,11-3 1 15,6 1-7-15,4-4 0 16,15-7-5-16,2-8 0 16</inkml:trace>
  <inkml:trace contextRef="#ctx0" brushRef="#br0" timeOffset="-127354.845">9670 15171 34 0,'-4'6'17'0,"-3"3"-15"0,4-9 26 0,-8 3-27 16,-7 10 1-16,-3-7 1 15,-4 7 0-15,1-1-4 16,3 7 1-16,-1 0 3 15,5-3 1-15,3 2-2 16,0-2 0-16,3 0 0 16,7-1 1-16,4-2-2 0,8-7 1 15,2-3-2-15,4-3 1 16,0-6-1-16,0-3 1 16,1-4-2-16,-1 1 1 15,3-7 0-15,-3 3 0 16,1-6-1-16,-1 10 1 15,-4-1 0-15,1 1 0 16,-1 8 0-16,1 8 0 16,-4 5-1-16,-3 7 1 15,-1 3 0-15,1 2 1 16,3 5-3-16,0-1 1 16,3 0-4-16,4 0 0 15,1-3-8-15,2-3 0 0</inkml:trace>
  <inkml:trace contextRef="#ctx0" brushRef="#br0" timeOffset="-127010.365">10107 15186 29 0,'4'0'14'0,"-22"0"-6"16,11 3 15-16,-4 4-22 15,-3-4 0-15,-3 3 0 16,-1-3 0-16,0 0-2 16,1-3 1-16,3 7 1 15,3-4 1-15,0 0-1 0,4 3 1 16,4 0 0-16,3 1 0 16,7 2 1-16,3 4 0 15,8-1 0-15,0 1 1 16,-4-1-2-16,-4-2 1 15,1 2-2-15,-7 1 0 16,-4 2-1-16,-8 1 0 16,-2 0-4-16,-1 0 0 15,1-4-8-15,3 1 0 16,0-7-1-16,7-3 1 16</inkml:trace>
  <inkml:trace contextRef="#ctx0" brushRef="#br0" timeOffset="-126775.259">10227 15246 36 0,'0'38'18'0,"-3"-10"-20"0,3-22 34 0,0 0-32 16,0 1 0-16,0-1 0 15,0 3 0-15,0-6-3 16,0-3 1-16,0 0-9 16,3-12 1-16</inkml:trace>
  <inkml:trace contextRef="#ctx0" brushRef="#br0" timeOffset="-126568.299">10213 15020 25 0,'-4'13'12'0,"15"-7"-7"0,-7-6 13 15,3 0-18-15,3 0 1 16,1-3-1-16,-1 0 1 16,1-4-2-16,-1 1 1 15,-2-3-3-15,-1-1 1 0,0 1-6 16,0-4 1-16</inkml:trace>
  <inkml:trace contextRef="#ctx0" brushRef="#br0" timeOffset="-125823.565">10485 15199 31 0,'14'9'15'0,"-14"10"-17"0,0-16 26 15,0 3-26-15,-4-2 1 16,1-1 1-16,-1 0 0 15,4-6 1-15,0-4 0 16,0 1 0-16,4 0 0 16,-1 0 0-16,4-1 0 15,4 1-1-15,3-3 1 16,0-1-1-16,4 1 0 16,-1-1 0-16,4 4 0 15,1-3 0-15,-5 3 0 16,1 2 0-16,0 4 1 15,-1 0-1-15,1 0 1 0,-4 4-1 16,0-1 1-16,4 0-1 16,3 0 1-16,4 3-1 15,-1 0 1 1,8-2-1 0,0-1 0-16,3 0-1 0,-3 3 1 0,0-6 0 15,-4 0 0-15,-7 0-1 16,0-3 1-16,-3 3-1 15,-4 0 1-15,-7 0 0 16,0 6 0-16,-7 13-1 16,0 3 1-16,0 9 0 15,3 10 0-15,1 9 0 16,10 13 0-16,7 6 1 16,4 0 0-16,0 3-1 15,-1-6 1-15,-2-3 0 0,-5-4 1 16,-6-12-2-16,-4-6 0 15,-11-10 0-15,-10-12 1 16,-11-9-1-16,-10-10 1 16,-14-10-1-1,-15-9 0-15,1-9 0 0,6-6 1 16,1 2-1-16,10 1 1 16,7 0 0-16,11 9 1 15,14 0-1-15,10-3 1 16,11-4-2-16,18 4 0 0,21-3-11 15,25-9 1-15</inkml:trace>
  <inkml:trace contextRef="#ctx0" brushRef="#br0" timeOffset="-124728.143">5789 17065 38 0,'-10'22'19'0,"-8"-7"-10"0,14-15 20 0,4 0-26 16,-7 0 0-16,7-6 5 16,7-10 1-16,4-12-10 15,10-10 0-15,11-15 6 16,10-10 0-16,8-15-2 15,-1-7 1-15,-3-9-3 16,3 3 0-16,-10-6-2 16,-4-3 1-16,-6 6-1 15,-12 12 0-15,-3 10-2 16,-7 9 0-16,-7 13-1 16,-3 13 1-16,-8 15-2 15,-3 12 0-15,0 13 0 0,-7 19 0 16,3 16 2-16,1 18 0 15,-5 13 2-15,12 7 0 16,-1 8 3-16,11 1 0 16,4 6 0-16,6-6 0 15,1-13-2-15,3-10 1 16,0-2-6-16,4-13 1 16,-8-6-9-16,8-13 0 15,-4-15 0-15,4-10 0 16</inkml:trace>
  <inkml:trace contextRef="#ctx0" brushRef="#br0" timeOffset="-124498.605">6435 16720 45 0,'0'19'22'0,"-14"-1"-27"16,7-11 49-16,-1 5-44 16,-2 1 1-16,3-1-1 15,3 1 1-15,4-7-5 16,-7 0 1-16,7-3-10 16,0-9 0-16</inkml:trace>
  <inkml:trace contextRef="#ctx0" brushRef="#br0" timeOffset="-124290.972">6364 16428 38 0,'0'13'19'0,"7"-1"-14"0,-3-18 25 16,-4 6-29-16,3-6 0 15,4-1-1-15,4 1 0 16,3 0-5-16,-3 3 1 0,3 3-8 16,7 0 1-16</inkml:trace>
  <inkml:trace contextRef="#ctx0" brushRef="#br0" timeOffset="-123768.092">6664 16701 36 0,'4'34'18'0,"-8"-9"-15"0,4-21 26 0,0-1-29 16,0-3 1-16,0 0 1 16,0 0 1-16,4-10-3 15,3-2 1-15,3-4 1 16,1 0 1-16,3 4-1 0,0-1 0 15,-3 1-2-15,-1 6 1 16,-3 2-2-16,0 4 1 16,0 0 0-16,0 4 0 15,4 2 0-15,0 0 0 16,-1 7 0-16,-3-4 0 16,0 0 0-16,0 1 0 15,0-4-1-15,4 0 0 16,-11-2-1-16,3-4 1 15,4-4-1-15,-3-5 1 16,3-4-1-16,0 1 0 16,0-1 0-16,0-9 1 15,4 7 0-15,6-1 0 0,-2 7 1 16,-1-1 1-16,0 4 0 16,0 6 1-16,0 0 0 15,4 3 0-15,-8 3 0 16,4 4 1-16,0 2-2 15,1 4 1-15,2 6-1 16,-3 6 0-16,4-3-4 16,0-3 1-16,-1-3-8 15,1-3 0-15,0-10-3 16,-1-3 0-16</inkml:trace>
  <inkml:trace contextRef="#ctx0" brushRef="#br0" timeOffset="-122867.99">5849 17344 42 0,'4'31'21'0,"-19"-3"-25"0,15-25 40 0,-7 4-36 16,4-1 1-16,3 3 1 15,-7-5 0-15,7 2-2 16,0-3 0-16,0-3 1 15,7-6 1-15,-4-4-1 16,8-2 1-16,0-4-3 16,3-3 1-16,7-3-2 15,4-3 1-15,-1 0-1 16,4-3 0-16,-3 6 1 16,0 3 0-16,-4 7 1 15,0 2 1-15,-3 10 0 16,-4 3 1-16,-3 7-1 15,-4 5 0-15,-4 7 0 16,-3 10 0-16,0-7-1 16,-3 3 0-16,3 6-1 15,0 1 1-15,0-4-3 0,0-2 0 16,0-7-9-16,10-7 1 16,1-9-2-16,3-2 0 15</inkml:trace>
  <inkml:trace contextRef="#ctx0" brushRef="#br0" timeOffset="-122624.472">6276 17422 45 0,'0'3'22'0,"3"0"-22"0,-3-3 45 0,8-3-44 16,-5 3 0-16,8 0 0 16,3 0 1-16,0 0-3 15,3 0 0-15,1-3-3 16,3 3 0-16,4 0-11 16,0-3 1-16</inkml:trace>
  <inkml:trace contextRef="#ctx0" brushRef="#br0" timeOffset="-122325.523">6470 17309 43 0,'-7'13'21'0,"10"-10"-11"0,-3-3 29 15,4-3-37-15,7 0 1 16,3 3 1-16,7 3 0 16,4 3-5-16,-1 0 0 15,1 1 3-15,0 2 0 16,-8 0-1-16,-3 1 0 0,-7 2-3 16,-7-2 0-16,-7 2-3 15,-7 7 0-15,-3 0-7 16,-8 0 0-16,4-7-4 15,7 1 0-15</inkml:trace>
  <inkml:trace contextRef="#ctx0" brushRef="#br0" timeOffset="-121725.709">7073 17479 39 0,'-10'18'19'0,"-22"-14"-19"0,25-8 33 16,0 4-33-16,-4 0 0 15,8-6 0-15,-8 3 0 16,4-6 0-16,3-4 0 16,1 0 1-16,3 1 0 0,7-4 0 15,4 1 0-15,6-1-1 16,-3 0 1-16,4 7-1 15,3-1 0-15,0 7-1 16,-3 3 1-16,3 0-1 16,0 3 1-16,4 4 0 15,0-1 0-15,-1 3 0 16,5-2 0-16,2 5 0 16,-9 1 1-16,2 2-1 15,1 1 0-15,-7 0 0 16,-1-1 0-16,8-2 0 15,-15-7 0-15,5-6 0 16,-1-3 0-16,-4-3 0 16,1-7 1-16,-1 1-1 15,-6 2 1-15,-4-2-1 16,-4-1 1-16,-3-2-2 0,-7 2 1 16,-10 0-5-16,-1 4 0 15,-17 3-7-15,13-4 0 16</inkml:trace>
  <inkml:trace contextRef="#ctx0" brushRef="#br0" timeOffset="-121287.929">7976 16171 36 0,'4'66'18'0,"-22"22"-19"0,15-60 26 16,-8 28-25-16,4 4 1 15,-4 6 0-15,1-4 0 16,3-5-2-16,3-10 1 15,-6-13-3-15,6-12 0 16,4-9-7-16,4-10 0 16,6-9 0-16,-6-4 0 15</inkml:trace>
  <inkml:trace contextRef="#ctx0" brushRef="#br0" timeOffset="-121049.748">7987 16569 28 0,'7'22'14'0,"11"6"-10"0,-11-21 28 0,-4-1-30 15,8 6 1-15,6 1 2 16,5 3 1-16,-5 2-7 16,1-2 1-16,-4-3 3 15,-7-1 1-15,-7 4-2 16,-11 3 1-16,-3 0-5 15,0-1 1-15,-10 4-10 16,-1-6 0-16,4-3-2 16,-1-4 0-16</inkml:trace>
  <inkml:trace contextRef="#ctx0" brushRef="#br0" timeOffset="-120674.625">8248 16930 39 0,'-18'34'19'0,"-6"-12"-21"0,17-22 35 0,7 3-32 16,-7 1 1-16,7-4 2 15,-4-4 0-15,4-5-5 16,4-4 1-16,3 1 2 15,0-7 1-15,7 7-3 16,-4-4 0-16,8 0-1 16,-4 0 0-16,4-2 0 15,-1 2 0-15,1 3-1 16,0 7 1-16,-1 6 2 16,1 6 0-16,-11 1 0 15,0 5 1-15,0 7-1 16,-3 6 1-16,3 0-3 31,3-3 1-31,1 3-5 0,3 0 1 0,0-6-10 16,4-13 1-16</inkml:trace>
  <inkml:trace contextRef="#ctx0" brushRef="#br0" timeOffset="-120372.293">8841 16582 54 0,'0'12'27'0,"7"-9"-26"0,-7-3 48 15,7-3-47-15,3 3 0 0,-3-3 1 16,7 0 0-16,4 3-4 16,10-6 0-16,1-1 0 15,2 1 0-15,-6 3-7 16,-4 0 0-16,-3 0-10 16,-8 0 0-16</inkml:trace>
  <inkml:trace contextRef="#ctx0" brushRef="#br0" timeOffset="-120178.916">8777 16845 51 0,'11'16'25'0,"10"-10"-23"16,-14-6 40-16,7 0-42 0,11-3 1 15,6 3-2-15,12 0 1 16,3-3-4-16,-11-3 0 15,11-1-11-15,7-2 1 16,-4-4-1-16,8 4 0 16</inkml:trace>
  <inkml:trace contextRef="#ctx0" brushRef="#br0" timeOffset="-119834.785">10012 16535 39 0,'28'-16'19'0,"-21"-18"-20"15,-7 21 37-15,0 0-37 16,-7-2 1-16,-7-1 0 16,-7 0 1-16,-14 7-1 15,-11 3 0-15,-4 9 1 16,8 13 0-16,0 9 0 15,3 12 0-15,0 4 0 16,7 6 1-16,11 3 0 16,7-3 0-16,14-3-1 15,7-9 1-15,14-10-1 16,22-10 0-16,9-8 0 16,1-17 0-16,-3-9-1 0,-4-6 0 15,-15-6-3-15,-13-13 0 16,-18 0-11-16,-21-3 0 15</inkml:trace>
  <inkml:trace contextRef="#ctx0" brushRef="#br0" timeOffset="-116531.744">1288 17604 42 0,'10'3'21'0,"1"0"-11"0,-11 0 22 0,0-3-30 16,7 10 1-16,-7 2 2 15,0 10 0-15,0 7-7 16,-7 14 1-16,-11 11 3 15,4 12 1-15,-7 15-3 16,-4 4 0-16,4-10-5 16,7-3 0-16,-4-3-11 15,8-16 1-15</inkml:trace>
  <inkml:trace contextRef="#ctx0" brushRef="#br0" timeOffset="-114850.564">1080 17849 48 0,'-11'6'24'0,"22"-6"-19"15,-11 0 38-15,0 0-37 16,0 0 0-16,10 0 4 16,-3 0 0-16,4-3-13 15,10-4 1-15,18-5 7 16,0-4 0-16,-1 1-5 16,-6-4 1-16,0 0-10 15,-4 0 1-15,0 3-13 0,-7 1 1 16</inkml:trace>
  <inkml:trace contextRef="#ctx0" brushRef="#br0" timeOffset="-114160.397">1605 17419 41 0,'4'-3'20'0,"3"9"-8"16,-7-3 21-16,0 0-30 15,0 10 0-15,-11-1 2 16,4 7 0-16,-3 10-6 16,-1 11 0-16,0 17 3 15,-10 5 1-15,4 4-2 16,-1 3 1-16,4-6-2 15,3-7 1-15,1-15-2 16,3-13 1-16,-4-2 0 16,11-11 0-16,0-5 0 15,0-10 0-15,11-10 0 16,-1 1 0-16,8-1-1 16,-4-2 1-16,4-1-1 15,-1 4 1-15,-3 3-1 16,4 2 1-16,-7 8 0 0,-1-1 0 15,1 0 0-15,-4 3 1 16,3 7-1-16,1-4 0 16,-1 4 0-16,-2-1 1 15,2 1-1-15,4-4 1 32,14 1-1-32,-6-7 1 15,6-10-1-15,-11-2 0 31,15-13-1-31,-11-3 1 0,-3 0-1 16,0 0 1-16,-8 3-1 16,-6 3 0-16,3 3 0 15,-7 7 0-15,-7 9 0 16,3 3 1-16,-3 6-1 16,-3 4 1-16,3 3-1 15,3-1 1-15,-7 1-1 16,11 0 1-16,0-1-1 15,0 4 0-15,11-3-3 16,0-4 0-16,-1-2-5 16,1-4 0-16,10-12-5 15,-3-10 0-15</inkml:trace>
  <inkml:trace contextRef="#ctx0" brushRef="#br0" timeOffset="-113813.798">2036 17965 44 0,'7'18'22'0,"-14"-14"-28"0,7-8 39 15,0 4-32-15,-4-3 0 16,-3 0 2-16,7 3 0 16,0 0-3-16,0 0 0 15,7-3 2-15,-3-6 1 16,3-1-1-16,3-2 0 0,1-1-1 15,3 1 0-15,4 2 0 16,-1 4 1-16,4 6-1 16,-3 6 0-16,3 4 1 15,0 5 0-15,-3 1-1 16,-4 9 1-16,4 3-1 16,3 4 0-16,0-1-1 15,7-3 1-15,0-6-4 16,1-6 1-16,2-7-8 15,-9-6 0-15,6-15-6 16,-3-7 1-16</inkml:trace>
  <inkml:trace contextRef="#ctx0" brushRef="#br0" timeOffset="-113213.074">3718 17541 38 0,'7'10'19'0,"-7"2"-17"0,0-9 28 16,-7 4-26-16,0 8 0 15,-3 1 2-15,-4 15 0 16,3 4-8-16,-7 15 0 16,-3 3 2-16,-7 7 0 15,7 3-12-15,0-7 1 16,3-12-3-16,7-10 0 15</inkml:trace>
  <inkml:trace contextRef="#ctx0" brushRef="#br0" timeOffset="-112506.845">3112 18074 45 0,'-4'22'22'0,"-14"-19"-20"16,18-3 43-16,11-3-45 15,-4-6 0-15,7-7 1 16,14-3 0-16,15-6-1 16,13-9 0-16,15-13 1 15,-22 12 0-15,29-27-1 16,-4 5 1-16,3 10 0 0,-17 6 0 15,-7 10-1-15,-7 6 1 16,-7 9-1-16,-14 4 0 16,-1 12-1-16,-13 12 1 15,-1 13-2-15,-6 4 1 16,-4 8-1-16,-4 4 1 16,4 0 0-16,-7-7 0 15,4-2 0-15,-8-4 1 16,11-6 0-16,0-7 1 15,0-2 0-15,11-4 0 16,-1 1 0-16,1-7 0 16,0 0 0-16,-1 3 0 15,1 1 0-15,-1-4 0 0,8 0 0 16,0-6 0-16,3 3 0 16,0-3 1-16,7 3-1 15,-7 0 0-15,1-4-1 16,-1-2 1-16,-4-3-1 15,1-1 1-15,-4-2-2 16,4-1 1 15,-4 1-1-31,0-1 1 0,-11 1-1 0,5 2 1 16,-8 4-1-16,0-3 0 0,-8 9 0 16,5 3 1-16,3 6 0 15,-7 0 0-15,3 4 0 16,1 0 0-16,-1 2 0 15,4 4 1-15,-7 3 0 16,14-3 0-16,-3-3 0 0,13-7 0 16,5 0-1-16,6-6 1 15,4-3-4-15,3-9 0 16,-10 0-13-16,3-7 0 16</inkml:trace>
  <inkml:trace contextRef="#ctx0" brushRef="#br0" timeOffset="-111606.328">5419 17814 37 0,'3'13'18'0,"4"-16"-10"0,-7 3 17 15,-7 0-22-15,4 3 1 16,-15 0 2-16,-3 3 1 16,0 0-9-16,3 4 1 15,7-1 5-15,-6 4 0 16,-1 2-2-16,4 1 1 15,4-3-2-15,-1-1 1 16,0 1-1-16,4-7 0 16,4 0 0-16,6 0 0 15,4 4-1-15,4-4 1 0,0 0-1 16,3 1 1-16,3-1-1 16,1 0 0-16,-4 4 0 15,-7 2 0-15,-3 1-1 16,-8 2 0-16,-7 4-1 15,1 3 1-15,-8 3 0 16,-3 3 0-16,0-2 0 16,-7-1 0-16,7-10 1 15,-1 1 1-15,8-7-1 16,4 4 1-16,6-4 0 16,8-2 0-16,6-4 0 15,8-3 0-15,0-6 0 16,10-4 0-16,14 1-1 15,7-4 1-15,1 1-1 16,3-1 1-16,-4-3-1 16,-3-6 1-16,0 4-1 0,-7-4 0 15,-4 0-1-15,-3-3 1 16,-4 6-1-16,-14 0 0 16,-3 3 0-16,-4 1 1 15,-7 5-1-15,-7 7 1 16,-4 0 0-16,-3 9 0 15,-4 10 0-15,1 3 1 16,3 3 0-16,7 6 0 31,3 3-1-31,4 1 1 0,11-1-1 0,-1-9 0 0,8 0-3 16,3-6 0-16,0-10-7 16,0 0 0-16,8-15-6 15,-5 2 0-15</inkml:trace>
  <inkml:trace contextRef="#ctx0" brushRef="#br0" timeOffset="-111303.371">5927 18146 48 0,'-11'32'24'0,"1"-26"-22"16,10-9 42-16,-4-6-42 15,4-1 1-15,0 1 2 16,4-4 0-16,3 1-6 0,7-4 0 16,-4 0 4-16,11 4 1 15,-6 2-2-15,9 1 1 16,-6 0-2-16,0 2 0 16,-1 1-3-16,1 0 0 15,-8 3-5-15,8-1 1 16,-7 4-6-16,-1-6 0 15,1 3-6-15,3-3 0 16</inkml:trace>
  <inkml:trace contextRef="#ctx0" brushRef="#br0" timeOffset="-111139.465">6255 18143 44 0,'0'38'22'0,"-4"-4"-29"0,4-21 38 0,-3 3-32 15,-1-4 1-15,1-2-5 16,-1-4 0-16,4-12 0 16,-7-4 0-16,7-12-6 15,0-9 0-15</inkml:trace>
  <inkml:trace contextRef="#ctx0" brushRef="#br0" timeOffset="-110962.257">6177 17958 52 0,'0'16'26'0,"0"-7"-36"0,0-9 53 16,4-3-44-16,3 3 0 16,3-3-5-16,8 3 0 15,-7 0-1-15,6-3 0 16,4-6-7-16,-10-1 1 15</inkml:trace>
  <inkml:trace contextRef="#ctx0" brushRef="#br0" timeOffset="-110615.474">6406 18140 47 0,'15'28'23'0,"20"4"-25"16,-21-29 44-16,0 3-41 16,7-3 1-16,-7-9-1 15,4 0 1-15,0-4-3 16,-4 1 0-16,-4-10 1 16,1 3 1-16,-11 1-2 15,-4 2 1-15,-6 1 0 16,-1-1 0-16,1 7-1 15,-8 6 0-15,4 3 1 16,0 3 0-16,3 7-1 16,1 6 1-16,-1 3-1 15,4 9 0-15,3-3-2 16,4-3 1-16,7-3-5 0,8-3 0 16,2-6-7-16,11-7 1 15</inkml:trace>
  <inkml:trace contextRef="#ctx0" brushRef="#br0" timeOffset="-110329.731">7073 17977 25 0,'-24'3'12'0,"-22"16"-3"0,35-16 14 0,-7 4-22 15,8 2 1-15,-11 0 3 16,3-2 0-16,4 2-4 15,-4 0 0-15,11 4 4 16,4-4 1-16,3 4-1 16,10-1 0-16,1 1-1 15,3 0 1-15,0 2-2 16,0-2 0-16,-3-1-2 16,-11 13 0-16,-4-3-2 15,-6 0 1-15,-8 0-6 16,-14-3 0-16,-3-6-10 15,-4-10 1-15</inkml:trace>
  <inkml:trace contextRef="#ctx0" brushRef="#br0" timeOffset="-109476.025">8848 18106 51 0,'7'19'25'0,"35"-48"-21"0,-28 23 39 16,0-3-38-16,-7-1 0 16,0 1 0-16,0-1 1 15,-7 1-8-15,-3 3 0 16,-4 9 5-16,-4 3 1 15,-13 4-3-15,6 8 1 16,-10 4-2-16,0 7 1 16,-1 5-2-16,5 4 1 15,6-7-3-15,0-3 1 16,11 0-3-16,14-2 1 16,11-4-3-16,7-4 1 15,10-2-5-15,0-7 1 16,8 1-4-16,6-7 0 0,-7-3 1 15,1-6 1-15,-1-1 6 16,0-2 0 15,1-4 7-31,-5-2 0 0,-6-1 7 0,-7 0 0 0,-11 1 2 16,-3-1 1-16,-11 0-4 16,-4 4 1-16,-10-1-2 15,-4 1 1-15,1 2-3 16,-1 4 1-16,0 6-2 15,1 6 1-15,-1 7-2 16,4 6 1-16,0-4-2 16,3 4 1-16,4 3-2 15,7 0 1-15,4-3-3 16,3-7 1-16,7-5-4 16,7-7 1-16,0-10-7 0,4-2 1 15,0-10-6-15,-1 0 0 16</inkml:trace>
  <inkml:trace contextRef="#ctx0" brushRef="#br0" timeOffset="-109160.14">9356 18294 45 0,'-4'25'22'0,"-6"-16"-22"0,10-9 38 0,-4 0-37 15,4 0 1-15,0 0 1 16,0 0 0-16,7-3-4 15,0-6 1-15,4-7 1 16,-1-3 1-16,4 1-1 16,1-1 0-16,6-3-1 15,-4-3 0-15,5 0 0 16,-1 6 1-16,-7 6-1 16,0 7 1-16,0 6-1 15,-3 6 1-15,-4 7-1 16,0 12 1-16,-4-6-1 15,-3 6 0-15,0-6-2 16,0-1 0-16,4-2-4 16,-1-3 0-16,4-4-9 15,4-3 0-15</inkml:trace>
  <inkml:trace contextRef="#ctx0" brushRef="#br0" timeOffset="-108875.303">9730 18206 46 0,'3'38'23'0,"-10"15"-24"0,7-44 36 16,0 7-32-16,0 0 0 16,0-1 3-16,4 1 1 15,-1-3-9-15,1-4 1 0,6-3 4 16,1-6 1-16,3-6-2 15,0-6 0-15,4-1-2 16,-1-6 0-16,1-3-3 16,0-3 1-16,3-3-5 15,0 0 0-15,4 3-9 16,-4 6 1-16,0-3-1 16,4 6 1-16</inkml:trace>
  <inkml:trace contextRef="#ctx0" brushRef="#br0" timeOffset="-108575.435">10082 18215 48 0,'22'19'24'0,"9"0"-26"0,-20-19 50 0,3-3-48 16,-7-6 0-16,4-7-1 0,-1 3 0 15,-3-5 0-15,-3-4 1 16,-4 9-1-16,0-3 1 15,-4-2-1-15,-3 5 0 16,-3 4 1-16,-1 9 0 16,-3 3 0-16,0 6 0 15,0 7-1-15,3 6 0 16,4 9-1-16,0-3 1 16,7 4-2-16,7-4 1 15,4 0-2-15,3-3 1 16,3-9-6-16,1-7 1 0,3-9-5 15,4-3 0-15</inkml:trace>
  <inkml:trace contextRef="#ctx0" brushRef="#br0" timeOffset="-107839.711">10400 18341 39 0,'7'12'19'0,"7"-21"-20"16,-7 3 35-16,-3 0-34 16,-1-4 0-16,4-2 0 15,0-1 0-15,4 0 0 16,-1-2 0-16,5 2 1 16,2 1 0-16,8 2 0 15,7-2 1-15,6-1 0 0,1 1 1 16,4 2-2-16,2-9 1 15,-2 10-1 1,-4-4 1-16,-1 4-2 0,-6 3 1 16,-4 3-2-16,-3 0 1 15,-14-1-1-15,-11 4 0 16,-4 0-1-16,-6 4 1 31,-19 21-3-31,5 6 0 16,2 0 1-16,5 1 0 15,6 2 2-15,4 1 0 16,4-1 1-16,10 1 1 0,7-7 2 16,0 0 0-16,-3 0 0 15,-4 1 0-15,-7-1-2 16,-7-9 0-16,-8-1-2 16,-2-2 1-16,-1 0-2 15,-7-10 1-15,1-6-1 16,-1-3 1-16,4-6 1 15,3 2 0-15,8-2 1 16,10 3 1-16,7-1 0 16,7-2 0-16,7-4 0 15,11 1 1-15,21-4-2 16,7-3 1-16,14-9-2 16,-4-3 1-16,-6-7-1 15,-11-6 0-15,-7 3-1 16,-8-6 1-16,-6 7-1 15,-7 2 1-15,-8 7-1 0,-6 2 0 16,-7 14 0-16,-8 5 1 16,-3 7 0-16,-7 13 0 15,0 2 0-15,-4 7 0 16,0 3-2-16,4 3 1 16,4-3-2-16,3 3 0 15,3-6-8-15,8-3 0 16,6-7-2-16,4 0 1 0</inkml:trace>
  <inkml:trace contextRef="#ctx0" brushRef="#br0" timeOffset="-107524.22">11815 17993 21 0,'0'9'10'0,"-25"7"-7"0,14-16 14 0,-3 3-15 15,-7-3 1-15,-7 0 1 16,0 0 0-16,-4 0-5 16,0 3 1-16,4 3 4 15,3 4 1-15,7-4-1 16,4 7 0-16,7-7 1 16,7 7 1-16,11 2-1 15,3 1 1-15,7 6-2 0,7 3 0 16,4 0-1-1,-7-3 0-15,-4-3-3 16,-10 0 0-16,-8 3-3 0,-6 3 1 16,-12 0-5-16,-2 0 1 15,-1 0-8-15,1-9 0 16</inkml:trace>
  <inkml:trace contextRef="#ctx0" brushRef="#br0" timeOffset="-107291.352">12051 18460 49 0,'42'38'24'0,"-31"-35"-28"0,-8-6 40 0,-3-7-39 15,-7-12 1-15,-14-6-19 16,-11-6 0-16,-17-17 20 15,-4 11 0-15</inkml:trace>
  <inkml:trace contextRef="#ctx0" brushRef="#br1" timeOffset="-85948.939">17953 4801 30 0,'0'18'15'0,"0"48"-9"0,0-44 16 15,0 9-22-15,0 13 0 16,-4 7 0-16,1 8 0 16,-1 1 0-16,1-1 0 15,-8-5-2-15,8-10 1 16,-4-13-6-16,0-3 1 0,-1-18-3 15,5-14 0-15</inkml:trace>
  <inkml:trace contextRef="#ctx0" brushRef="#br1" timeOffset="-85590.042">17928 4895 37 0,'7'-10'18'0,"-3"1"-21"16,-4 9 37-16,7-10-32 16,0 7 1-16,0-3 2 15,4 0 1-15,3 3-6 16,7-1 0-16,11 1 5 0,3 6 0 15,0-3-1-15,0 7 0 16,-3-1-1-16,-4 3 0 16,-6 4-2-16,-5 9 1 15,-10-10-3-15,-7 10 0 16,-10 7-2-16,-8 5 1 16,-3-3-4-1,-7 1 1-15,-1-17-6 0,1 4 1 16,0-9-5-16,3 2 0 15</inkml:trace>
  <inkml:trace contextRef="#ctx0" brushRef="#br1" timeOffset="-85195.697">18359 5446 37 0,'-4'26'18'0,"1"-26"-22"16,3-7 31-16,0 7-26 15,0-6 1-15,3-3 0 0,1-7 1 16,-1 0-3-16,4-6 0 16,0 7 4-16,0 2 0 15,4 1-1-15,-1-1 1 16,1 4-1-16,0 2 0 16,3 1-1-16,-4 3 1 15,4 3-5-15,1 3 1 16,-1 3-6-16,0 4 0 0,0-7-7 15,3 0 1 1</inkml:trace>
  <inkml:trace contextRef="#ctx0" brushRef="#br1" timeOffset="-84866.327">18877 5318 49 0,'11'6'24'0,"-4"-12"-23"16,-7 6 41-16,0 0-42 16,0 0 1-16,-4-3-1 15,-3-3 1-15,-3-1-2 16,-1 1 1-16,-3 6 0 16,0 6 1-16,-4-3-1 15,4 1 1-15,0 14-1 16,0 11 1-16,0-7-1 15,3 3 1-15,4 0-1 16,7-10 0-16,7-5-2 0,7-4 1 16,4-3-3-16,0-3 0 15,3-6-3-15,-4-4 1 16,1-2-6-16,-4-1 1 16,0-5-3-16,-3-4 1 15</inkml:trace>
  <inkml:trace contextRef="#ctx0" brushRef="#br1" timeOffset="-84506.294">19251 5390 43 0,'14'19'21'0,"-10"-16"-22"0,-4-9 42 0,0 6-40 16,0-7 0-16,-4 1 1 15,-6-3 0-15,-8 3-3 16,0-1 0-16,-3 1 2 16,0 6 0-16,3 3-1 15,1 0 1-15,3 7-1 16,0-4 1-16,3 3-3 16,4 13 0-16,3-6 0 15,1 3 0-15,3 0-1 16,7-1 1-16,0 1 0 15,4-3 0-15,3-4 1 16,3-2 1-16,4-4 0 16,1-3 0-16,2-6-1 0,1 0 0 15,0-6-5-15,-4-4 0 16,-4 0-6-16,-6-8 0 16</inkml:trace>
  <inkml:trace contextRef="#ctx0" brushRef="#br1" timeOffset="-84071.313">19590 5632 29 0,'3'18'14'0,"1"-5"-5"16,-4-13 20-16,0-3-26 16,0-7 0-16,0-12 3 15,-4-3 0-15,-3-15-7 16,-3-8 1-16,3-11 4 15,3-4 1-15,1-9-2 16,3 0 0-16,0 0-1 16,3-3 1-16,4 6-1 15,7 9 0-15,11 7-1 0,7 6 1 16,3 12-1-16,0 10 0 16,-3 9-2-16,-4 10 0 15,-3 9-5-15,-7 7 1 16,-4 8-8-16,-7 8 0 15,-7 2-3-15,-11-3 1 16</inkml:trace>
  <inkml:trace contextRef="#ctx0" brushRef="#br1" timeOffset="-83108.338">19399 5293 44 0,'-3'9'22'0,"3"-9"-16"16,0 0 41-16,3 0-42 15,4 3 0-15,4 4 4 16,3-4 0-16,11 0-11 16,3-3 0-16,0-3 7 15,14-3 0-15,4-1-7 16,4-2 1-16,-11 3-9 16,-8-1 0-16,-10 4-10 15,-13 0 1-15</inkml:trace>
  <inkml:trace contextRef="#ctx0" brushRef="#br1" timeOffset="-82345.674">20750 5330 31 0,'-7'26'15'0,"4"-26"1"16,3 3 13-16,0 3-26 16,0 13 1-16,-4 0 0 15,-3 9 1-15,0 0-8 16,0 0 1-16,4 4 0 16,-1-7 0-16,1-3-11 15,3-16 0-15</inkml:trace>
  <inkml:trace contextRef="#ctx0" brushRef="#br1" timeOffset="-82133.659">20680 5152 41 0,'3'3'20'0,"4"9"-13"0,-7-12 29 16,7 0-39-16,1 0 1 16,-1 0-4-16,0-3 0 15,0 3 1-15,0 7 1 16,3-1-9-16,-3-6 1 16</inkml:trace>
  <inkml:trace contextRef="#ctx0" brushRef="#br1" timeOffset="-81730.844">20877 5515 31 0,'7'26'15'0,"-3"-20"-15"16,-4-6 24-16,0 0-25 15,0 0 0-15,0 0 1 16,0 0 0-16,0 0 1 16,0 0 1-16,0 0 0 15,4-10 0-15,-1 1 0 16,-3 0 1-16,4-4-2 16,-1 1 1-16,1 2-1 0,-1 1 1 15,4-1-2-15,4-2 1 16,3 2 0-16,-4 1 0 15,1 3 1-15,0 3 1 16,-1-1 0-16,1 8 0 16,-1-1-1-16,1 9 1 15,0 1-1-15,-4-1 0 16,0 1-5-16,0-1 1 16,3-2-6-16,1-4 0 15,3-6-5-15,-3-3 0 0</inkml:trace>
  <inkml:trace contextRef="#ctx0" brushRef="#br1" timeOffset="-81185.813">21407 4876 36 0,'7'6'18'0,"-7"-3"-16"16,0-3 28-16,-4 6-28 15,1 7 0-15,-4 3 2 16,-4 9 1-16,-3 12-6 16,-4 4 0-16,1 25 2 15,-1 0 1-15,0 6-4 16,4-3 0-16,0-16-6 15,3-9 0-15,4-12-5 16,4-20 0-16</inkml:trace>
  <inkml:trace contextRef="#ctx0" brushRef="#br1" timeOffset="-80962.926">21163 5280 45 0,'-3'22'22'0,"-1"3"-21"0,8-22 41 16,-1-3-40-16,4 4 0 15,0-4-1-15,4 0 1 16,-1-4-4-16,5 1 0 16,6 0-2-16,3 3 1 0,5 0-12 15,-1-6 1 1,0 6-1-16,7 3 1 0</inkml:trace>
  <inkml:trace contextRef="#ctx0" brushRef="#br1" timeOffset="-80724.297">21523 5387 38 0,'7'22'19'0,"-3"9"-18"16,-4-18 37-16,0-4-38 15,0 7 1-15,0 0 0 16,3 5 1-16,1 5-2 16,3-1 0-16,0-3 1 15,0-4 1-15,0-2-1 16,3-6 0-16,1-7-3 16,3-6 0-16,0-7-4 15,0-2 1-15,0-1-8 0,4-15 0 16</inkml:trace>
  <inkml:trace contextRef="#ctx0" brushRef="#br1" timeOffset="-80391.981">21851 5534 42 0,'-3'19'21'0,"13"-13"-18"0,-10 1 34 0,4-1-35 15,-1 3 0-15,-3 1 1 16,7-1 1-16,0 1-5 15,0-4 1-15,0-3 2 16,0 0 0-16,1-3-4 16,2-3 1-16,1-3-6 15,-1-4 0-15,4 1-8 16,-3-4 0-16</inkml:trace>
  <inkml:trace contextRef="#ctx0" brushRef="#br1" timeOffset="-79596.998">21865 5271 48 0,'0'6'24'0,"4"-9"-23"16,-4 3 40-16,0 0-44 16,7 0 1-16,0-3-10 15,0-3 1-15,3-4 3 16,1 4 1-16</inkml:trace>
  <inkml:trace contextRef="#ctx0" brushRef="#br1" timeOffset="-79269.659">22334 4684 40 0,'0'38'20'0,"0"15"-19"15,0-37 29-15,4 22-30 16,-4 6 1-16,0 15-1 15,-7 20 1-15,0 18-2 16,0 3 1-16,0-3-1 16,3-6 1-1,-3-28-11 1,4-28 0-16</inkml:trace>
  <inkml:trace contextRef="#ctx0" brushRef="#br1" timeOffset="-79034.272">22084 5418 58 0,'7'22'29'0,"11"-34"-35"0,-8 5 51 15,8 4-45-15,3-9 1 16,7 2-2-16,4-2 1 15,3 6-6-15,4 2 0 0,0 4-8 16,0 7 0-16,3-4-2 16,4 3 1-16</inkml:trace>
  <inkml:trace contextRef="#ctx0" brushRef="#br1" timeOffset="-78802.404">22574 5550 40 0,'-3'28'20'0,"3"-3"-30"16,0-18 39-16,0-4-35 15,0 0 1-15,0-3-12 16,0 0 1-16,7-13 17 16,0 1 1-16</inkml:trace>
  <inkml:trace contextRef="#ctx0" brushRef="#br1" timeOffset="-78536.53">22638 5450 21 0,'17'22'10'0,"26"15"-8"0,-29-34 18 16,7 7-16-16,7 2 0 16,0-5 3-16,4 2 0 15,7-6-9-15,3-3 1 16,-3 0 5-16,0-9 0 15,-11-1-1-15,-3-9 0 16,-4 4-2-16,-7 2 1 0,-3-2-2 16,-8-1 1-16,-6 6 0 15,-8 14 0-15,-3 5-2 16,0 7 1-16,0-1-1 16,-4 4 0-16,4 6-1 15,3-6 0 1,4 3-3-16,7-3 1 0,7-3-6 15,4-4 1-15,14-9-2 16,7-9 1-16</inkml:trace>
  <inkml:trace contextRef="#ctx0" brushRef="#br1" timeOffset="-78232.914">23361 5550 37 0,'7'3'18'0,"0"13"-22"0,-3-13 37 0,-4 0-32 16,0 0 0-16,3 0 1 0,-3-3 0 16,7-3-2-1,0-6 0-15,0 3 1 0,0-1 1 16,0-8 1-16,4-4 0 16,14-3-1-16,3 3 1 15,7-3 0-15,4 0 1 16,0 3 0-16,0 7 0 15,3 9-2-15,0 6 1 16,4 9-1-16,0 4 1 16,-7 6-2-16,3 3 1 0,8 3-1 15,6-3 0-15,-3-3-3 16,0-3 0-16,-7-6-8 16,-8-4 0-16,-9-9-7 15,-12 0 0-15</inkml:trace>
  <inkml:trace contextRef="#ctx0" brushRef="#br1" timeOffset="-77151.884">17907 5851 34 0,'4'25'17'0,"10"-15"-12"0,-4-7 18 0,1 0-20 16,6-3 0-16,5 3 3 15,6 3 1-15,7-3-8 16,7 0 0-16,8 4 6 15,10 2 1-15,0-3-2 16,10 4 1-16,15-1-2 16,14 4 1-16,10 2-1 15,1-2 1-15,9 0 0 16,12 2 0-16,3 1-1 16,-3-4 1-16,3 1-1 15,10-7 1-15,-3 4-1 16,0-4 1-16,11-3-2 15,7-3 0-15,-4 3 0 16,22 0 0-16,6-3-1 16,7-9 1-16,26 0-1 15,-8 2 0-15,18 1 0 0,-4-10 0 16,14 1-1-16,4-1 1 16,7-3-1-16,14 0 1 15,11 0 0-15,-8 4 0 16,-6 5-2-16,-22 14 0 15,-28-1-3-15,-7 9 1 16,-28 13-6-16,-14 0 1 16,-32-3-13-16,-25-9 0 15,-35-13 0-15,-24 0 1 0</inkml:trace>
  <inkml:trace contextRef="#ctx0" brushRef="#br1" timeOffset="-74584.249">4872 13622 21 0,'10'3'10'0,"1"-13"-4"0,-11 7 11 16,7 0-15-16,4 0 0 15,-11 3 2-15,0 0 0 16,0-6-5-16,0 6 1 16,0 0 3-16,-11 0 0 15,-7 6-1-15,1-3 0 16,-4 3-1-16,-1-3 0 16,-6 1 0-16,0-4 0 15,-4 3-1-15,1 0 0 16,-8-6 0-16,-4 3 1 0,8 3-1 15,3 0 1-15,-10-3-1 16,7 3 0-16,7 0 0 16,3-3 1-16,4 3 0 15,-4-9 0-15,11 6 0 16,3 3 0-16,-3 0-1 16,4 0 1-16,6 7-1 15,-3 2 0-15,7 4-1 16,-4 15 1-16,4-5-1 15,0 2 0-15,0 0 0 16,0 3 0-16,0 7 0 16,-7 3 1-16,4 6 0 15,-4 9 0-15,3-2 0 16,-6 8 0-16,3 4 0 16,-4 6 0-16,-7 10 0 15,4-4 0-15,0 4 0 16,4-1 0-16,-1 10 0 0,0-6 0 15,1 6 0-15,-1 0 1 16,1-7-1-16,-1 4 0 16,1 3 1-16,-1-6 0 15,4 3-1-15,0-10 1 16,3 10 0-16,-3-7 0 16,7 1 0-16,7 6 0 15,-7-7 0-15,4 1 0 16,-1-7 0-16,1-6 1 0,-4-9-1 15,0-4 1-15,0-3 0 16,0-3 1-16,0-3-2 16,0 4 1-16,0-7-1 15,0-4 1-15,7-2-1 16,-7-4 0-16,4 1-1 16,3-1 1-16,-4-5 0 15,4 2 0-15,-3-6-1 16,3-3 1-16,-7-3-1 15,0 0 1-15,3-7-1 16,4-2 1-16,-3-4-1 16,10-3 1-16,7-6-1 15,7-3 1-15,8-4-1 16,13-2 0-16,11-4 0 16,11 0 1-16,-15 4-5 15,-7 2 1-15,-10 1-10 31,-14 3 1-31,-11 3-3 0,-10 6 1 0</inkml:trace>
  <inkml:trace contextRef="#ctx0" brushRef="#br1" timeOffset="-73666.938">3835 15525 18 0,'0'3'9'0,"10"7"-1"16,-10-10 10-16,0 0-16 16,0 0 0-16,0 0 3 15,0 0 0-15,0 0-6 16,-7 3 1-16,0 0 4 16,-7 6 0-16,-4 4-1 15,-3 2 0-15,-10 7-1 16,2 3 0-16,-13 1-1 15,-7 5 1-15,-8 7-1 16,-6 5 1-16,-4 11-1 0,-4 5 0 16,0 7-1-16,15 6 1 15,3 4 0-15,4-1 0 16,10-3 0-16,0 0 0 16,18-3 0-16,10-3 0 15,11-10 1-15,11-2 0 16,21-7-1-16,24-3 1 15,8-4-2-15,3-8 1 0,-7-4-6 16,-11 0 1-16,-7-6-10 16,-13 0 1-16</inkml:trace>
  <inkml:trace contextRef="#ctx0" brushRef="#br1" timeOffset="-73322.092">3401 16641 27 0,'21'10'13'0,"78"-7"-3"15,-71 0 13-15,4 0-21 0,14 3 1 16,3 7 3-16,-7 6 0 16,-3 3-8-16,-11 0 1 15,-7 3 4-15,-10-3 0 16,-11 3-2-16,-11 3 0 16,-17 6-2-16,-3 1 1 15,-5 6-1-15,-10 9 1 16,-10-6-3-16,-4-7 0 15,0-8-9-15,-7-11 1 16</inkml:trace>
  <inkml:trace contextRef="#ctx0" brushRef="#br1" timeOffset="-73112.837">3440 16579 34 0,'10'34'17'0,"8"23"-10"16,-18-36 22-16,10 8-28 15,-10-1 0-15,4 6-1 16,-4 10 1-16,0 3-5 16,-4-3 1-16,4-3-8 15,-7-13 1-15</inkml:trace>
  <inkml:trace contextRef="#ctx1" brushRef="#br1" timeOffset="198249.32">5630 13988 0,'0'0'0,"0"0"16,0 0-16,0 0 16,0 0-1,0 0-15,0 0 16,0 0-16,0 0 47</inkml:trace>
  <inkml:trace contextRef="#ctx0" brushRef="#br1" timeOffset="-71912.582">8467 18598 17 0,'10'16'8'0,"11"-16"2"0,-10 0 8 0,7 0-12 16,-1 0 0-16,15 3 4 15,10 0 0-15,4 0-11 16,4 3 0-16,10-2 9 16,7 2 1-16,7-3-3 15,14 3 0-15,14 0-2 16,22-2 1-16,20-1-3 16,33-3 1-16,10-7-2 15,24 4 1-15,1-3-2 16,-7 0 1-16,-8 3-1 15,-20 0 0-15,-22-1-4 16,-11 4 1-16,-17 7-7 0,-24 2 0 16,-15 0-6-16,-10 4 0 15</inkml:trace>
  <inkml:trace contextRef="#ctx0" brushRef="#br2" timeOffset="-61598.675">19385 10156 23 0,'-3'4'11'0,"-1"2"0"0,4-6 12 15,0 0-21-15,0 0 1 16,0 3 2-16,0-3 0 15,0 0-6-15,7 0 1 0,0 0 5 16,4 0 0-16,-1 0-1 16,8 3 0-16,3-6-1 15,0 3 1-15,4 3-1 16,0-6 0-16,10 6-1 16,4 0 1-16,7 0-1 15,3 4 0-15,4-1-1 16,7 7 1-16,3-1 0 15,-3 1 0-15,15 5-1 16,2 1 1-16,4-3-1 16,4 0 0-16,3-1 1 15,-7-2 0-15,18-1-1 16,0 1 1-16,0-4-1 16,3-6 0-16,0 4 0 15,4-1 1-15,0-3-2 16,3 3 1-16,4-2-1 0,-7-1 0 15,3 6 0-15,1 0 0 16,6-2 0-16,1-4 0 16,-1 3-1-16,0 0 1 15,4-2 0-15,4-1 0 16,-8 0 0-16,-3 0 1 16,7 0-1-16,0 0 0 15,3-9 0-15,-13 3 0 16,6 0 0-16,-3-4 0 15,4 4 0-15,2-6 0 16,-13 3 0-16,7-1 0 0,0 1 0 16,3 3 1-16,-3-3-1 15,-7-1 0-15,4-2 0 16,2 6 1-16,5-3-1 16,-8-1 0-16,-3 1 0 15,3 0 0-15,4-1 1 16,-3 1 0-1,48 0-1 1,-13-3 1-16,-7-1 0 16,-8 1 0-16,-13 2-1 15,-8-2 1-15,7 0-1 16,-10 2 1-16,0 4-1 16,0-6 0-16,-11 9 0 15,4-3 1-15,0 0-1 16,-1-1 1-16,1 1-1 15,-4 3 0-15,-3 0 0 0,-4-3 0 16,8 0 0-16,-5 3 0 16,5 0 0-16,-1 0 1 15,-14-3 0-15,0 3 0 16,7 0 0-16,-3-3 0 16,0 6-1-16,10-6 1 15,-7 3-1-15,-3-3 1 16,3-4-1-16,4 1 1 15,3 0-1-15,7 0 1 16,-14-1-1-16,4-2 1 16,0 9-1-16,0-3 1 0,3 0-1 15,0-1 1-15,-10 1-1 16,-11 0 1-16,7-3-1 16,0 0 0-16,4-4 0 15,-4 1 0-15,4-1 0 16,-8-2 0-16,-10 2 0 15,4 4 0-15,-4 3 0 16,0 0 1-16,-7 3-1 16,-4 3 0-16,1 0 0 15,-4 0 0-15,-4 0 0 16,-3 1 0-16,-4 2-3 16,-6 3 0-16,-5-2-8 15,-3-4 0-15,-10-10-10 16,-14-2 0-16</inkml:trace>
  <inkml:trace contextRef="#ctx1" brushRef="#br2" timeOffset="209361.39">14609 7685 0</inkml:trace>
  <inkml:trace contextRef="#ctx0" brushRef="#br2" timeOffset="-60530.122">19279 9965 25 0,'4'-6'12'0,"10"-16"-2"0,-7 22 12 15,-3-6-18-15,3 3 0 16,-4-4 2-16,1 4 1 16,-4 3-8-16,0 0 1 15,0 0 7-15,3 3 0 16,-3-3-1-16,4 7 0 0,-4 5 1 16,0 1 1-16,-4 12-2 15,1 12 0-15,-1 4-2 16,1 12 1-16,-1 13-2 15,1 0 0 1,3 0-2 0,0-10 1-16,0-5-8 0,3-4 1 0,4-13-15 15,0-12 1-15</inkml:trace>
  <inkml:trace contextRef="#ctx0" brushRef="#br2" timeOffset="-58550.754">19360 11514 40 0,'4'-6'20'0,"7"3"-14"0,-11-3 20 15,0-4-25-15,-4 4 1 16,-3 0-1-16,-4-4 1 16,-6 1-2-16,-8-1 0 15,0 4 2-15,-3 3 0 0,-4 3-1 16,-3 0 0-16,3 6 0 15,4 10 0-15,3 9-1 16,4 6 0-16,4 4 1 16,6 9 0-16,8 6 0 15,6-9 1-15,15-7 0 16,17-2 1-16,7-14-1 16,11-5 0-16,0-13-1 15,0-13 1-15,-7-5-1 16,-7-4 0-16,-11 0-2 15,-3-7 1-15,-18-2-9 32,-11 0 1-32,-10-7-8 0,-4 7 1 0</inkml:trace>
  <inkml:trace contextRef="#ctx0" brushRef="#br1" timeOffset="-47634.662">9345 8915 5 0,'7'3'2'0,"0"-3"2"15,-7 0 3-15,4 0-6 16,-4 0 0-16,3 0 3 15,4 0 1-15,-3 3-5 16,-1 0 1-16,1 0 3 16,-1-3 0-16,4 7 0 15,1-7 0-15,2 0-2 16,-3 0 1-16,0 0-2 16,4 0 1-16,-1 3-1 15,5-3 0-15,-5 3 1 16,4-3 0-16,0 3 0 15,0-3 0-15,1 0 0 16,2 0 0-16,1 3 0 16,-1-3 1-16,-2 3-2 0,2-3 0 15,-6 0 0-15,3 0 0 16,0 0 0-16,0 0 1 16,4 0-1-16,-4 0 0 15,4 0 0-15,-1 0 1 16,1 3-1-16,-1 0 0 15,1 1-1-15,3-1 1 16,0-3-1-16,-3 0 1 16,0 0 0-16,-1 0 0 0,1 0 0 15,7 0 0-15,-8 3-1 16,1-3 1 0,0 3-1-16,-1-3 1 0,1 0-1 15,-1 3 1-15,1 0-1 16,3-3 0-1,-3 0 0-15,3 0 0 0,-3-3 0 16,3 0 0-16,-7 0 1 16,0-3 0-16,4 2 0 15,-1 1 0-15,5 3 0 16,-1-3 0-16,3 3 0 16,5-3 1-16,-1 3-2 15,0-3 0-15,-3 3 1 16,3-3 0-16,0 3-1 15,0-3 1-15,1 3-1 16,-1-3 1-16,0 3-1 16,0-7 1-16,1 7-2 15,-1-3 1 1,-4 3 0-16,-2-3 0 0,-1 0 0 0,0 0 1 16,4 3-1-16,3-3 0 15,0 3 0-15,0-4 1 16,1 4-1-16,-1-3 0 15,4 3 0 1,-4 0 1-16,0 3-1 16,0-3 0-16,0 4 0 0,1-4 0 15,-1 3 0-15,4-3 0 16,-4 0 0-16,0 0 0 16,-3 3 0-16,-1 0 0 0,-2 0 0 15,-5-3 0-15,4 3 0 16,4-3 0-16,3 7-1 15,1-7 1-15,-1 0 0 16,4 0 0-16,-4 0 0 16,-4 0 1-16,1 0-1 15,0 0 1-15,3 3-1 16,0-3 1 0,1 3-1-16,-1-3 0 0,0 3 0 15,0-3 0-15,0 0 0 16,1-3 0-16,-8 3 0 15,0-3 0-15,4 3 0 16,-1-3 0-16,5 3-1 16,-1-7 1-16,7 7 0 15,-3-3 0-15,0 0 0 0,-1 0 1 63,1 0-1-63,3-4 0 0,-3 4 0 0,0-3 0 0,3 3 0 15,-3 0 0-15,0 3-1 0,-4-3 1 0,-3-4 0 0,-1 1 0 16,4 0 0-16,1 6 0 16,6-6 0-1,-7-1 0-15,4 1 0 0,0 6 1 16,-4 0-1-16,0 0 0 16,0-3 0-16,1 0 0 15,2 3 0-15,-2 0 0 0,2-3-1 16,1-1 1-16,-4-2 0 15,0 3 0 1,1 0 0-16,-1 3 0 0,-7-3 0 16,4 0 0-16,-1 6 0 15,1-3 1-15,0 0-2 16,3 0 1-16,4 0 0 16,0 0 0-16,-1 0 0 15,1 0 1-15,0 0-1 16,0 3 0-16,-1 0 0 15,1 3 0-15,3-3 0 16,-3 1 0-16,0-1 0 16,0 3 0-16,-1-3 0 15,-2-3 1-15,-1 6-1 16,4-2 0-16,3 2 0 16,4-3 0-16,-4 0 0 0,0 0 1 15,4 0-1-15,0 0 0 16,0 1 0-16,-1-1 0 15,-2 3 0-15,3-3 1 16,-1 0-2-16,-9 0 1 16,-1 1 0-16,4-1 0 15,3 0 0 1,0 0 0-16,0 0 0 0,1 0 0 16,-1 7 0-16,0-7 1 0,0 0-2 15,1 0 1-15,-1 0 0 16,0 0 1-16,4 0-2 15,-4-3 1-15,-3 0 0 16,-4-3 0-16,1 3 0 16,-1-3 0-16,0 3 0 15,0-3 1-15,4 3-1 16,3-3 0-16,-3 3 0 16,0-3 0-16,0 3 0 15,-1-3 0-15,1 3 0 16,0 0 0-16,7 0 0 15,-8-3 0-15,1-4 0 16,0 4 0-16,0 3-1 16,-8 0 1-16,4 0 0 15,-3 0 0-15,3 3 0 16,1 4 0-16,-1-4 0 16,0 0 0-16,4 0 0 0,-4 0 1 15,0 3-1-15,-3-3 0 16,0 4 0-16,-1-4 0 15,1 3 0-15,-4-3 0 16,0 4 0-16,-3-4 0 16,0 0-1-16,-1 0 1 15,-3 3-3-15,1-3 0 16,-1 4-12-16,-4-11 1 0</inkml:trace>
  <inkml:trace contextRef="#ctx0" brushRef="#br1" timeOffset="-46899.984">15543 8742 25 0,'4'0'12'0,"3"10"2"0,-3-10 5 16,-1 3-17-16,1 0 0 15,-1 0 2-15,1 3 0 16,3 1-4-16,-4 5 0 16,4-2 3-16,0-1 1 15,0 3-2-15,4 1 1 0,3 0-1 16,4-1 1-16,-1 7-2 15,1 0 0-15,7 0 0 16,-1 3 0-16,-2-7 0 16,-5 4 0-16,-3-3-1 15,-3-4 0-15,-11 7-1 16,-7 0 0-16,-4 6 0 16,1 0 0-16,-8 0-1 15,-3 3 1-15,0-3 0 16,0-3 1-16,3-3 0 15,4-3 0-15,0 3 0 16,3-1 1-16,4-2-1 16,0-3 1-16,3-1-1 15,1-2 1-15,-1-4-1 16,1-3 0-16,3-3-1 16,-4-6 1-16,1-7-1 15,-1-2 0-15,1-4 1 0,3-6 1 16,0-10 0-16,0 4 1 15,0-10-1-15,-4-9 1 16,4-7 0-16,0-5 0 16,0-4-3-16,4 6 0 15,6 1-13-15,1-1 1 16</inkml:trace>
  <inkml:trace contextRef="#ctx0" brushRef="#br1" timeOffset="-45016.965">10502 6666 12 0,'18'-9'6'0,"3"-19"-1"16,-17 15 6-16,-4-3-9 15,0 1 1-15,-4-4 1 16,-3-6 1-16,-7 3-6 15,-11 0 1-15,-7 0 4 0,1 0 1 16,-12 3-2-16,5 4 1 16,-5-1-2-16,-3 0 1 15,-3 10-2-15,-4 0 1 16,-10 3-1-16,-1 3 0 16,-3 6-1-16,-4 3 1 15,8 7-1-15,-4 6 1 16,-4 6-1-16,4 10 1 15,-7-1-1-15,4 10 0 16,-11 0 0-16,17 0 0 0,1 10-1 16,6 2 1-16,1 7 0 15,6 6 0-15,4-3-1 16,4 13 1-16,3 9 0 16,8 6 1-16,6 3 0 15,7 1 0-15,4 2-1 16,14-9 1-16,7 7 0 15,18-4 0-15,10 3 0 16,4-3 1-16,10-6 0 16,11-9 1-16,7-7 1 15,7-3 0-15,4-15-1 16,3-13 1-16,4-10-1 16,14-15 1-16,6-22-2 15,15-13 1-15,-7-21-2 16,7-23 0-16,0-25-2 15,-11-3 1-15,-13-15-2 16,-15-16 1-16,-18-7-2 0,-17-8 0 16,-21-11-5-16,-18-5 0 15,-18-4-6-15,-10 7 1 16</inkml:trace>
  <inkml:trace contextRef="#ctx0" brushRef="#br1" timeOffset="-39587.39">19413 12631 19 0,'4'3'9'0,"6"-6"-3"15,1-1 9-15,-4 4-14 16,4-3 0-16,-1 3 2 16,4-3 1-16,1 0-4 15,2 3 0-15,1-3 2 0,3 0 1 16,4 3-1-16,3-3 0 15,4 3-1-15,6 0 1 16,5 0 0-16,3 0 0 16,3 0 0-16,4 3 0 15,0 0 1-15,7-3 0 16,0 3-1-16,7 0 1 16,3 0-2-16,4 4 1 15,4-4-1-15,0 0 0 16,-1 3 0-16,4-3 0 0,4 7 0 15,3-1 1-15,4-3-1 16,0-2 1-16,7-4-1 16,-4 3 1-16,4 0-1 15,3-3 1-15,0-3-2 16,-3 0 1-16,3-1-1 16,4 4 1-16,0 0-1 15,3 4 1-15,1-4-1 16,-1 3 0-16,4 0 0 15,3 0 1-15,1 0-1 16,-8 0 0-16,4 0 0 16,3 4 1-16,8-1-1 15,-15 0 0-15,4 0 0 16,0 7 1-16,3-7-1 16,8 1 0-16,-18 2 0 15,10 0 1-15,-3-2-2 16,7 2 1-16,-4-3 0 0,-6 1 0 15,3 2 0-15,-4-3 1 16,7 7-1-16,-3-7 0 16,-3 0 0-16,-1 1 1 15,0-1-1-15,1 0 1 16,3-3-1-16,-11-3 0 16,4 0 0-16,3 0 0 15,-3 0 0-15,0 0 1 16,-7 0-1-16,-1-3 0 15,8 3 0-15,-7-3 0 16,3 0 0-16,-3-3 0 0,-11-1 0 16,11 1 1-16,-4 0-1 15,4-1 1-15,0-5-1 16,-4 6 1-16,-7-1-1 16,0-2 1-16,4 3-1 15,0-4 1-15,0-2-1 16,3-1 1-16,-14-2-1 15,7-1 1-15,-3 0-1 16,0 4 0-16,-1-4 0 16,8 10 1-16,-7-7-1 15,-8 4 1-15,4-1-1 16,4 4 0-16,-4 0 0 16,7 0 1-16,-3-1-1 15,-4 1 1-15,-7 3-1 16,4 0 0-16,3 0 0 0,-3 6 1 15,-4 0-1 1,-4-3 1-16,1 0-1 0,-8 0 1 16,-10-3-1-16,0 3 0 15,0-3-1-15,0 3 1 16,3 0-1-16,-6-4 1 16,-4 1-4-16,0-3 1 15,-4 3-6-15,-3 0 0 16,-8-4-7-16,-6-5 0 15</inkml:trace>
  <inkml:trace contextRef="#ctx0" brushRef="#br1" timeOffset="-39015.032">29746 12361 29 0,'11'6'14'0,"3"0"-6"15,-11-6 17-15,5 0-23 16,-1-3 0-16,3 3 2 0,4-3 1 31,22 6-6-31,-1 4 1 16,-3-1 3-16,-1-3 1 15,1 10-3-15,-11-4 1 16,-3 4-2-16,-8 2 1 16,-10 4-2-16,-3 6 1 15,-4 6-1-15,-11 4 0 16,-3 6 0-16,-7-4 1 15,0 4 0-15,-1 0 0 16,5 0 0-16,3-1 0 16,-1-2 0-16,5-10 1 0,3 0 0 15,3-2 0-15,4-8 0 16,0-2 1-16,3-7 0 16,1-5 0-16,-1-4 0 15,1 0 0-15,-1-10-1 16,1-12 0-16,3-9 0 15,0-13 0-15,0-19-1 16,0 1 1-16,0-11-1 16,-4 11 0-16,-3-4-2 15,-3-3 0-15,-12 6-12 16,-9 4 0-16</inkml:trace>
  <inkml:trace contextRef="#ctx0" brushRef="#br1" timeOffset="-38204.793">22864 13512 38 0,'-4'6'19'0,"4"-6"-11"16,0 0 19-16,0 0-23 16,0 0 1-16,4 0 1 15,3 0 1-15,0 0-9 16,3 3 0-16,11 0 6 16,11 4 0-16,10-1-6 15,1 3 0-15,3 1-8 16,-4-4 1-16,-3-3-6 15,0-15 0-15</inkml:trace>
  <inkml:trace contextRef="#ctx0" brushRef="#br1" timeOffset="-37992.971">23110 13364 39 0,'-10'32'19'0,"3"9"-18"0,3-29 31 16,-3 1-32-16,0 9 0 16,-7 6 1-16,4 9 0 0,-5 4-2 15,1 6 1-15,0-3-5 16,-3 0 1-16,2-9-8 16,5-10 1-16</inkml:trace>
  <inkml:trace contextRef="#ctx0" brushRef="#br1" timeOffset="-37725.433">23647 13346 37 0,'0'31'18'0,"-4"44"-21"0,4-59 27 15,-3 15-25-15,-1 7 1 16,-6 12-1-16,-1 6 1 16,4 1-1-16,-4-1 1 15,4-9-9-15,0-12 0 16</inkml:trace>
  <inkml:trace contextRef="#ctx0" brushRef="#br1" timeOffset="-37440.245">23467 13684 35 0,'14'3'17'0,"14"22"-10"15,-17-21 25-15,6-1-31 16,12 6 1-16,6 10 3 16,11-6 1-16,3-1-7 15,0 10 1-15,-6-3 3 16,-11-7 0-16,-8 1-2 16,-10-4 1-16,-10 4-3 15,-15-1 1-15,-6 1-4 16,-8-1 0-16,-3 4-9 15,0 0 1-15,-1-7-2 16,1 1 1-16</inkml:trace>
  <inkml:trace contextRef="#ctx0" brushRef="#br1" timeOffset="-37095.94">24130 13988 44 0,'14'0'22'0,"-14"-15"-30"0,0 5 44 0,-10 1-37 16,-5 0 1-16,-6-1 0 15,4 4 1-15,-5 6-1 16,-2 6 1-16,-4 7-1 15,-1 5 0-15,5 4 1 16,-5 4 0-16,12-1-1 16,10-3 1-16,10-1 0 15,15-8 0-15,14-10-1 16,3-9 0-16,4-10 0 16,0-9 0-16,-8-9-8 15,-6-7 0-15,-7-6-5 16,-11 0 0-16</inkml:trace>
  <inkml:trace contextRef="#ctx0" brushRef="#br2" timeOffset="-31023.979">30596 9702 30 0,'0'9'15'0,"0"16"-4"0,0-15 16 0,4 15-25 16,-4 9 1-16,0 16 3 15,0 10 0-15,-4 9-7 16,1 13 0-16,3 2 5 15,0 4 0-15,0-10-2 16,0-9 0-16,-4-6-10 16,1-19 1-16,-15-13-7 15,1-12 1-15</inkml:trace>
  <inkml:trace contextRef="#ctx0" brushRef="#br2" timeOffset="-30399.827">30311 10931 25 0,'0'-13'12'0,"-4"-2"-2"15,4 15 11-15,0-6-17 16,0-1 0-16,0 7 3 0,0 0 0 16,0 0-8-16,0 7 0 15,0 2 6-15,0 10 0 16,0 9-2-16,-3 3 0 15,-1 10-2-15,1 0 0 16,-1-4-5-16,1-2 1 16,-1-4-9-16,0-9 0 15,1-6-1-15,6-7 0 16</inkml:trace>
  <inkml:trace contextRef="#ctx0" brushRef="#br2" timeOffset="-30084.26">30265 11103 25 0,'3'16'12'0,"15"-16"-9"15,-11 0 20-15,0 0-21 16,4 0 0-16,3 0 2 15,3 0 0-15,1 0-4 16,3 3 1-16,4 4 3 16,-4-1 1-16,0 3-1 15,-7 4 1-15,0-1-3 16,-10 4 1-16,-8 0-3 0,-10-1 1 16,0-2-1-16,-7-4 0 15,-4 1-5-15,-3-1 0 16,-4-3-7-16,1-2 0 15</inkml:trace>
  <inkml:trace contextRef="#ctx0" brushRef="#br2" timeOffset="-29407.754">30632 11257 37 0,'14'3'18'0,"-4"-3"-14"0,-10 0 25 0,0 0-30 15,0 0 1-15,0-6-1 16,-7 0 1-16,-3 3 0 16,3 3 0-16,-4 3 0 15,1 3 0-15,-5 0 0 16,1 7 0-16,-3-1-1 16,-1 10 1-16,4 10-1 15,7-4 0-15,3-3 0 16,11-6 1-16,4-10-1 15,3-9 0-15,0-15 1 16,4-11 0-16,-1-5-2 16,-2-10 0-16,-5 1-8 15,-3-7 0-15</inkml:trace>
  <inkml:trace contextRef="#ctx0" brushRef="#br2" timeOffset="-28894.192">30960 10878 35 0,'-14'12'17'0,"3"4"-7"16,11-16 26-16,0 3-32 15,4 0 0-15,-1 0 3 0,4 0 0 16,7 1-9-1,7 2 1-15,1-3 4 0,2 0 1 16,-2-3-3-16,-1-3 0 16,0 0-7-16,0 3 0 15,0 3-10-15,-3-9 0 16</inkml:trace>
  <inkml:trace contextRef="#ctx0" brushRef="#br2" timeOffset="-28659.338">30949 11122 56 0,'14'10'28'0,"18"-7"-35"0,-18-3 46 0,4 0-40 15,3-3 0-15,0 0-8 16,-3-1 0-16,-4 1-1 15,-4-3 1-15</inkml:trace>
  <inkml:trace contextRef="#ctx0" brushRef="#br2" timeOffset="-28042.552">31778 10843 48 0,'0'-6'24'0,"-14"6"-22"16,11 0 37-16,-4-3-38 16,-4-3 1-16,0 2 0 15,-3 1 0-15,-3 0-3 16,-1 0 0-16,0 3 2 16,-3 0 1-16,4 3-2 15,-1 3 1-15,0 4-1 16,4-1 0-16,0 4-1 15,3 2 0-15,4 4 0 0,0 0 0 16,4 3 0-16,6 6 0 16,4 0 0-16,8-2 1 15,2 8 1-15,4 1 0 16,0-1-1-16,-3-3 1 16,-4 1-1-16,-3-4 1 15,-4 0-2-15,-7 0 1 16,-7 1-1-16,-7-1 1 15,-7-6-2-15,-8-3 1 0,1-7-11 16,0-6 1-16,0-12-3 16,10 0 0-16</inkml:trace>
  <inkml:trace contextRef="#ctx0" brushRef="#br2" timeOffset="-27576.186">31983 11295 60 0,'3'9'30'0,"-3"44"-34"0,0-34 58 0,-3 6-53 16,3 7 1-16,-4 5 0 16,1 1 1-16,-1-7-6 15,4-2 1-15,0-7-7 16,0-7 1-16,0-15-10 15,7-12 0-15</inkml:trace>
  <inkml:trace contextRef="#ctx0" brushRef="#br1" timeOffset="-20627.196">11980 6974 10 0,'7'-16'5'0,"0"-31"1"0,-7 31 6 16,0 1-12-16,-7-4 1 15,-3-3 0-15,-8 0 1 16,4 3-3-16,-7-3 1 15,-7 0 1-15,-4 0 0 16,-3 3-1-16,-8 4 1 16,-3-14-1-16,-3 8 1 15,-7-5-1-15,-1 4 0 16,1 4 0-16,3 2 1 0,-7 7-1 16,0-4 1-16,-4 7-1 15,-6-4 0-15,-4 1 0 16,0 0 1-16,10 2-1 15,4 4 0-15,0 3 0 16,4 3 1-16,-1 4-1 16,4 5 0-16,4 10 0 15,3 3 1-15,4 0 0 16,-1 3 0-16,1 4-1 16,7 2 1-16,3-2-1 15,0 8 1-15,4 7-1 16,0 10 0-16,7 2 0 15,0 4 1-15,3 0-1 16,7 3 0-16,1-4 0 16,-1 1 1-16,1 3-1 15,-1-6 0-15,4-1 1 0,3 4 0 16,1-4 0-16,3-5 0 16,0-1 0-16,0 4 0 15,0-4-1-15,0 0 1 16,3 7-1-16,5-4 0 15,6 4 0-15,3 6 1 16,8-7 0-16,10 1 0 16,4-4 0-16,7-2 1 15,10-11 0-15,4-5 0 0,7-10 0 16,14-6 0-16,15-6-1 16,13-7 1-16,-3-12-1 15,-14-3 0-15,-1-7 0 16,-2-5 0-16,-12-1-1 15,-3-13 0-15,-3-18 0 16,-11-9 0-16,-4-7 0 16,-6-19 0-16,-15-12-1 15,-7-7 1-15,-7-12-5 16,-7 7 1-16,-7 2-6 16,-14-15 1-16</inkml:trace>
  <inkml:trace contextRef="#ctx0" brushRef="#br1" timeOffset="-15941.897">30748 8325 5 0,'4'3'2'0,"6"-9"3"0,-6 6 3 0,-4 0-8 16,0 0 1-16,0 0 3 16,0 0 0-16,0 0-4 15,0 0 1-15,0 3 2 16,0-3 1-16,0 0 0 15,0 0 0-15,0 0-2 16,0 0 1-16,-4 0-1 16,1 3 1-16,-4 0-1 15,0 4 1-15,-4-1-1 16,4-3 1-16,-4 0-1 16,1 0 0-16,-1 1 0 15,-3-1 0-15,0 0-1 16,3 0 1-16,-3 3-1 15,0 0 0-15,0-2-1 16,-4 2 1-16,-3-3-1 0,0 3 1 16,-4-3-1-16,1 1 0 15,-5-4 1-15,-2 3 0 16,-1-6-1-16,0 3 1 16,0-4 0-16,1 1 0 15,-8 0-1-15,0 3 1 16,0-3-1-16,1 3 0 15,-1 0 0-15,0 0 0 16,-3-3 0-16,-1 0 0 16,-6-4 0-16,3 1 0 0,0 3 0 15,-7-3 0-15,-3 3 0 16,3 0 0-16,3-1 0 16,1 1 1-16,-4-3-1 15,0 0 0-15,-7-1 0 16,4 4 0-16,3 0 0 15,0 3 1-15,-7-6-1 16,7 6 1-16,0 0-1 16,0 0 0-16,-3-3 0 15,-8 3 1-15,1 3-1 16,3-3 1-16,-4 0-1 16,1 3 1-16,3 0-1 15,3-3 1-15,-3 3-1 16,-7 0 0-16,0 4 0 15,0-1 0-15,0-3 0 16,-7 0 0-16,7 0 0 0,0 1 0 16,-7-1 0-16,0 0 0 15,0 0 0-15,-4 0 1 16,-3-3-1-16,7 0 0 16,4 0-1-16,-12 3 1 15,5-3 0-15,-4 0 0 16,0 0 0-16,-4 0 0 15,7 0 0-15,1-3 0 16,-1 0 0-16,-3-3 0 16,0-1 0-16,-7 1 0 0,-1 0 0 15,8 3 0-15,0-4 0 16,-4 4 0-16,-3-3 0 16,7-3 0-1,0-1 0-15,-4 1 1 0,8-1-1 16,-4 4 0-16,-1-3 0 15,1-1 0-15,-3 1 0 16,-5-1 0-16,12 1 0 16,3 3 0-16,0 6 0 31,0 0 1-15,-4 0-1-16,4 3 0 0,-4-3 0 0,1 3 0 0,10 3 0 15,3 1 0-15,-3 2 0 16,0 0 1-16,-4 4 0 15,1-4 0-15,-1 1-1 16,1-1 1-16,6 1-1 16,1 2 1-16,-1 4 0 15,-3 0 0-15,-3-4-1 0,-1 4 0 16,1-4 0-16,-4 4 0 16,3-3 0-16,4 2 1 15,-4-2-1-15,-3-4 0 16,-3-3 0-16,6 1 0 15,-6-4 0-15,2 0 0 16,12 0 0-16,-4 0 0 0,0 0 0 16,-7-3 0-1,3 3 0-15,1-3 0 16,-1 0 0-16,-3 0 0 0,11 0 0 16,-1 0 0-16,-6 0 0 15,2 0 0-15,1 4 0 16,4-8 0-16,-4 4 0 15,0 0 0-15,7 0 0 16,3 4 0-16,-6-4 0 16,3 0 0-16,-3 0 0 15,-1 0 1-15,4 0-1 16,0 0 0-16,0-4 0 16,4 4 0-16,-1 0-1 15,11 4 1-15,4-4-2 16,3 0 1-16,4-4-7 15,3 1 0-15,4-3-5 16,3-3 0-16</inkml:trace>
  <inkml:trace contextRef="#ctx0" brushRef="#br1" timeOffset="-15130.488">21047 8331 27 0,'14'10'13'0,"-4"-1"-10"0,-6-6 18 15,-1 4-20-15,-3 2 1 16,0 0 0-16,-3 4 0 15,-4 0-2-15,-4 5 0 16,-6-2 1-16,-4 0 0 16,-4 3 0-16,-7 2 0 15,-10 5-1-15,3-1 0 0,0 3 0 16,4 0 0-16,3-6 0 16,7 3 1-16,4-3-1 15,4-3 0 1,10-3 1-1,3-4 1-15,8 4 0 16,10-4 1-16,7 4-1 16,11 3 0-16,3 0 2 15,0-4 0-15,0 4-1 16,1-3 0-16,-5 0-1 16,-6-4 1-16,-4 1-1 15,-3-4 0-15,-4-3-3 16,-7-6 1-16,-3-3 0 15,-1-6 0-15,-3-13 0 16,0-16 0-16,0-6 0 16,0-18 1-16,4-1-1 15,-1-12 1-15,1-1-7 0,3-2 0 16,0-4-8-16,3 7 0 16</inkml:trace>
  <inkml:trace contextRef="#ctx0" brushRef="#br1" timeOffset="-13807.054">24924 7820 42 0,'0'7'21'0,"0"-7"-13"0,0 0 32 16,7-4-38-16,0 1 1 0,11-3 0 16,-1 0 1-16,4-1-6 15,0 1 1-15,15 0 0 16,3 3 1-16,3 3-11 15,0 0 1-15,1-3-5 16,-5-7 0-16</inkml:trace>
  <inkml:trace contextRef="#ctx0" brushRef="#br1" timeOffset="-13478.9">25658 7344 34 0,'3'18'17'0,"-6"-5"-17"0,-1-4 25 16,0 10-25-16,1 6 0 16,-4 7 0-16,0 2 1 15,-4 7-1-15,1 9 0 16,-4 0-1-16,-4 4 1 16,4 2-8-16,0-12 0 15,3-13-2-15,4-6 1 16</inkml:trace>
  <inkml:trace contextRef="#ctx0" brushRef="#br1" timeOffset="-13162.903">25555 7748 28 0,'14'16'14'0,"4"-4"-12"16,-11-12 25-16,0 4-26 16,4 2 1-16,-4 0 1 15,0 0 1-15,7 4-4 16,4-1 0-16,-1 4 4 0,1-1 1 16,-4-2-1-1,-3 2 0-15,-8-2-2 0,-6 2 1 16,-5-2-2-16,-2-1 1 15,-4 7-6-15,0-4 0 16,-4 1-5-16,0-1 1 16,1-5-5-16,-4-7 0 15</inkml:trace>
  <inkml:trace contextRef="#ctx0" brushRef="#br1" timeOffset="-12834.361">25855 7808 42 0,'0'28'21'0,"0"16"-17"15,0-32 39-15,0 1-41 16,0 9 0-16,0 9 0 16,0 1 0-16,0 2-4 15,0 4 1-15,-3-4-8 16,-1-9 0-16,-3-18-6 0,0-1 1 15</inkml:trace>
  <inkml:trace contextRef="#ctx0" brushRef="#br2" timeOffset="-6978.942">20888 10031 34 0,'0'0'17'0,"0"0"-7"0,0 0 17 15,0 0-23-15,0 3 0 16,0 3 3-16,0 7 1 15,-4 6-9-15,1 0 0 16,-8 25 6-16,1 6 1 16,-1 3-2-16,1 10 0 15,-1-4-3-15,0-2 1 16,4-4-6-16,0-9 1 16,0-6-11-16,0-13 0 15,0-13-3-15,4-6 1 16</inkml:trace>
  <inkml:trace contextRef="#ctx0" brushRef="#br2" timeOffset="-6032.162">20888 11113 43 0,'4'3'21'0,"-1"-3"-20"0,-3 0 38 15,0 0-38-15,-3 0 1 16,-5 3 1-16,1 0 0 16,-3 4-4-16,-1-1 1 15,-3 0 2-15,-4 4 1 16,1-1-2-16,-1 3 1 15,1 1-1-15,2 0 0 16,1-1-1-16,4 1 0 0,3-4 0 16,0 0 1-16,3-2-1 15,8 2 1-15,6 4 0 16,8 5 0-16,7 1-1 16,-4 3 1-16,-4-3-1 15,-3 3 0-15,-6-3-1 16,-8 3 1-16,-8-3-1 15,-6 3 0-15,-3 3-1 16,-4 3 0-16,3 0-5 16,0-3 0-16,4-3-8 15,0-6 0-15</inkml:trace>
  <inkml:trace contextRef="#ctx0" brushRef="#br2" timeOffset="-5537.895">21008 11486 41 0,'-7'9'20'0,"7"-9"-18"0,0 0 29 0,0 0-27 16,0 0 1-16,0 0 2 15,3 0 0-15,4 0-9 16,4 0 1-16,3 0 6 16,4 4 0-16,-1-1-3 15,1 3 1-15,0-3-1 16,-1 0 0-16,-3 4-1 15,-3-1 1-15,-4 3-2 16,0-3 0-16,-7 7-1 16,-3 3 1-16,-8-1 0 15,0 4 0-15,-3 3-1 16,0 0 1-16,0 0 0 16,0 3 0-1,7 7 0 1,7-7 1-16,7-10 0 15,11 1 1-15,3-7-2 0,7-2 0 16,0-4-7-16,-3 0 1 16,-4-6-11-16,-7-4 0 15</inkml:trace>
  <inkml:trace contextRef="#ctx0" brushRef="#br2" timeOffset="-612.108">7860 15723 5 0,'-7'3'2'0,"7"-3"2"0,0 0 3 15,0 0-6-15,0 0 0 16,0 0 3-16,0 0 0 16,0 0-4-16,7 0 0 15,0-3 4-15,0-1 0 0,0 1 0 16,0 3 0-16,4-3-1 15,3 0 1-15,-4 3-1 16,1-3 1-16,3 3-2 16,0-3 1-16,-3 0-1 15,-1-1 0-15,8 1-1 16,0 0 1-16,6 0 0 16,-2 3 0-16,6 0 0 15,7 0 0-15,-10 0 0 16,3 0 0-16,0 0-1 15,4 3 1-15,3 0-2 16,0-3 1-16,4 0-1 16,0 0 1-16,0 0-1 15,0 0 1-15,-4 0-1 16,4 0 0-16,7 0 0 16,3 0 1-16,-7 0 0 15,4 0 0-15,4 0 0 0,-1 0 0 16,4-3 0-16,3 0 0 15,-10-3-1-15,4 3 1 16,-1-1-1-16,7 4 1 16,-3 4-1-16,0-1 0 15,0 3 0-15,0-3 1 16,4 3-1-16,-1-2 0 16,-7-1 0-16,1 0 0 15,3 0 0-15,3 3 1 16,1 1-1-16,-1-4 1 15,0 3 0-15,1-3 0 16,3 0 0-16,-4-3 1 0,-6 3-1 16,-1-3 0-16,4 7-1 15,0-4 1-15,3-3-1 16,1-3 0-16,-1 3 0 16,4 0 1-16,-3 0-1 15,-4-4 1-15,-4 4-1 16,-3 0 1-16,3 0-1 15,-3 0 1-15,3 0-1 16,-3 0 0-16,-3 0 0 16,-1-3 1-16,-7 3-2 15,-3 0 1-15,-4 3-1 16,0-3 1-16,-6 0-3 16,-1-3 0-16,-4 3-11 15,1-6 0-15</inkml:trace>
  <inkml:trace contextRef="#ctx0" brushRef="#br2" timeOffset="678.04">8082 15860 23 0,'7'-3'11'0,"-3"6"-2"16,3-3 5-16,0-3-13 16,3 0 1-16,5 3 1 15,-5-6 1-15,8 3-4 16,3 0 1-16,-3 0 2 15,-1-1 1-15,4 4-1 0,1-3 0 16,2 0-1-16,1 3 1 16,3 0-1-16,4 0 0 15,-7 0-1-15,10 0 1 16,-7 0 0-16,4-3 1 16,7 0-2-16,-11 3 1 15,11-3-1-15,3 3 0 16,-7 0 0-16,4 0 1 15,0 3-2-15,0-3 1 16,3 3-1-16,0-3 1 16,1 0-1-16,-1 0 1 0,-3-3-1 15,3 0 0-15,-3-4 1 16,3 4 0-16,8 3-1 16,-4 0 1-16,-4 3 0 15,4-3 0-15,0 4-1 16,-1-1 1-16,5 0-1 15,-8-3 0-15,1 0 0 16,-1 0 1-16,4 0-1 16,3 0 0-16,1 3 0 15,-1 0 1-15,0-3-1 16,4 3 0-16,4 0 0 16,-4 1 0-16,-4 2 0 15,0-3 1-15,1 3-1 16,6 0 1-16,-3 1-1 15,4-1 0-15,-5 0 0 16,1-3 0-16,7 1 0 0,-7-4 0 16,-3 0 0-16,-4 3 0 15,-1-6 0-15,1-1 0 16,0 4-1-16,-4 0 1 47,1 0-3-32,-1 0 1 1,-7-3-13-16,4-3 1 0,-4-10-1 16,-3 10 1-16</inkml:trace>
  <inkml:trace contextRef="#ctx0" brushRef="#br1" timeOffset="17193.017">13261 7058 21 0,'21'-6'10'0,"-3"-7"-6"0,-15 4 10 16,1 3-13-16,-1-10 0 16,-3-3 0-16,-3 0 1 15,-4-6-3-15,-4 0 0 16,-3 0 2-16,-7 0 0 16,-7-3-1-16,-8 0 0 15,-2 3 0-15,-1 0 1 16,-4 3-1-16,-9 0 0 15,-8 0 0-15,-7-10 1 0,-1 1-1 16,-2 3 1-16,-1 6-1 16,1 3 1-16,-8 6-1 15,1 1 1-15,-15 6-1 16,4 2 0-16,3 4 0 16,7 10 0-16,4 15-1 15,0-3 0-15,0 9 0 16,7 10 1-1,-10 41-1 1,17 9 0-16,10 9 1 16,11-3 0-16,15 10 1 15,10 2 0-15,14 7 1 16,10 4 0-16,11-11 0 16,8 4 0-16,9 3 1 15,8-3 0-15,-7-12 0 16,3-7 0-16,8-13-1 0,6-2 0 15,8-4-1-15,-4-12 0 16,10-7-1-16,4-12 1 16,4-7-1-16,7-15 0 15,13-9-1-15,8-19 1 16,0-19-1-16,17-19 1 16,8-16-1-16,3-21 0 15,-18-13-2-15,-24-1 1 16,-18-5-1-16,-21-16 0 15,-14 3-6-15,-18-6 1 16,-28-10-1-16,-14-9 0 16</inkml:trace>
  <inkml:trace contextRef="#ctx0" brushRef="#br1" timeOffset="21126.649">20200 15139 17 0,'0'3'8'0,"0"4"2"0,0-7 8 16,0 0-16-16,0 0 0 15,4 0 2-15,-1 0 1 16,4 0-6-16,4 3 1 15,-4-3 3-15,0 0 0 16,3 3 0-16,1 0 0 16,3 0-1-16,0 0 0 15,0 0-1-15,4 1 1 16,0-1 0-16,3 0 1 16,4 0-2-16,-1-3 1 15,8 0-1-15,0 0 1 0,-1 0 0 16,1 3 0-16,0 0-1 15,-4 7 0-15,7-7 0 16,1 0 0-16,3 3 0 16,3-3 0-16,0 1-1 15,4-1 1 1,3-3-1-16,1 0 0 0,3 3 0 16,-4 0 1-16,-3-3-1 15,3 0 1-15,4 0-1 16,0 3 1-16,0 0-1 15,0-3 0-15,4 3 0 16,6-3 1-16,-3 0-1 16,-4 0 0-16,1 0 0 15,-1 0 0-15,4-3 0 16,-3 3 0-16,3-3 0 16,0 3 0-16,7-3 0 15,-4 3 0-15,-3-3 0 0,0-3 0 16,4 6 0-16,-1-4 0 15,1 1 0-15,3 0 0 16,3 0 0-16,1 3 0 16,-4 0 0-16,-4-3 0 15,4 3 0-15,0-3 1 16,4 6-1-16,3-3 1 16,0 0 0-16,0-3 0 15,-7 3-1-15,7 0 1 16,0 0-1-16,-3 0 0 15,7 0 0 1,-1 0 1 15,1 0-1-15,-4-7 1 0,-4 7-1-16,4 0 1 15,-3 7-1 1,3-7 1-16,0 3-1 0,4-3 1 15,-4 0-1-15,-4-3 0 0,5-4 0 16,2 7 0-16,-6 0 0 0,-1 0 1 0,4 0-1 0,0-3 1 0,-3 0-1 16,-8-3 1-16,12 3-1 0,-5 0 0 0,-3-1 0 15,0 1 1-15,4 3-1 16,3-3 1-16,-7 0-1 16,-7 0 1-16,10 0-1 15,-3 0 1-15,-7 3-1 0,0 0 0 16,4 0 0-16,-1 0 0 15,1-3 0 1,-1-1 0-16,-6 1 0 0,-1 0 0 16,1 3 0-16,-1 0 1 15,1 3-1-15,-1 4 1 16,0-1-1-16,4 0 1 16,4 0-1-16,-8-3 1 15,-10 1-1-15,0-1 1 16,0 0-1-16,3 0 0 15,-3 0 0-15,-3 0 0 0,-5 0 0 16,1-3 1-16,-4 7-2 16,1-14 0-16,-1 14-4 15,-7-4 0 1,-3-6-10 0,-4 3 0-16,-7-7-2 0,-3 1 1 15</inkml:trace>
  <inkml:trace contextRef="#ctx0" brushRef="#br1" timeOffset="21739.802">26889 14989 25 0,'-7'-3'12'0,"7"6"-9"0,0-3 18 16,0 0-17-16,0 0 1 15,0 0 2-15,0 0 0 0,0 0-9 16,3 0 1-16,4 0 6 15,4 3 0-15,-4 0-2 16,3 3 0-16,5 1 0 16,2 2 0-16,11 4-1 15,1 2 0-15,2 1 0 16,-2 0 0-16,-1-1-1 16,0-2 0-16,-3-1-1 15,-4 4 1-15,-7-3-2 16,-3-1 1-16,-8 4 0 15,-6 12 0-15,-8-3-1 16,-3 6 1-16,-4 7-1 16,-3 0 1-16,0-1 0 15,0-2 0-15,3-10 0 16,4 0 1-16,0-6-1 16,3 0 0-16,4-10 0 15,0 0 0-15,4-9 0 16,3-12 0-16,3-10 0 0,4-6 0 15,0-7 0-15,0-9 1 16,-7 7-1-16,-10-7 0 47,-8-10-2-47,-10-2 0 16,-14 0-11-16,-4 2 1 0,-7-2-2 0,3 6 0 0</inkml:trace>
  <inkml:trace contextRef="#ctx0" brushRef="#br1" timeOffset="22475.344">22885 15516 27 0,'0'25'13'0,"0"-7"-1"15,3-11 13-15,-3 5-24 16,0 10 1-16,0 6 1 16,0 7 0-16,-3 9-2 15,-1 12 0-15,1 20 2 16,-1 5 0-16,-3 4-1 0,0 3 1 15,3-7-3 1,1-9 0-16,-1-12-5 0,4-13 1 16,4-13-5-16,-4-15 0 15,0-6-4-15,-4-10 1 16</inkml:trace>
  <inkml:trace contextRef="#ctx0" brushRef="#br1" timeOffset="22777.514">22871 16281 27 0,'17'3'13'0,"8"0"-5"15,-14 0 23-15,6 0-28 16,8 4 0-16,3 8 4 15,-3 1 0-15,-4 3-9 16,-3-4 1-16,-4 7 4 16,-4-3 1-16,-3-3-3 15,-7-1 1-15,-3 4-3 16,-8-3 0-16,-3-3-1 16,-4-4 0-16,-3-3-3 15,-3-6 0-15,2 0-8 16,-2-6 0-16</inkml:trace>
  <inkml:trace contextRef="#ctx0" brushRef="#br1" timeOffset="23391.442">23237 16453 24 0,'-3'3'12'0,"-4"-12"2"15,7 9 11-15,0 0-20 16,0 0 1-16,7 3 5 15,4 0 0-15,-1 0-13 16,4 0 0-16,4 4 9 0,3-1 0 16,4 0-3-16,-1 1 1 15,-6-1-3-15,-4 0 0 16,-3 0-2-16,-1-3 0 16,-3 4-1-16,-7-1 1 15,-3 3-1-15,-4 1 0 16,-7 2 0-16,-4 4 0 15,-3 3 1-15,0-3 0 16,0 2 0-16,-1 4 1 16,5 0-1-16,6 6 0 15,4-6 1-15,7 0 0 0,7-3-1 16,11-6 1-16,3-4-7 16,4-3 1-16,-4-6-11 15,-11-6 0-15</inkml:trace>
  <inkml:trace contextRef="#ctx0" brushRef="#br1" timeOffset="23828.574">22130 15989 45 0,'0'-3'22'0,"10"6"-11"0,-3-3 30 0,4 0-40 16,3 3 1-16,7 3 1 15,7 1 0-15,1-1-4 16,-1 0 0-16,0 1 1 15,0 5 0-15,-3-9-6 16,-4 4 0-16,-3-1-10 16,-11-6 0-16</inkml:trace>
  <inkml:trace contextRef="#ctx0" brushRef="#br1" timeOffset="24023.638">22299 15842 59 0,'-3'34'29'0,"3"29"-31"0,0-44 49 16,-4 12-47-16,1 7 0 16,-1 6-5-16,-3 6 1 15,0-6-10-15,-11 3 0 16</inkml:trace>
  <inkml:trace contextRef="#ctx0" brushRef="#br2" timeOffset="31124.352">27637 9871 23 0,'3'3'11'0,"1"4"1"0,-1-4 11 0,-3 0-19 15,4 3 0-15,-1 10 2 16,-3-1 1-16,0 7-8 15,0 13 1-15,0 2 5 16,0 14 0-16,0 15-2 16,0 15 0-16,4 1-3 15,-1-1 0-15,1-2-8 16,-1-20 0-16,-6-9-6 16,3-9 1-16</inkml:trace>
  <inkml:trace contextRef="#ctx0" brushRef="#br2" timeOffset="32084.594">27785 11000 34 0,'0'-3'17'0,"-7"-3"-7"16,3 2 18-16,1 1-27 16,-4 6 1-16,0-3 2 15,-8 7 1-15,-2-1-6 16,-4 7 1-16,-4 2 2 16,0-2 1-16,1-1-1 15,-1-2 0-15,7 2-2 16,1-2 1-16,2-1-1 15,5 0 1-15,-1 1-2 16,4-1 1-16,4 4-1 16,-1-1 1-16,8 4-1 15,3 0 0-15,3-1 0 16,4 1 0-16,4 0 1 0,3-4 0 16,0 1 0-16,1 3 0 15,-1 2 0-15,-7 1 0 16,-4 3-1-16,-10 3 1 15,-7-3-2-15,-7 6 1 16,-7-3-4-16,-7-6 0 16,-4-3-8-16,-3 3 1 15</inkml:trace>
  <inkml:trace contextRef="#ctx0" brushRef="#br2" timeOffset="32640.72">27827 11433 41 0,'4'9'20'0,"-1"-9"-17"16,-3 0 31-16,0 0-32 0,7-3 0 16,4 6 1-1,3-3 1-15,4 0-4 0,6 3 0 16,4 0 2-16,4 4 1 15,-4-4-2-15,-6 0 1 16,-5 3-1-16,-3 1 0 16,-7-1-2-16,-7 3 0 15,-3 1 0-15,-11 2 0 16,-4 4 0-16,-7-4 0 16,4 1-2-16,-7 3 0 15,10-1 0-15,4 1 0 16,4 3 1-16,-1 0 0 0,4-1 0 15,11-2 1-15,10 0 2 16,7-4 0-16,7 1 1 16,7 3 1-16,-3-4-1 15,0 1 1-15,-7-4-3 16,-8 0 0-16,-10 7-4 16,-14-7 0-16,-17 7-10 15,-26 3 1-15</inkml:trace>
  <inkml:trace contextRef="#ctx0" brushRef="#br1" timeOffset="42085.362">27640 6776 11 0,'11'13'5'0,"-1"-7"3"0,-6-6 6 16,-1 0-11-16,1 3 0 15,-1 0 2-15,1-3 1 16,-1 3-7-16,-3-3 1 15,0 0 3-15,0 0 1 16,0 0-2-16,-3 0 1 16,-1 0-2-16,1 0 1 15,-4 0-2-15,0 0 0 0,-4 0 1 16,1 0 0-16,-1 0 0 16,-3 0 0-16,0 0 0 15,0 0 0-15,0 0-1 16,-1 0 1-16,-2 0-1 15,-1-3 1-15,-3 0-1 16,0 0 0-16,-4-3 0 16,4 2 0-16,-4 1 0 15,8 0 1-15,-4 0-1 16,-1 0 1-16,1 3-1 16,-4 0 1-16,-3 0-1 15,-3 0 0-15,-1 0 0 16,-4 0 0-16,1-3 0 15,0 0 1-15,0-4-1 16,-4 1 0-16,-3 0 1 16,-8 3 0-16,11 0-1 15,8 3 1-15,-5 0-1 0,1 0 0 16,0 0 0-16,-4 3 1 16,0 0-1-16,-3 0 0 15,3 0 0-15,0 0 0 16,4-3 0-16,0 3 0 15,3 1 0-15,-7-1 0 16,7 0 0-16,1 0 1 16,2 0-1-16,5 3 1 15,2 1 0-15,5-1 0 0,-1 0 0 16,1 0 0-16,-1 1-1 16,0-7 1-16,-3 3-1 15,0 3 1-15,-4-3-1 16,1-3 0-16,-1 0-1 15,0 0 1-15,0 3 0 16,-3 4 0-16,4-1 0 16,-5 3 0-16,1-2 0 15,3-4 1-15,-3 0-1 16,-7 3 0-16,3-3-1 16,0 4 1-16,1-4 0 15,-1 0 1-15,0 0-2 16,-3 3 1-16,-4-6 0 15,0 0 0-15,-3 0 0 16,0 0 0-16,-4 0 0 16,0 0 0-16,0-3 0 0,-3 0 0 15,6 3 0-15,1 0 0 32,-32-3 0-32,3 3 0 15,8 0 0-15,-4 0 0 16,3 0 0-16,1-3 0 15,6 3 0-15,4 0 0 16,1 0 0-16,-5 0 1 16,1 0-1-16,-1 0 1 15,-3 3-1-15,0 0 0 16,4 0 0 15,-4-3 1-31,7 6-1 0,0 1 0 0,4-1 0 0,-4 0 0 0,0 0 0 16,-4-2 0-16,4-1 0 15,1-3 0-15,-1 0 0 16,0 3 0-16,0 0 0 16,7-3 0-16,4 3 0 15,-1-3 0-15,4 3 0 16,-6 0 0-16,2 1 0 16,1-1 0-16,3-3 0 15,0 3 1-15,-3-3-1 16,0 0 0-16,-1 3 0 15,1-3 0-15,3 0 0 16,4 0 0-16,3 0 0 16,4 0 0-16,-4 0 0 0,4 0 0 15,0 3 0 1,-1 0 0-16,1-3 0 0,0 0 0 16,0 0 0-16,3 0 1 15,0 0-1-15,1 0 0 16,3 0 0-16,-1 0 0 15,5-3 0-15,-1 3 0 16,0-3-3-16,8 3 1 16,-1-6-10-16,8-4 0 15</inkml:trace>
  <inkml:trace contextRef="#ctx0" brushRef="#br1" timeOffset="42684.542">22543 6707 39 0,'10'19'19'0,"-3"-3"-18"0,-7-13 28 15,0 3-28-15,0 3 1 16,0 1 2-16,-3 2 1 16,-4-2-6-16,-4-1 1 15,-3 7 3-15,-4-4 1 16,-3 13-2-16,-7 1 1 15,0-1-2-15,3 6 0 16,0 0-1-16,-3 4 1 16,3-4-1-16,1 1 0 15,2-4 0-15,8-3 1 16,4-6-1-16,3-4 0 16,7-2 0-16,10-4 1 0,4-9-1 15,4 3 1-15,10 4-1 16,11-1 1-16,0 0-1 15,0-3 1-15,7 1-1 16,-4-1 0-16,0-3 0 16,-3 0 0-16,0-10-1 15,-7-2 0-15,-4-4 0 16,-7-3 0-16,-7-6 0 16,-7 3 0-16,-7-3 0 15,-10 0 1-15,-8-3-3 16,-7-4 0-16,-7-2-6 15,-3 3 0-15,0-7-5 16,7-3 0-16</inkml:trace>
  <inkml:trace contextRef="#ctx0" brushRef="#br1" timeOffset="43210.75">23523 6488 39 0,'-7'-7'19'0,"11"7"-10"0,-4 0 32 16,3 3-37-16,4-3 1 15,4 0 0-15,10 0 0 16,4 0-7-16,6 0 0 15,1 0 5-15,4 0 0 16,2-3-8-16,-2 3 0 16,-5 0-11-16,-9 0 1 15</inkml:trace>
  <inkml:trace contextRef="#ctx0" brushRef="#br1" timeOffset="43540.527">24197 6161 35 0,'7'-9'17'0,"4"3"-5"16,-11 6 17-16,3 0-29 16,4 6 1-16,-3 3 0 15,-1 7 1-15,1 0-2 16,3 3 1-16,-4 12 0 0,1 10 1 16,-1 3-3-16,1 6 1 15,0 3-5-15,-1-6 0 16,1-6-8-16,-4-7 1 15</inkml:trace>
  <inkml:trace contextRef="#ctx0" brushRef="#br1" timeOffset="43855.83">24250 6409 17 0,'3'10'8'0,"12"-1"5"0,-12-9 2 16,4 3-12-16,4 0 0 0,-1 0 2 15,4-3 1-15,4 4-7 16,3-4 1-16,7 3 5 16,1 0 0-16,-1 0-1 15,-3 3 0-15,-8 0-1 16,-3-2 1-16,-3 2-2 15,-4 3 0-15,-3 4-2 16,-8 6 1-16,-3-1-4 16,-7 1 1-16,-4-3-5 15,-3 0 1-15,-4-10-6 16,4 0 0-16</inkml:trace>
  <inkml:trace contextRef="#ctx0" brushRef="#br1" timeOffset="44742.657">24698 6453 45 0,'-4'-3'22'0,"12"6"-21"0,-5-3 40 0,4 0-40 16,4 0 1-16,-1 3 1 16,4-3 0-16,0 0-4 15,4-3 1-15,3 3 2 16,0-3 1-16,1 3-2 16,-1 0 1-16,-4 0-1 15,-2 0 0-15,-5 3-1 16,-6 3 0-16,-4 1-1 15,-4 2 1-15,-3 0-1 16,0 1 0-16,-4 2-1 16,4 1 1-16,0-4-1 15,0 1 1-15,4-4-1 16,-1 3 1-16,4 1-1 16,4-4 1-16,3 4 0 15,3 2 1-15,4 1 1 16,4-4 0-1,3 0 0 1,-7-2 1-16,-3 2-1 0,-18 1 0 16,-7 5-4-16,-11 4 1 15,-7 0-12-15,-13-4 0 16,-12 1-1 15,-3-3 0-31</inkml:trace>
  <inkml:trace contextRef="#ctx0" brushRef="#br1" timeOffset="46257.278">15512 6757 27 0,'35'-15'13'0,"-32"-58"-13"0,-13 55 13 16,-11-11-13-16,-11 1 0 16,-14 0-2-16,-10-3 0 15,-1-1-1-15,-6 4 1 16,-11 3-2-16,-8 3 1 15,-2 6-1-15,-1 10 0 16,-3 3 3-16,0 6 1 0,0 6 3 16,-4 1 1-16,-3 9 0 15,3 6 1-15,7 12-1 16,-3 1 1-16,-4 9-2 16,4 0 1-16,-4-3-3 15,-3 9 1-15,10-3-1 16,1 13 1-16,3 3-1 15,7-3 0-15,3 6-1 16,4 3 1-16,11 9-1 16,6 1 1-16,11 9-1 15,15 9 1-15,13 4 0 16,11-1 0-16,18 4 0 16,17 6 0-16,21-4 1 15,8 1 0-15,24-13 1 16,11-9 0-16,10-6 0 15,4-16 1-15,14-10-2 16,7-9 0-16,-7-19-2 16,0-18 1-16,4-29-2 15,-4-25 0-15,-4-41-2 0,-10-37 1 16,-21-35-3-16,-11-28 0 16,-28-6-7-16,-21-16 1 15</inkml:trace>
  <inkml:trace contextRef="#ctx0" brushRef="#br2" timeOffset="52177.577">22334 10106 39 0,'4'-3'19'0,"-1"0"-10"0,-3 3 19 15,0 0-25-15,0 3 1 0,0 3 0 16,0 4 1-16,0 15-7 16,-7 6 0-16,4 10 1 15,-1 12 1-15,1 4-7 16,3 2 0-16,0 4-7 15,-4-10 0-15</inkml:trace>
  <inkml:trace contextRef="#ctx0" brushRef="#br2" timeOffset="52668.332">22352 11013 44 0,'4'0'22'0,"3"-7"-20"0,-7 7 37 0,-4 0-39 16,4 7 1-16,-3-4 0 15,-5 6 0-15,-2 0-2 16,-1 4 1-16,-3 0 1 16,-3-4 0-16,-1 0-1 15,-3 4 1-15,3 3-1 16,4-1 0-16,0 4-1 15,3-3 1-15,8-1 0 16,6 4 0-16,8 0 0 16,7-3 0-16,3-4 0 15,-4 1 1-15,1 3-1 16,-7-1 1-16,-1 4-1 16,-6 6 0-16,-8-3-2 15,-6 0 0-15,-5 3-6 16,-2 0 1-16,-8-3-7 15,0 0 0-15</inkml:trace>
  <inkml:trace contextRef="#ctx0" brushRef="#br2" timeOffset="52997.534">22468 11357 34 0,'-7'16'17'0,"-14"-6"-12"0,18-7 25 0,-1 3-29 16,-3-3 0-16,0 3 4 15,0 1 0-15,3 2-5 16,1 0 0-16,-1 1 3 15,4-1 1-15,0 1-1 16,4-1 0-16,3 1-2 16,4-4 0-16,3 0-4 15,10 0 1-15,-2-3-6 16,2-3 1-16,1 0-7 16,0-6 0-16</inkml:trace>
  <inkml:trace contextRef="#ctx0" brushRef="#br2" timeOffset="53183.715">22634 11364 47 0,'-17'53'23'0,"-8"4"-21"0,18-32 40 16,0 6-41-16,-7 16 0 15,-4 9-1-15,-3-2 1 16,-4-4-4-16,4-9 0 15,3-10-11-15,-3-12 0 16</inkml:trace>
  <inkml:trace contextRef="#ctx0" brushRef="#br2" timeOffset="54080.464">26197 9993 43 0,'0'10'21'0,"-3"31"-15"15,3-23 27-15,-4 4-33 0,-3 13 1 0,-3 12-1 16,-1 3 1-16,0 13-4 15,1-1 0-15,-1 1-7 16,4-3 1-16,0-13-4 16,0-16 0-16</inkml:trace>
  <inkml:trace contextRef="#ctx0" brushRef="#br2" timeOffset="54605.768">26285 10875 40 0,'8'9'20'0,"-8"-12"-24"0,0 3 37 16,-8-3-32-16,1 6 1 16,-3 0 2-16,-4 0 0 15,3 3-5-15,1 1 1 0,-5 2 2 16,5 0 1-16,-1 1-1 15,1-1 0-15,3 1-2 16,0 2 1-16,3-2-1 16,4 2 1-16,4-2-1 15,3 5 1-15,0 4 0 16,7 0 0-16,7 0-1 16,4 3 0-16,-1 0 0 15,-2 3 1-15,-5 0-1 16,-10 0 0-16,-7-6-1 15,-7 0 0-15,-7-1 0 16,-7 4 1-16,0 0-4 16,0-6 1-16,-1-4-9 15,5 1 1-15,-4-7-3 16,3 1 1-16</inkml:trace>
  <inkml:trace contextRef="#ctx0" brushRef="#br2" timeOffset="55101.273">26504 11267 37 0,'4'21'18'0,"-1"-21"-19"0,-3 0 33 0,0 0-32 15,-3 4 0-15,-1 2 0 16,1 0 1-16,-1 0-2 15,1 4 1-15,-1-4 0 16,1-3 1-16,-1 0-1 16,4 1 1-16,4-1 0 15,3-3 0-15,0 6 0 16,3 0 1-16,1 0 0 16,3 4 1-16,0-1-1 15,0-2 1-15,-3-1 0 0,-4 0 0 16,0 0-1-16,-7 4 0 15,-4 2-2-15,-6 1 1 16,-8 3-4-16,-3 2 1 16,0-5-5-16,0-1 0 15,3-5-7-15,0-1 0 16</inkml:trace>
  <inkml:trace contextRef="#ctx0" brushRef="#br2" timeOffset="55340.207">26529 11257 60 0,'18'0'30'0,"24"-16"-37"16,-24 7 57-16,6-7-50 15,4-2 1-15,11-4-5 16,7-3 1-16,0-1-6 16,-7 1 0-16,-4 3-8 15,-7 7 1-15</inkml:trace>
  <inkml:trace contextRef="#ctx0" brushRef="#br2" timeOffset="56022.983">23432 10147 26 0,'3'-3'13'0,"1"6"4"0,-4 0 12 15,0 0-26-15,0 0 0 16,0 4 2-16,0 2 1 0,-4 16-7 16,-3 7 1-16,3 15 3 15,1 15 1-15,-4 17-3 16,0-4 1-16,0 0-8 16,0-6 0-16,3-9-9 15,-3-4 1-15</inkml:trace>
  <inkml:trace contextRef="#ctx0" brushRef="#br2" timeOffset="57081.732">23241 9213 45 0,'4'3'22'0,"-8"-13"-21"16,4 13 36-16,-4 1-39 16,-3-1 1-16,-3 0 1 15,-1 0 0-15,1 0 0 16,-1 7 1-16,1-1-1 15,-1 0 1-15,4 1 0 0,0-1 0 16,7 1 0-16,3 5 0 16,4 1-1-16,4 3 1 15,0 3-1-15,3-7 1 16,0 1-1-16,-4-3 1 16,1-1-2-16,-4 4 1 15,-3 0-1-15,-4-1 1 16,-8 4-1-16,-6 3 0 15,0 3-3-15,-3-3 1 16,-1-6-5-16,0-4 0 16,-6 1-5-16,2-4 1 0</inkml:trace>
  <inkml:trace contextRef="#ctx0" brushRef="#br2" timeOffset="57532.742">23449 9479 42 0,'0'0'21'0,"-7"-3"-24"16,7 3 36-16,-3 0-33 15,-4 3 0-15,-1 0 0 0,-2 4 1 16,-1 2-1-16,1 3 0 16,-1 10 0-16,1-3 1 15,-1-3 0-15,0 3 0 16,4 9-1-16,4-3 1 16,3 0-1-16,7-3 1 15,7-3-1-15,4-7 1 16,-1-2 0-16,4-7 1 15,1-3-1-15,-1-6 1 16,-4-1-1-16,-3-2 1 16,-6 0-1-16,-1-4 0 0,-11-3-2 15,-7 7 1-15,1 0-1 16,-4-1 0 0,-11 10-2-16,0 6 1 0,-3 10-6 15,0 3 1-15,0 6-7 16,3 0 1-16</inkml:trace>
  <inkml:trace contextRef="#ctx0" brushRef="#br2" timeOffset="58166.219">25294 9956 41 0,'-3'50'20'0,"-4"35"-22"0,3-67 35 16,-7 17-34-16,1 6 1 16,-1 3-2-16,1-1 1 15,3-2-4-15,0-16 0 16,3-6-6-16,4-13 0 15</inkml:trace>
  <inkml:trace contextRef="#ctx0" brushRef="#br2" timeOffset="58631.241">25456 9169 48 0,'0'9'24'0,"-10"7"-28"15,6-13 45-15,-3 3-41 16,-3 4 0-16,-4-1 0 16,-1 4 1-16,1-4-2 0,-3 0 1 15,3 4 0-15,-4-1 0 16,4 1-1-16,3 0 1 16,8-4 0-16,3 7 1 15,3-1-1-15,8 4 1 16,3-3 0-16,7-1 0 15,0 1 0-15,0 0 0 16,-3 0-1 0,-4-4 1-16,-7 4-1 0,-7 3 0 15,-10 2-1-15,-4 1 1 16,-4-3-5-16,-3-6 0 16,3-4-10-16,-7 1 1 0</inkml:trace>
  <inkml:trace contextRef="#ctx0" brushRef="#br2" timeOffset="59109.031">25523 9404 40 0,'11'3'20'0,"7"3"-8"0,-11-6 28 16,0 0-38-16,3 3 0 15,1-6 1-15,0 0 1 16,-1 3-5-16,1 0 1 16,-1-3 3-16,4 0 0 15,1-3-1-15,2 2 0 16,-3 1-1-16,0 3 0 16,-3-3-1-16,-4 6 0 15,-7 7-1-15,-3-1 1 0,-1 4-1 16,-7 6 0-16,1 2-1 15,3 11 1-15,0-7-1 16,0 6 0-16,0 4-3 16,0-1 1-16,-1-2-6 15,5-7 0-15,-1-3-5 16,-3-10 0-16</inkml:trace>
  <inkml:trace contextRef="#ctx0" brushRef="#br2" timeOffset="59318.753">25559 9526 41 0,'14'28'20'0,"4"-9"-7"0,-11-19 33 16,3 0-45-16,1-3 0 15,6-3-1-15,8-4 1 16,7-2-5-16,-4-4 0 15,-3 0-9-15,-4 1 1 16,-14 5-4-16,-4-2 1 16</inkml:trace>
  <inkml:trace contextRef="#ctx0" brushRef="#br2" timeOffset="59950.605">24673 9438 44 0,'0'4'22'16,"-3"-8"-20"0,3 4 42-16,-4 0-43 0,1 0 0 0,-4-3 1 15,3 0 0-15,-3 3-3 16,4 0 1-16,-1 0 0 15,-3 0 1-15,0-3-8 16,0 3 1-16,-4 3-9 16,4 0 0-16</inkml:trace>
  <inkml:trace contextRef="#ctx0" brushRef="#br2" timeOffset="60194.288">24423 9482 48 0,'3'10'24'0,"-3"-10"-23"0,0 0 38 16,0 0-39-16,0 0 1 15,0 0-1-15,0 0 0 0,0 0-2 16,0 3 0-16,-3 0-7 15,-1 0 1-15,-3 0-6 16,0 0 0-16</inkml:trace>
  <inkml:trace contextRef="#ctx0" brushRef="#br2" timeOffset="60441.671">24236 9564 41 0,'-7'6'20'0,"-7"-6"-19"16,10-3 34-16,1 0-35 15,-1 3 0-15,4 0 0 0,-3 0 1 16,3-3-3-16,-4 3 1 15,4 0-11-15,0 0 0 16</inkml:trace>
  <inkml:trace contextRef="#ctx0" brushRef="#br2" timeOffset="60697.525">24155 9539 65 0,'0'15'32'0,"3"-11"-44"0,-3-4 58 0,0 0-51 16,0 0 0-16,-3-4-28 15,-4-2 1-15</inkml:trace>
  <inkml:trace contextRef="#ctx0" brushRef="#br2" timeOffset="64408.904">8008 17356 14 0,'0'0'7'0,"11"0"-1"16,-11 0 7-16,3 0-11 15,4 0 1-15,7 0 0 16,-3 0 1-16,3 0-5 16,7 0 0-16,-3 3 3 15,3 1 0-15,4-1 0 16,-1 0 0-16,8 3 0 16,7 0 1-16,0 1-1 15,3-1 1-15,0-3 0 16,4 0 0-16,-3 0-1 15,2 0 0-15,1 1-1 16,7-4 1-16,-3 3-1 0,3 0 0 16,3-3 0-16,0-3 1 15,4 0-2-15,-3-4 1 16,-4 1 0-16,0 0 0 16,7-4 0-16,-4 1 0 15,1-4-1-15,3-2 1 16,0-4-1-16,-1-3 0 15,1 3 0-15,-10-6 0 16,-1 0 0-16,1 3 0 16,-1-3 0-16,4 6 1 15,-7-3-1-15,0 3 1 0,0 1-1 16,-1-1 0-16,5 0 0 16,-4 0 1-16,-4 0-1 15,-3 0 0-15,-7-2-1 16,-1-5 1-16,1 4-1 15,-4 7 1-15,0-1-1 16,-3 0 1-16,0-2-1 16,-4-4 1-16,0-3 0 15,-3 0 0-15,-4-1-1 16,0-2 1-16,-3 3-1 16,-4-3 1-16,-4-3 0 15,1 2 0-15,-8-2-1 16,1 3 1-16,-4 0 0 15,0-1 0-15,0 1 0 16,-4-3 0-16,-3-1 0 16,-4 4 0-16,4 0-1 15,0 3 1-15,-4 0 0 0,1 0 0 16,-8-4 0-16,-7 1 0 16,4-3 0-16,-11 3 0 15,0-1 0-15,1 1 0 16,-5-6 0-16,1 2 0 15,-4 4 0-15,-3 0 0 16,6 6 0-16,1 0 0 16,-4 3-1-16,-3 0 1 0,-1 4 0 15,1-4 0 17,-32-3 0-32,3 0 0 0,8 6 0 15,6 4 0-15,-3-1 0 16,0 4 0-16,4 3 0 15,-11-4 0-15,3 4 0 16,-7 3 0-16,15 3 0 16,-1-3 0-16,-3 3 0 15,0 3 0-15,-3 3 0 16,6 0 1-16,-3 7-1 16,-3-4 1-16,6 1-1 15,4 2 0 1,4 7 0-16,-1 0 1 0,4 3-1 15,0 3 1-15,4 3 0 16,0 3 0-16,10 1-1 0,-3 2 1 16,6 4 0-1,5 6 0-15,-5-7 0 0,12 1 0 16,-8 6-1-16,14-3 1 16,-3 3-1-16,7 3 1 15,0 9 0-15,3-6 0 16,11 0-1-16,0 1 0 15,0-1 0-15,0 0 1 16,7-6-1-16,0 3 0 16,4-3 0-16,7 3 0 15,3 0 1-15,0 6 0 16,4 0-1-16,-4-5 1 0,7-1-1 16,-3 0 1-16,10-4-1 15,-3 1 0-15,3-3 0 16,-3 0 1-16,7-3-1 15,-8-1 1-15,8 1 0 16,0-4 0-16,3-2 0 16,-3-4 0-16,3-3 0 15,4-6 1-15,0 3-2 16,3-7 0-16,1-8 0 16,-1-4 1-16,-3 0-1 15,0-6 0-15,3 3 0 16,8-3 0-16,-1-4 0 15,1 1 1-15,3 0-1 16,0-4 1-16,-4-5-1 16,1 5 1-16,2-8-1 15,-2-4 0-15,6 6 0 0,1 3 1 16,3-2-1-16,-4-1 1 16,1 0-1-16,-1 4 0 15,-10-4 0-15,4 0 1 16,-1-2-1-16,4-1 0 15,-7-3-1-15,0 0 1 16,0-3 0-16,-4 0 0 16,4-3 0-16,-3-4 0 15,-12-5-1-15,1-1 1 0,-7 0-1 16,0-2 1 0,-4-1-4-16,0-6 1 0,0-3-10 15,-3-4 0-15,-4-8-2 16,4 5 1-16</inkml:trace>
  <inkml:trace contextRef="#ctx0" brushRef="#br2" timeOffset="67140.992">24366 10197 28 0,'7'-3'14'0,"-7"13"-1"0,0-10 15 16,0 3-27-16,0 0 1 15,0 0 1-15,0 0 1 16,0 3-3-16,0 4 1 16,0-1 2-16,0 4 1 15,-3-1-1-15,-1 4 0 16,4 3-1-16,-3 6 1 16,3 3-2-16,0 3 0 0,0 1-1 15,0-4 1 1,0-3-1-16,0-3 1 0,0-3-1 15,0-4 0-15,0-2 0 16,0-4 0-16,0-2-1 16,0-4 0-16,0 0 0 15,0-3 0-15,0 0 0 16,0-9 0-16,0-7 0 16,0-9 0-16,0-3 0 15,0-4 0-15,3-5 0 16,1 2 0-16,-1-3 0 15,1 4 0-15,-1 6 0 16,1 3 0-16,0 3 1 16,-4 3 0-16,0 3-1 15,0 4 1-15,0 5-1 16,0 4 1-16,0 0 0 16,-4 3 0-16,0 10-1 15,1-1 0-15,-1 4 0 0,-3 2 0 16,0 4-1-16,4 3 1 15,-1 3-1-15,1 3 1 16,-1 7 0-16,1 6 0 16,-4-10 0-16,3 0 1 15,-3-6-1-15,4-3 0 16,-1-6 0-16,0-4 0 16,1-2-1-16,3-7 1 15,0 0-1-15,3-12 0 16,1-7 0-16,0-6 1 15,-1-6 0-15,4-3 0 0,0-4-1 16,0-3 1-16,0 1 0 16,0 5 1-16,0 10-1 15,-3 4 0-15,-1-1 0 16,1 9 0-16,-1-2 0 16,-3 6 1-16,0 6-1 15,0 3 0-15,-3 6 0 16,-1 7 1-16,1 3-1 15,-1 3 0-15,1 3 0 16,-1 6 0-16,1 4 1 16,3-1 0-16,0-3 0 15,0 1 0-15,0-1 0 16,0 0 0-16,3-2-1 16,-3-1 1-16,0-6-1 15,0-3 0-15,0-4-1 0,0-2 1 16,0-4-2-16,0-2 1 15,0-1 0-15,0 0 0 16,0-3 0-16,0 0 0 16,-3 1 1-16,3-1 0 15,0 0 0-15,-4-3 0 16,4 0 0-16,0 0 0 16,0 0 0-16,0 3 1 15,0-3 0-15,0 3 0 16,0 0 0-16,-3 0 0 15,-1 1 0-15,1-1 1 16,-1 0-1-16,4 3 0 0,0-6-1 16,0 3 1-16,0-3-1 15,0 0 0-15,0 0-1 16,0 0 1-16,0 0-7 16,0 0 0-16,0 0-12 15,4-3 1-15</inkml:trace>
  <inkml:trace contextRef="#ctx0" brushRef="#br2" timeOffset="68732.356">24497 11107 40 0,'3'0'20'0,"-3"0"-13"15,0 0 21-15,-3 0-25 16,-4 0 0-16,-7 3 1 15,-4-3 0-15,-10 6-6 0,-4 0 1 16,0 4 3-16,1-1 1 16,2 1-2-16,5-1 0 15,-1 0-1-15,4 1 0 16,3-1 1-16,4 1 0 16,4-1 0-16,6 0 0 15,4 4 0-15,11-1 0 16,10-2 1-16,7 2 1 15,7 7 0-15,1 0 1 16,-5 6 0-16,-3-3 0 16,-3-3-1-16,-7-3 0 0,-8 2-1 15,-10 7 0-15,-7-3-2 16,-7 0 0-16,-7 0 0 16,-4 0 0-16,-3-3 0 15,0-3 0-15,-4-7 0 16,0-3 0-16,1-6 0 15,2 4 0-15,5-8 0 16,3-5 0-16,3 0-3 16,4-1 0-16,7 4-7 15,7 0 0-15,0 6-9 16,7 3 1-16</inkml:trace>
  <inkml:trace contextRef="#ctx0" brushRef="#br2" timeOffset="69573.824">24888 11408 17 0,'68'-32'8'0,"-16"-24"12"16,-37 46-4-16,-1-2-10 15,0-7 0-15,-4-3 6 16,-3-6 0-16,0-3-14 0,1-1 0 16,-5 1 10-16,-6-1 0 15,-12-2-3-15,-16-1 1 16,-15 1-4-16,-18 9 1 16,-10 3-2-16,-7 6 1 15,-11 7-1-15,-3 3 0 16,-4-1-2-16,-7 7 1 15,15 7-3-15,-1 8 1 16,4 14-4-16,0 5 1 16,3 16 0-16,11 3 0 15,3 10 0-15,11 6 1 0,11 3 2 16,14 7 1-16,17-4 3 16,18 0 0-16,14-12 1 15,21-7 0-15,18-2 1 16,14-7 0-16,22-3-1 15,13-10 1-15,4-6-1 16,-4-12 1-16,11-3-2 16,3-13 1-16,8-13-1 15,-4-3 0-15,-21-18-1 16,-8-10 1-16,-10-16-1 16,-14-2 1-16,-21-7-1 15,-17 3 1-15,-19-3-2 16,-10-3 0-16,-21-7-2 15,-28 1 0-15,-11 3-14 16,-29 12 0-16,-6 16-2 16,7 19 1-16</inkml:trace>
  <inkml:trace contextRef="#ctx0" brushRef="#br2" timeOffset="77334.706">20419 4543 20 0,'-4'-25'10'0,"-3"0"-1"16,7 22 11-16,0-6-16 16,-3 2 1-16,-1 7 2 15,1 10 1-15,-4 9-10 16,0 3 0-16,-1 12 6 16,-6 19 1-16,4 26-3 0,-4 15 0 15,-4 12-1-15,4 14 0 16,7 8-1-16,0 4 1 15,3 3-1-15,1-7 1 16,-1-2-5-16,1-10 1 16,-4-10-9-16,-7-8 0 15</inkml:trace>
  <inkml:trace contextRef="#ctx0" brushRef="#br2" timeOffset="78550.897">20366 4606 30 0,'-4'0'15'0,"15"3"-9"0,-11-3 17 16,7 3-22-16,4 1 0 15,6-4 2-15,4 0 1 16,8 3-4-16,2 3 1 16,5 0 3-16,-1 0 0 15,7 1-1-15,11-1 1 0,11-3-2 16,10-3 1-16,10-3-2 15,5-13 1-15,13 7-2 16,11-4 1-16,10-2-1 16,-10-7 0-16,14 3 0 15,0 0 0-15,4 0 0 16,-8 7 0-16,8 2 0 16,-4-2 0-16,7-1 0 15,0-6 1-15,-7 10-1 16,7-7 0-16,3-2 0 15,1-4 0-15,-15 0 0 16,4 6 0-16,-7 0 0 16,0 4 0-16,-7-4 0 15,-17 13 0-15,-1-10 0 16,-4 7 0-16,-2-3 0 16,-8 2 0-16,-7 4-1 15,-7-3 1-15,-7 0 0 16,-7 3 0-16,-7 3 0 0,-8 0 0 15,-6 0 0-15,-4 3 0 16,-3 3 0-16,-7 13 0 16,-4 6-1-16,-4-3 1 15,-2 9-1-15,-5 10 1 110,-3 0-1-110,0 15 1 0,-3 4-1 0,6 3 1 0,4 15 0 0,-3 3 0 0,6-2 0 0,8 15 1 0,10 6-1 0,7 10 1 0,1 3-1 15,-1-6 0-15,-3-4 0 0,-1-3 1 0,-2 1-2 0,-5-10 1 0,-6-13 0 16,-4-3 0-16,-7-3-1 16,-3-12 1-16,-8-19-2 15,-6-4 1-15,-15-5-1 16,-10-4 1-16,-15-6-1 15,-3-6 1-15,-21-4 0 16,-21-2 0-16,-21-7 0 16,-19 0 1-16,-27-9 0 15,-18-10 0-15,-21 0 0 16,-7-3 0-16,-28 4 0 16,3 2 1-16,-18 10-1 15,8 6 1-15,-4 10 0 16,4 2 1-16,6 1-1 0,4 9 1 15,11 3-1-15,14 1 1 16,10 2 0-16,12-3 0 16,30-3-2-16,15 0 1 15,14-6 0-15,14-6 0 16,11-4-1-16,14 0 1 16,7 1-1-16,10-7 1 15,15 0-3-15,10-3 1 16,11 0-9-16,17 0 0 15,14 0-4-15,11 10 0 0</inkml:trace>
  <inkml:trace contextRef="#ctx0" brushRef="#br2" timeOffset="81509.333">26557 3885 15 0,'4'0'7'0,"3"-6"7"16,-7 6 7-16,0 0-16 15,0 0 0-15,0 0 3 16,0 0 1-16,-4-4-10 16,-3 4 1-16,-3 4 7 15,-5-1 0-15,-2 6-2 16,-4 1 0-16,-1-1-2 16,-6 3 0-16,4 1-2 15,-1 0 0-15,0 2-1 16,0-5 0-16,4-1 0 15,7 0 0-15,4 1 0 16,3-1 0-16,7 7 0 16,7-3 1-16,10 8 0 0,4 1 0 15,4 4 0-15,0 2 1 16,-8 0-1-16,-2-3 1 16,-5 0-1-16,-6 0 0 15,-8 3-1-15,-3 1 0 16,-11-1-1-16,-6-6 1 15,-4 0-1-15,-1-7 0 16,5 1 0-16,2-3 0 16,5-4 0-16,3-3 0 15,3 4 0-15,4-7 0 16,7 0 1-16,4 0 0 0,6 0 0 16,8 0 0-16,3 1 0 15,4-4 0-15,3-4 0 16,7-2 0-16,4 0 0 15,3-4 0-15,4-8-1 16,-7-1 1-16,-7 0-1 16,-4 3 1-16,-7 1-1 15,-3 2 1-15,-8 4-1 16,1-7 1-16,-8 7-3 16,-6-1 1-16,-8 1-2 15,-3 6 1-15,-3 3-2 16,-1 3 1-16,0 6 0 15,1 7 0-15,-1 6 3 16,0 0 0-16,8 6 2 16,3 3 0-16,7 4 1 15,3-4 0-15,4-6 0 16,7-6 0-16,8-6-5 0,2-4 1 16,1-3-10-16,-7-12 1 15</inkml:trace>
  <inkml:trace contextRef="#ctx0" brushRef="#br2" timeOffset="82018.27">26723 4324 35 0,'7'3'17'0,"0"3"-10"16,-7-6 24-16,4 3-30 15,3-3 0-15,3 0 0 16,4 0 0-16,0 0 0 16,4 0 0-16,0 0 1 15,-1-6 1-15,-3-3-1 16,1-1 0-16,-5 1-1 0,1-7 1 16,-4 4-3-16,-7-1 1 15,-4 4-3-15,1 6 1 16,-8-4-1-16,-3 7 0 15,0 7-1-15,-4 2 1 16,1 7 1-16,3 12 0 16,3-3 2-16,0 0 0 15,4 3 2-15,4-3 0 16,3 0 0-16,14-3 0 16,14 7-6-16,4-17 1 15,7-2-9-15,3-7 1 0</inkml:trace>
  <inkml:trace contextRef="#ctx0" brushRef="#br2" timeOffset="82334.31">28194 3731 25 0,'-11'19'12'0,"-17"9"2"0,21-12 12 16,-7 6-25-16,-4 12 0 15,-6 10 0-15,-8 16 1 16,-7 12-3-16,4 10 1 15,3-4-1-15,4-15 1 16,3-1-10-16,4-18 1 16,0-6-1-16,3-13 0 15</inkml:trace>
  <inkml:trace contextRef="#ctx0" brushRef="#br2" timeOffset="82562.91">27637 4321 37 0,'10'9'18'0,"22"26"-19"0,-18-35 37 0,7 9-37 16,7-3 1-16,1 4 0 15,2-4 0-15,1-3-2 16,7 3 0-16,-7-2-6 15,-4 5 1 1</inkml:trace>
  <inkml:trace contextRef="#ctx0" brushRef="#br2" timeOffset="82875.119">28025 4443 30 0,'0'0'15'0,"7"-3"1"0,0 0 15 16,0 3-26-16,7-7 0 15,4 7 1-15,6 0 1 16,5-3-10-16,2-6 1 16,1 0 5-16,0-7 0 15,-8-3-3-15,-2 3 1 16,-5 1-1-16,-3-1 0 16,-7 10-1-16,0-4 0 0,-7 10-1 15,-7 3 1-15,-3 7-1 16,-4 6 0-16,-7 2 0 15,-1 4 0-15,1 10 0 16,4 2 0-16,-1 1 0 16,7-10 1-16,4 6 0 15,7-6 0-15,7 0-6 16,7-6 0-16,11-13-5 16,-4-6 1-16</inkml:trace>
  <inkml:trace contextRef="#ctx0" brushRef="#br2" timeOffset="83117.863">28684 4271 35 0,'7'12'17'0,"0"-2"-8"16,-7-10 28-16,0 0-34 0,0 3 1 15,-3 3 1-15,-4-3 1 16,-7 3-8-16,-4 7 1 15,-7 3 4-15,-3-1 1 16,-7 7-3-16,0 0 1 16,6 6-4-16,5-6 0 15,-1 3-5-15,7-9 1 16,4-3-9-16,4-10 0 16</inkml:trace>
  <inkml:trace contextRef="#ctx0" brushRef="#br2" timeOffset="83325.645">28374 4249 34 0,'7'22'17'0,"-3"21"-5"16,3-27 20-16,-4 6-29 16,-3 6 0-16,7 10 0 15,0 0 0-15,4 2-5 16,-1-2 1-16,1-13-2 15,3-3 1-15,7-6-10 16,0-13 0-16,1-6-1 16,2-7 0-16</inkml:trace>
  <inkml:trace contextRef="#ctx0" brushRef="#br2" timeOffset="83582.585">28998 3625 36 0,'4'0'18'0,"3"15"-18"0,-11-8 35 16,-3 14-35-16,-3 8 0 16,3 8 1-16,-4 17 0 15,-10 15-1-15,0 22 0 0,0 15 0 16,-4 4 0-16,7-16-2 15,1-6 1 1,3-16-9-16,6-16 1 0,1-24-3 16,0-17 1-16</inkml:trace>
  <inkml:trace contextRef="#ctx0" brushRef="#br2" timeOffset="83763.692">28483 4302 47 0,'25'22'23'0,"31"-35"-30"15,-31 13 48-15,17-6-41 16,11-3 0-16,7-1-9 16,11-2 0-16,7 2 1 15,-4 7 0-15</inkml:trace>
  <inkml:trace contextRef="#ctx0" brushRef="#br2" timeOffset="84212.58">30272 4760 37 0,'-14'6'18'0,"-4"-25"-14"16,15 13 25-16,-4-10-27 16,-4-12 0-16,0-6 2 15,4-13 1-15,0-16-6 16,0-9 1-16,7-10 3 16,11 4 0-16,3-4-1 15,7 1 1-15,7 15-2 16,8 9 1-16,2 7-2 15,5 19 0-15,-8 12-4 0,-3 6 1 16,-4 13-7-16,-10 13 0 16,-11 6-5-16,-11 6 1 15</inkml:trace>
  <inkml:trace contextRef="#ctx0" brushRef="#br2" timeOffset="84617.139">29940 4528 39 0,'7'15'19'0,"25"-2"-19"15,-18-13 33-15,0 0-33 16,15 3 0-16,9 0 0 16,5 3 1-16,6-2-1 15,0-1 0-15,1 0 0 16,-1-3 0-16,-3 0 0 15,-4 0 0-15,-3-3 0 16,0-4 0-16,-11 1-1 16,-7-3 0-16,-3-1 1 15,-4 1 0-15,-3-4-1 16,-4 4 1-16,0 3 0 16,-7-1 0-16,-4 4 0 15,-3 3 1-15,-3 7-1 16,-4 5 0-16,-4 7-2 15,-3-6 1-15,3 2-1 16,4 4 1-16,3 9-2 0,4-12 1 16,18 3 0-16,3-4 1 15,4-15-2-15,-1-6 0 16,1 3-7-16,-4-10 1 16</inkml:trace>
  <inkml:trace contextRef="#ctx0" brushRef="#br2" timeOffset="84887.539">30674 4659 39 0,'0'13'19'0,"0"-13"-15"15,0 0 33-15,4-9-34 16,-1-4 1-16,8 4 1 15,3-7 0-15,3-3-6 16,1-9 1-16,7 3 4 16,7 6 1-16,10-6-2 15,11 6 0-15,-4 10-3 16,-3-4 1-16,-7 7-7 16,-4-4 0-16,-3 4-11 15,-15 3 1-15</inkml:trace>
  <inkml:trace contextRef="#ctx0" brushRef="#br2" timeOffset="85936.653">31732 4785 28 0,'-10'22'14'0,"-4"31"-8"16,14-43 15-16,0 5-20 15,0 1 1-15,0-10 1 16,0 7 0-16,0-13-4 16,0-10 0-16,0-9 3 0,0-9 0 15,0 3-1-15,0 0 0 16,7-22-1-16,3 3 0 16,4-6 0-16,-3 12 0 15,3-6 0-15,-3 1 0 16,-1 8 0-16,4 13 0 15,1-3 0 1,-1 9 1-16,3 10-1 0,1 3 0 16,3 0 1-16,4 9 0 0,3 7 1 15,0 12 1-15,0-10 0 16,-6 4 1-16,-8 0-1 16,-11-6 1-16,-10-1-2 15,-10 1 1-15,-8 5-6 16,-10-2 1-16,-1-6-8 15,1-4 1-15,3-3-5 16,8 0 1-16</inkml:trace>
  <inkml:trace contextRef="#ctx0" brushRef="#br2" timeOffset="86285.203">32223 4634 36 0,'-11'38'18'0,"-3"-7"-17"0,11-21 30 16,3-10-32-16,0 3 1 15,0-3 0-15,3-13 0 16,1-2 0-16,-1-1 1 15,1-6-1-15,3-9 1 16,0-1 0-16,0 1 0 16,0 9 0-16,0 0 0 15,0 3 0-15,7 7 1 0,0 5-1 16,7 4 0-16,1 3-1 16,-1 3 0-16,0 4-7 15,0 2 0-15,4 4-5 16,3-4 0-16</inkml:trace>
  <inkml:trace contextRef="#ctx0" brushRef="#br2" timeOffset="86570.333">32745 4528 35 0,'7'-3'17'0,"-4"-4"-13"15,-3 7 28-15,0-3-31 16,-3 0 0-16,-4 0 0 15,-7 0 0-15,0 0-1 16,-4 3 0-16,0 6 2 16,1 3 0-16,-4 7-2 0,-1-7 1 15,5 7-1-15,3 6 1 16,3 3-1-16,4 0 0 16,7-6-1-16,4 0 0 15,6-13-1-15,4-6 1 16,0-6-1-16,0-4 0 15,4-5-7-15,-4 5 0 16,0-2-2-16,-3-1 0 16</inkml:trace>
  <inkml:trace contextRef="#ctx0" brushRef="#br2" timeOffset="86912.981">33002 4684 40 0,'14'0'20'0,"-3"-25"-21"16,-7 19 38-16,-4 6-34 15,0-12 0-15,-7 2 0 16,-1 1 1-16,-6-1-6 15,-7 4 1-15,-11-3 3 16,4-1 0-16,4 10-2 16,6 3 1-16,0 7-1 15,4 2 0-15,4 7-2 0,3 3 0 16,3 3 0-16,8 0 0 16,6-3-2-16,4 0 1 15,4-6-3-15,3-4 1 16,0-8-7-16,-3-8 0 15</inkml:trace>
  <inkml:trace contextRef="#ctx0" brushRef="#br2" timeOffset="87244.058">33080 4763 41 0,'7'-10'20'0,"4"-27"-22"15,-4 18 33-15,0 3-27 16,3-12 0-16,-3-16 1 16,0 0 0-16,-3-12-7 15,-1-10 0-15,5-3 4 16,-1 0 1-16,0 13-2 15,3 2 1-15,4 1-2 16,0 12 1-16,4 10-1 16,0 12 1-16,3 10-4 15,-3 12 0-15,-4 0-4 16,0 9 0-16,-7 7-8 0,-4 10 1 16</inkml:trace>
  <inkml:trace contextRef="#ctx0" brushRef="#br2" timeOffset="87454.051">32974 4490 58 0,'14'9'29'0,"7"-9"-34"0,-6-3 55 0,9 0-49 15,12 0 1-15,6-6 0 16,7-1 1-16,-10 1-5 15,0-1 0-15,-4 4-10 16,-3 6 1-16,-11 3-6 16,-7 4 0-16</inkml:trace>
  <inkml:trace contextRef="#ctx0" brushRef="#br2" timeOffset="90561.301">26501 4920 23 0,'0'-3'11'0,"3"-7"4"0,-3 10 11 16,0 0-22-16,0 3 0 15,-3 0 4-15,-4 1 0 0,-4 2-10 16,-3 3 1-16,-4 4 6 16,1-4 1-16,-8 1-3 15,-7 8 0-15,-3 11-2 16,7 2 1-16,-4 16-1 16,4 3 0-16,3-3 0 15,7 7 0-15,8 2-1 16,6-3 0-16,4 1-5 15,4-7 1-15,6-10-11 16,8-2 0-16</inkml:trace>
  <inkml:trace contextRef="#ctx0" brushRef="#br2" timeOffset="90876.271">26494 5349 36 0,'-4'16'18'0,"1"18"-9"0,3-30 20 16,-4 11-28-16,1-2 0 16,-1 9 3-16,-3-3 0 15,3 3-4-15,1-4 0 16,3 4 3-16,3-9 0 15,4-4-1-15,8-9 1 16,6-3-3-16,3-6 1 0,5-13-1 16,-5-3 0-16,1 0-5 15,0-1 1-15,-8-2-11 16,1 3 1-16,-7 0 0 16,-8 6 0-16</inkml:trace>
  <inkml:trace contextRef="#ctx0" brushRef="#br2" timeOffset="91523.545">27002 5356 48 0,'0'-10'24'0,"-14"13"-33"16,10-3 50-16,-3 0-42 0,-4-3 1 15,-6 3 0-15,3-3 1 16,-1 6-1-16,1 0 1 16,4 4-1-16,-1-1 1 15,4 6-1-15,7-2 0 16,0-1 0-16,7 1 0 16,4 5 0-16,-1-2 1 15,4-1-1-15,-3 7 1 16,0-6 0-16,-4-1 1 15,3-2-1-15,-10-1 0 16,-7 0 0-16,4 1 0 16,-4 2-1-16,-4 1 1 15,-3 0-1-15,0-1 0 0,0 1-1 16,3-4 1-16,1-3 0 16,6-3 0-16,4 1 0 15,11-4 0-15,3-4 1 16,3 1 0-16,5-6 1 15,9 3 0-15,5-7-1 16,-1 1 1-16,4-14-1 16,-4 1 1-16,-3-3-2 15,-4 0 1-15,-3-3-1 16,-4-4 0-16,-4 10-1 16,-2-3 1-16,-5 9-2 15,-6 6 1-15,-4 10 0 16,-7-3 0-16,-4 12 0 15,0-3 0-15,1 10 0 16,3 9 1-16,3 9 2 16,4 4 0-16,7-4 0 0,7-3 0 15,1-3 0-15,13-3 0 16,7 0-3-16,4-9 0 16,-4-4-13-16,-3-2 0 15,0-1-3-15,3-3 0 16</inkml:trace>
  <inkml:trace contextRef="#ctx0" brushRef="#br2" timeOffset="92469.419">28317 5685 48 0,'-3'19'24'0,"-1"-13"-23"15,4-6 44-15,0 3-44 16,4-3 0-16,-1 0 0 15,5-3 1-15,2-10-3 16,4-12 1-16,4-6 1 16,10-7 1-16,7-12-1 15,8 0 0-15,-4-3 0 16,-1 2 0-16,1 1-1 16,-7 13 1-16,-4 5 0 15,-3 7 0-15,-4 10-1 16,-7 2 1-16,0 10-1 15,-7 6 0-15,0 10-1 16,-3 5 1-16,-1 7-1 16,-3 7 1-16,4 2-1 15,-1 4 1-15,4-7 0 0,1-9 0 16,6-9 0-16,3-7 0 16,4-9 0-16,1-7 1 15,-1-5-1-15,-4-4 1 16,1-6 0-16,0-3 0 15,3-1-1-15,0 1 1 16,7 3-1-16,0 0 1 16,-3 3 0-16,-4 10 1 15,-3-1-1-15,-4 4 0 0,-3 2-1 16,-4 7 0-16,-4 10 0 16,-6 5 0-16,-4 11-1 15,-4-1 0-15,-3 12 0 16,0 7 0-16,0 6 1 15,0 0 0-15,3 1-1 16,0-7 1-16,4 3-6 16,0-7 1-16,4 1-12 15,-1-6 0-15</inkml:trace>
  <inkml:trace contextRef="#ctx0" brushRef="#br2" timeOffset="93040.237">29930 5227 40 0,'-7'13'20'0,"-22"-4"-8"0,22-6 22 0,-7 0-34 16,-7 3 0-16,-4 1 0 16,-10 2 1-16,0-3-1 15,-4 4 0-15,0 2-2 16,4 4 1-16,7 3-1 16,3 6 1-16,7-6 0 15,4 3 0-15,7-7 0 16,7 10 1-16,14-6 2 15,11 0 1-15,3 0 1 16,4-3 0-16,0-1 0 16,-1 1 0-16,-2-3-1 15,-8-1 1-15,-11 1-3 16,-10 2 0-16,-10-2-2 16,-4 3 1-16,-11 2-5 15,0-5 0-15,1-4-6 0,3-2 0 16,3-4-5-16,7 0 1 15</inkml:trace>
  <inkml:trace contextRef="#ctx0" brushRef="#br2" timeOffset="93373.167">30342 5356 49 0,'-17'15'24'0,"-4"23"-23"15,14-26 44-15,0 7-43 16,-4 3 1-16,4 10 1 15,0 8 0-15,-4-8-6 16,1-1 1-16,-1 0 2 16,4 1 1-16,0-7-7 15,7-6 1-15,-4-13-10 16,8-3 1-16,-4-3-4 0,7-9 1 16</inkml:trace>
  <inkml:trace contextRef="#ctx0" brushRef="#br2" timeOffset="93624.993">29972 5334 46 0,'0'15'23'0,"28"4"-15"0,-17-22 43 0,6 3-49 16,19-3 0-16,13 3 3 15,15-6 1-15,17-4-8 16,3 1 1-16,19-1 4 16,6-2 0-16,-10 2-4 15,-14 1 0-15,-11 6-7 16,-14-10 0-16,-15 10-11 16,-16 0 1-16</inkml:trace>
  <inkml:trace contextRef="#ctx0" brushRef="#br2" timeOffset="94091.694">31168 5007 24 0,'-18'0'12'0,"4"22"3"0,14-15 4 0,-3 2-16 16,3 7 1-16,0-7 3 15,3 4 1-15,1-1-8 16,-1 1 0-16,11 12 7 16,4 3 1-16,10 7-1 15,4-4 0-15,-4 10-1 16,-7 6 0-16,-7 0-3 15,-6 0 0-15,-16 6-3 16,-9-3 1-16,-11-3-6 16,3 4 0-16,-7-1-13 15,-7-16 0-15</inkml:trace>
  <inkml:trace contextRef="#ctx0" brushRef="#br2" timeOffset="97496.653">28127 5983 37 0,'0'15'18'0,"49"10"-10"0,-27-21 19 0,9 5-22 16,5-3 1-16,24 1 3 15,14-1 0-15,31-3-11 16,12 3 0-16,28 1 7 15,31-11 1-15,39 8-4 16,29-1 0-16,27-6-4 16,-24-10 1-16,-25 7-4 15,-42-4 1-15,-39 4-5 16,-31 3 0-16,-43 0-7 16,-28 0 0-16</inkml:trace>
  <inkml:trace contextRef="#ctx0" brushRef="#br2" timeOffset="97812.819">28360 6287 57 0,'3'12'28'0,"26"1"-27"0,-12-10 51 16,18 7-49-16,18-4 0 15,21 3 2-15,11-3 1 0,25-15-7 16,24-3 0-16,7-1 4 16,10 4 0-16,5-4-2 15,2-6 1-15,-20 0-4 16,-8 4 0-16,-17 8-6 15,-7-2 0-15,-21 9-12 32,-18 0 0-32</inkml:trace>
  <inkml:trace contextRef="#ctx0" brushRef="#br2" timeOffset="103742.104">23887 2919 12 0,'28'3'6'0,"-18"3"-8"15,-10-6 6-15,0 0-5 16,0 0 1-16,-3 0-1 16,-4-6 1-16,-7 6 0 15,0-3 1-15,-4-6-1 16,-3-1 0-16,-7-9 0 15,-1 4 0-15,1-4 0 16,-7-3 1-16,-4 9-1 0,-7-5 0 16,4-11 0-1,3 4 0-15,-3-3 0 0,-4-3 0 16,-7-1 0-16,0 7 0 16,0-3 0-16,-7 3 0 15,0-6 0-15,0 2 0 16,7 7 0-16,0 0 0 15,-3 1 0-15,-11 5 0 16,0 0-1-16,0 4 1 0,-7-7 0 16,-4-3 1-16,8 9-1 15,-1-2 0-15,-10 2 0 16,0 4 0-16,0-4 0 16,-8 4 0-16,12-1 0 15,-1 1 0-15,-10 0-1 16,3-1 1-16,1-2 0 15,-5 5 0-15,1 1 0 16,7 3 0-16,-7-3 0 16,0 6 0-16,0-4 0 15,-11 4 0-15,7 0 0 16,4 0 0-16,3 0 0 16,-7 4 1-16,4 2-1 15,-3-3 1-15,-5 3-1 16,8-6 0-16,7 3 0 15,-7 1 1-15,0-4-1 16,-4 3 0-16,-3 0 0 16,6 0 1-16,5 0-1 15,-4 3 1-15,-1-6 0 0,1 0 1 16,-7 0 0-16,10 0 0 16,4 0 0-16,-4 0 0 15,1 0 0-15,-1 0 1 16,-7 0-1-16,8 0 0 15,6 0-1-15,4 0 1 16,0 4-1-16,0-4 0 16,0 0-1-16,-4 0 1 0,8 0-1 15,-4 6 1-15,10-6-1 16,8 9 1-16,-1-6-1 16,1 7 0-16,3 2 0 15,-4 7 0-15,8-9 0 16,0 2 1-16,-4 4-1 15,3 3 0-15,1-1 0 16,-1 4 0-16,8 7 0 16,3-4 0-16,4 3 0 15,3 0 1-15,4 10-1 16,7 2 0-16,3-2 0 16,1 6 1-16,3 0-1 15,3-3 1-15,0 3 0 16,4 6 0-16,0-13 0 15,0 7 0-15,4 0-1 16,3 0 1-16,3-9 0 16,4 5 1-16,0 1-2 15,4-10 1-15,-1 1-1 32,1 2 1-17,0-5-1-15,-1-1 1 0,1 0-1 0,6 3 0 0,5-12 0 0,6 3 0 16,0 9-1-16,7-9 1 15,1 3-1-15,2 4 0 16,1-4 1-16,7 0 0 16,0 0-1-16,0-6 1 0,0 3 0 15,3-3 1 1,7 2-1-16,12-2 0 16,-1 0 0-16,3 6 1 15,4-9-1-15,-7 12 1 0,4-9-1 16,10 0 1-16,4 6-1 15,-1-6 1-15,4-1-1 16,-3 1 1-16,0 0-1 16,6-3 0-16,1-1 1 15,7 4 0-15,0-9-1 16,-4-1 1-16,7 4 0 16,8-1 0-16,-1-2 0 15,0-7 1-15,-10 3-2 16,7-6 0-16,0 0 0 15,0 0 0-15,3 0-1 16,-14-9 0-16,11 2 0 16,0 4 0-16,3-6-1 15,4-1 0-15,-10 4 0 16,9 0 1-16,1 3-1 16,0 3 1-16,4 6 0 0,-8 0 1 15,7 4 0-15,1 2 0 16,3-2 0-16,-4-1 0 15,-6 4 0-15,6-1 1 16,0 1-1-16,-3 2 1 16,0-5 0-16,-14-1 1 15,3-3-2-15,4-2 1 0,-4-4-1 16,4-10 1 0,-11 1-1-16,-6-7 0 0,2 0-1 15,-2-2 1-15,6-1 0 16,-7-3 0-16,0 3 0 15,-10 3 0-15,-1 7 0 16,5-4 0-16,-1 7 0 16,0 6 0-16,-4 0 0 15,-2 0 0-15,-8 0 0 16,-7-3 1-16,-8-7-1 16,-6 1 0-16,0-13-1 15,-11-9 1-15,-6-1-1 16,-5-2 1-16,-10-7-1 15,-6-6 0-15,-8 0 0 16,-4-3 0-16,-7-7 0 16,-10 4 1-16,-14-10-1 15,-11 1 0-15,-21-7-2 16,-11-3 0-16,1 3-5 0,-15 3 1 16</inkml:trace>
  <inkml:trace contextRef="#ctx0" brushRef="#br2" timeOffset="105215.354">17424 4775 7 0,'-25'54'3'0,"14"43"3"16,8-69-3-16,-1 7-2 15,-3 12 0-15,0 9 3 16,0 7 1-16,0 6-6 15,0 9 1-15,-3 4 2 16,-1-1 0-16,-3 4-2 16,0 3 1-16,0 15-3 15,3-9 1-15,0 0-1 16,-3 13 1-16,4 3-1 16,3 9 0-16,0 0 3 15,3 3 1-15,1 7 0 0,3 3 0 16,0 6 1-16,0 0 1 15,0 3-1-15,0-3 0 16,-4 3-2-16,-3 0 1 16,0 0-1-16,0-6 0 15,-4 6-1-15,1 3 0 16,-1-3 0-16,-3 10 0 16,0-1 0-16,3-34 0 15,1 51-1-15,-1-4 1 47,-3-7 0-31,7 1 0-16,0-9 0 0,0 2 1 0,-4-12 0 0,4 0 0 0,7-3-1 0,4-3 1 0,3-10 0 15,3 0 1-15,5-6 0 16,2-3 0-16,8-9 0 16,7-10 1-16,3-10-1 15,4-8 1-15,-4-7-2 16,4-7 1-16,3-5-2 15,7-7 0-15,11-6-2 16,-3-10 0-16,3-2-5 16,0-10 0-16,0-4-2 15,0-8 1-15</inkml:trace>
  <inkml:trace contextRef="#ctx0" brushRef="#br2" timeOffset="105696.258">17911 11047 27 0,'45'28'13'0,"33"0"-20"15,-53-24 25-15,3 5-18 16,7 4 0-16,4 2 1 16,0 4 0-16,3 0-1 15,-3 0 0-15,-4-4 0 16,-7 7 1-16,-6 7-1 16,-8 2 1-16,-11 7-2 15,-10 9 1-15,-25 9 0 0,-20 13 0 16,-26 9-1-16,-10 10 1 15,-15 0-5-15,-20 6 1 16,3-9-3-16,7-19 1 16</inkml:trace>
  <inkml:trace contextRef="#ctx0" brushRef="#br2" timeOffset="105981.464">17935 10668 41 0,'11'116'20'0,"-29"91"-33"15,11-135 43 1,-7 25-36-16,-7 22 0 0,-7 13-12 15,-8 3 0-15,1-10 20 16,7-25 1-16</inkml:trace>
  <inkml:trace contextRef="#ctx0" brushRef="#br2" timeOffset="108445.097">17551 7557 6 0,'-7'28'3'0,"3"13"3"0,1-25 4 15,-4 6-11-15,-1 3 1 16,-2 3-1-16,-8 3 1 15,4 1-1-15,-3-4 1 16,2-3-3-16,-9-3 0 16</inkml:trace>
  <inkml:trace contextRef="#ctx0" brushRef="#br2" timeOffset="108923.781">17512 7460 9 0,'0'3'4'0,"3"-9"9"0,-3 6 6 16,0 0-15-16,4-7 1 16,-1 4 2-16,8-6 1 15,-4 2-10-15,7 4 0 16,0-6 7-16,4 3 0 15,3-1-1-15,7 1 0 16,8 9 0-16,2 0 0 16,1 1-1-16,0-1 1 15,-7 6-1-15,-7 0 0 16,-4-2-2-16,-4 5 0 0,-6 1-2 16,-11-1 0-16,-11 4-1 15,-13 3 0-15,-8-3-5 16,-3-4 1-16,-1 1-7 15,5-7 0-15</inkml:trace>
  <inkml:trace contextRef="#ctx0" brushRef="#br2" timeOffset="109329.55">17963 7466 25 0,'4'25'12'0,"-22"13"-3"0,18-29 12 0,-3 7-20 16,3 9 0-16,-4 6 0 15,1 7 1-15,-1 3-3 16,-6-1 0-16,3 4 2 15,0-9 0-15,-1-4-3 16,1-6 1-16,4-9-8 16,3-7 1-16</inkml:trace>
  <inkml:trace contextRef="#ctx0" brushRef="#br2" timeOffset="109648.165">18062 7397 17 0,'11'-6'8'0,"17"9"4"0,-17-6 4 16,-1 0-14-16,1-1 1 15,3 1 2-15,4 3 1 16,3 3-6-16,3 1 1 15,1 5 4-15,0 4 0 16,-4-4-1-16,-3 7 0 16,-8 2-1-16,-10 1 0 15,-10 6-3-15,-8-3 1 0,-7 3-3 16,-6 0 1-16,-5 1-5 16,-3-8 1-16,8-2-7 15,-1-7 0-15</inkml:trace>
  <inkml:trace contextRef="#ctx0" brushRef="#br2" timeOffset="110168.782">18479 7526 25 0,'-4'15'12'0,"4"13"0"16,0-18 14-16,0 9-26 15,0 9 1-15,-4 3 0 16,1 1 0-16,-4 2-2 16,0 4 1-16,0-10 0 15,0-3 0-15,3-6-4 16,-3-3 0-16,7-7-6 15,0-6 0-15</inkml:trace>
  <inkml:trace contextRef="#ctx0" brushRef="#br2" timeOffset="110634.221">18500 7403 23 0,'3'3'11'0,"11"-12"-4"0,-7 6 13 16,4 3-17-16,3 0 1 15,4-6 1-15,3 6 0 16,4-4-6-16,-1-2 1 16,8 3 5-16,0 3 0 0,3 3-1 15,-3-3 1-15,-4 0-1 16,-3 10 0-16,-8 2-2 15,-6 4 1-15,-11 3-3 16,-7 3 0-16,-7-4-2 16,-7 1 1-16,-11-3-3 15,-3 0 1-15,-1-1-2 16,1-2 1-16,7 2-1 16,3-2 1-16,4 0 0 15,7-1 1-15,3 1 3 16,8 5 0-16,10 4 4 15,14 0 0-15,7 0 2 16,4 3 1-16,7 4-1 16,3-1 0-16,0 0-2 15,-6 0 0-15,-8-9-10 16,-10 3 0-16,-18-3-9 16,-8 0 1-16</inkml:trace>
  <inkml:trace contextRef="#ctx0" brushRef="#br2" timeOffset="115020.503">19205 9454 19 0,'-35'113'9'0,"-53"94"-7"0,67-129 9 16,-18 41-12-16,-11 45 1 16,-6 24 0-16,-4 34 0 0,-4 17-1 15,5 5 1 1,2-12-1-16,11-6 1 0,11-28-3 16,7-35 0-16,3-25-2 15,4-32 1-15</inkml:trace>
  <inkml:trace contextRef="#ctx0" brushRef="#br2" timeOffset="115634.812">18997 9727 20 0,'21'16'10'0,"4"-20"-10"0,-11 11 18 15,7 2-16-15,11 0 0 16,7 1 4-16,3-1 1 15,11 1-8-15,7-4 1 16,4 0 4-16,10-6 0 16,10-3-2-16,8-6 1 15,10-10-2-15,-6-9 0 16,6-4-1-16,0-5 0 0,-14-4 0 16,-14 0 0-16,-14 7-1 15,-17-1 1-15,-12 4-1 16,-9 6 1-16,-12 9-1 15,-6 4 0-15,-8 8 0 16,-3 8 0-16,-7 11-1 16,-4 17 1-16,-3 30 0 15,0 35 0-15,7 19-1 16,0 32 1-16,10 18 0 16,8 25 0-16,10 23 0 15,0 21 0-15,0 16 1 16,-10 6 0-16,-8-6 0 15,-6-7 0-15,-8-15 0 16,-7-19 0-16,-3-22 0 16,-11-31 0-16,-14-19 0 15,-14-31 0-15,-21-19-1 0,-18-29 0 16,-17-31-1-16,-32-24 0 16,-15-33-6-16,-34-33 1 15</inkml:trace>
  <inkml:trace contextRef="#ctx0" brushRef="#br0" timeOffset="-106919.032">12217 16764 11 0,'0'0'5'0,"-205"62"-15"16,152-49 6-16</inkml:trace>
  <inkml:trace contextRef="#ctx0" brushRef="#br0" timeOffset="-106409.725">12312 16249 44 0,'53'25'22'0,"-28"-6"-38"0,-18-16 44 16,-4 4-30-16,-3 5 0 15,-10 7 0-15,-8 3 0 16,-14 3 2-16,-7 6 0 0,-21 1-2 16,-14 5 0-16,4 1-1 15,-8 3 1-15,-3 6-1 16,0 3 1-16,14-3 0 16,3-6 0-16,8 3 0 15,10 0 1-15,11-7 1 16,14 1 1-16,14-1 2 15,10 7 0-15,15-3 1 16,13-3 1-16,15-1 0 16,0 1 0-16,11 0 0 15,6-1 0-15,4-2-2 16,7 2 1-16,-7-8-3 16,0-7 1-16,-3-4-2 15,-8-5 1-15,-10-7-2 16,0-18 0-16,-4-23 0 15,-10-28 0-15,-11-15-1 0,-10-19 1 16,-22-22-2-16,-21-16 1 16,-24-3-9-16,-32-13 0 15</inkml:trace>
  <inkml:trace contextRef="#ctx0" brushRef="#br0" timeOffset="-103539.456">26102 8789 9 0,'-71'-3'4'0,"-52"13"-3"0,81-7 4 16,-8 3-5-16,-20 6 0 16,-18 1 0-16,-15 3 0 15,-10-1 0-15,-7 4 0 16,-10 0-1-16,-15 0 1 16,1 0 0-16,-8-4 1 0,-7-5-1 15,4-1 0-15,-4-3-1 16,-3-6 1-16,3 0 0 15,-7-3 0-15,4 0-1 16,0 0 0-16,10 0-1 16,0 0 0-16</inkml:trace>
  <inkml:trace contextRef="#ctx0" brushRef="#br0" timeOffset="-102924.406">22532 8943 5 0,'134'0'2'0,"25"0"-1"15,-103 0 3-15,25 0-4 0,18 0 1 16,7 3-1-16,10 0 1 15,15 0-1-15,3 0 0 16,4-3 1-16,3 0 1 16,14 0 0-16,-14-9 1 15,4 0-1-15,3-7 1 16,3-3-1-16,-9 3 1 16,-1 4-1-16,3-4 0 15,-3 7-2-15,-14-1 1 16,4-2 0-16,-4 6 1 0,-7 2-1 15,-7 1 0-15,-14 0 0 16,-11 3 0-16,-4-3-1 16,-9 3 1-16,-8 3-1 15,-15-3 0-15,-6 0-1 16,-10 3 0-16,-8 0-1 16,-11-6 1-16,-13-3-1 15,-15 0 0-15,-13 0 0 16,-8 2 0-16,-17 4-1 15,-18 4 1-15,-11-4 0 16,-21 3 1-16,-3 6-1 16,-18 7 1-16,-7-7-2 15,-4 1 1-15,-10 2 0 16,0-2 1-16,-7-4-1 16,0-3 0-16,-4 0 1 15,0 0 1-15,4 0 0 16,-7-3 1-16,3 0-1 15,1 0 0-15,2-3-1 0,8 3 1 16,7 0-1 0,4-6 0-16</inkml:trace>
  <inkml:trace contextRef="#ctx0" brushRef="#br0" timeOffset="-101409.047">22712 8852 8 0,'25'19'4'0,"42"-10"-7"0,-50-6 10 0,18 0-6 16,15-3 0-16,20 0 0 16,15 0 1-16,3 4-3 15,18-4 1-15,7 3 3 16,21 0 0-16,-7 3 0 16,11 0 0-16,10 4 1 15,0-1 0-15,0 4-1 16,4-7 0-16,7 0-1 15,-18-3 0-15,7-3-2 16,4 0 1-16,-8 0-1 16,-17-3 0-16,0-3 0 15,-7-3 0-15,-7-4-1 16,-7 4 1-16,-7-1-1 16,-15-9 0-16,-17 1-1 15,-3 2 1-15,-15 0-1 16,-10 1 1-16,-7-1-1 0,-18 7 0 15,-4 2 1-15,-13 4 0 16,-15 3 0-16,-17 6 1 16,-14 1 0-16,-15 2 0 15,-13 0 0-15,-8 4 1 16,-14-7-1-16,-10 1 0 16,-11-4 0-16,-4 0 0 15,-10 0 0-15,-7-3 0 16,0 3 0-16,-14-6 0 15,0-3 0-15,-1 6 0 16,-2-7 0-16,2 7 0 0,5-6 0 16,6 0 0-16,7 3 0 15,8-4 0-15,6-2 0 16,8 3 0-16,10 3-1 16,22-4 1-16,9 4 0 15,16 0 0-15,9 3-1 16,11 0 1-16,4 3 0 15,14 0 1-15,10 7 0 16,8-1 0-16,6 1-1 16,15 2 1-16,24 1 0 15,4-1 0-15,18 1-1 16,13-4 1-16,8 1 0 16,10-1 0-16,15 0 0 15,13-2 1-15,0-1-1 16,8-6 0-16,14 0 0 15,-8-3 0-15,8 0-1 16,3-4 1-16,7 1-1 16,-14-3 1-16,4-1-1 0,0 1 0 15,-4-4 0-15,-18 1 1 16,1-1-1-16,-8 4 0 16,-10 3 0-16,-4-1 0 15,-7 7 1-15,-13 0 0 16,-12 0 0-16,-10 3 1 15,-18 1 0-15,-6-1 0 16,-8-3-1-16,-7 3 0 0,-10 0-1 16,-11 0 1-16,-11-6-2 15,-14 3 0-15,-13 0 0 16,-12-3 0-16,-17 0 1 16,0 0 0-16,-10-1-1 15,-15 1 0-15,-10-3 0 16,-11 6 0-16,0 0 0 15,-11 0 0-15,1-3-2 16,-8 6 1-16,4 0 0 16,0 0 0-16,0-3 0 15,-3-3 1-15,10 3 0 16,3 0 0-16,1 0 1 16,10-3 0-16,0 3 0 15,11 0 1-15,10 0-1 16,11 3 0-16,11 0 0 15,3 0 0-15,7 1 0 16,4-4 0-16,13 0-1 16,8 3 1-16,10 0-2 15,11-3 1-15,7 0 0 0,14 3 0 16,4-6-1-16,14 3 1 16,17 0 0-16,8 0 0 15,10 0 2-15,14 0 0 16,0 0-1-16,18 0 1 15,7 3 0-15,7 0 1 16,-4-3-2-16,14 3 1 0,-3 4-1 16,11-1 0-16,-8 3 0 15,1-2 0-15,-1 5 0 16,8-3 1-16,-8 4 1 16,-13-4 0-16,2 1 0 15,-6-1 0-15,-7 1 0 16,-4-7 1-16,-3 0-1 15,-11-3 0-15,-10 0-1 16,-8-6 0-16,-10 3-1 16,-7-7 0-16,-7 4-1 15,-11 0 1-15,-7-7-1 16,-10 0 1-16,-11 1-1 16,-7 3 0-16,-18 2 0 15,-17 1 1-15,-15 0-1 16,-17 3 1-16,-10 3-1 15,-15 6 1-15,-11-3 0 16,-13-3 0-16,-1 3-1 16,-13 0 1-16,-1-6-7 0,-10-3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16T03:16:27.38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16T03:17:24.470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16965 3223 12 0,'14'3'6'0,"-10"0"-2"15,-4-3 7-15,0 0-9 16,7 0 0-16,0 0 2 16,-4 4 0-16,1-4-5 15,3 3 0-15,0 9 3 16,0 1 1-16,0 3-1 15,0-10 0-15,0 9-1 16,-3 1 0-16,-1 6 0 16,1 6 1-16,-1-6-1 0,1 10 0 15,-1 5 0 1,1 7 1-16,-4-6-1 0,0 9 1 16,0 0-1-16,0 0 0 15,0 0-1-15,3 6 1 16,-3 1-1-16,0 5 0 15,0 4 0-15,0 9 0 16,0 0 0-16,0 3 1 16,0 10-1-16,0-3 0 15,0 15 0-15,0 3 0 16,0 0 0-16,0 4 0 16,0-1 0-16,4 7 1 0,0 6 0 15,-1 0 0-15,1 0 0 16,3 7 0-16,0-1 0 15,0 3 1-15,0 10-2 16,0 0 1-16,0 9-1 16,0 0 1-16,0 4-1 15,0 9 1-15,0-1-2 16,4 4 1-16,-4 0 0 16,3 13 0-16,4-7 0 15,1 0 0-15,-1 3 0 16,-4-40 1-16,4 56-1 15,0 3 1-15,1 0-1 16,-5-6 1-16,1 6-1 16,-1 7 0-16,-3-4 0 15,0 7 0-15,1-7 0 16,-1 6 1-16,0 7-1 0,0-3 0 16,-4 9 0-16,4 6 1 15,0 4-1-15,0-4 0 16,4-2 0-16,3 8 0 15,0-2-1-15,0-10 1 16,0 12 0-16,4-2 0 16,0-7 0-16,6 7 0 15,-6-7 0-15,3 6 0 16,-3-5 0-16,3-7 0 16,-3 3 0-16,-1-19 0 15,-3-9 0-15,4 0 1 0,-4-10-2 16,0-6 1-16,-3 1 0 15,3-4 0-15,-3 0 0 16,-1 0 0-16,1 0 0 16,-1-6 0-16,1-1 0 15,-1-5 0-15,1-1 0 16,0-8 1-16,-1-1-1 16,-6-16 1-16,3-6-1 15,0 10 1-15,0-13 0 16,0 3 0-16,-4-15 0 15,1-1 0-15,0-3 0 16,-1-6 1-16,1-6-1 16,-1 0 0-16,-3-6-2 15,4-10 1-15,-4-3-4 16,0 0 1-16,0-3-8 16,3-13 0-16,-6-12-1 15,-1-13 1-15</inkml:trace>
  <inkml:trace contextRef="#ctx0" brushRef="#br0" timeOffset="4293.96">1446 4421 25 0,'11'0'12'0,"-11"6"-3"16,0-3 13-16,0 4-20 15,0 2 1-15,0 7 1 16,-7 3 0-16,3-1-6 0,4 17 1 31,-10 15 3-31,3 0 0 16,3-12-5-16,4-7 0 15,-7-9-8-15,7-6 1 16</inkml:trace>
  <inkml:trace contextRef="#ctx0" brushRef="#br0" timeOffset="4790.26">1757 4430 27 0,'17'-3'13'0,"5"-25"-5"16,-19 19 17-16,4-4-24 15,-7 1 0-15,0-7 0 16,-10 0 1-16,-1 3-3 15,0-6 0-15,-17 10 2 16,-11 6 1-16,1 2-2 16,-5 4 1-16,1 7-1 15,-4 8 1-15,4 1-1 16,-4 9 1-16,4-6-1 0,3-3 0 16,-11 12 0-1,8 6 1-15,10 4 0 0,4 3 0 16,0 12 0-16,17 7 1 15,4 9 2-15,14-4 0 16,14 1 0-16,11-9 0 16,7-10 0-16,7-13 0 15,24-12-2-15,1-12 1 16,7-13-2-16,-8-13 0 16,-10-22-1-16,-10-3 0 15,-8-21 0-15,-10 2 0 0,-15-12-4 16,-10 6 1-16,-14-3-12 15,-14 6 0-15</inkml:trace>
  <inkml:trace contextRef="#ctx0" brushRef="#br0" timeOffset="5735.016">3408 4274 26 0,'21'-22'13'0,"-3"22"3"16,-18 0 8-16,3-3-23 15,-3-7 0-15,-3 7 1 16,-4 0 1-16,-15 3-2 16,-23 0 1-16,-8 6 1 15,-7 4 0-15,-11-1 0 16,-10 10 1-16,-14 0-2 0,3 6 1 16,0-10-3-16,25 4 1 15,0 0-1-15,14-6 1 16,4 5-1-16,10 4 0 15,11 0 0-15,7 3 1 16,10 0-1-16,11-6 1 16,7 10-1-16,7-4 0 15,15 9 0-15,-1-9 0 16,11 7 0-16,-8-4 0 16,-2 3-1-16,-8 0 0 0,-11 10 0 15,-10 3 1-15,-10 9-2 16,-11 1 1-16,-8 8-1 15,-2 11 1-15,2-8-1 16,-2-2 1-16,2-3 0 16,-2-7 1-16,2-3 1 15,1-12 1-15,11-4 0 16,2-2 1-16,8-4 0 16,4-3 1-16,13-3 0 15,5-6 0-15,9-4-1 16,1-2 0-16,14-10-2 15,7-10 1-15,3 4-2 16,4-3 1-16,-4 2-1 16,-6 1 0-16,6 0-5 15,-3 3 1-15,-4 3-6 16,1-7 1-16,-8 1-8 16,-10-3 1-16</inkml:trace>
  <inkml:trace contextRef="#ctx0" brushRef="#br0" timeOffset="5961.458">3189 5051 38 0,'4'0'19'0,"-26"22"-16"0,12-12 30 15,-1 2-32-15,-6 17 1 16,-4 5-1-16,-1 4 1 0,1 9-2 15,4 12 0 1,-1-5 1-16,7-1 1 0,1-6-8 16,6-9 0-16,-3-13-6 15,-3-16 0-15</inkml:trace>
  <inkml:trace contextRef="#ctx0" brushRef="#br0" timeOffset="6531.532">2113 6444 30 0,'-10'15'15'0,"3"7"-11"0,7-22 19 0,0 3-21 15,0-3 1-15,0-6 1 16,7-6 1-16,3-7-6 16,4-9 0-16,4-4 3 15,0 4 1-15,3-6-2 16,7-4 1-16,-7-3-2 16,7 7 1-16,-7 9-1 15,1 6 1-15,-5 3 0 16,4 7 1-16,-10 2-2 15,0 7 1-15,-1 7 0 16,-3 8 1-16,-3 4-1 16,-4-3 1-16,0 9-2 15,0 0 1-15,0 6 0 16,-4-6 1-16,4-3-2 16,-7-3 0-16,7-6-4 15,7-4 1 1,14-12-10-16,-10-16 0 15</inkml:trace>
  <inkml:trace contextRef="#ctx0" brushRef="#br0" timeOffset="6799.66">2572 6146 45 0,'0'9'22'0,"3"1"-14"0,-3-10 33 15,0 0-39-15,0 0 1 0,7-4 1 16,11 1 0-16,-7 0-5 16,13-3 0-16,4 0 3 15,1-4 1-15,-1 4-5 16,4-3 1-16,-15-1-6 15,4 4 0-15,-10 3-10 16,-11 0 1-16</inkml:trace>
  <inkml:trace contextRef="#ctx0" brushRef="#br0" timeOffset="6997.013">2593 6306 55 0,'0'6'27'0,"11"3"-29"16,-4-9 45-16,3-3-43 0,11 0 0 16,0-3 0-16,8 0 1 15,-8-1-4-15,7 1 0 16,0 3-9-16,-7 3 0 16,1-3-4-16,-5 0 1 15</inkml:trace>
  <inkml:trace contextRef="#ctx0" brushRef="#br0" timeOffset="9412.453">2843 3869 40 0,'0'10'20'0,"-3"-7"-22"16,-4-6 33-16,3 3-30 16,-10 3 0-16,0 0 0 15,-14 3 1-15,0-6-3 16,-4 10 1-16,4-7 1 16,3 3 0-16,-3-6-1 15,7 0 1-15,3-6-1 16,7 3 0-1,1-13-1 1,10 6 1-16,3-8 0 0,15 11 1 16,0 4-2-16,3 3 1 15,7 0 0-15,-3 0 0 16,3 10 0-16,0-10 1 16,0 0-1-16,-7 0 0 15,11 9 0-15,-4-3 1 16,1 4-1-16,2 2 0 15,-9-2 0-15,-1-4 0 16,0-3 0-16,-3-6 0 16,-1-6 0-16,-6-1 1 15,-1-15-2-15,-6-3 1 16,-4-4 0-16,-4 1 1 0,-3 3-1 16,-7-3 0-16,-3 2-2 15,-5 10 1-15,-9 1-7 16,-8 11 1-16,-18 7-5 15,15 10 0-15</inkml:trace>
  <inkml:trace contextRef="#ctx0" brushRef="#br0" timeOffset="12025.547">3179 6045 28 0,'0'-6'14'0,"3"19"2"0,-3-13 15 15,7 3-26-15,-7 0 1 16,0 6 3-16,0 7 0 16,-7 9-11-16,4 10 0 15,3 5 8-15,-11 7 1 32,11 35-6-32,0-13 1 15,3-13-8-15,5-18 1 16,-5-25-12-16,-3-20 1 15</inkml:trace>
  <inkml:trace contextRef="#ctx0" brushRef="#br0" timeOffset="14787.8">4329 4095 28 0,'-4'6'14'0,"4"-3"-7"0,0-3 15 16,-7 4-19-16,-4-1 0 15,1 9 3-15,-4-2 0 16,-4 2-7-16,0 7 1 16,-3 12 4-16,4 4 1 15,3 9-2-15,-8 12 1 0,8-3-3 16,0 7 1-16,4 6-1 16,3-13 0-16,7-9-3 15,7-6 1-15,-7-7-5 16,10-9 0-16,1-6-8 15,3-7 1-15</inkml:trace>
  <inkml:trace contextRef="#ctx0" brushRef="#br0" timeOffset="15046.13">4325 4565 39 0,'0'3'19'0,"18"-9"-15"0,-8 3 29 16,4 0-31-16,4 0 0 16,3 3 0-16,7-10 1 15,1 4-4-15,2 3 0 16,8-6-2-16,-11 2 0 15,4 1-10-15,-11 3 1 16</inkml:trace>
  <inkml:trace contextRef="#ctx0" brushRef="#br0" timeOffset="15315.918">4791 4211 30 0,'3'9'15'0,"4"23"-11"0,-7-20 15 0,0 4-18 15,0 9 0-15,0 6 0 16,-7 7 0-16,4-3-2 15,-1 2 1-15,4-2-5 16,4-13 1-16,6-4-5 16,1-5 1-16</inkml:trace>
  <inkml:trace contextRef="#ctx0" brushRef="#br0" timeOffset="15599.493">4971 4026 34 0,'10'9'17'0,"15"73"-8"0,-14-63 30 0,3 9-35 16,7 3 1-16,-7 7 0 15,4 3 1-15,-8-1-9 16,-3 11 0-16,-14-7 4 16,-3-1 1-16,-5 8-7 15,-2-1 0-15,-1-13-10 16,-3 1 1-16</inkml:trace>
  <inkml:trace contextRef="#ctx0" brushRef="#br0" timeOffset="16100.204">5203 3982 37 0,'8'25'18'0,"-8"-6"-17"0,0-16 22 0,0 0-23 16,0-3 0-16,0 7 2 15,0-4 1-15,0 0-3 16,0-3 0-16,0 0 2 15,3-3 0-15,4-7-1 16,4-2 1-16,-4-1-2 16,3-3 1-16,1 1-1 15,-8 2 0-15,8-2 0 16,0 5 1-16,-1 7 0 16,-3 3 0-16,0 3 0 15,4 7 1-15,-8 5-1 16,4-2 1-16,-7-1-1 15,4 7 1-15,3-9-1 16,-7-1 1-16,0 0-2 16,4 1 0-16,3-4-5 15,0-3 0-15,3 0-9 16,1-3 1-16</inkml:trace>
  <inkml:trace contextRef="#ctx0" brushRef="#br0" timeOffset="16367.114">5514 3954 42 0,'-4'3'21'0,"11"3"-12"0,-7-6 31 16,0 0-39-16,8 0 1 0,6-6 0 15,-4 3 1-15,11 3-4 16,1-6 0-16,6 6 1 16,0-4 1-16,-3 1-6 15,-4-3 1-15,-4 0-9 16,1-1 0-16,-14 1-2 16,-4 0 0-16</inkml:trace>
  <inkml:trace contextRef="#ctx0" brushRef="#br0" timeOffset="16560.219">5648 3759 37 0,'0'35'18'0,"0"28"-17"16,0-48 34-16,0 14-34 15,0-4 0-15,0 6 0 16,0-3 0-16,0 4-4 0,0-10 1 15,11-7-4-15,-8-5 0 16,4-4-6-16,4-6 1 16</inkml:trace>
  <inkml:trace contextRef="#ctx0" brushRef="#br0" timeOffset="16784.747">5958 3766 43 0,'0'53'21'0,"-7"10"-21"16,4-44 39-16,3 9-39 16,-7-3 1-16,3 3-6 15,4-3 1-15,-7 0-7 16,4-3 1-16,3-3-3 15,0-3 0-15</inkml:trace>
  <inkml:trace contextRef="#ctx0" brushRef="#br0" timeOffset="17382.968">4064 5167 40 0,'11'10'20'0,"31"-1"-16"0,-21-15 40 16,18 3-42-16,17-3 1 16,18-7 1-16,22-9 1 15,24-6-7-15,21 0 1 16,-4-10 1-16,4 3 1 16,-21 7-6-16,-10 9 1 15,-29 7-12-15,-14 12 1 0</inkml:trace>
  <inkml:trace contextRef="#ctx0" brushRef="#br0" timeOffset="18181.575">4336 5741 42 0,'-11'32'21'0,"4"-10"-19"15,3-16 30-15,4 0-30 16,0 7 0-16,0-10 1 16,0 0 0-16,0-3-4 15,0-6 1-15,11-4 2 16,0-9 0-16,6 4-1 16,-3-7 1-16,15-6-1 15,-1-7 0-15,0 4-1 16,4-1 0-16,-7 4 0 15,3 6 1-15,0 3 0 0,0 7 0 16,-7 6 0-16,-3 2 1 16,3 8-1-16,-7 5 0 15,-3 10 0-15,3 6 1 16,-3-3-1-16,-1 12 1 16,4 4 0-16,0 3 0 15,0-1 0-15,4-5 1 16,-7-1-2-16,6-8 0 15,8-8-4-15,3-5 0 0,4-7-15 16,7-6 1-16</inkml:trace>
  <inkml:trace contextRef="#ctx0" brushRef="#br0" timeOffset="21036.085">5810 4854 26 0,'7'0'13'0,"14"0"2"0,-10-6 13 0,0-1-26 15,10 4 1-15,7-6 0 16,0 2 0-16,0 1-4 16,4-3 0-16,-7 3 2 15,0-4 0-15,-4 4-5 16,0 0 0-16,-3 6-8 15,-4 6 1-15</inkml:trace>
  <inkml:trace contextRef="#ctx0" brushRef="#br0" timeOffset="21259.7">5771 5102 46 0,'-10'22'23'0,"17"-19"-11"0,4-3 39 16,-8 0-47-16,8-3 1 16,13-4 0-16,8 1 1 15,10-3-8-15,8-1 0 0,-1 1 1 16,-3 2 1-16,-4 7-16 16,-3 4 0-16,-18-1-3 15,-3 3 0-15</inkml:trace>
  <inkml:trace contextRef="#ctx0" brushRef="#br0" timeOffset="23824.846">6957 4418 27 0,'0'-13'13'0,"0"10"4"16,0 3 14-16,0 0-25 15,7 3 1-15,-7 4 4 16,3-1 0-16,1 3-13 15,-1 7 1-15,1 15 10 16,-4-2 1-16,0 21-4 16,3 3 1-16,-3 13-2 15,0 9 0-15,0 10-3 16,-3-4 1-16,-1 1-2 16,1 3 1-16,-1-4-2 15,1-2 0-15,-4-14-1 16,3-5 0-16,4-7-3 15,0-9 1-15,4-6-6 0,3-4 0 16,3-15-12-16,1-6 0 16</inkml:trace>
  <inkml:trace contextRef="#ctx0" brushRef="#br0" timeOffset="24905.069">7549 4904 33 0,'-7'9'16'0,"-3"13"-2"15,10-12 17-15,0-10-27 16,-4 0 1-16,4 0 2 16,0 3 1-16,0-3-9 15,4 0 0-15,6-3 6 16,8 3 1-16,10-7-2 16,4 4 0-16,-4-6-3 15,15 3 1-15,-8-1-9 16,0 1 1-16,-3 0-11 15,-7-4 0-15</inkml:trace>
  <inkml:trace contextRef="#ctx0" brushRef="#br0" timeOffset="25284.721">8297 4402 41 0,'11'7'20'0,"-11"5"-9"16,0-6 25-16,3-6-36 16,-3 10 1-16,0 5 0 15,0 7 0-15,0 7-1 16,0-7 0-16,0 9 0 16,0 0 0-16,4 1-4 15,0-1 0-15,3-9-6 16,3-3 0-16,1-4-4 15,3-5 1-15</inkml:trace>
  <inkml:trace contextRef="#ctx0" brushRef="#br0" timeOffset="25554.052">8809 4521 49 0,'-4'35'24'0,"-45"-7"-26"0,35-15 47 16,-7 6-42-16,-11 9 0 15,-3 3 2-15,-8 16 0 16,-6 16-7-16,-8-4 1 0,1 7 4 16,-4 0 1-16,4-3-4 15,3-4 0-15,7-2-6 16,11-13 1-16,6-3-12 15,15-10 1-15,11-9-2 16,13-6 0-16</inkml:trace>
  <inkml:trace contextRef="#ctx0" brushRef="#br0" timeOffset="25973.847">8537 5158 38 0,'0'6'19'0,"0"1"-12"0,0-7 36 15,0 0-39-15,0 0 0 16,0 6 4-16,7-6 0 16,-3 0-9-16,3 0 1 15,7-6 6-15,7 6 1 16,0 0-3-16,4 0 0 15,0 0-2-15,-4 6 1 16,-3-6-3-16,-1 0 1 16,-6 0-2-16,-4 3 0 0,-7 6 0 15,-7 4 0 1,-4 3 0-16,-3 6 0 0,0 3 1 16,-4 3 0-16,4 0 0 15,4 13 0-15,3-4 1 16,3-5 0-16,8-1 0 15,3-3 0-15,10-6-1 16,15 0 1-16,-4-12-3 16,11-4 1-16,3-3-7 15,1-6 1-15,-1 3-13 16,-7-3 1-16</inkml:trace>
  <inkml:trace contextRef="#ctx0" brushRef="#br0" timeOffset="26571.799">9349 4935 44 0,'-7'-3'22'0,"7"6"-10"0,0-3 25 16,0 0-33-16,0 0 0 16,3-6 3-16,4 6 1 15,7 0-10-15,7 3 0 16,11 0 6-16,0 0 1 15,3-6-5-15,0 3 1 16,-3-6-7-16,-4 3 0 16,-10-3-12-16,-4-4 0 15</inkml:trace>
  <inkml:trace contextRef="#ctx0" brushRef="#br0" timeOffset="26815.575">9469 4572 40 0,'-11'15'20'0,"0"-5"-5"16,11-7 21-16,-3 9-34 16,-4 13 0-16,0 7 1 15,0 21 0-15,0 4-4 16,3 5 0-16,-3 1 0 15,7-10 0-15,0-9-8 16,0-16 1-16,7 4-8 16,0-29 1-16</inkml:trace>
  <inkml:trace contextRef="#ctx0" brushRef="#br0" timeOffset="27189.908">10065 4048 38 0,'-4'3'19'0,"1"41"-13"16,3-28 29-16,0 9-32 16,0 12 1-16,0 14-1 15,0 2 0-15,0 10-5 16,0-7 1-16,0 4 0 15,3-4 0-15,4-6-11 16,4-6 0-16,-1-9-2 16,5-7 1-16</inkml:trace>
  <inkml:trace contextRef="#ctx0" brushRef="#br0" timeOffset="27458.616">10612 4430 48 0,'-18'13'24'0,"-21"40"-27"0,25-34 48 0,-11 9-44 16,-13 10 0-16,-8 12 0 15,-4 25 1-15,1 7-3 16,-4 0 0-1,0-14 1-15,4-5 0 0,3 0-4 16,3-16 0 0,12-9-7-16,6-7 1 0,7-6-5 15,11-12 1-15</inkml:trace>
  <inkml:trace contextRef="#ctx0" brushRef="#br0" timeOffset="27909.001">10220 5098 47 0,'7'13'23'0,"14"-10"-18"0,-10-3 44 16,-1 0-47-16,8 0 0 15,7 0 1-15,3 0 1 16,0 0-5-16,0-3 0 15,4 0 3-15,-7 0 1 16,-4 3-2-16,-3-3 1 16,-4 3-2-16,-4 0 0 15,-10 0-1-15,-3 6 0 16,-4 0-1-16,0 4 0 16,-4-4-1-16,1 9 0 0,-8 1 0 15,7 3 1 1,1-3 0-16,3 2 1 0,3 1-1 15,8-6 1-15,3 2 2 16,7-2 0-16,3 6 1 16,8-7 0-16,3 7 0 15,-3 0 0-15,-4 0-1 16,-3-3 0-16,-8-1-1 16,-13 10 1-16,-8-6-2 15,-10 3 1-15,-4-3-6 16,-6 0 1-16,-1-4-11 15,4-5 0-15</inkml:trace>
  <inkml:trace contextRef="#ctx0" brushRef="#br0" timeOffset="28257.659">10961 4954 49 0,'-18'-9'24'0,"15"18"-6"0,3-9 35 0,0 0-49 15,0 0 1-15,14 0 2 16,3 0 1-16,8 0-11 16,14-9 1-16,7-7 5 15,3 0 1-15,-7 4-6 16,-6 2 1-16,-4-2-8 16,-4 3 0-16,-14 2-13 15,-14 7 1-15</inkml:trace>
  <inkml:trace contextRef="#ctx0" brushRef="#br0" timeOffset="29052.747">11931 4173 44 0,'0'54'22'0,"0"2"-18"16,-4-34 25-16,1 6-28 16,-1 7 0-16,4 2 0 15,0 1 0-15,4 0-5 16,3-10 0-16,4-3-6 15,3-16 0-15,0 1-3 16,0-10 0-16</inkml:trace>
  <inkml:trace contextRef="#ctx0" brushRef="#br0" timeOffset="29307.462">12358 4330 37 0,'7'22'18'0,"-11"25"-14"0,1-37 35 16,-11 8-36-16,-11 17 1 15,-7 2 1-15,-10 17 1 16,-15 5-8-16,1 17 1 16,0 11 4-16,10-8 0 15,0-10-3-15,4 0 1 16,-1-10-5-16,8-5 0 15,10-14-5-15,4-8 0 0,7-17-7 16,7-2 1-16</inkml:trace>
  <inkml:trace contextRef="#ctx0" brushRef="#br0" timeOffset="29590.649">12100 4989 43 0,'0'12'21'0,"-3"-12"-18"16,-1 6 37-16,1 4-40 16,-4 2 1-16,0 7 1 15,0 3 0-15,-1-3-2 16,1-6 0-16,4 9 1 15,3-7 0-15,7 1-1 16,7-4 0-16,11-2-6 0,7-10 1 16,3 0-9-16,0-6 1 15,-3-7-2-15,-4-9 1 16</inkml:trace>
  <inkml:trace contextRef="#ctx0" brushRef="#br0" timeOffset="29771.594">12375 4854 46 0,'-3'25'23'0,"-15"50"-22"0,11-62 48 16,-3 15-46-16,-8 3 1 0,-3 23 1 15,0 5 1-15,3 10-8 16,4 0 1-16,3 0 1 16,4-3 1-16,7-13-7 15,4-9 0-15,3-12-12 16,7-17 1-16</inkml:trace>
  <inkml:trace contextRef="#ctx0" brushRef="#br0" timeOffset="30144.821">12647 4973 48 0,'-3'13'24'0,"-1"-10"-11"0,4-3 34 0,7 0-44 16,4 0 1-1,6 0 0-15,8 0 1 0,10-3-7 16,8-1 0-16,-5 8 0 16,-2-4 0-16,-1 0-10 15,0 3 1-15,-7-6-8 16,-6-1 1-16</inkml:trace>
  <inkml:trace contextRef="#ctx0" brushRef="#br0" timeOffset="30343.514">12873 4744 47 0,'-7'41'23'0,"3"18"-17"0,4-33 37 15,0 5-43-15,0 3 0 16,0 7-3-16,0-6 1 16,0 2-6-16,0 1 1 15,0-16-8-15,0-3 1 16</inkml:trace>
  <inkml:trace contextRef="#ctx0" brushRef="#br0" timeOffset="30716.27">13310 5305 56 0,'-7'-3'28'0,"7"-6"-33"16,0 9 50-16,0 0-44 15,0 0 1-15,4 0 0 16,3 3 0-16,3 3-4 16,8-6 1-16,3 7-5 0,4-1 1 15,0 0-11-15,-1-3 0 16</inkml:trace>
  <inkml:trace contextRef="#ctx0" brushRef="#br0" timeOffset="30914.267">13765 5343 41 0,'7'0'20'0,"1"-6"-22"15,-5 3 26-15,4 3-28 16,0-4 0-16,4-2-16 15,-1 6 0-15</inkml:trace>
  <inkml:trace contextRef="#ctx0" brushRef="#br0" timeOffset="31136.396">14076 5293 38 0,'10'9'19'0,"1"1"-17"0,-11-10 29 15,4 0-31-15,-4 0 0 16,3 3-1-16,1-3 1 16,6-3-1-1,-3 0 0-15,4 6-10 0,3 0 0 16</inkml:trace>
  <inkml:trace contextRef="#ctx0" brushRef="#br0" timeOffset="31469.306">14633 5519 40 0,'4'6'20'0,"-8"3"-23"15,4-9 30-15,0 3-28 16,0-3 1-16,0 0 0 15,0 0 0-15,4-3 0 16,-1-6 1-16,1 3-1 0,3-4 0 16,0 4-6-16,0 6 1 15,4-3-6-15,-4-7 1 16</inkml:trace>
  <inkml:trace contextRef="#ctx0" brushRef="#br0" timeOffset="31659.248">14933 5475 41 0,'25'12'20'0,"-8"1"-24"0,-13-13 37 0,-1 3-37 16,-3-3 0-16,-3-3-18 15,-4-3 0-15</inkml:trace>
  <inkml:trace contextRef="#ctx0" brushRef="#br1" timeOffset="42066.753">15547 3973 25 0,'11'0'12'0,"-11"3"5"0,-4 0 13 15,-3 3-29-15,-7 4 0 16,-4 2 2-16,-3 7 0 0,-7 15-2 16,-7 10 1-16,-4 25 2 15,0 16 1-15,0 12-1 16,0 29 1-16,0 15-2 16,-3 12 1-16,7-8-2 15,10 5 0-15,11-9-2 16,11-22 1-16,6-3-2 15,11-21 0-15,7-20-4 16,8-6 0-16,6-19-11 16,-3-6 1-16</inkml:trace>
  <inkml:trace contextRef="#ctx0" brushRef="#br1" timeOffset="42756.412">15579 4474 22 0,'7'38'11'0,"-4"3"7"15,-3-38 2-15,4 3-19 16,-4 0 1-16,3-2 2 16,1-1 1-16,-1-6-5 15,4-7 0-15,0-5 4 16,4-11 1-16,3-2-2 15,0-19 0-15,0 0-1 16,1 0 0-16,6-3-1 0,0-3 1 16,4 9-2-16,-1 3 0 15,4 10 1-15,-3 2 0 16,0 14-1-16,-4 5 1 16,-3 1-1-16,-4 9 0 15,0 3 0-15,0 13 0 16,-7 6-1-16,0 3 1 15,-3 9-1-15,-1 1 1 16,-3 9 0-16,0-4 0 16,0 4 0-16,0 3 1 15,0 0-3-15,4-9 1 0,-1-10-3 16,1-6 0-16,-1-3-7 16,4-10 1-16,-3 1-4 15,-4-10 1-15</inkml:trace>
  <inkml:trace contextRef="#ctx0" brushRef="#br1" timeOffset="43016.111">15744 4393 40 0,'0'9'20'0,"8"1"-15"16,-8-10 38-16,3 0-40 15,-3 0 0-15,4-3 2 0,-4 3 1 16,3-7-8 0,-3 7 1-16,7-3 4 15,0-6 1-15,4-1-5 0,-1-2 1 16,5 2-5-16,2-2 0 16,8-1-10-16,0 1 0 15,-1 2-2-15,8 1 1 16</inkml:trace>
  <inkml:trace contextRef="#ctx0" brushRef="#br1" timeOffset="43406.179">16157 3988 30 0,'11'13'15'0,"-1"15"-5"16,-10-25 25-16,0 10-35 15,-3 12 1-15,-1 9 1 0,4 10 0 16,0 16-3 0,-3-7 1-16,-1 7 1 0,1-7 0 15,-1-6-4-15,4-6 0 16,0-13-9-16,0-12 0 15</inkml:trace>
  <inkml:trace contextRef="#ctx0" brushRef="#br1" timeOffset="43690.132">16376 4039 30 0,'-4'6'15'0,"1"38"-9"16,-1-35 17-16,1 7-21 16,-1 6 1-16,1 12 0 15,-1 1 1-15,1 9-6 16,-1-4 1-16,1-2 0 15,-1 0 1-15,4-16-9 16,0-4 0-16,0-5-2 16,0-10 0-16</inkml:trace>
  <inkml:trace contextRef="#ctx0" brushRef="#br1" timeOffset="43884.492">16242 4271 44 0,'10'18'22'0,"8"-27"-23"0,-11 6 45 16,7 0-44-16,4 0 0 15,7-1 0-15,6-2 1 0,1 3-5 16,3 3 1-16,-6 0-10 16,-8 0 0-16,-4 3-1 15,-2 3 1-15</inkml:trace>
  <inkml:trace contextRef="#ctx0" brushRef="#br1" timeOffset="44378.338">15501 4863 32 0,'7'-3'16'0,"0"6"-10"0,-7 4 29 0,0 2-34 15,0 3 1-15,-3 4 2 16,-4 3 0-16,-4 9-5 16,-3 4 1-16,0 2 2 15,-4 16 1-15,-10 4-2 16,7-14 0-16,3 1-7 16,4 0 0-16,3-7-8 15,4-9 1-15</inkml:trace>
  <inkml:trace contextRef="#ctx0" brushRef="#br1" timeOffset="44636.241">15660 4794 31 0,'3'22'15'0,"-3"16"-6"0,0-22 18 15,-3 5-25-15,-8 5 1 16,1 11 1-16,-4 1 1 16,-4 6-6-16,0 9 0 15,1-3 3-15,3-3 1 16,3-3-6-16,4-9 1 16,3-4-6-16,4-18 0 0,0-7-5 15,0-12 0-15</inkml:trace>
  <inkml:trace contextRef="#ctx0" brushRef="#br1" timeOffset="44830.858">15420 5171 43 0,'7'18'21'0,"0"-18"-17"16,-7 0 41-16,7 0-45 15,4 0 1-15,3 0-1 16,3-3 1-16,1 3-6 16,0-6 0-16,-1 3-9 15,-6 3 0-15</inkml:trace>
  <inkml:trace contextRef="#ctx0" brushRef="#br1" timeOffset="45147.274">15843 5274 61 0,'4'6'30'0,"-8"-9"-36"16,1 6 52-16,-1 0-46 15,1-3 0-15,-1 0 0 16,1 10 1-16,-1-10-5 16,4 9 1-16,4-6-9 15,3-6 0-15,0-3-4 16,3 3 0-16</inkml:trace>
  <inkml:trace contextRef="#ctx0" brushRef="#br1" timeOffset="45503.764">16281 5001 57 0,'3'6'28'0,"-13"-2"-39"0,6-8 54 16,-6 4-43-16,-5 0 0 16,-2-6 0-16,-4 6 0 15,-1 0 0-15,1 6 1 16,0 4-2-16,3-4 1 16,4 7 0-16,4-1 0 15,6 10 0-15,8-6 0 0,6-4 0 16,8 7 0-16,7 6 1 15,-1-3 0-15,-2 0 1 16,-5-3 0-16,-3 0-2 16,-3 0 1-16,-8 3-1 15,-6-4 0-15,-8 4-4 16,-6-3 1-16,-8-6-11 16,0-4 1-16,1 4-2 15,6-10 0-15</inkml:trace>
  <inkml:trace contextRef="#ctx0" brushRef="#br1" timeOffset="46091.269">16365 5462 54 0,'-3'-3'27'0,"10"16"-28"0,-7-13 53 15,3 3-52 1,1-6 0-16,-4-10-3 0,3 0 0 16,1 1-4-16,0-1 1 15,-4 10-10-15,3-9 0 16</inkml:trace>
  <inkml:trace contextRef="#ctx0" brushRef="#br1" timeOffset="46766.969">16648 3436 36 0,'-7'-9'18'0,"3"12"-9"16,4-3 21-16,0 6-26 16,0-2 0-16,4 5 4 15,-1-3 0-15,8 19-9 16,3 16 1-16,14 22 7 15,4 31 1-15,-1 16-3 16,8 40 1-16,0 7-2 16,-11 31 0-16,-10 19-2 15,-22-13 0-15,-10 13-3 16,-17-12 1-16,-22-23-3 16,-7-12 1-16,-14-28-6 15,0-16 0-15,3-16-11 16,4-24 0-16</inkml:trace>
  <inkml:trace contextRef="#ctx0" brushRef="#br0" timeOffset="53731.47">17738 4421 39 0,'0'16'19'0,"3"-23"-5"0,-3 7 19 0,0 0-30 15,0 0 0-15,7 0 3 16,0 7 0-16,4-7-7 16,7 6 0-16,6 3 4 15,4 7 1-15,8 0-2 16,10 3 0-16,7-1 0 15,-11-5 0-15,-3 0-1 16,-8-1 0-16,-9-6-1 16,-8 4 0-16,-7 2-1 15,-14 7 1-15,-11 0-2 16,-7 6 1-16,1-6 0 16,-1 6 0-16,0-3 1 15,8-3 0-15,-1 9 0 16,7-3 1-16,4 3 0 15,4-3 1-15,3 0 0 16,10 0 1-16,8-15-2 0,7 2 1 16,6-2-4-16,1-1 1 15,4-3-7-15,-1 4 1 16,-3-4-12-16,-4 0 1 16</inkml:trace>
  <inkml:trace contextRef="#ctx0" brushRef="#br0" timeOffset="54273.255">18500 4832 45 0,'53'-41'22'0,"10"-28"-17"15,-49 41 31-15,0 6-35 16,0-6 1-16,-7-7 1 15,-7-2 0-15,-14-7-4 0,-10 0 1 16,-12-3 2 0,-17 6 0-16,-14 10-1 0,-21 2 1 15,-3 7-3-15,-1 10 1 16,-3 6-2-16,-1 15 0 16,1 7-2-16,10 9 0 15,4 12 0-15,11 7 1 16,10 25 3-16,14 10 1 15,18 15 1-15,21 3 1 16,24-6 2-16,19-3 0 16,23-16 2-16,19-13 0 15,28-18-3-15,21-28 1 16,-7-16-2-16,3-22 0 0,-10-16-3 16,-14-22 1-16,-11-3-11 15,-17-6 1-15,-22-3-10 16,-10-10 0-16</inkml:trace>
  <inkml:trace contextRef="#ctx0" brushRef="#br0" timeOffset="55143.21">20048 4547 45 0,'89'-32'22'0,"31"-2"-10"15,-106 24 30-15,7 1-40 16,-4-4 0-16,-2 1 2 16,-5 2 0-16,-6-8-4 15,-18 5 1-15,-18 7 2 16,-7 9 1-16,-21 3-2 15,-21 4 1-15,-14 8-1 16,-4-2 0-16,0 9-4 16,0 0 0-16,4-3-1 15,14-3 1-15,10 0-1 0,8 6 0 16,13 3 0 0,19-6 0-16,17 3 2 0,14 6 0 15,17 1 1-15,22 2 0 16,10 1 1-16,15-10 0 15,-1 3 1-15,-6-6 0 16,-11 3-1-16,-11-3 0 16,-14-3 0-16,-21 9 0 15,-17 0-2-15,-8 7 1 16,-10-4-1-16,-18 7 1 0,-7 0-1 16,3-1 1-16,-6 4 0 15,10 3 0-15,7 12 1 16,7-9 0-16,7 3 1 15,11-9 0-15,11-3 0 16,13-4 1-16,8-5 0 16,10-7 0-16,14-10-1 15,18-9 0-15,4-6-1 16,-1-3 0-16,8 3-6 16,-5 0 0-16,-2-4-14 15,-8-2 1-15,1-4-2 16,-4-2 1-16</inkml:trace>
  <inkml:trace contextRef="#ctx0" brushRef="#br0" timeOffset="55357.957">20055 5180 61 0,'-10'16'30'0,"-25"34"-41"0,24-35 60 16,-3 11-52-16,0 2 0 15,-4 6-13-15,4 1 1 16,-7-1 8-16,14-6 1 16</inkml:trace>
  <inkml:trace contextRef="#ctx0" brushRef="#br0" timeOffset="55968.991">18792 6086 49 0,'0'16'24'0,"-3"-4"-17"0,3-8 38 16,-4 5-45-16,-3 0 0 15,0 7 2-15,0 0 0 16,-3 3-2-16,-1-1 0 16,4-2 1-16,0-7 0 0,0-2 0 15,3 2 0-15,1 1-2 16,3-10 1-16,7-13-1 15,7 0 1-15,7-5-1 16,4-7 1-16,3-1-1 16,4-2 0-16,0-6 0 15,-4 2 1-15,-3 7-1 16,-1 0 0-16,-6 6 0 16,-4 7 1-16,-3 2 0 15,-1 7 1-15,-3 3-1 16,0 13 1-16,-3 3-1 15,-4 5 1-15,0 5-2 16,0 5 1-16,3-3-3 16,1-3 1-16,3-6-5 15,3-3 1-15,8-7-10 16,3-6 0-16</inkml:trace>
  <inkml:trace contextRef="#ctx0" brushRef="#br0" timeOffset="56239.823">19216 6124 49 0,'0'12'24'0,"10"-8"-14"0,-10-4 38 0,7-4-45 15,4-2 1-15,7-3 0 16,6 2 0-16,8 1-6 16,7 0 0-16,0-10 0 15,-4 4 0-15,-3-1-7 16,-11 4 1-16,-3-4-10 16,-15 13 0-16</inkml:trace>
  <inkml:trace contextRef="#ctx0" brushRef="#br0" timeOffset="56421.594">19230 6259 42 0,'3'18'21'0,"12"-11"-11"16,-8-4 28-16,7 0-37 15,7-3 0-15,7 0-1 0,7-6 1 16,4-1-6-16,7 7 0 15,-11-3-9-15,4 3 1 16</inkml:trace>
  <inkml:trace contextRef="#ctx0" brushRef="#br0" timeOffset="56645.528">19953 6061 53 0,'-21'41'26'0,"-11"40"-28"16,25-62 43-16,0 9-41 16,0 13 0-16,4-3-8 15,3-1 1-15,3-8-4 16,4-7 0-16</inkml:trace>
  <inkml:trace contextRef="#ctx1" brushRef="#br0">15780 1740 0</inkml:trace>
  <inkml:trace contextRef="#ctx0" brushRef="#br0" timeOffset="57741.632">19823 3944 40 0,'3'-3'20'0,"-13"16"-11"15,6-4 20-15,-7 1-29 16,-3-1 0-16,-7 0 0 15,-7 1 1-15,-4-1-1 16,4-2 1-16,-4 2-2 16,-3 0 1-16,0 1-2 15,3-10 1-15,4 0-1 16,7 3 1-16,3-3-2 16,7-6 0-16,8-4 0 15,6-2 1-15,8-1 1 16,7-3 0-16,-1 4 0 0,1 6 1 15,10-1 1-15,0 7 0 16,8 7 0-16,-1 5 0 16,0 4 1-16,0 12 0 15,1 3-1-15,-1 7 1 16,0 6 0-16,0 0 0 16,1 0 0-16,3-7 1 15,-4-8-1-15,-3-4 1 16,-4-25 0-16,0-10 1 15,-3-8-1-15,-1-11 0 0,-6-8-1 16,-7-4 0-16,-8-9-1 16,-6 3 0-16,-11 0-3 15,-18 12 1-15,-11 4-8 16,-6 9 0-16,-11 9-7 16,0 10 1-16</inkml:trace>
  <inkml:trace contextRef="#ctx0" brushRef="#br0" timeOffset="58311.189">20697 4753 31 0,'4'-15'15'0,"7"9"-3"16,-15 6 18-16,1 0-27 16,-5 3 1-16,-2 3 1 15,-4 13 1-15,-4 6-8 16,-7 19 1-16,1 0 4 16,-1 12 0-16,-3 4-2 15,7 12 1-15,0-3-1 16,10-7 0-16,4-2-3 15,10-7 0-15,8-9-7 16,3-9 0-16,4-23-5 0,-4-5 0 16</inkml:trace>
  <inkml:trace contextRef="#ctx0" brushRef="#br0" timeOffset="58567.426">20659 5117 49 0,'10'7'24'0,"-3"2"-18"0,-7-9 45 0,4 0-50 16,-4 0 1-16,10-6-1 16,12 3 1-16,6 3-3 15,7-10 0-15,4 4-1 16,0 0 0-16,0-1-5 15,-4 1 1-15,0 0-8 16,-10-4 0-16,-8 7-3 16,-2-6 1-16</inkml:trace>
  <inkml:trace contextRef="#ctx0" brushRef="#br0" timeOffset="58794.275">21184 4992 52 0,'0'15'26'0,"-7"11"-35"0,7-17 52 16,-3 10-43-16,-1 0 0 15,1-1-2-15,-1 8 1 16,1-8-4-16,6 1 0 15,1-3-9-15,3-7 1 16</inkml:trace>
  <inkml:trace contextRef="#ctx0" brushRef="#br0" timeOffset="59078.205">21255 4578 46 0,'7'19'23'0,"21"34"-21"16,-17-40 36-16,6 12-37 16,8 12 1-16,3 23 1 15,1-7 1-15,-1 13-5 16,0-3 1-16,-14-1 1 15,-7 1 1-15,-10-3-4 16,-12-4 1-16,-13 1-11 16,-3 2 0-16,-12-2-4 15,1-7 1-15</inkml:trace>
  <inkml:trace contextRef="#ctx0" brushRef="#br0" timeOffset="59647.195">21558 4481 39 0,'4'28'19'0,"-4"6"-17"15,0-24 33-15,0-1-35 16,-4-3 0-16,4 1 1 16,-3-4 0-16,3 3-1 0,0-3 1 15,0-3-1-15,3 10 1 16,1-10-1-16,3-13 0 16,3-6 0-16,5-3 0 15,-1-3-1-15,3-3 1 16,1-13 1-16,0 10 0 15,-1 3 0-15,1 3 0 16,-1 3 0-16,1 9 0 16,-4 10 1-16,0 6 0 15,-7 13-1-15,4 3 0 0,-4 9 0 16,-3 6 0-16,-4 1-1 16,0 2 1-16,0 1-4 15,0 0 0-15,0-7-11 16,3-9 1-16</inkml:trace>
  <inkml:trace contextRef="#ctx0" brushRef="#br0" timeOffset="61268.559">22807 4064 37 0,'4'25'18'0,"-11"22"-7"0,3-38 19 15,1 10-28-15,-1-7 1 16,-3 1 0-16,0 3 0 15,0-10-4-15,0 3 1 16,3-2 2-16,1-4 1 16,3-3-2-16,0 0 1 15,7-6-2-15,3-4 1 16,4 1-1-16,4-10 1 0,0 0-1 16,-4-6 0-16,0 0 0 15,4 9 0-15,-1 4 0 16,-3-4 1-16,0 7 0 15,1 9 0-15,-5 6-1 16,4-3 1-16,-3 16-1 16,-4 0 1-16,-4 3-1 15,-3 3 0-15,4-3-1 16,-1-4 1-16,1 4-5 16,-4-3 1-16,0 0-11 15,0-10 0-15,0 1 0 16,7-7 1-16</inkml:trace>
  <inkml:trace contextRef="#ctx0" brushRef="#br0" timeOffset="61719.664">23174 3552 62 0,'-4'16'31'0,"8"-6"-42"0,-4-10 67 16,7 3-53-16,0 3 0 16,4 3 2-16,3-5 0 0,7 2-6 15,4 3 1-15,3-6 3 16,0 4 1-16,-3-7-2 15,-4 3 0-15,-7 0-1 16,0 0 0-16,-7 0-2 16,-3 0 0-16,-8 7-1 15,-6-1 1-15,-8 0 0 16,-3 4 0-16,-4 3 0 16,0 3 0-16,4 6 1 15,4-3 0-15,3 0 1 16,6-10 0-16,5 4-1 15,6-10 1-15,12 3-1 16,9 1 1-16,5-10-3 16,2-10 1-16,-6 4-6 15,3 3 0-15,-3 3-13 16,-11 6 0-16</inkml:trace>
  <inkml:trace contextRef="#ctx0" brushRef="#br0" timeOffset="62140.084">22151 4669 62 0,'0'6'31'0,"3"7"-26"15,5-10 47-15,-1-3-48 16,7 6 1-16,7 0 2 15,7 4 0-15,14-10-8 16,22 9 0-16,21-9 6 16,24-9 0-16,18-7-2 15,14-3 0-15,11 0-3 16,-18 10 1-16,-18-4-5 16,-17 7 1-16,-18 3-7 15,-21 0 1-15,-14 6-15 16,-28 3 0-16</inkml:trace>
  <inkml:trace contextRef="#ctx0" brushRef="#br0" timeOffset="64001.269">21967 5309 38 0,'4'3'19'0,"-8"-6"-8"0,12 3 19 16,-1 3-26-16,0 3 1 16,3-3 2-16,1 0 0 15,6 0-8-15,8 4 0 16,7-4 7-16,3 0 0 16,-3 0-2-16,0 0 1 15,-8 0-3-15,-2-3 1 16,-8 0-2-16,-4 7 0 15,-10-1-2-15,-7 3 0 16,-3 1 0-16,-5 5 1 0,-2-2-2 16,-1 3 1-16,1-1-1 15,2 4 1-15,5-3 0 16,-1-7 1-16,8 4-2 16,3-4 1-16,3 4 1 15,8 2 1-15,3 4-1 16,0 3 1-16,-3 3-1 15,-4 0 0-15,-4-9 0 16,-6 3 0-16,-4-4-1 16,-7 4 1-16,-4 3-1 15,-3 0 1-15,0 0-6 16,-1-3 0-16,5 0-10 16,3-4 0-16,3-2 0 15,11-7 0-15</inkml:trace>
  <inkml:trace contextRef="#ctx0" brushRef="#br0" timeOffset="64422.064">22338 5663 40 0,'-4'19'20'0,"11"6"-21"0,-7-19 38 15,-3 3-33-15,-4 4 1 16,0 3 0-16,0-1 1 16,-4-5-9-16,4-1 1 0,0 1 5 15,4-7 0-15,-1-3-3 16,4 0 1-16,0-10-1 16,4-2 0-16,-1 2 0 15,4-2 1-15,0-1-2 16,4-2 1-16,-1-4 0 15,1 0 1-15,3 3-1 16,-3 4 0-16,3 2 0 16,0 10 1-16,0 10 0 15,-3-1 0-15,-1 1 0 16,-3 5 1-16,0 7-1 16,-7 3 0-16,0 3-2 15,7 1 1-15,-3-4-5 16,-1-6 1-16,4-7-8 15,4-2 1-15,0-7-5 16,-1-10 1-16</inkml:trace>
  <inkml:trace contextRef="#ctx0" brushRef="#br0" timeOffset="64872.824">22578 5233 42 0,'-4'-6'21'0,"-3"3"-17"0,7-3 37 16,0 2-37-16,0-5 0 0,0 6 6 16,0 3 0-16,0 0-11 15,7 3 1-15,4 3 7 16,6 1 1-16,5 2-2 15,6-3 0-15,0 4-3 16,0-4 0-16,-3-3-3 16,-4-3 1-16,-3 6-2 15,-8-6 1-15,-6 0-1 16,-8 7 0-16,-6-1 0 16,-4 0 0-16,-4 0 0 15,-3 4 1-15,0-1-1 16,3 4 1-16,0-1-1 15,1-2 1-15,3 2 0 16,3 1 0-16,8 3-1 16,3-7 1-16,7 0-2 0,7-2 1 15,7-4-4-15,4-3 1 16,-1 0-8-16,-3-7 1 16,-6 7-9-16,-5 4 1 15</inkml:trace>
  <inkml:trace contextRef="#ctx0" brushRef="#br0" timeOffset="65324.333">22797 5766 45 0,'-4'3'22'0,"4"-3"-13"0,0 0 33 16,4-3-36-16,-1-6 1 16,4 6 3-16,7 0 0 15,4-4-13-15,-1 1 0 16,5 0 8-16,6 0 0 15,-3 6-6-15,3-4 0 16,-11 1-10-16,-2 0 0 16,-15 3-9-16,0 0 1 15</inkml:trace>
  <inkml:trace contextRef="#ctx0" brushRef="#br0" timeOffset="66539.019">23326 5396 44 0,'0'10'22'0,"0"-7"-13"15,3 0 29-15,-3-3-36 16,0 0 1-16,7-3 2 15,0 0 1-15,4 3-5 16,3-3 0-16,4 3 4 16,-1 0 1-16,8 3-2 0,7 3 1 15,-11 0-2-15,0-3 1 16,-7 7-4-16,-7-1 1 16,-14 7-1-16,-7 3 0 15,0 3-1-15,-4 3 0 16,-10 3 0-16,-4 10 1 15,1-13 0-15,-1 12 0 16,0 10 0-16,4-3 1 16,3 3 0-16,8 0 1 15,6-6 0-15,7-3 0 16,11-4 0-16,11-6 1 16,10-15-1-16,8-10 0 0,2-3-3 15,5-9 1-15,-1 6-8 16,0-4 1-16,-13 1-15 15,-15 9 0-15</inkml:trace>
  <inkml:trace contextRef="#ctx0" brushRef="#br0" timeOffset="91446.905">1020 3625 14 0,'10'6'7'0,"1"10"0"0,-4-13 7 0,-7 0-12 16,10 3 1-16,-6-6 2 15,3 0 0-15,4 0-6 16,6 3 0-16,-6-3 3 16,-1 0 1-16,1-3-2 15,7-3 1-15,-4-4-1 16,3-2 0-16,4-4-1 16,-3-12 1-16,3-3-2 15,-3-4 1-15,-8-3-1 16,5 4 1-16,-5-1-1 15,4 4 0-15,-10 3 0 16,3 9 1-16,3 3 0 16,-6 7 0-16,3-4-1 15,4 10 1-15,-4 3-1 16,-4 7 1-16,8 2-1 16,-4 0 0-16,-7 4-1 15,10 6 0-15,-6 3 1 16,3-3 0-16,-7 6 0 0,4 3 0 15,3 6 0 1,-7-2 1-16,7-7 0 0,-4 6 0 16,4-9 0-16,-3-3 0 15,3-3 0-15,-7-7 0 16,10-3 0-16,-10 4 0 16,0-1 0-16,0-6 0 15,0 3-1-15,0-6 1 16,0-6 0-16,0 3 0 15,-7-3-1-15,4 0 1 0,3-4 0 16,-11 4 0-16,-6 0 0 16,-5-4 0-16,-9 10 0 15,-8 0 0-15,-18 10 0 16,5 5 1-16,-8 4-1 16,3 9 1-16,8-6-1 15,6 3 0-15,5-6 1 16,-1 3 0-16,7-12-1 15,4-7 1-15,14-3 0 16,-4-3 0-16,11-7-1 16,7-9 1-16,7 4-1 15,11-4 0-15,6-3-1 16,22 9 0-16,7-6 0 16,14-2 0-16,4-1 0 15,-8-7 0-15,4 11 1 16,-7-8 0-16,7 11 0 0,-7-1 0 15,-10 4-1 1,-8 2 1-16,-10 1-1 16,-4 2 1-16,-7 4-1 0,-3-3 1 15,-8 3-2-15,1 6 1 16,-18-3 0-16,3 6 0 16,-13-3 1-16,3 4 1 15,-15 5 0-15,-2 7 1 16,-15 3 0-16,-7 6 0 15,-7 1 0-15,-11 2 1 16,-3 6-3-16,4 7 0 16,6 0-7-16,15 3 1 0</inkml:trace>
  <inkml:trace contextRef="#ctx0" brushRef="#br0" timeOffset="92065.13">1655 3336 17 0,'60'-16'8'0,"-1"10"-8"16,-44 3 9-16,2-13-9 0,1 7 0 15,-4-7 0-15,4-6 0 16,-11 3 0-16,-7-6 0 16,-7 3 0-16,-11 4 0 15,-3-1-1-15,-22 6 1 16,-16 1 0-16,-9 5 1 15,-2 11 0-15,-18 5 0 16,-15 7 0-16,-6 6 1 0,17 9 0 16,-3-6 0-16,7 13-1 15,7 9 0-15,10-3 0 16,11 9 0-16,11 10 0 16,17 3 0-16,11 12 0 15,14-9 0-15,14-6 1 16,14-4 0-16,11-12-1 15,24-3 0-15,18-25 0 16,32-19 0-16,7-9-1 16,18-35 0-16,13-10 0 15,-3-8 0-15,-10-7 0 16,-22 6 0-16,-21 6 0 16,-13 4 0-16,-26 12 0 15,-21 1 0-15,-28 5-1 16,-21-2 1-16,-28 2 0 15,-50 1 0-15,-11-10 0 16,-13 6 0-16,-36-3-8 16,0-9 1-16</inkml:trace>
  <inkml:trace contextRef="#ctx0" brushRef="#br2" timeOffset="109599.459">2561 7642 35 0,'4'-10'17'0,"3"16"-5"16,-7-6 17-16,0-6-26 15,0 6 1-15,-7-6 1 16,3 0 1-16,-3-1-8 16,4-2 0-16,-4 3 5 15,-4-1 0-15,-7 1-2 16,4 0 1-16,-10 6-2 16,-1-3 1-16,4 6-1 15,-8 0 1-15,1 6-1 16,7 4 0-16,0 3 0 0,-4 9 1 15,11 0-1-15,3-3 0 16,4 3 0-16,4 0 0 16,6-3 0-16,15-3 0 15,-4-4 0-15,11-2 1 16,-4-7-1-16,7-3 1 16,4-6-1-16,-11-6 0 15,-3-4-1-15,3-2 1 16,-10-1 0-16,6-3 0 15,-6-3-1-15,3 6 1 0,0 1-1 16,-10 2 1-16,3 4 0 16,3 3 0-1,-6 6 0-15,-4 3 1 0,0 3-1 16,7 3 1-16,-7 7-1 16,0 3 1-16,0 6-1 15,0 0 1-15,0 0-1 16,0 0 1-16,-7 0-1 15,3-6 0-15,4 3-4 16,0-9 0-16,0-1-6 16,4-6 1-16,13-2-7 15,1-14 1 1</inkml:trace>
  <inkml:trace contextRef="#ctx0" brushRef="#br2" timeOffset="109956.958">2769 7883 35 0,'0'25'17'0,"0"0"-11"0,0-25 27 15,-7 0-30 1,7 3 0-16,-10 0 2 0,10 1 0 16,-11-1-7-16,11 0 1 15,-7-3 4-15,7 0 1 16,0 0-2-16,7 0 0 15,4-3-1-15,6-7 1 16,-6-2-2-16,10-4 1 0,-7 0-1 16,4 4 0-16,-1 2 0 15,-2 1 0-15,2 3 0 16,1 3 1-16,-8 3-1 16,1 3 0-16,0 3 0 15,-4 3 0-15,-4 4-1 16,4 3 1-16,4-7 0 15,-11 7 1-15,3-1-3 16,4 4 1-16,-7-3-7 16,4-4 1-16,3-2-8 15,4-7 1-15</inkml:trace>
  <inkml:trace contextRef="#ctx0" brushRef="#br2" timeOffset="110647.709">3517 7463 28 0,'-17'15'14'0,"-1"-8"2"0,14-4 14 16,-3-3-25-16,4 6 1 15,-8-3 3-15,11 4 0 16,-7-1-11-16,4-3 1 16,3 0 8-16,3 0 1 0,4 0-4 15,7 1 0-15,4-1-1 16,10 0 0-16,-7-6-5 16,11-4 0-16,7-2-7 15,-11 0 0-15,0-1-9 16,-6 1 1-16</inkml:trace>
  <inkml:trace contextRef="#ctx0" brushRef="#br2" timeOffset="110873.306">3482 7801 55 0,'-11'26'27'0,"8"-11"-25"16,3-15 45-16,0 0-42 15,0 0 1-15,3 0 2 16,8 0 1-16,3-3-12 0,7-3 0 16,0 3 7-16,-3 0 0 15,-4-4-5-15,4 7 1 16,-8 0-9-16,1 0 1 16,-4 0-13-16,4 0 1 15</inkml:trace>
  <inkml:trace contextRef="#ctx0" brushRef="#br2" timeOffset="111759.147">4632 6867 36 0,'0'3'18'0,"0"3"-9"0,0-6 15 16,0 0-23-16,-11 0 1 15,4 7 2-15,-3-1 1 16,-8 3-6-16,4 7 1 15,-11 3 2-15,4 6 1 16,0 9-1-16,0 13 1 16,0-6-2-16,3 6 0 15,7 7-1-15,-6-1 1 16,6-6-3-16,11-3 0 0,7 0-6 16,4-7 1-16,3-8-7 15,4-4 0-15</inkml:trace>
  <inkml:trace contextRef="#ctx0" brushRef="#br2" timeOffset="112032.439">4646 7312 35 0,'0'7'17'0,"7"-4"-7"16,-7-3 25-16,0 0-31 16,0 0 1-16,4-3 2 15,3-1 0-15,3 1-9 0,1 0 0 16,-1 0 6 0,-2-3 1-16,2 3-5 0,4-4 1 15,0 4-7-15,0 0 1 16,4 0-11-16,-7-6 0 15</inkml:trace>
  <inkml:trace contextRef="#ctx0" brushRef="#br2" timeOffset="112690.587">5091 7030 28 0,'0'0'14'0,"0"-3"-1"15,0 3 10-15,0 3-20 16,0 3 0-16,0 10 1 16,0 6 1-16,0 3-7 15,0 0 1-15,-7 13 3 16,7 3 0-16,-4-4-4 15,4-5 1-15,0-4-11 16,0 0 1-16,4-9-1 16,3-10 1-16</inkml:trace>
  <inkml:trace contextRef="#ctx0" brushRef="#br2" timeOffset="113065.209">5186 6864 34 0,'3'19'17'16,"19"12"-16"-16,-19-22 33 0,4 4-33 16,4 9 0-16,-1 3 3 15,8 13 1-15,3-4-4 16,0 4 0-16,7 6 3 16,-6-7 1-16,6 13-2 15,-14 4 1-15,0-1-3 16,-14 4 0-16,-14 5-4 15,-7 1 0-15,0-10-10 16,3-3 1-16,-7-6-3 16,1-9 1-16</inkml:trace>
  <inkml:trace contextRef="#ctx0" brushRef="#br2" timeOffset="113606.21">5517 6920 28 0,'-7'-3'14'0,"7"9"-4"16,0-2 22-16,0 2-31 16,-7 0 1-16,4 7 3 15,3-1 0-15,-7 1-6 16,7-1 1-16,0-5 3 15,0-1 0-15,0-3-1 16,0-3 1-16,0 0-2 16,7-13 0-16,3-9-1 15,-6-6 1-15,3 6-1 16,4-6 1-16,6 0-1 16,-6-3 1-16,3 5-1 15,0 8 1-15,0 5-1 0,-3 7 1 16,-1 9-1-16,1 9 0 15,-4 1-1-15,0 9 1 16,-3 6 0-16,-4-6 0 16,0-3-1-16,0 0 0 15,0-7-4-15,0-2 1 16,7-4-10-16,-7-3 1 16</inkml:trace>
  <inkml:trace contextRef="#ctx0" brushRef="#br2" timeOffset="113891.404">5768 6798 45 0,'0'0'22'0,"3"3"-18"15,5 0 34-15,2 0-35 16,-3-3 0-16,0 4 0 16,-3-4 0-16,10 0-5 15,3 3 1-15,5-3 2 16,-1-3 1-16,4-1-6 16,-4 1 0-16,0 0-6 15,-7 0 1-15,0-6-6 16,-3-4 0-16</inkml:trace>
  <inkml:trace contextRef="#ctx0" brushRef="#br2" timeOffset="114104.634">5870 6638 42 0,'0'22'21'0,"7"13"-27"0,-7-23 37 15,0 4-30-15,0 3 1 16,0 6-1-16,0 0 0 0,0 3-2 16,0 6 1-16,0-8-4 15,0-8 1-15,0-5-9 16,4-7 1-16</inkml:trace>
  <inkml:trace contextRef="#ctx0" brushRef="#br2" timeOffset="114297.218">6096 6594 42 0,'0'38'21'0,"0"-29"-22"16,0 7 34-16,0 15-33 0,-7 4 1 15,7 21-1-15,0-2 1 16,-4-4-5-16,1-10 0 15,-1-5-8-15,-3-10 1 16</inkml:trace>
  <inkml:trace contextRef="#ctx0" brushRef="#br2" timeOffset="115031.3">7006 6600 31 0,'0'-9'15'0,"-3"3"-4"16,3 6 19-16,0 6-28 15,0 3 1-15,0 1 2 16,0-1 1-16,0 10-8 16,0 9 1-16,-7 10 3 15,0 9 0-15,-1 6-4 16,-6 4 0-16,11-4-12 0,-8 0 1 15</inkml:trace>
  <inkml:trace contextRef="#ctx0" brushRef="#br2" timeOffset="115333.305">6558 7312 52 0,'0'16'26'0,"18"-7"-21"0,-11-9 43 16,3 4-44-16,12-4 0 0,2 0 2 16,15-4 0-16,7 1-8 15,-4-3 0-15,18-3 5 16,11-4 0-16,3-3-4 15,-11 1 1-15,-6-1-5 16,-15 3 1-16,-3 4-9 16,-18 6 0-16,-10 3-7 15,-1 6 1-15</inkml:trace>
  <inkml:trace contextRef="#ctx0" brushRef="#br2" timeOffset="115798.095">6668 7808 38 0,'-4'37'19'0,"-7"32"-18"0,11-62 27 16,-3 2-28-16,-1 0 1 16,4-5 2-16,-3-4 1 0,3 0-3 15,3-4 0-15,8-8 2 16,7-10 0-16,-4-6-1 16,7 0 1-16,7-7-3 15,-3-6 1-15,-1-3-2 16,-2 10 1-16,-5 6-2 15,1 9 1-15,-4 9 1 16,-3 10 0-16,-1 13 0 16,-3 6 0-16,0-4 1 15,4 7 1-15,-8 13 0 16,1-1 0-16,3-2 0 16,4 9 0-16,3-7-1 15,7 1 1-15,-4-4-4 16,8-9 0-16,0-7-11 15,0-15 0-15,-1 0-2 16,-3-3 0-16</inkml:trace>
  <inkml:trace contextRef="#ctx0" brushRef="#br2" timeOffset="116485.776">8047 7209 28 0,'-18'3'14'0,"18"-6"-2"0,0 3 21 0,0 0-27 16,0 3 0-16,-7-3 2 15,7-3 1-15,-3 3-10 16,3 0 0-16,0 3 8 15,10 0 1-15,4 0-3 16,22 0 0-16,-1 0-5 16,7-3 1-16,1-3-7 15,-5 0 0-15,-9 3-11 16,-8-6 0-16,-7 6-2 16,-7 3 1-16</inkml:trace>
  <inkml:trace contextRef="#ctx0" brushRef="#br2" timeOffset="116667.918">8008 7482 53 0,'-14'47'26'0,"14"-19"-24"0,0-25 54 15,0 0-50 1,7 0 1-16,4 0 1 0,10 1 0 16,11-8-13-16,10 4 1 15,4 0 3-15,0 0 1 16,-8 4-10-16,1 2 0 15,-7 0-11-15,-11 4 1 16</inkml:trace>
  <inkml:trace contextRef="#ctx0" brushRef="#br2" timeOffset="118185.492">9063 7065 33 0,'3'0'16'0,"1"6"-5"16,-4-6 17-16,0 0-26 15,0 0 1-15,-4 0 2 16,-3 0 1-16,-3 0-6 15,-4 3 0-15,0 3 4 16,-4 10 0-16,-7 3-1 16,-3 0 1-16,3 12-2 15,-10 7 1-15,0 5-2 16,3 14 1-16,4 2 0 16,7 7 0-16,6 3 1 0,15-3 0 15,11-3-1-15,3-10 0 16,11-9-2-16,3-9 0 15,4-17-6-15,0-8 1 16,3-7-14-16,-3-9 1 16</inkml:trace>
  <inkml:trace contextRef="#ctx0" brushRef="#br2" timeOffset="118470.813">9035 7378 62 0,'0'0'31'0,"0"10"-27"16,3-14 50-16,4 4-53 15,7 0 0-15,0 0 0 16,8 0 0-16,-1 0-5 16,11 0 1-16,3 0-4 15,0-3 0-15,-7 0-12 16,1-9 0-16</inkml:trace>
  <inkml:trace contextRef="#ctx0" brushRef="#br2" timeOffset="119504.429">9543 6930 39 0,'0'3'19'0,"0"-3"-12"0,0 0 20 15,0 0-22-15,0 0 0 16,10 6 4-16,4 7 0 0,8 9-10 15,2 9 1-15,8 7 7 16,3 6 0-16,-3 6-3 16,-7 0 1-16,-11 3-5 15,-14 0 1-15,-4 1-6 16,-10-1 1-16,-3 7-13 16,-1-10 0-16,-7-6-1 15,4-7 0-15</inkml:trace>
  <inkml:trace contextRef="#ctx0" brushRef="#br2" timeOffset="120060.209">9511 7171 56 0,'7'35'28'0,"-14"-4"-38"0,7-12 56 15,-4 6-46 1,-3 6 0-16,-3 10-1 0,3 0 1 15,-4-4-11-15,8 4 1 16,3-9-5-16,7-7 1 16</inkml:trace>
  <inkml:trace contextRef="#ctx0" brushRef="#br2" timeOffset="121712.047">10008 6666 36 0,'-7'16'18'0,"-3"15"-13"16,10-24 19-16,-7 2-23 16,3 4 0-16,1-1 3 15,-4 4 0-15,-1-7-4 16,1 4 0-16,0 2 3 16,0 11 0-16,0-8-1 15,4-2 0-15,-1-3-2 16,1-4 0-16,3-9 0 15,0-9 1-15,7-1-1 0,7-9 0 16,3-9 0 0,5 0 1-16,2 0 0 0,1 3 1 15,-4 6-2-15,0 6 1 16,1 1-1-16,-5 2 1 16,-3 7-1-16,-3 6 1 15,-4 7-1-15,0 5 0 16,0 7 0-16,-7-6 0 15,0 6 0-15,-7 0 0 16,3 6-2-16,1 0 1 16,-1-9-4-16,1 0 0 0,3-6-9 15,3-10 0 1</inkml:trace>
  <inkml:trace contextRef="#ctx0" brushRef="#br2" timeOffset="121999.277">10315 6801 36 0,'-3'10'18'0,"-8"-7"-9"16,11-3 25-16,0 0-30 15,0 3 0-15,0-3 3 16,4 3 0-16,-4-3-9 16,10 0 0-16,4-3 5 15,8 3 1-15,-1 0-6 0,-4-3 0 16,1-4-6-16,0-2 0 16,-4 0-8-16,0-7 1 15</inkml:trace>
  <inkml:trace contextRef="#ctx0" brushRef="#br2" timeOffset="122209.466">10368 6685 38 0,'4'28'19'0,"-1"19"-14"0,-3-34 29 0,-3-4-34 15,-1 7 0-15,-3 9-1 16,0-6 1-16,-4 0-3 16,1-4 1-16,3 1-10 15,0-6 0-15</inkml:trace>
  <inkml:trace contextRef="#ctx0" brushRef="#br2" timeOffset="122554.586">10774 6497 53 0,'0'25'26'0,"0"22"-25"0,0-28 46 16,0 0-46-16,3 12 0 0,-3 7-1 15,0 2 0-15,-3 4-1 16,-1 3 0-16,1-3-5 15,3-6 0-15,0-4-10 16,-7-2 0-16</inkml:trace>
  <inkml:trace contextRef="#ctx0" brushRef="#br2" timeOffset="123143.616">11483 7096 42 0,'0'-9'21'0,"-4"30"-19"15,8-8 27-15,-8 3-28 16,1 12 0-16,-4 6 2 16,-4 10 0-16,1 10-3 15,3 8 0-15,0 7 2 16,-4 7 0-16,4-17-2 0,-4-6 0 16,4-12-7-16,4-9 1 15,-1-10-8-15,1-10 1 16</inkml:trace>
  <inkml:trace contextRef="#ctx0" brushRef="#br2" timeOffset="123440.356">11388 7491 43 0,'10'9'21'0,"33"-12"-14"15,-29 0 35-15,10 3-40 16,8 0 1-16,3 0 2 16,4 6 1-16,0 4-7 15,-7 2 0-15,-4 1 4 16,-7 3 1-16,-7 2-3 16,-10 8 0-16,-8 2-2 15,-10 0 1-15,-11-6-4 16,1 0 1-16,-4-3-4 15,-4-4 0-15,4 1-10 16,3-10 1-16,7-3 0 16,8-6 1-16</inkml:trace>
  <inkml:trace contextRef="#ctx0" brushRef="#br2" timeOffset="123845.285">11892 7729 44 0,'-3'32'22'0,"-4"-17"-24"0,7-11 45 16,0 2-42-16,0 3 1 16,-4 1 0-16,1-1 1 0,-5 0-4 15,1-2 0-15,0-1 2 16,0-3 0-16,0-6 0 15,4-6 0-15,3-4-2 16,3 0 0-16,4-5 0 16,0-4 1-16,7-10 0 15,4 4 0-15,14 0 0 16,10 3 1-16,-3 3 1 16,0 6 1-16,-4 4 0 15,-3 5 0-15,-4 7 0 16,-3 13 1-16,-8 12-2 15,1 6 1-15,-7 10-2 16,-1 9 1-16,-3-9-5 16,0-6 0-16,-3-4-12 15,-4-12 0-15,-4-10-3 16,1 1 0-16</inkml:trace>
  <inkml:trace contextRef="#ctx0" brushRef="#br2" timeOffset="128181.502">2473 9241 29 0,'4'3'14'0,"10"-9"0"15,-14 6 14-15,10 0-22 16,-10 0 0-16,0 0 2 16,4 6 1-16,3 3-11 15,-7 10 1-15,3 9 7 16,4 4 0-16,-7 12-3 0,0 6 0 16,-7 13-2-16,4 6 0 15,3 3-4-15,-7-3 0 31,3-16-11-31,-6-15 1 16,10-20-3-16,-7-11 0 16</inkml:trace>
  <inkml:trace contextRef="#ctx0" brushRef="#br2" timeOffset="128469.696">2501 9708 30 0,'11'9'15'0,"-11"4"-8"16,0-10 22-16,0-3-25 16,10-3 0-16,1 3 5 15,0 3 0-15,10 0-11 16,14-3 1-16,-3 3 7 16,-1 4 1-16,-2 2-3 15,-1 0 1-15,-7 1-4 16,-10-1 1-16,-11 4-2 15,0 3 1-15,-11 5-2 16,-10 1 0-16,-4-3-4 16,4 3 0-16,0-9-4 0,3-1 0 15,4 1-7-15,4-10 1 16</inkml:trace>
  <inkml:trace contextRef="#ctx0" brushRef="#br2" timeOffset="132118.17">3090 9899 36 0,'0'0'18'0,"4"10"-8"15,-4-10 18-15,0 3-25 16,-4 3 1-16,4 7 2 0,0 2 1 15,-7 4-9-15,4 3 1 16,3 0 4-16,-7-3 1 16,3-3-3-16,4-4 1 15,-7-2-1-15,7-4 0 16,0-6-1-16,7-6 0 16,-7-7 0-16,0-6 0 15,11-6 0-15,-1 3 0 16,1 3 0-16,-4-3 1 15,4 7-1-15,3 5 1 16,3 10 0-16,-6 7 0 16,7 8-1-16,-4 4 0 0,3 6-1 15,1 6 0-15,3-2-6 16,0-4 0-16,0 3-9 16,1 0 1-16</inkml:trace>
  <inkml:trace contextRef="#ctx0" brushRef="#br2" timeOffset="132599.239">3817 9460 58 0,'0'7'29'16,"18"-1"-32"-16,-8-6 49 0,1 0-46 15,-1 0 1-15,12-3-1 16,9 0 1-16,5-1-4 16,-5 1 1-16,-2 0-7 15,-8 3 0-15,0 0-7 16,-10 6 0-16</inkml:trace>
  <inkml:trace contextRef="#ctx0" brushRef="#br2" timeOffset="132794.935">3845 9714 52 0,'-7'22'26'0,"25"-22"-23"0,-15 3 44 16,8-3-47-16,14 0 0 16,6-3-1-16,8-6 1 15,4-1-4-15,-1 1 1 16,4 0-12-16,-7-4 0 15,-8 4-1-15,1 2 0 16</inkml:trace>
  <inkml:trace contextRef="#ctx0" brushRef="#br2" timeOffset="133095.265">4717 8974 49 0,'-4'28'24'0,"8"10"-31"16,-4-25 49-16,-4 15-42 15,4 6 0-15,-7 10 0 16,7 10 1-16,0-4-4 0,7-9 1 16,-7-7-9-16,4-6 1 15,3-9-3-15,0-10 0 16</inkml:trace>
  <inkml:trace contextRef="#ctx0" brushRef="#br2" timeOffset="133318.215">5161 9043 41 0,'11'16'20'0,"-22"31"-14"0,4-25 37 0,-3 6-41 16,-8 13 1-16,-7 9 1 16,-7 13 0-16,-17 9-5 15,-14 19 0-15,10 19 2 16,-4-7 1-16,1-3-6 15,6-12 1-15,1-16-6 16,10-12 0-16,4-10-7 16,14-15 0-16</inkml:trace>
  <inkml:trace contextRef="#ctx0" brushRef="#br2" timeOffset="133724.272">4914 9981 43 0,'11'22'21'0,"-15"12"-16"0,4-24 36 16,0 5-40-16,-10 4 1 16,3 0 1-16,-4-3 0 15,4-4-4-15,3 1 1 16,4-7 1-16,-7 0 1 15,7-3-2-15,7-6 1 16,4-6-1-16,7-7 0 16,-4-6-1-16,3-3 1 15,-2 6 0-15,2 4 1 0,1 2-1 16,-1 4 1-16,5-1 0 16,-1 1 0-1,-4 6 0-15,8 9 1 0,3 7-1 16,1 9 0-16,-5 3 1 15,1 6 0-15,-4 13-1 16,7 0 1-16,4 3-1 16,-4-3 0-16,4 0-6 15,0-4 1-15,0-8-13 16,-4-13 0-16</inkml:trace>
  <inkml:trace contextRef="#ctx0" brushRef="#br2" timeOffset="134324.039">5941 9420 52 0,'-4'0'26'0,"8"0"-18"16,3 3 35-16,3 0-41 15,5 0 0-15,2 3 3 16,11 4 1-16,11 5-7 16,14 1 1-16,4 0 4 0,-8-4 0 15,4 1 0-15,-4 6 0 16,-10-4-2-16,-7-2 0 16,-15 2-1-16,-9 11 0 15,-16 11-1-15,-9 10 0 16,-4 7-1-16,-1-1 0 15,-9 0-5-15,6-6 1 16,0-6-9-16,8-7 0 16,6-12-6-16,11-6 0 15</inkml:trace>
  <inkml:trace contextRef="#ctx0" brushRef="#br2" timeOffset="135479.653">8005 10025 36 0,'0'31'18'0,"7"-15"-9"16,-7-16 24-16,0 0-33 16,0 0 1-16,0-10 2 15,7-5 1-15,-7-14-5 16,0-8 1-16,0-10 2 0,3-13 1 16,4-6-1-16,0-6 0 15,7-6-2-15,1-7 1 16,2 1 0-16,8 11 0 15,7 8 0-15,-8 5 1 16,5 16-1-16,2 10 1 16,5 18-3-16,2 10 1 15,-9 9-8-15,2 9 0 16,-6 7-7-16,-11 12 0 16</inkml:trace>
  <inkml:trace contextRef="#ctx0" brushRef="#br2" timeOffset="136035.866">7800 9852 53 0,'18'13'26'0,"31"12"-29"15,-28-22 46-15,11 0-43 16,7 3 0-16,3 7 0 15,11-4 1-15,0 1-2 16,0-1 1-16,0 1-1 16,-7-4 1-16,-4 0-3 15,-3-3 0-15,-4-3-2 16,-3-9 1-16,-8 3-1 16,-2-1 1-16,-5-5 0 0,-3 9 1 15,0-4 1-15,-3 4 1 16,0-3 2-16,-1 3 0 15,-3-3 1-15,0-1 1 16,0 1 1-16,-3 0 1 16,-4 6-1-16,3 0 1 15,1-6 0-15,-4 6 1 16,3-7-3-16,-3 7 1 16,0 0-3-16,4 0 1 15,-4 0-2-15,-4 3 1 16,-3 1-1-16,-7 5 0 15,-3 3-1-15,-8 4 1 0,0 0-1 16,1 6 1-16,-1 6-2 16,4 3 1-16,3 4-1 15,15-13 1-15,13 0-1 16,15-7 0-16,7-2 1 16,6-4 0-16,8-18 0 15,-3-10 1-15,2-6-6 16,-6-3 1-16,-7-10-9 15,-18-3 0-15</inkml:trace>
  <inkml:trace contextRef="#ctx0" brushRef="#br2" timeOffset="136560.734">7200 9586 47 0,'-7'9'23'0,"7"-12"-21"15,0 0 36-15,-7-3-37 16,4-4 1-16,-4-2 0 16,3-4 0-16,-14-6-3 15,-3 3 1-15,-7 4 2 16,-4 2 0-16,4 7 0 15,-4 6 0-15,-3 12 0 16,-7 13 0-16,-1 7-2 16,4 12 1-16,4 6-1 15,14 9 0-15,18 1 0 16,13 0 0-16,11-4 0 16,11-18 0-16,17-13 2 15,8-13 0-15,3-15-1 0,3-16 0 16,-3-9-1-16,-7-6 1 15,-10-10-7-15,-5 0 0 16,-16 3-12-16,-12-6 0 16</inkml:trace>
  <inkml:trace contextRef="#ctx0" brushRef="#br2" timeOffset="137175.139">8954 10062 59 0,'-18'47'29'0,"-14"-15"-33"0,29-29 47 0,-4 0-44 16,-1-6 1-16,1-6 0 15,4-10 0-15,3-3 0 16,3 0 1-16,4-13-1 16,4-5 1-16,7-1 0 15,3 0 1-15,4 3-3 16,3 7 0-16,0 3-7 15,-3 6 1-15,6 9-9 16,1 4 0-16</inkml:trace>
  <inkml:trace contextRef="#ctx0" brushRef="#br2" timeOffset="137700.917">10679 9975 43 0,'-11'15'21'0,"-10"7"-11"16,14-16 29-16,0 1-38 16,0 2 1-16,0-3 1 15,3 1 0-15,1-4-4 16,3-3 1-16,10-6 2 15,4-7 0-15,7-3-1 16,4-12 0-16,-4-3-1 16,4-4 0-16,3 4 0 15,0 3 0-15,4 3 0 16,0-4 1-16,0 14 0 16,-4 5 0-16,4 7 0 15,-8 6 0-15,-2 10 0 16,-1 12 0-16,-4 13-1 15,1-4 1-15,0 4-2 0,3-1 1 16,0-2-5-16,4-10 1 16,3-9-13-16,0-13 0 15</inkml:trace>
  <inkml:trace contextRef="#ctx0" brushRef="#br2" timeOffset="138542.984">11613 9746 54 0,'-10'15'27'0,"10"-18"-21"16,0 6 40-16,0-3-45 0,0 0 0 15,7 0 2-15,7-3 1 16,7 3-5-16,7-6 0 16,8 0 2-16,-1-1 1 15,4 1-6-15,-4 3 0 16,-7 3-11-16,-7 3 1 15,-6-3-4-15,-8 6 0 16</inkml:trace>
  <inkml:trace contextRef="#ctx0" brushRef="#br2" timeOffset="138725.307">11628 9975 43 0,'-15'18'21'0,"23"-2"-14"0,-8-16 38 0,7 0-45 15,7-3 1-15,7 0 0 16,7 0 0-16,4 0-2 16,3-4 1-16,4 1-5 15,0 3 0-15,0-7-10 16,6 4 1-16</inkml:trace>
  <inkml:trace contextRef="#ctx0" brushRef="#br2" timeOffset="138964.124">12432 9394 53 0,'-7'22'26'0,"10"10"-22"0,-3-17 42 16,0 11-46-16,-3 2 1 15,-4 16-1-15,-4 9 1 16,1 13-3-16,-1 9 1 16,0 7-6-16,-3-10 0 15,4-16-9-15,-1-15 0 0</inkml:trace>
  <inkml:trace contextRef="#ctx0" brushRef="#br2" timeOffset="139191.895">12718 10015 49 0,'-7'35'24'0,"-15"37"-20"16,15-59 37-16,-3 12-41 15,-4 3 0-15,-4 6 0 16,0-2 1-16,-3 2-3 15,4-2 0-15,6-11-7 16,4-8 1-16,0-10-7 16,10-9 1-16</inkml:trace>
  <inkml:trace contextRef="#ctx0" brushRef="#br2" timeOffset="139608.558">12958 9655 42 0,'0'22'21'0,"0"-7"-10"0,0-15 34 16,0 0-40-16,0 0 0 16,3 4 4-16,1-1 0 0,3 3-11 15,3 0 0-15,11 0 7 16,4 4 1-16,3-4-3 15,4-3 0-15,-4 4-3 16,-3-1 1-16,-7-3-1 16,-4 0 0-16,-4 0-1 15,-3 7 0-15,-7 2 0 16,-3 4 0-16,-8 3-1 16,-3 9 1-16,0-3 0 15,0 3 0-15,-4 0 0 16,4 4 1-16,4-1 0 15,3 0 0-15,3-2-1 16,4-4 0-16,7-6-2 16,7-4 1-16,7-2-4 0,8-1 1 15,2-5-5 1,8-1 0-16,3 0-8 16,1-3 0-16</inkml:trace>
  <inkml:trace contextRef="#ctx0" brushRef="#br2" timeOffset="139805.894">13526 10200 54 0,'-4'29'27'0,"-7"2"-29"0,4-22 45 0,-3 4-43 16,-4 3 1-16,-4 6-1 15,-3-1 1-15,3 1-4 16,1 0 1-16,2-9-7 15,5-4 1-15,6-9-8 16,8-9 1-16</inkml:trace>
  <inkml:trace contextRef="#ctx0" brushRef="#br2" timeOffset="140060.261">14065 10047 56 0,'4'22'28'0,"-4"-13"-31"0,0-9 50 16,0 0-48-16,0 0 1 16,0 0 0-16,0 0 1 15,0 0-2-15,7 0 1 16,-7 0-4-16,7-6 1 15,7 0-8-15,4-4 1 16,3 1-6-16,0-1 0 16</inkml:trace>
  <inkml:trace contextRef="#ctx0" brushRef="#br2" timeOffset="140269.93">14492 9987 43 0,'14'6'21'0,"0"1"-15"16,-10-4 37-16,-1 0-43 16,1 0 1-16,-1 0 0 15,5 0 0-15,-1 0-2 16,0 1 1-16,0-1-1 16,3 3 0-16,1-3-9 15,-1 3 1-15,-3-2-5 16,1-4 0-16</inkml:trace>
  <inkml:trace contextRef="#ctx0" brushRef="#br2" timeOffset="140496.176">14905 10022 35 0,'14'12'17'0,"4"-6"-11"0,-15-6 26 15,1 4-32-15,-1 2 0 16,-3 3 0-16,0 1 0 16,0-4-1-16,4 0 1 15,-4 0-2-15,3-2 1 16,4-1-10-16,4 0 1 16,-1-3-1-16,5 0 0 15</inkml:trace>
  <inkml:trace contextRef="#ctx0" brushRef="#br2" timeOffset="140734.502">15550 10044 47 0,'29'6'23'0,"-12"3"-24"16,-10-6 48-16,0 1-47 16,0-1 0-16,-3 3 0 15,0 0 1-15,-1 4-6 0,1-1 0 16,-4 4-10-16,-7-7 1 16</inkml:trace>
  <inkml:trace contextRef="#ctx0" brushRef="#br2" timeOffset="142189.737">1630 8770 25 0,'7'-6'12'0,"3"3"5"15,-10 3 13-15,0 6-27 16,8 4 1-16,-8 2 3 16,-8 10 1-16,8 10-10 15,-3 5 1-15,-4-2 5 16,-4 2 1-16,4-2-4 15,4-4 0-15,3-3-10 16,0-3 1-16,10-6-7 16,-6-6 1-16</inkml:trace>
  <inkml:trace contextRef="#ctx0" brushRef="#br2" timeOffset="142656.67">2025 8792 34 0,'39'-40'17'0,"-18"5"-10"0,-14 23 24 16,-3-4-29-16,3-6 1 15,-14-3 1-15,3-6 1 0,-14 5-6 16,-3 4 0-16,0 7 4 16,-18 2 0-16,-7 7-1 15,-7 6 0-15,-17 9-1 16,-8 10 0-16,8 3-1 16,10 13 0-16,0 9 0 15,0 6 0-15,3 9 0 16,15 4 0-16,3 12 1 15,11 7 0-15,24-4 1 16,15 1 0-16,10-10-1 16,7-10 1-16,22-18-1 15,20-16 1-15,12-19-2 16,-5-21 0-16,-6-17-1 16,-18-9 0-16,3-2 0 15,-17-4 0-15,-7 0-5 16,-15-1 0-16,-6-2-9 15,-22-3 0-15</inkml:trace>
  <inkml:trace contextRef="#ctx0" brushRef="#br2" timeOffset="144096.992">392 8545 31 0,'-11'9'15'0,"4"4"-6"16,7-13 15-16,0 0-23 16,0-7 0-16,11-2 3 0,-4 0 1 15,3-10-4-15,1-6 0 16,6-10 3-16,5-2 0 16,-1-14-1-16,0-8 1 15,7-1-2-15,0-9 0 16,4 16-1-16,7-4 0 15,0-2-1-15,0 9 1 16,-8 9-1-16,-3 6 1 16,-6 10 0-16,-1 7 0 0,-11 11-2 15,1 10 1-15,-4 13 0 16,-7 0 0-16,0 15-1 16,-11 13 0-16,11 9 0 15,-7 19 1-15,4-3 0 16,-4 4 1-16,7-14-1 15,-4-6 0-15,4-9 0 16,-7-9 0-16,7-7-4 16,0-3 1-16,0-6-6 15,7-7 1-15,-3-8-7 16,-4-4 1-16</inkml:trace>
  <inkml:trace contextRef="#ctx0" brushRef="#br2" timeOffset="144324.471">582 8369 33 0,'-10'3'16'0,"6"0"-7"0,4-3 24 16,0 0-28-16,4 0 1 15,6-6 1-15,8 3 0 16,3-3-10-16,7-1 0 15,4 1 6-15,7 0 1 16,-11-10-10-16,-3 4 1 16,10-7-10-16,-10 0 1 15</inkml:trace>
  <inkml:trace contextRef="#ctx0" brushRef="#br2" timeOffset="144654.115">1129 7952 38 0,'-7'0'19'0,"-4"9"-17"15,8-9 25-15,-8 4-24 16,4-1 0-16,-3 6 2 16,-1 4 1-16,0 2-8 15,1 1 1-15,3 6 4 16,3 0 0-16,4 0-2 15,4 0 1-15,6 3-2 16,1 3 1-16,3-3-1 16,-3 0 1-16,-1-3-1 15,1-3 0-15,-8-3 0 16,4-1 0-16,-7 1-1 16,0 3 1-16,-10 3-2 0,-1 0 1 15,1-3-6-15,-8-1 1 16,7-5-8-16,-6-4 1 15</inkml:trace>
  <inkml:trace contextRef="#ctx0" brushRef="#br2" timeOffset="145164.014">871 8498 45 0,'-3'3'22'0,"13"3"-18"0,-10-6 36 16,0-3-40-16,4 3 1 0,7-3 0 16,3 0 0-16,-11-4-2 15,8 4 0-15,-4 0-10 16,-4 0 0-16,4-3-3 15,-7 6 0-15</inkml:trace>
  <inkml:trace contextRef="#ctx0" brushRef="#br2" timeOffset="145491.38">1161 8328 42 0,'0'16'21'0,"7"-10"-23"0,-4-3 37 16,4 1-35-16,-7-1 0 15,0-3-2-15,0 0 0 16,7-3-9-16,-3-1 0 16,6 1-1-16,-2-9 1 0</inkml:trace>
  <inkml:trace contextRef="#ctx0" brushRef="#br2" timeOffset="146126.471">1485 7842 37 0,'11'19'18'0,"-18"19"-24"16,7-29 36-16,-4 10-30 16,4 6 0-16,0 9 0 15,-7 7 0-15,7 6-1 16,7-3 0-16,-7-3-8 0,11-3 0 16,-1-16-1-16,1-13 1 15</inkml:trace>
  <inkml:trace contextRef="#ctx0" brushRef="#br2" timeOffset="146365.287">1238 7877 43 0,'-7'9'21'16,"21"-3"-16"-16,-10-6 45 0,6-3-48 15,8 0 1-15,14-6 1 16,-4-4 0-16,11 1-6 16,10-4 1-16,1 3 2 15,-8 1 0-15,7-1-7 16,-10 1 0-16,-7-4-11 16,-4 7 1-16</inkml:trace>
  <inkml:trace contextRef="#ctx0" brushRef="#br2" timeOffset="146606.367">1647 8090 60 0,'8'13'30'0,"-8"-17"-38"0,0 4 49 15,0 0-48-15,0 0 0 16,3 0-23-16,4 0 0 16</inkml:trace>
  <inkml:trace contextRef="#ctx0" brushRef="#br2" timeOffset="148581.489">1369 11495 42 0,'7'0'21'0,"7"0"-6"15,-7 0 22-15,-7 0-34 16,0 0 0-16,4-3 4 16,-4 3 0-16,14-3-8 15,-4-3 1-15,4 3 5 16,8-3 0-16,6 2-2 16,7 4 1-16,-3 0-3 15,0 0 1-15,-1 0-2 16,5 4 1-16,-15-4-2 15,0 0 0-15,-11 3-2 16,-2 3 1-16,-16 6-1 0,-2 7 1 16,-11 9-2-16,-8 1 1 15,-2 2 0-15,-1 7 0 16,4-4 2-16,0 1 1 16,6-7 0-16,12-3 0 15,-1 0 2-15,11 0 0 16,11-6 0-16,10-6 1 15,7-4-3-15,11-6 1 16,-4-6-6-16,4 0 0 0,-4 3-13 16,-13-6 1-1</inkml:trace>
  <inkml:trace contextRef="#ctx0" brushRef="#br2" timeOffset="149127.668">2117 11665 44 0,'49'-47'22'0,"-21"-50"-17"0,-21 78 27 16,-3-9-31-16,3-10 1 15,-14 3 1-15,-4-2 1 16,-20-4-5-16,-8 0 1 15,-11 4 2-15,-10 2 0 16,-17 13-1-16,-15-3 1 0,0 9-1 16,8 7 0-16,-1 3-2 15,-10 9 0-15,14 16-1 16,-11 9 0-16,14 13 0 16,11 18 1-16,14 26-1 15,15 6 1-15,20 0 1 16,18 6 1-16,25-9 1 15,17-7 1-15,25-15-1 16,25-6 0-16,38-26-1 16,1-21 1-16,6-13-2 15,-10-13 1-15,-17-9-2 16,-29-3 0-16,-18-3-10 16,-17-10 1-16,-21-9-6 15,-18-3 1-15</inkml:trace>
  <inkml:trace contextRef="#ctx0" brushRef="#br2" timeOffset="159455.252">2745 12123 12 0,'0'18'6'0,"0"8"6"0,0-20 6 15,-4 0-15-15,4 0 1 0,0 1 4 16,-7-1 1-1,4-3-9-15,-8-3 0 0,4-9 7 16,-4-7 1-16,1-9-2 16,-1-13 1-16,4-12-3 15,4-6 0-15,3-10-2 16,0-6 1-16,10-1-2 16,1 5 0-16,10 2 0 15,0 0 0-15,7 9-1 16,4 7 0-16,3 6 0 15,-10 10 0-15,3 6-3 16,0 6 0-16,-6 9-5 16,-12 13 1-16,-3 6-8 15,-7 10 1-15</inkml:trace>
  <inkml:trace contextRef="#ctx0" brushRef="#br2" timeOffset="159696.413">2494 11891 40 0,'-3'15'20'0,"6"-2"-12"0,4-10 31 16,-3 0-36-16,3-3 1 16,-4 3 1-16,8-3 0 15,7 0-7-15,-1 0 1 16,4-3 3-16,1 0 0 15,6-3-4-15,-7-7 1 16,0 4-7-16,-3-1 1 16,-1 4-9-16,-6-3 1 0</inkml:trace>
  <inkml:trace contextRef="#ctx0" brushRef="#br2" timeOffset="159996.566">3080 11696 34 0,'10'3'17'0,"12"-3"-12"15,-15 0 22-15,-4 0-27 16,-3 0 1-16,0 0 1 16,0 0 1-16,0 3-3 15,-3 4 1-15,-8 5 1 16,4 4 1-16,-4 3-1 15,-6 0 1-15,3 6-1 16,3 3 0-16,-7 3-1 0,8 1 1 16,3 5-1-1,3-2 0-15,8-4-3 0,6-3 0 16,1-9-7-16,3-3 1 16,7-10-6-16,11-9 1 15</inkml:trace>
  <inkml:trace contextRef="#ctx0" brushRef="#br2" timeOffset="160222.588">3542 11847 39 0,'-4'9'19'0,"-24"26"-20"16,14-26 32-16,-4 7-31 15,-3-1 1-15,-7 4 0 16,-14 3 1-16,13 0-2 15,-6 3 0-15,10 0 0 16,-3 0 0-16,7-6-5 16,3-6 1-1,15-32-8 1,-4-6 1-16</inkml:trace>
  <inkml:trace contextRef="#ctx0" brushRef="#br2" timeOffset="160404.966">3179 11872 37 0,'10'9'18'0,"4"10"-17"0,0-13 29 16,-3 7-28-16,10-1 0 15,0 1 0-15,0 3 0 16,1-1-4-16,2 4 1 16,-10-3 0-16,4-1 1 15,0-2-7-15,3-10 1 16,-11-6-6-16,1-6 1 15</inkml:trace>
  <inkml:trace contextRef="#ctx0" brushRef="#br2" timeOffset="160612.912">3471 11633 36 0,'18'22'18'0,"0"10"-12"16,-8-20 31-16,4 10-37 15,4 3 1-15,0 0 2 16,-8 4 1-16,11 2-5 16,-10 0 1-16,-4 1 0 15,-7-1 1-15,4 0-6 16,-8 4 0-16,-3-4-9 16,-11 1 1-16</inkml:trace>
  <inkml:trace contextRef="#ctx0" brushRef="#br2" timeOffset="161018.674">3789 11844 41 0,'0'0'20'0,"0"9"-9"15,7-12 31-15,3 3-39 16,5-3 0-16,9 0 1 16,1-1 0-1,35-14-7 1,-11 2 0-16,-10 3-2 16,-7 4 1-16,-7 6-10 15,-15 6 0-15,-10 3-2 16,-10 4 0-16</inkml:trace>
  <inkml:trace contextRef="#ctx0" brushRef="#br2" timeOffset="161184.817">3866 11988 41 0,'11'19'20'0,"0"-29"-16"0,-1 10 40 16,-3 0-43-16,4 0 0 15,3 0-1-15,0 0 1 16,7-3-4-16,4 0 1 15,0 0-6-15,-1 0 1 16,1-7-7-16,0 4 0 16</inkml:trace>
  <inkml:trace contextRef="#ctx0" brushRef="#br2" timeOffset="161436.221">4604 11213 35 0,'-7'3'17'0,"-14"29"-9"16,17-23 25-16,-14 7-31 16,8 6 1-16,-11 9 0 15,7 4 1-15,-1 9-5 16,5 3 0-16,3 9 3 15,3 7 0-15,4-7-7 0,0-9 1 16,0-3-9-16,11-16 1 16</inkml:trace>
  <inkml:trace contextRef="#ctx0" brushRef="#br2" timeOffset="161678.292">4861 11420 39 0,'11'25'19'0,"-18"22"-15"0,3-28 26 15,-13 9-29-15,-5 1 0 0,-6 11 3 16,-3 14 1-16,-19 12-6 16,-6 6 1-16,3 3 2 15,-4 0 1-15,4-6-1 16,4-6 0-16,7-7-6 15,3-6 0-15,11-6-10 16,6-9 1-16</inkml:trace>
  <inkml:trace contextRef="#ctx0" brushRef="#br2" timeOffset="161994.125">5062 12054 43 0,'0'3'21'0,"-38"6"-21"0,23 1 29 16,-13 2-29-16,-11 10 1 16,-10 0 0-16,7 6 0 15,3 10-3-15,-7 3 0 0,4-7-7 16,10-6 1 0,-3-6-4-16,14-9 1 0</inkml:trace>
  <inkml:trace contextRef="#ctx0" brushRef="#br2" timeOffset="162174.263">4614 11997 38 0,'7'-9'19'0,"15"15"-10"15,-19 0 34-15,8 10-41 16,6 12 1-16,-10 7 0 16,7 9 0-16,15 6-4 15,-1 3 0-15,4-3 2 16,6 0 0-16,1-9-7 15,-14-9 1-15,3-7-10 16,-7-19 0-16</inkml:trace>
  <inkml:trace contextRef="#ctx0" brushRef="#br2" timeOffset="162894.925">5528 12276 48 0,'60'25'24'0,"-14"13"-19"15,-32-29 36-15,-10 1-42 16,3 9 1-16,-14 6-2 16,-8 9 1-16,-2 1-2 15,-11 5 1-15,-4-2-13 16,4-7 1-16</inkml:trace>
  <inkml:trace contextRef="#ctx0" brushRef="#br2" timeOffset="163613.042">6597 11972 34 0,'18'38'17'0,"-18"12"-7"0,0-34 18 15,0 9-26-15,0-3 0 16,-7 3 1-16,3-3 1 16,4-7-4-16,-11-5 1 15,1-7 4-15,3-9 0 16,-4-19-1-16,1-13 0 16,10-9-1-16,-7-3 0 15,7-13-1-15,7-6 0 0,-7 0-1 16,14-6 0-16,3 9-1 15,5 0 0-15,2 3-1 16,8 13 1-16,-7 9-2 16,3 10 0-16,0 12-4 15,-10 13 0-15,-4 15-8 16,-7 7 1-16,-7 12-2 16,-7 7 0-16</inkml:trace>
  <inkml:trace contextRef="#ctx0" brushRef="#br2" timeOffset="163825.448">6357 12041 52 0,'0'16'26'0,"14"-19"-25"16,0 3 51-16,7-7-50 0,-3-2 0 15,14 3 0-15,0-4 0 16,-1 4-4-16,5-3 1 15,-12 2-3-15,5 1 0 16,-5-3-11-16,1-7 0 16,-4 3-3-16,0 1 1 15</inkml:trace>
  <inkml:trace contextRef="#ctx0" brushRef="#br2" timeOffset="164065.622">7094 11445 48 0,'-7'13'24'16,"-14"3"-31"-16,18-7 47 15,-8 25-39 1,4-9 0-16,3 1-4 15,4-1 0-15,4 3-8 16,3-6 1-16,4-6-3 16,3-4 1-16</inkml:trace>
  <inkml:trace contextRef="#ctx0" brushRef="#br2" timeOffset="164321.754">7465 11580 45 0,'0'19'22'0,"7"6"-23"0,-14-22 42 16,3 7-39-16,-13 8 0 16,-5 14 1-16,-6-1 0 15,0 16-4-15,3 10 0 0,-3 8 2 16,7 4 1-16,10-9-2 15,-3-4 0-15,11-9-5 16,6-9 0-16,4-10-10 16,11-18 1-16</inkml:trace>
  <inkml:trace contextRef="#ctx0" brushRef="#br2" timeOffset="164561.577">7828 11878 43 0,'7'3'21'0,"-21"7"-20"16,7-4 30-16,-7 3-31 16,-14 10 0-16,-4 0 2 0,-10 3 1 15,3 6-3-15,4 3 1 16,6 1 0-16,5-1 1 15,2-6-6-15,8-9 0 16,4 0-9-16,6-10 0 16</inkml:trace>
  <inkml:trace contextRef="#ctx0" brushRef="#br2" timeOffset="164771.883">7489 11881 42 0,'15'38'21'0,"-5"-7"-14"0,-3-21 31 0,7 5-37 16,0 7 0-16,11 0 0 15,3 6 1-15,1 1-3 16,2-1 1-16,1-6-2 16,0-3 0-16,-4-10-7 15,-3-3 1-15,-4-12-6 16,-7-7 0-16</inkml:trace>
  <inkml:trace contextRef="#ctx0" brushRef="#br2" timeOffset="165010.113">7782 11539 42 0,'21'38'21'0,"25"9"-21"0,-32-31 35 16,8 15-34-16,6 4 1 15,-7 15 0-15,4 6 0 16,-15 10-5-16,4 9 1 16,-10 1-4-16,-8 2 1 15,-17-15-8-15,-3-13 0 16</inkml:trace>
  <inkml:trace contextRef="#ctx0" brushRef="#br2" timeOffset="165805.751">8438 11941 29 0,'-10'12'14'0,"6"1"-3"0,4-10 18 15,0-3-27-15,0 3 1 16,0-3 5-16,0 0 0 16,7-3-9-16,4-3 0 15,14-7 5-15,-4-6 1 16,7-6-3-16,7 10 0 15,4 5-11-15,7 1 1 16,-11 2-7-16,-3 11 1 0</inkml:trace>
  <inkml:trace contextRef="#ctx0" brushRef="#br2" timeOffset="166000.23">8424 12251 53 0,'0'35'26'0,"11"-13"-15"16,-4-22 47-16,7-4-57 16,7-5 1-16,0-7-1 15,11-6 0-15,3-3-6 16,-6 7 1-16,17-11-8 16,-4 4 0-16,-3 3-7 15,-1 7 0-15</inkml:trace>
  <inkml:trace contextRef="#ctx0" brushRef="#br2" timeOffset="166756.996">9275 11659 36 0,'-11'12'18'0,"-14"1"-5"16,22-10 24-16,-1 3-34 15,1 0 1-15,-1 4 2 16,4-1 1-16,0 1-7 16,7-1 0-16,11-3 4 15,7-3 0-15,6-9-6 16,8-10 1-16,0-2-9 16,3-1 0-16,-3-13-8 15,-11 7 0-15</inkml:trace>
  <inkml:trace contextRef="#ctx0" brushRef="#br2" timeOffset="167113.96">9885 11107 47 0,'-7'3'23'0,"14"-3"-23"16,-7 3 40-16,-4 9-39 15,1 7 1 1,-1 38 0 0,-3-1 1-16,7 7-5 15,0-7 1-15,7-9-6 16,0-6 0-16,4-16-8 16,10-12 1-16</inkml:trace>
  <inkml:trace contextRef="#ctx0" brushRef="#br2" timeOffset="167397.668">10541 11135 53 0,'14'16'26'0,"-21"12"-27"0,0-16 45 15,-7 4-43-15,-7 3 1 16,-15 9 3-16,-9 13 1 16,-5 15-7-16,-6 10 1 15,-8 12 3-15,-6 4 1 16,-1 12-1-16,1 0 0 0,3 3-5 16,7-12 1-16,3-13-7 15,18-12 1-15,8-10-12 16,2-16 1-16</inkml:trace>
  <inkml:trace contextRef="#ctx0" brushRef="#br2" timeOffset="167849.163">10590 11850 49 0,'7'6'24'0,"-21"-9"-20"15,4 9 33-15,-8 10-36 16,-7 6 1-16,-13 9 0 15,-8 4 1 1,-4 9-4-16,15-1 0 0,0-2 2 16,7-3 0-16,3-7-7 15,7-6 0-15,8-12-9 16,3-13 0-16</inkml:trace>
  <inkml:trace contextRef="#ctx0" brushRef="#br2" timeOffset="168043.874">10280 11800 44 0,'3'15'22'0,"8"29"-14"0,-4-28 32 15,4 9-39-15,-1 6 1 16,4 4 0-16,8 12 0 16,2 0-3-16,1 0 0 15,7 0 0-15,-8-6 1 16,1-10-7-16,0-12 1 15,-4-13-9-15,0-12 0 16</inkml:trace>
  <inkml:trace contextRef="#ctx0" brushRef="#br2" timeOffset="168418.423">10770 11646 55 0,'4'3'27'0,"6"0"-22"15,-3-3 47-15,4 0-48 16,0 0 0-16,6 0 3 16,12 0 0-16,-1 0-9 15,0 0 1-15,-3 0 4 16,-8 0 1-16,-3 3-4 15,-3 4 1-15,-7 5-2 16,-8 7 1-16,-10 3-2 16,0 3 1-16,0-3 0 15,0 3 0-15,-4 6 1 16,7-2 1-16,4-1 0 0,4-6 1 16,10 0-1-16,14-10 0 15,4-5-1-15,3-4 1 16,4-6-7-16,-4-4 0 15,-7-5-15-15,-3-7 0 16</inkml:trace>
  <inkml:trace contextRef="#ctx0" brushRef="#br2" timeOffset="170220.348">12058 11655 39 0,'7'0'19'0,"0"-9"-3"0,0 9 19 16,-3 0-31-16,3-3 0 16,0 3 4-16,-4 0 1 15,1 0-10-15,-1 0 1 16,1 0 6-16,-1 3 1 16,-3 0-2-16,0 0 0 15,-3 7-3-15,-8 5 0 16,-6 7-1-16,-5 3 0 0,-2-3-2 15,-4 3 1-15,3 0-1 16,4-3 1-16,0 4 0 16,-1-1 0-16,1-3 0 15,4 3 1-15,2-10 0 16,5 1 0 0,13 9 1-1,4 0 0-15,11 0 0 16,14 0 1-16,7-3-1 15,3 0 0-15,0-3-4 16,4 3 1-16,-3-6-8 16,-5-4 1-16,-6-2-13 15,-4-4 0-15,-14-3-1 16,-3-3 1-16</inkml:trace>
  <inkml:trace contextRef="#ctx0" brushRef="#br2" timeOffset="170716.257">13194 11668 45 0,'3'-6'22'0,"-17"-19"-28"15,4 12 41 1,-11-6-35-16,-8 4 0 0,1 2 0 15,-7 7 1-15,-4 6 0 16,-7 12 0-16,0 4 0 16,-3 15 1-16,10 10-1 15,4 0 1-15,7 12 0 16,6 7 0-16,12 6-1 16,10 6 1-16,18-22 0 15,13-9 1-15,8-16 0 16,3-19 1-16,8-19-1 0,-1-9 1 15,-3-15-2-15,-7-1 0 16,-7-9-4-16,-11-12 1 16,-4 8-12-16,-10-5 1 15,-7 3-5-15,0 9 0 16</inkml:trace>
  <inkml:trace contextRef="#ctx0" brushRef="#br2" timeOffset="170942.176">13635 11925 55 0,'-11'31'27'0,"-28"23"-35"16,29-42 50-16,-1 7-44 15,-6 6 1-15,-8 7-16 16,-3-4 1-16,0 3 10 16,3-3 1-16</inkml:trace>
  <inkml:trace contextRef="#ctx0" brushRef="#br2" timeOffset="171437.194">15099 11571 47 0,'7'-7'23'0,"-11"-5"-20"16,1 18 39-1,-8 7-42-15,-10 2 1 0,-11 7 0 16,-6 10 0-16,-8 5-2 0,-11 1 0 15,1 6-5-15,10 3 1 16,7-6-10-16,7-4 1 16</inkml:trace>
  <inkml:trace contextRef="#ctx0" brushRef="#br2" timeOffset="171648.5">14788 11561 45 0,'11'60'22'0,"10"-10"-23"0,-14-31 34 0,0 6-34 16,4 0 1-16,-1 3-1 16,8 10 1-16,7 3-3 15,7-7 0-15,-1-6-10 16,-2-6 1-16</inkml:trace>
  <inkml:trace contextRef="#ctx0" brushRef="#br2" timeOffset="172037.189">15363 11527 48 0,'8'6'24'0,"6"-9"-20"0,-7 3 40 15,3 3-42-15,4-3 0 16,8 3 2-16,2 0 0 15,4 4-4-15,8-4 0 16,-1 0 3-16,-3-3 1 16,-4 3-2-16,-3 3 1 15,-8 1-3-15,-3 2 1 0,-6 4-3 16,-8 2 0-16,-11 10 0 16,-10 4 0-16,-4-1-2 15,-3 0 1-15,0-6-4 16,3 0 1-16,4-3-11 15,3-7 1-15</inkml:trace>
  <inkml:trace contextRef="#ctx0" brushRef="#br2" timeOffset="172295.884">15261 12032 53 0,'-3'12'26'0,"6"-18"-14"0,4 3 40 15,0 0-50-15,7 3 0 16,11-3 0-16,10-4 0 16,11 1-4-16,11-3 1 15,-4 2-2-15,-4 1 0 16,-7 0-8-16,-10 0 1 15,0-4-9-15,-7 4 1 16</inkml:trace>
  <inkml:trace contextRef="#ctx0" brushRef="#br2" timeOffset="172563.318">16281 11182 51 0,'0'9'25'0,"0"51"-25"15,-4-35 40-15,-3 22-40 16,-3 22 0-16,-1 13 0 15,-3 8 1-15,0 20-4 0,7 6 1 16,0-3-13 0,0-3 1-16</inkml:trace>
  <inkml:trace contextRef="#ctx0" brushRef="#br2" timeOffset="175683.722">2642 12947 44 0,'0'3'22'0,"0"-6"-13"16,0 3 23-16,-10 0-32 15,-1 7 1-15,-10 2 0 16,-4 0 1-16,1 10-2 16,-12-3 0-16,5 6 1 15,-8 0 1-15,7 0-1 16,0 3 0-16,4 0 0 15,10-6 1-15,8 3-1 16,10 0 0-16,7 0 0 16,14 0 0-16,7 0 0 15,8-1 1-15,-8 1-1 16,4-3 0-16,-4 0-1 16,0 0 1-16,-10-3-1 0,-8 2 0 15,-10 7-2-15,-10 4 1 16,3 2-4-16,-15-3 1 15,1-3-10-15,4-6 1 16,-5-6-3-16,1-4 1 16</inkml:trace>
  <inkml:trace contextRef="#ctx0" brushRef="#br2" timeOffset="176001.51">2970 13396 45 0,'22'-7'22'0,"-15"-2"-27"16,-7 9 42-16,-7-3-36 15,7 0 0-15,-11 0 1 16,0 0 0-16,-10 3-3 16,4 0 1-16,-12 6 1 15,8 6 1-15,0 13-1 16,3-3 0-16,4 7 0 15,7-1 0-15,0-3 0 16,7-6 1-16,14-7-1 16,0-5 0-16,15-14-1 15,-1-2 1-15,-3-4-1 16,-1-5 0-16,-10-4-5 16,-7-4 1-16,-7 1-11 15,-7-12 1-15</inkml:trace>
  <inkml:trace contextRef="#ctx0" brushRef="#br2" timeOffset="176452.995">4015 12969 49 0,'3'0'24'0,"4"44"-20"16,-7-34 37-16,0 5-41 16,0 13 1-16,4 16 1 15,3 7 0-15,-7 11-3 0,0 4 1 16,0 0 0-16,-7-3 0 15,3-16-6-15,4-10 1 16,-7-15-9-16,7-12 1 16,7-13-2-16,-7-10 0 15</inkml:trace>
  <inkml:trace contextRef="#ctx0" brushRef="#br2" timeOffset="176690.048">3997 13364 42 0,'18'16'21'0,"6"-13"-18"0,-6-3 41 0,0-3-42 15,3 0 0-15,7 0 2 16,-3 0 1-16,-1 6-6 16,-2 3 1-16,-1 3 2 15,-11 4 0-15,-10 6-2 16,-10 0 0-16,-1 3-5 15,1 9 0-15,-12 0-8 16,5 1 0-16,-1-7-3 16,4 0 1-16</inkml:trace>
  <inkml:trace contextRef="#ctx0" brushRef="#br2" timeOffset="177082.662">4406 13540 41 0,'7'16'20'0,"-7"28"-17"0,0-35 38 15,-7 0-40-15,4 4 0 16,3-1 1-16,-14-2 1 16,10-4-4-16,4 0 1 15,0-2 1-15,0-4 1 16,0 0-1-16,0-7 0 15,0-5-2-15,4-7 1 16,10-3-2-16,-11 3 1 0,8 0 0 16,-1 1 0-16,8 2 0 15,0 3 0-15,-4 4 1 16,7 6 1-16,4 6 1 16,-4-3 0-16,-4 3 1 15,5 10 1-15,-1 2-2 16,0 10 1-16,0 7 0 15,-3-1 0-15,3-3-4 16,7-3 1-16,0 0-7 16,-6-9 1-16,6-6-11 15,3-14 1-15</inkml:trace>
  <inkml:trace contextRef="#ctx0" brushRef="#br2" timeOffset="178343.291">7454 13415 45 0,'7'3'22'0,"-14"-6"-21"0,7 3 36 0,-3 0-34 16,-4 0 0-16,-4 0 2 15,-3 0 0-15,-4 3-6 16,-3 3 1-16,3 7 4 16,1-1 0-16,-1 4 0 15,4-7 0-15,4 13-1 16,-1 0 0-16,4 0-1 15,7-3 0-15,7-4-1 16,4 1 1-16,3-6-6 0,3-4 0 16,4-3-5-1,1-9 0-15,2-1-10 0,-3-8 1 16</inkml:trace>
  <inkml:trace contextRef="#ctx0" brushRef="#br2" timeOffset="180054.126">6893 13305 8 0,'14'-3'4'0,"-10"-38"-12"16,-8 28 5-16</inkml:trace>
  <inkml:trace contextRef="#ctx0" brushRef="#br2" timeOffset="180800.744">6819 12998 25 0,'0'0'12'0,"-10"12"-7"16,6-12 25-16,1 6-28 16,-4 1 1-16,-1 2 2 15,5 4 1-15,-8-1-6 16,4 13 1-16,0 7 4 0,0 8 1 16,0 1-2-16,0 3 1 15,4 3-2-15,-8 0 1 16,-3-9-1-16,3-7 0 15,4-3-2-15,0-6 0 16,0-9 0-16,4-4 0 16,-8-3-1-16,4-9 0 15,0-9-1-15,-4-1 0 16,4-2 1-16,0-4 0 16,-10 0-2-16,2 3 1 15,-2 4-1-15,-1 5 1 16,-3 4-2-16,0 3 0 0,3 7-1 15,1 5 1-15,2 4 1 16,5 6 1-16,-1-3 1 16,4 2 0-16,7 5 1 15,7-1 1-15,-3 0 0 16,6 0 1-16,4-3-1 16,8 0 1-16,-1-7-1 15,7-2 0-15,7-7-1 16,11-6 1-16,4-9-2 15,-1-4 1-15,0-6-1 16,-10 4 0-16,3-10 0 16,1-7 0-16,-4-2 0 15,-8-1 0-15,-9 7-1 16,2-6 1-16,-13 5-1 16,-4 7 1-16,-4 0-1 0,1 7 1 15,-8 2-1-15,-3 7 1 16,-3 6-1-16,-4 6 1 15,0 4-1 1,3 5 1-16,0 7 0 0,1 7 0 16,6 2 0-16,-6 0 1 15,10 1-1-15,-7 2 1 16,14-3 0-16,-4-9 0 16,15 0 0-16,-1-6 0 15,15-7-2-15,-4-5 1 16,4-4-6-16,-7-4 0 15,0-2-10-15,-8-3 1 0</inkml:trace>
  <inkml:trace contextRef="#ctx0" brushRef="#br2" timeOffset="181404.874">7609 13509 41 0,'4'12'20'0,"3"7"-9"16,-3-16 28-16,-4 3-39 15,0-2 1-15,-4-1 0 16,4-3 0-16,0-7-2 15,-7-2 1-15,7 0 0 16,0-7 1-16,0-6-1 16,7 0 0-16,-3 0 0 15,3 0 1-15,3 3 0 16,-3 0 1-16,4 7-1 16,3 3 1-16,4 2-1 15,-1 1 0-15,4 6-6 16,4 3 0-16,0 0-10 15,-4 0 0-15</inkml:trace>
  <inkml:trace contextRef="#ctx0" brushRef="#br2" timeOffset="181767.993">7867 13521 49 0,'25'0'24'0,"3"-3"-18"0,-18 3 37 0,5 0-43 16,-1 0 1-16,0 0-1 16,-4-6 1-16,4-7-2 15,-3 1 1-15,0-1 0 16,-8 1 1-16,4-1-1 16,-7 1 0-16,0-1-2 15,0 0 1-15,-7 4-1 16,4 6 0-16,-4 6 0 15,0 10 0-15,-4 5 0 16,0-2 1-16,4 3 0 16,0 6 1-16,7 3 0 15,0 0 1-15,4-3-3 16,6 1 1-16,15-4-3 16,3-7 1-16,8-5-7 15,2-1 1-15,5-6-5 16,3-3 1-16</inkml:trace>
  <inkml:trace contextRef="#ctx0" brushRef="#br2" timeOffset="182125.601">8513 13540 18 0,'28'-19'9'0,"-14"-25"1"0,-11 35 9 15,-3-1-15-15,0 4 0 16,-7 3 3-16,-3 3 1 16,-4 3-10-16,-4 3 1 15,-3 4 6-15,0-1 0 16,-8-2-1-16,8 5 1 15,-7 7-2-15,10 0 0 0,4 0 0 16,4-1 0-16,-1-2-1 16,4-3 1-16,4-4-2 15,6 0 0-15,4-5-1 16,4-4 0-16,3-4 0 16,0-2 0-16,4-6-1 15,6-1 1-15,-10 0 0 16,4 1 0-16,0 3 1 15,-8 2 0-15,4 4-1 16,-3 6 1-16,0 4-1 16,3 5 1-16,-11 1-2 15,8 2 0-15,-4 1-4 16,3 0 0-16,8-4-7 16,3-2 1-16,7-7-4 15,8-3 1-15</inkml:trace>
  <inkml:trace contextRef="#ctx0" brushRef="#br2" timeOffset="182699.637">9052 13458 25 0,'18'-37'12'0,"-15"18"-5"0,-3 16 19 15,-3 0-24-15,-4 0 0 16,-7 3 2-16,0 3 0 16,-11 3-5-16,0 7 0 15,1-4 3-15,-1 0 1 16,4 4-2-16,0-1 1 15,6-2-1-15,5-1 0 0,6 1 0 16,4-4 1-16,7 0 0 16,7 1 0-16,4-1 0 15,3 3 1-15,-3-3 0 16,-4 7 1-16,4-4-2 16,-8 1 1-16,-6 2-2 15,-4 4 1-15,0 0-2 16,-4-1 1-16,-3 1-2 15,4-3 0-15,-8 2 1 16,8-5 0-16,-1-4 0 16,4 3 0-16,7-2 0 15,4-4 0-15,3 0 1 16,7-3 0-16,4-3-1 16,-4-3 1-16,7-1-1 15,4-5 1-15,0-4-1 16,-1-6 1-16,1 0-1 15,-4 3 0-15,-3 4-1 16,-4-4 1-16,-7-3-1 0,0 3 1 16,-10 3-1-16,-4 4 0 15,-4 2 0-15,-6 10 1 16,-4 7-1-16,3-1 1 16,0 7 0-16,1 8 0 15,3 5 0-15,7-1 0 16,7 0-1-16,7 0 1 15,7-3-4-15,4-10 1 16,7-2-5-16,3-7 1 16,7-6-7-16,-3-10 0 15</inkml:trace>
  <inkml:trace contextRef="#ctx0" brushRef="#br2" timeOffset="182966.161">9712 13358 24 0,'0'-6'12'15,"-28"3"-6"-15,28 3 13 0,-4 3-16 16,-3 0 1-16,-3 3 3 16,-1 1 0-16,-3 5-9 15,0 1 1-15,3 9 7 16,1-4 0-16,6-2 0 16,4-3 0-16,7 9 0 15,4 0 0-15,-1 3 0 16,8 0 0-16,3 0-2 15,0 0 1-15,-3-3-4 0,-4-3 1 16,-10-1-5-16,-15 11 0 16,-7 5-13-16,-17-6 0 15,-7-3-2-15,3-9 1 16</inkml:trace>
  <inkml:trace contextRef="#ctx0" brushRef="#br2" timeOffset="186464.075">11800 13333 43 0,'0'19'21'0,"-17"31"-10"15,10-31 21-15,-4 3-31 16,-3-7 1-16,-4 4 0 16,4-6 0-16,0-1-3 15,4-2 0-15,3-4 2 16,7-9 0-16,3 3-1 15,4-3 1-15,7-7-1 16,4-5 1-16,3-4-1 16,4-6 1-16,-4 3-1 15,-3 0 0-15,3 3 0 16,0 3 1-16,0 4 0 16,-3-1 0-16,3 10 0 0,-4 3 1 15,1 6-1-15,0 7 1 16,-4 6-1-16,-4 3 0 15,1 6-1-15,0-9 0 16,-1 0-1-16,-3 6 0 16,4 0-6-16,3-3 1 15,0-7-10-15,7-5 0 16</inkml:trace>
  <inkml:trace contextRef="#ctx0" brushRef="#br2" timeOffset="186856.48">12312 13201 40 0,'-4'19'20'0,"8"-13"-8"15,-1-2 26-15,1-1-36 16,0 0 0-16,3 3 3 16,3-3 1-16,4-6-6 15,0 6 0-15,8-6 4 16,9 3 1-16,-2 0-2 16,-1 3 1-16,4 0-2 0,-8 1 0 15,1-1-1-15,-7 0 0 16,-4 0-2-16,-4 6 0 15,-10 4 0-15,-3-1 0 16,-8 4-2-16,-7 6 0 16,-3 6-4-16,-3 0 1 15,-1 1-6-15,0-10 0 16,1-1-5-16,2-5 0 16</inkml:trace>
  <inkml:trace contextRef="#ctx0" brushRef="#br2" timeOffset="187125.571">12361 13797 62 0,'4'13'31'0,"-1"-13"-40"15,-3 0 60-15,7-10-51 16,4-2 0-16,7-1 0 16,13-9 1-16,8 3-1 15,7 1 0-15,0 2-4 16,3-3 0-16,1 3-8 16,-4 1 0-16,-8-1-5 15,-6 0 1-15</inkml:trace>
  <inkml:trace contextRef="#ctx0" brushRef="#br2" timeOffset="187381.215">13212 12950 48 0,'0'-3'24'0,"3"10"-18"0,-3-7 42 0,0 3-47 15,-3 12 1-15,-5 14 3 16,-2 11 0-16,-1 20-7 16,1 6 0-16,-1 6 3 15,1-3 1-15,3 3-6 16,3-6 1-16,4-10-11 16,7-9 0-16,0-15-3 15,14-7 0-15</inkml:trace>
  <inkml:trace contextRef="#ctx0" brushRef="#br2" timeOffset="187575.539">13758 13618 48 0,'11'35'24'0,"-4"-19"-34"0,-7-16 44 16,0 0-48-16,4-7 0 16,3-12-10-16,3-2 1 15</inkml:trace>
  <inkml:trace contextRef="#ctx0" brushRef="#br2" timeOffset="190472.561">1348 14810 21 0,'-7'0'10'0,"3"-3"4"16,4 3 10-16,0 0-19 16,0 0 0-16,0 0 6 15,0 0 0-15,0 0-12 16,0 0 0-16,11 0 8 15,-1 3 1-15,1-3-2 16,6 0 1-16,5 0-3 16,6 0 0-16,-7 0-1 15,0 3 0-15,-3-3-2 0,-8 0 1 16,1 0-3-16,-4 3 1 16,-7 10-1-16,-7-4 0 15,0 1 0-15,3-1 0 16,-6 0 0-16,3 4 0 15,3 0 0-15,-3 2 0 16,7-2-1-16,-3-1 1 16,3 1-1-16,3-4 1 15,4 1 0-15,4-1 0 16,-1-3 0-16,12 1 1 0,6-1 0 16,-7 0 1-16,-3 4-1 15,-4 2 1-15,3 7-1 16,-13 6 0-16,-8 0-1 15,-6 0 1-15,-8 3-1 16,-3 1 1-16,0-4-2 16,-7-3 0-16,-1 0-7 15,5-7 0-15,-5 1-6 16,-2-3 0-16</inkml:trace>
  <inkml:trace contextRef="#ctx0" brushRef="#br2" timeOffset="190939.324">1916 14694 46 0,'21'-22'23'0,"-11"-3"-20"0,-10 25 36 16,-3-6-38-16,-8-4 0 15,-6-2 1-15,-22-4 0 16,-4-3-2-16,-6 4 0 16,-18 2 1-16,4 7 1 0,3 9 0 15,-11 9 0 1,-7 1-1-16,-3 15 1 0,-3 7-2 15,10 9 1 1,6 21 0-16,9 11 0 0,16 8 0 16,15 4 0-16,28-3 0 15,18-1 1-15,13-2 0 16,29-19 1-16,11-23 0 16,31-21 0-16,32-28-1 15,7-32 0-15,8-12-2 16,-19-10 0-16,-21-15-2 15,-20 2 0-15,-29 1-7 16,-25 0 0-16,-21 9-10 16,-32 3 1-16</inkml:trace>
  <inkml:trace contextRef="#ctx0" brushRef="#br2" timeOffset="203728.803">2494 15845 17 0,'-3'19'8'0,"-4"-10"2"0,7-9 9 0,0 0-14 16,0 0 0-16,0-3 4 15,0 3 0-15,0-10-10 16,0-5 1-16,7-4 7 16,-4-3 1-16,4-12-3 15,-3-7 0-15,13-3-2 16,1-16 1-16,7-2-2 16,21-23 0-16,-4 3-1 15,7-9 0-15,1-6-1 16,-12-3 1-16,-6 6-1 15,-4 9 0-15,-6 0-1 16,-5 7 1-16,-6 9-1 16,-11 13 0-16,-11 9 0 15,-6 18 1-15,-5 14-2 16,-6 15 0-16,-4 12-1 16,-6 10 1-16,-1 19-1 15,7 3 0-15,4 15 1 16,7 17 0-16,3 8 2 15,8 10 1-15,6-3 1 0,4-6 1 16,0-7-1-16,11-9 1 16,-1-15-1-16,4-10 0 15,11-10-6-15,-4-9 1 16,7-6-11-16,-6-6 0 16</inkml:trace>
  <inkml:trace contextRef="#ctx0" brushRef="#br2" timeOffset="203956.023">3062 15365 42 0,'7'19'21'0,"-7"9"-14"15,0-19 28-15,0 4-34 16,0 6 0-16,0-3 0 15,0 2 1-15,0 4-3 16,0-3 0-16,0-3-3 16,4-4 1-16,-4-5-11 15,0-11 1-15</inkml:trace>
  <inkml:trace contextRef="#ctx0" brushRef="#br2" timeOffset="204151.105">2985 15218 30 0,'7'6'15'0,"10"-6"-3"0,-17 0 15 16,4 3-27-16,3-3 0 16,3 0 0-16,-6 0 1 15,3 0-3-15,0 0 1 16,4 3-9-16,-1 3 0 15</inkml:trace>
  <inkml:trace contextRef="#ctx0" brushRef="#br2" timeOffset="204677.608">3228 15481 38 0,'14'22'19'0,"-7"-19"-15"15,4-3 27-15,-11 0-31 16,10 0 1-16,-10 0-1 16,7-3 1-16,4-3-2 15,-8-7 1-15,4 1 0 16,4 2 0-16,-7 1 0 16,3-1 0-16,3 1 0 15,-3 0 0-15,-7-1 0 16,11 7 0-16,-11-3 0 15,10 3 1-15,-6 6-1 16,3 3 1-16,4-3-1 0,-4 7 0 16,3-1-1-16,1-3 1 15,-8 1 0-15,4-4 0 16,4-3 0-16,-7-3 0 16,3-7-1-16,3-2 1 15,1-4 0-15,-1-3 0 16,1 3 0-16,0 1 0 15,3 2 0-15,-11 1 1 16,8 2-1-16,-1 7 1 0,-3 3 0 16,4 3 1-16,0 4 0 15,6-1 0-15,-6 3 0 16,-1 4 0-16,8 6-1 16,-4-1 1-16,4 1-1 15,3 6 0-15,7-3-2 16,-7 0 0-16,-3 0-8 15,3-6 0-15,-10-4-5 16,-11 1 1-16</inkml:trace>
  <inkml:trace contextRef="#ctx0" brushRef="#br2" timeOffset="205187.938">2434 16187 48 0,'7'12'24'0,"-7"1"-26"0,0-10 42 16,0 0-40-16,0 3 1 0,-7 1 1 16,7-4 0-16,0 0-2 15,0 0 0-15,0 0 2 16,0-3 0-16,7-9 0 16,4-7 0-16,-1 0-1 15,1-3 0-15,0-2-1 16,-4-1 1-16,3-4-2 15,1 11 1-15,-1-4 0 16,1 6 1-16,-4 7-1 16,4 6 0-16,-1 6-1 15,-6 7 1-15,3 6 0 16,3 0 0-16,-10 3 0 16,4 0 0-16,3 3 0 15,0-3 0-15,4 0 0 16,-8-7 0-16,8-2-4 15,6-4 1-15,1-3-8 16,3 1 0-16,0-14-5 16,0-5 1-16</inkml:trace>
  <inkml:trace contextRef="#ctx0" brushRef="#br2" timeOffset="205416.339">2812 16162 38 0,'0'15'19'0,"10"1"-14"0,-10-13 32 0,7 0-33 16,-7-3 0-1,11 0 1-15,-1 0 1 0,1 0-8 16,10 0 0-16,7 0 3 16,-6-3 0-1,6-3-16 1,-7-7 1-16</inkml:trace>
  <inkml:trace contextRef="#ctx0" brushRef="#br2" timeOffset="205667.692">2992 16014 37 0,'7'13'18'0,"-7"-16"-7"0,3 3 17 16,4 0-24-16,4 0 1 16,-1 3 1-16,8 0 1 15,-4 0-9-15,7 6 0 16,-3 1 5-16,0 2 0 16,-8 4-3-16,1 6 0 15,-11 0-3-15,-11 3 1 16,-6 3-5-16,6-3 1 15,-10-3-9-15,0 0 0 16</inkml:trace>
  <inkml:trace contextRef="#ctx0" brushRef="#br2" timeOffset="206177.918">3609 16202 31 0,'0'16'15'0,"-7"0"-10"16,3-13 19-16,-6 0-24 15,-11 0 1-15,3-3-1 16,-10-3 1-16,0-3-1 15,3-1 0-15,-3-5 1 16,6-1 0-16,5-2 0 16,3-1 0-16,7 0 0 0,14 1 1 15,3 5-1-15,11 4 1 16,11 3-1-16,0 3 1 16,-4 0-1-16,4 6 0 15,3 0 0-15,-3 4 0 16,-4 2 0-16,11 4 1 15,-7-4 0-15,7 1 0 16,-8-4 0-16,8-2 0 16,-7-7-1-16,0-3 0 0,-4-4-1 15,-7-2 1 1,-7-4-2-16,-3-2 0 0,-11 2-1 16,-11 1 0-16,-7-1 0 15,-20 0 1-15,-5 7-1 16,-3 6 1-16,8 6-3 15,2 10 1-15,-2 3-9 16,9 0 0-16</inkml:trace>
  <inkml:trace contextRef="#ctx0" brushRef="#br2" timeOffset="206749.28">4713 14666 39 0,'0'6'19'0,"4"10"-9"15,-4-13 28-15,7 3-36 16,-7 7 1-16,0 2 1 15,0 7 0-15,-7 16-6 16,3 6 1-16,-6 25 3 16,-1 3 0-16,-7 13-3 0,8 2 0 15,3 1-4-15,3-19 0 16,-6-22-8-16,10-6 0 16,0-25-2-16,-7-10 1 15</inkml:trace>
  <inkml:trace contextRef="#ctx0" brushRef="#br2" timeOffset="206992.029">4632 15290 42 0,'21'3'21'0,"18"-3"-20"0,-25 0 41 0,11 0-39 16,7 6 0-16,6 0 3 15,-2 7 0-15,-8 0-8 16,-7 8 1-16,-3 5 3 16,-11 5 1-16,-14-3-4 15,-11-3 1-15,4 0-7 16,-11 0 1-16,11-6-10 16,-7-3 0-16</inkml:trace>
  <inkml:trace contextRef="#ctx0" brushRef="#br2" timeOffset="207392.424">5101 15559 42 0,'4'29'21'0,"-18"21"-19"0,14-41 29 16,-7 1-30-16,3-1 0 15,-7 0 2-15,8-2 0 16,-1-1-4-16,4-3 1 16,-7-3 2-16,7-6 0 15,0-7-1-15,7-5 0 0,0-4-1 16,4 3 0-16,3 0 0 16,4-3 0-16,-1 0-1 15,5 0 1-15,-1 6 0 16,-7 4 0-16,0-1 1 15,0 7 0-15,-3 9 1 16,-1 10 0-16,4 2 0 16,-10 7 0-16,6 7 0 15,-2 5 0-15,6 1-2 16,10-7 1-16,-3 0-3 16,11-9 0-16,7-7-10 15,-7-5 0-15,0-14-4 16,3-8 1-16</inkml:trace>
  <inkml:trace contextRef="#ctx0" brushRef="#br2" timeOffset="207892.045">5687 15186 56 0,'3'3'28'0,"4"4"-32"16,4-7 54-16,0-7-48 16,-1 7 0-16,8 0 0 15,6-3 1-15,15-3-5 16,11 3 1-16,3-3-3 0,-8 2 1 16,-6 4-8-16,-11 0 1 15,-6 4-8-15,-12-1 1 16</inkml:trace>
  <inkml:trace contextRef="#ctx0" brushRef="#br2" timeOffset="208077.916">5761 15484 58 0,'0'19'29'0,"10"-19"-33"0,-2 0 54 15,2 0-51-15,8-6 1 0,13-4-6 16,8 4 0-16,11 0-2 15,-4 0 1-15,3-7-10 16,-3 0 1-16</inkml:trace>
  <inkml:trace contextRef="#ctx0" brushRef="#br2" timeOffset="208594.317">6346 15882 47 0,'-7'29'23'0,"7"-17"-16"0,0-12 40 16,7-9-46-16,4-7 1 15,10-9 2-15,18-9 0 16,7-23-4-16,14-18 0 0,21-32 3 16,-7-28 0-16,-3-15-2 15,-15-7 1 1,-14 16-1-16,-13 3 0 0,-12 19-2 15,-6 15 1-15,-11 13-2 16,0 19 1-16,-11 19 0 16,-3 18 0-16,-7 23-3 15,-4 21 1-15,-10 16-1 16,3 19 1-16,1 19 0 16,2 28 1-16,8 16 0 15,0 12 0-15,10 9 2 16,4-2 0-16,7-10 0 15,7-10 0-15,4-18 0 16,3-16 1-16,4-18-4 16,3-14 1-16,7-11-4 15,-7-11 0-15,8-14-9 16,-8-14 1-16</inkml:trace>
  <inkml:trace contextRef="#ctx0" brushRef="#br2" timeOffset="208840.956">7133 15525 48 0,'-7'34'24'0,"-18"29"-25"0,18-47 39 0,0 3-38 15,0-4 0-15,0-2-3 16,7-1 0-16,0-8-1 15,4-11 0-15,6-8-10 16,8-10 1 0</inkml:trace>
  <inkml:trace contextRef="#ctx0" brushRef="#br2" timeOffset="208995.862">7017 15302 52 0,'7'13'26'0,"-4"-16"-34"16,4 0 46-16,8 6-42 15,2-3 0-15,8 0-11 16,0 9 1-16,3-3 10 16,0 4 0-16</inkml:trace>
  <inkml:trace contextRef="#ctx0" brushRef="#br2" timeOffset="209465.074">7391 15556 39 0,'10'7'19'0,"1"5"-20"0,-11-9 31 16,0 0-29-16,0 1 1 16,3-1 2-16,1 0 1 15,-1 0-6-15,1-3 1 0,3 0 3 16,0 0 0-16,4 0 0 15,-8-3 0-15,4 0-2 16,-3 0 0-16,-4 3 0 16,7-4 1-16,-4 1-1 15,8 0 0-15,3-3-1 16,0 0 0-16,0-1 0 16,-3-2 1-16,3-4-1 15,4 1 0-15,-4-1 0 16,0 1 0-16,7-7 0 15,-10 10 0-15,3 2 0 16,0 1 0-16,0 3 0 16,4-3 1-16,-8 6-1 15,4 0 0-15,-3 0 0 16,3 6 1-16,-3 0-1 16,-4 4 0-16,3 5 0 15,1 4 1-15,3 0-1 0,0 6 0 16,0 0 0-1,4 3 1-15,3-3 0 0,4-3 0 16,10-6-1-16,-14-7 1 16,7-2-7-16,-10-4 1 15,3-6-11-15,-7-1 1 16</inkml:trace>
  <inkml:trace contextRef="#ctx0" brushRef="#br2" timeOffset="209946.273">6477 16303 54 0,'4'3'27'0,"-26"-9"-33"16,19 6 43-16,3 0-36 16,-11 0 0-16,4 0 1 15,4-7 0-15,-4 1-2 0,7 0 1 16,7-7 1-1,7-6 1-15,10-3-1 0,8-6 0 16,-4-6-1-16,8-4 1 16,-1 0-1-16,-10 10 0 15,-1 6-1-15,-2 10 1 16,-5 2-1-16,-6 13 1 16,-4 7-2-16,0 2 1 15,0 7-1-15,-7 3 1 16,3 6-2-16,5 1 0 15,2-1-3-15,-3 0 0 16,7-6-9-16,4-3 1 16,3-7-3-16,-3-5 0 0</inkml:trace>
  <inkml:trace contextRef="#ctx0" brushRef="#br2" timeOffset="210188.429">7013 16190 43 0,'0'15'21'0,"0"-8"-16"15,0-7 38-15,0 0-40 16,0 0 1-16,11 0 1 16,6 3 0-16,8 0-7 15,3 0 0-15,4-3 2 0,3 3 1 16,1-6-7-16,-1-3 0 15,-10 0-9-15,-1-4 0 16,-2-6-1-16,-12 4 0 16</inkml:trace>
  <inkml:trace contextRef="#ctx0" brushRef="#br2" timeOffset="210441.224">7197 16033 45 0,'7'22'22'0,"3"-6"-19"0,-3-13 45 0,4 0-46 15,0 0 0-15,13 0 1 16,4 3 1-16,4-6-5 16,0 4 1-16,-4-1 2 15,-3 0 0-15,-11 3-2 16,-3 7 0-16,-4 5-4 15,-7 8 1-15,-7 2-10 16,-8-3 0-16,5-3-4 16,-11-3 1-16</inkml:trace>
  <inkml:trace contextRef="#ctx0" brushRef="#br2" timeOffset="210938.071">8040 16300 39 0,'-4'9'19'0,"-24"7"-21"0,17-10 32 15,-6 0-30-15,-4-6 1 16,-11 0-1-16,-3 0 1 0,6-3-1 15,5-3 0-15,3 3 0 16,3-1 1-16,7 1-1 16,11 0 1-16,0 0-1 15,14 0 1-15,8 0 0 16,6 0 0-16,0 3 1 16,4 0 0-16,0 3-1 15,-1-3 1-15,5 3 0 16,-1 0 0-16,7 6-1 15,-3-2 0-15,0 2 0 16,0-3 0-16,-4 4 0 16,-7-7 1-16,0 0-2 15,-6-3 1-15,-1-6-1 16,-4-4 0-16,-13 4-1 16,-4-3 0-16,-11-4-1 15,-6 4 1-15,-8-1-1 16,-14 4 1-16,0 3-2 15,-3 3 1-15,7 0-8 0,3 3 0 16,4-3-3-16,3 3 1 16</inkml:trace>
  <inkml:trace contextRef="#ctx0" brushRef="#br2" timeOffset="211523.131">9197 14431 49 0,'11'18'24'0,"-8"17"-30"0,-6-19 48 0,-1 9-42 15,-3 6 0-15,0 19-1 16,0 3 1-16,0 10-2 16,3-3 0-16,4-7-8 15,4-9 1-15,6-6-5 16,8-16 1-16</inkml:trace>
  <inkml:trace contextRef="#ctx0" brushRef="#br2" timeOffset="211763.261">9821 14650 40 0,'-7'16'20'0,"-28"18"-18"15,21-21 35-15,-7 9-35 0,-11 9 1 16,-17 16 1-16,-15 6 0 16,-17 16-5-16,-7 7 0 15,-4 8 3-15,0 20 1 16,1-7-2-16,6 3 1 16,4-12-8-16,10-6 1 15,11-20-10-15,21-15 1 16</inkml:trace>
  <inkml:trace contextRef="#ctx0" brushRef="#br2" timeOffset="212213.209">9282 15456 36 0,'-15'50'18'0,"-16"-3"-12"16,20-37 22-16,1 2-27 15,-1 1 0-15,-7-1 0 16,8-2 0-16,-1-4-1 16,4-3 0-16,4-6 3 15,3-7 0-15,7-5-1 16,3-7 0-16,4-6 0 15,11-1 1-15,0-8-1 16,6 5 0-16,5-2-2 0,-1 3 1 16,0 5 0-1,-10 11 0-15,7 5 1 0,-8 10 0 16,-2 10 1-16,-1 9 0 16,-4 12 1-16,1 7 0 15,0 12 0-15,-1 9 0 16,1-2-1-16,0-7 1 15,-1 0-2-15,8-9 1 16,10-7-4-16,11-5 0 16,3-11-7-16,-3-14 0 15,4-11-11-15,-4-11 0 0</inkml:trace>
  <inkml:trace contextRef="#ctx0" brushRef="#br2" timeOffset="213069.352">10269 15086 44 0,'-17'12'22'0,"17"-8"-11"0,0-4 22 15,0 0-30-15,7 0 1 16,0 0 1-16,3 3 0 0,12 0-6 16,9 3 0-16,5-3 3 15,20-3 1-15,11-3-3 16,0-3 0-16,0 0-6 15,-7 2 0-15,-10 4-9 16,-12 4 1-16,-13 2-3 16,-14 3 1-16</inkml:trace>
  <inkml:trace contextRef="#ctx0" brushRef="#br2" timeOffset="213326.972">10305 15443 59 0,'-18'57'29'0,"22"-45"-28"16,6-8 62-16,8-1-61 16,10 0 0-16,18-3 0 15,31-6 0-15,8-13-5 0,10 3 0 16,1 4-7-16,-8 2 0 16,-7-6-10-16,-21 16 0 15</inkml:trace>
  <inkml:trace contextRef="#ctx0" brushRef="#br2" timeOffset="-213831.496">12252 14989 46 0,'28'0'23'0,"4"0"-14"16,-25-3 24-16,0-10-33 15,-3-3 1-15,-1-2-2 16,-6-4 1-16,-4-3-1 16,-11 9 0-16,-7 3 1 15,-10 7 0-15,-11 6 0 16,-10 13 0-16,-1 15-1 16,4 3 0-16,-3 16-1 15,-1 3 0-15,1 16-1 16,10 13 1-16,11 15 0 0,17 15 0 15,22 4 4-15,20 3 0 16,19-3 3-16,24-16 1 16,28-28 1-16,7-28 1 15,15-41-1-15,-1-37 0 16,-3-23-2-16,-21-25 0 16,-25-15-3-16,-25-7 0 15,-31-15-7-15,-29 0 0 16,-31 3-14-16,-18-1 0 15</inkml:trace>
  <inkml:trace contextRef="#ctx0" brushRef="#br2" timeOffset="-206250.611">1415 17419 41 0,'0'-3'20'0,"0"6"-8"16,0-3 20-16,0 0-31 16,0 0 1-16,-7 0 2 15,0 6 0-15,-8 4-5 16,-6 5 1-16,-7 7 2 15,0 7 1-15,-4 2-1 16,0 7 0-16,4-1-1 16,0-2 1-16,0-4-1 15,14-6 0-15,-4 0 0 16,11-3 1-16,7-3-1 16,14 0 0-16,7 0 0 15,18-1 1-15,-4 4-2 16,0 0 1-16,-3 0-1 15,-4-3 0-15,-13 6-1 16,-1 3 1-16,-14 7-1 16,-7 9 0-16,-11 3 0 15,-3 3 0-15,0 0-1 16,-8-3 0-16,-2-3-6 0,10-6 1 16,-8-7-10-16,12-12 1 15</inkml:trace>
  <inkml:trace contextRef="#ctx0" brushRef="#br2" timeOffset="-205889.043">1556 18131 33 0,'28'15'16'0,"-14"-27"-7"0,-7 9 18 0,-7 3-26 15,0-6 1-15,0-1 0 16,0-2 0-16,0-1-3 16,-10 4 1-16,-8 3 1 15,-3 3 1-15,3 9-1 16,-3 7 1-16,0 9-1 16,10 7 1-16,1 5-1 15,3-2 0-15,0-4 0 16,14-3 1-16,3-6-1 15,18-12 0-15,4-17 0 16,-4-5 0-16,1-13-1 16,-8-3 1-16,0-1-1 15,-11-5 0-15,-13-4-6 0,-11 10 0 16,0 0-8-16,-14 0 0 16</inkml:trace>
  <inkml:trace contextRef="#ctx0" brushRef="#br2" timeOffset="-205365.224">2981 17507 41 0,'-7'22'20'0,"3"-10"-12"0,4-9 30 15,-7 7-37-15,4 2 0 16,3 10 1-16,0 10 0 16,-7 5-3-16,3 17 0 15,-6-1-1-15,3 0 0 16,0-6-6-16,3-9 0 0,-3-10-7 16,7-15 1-16</inkml:trace>
  <inkml:trace contextRef="#ctx0" brushRef="#br2" timeOffset="-205092.236">2921 17858 31 0,'11'16'15'0,"27"-10"-9"15,-27-12 22-15,7 3-24 16,6-4 0-16,15 4 4 15,18 0 1-15,-5 3-9 16,5 0 0-16,-15 6 7 16,1 4 1-16,-8 5-4 0,-14-2 1 15,-10-1-4-15,-11 7 1 16,-11 0-3-16,-10 6 1 16,-14 0-4-16,-1-3 1 15,1 3-6 1,3-9 1-16,11-7-8 0,0-5 0 15</inkml:trace>
  <inkml:trace contextRef="#ctx0" brushRef="#br2" timeOffset="-204851.955">3866 17874 35 0,'0'25'17'0,"-70"28"-8"16,45-40 23-16,-7 12-29 15,-6 9 0-15,-5 10-2 16,-6 9 1-16,-4 4-5 16,7-4 0-16,7-9-3 15,15-9 0-15,-1-17-7 16,14-18 1-16</inkml:trace>
  <inkml:trace contextRef="#ctx0" brushRef="#br2" timeOffset="-204687.03">3500 17789 45 0,'7'13'22'0,"-7"30"-19"0,0-24 39 15,0 3-41-15,0 3 0 16,0 0 0-16,3-3 1 15,4-3-7-15,4-6 0 16,-1-10-9-16,1-3 1 16</inkml:trace>
  <inkml:trace contextRef="#ctx0" brushRef="#br2" timeOffset="-203968.284">4992 18137 43 0,'0'0'21'0,"21"-38"-22"0,-3 20 29 0,3-4-27 15,11-16 1-15,10-15 2 16,4-19 1-16,14-16-5 16,17 0 0-16,4-3 4 15,8-3 0-15,-15 9-2 16,-7 10 1-16,-14 16-2 16,-7 5 1-16,-8 17-1 15,-6 8 0-15,-14 14-1 16,3 2 1-16,-21 29-1 15,0 15 0-15,-11 13 0 16,1-6 0-16,-15 34-1 16,0 16 1-16,-3 9 0 15,-4 3 0-15,8 1-1 16,10-11 1-16,3-5-3 16,4-19 1-16,14-19-3 0,4-19 0 15,-1-12-8-15,1-16 1 16,-4-16-3-16,0-6 1 15</inkml:trace>
  <inkml:trace contextRef="#ctx0" brushRef="#br2" timeOffset="-203754.403">5281 17918 55 0,'0'12'27'0,"7"-18"-36"0,4 3 56 0,10 0-47 16,4-4 1-16,10 1-1 16,-3-3 1-16,6 2-7 15,-6 1 0-15,7-10-9 16,-7 10 0-16</inkml:trace>
  <inkml:trace contextRef="#ctx0" brushRef="#br2" timeOffset="-203561.513">6047 17993 55 0,'-11'16'27'0,"-10"-7"-34"0,17-9 45 16,1 0-40-16,-8 0 1 15,11 3-8-15,0-3 0 16,0-6 0-16,14-7 1 16</inkml:trace>
  <inkml:trace contextRef="#ctx0" brushRef="#br2" timeOffset="-203185.695">6643 17378 57 0,'3'6'28'0,"-41"13"-35"15,23-16 48-15,-9 1-41 16,-4-1 1-16,-4 3 1 16,4 3 0-16,3 4-2 15,4 9 0-15,-4 3 1 16,11 3 1-16,3-3 0 15,4 4 0-15,7-1-1 16,7 0 0-16,4 0 0 16,14-6 0-16,3 0 0 15,4-3 0-15,3 3-1 16,-7-3 0-16,-3 3-1 16,-8 3 1-16,-10 6-1 15,-10-3 0-15,-11 7 0 16,-14-1 0-16,-1 1-4 0,-2-4 1 15,6-3-6-15,0-6 1 16,8-6-7-16,2-13 1 16</inkml:trace>
  <inkml:trace contextRef="#ctx0" brushRef="#br2" timeOffset="-202947.31">6992 17965 40 0,'4'28'20'0,"-11"-25"-11"15,3-3 31-15,-3 6-38 16,-4 7 0-16,1-4 0 16,6 4 1-16,-6-4-4 15,-1 1 1-15,4-1-2 16,4-6 0-16,3-3-12 15,0-12 0-15,3-4-1 16,8-6 1-16</inkml:trace>
  <inkml:trace contextRef="#ctx0" brushRef="#br2" timeOffset="-202450.698">7691 17350 27 0,'10'3'13'0,"-6"0"-31"0,-8 0 22 15,4 1-10-15,-3-1 0 16</inkml:trace>
  <inkml:trace contextRef="#ctx0" brushRef="#br2" timeOffset="-202195.257">7680 17403 34 0,'-7'3'17'0,"14"-6"-13"0,-3 0 34 0,-4 3-33 16,0 0 1-16,7 3 1 16,-7 7 1-16,-7 9-10 15,3 12 1-15,-14 10 6 16,4 15 1-16,-3 4-4 16,-1-4 1-16,4 1-2 15,-4-7 0-15,8-9-5 16,-1-10 0-16,4-6-9 15,-7-13 1-15,3-12-5 16,4-6 0-16</inkml:trace>
  <inkml:trace contextRef="#ctx0" brushRef="#br2" timeOffset="-201925.322">7183 17406 49 0,'0'13'24'0,"10"-7"-17"0,-6-6 45 16,6 0-47-16,8 3 1 15,10-9 1-15,14-6 1 16,4-7-11-16,28-6 1 16,15-4 6-16,9 1 0 15,-6 3-5-15,-4-9 1 16,-7 9-5-16,-10 6 0 15,-22 9-8-15,-10 7 0 16,-11 9-7-16,-10 10 0 16</inkml:trace>
  <inkml:trace contextRef="#ctx0" brushRef="#br2" timeOffset="-201294.649">7980 17965 64 0,'3'9'32'0,"1"-9"-34"15,-4 0 57-15,0 0-56 16,0 0 1-16,0 0 0 15,0 0 0-15,0 0-4 0,0 0 1 16,0 0-11-16,-4 0 1 16,-3-3-5-16,0 3 0 15</inkml:trace>
  <inkml:trace contextRef="#ctx0" brushRef="#br2" timeOffset="-200973.401">8654 18153 64 0,'31'34'32'0,"-16"-2"-44"15,-8-23 60-15,-4 10-50 16,-6 0 1-16,-8 6 0 16,-10 9 0-16,0 7-2 15,-4-3 0-15,-7-4-14 16,-3-12 1-16</inkml:trace>
  <inkml:trace contextRef="#ctx0" brushRef="#br2" timeOffset="-200108.871">10629 17062 61 0,'124'-22'30'0,"-8"-10"-25"0,-88 23 48 15,4-1-52-15,-7-2 0 16,-8 2 0-16,-6 4 0 15,-11 0-2-15,-14 6 0 16,-21 9 2-16,-15 7 0 16,-17 12-1-16,-17 4 0 15,-19 2-1-15,4 4 1 0,-6 2-1 16,-1-2 0-16,18-3-1 16,17-4 1-16,8 0 0 15,13-6 0-15,18-6 1 16,15 0 0-16,17-6 1 15,21-4 1-15,18 3 1 16,0-2 1-16,10 6-1 16,0-1 0-16,-10 4-2 15,-14 6 1-15,-11 7-2 16,-21 15 0-16,-7 3-1 16,-14 3 0-16,-22 7-1 15,-6-1 1-15,-4-9 0 16,-4 1 0-16,8-1 1 15,6-10 0-15,12 1 1 16,9-3 0-16,8-10 0 16,18-3 0-16,17-3-1 15,18-6 1-15,13-10-2 16,19-9 1-16,3-6-5 0,11-4 1 16,6-3-8-16,-3 1 1 15,-3-4-9-15,0 0 0 16</inkml:trace>
  <inkml:trace contextRef="#ctx0" brushRef="#br2" timeOffset="-199887.852">10763 17670 49 0,'-7'9'24'0,"-17"45"-16"0,16-45 36 0,-6 10-40 16,-7 12 1-16,0 7 1 15,0-10 0-15,0 13-10 16,3-4 1-16,7 4-4 16,4-3 0-16,7-10-11 15,0 0 0-15</inkml:trace>
  <inkml:trace contextRef="#ctx0" brushRef="#br2" timeOffset="-199162.431">11592 16870 48 0,'7'-3'24'0,"-7"6"-21"0,-3-3 35 16,-4 6-37-16,-7 1 1 15,-11 5 2-15,-3 4 0 16,-4 6-4-16,0 9 0 0,4 13 3 16,0 6 0-16,7 10-1 15,3 6 1-15,4-3-2 16,7-1 1-16,3-5-4 15,11-13 1-15,4-10-5 16,10-12 0-16,0-13-8 16,11-9 0-16,-4-12-4 15,0-7 1-15</inkml:trace>
  <inkml:trace contextRef="#ctx0" brushRef="#br2" timeOffset="-198922.305">11511 17231 57 0,'0'0'28'0,"0"-10"-33"0,0 10 57 16,7-3-50-16,4 0 0 15,3-3 1-15,4 0 0 16,-1-4-5-16,4 4 0 15,1 3-3-15,-1 3 1 16,-4-3-12-16,1 0 1 16,-4-7-3-16,0 1 0 15</inkml:trace>
  <inkml:trace contextRef="#ctx0" brushRef="#br2" timeOffset="-198698.443">11875 16942 47 0,'0'10'23'0,"-4"2"-26"16,4-5 44-16,0 2-41 15,0 13 0-15,0 3 0 16,4 10 0-16,-4-1-4 15,0 0 0-15,0 1-9 16,0-10 0-16</inkml:trace>
  <inkml:trace contextRef="#ctx0" brushRef="#br2" timeOffset="-198410.547">11949 16757 42 0,'14'16'21'0,"14"12"-18"0,-14-18 30 16,7 2-28-16,4 10 0 15,3 9 1-15,4 4 1 0,0 6-9 16,-4 9 0-16,-3-6 5 15,-11 0 0-15,-11 3-5 16,-13 6 1-16,-8-6-8 16,-10 3 0-16,-8-6-7 15,-2-9 0-15</inkml:trace>
  <inkml:trace contextRef="#ctx0" brushRef="#br2" timeOffset="-197945.469">12315 16670 43 0,'-3'40'21'0,"-8"4"-24"0,8-34 33 16,-1-1-29-16,1 0 0 15,-1 1 0-15,1-4 0 16,-1 0 0-16,4-2 0 16,0-4 0-16,4-13 1 15,3-3-2-15,0-6 1 0,3 0-1 16,5 4 0-16,-1-8-2 15,0-2 1-15,0 3 0 16,0 6 1-16,-3 4 1 16,-4 2 1-16,3 4-1 15,1 9 1-15,-4 6 0 16,0 3 0-16,0 7-1 16,-4 6 1-16,1 3-2 15,0 3 0-15,-1-6-3 16,1-6 1-16,3-3-7 15,0-4 0-15,3-9-5 16,-3-3 1-16</inkml:trace>
  <inkml:trace contextRef="#ctx0" brushRef="#br2" timeOffset="-197716.089">12524 16635 47 0,'14'19'23'0,"0"-19"-22"0,-7 0 43 15,3-6-45-15,5 6 1 16,2-4 0-16,4 1 1 16,4-3-2-16,3 0 0 15,1-1-5-15,-5-2 1 0,-3-3-9 16,-3-1 0-16</inkml:trace>
  <inkml:trace contextRef="#ctx0" brushRef="#br2" timeOffset="-197526.194">12637 16412 36 0,'10'41'18'0,"8"0"-18"15,-15-29 23-15,1 7-23 16,6 6 0-16,1-6-1 16,0 3 1-16,-1 3-10 15,4 3 1-15</inkml:trace>
  <inkml:trace contextRef="#ctx0" brushRef="#br2" timeOffset="-197328.309">12986 16343 48 0,'7'29'24'0,"-11"24"-29"0,4-41 42 16,-3 10-39-16,3 13 1 15,-4-4-1-15,1 10 1 16,-4 3-1-16,0 0 1 0,0 0-12 15,-4-16 1-15</inkml:trace>
  <inkml:trace contextRef="#ctx0" brushRef="#br2" timeOffset="-196820.407">11275 17695 52 0,'-14'12'26'0,"-4"-8"-23"0,15-4 44 16,-1 0-42-16,0 0 1 0,4 0 5 16,4 0 1-16,10-4-14 15,4 4 0-15,21-6 9 16,21 0 0-16,31-10-4 16,15-6 0-16,32-9-5 15,6-4 1-15,-10 4-5 16,-31 3 0-16,-22 9-7 15,-21 3 1-15,-21 7-10 16,-22 12 0-16</inkml:trace>
  <inkml:trace contextRef="#ctx0" brushRef="#br2" timeOffset="-196308.606">11539 17974 64 0,'14'19'32'0,"-6"-29"-35"0,-8 10 54 16,0 0-52-16,0 0 1 15,0 7-1-15,0 2 0 16,-4 1 0-16,-7 2 1 15,1-3-1-15,-1 4 0 0,-3 0-1 16,-3-1 1-16,2-2 0 16,1 2 1-16,0-6 0 15,7 1 0-15,-3-1-1 16,2-6 1-16,5 0-1 16,3 0 1-16,7-10-1 15,4-5 1-15,3-1-1 16,7 4 1-16,0-4 0 15,7-3 0-15,4-3 0 16,0 0 1-16,7 0 0 16,-1 0 0-16,1 0 0 15,-4 3 1-15,-6 7 0 16,-5-1 1-16,1 10 0 16,-4 10 0-16,-3 8-1 15,-4 4 0-15,-7 3-1 16,-3 6 0-16,-4 7-4 15,0 5 0-15,0 1-7 0,0-3 0 16,-4-7-9 0,-3-18 0-16</inkml:trace>
  <inkml:trace contextRef="#ctx0" brushRef="#br2" timeOffset="-195739.105">9581 18573 48 0,'-14'38'24'0,"4"-10"-21"15,10-25 35-15,-4 3-36 16,4 0 0-16,0 1 1 0,0-7 1 16,7-3-6-16,0-4 1 15,4-2 2-15,3-10 1 16,0 0-2-16,0 1 1 16,0-4-1-16,4 0 0 15,7 0 0-15,3 3 1 16,-7 6-1-16,0 4 1 15,0-1 0-15,-3 17 0 16,-4-1-1-16,0 3 1 31,-7 17-2-31,-3-1 1 0,-1-3-4 16,1 3 0-16,-1-3-6 16,5 0 1-16,6-10-7 15,3-6 0-15</inkml:trace>
  <inkml:trace contextRef="#ctx0" brushRef="#br2" timeOffset="-195462.365">10188 18479 57 0,'4'9'28'0,"3"-12"-32"15,-7 3 51-15,0 0-45 0,7-3 0 16,0-3 0-16,11-4 0 16,3 4-3-16,7 3 0 15,-3 0-4-15,-4 3 1 16,-4 0-11-16,-6 3 0 16,-4-3-2-16,-10 0 1 15</inkml:trace>
  <inkml:trace contextRef="#ctx0" brushRef="#br2" timeOffset="-195205.512">10107 18667 47 0,'11'25'23'0,"13"-15"-23"0,-13-7 44 0,3-3-44 16,4 0 0-16,10 3-3 15,11-3 1-15,10 0-4 16,1-3 1-16,2-10-9 15,8-9 0-15</inkml:trace>
  <inkml:trace contextRef="#ctx0" brushRef="#br2" timeOffset="-194982.633">10859 18332 47 0,'-18'28'23'0,"-17"34"-20"16,31-46 39-16,-7 3-42 15,-3 9 1-15,0 4-1 0,-3 2 1 16,3 1-6-16,-1-4 1 16,5-6-10-16,-1-19 0 15</inkml:trace>
  <inkml:trace contextRef="#ctx0" brushRef="#br2" timeOffset="-194568.467">10291 16610 39 0,'21'-13'19'0,"-18"1"-6"16,-3 12 24-16,0 0-33 15,-3 0 1-15,-4 6 2 16,-4 7 0-16,-3 2-10 16,0 7 1-16,0 3 5 15,-4 7 0-15,-3-4-2 16,-4-3 0-16,4-6-2 15,0-3 0-15,0-10 0 0,3-6 1 16,8-10-1 0,2-8 1-16,8-1-1 0,8 0 1 15,6-3 0-15,7-3 0 16,0 3 0-16,11 3 1 16,3 3 0-16,0 4 0 15,4 6-1-15,-4 12 1 16,1 3 0-16,-5 7 0 15,8 12-1-15,-4 10 1 16,4-4-1-16,4-5 0 16,-5-11 2-16,1 1 0 15,-7-9-1-15,-4-10 1 0,-3-13-1 16,-7-12 0-16,-8-3 0 16,-6-10 0-16,-15-6-2 15,-14 7 1-15,-17 2-3 16,-11 1 1-16,-14 12-11 15,-3 3 0-15,-5 6-5 16,15 13 0-16</inkml:trace>
  <inkml:trace contextRef="#ctx0" brushRef="#br2" timeOffset="-193292.349">13931 17228 38 0,'7'0'19'0,"-10"-3"-14"16,-1 3 26-16,-3 0-31 16,-10 3 1-16,-5 3 0 15,-2 7 1-15,-5 5-3 0,-9 11 1 16,-1-4 0-16,0 12 1 16,4 7 0-16,3 3 1 15,7 10-1-15,4 2 0 16,11 4 0-16,10-7 0 15,10-2-1-15,18-10 0 16,11-16-3-16,14-12 0 16,4-16-3-16,-1-10 1 15,-7-2-4-15,1-7 0 16,-4-6-2-16,-4 0 1 0,-7-1 2 16,0-5 1-16,-6 3 6 15,-1 3 0-15,-3 0 6 16,-4 3 1-16,-4 6 4 15,-2 0 1-15,-5 7 0 16,-3 0 0-16,-10 2-3 16,-4 1 0-16,-11 3-4 15,-7 3 1-15,1 0-3 16,-1 3 0-16,0 10-1 16,0-1 1-16,1 13-2 15,-1 10 1-15,4-1-2 16,7-6 1-16,7 1-2 15,7-4 1-15,10-6-2 16,8-10 0-16,3-6-4 16,7-12 1-16,4-10-8 15,3-6 1-15</inkml:trace>
  <inkml:trace contextRef="#ctx0" brushRef="#br2" timeOffset="-192911.687">14330 17598 42 0,'-7'50'21'0,"0"-9"-17"0,7-32 33 15,0-3-36-15,0-3 0 16,0 1 1-16,0-4 0 0,3-7-2 16,1-2 0-16,3-7 0 15,3 1 1-15,1-4 0 16,0-3 0-16,-1-3-1 15,4-7 0-15,4 7 0 16,3 0 1-16,-3 6 0 16,-1 4 1-16,1 2 0 15,0 10 0-15,-4 3 0 16,0 9 1-16,-4 4-1 16,1 9 0-16,0 3-1 15,-4 10 0-15,0 5-1 16,-4-5 0-16,1-1-1 15,-1-6 1-15,4-6-4 16,0-9 0-16,0-7-5 16,1-15 0-16,6-7-8 15,3-12 1-15</inkml:trace>
  <inkml:trace contextRef="#ctx0" brushRef="#br2" timeOffset="-192676.48">14799 17413 46 0,'0'25'23'0,"4"28"-22"0,-1-40 39 16,1 12-38-16,3 3 0 15,0 3 1-15,0 1 1 16,3-4-5-16,-3-3 1 16,11-16 2-1,0-5 1-15,3-11-2 16,4-8 0-16,-8-4-2 15,4 0 1-15,1-3-7 16,-1-6 0-16,-4 6-9 16,1 0 0-16</inkml:trace>
  <inkml:trace contextRef="#ctx0" brushRef="#br2" timeOffset="-192375.607">15141 17638 55 0,'18'7'27'0,"0"-7"-30"16,-8-7 44-16,1-2-42 15,3 0 1-15,0-4 0 0,-4-6 0 16,1-3 0-16,-4 0 0 16,-3-3-1-16,-8 7 1 15,1-1 0-15,-4 6 0 16,-4 4 0-16,0 9 0 15,4 9-1-15,0 7 1 16,0 3-1-16,4 6 0 16,3 9-2-16,0 4 1 15,7-4-3-15,3-5 1 16,8-4-5-16,7-3 1 16,6-10-6-16,5-2 1 15</inkml:trace>
  <inkml:trace contextRef="#ctx0" brushRef="#br2" timeOffset="-191551.394">15603 17717 34 0,'7'19'17'0,"0"-13"-15"16,-7-6 27-16,4-9-28 15,0-4 0-15,3-6 0 16,0-3 1-16,0-3-3 15,3 3 1-15,1-3 1 16,3 0 0-16,4-6 1 16,3 6 1-16,3 0-1 15,5 9 1-15,-5 0 0 16,5 4 0-16,-1-1-1 0,-3 1 1 16,-1 2-2-1,4 4 1-15,-3 3-1 16,-4 3 0-16,0 3-1 0,1 3 1 15,-5 7-2-15,1-1 0 16,-4 4-2-16,-3 0 1 16,-1 2-1-16,1-2 0 15,-1-3 0-15,-3-7 1 16,0 3 0-16,-3-2 0 16,0-1 2-16,-1-3 0 15,1 0-1-15,-4 0 1 16,-4 4-1-16,1-1 1 0,-5 3 0 15,-2 4 0-15,-4-1-1 16,0 1 1-16,0 6 0 16,-1 3 0-16,1-4 0 15,0 7 1-15,0 4 0 16,-4 5 0-16,1 7 1 16,-8-7 0-16,-3 10 0 15,-4-3 1-15,4 0-2 16,0-3 0-16,7-4 0 15,3-9 0-15,4-6-1 16,3-3 1-16,8-7-1 16,3-6 0-16,14-6 1 15,11-6 0-15,13-10 0 16,15-3 1-16,14-6 0 16,4-13 0-16,-4-6-1 15,3-3 1-15,1-7-1 16,-8 7 1-16,-6 0-2 0,-11 3 0 15,-7-3-1-15,-15 6 0 16,-10 3 0-16,-10 10 1 16,-11 6-1-16,-11 6 1 15,-10 3-1-15,-7 10 1 16,6 15 0-16,5 16 1 16,3 3-1-16,3 10 1 15,4 9-1-15,7-9 1 16,7-1-2-16,0-2 1 15,14-7-5-15,7 0 1 16,18-6-7-16,3-6 1 0,8-10-5 16,3-9 0-16</inkml:trace>
  <inkml:trace contextRef="#ctx0" brushRef="#br2" timeOffset="-191265.246">17064 17482 26 0,'7'-22'13'0,"-35"6"-7"0,14 13 18 0,-11 0-22 16,-10 3 0-16,3 0 2 16,-7 0 0-16,4 3-5 15,0 0 0-15,6 0 4 16,5 3 1-16,2 4 0 16,8-1 1-16,7 7 0 15,7 0 0-15,14 6 0 0,4 3 0 16,7 9-1-16,6 1 0 15,-2-4-2-15,-8 0 0 16,-11 4-2-16,-13 3 1 16,-4-1-2-16,-4 4 1 15,-6-10-6-15,-5 1 0 16,-2-7-10-16,3-10 0 16</inkml:trace>
  <inkml:trace contextRef="#ctx0" brushRef="#br2" timeOffset="-191088.354">17328 17886 45 0,'25'25'22'0,"-25"-9"-27"16,0-13 31-16,-3 0-37 15,-4 0 1-15,-8-9-12 16,1-3 1-16</inkml:trace>
  <inkml:trace contextRef="#ctx0" brushRef="#br2" timeOffset="-185471.133">13593 3543 9 0,'-64'-22'4'0,"-10"-9"-1"15,42 21 4-15,-21-2-7 16,-17-4 0-16,-8 0-2 16,-14-2 1-16,-13 2-1 15,-19 0 1-15,1 4-1 16,-8-4 0-16,-14-6 1 0,-3 0 0 15,0 3 1-15,-4 7 0 16,-17-1 2-16,14 13 0 16,-7 7-1-16,-11 5 1 15,10 1-1-15,-6 5 1 16,-4 8-1-16,11 5 0 16,-4-3 0-16,-3 7 1 15,3 5 0-15,7-5 1 16,-3 2-1-16,-4 7 0 0,11 0 0 15,3 6 0-15,-3 1-2 16,3 2 1-16,15 0-1 16,-1-6 1-16,8 0 0 15,-1 3 0-15,8-6 0 16,-4 0 1-16,10 0-2 16,8-3 1-16,-4 0-1 15,0 3 0-15,14-4-1 16,8-5 1-16,-1 6-1 15,7-4 0-15,8 1 1 16,-1-4 0-16,7 4 0 16,8-3 1-16,3 2 0 15,0 4 0-15,14 3 1 16,7-7 0-16,4 4 0 16,0 9 0-16,3-6-1 15,0 0 1-15,8-3-1 16,2-3 1-16,8-1-1 15,4-9 0-15,3 4 0 0,0-1 0 16,3 1 0-16,4-4 0 16,4 0-1-16,3 3 1 15,3-2-1-15,1-8 0 16,6 1 0-16,-9 0 0 16,6 0-1-16,7 0 0 15,11 0-1-15,3 0 0 16,7 3 0-16,4 0 0 15,7 4-1-15,14-4 0 0,-7 3 1 16,11 3 0-16,6 1 0 16,15 2 0-16,7 1 1 15,3-4 0-15,18 0 0 16,17 4 0-16,12-7 0 16,6-3 1-16,21 3 0 15,1-3 0-15,10 4 0 16,14 2 1-16,-4-3 0 15,11 4 1-15,8-4 1 16,9-3 1-16,8 0-1 16,7 3 1-16,14 0 0 15,-3-9 1-15,13 0-2 16,-3-10 0-16,11-5-2 16,-8-11 0-16,5-5 0 15,-15-7 0-15,0-9-2 16,-29-7 1-16,8-9-1 15,-14-3 1-15,-15-9-1 0,-6-1 0 16,-11-8-1 0,-14-14 1-16,-29-9-1 0,-13-6 0 15,-15-6 0-15,-24-13 1 16,-28-12-1-16,-29-10 1 16,-39-9-1-16,-24 2 0 15,-35-5-3-15,-43 0 1 16,-25-10-4-16,-42 0 1 15</inkml:trace>
  <inkml:trace contextRef="#ctx0" brushRef="#br2" timeOffset="-159542.7">18874 7758 12 0,'0'6'6'0,"0"-6"2"15,0 0 7-15,-4-3-14 16,-3 6 0-16,-4 0 1 16,-6-3 1-16,-4-3-3 15,-4-3 0-15,-3 2 1 0,0 4 1 16,-4 4-1-16,0-1 0 16,0 3-1-16,4 3 1 15,3 4-2-15,4 6 0 16,0 3 0-16,3 3 0 15,4-3 0-15,0 3 1 16,7 3 0-16,0 3 1 16,7 1 1-16,4-1 1 15,6 4 1-15,4-7 1 16,7-3 0-16,4-3 1 16,0-3 0-16,3-7 0 0,-3-9-2 15,3-6 0-15,0-6-1 16,0-7 0-16,-3 0-2 15,0-5 1-15,-1 2-2 16,1-3 0-16,-4 6 0 16,-3-3 1-16,-4 10-1 15,0 3 0-15,-3 2 0 16,-4 4 0-16,0 4 0 16,-4 5 0-16,1 4-1 15,-1 2 1-15,1-2-1 16,0 2 1-16,-1 1 0 15,8 0 0-15,-4 3-2 16,3-4 1-16,1 1-4 16,-1-3 0-16,5-1-8 15,-5-3 1-15</inkml:trace>
  <inkml:trace contextRef="#ctx0" brushRef="#br2" timeOffset="-159122.774">19124 8272 23 0,'0'37'11'0,"-3"-27"1"0,3-10 10 0,0 0-20 15,0 0 0-15,0 0 0 16,-4 0 1-16,4 3-4 15,0-3 1-15,0 0 2 16,4-9 1-16,-1-4-3 16,1 1 1-16,6-4-1 15,1-3 0-15,-1 0-1 16,1 0 0-16,0 4 1 16,3 2 0-16,-4 4 1 15,1 6 0-15,-1 3 1 16,-3 6 0-16,1 3 1 15,-1 7 1-15,3 3-1 16,1-4 1-16,-1 4-1 16,1 6 0-16,-1 4-1 15,1 2 1-15,3-6-4 16,0-3 0-16,0-6-7 16,4-4 1-16,3-15-7 0,-3-3 0 15</inkml:trace>
  <inkml:trace contextRef="#ctx0" brushRef="#br2" timeOffset="-158685.472">19741 7870 38 0,'-10'19'19'0,"3"-6"-17"16,7-13 30-16,0 0-29 0,7 0 0 16,0 0 1-1,4-3 0-15,-1-4-6 0,8 1 1 16,3-3 0-16,7-4 1 15,0 1-7-15,1-1 0 16,-5 4-6-16,-3-1 0 16</inkml:trace>
  <inkml:trace contextRef="#ctx0" brushRef="#br2" timeOffset="-158459.515">19678 8077 60 0,'0'13'30'0,"11"0"-35"16,-4-17 58-16,7 4-51 15,10 0 0-15,8 0 0 16,3-6 1-16,8 3-6 16,-1 3 0-16,0 0-4 15,4 0 1-15,-10 3-12 16,-5-3 0-1</inkml:trace>
  <inkml:trace contextRef="#ctx0" brushRef="#br2" timeOffset="-157891.241">20641 7425 36 0,'4'-6'18'0,"-8"12"-7"16,4-3 18-16,-3 4-27 15,-5 2 1-15,-6 0 0 16,-3 4 1-16,-8 6-5 16,-3 0 1-16,-4 9 2 0,0 13 1 15,1 2-1-15,-5 20 0 16,5 9-1-16,-1 7 1 15,7 12-1-15,11-4 0 16,7 1-1-16,10-12 1 16,8-17-2-16,7-9 1 15,6-18-6-15,5-17 1 16,-1-5-10-16,4-17 0 16</inkml:trace>
  <inkml:trace contextRef="#ctx0" brushRef="#br2" timeOffset="-157545.264">20620 7946 44 0,'0'-7'22'0,"3"11"-16"16,-3-4 32-16,0 0-35 16,0 0 0-16,0 0 3 15,0 0 1-15,4-4-8 0,7 8 1 16,3-4 3-16,0 0 1 15,10 0-5-15,5-4 0 16,6 1-7-16,-3 0 1 16,-4 0-11-16,0-6 0 15</inkml:trace>
  <inkml:trace contextRef="#ctx0" brushRef="#br2" timeOffset="-157274.247">21223 7704 39 0,'4'47'19'0,"-8"-40"-14"15,4-1 26-15,0 10-31 16,0 9 0-16,-3 3-1 16,-4 9 1-16,-1 7-3 15,5 7 0-15,3-4-9 16,0 3 1-16</inkml:trace>
  <inkml:trace contextRef="#ctx0" brushRef="#br2" timeOffset="-156914.95">21287 7413 44 0,'17'40'22'0,"19"39"-18"16,-22-60 35-16,7 18-35 15,0 7 0-15,4 19 1 16,3 3 0-16,-7 9-8 15,-7 13 1-15,-7 0 2 16,-7 9 0-16,-3-16-9 16,-4-9 0-16,-7-12-7 15,-4-16 0-15</inkml:trace>
  <inkml:trace contextRef="#ctx0" brushRef="#br2" timeOffset="-156420.365">21594 7526 33 0,'0'31'16'0,"3"16"-7"0,1-38 21 0,-1-2-31 16,-3-1 1-16,4 0 2 15,-4-3 0-15,0-3-2 16,7-6 1-16,0-3 0 15,0-4 0-15,7-3 0 16,0-12 0-16,4 0-2 16,-1-3 1-16,1 5-1 15,0 1 0-15,-4 3 1 16,0 7 1-16,-4 5 0 16,1 4 0-16,0 9 1 15,-1 13 0-15,1 12 1 16,-1 3 0-16,4 7-1 15,4 3 1-15,-4 3-4 16,4-13 0-16,-4-3-8 16,4-9 0-16,-1-16-6 0,4-3 1 15</inkml:trace>
  <inkml:trace contextRef="#ctx0" brushRef="#br2" timeOffset="-155714.211">22888 7388 44 0,'7'28'22'0,"-10"22"-20"0,3-41 40 16,0 4-42-16,0-4 0 15,-4 4 0-15,4-7 1 16,-3 4-1-16,3-4 0 0,0-3 0 16,0-3 1-1,0-6-1-15,3-4 1 0,1-9-1 16,3-3 0-16,3-3-1 16,5-9 0-16,9-1 0 15,-3 1 1-15,1-1-1 16,-1 7 0-16,-4 9 1 15,1 1 0-15,-4 5 0 16,0 7 0-16,-3 9 0 16,-1 6 1-16,1 7-1 15,-4 6 1-15,0-3-1 16,-3 6 0-16,-1 3 0 16,1 3 0-16,-1-5-3 15,1-8 1-15,3 1-8 16,3-9 0-16,4-10-4 15,4-10 1-15</inkml:trace>
  <inkml:trace contextRef="#ctx0" brushRef="#br2" timeOffset="-155218.261">23336 6886 37 0,'4'16'18'0,"-4"-4"-10"0,0-12 32 0,0 0-37 15,0 0 1-15,0 3 3 16,3-3 0-16,1 3-8 15,3-3 0-15,0 3 5 16,4 1 1-16,-1-4-2 16,4 3 1-1,-3 3-4 1,-4 0 1-16,0 1-2 16,-4-1 0-16,-3 3-1 15,-3-3 0-15,-4 7-1 16,0 0 0-16,-4-1 0 15,1 4 1-15,-1-1 1 16,4 7 0-16,0-6 1 0,3 6 0 16,4 0 1-16,4-6 0 15,3-1 0-15,4-8 1 16,-1 2 0-16,1-3 0 16,3 4-2-16,0-7 1 15,7-3-6-15,-3 6 1 16,-4-3-12-16,0-3 0 15</inkml:trace>
  <inkml:trace contextRef="#ctx0" brushRef="#br2" timeOffset="-154860.291">22557 7952 56 0,'-4'9'28'0,"-3"1"-19"15,7-4 43-15,4-3-49 16,-1 0 1-16,11 4 3 15,11-7 0-15,17-7-9 16,15-2 1-16,3 3 5 16,24 3 1-16,22-1-3 0,11-2 0 15,-1 3-4 1,-7 0 1-16,-10 3-6 0,-7-3 1 16,-15 6-10-16,-17 13 1 15,-17 2-7-15,-15 11 1 16</inkml:trace>
  <inkml:trace contextRef="#ctx0" brushRef="#br2" timeOffset="-154166.459">22338 8410 56 0,'3'9'28'0,"8"4"-25"0,-11-13 48 15,7 0-50-15,4 0 0 16,6-3 1-16,4 3 1 15,4-3-4-15,0 3 1 16,-4-4 1-16,-3 4 1 16,-4-3-1-16,0 6 0 15,-7 1-2-15,-4 5 0 16,1 3-2-16,-8 1 1 16,1 6-2-16,-4 0 0 0,0-1-1 15,0 4 1-15,3 3 1 16,1-6 0-16,3 0 1 15,0-3 1-15,0-4 0 16,7 1 1-16,3-4 1 16,4-2 1-16,4 2 1 15,3-3 0-15,0 4 1 16,1-4 0-16,-5 3-1 16,-3 1 0-16,-7 2-2 15,-10 10 1-15,-8 3-3 16,-6-3 1-16,-5 3-3 15,-2-3 0-15,-4 0-5 16,3-6 1-16,4-4-8 16,7-2 0-16,10-4-2 15,4-6 0-15</inkml:trace>
  <inkml:trace contextRef="#ctx0" brushRef="#br2" timeOffset="-153778.084">22835 8686 34 0,'4'28'17'0,"-4"10"-11"0,0-26 31 16,-4 1-34-16,1 6 0 0,-1-4 1 16,-3-2 1-16,0-1-7 15,4-2 1-15,-1-1 3 16,1-6 1-16,3 0-2 15,3-9 0-15,1-6-1 16,3-7 1-16,0-3-1 16,0-3 0-16,3 0 0 15,1 3 1-15,0 0-1 16,-1 6 1-16,1 7-1 16,3 6 1-16,0 6-1 15,-3 3 1-15,-1 16-1 16,-3 6 1-16,4 3-1 15,-4 4 0-15,0 3-1 16,0-1 1-16,-4-2-2 16,1-7 1-16,3-6-5 15,4-6 0-15,-1-10-9 0,1-12 1 16</inkml:trace>
  <inkml:trace contextRef="#ctx0" brushRef="#br2" timeOffset="-153344.378">22987 8347 48 0,'-4'3'24'0,"8"-6"-20"0,-4 3 39 0,0 0-40 15,4-3 1-15,3 0 3 16,7-7 1-16,3 4-9 16,1 0 0-16,3 0 5 15,4 2 1-15,-4 1-3 16,-3 3 1-16,-4 0-3 16,-4 0 0-16,-6 3-1 15,-4 7 0-15,-4-1-1 16,-3 10 1-16,0-3 0 15,-3 3 0-15,-1-4 0 16,0 4 1-16,1-3 0 16,-1-4 0-16,4 4-1 15,0 0 1-15,4 2 0 16,3-2 0-16,7 0-1 16,0-4 0-16,7-2-2 0,4-1 0 15,3-6-4-15,7-3 0 16,0-3-11-16,0-3 0 15</inkml:trace>
  <inkml:trace contextRef="#ctx0" brushRef="#br2" timeOffset="-153100.627">23262 8727 53 0,'11'9'26'0,"10"-6"-26"16,-10-9 41-16,3 3-40 15,3-4 0-15,4-2 0 16,1 3 0-16,-1-1-3 16,0-2 1-16,0 3-4 15,4-4 0-15,-11 4-11 16,0-3 1-16</inkml:trace>
  <inkml:trace contextRef="#ctx0" brushRef="#br2" timeOffset="-152892.281">23354 8614 47 0,'-11'34'23'0,"8"13"-22"0,6-31 35 16,1 9-37-16,-1 3 1 16,1 0-2-16,-1 1 0 15,1-4-3-15,3-6 0 16,0-7-8-16,0-9 0 16</inkml:trace>
  <inkml:trace contextRef="#ctx0" brushRef="#br2" timeOffset="-152486.558">23583 8523 59 0,'7'25'29'0,"21"-6"-35"16,-20-16 54-16,2 0-45 15,4-3 1-15,4 3 1 16,3 0 1-16,7-3-8 16,0-3 1-16,-3 3 4 15,-4 0 0-15,-3 0-2 16,-4 0 0-16,0 3-1 16,-7 3 0-16,-7 7-1 0,-3 3 0 15,-4 6 0-15,0 3 0 16,-4 6 0-16,0 7 1 15,1-10 0-15,-1-3 0 16,4 3 0-16,4-3 0 16,6 0-2-16,4-6 1 15,7 0-3-15,8-6 1 16,2-4-5-16,4-6 1 16,-3-6-10-16,0-6 1 15,14-4-1-15,-1-6 0 16</inkml:trace>
  <inkml:trace contextRef="#ctx0" brushRef="#br2" timeOffset="-151677.008">24331 7946 40 0,'0'6'20'0,"11"-12"-16"0,-8 6 38 16,4 0-40-16,4 3 1 15,6-6 1-15,5 3 0 16,2-3-6-16,5-1 1 0,-1-2 0 15,4 3 0 1,-4 0-8-16,-4 3 0 0,-2-3-6 16,-8 0 0-16</inkml:trace>
  <inkml:trace contextRef="#ctx0" brushRef="#br2" timeOffset="-151479.034">24292 8168 54 0,'-3'32'27'0,"13"-7"-21"16,-3-22 51-16,8 0-55 15,6 0 0-15,10-3-1 16,5 0 1-16,6-3-6 16,4 0 0-16,0 0-6 15,0 0 1-15,-1-7-10 16,-2 4 0-16</inkml:trace>
  <inkml:trace contextRef="#ctx0" brushRef="#br2" timeOffset="-150776.219">25379 7522 43 0,'0'0'21'0,"3"16"-9"0,-3-16 22 0,-3 3-34 16,-1 0 1-16,-6 7 0 15,-4 5 1-15,-8 7-3 16,-2 13 1-16,-8 3 0 16,-3 9 1-16,3 9-1 15,0 7 1-15,4 6-1 16,3 12 1-16,4-6-1 15,7-9 1-15,11-6-2 16,6-7 1-16,4-12-3 16,7-10 1-16,11-12-5 15,3-6 1-15,0-10-9 16,8-6 0-16</inkml:trace>
  <inkml:trace contextRef="#ctx0" brushRef="#br2" timeOffset="-150518.143">25266 8099 61 0,'3'0'30'0,"19"-3"-38"0,-12 0 57 16,11-3-50-16,8-4 1 16,9 4-6-16,5-3 1 0,-1 2-1 15,-3 1 0-15,-4 0-11 16,0-7 1-16</inkml:trace>
  <inkml:trace contextRef="#ctx0" brushRef="#br2" timeOffset="-150009.876">25964 7720 44 0,'4'25'22'0,"3"0"-17"0,-3-15 35 0,-1 11-40 16,1 8 1-16,-4 5-2 16,0 10 1-16,0 6-1 15,0 4 1-15,0 8-6 16,0-12 0-16,0-12-8 16,3-7 0-16</inkml:trace>
  <inkml:trace contextRef="#ctx0" brushRef="#br2" timeOffset="-149619.131">26183 7199 48 0,'4'16'24'0,"3"25"-25"16,0-25 39-16,7 15-36 15,7 16 1-15,7 16 2 16,4 15 1-16,0 16-7 16,0 6 0-16,-4 10 4 15,-7 6 0-15,-10-9-3 16,-11 3 1-16,-11-23-7 16,-14-2 1-16,-3-7-12 15,-4-18 0-15</inkml:trace>
  <inkml:trace contextRef="#ctx0" brushRef="#br2" timeOffset="-149110.378">26585 7416 44 0,'-7'31'22'16,"-3"0"-18"-16,6-24 29 16,1 5-33-1,-1 1 0-15,4-4 1 16,0-6 1-16,0-3-2 16,7-6 1-16,4-3-1 15,3-10 1-15,0-3 0 16,4 3 0-16,-4-3 0 15,3 3 0-15,1 1-1 16,0 2 1-16,-8 3 0 16,1 7 0-16,3 6 0 0,7 6 1 15,-7 7-1 1,4 12 1-16,-1 9-2 0,1 7 1 16,3 0-10-16,-3 0 1 15,-7-7-8-15,-8-6 1 16</inkml:trace>
  <inkml:trace contextRef="#ctx0" brushRef="#br2" timeOffset="-147817.449">27552 7209 33 0,'-4'19'16'0,"4"40"-3"0,0-40 17 16,-3 6-26-16,-1 13 0 16,-3 12 0-16,0 19 1 15,-7 6-7-15,0 7 0 0,-4 5 2 16,8-2 0-16,-1-13-6 15,4-6 0-15,7-13-8 16,11-15 1-16</inkml:trace>
  <inkml:trace contextRef="#ctx0" brushRef="#br2" timeOffset="-147488.362">27488 7908 35 0,'-3'16'17'0,"3"-1"-6"15,0-15 25-15,0 0-32 16,0 0 1-16,0 0 2 16,0 0 1-16,7 0-10 0,4 0 1 15,6 0 7-15,11 0 0 16,8 4-2-16,3 5 0 15,-1 7-1-15,-2-1 0 16,-5 4-1-16,-6 0 0 16,-7 3-2-16,-4 3 0 15,-11 10-1-15,-6 2 1 16,-11 1-4-16,-11-10 1 16,-7-3-5-16,-3-6 1 0,3-3-11 15,8-7 0 1</inkml:trace>
  <inkml:trace contextRef="#ctx0" brushRef="#br2" timeOffset="-143224.247">27901 8322 36 0,'4'16'18'0,"-1"-13"-6"15,1-3 18-15,-4 6-28 16,0 0 0-16,-4 1 3 15,1 5 0-15,-1 1-6 16,-3-1 0-16,0 1 3 0,4 3 1 16,-4-7-2-16,3 0 1 15,0-2-2-15,4-4 1 16,0-3-2-16,11-3 1 16,3-7 0-16,0-2 0 15,7-7 0-15,1 0 0 16,2 0 0-16,-3-6 0 15,1 3 0-15,-1 10 0 16,0-1 1-16,-3 16 0 16,-4 0 0-16,0 7 1 15,-4 15-1-15,5 9 1 0,-5-2 0 16,4 2 0-16,4 4-3 16,3-4 0-16,4-2-10 15,-1-10 1-15,-9-10-6 16,-8 1 0-16</inkml:trace>
  <inkml:trace contextRef="#ctx0" brushRef="#br2" timeOffset="-142352.601">20486 9899 42 0,'7'69'21'0,"-14"66"-19"15,3-82 21-15,-3 26-23 16,-3 15 0-16,-1-3-1 16,0 0 0-16,1-16-5 15,6-12 1-15,1-19-6 16,3-13 0-16</inkml:trace>
  <inkml:trace contextRef="#ctx0" brushRef="#br2" timeOffset="-142065.044">20465 10536 40 0,'28'12'20'0,"35"-15"-13"0,-38 3 34 16,3 0-38-16,11 3 0 16,10 1 4-16,-3 2 0 15,-3 0-7-15,-8 7 1 16,-7 5 4-16,-7 8 1 16,-7-4-3-16,-10-1 1 0,-11 5-5 15,-7 2 1-15,-4 0-4 16,-7-3 0-16,1-6-5 15,3-7 0-15,3-5-9 16,4-7 0-16</inkml:trace>
  <inkml:trace contextRef="#ctx0" brushRef="#br2" timeOffset="-141662.348">21149 10806 38 0,'0'25'19'0,"-14"12"-11"15,10-24 23-15,-3 3-29 0,-3-1 0 16,-1 1 2-16,1 0 0 16,-1-4-5-16,4-2 1 15,3-4 2-15,4-3 0 16,4-3-1-16,3-9 1 15,4-4-2-15,3-6 0 16,0-3-2-16,7-6 1 16,-3-7-2-16,-1 14 1 15,-3-1 1-15,0 3 0 16,1 6 0-16,-5 1 1 16,1 9 0-16,-1 6 0 15,1 9 2-15,0 10 0 16,-4 6-1-16,3 7 0 0,1 3 0 15,3 2 0-15,3-5-4 16,5-7 0-16,-1-3-10 16,0-9 1-16,4-7-2 15,6-12 0-15</inkml:trace>
  <inkml:trace contextRef="#ctx0" brushRef="#br2" timeOffset="-141344.278">21766 10404 56 0,'-7'10'28'0,"0"15"-35"0,11-22 58 15,-1 0-51-15,4 3 0 16,-3-3 0-16,7-3 1 16,10-6-2-16,7 0 1 15,4 3-6-15,-1 0 0 0,-2 3-10 16,-1 6 0-16</inkml:trace>
  <inkml:trace contextRef="#ctx0" brushRef="#br2" timeOffset="-141166.988">21706 10730 52 0,'7'19'26'0,"15"16"-20"16,-15-32 40-16,3-3-46 15,8-7 1-15,10-2-2 16,11 3 0-16,0 0-6 16,3-4 0-16,7 1-9 15,-6-4 0-15</inkml:trace>
  <inkml:trace contextRef="#ctx0" brushRef="#br2" timeOffset="-140491.16">23132 10009 40 0,'-7'35'20'0,"3"24"-13"0,4-46 25 15,-3-1-31-15,-1-2 0 16,0-4-2-16,1 0 1 16,3 4-1-16,0-10 1 15,0-10 0-15,3-12 0 16,5-9-1-16,-1 3 0 16,3-10 1-16,4 0 1 15,0 1-1-15,4 5 1 16,0 4 0-16,3 6 1 15,0 7-1-15,0 5 0 16,-3 7 1-16,-1 6 1 0,1 7-2 16,0 8 1-16,-4 1-1 15,-4 3 1-15,1 3-3 16,0 3 1-16,-1-2-6 16,1-5 1-16,-1-5-10 15,4-6 1-15</inkml:trace>
  <inkml:trace contextRef="#ctx0" brushRef="#br2" timeOffset="-140039.966">23562 9595 49 0,'-7'16'24'0,"3"-16"-15"0,8 3 39 15,-4 0-46-15,4 0 1 16,-1 0 2-16,4-3 0 16,4 0-6-16,3 0 0 15,0 7 4-15,4-4 1 0,-1 0-2 16,-3 0 0-1,0 0-1-15,-3-3 0 0,-4 6-2 16,-7 7 0-16,0 0-1 16,-3 2 1-16,-5 4-2 15,1 0 1-15,-3-3-1 16,-1-1 1-16,1 4 1 16,3-3 1-16,0-1 0 15,3 7 0-15,8-6 1 16,-1-3 0-16,4-4 0 15,7-3 1-15,7 1-4 16,8-7 0-16,-1-4-5 16,0-2 1-16,-3 0-12 15,-8-4 0-15</inkml:trace>
  <inkml:trace contextRef="#ctx0" brushRef="#br2" timeOffset="-139664.221">22574 10520 61 0,'21'19'30'16,"50"-10"-25"-16,-39-9 48 0,10-6-49 16,22-10 0-16,13-2 2 15,29-4 1-15,7-6-10 16,7-4 1-16,-4 1 4 15,-3 6 0-15,-14 6-7 16,-18 3 1-16,-14 7-10 16,-14 3 0-16,-18 9-8 15,-14 0 1-15</inkml:trace>
  <inkml:trace contextRef="#ctx0" brushRef="#br2" timeOffset="-138764.79">22564 10802 53 0,'3'4'26'0,"15"-1"-22"0,-11-3 43 0,7 3-47 16,4 0 1-16,6 3 1 15,5-3 0-15,6 4-1 16,0-4 0-16,-7 0 2 16,-3-3 0-16,0 3-1 15,-8 0 1-15,1 3-2 16,-7 1 1-16,-8 5-3 15,1 7 0-15,-8 6-2 16,-3 3 0-16,-4-2-2 16,1-1 1-16,-1-3 0 15,1-4 0-15,3-2 2 16,3 0 0-16,4-1 1 16,7 4 1-16,4 0 1 15,3-3 0-15,-4-1 1 16,5 1 0-16,-1 0 0 15,0-4 0-15,-4 4 0 16,-6 0 0-16,-8-1-2 0,1 4 0 16,-11 6-3-16,-7 0 0 15,-4 0-6-15,0-3 0 16,1-6-8-16,2-3 1 16</inkml:trace>
  <inkml:trace contextRef="#ctx0" brushRef="#br2" timeOffset="-138359.54">23029 11238 40 0,'-10'44'20'0,"-4"-19"-9"16,10-18 29-16,1 2-38 15,-4 0 1-15,3-2 0 16,0-4 0-16,1 0-4 16,3-3 0-16,7-6 2 15,4-7 1-15,3-3-2 16,3-2 0-16,1-7 0 16,0-4 0-16,-1 1-1 15,1 3 1-15,0 6 0 16,-1 4 0-16,-3 2 0 15,0 7 0-15,-3 9 0 16,0 9 0-16,-4 4-1 16,-4 9 1-16,1 0 0 15,-1 3 0-15,-3 4 0 0,0-4 0 16,0 7-2-16,0-7 1 16,4-6-7-16,3-7 0 15,3-5-7-15,1-16 0 16</inkml:trace>
  <inkml:trace contextRef="#ctx0" brushRef="#br2" timeOffset="-137922.274">23305 10733 58 0,'0'-3'29'0,"3"16"-33"16,-3-13 53-16,4 3-46 15,3-6 0-15,0 0 1 16,3 6 1-16,4-3-6 16,0 0 0-16,4-3 3 15,-4 0 1-15,-3-1-2 16,-1 1 1-16,-3 0-1 15,1 0 0-15,-5 3-1 16,-3 0 0-16,0 0-1 0,0 3 1 16,-3 7-1-16,-1 5 0 15,-3 4 0-15,-4 0 0 16,1 3 0-16,3-3 1 16,0-1 0-16,3-2 0 15,4 0 0-15,4 0 1 16,3-7-2-16,3-3 1 15,4-3-4-15,4-6 1 16,7 0-6-16,-1-3 0 16,5 0-10-16,-1-1 0 15</inkml:trace>
  <inkml:trace contextRef="#ctx0" brushRef="#br2" timeOffset="-137622.845">23689 11179 64 0,'4'9'32'0,"3"-9"-41"15,0 0 55-15,3-3-46 16,4 0 1-16,4-3-1 16,3-1 1-16,7-2-1 0,1 0 0 15,-1-1-2-15,0 1 0 16,-7 2-6-16,0 4 0 16,-6 0-9-16,2 0 0 15</inkml:trace>
  <inkml:trace contextRef="#ctx0" brushRef="#br2" timeOffset="-137082.79">24038 10768 57 0,'11'6'28'0,"14"0"-30"16,-15-6 47-16,8 4-43 15,3 2 0-15,7 0 2 16,4 0 1-16,3 1-6 16,4-1 1-16,0 0 3 0,-4 4 1 15,-7-4-2-15,-3 0 0 16,-7 4-2-16,-8 2 1 16,-3 1-2-16,-10 6 1 15,-8 9-1-15,-3 6 0 16,-7-6-1-16,-4 7 1 15,4 3 0-15,0 2 1 16,3 1 0-16,4-6 0 16,4 2 0-16,6 1 1 15,8-4 1-15,6-5 0 16,8-1 0-16,10-6 0 16,7-10-1-16,8-5 0 0,13-7-3 15,4-7 1-15,-7-2-10 16,-4 3 0-16,-6 6-9 15,-5 3 1-15</inkml:trace>
  <inkml:trace contextRef="#ctx0" brushRef="#br0" timeOffset="-123976.526">1986 14412 26 0,'39'-41'13'0,"0"10"-9"0,-29 24 14 16,-6 1-19-16,-4-3 1 15,-4-1-2-15,-13-2 0 16,3 2 2-16,-15 1 0 16,-9-4-1-16,-15 4 0 15,-14 3 0-15,-4-1 0 16,-7 7 1-16,8 4 0 16,-1 5-1-16,-6 7 1 15,6 2 0-15,1 17 0 16,-1-4-1-16,4 7 1 0,7 6 0 15,0 3 0-15,11 9 0 16,-1 7 0-16,8 0 0 16,3 6 0-16,-3 0 0 15,14 6 1-15,-1-3-1 16,8 3 1-16,0 1-1 16,14-4 1-16,7 9 0 15,18-9 0-15,-1 4-1 16,4-4 1-16,11 9 1 15,7-5 0-15,10-7-1 16,1-7 0-16,-1 1 0 16,11-7 0-16,4-9 0 15,-8-9 1-15,15-3-1 16,-1-10 0-16,8-6 1 16,3-10 1-16,-3 0-2 15,3-9 1-15,-11-12-1 16,1-7 1-16,-4-12-2 0,14-10 1 15,-3-9-2-15,-4-7 1 16,3-12 0-16,-6 10 0 16,-15-13-1-16,-6 3 1 15,-8-4 0-15,-3-5 0 16,0 0 0-16,-18-1 0 16,0 4 0-16,-21-3 1 15,0 2-1-15,-7-5 0 16,-7-1 0-16,-14 4 0 0,-11-1 0 15,-11 10 0-15,-13 10-1 16,-15-4 1-16,11 10 0 16,4 9 0-16,-8 6 0 15,11 7 0-15,0 6-1 16,0 9 1-16,0 7-1 16,4 9 1-16,-4 3-6 15,0 6 1-15,-7 1-5 16,3-1 1-16</inkml:trace>
  <inkml:trace contextRef="#ctx0" brushRef="#br0" timeOffset="-121484.045">22892 9420 23 0,'-4'3'11'0,"8"12"-7"15,-1-11 11-15,-3 2-15 0,4 6 0 16,-4 7 1-16,0 6 0 16,-4 7-1-16,1 5 0 15,-1 13 0-15,1 10 1 16,-1 6-2-16,1 6 1 16,-1 3-3-16,1-18 0 15,-1-1-4-15,-3-9 0 16</inkml:trace>
  <inkml:trace contextRef="#ctx0" brushRef="#br0" timeOffset="-120657.835">22885 9485 12 0,'3'7'6'0,"-3"-10"1"0,0 3 6 15,7-4-12-15,0 1 0 16,4 0 2-16,0 0 1 16,3 0-3-16,10-3 0 15,-3 2 3-15,4-2 0 16,7 3 0-16,3 0 0 15,8 0-1-15,6-7 1 16,0 1-3-16,1-7 0 16,-4-3 0-16,6 1 1 15,12-1-2-15,7-3 1 16,-4 3-1-16,3 0 1 0,-6 7 0 16,-4 2 0-16,-11 4-1 15,-7 6 0-15,-3 3 0 16,-7 0 1-16,3 4-1 15,-10 2 1-15,0 0-2 16,-8 13 1-16,-3 0-1 16,-3-6 1-16,-4 3-1 15,-4 0 1-15,-3 6-1 16,-3 0 0-16,-4 6 0 16,0-6 1-16,0 10-1 15,0-4 0-15,-7 0 0 16,-1 1 0-16,1 2-1 15,-3 1 1-15,3 6-1 16,-4 9 1-16,7 0-1 16,1 3 1-16,3 1 0 15,7-7 1-15,0-7 0 16,0-5 1-16,0-4 0 0,0-6 0 16,-4-3 0-16,-6-6 0 15,-4 3-1-15,-11 0 1 16,-7-4-1-16,-3 1 0 15,-15-4-1-15,-10-2 1 16,0-1 0-16,-10-9 0 16,-11-6-6-16,-4-7 0 15,4-2-3-15,10 2 1 16</inkml:trace>
  <inkml:trace contextRef="#ctx0" brushRef="#br0" timeOffset="-119217.621">22976 10727 24 0,'4'-3'12'0,"-4"3"-12"16,0 0 20-16,0 0-17 15,0 0 1-15,0 3 1 16,0 13 0-16,0 6-7 16,-4 3 1-16,-3 9 4 15,-3 13 0-15,-8 10-2 16,8 9 0-16,3 6-1 0,-4-3 1 16,0-3-2-16,1-4 0 15,3-2-5-15,0-10 1 16,0-9-5-16,-4-7 0 15</inkml:trace>
  <inkml:trace contextRef="#ctx0" brushRef="#br0" timeOffset="-118496.084">22955 10542 19 0,'-3'-3'9'0,"6"-3"-3"15,-3 6 11-15,4 3-13 16,-4-3 0-16,7 0 1 0,0 3 1 16,3-3-8-16,1 0 1 15,3 0 5-15,0 3 1 16,4-3-2-16,3 0 0 15,7 0 0-15,11 0 0 16,3-3 0-16,4-3 0 16,0-10 0-16,-3 0 0 15,-1 1-1-15,4-1 0 16,-4 4-1-16,4 2 1 16,-7 7-2-16,-8 3 1 15,-2 0-1-15,-5 6 0 16,-2 1 0-16,-5 2 0 0,-3 3-2 15,-3 1 1-15,-4 0-1 16,0 5 1-16,-3 1 0 16,-4 3 0-16,0 3-1 15,-4 3 0-15,0-6 1 16,-3 7 0-16,-3 2-1 16,-4 13 0-16,0 6 0 15,3 13 1-15,4 3 0 16,3 9 0-16,1 6 1 15,6 1 0-15,1-1 0 16,-1 10 1-16,-3-18 0 16,-10-8 0-16,-8-2-1 15,-10-3 1-15,-4-7-2 16,-10-12 1-16,-25-7-1 16,-7-9 0-16,-25-15-10 15,0-20 0-15</inkml:trace>
  <inkml:trace contextRef="#ctx0" brushRef="#br2" timeOffset="-107208.549">18288 13088 31 0,'-7'26'15'0,"7"-42"-3"15,0 16 15-15,3 0-24 16,5-6 1-16,2-7 2 16,8-12 1-16,6 0-9 15,5-16 1-15,-1-9 5 16,11-19 0-1,28-85-2 1,-11 13 1-16,-6 6-2 16,-12 10 0-16,-6 18-2 15,-7 10 1-15,-11 9-3 16,-3 13 0-16,-8 9-2 16,-6 19 1-16,-5 16-1 15,-6 15 0-15,-3 16 0 0,-4 9 0 16,-4 10 2-16,0 13 1 15,4 5 1-15,0 13 0 16,0 10 1-16,7 12 1 16,3 0 1-16,0 16 0 15,4-3 0-15,4-4 0 16,-1 1-1-16,1-16 0 16,3-13-1-16,3-9 1 15,4-10-3-15,4-5 1 0,7-7-9 16,10-4 0-16,4-8-1 15,3-4 1-15</inkml:trace>
  <inkml:trace contextRef="#ctx0" brushRef="#br2" timeOffset="-107009.796">18990 12725 35 0,'4'28'17'0,"-8"-12"-20"16,4-10 34-16,0 3-32 15,-3 4 0-15,-1-4-13 16,4 1 0-16,0-10 11 0,0-10 1 16</inkml:trace>
  <inkml:trace contextRef="#ctx0" brushRef="#br2" timeOffset="-106756.945">18852 12442 40 0,'4'16'20'0,"0"-25"-24"0,-4 9 38 0,7 0-34 16,0 0 0-1,3 0-3-15,1 0 0 0,3 6-4 16,0 0 1-16,7 1-5 16,-10-4 0-16</inkml:trace>
  <inkml:trace contextRef="#ctx0" brushRef="#br2" timeOffset="-106261.119">19092 12637 30 0,'4'25'15'0,"17"-9"-9"16,-17-7 25-16,-1 4-30 15,4-1 1-15,-3-6 0 16,3 1 1-16,0-1-4 16,0-6 1-16,0 0 1 15,0-9 1-15,4-4-1 0,-1-3 0 16,1 1-1-16,3-4 1 15,0 3-1-15,-3 0 1 16,-1 4-1-16,1 6 1 16,-1 3-1-16,-3-1 0 15,0 4 0-15,0 0 1 16,0 4-1-16,1-4 0 16,-1 6 0-16,0 0 0 15,-4 0-1-15,4-3 1 16,-3 1 0-16,3 2 0 0,-4-3 0 15,1 0 0-15,-1 0-1 16,1-3 1-16,-1-3 0 16,5-3 0-16,2-4 0 15,4-2 0-15,0-1 0 16,4-2 0-16,3-1 1 16,-3 0 0-16,-1 7 0 15,1 3 1-15,0 6 0 16,-4 3 0-16,0 6 0 15,4 7 0-15,3 6-1 16,0 6 0-16,4 3 0 16,3-5 0-16,4-1-2 15,-1-3 1-15,1-4-8 16,0-2 0-16,0-10-7 16,-11 1 1-16</inkml:trace>
  <inkml:trace contextRef="#ctx0" brushRef="#br2" timeOffset="-105614.758">18270 13499 40 0,'4'32'20'0,"-4"-29"-20"16,0 3 32-16,-4 7-32 15,1-1 1-15,-1 1 0 0,4-4 0 16,-3 4 0-1,3-4 0-15,0-3 1 16,0-6 0-16,7-6 0 0,7-7 0 16,0 1-1-16,7-7 0 15,0-6-1-15,1-3 0 16,-1 0-1-16,0 2 1 16,-3 1 0-16,-1 7 0 15,-3-1 0-15,-3 9 1 16,-1 7 0-16,1 6 0 15,-4 7 0-15,4 9 0 16,-4-1 0-16,0 7 0 16,0 1-1-16,-4 2 1 0,4-6-2 15,4 3 1-15,0-3-3 16,6-7 1-16,8-5-6 16,3-7 0-16,0-3-6 15,1-9 0-15</inkml:trace>
  <inkml:trace contextRef="#ctx0" brushRef="#br2" timeOffset="-105344.156">18733 13443 35 0,'-4'19'17'0,"0"-10"-10"0,4-9 26 15,0 0-30 1,0 0 1-16,0 0 1 0,8 0 1 16,2 3-8-16,4 0 1 15,7 0 3-15,8-3 0 16,6-3-5-16,-3 0 1 16,-1 0-7-16,1 0 1 15,-11-3-7-15,0-4 1 16</inkml:trace>
  <inkml:trace contextRef="#ctx0" brushRef="#br2" timeOffset="-105060.315">19011 13286 44 0,'7'-6'22'0,"4"-4"-25"16,-8 7 39-16,8 6-34 16,3 0 1-16,7 1 1 15,7 2 1-15,4 3-6 16,-4 4 0-16,-3 2 3 16,-4 4 1-16,-7 3-2 15,-3 3 0-15,-7 4-2 16,-4-7 0-16,-11 6-4 0,-7 3 1 15,-6 0-8 1,-1-2 0-16,-3-7-3 16,3-10 1-16</inkml:trace>
  <inkml:trace contextRef="#ctx0" brushRef="#br2" timeOffset="-104549.127">19639 13455 33 0,'11'22'16'0,"-4"-3"-17"0,-7-16 28 0,-4 0-27 16,-3 4 1-16,-3 2 0 15,-1-3 0-15,-3 4-2 16,-4-7 1-16,1-3 0 15,-5 0 0-15,1-3 0 16,0 0 0-16,4 3-2 16,2-4 1-16,5 1-1 15,6-3 0-15,4-3 1 16,7 2 0-16,7 4 1 16,4 3 1-16,0 0 1 15,-1 3 0-15,5 4 1 16,2 2 0-16,4 10-1 15,4 3 0-15,3 0-1 16,1 0 0-16,-1 6 0 16,4-3 0-16,3 0 1 0,4 0 0 15,0-9 1-15,3-10 1 16,-10-6-1-16,-7-6 1 16,-4-4-1-16,-7-5 1 15,-7-1-3-15,-7 0 0 16,-7-2-1-16,-10-1 0 15,-15 0-2-15,-10 3 0 16,-7 7-5-16,-4-4 1 16,-4 4-8-16,8 0 0 15</inkml:trace>
  <inkml:trace contextRef="#ctx0" brushRef="#br2" timeOffset="-104040.731">20496 12170 38 0,'11'18'19'0,"-4"11"-15"0,-7-17 28 0,0 13-31 16,-3 7 0-1,-5 18 0-15,1 16 0 0,0 9-2 16,4 19 1-16,-1-9 0 15,1-4 1-15,-1-12-4 16,4-12 0-16,0-17-7 16,4-14 1-16,3-17-3 15,3-9 0-15</inkml:trace>
  <inkml:trace contextRef="#ctx0" brushRef="#br2" timeOffset="-103779.486">20514 12769 31 0,'18'12'15'0,"6"13"-10"0,-13-15 27 15,3-4-30-15,4 3 1 16,-1 4 2-16,1-1 1 16,3 1-7-16,0 3 1 15,-3-4 4-15,-4-2 0 16,-3 2-3-16,-8 4 1 15,-6-1-2-15,-4 11 0 16,-4 2-6-16,-10 3 1 16,-4-3-9-16,-3-6 0 15</inkml:trace>
  <inkml:trace contextRef="#ctx0" brushRef="#br2" timeOffset="-103393.766">20884 13211 35 0,'11'47'17'0,"-22"-6"-10"16,8-35 22-16,-4 3-29 15,0 1 0-15,0-1 1 16,0-3 1-16,0 1-2 15,3-4 1-15,1-3 0 16,3 0 0-16,0-7 0 16,3 1 0-16,4-10-2 0,0-5 1 15,0-5-1-15,4 5 0 16,3-1-1-16,-3 0 1 16,3 3 1-16,0 3 0 15,3 10 2-15,-2 6 0 16,-1 6 0-16,0 10 1 15,0 6 0-15,0 6 0 16,0 3-1-16,4 4 0 16,3-1-1-16,4-2 0 15,3-7-5-15,0 0 1 16,7-6-11-16,8-16 1 0</inkml:trace>
  <inkml:trace contextRef="#ctx0" brushRef="#br2" timeOffset="-102747.079">21703 12844 45 0,'-7'9'22'0,"3"-6"-17"15,4-3 32-15,0 0-34 16,0 0 0-16,7 0 1 16,7 0 0-16,4 0-6 15,3 0 0-15,8-3 2 16,9 0 0-16,5 0-7 0,-5 0 0 16,-2 0-9-16,-5 0 1 15</inkml:trace>
  <inkml:trace contextRef="#ctx0" brushRef="#br2" timeOffset="-102549.893">21586 13057 49 0,'-17'16'24'0,"20"3"-15"0,-3-19 39 0,11 0-47 15,10-4 1-15,11 4-1 16,7-3 0-16,10-3-4 15,15 3 1-15,-1 3-4 16,-3-6 1-16,0 6-12 16,-4 0 0-16</inkml:trace>
  <inkml:trace contextRef="#ctx0" brushRef="#br2" timeOffset="-102026.159">22451 13330 48 0,'-18'22'24'0,"4"-6"-18"0,11-13 35 16,-5 0-40-1,1 0 1-15,0 0 1 0,4 0 1 16,-1 0-3-16,4-3 1 16,7-6 2-16,7-3 1 15,15-16-2-15,6-10 1 16,4-18-2-16,10-13 1 16,8-16-3-16,-1-18 0 15,-10-3-1-15,-4-13 0 16,-10 15 0-16,-7 4 0 15,-11 9-2-15,-4 22 1 0,-6 7-1 16,-8 18 0-16,-6 13-1 16,-4 9 1-16,-7 16 0 15,-4 15 0-15,0 7 1 16,0 13 0-16,1 15 1 16,-1 9 1-16,4 22 0 15,0 16 1-15,10 1 0 16,4 11 0-16,7-12-1 15,14-6 1-15,7-13-1 16,11-6 0-16,3-15-3 16,1-10 1-16,-5-13-7 15,-2-9 1-15,6-16-8 16,0-6 0-16</inkml:trace>
  <inkml:trace contextRef="#ctx0" brushRef="#br2" timeOffset="-101830.844">23118 13114 47 0,'0'21'23'0,"-11"1"-20"0,7-15 38 16,-3 2-41-16,4 7 0 0,-1-1 0 15,1 1 0-15,3-6-6 16,3-4 1-16,1 0-9 15,3-18 0-15</inkml:trace>
  <inkml:trace contextRef="#ctx0" brushRef="#br2" timeOffset="-101635.95">23047 12806 45 0,'7'22'22'0,"0"-16"-24"16,0-6 33-16,0 4-32 16,4-1 0-16,3 0-3 15,7 3 1-15,0 0-5 16,4 1 0-16,3-7-4 0,0 3 1 16</inkml:trace>
  <inkml:trace contextRef="#ctx0" brushRef="#br2" timeOffset="-101140.624">23386 13164 39 0,'3'22'19'0,"1"-29"-24"0,-4 7 37 16,0 0-32-16,3-6 0 15,4-3 1-15,0-4 0 0,0-6-1 16,-3 1 0-16,3-8 0 15,-3 4 1-15,3 1 0 16,-4 5 0-16,8 3 0 16,-4 1 0-16,3 6 0 15,1-1 0-15,-1 7-1 16,-2 7 1-16,-1 5-1 16,-4 1 0-16,1-1-1 15,-4 4 1 1,7-1 0-1,-7-5 0-15,7-4-1 16,0-3 1-16,7-3 0 16,4-12 0-16,-1-1-1 15,1-2 1-15,-1-4 0 16,1 3 0-16,0 4 2 16,3 2 0-16,0 4 0 15,0 0 1-15,4 2-1 0,0 1 1 16,-1 10 0-16,-2 8 0 15,-1 10-2-15,0 0 0 16,0 7 0-16,0-1 0 16,-3-3-3-16,-1-3 0 15,1 1-11-15,-11-14 1 16,-10-9-3-16,-11-6 1 16</inkml:trace>
  <inkml:trace contextRef="#ctx0" brushRef="#br2" timeOffset="-100572.43">22278 13778 36 0,'-4'35'18'0,"8"-13"-15"0,-4-13 32 16,-4 1-34-16,-3 5 0 16,0 1 1-16,0 0 0 15,0-1-2-15,4-5 0 16,-1-1 3-16,4-9 0 16,7-6-1-16,4-4 1 15,-1-5-2-15,4-4 1 16,1-9-1-16,2-1 0 15,1-2-1-15,-1 6 0 16,5 0 0-16,-1 3 1 0,-4 9-1 16,1 7 1-16,3 9 0 15,-3 0 0-15,-4 13-1 16,-3 6 1-16,-1 6-1 16,1-3 0-16,-1 4 0 15,-3-1 0-15,0 0-1 16,4-3 1-16,0-6-6 15,3-3 1-15,3-7-10 16,8-9 1-16</inkml:trace>
  <inkml:trace contextRef="#ctx0" brushRef="#br2" timeOffset="-100329.128">22737 13810 46 0,'-4'25'23'0,"0"-19"-20"0,4-6 35 15,0 0-34-15,4 0 0 16,7 0 0-16,3-6 1 16,3-4-8-16,5 4 0 15,-1-3 1-15,7-1 1 16,7 1-8-16,-3 3 0 15,10-1-7-15,-3-2 0 16</inkml:trace>
  <inkml:trace contextRef="#ctx0" brushRef="#br2" timeOffset="-100046.862">22895 13625 39 0,'7'0'19'0,"15"0"-16"15,-15 3 30-15,14 0-30 16,3 3 0-16,8 0 1 16,3 7 1-16,1 0-6 15,-5 2 0-15,-2 1 3 16,-5 9 1-16,-6 0-4 15,-7 0 0-15,-11-3-4 0,-7 3 0 16,-4-3-7-16,-3 0 1 16,0-6-3-16,-4-4 0 15</inkml:trace>
  <inkml:trace contextRef="#ctx0" brushRef="#br2" timeOffset="-99549.369">23530 13822 34 0,'14'22'17'15,"1"6"-16"-15,-12-24 30 0,-3-4-32 16,-3 3 1-16,-5 0-1 15,-2 0 1-15,-4 0 0 16,-4-3 0-16,4 0 0 16,0-3 0-16,3-3-1 15,1 3 1-15,-1-7-3 16,1 4 0-16,6-10 0 16,4 7 0-16,0 2 0 15,7 1 1-15,11 3 0 16,3 6 1-16,4 3 3 0,3 4 1 15,-3-1-1 1,-4 4 1-16,0 3 0 0,4 9 0 16,-1 3-1-16,4 0 0 15,1-6 0-15,2-3 0 16,1 0 0-16,3-7 1 16,1-6 0-16,-5-9 0 15,-2-9-2-15,-8-13 1 16,-3 0-1-16,-1-7 0 15,-6-5-2-15,-11-1 1 16,-7 10-5-16,-18 9 0 16,-3 6-7-16,-8 10 0 0</inkml:trace>
  <inkml:trace contextRef="#ctx0" brushRef="#br2" timeOffset="-98785.543">24670 12395 41 0,'0'16'20'0,"-4"19"-21"16,4-29 32-16,-3 3-31 15,3-2 0-15,0-1 3 16,0-3 1-16,0 0-4 16,7-9 1-16,0-4 1 15,0-2 0-15,3-1 0 16,1 7 1-16,0-6-3 15,-1-1 0-15,4-3-1 0,4-3 1 16,0 1-1-16,3-1 1 16,0 3-1-16,-3 4 1 15,-1 2 0-15,1 7 1 16,-4 9-1-16,-3 7 1 16,-1 3-1-16,-3-1 1 15,0 7-1-15,0-3 1 16,0 3-1-16,-3-3 0 15,-1 3 0-15,8-3 0 16,-4-4-3-16,0-2 0 16,4-4-10-16,3-3 1 15,0-18-2-15,7-1 1 16</inkml:trace>
  <inkml:trace contextRef="#ctx0" brushRef="#br2" timeOffset="-98334.074">25157 12016 41 0,'-18'13'20'0,"18"-7"-17"15,0-9 40-15,0 3-39 16,0 0 1-16,7 0 2 15,4 0 1-15,3 0-9 16,3 0 0-16,12-3 6 16,2-1 1-16,-2 1-3 0,-1 0 1 15,-7 0-3 1,-3 3 0-16,-4 0-1 0,-4 3 0 16,-3 3-1-16,-7 7 0 15,-7 6-1-15,-3 6 1 16,-4 0-1-16,3-3 1 15,-3 3 0-15,0 0 0 16,3 0 1-16,1 3 0 16,6-3 1-16,4-3 0 0,7-3 0 15,4-3 1-15,10-7-2 16,7 1 1-16,4-7-4 16,0-3 0-16,-1 0-7 15,1-3 0-15,-7 0-8 16,-15-1 0-16</inkml:trace>
  <inkml:trace contextRef="#ctx0" brushRef="#br2" timeOffset="-98004.571">24289 12950 55 0,'-11'4'27'0,"18"2"-18"0,0-9 46 15,11 3-52-15,14 0 1 16,10 0 1-16,25 0 0 15,18 0-6-15,21 3 1 16,-1-3 3-16,22-3 1 16,11 0-3-16,-8-4 1 15,-17 4-6-15,-24 3 1 16,-12 3-9-16,-13-3 0 16,-22 3-10-16,-17 7 0 0</inkml:trace>
  <inkml:trace contextRef="#ctx0" brushRef="#br2" timeOffset="-96968.759">24423 13264 36 0,'-7'13'18'0,"-7"-10"-1"0,10 0 18 15,-3 0-33-15,0-3 1 16,-4 0 2-16,4-3 0 16,4 3-5-16,3 6 0 15,3 0 5-15,8-2 0 16,7-1 0-16,3 0 0 16,3 0-1-16,1 0 0 0,3-3-2 15,1 3 1-15,-5-3-3 16,1 3 1-16,-7 0-1 15,-4 1 0-15,-4-1-1 16,-3 6 0-16,-7 1 0 16,-7 5 0-16,-3 4-1 15,3 3 1-15,-4 3-2 16,1-6 1-16,-1-3 0 16,0-1 0-16,4 1 0 15,0 3 0-15,4 0 1 16,3-4 0-16,3 4 1 15,8 0 1-15,6-3 1 16,1-1 0-16,0-2 1 16,-4 2 0-16,-4-2-2 15,-6 6 0-15,-11 6 0 16,-7 13 0-16,0-7-3 16,-4-3 1-16,0-3-5 0,-3-6 0 15,4-6-5-15,2-4 0 16,8-3-7-16,7-6 0 15</inkml:trace>
  <inkml:trace contextRef="#ctx0" brushRef="#br2" timeOffset="-96545.977">24867 13722 37 0,'-7'25'18'0,"-3"3"-12"16,6-18 27-16,-3-1-29 16,0 0 0-16,0 4 0 15,-4-1 1-15,4-2-7 16,0-4 0-16,0 4 4 16,4-4 1-16,-1 0-3 15,1-3 1-15,6-9-2 16,1-3 1-16,6-10-1 15,4-3 0-15,4-3 0 16,0 0 1-16,3-4-1 16,0 4 0-16,4 0 1 15,-8 6 1-15,5 1-1 16,-8 8 1-16,0 7 0 16,-4 6 1-16,1 10-1 0,-4 6 1 15,0 9-2-15,-3 13 1 16,-4-7-2-16,0-3 1 15,0 1-5-15,0-7 0 16,0-6-9-16,0-10 0 16,0-9-1-16,0-12 1 15</inkml:trace>
  <inkml:trace contextRef="#ctx0" brushRef="#br2" timeOffset="-96127.347">25061 13273 41 0,'-3'10'20'0,"6"-16"-16"15,-3 6 41-15,4-4-43 16,-4 4 1-16,7-3 2 15,0 3 1-15,7 0-7 16,4 0 1-16,3 3 4 16,4-3 0-16,-4 0-1 15,0 4 1-15,-3-4-3 0,-4 3 0 16,-7 6-1 0,-7-3 1-16,-4 7-2 0,-6 3 0 15,-4-1-1-15,-4 4 0 16,0 0 0-16,4 0 1 15,4 3 0-15,2-3 0 16,-2-7 0-16,3 4 1 16,3-7-2-16,8-3 1 15,6 4-3-15,8-4 1 16,7-3-5-16,3-3 1 16,0 0-9-16,4-9 0 15</inkml:trace>
  <inkml:trace contextRef="#ctx0" brushRef="#br2" timeOffset="-95853.297">25294 13753 58 0,'4'3'29'0,"6"4"-34"16,-3-14 52-16,7 1-46 16,8 0 0-16,2 3 0 15,5-10 1-15,2 4-5 16,5 2 0-16,-8-5-6 0,-4 6 0 16,-2-4-8-16,-8 1 1 15</inkml:trace>
  <inkml:trace contextRef="#ctx0" brushRef="#br2" timeOffset="-93484.71">25816 13305 26 0,'-3'0'13'0,"10"-25"0"0,-7 25 11 16,3-7-21-16,-3 7 0 16,4-9 4-16,-4 9 0 15,3-6-7-15,1 6 0 16,3 6 6-16,-3-3 1 15,3 3-2-15,3 4 0 16,4-4-2-16,4 0 1 0,3 4-2 16,4-1 1-16,7 1-1 15,-8-1 1-15,1 0-1 16,-4 1 0-16,-7-1-2 16,-3 1 0-16,-4 2-1 15,-4 1 1-15,-6 2-1 16,-1 1 0-16,-6 0-1 15,-1-1 1-15,-3-2 1 16,0 0 0-16,-4 5 0 16,-3 4 0-16,0 7 0 15,-4 2 1-15,4-3-1 16,3 7 1-16,-3 5 0 16,0 4 1-16,3-6-1 15,4 0 1-15,4-4-1 16,3-3 1-16,3-2 0 15,8-4 1-15,3-3-1 16,7-7 0-16,7-2 0 0,11-4 1 16,7-6-1-16,10-3 0 15,-3 0-1-15,-7-3 0 16,7 0-3-16,-4 3 0 16,-3 3-6-16,-8 0 1 15,-9-3-14-15,-12-6 1 16</inkml:trace>
  <inkml:trace contextRef="#ctx0" brushRef="#br1" timeOffset="-86247.426">27344 11687 40 0,'3'-7'20'0,"8"7"-5"16,-11 0 20-16,0 0-33 15,0 7 0-15,0 2 0 16,-4 4 0-16,1 2-3 16,-1 7 0-16,-3-6 2 0,0 0 0 15,4 2-4-15,-1 8 0 16,4-8-7-16,0 1 1 16,7-3-6-16,0-10 1 15</inkml:trace>
  <inkml:trace contextRef="#ctx0" brushRef="#br1" timeOffset="-85979.086">27672 11781 42 0,'-4'34'21'0,"-20"-12"-22"15,13-9 37-15,-7 6-34 16,-10 6 1-16,-11 9 1 16,-10 10 1-16,0 6-7 15,3 13 1-15,-4 3 2 16,-3-10 1-16,4 4-6 16,7-7 1-16,6-6-10 15,8-6 1-15,11-16-2 16,3-3 0-16</inkml:trace>
  <inkml:trace contextRef="#ctx0" brushRef="#br1" timeOffset="-85542.985">27319 12417 46 0,'0'10'23'0,"-10"21"-31"0,6-21 46 15,0-1-37-15,4 7 0 16,-3-4 0-16,3 4 1 16,-4-10-2-16,4 0 0 15,0-2 1-15,0-4 1 0,7-10-2 16,4-2 1-16,3-4-2 15,4-3 1-15,3 0-2 16,0 4 0-16,-3 5 0 16,3 1 1-16,-3 3 0 15,-1-1 1-15,-3 1 0 16,0 3 0-16,-3 3 2 16,0-3 0-16,-1 9 0 15,-3 7 0-15,-3 5 0 16,-1 7 0-16,-3 4-1 15,0 2 0-15,0-3-3 16,0 0 0-16,0-9-5 16,7-6 1-16,4-7-8 15,3-12 0-15</inkml:trace>
  <inkml:trace contextRef="#ctx0" brushRef="#br1" timeOffset="-85093.085">27735 12232 45 0,'-3'13'22'0,"6"-10"-15"0,-3-3 36 0,0 0-41 15,4 3 1-15,-1 0 1 16,5 0 1-16,-1 1-5 15,0-1 0-15,3 0 3 16,1 0 1-16,-1 0-2 16,1-3 0-16,-4 0-1 15,0-3 0-15,0 0-2 16,0 0 0-16,-7 3 1 16,0 0 0-16,4 3-1 15,-4 3 0-15,-4 4 0 16,1 2 1-16,-4 4 0 15,0-1 0-15,-1-2 0 16,1 0 0-16,0-1 1 16,4 1 0-16,3-1 0 15,7-2 1-15,0-4-1 16,4 0 0-16,3-6-2 0,0 0 0 16,3 0-5-16,1-3 0 15,-4-3-11-15,-3 3 1 16,-8-1-3-16,-3 4 1 15</inkml:trace>
  <inkml:trace contextRef="#ctx0" brushRef="#br1" timeOffset="-84701.994">26772 12966 47 0,'-3'0'23'0,"3"10"-20"16,0-17 45-16,0 7-46 15,7-3 1-15,0 3 1 16,3 0 1-16,8 6-5 16,10-2 0-16,4-4 4 15,14 3 0-15,17 0-1 16,4-6 1-16,18-4-2 16,14 4 0-16,7-6-2 0,-7-1 0 15,-11 1-6-15,-21 3 1 16,-14 6-12-16,-11 3 1 15,-21-3-4-15,-14 9 1 16</inkml:trace>
  <inkml:trace contextRef="#ctx0" brushRef="#br1" timeOffset="-84162.365">27294 13283 41 0,'0'28'20'0,"0"-15"-15"0,0-10 34 15,0 6-37-15,0 10 0 16,0 0 0-16,0 3 1 0,0 3-4 15,0-6 0-15,0-7-1 16,0 4 1-16,0 3-11 16,4 0 0-16,7-7-3 15,3-6 1-15</inkml:trace>
  <inkml:trace contextRef="#ctx0" brushRef="#br1" timeOffset="-83920.69">27608 13458 47 0,'-10'32'23'0,"-15"-7"-22"16,15-25 45-16,-8 12-45 16,-10 7 1-16,-8 6 0 0,-6 10 1 15,3 9-4-15,0 6 1 16,-3 10 0-16,0-1 0 15,3-6-5-15,4-12 1 16,6-3-12-16,8-10 0 16</inkml:trace>
  <inkml:trace contextRef="#ctx0" brushRef="#br1" timeOffset="-83500.987">27428 13926 48 0,'4'22'24'0,"-25"6"-18"16,17-22 35-16,-3 4-41 15,-3 5 1-15,-1-2 0 16,1-4 1-16,2 1-3 15,1-4 1-15,4 0 0 16,-1-3 1-16,4-3-1 16,4-6 1-16,3-3-2 15,4-4 1-15,3-3 0 16,7-2 0-16,0 2-1 16,0-3 0-16,4 7 0 15,-8-1 1-15,1 4 0 0,0 2 1 16,-4 7-1-16,0 7 0 15,-3 2 0-15,-4 7 0 16,-4 9 0-16,1-6 0 16,-4 9-1-16,0 3 0 15,3-3-5-15,1-3 1 16,3-6-6-16,3-6 1 16,4-13-5-16,4-10 0 15</inkml:trace>
  <inkml:trace contextRef="#ctx0" brushRef="#br1" timeOffset="-83080.538">27771 13756 57 0,'3'4'28'0,"1"2"-35"15,-4-6 57-15,3 0-48 16,1 3 0-16,3 0 2 16,3 6 0-16,1-5-4 15,0 2 0-15,3 0 3 16,3 0 0-16,1 4-1 16,3-7 0-16,-3-3-1 15,-4 3 0-15,-4 3-1 16,1 1 0-16,-4-7-1 0,-7 9 1 15,-7 0-1-15,0 4 1 16,-4 0-1-16,1 2 1 16,-4 4 0-16,3 0 0 15,4 0 0-15,0-4 1 16,4 1-1-16,3-3 1 16,7-7-1-16,10 3 1 15,8-6-4-15,3-3 1 16,0-6-8-16,-3-3 0 15,-4-7-9-15,0 7 0 16</inkml:trace>
  <inkml:trace contextRef="#ctx0" brushRef="#br1" timeOffset="-82013.87">25531 13273 7 0,'10'-21'3'0,"4"-5"17"0,-10 20-16 16,-1-6 2-16,1-1 0 15,-1 1 4-15,1-1 0 16,-4 7-12-16,-4-1 1 16,-10 1 7-16,-10 0 1 0,-8 3-4 15,-21 0 1-15,-4 3-2 16,-6 0 0-16,3 6-2 16,0 3 0-16,-4 1-1 15,1 5 1-15,-1 10-2 16,5 4 1-16,-5 5-1 15,4 10 1-15,4 3-1 16,3 16 1-16,10 3 0 16,12 12 0-16,6 0 0 15,7 7 1-15,8-10 1 16,17-9 0-16,10-3 0 16,15-7 1-16,7-5 0 15,10-14 1-15,11-9 1 16,4-18 0-16,-1-16-1 15,8-7 0-15,3-18-2 16,0-16 1-16,-3-22-2 16,-4-10 1-16,-7 4-3 0,-11-7 0 15,-14-5-5-15,-17 11 0 16,-18-2-5-16,-4 6 0 16</inkml:trace>
  <inkml:trace contextRef="#ctx0" brushRef="#br2" timeOffset="-75153.675">28441 12922 31 0,'-11'13'15'0,"4"-7"-3"16,7-6 16-16,-3 0-25 16,3 0 0-16,-4 0 4 15,1 0 1-15,3 0-8 16,3-3 0-16,4 0 5 15,11-3 1-15,14 2-4 16,-1-2 1-16,12 0-7 16,6 3 1-16,8 3-7 0,-15 0 0 15,7 0-6 1,-17 0 0-16</inkml:trace>
  <inkml:trace contextRef="#ctx0" brushRef="#br2" timeOffset="-74944.758">28399 13170 59 0,'3'22'29'0,"15"6"-37"0,-11-22 57 0,10 4-49 15,8-1 1-15,0 1-2 16,3 2 0-16,0-6-4 15,4 1 1-15,0-10-12 16,3-7 0-16</inkml:trace>
  <inkml:trace contextRef="#ctx0" brushRef="#br2" timeOffset="-74419.24">28734 13418 44 0,'3'28'22'0,"1"-3"-15"0,-1-22 29 16,4 0-34-16,0-3 1 15,4-3 2-15,7-9 0 16,3-7-6-16,7-3 0 16,0-22 3-16,11-13 1 15,14-18-2-15,3-3 1 16,-3-13-2-16,-3-16 0 0,-4-6-1 16,-8-3 1-16,-2 3-2 15,-12 16 1-15,-6 0-2 16,-11 16 1-16,-7 15-2 15,-7 12 0-15,-4 14-1 16,-6 18 1 0,-22 47 1-1,0 19 0-15,0 9 3 16,8 19 0-16,-1 22 2 16,7 19 0-16,8 0 0 15,6 3 1-15,7-3-1 16,12-19 1-16,2-13-3 15,8-12 1-15,3-15-2 16,4-13 1-16,3-13-6 16,4-13 1-16,-1-8-9 15,5-10 0-15</inkml:trace>
  <inkml:trace contextRef="#ctx0" brushRef="#br2" timeOffset="-74206.788">29397 13230 48 0,'-11'34'24'0,"4"-6"-27"0,4-21 39 0,3-1-36 15,0-3 0-15,0 0-8 16,3 0 0-16,1-3-1 15,3-15 1-15</inkml:trace>
  <inkml:trace contextRef="#ctx0" brushRef="#br2" timeOffset="-74026.577">29330 12929 40 0,'3'28'20'0,"15"-22"-23"16,-18-6 29-16,14 3-30 16,4 0 1-16,0 4-9 15,-1-1 0-15,4-3 9 16,4 3 1-16</inkml:trace>
  <inkml:trace contextRef="#ctx0" brushRef="#br2" timeOffset="-73518.169">29573 13324 34 0,'0'18'17'0,"7"8"-12"0,-3-23 29 16,-4 0-32-16,3-3 0 0,5-3 1 15,-1 0 1-15,0-4-5 16,3-2 0-16,4-1 3 15,0 1 0-15,1 0-1 16,-5 2 1-16,1 7-2 16,-1 0 1-16,1 0 0 15,-4 0 0-15,0 0-1 16,0 3 0-16,-3 4-1 16,-1-1 1-16,1 0 0 15,-1-3 0-15,1 1-1 16,3-8 1-16,0-2 0 15,3 3 0-15,1-10 0 16,3-2 0-16,0-1 0 16,0 0 1-16,4 1-1 15,0 2 0-15,-1-2 0 16,1-1 0-16,-4 3 0 16,0 4 0-16,-3 0-1 0,-1 2 1 15,1 1 0-15,-1 6 1 16,1 3-1-16,-4 3 1 15,0 4-1-15,0 9 1 16,0-1-1-16,0 1 1 16,0 0-1-16,0 3 0 15,0-3-7-15,1 0 1 16,2-1-8-16,-3-8 1 16</inkml:trace>
  <inkml:trace contextRef="#ctx0" brushRef="#br2" timeOffset="-73035.971">28949 13882 44 0,'0'-3'22'0,"0"0"-19"16,0 3 34-16,0 0-36 16,0 0 0-16,0-7 0 0,0 7 0 15,0 0-1-15,0-6 1 16,7-3 0-16,7-4 1 15,0-6-1 1,4-3 1-16,3-3-1 0,4 0 0 16,3 0-1-16,-3-6 0 15,-1 9 0-15,-2 6 1 16,-1 7 0-16,-4 2 0 16,-3 7-1-16,-3 7 0 15,-4 5 0-15,0 7 1 16,-7 0-1-16,0 9 1 0,0 3-2 15,0-6 1-15,0-3-3 16,4 0 1-16,3-3-5 16,3-3 0-16,4-4-8 15,8-8 0-15</inkml:trace>
  <inkml:trace contextRef="#ctx0" brushRef="#br2" timeOffset="-72794.56">29471 13828 49 0,'4'19'24'0,"-1"-19"-18"16,-3 0 40-16,0 0-44 0,7 0 0 15,0-3 0-15,4 3 0 16,6-6-4-16,8 9 0 15,3-3-3-15,1 0 1 16,-1-3-8-16,0 3 1 16,0-13-6-16,0 1 1 15</inkml:trace>
  <inkml:trace contextRef="#ctx0" brushRef="#br2" timeOffset="-72525.805">29711 13662 38 0,'-21'22'19'0,"10"-12"-11"0,11-7 32 0,0-3-37 15,4 3 1-15,-1 3 2 16,4-6 0-16,4 3-8 16,-1 0 1-16,5 4 5 15,6 5 0-15,0-2-2 16,-3 2 0-16,-4-2-2 15,-4-1 0-15,-3 4-1 16,-3 2 1-16,-8 1-4 16,-3 0 0-16,-3 2-7 15,-1 1 1-15,1 0-6 16,6-3 0-16</inkml:trace>
  <inkml:trace contextRef="#ctx0" brushRef="#br2" timeOffset="-71939.17">30131 13788 37 0,'-4'3'18'0,"-10"19"-12"16,7-16 26-16,-4 0-32 16,1-3 1-16,-1 4 0 15,1-1 0-15,-1-3-2 16,4 0 1-16,0-3 1 15,0 0 0-15,3-3-1 16,4-6 0-16,0-4 0 16,4-2 0-16,0 2-1 15,-1-3 1-15,8 1-1 16,3 2 1-16,3 7 0 16,5 3 0-16,-1 3 1 15,0 6 0-15,-3 7-1 16,-4 5 1-16,-4 1-1 15,-3 3 0-15,4 0 0 0,-4 3 0 16,0-3 0-16,4-3 0 16,3 0 1-16,3-4 0 15,4-5 1-15,8-7 0 16,-1-9 0-16,4-7 0 16,-4-6-1-16,-3 0 1 15,-8-6-2-15,-6-6 0 16,-8 0-2-16,-10-1 0 15,-10 7-6-15,-8 0 0 16,0 3-6-16,1 0 1 16</inkml:trace>
  <inkml:trace contextRef="#ctx0" brushRef="#br2" timeOffset="-71521.175">31179 12201 45 0,'0'31'22'0,"-8"32"-24"0,8-44 37 15,0 6-35-15,-3 9 0 16,-1 14-1-16,1-1 1 16,-1 12-3-16,1-12 0 0,-4-6-10 15,-4-7 1-15</inkml:trace>
  <inkml:trace contextRef="#ctx0" brushRef="#br2" timeOffset="-71204.928">30448 12972 68 0,'0'10'34'0,"25"-7"-36"16,-11-3 65-16,7 3-60 16,11-9 0-16,21 0 1 0,17-1 1 15,29 4-6-15,14 0 1 16,39-3 3-16,7-4 1 16,17 4-4-16,-3 6 1 15,-21 3-3-15,-40 0 0 16,-6-3-8-16,-18 10 1 15,-17 2-15-15,-22-5 1 16</inkml:trace>
  <inkml:trace contextRef="#ctx0" brushRef="#br2" timeOffset="-70289.201">24222 12950 42 0,'3'7'21'0,"1"-4"-15"0,-4-6 21 0,-4 6-28 16,-3 13 1-16,-10 6 0 16,-5 9 0-16,-6 13 0 15,0 15 1-15,3 10 0 16,-3 10 0-16,0 9 0 15,7 15 1-15,10-3-3 16,8-2 1-16,10-11-8 16,21-15 1-16,14-15-6 15,22-16 0-15</inkml:trace>
  <inkml:trace contextRef="#ctx0" brushRef="#br2" timeOffset="-69749.365">26130 12750 43 0,'0'9'21'0,"11"35"-16"16,-4-19 37-16,3 7-40 15,8 18 1-15,14 22 3 16,14 16 0-16,0 18-7 0,-4 10 0 16,-7 22 3-1,-14 6 1-15,-14 1-2 0,-21 8 0 16,-21-2-5-16,0-19 1 16,-8-26-14-16,-6-21 0 15</inkml:trace>
  <inkml:trace contextRef="#ctx0" brushRef="#br2" timeOffset="-68231.946">30685 13339 42 0,'3'3'21'0,"8"-3"-11"0,-11 0 22 15,0 0-30-15,7 0 1 16,3 0 1-16,4 0 1 16,4 0-6-16,3 0 1 15,8 0 3-15,-1 0 0 0,-4 0-2 16,-2 4 1-1,-15 5-2 1,-7 7 1-16,-7 2-1 16,-4 8 0-16,0-4-1 15,1-7 1-15,-1-5-2 16,4 2 1-16,4 4 0 16,-1 3 1-16,4-4-1 15,0-2 1-15,4 3 0 16,3-1 0-16,3 1 1 15,4 6 0-15,4-3-1 16,0-1 1-16,-1-2 0 16,1 0 1-16,-4-4-1 15,-7 7 0-15,-7-3-1 16,-3 3 1-16,-8 3-3 16,-7 0 1-16,-3-4-6 15,0-2 1-15,3-3-10 16,1-7 0-16</inkml:trace>
  <inkml:trace contextRef="#ctx0" brushRef="#br2" timeOffset="-67931.908">31090 13534 48 0,'7'0'24'0,"7"-3"-22"16,-6-1 35-16,-1 4-36 16,0 0 0-16,7 7 0 15,7-7 0-15,4 0-2 16,3-3 0-16,-3 3-2 15,-4-7 1-15,0 7-11 16,-3-3 0-16,-1-3-2 16,1-7 1-16</inkml:trace>
  <inkml:trace contextRef="#ctx0" brushRef="#br2" timeOffset="-67735.699">31143 13449 35 0,'0'41'17'0,"4"-7"-17"0,-4-18 31 15,0 6-32-15,0 0 1 16,0 6-1-16,0 0 0 16,0-3-3-16,0-6 0 15,0-12-6-15,3-4 0 16</inkml:trace>
  <inkml:trace contextRef="#ctx0" brushRef="#br2" timeOffset="-67242.401">31387 13170 44 0,'7'9'22'0,"7"-5"-26"0,-4-1 41 16,1 3-34-1,7 3 0-15,6-2 2 0,1-1 1 16,3-3-7-16,0-3 0 16,-3-3 4-16,-4 3 1 15,0 0-2-15,-3-3 0 16,-4 0-1-16,-3-1 0 16,-4 4-2-16,-4 7 1 15,-3 2-1-15,-3 13 1 16,-8-6-1-16,-3 3 0 0,-3 6-1 15,-5 3 1-15,5-3 0 16,-1 0 0-16,8 3 0 16,2-9 0-16,5 0 0 15,6-3 0-15,8-4-4 16,7-6 1-16,3-2-9 16,0-1 0-16,7-10-1 15,0 1 0-15</inkml:trace>
  <inkml:trace contextRef="#ctx0" brushRef="#br2" timeOffset="-66999.071">31976 13330 34 0,'-14'12'17'0,"-15"23"-13"0,19-26 32 16,-8 4-33-16,-10 9 1 15,-7-3 1-15,-1 3 1 16,-2 12-8-16,-8 4 0 16,0 6 4-16,4 6 1 15,3 0-4-15,4-3 0 16,6-12-6-16,8-7 1 16,7-3-8-16,10-10 0 15</inkml:trace>
  <inkml:trace contextRef="#ctx0" brushRef="#br2" timeOffset="-66534.414">31672 13913 39 0,'-7'25'19'0,"-3"10"-17"16,6-26 30-16,1 4-32 15,-1 2 0-15,4-5 1 16,0-1 0-16,0-6-1 16,4-6 0-16,3-6 1 15,3-13 0-15,-3 0-1 16,4 0 0-16,7-6-1 0,3-4 1 15,3 1-1-15,1 0 0 16,-4 9 1-16,1 3 0 16,-1 9 0-1,-7 7 1 1,0 6 0-16,-4 10 1 0,-2 3 0 0,-5 2 0 16,1 4 0-16,-4 7 1 15,0-1-1-15,0 0 0 16,0 0-1-16,-4-3 0 0,1-6-1 15,3-6 1 1,3-4-5 0,1 1 0-16,3-4-9 0,3 0 0 0,4-12-1 15,0-7 0-15</inkml:trace>
  <inkml:trace contextRef="#ctx0" brushRef="#br2" timeOffset="-66131.588">31951 13653 53 0,'0'0'26'0,"7"-3"-37"16,-3-4 56-16,6 4-44 0,-3 0 1 15,4 0 2-15,-1 3 1 16,5-3-6-16,2 0 1 16,4 3 3-16,1 0 1 15,-1 3-2-15,-4-3 0 16,-3 3-1-16,-3 0 0 16,-4 0-1-16,-7 4 0 15,-3 2-1-15,-4 0 0 16,-1 7 1-16,-2 9 0 15,-4-3 0-15,3 3 0 16,1 0 0-16,3-6 1 0,3-3 0 16,4-4 0-16,11-2-2 15,6-4 1-15,4 3-12 16,1-5 1-16,-5-8-6 16,4 8 0-16</inkml:trace>
  <inkml:trace contextRef="#ctx0" brushRef="#br1" timeOffset="-59463.875">31242 13245 25 0,'0'0'12'0,"7"10"-3"0,-7-10 13 0,4 3-20 0,-1 6 1 0,1-3 2 0,3 4 0 0,3-1-5 16,4 10 0-16,4 6 5 16,7 10 1-16,10-7-1 15,7 19 1-15,11 0-2 16,7 9 1-16,14 10-2 16,4-3 0-16,3 6-4 15,-3-3 0-15,-8-10-5 16,-10-9 1-16,-10-6-10 15,-15-13 0-15</inkml:trace>
  <inkml:trace contextRef="#ctx0" brushRef="#br1" timeOffset="-58939.597">32170 13825 30 0,'7'32'15'0,"7"-13"-5"0,-7-13 16 16,4 9-24-16,-1 4 0 15,1 3 2-15,3 0 0 16,-4 0-6-16,-2 0 1 16,-1-6 3-16,-11 3 0 15,-3-1-2-15,-7 4 0 16,-11 0-1-16,-7 0 0 15,-6-6-4-15,-1-10 0 16,0-3-7-16,4-9 1 16</inkml:trace>
  <inkml:trace contextRef="#ctx0" brushRef="#br1" timeOffset="-58680.171">32184 13838 29 0,'0'0'14'0,"0"3"-7"16,0 3 19-16,-7 4-25 15,-7 5 1-15,-7 7-1 16,-4 7 0-16,-3 2-2 15,-1-9 1-15,5 0-6 16,3 6 1-16,6-6-5 0,8-3 0 16</inkml:trace>
  <inkml:trace contextRef="#ctx0" brushRef="#br1" timeOffset="-58232.712">32703 14474 30 0,'24'-21'15'0,"-13"-1"-14"16,-11 9 25-16,-4-6-27 16,-6 0 1-16,-11 1 0 15,-8-1 0-15,-6 6 0 16,-4 10 1-16,0 9-1 15,-3 13 1-15,0 6 0 16,-4 10 0-16,11 6 0 16,6 2 0-16,5 4 0 0,10 0 0 15,10-3 0-15,25-9 0 16,14-10-1 0,15-9 1-16,10-13-4 0,-4-9 0 15,-6-10-8-15,-12-6 1 16</inkml:trace>
  <inkml:trace contextRef="#ctx0" brushRef="#br2" timeOffset="-53338.031">32343 12834 29 0,'-7'7'14'0,"0"-7"1"0,3 0 14 0,1 0-27 16,-1 0 0-16,0 3 5 16,1-3 1-16,-1 0-9 15,4 0 1-15,7 3 5 16,4-3 0-16,7 3-1 16,-1 0 0-16,1 0-5 15,3 1 0-15,-3-1-5 16,-1 0 0-16,-2 0-10 15,-5-3 1-15</inkml:trace>
  <inkml:trace contextRef="#ctx0" brushRef="#br2" timeOffset="-53113.579">32226 13029 46 0,'-3'12'23'0,"6"-15"-17"0,1-3 35 16,-1-3-39-16,1-1 0 16,3 4 0-16,3-3 1 15,8 2-4-15,3 7 0 0,4 0 0 16,3 0 1-16,-3 0-8 16,0 0 1-16,-4 0-9 15,3-9 1-15</inkml:trace>
  <inkml:trace contextRef="#ctx0" brushRef="#br2" timeOffset="-52783.516">32819 12490 36 0,'3'37'18'0,"-3"10"-18"0,0-31 23 15,0 15-24-15,-3 4 1 16,3 5-1-16,-4 8 1 16,4-8-4-16,-3 4 1 15,3-9-7-15,0-7 1 0</inkml:trace>
  <inkml:trace contextRef="#ctx0" brushRef="#br2" timeOffset="-52452.461">33140 12875 36 0,'-35'19'18'0,"-22"16"-12"16,47-29 30-16,-15 3-36 0,-7 16 1 16,-3 7 1-16,7 15 0 15,-1 9-3-15,-2 1 0 16,3-1-1-16,-1-3 0 15,5-6-10-15,2-6 0 16</inkml:trace>
  <inkml:trace contextRef="#ctx0" brushRef="#br2" timeOffset="-51913.112">32879 13186 44 0,'-4'-3'22'0,"11"3"-13"15,-3 0 34-15,7 0-42 16,-1 3 1-16,4 3 2 16,4 0 0-16,3 0-4 15,7 7 0-15,4-4 3 0,0 4 0 16,0-4-1-16,-4 1 0 16,-7-1-2-16,-3 1 1 15,-8-4-2-15,-6 0 1 16,-4 0-2-16,-4 4 1 15,-3-1-1-15,-7 1 1 16,0 2-1-16,0 1 0 16,0-1 0-16,3 1 0 15,0 2 1-15,4 7 0 16,7-3 0-16,7 0 1 0,4-6 1 16,7 2 1-16,-1 7 0 15,1 3 1-15,-4 0-1 16,-7 0 0-16,-7 1-1 15,-7 2 0-15,-11 0-4 16,-10 7 1-16,-7-4-14 16,-11-19 0-16,-17-8-1 15,-1-1 0-15</inkml:trace>
  <inkml:trace contextRef="#ctx0" brushRef="#br2" timeOffset="-47980.227">18729 14531 43 0,'0'0'21'0,"-4"-3"-8"0,1 3 21 15,-4 0-33-15,-4 3 1 16,-10 0 0-16,-7 6 0 0,-4 4-3 16,4 3 0-16,0-4 2 15,3 4 1-15,4 0-2 16,3-1 1-16,4 4 0 16,7 0 0-16,4 0-1 15,6 3 1-15,8 3 0 16,3 3 1-16,3 0-1 15,5 4 1-15,-5-7-1 16,-3 3 0-16,-10 0-1 16,-11 0 1-16,-7 4-1 15,-4 2 0-15,-7 4-3 16,-6-10 1-16,-1 0-5 16,-3 0 1-16,6-6-9 15,5-9 1-15,2-7-2 16,12-3 0-16</inkml:trace>
  <inkml:trace contextRef="#ctx0" brushRef="#br2" timeOffset="-47753.625">18736 15014 54 0,'-3'12'27'0,"-12"17"-36"0,12-23 56 16,-1 3-47-16,-3 4 1 16,0-1-1-16,0 1 1 0,4-4-5 15,-1-2 1-15,4-4-9 16,0-3 1-16,0-13-4 16,0-3 0-16</inkml:trace>
  <inkml:trace contextRef="#ctx0" brushRef="#br2" timeOffset="-47543.551">18704 14810 48 0,'7'22'24'0,"7"-13"-23"15,-10-9 46-15,3 3-48 16,0 1 1-16,0 2-2 15,0 0 1-15,4 4-2 16,-1 2 0-16,1 4-6 0,0-1 0 16,-1-2-6-16,1-4 1 15</inkml:trace>
  <inkml:trace contextRef="#ctx0" brushRef="#br2" timeOffset="-47214.753">18870 15026 25 0,'-3'29'12'0,"-8"2"0"0,11-25 15 15,0 4-24-15,-4-1 0 16,4 0 4-16,0-2 1 16,0-4-10-16,0 0 1 15,4-3 4-15,3-6 1 0,4-4-2 16,3-2 0-16,0-1-2 16,3-2 0-16,8-1-1 15,-7 3 1-15,-1 1 0 16,-2 2 1-16,2 1 0 15,-3 3 0-15,0-1 0 16,4 4 1-16,-4 3-1 16,0 0 1-16,0 7-1 15,-3 2 0-15,-4 4-1 16,-3 2 1-16,-4 1-2 16,0 0 0-16,0-1-5 15,0-2 0-15,3-1-7 16,4-2 1-16,0-4-3 15,4-6 1-15</inkml:trace>
  <inkml:trace contextRef="#ctx0" brushRef="#br2" timeOffset="-46688.972">19325 15036 37 0,'18'-3'18'0,"3"9"-10"0,-14-6 36 16,0 3-40-16,4 0 0 15,-1 0 3-15,1 0 0 16,-1 1-8-16,8-4 0 15,-7-4 5-15,-1-2 1 16,1 3-3-16,-4-3 0 16,-4-4-2-16,-6 4 0 15,-4 0-1-15,0 0 0 0,-4 6 0 16,-3 3 0-16,-4 6-1 16,4 4 1-16,4 5 0 15,-1 8 0-15,4-5 0 16,4 1 1-16,6 7-1 15,4-1 1-15,7 3 0 16,7-9 0-16,8-3 0 16,-5-6 0-16,1-7 0 15,-4-3 1-15,0-6-2 16,1-7 1-16,2-5-1 16,1-1 1-16,-4-6-1 15,0-6 1-15,-3 0-1 16,-4-4 1-16,-3 7-1 15,-4 3 1-15,-4 3-1 16,-3 7 1-16,-3 3 0 16,-4 2 0-16,0 10 0 15,-4 7 1-15,0 5-1 0,1 11 1 16,3-5 0-16,0 17 0 16,7 3-1-16,3 0 0 15,8-4 0-15,10-5 1 16,4-7-5-16,-1-3 1 15,1-7-10-15,-4-5 0 16,0-7-3-16,1-6 0 16</inkml:trace>
  <inkml:trace contextRef="#ctx0" brushRef="#br2" timeOffset="-46071.947">20641 15371 53 0,'28'3'26'0,"4"-28"-31"0,-14 13 50 16,10-13-44-16,7-7 1 16,4-15 2-16,3-12 0 15,-3-17-5-15,3-11 0 16,-3 2 3-16,-7-15 0 16,-4 12-2-16,-10 3 1 15,-8 7-2-15,-10 15 1 0,0 16-2 16,-7 13 0-16,-3 12 0 15,-1 15 0-15,-3 10 0 16,0 10 1-16,0 15 1 16,0 13 0-16,3 9 2 15,1 16 0-15,6 6 0 16,1 7 1-16,6 2-1 16,1-3 0-16,3-9-2 15,3-6 0-15,1-10-4 16,3-12 1-16,4-16-6 15,3-9 0-15,3-13-8 16,-2-3 0-16</inkml:trace>
  <inkml:trace contextRef="#ctx0" brushRef="#br2" timeOffset="-45806.489">21258 15073 54 0,'-14'32'27'0,"7"12"-34"0,4-38 47 16,-1 6-40-16,-3 7 0 16,0 0-1-16,0-6 0 15,3-7-4-15,4-6 0 16,4-6-9-16,0-13 0 16</inkml:trace>
  <inkml:trace contextRef="#ctx0" brushRef="#br2" timeOffset="-45511.658">21223 14728 47 0,'0'13'23'15,"4"6"-17"-15,-4-16 36 0,3 3-42 16,1 4 1-16,-1-1-1 16,1 7 0-16,6-4-2 15,1 7 0-15,3-3-7 16,0 3 0-16,-3-1-6 15,-1 4 1-15</inkml:trace>
  <inkml:trace contextRef="#ctx0" brushRef="#br2" timeOffset="-45231.814">21414 15164 45 0,'7'32'22'0,"-7"-32"-27"0,3 3 38 16,-3-3-34-16,0 0 1 15,4-3 0-15,-1-4 0 16,4 1-1-16,4-6 1 16,-1-4 0-16,1-3 0 15,0 3 0-15,-1 1 1 16,1 2 0-16,-1 7 1 16,-3 6 0-16,1 6 0 0,-1 7 0 15,-4-1 0-15,1 4-1 16,-1-3 1-16,1-7-2 15,-1 0 1-15,1 0-1 16,3-3 0-16,0 1-1 16,0-4 1-16,0-4-1 15,4-5 1-15,-1-3-1 16,4-7 1-16,0 0 0 16,0 0 0-16,1 3 0 15,-1 4 0-15,0 6 0 16,0 6 1-16,0 3 1 15,0 6 0-15,0 4 0 16,0 5 0-16,-7-2 0 16,0 3 0-16,4 6 0 15,0-3 0-15,3 3-2 16,0-9 0-16,0-4-5 16,-3-2 1-16,-4-4-8 0,-4-3 0 15,-13-6-4-15,-5 6 1 16</inkml:trace>
  <inkml:trace contextRef="#ctx0" brushRef="#br2" timeOffset="-44750.81">20659 15741 52 0,'7'-6'26'0,"0"-3"-35"16,-7 9 52-16,3-7-43 15,4 1 1-15,-3-3 0 16,-1-4 0-16,4 1-2 16,4-4 1-16,3-3 0 15,4 0 1-15,-1 4-1 16,5-1 1-16,-5 0-1 16,-3 10 1-16,0 0-1 15,1 3 1-15,-1 3 0 0,-4 6 0 16,1 3 0-16,-4 4 0 15,0 2 0-15,0 4 0 16,-3 0-1-16,-4 0 1 16,0 0-1-16,0-4 0 15,3 1-1-15,1-3 1 16,-1-4-7-16,4-9 1 16,7 0-10-16,0 0 1 15</inkml:trace>
  <inkml:trace contextRef="#ctx0" brushRef="#br2" timeOffset="-44511.43">21096 15641 52 0,'-3'9'26'0,"3"-12"-29"16,0 3 41-16,0 0-37 15,7 0 1-15,3 0-1 16,1 3 1-16,6 1-4 16,5-1 1-16,-1-3-3 15,7 0 1-15,4-7-8 16,-4 1 1-16,-3-3-5 16,-8-4 1-16</inkml:trace>
  <inkml:trace contextRef="#ctx0" brushRef="#br2" timeOffset="-44271.09">21304 15484 59 0,'4'16'29'0,"17"-4"-37"0,-10-8 59 15,3 2-51-15,3 3 1 16,1 4 1-16,0 6 0 0,-1 3-3 15,-3-1 1-15,0 1 0 16,-7-3 1-16,-7 0-3 16,-3-3 0-16,-8 3-6 15,-10-4 0-15,4 1-9 16,-12-7 0-16</inkml:trace>
  <inkml:trace contextRef="#ctx0" brushRef="#br2" timeOffset="-43775.479">21900 15735 46 0,'0'3'23'0,"-24"-6"-21"16,17 3 34-16,-7 0-35 0,3 0 1 16,-3 0 0-16,-4 0 0 15,-6-3-3-15,-1 0 0 16,0-3 2-16,4-4 0 16,3-2-1-16,4-1 0 15,7 0-1-15,7 1 1 16,7 3 0-16,7 5 1 15,4 8-1-15,3 5 0 16,7 3 0-16,4 4 1 0,3 6 0 16,1 0 0-16,-5 3-1 15,-2 0 1-15,2 0-1 16,-2-9 1-16,-1 0 0 16,0-4 0-16,0-2-1 15,1-10 0-15,-1-7 0 16,-7-2 0-16,-3-7-1 15,-8-3 0-15,-6-9 0 16,-11 0 1-16,-7 0-2 16,-8 3 1-16,-6 3-5 15,3 9 0-15,-3 7-8 16,-11 3 0-16</inkml:trace>
  <inkml:trace contextRef="#ctx0" brushRef="#br2" timeOffset="-43067.126">22895 14540 38 0,'0'7'19'0,"-3"8"-11"0,6-8 25 0,-3 2-30 16,0 0 1-16,0 16 2 15,-3 7 0-15,-4 9-8 16,0 12 1-16,-4 13 4 16,-7 12 0-16,-3-3-3 15,0 1 1-15,3-14-6 16,4-11 1-16,4-17-6 15,10-12 1-15,3-16-7 16,4-9 1-16</inkml:trace>
  <inkml:trace contextRef="#ctx0" brushRef="#br2" timeOffset="-42830.444">22874 14907 33 0,'7'25'16'0,"-3"22"-10"15,-1-40 24-15,-3 2-27 0,4 0 0 16,3 4 3-16,7 6 0 16,4 3-6-16,6 3 0 15,-3-3 4-15,-6-7 1 16,-1 4-2-16,-11 0 1 16,-6 0-3-16,-8 6 0 15,-7 0-6-15,-3 3 0 16,-3-6-9-16,2 3 1 15,-6-9-2-15,3-3 0 16</inkml:trace>
  <inkml:trace contextRef="#ctx0" brushRef="#br2" timeOffset="-42454.778">23107 15352 47 0,'0'38'23'0,"-11"-10"-29"16,8-21 46-16,-4-4-38 16,0 6 0-16,0-6 0 15,0 4 1-15,0-4-5 16,3-3 1 0,11-19 2-1,4-3 1-15,3-3-3 16,3-3 1-16,5-1 0 15,2 1 0-15,1 6 0 0,3 7 0 16,-3-1 0 0,0 3 0-16,-1 10 0 0,-6 9 1 15,-4 4 0-15,-3 6 1 16,-1 2-2-16,-3 7 1 16,0 1-1-16,0 2 1 15,0 0-5-15,0-3 1 16,1-6-7-16,2-7 1 15,-3-8-6-15,-3-8 1 16</inkml:trace>
  <inkml:trace contextRef="#ctx0" brushRef="#br2" timeOffset="-42094.323">23640 15011 47 0,'-4'6'23'0,"4"7"-19"16,4-10 43-16,-1 0-47 0,4 0 0 16,4 0 1-16,6-3 0 15,5 0-1-15,9 0 0 16,5 0 0-16,2-3 0 16,-2 3-4-16,-5-3 0 15,-6 3-8-15,-7 0 1 16,-11 3-4-16,-14 3 0 15</inkml:trace>
  <inkml:trace contextRef="#ctx0" brushRef="#br2" timeOffset="-41920.42">23615 15287 56 0,'0'18'28'0,"25"-8"-37"15,-15-10 56-15,8 0-47 16,7 3 0-16,10-3-2 15,4 0 0-15,3 0-5 16,-3 0 1-16,-11 0-9 16,-7-6 0-16</inkml:trace>
  <inkml:trace contextRef="#ctx0" brushRef="#br2" timeOffset="-41478.097">24532 14628 41 0,'7'3'20'0,"-3"-6"-6"0,-1 6 30 0,4-3-42 16,-7 0 0-16,7 10 2 16,-3 5 0-16,-1 7-5 15,-3 10 0-15,0 5 2 16,0 13 1-16,0-3-7 16,0-3 1-16,0 0-9 15,8-9 1-15,-5-7-5 16,4-9 1-16</inkml:trace>
  <inkml:trace contextRef="#ctx0" brushRef="#br2" timeOffset="-41238.602">24966 14835 45 0,'4'22'22'0,"-36"19"-20"0,21-29 40 15,-6 1-39-15,-12 3 0 16,-6 9 2-16,-14 12 1 16,-8 10-7-16,1 16 0 15,-4 12 3-15,0 4 1 16,0-7-5-16,7-9 0 0,7-10-7 16,11-9 0-1,10-16-8-15,11-12 1 0</inkml:trace>
  <inkml:trace contextRef="#ctx0" brushRef="#br2" timeOffset="-40786.143">24624 15262 45 0,'18'12'22'0,"-8"4"-13"15,-3-13 35-15,0 0-42 16,4 3 1-16,-1-3 3 16,5 4 1-16,2-1-8 0,4 0 0 15,4 1 5-15,0-4 0 16,3 0-1-16,-7 0 0 16,0-3-3-16,-7 3 1 15,-3 0-1-15,-4 3 1 16,-7 1-2-16,-4 2 0 15,-6 4-1-15,-1 2 0 16,1-2-2-16,-4 6 1 16,3-4 0-16,4 4 0 15,3-3 0-15,4 0 0 0,8-7 2 16,2 4 0-16,8 2 2 16,-1 4 0-1,5 3 0-15,-5 0 1 0,-3 0-1 16,-7 0 0-16,-7 0-1 15,-10-7 1-15,-15 1-4 16,-7 3 0-16,-10-3-11 16,-14-7 0-16,-1-6-3 15,1-3 1-15</inkml:trace>
  <inkml:trace contextRef="#ctx0" brushRef="#br2" timeOffset="-40173.511">25464 15155 33 0,'-18'12'16'0,"-3"-8"-7"16,14-4 24-16,0 0-29 15,0-4 1-15,-1 1 3 16,1-3 1-16,4 3-9 16,3 3 0-16,7-3 8 0,7 0 0 15,11 0-3-15,14 3 1 16,-1-4-3-16,5 1 0 15,3 0-7-15,3 0 0 16,-3 3-9-16,-11 0 0 16,-7 0-6-16,-7-3 0 15</inkml:trace>
  <inkml:trace contextRef="#ctx0" brushRef="#br2" timeOffset="-39959.519">25351 15428 55 0,'3'31'27'0,"15"-40"-29"15,-4 9 49-15,7-7-47 16,14-2 1-16,8 0 0 16,-5-4 0-16,8-3-2 15,0 4 1-15,0-1-6 16,-7 4 0-16,-4-1-10 15,-10-2 0-15</inkml:trace>
  <inkml:trace contextRef="#ctx0" brushRef="#br2" timeOffset="-39691.726">25855 14844 60 0,'-7'29'30'0,"-21"15"-34"0,17-29 49 16,-10 10-45-16,-11 16 1 15,1 9 0-15,-8 13 0 0,-4 12-3 16,-2 7 0-16,-1-4-6 15,3-6 0-15,5-9-9 16,9-19 1-16</inkml:trace>
  <inkml:trace contextRef="#ctx0" brushRef="#br2" timeOffset="-39285.875">26786 15077 45 0,'25'-7'22'0,"-21"-12"-19"0,-8 10 33 16,-6 0-35-16,-1-1 1 15,-10 4 1-15,-11 0 0 16,-10-1-4-16,-8 7 1 16,1 13 2-16,-4 15 1 15,-3 7-2-15,-4 12 0 16,14 12-1-16,7 20 0 16,11-10 0-16,14-7 0 15,17-8 0-15,15-7 0 0,17-19 1 16,11-19 0-16,10-12 0 15,-6-16 0-15,-11-15-1 16,-8-4 1-16,-10-6-6 16,-10 0 0-16,-11 4-11 15,-18-7 0-15</inkml:trace>
  <inkml:trace contextRef="#ctx0" brushRef="#br2" timeOffset="-37993.279">28071 14826 41 0,'3'-3'20'0,"4"15"-7"15,-7-6 25-15,-3 10-35 16,-4 9 0-16,-1 10 1 16,-6 9 0-16,-7 3-6 15,-11 9 0-15,1 10 1 16,-1 12 1-16,4-6-7 16,0-3 1-16,-8-3-10 15,-3-16 0-15</inkml:trace>
  <inkml:trace contextRef="#ctx0" brushRef="#br2" timeOffset="-37306.063">27319 15387 45 0,'21'22'22'0,"25"-25"-18"0,-28 3 34 0,6-6-38 16,12-4 1-16,10-9 0 16,14-9 0-16,3-3-1 15,15-10 0-15,-1-6 1 16,4-6 0-16,-3 9 0 16,-14 9 0-16,-4-6 0 15,-15 13 1-15,-9 13-1 16,-12 8 1-16,-10 10-1 15,-6 10 0-15,-5 9-1 16,-3 6 1-16,-3 0-1 16,-1 10 0-16,0 3-1 15,1 0 1-15,-1-4-1 16,4-2 1-16,0-7-1 16,4-3 1-16,3-6-1 15,4-7 1 1,6-2-1-16,4-7 0 0,1-3 0 15,-1 0 1-15,-4 0 0 0,1 0 0 16,0-3 0-16,-1 3 1 16,-3 3 0-16,1-3 0 15,2 3 1-15,4 0 0 16,4 7-1-16,7-4 1 16,-4 0-1-16,0-3 1 15,4-6-2-15,0 0 0 16,-4-6-1-16,0-4 1 15,0-3-1-15,-3 1 1 16,-4-4-1-16,-7-3 1 0,-3 3-1 16,-4 3 0-16,-3 10 1 15,-8 3 0-15,-3 9-2 16,-4 7 1-16,-3 6-1 16,0 3 0-16,0 3-1 15,3 6 1-15,4 0-2 16,4-2 1-16,6-1-3 15,8 0 1-15,7-9-4 16,6-7 1-16,5-2-5 16,-1-7 1-16</inkml:trace>
  <inkml:trace contextRef="#ctx0" brushRef="#br2" timeOffset="-36930.166">29023 15421 29 0,'21'0'14'0,"-7"13"-4"16,-7-7 22-16,-3 4-28 15,-1 2 1-15,1-2 2 0,-4 2 0 16,0 4-10-16,0-7 1 16,0 1 6-16,0-1 0 15,0-3-3-15,0 1 0 16,0-1-1-16,7-6 0 16,0 0-1-16,4-6 1 15,3-1-1-15,3-5 1 16,5-7-1-16,6-3 1 15,7 0 0-15,0 0 1 16,1 0-1-16,-1 3 1 16,0 4 1-16,-3-1 1 15,0 10 0-15,3 6 1 0,7 9 0 16,4 13 1-16,0 6-1 16,3 1 1-16,8-4-3 15,3-3 1-15,3-7-2 16,4-5 0-16,4-4-6 15,-4-6 1-15,-18-13-13 16,-20-2 1-16,-15-10-3 16,-7 6 1-16</inkml:trace>
  <inkml:trace contextRef="#ctx0" brushRef="#br2" timeOffset="-35805.144">18479 16851 40 0,'3'16'20'0,"-3"0"-3"15,4-13 20-15,-1 0-35 16,-3-3 1-16,11 0 0 16,3-6 1-16,7-13-5 0,11-19 1 15,3-12 3-15,4-19 0 16,0-12-2-16,-1-1 1 16,1-9-1-16,-7-6 0 15,-7 0-1-15,-4 9 0 16,-4 6-1-16,-6 7 0 15,-4 19-2-15,-7 12 1 16,0 6-1-16,-7 16 0 16,-4 13 0-16,-3 18 1 15,4 10 1-15,-1 19 0 0,-3 9 1 16,3-13 1-16,1 38 0 16,-1 16 0-16,4-3 0 15,0 3 0-15,4-7-2 16,-1-12 0-16,4-12-4 15,4-10 1-15,6-13-8 16,8-12 0-16,3-9-3 16,4-13 0-16</inkml:trace>
  <inkml:trace contextRef="#ctx0" brushRef="#br2" timeOffset="-35607.045">19050 16535 43 0,'-11'44'21'0,"8"-4"-20"16,3-30 40-16,-4 5-40 0,4 4 0 15,-3 6 0-15,-1-3 0 16,1-3-5-16,3-6 1 16,3-10-10-16,1-6 0 15,-1-13-1-15,-3-3 1 16</inkml:trace>
  <inkml:trace contextRef="#ctx0" brushRef="#br2" timeOffset="-35429.075">19036 16325 53 0,'0'22'26'0,"3"9"-31"0,-3-22 55 0,4 1-51 15,-1-4 1-15,8 3-2 16,0-2 1-16,-1-1-3 15,4 3 1-15,4 4-10 16,0-4 0-16,-8 1-2 16,4 2 0-16</inkml:trace>
  <inkml:trace contextRef="#ctx0" brushRef="#br2" timeOffset="-34962.32">19272 16735 33 0,'7'25'16'0,"0"-15"-15"16,-7-10 27-16,4-6-28 16,3-4 0-16,0-2 1 0,0-4 0 15,0 0-1-15,0 4 1 16,4-4 0-16,-1 7 1 16,1-4 0-16,0 7 0 15,-1 3 0-15,4 3 1 16,0 0 0-16,0 6 0 15,4 0-1-15,-7 4 1 16,-1-1-2-16,-3 7 1 16,0-7-2-16,0 1 1 15,0-4-2-15,1-6 1 16,-1-3-1-16,3-7 0 16,1-2 0-16,3-4 1 15,-4-9-1-15,1 3 0 0,3 3 1 16,4 0 0-16,-4 7 0 15,4 6 1-15,-4 6-1 16,0 9 0-16,-4 4 1 16,1 5 0-16,-4 7-1 15,0 1 1-15,-3 5-1 16,3-3 0-16,0 0 0 16,0-9 0-16,3 0-4 15,-3-3 1-15,0-7-7 16,-3-3 1-16,-8 1-5 15,-6-7 1-15</inkml:trace>
  <inkml:trace contextRef="#ctx0" brushRef="#br2" timeOffset="-34466.961">18489 17250 41 0,'-3'15'20'0,"10"-12"-23"0,-7 1 39 0,0-4-36 16,0 0 0-16,-4 0 0 16,1 0 1-16,3-4-1 15,0-2 0-15,3-3 1 16,1-7 0-16,3-6 0 16,7-3 0-16,3-3 0 15,5 0 0-15,-1 3-1 16,3 3 1-16,-2 6 0 15,-1 3 1-15,-4 10-1 16,-2 3 0-16,-1 10 0 16,-4 5 1-16,-3 14-1 15,-3-4 1-15,-1 6-1 16,-3 0 0-16,0 1 0 16,0-1 0-16,0-3-5 15,0-6 1-15,4-9-8 0,3-4 1 16,0-6-5-16,4-9 1 15</inkml:trace>
  <inkml:trace contextRef="#ctx0" brushRef="#br2" timeOffset="-34242.648">18860 17225 39 0,'10'12'19'0,"1"4"-10"15,-11-16 34-15,7 0-41 16,0 0 0-16,3 0 0 16,4-3 1-16,8 3-4 15,-1-3 0-15,0-1 2 16,0 4 0-16,4 0-7 16,0 0 0-16,-1 0-9 15,-6-6 1-15</inkml:trace>
  <inkml:trace contextRef="#ctx0" brushRef="#br2" timeOffset="-34000.959">19145 17049 43 0,'11'16'21'0,"14"-1"-17"0,-15-8 31 15,4-1-35-15,0 6 1 16,4 1 0-16,0-1 1 16,-4 1-2-16,0 0 0 15,-7 2-1-15,-7 4 1 16,-4 3-4-16,-3 3 0 16,-7 0-10-16,-10 3 1 15</inkml:trace>
  <inkml:trace contextRef="#ctx0" brushRef="#br2" timeOffset="-33508.062">19798 17388 39 0,'-4'22'19'0,"-17"-13"-19"16,11-9 27-16,-4 0-28 15,-4 0 1-15,0 3-1 16,1-3 1-16,-1-3 0 16,0 0 0-16,4-7-1 15,4-2 0-15,3-4-2 0,0 1 1 16,7-4-1-16,7 3 0 15,7 4 0-15,3 5 1 16,8 10 1-16,0 7 1 16,3 5 1-16,4 1 0 15,3 0 1-15,-3 3 1 16,-1 3-1-16,-2 0 1 16,-1-1-2-16,0 1 0 15,-3-6 0-15,0-3 1 16,-1-7-2-16,1-12 1 15,-7-7-1-15,-4-3 1 0,0-2-1 16,-4-7 1-16,-6-4-1 16,-8 1 1-16,-10 6-1 15,-7 3 1-15,-7 7-7 16,-4 6 1-16,-7 9-6 16,4 3 1-16</inkml:trace>
  <inkml:trace contextRef="#ctx0" brushRef="#br2" timeOffset="-32741.06">20888 16710 46 0,'18'0'23'0,"-8"-15"-21"16,-10 8 42-16,0-2-44 15,0-4 1-15,-3-2 0 16,-4-1 1-16,-4 0-2 16,-3 4 0-16,-11 2 1 15,4 14 1-15,-4 5-1 0,4 10 1 16,0 9-1-16,3 10 0 15,1-1-1-15,3-9 1 16,3 7-1-16,4-1 1 16,3-5-1-16,8-7 0 15,7-7-1-15,3-5 1 16,7-7-1-16,7-9 0 16,0-4 0-16,-7 4 0 15,1-7 0-15,-1 4 1 16,-4 0 0-16,1-1 0 15,-4 4 0-15,0 3 0 16,0 6 0-16,-7 0 1 0,-3 6 0 16,-4 10 0-16,0 0-1 15,0 0 0 1,0 0-3-16,-4 6 1 0,4-6-6 16,0 6 1-16,0-7-9 15,0 1 1-15</inkml:trace>
  <inkml:trace contextRef="#ctx0" brushRef="#br2" timeOffset="-32320.226">21146 17168 44 0,'-4'44'22'0,"-10"-13"-20"0,10-24 34 15,1-1-35-15,-1 0 0 16,4 0 0-16,0-6 1 16,0 0-3-16,7-9 1 15,4-3 0-15,0-4 1 16,-1-6-1-16,4-3 1 16,0-3-1-16,0-4 0 15,4 4 0-15,7 0 0 16,-1 3 0-16,1 3 0 15,3 3 0-15,1 3 0 16,-5 4 1-16,-6 12 0 0,0 3 1 16,-8 13 1-16,1 2-1 15,-4 14 1-15,3 2-1 16,-3 4 1-16,0 3-1 16,4-1 0-16,3-2-2 15,7-7 1-15,4-2-5 16,0-11 0-16,-1-8-13 15,-6-10 1-15,-7-10-1 16,-4-2 1-16</inkml:trace>
  <inkml:trace contextRef="#ctx0" brushRef="#br2" timeOffset="-26238.956">22708 15998 41 0,'11'38'20'0,"-18"22"-7"15,7-45 21-15,-4 14-33 16,-3 5 1-16,-3 1 2 16,-4 5 0-16,-1 1-5 15,5-3 1-15,-4-4 2 16,3 4 1-16,1-7-2 15,-1-3 1-15,4-9-3 0,3-6 1 16,1-4-1-16,-1-9 1 16,1-6-2-16,-1-7 1 15,1-5 0-15,-4-8 0 16,-4-2 0-16,-3 6 0 16,-4 3-1-16,-6 7 1 15,-5 3-1-15,1 9 1 16,0 6-1-16,3 6 1 15,1 10 0-15,-1 3 1 16,4 7 0-16,3 2 1 0,8 1 0 16,6-4 1-16,4-3 0 15,7-3 0-15,4-3-1 16,3-6 0-16,7-3-4 16,4-4 0-16,6-3-12 15,-2-3 1-15</inkml:trace>
  <inkml:trace contextRef="#ctx0" brushRef="#br2" timeOffset="-26014.274">22885 16557 45 0,'3'22'22'0,"-3"25"-13"15,0-41 30-15,0 3-39 0,-3 4 1 16,-1 3-1-16,1 2 1 16,-1-2-4-16,1-7 0 15,-1-5-9-15,1-8 0 16,-5-8-3-16,1-13 1 16</inkml:trace>
  <inkml:trace contextRef="#ctx0" brushRef="#br2" timeOffset="-25789.837">22842 16328 47 0,'4'3'23'16,"3"-6"-19"-16,-7 3 45 0,0 0-48 15,7 0 1-15,-3 0 1 16,3 3 0-16,-4 0-4 15,1 3 0-15,-1 4 1 16,1-1 0-16,3 0-6 16,3-2 0-16,1-1-11 15,-4 0 1-15</inkml:trace>
  <inkml:trace contextRef="#ctx0" brushRef="#br2" timeOffset="-25368.705">23065 16491 51 0,'3'25'25'0,"-13"3"-16"0,10-15 38 0,0 2-46 16,0 1 1-16,0 0 2 15,-4-1 1-15,1 1-5 16,-1-3 0-16,4-4 3 15,4-3 1-15,3-6-1 16,0-3 1-16,7-16-2 16,3-9 0-16,8-6-2 15,0-1 1-15,3 4-6 16,0-1 0-16,0 1-12 16,-3 6 1-16,-11 3-4 15,-3 9 0-15</inkml:trace>
  <inkml:trace contextRef="#ctx0" brushRef="#br2" timeOffset="-24962.659">23379 16547 59 0,'7'13'29'0,"0"-10"-35"0,-4-6 55 16,1-3-47-16,3-1 0 0,0 4 3 15,0-6 0-15,0-1-7 16,0-5 1-16,7-1 3 16,-7-3 1-16,0-6-2 15,-3 3 0-15,-4 0-2 16,-4 3 1-16,1-3-2 15,-1 10 0-15,-3 9-1 16,-7 9 0-16,0 6 0 16,-4 10 1-16,4 4-1 15,4 5 1-15,3 3 2 16,3 1 0-16,8-4 0 16,6-3 1-16,4-2-2 15,4-8 1-15,10-5-8 16,4-7 0-16,-7-3-8 15,-4-3 0-15</inkml:trace>
  <inkml:trace contextRef="#ctx0" brushRef="#br2" timeOffset="-20310.972">23696 16459 34 0,'4'7'17'0,"-11"12"-5"16,7-13 18-16,-4 0-28 16,1 0 1-16,-1 1 2 15,0-4 1-15,1-3-7 16,-1-7 0-16,1 1 5 16,3-6 1-16,0-7-2 15,3-3 0-15,4-3-1 16,4 3 0-16,7 0-2 15,3 6 1-15,4 4-6 0,-1 5 0 16,1 7-11-16,-7 4 0 16</inkml:trace>
  <inkml:trace contextRef="#ctx0" brushRef="#br2" timeOffset="-19469.324">23989 16506 35 0,'18'10'17'0,"20"-10"-11"0,-24 0 17 0,4 0-22 15,7 0 0-15,-4-6 1 16,-3-4 0-16,-1 1-3 15,-3-4 1-15,0 1 1 16,-3-1 1-16,-4 1-1 16,0-1 1-16,-3 4-1 15,-1-1 0-15,-3 10 1 16,-3-3 0-16,-8 3-1 16,1 0 1-16,-5 3-1 15,-2 0 1-15,-4 1-1 16,-1 2 0-16,1 6-1 15,0 4 1-15,7 3-2 16,0 3 1-16,3 3-1 16,1 0 0-16,3 0 0 0,0 0 0 15,0 0 0-15,3-3 0 16,4 0 0-16,0-3 0 16,0 3 1-16,4-3 1 15,3 0-1-15,3-1 0 16,1 1 0-16,-1-3 0 15,1 0 0-15,-4-1 0 16,-7 1-1-16,-4 0 1 16,-3-1 1-16,-3 4 0 15,-1-3-1-15,-3-1 0 0,-4-2 0 16,-3-7 0-16,4-3-1 16,-4 0 1-16,6-3-1 15,5-6 1-15,6 3 1 16,8-6 0-16,3-4-1 15,7 4 1-15,7-4 1 16,11-3 0-16,10-5 0 16,4-5 1-16,7-2-2 15,3-3 1-15,1 0 0 16,-4-7 0-16,-7 0-1 16,-8 4 0-16,-6-1-1 15,-7 1 1-15,0 6-1 16,-11 2 0-16,-4 5 0 15,-3 5 0 1,-7 3 0 0,-3 10 0-16,-4 6 0 0,0 0 0 0,-7 13 0 0,-8 6 0 15,8 3-1-15,0 0 1 16,0 0-2-16,7-3 0 16,4 0-3-16,6-3 0 15,8-6-4-15,6-7 1 16,4-6-7-16,4-3 1 15</inkml:trace>
  <inkml:trace contextRef="#ctx0" brushRef="#br2" timeOffset="-19183.398">24874 16309 39 0,'0'6'19'0,"-21"-12"-19"0,14 9 33 0,-3 0-32 15,-5 3 0-15,1 1 3 16,-3-1 0-16,-4 3-4 15,-1 4 0-15,1-1 3 16,4 1 1-16,6 3 0 16,4 3 1-16,7-4-1 15,7 4 1-15,4 0-1 16,3 3 0-16,7 3 0 16,4 3 0-16,-4-6-2 15,-7 0 0-15,-7 0-2 16,-11 0 1-16,-6 3-5 15,-15-6 0-15,-17-4-14 16,-8-8 1-16,-13-7-2 0,-1-10 1 16</inkml:trace>
  <inkml:trace contextRef="#ctx0" brushRef="#br2" timeOffset="-11900.848">25421 16704 47 0,'-3'35'23'0,"-1"21"-14"15,1-43 24-15,-4-1-32 16,-4 4 1-16,0 3-2 16,-6-1 0-16,-4 1-4 15,-8 0 0-15,5-3-10 0,2-4 1 16</inkml:trace>
  <inkml:trace contextRef="#ctx0" brushRef="#br2" timeOffset="-10011.356">26642 15964 28 0,'0'3'14'16,"0"-9"1"-16,0 6 11 0,0 0-21 15,0 0 1-15,0 3 2 16,0 3 0-16,0 10-10 15,-4 9 0-15,-3 10 7 16,-7 18 0-16,-7-3-3 16,-4 16 0-16,1 3-3 15,-1 6 0-15,4-3-7 16,7-9 1-16,3-10-8 16,7-15 0-16</inkml:trace>
  <inkml:trace contextRef="#ctx0" brushRef="#br2" timeOffset="-9575.206">26472 16337 41 0,'0'13'20'0,"8"-4"-14"15,-1-6 30-15,0 0-35 16,3 0 1-16,4 1 3 15,4 2 0-15,3 6-5 16,4 1 1-16,7 3 3 16,-4-1 1-16,-4 4-1 15,-2-3 1-15,-5 0-3 16,-6-1 1-16,-4 4-3 16,-11 6 0-1,-45 16-4 1,-4-7 1-16,7-9-8 15,4-3 0-15,7-6-7 0,10-3 1 32</inkml:trace>
  <inkml:trace contextRef="#ctx0" brushRef="#br2" timeOffset="-9287.842">27407 16547 43 0,'-3'13'21'0,"-32"31"-14"0,20-35 34 0,-2 7-40 15,-15 12 0-15,-17 13 0 16,-15-7 0-16,-3 10-2 15,-3 6 1-15,3 0-1 16,10 1 0-16,11-11-9 16,11-5 0-16,10-26-4 15,11-12 0-15</inkml:trace>
  <inkml:trace contextRef="#ctx0" brushRef="#br2" timeOffset="-9110.717">27097 16340 60 0,'-4'35'30'0,"-10"46"-38"0,11-56 58 15,-1 10-51-15,-3 6 1 16,0-1-4-16,-4 1 1 16,4-6-11-16,0-13 0 15</inkml:trace>
  <inkml:trace contextRef="#ctx0" brushRef="#br2" timeOffset="-8298.514">28914 16196 48 0,'3'35'24'0,"-6"8"-18"0,-1-36 30 16,-3 12-36-16,-7 6 1 15,-4 6-1-15,-3 10 1 16,-4 3-1-16,1 0 0 15,-4 3-2-15,-1-4 0 16,5 1-9-16,2-6 0 16,12-13-4-16,6-6 1 0</inkml:trace>
  <inkml:trace contextRef="#ctx0" brushRef="#br2" timeOffset="-7818.166">28854 16108 30 0,'-4'0'15'0,"4"3"-7"16,0-3 22-16,0 3-28 0,4 1 1 15,-1 2 2-15,1 0 1 16,3 0-7-16,3 1 1 16,1-1 5-16,3 0 1 15,0 1-1-15,7-1 0 16,11 3 0-16,3 1 0 15,1 5-1-15,2 1 1 16,1 3-1-16,0-4 0 16,-4 4-2-16,-6 0 1 15,-5 6-2-15,-6 0 0 16,-11 3-2-16,-11 7 0 16,-10-1-1-16,-10 4 1 0,-15-3-1 15,-11-1 1-15,5-3-4 16,-5 1 1-16,-3-4-4 15,0 0 0-15,8 0-10 16,6-6 1-16</inkml:trace>
  <inkml:trace contextRef="#ctx0" brushRef="#br2" timeOffset="-7534.335">29344 16770 55 0,'4'16'27'0,"-4"-1"-25"0,0-12 44 16,0 4-45-16,0-1 0 15,0 0 0-15,0-3 0 16,0 4-2-16,3-4 0 16,4 0-4-16,4-3 1 15,-1 0-13-15,4-10 1 16</inkml:trace>
  <inkml:trace contextRef="#ctx0" brushRef="#br2" timeOffset="-7219.319">30106 16215 44 0,'4'19'22'0,"-11"21"-13"16,3-33 27-16,-3 8-35 16,-4 10 1-16,-3 16 0 0,0 13 0 15,-7 5-3 1,-4 16 1-16,-3-6 1 0,-4 3 1 16,8-12-4-16,6-10 0 15,4-15-6-15,10-13 1 16,8-16-8-16,6-12 0 15</inkml:trace>
  <inkml:trace contextRef="#ctx0" brushRef="#br2" timeOffset="-6964.035">29743 16199 49 0,'-14'13'24'0,"10"-10"-16"15,4-3 41-15,7 3-45 16,4 0 0-16,10 0 2 16,14 0 0-16,11 1-8 15,0-1 1-15,24 3 4 16,15 3 0-16,10-2-3 16,1-7 0-16,-15-4-5 15,-14-2 1-15,-7 0-7 16,-7 6 1-16,-15 0-10 15,-9-3 1-15</inkml:trace>
  <inkml:trace contextRef="#ctx0" brushRef="#br2" timeOffset="-6669.207">30364 16867 57 0,'-4'6'28'0,"-17"45"-30"0,14-42 48 0,0 3-46 15,-4 1 0-15,4 0 0 16,0-7 0-16,4-3-2 15,3-3 0-15,3-9-10 16,4-7 0-16,7-6-4 16,0-3 0-16</inkml:trace>
  <inkml:trace contextRef="#ctx0" brushRef="#br2" timeOffset="-5671.201">31877 16560 49 0,'-11'-3'24'0,"15"-22"-23"16,-8 18 43-16,-3-2-42 15,-7-1 0-15,-3 4 1 16,-8 0 0-16,4 6-4 16,0 3 1-16,-1 3 2 15,1 4 0-15,-3 2-1 16,2 4 0-16,5 6-2 16,3-6 1-16,3 6-1 15,8 3 1-15,6 6-1 0,8 7 0 16,3-4 1-16,3-6 0 15,5 7 0-15,-1-7 0 16,-7 0-1-16,-7-3 1 16,-7 0-1-16,-7 1 0 15,-4-5-3-15,-6-2 0 16,-8-6-2-16,-3-1 0 16,3-8 0-16,4-1 0 0,3 0 0 15,8-3 1-15,3-3 3 16,7 0 0-16,3-1 2 15,8 1 1-15,-1-3 2 16,4 6 1-16,0 6 1 16,1-6 1-16,-1-6 0 15,0 6 0-15,3 0 0 16,5-3 0-16,6 0-2 16,11 0 1-16,-1-1-2 15,1-2 0-15,0 0-1 16,0-7 0-16,0-2-2 15,-1 5 1-15,-6-9-2 16,-4-3 0-16,-6-6-1 16,-8 0 1-16,-7 3-1 15,-7 3 1-15,-4 3 1 16,-6 10 0-16,-4 9 0 0,-4 6 0 16,0 7 0-1,1 9 0-15,-1-7 0 0,4 7 0 16,7 3-1-16,3 0 0 15,4 0-2-15,7 1 1 16,4-8-5-16,7 1 0 16,3-6-9-16,0-10 0 15</inkml:trace>
  <inkml:trace contextRef="#ctx0" brushRef="#br2" timeOffset="-5416.711">32198 16964 48 0,'0'25'24'0,"-3"-25"-24"15,3 0 37-15,0 0-34 16,3-12 0-16,4-1 2 16,0 1 0-16,4-4-7 15,-4 4 1-15,0-4 3 16,3-3 1-16,8 3-2 15,0 1 1-15,-1 2-3 16,1 4 0-16,0 2-7 16,3 4 1-16,-4 3-9 15,5-3 0-15</inkml:trace>
  <inkml:trace contextRef="#ctx0" brushRef="#br2" timeOffset="-5219.203">32456 16902 40 0,'-11'28'20'0,"7"-6"-14"0,4-19 27 15,-3 3-33-15,3 0 0 16,-4 1 0-16,4-4 0 16,0-3-2-16,7-3 0 0,1-4-8 15,-1-2 0-15,3-10-3 16,8-3 1-16</inkml:trace>
  <inkml:trace contextRef="#ctx0" brushRef="#br2" timeOffset="-5046.301">32477 16663 37 0,'7'16'18'0,"3"6"-25"16,-3-19 33-16,0 3-30 15,1 1 1-15,2 2-7 16,1-3 1-16,3 4 6 16,0-7 1-16</inkml:trace>
  <inkml:trace contextRef="#ctx0" brushRef="#br2" timeOffset="-4726.293">32621 16873 40 0,'11'19'20'0,"7"9"-14"0,-11-21 39 16,3-1-44-16,4 3 1 15,4-2 1-15,3-7 1 16,-3-4-5-16,3-5 0 16,-3 3 2-16,3-7 0 15,0 4-1-15,-3-4 1 16,-4-2-2-16,-4-1 1 0,-3 0-1 15,-3 1 1-15,-4 2-2 16,-4 7 1-16,-6 9-1 16,-1 6 0-16,1 7-1 15,-1 6 1-15,4 6-1 16,0 4 1-16,3 2-3 16,4-3 0-16,0-2-7 15,4-4 1-15,10-13-1 16,7-2 0-16</inkml:trace>
  <inkml:trace contextRef="#ctx0" brushRef="#br2" timeOffset="-4440.021">33341 16795 27 0,'7'-19'13'0,"-14"16"-6"16,4 3 23-16,-8 3-29 0,-3 3 1 15,-4 1 0 1,-7-4 1-16,-3 0-4 0,0-3 0 15,0 0 3-15,3 0 0 16,0 3-1-16,8 3 1 16,3 1 1-16,7 5 0 15,7-2 1-15,7 2 1 16,7 7-1-16,7 3 1 16,7 3-1-16,0 0 1 15,-6-3-4-15,-8 0 1 16,-14 6-3-16,-11-6 0 15,-14 0-12-15,-10-16 0 0,-18-15-4 16,-3 0 1-16</inkml:trace>
  <inkml:trace contextRef="#ctx0" brushRef="#br2" timeOffset="-3388.845">19519 17864 47 0,'14'10'23'0,"-3"-4"-11"0,-11-6 23 15,3 3-34-15,1 6 1 16,-8 10 1-16,-3 0 0 0,-3 12-3 16,-1 10 1-16,1 13 2 15,-1 5 1-15,-3 10-1 16,3-3 1-16,1-6-2 16,-1-10 0-16,4-16-2 15,0-2 0-15,-4-14-2 16,4-11 1-16,-3-14-1 15,-1-8 0-15,1-10-1 16,-4 3 1-16,-4-3-1 16,-3-4 1-16,-4 4-1 15,-3 3 1-15,-4 10-1 16,-3 12 0 0,-4 25 2-1,7 3 0-15,4 7 1 16,7 2 1-16,7-5 1 15,7-4 1-15,3 0-1 16,11-3 1-16,11 0-2 0,0-6 1 16,6-6-3-16,4-1 0 15,1-2-8-15,2-7 0 16,8-13-8-16,0-2 1 16</inkml:trace>
  <inkml:trace contextRef="#ctx0" brushRef="#br2" timeOffset="-3178.624">19678 18476 54 0,'-7'25'27'0,"-4"-3"-31"15,8-22 46-15,-1 6-42 16,1-3 0-16,3 3-6 15,0-2 1-15,0 2-7 16,3-12 1-16,4-4-4 16,0-2 1-16</inkml:trace>
  <inkml:trace contextRef="#ctx0" brushRef="#br2" timeOffset="-2967.663">19632 18156 56 0,'7'25'28'0,"7"-6"-40"0,-7-13 58 15,0-3-46-15,0 0 0 16,4 7-1-16,0 2 0 16,-1-2 1-16,-3 2 0 15,4-2-6-15,-4 2 1 16,3-2-10-16,1-4 1 15</inkml:trace>
  <inkml:trace contextRef="#ctx0" brushRef="#br2" timeOffset="-2339.661">19946 18526 42 0,'0'16'21'0,"4"18"-12"15,-4-31 29-15,3 4-35 16,-3-1 1-16,4 0 4 16,-1-3 1-16,1 0-11 15,-1-3 1-15,4-3 6 16,4-3 0-16,-1 0-2 16,8-4 1-16,0 4-4 15,3-3 1-15,-3-4-2 16,3-6 1-16,10 0-3 15,1-3 1-15,0 0-3 16,-4 7 0-16,-3-1-3 16,-4 0 0-16,-3 4-1 0,-4-1 1 15,-4 4-1-15,1 3 1 16,-4-1 2-16,0 4 0 16,-7 3 4-16,0 0 1 15,0 0 2-15,0 0 1 16,0 0 2-16,0 3 1 15,-3 1 1-15,3 2 1 16,-4 0-2-16,0 0 1 16,1 4-1-16,-1-1 1 15,1 4-2-15,-1-1 1 16,1-2-2-16,3-1 0 0,-4-3-2 16,4 4 1-16,0-4-2 15,-3-3 1-15,-1 0-1 16,1 0 1-16,3 1-1 15,0 2 1-15,-4 0 0 16,1 0 0-16,-1-2-1 16,4 2 1-16,0 3 0 15,4 4 0-15,6 2-1 16,4 4 1-16,4 0-2 16,3-3 1-16,4-4-2 15,3 1 1-15,0-7-6 16,8-3 0-16,-5-3-11 15,-2-9 0-15</inkml:trace>
  <inkml:trace contextRef="#ctx0" brushRef="#br2" timeOffset="-1079.643">20680 18557 52 0,'0'22'26'0,"0"0"-27"0,0-22 38 16,0 0-35-16,0 0 1 15,0 0 0-15,3-9 0 0,4-1-4 16,8 1 0-16,2 0 2 16,11-1 1-16,4-2-2 15,0-1 1-15,3-3-1 16,4 4 1-16,0-1-2 15,3 4 1-15,-3-4-1 16,0 4 1-16,-4 0-1 16,-3-1 1-16,-4 1-1 15,0-1 1-15,0 1 0 16,1-1 0-16,-5 4 0 16,-2 0 0-16,-8 3-1 15,-4 3 0-15,-6 0 0 16,-4 0 0-16,-7 0-2 15,-4 3 0-15,1 3-1 16,2 4 0-16,1 2-1 16,4 7 1-16,-1-3 1 15,4-1 0-15,0 10 1 16,4 1 0-16,6-1 2 0,5 3 0 16,-1 0 1-16,0 0 1 15,0 0-1-15,-7 1 1 16,-7-7-2-16,-4 0 1 15,-3 0-1-15,-7-7 1 16,0 1-2-16,4-7 0 16,-1 1 0-16,0-7 1 15,4-6 0-15,4 0 0 16,-1-4 1-16,8 1 0 16,6 0 0-16,8-7 0 0,14 4 1 15,7-1 0-15,10-5 0 16,7-1 0-16,1-6 0 15,-4-3 1-15,-4 0-1 16,-6 3 0-16,-12 3-1 16,-6 4 0-16,-4 2-1 15,-3-3 0-15,-8 4-1 16,-3-1 1-16,4 1-2 16,-7 2 1-16,-8 7-2 15,-3 3 0-15,-4 6-3 16,-3 1 0-16,0 2-2 15,0 4 1-15,3 5 0 16,4 1 1-16,4-3 1 16,3-4 1-1,7 4 2-15,3-3 1 0,5-4 1 0,-1 0 1 16,0-2 0-16,0-4 0 16,0 0 1-16,4-3 0 15,3 0 0-15,4-6 1 16,3-1 0-16,4-2 0 15,10-3-1-15,-3-1 0 16,-1 0-2-16,1 1 1 16,0-1-1-16,-4 1 1 15,-3 6-1-15,0-4 1 16,-4 1-1-16,-3-4 1 0,-4 1-1 16,-7-1 1-16,4 1 0 15,-4 2 1-15,0 1-1 16,0-1 1-16,-3 4-1 15,-1 0 1-15,-6 0 0 16,-1-4 0-16,-6 4 0 16,-4 0 1-16,0 2-1 15,0 4 0-15,-4 0 0 16,0 4 0-16,1 2 0 16,-1 3 1-16,1 4-2 15,3-1 0-15,3 1 0 16,8-4 1-16,3 4-1 15,3-1 0-15,1 4-1 16,6 0 1-16,1 3-1 16,3-1 0-16,-7-2-1 15,-3 3 0-15,-11-3 0 16,-7 2 0-16,-4 4 0 0,1 0 0 16,-8-6 0-16,-3 0 1 15,-4-4-4-15,4-6 1 16,3 1-10-16,8-7 0 15,3-3-1-15,3 3 1 16</inkml:trace>
  <inkml:trace contextRef="#ctx0" brushRef="#br2" timeOffset="-857.1">22814 18648 56 0,'25'22'28'0,"-8"-3"-31"15,-9-16 58-15,-1 3-54 16,-4-2 1-16,1-1 0 16,-1 0 1-16,1 0-5 15,-4-3 0-15,-4 3-8 16,-3 0 0-16,-14-6-8 16,-4-3 1-16</inkml:trace>
  <inkml:trace contextRef="#ctx0" brushRef="#br2" timeOffset="286.732">23252 18535 30 0,'84'-6'15'0,"-38"-3"-6"0,-35-1 15 0,-4-5-24 16,0-4 1-16,-7-6 0 15,-7-4 1-15,-14 4-2 16,-22-9 0-16,-24-10 1 16,-17-6 1-16,-22-4-1 15,-35-5 1-15,-11 6-1 16,-28-10 1-16,-18-3-2 15,-6 0 1-15,-18-9-1 16,-8 9 1-16,-6 6-1 16,3 7 1-16,-7 3-1 15,7 6 0-15,-3 16 0 16,-11 9 1-16,18 16-1 16,-1 12 1-16,15 13-1 15,11 22 0-15,10 3-1 0,14 10 1 16,32 9-2-16,21-4 0 15,17 10 0-15,26-6 1 16,24 3 0-16,28 0 0 16,25 3 3-16,17 0 1 15,33-6 1-15,31 0 0 16,21 0-1-16,32 3 1 16,28-3-2-16,0 0 1 15,22 6-3-15,17 6 1 16,3-6-1-16,22-3 0 0,0 0 0 15,31-6 0-15,15 0 0 16,17-13 0-16,-3-9 0 16,3-16 0-16,21-13 0 15,-20-18 1-15,-1-19 0 16,-18-10 0-16,-27-18-1 16,-29-16 1-16,-32-25-1 15,-38-6 1-15,-36-10-5 16,-49 0 1-16,-42-12-12 15,-39-10 1-15</inkml:trace>
  <inkml:trace contextRef="#ctx0" brushRef="#br2" timeOffset="3774.291">22147 3521 21 0,'-3'0'10'0,"-1"22"-1"0,4-13 10 0,0 13-13 15,-3 10 0-15,-1 21 2 16,-3 10 1-16,-3 21-11 15,-8 39 1-15,-3 18 8 16,-14 22 0-16,-8 22-3 16,-6 3 0-16,3 16-2 15,4-3 0-15,-8-7-6 16,4-12 1-16,4-16-7 16,10-28 0-16,8-25-4 15,13-31 0-15</inkml:trace>
  <inkml:trace contextRef="#ctx0" brushRef="#br2" timeOffset="4641.512">22102 3330 23 0,'7'0'11'0,"14"19"-1"16,-14-16 14-16,7 3-24 15,4 0 0-15,10-6 2 16,4 3 1-16,3-3-2 16,18 7 1-16,10-7 1 15,22 3 1-15,10 3 0 0,15-3 1 16,24 4-2 0,17-4 0-16,4-3-2 0,15-10 0 15,3-2-1-15,-15-4 1 16,-2-9-3-16,-12-6 1 15,-13-1 0-15,-22 1 0 16,-21 6 0-16,-6 6 1 16,-8 0-1-16,0 13 1 15,-7 3-1-15,-4 12 1 16,-6 19-1-16,-4-6 1 0,-8 19-1 16,-6 6 1-16,-11 3-1 15,-10 4 1-15,-11 11-1 16,-14 14 0-16,-14 6 0 15,-21 2 0-15,-11 20-1 16,-7 6 1-16,-7 3-1 16,0 19 1-1,-18 134 0 17,18-5 0-32,3-13 1 0,8 12 0 0,0-12 0 15,6-16 1-15,8-6 0 16,3-22 0-16,-3-13 0 15,3-31 0-15,4-21-2 16,-11-33 1-16,-7-24-1 16,-14-35 1-16,-11-18-1 15,-17-17 1-15,-29-18-1 16,-13-22 0-16,-22-9-3 16,-28-26 1-16,-17-12-5 0,-29-19 1 15,-14-13-3-15,-14-9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Special series: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teles</a:t>
            </a:r>
            <a:r>
              <a:rPr lang="en-US" dirty="0">
                <a:cs typeface="Calibri"/>
              </a:rPr>
              <a:t>, harmonic, p</a:t>
            </a:r>
          </a:p>
          <a:p>
            <a:r>
              <a:rPr lang="en-US" dirty="0">
                <a:cs typeface="Calibri"/>
              </a:rPr>
              <a:t>Tests for series with pos terms: div, integral direct comparison / limit comparison</a:t>
            </a:r>
          </a:p>
          <a:p>
            <a:r>
              <a:rPr lang="en-US" dirty="0">
                <a:cs typeface="Calibri"/>
              </a:rPr>
              <a:t>Test for series with alternating sign: alt ser test</a:t>
            </a:r>
          </a:p>
          <a:p>
            <a:r>
              <a:rPr lang="en-US" dirty="0">
                <a:cs typeface="Calibri"/>
              </a:rPr>
              <a:t>Estimates: integral, alt ser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66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Parking ham video</a:t>
            </a:r>
          </a:p>
          <a:p>
            <a:r>
              <a:rPr lang="en-US" dirty="0">
                <a:cs typeface="Calibri"/>
              </a:rPr>
              <a:t>Def: Alt series as sum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= sum (-1)^n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&gt; 0</a:t>
            </a:r>
          </a:p>
          <a:p>
            <a:r>
              <a:rPr lang="en-US" dirty="0">
                <a:cs typeface="Calibri"/>
              </a:rPr>
              <a:t>Theorem: Need alternating with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decresing</a:t>
            </a:r>
            <a:r>
              <a:rPr lang="en-US" dirty="0">
                <a:cs typeface="Calibri"/>
              </a:rPr>
              <a:t> and </a:t>
            </a:r>
            <a:r>
              <a:rPr lang="en-US" dirty="0" err="1">
                <a:cs typeface="Calibri"/>
              </a:rPr>
              <a:t>lim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= 0</a:t>
            </a:r>
          </a:p>
          <a:p>
            <a:r>
              <a:rPr lang="en-US" dirty="0">
                <a:cs typeface="Calibri"/>
              </a:rPr>
              <a:t>Proof idea: Parallel parking starting at zero</a:t>
            </a:r>
          </a:p>
          <a:p>
            <a:r>
              <a:rPr lang="en-US">
                <a:cs typeface="Calibri"/>
              </a:rPr>
              <a:t>Careful proof in text involves monoton seq theorm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0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1) Alternating harmonic series converges. Show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= 1/n decreases two ways.</a:t>
            </a:r>
          </a:p>
          <a:p>
            <a:r>
              <a:rPr lang="en-US" dirty="0">
                <a:cs typeface="Calibri"/>
              </a:rPr>
              <a:t>2) </a:t>
            </a:r>
            <a:r>
              <a:rPr lang="en-US" dirty="0" err="1">
                <a:cs typeface="Calibri"/>
              </a:rPr>
              <a:t>b_n</a:t>
            </a:r>
            <a:r>
              <a:rPr lang="en-US" dirty="0">
                <a:cs typeface="Calibri"/>
              </a:rPr>
              <a:t> = n^2/(n^2+n+1), divergence test.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3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11.5</a:t>
            </a:r>
            <a:br>
              <a:rPr lang="en-US" dirty="0"/>
            </a:br>
            <a:r>
              <a:rPr lang="en-US" dirty="0"/>
              <a:t>Alternating Series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/>
              <a:t>The Alternating Series Test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6C21F4-B4DB-4B73-8BFF-E31F21AD7E16}"/>
                  </a:ext>
                </a:extLst>
              </p14:cNvPr>
              <p14:cNvContentPartPr/>
              <p14:nvPr/>
            </p14:nvContentPartPr>
            <p14:xfrm>
              <a:off x="609480" y="1844640"/>
              <a:ext cx="607680" cy="3818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6C21F4-B4DB-4B73-8BFF-E31F21AD7E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0120" y="1835280"/>
                <a:ext cx="626400" cy="383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5CC-35D5-46CF-B8C4-D1451A2E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Results So Far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13790B-AE2C-401A-94AF-77AAF07966D7}"/>
                  </a:ext>
                </a:extLst>
              </p14:cNvPr>
              <p14:cNvContentPartPr/>
              <p14:nvPr/>
            </p14:nvContentPartPr>
            <p14:xfrm>
              <a:off x="923400" y="1442520"/>
              <a:ext cx="11043000" cy="4726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13790B-AE2C-401A-94AF-77AAF07966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040" y="1433160"/>
                <a:ext cx="11061720" cy="47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99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4F62-5CF0-4C7F-BABE-B0FE9B5A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Alternating Series Test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01AFF7-BDFC-4BA9-838F-C42AF266D37D}"/>
                  </a:ext>
                </a:extLst>
              </p14:cNvPr>
              <p14:cNvContentPartPr/>
              <p14:nvPr/>
            </p14:nvContentPartPr>
            <p14:xfrm>
              <a:off x="119520" y="196200"/>
              <a:ext cx="11888640" cy="652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01AFF7-BDFC-4BA9-838F-C42AF266D3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0" y="186840"/>
                <a:ext cx="11907360" cy="65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05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6DF-54DD-4B96-9509-AAED97A6C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52BDA-CC09-4678-BBFE-DDB428DE227D}"/>
                  </a:ext>
                </a:extLst>
              </p14:cNvPr>
              <p14:cNvContentPartPr/>
              <p14:nvPr/>
            </p14:nvContentPartPr>
            <p14:xfrm>
              <a:off x="134640" y="626400"/>
              <a:ext cx="11871000" cy="630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52BDA-CC09-4678-BBFE-DDB428DE22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280" y="617040"/>
                <a:ext cx="11889720" cy="63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51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7A370A-4548-41A1-99F2-915BD271481A}">
  <ds:schemaRefs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155</Words>
  <Application>Microsoft Office PowerPoint</Application>
  <PresentationFormat>Widescreen</PresentationFormat>
  <Paragraphs>30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Section 11.5 Alternating Series</vt:lpstr>
      <vt:lpstr>Section Homework Submission to Canvas</vt:lpstr>
      <vt:lpstr>Summary of Results So Far</vt:lpstr>
      <vt:lpstr>Alternating Series Test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255</cp:revision>
  <dcterms:created xsi:type="dcterms:W3CDTF">2020-03-24T21:02:47Z</dcterms:created>
  <dcterms:modified xsi:type="dcterms:W3CDTF">2020-04-16T03:23:54Z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