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9" r:id="rId6"/>
    <p:sldId id="264" r:id="rId7"/>
    <p:sldId id="265" r:id="rId8"/>
    <p:sldId id="266" r:id="rId9"/>
    <p:sldId id="267" r:id="rId10"/>
    <p:sldId id="263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2F0945-D894-437D-A459-6B2BFC9B3A3E}" v="2" dt="2020-04-16T04:17:13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522" autoAdjust="0"/>
  </p:normalViewPr>
  <p:slideViewPr>
    <p:cSldViewPr snapToGrid="0">
      <p:cViewPr varScale="1">
        <p:scale>
          <a:sx n="82" d="100"/>
          <a:sy n="82" d="100"/>
        </p:scale>
        <p:origin x="4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fa919fd6-03f8-48d0-9b95-10ac8c9672df" providerId="ADAL" clId="{FFEB0789-AD70-4659-9CE7-2D572321F606}"/>
    <pc:docChg chg="custSel modSld">
      <pc:chgData name="Chad Vidden" userId="fa919fd6-03f8-48d0-9b95-10ac8c9672df" providerId="ADAL" clId="{FFEB0789-AD70-4659-9CE7-2D572321F606}" dt="2020-03-26T03:27:25.093" v="6"/>
      <pc:docMkLst>
        <pc:docMk/>
      </pc:docMkLst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403596967" sldId="257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403596967" sldId="257"/>
            <ac:inkMk id="3" creationId="{672E3A27-982B-4960-84F4-06F9D47B5ACB}"/>
          </ac:inkMkLst>
        </pc:inkChg>
      </pc:sldChg>
      <pc:sldChg chg="addSp modSp">
        <pc:chgData name="Chad Vidden" userId="fa919fd6-03f8-48d0-9b95-10ac8c9672df" providerId="ADAL" clId="{FFEB0789-AD70-4659-9CE7-2D572321F606}" dt="2020-03-26T03:26:27.678" v="5"/>
        <pc:sldMkLst>
          <pc:docMk/>
          <pc:sldMk cId="2794664127" sldId="258"/>
        </pc:sldMkLst>
        <pc:spChg chg="mod">
          <ac:chgData name="Chad Vidden" userId="fa919fd6-03f8-48d0-9b95-10ac8c9672df" providerId="ADAL" clId="{FFEB0789-AD70-4659-9CE7-2D572321F606}" dt="2020-03-26T02:48:11.179" v="3" actId="15"/>
          <ac:spMkLst>
            <pc:docMk/>
            <pc:sldMk cId="2794664127" sldId="258"/>
            <ac:spMk id="4" creationId="{EF80C27F-E1FE-40DB-9563-885CD6D36EFB}"/>
          </ac:spMkLst>
        </pc:spChg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794664127" sldId="258"/>
            <ac:inkMk id="3" creationId="{1C8998FF-824A-44E7-B262-B5B237884A6F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738511991" sldId="259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738511991" sldId="259"/>
            <ac:inkMk id="3" creationId="{B3D6156D-7C0C-413E-BDB1-2A6F76C4AA7F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2863636253" sldId="260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863636253" sldId="260"/>
            <ac:inkMk id="3" creationId="{0193D2D7-8F0A-49A6-82A8-B1FD42DAB437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2443307504" sldId="261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443307504" sldId="261"/>
            <ac:inkMk id="3" creationId="{2B5C03B0-B35C-4AD2-9073-60E891C65841}"/>
          </ac:inkMkLst>
        </pc:inkChg>
      </pc:sldChg>
      <pc:sldChg chg="addSp">
        <pc:chgData name="Chad Vidden" userId="fa919fd6-03f8-48d0-9b95-10ac8c9672df" providerId="ADAL" clId="{FFEB0789-AD70-4659-9CE7-2D572321F606}" dt="2020-03-26T03:27:25.093" v="6"/>
        <pc:sldMkLst>
          <pc:docMk/>
          <pc:sldMk cId="1582824043" sldId="262"/>
        </pc:sldMkLst>
        <pc:inkChg chg="add">
          <ac:chgData name="Chad Vidden" userId="fa919fd6-03f8-48d0-9b95-10ac8c9672df" providerId="ADAL" clId="{FFEB0789-AD70-4659-9CE7-2D572321F606}" dt="2020-03-26T03:23:57.973" v="4" actId="9405"/>
          <ac:inkMkLst>
            <pc:docMk/>
            <pc:sldMk cId="1582824043" sldId="262"/>
            <ac:inkMk id="3" creationId="{EF98DC71-FEFC-4013-9005-AD24FB45736D}"/>
          </ac:inkMkLst>
        </pc:inkChg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1582824043" sldId="262"/>
            <ac:inkMk id="4" creationId="{47D9B2D5-B922-4113-ACE1-148A899CE62F}"/>
          </ac:inkMkLst>
        </pc:inkChg>
        <pc:inkChg chg="add">
          <ac:chgData name="Chad Vidden" userId="fa919fd6-03f8-48d0-9b95-10ac8c9672df" providerId="ADAL" clId="{FFEB0789-AD70-4659-9CE7-2D572321F606}" dt="2020-03-26T03:27:25.093" v="6"/>
          <ac:inkMkLst>
            <pc:docMk/>
            <pc:sldMk cId="1582824043" sldId="262"/>
            <ac:inkMk id="5" creationId="{BC83F89A-B8BF-4791-A10C-9BC3DFB4FDF9}"/>
          </ac:inkMkLst>
        </pc:inkChg>
      </pc:sldChg>
    </pc:docChg>
  </pc:docChgLst>
  <pc:docChgLst>
    <pc:chgData clId="Web-{FB05194F-5D8B-9C34-B623-FE653CA40577}"/>
    <pc:docChg chg="modSld">
      <pc:chgData name="" userId="" providerId="" clId="Web-{FB05194F-5D8B-9C34-B623-FE653CA40577}" dt="2020-04-01T15:48:27.326" v="1" actId="20577"/>
      <pc:docMkLst>
        <pc:docMk/>
      </pc:docMkLst>
      <pc:sldChg chg="modSp">
        <pc:chgData name="" userId="" providerId="" clId="Web-{FB05194F-5D8B-9C34-B623-FE653CA40577}" dt="2020-04-01T15:48:27.326" v="0" actId="20577"/>
        <pc:sldMkLst>
          <pc:docMk/>
          <pc:sldMk cId="650494771" sldId="256"/>
        </pc:sldMkLst>
        <pc:spChg chg="mod">
          <ac:chgData name="" userId="" providerId="" clId="Web-{FB05194F-5D8B-9C34-B623-FE653CA40577}" dt="2020-04-01T15:48:27.326" v="0" actId="20577"/>
          <ac:spMkLst>
            <pc:docMk/>
            <pc:sldMk cId="650494771" sldId="256"/>
            <ac:spMk id="3" creationId="{A9E7664B-FF9F-4B13-8597-43EA9CC3F60B}"/>
          </ac:spMkLst>
        </pc:spChg>
      </pc:sldChg>
    </pc:docChg>
  </pc:docChgLst>
  <pc:docChgLst>
    <pc:chgData name="Chad Vidden" userId="S::cvidden@uwlax.edu::fa919fd6-03f8-48d0-9b95-10ac8c9672df" providerId="AD" clId="Web-{BE0EDB51-7E15-8AA5-147E-C391DEE858F9}"/>
    <pc:docChg chg="addSld delSld modSld">
      <pc:chgData name="Chad Vidden" userId="S::cvidden@uwlax.edu::fa919fd6-03f8-48d0-9b95-10ac8c9672df" providerId="AD" clId="Web-{BE0EDB51-7E15-8AA5-147E-C391DEE858F9}" dt="2020-04-01T16:28:55.863" v="574"/>
      <pc:docMkLst>
        <pc:docMk/>
      </pc:docMkLst>
      <pc:sldChg chg="modSp">
        <pc:chgData name="Chad Vidden" userId="S::cvidden@uwlax.edu::fa919fd6-03f8-48d0-9b95-10ac8c9672df" providerId="AD" clId="Web-{BE0EDB51-7E15-8AA5-147E-C391DEE858F9}" dt="2020-04-01T16:03:04.373" v="64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BE0EDB51-7E15-8AA5-147E-C391DEE858F9}" dt="2020-04-01T16:02:58.842" v="37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BE0EDB51-7E15-8AA5-147E-C391DEE858F9}" dt="2020-04-01T16:03:04.373" v="64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modSp">
        <pc:chgData name="Chad Vidden" userId="S::cvidden@uwlax.edu::fa919fd6-03f8-48d0-9b95-10ac8c9672df" providerId="AD" clId="Web-{BE0EDB51-7E15-8AA5-147E-C391DEE858F9}" dt="2020-04-01T16:26:48.312" v="519" actId="20577"/>
        <pc:sldMkLst>
          <pc:docMk/>
          <pc:sldMk cId="2794664127" sldId="258"/>
        </pc:sldMkLst>
        <pc:spChg chg="mod">
          <ac:chgData name="Chad Vidden" userId="S::cvidden@uwlax.edu::fa919fd6-03f8-48d0-9b95-10ac8c9672df" providerId="AD" clId="Web-{BE0EDB51-7E15-8AA5-147E-C391DEE858F9}" dt="2020-04-01T16:26:48.312" v="519" actId="20577"/>
          <ac:spMkLst>
            <pc:docMk/>
            <pc:sldMk cId="2794664127" sldId="258"/>
            <ac:spMk id="2" creationId="{0103A535-FB13-4EBB-BEB4-7B8A6B93EF09}"/>
          </ac:spMkLst>
        </pc:spChg>
      </pc:sldChg>
      <pc:sldChg chg="modSp modNotes">
        <pc:chgData name="Chad Vidden" userId="S::cvidden@uwlax.edu::fa919fd6-03f8-48d0-9b95-10ac8c9672df" providerId="AD" clId="Web-{BE0EDB51-7E15-8AA5-147E-C391DEE858F9}" dt="2020-04-01T16:20:55.691" v="161"/>
        <pc:sldMkLst>
          <pc:docMk/>
          <pc:sldMk cId="731333022" sldId="259"/>
        </pc:sldMkLst>
        <pc:spChg chg="mod">
          <ac:chgData name="Chad Vidden" userId="S::cvidden@uwlax.edu::fa919fd6-03f8-48d0-9b95-10ac8c9672df" providerId="AD" clId="Web-{BE0EDB51-7E15-8AA5-147E-C391DEE858F9}" dt="2020-04-01T16:20:30.033" v="108" actId="20577"/>
          <ac:spMkLst>
            <pc:docMk/>
            <pc:sldMk cId="731333022" sldId="259"/>
            <ac:spMk id="2" creationId="{83ADDD7C-00D2-4E2C-924B-504F60202A4F}"/>
          </ac:spMkLst>
        </pc:spChg>
      </pc:sldChg>
      <pc:sldChg chg="del">
        <pc:chgData name="Chad Vidden" userId="S::cvidden@uwlax.edu::fa919fd6-03f8-48d0-9b95-10ac8c9672df" providerId="AD" clId="Web-{BE0EDB51-7E15-8AA5-147E-C391DEE858F9}" dt="2020-04-01T16:18:22.045" v="69"/>
        <pc:sldMkLst>
          <pc:docMk/>
          <pc:sldMk cId="1409169783" sldId="260"/>
        </pc:sldMkLst>
      </pc:sldChg>
      <pc:sldChg chg="del">
        <pc:chgData name="Chad Vidden" userId="S::cvidden@uwlax.edu::fa919fd6-03f8-48d0-9b95-10ac8c9672df" providerId="AD" clId="Web-{BE0EDB51-7E15-8AA5-147E-C391DEE858F9}" dt="2020-04-01T16:18:22.045" v="68"/>
        <pc:sldMkLst>
          <pc:docMk/>
          <pc:sldMk cId="2862730537" sldId="261"/>
        </pc:sldMkLst>
      </pc:sldChg>
      <pc:sldChg chg="del">
        <pc:chgData name="Chad Vidden" userId="S::cvidden@uwlax.edu::fa919fd6-03f8-48d0-9b95-10ac8c9672df" providerId="AD" clId="Web-{BE0EDB51-7E15-8AA5-147E-C391DEE858F9}" dt="2020-04-01T16:18:22.045" v="67"/>
        <pc:sldMkLst>
          <pc:docMk/>
          <pc:sldMk cId="347258321" sldId="262"/>
        </pc:sldMkLst>
      </pc:sldChg>
      <pc:sldChg chg="modSp modNotes">
        <pc:chgData name="Chad Vidden" userId="S::cvidden@uwlax.edu::fa919fd6-03f8-48d0-9b95-10ac8c9672df" providerId="AD" clId="Web-{BE0EDB51-7E15-8AA5-147E-C391DEE858F9}" dt="2020-04-01T16:28:55.863" v="574"/>
        <pc:sldMkLst>
          <pc:docMk/>
          <pc:sldMk cId="1404313816" sldId="263"/>
        </pc:sldMkLst>
        <pc:spChg chg="mod">
          <ac:chgData name="Chad Vidden" userId="S::cvidden@uwlax.edu::fa919fd6-03f8-48d0-9b95-10ac8c9672df" providerId="AD" clId="Web-{BE0EDB51-7E15-8AA5-147E-C391DEE858F9}" dt="2020-04-01T16:21:01.284" v="163" actId="20577"/>
          <ac:spMkLst>
            <pc:docMk/>
            <pc:sldMk cId="1404313816" sldId="263"/>
            <ac:spMk id="2" creationId="{29F2A634-13AD-4ACB-81D3-4F1EA2FA9D4E}"/>
          </ac:spMkLst>
        </pc:spChg>
        <pc:spChg chg="mod">
          <ac:chgData name="Chad Vidden" userId="S::cvidden@uwlax.edu::fa919fd6-03f8-48d0-9b95-10ac8c9672df" providerId="AD" clId="Web-{BE0EDB51-7E15-8AA5-147E-C391DEE858F9}" dt="2020-04-01T16:28:49.472" v="572" actId="20577"/>
          <ac:spMkLst>
            <pc:docMk/>
            <pc:sldMk cId="1404313816" sldId="263"/>
            <ac:spMk id="3" creationId="{2B084726-8F71-4729-8ACC-8E4AC2D5D4FD}"/>
          </ac:spMkLst>
        </pc:spChg>
      </pc:sldChg>
      <pc:sldChg chg="modSp new modNotes">
        <pc:chgData name="Chad Vidden" userId="S::cvidden@uwlax.edu::fa919fd6-03f8-48d0-9b95-10ac8c9672df" providerId="AD" clId="Web-{BE0EDB51-7E15-8AA5-147E-C391DEE858F9}" dt="2020-04-01T16:22:47.866" v="301"/>
        <pc:sldMkLst>
          <pc:docMk/>
          <pc:sldMk cId="3435776307" sldId="264"/>
        </pc:sldMkLst>
        <pc:spChg chg="mod">
          <ac:chgData name="Chad Vidden" userId="S::cvidden@uwlax.edu::fa919fd6-03f8-48d0-9b95-10ac8c9672df" providerId="AD" clId="Web-{BE0EDB51-7E15-8AA5-147E-C391DEE858F9}" dt="2020-04-01T16:21:20.879" v="182" actId="20577"/>
          <ac:spMkLst>
            <pc:docMk/>
            <pc:sldMk cId="3435776307" sldId="264"/>
            <ac:spMk id="2" creationId="{F7DBB0F3-1F6A-4348-85AD-AEC80A880E98}"/>
          </ac:spMkLst>
        </pc:spChg>
      </pc:sldChg>
      <pc:sldChg chg="modSp new modNotes">
        <pc:chgData name="Chad Vidden" userId="S::cvidden@uwlax.edu::fa919fd6-03f8-48d0-9b95-10ac8c9672df" providerId="AD" clId="Web-{BE0EDB51-7E15-8AA5-147E-C391DEE858F9}" dt="2020-04-01T16:23:35.227" v="354"/>
        <pc:sldMkLst>
          <pc:docMk/>
          <pc:sldMk cId="2921993842" sldId="265"/>
        </pc:sldMkLst>
        <pc:spChg chg="mod">
          <ac:chgData name="Chad Vidden" userId="S::cvidden@uwlax.edu::fa919fd6-03f8-48d0-9b95-10ac8c9672df" providerId="AD" clId="Web-{BE0EDB51-7E15-8AA5-147E-C391DEE858F9}" dt="2020-04-01T16:22:56.304" v="315" actId="20577"/>
          <ac:spMkLst>
            <pc:docMk/>
            <pc:sldMk cId="2921993842" sldId="265"/>
            <ac:spMk id="2" creationId="{E1B6C511-D6A5-43B6-AC9E-1233C5F1F85E}"/>
          </ac:spMkLst>
        </pc:spChg>
      </pc:sldChg>
      <pc:sldChg chg="modSp new modNotes">
        <pc:chgData name="Chad Vidden" userId="S::cvidden@uwlax.edu::fa919fd6-03f8-48d0-9b95-10ac8c9672df" providerId="AD" clId="Web-{BE0EDB51-7E15-8AA5-147E-C391DEE858F9}" dt="2020-04-01T16:25:55.779" v="478"/>
        <pc:sldMkLst>
          <pc:docMk/>
          <pc:sldMk cId="4118637930" sldId="266"/>
        </pc:sldMkLst>
        <pc:spChg chg="mod">
          <ac:chgData name="Chad Vidden" userId="S::cvidden@uwlax.edu::fa919fd6-03f8-48d0-9b95-10ac8c9672df" providerId="AD" clId="Web-{BE0EDB51-7E15-8AA5-147E-C391DEE858F9}" dt="2020-04-01T16:23:53.259" v="365" actId="20577"/>
          <ac:spMkLst>
            <pc:docMk/>
            <pc:sldMk cId="4118637930" sldId="266"/>
            <ac:spMk id="2" creationId="{96690080-C1FA-4D0E-A5AD-D4134F408AD3}"/>
          </ac:spMkLst>
        </pc:spChg>
      </pc:sldChg>
      <pc:sldChg chg="modSp add replId modNotes">
        <pc:chgData name="Chad Vidden" userId="S::cvidden@uwlax.edu::fa919fd6-03f8-48d0-9b95-10ac8c9672df" providerId="AD" clId="Web-{BE0EDB51-7E15-8AA5-147E-C391DEE858F9}" dt="2020-04-01T16:26:41.827" v="518"/>
        <pc:sldMkLst>
          <pc:docMk/>
          <pc:sldMk cId="211650965" sldId="267"/>
        </pc:sldMkLst>
        <pc:spChg chg="mod">
          <ac:chgData name="Chad Vidden" userId="S::cvidden@uwlax.edu::fa919fd6-03f8-48d0-9b95-10ac8c9672df" providerId="AD" clId="Web-{BE0EDB51-7E15-8AA5-147E-C391DEE858F9}" dt="2020-04-01T16:26:07.232" v="495" actId="20577"/>
          <ac:spMkLst>
            <pc:docMk/>
            <pc:sldMk cId="211650965" sldId="267"/>
            <ac:spMk id="2" creationId="{96690080-C1FA-4D0E-A5AD-D4134F408AD3}"/>
          </ac:spMkLst>
        </pc:spChg>
      </pc:sldChg>
    </pc:docChg>
  </pc:docChgLst>
  <pc:docChgLst>
    <pc:chgData name="Chad Vidden" userId="fa919fd6-03f8-48d0-9b95-10ac8c9672df" providerId="ADAL" clId="{1572EB86-0D8D-402A-8E72-E91A9A2A3CD7}"/>
    <pc:docChg chg="custSel addSld modSld sldOrd">
      <pc:chgData name="Chad Vidden" userId="fa919fd6-03f8-48d0-9b95-10ac8c9672df" providerId="ADAL" clId="{1572EB86-0D8D-402A-8E72-E91A9A2A3CD7}" dt="2020-03-24T21:22:59.163" v="1627" actId="20577"/>
      <pc:docMkLst>
        <pc:docMk/>
      </pc:docMkLst>
      <pc:sldChg chg="modSp">
        <pc:chgData name="Chad Vidden" userId="fa919fd6-03f8-48d0-9b95-10ac8c9672df" providerId="ADAL" clId="{1572EB86-0D8D-402A-8E72-E91A9A2A3CD7}" dt="2020-03-24T21:06:56.600" v="22" actId="20577"/>
        <pc:sldMkLst>
          <pc:docMk/>
          <pc:sldMk cId="650494771" sldId="256"/>
        </pc:sldMkLst>
        <pc:spChg chg="mod">
          <ac:chgData name="Chad Vidden" userId="fa919fd6-03f8-48d0-9b95-10ac8c9672df" providerId="ADAL" clId="{1572EB86-0D8D-402A-8E72-E91A9A2A3CD7}" dt="2020-03-24T21:06:56.600" v="22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Sp modSp add ord modNotesTx">
        <pc:chgData name="Chad Vidden" userId="fa919fd6-03f8-48d0-9b95-10ac8c9672df" providerId="ADAL" clId="{1572EB86-0D8D-402A-8E72-E91A9A2A3CD7}" dt="2020-03-24T21:21:36.581" v="1447" actId="20577"/>
        <pc:sldMkLst>
          <pc:docMk/>
          <pc:sldMk cId="403596967" sldId="257"/>
        </pc:sldMkLst>
        <pc:spChg chg="mod">
          <ac:chgData name="Chad Vidden" userId="fa919fd6-03f8-48d0-9b95-10ac8c9672df" providerId="ADAL" clId="{1572EB86-0D8D-402A-8E72-E91A9A2A3CD7}" dt="2020-03-24T21:11:00.810" v="424" actId="20577"/>
          <ac:spMkLst>
            <pc:docMk/>
            <pc:sldMk cId="403596967" sldId="257"/>
            <ac:spMk id="2" creationId="{D7C69771-9200-40F5-81E1-2EFCDCE5D5B4}"/>
          </ac:spMkLst>
        </pc:spChg>
        <pc:spChg chg="del">
          <ac:chgData name="Chad Vidden" userId="fa919fd6-03f8-48d0-9b95-10ac8c9672df" providerId="ADAL" clId="{1572EB86-0D8D-402A-8E72-E91A9A2A3CD7}" dt="2020-03-24T21:07:06.562" v="24" actId="478"/>
          <ac:spMkLst>
            <pc:docMk/>
            <pc:sldMk cId="403596967" sldId="257"/>
            <ac:spMk id="3" creationId="{3718AFC5-3451-4EE5-9D3A-4EDB4FBDE661}"/>
          </ac:spMkLst>
        </pc:spChg>
      </pc:sldChg>
      <pc:sldChg chg="addSp delSp modSp add ord">
        <pc:chgData name="Chad Vidden" userId="fa919fd6-03f8-48d0-9b95-10ac8c9672df" providerId="ADAL" clId="{1572EB86-0D8D-402A-8E72-E91A9A2A3CD7}" dt="2020-03-24T21:09:24.996" v="172" actId="5793"/>
        <pc:sldMkLst>
          <pc:docMk/>
          <pc:sldMk cId="2794664127" sldId="258"/>
        </pc:sldMkLst>
        <pc:spChg chg="mod">
          <ac:chgData name="Chad Vidden" userId="fa919fd6-03f8-48d0-9b95-10ac8c9672df" providerId="ADAL" clId="{1572EB86-0D8D-402A-8E72-E91A9A2A3CD7}" dt="2020-03-24T21:09:08.430" v="164" actId="20577"/>
          <ac:spMkLst>
            <pc:docMk/>
            <pc:sldMk cId="2794664127" sldId="258"/>
            <ac:spMk id="2" creationId="{0103A535-FB13-4EBB-BEB4-7B8A6B93EF09}"/>
          </ac:spMkLst>
        </pc:spChg>
        <pc:spChg chg="del">
          <ac:chgData name="Chad Vidden" userId="fa919fd6-03f8-48d0-9b95-10ac8c9672df" providerId="ADAL" clId="{1572EB86-0D8D-402A-8E72-E91A9A2A3CD7}" dt="2020-03-24T21:08:29.126" v="120" actId="478"/>
          <ac:spMkLst>
            <pc:docMk/>
            <pc:sldMk cId="2794664127" sldId="258"/>
            <ac:spMk id="3" creationId="{2DD76BD5-A3B0-4AAD-9164-5562D6EDA659}"/>
          </ac:spMkLst>
        </pc:spChg>
        <pc:spChg chg="add mod">
          <ac:chgData name="Chad Vidden" userId="fa919fd6-03f8-48d0-9b95-10ac8c9672df" providerId="ADAL" clId="{1572EB86-0D8D-402A-8E72-E91A9A2A3CD7}" dt="2020-03-24T21:09:24.996" v="172" actId="5793"/>
          <ac:spMkLst>
            <pc:docMk/>
            <pc:sldMk cId="2794664127" sldId="258"/>
            <ac:spMk id="4" creationId="{EF80C27F-E1FE-40DB-9563-885CD6D36EFB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0:53.856" v="415" actId="20577"/>
        <pc:sldMkLst>
          <pc:docMk/>
          <pc:sldMk cId="738511991" sldId="259"/>
        </pc:sldMkLst>
        <pc:spChg chg="mod">
          <ac:chgData name="Chad Vidden" userId="fa919fd6-03f8-48d0-9b95-10ac8c9672df" providerId="ADAL" clId="{1572EB86-0D8D-402A-8E72-E91A9A2A3CD7}" dt="2020-03-24T21:09:50.294" v="193" actId="20577"/>
          <ac:spMkLst>
            <pc:docMk/>
            <pc:sldMk cId="738511991" sldId="259"/>
            <ac:spMk id="2" creationId="{7A9291AC-6E8B-420E-B06B-5A794B9DD348}"/>
          </ac:spMkLst>
        </pc:spChg>
        <pc:spChg chg="del">
          <ac:chgData name="Chad Vidden" userId="fa919fd6-03f8-48d0-9b95-10ac8c9672df" providerId="ADAL" clId="{1572EB86-0D8D-402A-8E72-E91A9A2A3CD7}" dt="2020-03-24T21:09:41.023" v="174" actId="478"/>
          <ac:spMkLst>
            <pc:docMk/>
            <pc:sldMk cId="738511991" sldId="259"/>
            <ac:spMk id="3" creationId="{500E4FE3-EF04-4B0E-AA01-E97C64C71B89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4:23.241" v="717" actId="20577"/>
        <pc:sldMkLst>
          <pc:docMk/>
          <pc:sldMk cId="2863636253" sldId="260"/>
        </pc:sldMkLst>
        <pc:spChg chg="mod">
          <ac:chgData name="Chad Vidden" userId="fa919fd6-03f8-48d0-9b95-10ac8c9672df" providerId="ADAL" clId="{1572EB86-0D8D-402A-8E72-E91A9A2A3CD7}" dt="2020-03-24T21:13:07.448" v="459" actId="20577"/>
          <ac:spMkLst>
            <pc:docMk/>
            <pc:sldMk cId="2863636253" sldId="260"/>
            <ac:spMk id="2" creationId="{C306157B-8FB0-4DBF-87DB-613DEB3EEF93}"/>
          </ac:spMkLst>
        </pc:spChg>
        <pc:spChg chg="del">
          <ac:chgData name="Chad Vidden" userId="fa919fd6-03f8-48d0-9b95-10ac8c9672df" providerId="ADAL" clId="{1572EB86-0D8D-402A-8E72-E91A9A2A3CD7}" dt="2020-03-24T21:12:30.937" v="435" actId="478"/>
          <ac:spMkLst>
            <pc:docMk/>
            <pc:sldMk cId="2863636253" sldId="260"/>
            <ac:spMk id="3" creationId="{0C0103FF-F3CC-4CF9-A13D-0B481FE3BDF6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7:45.045" v="935" actId="20577"/>
        <pc:sldMkLst>
          <pc:docMk/>
          <pc:sldMk cId="2443307504" sldId="261"/>
        </pc:sldMkLst>
        <pc:spChg chg="mod">
          <ac:chgData name="Chad Vidden" userId="fa919fd6-03f8-48d0-9b95-10ac8c9672df" providerId="ADAL" clId="{1572EB86-0D8D-402A-8E72-E91A9A2A3CD7}" dt="2020-03-24T21:15:40.023" v="746" actId="20577"/>
          <ac:spMkLst>
            <pc:docMk/>
            <pc:sldMk cId="2443307504" sldId="261"/>
            <ac:spMk id="2" creationId="{EEC69DB4-7042-4CC9-9B13-87F78B0DDDAC}"/>
          </ac:spMkLst>
        </pc:spChg>
        <pc:spChg chg="del">
          <ac:chgData name="Chad Vidden" userId="fa919fd6-03f8-48d0-9b95-10ac8c9672df" providerId="ADAL" clId="{1572EB86-0D8D-402A-8E72-E91A9A2A3CD7}" dt="2020-03-24T21:15:30.596" v="719" actId="478"/>
          <ac:spMkLst>
            <pc:docMk/>
            <pc:sldMk cId="2443307504" sldId="261"/>
            <ac:spMk id="3" creationId="{0C2B9521-04D0-4FC5-BF90-80463F421F67}"/>
          </ac:spMkLst>
        </pc:spChg>
      </pc:sldChg>
      <pc:sldChg chg="modSp add modNotesTx">
        <pc:chgData name="Chad Vidden" userId="fa919fd6-03f8-48d0-9b95-10ac8c9672df" providerId="ADAL" clId="{1572EB86-0D8D-402A-8E72-E91A9A2A3CD7}" dt="2020-03-24T21:22:59.163" v="1627" actId="20577"/>
        <pc:sldMkLst>
          <pc:docMk/>
          <pc:sldMk cId="1582824043" sldId="262"/>
        </pc:sldMkLst>
        <pc:spChg chg="mod">
          <ac:chgData name="Chad Vidden" userId="fa919fd6-03f8-48d0-9b95-10ac8c9672df" providerId="ADAL" clId="{1572EB86-0D8D-402A-8E72-E91A9A2A3CD7}" dt="2020-03-24T21:19:39.173" v="1113" actId="20577"/>
          <ac:spMkLst>
            <pc:docMk/>
            <pc:sldMk cId="1582824043" sldId="262"/>
            <ac:spMk id="2" creationId="{F9E88F1B-9021-46F7-9AD5-23F9AE255AFD}"/>
          </ac:spMkLst>
        </pc:spChg>
      </pc:sldChg>
    </pc:docChg>
  </pc:docChgLst>
  <pc:docChgLst>
    <pc:chgData name="Chad Vidden" userId="S::cvidden@uwlax.edu::fa919fd6-03f8-48d0-9b95-10ac8c9672df" providerId="AD" clId="Web-{5DF22C58-A7DB-B2D5-2614-8D966C2CB963}"/>
    <pc:docChg chg="addSld delSld modSld">
      <pc:chgData name="Chad Vidden" userId="S::cvidden@uwlax.edu::fa919fd6-03f8-48d0-9b95-10ac8c9672df" providerId="AD" clId="Web-{5DF22C58-A7DB-B2D5-2614-8D966C2CB963}" dt="2020-04-14T03:51:29.192" v="479" actId="20577"/>
      <pc:docMkLst>
        <pc:docMk/>
      </pc:docMkLst>
      <pc:sldChg chg="delSp modSp">
        <pc:chgData name="Chad Vidden" userId="S::cvidden@uwlax.edu::fa919fd6-03f8-48d0-9b95-10ac8c9672df" providerId="AD" clId="Web-{5DF22C58-A7DB-B2D5-2614-8D966C2CB963}" dt="2020-04-14T03:40:29.612" v="31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5DF22C58-A7DB-B2D5-2614-8D966C2CB963}" dt="2020-04-14T03:39:12.627" v="5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5DF22C58-A7DB-B2D5-2614-8D966C2CB963}" dt="2020-04-14T03:40:29.612" v="31" actId="20577"/>
          <ac:spMkLst>
            <pc:docMk/>
            <pc:sldMk cId="650494771" sldId="256"/>
            <ac:spMk id="3" creationId="{A9E7664B-FF9F-4B13-8597-43EA9CC3F60B}"/>
          </ac:spMkLst>
        </pc:spChg>
        <pc:inkChg chg="del">
          <ac:chgData name="Chad Vidden" userId="S::cvidden@uwlax.edu::fa919fd6-03f8-48d0-9b95-10ac8c9672df" providerId="AD" clId="Web-{5DF22C58-A7DB-B2D5-2614-8D966C2CB963}" dt="2020-04-14T03:38:57.455" v="0"/>
          <ac:inkMkLst>
            <pc:docMk/>
            <pc:sldMk cId="650494771" sldId="256"/>
            <ac:inkMk id="4" creationId="{3D82A880-A36E-4D85-BD4F-B95BE7CB5A30}"/>
          </ac:inkMkLst>
        </pc:inkChg>
      </pc:sldChg>
      <pc:sldChg chg="delSp">
        <pc:chgData name="Chad Vidden" userId="S::cvidden@uwlax.edu::fa919fd6-03f8-48d0-9b95-10ac8c9672df" providerId="AD" clId="Web-{5DF22C58-A7DB-B2D5-2614-8D966C2CB963}" dt="2020-04-14T03:41:20.409" v="46"/>
        <pc:sldMkLst>
          <pc:docMk/>
          <pc:sldMk cId="2794664127" sldId="258"/>
        </pc:sldMkLst>
        <pc:inkChg chg="del">
          <ac:chgData name="Chad Vidden" userId="S::cvidden@uwlax.edu::fa919fd6-03f8-48d0-9b95-10ac8c9672df" providerId="AD" clId="Web-{5DF22C58-A7DB-B2D5-2614-8D966C2CB963}" dt="2020-04-14T03:41:20.409" v="46"/>
          <ac:inkMkLst>
            <pc:docMk/>
            <pc:sldMk cId="2794664127" sldId="258"/>
            <ac:inkMk id="3" creationId="{2A0275DC-8F13-478E-BF43-C42E485FE6C2}"/>
          </ac:inkMkLst>
        </pc:inkChg>
      </pc:sldChg>
      <pc:sldChg chg="delSp modSp modNotes">
        <pc:chgData name="Chad Vidden" userId="S::cvidden@uwlax.edu::fa919fd6-03f8-48d0-9b95-10ac8c9672df" providerId="AD" clId="Web-{5DF22C58-A7DB-B2D5-2614-8D966C2CB963}" dt="2020-04-14T03:42:01.972" v="124"/>
        <pc:sldMkLst>
          <pc:docMk/>
          <pc:sldMk cId="731333022" sldId="259"/>
        </pc:sldMkLst>
        <pc:spChg chg="mod">
          <ac:chgData name="Chad Vidden" userId="S::cvidden@uwlax.edu::fa919fd6-03f8-48d0-9b95-10ac8c9672df" providerId="AD" clId="Web-{5DF22C58-A7DB-B2D5-2614-8D966C2CB963}" dt="2020-04-14T03:40:42.346" v="35" actId="20577"/>
          <ac:spMkLst>
            <pc:docMk/>
            <pc:sldMk cId="731333022" sldId="259"/>
            <ac:spMk id="2" creationId="{83ADDD7C-00D2-4E2C-924B-504F60202A4F}"/>
          </ac:spMkLst>
        </pc:spChg>
        <pc:inkChg chg="del">
          <ac:chgData name="Chad Vidden" userId="S::cvidden@uwlax.edu::fa919fd6-03f8-48d0-9b95-10ac8c9672df" providerId="AD" clId="Web-{5DF22C58-A7DB-B2D5-2614-8D966C2CB963}" dt="2020-04-14T03:40:34.503" v="34"/>
          <ac:inkMkLst>
            <pc:docMk/>
            <pc:sldMk cId="731333022" sldId="259"/>
            <ac:inkMk id="3" creationId="{74A205D3-F51A-47AB-907B-B81089A069F8}"/>
          </ac:inkMkLst>
        </pc:inkChg>
      </pc:sldChg>
      <pc:sldChg chg="delSp modSp">
        <pc:chgData name="Chad Vidden" userId="S::cvidden@uwlax.edu::fa919fd6-03f8-48d0-9b95-10ac8c9672df" providerId="AD" clId="Web-{5DF22C58-A7DB-B2D5-2614-8D966C2CB963}" dt="2020-04-14T03:51:29.192" v="478" actId="20577"/>
        <pc:sldMkLst>
          <pc:docMk/>
          <pc:sldMk cId="1404313816" sldId="263"/>
        </pc:sldMkLst>
        <pc:spChg chg="mod">
          <ac:chgData name="Chad Vidden" userId="S::cvidden@uwlax.edu::fa919fd6-03f8-48d0-9b95-10ac8c9672df" providerId="AD" clId="Web-{5DF22C58-A7DB-B2D5-2614-8D966C2CB963}" dt="2020-04-14T03:40:59.315" v="43" actId="20577"/>
          <ac:spMkLst>
            <pc:docMk/>
            <pc:sldMk cId="1404313816" sldId="263"/>
            <ac:spMk id="2" creationId="{29F2A634-13AD-4ACB-81D3-4F1EA2FA9D4E}"/>
          </ac:spMkLst>
        </pc:spChg>
        <pc:spChg chg="mod">
          <ac:chgData name="Chad Vidden" userId="S::cvidden@uwlax.edu::fa919fd6-03f8-48d0-9b95-10ac8c9672df" providerId="AD" clId="Web-{5DF22C58-A7DB-B2D5-2614-8D966C2CB963}" dt="2020-04-14T03:51:29.192" v="478" actId="20577"/>
          <ac:spMkLst>
            <pc:docMk/>
            <pc:sldMk cId="1404313816" sldId="263"/>
            <ac:spMk id="3" creationId="{2B084726-8F71-4729-8ACC-8E4AC2D5D4FD}"/>
          </ac:spMkLst>
        </pc:spChg>
        <pc:inkChg chg="del">
          <ac:chgData name="Chad Vidden" userId="S::cvidden@uwlax.edu::fa919fd6-03f8-48d0-9b95-10ac8c9672df" providerId="AD" clId="Web-{5DF22C58-A7DB-B2D5-2614-8D966C2CB963}" dt="2020-04-14T03:40:55.237" v="42"/>
          <ac:inkMkLst>
            <pc:docMk/>
            <pc:sldMk cId="1404313816" sldId="263"/>
            <ac:inkMk id="4" creationId="{544E8F7E-9370-4029-858C-0CA061935A2F}"/>
          </ac:inkMkLst>
        </pc:inkChg>
      </pc:sldChg>
      <pc:sldChg chg="modSp new modNotes">
        <pc:chgData name="Chad Vidden" userId="S::cvidden@uwlax.edu::fa919fd6-03f8-48d0-9b95-10ac8c9672df" providerId="AD" clId="Web-{5DF22C58-A7DB-B2D5-2614-8D966C2CB963}" dt="2020-04-14T03:43:11.941" v="201"/>
        <pc:sldMkLst>
          <pc:docMk/>
          <pc:sldMk cId="2897208042" sldId="264"/>
        </pc:sldMkLst>
        <pc:spChg chg="mod">
          <ac:chgData name="Chad Vidden" userId="S::cvidden@uwlax.edu::fa919fd6-03f8-48d0-9b95-10ac8c9672df" providerId="AD" clId="Web-{5DF22C58-A7DB-B2D5-2614-8D966C2CB963}" dt="2020-04-14T03:41:43.550" v="94" actId="20577"/>
          <ac:spMkLst>
            <pc:docMk/>
            <pc:sldMk cId="2897208042" sldId="264"/>
            <ac:spMk id="2" creationId="{07997583-45B8-4510-A9F9-1DF20366677A}"/>
          </ac:spMkLst>
        </pc:spChg>
      </pc:sldChg>
      <pc:sldChg chg="del">
        <pc:chgData name="Chad Vidden" userId="S::cvidden@uwlax.edu::fa919fd6-03f8-48d0-9b95-10ac8c9672df" providerId="AD" clId="Web-{5DF22C58-A7DB-B2D5-2614-8D966C2CB963}" dt="2020-04-14T03:40:50.034" v="41"/>
        <pc:sldMkLst>
          <pc:docMk/>
          <pc:sldMk cId="3435776307" sldId="264"/>
        </pc:sldMkLst>
      </pc:sldChg>
      <pc:sldChg chg="del">
        <pc:chgData name="Chad Vidden" userId="S::cvidden@uwlax.edu::fa919fd6-03f8-48d0-9b95-10ac8c9672df" providerId="AD" clId="Web-{5DF22C58-A7DB-B2D5-2614-8D966C2CB963}" dt="2020-04-14T03:40:50.003" v="40"/>
        <pc:sldMkLst>
          <pc:docMk/>
          <pc:sldMk cId="2921993842" sldId="265"/>
        </pc:sldMkLst>
      </pc:sldChg>
      <pc:sldChg chg="modSp new modNotes">
        <pc:chgData name="Chad Vidden" userId="S::cvidden@uwlax.edu::fa919fd6-03f8-48d0-9b95-10ac8c9672df" providerId="AD" clId="Web-{5DF22C58-A7DB-B2D5-2614-8D966C2CB963}" dt="2020-04-14T03:47:29.941" v="289"/>
        <pc:sldMkLst>
          <pc:docMk/>
          <pc:sldMk cId="4260808109" sldId="265"/>
        </pc:sldMkLst>
        <pc:spChg chg="mod">
          <ac:chgData name="Chad Vidden" userId="S::cvidden@uwlax.edu::fa919fd6-03f8-48d0-9b95-10ac8c9672df" providerId="AD" clId="Web-{5DF22C58-A7DB-B2D5-2614-8D966C2CB963}" dt="2020-04-14T03:43:24.472" v="211" actId="20577"/>
          <ac:spMkLst>
            <pc:docMk/>
            <pc:sldMk cId="4260808109" sldId="265"/>
            <ac:spMk id="2" creationId="{AE79A625-B694-4E3F-9520-34BF70A0BA6F}"/>
          </ac:spMkLst>
        </pc:spChg>
      </pc:sldChg>
      <pc:sldChg chg="modSp new modNotes">
        <pc:chgData name="Chad Vidden" userId="S::cvidden@uwlax.edu::fa919fd6-03f8-48d0-9b95-10ac8c9672df" providerId="AD" clId="Web-{5DF22C58-A7DB-B2D5-2614-8D966C2CB963}" dt="2020-04-14T03:49:32.645" v="431"/>
        <pc:sldMkLst>
          <pc:docMk/>
          <pc:sldMk cId="1218986475" sldId="266"/>
        </pc:sldMkLst>
        <pc:spChg chg="mod">
          <ac:chgData name="Chad Vidden" userId="S::cvidden@uwlax.edu::fa919fd6-03f8-48d0-9b95-10ac8c9672df" providerId="AD" clId="Web-{5DF22C58-A7DB-B2D5-2614-8D966C2CB963}" dt="2020-04-14T03:47:46.520" v="335" actId="20577"/>
          <ac:spMkLst>
            <pc:docMk/>
            <pc:sldMk cId="1218986475" sldId="266"/>
            <ac:spMk id="2" creationId="{F2C3E520-669E-4B16-BAC3-408189ADE80F}"/>
          </ac:spMkLst>
        </pc:spChg>
      </pc:sldChg>
      <pc:sldChg chg="del">
        <pc:chgData name="Chad Vidden" userId="S::cvidden@uwlax.edu::fa919fd6-03f8-48d0-9b95-10ac8c9672df" providerId="AD" clId="Web-{5DF22C58-A7DB-B2D5-2614-8D966C2CB963}" dt="2020-04-14T03:40:49.987" v="39"/>
        <pc:sldMkLst>
          <pc:docMk/>
          <pc:sldMk cId="4118637930" sldId="266"/>
        </pc:sldMkLst>
      </pc:sldChg>
      <pc:sldChg chg="del">
        <pc:chgData name="Chad Vidden" userId="S::cvidden@uwlax.edu::fa919fd6-03f8-48d0-9b95-10ac8c9672df" providerId="AD" clId="Web-{5DF22C58-A7DB-B2D5-2614-8D966C2CB963}" dt="2020-04-14T03:40:49.956" v="38"/>
        <pc:sldMkLst>
          <pc:docMk/>
          <pc:sldMk cId="211650965" sldId="267"/>
        </pc:sldMkLst>
      </pc:sldChg>
      <pc:sldChg chg="add replId">
        <pc:chgData name="Chad Vidden" userId="S::cvidden@uwlax.edu::fa919fd6-03f8-48d0-9b95-10ac8c9672df" providerId="AD" clId="Web-{5DF22C58-A7DB-B2D5-2614-8D966C2CB963}" dt="2020-04-14T03:49:34.598" v="432"/>
        <pc:sldMkLst>
          <pc:docMk/>
          <pc:sldMk cId="842112217" sldId="267"/>
        </pc:sldMkLst>
      </pc:sldChg>
    </pc:docChg>
  </pc:docChgLst>
  <pc:docChgLst>
    <pc:chgData name="Chad Vidden" userId="fa919fd6-03f8-48d0-9b95-10ac8c9672df" providerId="ADAL" clId="{B6382BC1-22A7-4259-A367-C270E051C276}"/>
    <pc:docChg chg="modSld">
      <pc:chgData name="Chad Vidden" userId="fa919fd6-03f8-48d0-9b95-10ac8c9672df" providerId="ADAL" clId="{B6382BC1-22A7-4259-A367-C270E051C276}" dt="2020-04-08T02:45:35.250" v="54"/>
      <pc:docMkLst>
        <pc:docMk/>
      </pc:docMkLst>
      <pc:sldChg chg="addSp">
        <pc:chgData name="Chad Vidden" userId="fa919fd6-03f8-48d0-9b95-10ac8c9672df" providerId="ADAL" clId="{B6382BC1-22A7-4259-A367-C270E051C276}" dt="2020-04-08T02:45:35.250" v="54"/>
        <pc:sldMkLst>
          <pc:docMk/>
          <pc:sldMk cId="650494771" sldId="256"/>
        </pc:sldMkLst>
        <pc:inkChg chg="add">
          <ac:chgData name="Chad Vidden" userId="fa919fd6-03f8-48d0-9b95-10ac8c9672df" providerId="ADAL" clId="{B6382BC1-22A7-4259-A367-C270E051C276}" dt="2020-04-08T02:45:35.250" v="54"/>
          <ac:inkMkLst>
            <pc:docMk/>
            <pc:sldMk cId="650494771" sldId="256"/>
            <ac:inkMk id="4" creationId="{3D82A880-A36E-4D85-BD4F-B95BE7CB5A30}"/>
          </ac:inkMkLst>
        </pc:inkChg>
      </pc:sldChg>
      <pc:sldChg chg="addSp">
        <pc:chgData name="Chad Vidden" userId="fa919fd6-03f8-48d0-9b95-10ac8c9672df" providerId="ADAL" clId="{B6382BC1-22A7-4259-A367-C270E051C276}" dt="2020-04-08T02:45:35.250" v="54"/>
        <pc:sldMkLst>
          <pc:docMk/>
          <pc:sldMk cId="2794664127" sldId="258"/>
        </pc:sldMkLst>
        <pc:inkChg chg="add">
          <ac:chgData name="Chad Vidden" userId="fa919fd6-03f8-48d0-9b95-10ac8c9672df" providerId="ADAL" clId="{B6382BC1-22A7-4259-A367-C270E051C276}" dt="2020-04-08T02:45:35.250" v="54"/>
          <ac:inkMkLst>
            <pc:docMk/>
            <pc:sldMk cId="2794664127" sldId="258"/>
            <ac:inkMk id="3" creationId="{2A0275DC-8F13-478E-BF43-C42E485FE6C2}"/>
          </ac:inkMkLst>
        </pc:inkChg>
      </pc:sldChg>
      <pc:sldChg chg="addSp">
        <pc:chgData name="Chad Vidden" userId="fa919fd6-03f8-48d0-9b95-10ac8c9672df" providerId="ADAL" clId="{B6382BC1-22A7-4259-A367-C270E051C276}" dt="2020-04-08T02:45:35.250" v="54"/>
        <pc:sldMkLst>
          <pc:docMk/>
          <pc:sldMk cId="731333022" sldId="259"/>
        </pc:sldMkLst>
        <pc:inkChg chg="add">
          <ac:chgData name="Chad Vidden" userId="fa919fd6-03f8-48d0-9b95-10ac8c9672df" providerId="ADAL" clId="{B6382BC1-22A7-4259-A367-C270E051C276}" dt="2020-04-08T02:45:35.250" v="54"/>
          <ac:inkMkLst>
            <pc:docMk/>
            <pc:sldMk cId="731333022" sldId="259"/>
            <ac:inkMk id="3" creationId="{74A205D3-F51A-47AB-907B-B81089A069F8}"/>
          </ac:inkMkLst>
        </pc:inkChg>
      </pc:sldChg>
      <pc:sldChg chg="addSp">
        <pc:chgData name="Chad Vidden" userId="fa919fd6-03f8-48d0-9b95-10ac8c9672df" providerId="ADAL" clId="{B6382BC1-22A7-4259-A367-C270E051C276}" dt="2020-04-08T02:45:35.250" v="54"/>
        <pc:sldMkLst>
          <pc:docMk/>
          <pc:sldMk cId="1404313816" sldId="263"/>
        </pc:sldMkLst>
        <pc:inkChg chg="add">
          <ac:chgData name="Chad Vidden" userId="fa919fd6-03f8-48d0-9b95-10ac8c9672df" providerId="ADAL" clId="{B6382BC1-22A7-4259-A367-C270E051C276}" dt="2020-04-08T02:45:35.250" v="54"/>
          <ac:inkMkLst>
            <pc:docMk/>
            <pc:sldMk cId="1404313816" sldId="263"/>
            <ac:inkMk id="4" creationId="{544E8F7E-9370-4029-858C-0CA061935A2F}"/>
          </ac:inkMkLst>
        </pc:inkChg>
      </pc:sldChg>
      <pc:sldChg chg="addSp modNotesTx">
        <pc:chgData name="Chad Vidden" userId="fa919fd6-03f8-48d0-9b95-10ac8c9672df" providerId="ADAL" clId="{B6382BC1-22A7-4259-A367-C270E051C276}" dt="2020-04-08T02:45:35.250" v="54"/>
        <pc:sldMkLst>
          <pc:docMk/>
          <pc:sldMk cId="3435776307" sldId="264"/>
        </pc:sldMkLst>
        <pc:inkChg chg="add">
          <ac:chgData name="Chad Vidden" userId="fa919fd6-03f8-48d0-9b95-10ac8c9672df" providerId="ADAL" clId="{B6382BC1-22A7-4259-A367-C270E051C276}" dt="2020-04-08T02:45:35.250" v="54"/>
          <ac:inkMkLst>
            <pc:docMk/>
            <pc:sldMk cId="3435776307" sldId="264"/>
            <ac:inkMk id="3" creationId="{9BB884A9-0462-4808-B633-D34061010353}"/>
          </ac:inkMkLst>
        </pc:inkChg>
      </pc:sldChg>
      <pc:sldChg chg="addSp">
        <pc:chgData name="Chad Vidden" userId="fa919fd6-03f8-48d0-9b95-10ac8c9672df" providerId="ADAL" clId="{B6382BC1-22A7-4259-A367-C270E051C276}" dt="2020-04-08T02:45:35.250" v="54"/>
        <pc:sldMkLst>
          <pc:docMk/>
          <pc:sldMk cId="2921993842" sldId="265"/>
        </pc:sldMkLst>
        <pc:inkChg chg="add">
          <ac:chgData name="Chad Vidden" userId="fa919fd6-03f8-48d0-9b95-10ac8c9672df" providerId="ADAL" clId="{B6382BC1-22A7-4259-A367-C270E051C276}" dt="2020-04-08T02:45:35.250" v="54"/>
          <ac:inkMkLst>
            <pc:docMk/>
            <pc:sldMk cId="2921993842" sldId="265"/>
            <ac:inkMk id="3" creationId="{4D77B797-5AD6-42F2-BD3F-085EA17956D6}"/>
          </ac:inkMkLst>
        </pc:inkChg>
      </pc:sldChg>
      <pc:sldChg chg="addSp modNotesTx">
        <pc:chgData name="Chad Vidden" userId="fa919fd6-03f8-48d0-9b95-10ac8c9672df" providerId="ADAL" clId="{B6382BC1-22A7-4259-A367-C270E051C276}" dt="2020-04-08T02:45:35.250" v="54"/>
        <pc:sldMkLst>
          <pc:docMk/>
          <pc:sldMk cId="4118637930" sldId="266"/>
        </pc:sldMkLst>
        <pc:inkChg chg="add">
          <ac:chgData name="Chad Vidden" userId="fa919fd6-03f8-48d0-9b95-10ac8c9672df" providerId="ADAL" clId="{B6382BC1-22A7-4259-A367-C270E051C276}" dt="2020-04-08T02:45:35.250" v="54"/>
          <ac:inkMkLst>
            <pc:docMk/>
            <pc:sldMk cId="4118637930" sldId="266"/>
            <ac:inkMk id="3" creationId="{933F0A25-C14A-48C9-B22C-EC5A115700DB}"/>
          </ac:inkMkLst>
        </pc:inkChg>
      </pc:sldChg>
      <pc:sldChg chg="addSp">
        <pc:chgData name="Chad Vidden" userId="fa919fd6-03f8-48d0-9b95-10ac8c9672df" providerId="ADAL" clId="{B6382BC1-22A7-4259-A367-C270E051C276}" dt="2020-04-08T02:45:35.250" v="54"/>
        <pc:sldMkLst>
          <pc:docMk/>
          <pc:sldMk cId="211650965" sldId="267"/>
        </pc:sldMkLst>
        <pc:inkChg chg="add">
          <ac:chgData name="Chad Vidden" userId="fa919fd6-03f8-48d0-9b95-10ac8c9672df" providerId="ADAL" clId="{B6382BC1-22A7-4259-A367-C270E051C276}" dt="2020-04-08T02:45:35.250" v="54"/>
          <ac:inkMkLst>
            <pc:docMk/>
            <pc:sldMk cId="211650965" sldId="267"/>
            <ac:inkMk id="3" creationId="{046FC62A-9C91-4965-89B2-5EBE453DD4F7}"/>
          </ac:inkMkLst>
        </pc:inkChg>
      </pc:sldChg>
    </pc:docChg>
  </pc:docChgLst>
  <pc:docChgLst>
    <pc:chgData name="Chad Vidden" userId="S::cvidden@uwlax.edu::fa919fd6-03f8-48d0-9b95-10ac8c9672df" providerId="AD" clId="Web-{976F2E84-E51D-29F1-5D2D-B7C4AC6B650E}"/>
    <pc:docChg chg="addSld delSld modSld">
      <pc:chgData name="Chad Vidden" userId="S::cvidden@uwlax.edu::fa919fd6-03f8-48d0-9b95-10ac8c9672df" providerId="AD" clId="Web-{976F2E84-E51D-29F1-5D2D-B7C4AC6B650E}" dt="2020-04-01T15:47:22.704" v="604"/>
      <pc:docMkLst>
        <pc:docMk/>
      </pc:docMkLst>
      <pc:sldChg chg="modSp">
        <pc:chgData name="Chad Vidden" userId="S::cvidden@uwlax.edu::fa919fd6-03f8-48d0-9b95-10ac8c9672df" providerId="AD" clId="Web-{976F2E84-E51D-29F1-5D2D-B7C4AC6B650E}" dt="2020-04-01T03:00:45.497" v="53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976F2E84-E51D-29F1-5D2D-B7C4AC6B650E}" dt="2020-04-01T03:00:37.996" v="37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976F2E84-E51D-29F1-5D2D-B7C4AC6B650E}" dt="2020-04-01T03:00:45.497" v="53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35" v="57"/>
        <pc:sldMkLst>
          <pc:docMk/>
          <pc:sldMk cId="403596967" sldId="257"/>
        </pc:sldMkLst>
      </pc:sldChg>
      <pc:sldChg chg="delSp modSp">
        <pc:chgData name="Chad Vidden" userId="S::cvidden@uwlax.edu::fa919fd6-03f8-48d0-9b95-10ac8c9672df" providerId="AD" clId="Web-{976F2E84-E51D-29F1-5D2D-B7C4AC6B650E}" dt="2020-04-01T03:01:22.045" v="62" actId="20577"/>
        <pc:sldMkLst>
          <pc:docMk/>
          <pc:sldMk cId="2794664127" sldId="258"/>
        </pc:sldMkLst>
        <pc:spChg chg="mod">
          <ac:chgData name="Chad Vidden" userId="S::cvidden@uwlax.edu::fa919fd6-03f8-48d0-9b95-10ac8c9672df" providerId="AD" clId="Web-{976F2E84-E51D-29F1-5D2D-B7C4AC6B650E}" dt="2020-04-01T03:01:22.045" v="62" actId="20577"/>
          <ac:spMkLst>
            <pc:docMk/>
            <pc:sldMk cId="2794664127" sldId="258"/>
            <ac:spMk id="2" creationId="{0103A535-FB13-4EBB-BEB4-7B8A6B93EF09}"/>
          </ac:spMkLst>
        </pc:spChg>
        <pc:inkChg chg="del">
          <ac:chgData name="Chad Vidden" userId="S::cvidden@uwlax.edu::fa919fd6-03f8-48d0-9b95-10ac8c9672df" providerId="AD" clId="Web-{976F2E84-E51D-29F1-5D2D-B7C4AC6B650E}" dt="2020-04-01T03:01:15.920" v="61"/>
          <ac:inkMkLst>
            <pc:docMk/>
            <pc:sldMk cId="2794664127" sldId="258"/>
            <ac:inkMk id="3" creationId="{1C8998FF-824A-44E7-B262-B5B237884A6F}"/>
          </ac:inkMkLst>
        </pc:inkChg>
      </pc:sldChg>
      <pc:sldChg chg="delSp modSp new mod modClrScheme chgLayout modNotes">
        <pc:chgData name="Chad Vidden" userId="S::cvidden@uwlax.edu::fa919fd6-03f8-48d0-9b95-10ac8c9672df" providerId="AD" clId="Web-{976F2E84-E51D-29F1-5D2D-B7C4AC6B650E}" dt="2020-04-01T03:02:36.408" v="162"/>
        <pc:sldMkLst>
          <pc:docMk/>
          <pc:sldMk cId="731333022" sldId="259"/>
        </pc:sldMkLst>
        <pc:spChg chg="mod ord">
          <ac:chgData name="Chad Vidden" userId="S::cvidden@uwlax.edu::fa919fd6-03f8-48d0-9b95-10ac8c9672df" providerId="AD" clId="Web-{976F2E84-E51D-29F1-5D2D-B7C4AC6B650E}" dt="2020-04-01T03:01:57.656" v="123" actId="20577"/>
          <ac:spMkLst>
            <pc:docMk/>
            <pc:sldMk cId="731333022" sldId="259"/>
            <ac:spMk id="2" creationId="{83ADDD7C-00D2-4E2C-924B-504F60202A4F}"/>
          </ac:spMkLst>
        </pc:spChg>
        <pc:spChg chg="del">
          <ac:chgData name="Chad Vidden" userId="S::cvidden@uwlax.edu::fa919fd6-03f8-48d0-9b95-10ac8c9672df" providerId="AD" clId="Web-{976F2E84-E51D-29F1-5D2D-B7C4AC6B650E}" dt="2020-04-01T03:01:33.530" v="66"/>
          <ac:spMkLst>
            <pc:docMk/>
            <pc:sldMk cId="731333022" sldId="259"/>
            <ac:spMk id="3" creationId="{F5D45524-B884-48D3-9DCB-60B3FA8A1D22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1:00.044" v="60"/>
        <pc:sldMkLst>
          <pc:docMk/>
          <pc:sldMk cId="738511991" sldId="259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05:32.900" v="296"/>
        <pc:sldMkLst>
          <pc:docMk/>
          <pc:sldMk cId="2436658890" sldId="260"/>
        </pc:sldMkLst>
        <pc:spChg chg="mod">
          <ac:chgData name="Chad Vidden" userId="S::cvidden@uwlax.edu::fa919fd6-03f8-48d0-9b95-10ac8c9672df" providerId="AD" clId="Web-{976F2E84-E51D-29F1-5D2D-B7C4AC6B650E}" dt="2020-04-01T03:02:51.377" v="188" actId="20577"/>
          <ac:spMkLst>
            <pc:docMk/>
            <pc:sldMk cId="2436658890" sldId="260"/>
            <ac:spMk id="2" creationId="{C542EB2A-86C5-40CB-9338-52C0A6B8E721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1:00.013" v="59"/>
        <pc:sldMkLst>
          <pc:docMk/>
          <pc:sldMk cId="2863636253" sldId="260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09:13.894" v="358"/>
        <pc:sldMkLst>
          <pc:docMk/>
          <pc:sldMk cId="760829661" sldId="261"/>
        </pc:sldMkLst>
        <pc:spChg chg="mod">
          <ac:chgData name="Chad Vidden" userId="S::cvidden@uwlax.edu::fa919fd6-03f8-48d0-9b95-10ac8c9672df" providerId="AD" clId="Web-{976F2E84-E51D-29F1-5D2D-B7C4AC6B650E}" dt="2020-04-01T03:05:47.416" v="300" actId="20577"/>
          <ac:spMkLst>
            <pc:docMk/>
            <pc:sldMk cId="760829661" sldId="261"/>
            <ac:spMk id="2" creationId="{98A1BD8D-A2F5-4220-A253-9BF93BC6F95B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82" v="58"/>
        <pc:sldMkLst>
          <pc:docMk/>
          <pc:sldMk cId="2443307504" sldId="261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10:43.508" v="478"/>
        <pc:sldMkLst>
          <pc:docMk/>
          <pc:sldMk cId="382568378" sldId="262"/>
        </pc:sldMkLst>
        <pc:spChg chg="mod">
          <ac:chgData name="Chad Vidden" userId="S::cvidden@uwlax.edu::fa919fd6-03f8-48d0-9b95-10ac8c9672df" providerId="AD" clId="Web-{976F2E84-E51D-29F1-5D2D-B7C4AC6B650E}" dt="2020-04-01T03:09:25.973" v="374" actId="20577"/>
          <ac:spMkLst>
            <pc:docMk/>
            <pc:sldMk cId="382568378" sldId="262"/>
            <ac:spMk id="2" creationId="{71526A8E-2404-4F5F-B7C8-86679186F953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04" v="56"/>
        <pc:sldMkLst>
          <pc:docMk/>
          <pc:sldMk cId="1582824043" sldId="262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11:42.417" v="530"/>
        <pc:sldMkLst>
          <pc:docMk/>
          <pc:sldMk cId="1320289313" sldId="263"/>
        </pc:sldMkLst>
        <pc:spChg chg="mod">
          <ac:chgData name="Chad Vidden" userId="S::cvidden@uwlax.edu::fa919fd6-03f8-48d0-9b95-10ac8c9672df" providerId="AD" clId="Web-{976F2E84-E51D-29F1-5D2D-B7C4AC6B650E}" dt="2020-04-01T03:11:06.181" v="492" actId="20577"/>
          <ac:spMkLst>
            <pc:docMk/>
            <pc:sldMk cId="1320289313" sldId="263"/>
            <ac:spMk id="2" creationId="{307A1DD1-5BE5-4DE5-990C-EB8CA119FAD7}"/>
          </ac:spMkLst>
        </pc:spChg>
      </pc:sldChg>
      <pc:sldChg chg="add replId">
        <pc:chgData name="Chad Vidden" userId="S::cvidden@uwlax.edu::fa919fd6-03f8-48d0-9b95-10ac8c9672df" providerId="AD" clId="Web-{976F2E84-E51D-29F1-5D2D-B7C4AC6B650E}" dt="2020-04-01T03:11:44.151" v="531"/>
        <pc:sldMkLst>
          <pc:docMk/>
          <pc:sldMk cId="3535864880" sldId="264"/>
        </pc:sldMkLst>
      </pc:sldChg>
      <pc:sldChg chg="modSp new modNotes">
        <pc:chgData name="Chad Vidden" userId="S::cvidden@uwlax.edu::fa919fd6-03f8-48d0-9b95-10ac8c9672df" providerId="AD" clId="Web-{976F2E84-E51D-29F1-5D2D-B7C4AC6B650E}" dt="2020-04-01T15:47:22.704" v="604"/>
        <pc:sldMkLst>
          <pc:docMk/>
          <pc:sldMk cId="874562959" sldId="265"/>
        </pc:sldMkLst>
        <pc:spChg chg="mod">
          <ac:chgData name="Chad Vidden" userId="S::cvidden@uwlax.edu::fa919fd6-03f8-48d0-9b95-10ac8c9672df" providerId="AD" clId="Web-{976F2E84-E51D-29F1-5D2D-B7C4AC6B650E}" dt="2020-04-01T03:12:24.731" v="549" actId="20577"/>
          <ac:spMkLst>
            <pc:docMk/>
            <pc:sldMk cId="874562959" sldId="265"/>
            <ac:spMk id="2" creationId="{3B8B10EE-9824-4862-8B41-E1E2E7426F0E}"/>
          </ac:spMkLst>
        </pc:spChg>
      </pc:sldChg>
    </pc:docChg>
  </pc:docChgLst>
  <pc:docChgLst>
    <pc:chgData name="Chad Vidden" userId="fa919fd6-03f8-48d0-9b95-10ac8c9672df" providerId="ADAL" clId="{492F0945-D894-437D-A459-6B2BFC9B3A3E}"/>
    <pc:docChg chg="modSld">
      <pc:chgData name="Chad Vidden" userId="fa919fd6-03f8-48d0-9b95-10ac8c9672df" providerId="ADAL" clId="{492F0945-D894-437D-A459-6B2BFC9B3A3E}" dt="2020-04-16T04:17:13.330" v="0"/>
      <pc:docMkLst>
        <pc:docMk/>
      </pc:docMkLst>
      <pc:sldChg chg="addSp">
        <pc:chgData name="Chad Vidden" userId="fa919fd6-03f8-48d0-9b95-10ac8c9672df" providerId="ADAL" clId="{492F0945-D894-437D-A459-6B2BFC9B3A3E}" dt="2020-04-16T04:17:13.330" v="0"/>
        <pc:sldMkLst>
          <pc:docMk/>
          <pc:sldMk cId="650494771" sldId="256"/>
        </pc:sldMkLst>
        <pc:inkChg chg="add">
          <ac:chgData name="Chad Vidden" userId="fa919fd6-03f8-48d0-9b95-10ac8c9672df" providerId="ADAL" clId="{492F0945-D894-437D-A459-6B2BFC9B3A3E}" dt="2020-04-16T04:17:13.330" v="0"/>
          <ac:inkMkLst>
            <pc:docMk/>
            <pc:sldMk cId="650494771" sldId="256"/>
            <ac:inkMk id="4" creationId="{06BE331D-0A13-4FA9-A3A8-540A96B39E90}"/>
          </ac:inkMkLst>
        </pc:inkChg>
      </pc:sldChg>
      <pc:sldChg chg="addSp">
        <pc:chgData name="Chad Vidden" userId="fa919fd6-03f8-48d0-9b95-10ac8c9672df" providerId="ADAL" clId="{492F0945-D894-437D-A459-6B2BFC9B3A3E}" dt="2020-04-16T04:17:13.330" v="0"/>
        <pc:sldMkLst>
          <pc:docMk/>
          <pc:sldMk cId="2794664127" sldId="258"/>
        </pc:sldMkLst>
        <pc:inkChg chg="add">
          <ac:chgData name="Chad Vidden" userId="fa919fd6-03f8-48d0-9b95-10ac8c9672df" providerId="ADAL" clId="{492F0945-D894-437D-A459-6B2BFC9B3A3E}" dt="2020-04-16T04:17:13.330" v="0"/>
          <ac:inkMkLst>
            <pc:docMk/>
            <pc:sldMk cId="2794664127" sldId="258"/>
            <ac:inkMk id="3" creationId="{22956DCD-830C-4670-B129-57E0C96903B8}"/>
          </ac:inkMkLst>
        </pc:inkChg>
      </pc:sldChg>
      <pc:sldChg chg="addSp">
        <pc:chgData name="Chad Vidden" userId="fa919fd6-03f8-48d0-9b95-10ac8c9672df" providerId="ADAL" clId="{492F0945-D894-437D-A459-6B2BFC9B3A3E}" dt="2020-04-16T04:17:13.330" v="0"/>
        <pc:sldMkLst>
          <pc:docMk/>
          <pc:sldMk cId="731333022" sldId="259"/>
        </pc:sldMkLst>
        <pc:inkChg chg="add">
          <ac:chgData name="Chad Vidden" userId="fa919fd6-03f8-48d0-9b95-10ac8c9672df" providerId="ADAL" clId="{492F0945-D894-437D-A459-6B2BFC9B3A3E}" dt="2020-04-16T04:17:13.330" v="0"/>
          <ac:inkMkLst>
            <pc:docMk/>
            <pc:sldMk cId="731333022" sldId="259"/>
            <ac:inkMk id="3" creationId="{1D45C651-4D77-4C17-9DCA-E93A3A970EA1}"/>
          </ac:inkMkLst>
        </pc:inkChg>
      </pc:sldChg>
      <pc:sldChg chg="addSp">
        <pc:chgData name="Chad Vidden" userId="fa919fd6-03f8-48d0-9b95-10ac8c9672df" providerId="ADAL" clId="{492F0945-D894-437D-A459-6B2BFC9B3A3E}" dt="2020-04-16T04:17:13.330" v="0"/>
        <pc:sldMkLst>
          <pc:docMk/>
          <pc:sldMk cId="1404313816" sldId="263"/>
        </pc:sldMkLst>
        <pc:inkChg chg="add">
          <ac:chgData name="Chad Vidden" userId="fa919fd6-03f8-48d0-9b95-10ac8c9672df" providerId="ADAL" clId="{492F0945-D894-437D-A459-6B2BFC9B3A3E}" dt="2020-04-16T04:17:13.330" v="0"/>
          <ac:inkMkLst>
            <pc:docMk/>
            <pc:sldMk cId="1404313816" sldId="263"/>
            <ac:inkMk id="4" creationId="{0C0C1033-71FD-4A25-8F8B-F219A12893F8}"/>
          </ac:inkMkLst>
        </pc:inkChg>
      </pc:sldChg>
      <pc:sldChg chg="addSp">
        <pc:chgData name="Chad Vidden" userId="fa919fd6-03f8-48d0-9b95-10ac8c9672df" providerId="ADAL" clId="{492F0945-D894-437D-A459-6B2BFC9B3A3E}" dt="2020-04-16T04:17:13.330" v="0"/>
        <pc:sldMkLst>
          <pc:docMk/>
          <pc:sldMk cId="2897208042" sldId="264"/>
        </pc:sldMkLst>
        <pc:inkChg chg="add">
          <ac:chgData name="Chad Vidden" userId="fa919fd6-03f8-48d0-9b95-10ac8c9672df" providerId="ADAL" clId="{492F0945-D894-437D-A459-6B2BFC9B3A3E}" dt="2020-04-16T04:17:13.330" v="0"/>
          <ac:inkMkLst>
            <pc:docMk/>
            <pc:sldMk cId="2897208042" sldId="264"/>
            <ac:inkMk id="3" creationId="{7DB6DDE7-4D71-4D5A-A845-351BD2382151}"/>
          </ac:inkMkLst>
        </pc:inkChg>
      </pc:sldChg>
      <pc:sldChg chg="addSp">
        <pc:chgData name="Chad Vidden" userId="fa919fd6-03f8-48d0-9b95-10ac8c9672df" providerId="ADAL" clId="{492F0945-D894-437D-A459-6B2BFC9B3A3E}" dt="2020-04-16T04:17:13.330" v="0"/>
        <pc:sldMkLst>
          <pc:docMk/>
          <pc:sldMk cId="4260808109" sldId="265"/>
        </pc:sldMkLst>
        <pc:inkChg chg="add">
          <ac:chgData name="Chad Vidden" userId="fa919fd6-03f8-48d0-9b95-10ac8c9672df" providerId="ADAL" clId="{492F0945-D894-437D-A459-6B2BFC9B3A3E}" dt="2020-04-16T04:17:13.330" v="0"/>
          <ac:inkMkLst>
            <pc:docMk/>
            <pc:sldMk cId="4260808109" sldId="265"/>
            <ac:inkMk id="3" creationId="{63E778D5-E2AF-4ECC-9E27-A2D61FC2EB7E}"/>
          </ac:inkMkLst>
        </pc:inkChg>
      </pc:sldChg>
      <pc:sldChg chg="addSp">
        <pc:chgData name="Chad Vidden" userId="fa919fd6-03f8-48d0-9b95-10ac8c9672df" providerId="ADAL" clId="{492F0945-D894-437D-A459-6B2BFC9B3A3E}" dt="2020-04-16T04:17:13.330" v="0"/>
        <pc:sldMkLst>
          <pc:docMk/>
          <pc:sldMk cId="1218986475" sldId="266"/>
        </pc:sldMkLst>
        <pc:inkChg chg="add">
          <ac:chgData name="Chad Vidden" userId="fa919fd6-03f8-48d0-9b95-10ac8c9672df" providerId="ADAL" clId="{492F0945-D894-437D-A459-6B2BFC9B3A3E}" dt="2020-04-16T04:17:13.330" v="0"/>
          <ac:inkMkLst>
            <pc:docMk/>
            <pc:sldMk cId="1218986475" sldId="266"/>
            <ac:inkMk id="3" creationId="{41B7D195-FE84-4AAE-BE59-C6438F8DF352}"/>
          </ac:inkMkLst>
        </pc:inkChg>
      </pc:sldChg>
      <pc:sldChg chg="addSp">
        <pc:chgData name="Chad Vidden" userId="fa919fd6-03f8-48d0-9b95-10ac8c9672df" providerId="ADAL" clId="{492F0945-D894-437D-A459-6B2BFC9B3A3E}" dt="2020-04-16T04:17:13.330" v="0"/>
        <pc:sldMkLst>
          <pc:docMk/>
          <pc:sldMk cId="842112217" sldId="267"/>
        </pc:sldMkLst>
        <pc:inkChg chg="add">
          <ac:chgData name="Chad Vidden" userId="fa919fd6-03f8-48d0-9b95-10ac8c9672df" providerId="ADAL" clId="{492F0945-D894-437D-A459-6B2BFC9B3A3E}" dt="2020-04-16T04:17:13.330" v="0"/>
          <ac:inkMkLst>
            <pc:docMk/>
            <pc:sldMk cId="842112217" sldId="267"/>
            <ac:inkMk id="3" creationId="{AEB68BFC-5DC0-45E0-AF0F-4C64D4412858}"/>
          </ac:inkMkLst>
        </pc:inkChg>
      </pc:sldChg>
    </pc:docChg>
  </pc:docChgLst>
  <pc:docChgLst>
    <pc:chgData name="Chad Vidden" userId="S::cvidden@uwlax.edu::fa919fd6-03f8-48d0-9b95-10ac8c9672df" providerId="AD" clId="Web-{FB05194F-5D8B-9C34-B623-FE653CA40577}"/>
    <pc:docChg chg="addSld delSld modSld sldOrd">
      <pc:chgData name="Chad Vidden" userId="S::cvidden@uwlax.edu::fa919fd6-03f8-48d0-9b95-10ac8c9672df" providerId="AD" clId="Web-{FB05194F-5D8B-9C34-B623-FE653CA40577}" dt="2020-04-01T16:00:24.657" v="689" actId="20577"/>
      <pc:docMkLst>
        <pc:docMk/>
      </pc:docMkLst>
      <pc:sldChg chg="modSp">
        <pc:chgData name="Chad Vidden" userId="S::cvidden@uwlax.edu::fa919fd6-03f8-48d0-9b95-10ac8c9672df" providerId="AD" clId="Web-{FB05194F-5D8B-9C34-B623-FE653CA40577}" dt="2020-04-01T15:48:50.937" v="39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FB05194F-5D8B-9C34-B623-FE653CA40577}" dt="2020-04-01T15:48:50.937" v="39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ord">
        <pc:chgData name="Chad Vidden" userId="S::cvidden@uwlax.edu::fa919fd6-03f8-48d0-9b95-10ac8c9672df" providerId="AD" clId="Web-{FB05194F-5D8B-9C34-B623-FE653CA40577}" dt="2020-04-01T15:48:56.984" v="41"/>
        <pc:sldMkLst>
          <pc:docMk/>
          <pc:sldMk cId="2794664127" sldId="258"/>
        </pc:sldMkLst>
      </pc:sldChg>
      <pc:sldChg chg="modSp modNotes">
        <pc:chgData name="Chad Vidden" userId="S::cvidden@uwlax.edu::fa919fd6-03f8-48d0-9b95-10ac8c9672df" providerId="AD" clId="Web-{FB05194F-5D8B-9C34-B623-FE653CA40577}" dt="2020-04-01T15:49:59.659" v="126"/>
        <pc:sldMkLst>
          <pc:docMk/>
          <pc:sldMk cId="731333022" sldId="259"/>
        </pc:sldMkLst>
        <pc:spChg chg="mod">
          <ac:chgData name="Chad Vidden" userId="S::cvidden@uwlax.edu::fa919fd6-03f8-48d0-9b95-10ac8c9672df" providerId="AD" clId="Web-{FB05194F-5D8B-9C34-B623-FE653CA40577}" dt="2020-04-01T15:49:11.297" v="56" actId="20577"/>
          <ac:spMkLst>
            <pc:docMk/>
            <pc:sldMk cId="731333022" sldId="259"/>
            <ac:spMk id="2" creationId="{83ADDD7C-00D2-4E2C-924B-504F60202A4F}"/>
          </ac:spMkLst>
        </pc:spChg>
      </pc:sldChg>
      <pc:sldChg chg="modSp new modNotes">
        <pc:chgData name="Chad Vidden" userId="S::cvidden@uwlax.edu::fa919fd6-03f8-48d0-9b95-10ac8c9672df" providerId="AD" clId="Web-{FB05194F-5D8B-9C34-B623-FE653CA40577}" dt="2020-04-01T15:51:47.539" v="230"/>
        <pc:sldMkLst>
          <pc:docMk/>
          <pc:sldMk cId="1409169783" sldId="260"/>
        </pc:sldMkLst>
        <pc:spChg chg="mod">
          <ac:chgData name="Chad Vidden" userId="S::cvidden@uwlax.edu::fa919fd6-03f8-48d0-9b95-10ac8c9672df" providerId="AD" clId="Web-{FB05194F-5D8B-9C34-B623-FE653CA40577}" dt="2020-04-01T15:50:24.332" v="164" actId="20577"/>
          <ac:spMkLst>
            <pc:docMk/>
            <pc:sldMk cId="1409169783" sldId="260"/>
            <ac:spMk id="2" creationId="{066BE396-C0AA-4177-B455-F13720805926}"/>
          </ac:spMkLst>
        </pc:spChg>
      </pc:sldChg>
      <pc:sldChg chg="del">
        <pc:chgData name="Chad Vidden" userId="S::cvidden@uwlax.edu::fa919fd6-03f8-48d0-9b95-10ac8c9672df" providerId="AD" clId="Web-{FB05194F-5D8B-9C34-B623-FE653CA40577}" dt="2020-04-01T15:49:03.234" v="47"/>
        <pc:sldMkLst>
          <pc:docMk/>
          <pc:sldMk cId="2436658890" sldId="260"/>
        </pc:sldMkLst>
      </pc:sldChg>
      <pc:sldChg chg="del">
        <pc:chgData name="Chad Vidden" userId="S::cvidden@uwlax.edu::fa919fd6-03f8-48d0-9b95-10ac8c9672df" providerId="AD" clId="Web-{FB05194F-5D8B-9C34-B623-FE653CA40577}" dt="2020-04-01T15:49:03.234" v="45"/>
        <pc:sldMkLst>
          <pc:docMk/>
          <pc:sldMk cId="760829661" sldId="261"/>
        </pc:sldMkLst>
      </pc:sldChg>
      <pc:sldChg chg="modSp new modNotes">
        <pc:chgData name="Chad Vidden" userId="S::cvidden@uwlax.edu::fa919fd6-03f8-48d0-9b95-10ac8c9672df" providerId="AD" clId="Web-{FB05194F-5D8B-9C34-B623-FE653CA40577}" dt="2020-04-01T15:52:56.980" v="304"/>
        <pc:sldMkLst>
          <pc:docMk/>
          <pc:sldMk cId="2862730537" sldId="261"/>
        </pc:sldMkLst>
        <pc:spChg chg="mod">
          <ac:chgData name="Chad Vidden" userId="S::cvidden@uwlax.edu::fa919fd6-03f8-48d0-9b95-10ac8c9672df" providerId="AD" clId="Web-{FB05194F-5D8B-9C34-B623-FE653CA40577}" dt="2020-04-01T15:52:04.180" v="244" actId="20577"/>
          <ac:spMkLst>
            <pc:docMk/>
            <pc:sldMk cId="2862730537" sldId="261"/>
            <ac:spMk id="2" creationId="{29F2A634-13AD-4ACB-81D3-4F1EA2FA9D4E}"/>
          </ac:spMkLst>
        </pc:spChg>
      </pc:sldChg>
      <pc:sldChg chg="add replId modNotes">
        <pc:chgData name="Chad Vidden" userId="S::cvidden@uwlax.edu::fa919fd6-03f8-48d0-9b95-10ac8c9672df" providerId="AD" clId="Web-{FB05194F-5D8B-9C34-B623-FE653CA40577}" dt="2020-04-01T15:54:28.750" v="373"/>
        <pc:sldMkLst>
          <pc:docMk/>
          <pc:sldMk cId="347258321" sldId="262"/>
        </pc:sldMkLst>
      </pc:sldChg>
      <pc:sldChg chg="del">
        <pc:chgData name="Chad Vidden" userId="S::cvidden@uwlax.edu::fa919fd6-03f8-48d0-9b95-10ac8c9672df" providerId="AD" clId="Web-{FB05194F-5D8B-9C34-B623-FE653CA40577}" dt="2020-04-01T15:49:03.234" v="46"/>
        <pc:sldMkLst>
          <pc:docMk/>
          <pc:sldMk cId="382568378" sldId="262"/>
        </pc:sldMkLst>
      </pc:sldChg>
      <pc:sldChg chg="del">
        <pc:chgData name="Chad Vidden" userId="S::cvidden@uwlax.edu::fa919fd6-03f8-48d0-9b95-10ac8c9672df" providerId="AD" clId="Web-{FB05194F-5D8B-9C34-B623-FE653CA40577}" dt="2020-04-01T15:49:03.234" v="44"/>
        <pc:sldMkLst>
          <pc:docMk/>
          <pc:sldMk cId="1320289313" sldId="263"/>
        </pc:sldMkLst>
      </pc:sldChg>
      <pc:sldChg chg="addSp modSp add mod replId modClrScheme chgLayout">
        <pc:chgData name="Chad Vidden" userId="S::cvidden@uwlax.edu::fa919fd6-03f8-48d0-9b95-10ac8c9672df" providerId="AD" clId="Web-{FB05194F-5D8B-9C34-B623-FE653CA40577}" dt="2020-04-01T16:00:24.641" v="688" actId="20577"/>
        <pc:sldMkLst>
          <pc:docMk/>
          <pc:sldMk cId="1404313816" sldId="263"/>
        </pc:sldMkLst>
        <pc:spChg chg="mod ord">
          <ac:chgData name="Chad Vidden" userId="S::cvidden@uwlax.edu::fa919fd6-03f8-48d0-9b95-10ac8c9672df" providerId="AD" clId="Web-{FB05194F-5D8B-9C34-B623-FE653CA40577}" dt="2020-04-01T15:55:47.753" v="414"/>
          <ac:spMkLst>
            <pc:docMk/>
            <pc:sldMk cId="1404313816" sldId="263"/>
            <ac:spMk id="2" creationId="{29F2A634-13AD-4ACB-81D3-4F1EA2FA9D4E}"/>
          </ac:spMkLst>
        </pc:spChg>
        <pc:spChg chg="add mod ord">
          <ac:chgData name="Chad Vidden" userId="S::cvidden@uwlax.edu::fa919fd6-03f8-48d0-9b95-10ac8c9672df" providerId="AD" clId="Web-{FB05194F-5D8B-9C34-B623-FE653CA40577}" dt="2020-04-01T16:00:24.641" v="688" actId="20577"/>
          <ac:spMkLst>
            <pc:docMk/>
            <pc:sldMk cId="1404313816" sldId="263"/>
            <ac:spMk id="3" creationId="{2B084726-8F71-4729-8ACC-8E4AC2D5D4FD}"/>
          </ac:spMkLst>
        </pc:spChg>
      </pc:sldChg>
      <pc:sldChg chg="del">
        <pc:chgData name="Chad Vidden" userId="S::cvidden@uwlax.edu::fa919fd6-03f8-48d0-9b95-10ac8c9672df" providerId="AD" clId="Web-{FB05194F-5D8B-9C34-B623-FE653CA40577}" dt="2020-04-01T15:49:03.219" v="43"/>
        <pc:sldMkLst>
          <pc:docMk/>
          <pc:sldMk cId="3535864880" sldId="264"/>
        </pc:sldMkLst>
      </pc:sldChg>
      <pc:sldChg chg="del">
        <pc:chgData name="Chad Vidden" userId="S::cvidden@uwlax.edu::fa919fd6-03f8-48d0-9b95-10ac8c9672df" providerId="AD" clId="Web-{FB05194F-5D8B-9C34-B623-FE653CA40577}" dt="2020-04-01T15:49:03.219" v="42"/>
        <pc:sldMkLst>
          <pc:docMk/>
          <pc:sldMk cId="874562959" sldId="26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16T03:45:44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18380 11292 21 0,'0'3'10'0,"7"-3"1"0,-4 3 6 15,-3 3-14-15,0 0 1 16,0 7 3-16,0 3 0 16,-3 2-8-16,-1 8 1 15,1 8 5-15,-1 13 0 16,-3 3-2-16,0 13 1 15,-3 0-2-15,-1 3 1 16,4-1-3-16,0-8 1 16,3-4-3-16,4-3 1 15,0-9-7-15,4-6 0 16,-1-13-5-16,4-13 0 0</inkml:trace>
  <inkml:trace contextRef="#ctx0" brushRef="#br0" timeOffset="1185.603">18316 11332 27 0,'7'13'13'0,"11"-10"-7"0,-11-3 18 0,4 0-22 16,3 0 0-16,3 0 2 15,4 0 1-15,4 0-5 16,3-3 0-16,11 3 4 16,7 0 1-16,7 0-1 15,7-3 0-15,11 0-2 16,-4-4 1-16,10 1-2 16,8-6 1-16,3 5-2 15,7-2 1-15,1-1-1 16,-5-2 1-16,15-1-1 15,0 1 0-15,7 2 0 16,-4-2 1-16,1 3-1 16,6 2 0-16,4 1 0 15,7 0 0-15,-14-1 0 0,14 1 0 16,-11-3 0-16,-6-1 1 16,-5 1-1-16,-9 0 0 15,-12-1 0-15,-3 1 0 16,-3-1-1-16,-11 1 1 15,-7 3-1-15,-4 2 1 16,-6 4-1-16,-1-3 1 16,1 3 0-16,-8 0 0 15,0 0-1-15,-3 0 1 16,-7 3 0-16,0 4 0 0,-4-1-1 16,-7 3 1-16,-3-2 0 15,-1 2 0-15,1 1-1 16,-4-1 1-16,4 0-1 15,-4 4 1-15,-4-1-1 16,1 4 0-16,-4 0 0 16,0 6 0-16,-3 6-1 15,-1 0 1-15,1 7 0 16,-1 2 0-16,4 10 0 16,0 4 0-16,0 5 1 15,7 10 0-15,1 0 0 16,6 6 0-16,3 0 0 15,1 6 0 1,17 23 0 0,-6-17 1-16,-5-15-1 15,-6-12 1-15,-4-4-1 0,-7-9 0 16,-6-3 0-16,-8-7 1 16,-8-6-1-16,-6-6 0 15,-10-6-1-15,-15-3 1 16,-14-4 0-16,-7-9 0 15,-25-6-1-15,-21-7 1 16,-13 4 0-16,-16 3 1 16,-23-4-1-16,2-2 0 15,-9 2 1-15,-19 1 1 16,-3 6-1-16,-24 3 1 16,-15 0 0-16,-14 3 0 0,-11 6 0 15,-10 1 0 1,-3 5-5-16,-1-2 0 0,-10-7-11 15,-18-6 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16T03:45:54.9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3771 5519 38 0,'-3'69'19'0,"-40"34"-13"0,36-68 20 16,-14 8-27-16,3 26 1 15,-3-3 0-15,0 6 0 16,0-6-1-16,-7-16 0 15,-4-6-4-15,4-6 0 16,7-13-6-16,-4-9 1 16</inkml:trace>
  <inkml:trace contextRef="#ctx0" brushRef="#br0" timeOffset="826.322">3200 6171 20 0,'-21'19'10'0,"-4"-1"8"16,21-14 9-16,-3-1-23 16,-3 3 0-16,-1 3 4 15,1-9 1-15,6 4-10 16,-3-4 0-16,-4-4 8 15,11-11 0-15,-7-4-1 16,14-3 0-16,4-19-2 0,17-9 0 16,14-3-2-16,15-13 1 15,13 3-2-15,1-9 0 16,7 0-1-16,3-6 0 16,0-4-1-16,-11 13 1 15,-10 6-1-15,-3 10 1 16,-18 12 0-16,-4 7 0 15,0 12-1-15,-21 12 0 16,-3 14 0-16,-11 14 0 0,-4 14 0 16,-3 5 0-1,-3 10-1-15,-4 4 1 0,-4-8 0 16,7-2 1-16,-6-3 0 16,3-4 0-16,7-2 0 15,-4-4 0-15,11-9-1 16,0-4 1-16,0-2-1 15,11-1 1-15,-4 1-1 16,3-7 1-16,1 1 0 16,-1-1 0-16,1 0-1 15,0 0 1-15,-4 1 0 16,3-1 0-16,1 3 1 16,3-6 0-16,4 1 0 15,3-1 0-15,0-3 1 16,4-3 0-16,-4-1-1 15,0-2 1-15,-3 0-1 16,-4 0 0-16,3-4-1 16,-10-5 1-16,4 2-1 0,0-3 0 15,-1 7-1-15,1-4 1 16,-8 1-1-16,4-1 1 16,-7 4-1-16,0 3 1 15,0-4-1-15,0 10 1 16,-10 10-1-16,-1-10 0 15,1 6 0-15,-8 10 0 16,7 6 1-16,1 6 0 16,-1 0-1-16,11 0 0 15,11-3 0-15,-1 0 0 0,1-3-2 16,10-12 1-16,7-4-5 16,1-3 1-16,-5-6-10 15,12-6 1-15</inkml:trace>
  <inkml:trace contextRef="#ctx0" brushRef="#br0" timeOffset="1113.199">4516 5741 52 0,'7'19'26'0,"-4"-13"-31"15,-3-3 42-15,-3 4-38 16,3-1 1-16,-14 0 0 15,3 1 0-15,-3 2 0 16,3 0 1-16,-10 4-1 16,3-1 1-16,-3 7 0 0,4 6 0 15,-1-6 0-15,7 0 0 16,8-3-1-16,3 2 1 16,10-14-1-16,1-1 0 15,7-10-2-15,-8-5 0 16,4-1-4-16,4-2 0 15,0-1-9-15,3 0 1 16</inkml:trace>
  <inkml:trace contextRef="#ctx0" brushRef="#br0" timeOffset="1366.438">4632 5845 40 0,'0'0'20'16,"11"6"-9"-16,-11-6 29 0,0 0-38 16,10-6 1-16,-6 3 1 15,6-10 1-15,1 4-6 16,3-4 0-16,-3 1 4 16,-1-1 0-16,1 4-1 15,6 2 1-15,-3 1-5 16,4-3 1-16,0 2-6 15,3 1 1-15,4-3-11 16,-1 2 0-16</inkml:trace>
  <inkml:trace contextRef="#ctx0" brushRef="#br0" timeOffset="1770.207">4893 5882 52 0,'18'0'26'0,"3"13"-26"0,-11-13 41 16,5 0-41-16,-1-3 1 0,7-3 0 15,-7-4 1-15,4 1-2 16,-1-1 0-16,-6 1 0 15,-1-7 0-15,-3-3 0 16,-3 1 0-16,-8 2-1 16,-3 3 1-16,-3-2-2 15,-1 5 1-15,-6 4-1 16,2 6 1-16,1 6-1 16,0 7 1-16,4 6 0 15,-4 6 0-15,10 0 1 16,4 0 0-16,0 3-1 15,7 0 0-15,4-3-2 16,10-9 0-16,-7-3-5 16,11-10 1-16,-1-3-7 15,1-7 0-15</inkml:trace>
  <inkml:trace contextRef="#ctx0" brushRef="#br0" timeOffset="2312.525">5271 5791 39 0,'0'22'19'0,"3"10"-10"0,4-23 33 16,-7 1-42-16,7 2 0 15,-3 1 2 1,-1-1 0-16,1 1-2 16,-1-7 0-16,4 7 0 15,-7-10 1-15,0-3-1 16,11-3 1-16,-1-4-1 15,-6-2 0-15,7 3-1 16,-1-1 1-16,4 1 0 16,0-3 1-16,4 6-1 15,0-1 0-15,3 4 0 16,-7-6 1-16,4 0-1 16,-1 3 0-16,-3 3 0 15,0 0 0-15,-3 0 0 16,0 0 0-16,-1 3-1 15,-6 0 1-15,3 0 0 16,-4 3 0-16,4-6 0 16,0 0 0-16,4 0-1 15,0-6 1-15,-1 0 0 16,1-4 1-16,3 1-1 16,4 0 0-16,-1-1 0 0,4 1 0 15,0 6 0-15,1-4 1 16,-5 14-1-1,1 2 1-15,3 0-1 0,0 7 1 16,0-3-1-16,8 2 1 16,-1-2-1-16,4 6 0 15,-1-7-3-15,-2-5 0 16,-1-4-8-16,-14-6 1 16,4-4-5-16,-1-2 1 0</inkml:trace>
  <inkml:trace contextRef="#ctx0" brushRef="#br0" timeOffset="2941.975">3080 6375 52 0,'10'15'26'0,"19"-15"-30"15,-19 4 50-15,11-4-43 16,8 3 1-16,9 0 4 16,22-3 0-16,11-3-8 15,21 0 0-15,24-1 7 16,25-2 0-16,32-6-2 15,35-10 0-15,50 0-2 16,20-3 0-16,12-4-3 16,-22 1 1-16,-21 12-2 15,-18 10 0-15,-46 6-3 16,-45 0 0-16,10 10-7 0,-38-4 0 16,-26 0-11-16,-17 4 1 15</inkml:trace>
  <inkml:trace contextRef="#ctx0" brushRef="#br0" timeOffset="3541.807">7472 5158 43 0,'0'9'21'0,"-11"-15"-12"0,11 6 26 16,-10 6-34-16,-4 7 1 16,-11 9 1-16,-10 16 1 15,-1 15-5-15,-2 22 1 0,-8 10 2 16,0 15 1-16,7 16-1 15,7-3 0-15,15-9-1 16,10-20 1-16,14-15-5 16,3-19 1-16,8-12-6 15,7-13 0-15,6-19-9 16,5-9 1-16</inkml:trace>
  <inkml:trace contextRef="#ctx0" brushRef="#br0" timeOffset="4174.807">7715 5958 49 0,'4'15'24'0,"10"-8"-13"0,-4-7 38 15,5 0-49-15,6 0 1 16,7-4-1-16,4-2 1 16,3-3-2-16,0 2 0 15,-3-2-4-15,0 3 0 16,0 3-12-16,-1-7 1 16</inkml:trace>
  <inkml:trace contextRef="#ctx0" brushRef="#br0" timeOffset="6891.191">7719 6325 28 0,'-4'0'14'0,"4"3"1"15,0-10 14-15,4-2-24 16,-1 3 0-16,4-10 3 16,4-6 0-16,-8-12-10 15,8 5 0-15,0-15 7 16,-4-3 0-16,3-9-3 16,8-4 0-16,-4 1-1 15,11-10 0-15,3 0-1 16,14-6 1-16,-13-1-1 15,6 7 1-15,-7 13 0 16,0 15 0-16,-3 7 0 16,0 9 0-16,-11 6-1 15,-4 12 1-15,-3 17 0 0,0 15 0 16,-10 13-1-16,-1 12 1 16,-3 19-1-16,-3 22 0 15,-1 9 1-15,8 10 1 16,3-4-2-16,0-21 1 15,3-13-3-15,4-15 1 16,7-13-8-16,0-19 1 16,-3-16-10-16,0-9 1 15</inkml:trace>
  <inkml:trace contextRef="#ctx0" brushRef="#br0" timeOffset="7595.449">8795 5399 43 0,'28'4'21'0,"-14"-23"-6"16,-14 19 30-16,4-3-42 15,-4 3 0-15,-4 0 2 16,-3 3 0-16,-7 3-7 16,-14 10 1-16,-1 3 4 15,-6 6 0-15,7 0-4 16,-7 6 1-16,3 4-2 16,4 2 0-16,3-5 0 15,4-1 0-15,7 3 0 16,10-2 0-16,4-4 2 15,4 3 0-15,17-2 1 16,7-1 1-16,7 3 0 16,1 4 0-16,-1 2-1 15,-14 1 0-15,-7-10-1 16,-10 3 1-16,-15 4-2 0,-6-1 0 16,-8-2-3-16,0-7 1 15,4-6-5-15,0-7 0 16,0-5-9-16,0-7 0 15</inkml:trace>
  <inkml:trace contextRef="#ctx0" brushRef="#br0" timeOffset="7898.232">9433 5340 43 0,'4'9'21'0,"-11"16"-12"16,3-9 30-16,1 12-38 16,-8-3 0-16,-3 22 1 15,3 0 1-15,-3 16-4 16,4 3 1-16,-1-10 1 15,1-5 0-15,3-11-5 16,3-5 0-16,0-19-10 16,1-10 0-16,-8-12-1 15,1-16 0-15</inkml:trace>
  <inkml:trace contextRef="#ctx0" brushRef="#br0" timeOffset="8123.121">8968 5293 47 0,'0'3'23'0,"7"13"-19"0,3-13 46 15,-3 0-46-15,11 3 0 16,7-3 1-16,-1 0 0 16,15 1-7-16,18-4 0 15,10 3 2-15,14-10 0 0,7-2-6 16,14-3 1-16,4-4-11 15,-7-6 1-15,-11-3-3 16,-14 3 0-16</inkml:trace>
  <inkml:trace contextRef="#ctx0" brushRef="#br0" timeOffset="8422.683">9959 4766 35 0,'-11'0'17'0,"11"25"-11"16,4-15 29-16,3 11-32 0,11 8 0 15,6 11 4-15,12 14 0 31,34 81-5-31,-6-10 0 16,-15-3 5-16,-17 1 0 16,-18-4-3-16,-21 0 0 15,-7-3-8-15,-15-9 1 16,-20-13-16-16,-11-13 1 16</inkml:trace>
  <inkml:trace contextRef="#ctx0" brushRef="#br0" timeOffset="10778.666">3489 7494 39 0,'4'19'19'0,"3"9"-9"0,0-15 20 15,-7 9-28-15,0 15 1 16,0 7 1-16,-7 10 0 15,-4 5-6-15,0 7 1 16,-10 3 2-16,4 6 0 0,-1 0-6 16,4-9 0-16,3-9-9 15,-6-10 0-15</inkml:trace>
  <inkml:trace contextRef="#ctx0" brushRef="#br0" timeOffset="11155.74">3323 7573 38 0,'0'0'19'0,"14"0"-11"0,-3 0 26 16,-1 0-31-16,19 3 1 16,6-3 3-16,11-3 0 15,3-1-8-15,22-2 0 16,-1 0 5-16,8-4 1 15,-4 1-4-15,-7-3 0 16,-3 2-5-16,-19 1 0 16,-6 2-9-16,-14 4 1 0,-11 3-5 15,-14 7 1-15</inkml:trace>
  <inkml:trace contextRef="#ctx0" brushRef="#br0" timeOffset="11410.414">3429 8074 44 0,'0'3'22'0,"18"-6"-13"16,-8-3 40-16,4 3-46 15,8-7 0-15,6-2 1 16,0-10 0-16,0 3-6 15,-3 10 1-15,3-4 1 16,0 4 1-16,1-1-7 0,-8 4 0 16,-4 3-12-16,-3 0 1 15</inkml:trace>
  <inkml:trace contextRef="#ctx0" brushRef="#br0" timeOffset="11711.405">4117 8012 45 0,'11'3'22'0,"-4"-13"-15"0,-7 10 29 0,0-6-35 16,-11-7 1-16,0 4 0 15,-3 3 0-15,-7 0-3 16,0 2 1-16,-7-2 1 15,0 6 1-15,3 10-1 16,4-4 0-16,3 19-2 16,-3-3 1-16,10 6-1 15,4-9 0-15,7-7-1 16,11-5 0-16,6-4-2 16,5-6 0-16,6-4-5 15,-7-2 0-15,0-4-5 16,0 1 1-16</inkml:trace>
  <inkml:trace contextRef="#ctx0" brushRef="#br0" timeOffset="11964.207">4226 8134 40 0,'7'0'20'0,"4"-13"-12"0,-8 7 34 15,5-3-39-15,2-4 0 16,1 1 6-16,-1-4 1 16,11 0-10-16,1-3 0 15,13 1 6-15,7 2 1 0,15 3-2 16,-4 7 0-16,-8-3-7 16,-2 2 1-16,-4 1-8 15,-8 3 0-15,-10-3-12 16,-10 3 1-16</inkml:trace>
  <inkml:trace contextRef="#ctx0" brushRef="#br0" timeOffset="12971.608">7969 7256 45 0,'67'-6'22'0,"0"6"-6"0,-53 0 28 16,1 3-42-16,-1-3 0 15,-7 0 3-15,3 0 0 16,-6 3-6-16,-11 0 0 15,-11 6 3-15,-7 7 1 16,-13 3-2-16,-22-3 0 16,-11-1-2-16,-17 7 0 15,3 3-3-15,1 4 1 16,-1 5-2-16,7-6 1 0,11-3-1 16,7 0 1-16,11-3 0 15,14 3 1-15,10 1 4 16,14 8 0-16,22-6 1 15,10 0 1-15,18 4 0 16,10 2 1-16,15 1 0 16,3-1 1-16,-4-9-1 15,-6-6 0-15,-11 0-1 16,-15 3 1-16,-9 6-2 16,-22 4 1-16,-11-1-3 15,-21 0 1-15,-7 10-1 16,1 6 1-16,-8-6-2 15,0-7 1-15,0-5-1 16,4-4 1-16,6 0 0 16,5 0 1-16,6-3 0 15,18 3 0-15,7-9 0 16,10-4 0-16,15-6-1 16,14-3 1-16,10-6-3 0,4-6 0 15,7 0-6-15,0-10 1 16,0-10-13-16,-7-2 0 15</inkml:trace>
  <inkml:trace contextRef="#ctx0" brushRef="#br0" timeOffset="13181.145">8029 7814 72 0,'-7'35'36'0,"4"34"-42"16,3-48 59-16,-7 11-53 16,7 9 0-16,0 6-2 15,0 3 0-15,0-6-4 16,0-10 1-16,-7-6-14 16,-11-9 0-16</inkml:trace>
  <inkml:trace contextRef="#ctx0" brushRef="#br0" timeOffset="13751.771">6985 8833 46 0,'4'3'23'0,"3"-6"-8"0,-7 6 27 0,0 4-40 15,-4 2 0-15,1 4 3 16,-5-1 0-16,1 4-6 16,-3-1 0-16,10 1 3 15,-11-3 1-15,11-4-2 16,0-6 1-16,4-6-2 16,6-9 0-16,4-7-1 15,8-3 0-15,-1-6-1 16,4-1 1-16,3 1-1 15,0-3 1-15,4 2-1 16,3 4 1-16,-10 3 0 16,-1 7 0-16,-2 5 0 15,-5 4 1-15,-3 9 0 16,-3 7 1-16,-4 5 0 16,-4 10 0-16,5 0-1 15,-8 1 1-15,3-1-1 0,1-3 0 16,3-4-4-16,7-5 1 15,7-4-10-15,-7-5 1 16,-3-1-5-16,-1-3 1 16</inkml:trace>
  <inkml:trace contextRef="#ctx0" brushRef="#br0" timeOffset="14009.017">7514 8742 68 0,'7'6'34'0,"14"-6"-43"16,-6 0 68-16,2 0-59 15,8 0 0-15,7-3-1 16,-4 0 1-16,4-3-3 15,-8 3 0-15,1-3-6 16,-11 2 1-16,0 4-11 16,-10 0 1-16</inkml:trace>
  <inkml:trace contextRef="#ctx0" brushRef="#br0" timeOffset="14214.857">7585 8927 52 0,'14'22'26'0,"11"-16"-19"0,-15-6 39 16,4 4-46-16,0-8 0 15,4 4 0-15,7-6 1 16,3 3-3-16,0-3 1 16,0 3-8-16,-6-7 1 15,-5 4-9-15,-6 0 1 0</inkml:trace>
  <inkml:trace contextRef="#ctx0" brushRef="#br0" timeOffset="17985.43">8555 8717 25 0,'-4'-34'12'0,"-10"15"-4"16,14 13 8-16,-10-1-13 15,-1-2 1-15,0-4 1 16,-3 4 1-16,0-4-8 16,-10 1 1-16,-1 2 5 15,-3 4 0-15,3 0-3 16,0 3 1-16,1 3-2 15,-5 9 0-15,1 7-1 16,-4 6 0-16,11 12 1 16,4 7 0-16,6 6 2 0,4 0 0 15,14-3 2-15,7-3 1 16,11-10 0-16,14-12 1 16,6-6-2-16,5-23 0 15,-4 1-2-15,-11-10 0 16,-7-6-8-16,-10 0 0 15,-11-4-10-15,-14 4 1 16</inkml:trace>
  <inkml:trace contextRef="#ctx0" brushRef="#br0" timeOffset="18720.248">7803 7039 54 0,'0'7'27'0,"-3"2"-31"0,-8-3 45 16,1 4-42-16,-4-1 1 15,-8 4 0-15,-6-1 0 16,4-2 0-16,-12-1 0 16,12 1-1-16,-5-4 1 0,8 6-2 15,-3-5 1-15,9-7-2 16,1 3 1-16,7-6-1 15,7 0 1-15,4-4 1 16,10-2 0-16,7 3 1 16,11-4 0-16,7 4 1 15,-4 0 1-15,7 2-1 16,1 1 1-16,-1 0-1 16,-3 3 1-16,-4 0-1 15,-3 3 1-15,-1 0-1 16,1 4 1-16,0-1-2 15,-4-3 1-15,-3-3-1 16,-4 0 0-16,0-6 0 16,-7 0 1-16,-7-7-1 15,-3 1 0-15,-8-1 0 0,-10-6 0 16,-3 0-1-16,-1 1 1 16,-7 2-4-16,-6-3 1 15,-5 0-6-15,-3 7 1 16,-3 5-7-16,7 4 1 15</inkml:trace>
  <inkml:trace contextRef="#ctx0" brushRef="#br0" timeOffset="19578.164">9215 7792 39 0,'24'0'19'15,"-20"-12"-9"-15,-4 12 31 0,0-7-39 16,0-8 0-16,-7-7 1 16,-4 6 0-16,-6-6-4 15,-1 3 0-15,-3-3 3 16,0 7 1-16,-4 5-2 16,-3 10 0-16,-1 10 0 15,1 15 0-15,0 0-1 16,3 3 1-16,4 6-1 15,7 1 1-15,3-4-1 16,11-2 1-16,11-11-1 16,7-2 0-16,6-3 0 15,5-1 0-15,-8-6 0 16,3-6 0-16,5-3-1 16,-12-3 1-16,4-3-1 0,1-1 1 15,-5 4-1-15,1 0 1 16,-4-1 0-16,0 4 1 15,0 0-1-15,-3 6 1 16,-4 3-1-16,-4 7 1 16,-3-4 0-16,0 7 0 15,0 0-1-15,0 3 1 16,0-1-3-16,4 4 1 16,3-3-5-16,0-3 0 15,0-4-11-15,4 4 1 0</inkml:trace>
  <inkml:trace contextRef="#ctx0" brushRef="#br0" timeOffset="19936.801">9462 8143 48 0,'10'19'24'0,"1"-16"-30"15,-11-3 36-15,3-6-30 16,4-3 0-16,4-4-1 16,-1-9 1-16,1 3 0 15,0-6 0-15,3-3 0 16,-4 6 0-16,4 3 1 16,1 10 0-16,-1-1 2 0,3 1 0 15,-3 3 0 1,4-1 0-16,3 11 0 0,0 2 1 15,1 13-1-15,-5 3 0 16,8 6-1-16,0 6 0 16,-1 7 0-16,1 0 0 15,0-4-2-15,6-2 0 16,8-7-5-16,0-6 1 16,0-9-13-16,-7-7 1 15</inkml:trace>
  <inkml:trace contextRef="#ctx0" brushRef="#br0" timeOffset="20524.553">10291 7701 57 0,'-4'-6'28'0,"4"22"-27"0,0-13 45 0,0-3-44 16,7-3 1-16,7-1 0 15,7 1 1-15,4-3-6 16,3-3 1-16,11-1 1 15,0 1 0-15,3 6-6 16,-7-4 0-16,-3 7-11 16,-11 0 1-16,-10 0-2 15,-7 4 0-15</inkml:trace>
  <inkml:trace contextRef="#ctx0" brushRef="#br0" timeOffset="20651.234">10368 7836 57 0,'11'22'28'0,"17"0"-38"0,-17-19 59 16,3 0-49-16,7 0 0 15,11-3-3-15,3-3 0 16,4-3-4-16</inkml:trace>
  <inkml:trace contextRef="#ctx0" brushRef="#br0" timeOffset="21394.917">12241 7278 78 0,'0'0'39'0,"-95"0"-39"0,67-3 40 15,-14 3-40-15,3 3 1 16,-4 3 0-16,-2 7 0 16,-5 2-3-16,4 1 1 15,8-3 0-15,6-1 0 16,7 1 0-16,11 5 0 0,10-2-1 15,8 3 1-15,10 6 0 16,7-6 1-16,7 0 0 16,4-1 1-16,4 4-1 15,-5-3 0-15,-3 3-1 16,-10 3 0-16,-14 7 0 16,-15-1 1-16,-7 3-2 15,-13 7 1-15,-8 9-1 16,-7-18 1-16,-3 9 1 15,6-1 0-15,4-2 0 16,-3 0 1 0,7-4 0-16,7-9 1 0,6 3 1 15,12-12 1-15,6 3-2 16,8 0 1-16,6-4 0 16,12 1 0-16,13-7-1 15,11-2 1-15,0-1-2 16,10-3 0-16,11 0-1 0,4 0 1 15,-1-3-4-15,-10 4 0 16,-3-1-5-16,-8 3 1 16,-7 0-14-16,-10 0 0 15</inkml:trace>
  <inkml:trace contextRef="#ctx0" brushRef="#br0" timeOffset="21635.167">12270 7914 60 0,'-4'4'30'0,"-3"17"-22"16,4-24 43-16,-5 13-51 15,1 9 0-15,0 6 0 16,0 3 1-16,0 6-6 15,0-5 1-15,0-1-14 16,0-3 1-16,7-3-2 16,0-6 1-16</inkml:trace>
  <inkml:trace contextRef="#ctx0" brushRef="#br0" timeOffset="22698.839">11282 8658 53 0,'10'34'26'0,"-10"32"-29"15,0-41 51-15,-3 0-47 16,3-3 0-16,-4 3-1 15,4-6 1-15,0-3-2 16,0-7 0-16,4-6 0 16,3-9 1-16,0-4-1 0,0-11 0 15,0-5 0-15,0-5 0 16,4 3 0-16,3 0 0 16,4 3 0-16,-1 3 0 15,4 3 0-15,8 6 1 16,-8 4 0-16,0 3 1 15,-3 6 0-15,-4 3 1 16,-4 3 0-16,1 7 0 16,-4 2-1-16,0 7 1 0,0 3-1 15,-4 3 0-15,1 1-2 16,3-7 0-16,0 0-4 16,0-7 0-16,4-2-11 15,3-10 0-15</inkml:trace>
  <inkml:trace contextRef="#ctx0" brushRef="#br0" timeOffset="22970.942">11800 8639 63 0,'4'6'31'0,"-1"-6"-32"0,5-3 52 16,-1-3-51-16,3-4 0 15,1 4 1-15,3 0 0 16,4-4-2-16,3 4 0 16,0 0-5-16,-4-1 0 15,-2 1-9-15,-5 3 0 16,-10 3-3-16,0 0 0 15</inkml:trace>
  <inkml:trace contextRef="#ctx0" brushRef="#br0" timeOffset="23149.291">11786 8811 54 0,'7'22'27'0,"15"-12"-37"0,-12-10 52 0,1-4-43 15,3 1 1-15,7-3-1 16,4 6 0-16,10-6-4 16,0-1 1-16,1 1-10 15,-1-3 0-15</inkml:trace>
  <inkml:trace contextRef="#ctx0" brushRef="#br0" timeOffset="23405.426">12400 8670 44 0,'0'3'22'0,"-7"7"-17"0,4-10 33 0,-8 0-38 0,-3 0 0 16,-4 3 1-16,-3 6 0 16,-4 1-1-16,1 8 1 15,3 7 1-15,-1 1 0 16,8 2 0-16,4-3 0 15,6 0-1-15,15-12 0 16,6-7-1-16,12-3 1 16,-1-9-5-16,-4-7 0 15,-2-6-12-15,-12 0 1 16</inkml:trace>
  <inkml:trace contextRef="#ctx0" brushRef="#br0" timeOffset="25176.415">12040 7011 44 0,'-3'0'22'0,"-18"13"-17"16,14-13 30-16,-4 0-34 15,-3 0 0-15,-4 3 0 16,1-6 1-16,-1 3-3 16,-3-3 1-16,0 0 1 0,3-4 0 15,0 1-1-15,1 0 1 16,3-1-2-16,-1-2 1 15,5 3-2-15,3-1 1 16,3 1-1-16,4 0 0 16,4 0 1-16,6 3 0 15,5-1 0-15,-1 1 0 16,7 0 2-16,4 0 0 16,3 3 0-16,7 0 1 15,0 0-1-15,1-3 0 0,-5 0 1 16,1 6 0-16,-4 0-1 15,-3 0 1-15,0 3-1 16,-4-2 0-16,-4 2 0 16,1 0 0-16,-4 0-1 15,0 1 0-15,-3-4 0 16,0 0 1-16,-1 0-1 16,1 3 0-16,-1-6 0 15,4 0 0-15,0-3-1 16,1-3 1-16,-5 0-1 15,1-4 0-15,-8-2 0 16,-3-4 0-16,-7 0 0 16,-7-2 0-16,-7 2-1 15,0 3 1-15,0 4-4 16,-1 3 1-16,1-4-10 0,4 1 0 16</inkml:trace>
  <inkml:trace contextRef="#ctx0" brushRef="#br0" timeOffset="25881.76">13176 7381 41 0,'7'-6'20'0,"-3"3"-10"0,-4 3 28 0,-4 0-36 16,-6 0 0-16,-4 3 2 16,-8 6 0-16,-2 10-4 15,-4 13 0-15,-1 18 3 16,1 12 0-16,-4 17-1 16,1-4 1-16,2 7-1 15,12-7 0-15,6-6-2 16,15-10 0-16,10-15-5 15,0-12 0-15,7-17-12 16,0-8 0-16,0-14-1 16,8 1 1-16</inkml:trace>
  <inkml:trace contextRef="#ctx0" brushRef="#br0" timeOffset="26154.569">13194 7773 66 0,'0'3'33'0,"0"1"-42"0,3-4 70 15,8 3-61-15,3 0 1 16,7 0-2-16,8-3 1 15,6 0-1-15,4-3 0 0,-4-3-3 16,-3 2 0-16,-4-2-12 16,-11 0 0-16,1-4-3 15,0 7 1-15</inkml:trace>
  <inkml:trace contextRef="#ctx0" brushRef="#br0" timeOffset="26408.828">13734 7573 54 0,'10'18'27'0,"-3"36"-32"0,-7-29 51 16,0 0-47-16,0 9 1 15,-3 10-2-15,-1-6 1 16,1-13-3-16,-1 0 1 16,4-9-11-16,4-7 1 15,3-12-2-15,3-6 0 16</inkml:trace>
  <inkml:trace contextRef="#ctx0" brushRef="#br0" timeOffset="26678.522">13815 7250 63 0,'21'25'31'0,"25"44"-43"16,-29-51 67-16,12 14-51 15,-1 9 0-15,0 9 2 16,-3 9 1-16,3 4-10 16,-7 0 1-16,-10-7 4 15,-8 13 0-15,-6 0-7 16,-8 0 1-16,-10-3-16 16,-7-3 0-16</inkml:trace>
  <inkml:trace contextRef="#ctx0" brushRef="#br0" timeOffset="27638.91">14182 7008 59 0,'-7'19'29'0,"3"3"-21"15,4-16 29-15,-3 7-36 16,-1-4 0-16,1 1-1 16,-1 2 1-16,-3-6-2 15,0 1 1-15,3-4 0 16,-3-3 0-16,4 0-1 16,3-10 1-16,7 1-1 15,0-7 1-15,3-3-1 16,8 1 1-16,0 2-1 15,3 0 0-15,0 1 0 0,0-1 1 16,0 3 0 0,1 4 0-16,-5 3 0 0,1-1 0 15,-4 7 0-15,0 4 1 16,0 5-1-16,0 3 1 16,0 4 0-16,-3 9 0 15,3 3 1-15,-3 7 0 16,-1-7 0-16,1-3 0 15,3 4-3-15,4-8 0 0,-1-5-9 16,1-6 1-16,-4-4-9 16,-7-6 0-16</inkml:trace>
  <inkml:trace contextRef="#ctx0" brushRef="#br0" timeOffset="28208.987">14891 7071 46 0,'3'31'23'0,"8"54"-19"16,-8-57 35-16,-3 10-39 15,0 21 0-15,-3 7 0 16,-8 19 0-16,1-4-1 16,3-2 0-16,3-13-6 15,1-7 0-15,-1-18-7 16,4-16 1-16</inkml:trace>
  <inkml:trace contextRef="#ctx0" brushRef="#br0" timeOffset="28555.406">14866 7579 47 0,'7'9'23'0,"7"4"-23"0,-7-10 39 0,4 0-38 16,3 0 1-16,7 3 5 15,4 4 0-15,7 2-6 16,3 14 0-16,-3-5 5 16,-1 1 1-16,1 0-2 15,-4 3 1-15,-3 1-3 16,-7-1 0-16,-8 0-3 15,-10 0 1-15,-7 0-2 16,-7 0 0-16,-11 3-2 16,-6-3 1-16,-5 0-4 15,1-6 1-15,0-3-8 16,3-10 1-16,7-6-7 16,11-3 1-16</inkml:trace>
  <inkml:trace contextRef="#ctx0" brushRef="#br0" timeOffset="29080.666">15282 7999 61 0,'0'25'30'0,"-10"13"-41"16,6-32 55-16,1 0-46 15,-1-3 1-15,1-3-1 16,-1 0 1-16,4-6 1 16,0-6 1-16,4-4-2 15,3-6 0-15,3 3-1 16,4 3 1-16,4 1-1 16,-4-1 1-16,4 0 0 15,-4 4 0-15,0-1 0 16,0 4 1-16,4 6 1 15,-1 3 0-15,1 6 2 16,0 4 0-16,-4-7 0 16,0 3 0-16,0 10 0 15,4-1 0-15,-1 4-1 0,4 0 0 16,4 0-3-16,3-4 0 16,1-2-7-16,2-7 0 15,1-6-9-15,0 0 1 16</inkml:trace>
  <inkml:trace contextRef="#ctx0" brushRef="#br0" timeOffset="29685.905">15956 7422 53 0,'-3'0'26'0,"3"-12"-24"0,0 12 43 0,3 0-43 16,4-4 1-16,7 1 0 15,7 0 0-15,11 0-4 16,7 0 0-16,3 3 2 16,4-3 0-16,4 0-5 15,-1-1 0-15,-7 1-11 16,-3 0 1-16,-11-3-3 16,-10 3 0-16</inkml:trace>
  <inkml:trace contextRef="#ctx0" brushRef="#br0" timeOffset="29876.464">15970 7613 71 0,'7'19'35'0,"29"-3"-51"0,-19-16 73 15,11 0-57-15,11 0 1 16,0-3-1-16,0 0 1 15,0 3-6-15,3-4 0 16,0 1-14-16,-3-3 1 16</inkml:trace>
  <inkml:trace contextRef="#ctx0" brushRef="#br0" timeOffset="30701.882">17152 7130 56 0,'0'0'28'0,"7"41"-28"0,-3-35 38 15,-4 7-37-15,0 6 1 16,-4 12 1-16,-3 7 1 16,-4 12-4-16,-3 6 1 15,0 13 0-15,-3-3 0 16,3-3-4-16,6-7 0 0,1-9-10 16,0-12 1-16,4-10-6 15,6-12 1-15</inkml:trace>
  <inkml:trace contextRef="#ctx0" brushRef="#br0" timeOffset="31003.815">17032 7535 47 0,'7'9'23'0,"7"-9"-21"15,-7 0 40-15,4 0-40 16,7 0 1-16,3 0 4 16,10 3 1-16,5 4-8 15,3 2 1-15,-1 1 5 16,-6 5 0-16,-4-2-1 16,-10 2 0-16,-4 7-3 0,-7 7 0 15,-14-4-3-15,-11 3 1 16,-10 3-6-16,0-6 0 15,-4-6-10-15,4-3 1 16,3-7-5-16,11-2 0 16</inkml:trace>
  <inkml:trace contextRef="#ctx0" brushRef="#br0" timeOffset="32847.566">17611 7842 41 0,'-4'-3'20'0,"11"3"-12"0,-7 0 32 16,0 0-41-16,0 0 1 16,0 0 0-16,0 0 0 15,0 0 0-15,0-3 1 16,-3 0-1-16,-1 0 0 0,1 3 0 15,-1-3 1 1,1 3-2-16,-1-4 1 0,1 1 0 16,-1 3 0-16,0 0 0 15,1 0 0-15,-4 3 0 16,-4 1 1-16,-3 2-1 16,0 0 0-16,-4 4 0 15,1 5 0-15,-4 4 0 16,3-6 0-16,0 15 1 15,-3-3 0-15,7 6 0 16,7 7 0-16,3-4 0 16,8-9 0-16,14-3 0 15,10-6 1-15,4-10-1 16,-1-6 0-16,-2-9-1 16,-1-7 1-16,-3-6-2 15,-4-3 0-15,-7-3-10 16,-4 15 1-16,-6-5-5 0,-1-1 0 15</inkml:trace>
  <inkml:trace contextRef="#ctx0" brushRef="#br0" timeOffset="33450.841">17833 7488 56 0,'-4'0'28'0,"8"-6"-21"0,-4 6 51 15,7-4-56-15,0 8 0 16,4-1 1-16,6 0 0 16,4-3-4-16,8-3 0 0,2 3 2 15,5 0 0-15,-5 0-5 16,-2 3 0-16,-1-3-11 16,-7-3 1-16,0-4-6 15,4 1 1-15</inkml:trace>
  <inkml:trace contextRef="#ctx0" brushRef="#br0" timeOffset="33763.946">18574 7005 53 0,'3'25'26'0,"8"10"-28"0,-8-20 45 16,-6 13-43-16,-4 13 1 15,0 6 0-15,-4 16 1 16,1 6-3-16,-1 6 1 15,0 7-1-15,1-16 0 16,3-13-7-16,3-12 1 16,1-13-9-16,6-16 1 0</inkml:trace>
  <inkml:trace contextRef="#ctx0" brushRef="#br0" timeOffset="34051.423">18535 7497 43 0,'7'-6'21'0,"32"12"-13"16,-32-9 33-16,11 6-38 16,3 0 1-16,7 4 4 15,0-1 0-15,0 3-9 16,-6-2 0-16,-5 2 6 15,-3 0 0-15,-7 1-2 16,-7 6 0-16,-7-1-3 0,-3 7 0 16,-4-3-4-16,-8 0 0 15,1 0-7-15,0-4 1 16,0-2-9-16,3-4 0 16</inkml:trace>
  <inkml:trace contextRef="#ctx0" brushRef="#br0" timeOffset="34291.118">19001 7736 65 0,'-4'40'32'0,"4"-11"-42"15,0-17 57-15,-3 10-47 16,-1 3 0-16,1-9-4 16,-1 0 0-16,0-4-4 15,4-2 1-15,-3-4-10 16,-1-9 1-16</inkml:trace>
  <inkml:trace contextRef="#ctx0" brushRef="#br0" timeOffset="34801.314">19325 7359 57 0,'7'16'28'0,"14"-7"-32"16,-10-9 49-16,3-3-43 15,7 3 1-15,7 0 0 16,8 0 0-16,-4-3-5 16,3 0 1-16,4 0 0 15,-4 3 1-15,-3 0-10 0,-1 0 0 16,-6-6-7-16,-7-1 0 16</inkml:trace>
  <inkml:trace contextRef="#ctx0" brushRef="#br0" timeOffset="35026.337">19558 7218 55 0,'0'13'27'0,"0"31"-23"0,0-26 46 0,-4 4-50 15,-6 10 0-15,-4 2-2 16,0 1 1-16,0-1-4 16,3-6 0-16,4-6-12 15,3-9 1-15</inkml:trace>
  <inkml:trace contextRef="#ctx0" brushRef="#br0" timeOffset="35445.383">20228 6914 47 0,'4'22'23'0,"-4"9"-14"15,0-15 31-15,0 9-40 16,0 13 0-16,-4 12 1 16,-3 13 0-16,-3 6-1 15,-1 6 0-15,0-3-2 16,4 6 1-16,4-15-7 16,3-10 1-16,0-18-8 15,3-13 0-15</inkml:trace>
  <inkml:trace contextRef="#ctx0" brushRef="#br0" timeOffset="35716.575">20281 7463 50 0,'18'22'25'0,"17"-19"-26"0,-24 0 43 15,6 0-40-15,5 3 1 16,-1 1 1-16,-4-1 0 16,1 0-5-16,-7 4 0 15,-11-1 3-15,-4 0 0 16,-10 4-3-16,0 3 1 0,0-1-6 16,0 1 1-16,-4 0-11 15,0-4 0-15,1-2-1 16,-1-4 1-16</inkml:trace>
  <inkml:trace contextRef="#ctx0" brushRef="#br0" timeOffset="36122.924">20666 7635 71 0,'14'0'35'0,"-4"7"-52"15,-3-7 78-15,4-4-61 0,3 1 1 16,7 0-1 0,1-3 1-16,-1 0-1 0,-4-1 0 15,-3 4 0-15,-3 0 1 16,-4 3-1-16,-7 3 0 15,-7 3 0-15,-4 7 0 16,-3 3 0-16,-3 9 1 16,-1 0-2-16,4 3 1 15,0 7 0-15,0-4 1 16,3 3-1-16,4-8 1 16,4-5-1-16,3-2 1 0,0 3-3 15,10-6 1-15,8-4-5 16,3-2 0-16,0-4-14 15,4-6 1-15,-1 0-1 16,-2-3 1-16</inkml:trace>
  <inkml:trace contextRef="#ctx0" brushRef="#br0" timeOffset="36606.391">21265 7388 60 0,'8'0'30'0,"9"-10"-40"16,-6 10 62-16,3 0-49 15,7 0 1-15,0 0 0 16,7 0 1-16,11 3-7 16,11 0 0-16,3 1 1 15,-4 5 1-15,-7-3-9 16,-6 1 1-16,-12-7-11 15,-10 0 1-15</inkml:trace>
  <inkml:trace contextRef="#ctx0" brushRef="#br0" timeOffset="37068.177">22331 6785 43 0,'-4'41'21'0,"-10"35"-12"16,11-48 28-16,-1 19-37 16,-3 6 0-16,-3 13 0 15,-5-3 1-15,-2-7-2 16,3-3 0-16,7-6-8 0,3-9 0 16,1-13-5-16,3-9 1 15</inkml:trace>
  <inkml:trace contextRef="#ctx0" brushRef="#br0" timeOffset="37352.83">22299 7218 47 0,'21'3'23'0,"0"0"-20"0,-6-3 41 0,2 4-41 16,11 2 1-16,1 3 3 16,2 4 0-16,-6 3-9 15,0-1 1-15,-8 1 4 16,-2 0 1-16,-8-4-3 16,-7 4 0-16,-15 3-4 15,-9 3 1-15,-12 0-5 16,-2-1 0-16,2 1-11 15,-2-3 0-15</inkml:trace>
  <inkml:trace contextRef="#ctx0" brushRef="#br0" timeOffset="37832.592">22592 7507 67 0,'18'12'33'0,"13"-2"-39"0,-20-10 56 15,7 6-48-15,6 0 0 0,4 0 0 16,1-2 1-16,-5-4-4 15,-2 0 0-15,-5 3 3 16,1 0 0-16,-8-3-2 16,-6 3 0-16,-8 3-1 15,-6 1 1-15,-8-1-3 16,-3 3 0-16,0 4-2 16,0-1 0-16,-1 1 0 15,5 6 0-15,3 3 1 16,3 0 0-16,8-7 3 15,6 1 0-15,8 0 3 16,6 6 0-16,5 0 1 16,2-1 1-16,-3-2-1 15,-3 0 1-15,-7 0-2 16,-8 0 1-16,-10-7-4 16,-14 4 1-16,-14 0-8 15,-4-1 1-15,-3-5-11 16,-4-7 1-16</inkml:trace>
  <inkml:trace contextRef="#ctx0" brushRef="#br0" timeOffset="38178.725">23185 7341 76 0,'10'15'38'0,"22"7"-50"15,-18-22 69-15,4 3-57 16,6-3 0-16,5 3 0 16,-1-3 0-16,-4 4-3 15,5-4 0-15,-5 0-5 16,-2-4 0-16,-1 1-12 16,-11-6 0-16</inkml:trace>
  <inkml:trace contextRef="#ctx0" brushRef="#br0" timeOffset="38374.887">23336 7162 60 0,'-7'47'30'0,"-7"34"-38"0,7-62 46 16,-4 13-39-16,1 8 0 0,3-2-11 15,0 0 1-15,3-13 2 16,4-10 1-16</inkml:trace>
  <inkml:trace contextRef="#ctx0" brushRef="#br0" timeOffset="38676.324">23968 7579 58 0,'14'16'29'0,"-7"-1"-31"0,-4-12 49 15,1 0-48-15,3 1 1 16,0-8-2-16,0 4 0 16,4-3-1-16,3 0 0 15,-4-3-10-15,8 0 0 16,0-1-4-16,10-2 1 16</inkml:trace>
  <inkml:trace contextRef="#ctx0" brushRef="#br0" timeOffset="38898.835">24423 7638 61 0,'14'7'30'0,"4"-7"-45"15,-11-3 60-15,0 3-51 16,3 3 0-16,1-6-15 16,-1 3 0-16,1-7 19 15,0 4 1-15</inkml:trace>
  <inkml:trace contextRef="#ctx0" brushRef="#br0" timeOffset="39157.852">24783 7651 60 0,'14'19'30'0,"3"0"-39"0,-10-19 58 16,1 0-50-16,-1 0 1 15,0 0-3-15,0 0 0 0,3-4 1 16,1-2 0 0,-1 0-5-16,-3 0 0 0,4-1-9 15,-4 1 0-15</inkml:trace>
  <inkml:trace contextRef="#ctx0" brushRef="#br0" timeOffset="39428.033">25255 7726 56 0,'25'-3'28'0,"-11"-6"-33"0,-10 9 48 16,3 0-46-16,0-3 1 16,0-1-5-16,0 1 1 15,0 0 3-15,0 0 1 16,0 3-13-16,-3 3 1 16</inkml:trace>
  <inkml:trace contextRef="#ctx0" brushRef="#br0" timeOffset="39620.53">25686 7754 56 0,'35'32'28'0,"-3"-26"-36"16,-25-6 50-1,0 0-48-15,0-3 1 0,-11 0-24 16,-6-7 0-16</inkml:trace>
  <inkml:trace contextRef="#ctx0" brushRef="#br0" timeOffset="43688.295">28896 6597 28 0,'0'-3'14'0,"4"22"0"0,-4-19 14 16,0 3-27-16,3 3 1 15,-3-2 1-15,0 2 1 16,0 3-3-16,-3 7 0 16,-1 3 3-16,-3 9 1 15,0 3 0-15,-7 13 0 0,0 13 0 16,-4 27 0-1,0 4-1-15,1 3 0 16,-1 6-1-16,4-3 1 0,3-9-2 16,4-13 1-16,4-15-2 15,-1-14 1-15,1-14-2 16,3-14 1-16,0-11-3 16,0-17 1-16,0-9-1 15,-7-16 1-15,-7 1-1 16,-4-13 1-16,-3 3-1 15,0-4 1-15,-8 4 0 16,-6 3 0-16,0 7-1 16,0 12 1-16,3 6 0 15,0 10 0-15,0 12 1 16,8 6 0-16,6 7 2 16,7 9 0-16,8 6 2 15,10-3 1-15,21 10 1 16,18 3 1-16,35-4 0 0,14-2 1 15,32-7-3-15,36-15 1 16,13-16-4-16,1-16 0 16,-8-3-3-16,-28-10 1 15,-35-2-7-15,-29 3 0 16,-31 5-11-16,-39 1 1 16,-38 3-6-16,-26 10 1 15</inkml:trace>
  <inkml:trace contextRef="#ctx0" brushRef="#br0" timeOffset="44785.901">8308 9796 38 0,'25'-19'19'0,"10"19"-4"16,-32-3 20-16,8 3-31 16,0 0 1-16,3 6 1 15,-4 7 1-15,-6 12-9 16,-4 12 1-16,-4 7 4 0,-3 10 1 15,-7-1-4-15,4 0 1 16,2-3-5-16,5 1 1 16,3-14-8-16,3-9 1 15,5-18-7-15,-1-7 0 16</inkml:trace>
  <inkml:trace contextRef="#ctx0" brushRef="#br0" timeOffset="45203.913">8770 9768 43 0,'18'-16'21'0,"-1"-15"-21"16,-17 15 34-16,-10-3-33 15,-4 0 1-15,-11-3 0 16,-10 0 0-16,-1 4-3 16,-9 2 0-16,-8 3 2 15,-18 10 1-15,1 6-3 16,-8 4 0-16,7 11-1 16,-3 17 0-16,11 15-1 15,-1 16 1-15,11 19 0 16,11 2 0-16,14 11 3 15,24 11 1-15,11-8 2 16,22-13 0-16,20-13 1 0,18-19 0 16,21-24-1-16,11-29 1 15,17-28-4-15,-3-26 1 16,-10-5-2-16,-19-16 0 16,-20-3-6-16,-22-10 1 15,-24 3-11-15,-15 7 0 16</inkml:trace>
  <inkml:trace contextRef="#ctx0" brushRef="#br0" timeOffset="45923.859">8216 11477 48 0,'0'9'24'0,"4"-21"-13"0,-4 12 35 0,3 0-44 16,4 3 1-16,0 0 3 15,4 3 0-15,7 3-7 16,6 4 1-16,12 0 4 15,9 2 1-15,1-5-1 16,-10-4 0-16,-5-3-3 16,-10 0 1-16,1-3-1 15,-12 3 0-15,-3 4-2 16,-3 5 1-16,-11 4-1 16,-7 9 0-16,-8 3 0 15,-2 7 0-15,-4-4 0 16,-1 3 0-16,1 7 1 15,10 0 0-15,8-3 0 16,-1 2 0-16,11-2 0 16,11-13 0-16,14-6-3 0,6-7 0 15,-2-8-6-15,-5-8 1 16,-3-8-13-16,-10-1 1 16</inkml:trace>
  <inkml:trace contextRef="#ctx0" brushRef="#br0" timeOffset="46511.804">8964 11784 37 0,'46'-38'18'0,"3"-28"-2"16,-38 48 18-16,-4-14-33 16,0-8 1-16,-7-4 1 0,-7 0 0 15,-11-3-4-15,-13 9 1 16,-12 4 2-16,-27 2 1 16,-8 10-2-16,-14 7 1 15,-6 5-3-15,-12 10 1 16,-3 22-3-16,0 6 0 15,8 19-3-15,2 13 1 16,19 21 0-16,-1 14 0 16,21 2 3-16,22 9 0 15,17 4 5-15,25-10 1 0,25-21 2 16,17-13 1-16,40-16-1 16,20-16 1-16,21-30-2 15,15-26 1-15,-4-32-5 16,-14-5 0-16,-14-7-3 15,-18 0 1-15,-24-6-8 16,-26 3 1-16,-20 3-9 16,-18 10 0-16</inkml:trace>
  <inkml:trace contextRef="#ctx0" brushRef="#br0" timeOffset="47290.667">8181 12938 56 0,'0'9'28'0,"7"-6"-26"15,4-3 47-15,-8 0-49 16,8 0 0-16,3 4 4 16,14-1 0-16,14-3-3 15,4 0 0-15,4 0 2 0,3 0 0 16,-11 0 0-16,-3 0 1 16,-11-3-3-16,-7 3 1 15,-10 0-3-15,-11 6 1 16,-11 6-1-16,-7 7 0 15,-3 0-3-15,-14 3 1 16,3 3-2-16,0 0 0 16,11 13 1-16,-7-1 0 15,17-2 1-15,11-7 0 0,8-3 3 16,13 0 1-16,3-3 2 16,12 0 0-16,-12 0 0 15,12 0 1-15,-12 0-1 16,1 0 0-16,-11 3-2 15,-14-6 0-15,-3 3-2 16,-22 9 0-16,-10 1-4 16,-8-4 1-16,-3-13-8 15,-6-2 1-15,2-13-7 16,4-6 0 0</inkml:trace>
  <inkml:trace contextRef="#ctx0" brushRef="#br0" timeOffset="47771.448">9095 13120 51 0,'24'-28'25'0,"1"-26"-21"0,-25 42 42 16,0-4-46-16,0 4 1 15,-14-4 1-15,-14-6 0 16,-22-3-2-16,-10 0 0 0,-17 3 2 16,-8 6 1-1,-14 7-1-15,-10 6 0 0,-4 9-2 16,0 13 0-16,7 3-1 15,4 18 0-15,-4 23-1 16,18 25 0-16,7 9 0 16,17 16 0-16,26 16 2 15,20-10 1-15,28-6 2 16,29-26 1-16,28-11-1 16,18-20 1-16,49-15-1 15,35-29 0-15,22-37-2 16,-25-31 1-16,-15-13-4 15,-24 0 1-15,-31-19-4 16,-26-6 1-16,-31-9-15 16,-28-10 1-16,-29 9-1 15,-10 13 1-15</inkml:trace>
  <inkml:trace contextRef="#ctx0" brushRef="#br0" timeOffset="49213.703">10012 9620 37 0,'3'7'18'0,"-3"-14"-3"0,0 7 19 16,0 0-30-16,4 0 0 0,-1 10 2 15,-3 5 0-15,0 7-8 16,-3 7 1-16,-1 14 5 16,-3 11 1-16,-3 15-3 15,-4-3 1 1,3 18-7 0,0-15 0-16,4-12-10 15,4-20 1-15,3-12-4 16,3-12 0-16</inkml:trace>
  <inkml:trace contextRef="#ctx0" brushRef="#br0" timeOffset="49557.583">9994 10009 48 0,'0'0'24'0,"4"-6"-26"0,-4 6 45 16,7-3-41-16,3 0 0 15,8 3 3-15,3 3 1 16,7 3-5-16,4 3 0 16,3 4 5-16,4-1 0 15,0 4-1-15,-11-3 0 16,4 2-1-16,-7 1 0 0,-8-3-3 15,-10 5 0-15,-14 4-1 16,-14 7 0-16,0-4-4 16,-7 0 1-16,-4-3-5 15,-3-4 1-15,3-2-12 16,4-3 1-16,10-4-2 16,8-3 1-16</inkml:trace>
  <inkml:trace contextRef="#ctx0" brushRef="#br0" timeOffset="49993.148">10467 10313 62 0,'-11'22'31'0,"4"-9"-45"0,7-10 63 16,-3 0-49-16,3-3 0 15,0 0-1-15,0 0 1 16,0 0 0-16,3-6 0 16,4-4 0-16,0-5 0 15,4-7 0-15,0-7 0 16,3 11-1-16,3-1 1 15,1 3-1-15,3 1 0 0,4 2 0 16,0 4 1-16,-4 5-1 16,0 8 1-16,-4-4 0 15,1 6 1-15,-4 13 0 16,-3 6 0-16,-1 6-1 16,1 4 1-16,0-1-1 15,-1 1 1-15,4-1-3 16,4-3 0-16,3-9-12 15,0-12 0-15,-3-7-2 16,3-9 1-16</inkml:trace>
  <inkml:trace contextRef="#ctx0" brushRef="#br0" timeOffset="50443.123">11137 9887 47 0,'-3'15'23'0,"17"7"-17"0,-7-15 44 0,3 2-48 16,5 1 0-16,2-4 4 16,8 0 1-16,0 3-8 15,3 1 1-15,11-1 4 16,10 1 1-16,4 2-2 15,0 1 1-15,-4-4-3 16,-10-3 1-16,-7 4-2 16,-15 2 1-16,-17 4-2 15,-10 6 1-15,-15 6-2 16,-10-3 0-16,-4 7-6 16,0-1 1-16,-3-3-13 15,0-3 1-15</inkml:trace>
  <inkml:trace contextRef="#ctx0" brushRef="#br0" timeOffset="50893.901">12559 9956 47 0,'21'-25'23'0,"-14"3"-16"16,-3 12 28-16,-8-2-35 15,-3-7 1-15,-7-3 0 16,-11 6 0-16,-3-6-1 15,-11 7 0-15,-7 5 1 16,-7 10 1-16,4 10-1 16,0 15 0-16,-1 19-1 15,4 9 1-15,8 3-1 16,9 13 1-16,15-3-1 16,14 0 1-16,14-13 0 15,18-2 0-15,14-20 1 16,7-22 1-16,14-15-1 15,4-19 0-15,-8 0-2 0,-14-13 1 16,-6-9-3-16,-19 7 1 16,-9-14-16-16,-23 4 0 15</inkml:trace>
  <inkml:trace contextRef="#ctx0" brushRef="#br1" timeOffset="55774.297">16845 6873 26 0,'11'16'13'0,"-4"18"3"0,-4-24 13 0,-3 6-28 16,0 2 0-16,-3 11 1 15,-4 18 1-15,3 3-4 16,-3 13 1-16,0 9 1 15,-3 0 1-15,6-3-2 16,0-3 0-16,1-7-7 16,-1-12 0-16,1-6-5 15,-4-16 1-15</inkml:trace>
  <inkml:trace contextRef="#ctx0" brushRef="#br1" timeOffset="56376.023">16838 6880 20 0,'-7'-26'10'0,"7"26"9"0,0-3 10 0,0 3-27 16,0 0 0 0,4 3 2-16,3-3 0 0,3 4-5 15,1-1 1-15,3 3 4 16,11 3 0-16,10 1-1 16,4-4 1-16,7 4-1 15,10-7 0-15,7-3-1 16,-3-7 0-16,4-2-2 15,-4-4 0-15,0 7-1 16,-7-3 1-16,-14 9-1 16,-8 3 0-16,-6 6 0 15,-4 4 0-15,-7 6-1 16,-3 3 0-16,0 3 0 16,-4 3 0-16,0 13 0 15,0-1 0-15,3 1 0 16,1 13 0-16,3-7 1 15,0 12 0-15,0 10 0 16,7 13 0-16,4 9 1 0,0 6 0 16,-1-3 0-16,-2 3 1 15,-1-3-1-15,-4-3 1 16,-2-13-1-16,-12-9 1 31,-14-9-1-31,-13-4 1 0,-19-5-2 0,-24-4 1 16,-7-10 0-16,-17-8 0 15,-19-7-2-15,1-13 1 0,3-12-10 16,4-13 0-16</inkml:trace>
  <inkml:trace contextRef="#ctx0" brushRef="#br1" timeOffset="56898.667">18284 6911 21 0,'4'-3'10'0,"10"12"6"0,-7-9 4 15,0 0-16-15,-3 10 1 0,-1 2 0 16,4 7 1-16,-3 22-8 16,-1 12 1-16,-6 16 5 15,-8 28 0-15,1 16-3 16,-4 13 1-16,-4-4-1 15,4 0 1-15,0-6-4 16,0-19 0-16,7-15-5 16,3-16 1-16,4-25-7 15,7-23 1-15</inkml:trace>
  <inkml:trace contextRef="#ctx0" brushRef="#br1" timeOffset="57439.579">18260 6989 26 0,'10'3'13'0,"12"-9"-2"0,-15 6 17 16,3-3-26-16,4-3 0 16,7-1 3-16,4 1 0 0,0 0-4 15,3 0 0-15,14 3 4 16,8-4 0-16,3 1-1 16,3-3 1-16,4-4-3 15,0-3 1-15,0 1-3 16,-7-1 0-16,-14 7 0 15,-7-1 0-15,-4 1-1 16,-11 9 1-16,-2 9-1 16,-5 1 1-16,-3 15-1 15,0 3 0-15,0 6-1 16,-3 10 1-16,-1 3-1 16,-3 10 0-16,0 6 0 15,0 12 1-15,4 13 0 16,6 15 0-16,8 13 1 15,0-6 0-15,-1 3 0 16,-3-7 1-16,-3-5-1 0,-7-17 0 16,-11-15-1-16,-8-9 0 15,-9-7-1-15,-15-6 1 16,-21-9-3-16,-18-7 1 16,-3-15-9-16,-7-10 0 15</inkml:trace>
  <inkml:trace contextRef="#ctx0" brushRef="#br1" timeOffset="57994.492">19876 6742 38 0,'14'12'19'0,"0"29"-13"0,-11-35 27 15,1 19-33-15,-8 16 1 16,-3 15 1-16,-3 13 0 0,-4 13-2 16,-1 21 0-16,1 4 1 15,4 0 0 1,-1-13-3-16,4-10 1 0,4-11-7 15,-1-14 1-15,4-12-6 16,4-19 0-16</inkml:trace>
  <inkml:trace contextRef="#ctx0" brushRef="#br1" timeOffset="58536.896">19946 6811 37 0,'11'3'18'0,"6"-3"-18"0,-10 0 31 15,4 0-29-15,3 3 1 16,4-3 3-16,3 0 1 15,0 6-7-15,11 0 0 16,10 4 5-16,7 2 0 16,4-9-2-16,11-6 1 15,3 0-3-15,-7-6 1 0,0 3-2 16,-18 2 0 15,1 1-1-31,-5 3 1 0,-6 0-1 0,-7 0 1 0,-1 0-1 16,-9 7 0-16,-5 2-1 15,-6 10 1-15,-8 3-2 16,1 3 0-16,-1 3 0 16,1 10 0-16,3 9 1 15,3 3 0-15,8 13 0 16,3 12 1-16,3 6 1 16,12 10 0-1,6 66 0 1,-14-22 0-16,-17-7-1 15,-18-11 1-15,-18-17-1 16,0-6 0-16,-17-19 0 16,-18-15 0-16,-4-23-1 0,-14-15 0 15,4-22-10 1,0-18 1-16</inkml:trace>
  <inkml:trace contextRef="#ctx0" brushRef="#br1" timeOffset="58988.054">22250 6723 30 0,'-18'34'15'0,"-17"13"-10"16,24-37 17-16,-3 12-22 15,-4 12 1-15,-3 7 4 0,-3 22 1 16,-1 12-5-16,-7 16 0 16,-3 19 3-1,3 9 1-15,-3 6-2 16,0-21 1-16,6-4-7 0,8-18 1 15,7-20-11-15,7-21 0 16</inkml:trace>
  <inkml:trace contextRef="#ctx0" brushRef="#br1" timeOffset="59497.499">21908 6707 30 0,'14'6'15'0,"42"1"-6"15,-42-4 16-15,11 3-23 16,10 0 1-16,11 4 3 15,3 2 1-15,1-2-7 16,13-1 0-16,8 0 4 16,10-2 1-16,7-7-2 15,-3-3 1-15,-18-7-3 16,-4 1 0-16,-6-1-2 16,-11 1 1-1,-8 3-1-15,-9 3 1 0,-8 6-1 0,-7 9 1 16,-7 1-2-16,-10 9 1 15,-5 6 0-15,1 16 1 16,4 9 0-16,-1 7 0 16,1 15 0-16,-1 10 1 15,4 21 0-15,0 17 0 16,7 8 1-16,4 1 0 16,-8-7-1-16,-3-15 0 15,-3-9-1-15,-11-14 1 16,-21-11-2-16,-18-7 1 0,-18-16-9 15,-17-15 1-15,-7-20-7 16,-15-18 1-16</inkml:trace>
  <inkml:trace contextRef="#ctx0" brushRef="#br1" timeOffset="59903.281">19911 5619 37 0,'14'0'18'0,"-7"9"-9"0,-7-2 26 16,0 8-33-16,-4 1 1 16,1 0 0-16,-4 12 1 15,-4 10-5-15,1 5 0 0,-4 11 3 16,3-4 0-16,0-6-2 15,4-10 0-15,0-9-3 16,4-9 0-16,-1-19-5 16,1-10 0-16,3-15-6 15,-4-6 0-15</inkml:trace>
  <inkml:trace contextRef="#ctx0" brushRef="#br1" timeOffset="60141.999">19886 5475 24 0,'32'-13'12'0,"35"26"2"16,-46-7 13-16,7 7-23 16,4-1 1-16,10 1 3 15,11 5 1-15,-7 1-11 16,-4 6 1-16,-6-3 6 16,-12 0 0-16,-9-6-3 0,-12 9 0 15,-17 0-2-15,-14 0 0 16,-4-3-1-16,-10-3 0 15,-8-3-3-15,-3-4 1 16,4-9-9-16,7-3 1 16,6 0-3-16,15 3 1 15</inkml:trace>
  <inkml:trace contextRef="#ctx0" brushRef="#br1" timeOffset="60431.478">20503 5939 43 0,'0'9'21'0,"-10"-21"-25"16,6 9 40-16,-6-4-36 16,-8 4 0-16,-3 0 1 15,-14 0 0-15,-1 3-1 16,-2 3 1-16,-1 6 1 15,11 16 0-15,3 4 0 16,4-4 0-16,0 0-2 16,6-3 1-16,5-3-3 15,6-7 1-15,11-6-6 16,15-2 0-16,9-8-7 16,8-5 1-16</inkml:trace>
  <inkml:trace contextRef="#ctx0" brushRef="#br1" timeOffset="60728.973">20715 5741 31 0,'7'7'15'0,"-21"-7"-10"0,14 3 20 16,-7 12-25-16,-7-8 0 16,-4 8 0-16,-3-2 1 15,0-1-1-15,0 1 0 0,3 3 1 16,4-1 0-1,7 1 0-15,7 3 0 0,7 6 1 16,7-3 1-16,4 6 1 16,3 3 0-16,0-12 0 15,0 0 0-15,-3-3 0 16,-4-1 0-16,-3 1-3 16,-11-3 1-16,-4 5-5 15,-7-8 1-15,-10-4-12 16,-10-3 1-16,-8-3-2 15,3 3 1-15</inkml:trace>
  <inkml:trace contextRef="#ctx0" brushRef="#br1" timeOffset="61629.343">20803 5864 38 0,'7'9'19'0,"0"0"-10"16,-3-5 20-16,-4 5-29 15,0 10 1-15,0 3 1 16,-4 9 1-16,1 0-4 15,-1-15 1-15,-3 3-5 0,4-7 1 16,-1 1-8-16,4-10 1 16</inkml:trace>
  <inkml:trace contextRef="#ctx0" brushRef="#br1" timeOffset="61810.249">20690 5606 36 0,'4'13'18'0,"14"-16"-23"0,-8-3 25 0,4-1-34 16,7-2 0-16,11 3-3 16,3-19 1-16</inkml:trace>
  <inkml:trace contextRef="#ctx0" brushRef="#br1" timeOffset="62034.718">21332 5152 25 0,'-10'50'12'0,"-25"50"-4"15,28-72 21-15,0 20-27 16,-1 5 0-16,-2 6 1 15,-1 14 1-15,1 2-5 0,3 3 0 16,0-3 1-16,3-15 0 16,-3-7-8-16,0-21 1 15,-4-7-4-15,-3-22 1 16</inkml:trace>
  <inkml:trace contextRef="#ctx0" brushRef="#br1" timeOffset="62231.615">20973 5842 39 0,'3'22'19'0,"11"-10"-8"0,-7-12 36 0,0 6-46 15,0-6 0-15,4 4 0 16,-4-1 1-16,14-3-3 16,7 0 0-16,1 0 1 15,-1 3 0-15,-3-3-6 16,3 3 0-16,-3 0-9 15,-1-3 0-15</inkml:trace>
  <inkml:trace contextRef="#ctx0" brushRef="#br1" timeOffset="62424.691">21396 5848 39 0,'4'25'19'0,"3"9"-16"16,-7-27 26-16,0 5-29 0,0 1 0 16,0 2-3-16,0-8 1 15,0-1-3-15,0-6 1 16,3-9-7-16,1-7 0 16</inkml:trace>
  <inkml:trace contextRef="#ctx0" brushRef="#br1" timeOffset="62619.196">21438 5594 18 0,'7'3'9'0,"-7"3"2"0,0-6 8 0,0 0-15 16,0 0 0-16,0 0 0 15,0-6 1-15,0 0-7 16,4 3 1-16,-1-7 3 15,4 1 1-15,1 6-12 16,-1-4 0-16</inkml:trace>
  <inkml:trace contextRef="#ctx0" brushRef="#br1" timeOffset="62919.172">21643 5838 42 0,'18'35'21'0,"10"6"-16"0,-21-29 33 16,0 7-38-16,0 6 1 16,0-9 0-16,0 0 1 15,0-4-2-15,0-3 0 16,0-5 0-16,0-11 1 15,0-5-1-15,0-10 0 16,0-10 0-16,4-2 0 16,3 0 0-16,4-1 0 15,-1 7-4-15,1 9 0 0,0 3-10 16,3 7 1 0</inkml:trace>
  <inkml:trace contextRef="#ctx0" brushRef="#br1" timeOffset="63265.416">22010 5848 42 0,'14'19'21'0,"11"-13"-13"16,-15-6 29-16,8 0-37 16,3 0 1-16,0-6-2 15,0-1 0-15,1-5 0 16,-1-4 1-16,0-6-1 15,-4 0 0-15,-2 3-1 16,-8-2 1-16,-11-1 0 0,-3 3 0 16,-4 6 0-16,-3 7 0 15,-3 9 0-15,-1 0 1 16,0 10 1-16,4 15 0 16,4 10 2-16,6 9 0 15,11 3 2-15,11 3 0 16,7 0-1-16,10-6 0 15,0-12-1-15,25-7 0 16,4-9-7-16,3-10 1 16,-7-5-13-16,-18-8 0 15</inkml:trace>
  <inkml:trace contextRef="#ctx0" brushRef="#br2" timeOffset="68453.269">18306 7253 24 0,'31'-22'12'0,"-6"3"1"0,-21 13 13 15,-4-10-26-15,-7-3 1 16,-8 0 0-16,-9-6 0 15,-4 3-1-15,-15 0 1 16,-3 0 0-16,-3 10 1 16,3 6-1-16,0 6 1 0,0 12-1 15,1 7 1-15,-5 9-1 16,8 16 0-16,-1 6-1 16,12 10 1-16,6 9 0 15,11 9 0-15,14 1 1 16,18-4 0-16,10-6 0 15,7-13 1-15,25-12-1 16,21-12 1-16,14-23-2 16,-6-9 1-16,-19-19-2 15,-10-12 1-15,-14-1-3 16,-11-8 0-16,-10-7-7 16,-11 0 0-16,-21-10-5 15,-14-6 1-15</inkml:trace>
  <inkml:trace contextRef="#ctx0" brushRef="#br2" timeOffset="69767.671">16799 7262 41 0,'25'-19'20'0,"-11"7"-15"16,-10 9 33-16,-1-7-39 16,-3 1 0-16,-3-4-1 15,-4 1 1-15,-8-1 2 16,-6 4 1-16,-7 9-2 15,-7 6 1-15,-8 3 0 16,-2 4 0-16,-5 9 0 16,-3 9 0-16,4 7-1 15,3 12 0-15,7 7 0 16,15 24 1-16,2 1 0 0,19 2 0 16,13-8 0-16,22-1 1 15,21-19-2-15,18-15 1 16,6-25 0-16,4-10 0 15,1-25-2-15,-8-15 1 16,-11-20-5-16,-6-15 0 16,-12-6-9-16,-9-3 0 15</inkml:trace>
  <inkml:trace contextRef="#ctx0" brushRef="#br2" timeOffset="70381.126">19562 7159 29 0,'21'-10'14'0,"3"-27"3"0,-13 27 13 15,-4-5-27-15,0-4 0 16,0 0 1-16,-7 0 0 0,-7 0-6 16,0 0 1-16,-4 4 3 15,-6 2 0-15,-11 10-1 16,-8 6 0-16,-10 10-1 15,-3 12 1-15,-11 19-1 16,0 9 1-16,4 13-2 16,6 12 1-16,11 7 0 15,11 9 0-15,21-3 0 16,18-13 0-16,13-12 0 16,22-19 0-16,18-22 1 15,3-18 0-15,10-26-1 16,8-19 1-1,-11-18-1-15,-14-1 1 0,-17-9-4 16,-15 1 0-16,-14-4-12 16,-18 3 1-16</inkml:trace>
  <inkml:trace contextRef="#ctx0" brushRef="#br2" timeOffset="70967.681">21788 7281 37 0,'7'-22'18'0,"-4"-13"-15"16,-3 26 21-16,0-13-25 16,-3-3 0-16,-4-3 1 15,-11 0 0-15,-14 6 0 16,-10 3 1-16,-11 13-1 16,-14 9 1-16,-4 19 0 0,4 6 1 31,-28 78 0-31,21 7 0 15,18 0 1-15,17-3 1 16,21-22-1-16,22-7 1 16,13-9-2-16,26-24 1 15,31-27-1-15,28-14 0 16,11-29-2-16,-4-19 0 16,-17-6-3-16,-21-9 1 15,-26 2-5-15,-27-5 0 16,-29 2-7-16,-31 4 1 0</inkml:trace>
  <inkml:trace contextRef="#ctx0" brushRef="#br2" timeOffset="73114.079">7497 6400 34 0,'17'12'17'0,"11"-24"-7"0,-13 9 17 16,9 3-23-16,15 0 0 15,3-3 2-15,15 3 1 16,6-4-8-16,15-5 1 16,3 0 5-16,-10-4 0 15,-4 0-2-15,-7-8 0 16,-11 5-2-16,-10 6 1 15,-11 4-2-15,-10 3 0 16,-11 0-1-16,-14 6 1 0,-18 6-1 16,-14 7 1-16,-7 3 0 15,-7 0 0-15,-7 0-1 16,-3-4 1-16,-1 1 0 16,1-4 0-16,6-2 0 15,5 2 0-15,9 1 1 16,4-1 0-16,11 4 1 15,11 3 1-15,13 0 0 16,4 0 1-16,21-1 0 16,7-5 0-16,22-10 0 15,13-9 0-15,8-13-1 16,17 0 1-16,0 0-3 16,-10 1 1-16,3-1-2 15,-18 0 1-15,-6 3-4 16,-8 4 1-16,-17 5-6 15,-4 7 0-15,-24 4-13 16,-8 8 1-16</inkml:trace>
  <inkml:trace contextRef="#ctx0" brushRef="#br0" timeOffset="76836.924">9850 11151 34 0,'3'-13'17'0,"4"10"-5"0,-7 3 17 0,0 0-24 16,7 3 1-16,0 6 3 15,0 7 0-15,0 6-11 16,-3 3 0-16,-1 16 7 16,1 6 0-16,-1 16-3 15,-3-1 1-15,0 7-3 16,0 3 0-16,4-9-3 16,-4-10 0-16,0-9-5 15,-4-15 0-15,1-7-9 16,-1-13 1-16</inkml:trace>
  <inkml:trace contextRef="#ctx0" brushRef="#br0" timeOffset="77123.963">9881 11539 39 0,'32'10'19'0,"3"-1"-14"0,-21-9 27 16,15 0-30-16,-1 0 1 31,28 3 4-31,-6 4 1 16,-4-1-10-16,-11 0 1 16,-7 7 4-16,-14-1 1 15,-7 4-3-15,-10 3 1 16,-4 6-6-16,-7 6 1 0,-11 1-4 15,-10-7 0-15,-1 0-8 16,1-10 1-16</inkml:trace>
  <inkml:trace contextRef="#ctx0" brushRef="#br0" timeOffset="77512.313">10393 11931 46 0,'0'38'23'0,"0"-4"-20"16,0-27 37-16,-4-1-40 16,1-3 0-16,-1 3 1 0,1-2 1 15,-1-1-2-15,1-3 0 16,-1-3 0-16,8-7 1 15,3-6-1-15,3-5 1 16,4-8-1-16,8 4 0 16,-1-3 0-16,3 6 0 15,1 0 1-15,3 6 0 16,-3 4-1-16,0 6 1 16,-1 6 0-16,-2 3 0 15,-1 0 0-15,-4 6 0 16,-2 7-1-16,-1 6 0 0,0 0 0 15,0 3 1-15,4 0-5 16,3-3 0-16,3-3-12 16,5-4 1-16</inkml:trace>
  <inkml:trace contextRef="#ctx0" brushRef="#br0" timeOffset="78760.589">13053 10893 41 0,'7'16'20'0,"-4"28"-10"0,1-35 25 15,-4 16-34-15,0 10 0 16,0 6 3-16,-4 6 0 15,1 12-3-15,-1 7 0 0,1 6 3 16,3 10 1-16,0-13-1 16,0-10 1-16,0-12-3 15,0-12 1-15,0-7-3 16,0-15 0-16,-4-13-2 16,-3-7 1-16,-3-21-1 15,-1 0 0-15,-3 0 0 16,-7 0 0-16,-4-4 0 15,-7 4 0 1,-6 6-1-16,2 9 1 0,1 10-1 16,0 3 0-16,-1 7 1 15,5 8 0-15,2 7 1 16,8 13 1-16,4-1 1 16,10 7 1-16,7 3 0 15,3 0 1-15,8-7 0 16,10-5 0-16,14-10 0 15,7 0 0-15,8-7-1 0,-1-5 0 16,15-1-1-16,-1-6 0 16,4-9-1-16,4-10 0 15,-4-6 0-15,-7-3 0 16,-7-9-1-16,-7-1 0 16,-11-2 0-16,-10 2 0 15,-4 7 0-15,-14 3 0 16,-11 6 0-16,-10 3 0 15,-3 10 0-15,-5 3 0 16,-2 6 0-16,-1 7 1 0,0 2-1 16,4 4 0-16,3 6 1 15,4 3 1-15,7 6-1 16,4-3 0-16,6-3 0 16,8 1 1-16,10-8-1 15,11-5 0-15,3-4-3 16,0-6 1-16,-3-3-4 15,0-6 0-15,-4-3-5 16,0-4 0-16,1 1-4 16,-1-4 0-16</inkml:trace>
  <inkml:trace contextRef="#ctx0" brushRef="#br0" timeOffset="79030.595">13737 11549 26 0,'14'-13'13'0,"0"13"-2"15,-10-3 18-15,-4 3-25 16,0 0 1-16,3 0 2 0,-3 0 0 15,-3 0-9-15,-4 3 1 16,-4-6 6-16,-3 3 0 16,-3 3-2-16,-1 3 1 15,0 7-1-15,-3 3 0 16,0-1-1-16,3 1 1 16,4 6-1-16,0-3 1 15,3 3-1-15,1-3 0 16,6-1-2-16,8-2 1 15,6-3-1-15,5-4 0 16,6-3-2-16,7-3 0 16,0-3-6-16,-3-3 1 0,0-3-10 15,-4-3 0-15</inkml:trace>
  <inkml:trace contextRef="#ctx0" brushRef="#br0" timeOffset="79690.869">13984 11680 44 0,'7'13'22'0,"-7"-10"-25"0,0-3 30 15,0-6-26-15,4 0 1 16,-1-4 2-16,1-5 0 16,-1-1-4-16,1 0 0 15,-1-6 3-15,1 7 0 16,3 2-1-16,0 0 1 15,0 4-2-15,0 3 1 16,0-1-1-16,0 4 1 16,0 3-2-16,4 0 1 15,-1 7-2-15,1-4 1 0,0 3-3 16,3-3 1-16,-4 3-2 16,1 1 1-16,-1-1-1 15,1 0 1-15,0-3 1 16,-1 1 0-16,4-1 4 15,0 3 0-15,4-3 1 16,0 3 1-16,3-3 0 16,4-3 1-16,-1 0-1 15,1-3 1-15,-4-6-3 16,0 0 0-16,-3-4-1 16,3 0 0-16,-10 1-1 15,-4-4 0-15,-7 4-1 16,-7-1 1-16,-4 4-1 15,-7 2 1-15,4 7-1 0,0 4 1 16,-3 5-1 0,2 7 0-16,5 2-1 0,3 4 1 15,3 4-3-15,8 2 0 16,10-6-4-16,7 0 0 16,4-4-7-16,10-5 0 15</inkml:trace>
  <inkml:trace contextRef="#ctx0" brushRef="#br0" timeOffset="80064.519">14764 11624 26 0,'7'-6'13'0,"7"6"1"0,-14 0 14 0,0 0-26 16,-4-7 1-16,-3 7 1 16,0 0 1-16,-3 0-6 15,-8 7 1-15,0-4 3 16,1 3 1-16,3 0-1 15,3 4 1-15,1 2-2 16,2 4 0-16,1 0 0 16,4-4 0-16,-1 1-1 15,8-4 0-15,6-6-2 16,5-3 1-16,2-6-1 16,-3 0 1-16,0-4-2 15,1 1 1-15,-5 3-1 16,1-1 0-16,-1 4 1 15,1 0 0-15,-1 3 0 16,1 0 1-16,0 6 0 16,-1 4 0-16,4 2 0 0,0 4 1 15,1 3-5-15,2 0 0 16,4-4-10-16,4-2 1 31</inkml:trace>
  <inkml:trace contextRef="#ctx0" brushRef="#br0" timeOffset="80370.451">15282 11539 35 0,'-14'3'17'0,"-21"-6"-18"16,24 3 21-16,1 0-19 15,-4-3 0-15,0 0 1 16,-1 3 0-16,1 3-2 15,4 3 0-15,3 1 2 16,7 5 0-16,7-2-1 16,3-1 1-16,1 4 0 15,7-1 0-15,3 4 0 16,0-4 0-16,0 4-1 16,-3-3 1-16,-4 2-2 15,-4-2 1-15,-6 3-2 16,-8-1 0-16,-3-2-6 15,0-1 1-15,-3-2-6 16,-1-4 1-16</inkml:trace>
  <inkml:trace contextRef="#ctx0" brushRef="#br0" timeOffset="81114.894">15501 11718 28 0,'7'28'14'0,"-7"1"-2"0,0-23 19 15,0 0-31-15,0 0 0 0,4-3 0 16,-1-3 1 0,4 0-2-16,0-6 1 0,0-6-2 15,0-4 1-15,0-3-4 16,1-6 0-16,-1 0-3 15,0-3 1-15,-4-4 0 16,4 1 0-16,0 6 2 16,0 6 0-16,4 0 5 15,3 7 0-15,4-1 5 16,3 4 1-16,11-1 1 16,6 7 0-16,12 0 0 15,-1-3 0-15,-3 0-1 16,-4-1 0-16,1 1-3 15,-15 0 0-15,-3 0-2 16,-8-1 0-16,-3 4-1 16,-7 0 0-16,-7 3-1 0,0 3 1 15,0 0-1-15,-3 7 1 16,-1 5-1-16,1 4 1 16,-1-3 0-16,4 9 0 15,4-3-1-15,6 9 1 16,8 10 0-16,3 3 0 15,4-3 0-15,0 3 1 16,-4 3-1-16,-4 0 1 16,-2 0-2-16,-8 3 1 15,-11-3-1-15,-7 0 1 16,-6-6-1-16,-11-4 0 16,-8-8 0-16,1-11 0 15,-7-8 0-15,-4-13 1 0,-4-13-1 16,5-3 0-16,9-3 0 15,5 3 1-15,6 1-1 16,7 5 1-16,4-3 1 16,7 4 0-16,7-1 2 15,11 1 1-15,10 2 1 16,18-2 1-16,10-1 0 16,18 1 0-16,0-1-1 15,-7-6 0-15,-14 7-3 16,-7-7 0-16,-11 6-8 15,-7 1 0-15,-10 6-10 16,-22-7 0-16</inkml:trace>
  <inkml:trace contextRef="#ctx0" brushRef="#br0" timeOffset="83952.758">9469 14261 36 0,'-7'16'18'0,"7"-7"-9"0,0-9 19 0,0 0-25 15,7-3 0-15,7-9 3 16,10-13 0-16,12-13-7 16,6-15 1-16,4-23 3 15,10-15 1-15,4-6-2 16,0-9 0-16,0-14-1 15,-3-2 0-15,-8-3-2 16,-7 15 1-16,-10 10-1 16,-4 15 1-16,-10 10-2 15,-4 18 1-15,-7 13-2 16,-3 13 1-16,-8 15-1 16,-6 13 0-16,-8 13 0 15,-7 2 0-15,1 13 2 16,-5 16 1-16,1 12 2 0,0 26 0 15,0 5 2-15,3 14 0 16,11 5 0-16,7 13 0 16,7-9-1-16,7-10 1 15,3-22-3-15,8-12 1 16,0-19-4-16,3-10 0 16,4-9-8-16,3-12 0 15,-4-13-7-15,-2-6 1 16</inkml:trace>
  <inkml:trace contextRef="#ctx0" brushRef="#br0" timeOffset="84165.533">10287 13828 52 0,'4'44'26'0,"-15"-15"-30"16,7-23 46-16,1 6-42 15,-4 1 1-15,0 3-1 16,0-1 1-16,0-2-5 16,3-4 1-16,1-2-10 15,3-7 0-15,0-7-2 16,7-2 1-16</inkml:trace>
  <inkml:trace contextRef="#ctx0" brushRef="#br0" timeOffset="84360.086">10213 13631 55 0,'0'3'27'0,"3"10"-38"16,-3-13 56-16,0 0-46 0,0 0 1 15,11 0-3-15,3 6 0 16,0-3-4-16,7 3 0 15,1 10-7-15,6 0 0 16</inkml:trace>
  <inkml:trace contextRef="#ctx0" brushRef="#br0" timeOffset="84869.433">10541 13970 38 0,'7'22'19'0,"0"6"-10"16,-3-25 30-16,-4 0-39 15,0-3 0-15,0 3 1 16,0-3 1-16,3-3-3 16,4-3 1-16,0-7 0 15,0-2 1-15,0-1-1 16,4-3 1-16,0 3-1 16,3 4 0-16,0-1 0 15,3-2 0-15,-2-1 0 16,2 3 1-16,-3 4-1 15,0 6 1-15,1 3-1 0,-5 3 0 16,-3 3 0-16,0 1 1 16,0-1-1-16,-3 0 0 15,-1-3 0-15,4-3 0 16,0 0-1-16,0-3 1 16,1-3-1-16,2 0 1 15,-3-1 0-15,4-2 0 16,-1 3 0-16,4-4 0 15,4 1 0-15,3-1 0 16,4 1 0-16,0-4 1 16,-1-2-2-16,1-4 1 0,0 10 1 15,-1-4 0-15,1 7 0 16,0 6 1-16,0 9 0 16,-4 4 0-16,0 9-1 15,0 0 1-15,0-4-2 16,0 1 0-16,-3-3-6 15,-4-4 0-15,0-2-10 16,-7 2 1-16</inkml:trace>
  <inkml:trace contextRef="#ctx0" brushRef="#br0" timeOffset="85546.199">9680 14528 39 0,'-3'19'19'0,"-4"24"-8"16,7-33 24-16,0 6-33 16,-4-1 0-16,1 7 1 15,-4 0 1-15,3-3-6 16,-3-3 1-16,3-4 2 15,1-2 1-15,3-7-2 16,7-10 0-16,0-5-1 0,4-7 1 16,6 0-1-1,1-3 0-15,3-3 0 0,7-3 0 16,0 0 0-16,1 6 1 16,-8 3-1-16,0 7 1 15,-3 5 0-15,-4 7 1 16,0 7-1-16,-4 5 1 15,5 7-1-15,-8 0 1 16,0-4-1-16,0 4 1 16,0 3-3-16,0 0 1 0,3 3-7 15,5 0 1-15,-1-3-7 16,0-6 0-16</inkml:trace>
  <inkml:trace contextRef="#ctx0" brushRef="#br0" timeOffset="85787.454">10164 14609 44 0,'7'19'22'0,"0"-13"-15"15,-7-6 37-15,7 0-43 16,0 0 1-16,0 0 0 15,3 0 0-15,8 0-3 16,3 0 1-16,7 0-2 0,4-3 1 16,0 3-8-16,-4 0 0 15,0 0-7-15,4-6 1 16</inkml:trace>
  <inkml:trace contextRef="#ctx0" brushRef="#br0" timeOffset="86043.471">10492 14384 38 0,'3'25'19'0,"8"-3"-12"0,-4-19 28 0,3 6-32 15,4 4 0-15,4 2 2 16,7 7 1-16,3 0-7 15,4 0 1-15,-4-3 3 16,-7-3 1-16,-3-4-3 16,-4-2 0-16,0 5-5 15,-10-2 0-15,-11 6-12 16,-18-1 0-16</inkml:trace>
  <inkml:trace contextRef="#ctx0" brushRef="#br0" timeOffset="87693.913">11370 14456 3 0,'-3'-3'1'0,"6"6"11"16,-3-3-22-16,0 0 10 16,0 0 1-16,0 0 1 15,0 0 0-15,0 0-1 16,0 0 0-16,0 0 3 15,0 0 0-15,0 3 2 16,0 0 1-16,-3 3 0 16,-5 0 1-16,5 1 0 15,-1 2 0-15,-3 4-1 16,0-1 0-16,-7 1-2 0,-3-1 1 16,-5-2-3-16,-2-4 1 15,-5 0-3-15,5-3 1 16,-1-3-1-16,0-3 0 15,4-3-1-15,4 0 0 16,2-4 0-16,1 1 1 16,4-4-1-1,6 1 1-15,4-1-1 0,11 1 1 16,3 2 0-16,11 1 0 16,6 3-1-16,5 3 1 0,-8 3 0 15,7 3 1-15,4 3-1 16,3 3 1-16,1 4-1 15,-5 3 0-15,-2 2 0 16,-5 4 0-16,-2-3-1 16,-5-3 1-16,-2-4-1 15,-5 1 1-15,1-7-1 16,-4 0 0-16,0-2-1 16,0-1 1-16,-3-3-1 15,-4-3 1-15,-4-1-1 16,-3-2 0-16,-3-6 0 15,-4-1 0-15,-4 1 0 16,-3-4 1-16,0 0-1 16,0 4 0-16,-4-1-1 15,-3-3 0-15,0 1-2 16,0-1 0-16,3 0-7 0,-3-6 1 16,0 7-4-16,3 2 1 15</inkml:trace>
  <inkml:trace contextRef="#ctx0" brushRef="#br0" timeOffset="88261.745">12372 13098 50 0,'7'31'25'0,"4"16"-28"0,-8-28 50 15,-3 9-47-15,0 16 1 16,-3 9 1-16,-8 10 1 16,0 16-4-16,-3 8 1 15,0-2 0-15,0 0 1 0,3-16-5 16,4-16 1-16,0-18-5 15,4-17 0-15,3-15-5 16,0-12 0-16,0-13-3 16,0-3 1-16</inkml:trace>
  <inkml:trace contextRef="#ctx0" brushRef="#br0" timeOffset="88518.619">12361 13738 37 0,'22'25'18'0,"2"-7"-17"16,-10-14 36-16,4 5-34 16,10 0 1-16,11 7 3 15,3 0 1-15,4-1-8 16,0 1 0-16,-7-3 6 16,-11-4 1-16,-3 0-3 0,-11 1 0 15,-14 2-3-15,-14 4 1 16,-14 3-2-16,-15 0 0 15,-6 0-3-15,6 3 0 16,-2-10-4-16,2 1 1 16,4 2-11-16,8-2 0 15</inkml:trace>
  <inkml:trace contextRef="#ctx0" brushRef="#br0" timeOffset="88922.554">12919 14042 39 0,'3'28'19'0,"-20"3"-8"0,10-21 24 0,-4 5-34 16,0 4 0-16,-3-3 3 16,0 3 0-16,0-4-4 15,3 1 0-15,1-3 2 16,3-4 1-16,3-6-1 15,1-6 0-15,3-6-2 16,7-10 1-16,7-3-2 16,4 0 1-16,3 0-1 15,3 0 0-15,-2 0 0 16,-1 3 1-16,-4 4-1 16,-2 5 1-16,2 4 0 15,-3 6 1-15,0 6-1 0,1-3 1 16,-1 7-1-16,0 2 1 15,-4 4-1-15,-3 0 1 16,4 6-1-16,-4-1 0 16,4 1-3-16,-1-3 1 15,4 0-7-15,4-6 0 16,3-7-7-16,0-12 1 16</inkml:trace>
  <inkml:trace contextRef="#ctx0" brushRef="#br0" timeOffset="89223.612">13423 13534 58 0,'7'12'29'0,"11"-2"-30"16,-8-7 53-16,1 0-52 15,3 0 0-15,4 3 1 16,7 1 1-16,6-1-3 16,12-3 1-16,-1-3-1 15,0 3 0-15,1 0-6 0,-8 0 0 31</inkml:trace>
  <inkml:trace contextRef="#ctx0" brushRef="#br0" timeOffset="89434.019">13331 13919 55 0,'29'16'27'0,"20"-3"-23"0,-28-13 25 16,0 3-31-16,4-3 1 0,17 0-8 15,8 3 1-15,6-3 0 16,4-3 1-16,-3-3-7 16,-8-4 0-16</inkml:trace>
  <inkml:trace contextRef="#ctx0" brushRef="#br0" timeOffset="89779.978">14831 13600 44 0,'46'0'22'0,"-32"-26"-21"15,-11 17 43-15,-3 0-43 16,-7-7 0-16,-14-9 0 0,-14-3 0 15,-8 3-2-15,-6 0 1 16,-7 9 1-16,-4 16 1 16,0 12-1-16,7 4 0 15,-4 15 0-15,8 16 1 16,21 7-1-16,14 8 1 16,14 1-1-16,17-9 0 15,19-14-1-15,13-15 1 16,11-12-1-16,14-19 0 15,-3-19-1-15,-15-13 0 0,-10-3 0 16,-18-6 0-16,-14 3-8 16,-24 0 0-16,-19 0-7 15,-13 4 1-15</inkml:trace>
  <inkml:trace contextRef="#ctx0" brushRef="#br2" timeOffset="96820.154">22486 12330 46 0,'11'0'23'0,"-11"6"-14"0,0-3 23 0,0 0-30 16,0 0 1-16,0 7 2 15,-4 5 1-15,1 17-7 16,-1 8 1-16,1 17 3 16,3 15 1-16,-4 13-2 15,0 12 0-15,4 0-5 16,0 7 1-16,0-20-11 16,0-12 1-16,-3-18-5 15,3-17 0-15</inkml:trace>
  <inkml:trace contextRef="#ctx0" brushRef="#br2" timeOffset="97420.542">22641 14082 39 0,'0'0'19'0,"-10"-15"-24"15,3 9 31-15,-7-1-26 16,-4-2 1-16,-10-1 0 0,-1 4 0 16,-6 3-2-16,7 9 1 15,-4 4 1-15,8 5 0 16,-5 7 0-16,5 10 0 16,6-1 1-16,7 4 0 15,8-1 1-15,6 1 0 16,8-10 0-16,17-7 0 15,11-5 0-15,7-10 1 16,-4-12-2-16,-3-7 0 16,-4-6-2-16,-7-6 0 0,-10-7-7 15,-7-2 1 1,-8-17-9-16,-3-2 1 0</inkml:trace>
  <inkml:trace contextRef="#ctx0" brushRef="#br2" timeOffset="99254.678">22571 12722 33 0,'-4'9'16'0,"4"-6"-10"0,0-3 20 15,0 0-24-15,0 0 1 16,0 0 3-16,0 0 1 16,0 0-8-16,0 0 1 15,7 0 4-15,0 0 1 16,0 0-1-16,7-6 0 16,4 0-1-16,3 2 0 0,4-5-1 15,3 0 0-15,4-4 0 16,0 4 0-16,-4-1-1 15,4 4 1-15,6 0-1 16,8-1 0-16,7 7-1 16,-3-3 1-16,6 3-1 15,4-3 1-15,4-3 0 16,-4 0 1-16,7 6-1 16,7-4 0-16,7 4 1 15,0 0 0-15,4 4-1 16,-8-4 1-16,8-4-2 15,7 8 1-15,3-1 0 16,4-3 0-16,3 0-1 16,-7 0 1-16,11 0-1 15,3 3 0-15,4 0 0 0,-3 0 1 16,3-3-1-16,3 3 0 16,7 0 0-16,1-3 1 15,-4 0-1-15,3 4 1 16,8-1 0-16,3 3 0 15,-11-12-1-15,11 3 1 16,0 3-1-16,4-4 1 16,-7-2-1-16,13 6 1 15,1 0-1-15,3-3 0 16,-7 0 0-16,11 3 0 16,0 0 0-16,-11-3 0 15,14 3 0-15,0 0 0 0,0 0 0 16,-7 3 1-16,4-3-1 15,3 3 0-15,-3-3 0 16,0 3 1-16,-8 7-1 16,5-7 1-16,-8 6 0 15,-11 7 0-15,-3-1-1 16,-3-2 1-16,-4 0 0 16,-11-1 0-16,-17 1 0 15,-4-1 0-15,-7 1 0 16,-7-1 0-16,-14 1 0 15,-7 2 0-15,-7-2 0 16,-7-4 0-16,-8 1-1 16,-2-4 1-16,-8 0-1 15,-4 1 0-15,-2-4 0 16,-5 0 0-16,-3 0 0 16,0 0 0-16,-3 0 0 15,-1 0 0-15,1 1-1 0,-4-1 1 16,3 0-4-16,-3 0 1 15,0 0-6-15,4 0 0 16,-4-3-13-16,3-9 0 16</inkml:trace>
  <inkml:trace contextRef="#ctx0" brushRef="#br2" timeOffset="99824.157">30417 12333 28 0,'-8'-3'14'0,"1"-1"4"0,4 4 4 15,-1 0-16-15,1 0 1 16,-1 4 4-16,1 2 0 15,-1 6-13-15,1-2 8 16,-4 37 3-16,3 16-4 16,1 9 0-16,-4 9-2 15,-1-2 1-15,1 5-3 16,0 4 1-16,0-6-8 16,-3-4 1-16,-1-15-14 15,4-13 1-15</inkml:trace>
  <inkml:trace contextRef="#ctx0" brushRef="#br2" timeOffset="102075.761">30124 13606 22 0,'7'12'11'0,"3"-18"-3"0,-6 12 12 16,-4 1-17-16,7-1 0 15,-7-3 4-15,0 6 0 16,0 1-8-16,0 6 1 0,-4 6 6 16,4 15 0-16,-7 4-2 15,0 6 0-15,-3 9-2 16,-1-5 0-16,1 2-5 16,2 0 1-16,1-6-11 15,7-12 0-15</inkml:trace>
  <inkml:trace contextRef="#ctx0" brushRef="#br2" timeOffset="102444.31">30117 14023 29 0,'7'12'14'0,"3"1"1"16,-3-13 13-16,0 3-26 16,0 0 1-16,1-3 2 0,2 3 0 15,1 1-6 1,3-1 1-16,0 0 4 0,4-3 1 16,-1 6-1-16,1 3 0 15,-4-2-2-15,-3-4 0 16,-4 6-1-16,-7 1 0 15,-7 5-2-15,-4 1 0 16,-10 3-1-16,0-3 1 16,-1-4-4-16,1-2 1 0,0-1-7 78,7-6 1-78,3 0-5 0,8-6 1 15</inkml:trace>
  <inkml:trace contextRef="#ctx0" brushRef="#br2" timeOffset="102748.84">30476 14177 37 0,'25'6'18'0,"-25"-6"-18"15,0-3 31-15,-3-4-31 16,-4 1 0-16,-4 0 1 15,-7 6 0-15,4 0-1 16,0 3 1-16,-3 0 0 0,2 3 0 16,1 4 0-16,0 2 0 15,0 7-1-15,3 3 1 16,8-3-1-16,3 3 1 16,7-6-1-16,7-1 0 15,7-12 0-15,0-6 0 16,1-3-2-16,-5-10 1 15,4 4-5-15,-6-1 0 16,-1-9-6-16,-11 3 0 16</inkml:trace>
  <inkml:trace contextRef="#ctx0" brushRef="#br2" timeOffset="103096.276">30621 13869 46 0,'-3'10'23'0,"-1"-17"-20"0,4 7 42 16,0 0-43 0,4-3 0-16,3 0 1 0,3 3 0 15,4 3-4-15,0 0 1 16,4 1 1-16,3-4 1 16,0 3-4-16,4 0 0 15,-4 3-6-15,-3-3 1 16,-4 0-10-16,-3-3 1 15</inkml:trace>
  <inkml:trace contextRef="#ctx0" brushRef="#br2" timeOffset="103291.219">30603 14042 48 0,'0'15'24'0,"8"-11"-20"0,-1-4 39 0,-4 0-43 15,4 3 1-15,4 0 0 16,-1-3 0-16,4 0-2 16,-3 0 0-16,0-3-4 15,3 3 0-15,3-3-10 16,5-7 0-16</inkml:trace>
  <inkml:trace contextRef="#ctx0" brushRef="#br2" timeOffset="103756.436">31147 13832 55 0,'0'-4'27'0,"0"-5"-33"0,0 9 44 16,0 0-37-16,-4-3 0 15,1 0 0-15,-4 0 0 0,0 3-2 16,-4 3 1-16,0-3 0 16,1 3 1-16,-1 0-1 15,-3 0 0-15,4 3 0 16,-5 1 0-16,1 2-1 15,4-3 1-15,-1 4-1 16,4 2 0-16,4 4 0 16,3 6 0-16,7 3 0 15,3 3 1-15,4-3 0 16,4 7 0-16,0-1 0 16,-1 0 1-16,-3 1-2 15,-3-1 1-15,-8-3-1 16,-3 1 1-16,-7-1-4 15,-7 0 1-15,-7 3-9 16,-4-5 0-16,1-17-2 16,3-6 1-16</inkml:trace>
  <inkml:trace contextRef="#ctx0" brushRef="#br2" timeOffset="104598.806">31316 14255 50 0,'-3'13'25'0,"3"12"-27"16,0-10 51-16,-4 1-48 15,1 9 1-15,-1-3 1 16,0 6 1-16,1 0-5 0,-1 1 0 16,1-4 2-16,3-3 1 15,0-7-10-15,0-2 1 16,0-10-10-16,0-3 0 15</inkml:trace>
  <inkml:trace contextRef="#ctx0" brushRef="#br2" timeOffset="108079.503">22652 15346 29 0,'67'13'14'0,"25"12"-4"0,-68-22 14 0,15 0-22 15,14 3 0-15,18 4 2 16,10 2 0-16,0-5-5 16,18 5 1-16,6-2 2 15,22 2 1-15,-3 1 0 16,14 2 0-16,13 1-1 15,4-3 0-15,15-1 0 16,17 1 0-16,3-1 0 16,4 1 1-16,14-4-2 15,-3-3 0-15,14-6 0 16,-1-3 1-16,1 0-1 16,-4-3 0-16,8 3-1 15,13 0 1-15,-10-1-1 16,10 1 1-16,-10 0 0 15,3 0 0-15,1-6-1 16,-12-1 1-16,5 4-1 0,-22-3 1 16,0-1-1-1,-14 7 1-15,-11-3-1 0,-17-4 0 16,-11 1-3-16,-14 9 1 16,-7-6-7-16,-18-4 1 15,-13-5-8-15,-22-4 1 16</inkml:trace>
  <inkml:trace contextRef="#ctx0" brushRef="#br2" timeOffset="108650.156">29263 15061 47 0,'11'9'23'0,"6"-2"-24"16,-10-4 39-16,7 0-37 15,4 3 0-15,7 3 2 16,6 4 1-16,1 0-5 15,14-1 1-15,3 1 2 16,8-4 1-16,3 4-2 16,0-4 1-16,-7 0-2 0,-7 7 1 15,-11-3-1-15,-7-4 0 16,-10 7-1-16,-8-1 0 16,-6 4 0-16,-8 0 0 15,-3 9 0-15,-3 4 0 16,-8 2 0-16,-3 1 0 15,0 2 0-15,0 10 0 16,-4-3 0-16,-3-6 0 0,-1 3 0 16,8-1 1-16,0-2 0 31,3-7 0-31,4-6 0 0,4 1 1 0,3-11 0 16,7-5 1-16,0-10-2 15,3-13 1-15,4-6 0 16,-3-15 0-16,-8-13-1 15,-6-16 0-15,-8-9-2 16,-3-10 1-16,-4 13-14 16,-14-3 0-1</inkml:trace>
  <inkml:trace contextRef="#ctx0" brushRef="#br2" timeOffset="109777.815">30702 11119 28 0,'-7'3'14'0,"4"-3"-1"0,-1-3 8 0,1 3-19 15,-8 0 1-15,0 0 2 16,1-3 0-16,-1 0-6 15,1 0 1-15,-4 3 4 16,-4 0 0-16,-3 0-2 16,-7 0 1-16,-8 0-1 15,-6-3 1-15,-7-1-2 16,-1-2 0-16,-13-6 0 16,3 2 0-16,-11 1 0 15,-10-1 0-15,-7 1-1 16,-18 0 0-16,7-1 0 15,-10 4 0-15,-11-7-1 16,-18 4 1-16,8 0-1 16,-11-1 1-16,-7-2 0 15,-8-1 0-15,-10 4 0 16,-6-4 0-16,-5 1 0 0,-6-1 0 16,-8 1 0-16,-3 2 0 15,0 4 0-15,-10 0 0 16,3 2 0-16,-4 1 0 15,0 3 0-15,4 0 0 16,-7-3 0-16,14 3 0 16,-7-3 0-16,-4 0 0 15,15 0 0-15,-4 3 0 16,0 0 0-16,10 0 0 16,4 0 0-16,4-3 1 0,14 3-1 15,3-4 0-15,11 1 0 16,10-3 0-16,4 0 0 15,21-4 0-15,11 4-4 16,7 0 0-16,14-4-9 16,7-2 1-16,17 2-2 15,15 1 0-15</inkml:trace>
  <inkml:trace contextRef="#ctx0" brushRef="#br2" timeOffset="110333.323">23626 10338 42 0,'17'13'21'0,"-3"-7"-24"0,-10-3 41 16,-4 4-35-16,0 2 1 16,0 7 1-16,-4 6 0 15,-3 6-6-15,-3-6 0 16,-12 3 4-16,-2 3 0 16,-4 3-1-16,3 1 0 15,-3-4-2-15,-4 0 0 0,-7-6 0 16,-3-3 0-16,-4-6-2 15,0 2 1 1,7-2-1-16,4-1 1 0,7-5 0 16,7 2 1-16,3-3-1 15,7 1 1-15,11 2 1 16,14 3 0-16,15 1 0 16,9 0 1-16,8-1-1 15,7-2 1-15,7-4 0 16,4 0 0-16,-15 0-1 15,-7 1 1-15,-10-1-1 16,-11 0 0 0,-7 4-1-16,-14-4 0 0,-10 0-1 15,-4-6 0-15,-4-12-1 16,4-20 1-16,3-9-2 16,1-21 1-16,6-26-10 0,15-9 1 15,7 0-5-15,10 6 1 16</inkml:trace>
  <inkml:trace contextRef="#ctx0" brushRef="#br2" timeOffset="110953.921">26317 9815 34 0,'-7'6'17'0,"-3"38"-10"0,10-28 25 0,-4 9-32 16,-3 9 0-16,0 13 0 15,-7 6 0-15,0 10 0 16,0 9 0-16,-4 4-2 16,0-7 1-16,-3-7-10 15,4-8 0-15</inkml:trace>
  <inkml:trace contextRef="#ctx0" brushRef="#br2" timeOffset="111281.092">26247 10178 39 0,'38'7'19'0,"30"21"-18"0,-47-25 29 16,3 6-26-16,8 4 0 16,3 3 2-16,-6-4 1 15,-8 1-9-15,-4 2 1 0,-10-2 4 16,-14 9 1-16,-10 3-4 15,-8 0 1-15,-17 3-5 16,-1 1 0-16,1-11-10 16,7-8 1-16,3-7-2 15,11 0 1-15</inkml:trace>
  <inkml:trace contextRef="#ctx0" brushRef="#br2" timeOffset="111541.937">26737 10326 52 0,'-3'9'26'0,"3"4"-28"0,0-10 54 16,-4 6-51-16,0 10 0 15,-3 9 1-15,0 10 0 16,0 3-4-16,0 6 1 16,0-6-7-16,-3-4 1 15,-1-5-10-15,0-1 1 16</inkml:trace>
  <inkml:trace contextRef="#ctx0" brushRef="#br2" timeOffset="112181.766">23495 12421 59 0,'4'31'29'0,"-4"66"-37"16,-4-69 49-16,0 19-42 15,-3 13 1-15,4 0-6 16,3 8 0-16,0-8-6 16,7-13 1-16</inkml:trace>
  <inkml:trace contextRef="#ctx0" brushRef="#br2" timeOffset="112689.473">23499 13377 49 0,'7'-9'24'0,"3"-1"-17"15,-10 10 35-15,0 0-41 16,-3 0 0-16,-8 3 0 16,0 0 1-16,1 4-3 15,-1-1 1-15,-3 0 1 16,-3 4 1-16,2 5-2 16,5 1 0-16,-1 3-1 15,1-4 1-15,3-2 0 16,3 0 0-16,8 5 0 15,3 7 0-15,3 4 0 0,4-1 0 16,1 0 1-16,6-3 0 16,-7 0 0-16,-4-3 0 15,-3 0-2-15,-3-3 1 16,-8 0-6-16,-3 3 1 16,-3-7-12-16,-8-2 1 15</inkml:trace>
  <inkml:trace contextRef="#ctx0" brushRef="#br2" timeOffset="113498.294">23657 13753 53 0,'-3'10'26'0,"6"-13"-23"15,-3 3 39-15,4 0-41 16,3 0 1-16,0 0 0 16,7 0 1-16,4 3-3 15,3 3 0-15,7-3 2 16,0 0 0-16,1 0-1 15,-5 0 1-15,-3-3-2 16,-3 0 0-16,-4 7-1 0,-7 2 0 16,-7 4 0-16,-7 2 0 15,-3 4 0-15,-8 3 0 16,-3 6 0-16,0 4 0 16,-1-1 1-16,5-6 0 15,3 3 0-15,3-6 1 16,8 3-1-16,6-6 1 15,11-3-4-15,11-7 1 16,7 1-14-16,-1-17 0 0</inkml:trace>
  <inkml:trace contextRef="#ctx0" brushRef="#br2" timeOffset="115526.78">23375 14634 31 0,'18'-3'15'0,"6"6"-4"16,-17-6 7-16,4-3-16 15,10 3 0-15,4 0 2 16,7 3 0-16,-1 0-5 15,8 0 1-15,7 0 3 16,7 0 1-16,3 0 0 16,1 0 0-16,3 0-1 0,14 3 0 15,7 0 0-15,7 0 0 16,8 0-1 0,-5-3 1-16,12 0-1 0,9 0 0 15,8 3 0-15,-3-3 0 16,13 4-1-16,11-4 0 15,1 0 0-15,6 0 0 16,3 0 0-16,19 0 0 16,-8 0 0-16,4 0 0 15,14 0 1-15,-11 3 0 16,4-6 0-16,7-1 0 16,-18 4 0-16,7 0 0 15,-3 0-1-15,-7 0 1 0,-18 0-2 16,0 0 0-16,-17 4-1 15,-8-4 1-15,-7-4-3 16,-10 1 0-16,-18 0-6 16,-21 0 1-16,-7 0-11 15,-10-3 1-15</inkml:trace>
  <inkml:trace contextRef="#ctx0" brushRef="#br2" timeOffset="115975.903">28042 14330 28 0,'4'10'14'0,"13"-20"-2"0,-9 7 10 15,2 0-20-15,1 0 1 16,3 3 2-16,0 0 1 16,0 0-6-16,4 3 1 15,3 3 4-15,0 7 1 0,4 2-1 16,3 1 0-16,0 6-1 15,0 3 1-15,1 3-2 16,-1 1 1-16,-3-1-1 16,-8-3 0-16,-3-3-2 15,-7 0 0-15,-10 9-1 16,-8 1 0-16,-10-1-2 16,-11 0 1-16,-3 4-5 15,-4-4 1-15,0-3-6 16,4-6 1-16,7-6-7 15,10-7 1-15</inkml:trace>
  <inkml:trace contextRef="#ctx0" brushRef="#br2" timeOffset="116189.053">28194 14399 58 0,'-11'41'29'0,"-3"50"-34"0,11-69 53 16,-4 12-49-16,0 13 1 15,-4 7-1-15,1-1 0 16,-1-6-10-16,0-9 1 16,8-20-6-16,-4-8 0 15</inkml:trace>
  <inkml:trace contextRef="#ctx0" brushRef="#br2" timeOffset="116789.182">26137 15995 51 0,'4'22'25'0,"-8"32"-20"15,4-45 26-15,-3 13-31 16,-1 3 0-16,-3 6 1 15,0 1 0-15,-3-4-2 16,-1-3 0-16,0 3-3 16,4-6 1-16,0-6-10 15,4-7 0-15,-1-12-1 16,4-3 0-16</inkml:trace>
  <inkml:trace contextRef="#ctx0" brushRef="#br2" timeOffset="117028.461">26180 16162 36 0,'10'21'18'0,"4"1"-17"0,-7-18 35 16,8-1-31-16,2 0 0 16,8 3 3-16,3 0 1 15,-3 4-12-15,-4-4 1 0,-3 3 6 16,-4-2 0-16,-7 2-4 15,-11-3 1-15,-10 4-3 16,-11-1 0-16,-3 1-7 16,3-4 1-16,1 0-7 15,-4-6 0-15</inkml:trace>
  <inkml:trace contextRef="#ctx0" brushRef="#br2" timeOffset="118351.591">26575 16359 36 0,'0'9'18'0,"7"-2"-13"0,-7-7 25 0,0 0-30 16,-4-7 0-16,1 4 1 15,-4 0 1-15,0 0-2 16,-4 3 0-16,-3 3 1 15,0 0 0-15,0 7 1 16,0 5 0-16,0-2 0 16,-4 6 0-16,-3 6-1 15,10 3 1-15,4 3 0 16,4-2 0-16,6-7-1 16,11-4 1-16,11-14-1 15,0-14 1-15,-1 1-7 16,1-4 1-16,-4-6-11 0,-10 4 1 15</inkml:trace>
  <inkml:trace contextRef="#ctx0" brushRef="#br2" timeOffset="118861.834">25506 13672 47 0,'3'15'23'0,"1"42"-21"0,-4-35 34 15,0 3-36-15,-4 9 1 16,-3 10-1-16,-3 0 1 16,-4 9-2-16,0 10 1 15,-8 0-1-15,8-7 0 16,4-9-7-16,3-6 1 15,7-16-7-15,10-15 1 16</inkml:trace>
  <inkml:trace contextRef="#ctx0" brushRef="#br2" timeOffset="119145.05">25513 14092 43 0,'10'-3'21'0,"8"15"-18"16,-11-9 35-16,4 4-36 15,-1-1 1-15,4 3 2 16,1 1 0-16,-1-1-6 16,0 4 1-16,-4-7 3 15,1 0 0-15,-4 4-2 16,-7-1 0-16,-4 4-2 15,-3 2 0-15,-3 4-4 0,-4-3 0 16,-4-4-6-16,0-5 0 16,4-4-5-16,0-6 1 15</inkml:trace>
  <inkml:trace contextRef="#ctx0" brushRef="#br2" timeOffset="119503.402">25777 14211 57 0,'8'25'28'0,"13"-34"-35"0,-14 9 55 0,3 0-46 15,4 0 0-15,4 0 0 16,0 0 0-16,3 0-3 15,0-3 0-15,-3 3 2 16,-4 0 0-16,0 0-1 16,-7-4 0-16,-3 8-1 15,-8 2 1-15,-3 6 0 16,-7 4 0-16,3 3-1 16,-3 12 1-16,4-6 0 15,2-3 1-15,5 0-1 16,3 0 1-16,7-3-2 15,11-6 0-15,13-4-6 16,1-6 1-16,3 0-11 16,-6-6 1-16</inkml:trace>
  <inkml:trace contextRef="#ctx0" brushRef="#br2" timeOffset="120076.34">28829 12411 40 0,'7'-12'20'0,"0"8"-10"16,-3 8 25-16,-4-4-31 0,3-4 0 15,1 8 2-15,-4 8 1 16,0 7-9-16,-4 9 1 16,1 4 5-16,-1 18 1 15,1 0-3-15,-1 6 0 0,1 7-5 16,-1-7 0-16,0 7-11 16,4-6 0-16,-3-17-3 15,-1-5 0-15</inkml:trace>
  <inkml:trace contextRef="#ctx0" brushRef="#br2" timeOffset="120872.482">28702 13411 55 0,'7'4'27'0,"4"-11"-33"0,-11 7 52 0,0 0-44 15,3 0 1-15,4 0 1 16,0 3 0-16,0-3-6 15,0 4 1-15,0-1 3 16,1 3 0-16,2 0-1 16,-3 1 0-16,4 2-1 15,-1 0 0-15,1 1 0 16,3-1 0-16,-3 1 0 16,-1-1 0-16,1-3-1 15,-4-3 1-15,0 4-1 16,-4-1 0-16,1 3-1 15,-4-2 1-15,0 2 0 16,-4 0 0-16,1 1-1 16,-1-4 1-16,4-3 0 0,-3 3 0 15,3 1 1 1,0 2 1-16,-4 1-1 0,1-1 1 16,-1 0-1-16,4 1 0 15,-3-1 0-15,-1 4 1 16,4-4-2-16,-3 1 1 15,3-1 0-15,0-3 1 16,3 1-1-16,4 2 0 16,0 3 0-16,4 4 1 15,-4-3 0-15,0 9 0 16,-3 3 0-16,-4-3 1 16,-4 3-1-16,-3 3 0 0,-7 0 0 15,-7-3 0-15,-4-3-2 16,0-3 0-16,-3-10-6 15,-4-5 1-15,4-14-11 16,-4-9 0-16</inkml:trace>
  <inkml:trace contextRef="#ctx0" brushRef="#br2" timeOffset="122237.244">28377 13142 41 0,'4'-3'20'0,"7"-7"-8"0,-11 10 25 0,3-6-37 16,-3 6 1-16,0-6 4 15,0 6 0-15,4 0-5 16,-1 3 0-16,-3-3 2 16,0 3 1-16,-3 3-1 15,3 4 0-15,-4-1-2 16,-3 4 0-16,0 2 0 16,0 1 0-16,-4 3-1 15,1 3 1-15,-1-3-1 16,1-7 0-16,3 1 0 15,3 2 1-15,4 4-1 16,4 3 1-16,3 0 0 16,0 3 1-16,3-3 0 15,1 3 1-15,-1-9-1 16,5-1 1-16,-1 1-2 16,-7-6 1-16,-4-1-2 0,-6 4 1 15,-8-1-2-15,-10 1 0 16,-14 2-8-16,-8-5 0 15,1-10-7-15,-7 0 1 16</inkml:trace>
  <inkml:trace contextRef="#ctx0" brushRef="#br2" timeOffset="124579.503">28631 11383 30 0,'4'6'15'0,"-4"-9"-9"0,0 3 17 0,0-3-21 16,-4-1 1-16,-6-2 2 16,-11 0 0-16,-8 0-5 15,-6 2 1-15,-4 4 3 16,-17 0 1-16,-8 0-2 15,-3 0 1-15,-10 0-2 16,-4-3 0-16,3 3-2 16,-10 3 1-16,-7 1-1 15,-8-1 1-15,-3 0-1 16,4 6 0-16,-4-2 0 16,-10-1 0-16,-4-3 0 15,0 0 0-15,-3-3-1 16,-8 3 1-16,-3 0-1 15,3 1 0-15,-6 2 0 0,-4 0 0 16,-7 0-1-16,6 1 1 16,-9-1-1-16,-1-3 1 15,4-6 0-15,3 0 0 16,1-4-2-16,3 1 1 16,3-3-6-16,4-1 1 15,3 1-5-15,18 3 0 16</inkml:trace>
  <inkml:trace contextRef="#ctx0" brushRef="#br2" timeOffset="125149.026">24021 11122 34 0,'28'3'17'0,"21"-3"-17"15,-35 0 27-15,0 4-25 16,1 2 0-16,-5 3 2 15,-3 4 0-15,-7 2-5 0,-10 7 1 16,-15-3 2 0,-3 6 1-16,0 4-2 0,-11 2 1 15,-4 0-3-15,-6-6 1 16,7-3-1-16,3 0 0 16,7-3-1-16,4-6 1 15,7-1 0-15,7 1 1 16,7-7 1-16,7 3 0 15,10 4 2-15,8-1 0 16,10 1 0-16,7 0 1 16,-3-1-1-16,14 1 1 0,7-1-2 15,0 1 1-15,0-1-1 16,0 4 0-16,-4-7-2 16,-7 4 1-16,-3-4-1 15,-4-2 0-15,-6-4-1 16,-5-6 0-16,-6-23 0 15,-8-5 0-15,-2-19-1 16,-12-3 0-16,-7-16-8 16,-6-10 1-16,3-15-5 15,3 10 0-15</inkml:trace>
  <inkml:trace contextRef="#ctx0" brushRef="#br2" timeOffset="125675.726">24377 12298 25 0,'-25'-6'12'0,"8"22"-36"0,17-13 13 16</inkml:trace>
  <inkml:trace contextRef="#ctx0" brushRef="#br2" timeOffset="126309.178">23932 12402 48 0,'0'6'24'0,"8"-6"-22"0,-8 0 48 0,3 6-49 15,4 13 1-15,-3 9 0 16,-1 16 1-16,1 16-4 16,-1 2 0-16,-3 4 2 15,0-9 0-15,0-7-6 16,4-3 1-16,-1-16-13 16,4-18 1-16</inkml:trace>
  <inkml:trace contextRef="#ctx0" brushRef="#br2" timeOffset="126890.73">28060 12214 38 0,'3'0'19'0,"-3"-10"-3"0,0 13 20 16,0 7-31-16,-3 9 0 15,-4 12 2-15,-4 19 1 16,1 16-11-16,-1 19 1 15,-3 21 4-15,3-2 1 16,4-1-8-16,4-3 0 16,-1-21-12-16,1-26 0 15</inkml:trace>
  <inkml:trace contextRef="#ctx0" brushRef="#br2" timeOffset="127402.504">25090 12257 54 0,'3'26'27'0,"-6"46"-26"0,-1-54 41 0,-3 20-42 15,3 9 0-15,1 22-2 16,-1-3 0-16,1 3-6 16,-1-6 0-16,4-13-7 15,-3-6 0-15</inkml:trace>
  <inkml:trace contextRef="#ctx0" brushRef="#br2" timeOffset="127852.03">27323 12261 53 0,'0'25'26'0,"-7"28"-26"15,3-37 45-15,1 9-45 16,-5 12 1-16,1 10-1 16,4 22 0-16,-4 4-2 15,0 5 0-15,-4-3-8 16,1 4 0-16,-1-17-6 15,0 1 1-15</inkml:trace>
  <inkml:trace contextRef="#ctx0" brushRef="#br2" timeOffset="128964.945">25675 12373 52 0,'14'19'26'0,"-10"10"-35"0,-4-14 47 0,-4 7-38 16,1 10 0-16,-1 15-3 16,-3 3 0-16,4 0-2 15,-1 0 0-15,-3-9-8 16,4-7 0-16</inkml:trace>
  <inkml:trace contextRef="#ctx0" brushRef="#br2" timeOffset="129939.533">26695 12352 48 0,'-4'3'24'0,"8"9"-20"0,-4-6 42 15,-4 1-45-15,1 2 1 16,-4 13 0-16,-4 9 0 16,4 13-3-16,0 16 1 15,-4-4-1-15,1 4 0 16,-1 3-9-16,4-13 1 16,-3-9-8-16,2-7 1 15</inkml:trace>
  <inkml:trace contextRef="#ctx0" brushRef="#br2" timeOffset="131607.995">26197 12389 57 0,'4'3'28'0,"6"10"-30"0,-10-13 51 15,4 6-48-15,-4 13 0 0,-4 3 2 16,1 6 0-16,-1 16-4 16,1 6 1-16,-1 10-2 15,1 9 1-15,-4-7-12 16,0 1 1-16,-4-13-6 15,-3-9 1-15</inkml:trace>
  <inkml:trace contextRef="#ctx0" brushRef="#br2" timeOffset="132582.897">26310 11699 52 0,'7'13'26'0,"4"-10"-24"0,-11-3 46 0,0 0-46 16,3 3 0-16,-6 0 0 16,-1 4 0-16,-10-1-3 15,-3 0 0-15,-1 3 2 16,4 1 0-16,-4-1-2 16,1 4 1-16,-1-1-1 15,0-2 0-15,4-1 0 16,4-6 0-16,2 0 1 15,5 4 0-15,6 2 1 16,8 1 0-16,0 2 1 16,6 4 1-16,8 3-1 15,0 6 0-15,-1-7-1 16,-10 4 1-16,-3 0-3 0,-11 7 0 16,-14-4-6-1,-4-3 1-15,-6-7-13 0,-8-15 1 16</inkml:trace>
  <inkml:trace contextRef="#ctx0" brushRef="#br2" timeOffset="133271.676">26603 11869 20 0,'39'-22'10'0,"-4"-10"16"0,-24 20-2 15,-4-7-18-15,3-3 0 16,-3 0 2-16,-3 0 1 16,-8-9-12-16,-6-1 0 15,-18-5 7-15,-11-1 1 16,-18 10-4-16,-10 6 1 16,-3 9-3-16,-1 7 0 15,-6 12-3-15,-8 10 0 16,0 12-2-16,1 7 0 15,-5 18-2-15,15 10 1 0,4 15 1 16,10 23 0-16,3 18 5 16,11 19 1-16,18 15 3 15,18 1 1-15,10-7 3 16,17-15 0-16,22 0 1 16,14-26 1-16,25-18-3 15,10-25 1-15,25-38-4 16,3-41 1-16,1-31-3 15,-12-40 1-15,-16-39-2 16,-19-34 1 0,-112-166-17-1,-11 59 0-15</inkml:trace>
  <inkml:trace contextRef="#ctx0" brushRef="#br2" timeOffset="141587.982">21258 9968 23 0,'25'41'11'0,"7"37"-10"15,-25-52 11-15,-7 14-13 16,3 11 1-16,-3 14-1 0,0 14 0 16,-3 12 1-16,-4 12 1 15,0 19-1-15,-4 16 1 16,1 13-1-16,-1 21 1 16,0 23 0-16,1 15 1 15,-4 13 0-15,-4 34 1 16,-10 19 0-16,-4 34 1 15,-10 29-1-15,-4 9 1 16,-7 12-1-16,0 11 0 0,0-20-2 16,14-13 0-16,4-24-1 15,3-22 1-15,11-26-1 16,4-21 0-16,2-23-2 16,5-24 1-16,-1-26-5 15,1-24 1 1,-1-29-5-16,-7-31 1 0</inkml:trace>
  <inkml:trace contextRef="#ctx0" brushRef="#br2" timeOffset="144007.015">21431 9420 21 0,'74'12'10'0,"15"-2"-12"16,-61-10 14-16,4 0-12 0,-1 3 1 0,8 0 0 16,10 3 0-16,4-3-1 15,7 0 0-15,11-3 1 16,3-3 0-16,-3 0-1 16,10 0 1-16,7-3-1 15,11-4 1-15,10 1-1 16,-28 3 0-16,39 6 0 15,11 0 0-15,10 6 0 16,3 6 1-16,8 1 0 16,10 3 1-16,1-1 0 15,13 1 1-15,7-4-1 16,8-2 1-16,3-4-1 16,-4 0 0-16,12-2-1 15,9-4 0-15,-3-4-1 16,8-2 0-16,-5 0 0 15,8 0 0-15,14-1 0 16,-4-2 0-16,11 0-1 16,-11-1 1-16,15-2-1 15,-1-1 1-15,4 4 0 16,-4-4 0-16,4-3 0 0,4 4 0 16,-11-7 0-16,0 3 0 15,-18 1 1 1,11 2 0-16,-7 1-1 0,-1 5 0 15,-9 7 0-15,-12-3 0 16,-3 3 0-16,-3 6 1 16,-15 1-1-16,-6-4 1 15,-8 6-1-15,-3-6 1 0,-22-3 0 16,-10 4 0-16,0-4-1 16,-10-4 1-16,-11-2 1 15,-7 0 0-15,-18-4-1 16,-7-2 0-16,-14-4-1 15,-7-6 1-15,-7 3-1 16,-7-2 0-16,-7-1-1 16,-4 0 1-16,-7 0-1 15,-3 3 1-15,-8 3 0 16,-2 1 0-16,-5 5 0 16,-3 1 0-16,-3 2 0 15,-4 7 0-15,-4 7 0 16,-6-4 1-16,-5 16-2 15,-2 3 1-15,-4 3 0 16,3 15 1-16,-3 11-1 16,0 8 0-16,0 4-1 15,-8 15 1-15,1 23 0 16,3 5 0-16,-3 13-2 16,0 19 1-16,7 13-1 0,0 6 1 15,3 12 0-15,4 19 0 16,3 7 0-16,1 5 1 15,3 10 0-15,3 4 1 16,4 11-1-16,0 1 0 16,4 6 0-16,-1-3 0 15,4 3 0-15,4-9 1 16,-1-10-1-16,1-6 1 16,3-9-1-16,-3-17 1 0,-1-11-1 15,4-7 1-15,0-6-2 16,-3-19 1-16,-4-10 0 15,4-5 1-15,-1-4-1 16,1-6 0-16,-1-7-1 16,1-12 1-16,-4 0 0 15,0-9 0-15,0-3-1 16,0-1 1-16,0-12 0 16,4-3 0-16,-4-3-1 15,4-4 1-15,-4-2 0 16,-4-13 0-16,1-4-1 15,-1 1 1-15,1-6-1 16,-4-4 1-16,-4-3-1 16,1 4 1-16,-1-7-1 15,-3-3 1-15,0-1-1 16,0-2 1-16,0 3-1 0,0 0 1 16,-4 0-1-16,1 0 0 15,-4-3 0-15,-4 0 1 16,-3 0-1-16,-4-4 1 15,0-2 0-15,-3-4 0 16,0 1-1-16,-4-1 1 16,0 7-1-16,-6-4 1 15,2 1-1-15,-2 2 1 16,-1 1-1-16,7 3 0 16,0 0 0-16,0 0 1 0,-3-1 0 15,-4 1 0-15,-3-9-1 16,-4-1 1-16,0 0 0 15,-7-2 0-15,-7-4-1 16,0 0 1-16,8 0 0 16,-5 0 0-16,-3 0-1 15,-3 1 1-15,-8-4 0 16,-3 0 0-16,-7 0-1 16,7 0 1-16,-4 0-1 15,-3 0 0 1,-7 3-1-1,0-3 1-15,-15 0-1 0,12 0 1 0,-8 3-1 16,-3 3 1-16,-8 7 0 16,-3-1 0-16,4 1 0 15,-4-1 0-15,-3 1 1 16,-15-1 0-16,8-2-1 16,-4-1 1-16,-7 1 0 15,-11-4 0-15,4 0 0 0,-7 0 0 16,-11 1 0-16,7-4 0 15,-7 0 0-15,-10 0 0 16,7 0 0-16,-7 0 0 16,-8 0-1-16,1 7 0 15,-4-1 0-15,-11 1 1 16,8 2-1-16,-11 10 1 16,-7-3-1-16,3 6 0 0,-10-3 1 15,3-3 1-15,-6 0-1 16,-11-1 0-16,10 4 0 15,-10 3 0-15,6 1 0 16,-13 2 1 0,-159 22 0-1,60 0 0-15,28-9 0 16,25 0 0-16,10-1 0 16,18-5 0-16,11-10 0 15,10-6 0-15,4-10-1 16,10 1 1-16,1-7-1 15,6 3 1-15,8-6-2 16,3 0 1-16,10 0-5 16,8 0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16T03:48:35.19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16492 3879 10 0,'18'0'5'0,"-4"-10"-2"16,-14 10 5-16,4-3-6 15,-1-3 1-15,-3 6-3 16,0 0 1-16,0 0-2 16,0 0 0-16,0 6 2 15,-3-6 1-15,-1 0-1 16,1 9 0-16,3 7 1 15,0-3 1-15,0 21-1 16,0-9 0-16,7 38-1 16,-4 0 1-16,4 12-1 15,0 0 1-15,4 10-1 16,-1 9 1-16,1 6 0 0,3 1 1 16,0 12 0-16,4 9 0 15,-4 6-1-15,4 14 1 16,-1 2-1-16,1 16 1 15,0 0-1-15,-1 6 0 16,-3 9-1-16,4 10 1 16,-7-6-1-16,-1 3 1 15,-3 6-2-15,-3 3 1 16,-1 1-1-16,1 5 1 0,-4 4-1 16,0 3 1-16,-4-3-1 15,-3 12 0-15,0 3 0 16,-3 16 0-16,-1 0 0 15,0-3 0-15,1 9 0 16,-1 7 0-16,-3 0 0 16,4 2 0-16,-8-2-1 15,7 3 1-15,-3-4 0 16,0 1 1-16,0 6-1 16,0 3 1-16,3-3-1 15,-3 9 0-15,4-12 0 16,-5 6 1-16,1 9-1 15,-3 0 0-15,3 1 0 16,-4-4 0-16,7-6 0 16,4-9 0-16,0-4 0 15,7-6 0-15,0-9 1 0,0-6 0 16,4-13 0 0,3-7 0-16,0-8 0 0,0-14 0 15,0-18 0-15,0-16 1 16,0-15-2-16,-3-10 0 15,-1-22-6-15,-3-6 1 16,-7-19-7-16,0-12 0 16</inkml:trace>
  <inkml:trace contextRef="#ctx0" brushRef="#br0" timeOffset="4189.691">1566 4600 34 0,'4'6'17'0,"3"0"-7"16,-7-6 18-16,0 10-26 16,7-1 0-16,-3 10 4 15,-4 0 0-15,0 9-6 16,7 16 0-16,-14 16 4 15,3 9 0-15,-3 9-1 16,-4 0 0-16,1 4-4 16,3 2 1-16,3-5-5 0,-3-10 1 15,7-3-7-15,-3-16 1 16,3-12-5-16,3-13 0 16</inkml:trace>
  <inkml:trace contextRef="#ctx0" brushRef="#br0" timeOffset="4640.834">1954 5503 29 0,'0'31'14'0,"4"-2"-4"16,3-26 21-16,-7 0-32 15,0 0 0-15,-7-6 3 16,3-3 0-16,4-13-1 16,-7-13 0-16,4-8 2 0,-8-20 0 15,4-9 0-15,7-6 0 16,-3-16-3-16,3 6 1 16,3 0-2-16,4 1 1 15,4 12-2-15,-1 12 0 16,12 4 0-16,-5 12 1 15,8 6-1-15,0 10 1 16,-4 9-4-16,7 3 1 16,-7 10-8-16,-7 6 1 15</inkml:trace>
  <inkml:trace contextRef="#ctx0" brushRef="#br0" timeOffset="4867.145">1739 5324 59 0,'0'32'29'0,"18"-20"-25"15,-11-9 56-15,3 0-58 16,5-3 1-16,9-3 1 16,1-3 0-16,10-3-6 15,-3-4 1-15,7 7 0 16,3-4 1-16,-3 4-9 15,-7 3 0-15,3 0-12 16,-10-3 0-16</inkml:trace>
  <inkml:trace contextRef="#ctx0" brushRef="#br0" timeOffset="7403.784">4981 4634 44 0,'53'-25'22'0,"4"25"-11"0,-47 0 26 15,1-3-35-15,-1 3 1 0,-6 0 0 16,-4 0 1-16,-4 0-6 15,-13 0 1-15,-8 6 3 16,-24 7 0-16,-8 6-2 16,-3 6 1-16,-14-6-1 15,-3 6 1-15,-1-10-1 16,-3 7 0-16,10 3-1 16,1-3 0-16,10 0-1 15,10 3 0-15,11 1 0 16,8-5 0-16,6-2 0 15,11-3 1-15,14 3 1 16,11-10 0-16,10 7 1 16,10-4 0-16,19 1 0 15,17-1 1-15,-7-2-1 16,-11-7 0-16,-6 3-1 16,-12 4 1-16,-6-1-2 15,-4 7 1-15,-10 3-1 16,-11-4 0-16,-11 14-1 0,-17 2 1 15,-4 6 0-15,-14 4 0 16,-3 3 0-16,-4 3 0 16,11-6 1-16,-8 0 0 15,11-1 0-15,8-2 1 16,3 0 0-16,10-4 0 16,7-2 0-16,11-14 1 15,7 1-1-15,4-6 1 16,14-1-1-16,10-12 0 0,-3 0-1 15,6-6 0 17,12 0-5-32,-1-4 1 0,1 1-8 0,-8-7 1 0,-3 4-5 15,0-10 1-15</inkml:trace>
  <inkml:trace contextRef="#ctx0" brushRef="#br0" timeOffset="7596.757">4971 5277 45 0,'0'0'22'0,"0"16"-21"15,-7-13 41-15,-4 10-40 16,0 8 0-16,-10 11 0 16,0 5 0-16,-4 1-3 0,11 0 0 15,-7-4-3-15,3 1 1 16,8-7-12-16,-8-12 1 15</inkml:trace>
  <inkml:trace contextRef="#ctx0" brushRef="#br0" timeOffset="8184.244">3881 6161 45 0,'-4'26'22'0,"-7"2"-15"16,11-22 32-16,0 3-39 16,0-2 0-16,0-1 1 0,-7 3 0 15,7-5 0 1,0-1 1-16,7-3 0 0,4-7 0 15,7-8 0-15,6-7 0 16,5-3-1-16,9-7 1 16,-6-8-3-16,0-4 1 15,-4 9 0-15,0 4 0 16,-6 6 0-16,-5 6 0 16,-3 3 0-16,0 10 0 15,-3 12 0-15,0 7 0 16,-11 6 0-16,0 6 0 0,0 0-1 15,0 3 1-15,0 3 0 16,-8 1 0-16,16-4-1 16,-8-6 1-16,3-6-4 15,4-1 1-15,4-5-7 16,6-1 0-16,5-9-6 16,2-6 0-16</inkml:trace>
  <inkml:trace contextRef="#ctx0" brushRef="#br0" timeOffset="8442.526">4456 6124 59 0,'0'6'29'0,"7"-12"-33"0,3 3 56 15,1 0-51-15,-1-1 1 16,8-2 0-16,3 3 0 16,4 3-4-16,3-3 0 15,0 0-2-15,-10 3 1 16,3 0-7-16,-10-3 1 16,-1 3-9-16,-3 0 1 15</inkml:trace>
  <inkml:trace contextRef="#ctx0" brushRef="#br0" timeOffset="8648.106">4452 6312 54 0,'4'9'27'0,"24"-24"-34"0,-18 15 46 0,12 0-40 16,6 0 1-16,4-3-5 15,-1-1 1-15,8 4 1 16,7-3 0-16,-4 3-10 16,8 0 1-16,-8-3-2 15,4 0 0-15</inkml:trace>
  <inkml:trace contextRef="#ctx0" brushRef="#br0" timeOffset="8893.058">5232 6277 29 0,'7'4'14'0,"3"-11"-9"0,-10 7 26 15,0-6-29 1,0 0 1-16,-10 0 0 0,-4-4 1 16,0 7-5-16,-15 3 1 15,8 3 2-15,-11 3 0 16,4 4-2-16,7 12 1 16,-4 6-1-16,11 0 1 31,4 4-2-31,13-17 1 15,8-5-2-15,6-10 1 16,5-10-6-16,6-9 1 0,-7-3-6 16,-3-9 1-16</inkml:trace>
  <inkml:trace contextRef="#ctx0" brushRef="#br0" timeOffset="9520.307">4618 4393 48 0,'-4'6'24'0,"-13"13"-23"0,13-19 44 15,-6 0-45-15,-1 3 0 16,-7 3 0-16,1-3 0 15,-4 4 0-15,-1-4 0 16,1 0 0-16,0 0 0 16,3-3 0-16,1 0 1 0,3-3-2 15,-4 0 0-15,7 3 0 16,11-3 0-16,4 3 0 16,7-7 0-16,13 4 0 15,-3 3 1-15,8 0 0 16,6 0 0-16,0 0 1 15,4 0 1-15,-7-6-1 16,-4 6 0 0,4 6 0-16,-4-3 0 0,4 7-1 15,-1 2 1-15,-2 1-1 16,-1-7 0-16,-7-3-1 16,-3-9 1-16,-4 0 0 15,-7-7 0-15,-4-6 0 16,-6-9 0-16,-8 0 0 15,-10 0 0-15,-4 6-1 16,-3 9 1-16,-4 4-5 0,-6 3 1 16,-5 12-11-16,5-3 0 15</inkml:trace>
  <inkml:trace contextRef="#ctx0" brushRef="#br0" timeOffset="10148.747">5757 5255 55 0,'0'-3'27'0,"-7"-9"-32"15,4 5 45-15,-4 1-40 16,-4 3 1-16,1 3-1 16,-8 3 1-16,0 3-1 15,4 1 0-15,-7 8 1 16,0 4 0-16,3 3-1 0,1 3 1 16,2 0-1-16,8 3 1 15,-3-3 0-15,10-3 0 16,10-9-1-16,-3-7 0 15,8-6-1-15,2-3 1 16,1-9-1-16,3-1 1 16,0-3-1-16,-7 1 0 0,0 5 1 15,0 1 0 1,4 3 0-16,-11-4 1 0,4 10-1 16,-1 10 0-16,-6-4 0 15,3 13 1-15,4-4-2 16,-8 7 0-16,4 3-2 15,-3-3 1-15,3-6-5 16,0-7 1-16,-4 1-8 16,4-1 0-16,-7-9-1 15,4 0 1-15</inkml:trace>
  <inkml:trace contextRef="#ctx0" brushRef="#br0" timeOffset="10495.451">5937 5525 54 0,'11'19'27'0,"-8"-22"-38"0,-3 3 57 0,7 3-45 0,-7 0 0 15,0-3 1-15,0 0 1 16,0 0-4-16,0 0 1 16,0 0 1-16,7-3 1 15,1-4-1-15,-1 4 0 16,3-9 0-16,8-1 0 15,-8 1 0-15,1 2 1 16,7 1 0-16,-8 3 0 16,4-7 1-16,4 10 0 0,0 6-1 15,3 3 1-15,0 4-1 16,0 2 0 0,4-2-2-16,-1 2 1 0,1 7-2 15,0 0 0-15,-4-3-3 16,4-4 0-16,6 1-8 15,-6-13 1-15,10-7-8 16,-6 4 1-16</inkml:trace>
  <inkml:trace contextRef="#ctx0" brushRef="#br0" timeOffset="10901.17">6914 5149 54 0,'-3'18'27'0,"3"-21"-25"0,3-3 46 0,-3 6-42 16,0 0 1-16,8-3 0 15,6 0 1-15,14 0-12 16,4-4 1-16,3-2 5 15,0 3 0-15,0 3-9 16,-3-7 1-16,-7 7-10 16,-7 0 0-16,-11-3-4 15,3 6 1-15</inkml:trace>
  <inkml:trace contextRef="#ctx0" brushRef="#br0" timeOffset="11065.95">6858 5362 64 0,'0'16'32'0,"14"-7"-39"16,-3-9 63-16,3 0-56 0,18 3 0 15,6-6-4-15,12 3 0 16,6 0-2-16,4 0 1 16,0 3-13-16,-3-6 0 15</inkml:trace>
  <inkml:trace contextRef="#ctx0" brushRef="#br0" timeOffset="11711.744">9130 4600 56 0,'3'0'28'0,"-10"-3"-27"16,7 3 43-16,-10-7-43 16,-18 7 1-16,-18 0 0 15,-18 0 1-15,-17 0-4 16,3 7 0-16,-10 2 3 15,-3 1 0-15,2 5-2 16,8 4 0-16,0-6-1 16,14 2 1-16,14-2-1 15,7 2 1-15,11-5-1 16,10-1 1-16,11 1 1 0,14-4 0 16,11 3 0-16,17 7 1 15,-3 3-1-15,10 0 1 16,-10 15-2-16,-1-12 1 15,-6 19-2-15,-7 3 0 16,-11 0 0-16,-11 15 0 16,-7 17-1-16,-10-14 0 15,-4 10 0-15,-3-9 1 16,-4-3 0-16,4-10 1 0,-4-3-1 16,4-6 0-16,0-1 1 15,3-5 0-15,4-10 2 16,7-6 1-16,6 3 1 15,12-7 0-15,6 4 1 16,15-6 0-16,14-4-1 16,14-6 1-16,17-3-2 15,15 3 0 1,10-6-5-16,-21-3 1 0,7 0-5 16,-3 3 0-16,-4 3-9 15,-7-7 1-15,0-2-7 16,-11 0 0-16</inkml:trace>
  <inkml:trace contextRef="#ctx0" brushRef="#br0" timeOffset="11909.703">8756 5371 58 0,'-7'25'29'0,"0"25"-30"0,3-31 52 15,1 0-51-15,-1 9 0 32,1 13-7-32,-1-6 1 15,-3-10-8-15,0-13 1 16</inkml:trace>
  <inkml:trace contextRef="#ctx0" brushRef="#br0" timeOffset="12492.68">7581 6299 49 0,'-7'10'24'0,"4"-7"-15"0,3-3 31 16,0 3-39-16,-7 3 1 16,3 4 0-16,-3 5 1 15,3-8-4-15,-3 5 1 16,4-2 1-16,-1-4 1 16,4 0-1-16,0-6 0 15,11-9-1-15,3-7 1 0,7 0-2 16,4-5 1-16,0-1-1 15,3-4 1-15,4 1 0 32,-8 3 0-32,4 4-1 0,-3 5 1 0,-4 7 0 15,1 6 0-15,-5 3 0 16,-3 6 0-16,-3 4-1 16,-4-1 1-16,0 1-1 15,0 9 0-15,0 0-2 16,0 3 1-16,0-6-4 15,7-4 0-15,-10-2-10 16,6-10 0-16</inkml:trace>
  <inkml:trace contextRef="#ctx0" brushRef="#br0" timeOffset="12779.247">8096 6193 65 0,'7'6'32'0,"-3"-9"-35"0,-1 3 57 15,8-3-54-15,10 3 1 0,4 0 0 16,7-3 0-16,-1-4-3 15,12 4 1-15,-1 0-3 16,0-3 1-16,-10 0-7 16,0 2 0-16,-11 1-9 15,-10-3 1-15</inkml:trace>
  <inkml:trace contextRef="#ctx0" brushRef="#br0" timeOffset="12961.298">8170 6406 62 0,'4'19'31'0,"21"-3"-32"15,-15-16 55-15,8 0-54 16,6 0 1-16,8 0-5 16,0-4 1-16,3 1-5 0,-3 0 1 15,3-6-11-15,-21-1 0 16</inkml:trace>
  <inkml:trace contextRef="#ctx0" brushRef="#br0" timeOffset="13964.59">8883 6290 45 0,'7'0'22'0,"14"-16"-13"0,-14 16 23 16,0-6-31-16,-7-3 1 16,4-4 0-16,-4 4 0 15,-4 2-2-15,-10-2 0 16,-3 9 1-16,-1 9 1 15,0-2-1-15,-3 2 0 0,0 22-1 16,-7 4 0-16,7 9 0 16,10 3 1-1,0 3-2-15,22-12 1 0,0-4-1 16,13-15 1-16,15-13-3 16,3-21 0-16,4-7-10 15,-7-13 1-15,-11-9-3 16,-10 0 0-16</inkml:trace>
  <inkml:trace contextRef="#ctx0" brushRef="#br0" timeOffset="14610.039">8495 4180 46 0,'-4'6'23'0,"-10"13"-28"15,4-13 44-15,-4 0-39 16,-4 4 0-16,-7-1-1 16,-3 4 0-16,3-1 1 15,4-2 0-15,-7-4-1 16,7-6 0-16,0-3 0 15,3 0 0-15,11-7 0 16,0-2 0-16,10-1 0 16,8-3 0-16,7 1 0 15,13-4 1-15,-2 9 0 16,13 1 1-16,-10 6 0 16,6 6 0-16,-6 3 0 15,-7 7 0-15,0 6-1 0,-1 0 1 16,1 9-1-16,0 6 1 15,-4 1-1-15,4-10 0 16,3 3 0-16,0-9 1 16,0-10 0-16,4-9 1 15,-4-9 0-15,4-10 0 16,-14-15 0-16,-4-4 0 16,-11 0-1-16,-10-2 0 15,-18 2-3-15,-6 0 1 16,-12 13-11-16,5 10 1 15,-8-1-3-15,3 13 0 16</inkml:trace>
  <inkml:trace contextRef="#ctx0" brushRef="#br0" timeOffset="15194.7">9504 4907 48 0,'14'-22'24'0,"-14"10"-27"0,0 12 45 0,-4-7-39 16,-3 4 0-16,-3 3 1 15,-4 3 1-15,-11 10-6 16,4 9 0-16,-4 0 5 15,-7 12 1-15,1 7-2 16,-1 22 0-16,7 9 0 16,4 16 0-16,7-7-2 15,7 1 1-15,10-13-4 16,11-16 0-16,8-12-6 16,2-10 1-16,1-15-12 15,0-19 1-15</inkml:trace>
  <inkml:trace contextRef="#ctx0" brushRef="#br0" timeOffset="15525.023">9430 5305 56 0,'-7'13'28'0,"10"-7"-23"15,4-3 43-15,0 0-46 16,7-3 1-16,8 4-1 15,6-4 0-15,0-7-5 16,0 1 0-16,1 0-3 16,-1-4 1-16,0 7-13 15,0-19 0-15</inkml:trace>
  <inkml:trace contextRef="#ctx0" brushRef="#br0" timeOffset="15765.126">9927 5149 46 0,'-7'15'23'0,"7"7"-15"0,0-9 29 15,0 2-37-15,0 11 0 16,0 2-1-16,0 6 1 15,0 1-4-15,0 2 1 16,4-5-10-16,-1-17 1 16,8-15-2-16,3-9 0 0</inkml:trace>
  <inkml:trace contextRef="#ctx0" brushRef="#br0" timeOffset="16019.403">10047 4907 42 0,'28'50'21'0,"29"-6"-19"16,-40-25 41-16,1 6-40 15,3 13 0-15,7 6 1 16,-3-7 1-16,-4 4-7 15,-7 0 0-15,-7 0 3 16,-7 6 1-16,-10 0-6 16,-4-7 1-16,-7 4-13 0,-8-9 1 15</inkml:trace>
  <inkml:trace contextRef="#ctx0" brushRef="#br0" timeOffset="16501.506">10319 4804 53 0,'3'9'26'0,"1"19"-25"16,3-21 40-16,-4 5-41 15,1-6 0-15,-1 4 1 16,5-1 0-16,-5-3-1 16,4-6 1-16,0 0-1 15,4-12 1-15,-1-1-1 16,4-2 1-16,4-4-2 15,-7 3 1-15,3-3-1 16,3 7 0-16,-2-7 0 16,2 3 0-16,-3 4 1 0,0 6 0 15,0 2 1-15,1 8 0 16,-1 5 0-16,-4 3 0 16,1 10 0-16,3-3 1 15,-3 3-1-15,3 10 0 16,-4-4-1-16,4-3 0 15,0-9-6-15,1-7 0 16,-1 0-10-16,-7-9 0 16</inkml:trace>
  <inkml:trace contextRef="#ctx0" brushRef="#br0" timeOffset="17085.275">11162 4744 43 0,'-7'31'21'0,"7"35"-17"16,0-41 28-16,0 10-31 16,0 12 0-16,-7 12 0 15,3 4 0-15,-3 6-2 16,4 6 1-16,-1-6-1 16,4-15 1-16,0-7-10 15,4-13 0-15,3-15-3 16,0-13 0-16</inkml:trace>
  <inkml:trace contextRef="#ctx0" brushRef="#br0" timeOffset="17355.287">11148 5240 48 0,'17'21'24'0,"15"-2"-24"0,-18-16 46 16,7 7-43-16,1-10 0 16,2 9 1-16,1 4 0 15,3-7-5-15,-7 0 0 16,-3-3 3-16,-7 4 0 16,-8 5-3-16,-6 10 1 0,-8 6-4 15,0 1 1-15,-6 2-8 16,-4 0 0-16,-4-6-6 15,0-3 1-15</inkml:trace>
  <inkml:trace contextRef="#ctx0" brushRef="#br0" timeOffset="17762.751">11532 5722 44 0,'-10'7'22'0,"6"-7"-20"0,4 0 36 16,0 0-38-16,0 0 0 16,0-7 1-16,0 7 0 15,4-6-2-15,-1-6 0 16,4-4 0-1,0-6 1-15,0-6-2 0,4 9 1 16,0-3-1-16,-1 3 0 16,4-6 1-16,0 9 0 15,4 4 3-15,3 2 0 16,0 7 1-16,1 10 1 16,2-4 0-16,-3 9 1 0,4 10 0 15,-4 10 0 1,0-1-2-16,-3 7 0 0,-4-1-3 15,4-5 0-15,-1-1-7 16,1-9 1-16,0-13-11 16,-11-6 0-16</inkml:trace>
  <inkml:trace contextRef="#ctx0" brushRef="#br0" timeOffset="19054.291">10703 4625 23 0,'-3'12'11'0,"-1"-24"5"16,4 12 4-16,0 3-16 16,0-3 1-16,0 0 4 15,0 0 0-15,-3 0-10 16,3 0 1-16,0 3 7 15,0-3 1-15,3 3-3 16,4-3 1-16,4 0-3 16,3 0 1-16,-3 0-5 15,-1 0 0-15,8 0-6 16,-4-3 1-16,0 0-11 16,0-6 1-16</inkml:trace>
  <inkml:trace contextRef="#ctx0" brushRef="#br0" timeOffset="19279.193">10763 4562 43 0,'0'19'21'0,"0"-10"-18"0,4-9 29 16,-4 16-33-16,0-6 1 15,0 11-1-15,-4 5 1 0,1-1-1 16,-1 0 0-16,1 3-5 16,-1-3 0-16,1-6-6 15,-1-13 0-15</inkml:trace>
  <inkml:trace contextRef="#ctx0" brushRef="#br0" timeOffset="19536.126">10940 4427 53 0,'3'44'26'0,"-3"47"-35"0,0-75 49 16,4 12-43-16,-4 3 1 16,7 1-23-16,0-1 1 15,-4-3 24-15,1-3 0 16</inkml:trace>
  <inkml:trace contextRef="#ctx0" brushRef="#br0" timeOffset="20554.657">13797 4167 36 0,'-3'6'18'0,"6"-15"-7"0,-3 9 19 0,-3 3-28 16,-4 6 1-16,-11 10 1 16,-10 0 0-16,-8 16-4 15,-2 5 0-15,-8 26 3 16,-11 16 1-16,-3 28-1 15,0 21 0-15,7 20 0 16,8 12 0-16,9 3-1 16,12-12 0-16,6-7-2 15,11-18 1-15,7-10-6 16,11-38 1-16,6-15-13 16,11-19 1-16</inkml:trace>
  <inkml:trace contextRef="#ctx0" brushRef="#br0" timeOffset="26950.6">13857 4750 44 0,'7'3'22'0,"7"4"-2"0,-7-7 22 16,4 3-41-16,0 9 0 15,-4 1 1-15,3 15 0 16,-3 7-3-16,-3 9 1 0,-4 9 1 16,-4 0 0-16,-3 19-1 15,-3 4 0-15,6-1-4 16,1-6 0-16,3-19-9 16,0-6 0-16,3-22-4 15,1-13 1-15</inkml:trace>
  <inkml:trace contextRef="#ctx0" brushRef="#br0" timeOffset="27279.27">13892 5180 42 0,'32'12'21'0,"3"-24"-17"16,-20 9 37-16,2 3-39 15,1-10 0-15,-1 7 3 16,5 0 1-16,6 13-6 0,0-1 0 31,-3 13 3-31,-11 3 1 16,-7 6-2-16,-4 4 1 16,-6 2-2-16,-8 4 0 15,1-6-2-15,3-4 0 16,-4-3-1-16,1-3 0 15,-1-6-1-15,0-9 0 16,4-4-2-16,4-3 0 16,-1-3-5-16,4-6 1 15,0-10-6-15,0 7 0 16</inkml:trace>
  <inkml:trace contextRef="#ctx0" brushRef="#br0" timeOffset="27850.883">14316 5399 37 0,'3'19'18'0,"-3"16"-5"0,0-16 27 15,0-4-40-15,-3 7 1 16,-1 3 1-16,-3 0 0 16,-3-3-3-16,-1-3 1 15,0-3 0-15,4-7 1 16,4-2-1-16,3-7 1 0,3-7-2 16,4-5 1-16,0-1 0 15,1-6 0-15,2-3 0 16,4 0 0-16,0 0-1 15,4 4 1-15,-4 5 0 16,4 4 1-16,-1 6-1 16,1 6 0-16,3 0 1 15,-7 9 0-15,0 1-1 16,0 3 1-16,-3 9-1 16,0 3 1-16,-4 0-1 15,0-6 0-15,3 0-5 16,1-3 1-16,0-7-11 15,-4-5 1-15</inkml:trace>
  <inkml:trace contextRef="#ctx0" brushRef="#br0" timeOffset="28256.11">14637 5017 53 0,'-4'12'26'0,"18"1"-23"0,-7-10 42 0,4 0-43 16,3 0 1-16,4 7 4 15,6-10 0-15,8 9-8 16,11-3 1-16,6 7 4 16,4 0 1-16,3-1-2 15,-6 1 1-15,-12-4-3 16,-9 0 0-16,-5 4-1 16,-10 6 0-16,-10 6-1 15,-8 0 0-15,-3 3-2 16,-3 0 1-16,-1-6-4 15,1-3 0-15,-1-3-7 16,4-7 0-16,4 1-7 16,-1-4 1-16</inkml:trace>
  <inkml:trace contextRef="#ctx0" brushRef="#br0" timeOffset="28647.425">15716 5149 38 0,'14'-7'19'0,"-10"-18"-8"0,-4 16 27 0,3-4-37 15,-3-2 0-15,0-1 1 16,-3-3 0-16,-4 3-3 15,-7 7 1-15,-4 0 2 16,-7-1 0-16,1 10-1 16,-5 10 1-16,1 8-1 15,4 14 1-15,2-1-1 16,5 13 0-16,3 6-1 16,10 4 1-16,11-1-1 15,7 0 0-15,11-9-1 16,10-22 0-16,-3-13-1 15,3-12 1-15,1-16-3 16,-1-2 0-16,0-11-9 16,0-5 1-16,1-4-3 15,-1 0 1-15</inkml:trace>
  <inkml:trace contextRef="#ctx0" brushRef="#br0" timeOffset="28902.499">15882 4333 49 0,'35'63'24'0,"11"94"-24"0,-35-104 47 0,3 25-46 16,-4 35 1-16,-6 7-1 15,-11 5 1-15,-14-3-4 16,-14-6 1-16,-11-15-6 16,-4-17 0-16,-13-15-9 15,3-15 1-15</inkml:trace>
  <inkml:trace contextRef="#ctx0" brushRef="#br0" timeOffset="32819.796">1965 7623 22 0,'-11'-13'11'0,"15"26"-3"15,-4-13 11-15,0 0-14 16,0 0 0-16,0 0 4 16,7 6 1-16,-7 3-11 0,0 4 0 15,-7 9 8-15,3 0 0 16,4 6-3-16,-7 7 1 16,4-1-2-16,3 1 0 31,0-7-2-31,10-6 1 15,-10-3-2-15,11-13 0 16,10-3 0-16,-3-3 0 16,3-3-1-16,0-3 1 0,0-4-1 15,4 4 0 1,-11 0 1-16,4 2 0 0,-8 1 0 16,1 6 0-16,-1 4-1 15,-2 2 1-15,2 1 0 16,-6-1 1-16,3 0-2 15,3 4 1-15,1-1 0 16,-1-5 0-16,8-4 0 16,3-3 1-16,0-13-2 15,1-9 0-15,2-6 0 16,-10-9 1-16,4-1-9 16,-7-3 1-16,-1 0-6 15,-10 4 0-15</inkml:trace>
  <inkml:trace contextRef="#ctx0" brushRef="#br0" timeOffset="33331.367">2586 7065 40 0,'7'15'20'0,"-7"51"-13"0,0-47 30 0,-7 6-36 16,3 9 0-16,-6 17 2 15,-1 5 1-15,1 7-4 16,10 15 0-16,-7-3 3 15,7-9 0-15,-4-9-1 16,-3-13 0-16,7-7-2 16,0-15 1-16,0-9-1 15,0-10 0-15,7-9-1 16,-3-4 0-16,6-5 0 16,8 5 1-16,-8-6 0 15,8 7 1-15,-4 3 0 16,4 6 0-16,-4 3 0 15,3 6 0-15,1 4 0 16,-4-1 0-16,0 4 0 16,-3 6 0-16,0 3-1 0,-1-3 0 15,1 3-1-15,-1-6 1 16,1 3-4-16,6-6 0 16,-2-1-8-16,9-8 0 15,-3-7-4-15,1-7 0 16</inkml:trace>
  <inkml:trace contextRef="#ctx0" brushRef="#br0" timeOffset="33497.697">3059 7808 54 0,'0'28'27'0,"0"3"-37"0,0-24 51 16,-7 8-48-1,3-2 1-15,4-7-22 16,-7 4 1-16</inkml:trace>
  <inkml:trace contextRef="#ctx0" brushRef="#br0" timeOffset="33692.087">3069 7707 35 0,'0'19'17'0,"14"0"-23"0,-7-16 20 16,4 3-26 0,-4-2 0-16,14-1-2 0,0 0 0 15</inkml:trace>
  <inkml:trace contextRef="#ctx0" brushRef="#br0" timeOffset="33932.001">3556 7720 28 0,'14'-3'14'0,"-7"3"-9"0,-7 0 27 0,0 0-30 16,0 0 0-16,-10 0 0 16,-1 3 1-16,-7 0-4 15,-3 6 0-15,-7-5 2 16,0 8 1-1,0 26 0 1,3-7 0-16,4-3-1 16,14 4 0-16,0-1-2 15,14-6 0-15,14-9-6 16,7-7 0-16,0-12-6 16,-3-9 1-16</inkml:trace>
  <inkml:trace contextRef="#ctx0" brushRef="#br0" timeOffset="34292.862">3817 7369 34 0,'0'15'17'0,"-28"54"-12"0,24-53 29 16,-10 6-30-16,0 3 1 15,4 6 0-15,-8 10 1 16,7-6-8-16,-6-1 1 15,6-2 4-15,8-7 1 16,-8-7-3-16,11 1 1 16,0-9-2-16,3-7 1 15,8 0-1-15,0-9 0 16,6-4 0-16,1 7 0 16,-4 0 1-16,7 6 0 0,4 3 0 15,-4 4 0-15,-3 6 1 16,6 5 0-16,5 1 0 15,9 0 0-15,-6-3-1 16,7-3 0-16,0-4-1 16,-11-5 1-16,4 2-6 15,0-6 1-15,-4-3-13 16,-7-3 1-16</inkml:trace>
  <inkml:trace contextRef="#ctx0" brushRef="#br0" timeOffset="35208.492">6396 7582 40 0,'14'-9'20'0,"0"-1"-3"16,-14 10 22-16,-3 0-39 0,-1 0 1 16,-3 0 1-16,3 0 1 15,-6 0-3-15,-1 0 1 16,-6 6 1-16,-1 4 1 15,4 9-1-15,-11 6 0 16,4 6 0-16,0 0 1 16,0 10-1-16,3 3 0 15,7-9-2-15,8-7 1 16,6 3-3-16,15-6 1 16,0-3-3-16,6-6 0 15,5-7-6-15,2-9 1 0,5-3-4 16,6-3 0-16,-3-3 1 15,0-7 1-15,-11-6 2 16,4 0 1-16,-11 3 6 16,0 3 1-16,-3-2 6 15,-4 2 0-15,0 0 2 16,-4 7 0-16,1-1 0 16,-11 10 0-16,0-6-2 15,-11 3 1-15,1 0-2 16,-1 9 0-16,-6 0-2 15,-1 1 1-15,-3 5-1 16,0 7 0-16,-1 3-1 16,5 0 0-16,6 0-2 15,11-6 1-15,0 2-4 16,11-5 0-16,3-4-3 16,4-5 1-16,-1-8-8 0,4-5 1 15,1-4 0-15,-1-2 1 16</inkml:trace>
  <inkml:trace contextRef="#ctx0" brushRef="#br0" timeOffset="35552.605">6756 7801 40 0,'0'29'20'0,"0"15"-24"0,0-38 42 16,0 3-38-16,0-2 1 15,0-1-1-15,0-3 1 0,0 0-2 16,0-3 1-16,7-6 0 15,3-7 0-15,1-2 0 16,0-4 1-16,3 3-2 16,3 0 1-16,1-2 0 15,-4 5 1-15,-3-3-1 16,-1 4 1-16,4-1 0 16,-3 10 1-16,-1 3 0 15,1 3 1-15,-4 4 0 16,-3 5 1-16,-4 7-2 15,0 6 1-15,0 0-2 16,0-6 1-16,0-3-2 16,0-4 1-16,7-2-5 15,3-1 1-15,1-3-6 16,-1-6 0-16,5-6-6 0,-1-7 0 16</inkml:trace>
  <inkml:trace contextRef="#ctx0" brushRef="#br0" timeOffset="35823.122">7183 7770 43 0,'0'13'21'0,"10"24"-19"0,-10-27 35 16,4-1-33-16,3 4 1 15,0-4 2-15,0-3 0 16,0 1-9-16,3-4 1 0,1-3 5 15,3-3 1-15,0-4-4 16,4 1 1-16,0 0-2 16,-1-4 1-16,1 4-3 15,-1-3 0-15,1-1-4 16,3-2 1-16,-3 2-4 16,-7 4 0-16,-1 0-8 15,1-4 1-15</inkml:trace>
  <inkml:trace contextRef="#ctx0" brushRef="#br0" timeOffset="36124.324">7479 7776 41 0,'14'4'20'0,"14"-8"-15"16,-21 1 32-16,11 3-35 16,7-6 1-16,-8 0-1 0,4-1 1 15,1-2-5-15,-5-7 1 16,1 4 2-16,-4-4 1 15,-3 0-2-15,-4 1 0 16,-4-1 0-16,-6 0 0 16,-4 7 0-16,-4 3 0 15,-3 6 0-15,0 6 0 16,-4 7 0-16,4 12 0 16,3-3 0-16,4 3 1 15,4 9-3-15,3-2 1 16,10-1-3-16,12-6 0 0,-1-3-6 15,7-6 0-15,7-7-4 16,1-9 0-16</inkml:trace>
  <inkml:trace contextRef="#ctx0" brushRef="#br0" timeOffset="36887.626">7994 7770 26 0,'3'13'13'0,"5"-23"0"16,-8 10 18-16,0 0-31 16,3 0 0-16,8 0 1 15,-1-6 0-15,1-7 0 16,6-5 1-16,15-1 1 16,7 0 1-16,-4 0 0 15,8 0 1-15,-1-3-2 16,-10 4 1-16,-1-1-1 0,-2 0 0 15,-1 3-2-15,-10 4 1 16,3 2-1-16,-4 4 0 16,-3-3 0-16,-3 2 0 15,0 7 0-15,-4-6 0 32,3 6-1-32,-10 0 0 0,0 3-1 0,0 4 0 15,0 5-2-15,0 1 1 16,0 2 0-16,7 10 0 0,0 0 0 15,4 7 0 1,3-4 1-16,0 7 0 0,-3 5 1 16,-4 1 0-16,0-3-1 15,-4 2 1 1,-24 20-1 0,-3-13 1-16,-1-9-2 15,-3-7 1-15,3-9 0 16,0-9 0-16,4-4 0 15,7-3 0-15,7-6 1 16,7-3 0-16,3 0 1 16,12-10 1-16,16-2-1 15,-2-7 1-15,6-3 0 16,14 9 0-16,11-6-1 16,-3-3 1-16,-1-3-1 15,-3 0 0-15,-4-4 0 0,-6 13 0 16,-5-9-1-16,-6-3 0 15,-7-4-1-15,-11 1 0 16,-7 2 0-16,-7 7 1 16,-3 7-1-16,-4 5 1 15,-1 7 0-15,-2 9 0 16,-1 9 0-16,1 7 1 16,-1 3-1-16,4-3 1 15,4 3 0-15,3 6 0 16,7-3-1-16,7-3 1 15,3-3-5-15,8 0 1 0,7-10-5 16,-4-2 1 0,11-11-8-16,10-5 0 0</inkml:trace>
  <inkml:trace contextRef="#ctx0" brushRef="#br0" timeOffset="37188.162">9606 7403 19 0,'0'0'9'0,"-25"-15"9"16,15 15 5-16,-8-4-22 16,-3 1 1-16,-4 3 2 15,1 3 0-15,3 4-5 16,3 2 1-16,0 4 5 16,8 2 0-16,-1 10 0 15,11-6 0-15,11 6 0 16,-8-6 0-16,22 6-1 0,7 0 1 15,-1 0-3-15,-2 0 1 16,-8 1-3-16,-7-1 1 16,-7-7-1-16,-7 4 0 15,-11 7-2-15,-6 2 0 16,-8-6-3-16,7-6 0 16,-13 0-11-16,-5-7 1 15</inkml:trace>
  <inkml:trace contextRef="#ctx0" brushRef="#br0" timeOffset="38674.915">11878 6927 38 0,'4'6'19'0,"10"16"-10"0,-14-19 19 16,0 3-26-16,0 10 1 15,-4 6 2-15,1 12 1 16,-1 4-7-16,-3 15 1 15,-7 7 5-15,-7 9 0 16,3 3-1-16,4 6 1 16,3-2-1-16,1-17 0 0,3-12-2 15,0-12 0-15,3-7-3 16,1-19 1 0,-1-18-1-16,-6-10 0 0,-1-9-2 15,-7-10 1-15,-6-2 0 16,-5 2 1-16,5 0 0 15,-4-6 1-15,-8 7-1 16,4 5 0-16,-3 7 0 16,0 6 1-16,7 13-1 15,-1 12 1-15,-2 10-1 16,6 3 1-16,4 9 3 16,3 4 0-16,11 2 2 15,7 1 1-15,18-7 0 16,24-6 1-16,18-10-1 15,25-9 0-15,21-15-2 16,28-16 0-16,17-1-5 16,-24-8 1-16,-10 5-7 0,-15 7 0 15,-28 10-10-15,-24 8 1 16,-22 11-6-16,-21 11 0 16</inkml:trace>
  <inkml:trace contextRef="#ctx0" brushRef="#br0" timeOffset="41272.23">5902 8849 56 0,'0'-3'28'0,"-4"-4"-20"0,4 7 29 16,0 0-37-16,-7 0 1 15,4 4 0-15,-4-1 1 16,3 0-1-16,-10 3 0 16,4 0 1-16,-5 1 0 15,-6 5 0-15,-7 4 0 16,-4 6-1-16,4 6 1 16,-7-9-2-16,3 0 1 0,4 3-1 15,3 0 1-15,8 0-1 16,2-1 0-16,12 1 0 15,3 7 0-15,14 2 0 16,11 4 1-16,10 2 0 16,4 7 1-16,-7-6 0 15,6-1 0-15,1 1 0 16,-4-4 0-16,-6-2-1 16,-12-1 1-16,-6-3-2 15,-22 7 1-15,-3-1-2 16,-11 1 0-16,-13-1 0 15,-5-2 1-15,-3-4-4 16,4-3 0-16,-4-3-8 16,4-10 1-16,10-2-9 15,4-1 1-15</inkml:trace>
  <inkml:trace contextRef="#ctx0" brushRef="#br0" timeOffset="42279.835">6050 9611 45 0,'0'16'22'0,"7"-4"-14"0,-3 1 32 15,-4 5-40-15,0 8 1 16,-4 5 0-16,-3 10 0 15,4-1-2-15,-11 1 1 0,-1-6-2 16,5-7 1-16,-1-3-6 16,1-6 0-16,10-7-8 15,0-5 0-15</inkml:trace>
  <inkml:trace contextRef="#ctx0" brushRef="#br0" timeOffset="42608.707">6265 9636 46 0,'4'12'23'0,"-8"4"-19"16,4-10 37-16,-7 4-42 15,-3 2 1-15,-1 4 0 16,-10 0 1-16,3-1-1 16,-3 1 1-16,4 0-1 15,-1-1 1-15,4 1-1 0,3 0 1 16,1-1 0-16,-1-5 0 15,11 2 0-15,0 1 0 16,0 3 1-16,11 2 1 16,-1-2-1-16,1-3 1 15,-4-1-1-15,3 7 0 16,1 3-1-16,0 0 0 16,-1 3-1-16,1-3 0 15,-1-3-3-15,1-7 1 16,7-9-7-16,3-9 1 15,0-9-9-15,-3-4 0 0</inkml:trace>
  <inkml:trace contextRef="#ctx0" brushRef="#br0" timeOffset="43032.648">6745 9219 45 0,'-7'6'22'0,"4"-3"-6"0,3-3 32 16,10 0-44-16,-6 0 0 15,6 7 2-15,4-4 1 16,8-3-9-16,2 0 0 15,4-3 4-15,4-4 0 0,11 1-6 16,-1 0 0-16,-10-1-10 16,-4 1 1-16,-11 0-6 15,-9 6 0-15</inkml:trace>
  <inkml:trace contextRef="#ctx0" brushRef="#br0" timeOffset="43209.32">6816 9539 59 0,'7'25'29'0,"14"-16"-31"16,-7-12 53-16,0 0-51 15,11-3 0-15,14-1 0 16,6 4 0-16,-2 3-4 16,6 3 1-16,-10 4-14 15,3-1 1-15,-3-3-1 16,-14 0 1-16</inkml:trace>
  <inkml:trace contextRef="#ctx0" brushRef="#br0" timeOffset="44109.148">8774 8701 57 0,'91'-18'28'0,"-20"-1"-25"0,-61 13 57 16,1 2-61-16,-4 4 1 15,-7 0 0-15,-10-6 1 16,-12 9-1-16,-16 4 1 15,-15 5 0-15,-4 10 0 16,-6 3 0-16,-11 10 0 16,-4-4-1-16,7 0 0 0,4 1-1 15,4-4 1-15,14 0-1 16,6-3 1-16,15 0-1 16,0-6 0-16,14 0 1 15,10-3 0-15,15-1 1 16,3 4 0-16,14-3 0 15,4-4 0-15,7 1 0 16,3-1 1-16,-14 1-1 16,0 0 0-16,-10 2-1 15,-14 4 0-15,-12 9-1 16,-13 7 1-16,-14 5-1 16,3-2 0-16,-7-3 0 15,-6 2 1-15,-1-2-1 16,7-1 1-16,0 1 0 15,4-4 0-15,7-6 1 16,-1 0 0-16,8-3 0 16,11 0 1-16,-1-6 0 0,15 0 1 15,6-1-1-15,15-5 1 16,10-4-1-16,11-3 0 16,3-6-1-16,22-7 1 15,-8 4-6-15,-3 3 1 16,4-3-8-16,-8 0 0 15,-3-4-11-15,-3-2 0 16</inkml:trace>
  <inkml:trace contextRef="#ctx0" brushRef="#br0" timeOffset="44322.278">8756 9329 60 0,'-11'25'30'0,"-10"19"-24"0,18-35 47 0,-1 10-53 16,-3 6 0-16,0 3 0 15,0 0 0-15,0-3-5 16,0 1 1-16,0-1-14 16,0-10 1-16,0 1-2 15,3 0 1-15</inkml:trace>
  <inkml:trace contextRef="#ctx0" brushRef="#br0" timeOffset="44906.465">7694 10241 57 0,'0'13'28'0,"-14"15"-35"15,14-25 57-15,-11 6-51 16,8-2 1-16,-4 2 1 16,0 1 0-16,3-4-1 15,4 0 1-15,0-6-1 16,7-3 1-16,4-3-1 15,3-7 1-15,0-9-1 16,7-3 0-16,4 3-1 16,3-6 1-16,4-7 0 0,-4 4 0 15,4 0 0 1,-11 9 0-16,-3 6 1 0,3 7 0 16,-11 9-1-16,1 9 0 15,-4 7 0-15,-7-1 1 16,0 11-1-16,0-1 1 15,-3 3-2-15,3 0 1 16,3 0-2-16,8-3 1 16,-8-6-5-16,8-3 0 15,-1-4-11-15,4-8 1 0</inkml:trace>
  <inkml:trace contextRef="#ctx0" brushRef="#br0" timeOffset="45271.5">8188 10163 49 0,'0'9'24'0,"4"-12"-14"16,3 3 36-16,0 0-45 0,0 0 0 16,3 0 1-16,4 0 0 15,8-3-3-15,6 0 1 16,4 0 0-16,-1-1 1 15,-3 1-5-15,-6 3 0 16,-1 0-10-16,-11 3 0 16,-6-3-3-16,-4 0 0 15</inkml:trace>
  <inkml:trace contextRef="#ctx0" brushRef="#br0" timeOffset="45447.46">8255 10332 49 0,'0'9'24'0,"4"-9"-18"16,-4 0 46-16,7-3-51 16,0 3 1-16,7 0 0 15,7-3 0-15,-3 0-4 16,13 0 1-16,-6 0-3 16,10 0 1-16,-14 0-14 15,1-4 0-15</inkml:trace>
  <inkml:trace contextRef="#ctx0" brushRef="#br0" timeOffset="45925.741">8985 10279 48 0,'4'0'24'0,"-8"-16"-20"16,4 10 31-16,-10 0-35 15,-1 2 0-15,-3 4 1 16,0 4 1-16,-4 2-2 16,-3 3 0-16,0 7 1 15,0 6 0-15,3 0 0 16,0 9 1-16,15 4-1 15,3-1 0 1,18-9-1 0,13-6 0-16,-2-13-2 15,2-12 0-15,-6-6-6 16,0-10 0-16,-11-10-8 0,-7 1 1 16</inkml:trace>
  <inkml:trace contextRef="#ctx0" brushRef="#br0" timeOffset="46635.567">8516 8184 53 0,'0'-6'26'0,"4"12"-28"16,3-6 45-16,-7 3-40 15,0 0 0-15,0 10 3 16,0 6 1-16,0 3-8 16,0 12 0-16,0 7 4 15,-7-3 1-15,3 9-4 16,1-7 1-16,3-2-5 15,0-7 1-15,3-12-6 16,8-6 0-16,-1-10-9 16,-6-9 0-16</inkml:trace>
  <inkml:trace contextRef="#ctx0" brushRef="#br0" timeOffset="46978.516">8696 8294 59 0,'11'6'29'0,"-15"10"-34"0,4-16 50 16,-3 0-45-16,-8 0 1 15,-3 3 1-15,-4 0 0 16,8 3-3-16,-12 4 1 16,5-4 1-16,-1 0 0 15,-3-3 0-15,3 1 0 0,4-4-1 16,4 0 0-16,3 0 1 15,3 0 0-15,4 0 1 16,11 6 0-16,-1 0-1 16,1 3 1-16,6 4 0 15,5 3 1-15,2 3-2 16,1-7 0-16,-4 10-2 16,4 0 1-16,-7 3-5 15,-1 0 1-15,-3-6-15 16,0-10 0-16,-3-6 0 15,-8-3 0-15</inkml:trace>
  <inkml:trace contextRef="#ctx0" brushRef="#br0" timeOffset="52337.542">9613 8912 40 0,'4'6'20'0,"-8"0"-8"0,1-6 21 0,-4 10-33 16,-4-4 1-16,-3 6 2 15,-4 4 0-15,-6 3-3 16,-1 6 0-16,-3 9 2 16,-1 7 0-16,1 6 0 15,0 16 1-15,7-4-2 16,7 1 1-16,3-7-3 16,11-6 0-16,0-9-7 15,4-10 1-15,6-12-9 16,8-13 1-16</inkml:trace>
  <inkml:trace contextRef="#ctx0" brushRef="#br0" timeOffset="52609.733">9564 9278 42 0,'0'10'21'0,"3"-7"-12"0,1 0 32 16,-1 0-40-16,1 0 1 15,3 1 1-15,0-4 1 16,4 0-5-16,3 0 1 16,0-4 1-16,7 1 1 15,-7-3-6-15,4 0 1 16,-4-1-12-16,0 4 1 0,0-6-2 15,-3 3 1-15</inkml:trace>
  <inkml:trace contextRef="#ctx0" brushRef="#br0" timeOffset="52848.013">9934 9156 51 0,'4'16'25'0,"-11"6"-34"16,7-16 50-16,-4 7-41 0,1 9 0 16,-1 6-2-16,1 3 0 15,-1-3-4-15,4-6 0 16,0-3-8-16,7-6 1 15</inkml:trace>
  <inkml:trace contextRef="#ctx0" brushRef="#br0" timeOffset="53133.117">10054 8902 46 0,'4'6'23'0,"10"23"-18"15,-7-20 39-15,3 10-42 16,5 6 0-16,-1 9 2 16,3 10 1-16,1 3-6 15,-4 7 0-15,-3-1 3 16,-4 0 0-16,-7 1-2 15,-4-1 0-15,-10-6-7 16,-7 0 1-16,0-3-11 16,3-6 0-16</inkml:trace>
  <inkml:trace contextRef="#ctx0" brushRef="#br0" timeOffset="53644.224">10308 8717 55 0,'-3'28'27'0,"-1"10"-31"0,1-25 43 0,-1 2-39 15,1-2 0-15,-1-1-1 16,0-2 1-16,4-4 0 16,0-6 1-16,4-6-2 15,0-10 1-15,3-3 0 16,0 0 0-16,0-3-1 15,0-3 0-15,3 3-1 16,4 0 1-16,-3 1 0 16,3 2 0-16,4 3 0 15,-4 0 1-15,4 10 0 16,-4 6 1-16,-4 3 0 16,1 10 0-16,-1-1 0 15,-3 13 0-15,1 4-1 16,-1 5 1-16,0-6-1 0,-4-3 0 15,1-3-3-15,-1-6 1 16,4-3-7-16,0-7 1 16,0 0-7-16,0-6 1 15</inkml:trace>
  <inkml:trace contextRef="#ctx0" brushRef="#br0" timeOffset="53884.544">10615 8708 55 0,'4'6'27'0,"3"-9"-33"16,-7 3 51-16,10-3-45 15,1 0 1-15,3-1-1 16,0 1 1-16,0 0-3 15,0-3 1-15,0 3-6 16,-3 0 1-16,0 0-9 16,-8-7 0-16</inkml:trace>
  <inkml:trace contextRef="#ctx0" brushRef="#br0" timeOffset="54064.605">10739 8579 41 0,'0'28'20'0,"-4"4"-24"0,4-23 28 16,0 4-27-16,4 6 0 16,-4-1-17-16,3 4 0 15</inkml:trace>
  <inkml:trace contextRef="#ctx0" brushRef="#br0" timeOffset="54319.967">10894 8422 40 0,'3'13'20'0,"-10"12"-6"16,7-19 31-16,0 10-44 16,-3 9 0-1,-1 38-1 1,1 6 1-16,3-13-8 16,3-9 1-16,1-9-9 15,-1-10 1-15</inkml:trace>
  <inkml:trace contextRef="#ctx0" brushRef="#br0" timeOffset="54920.986">11254 9065 44 0,'3'6'22'0,"-3"45"-19"0,0-39 32 16,0 7-35-16,0 9 0 15,0 10 1-15,0 6 0 16,-3-3-1-16,-1-1 0 0,1-5-2 16,-1-4 0-16,1-6-9 15,-1-6 1-15,0-6-3 16,1-7 0-16</inkml:trace>
  <inkml:trace contextRef="#ctx0" brushRef="#br0" timeOffset="55205.731">11155 9307 34 0,'7'0'17'0,"7"6"-10"16,-7-6 29-16,0 0-33 16,4 0 1-16,3-3 2 15,0 3 1-15,4 0-8 16,-1 3 1-16,4 3 5 15,8 4 0-15,2 2-1 16,-2 1 1-16,-5 2-2 0,1-2 0 16,-11 3-2-16,-10 6 0 15,-8 3-2-15,-7 0 1 16,-10 0-5-16,4-3 0 16,3 0-7-16,-1-7 0 15,1-5-5-15,0-1 1 16</inkml:trace>
  <inkml:trace contextRef="#ctx0" brushRef="#br0" timeOffset="55611.036">11656 9642 49 0,'-11'32'24'0,"1"-14"-29"16,6-14 41-16,-3-1-34 16,0 0 0-16,0 0 0 15,3 0 0-15,1-3-3 16,-4-3 0-16,3-3 2 16,1-10 0-16,3 3-1 15,0-2 0-15,7-7-1 16,3-3 0-16,5 0 0 15,-1 3 0-15,3 0 0 16,4 0 1-16,4 9 0 0,-4 4 1 16,0 6 1-16,1 6 1 15,-5 9 0-15,1 7 0 16,-4 0 0-16,0 6 1 16,-3 3-1-16,-1 1 0 15,-3-1-3-15,4-3 1 16,3-3-7-16,-3 0 1 15,-1-7-12-15,1-2 1 16</inkml:trace>
  <inkml:trace contextRef="#ctx0" brushRef="#br1" timeOffset="59934.561">13455 8071 42 0,'3'0'21'0,"-3"-16"-9"0,0 16 21 16,0 0-29-16,-3 0 0 15,-8 0 5-15,-3 7 0 16,-10 5-10-16,-5 13 0 16,-6 19 7-16,-4 16 1 15,-7 21-2-15,-10 29 0 16,3 31-2-16,4 22 1 15,6 16-2-15,5 6 0 0,6 3 0 16,14-6 0-16,15-9-4 16,6-29 1-16,11-22-5 15,14-22 1-15,4-24-10 16,7-26 1-16,0-28-8 16,-4-10 1-16</inkml:trace>
  <inkml:trace contextRef="#ctx0" brushRef="#br1" timeOffset="61495.993">13832 7924 29 0,'4'6'14'0,"3"3"-1"0,-3-5 14 0,-4-4-24 15,3 3 0-15,-3 12 3 16,0 4 1-16,-3 6-8 16,-1 10 0-16,-3 9 5 15,-4 6 1-15,1-3-4 16,-1 3 1-16,4-3-8 15,0-3 0-15,4-6-8 16,6-13 0-16</inkml:trace>
  <inkml:trace contextRef="#ctx0" brushRef="#br1" timeOffset="61902.556">14055 8062 45 0,'10'15'22'0,"-3"4"-15"0,-7-16 35 16,0 4-43-16,0-1 0 15,-3 0 1-15,-4 0 0 16,-4 4 0-16,-3 2 1 16,-7 1-1-16,-4 0 1 15,0-1 0-15,1 1 0 16,-4-7-1-16,6 0 0 15,5-3-1-15,3 0 0 16,3-3-1-16,4 4 1 16,7-1 0-16,4 3 0 15,3 0 0-15,3 0 0 0,4 1 1 16,0 2 1-16,1-3 0 16,6 4 1-16,-7-1-1 15,0 1 1-15,0 2-1 16,-3 7 1-16,-1 3-1 15,1 3 0-15,-4 0-3 16,0-3 1-16,0-6-6 16,0-4 0-16,0-9-8 15,4-12 0-15</inkml:trace>
  <inkml:trace contextRef="#ctx0" brushRef="#br1" timeOffset="62216.752">14337 7770 41 0,'0'0'20'0,"-4"22"-10"0,4-16 30 15,-3 10-40-15,-1 3 1 16,1 6-1-16,-4 0 1 16,0 6-2-16,0 4 0 15,0-4-4-15,0-3 1 16,3-2-10-16,4-8 0 0</inkml:trace>
  <inkml:trace contextRef="#ctx0" brushRef="#br1" timeOffset="62471.41">14122 7874 33 0,'-4'12'16'0,"8"1"-2"16,-4-10 18-16,3-3-29 15,1 0 1-15,3 0 2 16,0-3 0-16,3-4-7 15,5-2 0-15,2 0 5 16,8-7 1-16,0 0-3 16,-1-3 1-16,5 7-2 15,-5-4 0-15,1-6-1 16,0 0 0-16,-1-3-1 0,1 0 0 16,7 3-3-16,-4 0 0 15,0 0-5 1,-3 7 0-1,-4 2-7-15,-3 4 1 0</inkml:trace>
  <inkml:trace contextRef="#ctx0" brushRef="#br1" timeOffset="62997.932">14697 7529 49 0,'-4'25'24'0,"-3"3"-24"15,4-12 41-15,-1 9-41 16,-3 3 0-16,0 6 1 15,0 7 0-15,0 6-1 16,0-12 0-16,0-1 1 16,0 1 0-16,0-7-1 15,0-9 1-15,0-4-2 0,3-8 1 16,4-4-2-16,0-3 1 16,7-3-1-16,0-4 1 15,0-2-1-15,4-3 1 16,3 2 0-16,0 1 0 15,0-1 1-15,4 4 1 16,-4 6-1-16,3 3 1 16,1 7 0-16,0-1 1 15,-4 0-1-15,4 4 1 16,-4 9 0-16,0 3 0 16,0 3 0-16,-4-3 0 0,1 7-1 15,3-4 1-15,0-6-3 16,0-3 0-16,0-4-8 15,4-5 0-15,-7-7-7 16,-1-3 0-16</inkml:trace>
  <inkml:trace contextRef="#ctx0" brushRef="#br1" timeOffset="63733.066">13614 9147 42 0,'0'12'21'0,"3"17"-15"16,-3-23 32-16,-3 6-38 15,-1 4 0 1,-6 22 1-1,-1-10 1-15,4-9-3 16,0-4 0-16,0-5-2 16,7-7 1-16,3-13-2 15,1-5 1-15,3-7-4 16,0-6 1-16,0-7 0 0,4 1 0 16,-1 2 2-1,4 1 1-15,4-4 1 0,0 4 0 16,-1 3 5-16,4 0 0 15,1 9 2-15,2 3 1 16,5 7 1-16,2 6 1 16,1 6 0-16,-4 6 0 15,-7 4-3-15,-6 5 1 16,-8-2-4-16,-11 0 0 16,-7 3-2-16,-6-1 1 15,-1 1-4-15,-3 0 1 0,-4-6-5 16,4-1 0-16,4-2-9 15,2-1 1-15</inkml:trace>
  <inkml:trace contextRef="#ctx0" brushRef="#br1" timeOffset="64198.43">14228 9040 45 0,'3'10'22'0,"-3"-1"-17"16,0-9 35-16,-3-3-40 15,-5 3 0-15,-2 0 1 16,-8-3 1-16,1 3-2 16,-1 0 0-16,0 0 1 0,1 3 1 15,-4 6-1-15,-1 4 1 16,5-1-1-16,-1 1 0 15,4-1-1-15,3-2 1 16,4-1-2-16,4-3 1 16,3 1-1-16,7-7 1 15,3 3 0-15,1-3 0 16,0 0-1-16,-1-6 1 16,4-1-1-16,-3 4 1 15,3-3-1-15,-3 0 1 16,-1 3 0-16,-3-1 1 15,4-2-1-15,-4 12 1 0,0 1-1 16,-4-1 0-16,1 3 0 16,0 1 1-16,-1-1-2 15,1 1 1-15,-4 2-4 16,0-2 0-16,0-4-7 16,3-3 1-16,4-6-5 15,4-7 0-15</inkml:trace>
  <inkml:trace contextRef="#ctx0" brushRef="#br1" timeOffset="64498.745">14351 9137 35 0,'7'19'17'0,"0"-22"-13"15,-7 3 28-15,0 0-31 0,4-6 1 16,-4 6 0-16,0-7 1 15,0 1-3-15,0 6 1 16,0-6 3-16,0 0 0 16,7-1-1-16,0-2 1 15,0 0 1-15,7-1 0 16,7 1-2-16,4 6 1 16,-1-4-2-16,5 4 1 15,-5 0-2-15,1 0 0 16,-4 0-4-16,0 3 0 15,1-3-6 1,2-4 0-16,5 1-8 0,-1-3 0 0</inkml:trace>
  <inkml:trace contextRef="#ctx0" brushRef="#br1" timeOffset="64740.339">15032 8598 36 0,'0'3'18'0,"-7"3"-3"16,3-2 24-16,-3 2-37 16,-3 3 1-16,-1 10 1 15,-3 9 1-15,-4 13-6 16,1 3 0-16,3 12 4 16,-4-2 0-16,11 5-3 0,3-2 0 15,4-10-6-15,0-13 0 16,0-12-10-16,0-16 1 15,0-15-1-15,0-7 0 16</inkml:trace>
  <inkml:trace contextRef="#ctx0" brushRef="#br1" timeOffset="64905.256">14824 8902 49 0,'24'25'24'0,"-2"0"-31"0,-12-22 51 15,4 4-45-15,4-1 1 16,7 0-5-16,-4 1 1 0,0-1-1 16,0 3 1-16,-3-3-10 15,-1-2 1-15</inkml:trace>
  <inkml:trace contextRef="#ctx0" brushRef="#br1" timeOffset="65053.588">15152 9040 34 0,'0'13'17'0,"0"2"-20"15,0-12 25-15,0 4-32 16,0-4 1-16,0-3-8 16,0-6 0-16</inkml:trace>
  <inkml:trace contextRef="#ctx0" brushRef="#br1" timeOffset="65654.155">15385 9012 24 0,'10'3'12'0,"1"-9"-9"0,-11 6 18 0,0 0-20 16,0 0 1-16,0 0-2 16,0 0 1-16,0 0-1 15,0 0 0-15,-4 3 1 16,1 3 1-16,-4 0-2 15,0-2 1-15,3 2 0 16,1 3 0-16,3 1-1 16,0 5 1-16,7-2-1 15,3 3 1-15,4-4 0 16,4-6 1-16,3-9-1 16,0-3 0-16,4-7-1 15,3 1 1-15,0-4 0 16,4-9 0-16,-4-3-2 15,1-7 0 1,-5-15 0-16,-2-9 0 0,-1-4 0 0,-4-3 1 16,1-3-1-16,-7-3 0 15,-4 12 0-15,-7 7 0 16,-4 12 1-16,-3 10 0 16,-4 9 0-16,1 6 0 15,-4 19 1-15,-4 16 1 16,0 13 1-16,4 18 0 15,7 16 0-15,4 15 0 16,6 16-2-16,4-15 1 16,0-7-6-16,4-12 0 0,0-16-7 15,-8-19 0-15</inkml:trace>
  <inkml:trace contextRef="#ctx0" brushRef="#br1" timeOffset="66135.585">14284 9507 54 0,'11'0'27'0,"-11"-9"-28"0,0 9 51 16,-4-3-49-16,-10 0 1 16,-7 3 0-16,-7 3 0 15,-1 3-2-15,5 0 0 16,-1 4 2-16,4 5 0 15,0 1-1-15,3 0 0 16,4-7-2-16,0 1 0 0,7-1-1 16,3 0 0-16,8 1 0 15,3-4 0-15,7 7 0 16,3-1 0-16,1-2 2 16,0 2 0-16,-4 1-1 15,-7-1 1-15,-11 4-1 16,-3 3 0-16,-3 6-4 15,-1 0 0-15,1 0-8 16,-1 0 1-16,0-3-4 16,-3-13 1-16</inkml:trace>
  <inkml:trace contextRef="#ctx0" brushRef="#br1" timeOffset="66390.63">14280 9636 42 0,'8'9'21'0,"-19"16"-27"0,14-18 38 15,-6 5-30-15,3 1 0 16,0-1 3-16,7 1 0 16,-3-1-6-16,3-2 0 15,3-4 4-15,4-3 0 16,0-3-3-16,4-3 0 15,3-3-3-15,0-4 0 16,-3-2-5-16,3-4 1 0,-3-3-7 16,-1 1 0-16</inkml:trace>
  <inkml:trace contextRef="#ctx0" brushRef="#br1" timeOffset="66959.329">14587 9739 56 0,'-3'38'28'0,"3"-32"-40"16,0-6 53-16,0 0-41 16,3-6 0-16,1 0 0 15,3-4 0-15,0-2 0 16,0-1 0-16,0-2 0 15,4-1 0-15,3 0 0 0,0 1 1 16,-3 8-1 0,-1-2 1-16,1 6-1 0,-1 0 1 15,-3 9-1-15,0 0 1 16,0 0-1-16,0-2 1 16,1 2-1-16,-5 0 0 15,1-3-1-15,-1 0 1 16,1 1-1-16,3-1 0 15,-7 0 0-15,0-3 1 16,7 0-3-16,0 3 1 16,0-3-1-16,3 0 0 15,1-6 0-15,3 3 0 0,4-7 0 16,-1 1 0-16,1-4 1 16,3 4 1-16,0 2 0 15,4-2 0-15,-4 3 1 16,0 0 1-16,-3 2-1 15,0 1 1-15,-1 3 0 16,-3 0 0-16,1 0 0 16,-5 3 1-16,1 4-1 15,-1 2 0-15,1 0-1 16,3 1 1-16,0-1-4 16,4 1 0-16,3-1-7 15,7-6 0-15,14-3-2 16,8-9 0-16</inkml:trace>
  <inkml:trace contextRef="#ctx0" brushRef="#br1" timeOffset="67440.019">15984 7190 39 0,'-10'9'19'0,"3"48"-19"16,7-32 38-16,3 16-36 15,4 18 0-15,7 20 6 16,11 27 1-16,7 23-8 15,10 31 1-15,-3 19 6 16,0 31 0-16,-11 22-1 16,-7 9 0-16,-17-6-4 15,-11-9 1-15,-7-13-6 0,-18-21 1 16,-11-36-6-16,-9-21 1 16,-8-25-14-16,-7-16 1 15</inkml:trace>
  <inkml:trace contextRef="#ctx0" brushRef="#br0" timeOffset="99793.773">5997 11229 48 0,'-10'3'24'0,"10"-3"-16"16,-7 0 25-16,-8 3-33 15,-2 3 1-15,-11 1 0 16,6-1 1-16,-6 3-3 0,7 1 1 15,-7 2 1-15,3 4 1 16,8 6-1-16,-5 3 0 16,8-3 1-16,7 3 0 15,7 3 0-15,11 7 0 16,3-1 1-16,4 1 0 16,3-1 0-16,7-2 0 15,-3 2 0-15,-1-2 0 16,-10-1-2-16,-3-3 1 15,-15 7-2-15,-17 5 0 16,-3 1-1-16,-12 3 0 0,-2 0-3 16,-8-6 1-16,3-4-6 15,5-6 1-15,6-9-11 16,11-6 1-16</inkml:trace>
  <inkml:trace contextRef="#ctx0" brushRef="#br0" timeOffset="100186.749">6287 11718 61 0,'-8'3'30'0,"16"0"-29"0,-8-3 51 15,3 0-51-15,8-3 1 16,3 0 1-16,-4 0 1 0,15 0-5 16,10 0 0-16,8 0 0 15,-5-4 1-15,1 4-7 16,-3 0 0-16,-8 3-13 16,-7-3 1-16</inkml:trace>
  <inkml:trace contextRef="#ctx0" brushRef="#br0" timeOffset="100365.858">6290 11982 64 0,'7'21'32'0,"11"-8"-32"16,-8-13 51-16,11 0-52 15,1-6 1-15,16-1-6 16,12-2 1-16,-11 0-3 15,3-1 0-15,-3 1-10 0,-7 6 0 16</inkml:trace>
  <inkml:trace contextRef="#ctx0" brushRef="#br0" timeOffset="101309.884">8311 11301 51 0,'127'-19'25'0,"11"-22"-25"0,-106 29 40 16,7-4-38-16,-4 1 0 16,-7-1 1-16,-7 3 0 15,-7 4-3-15,-14 3 0 16,-17 6 3-16,-11 3 0 0,-18 9-1 16,-21 7 1-16,-22 3-1 15,-16-3 1-15,2 9-4 16,1 3 1-16,3 4-2 15,0-7 1-15,18 0-1 16,11-6 1-16,20 0-1 16,4 0 1-16,18-3 2 15,18 3 0-15,13 0 1 16,15 6 1-16,14-3-1 16,13-3 1-16,1 3-1 15,0 4 0-15,-3-1-1 16,-12 0 0-16,-6 0-1 15,-14-3 0-15,-11 7-2 16,-15 8 1-16,-6 4-1 0,-21 3 1 16,-4 7 0-16,-7-1 0 15,0 3 1 1,-3 4 0-16,3-4 0 0,11 4 1 16,6-7 0-16,8-6 1 15,7-6-1-15,7-6 1 16,10-7 0-16,11-6 0 15,22-3 0-15,13-7 1 16,14-6-2-16,11-12 1 16,4 3-3-16,3-6 0 15,-3-1-5-15,-4 7 1 0,-11 0-9 16,-7 3 1-16,-6 0-7 16,-4-3 0-16</inkml:trace>
  <inkml:trace contextRef="#ctx0" brushRef="#br0" timeOffset="101521.523">8368 12029 54 0,'0'9'27'0,"-11"16"-25"16,11-12 46-16,-14 12-48 15,0 0 0-15,0 9-1 16,0 10 1-16,-4-3-5 0,4-7 1 16,4-2-12-1,6-10 0-15</inkml:trace>
  <inkml:trace contextRef="#ctx0" brushRef="#br0" timeOffset="102242.908">7260 12847 48 0,'-3'22'24'0,"-8"12"-19"0,8-21 32 16,-8-4-38-16,-7 4 1 15,4 6 0-15,7 6 0 16,-14-3 0-16,7-7 1 16,3 1 0-16,4-3 0 15,4-7 0-15,10-6 0 16,0-6-1-16,3-7 0 0,12-6-1 16,-5 7 0-16,8-4-1 15,3-3 1 1,11-12 0-1,-4 6 0-15,-7 6 0 16,-3 6 1-16,-4 7 0 16,-3 6 0-16,-7 6 1 15,-1 4 1-15,1 2-1 16,-8-2 1-16,4 6-2 16,-7-1 1-16,0 10 0 15,0-3 0-15,0 3-3 16,0 0 0-16,0-3-6 15,0 0 1-15,11-9-8 16,-4-10 1-16</inkml:trace>
  <inkml:trace contextRef="#ctx0" brushRef="#br0" timeOffset="102517.625">7708 12960 43 0,'-3'9'21'0,"6"-2"-12"0,1-11 33 16,3 1-40-16,3 0 0 16,4 3 2-16,8-3 1 0,6-3-6 15,7-1 0-15,0-2 3 16,-3 0 1-16,3-1-5 15,-6 1 0-15,-8-1-9 16,-7 4 1-16,-3 0-7 16,-15 3 1-16</inkml:trace>
  <inkml:trace contextRef="#ctx0" brushRef="#br0" timeOffset="102710.096">7698 13145 52 0,'31'3'26'0,"5"10"-35"15,-26-13 45-15,8-4-38 16,3 4 1-16,0 0-3 0,4-3 1 16,-4 0-1-16,11 0 1 15,-4 0-10-15,7-10 0 16</inkml:trace>
  <inkml:trace contextRef="#ctx0" brushRef="#br0" timeOffset="102978.203">8446 12966 38 0,'10'-6'19'0,"1"3"-14"0,-11 3 29 15,0 0-32-15,-11 3 0 0,4-3 1 16,-7 0 0-16,-4-3-3 15,-10 3 0-15,7 3 3 16,-7 3 0-16,-1 10-1 16,1 6 0-16,0 6-1 15,7 0 1-15,7 4-2 16,10-1 1-16,11-6-1 16,4-9 0-16,6-10-1 15,8-12 0-15,0-10-5 16,0-9 1-16,-4-6-10 15,0-7 1-15</inkml:trace>
  <inkml:trace contextRef="#ctx0" brushRef="#br0" timeOffset="103621.608">8192 10818 54 0,'-22'38'27'0,"-16"-13"-36"16,27-19 45-16,-3 0-35 15,-4 1 0-15,1-4 0 16,-5-3 1-16,1 0-3 15,-7 0 0-15,3-3 1 16,1 0 1-16,2-4-3 16,5-2 1-16,3-4-2 15,7 1 1-15,7-1 0 16,17 1 1-16,-3-1 0 16,8 1 1-16,6 5 1 0,0 4 1 15,7 9 0 1,8 4 1-16,-8 2-1 0,4 4 0 15,-4 3-1-15,0 0 0 16,1 0 0-16,2 2 0 16,-9-5 0-16,2-3 0 15,1-10 0 1,0-3 0-16,-7-6-1 0,-4-4 1 16,-4-6-1-16,-3-12 0 15,-3 0-2-15,-7 0 1 16,-12 3 0-16,-9 3 0 0,-11 3-3 15,-8 10 0-15,-6-1-11 16,-4 7 1-16</inkml:trace>
  <inkml:trace contextRef="#ctx0" brushRef="#br0" timeOffset="104237.13">9130 11426 52 0,'0'0'26'0,"-7"7"-26"15,7-4 41-15,-4 3-41 16,-3 7 1-16,-3 2 0 16,-4 10 1-16,-8 10-2 15,-2 12 0-15,-5 13 1 16,1 9 1-16,4 12 0 16,2 7 0-16,12-7-1 0,6-8 0 15,11-11-2-15,7-15 0 16,8-15-6-1,2-14 0-15,1-11-10 0,-4-17 1 16</inkml:trace>
  <inkml:trace contextRef="#ctx0" brushRef="#br0" timeOffset="104481.022">9066 11950 63 0,'11'0'31'0,"14"3"-36"0,-18-6 55 0,7 0-49 15,7-3 1-15,11 3 0 16,7-1 0-16,3 4-4 16,-3 0 1-16,-4 4-3 15,-7-4 1-15,0 0-12 16,1-4 0-16,-8-2-3 15,-4 3 0-15</inkml:trace>
  <inkml:trace contextRef="#ctx0" brushRef="#br0" timeOffset="104689.136">9659 11702 52 0,'4'13'26'0,"-1"-7"-26"0,1 1 48 16,-4 2-47-16,0 7 0 16,0 2 0-16,-4 11 0 15,1 8-3-15,-1 7 1 16,1 9-4-16,3 4 0 16,3-10-11-16,1-16 0 15</inkml:trace>
  <inkml:trace contextRef="#ctx0" brushRef="#br0" timeOffset="104973.201">9892 11524 40 0,'14'25'20'0,"7"44"-14"16,-10-54 24-16,3 14-26 15,4 11 1-15,3 4 2 16,3 10 1-16,-2-1-11 16,-8 0 1-16,-4 7 5 15,-10-7 0-15,-7 0-6 0,-10 4 0 16,-8-4-13-1,4-6 0-15</inkml:trace>
  <inkml:trace contextRef="#ctx0" brushRef="#br0" timeOffset="105439.359">10216 11398 46 0,'-3'28'23'0,"-1"4"-15"16,8-26 32-16,-4 4-40 15,3 2 1-15,-3 4-1 16,4-1 1-16,-4-2-1 16,0 3 0-16,0-13 1 15,0-3 0-15,4-7-1 16,3-2 0-16,0-7 0 16,0-6 0-16,0 1-1 15,3-8 1-15,4-2-1 16,4 3 1-16,3 6 0 15,4 6 1-15,-4 4-1 16,-3 5 1-16,-1 14-1 0,1 2 1 16,-4 10-1-16,-3 3 1 15,-1 3-3-15,-3 0 0 16,0 3-5-16,0 3 1 16,1-5-9-16,2-8 0 15</inkml:trace>
  <inkml:trace contextRef="#ctx0" brushRef="#br0" timeOffset="105697">10626 11458 55 0,'3'3'27'15,"8"10"-27"-15,-11-13 46 0,7 0-46 16,3 0 0-16,1 0 1 16,3 3 0-16,4-3-2 15,-4-3 1-15,7 3-3 16,-3-4 0-16,-1-2-7 16,-3 0 0-16,1-10-6 15,-5-12 0-15</inkml:trace>
  <inkml:trace contextRef="#ctx0" brushRef="#br0" timeOffset="105874.175">10781 11241 37 0,'10'29'18'0,"-13"24"-14"0,3-37 27 16,0 9-32-16,0 9 1 15,0 4-1-15,0 6 0 16,0-7-3-16,0-8 1 15,3-7-8-15,5-7 1 16,2-18-1-16,4-3 0 16</inkml:trace>
  <inkml:trace contextRef="#ctx0" brushRef="#br0" timeOffset="106053.802">11098 11072 44 0,'-7'31'22'0,"-7"42"-31"16,11-51 48-16,-1 9-40 15,1 13 0-15,-1 6-9 16,4-3 1-16,4 0 2 16,3-9 1-16</inkml:trace>
  <inkml:trace contextRef="#ctx0" brushRef="#br0" timeOffset="106639.851">11391 11461 43 0,'7'28'21'0,"0"35"-14"0,-3-47 34 16,3 15-41-16,-7 19 1 15,-7 7-1-15,3 12 0 16,-3 6-1-16,0 0 1 15,0-12-5-15,4-16 1 16,-1-6-10-16,1-13 1 16,3-19-1-16,0-12 0 15</inkml:trace>
  <inkml:trace contextRef="#ctx0" brushRef="#br0" timeOffset="106883.695">11388 11878 45 0,'28'16'22'0,"-14"-1"-22"16,0-8 47-16,4-4-45 15,6 6 1-15,5 1 1 16,-1 2 1-16,-3 7-7 16,-4-3 1-16,-4 2 2 15,-6 4 1-15,-7 3-3 16,-12 10 1-16,-6-7-6 15,-7 0 0-15,-4 1-10 16,1-4 1-16,-1-3-1 0,7-7 1 16</inkml:trace>
  <inkml:trace contextRef="#ctx0" brushRef="#br0" timeOffset="107286.024">11783 12254 42 0,'3'19'21'0,"-6"3"-25"0,-1-16 41 0,1 1-38 16,-8 2 0-16,1 0 0 15,-1 1 1-15,0-4 0 16,1 0 1-16,-1-6-1 15,4-3 0-15,0-6 0 16,4-4 0-16,3-2 0 16,7-4 0-16,3 3 0 15,4-3 0-15,4 1-1 16,3 2 1-16,-3-6 0 16,3 6 1-16,-3 4 2 15,-4 5 0-15,3 4 1 16,1 10 0-16,0 2 0 15,-1 7 0-15,4 9-1 16,1 6 1-16,-1-3-5 16,0 4 1-16,4-1-9 15,-4-9 1-15,-7-16-8 0,-11 4 1 16</inkml:trace>
  <inkml:trace contextRef="#ctx0" brushRef="#br1" timeOffset="110948.656">13825 10937 45 0,'4'-15'22'0,"-1"2"-12"0,-3 13 23 16,-3-3-31-16,-4 0 1 16,-7 9 2-16,-4 10 1 15,-10 9-7-15,-7 6 1 16,-4 16 4-16,0 10 0 15,-7 21-1-15,-7 32 1 0,-10 25-2 16,-1 15 1-16,1 23-1 16,3 5 0-16,10 1-2 15,12-3 1-15,9-13-6 16,15-22 1-16,11-25-9 16,17-19 0-16,14-34-6 15,7-22 0-15</inkml:trace>
  <inkml:trace contextRef="#ctx0" brushRef="#br1" timeOffset="111686.31">14415 11216 46 0,'-8'-9'23'0,"-27"9"-23"0,25 0 38 15,-12 3-39-15,-9 3 1 16,-8 1 0-16,0 2 1 16,4 0-2-16,3 7 0 15,4 6 0-15,3 3 0 16,7 3 1-16,4-6 0 15,7-3 0-15,7-3 0 16,32 0 2 0,14-1 0-16,0-2 0 15,-4-4 0-15,-7 1 0 16,-6 2 0-16,-12 1-1 16,-10 2 0-16,-7 4-2 15,-7 6 1-15,-10 0-1 16,-1-3 1-16,-3 0-2 15,-4 0 1-15,4-3 0 16,0 0 1-16,7-4-1 16,0 1 1-16,3-3 0 15,4-4 0-15,7 1 1 16,7-7 0-16,4 0 1 16,6-3 0-16,8-6 0 15,7-1 1-15,3-5-1 16,7-1 1-16,4 1-1 15,0-7 0-15,-4-3-1 16,-3-3 0-16,-11-7-1 0,1 4 1 16,-5 0-1-16,-6-3 0 15,-4 6-1-15,-3-4 1 32,-8 10-1-32,-3 4 1 0,-7 9-1 0,-4 6 0 15,-6 6 0-15,-1 9 1 16,1 1-1-16,2 6 1 15,1 9 0-15,7 1 0 16,7-4 0-16,7 0 1 16,7-3-2-16,4 4 0 0,0-11-3 15,-1-5 0-15,5-4-6 16,-1-6 0-16,3-9-6 16,1-3 0-16</inkml:trace>
  <inkml:trace contextRef="#ctx0" brushRef="#br1" timeOffset="111940.923">14774 11611 48 0,'4'26'24'0,"-4"-17"-24"16,0-15 42-16,0-1-40 15,0-2 0-15,0-7 2 16,0 1 0-16,3-1-5 0,4-3 1 15,1 3 3-15,2 1 0 16,4-1 0-16,0 4 0 16,0-4-2-16,-3 3 0 15,0 1-3-15,-1 2 0 16,1 1-6-16,-1 3 1 16,4-1-11-16,4-2 0 15</inkml:trace>
  <inkml:trace contextRef="#ctx0" brushRef="#br1" timeOffset="112120.158">15021 11483 44 0,'11'22'22'0,"-8"0"-17"16,-3-13 30-16,0-3-36 15,0 4 1-15,0-7-7 16,0 3 1-16,0-3 0 15,4-9 1-15,-1-10-8 16,1-2 0-16</inkml:trace>
  <inkml:trace contextRef="#ctx0" brushRef="#br1" timeOffset="112303.671">14997 11267 46 0,'7'12'23'0,"3"1"-22"16,-6-13 43-16,3 0-47 0,3 3 1 16,1 3-7-16,3-3 0 15,0 7 1-15,0 2 0 16,-3-2-6-16,-4-1 0 16</inkml:trace>
  <inkml:trace contextRef="#ctx0" brushRef="#br1" timeOffset="112601.814">15205 11492 45 0,'21'25'22'0,"-7"-3"-20"0,-3-15 47 0,3-4-49 16,3-6 1-16,1-4-1 15,0-2 1-15,-1-7-2 16,1-3 1-16,-8-2-1 15,-2-1 1-15,-12 0-1 16,-3 0 1-16,-4 3-1 16,-6 9 0-16,3 4 0 15,-4 12 1-15,0 7-2 16,4 9 1 0,4 3-2-1,3 6 1-15,7 4-1 0,7-7 0 0,7-3-5 16,7-3 1-16,4-3-6 15,3-7 0-15</inkml:trace>
  <inkml:trace contextRef="#ctx0" brushRef="#br1" timeOffset="112886.25">15723 11339 38 0,'-3'-7'19'0,"-8"23"-19"0,4-13 31 16,-7 3-31-16,-4 1 0 15,-6-1 0-15,-1 0 1 16,0 1-1-16,4 2 0 16,7-3 1-16,3 4 0 15,4-1 2-15,7 0 0 16,7 4 0-16,11 0 1 16,3 2 0-16,7 7 0 0,-3 0-1 15,-7 3 0-15,-4-6-2 16,-3-3 0-16,-11 3-4 15,-11 2 1-15,-14 5-10 16,-14-8 1-16,-3-5-4 16,-11-4 0-16</inkml:trace>
  <inkml:trace contextRef="#ctx0" brushRef="#br1" timeOffset="113335.95">14351 12188 66 0,'11'10'33'0,"-18"-7"-47"0,3-6 67 16,-7 3-54-16,-10 0 1 15,-7 3-1-15,-7 0 1 16,3 0 0-16,7 4 1 16,1 2-2-16,2 4 1 0,5 2-1 15,3 4 1-15,3 0 1 16,8 0 1-16,-1-1-2 15,11-2 1-15,7 3 1 16,0 3 0-16,0 0-1 16,-3-3 1-16,-4 3-3 15,-7 0 0-15,-10 3-1 16,-8 6 1-16,4-3-3 16,-4 4 0-16,0-7-5 15,1-3 0-15,3-7-8 16,3-5 0-16</inkml:trace>
  <inkml:trace contextRef="#ctx0" brushRef="#br1" timeOffset="113591.509">14337 12386 43 0,'7'19'21'0,"0"-16"-11"0,-7 3 30 16,4 7-41-16,-4 2 1 15,0 4 1-15,0 0 0 16,0 0 0-16,3 3 0 16,1-3 1-16,3-4 1 15,3-2-1-15,1-10 0 16,3-3-1-16,-3-6 0 0,6-7-2 16,-3-9 0-16,0-9-9 15,0 9 0-15,4 0-6 16,-4 0 1-1</inkml:trace>
  <inkml:trace contextRef="#ctx0" brushRef="#br1" timeOffset="114131.505">14647 12546 60 0,'-10'12'30'0,"13"-18"-43"16,-3 6 55-16,0-3-41 16,0-6 0-16,4-4 1 15,3-3 1-15,0-2-4 16,0-1 1-16,4 3 1 0,-1 4 0 16,1-1 0-16,-1 4 0 15,-3 2-1-15,0 4 1 16,0-3-1-16,1 3 0 15,-1 6 0-15,0 3 0 16,0 7 0-16,-4-1 0 16,1 1-1-16,-1-1 1 15,4 1-2-15,-3-4 0 16,3 1-1-16,0-7 0 0,-3 0 0 16,3-3 0-1,3-3-1-15,1-3 1 0,-1-1 1 16,1-2 0-16,-1 0 1 15,5 2 1-15,-1 1-1 16,3 0 1-16,8-1 0 16,-4-2 1-16,4 3 0 15,3 0 1-15,-3 2-2 16,0 4 1-16,-4 0 0 16,-4 7 1-16,-3 5-1 15,1 1 0-15,-5 2-2 16,1-2 1-16,-1 3-3 15,4 2 0-15,1-5-8 16,6-4 0-16,7-9-3 16,11 4 1-16</inkml:trace>
  <inkml:trace contextRef="#ctx0" brushRef="#br1" timeOffset="114521.3">15864 10561 58 0,'29'50'29'0,"34"69"-42"16,-45-72 60-16,10 25-46 16,7 29 1-16,1 37 2 15,2 15 0-15,-9 17-4 16,-8 12 1-16,-18 12 1 15,-20 1 0-15,-19-4-2 16,-13-6 1-16,-15-25-6 16,1-29 0-16,-1-24-13 15,5-25 0-15</inkml:trace>
  <inkml:trace contextRef="#ctx0" brushRef="#br2" timeOffset="121489.71">2783 11405 41 0,'-3'6'20'0,"3"-3"-5"0,0-3 21 0,0 0-33 16,0 0 0-1,0 0 5-15,0 0 0 0,10-3-9 16,-6 0 0-16,7-4 7 16,6-2 0-16,1-4-2 15,14 1 1-15,-1-1-3 16,5-2 0-16,-12-1 0 16,5-3 0-16,-12 7-2 15,4-1 0-15,-3 4 0 16,-7 2 0-16,-1 4 0 15,-6 3 0-15,3 3-1 16,-7 1 1-16,0 2-1 16,0 9 0-16,0 1 0 15,-7 6 1-15,3 3-1 16,-3 3 1-16,4 7-1 16,-8 3 0-16,4-1-1 0,7 1 0 15,-7-4-3-15,7 1 0 16,7-1-7-16,0-5 0 15,4-14-7-15,-1 1 1 16</inkml:trace>
  <inkml:trace contextRef="#ctx0" brushRef="#br2" timeOffset="121926.057">3052 12047 46 0,'7'3'23'0,"-7"-9"-15"16,3 6 36-16,4 0-44 16,-3 0 0-16,3 0 2 15,-7 0 1-15,0 0-4 16,0 0 1-16,0 0 1 15,0 0 1-15,0 0-1 16,0 0 1-16,0-3-2 0,0 3 0 16,-7 0-1-16,7 0 1 15,0 0-7-15,0 3 1 16,0 0-10-16,0-3 0 16</inkml:trace>
  <inkml:trace contextRef="#ctx0" brushRef="#br2" timeOffset="122568.424">3690 11840 26 0,'78'-37'13'0,"-18"-51"3"0,-53 57 7 16,3-10-20-16,-6-12 0 16,-8-10 2-16,-10 3 0 15,-11-6-6-15,-13 4 0 16,-1 2 5-16,-14 7 0 16,-14 6-2-16,-14 6 0 15,-18 6-1-15,0 14 0 16,-3 5-3-16,-7 6 0 15,-8 7-3-15,15 13 0 16,-4 9-4-16,14 12 1 16,1 7 1-16,6 18 0 0,21 10 4 15,4 22 0-15,15 6 5 16,13 6 1 0,14 10 5-16,25 6 0 0,25 0 1 15,7-3 1-15,38-10-2 16,22-15 1-16,21-13-3 15,39-25 1-15,10-18-3 16,-17-26 0-16,-15-22-3 16,-6-21 1-16,-22-32-3 15,-31-25 1-15,-18-10-3 16,-35-9 0-16,-25-12-13 16,-14-7 0-1,-15 0-1 1,-9 10 1-16</inkml:trace>
  <inkml:trace contextRef="#ctx0" brushRef="#br2" timeOffset="123606.858">2932 9068 49 0,'0'3'24'0,"0"-3"-8"0,0 0 25 15,0 0-38-15,0-6 1 16,0 6 3-16,0 0 1 0,0 0-8 16,0 0 0-1,0 0 6-15,0 0 0 0,0 0-2 16,0 0 1-16,0 0-3 16,7 0 0-1,-4 3-17 1,4-3 1-16,4-6-8 15,-11 3 0-15</inkml:trace>
  <inkml:trace contextRef="#ctx0" brushRef="#br2" timeOffset="123967.674">3337 9056 58 0,'0'-6'29'0,"-7"6"-22"0,7 3 44 16,0-3-48-16,0 0 1 15,0 0 2-15,0 0 0 16,0 0-7-16,0 0 0 16,7 3 5-16,-7-3 1 15,0 0-3-15,0 0 0 16,0 3-2-16,0 0 0 0,0 0-7 16,0 0 1-16,0 0-11 15,0-3 1-15,4-9-6 16,6 0 0-16</inkml:trace>
  <inkml:trace contextRef="#ctx0" brushRef="#br2" timeOffset="124535.004">2854 9338 55 0,'0'3'27'0,"0"7"-32"16,7-10 48-16,-7 9-42 16,0 4 0-16,4-1 2 15,3 7 0-15,0 3-2 16,3 3 0-16,4 0 3 16,4 0 1-16,3-3 0 15,7 3 0-15,1-3-2 16,13-3 1-16,7-7-3 15,1-8 1-15,-1-8-3 16,4-8 0-16,-4-10-4 16,-3-6 1-16,-10-1-10 0,-1 4 1 15,-14-9-7-15,-10 9 1 16</inkml:trace>
  <inkml:trace contextRef="#ctx0" brushRef="#br2" timeOffset="125152.584">3905 9128 36 0,'25'-19'18'0,"10"-9"-8"16,-24 18 23-16,-8-5-32 15,4-10 1-15,-14-7 2 16,-7 1 0-16,-14-3-5 16,-14-7 1-16,-15 3 2 15,4 4 1-15,-14 2-2 0,-3 1 1 16,-18 6-1-16,-4 0 0 16,-3 3-1-16,3 6 0 15,-7 4-2-15,0 8 0 16,-3 8-3-16,10 8 1 15,4 7-3-15,10 12 1 16,8 10 0-16,3 9 1 16,14 10 4-16,4 12 0 15,17 3 3-15,21 16 0 16,22 0 3-16,3 3 1 0,32 0 1 16,24-12 0-16,22-10-1 15,17-19 0-15,33-15-1 16,23-35 0-16,-6-25-3 15,0-22 1-15,-29-28-4 16,-27-3 1-16,-19-7-8 16,-24 4 0-16,-24-10-10 15,-12 10 1-15</inkml:trace>
  <inkml:trace contextRef="#ctx0" brushRef="#br0" timeOffset="137386.897">2392 14048 34 0,'-7'0'17'0,"7"6"-2"0,0-3 17 15,0 1-28-15,0 2 1 16,-4 16 3-16,4 9 1 16,0 16-9-16,0 13 0 15,0 28 7-15,0 12 1 16,0 22-3-16,0 19 0 16,0 4-2-16,0 2 1 15,0-6-3-15,0-6 1 16,0-22-1-16,0-29 0 15,4 4-4-15,6-19 0 0,-3-12-9 16,4-20 1-16,-11-24-9 16,0-13 0-16</inkml:trace>
  <inkml:trace contextRef="#ctx0" brushRef="#br0" timeOffset="138063.493">3270 14619 44 0,'7'-3'22'0,"-7"-10"-15"16,0 10 31-16,0-7-37 16,-7 7 1-16,-3 0 2 15,-8 3 0-15,4 3-4 16,-11 0 0-16,4 10 3 15,0 0 0-15,0 2-1 16,0 7 0 0,-8 16 0-1,8-7 1-15,4-6-1 16,13-3 0-16,4 0 0 16,4-3 0-16,13 0 0 0,4 3 0 15,8 0-2-15,2 6 1 16,-2-3-1-16,-8 3 0 15,0 4-1-15,-11 2 0 16,-10 1-1-16,-3-1 1 16,-8 1-2-16,-6-1 1 15,-4-3-3-15,-8 1 1 16,8-10-9-16,4-3 0 16,-5-13-4-16,1 3 0 15</inkml:trace>
  <inkml:trace contextRef="#ctx0" brushRef="#br0" timeOffset="145884.576">3866 14982 48 0,'-7'0'24'0,"7"4"-13"0,0-4 26 16,0 0-33-16,7 0 0 0,-3 0 5 15,7 0 0-15,13 3-10 16,1 0 1-16,14 0 6 16,7 0 1-16,7-3-3 15,14 0 0-15,3-3-4 16,1 0 1-16,-8 3-8 15,1-3 1-15,-15 3-13 16,-7-7 1-16,-20 1-3 16,-5 0 0-16</inkml:trace>
  <inkml:trace contextRef="#ctx0" brushRef="#br0" timeOffset="146409.716">5271 14440 46 0,'0'0'23'0,"-8"0"-23"0,5 3 40 0,-15 0-38 16,-3 4 1-16,0-1 0 16,-7 3 1-16,-4 4-5 15,4-1 0-15,7 7 3 16,-8 0 0-16,12 3-1 15,3-6 1-15,3 2-1 16,4 4 1-16,7 0-1 16,7 0 1-16,4 0 0 15,10 3 0-15,7-3 0 16,4 3 0-16,0 4 0 16,-1 2 0-16,5-6 0 15,-15 3 0-15,0-3-2 16,-3 0 1-16,-8 0-1 15,-10 4 0-15,0-1 0 16,-10 3 0-16,-8 1-3 0,-10-1 1 16,-4-9-6-16,0 0 0 15,0-6-11-15,8 2 1 16</inkml:trace>
  <inkml:trace contextRef="#ctx0" brushRef="#br0" timeOffset="146745.727">5528 15039 48 0,'-7'19'24'0,"0"18"-21"15,3-24 34-15,4 3-37 16,-10 12 1-16,10 16 0 16,-7 3 0-16,7 6-2 15,7 0 1-15,-7-9-3 16,3-9 1-16,4-7-6 15,4-9 0-15,7-13-7 16,-4-12 1-16</inkml:trace>
  <inkml:trace contextRef="#ctx0" brushRef="#br0" timeOffset="147055.431">5803 15161 44 0,'7'-3'22'0,"0"12"-18"0,-7-5 38 16,-7-1-41-16,-3 6 1 15,-8 7-1-15,-7-4 0 16,1 4-2-16,-1 0 1 16,-3-1 0-16,-4-2 1 15,4 0-1-15,7-1 1 16,-8-3-1-16,12-2 0 0,3-1 1 16,14 0 0-16,0-6 0 15,3 3 1-15,8 4 0 16,6-1 0-16,1 0 0 15,3 4 1-15,-7 2-1 16,4 4 1-16,3 6-2 16,0 3 0-16,4-3-3 15,-4 0 0-15,-7 0-6 16,4-7 1-16,0-2-11 16,-4-7 0-16</inkml:trace>
  <inkml:trace contextRef="#ctx0" brushRef="#br0" timeOffset="147521.398">6509 13876 34 0,'-4'-7'17'16,"-6"20"3"-16,10-19 18 0,0 9-33 16,-7 12 1-16,3 14 5 15,-3 5 1-15,-4 26-14 16,1 27 1-16,-1 23 9 16,1 25 0-16,-4 25-3 15,3 19 0-15,7 6-3 16,-6 6 1-16,3-22-2 15,3-24 0-15,15-26-3 16,-1-25 1-16,8-22-8 16,3-19 1-16,-10-21-14 15,-8-17 1-15</inkml:trace>
  <inkml:trace contextRef="#ctx0" brushRef="#br2" timeOffset="151529.875">2734 16914 40 0,'18'22'20'0,"13"-6"-9"16,-24-16 23-16,4 0-31 15,3-3 0-15,11-4 2 16,-4-2 1-16,11 0-7 16,-4-4 0-16,0-3 4 15,-7-3 0-15,-6-2-2 16,-1-5 0-16,-4 1-2 15,-6 3 1-15,-4 0-1 16,-4 4 0-16,-3 2 0 0,-3 3 1 16,-12 7 0-16,5 9 0 15,-4 7 0-15,-1 9 1 16,1 6-1-16,-3 0 1 16,9 9 0-16,5 1 0 15,3 5 0-15,7 4 0 16,10 0 0-16,8-3 0 31,31-3-1-31,-17-13 1 0,0-10-7 16,3 1 0-16,-3-10-11 15,-4-9 1-15</inkml:trace>
  <inkml:trace contextRef="#ctx0" brushRef="#br2" timeOffset="151850.081">3239 16996 49 0,'3'25'24'0,"4"-32"-23"15,-7 1 34-15,0-3-33 16,0-4 0-16,0-6 1 15,0 1 1-15,4-1-5 0,3 0 0 16,-7 0 3-16,10 0 1 16,-3 4-1-16,-3-1 0 15,6 3 1-15,8 4 0 16,-7 3 0-16,6 3 0 16,-3 0-4-16,4 3 1 15,0 3-6-15,3 0 1 16,-11 0-13-16,1 0 0 15</inkml:trace>
  <inkml:trace contextRef="#ctx0" brushRef="#br2" timeOffset="152174.403">3581 16980 43 0,'-4'13'21'0,"8"-13"-20"0,-4 0 27 0,0-4-25 16,-4-5 0-16,4 6 1 15,-7-3 1-15,7-4-7 16,0-2 1-16,7-4 4 16,-7 0 0-16,4 4-1 15,3-1 1-15,3 1-1 16,-6-1 0-16,3 1 0 15,11-1 0-15,-4 4 0 16,7 5 0-16,7 4-1 16,0 4 0-16,4 2-4 0,-4 0 1 15,4-3-7-15,-4 0 0 16,0 1-7-16,4-1 0 16</inkml:trace>
  <inkml:trace contextRef="#ctx0" brushRef="#br2" timeOffset="152475.258">4173 16842 41 0,'11'-3'20'0,"-11"-10"-18"0,0 7 31 0,0-3-33 16,0-1 1-16,-11 1 1 15,4 3 0-15,-14-1-2 16,0 7 0-16,3 7 2 15,-10 5 0-15,7 1 0 16,0 2 0-16,0 7-1 16,7 0 1-16,3 3-1 15,7-3 1-15,15-6-2 16,-4-4 1-16,14-5-1 16,0-7 0-16,-3-10-3 15,3-2 0-15,-10-4-5 16,3 4 1-16,0-4-7 15,-3-3 0-15</inkml:trace>
  <inkml:trace contextRef="#ctx0" brushRef="#br2" timeOffset="152775.04">4374 16942 33 0,'15'19'16'0,"-8"-25"-10"0,-7 6 22 16,7-6-26-16,-7-4 0 15,0-5 4-15,0-1 0 16,0 3-7-16,3-2 1 0,4-1 5 16,7 0 1-16,4-3-2 15,10 1 1-15,11-1-2 16,3 0 0-16,-3 3-1 15,-11 4 1-15,4 2-3 16,-4 4 0-16,-3 3-7 16,-7 6 1-16,-8 3-11 15,-13 1 1-15</inkml:trace>
  <inkml:trace contextRef="#ctx0" brushRef="#br2" timeOffset="154456.569">4932 16691 21 0,'60'-21'10'0,"-21"2"0"0,-36 6 2 15,4-9-10-15,-3-6 0 16,-4-3 4-16,-4-7 1 16,-6-6-8-16,-19 6 1 15,-16 1 4-15,-1-4 1 16,-32 7-2-16,-24 5 1 16,-25 11-3-16,-11 5 1 0,-24 7-2 15,3 3 1-15,-10 3 0 16,-11 3 0-16,4 3-1 15,17 3 0-15,-4 13 1 16,5 13 0-16,17 9-1 16,21 22 1-16,3 15 0 15,15 4 0-15,14 6 0 16,21-3 0-16,14 9 0 16,25 9 1-16,17-2-2 15,32 6 0-15,18 6 0 16,39-3 1-16,42-4 0 15,24-8 0-15,50-20 1 16,18-24 0-16,35-32 1 16,24-32 0-16,-9-27-1 15,-19-26 1-15,-35-12-3 16,-28-22 1-16,-39-16-3 0,-42-9 0 16,-29 6-9-16,-38-6 1 15,-25-3-5-15,-28 9 0 16</inkml:trace>
  <inkml:trace contextRef="#ctx0" brushRef="#br0" timeOffset="159682.358">7807 14625 58 0,'35'3'29'0,"-24"0"-22"0,-11-3 29 15,0 0-36-15,0 3 1 16,-4-3-1-16,-6 4 0 15,-8 2 0-15,-3 3 0 16,-18 10 0-16,0 0 1 16,-3 3-1-16,3 3 0 15,-3 0 0-15,7 3 1 16,3 0-1-16,4 1 0 16,3-4 1-16,7 3 1 0,8-9 0 15,10-4 0-15,0 1 0 16,10-3 0-16,4-1 0 15,15-2 0-15,9-4-1 16,5 0 0-16,6-3-2 16,8-3 1-16,-8 0-5 15,0 3 1-15,-13 1-8 16,-8-1 1-16,-11 6-8 16,-9 1 1-16</inkml:trace>
  <inkml:trace contextRef="#ctx0" brushRef="#br0" timeOffset="159893.455">7472 15246 52 0,'-7'34'26'0,"21"-2"-15"0,-4-29 45 16,5 3-53-1,6 0 0-15,11 4 1 0,10-1 1 16,7-3-7-16,4 1 0 15,0 2 2-15,-4 1 1 16,-3 5-9-16,-14-2 0 16,0-4-12-16,-18 1 0 15</inkml:trace>
  <inkml:trace contextRef="#ctx0" brushRef="#br0" timeOffset="160386.425">9257 14014 53 0,'0'0'26'0,"7"6"-18"0,-7-3 35 15,0 6-42-15,-11 7 1 16,4 15 0-16,-3 13 0 16,-1 16-3-16,-3 18 0 15,0 13 3-15,0 10 0 0,3 15-3 16,1 0 0-16,-1-16-6 15,4-15 1-15,0-20-10 16,3-21 0-16,-6-19-2 16,6-12 0-16</inkml:trace>
  <inkml:trace contextRef="#ctx0" brushRef="#br0" timeOffset="160702.034">9112 14700 42 0,'4'19'21'0,"6"0"-16"15,-6-16 40-15,3 0-43 16,4 0 0-16,6 4 3 16,8-4 1-16,14 0-5 0,7 6 0 15,14 7 5-15,10 3 0 16,-3 3-1-16,-14 3 1 15,-4 0-2-15,-10-3 1 16,-11 3-4-16,-13 6 0 16,-8 10-1-16,-14 0 0 15,-18 3-4-15,-10-4 1 16,-4-2-5-16,-4-13 0 16,-2-3-11-16,6-16 0 15,7-6-1-15,14 4 1 16</inkml:trace>
  <inkml:trace contextRef="#ctx0" brushRef="#br0" timeOffset="161410.497">9885 15111 35 0,'3'0'17'0,"8"6"-10"15,-8-3 29-15,1 7-33 0,-4 2 1 16,0 7 2-1,0 16 0-15,-4 5-8 0,-3 14 1 16,-3 5 3-16,-1 4 1 16,-3 0-7-16,0-7 0 15,3-15-11-15,1-10 0 16</inkml:trace>
  <inkml:trace contextRef="#ctx0" brushRef="#br0" timeOffset="161785.042">10164 15186 48 0,'14'13'24'0,"-18"18"-21"16,1-28 36-16,-8 7-38 15,-3 2 0-15,-7 1 0 16,-4-1 0-16,0 1-2 15,1-1 1-15,-1 1 1 16,4-4 0-16,7 1 0 16,-4-4 0-16,7-3 0 15,4 3 0-15,4 1 0 16,3-1 0-16,3 0 0 16,8 7 0-16,0-1 0 15,3 4 1-15,0 3-1 0,0 3 1 16,0-3-1-1,-3 6 0-15,-1 0-1 0,1 3 1 16,-1-3-2-16,-3-3 0 16,4-3-5-16,0-7 0 15,-1-8-11-15,1-8 1 16</inkml:trace>
  <inkml:trace contextRef="#ctx0" brushRef="#br0" timeOffset="162042.118">10220 15453 54 0,'4'6'27'0,"3"-12"-25"15,-7 6 41-15,7-3-42 16,3 6 0-16,4-3 1 15,7 0 0-15,4 3-3 16,3-3 0-16,1-3 1 16,-5 3 0-16,1-3-8 15,-7-4 1-15,-4 1-9 16,0 0 0-16</inkml:trace>
  <inkml:trace contextRef="#ctx0" brushRef="#br0" timeOffset="162264.879">10361 15280 49 0,'-10'44'24'0,"-8"-6"-24"0,14-19 36 15,1 6-36-15,-1 6 0 16,1 4 0-16,-4 5 1 15,-4-2-3-15,1-3 0 16,2-7-7-16,5-3 0 16,-1-9-5-16,8-10 1 0</inkml:trace>
  <inkml:trace contextRef="#ctx0" brushRef="#br0" timeOffset="162489.825">10767 15086 62 0,'0'38'31'0,"7"9"-41"16,-7-29 61-16,-7 23-51 15,0 16 1-15,-4 12-1 16,-3 15 1-16,0 4-7 15,-4-3 1-15,4-10-12 16,0-12 1-16</inkml:trace>
  <inkml:trace contextRef="#ctx0" brushRef="#br0" timeOffset="174215.188">18380 4302 40 0,'14'41'20'0,"-4"34"-4"0,-6-53 20 16,-4 19-34-16,0-4 1 15,-7 13 1-15,-4 10 1 16,1 12-7-16,-1 3 1 0,1-12 3 16,3-6 0-16,-1-7-2 15,1-19 0 1,4-9-4-16,3-13 0 0,3-21-5 16,1-10 0-16,-1-16-7 15,5-6 1-15,-1-9 0 16,0 0 0-16</inkml:trace>
  <inkml:trace contextRef="#ctx0" brushRef="#br0" timeOffset="174470.355">18394 4399 32 0,'3'-25'16'0,"4"16"-13"15,-7 9 32-15,7-7-32 16,1 7 0-16,-1-3 4 16,7 3 0-16,-4-6-8 15,8 3 1-15,7 0 7 16,10 3 0-16,7 6-1 15,8 10 1-15,-1-7-3 0,0 0 1 16,-3 13-1 0,-10 3 0-16,-12 10-2 0,-13-7 0 31,-43 22-4-31,-7-9 1 16,0-6-4-16,-3-4 0 15,7-9-9-15,7-6 0 16,6-7-5-16,8 0 0 15</inkml:trace>
  <inkml:trace contextRef="#ctx0" brushRef="#br0" timeOffset="175026.711">18842 4901 39 0,'3'44'19'0,"-13"0"-6"0,10-35 29 0,-4 0-42 16,1 1 1-16,-1-4 1 16,1-3 0-16,-1-3-2 15,4-6 0-15,0-3 1 16,4-1 0-16,3-2 0 16,0-4 0-16,3-3-1 15,1 0 1-15,3 1-1 16,4 2 1-16,-1 0 0 15,5 7 0-15,-1 3 0 16,0 6 0-16,-3 6-1 16,6 9 1-16,1 4-3 15,3-6 1-15,4 2-3 0,0-5 0 16,-1-1-1-16,1 1 1 16,0-4 0-16,-4-3 0 15,-3 0 3-15,-4 0 0 16,-7 1 2-16,0-4 0 15,-3 0 0-15,-1-4 1 16,-6 4-1-16,-4 0 1 16,-4-3-2-16,-6 0 1 15,-1 6 0-15,-3-6 1 0,0 6-1 16,-4 7 0-16,-3 8-1 16,-4 1 1-16,8 3-2 15,-1 3 0-15,8-9-2 16,6 0 0-16,11-7-2 15,4 1 1-15,6-1-2 16,8-9 1-16,7-3-6 16,0-3 1-16,3-4-1 15,-3 1 0-15</inkml:trace>
  <inkml:trace contextRef="#ctx0" brushRef="#br0" timeOffset="175309.61">19611 5017 41 0,'0'3'20'0,"0"-3"-23"16,0 0 41-16,0 0-36 16,0-3 0-16,-4-3 2 15,1 2 1-15,-1-2-6 0,1 0 0 16,-4 3 4-16,-4-7 0 16,-3 4-1-16,0 3 0 15,0 6-1-15,3 0 0 16,1 7 0-16,-1 8 0 15,8-2-2-15,3 9 1 16,7-3-2-16,7-6 1 16,0 3-2-16,3-7 1 15,8-5-3-15,3-1 0 16,4 0-6-16,-4-6 0 16,1-6-3-16,2 0 0 0</inkml:trace>
  <inkml:trace contextRef="#ctx0" brushRef="#br0" timeOffset="175597.206">19865 5221 37 0,'-4'9'18'0,"1"-31"-19"15,3 10 33-15,0-7-30 16,-4-16 1-16,4-9 1 15,0-21 1-15,0-8-6 16,0-5 0-16,4-3 4 16,3-7 0-16,7 16-1 15,4-1 0-15,3 11-1 16,4 2 0-16,-4 16 1 16,-4 10 0-16,-3 15-4 15,1 10 1-15,-5 15-7 0,-3 6 1 16,-7 4-8-16,-10 6 1 15</inkml:trace>
  <inkml:trace contextRef="#ctx0" brushRef="#br0" timeOffset="175776.045">19600 4832 57 0,'11'47'28'0,"10"-3"-24"0,-7-41 53 0,11-3-56 16,7 0 0-16,10-9 0 15,7-1 1-15,4 4-6 16,0-4 1-16,0 10-6 16,-14 4 1-16,-7 5-11 15,-4 4 0-15</inkml:trace>
  <inkml:trace contextRef="#ctx0" brushRef="#br0" timeOffset="176152.709">21474 4377 35 0,'0'0'17'0,"-7"10"4"0,3-4 19 16,0 3-36-16,1 16 0 16,-4 13 0-16,-7 9 1 15,0 16-7-15,3 21 1 0,4 17 3 16,0-1 1-16,3 4-5 15,8-4 1-15,7-15-5 16,-1-10 0-16,1-25-9 16,-1-15 1-16,8-14-3 15,0-14 1-15</inkml:trace>
  <inkml:trace contextRef="#ctx0" brushRef="#br0" timeOffset="177217.816">22179 4340 44 0,'0'3'22'0,"0"34"-23"0,0-34 43 16,-3 10-42-16,-1 12 1 15,-3 10 2-15,-4 18 1 16,1 6-4-16,-1 14 1 16,4 2 3-16,4 10 0 15,-1-7-1-15,1-22 0 16,-1-2-1-16,4-10 0 16,0-7-2-16,-3-18 0 0,-4-3-1 15,-4-4 0-15,-3-5-1 16,-4-7 1-16,1-13-1 15,-8 0 0-15,-3 1 0 16,-1 2 0-16,-2 7 0 16,2 3 0-16,8 10 1 15,7 5 0-15,0-2 1 16,3 12 0-16,1 3 0 16,3 4 1-16,7-1 0 15,10 0 0-15,8 7 0 16,14 0 1-16,3 6-1 15,14-10 1-15,4-6 0 16,7-9 0-16,-3-13 0 31,-1 1 1-31,1-20-2 0,-4-3 0 0,0-6-1 16,-8-6 1-16,-9-3-2 16,-8-16 1-16,-7 12-2 15,-7-2 1-15,-7 2 0 0,-10 7 1 16,-8 6-1-16,-7 6 1 15,1 10 0-15,-8 9 0 16,8-3 0-16,2 13 0 16,5 12 0-16,-1 0 1 15,8 6-1-15,6 4 0 16,8-1-2-16,10 1 0 16,7-1-3-16,15-9 0 15,2-3-4-15,5-9 1 16,-1-10-4-16,-3-9 1 0,-4-4 1 15,-6-9 0-15,-5 1 4 16,-6-4 1-16,0-3 4 16,-8 3 1-16,-2 3 4 15,-5 0 1-15,-6 6 0 16,3 1 1-16,-7 3 0 16,-4 9 0-16,-6 3-1 15,-5 6 1-15,-2 7-1 16,-1 3 0-16,4 6-2 15,0 3 1-15,3 0-2 16,4 0 1-16,4-3-2 16,6-3 1-16,8-9-2 15,3-10 1-15,4-3 0 16,-1-9 0-16,8-1-2 16,3-5 1-16,4-1-1 15,3-3 1-15,-10 3-1 0,0 4 1 16,-4-1 0-16,-4 7 0 15,1 0 0-15,-4 12 1 16,0 10 0-16,0 9 0 16,1 9 0-16,2 1 1 15,8 9-1-15,3 3 1 16,7-10-1-16,1-2 1 16,-1-1-5-16,-3-2 0 15,-1-10-8-15,-9-10 1 0,-12-6-5 16,-13 1 0-1</inkml:trace>
  <inkml:trace contextRef="#ctx0" brushRef="#br0" timeOffset="177862.221">18140 5494 21 0,'-14'0'10'0,"17"34"8"0,1-28 9 0,-1-3-23 15,1 7 1-15,3 6 5 16,7-1 1-16,7 7-12 16,11 3 1-16,10-9 8 15,8 9 1-15,6 0-2 16,22 0 1-16,10-3-2 16,21 0 0-16,8-3-1 15,24 3 1-15,25 0-2 16,24-7 1-16,32-2-1 15,15 0 1-15,13-4-2 16,22 0 0-16,7 1 0 16,20 9 0-16,1-1-1 15,14 14 0-15,0-1-2 16,-10-3 0-16,-1-3 0 16,-17 4 1-16,-25 5-2 15,-14 7 0-15,-43-13-4 0,-24 10 1 16,-28 6-8-1,-32-13 1-15,-32-12-13 0,-35-10 1 16</inkml:trace>
  <inkml:trace contextRef="#ctx0" brushRef="#br1" timeOffset="188928.254">19025 9752 25 0,'0'3'12'0,"0"-6"2"16,0 3 12-16,0 3-24 15,0-3 1-15,0 0 3 16,7-3 1-16,0 0-8 0,0 3 1 16,8 0 5-16,-1 0 0 15,3 3-2-15,5 0 1 16,6 0-2-16,3 0 0 15,5 4 0-15,3-4 0 16,3 0-1-16,4 0 1 16,3-3 0-16,4 3 0 15,0 0 0-15,10 0 0 16,1 7-1-16,3-4 0 16,11 0-1-16,-1 1 1 15,-3-1 0-15,15 6 0 16,-1-8-1-16,10-1 0 0,5 0 1 15,-8-6 0-15,18 6 0 16,0-3 0-16,7-3-1 16,-4 0 1-16,15 3 0 15,-1 0 0-15,8 0 0 16,-8-4 0-16,15 1-1 16,-4-3 1-16,7 6-1 15,0-3 0-15,8 0 0 16,2 0 1-16,-2-4-1 15,9 4 0-15,5 3 0 16,-8-6 0-16,11 6 0 16,0 0 1-16,-4 0-1 15,11 0 1-15,-4 0-1 16,4 3 1-16,-3-3 0 16,3 3 0-16,0-3-1 15,3 0 1-15,4 3-1 0,-4 1 1 16,4 2-1-16,0 0 1 15,-3 3-1-15,3-2 1 16,7-7 0-16,-14 0 0 16,7 0-1-16,7 0 1 15,-14 3-1-15,3 0 1 16,11 3 0-16,-14 1 0 16,3 2-1-16,4 4 1 15,-14-7-1-15,7 0 1 16,4-6 0-16,-11 3 0 0,6 0 0 15,-6-3 0-15,0-3-1 16,-7 0 1-16,0 3-1 16,3 0 1-16,-7 3-1 15,1 3 1 1,80 1-1 0,-31 2 1-16,-18-3-1 15,-11 1 1-15,-24-7-1 16,-11 3 0-16,0-3 0 15,-10 3 0-15,-18-9 0 16,-18 3 0-16,-3-1-1 16,-11 4 1-16,-14 0-7 15,-10 0 1-15,-8 4-15 16,-3-14 0-16,-7 1 0 16,-11 6 1-16</inkml:trace>
  <inkml:trace contextRef="#ctx0" brushRef="#br1" timeOffset="190278.855">18972 9558 12 0,'0'-4'6'0,"0"-5"5"0,0 9 7 16,4-6-13-1,-1-1 1-15,-3-2 3 0,4 0 0 16,-4-1-10-16,0 4 0 16,0 0 9-16,0 6 1 15,0 0-2-15,4 3 1 16,-1 9-1-16,1 7 1 16,-4 9-2-16,0 10 1 15,0 12-2-15,0 13 1 16,0 6-2-16,0 16 0 15,0-7-3-15,3 3 1 16,1-5-4-16,3-10 0 0,0-13-8 16,-4-12 1-16,4-26-11 15,4-8 1-15</inkml:trace>
  <inkml:trace contextRef="#ctx0" brushRef="#br1" timeOffset="191044.924">19039 8473 34 0,'0'-19'17'0,"7"3"-8"16,-3 10 15-16,-4 0-22 16,0-1 1-16,-4-2 1 15,-6-1 0-15,-8-2-5 16,-6 2 0-16,-5 4 3 15,-9 3 1-15,-1 6-1 0,0 10 0 16,4 9-1 0,-4 3 0-16,0 12 0 0,7 10 0 15,8 10 0-15,13 12 0 16,11-6 1-16,11-1 1 16,13-5 0-16,12-10 0 15,13-16 1-15,7-18 0 16,-3-20 0-16,7-8 0 15,-10-23-2-15,-1-6 0 16,-10-9-1-16,-7-7 0 16,-15 13-4-16,-10 0 0 15,-17 6-13-15,-8 7 1 0,-10 12-3 16,-4 6 1-16</inkml:trace>
  <inkml:trace contextRef="#ctx0" brushRef="#br1" timeOffset="196660.49">24804 4446 48 0,'3'0'24'0,"1"0"-11"0,-4 0 25 0,0 0-37 15,0 0 0-15,-4 0 0 16,-3 0 1-16,0 0-3 16,-3 0 1-16,-4 3 1 15,-4 0 1-15,0 1-2 16,-3 5 0-16,3 0 0 15,1 7 1-15,3-3-1 16,3 2 0-16,4 4-1 16,7-3 1-16,7-4 0 15,7 10 0-15,4 0 0 16,7 0 1-16,-1 6-1 16,4-9 1-16,1 3-1 15,-5 0 1-15,-2 3-1 16,-12 7 1-16,-6-4-2 15,-11 6 1-15,-7-2-1 16,-4-4 1-16,0-6-4 0,-3 0 1 16,0-3-7-16,3-7 1 15,4-2-7 1,7-4 0-16</inkml:trace>
  <inkml:trace contextRef="#ctx0" brushRef="#br1" timeOffset="196947.943">25001 4920 42 0,'-3'15'21'0,"-1"20"-24"16,4-26 32-16,0 7-30 16,0 6 1-16,-3 3 0 15,-1 3 0-15,4-12-1 16,-3-4 0-16,3-2-4 16,0-1 0-16,3 1-6 15,4-7 0-15</inkml:trace>
  <inkml:trace contextRef="#ctx0" brushRef="#br1" timeOffset="197246.911">25164 4913 48 0,'0'10'24'0,"-25"12"-27"0,18-19 45 15,0 6-42-15,-4-2 1 16,-3 2 0-16,0 0 0 15,-4 1-1-15,1-4 0 16,3 3 1-16,3-5 0 16,0 2 0-16,8-6 0 15,3 3 1-15,3 3 1 0,8 1-1 16,0-1 1-16,3 3-1 16,-4 7 0-16,4 0-1 15,1-1 0-15,-1-5-5 16,-4-1 1-16,1 1-11 15,-4-7 0-15,3-6-3 16,1-4 1-16</inkml:trace>
  <inkml:trace contextRef="#ctx0" brushRef="#br1" timeOffset="197590.685">25287 4562 55 0,'-3'0'27'0,"10"3"-31"0,-4 0 52 16,4 1-47-16,4-1 1 15,3 0 0-15,7 0 0 0,7 0-3 16,4-3 0-16,3 0 0 16,1 0 1-16,-8 0-6 15,-3 3 0-15,-4 0-11 16,-7-3 1-16</inkml:trace>
  <inkml:trace contextRef="#ctx0" brushRef="#br1" timeOffset="197771.736">25291 4807 65 0,'-7'22'32'0,"7"-7"-35"16,3-8 56-16,8-4-53 15,6 3 1-15,8-3-4 16,7 0 0-16,3-6-3 16,0-3 1-16,1 0-14 15,-12-4 1-15</inkml:trace>
  <inkml:trace contextRef="#ctx0" brushRef="#br1" timeOffset="202139.257">25979 4343 40 0,'0'3'20'0,"0"0"-7"0,3 3 20 16,1 4-31-16,-1-1 0 15,1 0 2-15,3 1 0 16,0 9-5-16,-4 9 0 16,1 6 3-16,-1 4 1 15,-3 12-2-15,-3 4 0 16,3 14-2-16,0-8 0 15,0 3-4-15,3-10 1 16,1-9-6-16,-1-10 0 0,1-12-5 16,-1-12 0-16</inkml:trace>
  <inkml:trace contextRef="#ctx0" brushRef="#br1" timeOffset="202485.321">26028 4791 28 0,'0'3'14'0,"0"0"-5"16,0-3 20-16,3 0-27 16,5 0 0-16,-1 0 1 15,3 0 1-15,4 0-4 16,4 0 1-16,0 0 3 15,-1 10 0-15,4-1 0 0,8 13 1 16,6-3-1 0,-3 9 1-16,-4-12-2 0,-3 3 1 15,-4-1-2-15,-7 4 0 16,-14 0-2-16,-4 3 1 16,-10 1-2-16,-7 2 0 15,3-9-4-15,1-7 1 16,-4-2-5-16,3 2 0 15,4-2-7-15,-4-10 1 16</inkml:trace>
  <inkml:trace contextRef="#ctx0" brushRef="#br1" timeOffset="202859.964">26465 5158 42 0,'-3'0'21'0,"-1"-6"-24"16,-3 3 34-16,4-1-31 15,-4 4 0-15,0 0 0 16,0 4 0-16,-4-4 0 15,-3 0 0-15,0 3 0 16,0 6 0-16,0 7-1 16,3-7 1-16,0 10 0 0,8 0 0 15,6-3 0-15,8-7 1 16,3 0 0-16,7-6 0 16,0-6 0-16,1-6 0 15,-5 0-1-15,4-10 1 16,-6 3-6-16,-1 7 1 15,-4-7-8-15,1-6 0 16</inkml:trace>
  <inkml:trace contextRef="#ctx0" brushRef="#br1" timeOffset="203223.162">26575 4801 62 0,'0'-4'31'0,"24"17"-42"0,-13-16 59 15,3 3-48 1,7 0 1-16,0-6-1 0,8-1 1 16,-1 4-3-16,7-3 0 15,-3-4-7-15,0-2 0 16,-1-7-8-16,-2 7 1 15</inkml:trace>
  <inkml:trace contextRef="#ctx0" brushRef="#br1" timeOffset="203689.977">27153 4227 46 0,'4'9'23'0,"3"4"-28"0,-4-13 37 15,1 9-29-15,-1-3 1 16,-3 13 1-16,0 9 0 15,-3 1-7-15,-4 11 1 16,-4 7 4-16,1 16 0 16,-1-6-4-16,1 5 1 15,3-2-6-15,-1-13 1 0,5-3-9 16,-1-13 1-16,4-21-2 16,0-4 1-16</inkml:trace>
  <inkml:trace contextRef="#ctx0" brushRef="#br1" timeOffset="204005.186">27153 4597 40 0,'0'0'20'0,"21"0"-23"15,-13 0 41-15,2 0-35 16,1 0 1-16,3 0 3 16,0 0 0-16,0 9-7 15,0 1 0-15,-3 2 5 0,3 1 1 16,-7-1-2-16,0 7 0 16,-7-3-3-16,0 2 1 15,-4 1-4-15,-3 3 0 16,-3 6-4-16,-4-6 1 15,0-6-6-15,-1-7 0 16,8-2-6-16,0-14 0 16</inkml:trace>
  <inkml:trace contextRef="#ctx0" brushRef="#br1" timeOffset="204273.831">27369 4844 60 0,'-8'22'30'0,"12"32"-38"0,-4-45 58 0,0 10-50 15,0 3 0-15,0 3 0 16,0 0 0-16,0-3-4 16,0 6 1-16,0-15-14 15,7-7 1-15</inkml:trace>
  <inkml:trace contextRef="#ctx0" brushRef="#br1" timeOffset="204708.849">27630 4775 58 0,'-4'0'29'0,"8"-9"-25"16,-4 9 43-16,7 0-45 16,3 0 0-16,4 0 1 15,0 3 0-15,8 3-5 16,2-6 1-16,1 0 0 16,7 0 1-16,-1 0-10 0,1 0 1 15,0-6-10 1,-7-3 1-16</inkml:trace>
  <inkml:trace contextRef="#ctx0" brushRef="#br1" timeOffset="204919.146">27802 4659 57 0,'-10'47'28'0,"6"60"-31"0,4-76 46 0,0-2-44 16,0-7 1-16,-3 0-8 15,-1-4 0-15,1 1-3 16,-1-16 0-16</inkml:trace>
  <inkml:trace contextRef="#ctx0" brushRef="#br1" timeOffset="205429.022">28289 4327 41 0,'-3'38'20'0,"6"-7"-10"16,1-28 24-16,-4 10-33 15,0 12 1-15,0 9 0 16,0 1 0-16,-4 12-3 16,-3 9 1-16,0 4-2 15,0-1 1-15,0-2-9 16,4-13 1-16,-1-25-5 16,0-7 0-16</inkml:trace>
  <inkml:trace contextRef="#ctx0" brushRef="#br1" timeOffset="205728.458">28198 4722 36 0,'0'19'18'0,"21"-25"-17"0,-14 3 30 0,3-4-28 16,1 4 0-16,3 3 4 15,4-6 1-15,3 3-9 16,-4 6 1-16,1 3 6 16,0-3 0-16,-4 4-2 15,-4 2 0-15,-2 10-3 16,-8 0 0-16,0 6-4 16,-4 3 0-16,-7 3-4 15,-3-3 0-15,-3-12-7 31,-1 3 1-31,4-7-2 0,0 4 0 0</inkml:trace>
  <inkml:trace contextRef="#ctx0" brushRef="#br1" timeOffset="206146.966">28406 4957 55 0,'3'16'27'0,"8"-7"-34"0,-4-9 56 16,0 0-48-16,3 0 1 16,8 0 0-16,0 0 1 15,-1 4-4-15,1-8 1 16,0 4 2-16,-1 4 0 0,1-8-1 15,-4 4 1-15,-3 0-2 16,-1-6 1-16,-3 6-1 16,0 0 0-16,-7 6-1 15,0 4 1-15,-3 5-1 16,-4 4 0-16,0 3 0 16,-4 3 1-16,1-9 0 15,2 3 1-15,1 0-1 16,4-4 1-16,3 7-1 15,7-6 0-15,7-4-3 16,4-5 0-16,3-1-11 16,4-12 0-16,-4-7-4 15,0 4 1-15</inkml:trace>
  <inkml:trace contextRef="#ctx0" brushRef="#br1" timeOffset="206541.769">28900 4697 46 0,'-7'19'23'0,"10"0"-18"0,-3-19 41 0,7 3-44 15,-3 0 0-15,3 3 1 16,0 0 0-16,3 4-4 15,4-4 1-15,8 0 1 16,-1-2 0-16,0 2-5 16,-3-6 0-16,-1 0-12 15,4 0 0-15,-7-10-1 16,-3 4 1-16</inkml:trace>
  <inkml:trace contextRef="#ctx0" brushRef="#br1" timeOffset="207561.196">29383 5098 61 0,'0'0'30'0,"7"0"-45"0,0 0 63 0,0 0-50 16,4 0 1-16,-1 0-7 15,4 0 1-15,0-3 2 16,1 3 0-16,-5 0-11 16,4-6 1-16</inkml:trace>
  <inkml:trace contextRef="#ctx0" brushRef="#br1" timeOffset="207783.729">29714 5161 58 0,'4'-3'29'0,"7"3"-41"16,-4 0 55-16,0 0-48 0,3-3 1 16,4 3-8-16,4 3 1 15,0-3 4-15,6-3 1 16</inkml:trace>
  <inkml:trace contextRef="#ctx0" brushRef="#br1" timeOffset="208024.899">30177 5167 43 0,'14'10'21'0,"3"12"-28"15,-10-19 32-15,4 3-31 16,0-3 0-16,-1 4-4 16,-3-4 0-16,4-3 8 15,-1-3 0-15</inkml:trace>
  <inkml:trace contextRef="#ctx0" brushRef="#br1" timeOffset="208280.537">30558 5208 49 0,'3'13'24'0,"4"-4"-31"0,-7-9 49 16,0 0-43-16,7 0 0 16,0-3-7-16,0 0 1 0,0 0-2 15,4-4 0-15</inkml:trace>
  <inkml:trace contextRef="#ctx0" brushRef="#br1" timeOffset="208596.621">30780 4870 58 0,'18'6'29'0,"6"3"-38"0,-13-3 50 16,3-2-42-16,4 2 1 16,3-6-4-16,3 0 1 15,5-10-3-15,2 10 1 16,-2-12-10-16,-8-4 1 15</inkml:trace>
  <inkml:trace contextRef="#ctx0" brushRef="#br1" timeOffset="208792.745">30939 4562 56 0,'-7'35'28'0,"10"59"-35"0,1-63 49 0,-4 22-43 16,0 1 1-16,0-4-6 16,0 3 1-16,0-6-1 15,0-9 0-15,7-16-9 16,0-10 1-16</inkml:trace>
  <inkml:trace contextRef="#ctx0" brushRef="#br1" timeOffset="209180.657">31563 4311 49 0,'-3'19'24'0,"-5"31"-28"0,8-40 44 0,-3 18-40 16,-4 3 1-16,0 29-1 16,0 6 1-16,3 9-4 15,1-3 1-15,-1-9-4 16,4-10 1-16,0-12-9 16,0-13 1-16</inkml:trace>
  <inkml:trace contextRef="#ctx0" brushRef="#br1" timeOffset="209481.755">31457 4738 38 0,'18'6'19'0,"14"0"-14"0,-22-6 28 15,8 10-29-15,3-4 0 16,4 3 2-16,-1 1 1 16,-2 2-8-16,-1 4 0 15,-4 0 5-15,-6-1 0 0,-4 4-3 16,-3 0 1-16,-4 3-3 16,-8-6 0-16,-6 2-4 15,-3-2 0-15,-8-3-7 16,0-4 1-16,8-9-4 15,3 6 0-15</inkml:trace>
  <inkml:trace contextRef="#ctx0" brushRef="#br1" timeOffset="209797.971">31849 4819 49 0,'3'32'24'0,"-3"40"-30"0,0-63 45 16,0 13-40-16,0 0 0 16,-3 9-1-16,-1-5 0 15,1 2-3-15,3-16 0 16,0 4-8-16,3-10 0 16</inkml:trace>
  <inkml:trace contextRef="#ctx0" brushRef="#br1" timeOffset="210095.596">32064 4935 47 0,'-4'38'23'0,"-20"-32"-26"16,17 1 39-16,-7-1-36 15,-8 0 0-15,1 3-2 16,-7-5 1-16,3 2 1 15,1-6 0-15,6 3-1 16,0-3 1-16,4 3 0 16,7-3 1-16,7 3 2 15,7 4 0-15,7 5 0 0,4 7 1 16,10 0 0 0,4 0 1-16,3-10-3 15,-3 7 0-15,-4 6-7 0,-3-4 0 16,-7 1-11-16,-11-13 1 15</inkml:trace>
  <inkml:trace contextRef="#ctx0" brushRef="#br1" timeOffset="213159.476">31768 9238 21 0,'0'-13'10'0,"-4"-21"5"16,8 27 11-16,-1 1-21 16,-3 0 1-16,0 6 7 15,0 0 0-15,4 3-15 16,-4 6 0-16,3 16 11 16,4 26 1-16,0 11-2 15,-3 17 0-15,-4 21-3 16,0 22 0-16,-4 7-2 15,-10 9 1-15,7 6-3 0,0-12 0 16,4-13-5-16,3-22 1 16,7-15-6-16,3-16 1 15,4-22-12-15,0-26 0 16</inkml:trace>
  <inkml:trace contextRef="#ctx0" brushRef="#br1" timeOffset="214150.364">31644 7613 39 0,'0'25'19'0,"0"-15"-10"0,4-7 21 0,-4 3-27 16,0 13 0-16,0-3 1 16,0 6 1-16,-4 9-7 15,1 7 1-15,-4-1 4 16,0 7 0-16,-4 3-2 15,4 0 0-15,0 0-5 16,3-3 0-16,1-16-9 16,3-9 0-16,0-16-2 15,0-12 0-15</inkml:trace>
  <inkml:trace contextRef="#ctx0" brushRef="#br1" timeOffset="214450.162">31584 7946 35 0,'0'-3'17'0,"4"-1"-15"0,-4 4 32 16,3 0-33-16,4 4 1 16,0-8 3-16,4 4 1 15,0 0-6-15,-1-3 0 16,4 6 5-16,-3 4 1 15,6 5-1-15,1 4 0 16,3-4-2-16,-3 4 0 16,-4 0-2-16,-7-4 1 15,-3 7-3-15,-11 0 1 16,-4 3-4-16,0 3 1 0,-3-3-6 16,-3 0 0-16,-5 0-7 15,1-13 0-15</inkml:trace>
  <inkml:trace contextRef="#ctx0" brushRef="#br1" timeOffset="-214655.516">32032 8172 48 0,'7'3'24'0,"-3"-22"-26"16,-4 13 39-16,0 2-38 0,-4-2 1 16,-3 0 0-16,-3 3 1 15,-4 0-1-15,-1 6 0 16,1 3 1-16,-7 10 0 15,4 6-1-15,-1 6 1 16,7 0 0-16,4 3 0 16,7 1 0-16,4-1 0 15,6-6-2-15,12-9 1 0,13-13 0 16,0-9 0-16,0-4-1 16,-3-5 1-16,-7-10-7 15,-11 0 0-15,-7-7-7 16,-14 1 0-16</inkml:trace>
  <inkml:trace contextRef="#ctx0" brushRef="#br2" timeOffset="-209310.536">19022 11107 42 0,'3'9'21'0,"4"-6"-10"0,-7-3 22 0,0 0-33 16,11 0 0-1,3 0 1-15,4 0 1 0,3 0-2 16,7-3 1-16,0 3 1 16,8 0 0-16,2 0 0 15,8 0 0-15,11 0-1 16,-1 0 1-16,4 0-2 15,0 0 1-15,7 0-1 16,4-3 1-16,6 0-1 16,4 3 1-16,-6 0-1 15,9 3 1-15,1-3-1 16,7 0 0-16,6 0 0 16,5 0 1-16,-1 0-1 15,4-3 0-15,7 0 0 16,7 3 1-16,-4-4-1 15,8 4 1-15,3 0-1 16,10 0 1-16,-10-3-1 0,11 3 1 16,3 0-1-16,7 0 0 15,-3-3 0-15,3 0 0 16,11-3 0-16,-15-4 1 16,18 1-1-16,4 3 1 15,-7-4-1-15,10 4 1 16,-3 0-1-16,3 3 1 15,-3-1-1-15,0 1 0 16,3 0 0-16,-3-3 0 16,0 6 0-16,7 0 0 15,-7-9 0-15,-1 9 0 0,5-4 0 16,-1-2 0 0,-7 0 0-16,-3 0 0 0,3-1 0 15,-10 1 1-15,3 3-1 16,1 0 0-16,-1 3 0 15,-11-3 1-15,8 3 0 16,0 0 0-16,-4-3 0 16,-3-1 0-16,3 1 0 15,4 0 0-15,-8 0 0 16,4 0 0-16,-7 3-1 16,8-3 0-16,-8 3 0 15,3 0 0-15,1 3 0 16,0 0 0-16,-8-3 0 15,1 6 0-15,-4 1 0 16,3-1 1-16,-10 0-1 16,4 0 1-16,-4 10-1 15,0-7 1-15,3 4-1 0,-13-7 1 16,3 4-1-16,-7 2 1 16,3-2-1-16,-6-1 0 15,-12 4 0-15,-6-1 0 16,0 4 0-16,-4-1 0 15,-7 1 0 1,-3 0 0-16,-1-4-1 0,-6-2 1 16,-8-4-2-16,-10-3 1 15,0-3-3-15,-7-3 0 16,-4-3-8-16,-3-4 0 16,0-2-6-16,-7-4 0 0</inkml:trace>
  <inkml:trace contextRef="#ctx0" brushRef="#br2" timeOffset="-208769.703">31083 10868 55 0,'0'0'27'0,"0"7"-28"16,0-7 48-16,0 0-47 15,4 0 1-15,3 0 1 0,3 3 1 16,1 6-2-16,3 1 0 16,11 5 2-16,10 7 1 15,4 0-2-15,0 3 1 16,0-3-2-16,-8 0 1 15,-3-3-2-15,-6 3 0 16,-8 0-1-16,-11 6 1 16,-6 0-1-16,-8 4 1 15,-3-4-1-15,-7-3 0 16,-4 3 0-16,1 0 1 0,-1 7-1 16,0-7 1-16,4-3 0 15,3 0 0-15,4-3 0 16,4-6 0-16,-1-4-2 15,4-8 1-15,0-8 0 16,3-8 0-16,1-7-1 16,-1-9 1-16,4 0-1 15,0-10 1-15,0-6 0 16,0 3 1-16,-3-9-1 16,-1 0 1-16,-3-3-2 15,-3-1 0-15,-1 4-9 16,0 3 0 15,-6 6-5-31,-1 16 0 0</inkml:trace>
  <inkml:trace contextRef="#ctx0" brushRef="#br2" timeOffset="-208021.345">23315 11731 31 0,'-7'3'15'0,"0"-6"-3"0,7 3 19 0,0 0-25 16,0 0 0-16,7 0 3 16,0 3 0-16,4 0-12 15,6 3 1-15,1 0 7 16,3-2 0-16,7 2-3 16,15 0 0-16,-5 0-2 15,1 1 0-15,-3-1-6 16,-5 0 0-16,-2-3-10 15,-5-9 0-15</inkml:trace>
  <inkml:trace contextRef="#ctx0" brushRef="#br2" timeOffset="-207792.624">23495 11533 45 0,'-4'38'22'0,"1"37"-16"0,-1-56 30 16,-3 9-37-16,0 3 1 15,0 13-1-15,0 3 1 16,0 3-3-16,-3 4 0 16,3-7-9-16,-1-6 0 0,1-19-1 15,-3-10 0-15</inkml:trace>
  <inkml:trace contextRef="#ctx0" brushRef="#br2" timeOffset="-207509.755">23989 11354 44 0,'-4'22'22'0,"4"25"-27"15,0-31 43-15,0 9-38 0,-3 13 0 16,-4 6 0-16,0 9 0 16,-4 0-1-16,4-9 1 15,-3-3-5-15,2-10 0 16,1-3-7-16,4-18 0 15</inkml:trace>
  <inkml:trace contextRef="#ctx0" brushRef="#br2" timeOffset="-207269.287">23943 11680 36 0,'18'16'18'0,"6"-3"-11"0,-17-10 27 16,11 3-31-16,10 4 1 0,4 2 1 16,0 4 1-16,-4-1-7 15,-3-2 1-15,-8-1 3 16,-6 1 1-16,-8-7-3 16,-10 7 1-16,-7 3-3 15,-10 2 0-15,-1-2-8 16,0 0 1-16,4-7-7 15,7-9 0-15</inkml:trace>
  <inkml:trace contextRef="#ctx0" brushRef="#br2" timeOffset="-206939.647">24469 11872 40 0,'14'22'20'0,"0"-29"-12"0,-14 7 30 16,3-6-38-16,-3 6 0 15,0 0 0-15,-7-3 0 16,-3 3 0-16,-8 3 1 16,-10 3-1-16,0 7 1 15,-4 12-1-15,4 0 1 0,0 3-1 16,3 7 1-16,4 2-1 15,7-2 0-15,10-1-1 16,11-5 1-16,18-10-1 16,10-10 0-16,4-9-1 15,-4-9 0-15,-7-13-7 16,1-7 1-16,-8-11-5 16,0-1 0-16</inkml:trace>
  <inkml:trace contextRef="#ctx0" brushRef="#br2" timeOffset="-205676.148">26557 4274 20 0,'0'-10'10'0,"4"-12"5"0,-4 13 9 16,0-4-20-16,0-2 0 15,0-4 2-15,-4-3 1 16,-3 0-10-16,-4 3 1 16,-6 0 6-16,-8 7 0 15,-7-1-3-15,-10 4 1 16,-4 9-1-16,0 0 0 15,-7 19 0-15,-10 6 0 0,-4 9-2 16,0 16 1-16,-4 1-1 16,-3 14 0-16,11 11 0 15,6 24 0-15,4 16 2 16,11 3 0-16,3 10 1 16,15-10 0-16,13 10 1 15,11-20 0 1,14-5 1-16,18-13 1 0,14-22-2 15,21-16 1-15,17-18-1 16,8-29 1-16,7-28-3 16,3-31 1-16,-3-23-3 15,-7-24 1-15,-22-7-5 16,-13-6 1-16,-22 1-9 16,-24-4 1-16,-22-1-4 15,-28 14 0-15</inkml:trace>
  <inkml:trace contextRef="#ctx0" brushRef="#br2" timeOffset="-198365.575">32078 7190 22 0,'7'-13'11'0,"-3"23"0"16,-4-10 12-16,3-3-20 16,-3 3 0-16,4-7 2 15,-4 7 1-15,0 0-7 16,0 0 1-16,0 0 5 15,0 0 1-15,0 0-1 16,0 4 0-16,-4-4-1 0,1 3 0 16,-1-3-1-16,1 3 0 15,-1-6-2-15,1 6 1 16,-1-3-1-16,-3 0 0 16,0 0 0-16,0 0 0 15,-4 0-1-15,1-3 1 16,-1 0 0-16,1-4 0 15,-1 1-1-15,0 3 0 16,-3-3 0-16,-3 3 1 16,3-4 0-16,-4 4 0 0,-3-3-1 15,-4-4 0-15,0 4 0 16,-3 0 1-16,7 0-1 16,0 2 0-16,-4 1-1 15,-3 0 1-15,-4 0 0 16,-3 0 0-16,-4 0 1 15,-7 0 0-15,0-4-1 16,-3 1 0-16,-8 3 0 16,1 0 0-16,7 3 0 15,-4-3 0-15,-4-4 0 16,-3 4 0-16,-3 3 0 16,3-3 0-16,-7-3 0 15,0 0 1-15,3-1-1 16,1 4 1-16,-1 0-2 15,-3 0 1-15,-3 6 0 16,-1-3 1-16,-6 0-1 0,-1 0 0 16,11 3-1-16,0 0 1 15,-7 0 0-15,0 1 0 16,0-1 0-16,-11 0 1 16,0-3-2-16,11 0 1 15,0 0 0-15,-4 3 0 16,-3 0 0-16,-3-6 0 15,-1 0 0-15,0 0 0 16,8 3 0-16,-4 3 0 16,-1 0 0-16,-6 0 1 0,4-6-1 15,-5 0 1-15,12 3-1 16,-1 0 1-16,-6 0-1 16,-5 0 1-1,5 0-1-15,-5-3 0 0,5-4 0 16,3 7 0-16,0 4 0 15,-8-4 0-15,5 0 0 16,-5-4 0-16,1 4 0 16,7-3 0-16,0 3 0 15,-4 0 0-15,-3 3 0 16,3-3 1-16,-6 4 0 16,6-4 0-16,4 3-1 15,-7 0 0-15,0-3 0 16,3 0 0-16,-7 0 0 15,0-3 0-15,8 0 0 0,-1 3 0 16,-3-4 0 0,0 4 1-16,3-3-1 0,-7 0 1 15,8 0-1-15,3 0 1 16,-1 3-1-16,-2-3 0 16,3-3 0-16,-8 2 0 15,-2 1 0-15,13 3 0 16,-3 0 0-16,0 0 0 15,0 0 0-15,-1-3 1 16,-6 0-1-16,7 0 0 16,7 3 0-16,-4-3 0 15,1 0 0-15,-1-1 1 0,-3 1-1 16,-4 3 1-16,4-6-1 16,11 6 1-16,-1 0-1 15,1 0 0 1,-4 0 0-16,-1 0 1 0,5-3-1 15,-4 0 0-15,0 3 0 16,10-3 0-16,1 3 0 16,-1 3 0-16,1-3 0 15,-4 3 1-15,7 0-1 16,-4 0 0-16,1 0 0 16,3 0 1-16,7 1-1 15,3-1 0-15,1 0 0 16,-4 3 1-16,0 0-1 15,0 1 0 1,0-4 0 0,4 0 0-16,-4 0 0 0,0 0 0 0,0 0 0 0,7 0 1 15,1 1-2-15,-5 2 1 16,4-3 0-16,-3 3 0 16,-4 1 0-16,0-1 0 15,4-3 0-15,-1 0 0 16,1 0 0-16,0 0 1 15,3 1-1-15,7-1 0 16,-3 0 0-16,3 3 0 16,0-3 0-16,-3 3 0 15,-1-2 0-15,1 2 0 0,0-3 0 16,3 0 0-16,0 0 0 16,-3 0 1-16,-1 1-1 15,1-1 0-15,0 0 0 16,6 3 0-16,5-6-1 15,-1 3 1-15,4-3 0 16,-4 0 0-16,0 0 0 16,-3 0 0-16,0 0 0 15,-1 3 0-15,1-3 0 16,0 0 0-16,-1 0 0 16,1 0 1-16,3-3-2 15,-3 6 1-15,3-3-2 16,4 4 0-16,3-1-4 15,1 0 1-15,6-3-9 16,1 0 1-16,6-6-6 16,7 2 1-16</inkml:trace>
  <inkml:trace contextRef="#ctx0" brushRef="#br2" timeOffset="-197724.02">20500 6974 38 0,'7'0'19'0,"-3"-4"-16"0,-4 4 29 0,0 0-28 16,0 4 0-16,0-1 1 16,-4 3 1-16,-3 3-8 15,-4 1 1-15,-3 6 4 16,-7 5 0-16,-4 8-2 15,1-1 1-15,-5-3-1 16,-6 3 0-16,0-3-1 16,0-3 0-16,10 0 0 0,4-3 1 15,0 0-1 1,6-3 1-16,1-1-1 16,4 1 1-16,3 0 0 0,3-1 0 15,1-5 0-15,3-1 1 16,7 0 1-16,7-2 0 15,11-1 0-15,6-3 0 16,5 0 0-16,2-3 0 16,5 0-2-16,-1 0 1 15,-3 0-2-15,-4 3 0 16,-10-3 0-16,-4 0 0 0,-7 0-2 16,-3-3 1-16,-8-3-1 15,-6-7 1-15,-1-8-1 16,-3-8 1-1,-3-5-2-15,-1-10 1 32,0 0-6-32,4 0 1 15,7-15-10-15,7 11 0 0</inkml:trace>
  <inkml:trace contextRef="#ctx0" brushRef="#br2" timeOffset="-197118.479">24218 6058 37 0,'4'19'18'0,"-1"18"-10"0,-3-27 20 15,-3 12-27-15,-1 3 0 16,1 16 2 0,-4 12 1-16,-4 13-5 0,0 3 1 15,4-7 2-15,0-2 0 16,0-3-1-16,0-14 0 15,4-5-7-15,3-7 1 16,0-6-8-16,10-12 0 16</inkml:trace>
  <inkml:trace contextRef="#ctx0" brushRef="#br2" timeOffset="-196818.701">24204 6525 37 0,'0'3'18'0,"7"10"-13"15,0-13 25-15,0 0-29 16,4 0 1-16,3 0 3 16,7 3 1-16,4 6-6 15,3 1 0-15,0 2 4 16,-3 1 0-16,-4-1-1 15,-7-2 0-15,-3-4-2 16,-8 7 0-16,-10 2-2 16,-7 4 1-16,-7 3-3 15,-7 0 1-15,0 0-6 16,3-3 1-16,4-7-8 16,0-5 1-16</inkml:trace>
  <inkml:trace contextRef="#ctx0" brushRef="#br2" timeOffset="-196350.56">23626 6506 55 0,'10'10'27'0,"8"5"-25"0,-11-15 49 15,7 4-49-15,7 2 0 16,7-3 1-16,8-3 1 15,-1-3-7-15,4 0 1 16,-4 0-3-16,-7 3 0 16,-7 0-13-16,1-4 1 15</inkml:trace>
  <inkml:trace contextRef="#ctx0" brushRef="#br2" timeOffset="-195933.176">24596 6594 58 0,'-4'16'29'0,"4"15"-26"0,0-24 44 16,0 8-46-16,0 10 1 16,0 3-2-16,0 7 1 15,0 3-3-15,0-1 1 16,-3 1-12-16,-1-13 0 16,1-12-5-16,3-4 0 15</inkml:trace>
  <inkml:trace contextRef="#ctx0" brushRef="#br1" timeOffset="-189043.154">32307 7939 18 0,'-3'-3'9'0,"-8"3"-1"16,11 0 10-16,0 0-13 16,0 0 0-16,-3 0 4 15,-1 3 0-15,1-3-10 16,-1 0 1-16,1-3 7 15,3 6 1-15,0-3-2 0,0 0 0 16,0 0-2-16,10 0 0 16,1-3-2-16,6 3 0 15,1 0-2-15,7 0 1 16,3-3-5-16,0 0 1 16,4 0-7-16,3 0 1 15,-3 0-6-15,-11-4 0 16</inkml:trace>
  <inkml:trace contextRef="#ctx0" brushRef="#br1" timeOffset="-188800.92">32244 8043 45 0,'-14'25'22'0,"10"-12"-18"16,4-13 39-16,0 3-41 15,0-3 1-15,0 0 1 16,7 0 0-16,7 0-6 16,8-3 1-16,2-1 3 15,8 4 1-15,-4 0-5 16,0-3 0-16,-6 3-8 16,-5 3 0-16,1-9-6 15,0 0 0-15</inkml:trace>
  <inkml:trace contextRef="#ctx0" brushRef="#br1" timeOffset="-188128.29">33048 7823 44 0,'-3'7'22'0,"-8"-1"-24"15,8-6 36-15,-4 0-31 0,-1 0 0 16,-6 0 1-16,0 3 0 16,-7-3-6-16,0 3 1 15,-4 0 3-15,4 4 1 16,3-1-2-16,4 3 0 16,0 1-1-16,4 2 1 15,-1 1-1-15,4-4 1 16,0-6-1-16,3 4 1 15,8-1-1-15,7 13 1 0,3 0 0 16,3-1 0-16,4 1 0 16,1 0 0-1,-1 6 0-15,-4-3 0 0,-2-3-1 16,-8 0 1-16,-7-1-1 16,-7 1 0-16,-8 0-1 15,-2-3 1-15,-1-7-3 16,-3 4 1-16,3-4-5 15,4 1 0-15,0-7-8 16,-4-6 0-16</inkml:trace>
  <inkml:trace contextRef="#ctx0" brushRef="#br1" timeOffset="-185170.723">33256 8331 34 0,'4'0'17'0,"3"-3"-11"16,-7 3 17-16,0 0-21 16,3-6 0-16,-3 6 1 15,0-6 1-15,0-1-5 16,0-2 0-16,-3 0 3 15,-1-1 0-15,-3-2-1 16,-3 5 0-16,-4-2-1 16,0 6 1-16,-4-3-2 15,0 6 0-15,1 3 0 16,-1 3 0-16,0 7-1 0,1-1 1 16,-1 4 0-16,4 9 0 15,3 9 2-15,4 1 0 16,4-10 2-16,6 0 1 15,8 3 0-15,7-6 0 16,6-6 0-16,4-10 1 16,1-3-2-16,-1-6 1 15,-3-3-3-15,-8-7 0 16,-3-5-3-16,-3-4 1 16,-8 0-9-16,-6 0 1 15,-4 0-7-15,-4 3 1 0</inkml:trace>
  <inkml:trace contextRef="#ctx0" brushRef="#br1" timeOffset="-183891.937">20137 9460 40 0,'0'3'20'0,"3"13"-6"0,1-10 20 0,-4 7-32 16,0 6 1-16,0 12 2 15,0 4 1-15,0 12-7 16,0 9 1-16,0 10 3 16,0 0 1-16,0 6-2 15,0-16 1-15,0-2-8 16,0-10 1-16,0-10-13 15,7-21 1-15</inkml:trace>
  <inkml:trace contextRef="#ctx0" brushRef="#br1" timeOffset="-183142.524">20175 8432 36 0,'0'-3'18'0,"-14"6"-8"0,11 0 16 16,-1 0-25-16,-3 3 1 16,-7 1 2-16,-4 2 0 15,-6-3-5-15,-5 1 1 16,1 2 3-16,0 3 0 16,3 7-1-16,4 0 0 15,7-3-1-15,0-4 0 16,10 1 0-16,4-4 0 0,11 4 1 15,3-1 1-15,7 1-1 16,8 3 1-16,-1-1 0 16,-4-2 1-16,1-1-1 15,-4 1 1-15,-3-1-3 16,-4 1 1-16,-7 0-2 16,-7 8 0-16,0-2-2 15,-3 0 0-15,-8 3-5 16,-3-3 1-16,0 0-11 15,0-7 0-15</inkml:trace>
  <inkml:trace contextRef="#ctx0" brushRef="#br1" timeOffset="-182757.77">20426 8767 42 0,'-4'16'21'0,"8"31"-13"0,-4-38 25 0,0 1-32 15,0 6 0-15,0 9 0 16,3 6 0-16,1 0-3 16,6-2 0-16,-6-4-10 15,3-7 1-15,0-5-3 16,0 0 1-1</inkml:trace>
  <inkml:trace contextRef="#ctx0" brushRef="#br2" timeOffset="-176984.586">20144 12552 33 0,'3'10'16'0,"8"-4"-6"0,-11-6 17 15,7 0-25 1,0 0 1-16,0 0 1 0,7 0 1 15,0-3-6-15,4 3 0 16,3 0 4-16,4 0 1 16,-1 0-2-16,5 3 1 15,2-3-2-15,5 0 1 16,6 0-1-16,4 3 1 16,-4-3-1-16,4 0 0 15,10-3-1-15,8 3 1 16,3 0-1-16,7 0 0 15,0 0 0-15,7 0 1 0,0-3-1 16,8 3 0-16,-1 0 0 16,7 3 1-16,0-3-1 15,8-3 1-15,-5 0-1 16,8 9 1-16,0-3-1 16,3 0 1-16,-3-3 0 15,7 6 0-15,0-2-1 16,3-1 1-16,-6 0-1 15,3 0 0-15,0 0 0 16,-1 3 0-16,8 1 0 16,-10-1 0-16,3 0 0 31,-4 0 0-31,4-2 0 0,3-4 0 0,-10 0 0 16,0 0 0-16,3 3 0 15,4 0 0-15,0-3 0 16,-7 3 0-16,0-3 0 0,0 3 1 15,3 0-1-15,4 0 1 16,-7-3-1-16,-4 0 1 16,4 0-1-16,7 4 1 15,-4-4-1-15,-3-7 1 16,-4 1 0-16,8 3 0 16,-8 3-1-16,4 0 0 15,0-3 0-15,-8 0 1 16,8-1-1-16,0 4 1 15,0 0-1-15,0 0 0 16,-8-3 0-16,5-3 0 0,-4 3 0 16,-4 0 1-16,0 0-1 15,4 3 0-15,-7-3 0 16,-8-1 1-16,4 8-1 16,1-8 1-16,-1 1-1 15,-4 3 1-15,1-3-1 16,-11 3 0-16,0-3 0 15,0 0 1-15,-3 0-1 16,-4 3 0-16,-4 0 1 16,8 0 0-16,-8 0-1 15,-3 0 1-15,-3-3-1 16,-8-1 1-16,1 4-1 16,-4-3 1-16,-1 3-1 15,1-3 1-15,0 0-1 16,-7 0 1-16,0 3-1 0,-4-3 1 15,0 0-1-15,-3-4 0 16,-4 4 0-16,-3 3 0 16,0-3-1-16,-4 0 1 15,0 0 0-15,-3 0 0 16,-1 0 0-16,1 3 0 16,0-4 0-16,-4-2 0 15,0 3 0-15,-4 0 0 16,1 3 0-16,0-3 0 15,-1 3 0-15,-3 0 0 16,0 0 0-16,0 0 1 0,0 0-1 16,0 0 0-16,4 3 0 15,-4-3 1-15,7 3-1 16,-3 0 0-16,-1-3 0 16,1 3 0-16,-4-3 0 15,0 3 0-15,4-3-1 16,-4 0 1-16,0 4-4 15,-4-1 1-15,4-3-10 16,0 0 1-16,0-10-7 16,-7 1 1-16</inkml:trace>
  <inkml:trace contextRef="#ctx0" brushRef="#br2" timeOffset="-176340.97">28942 12223 39 0,'-4'3'19'0,"4"-3"-10"0,0 0 27 0,0 0-33 16,0 0 1-16,0 0 0 16,7 0 1-16,-7 0-6 15,7 3 0 1,32 7 5-1,-7 5 0-15,3 4-2 16,4 3 0-16,0-3 0 16,-4 0 0-16,-3-4-1 15,-7-5 0-15,-8-4-2 16,-6 3 1-16,-8 7-1 16,-6 0 0-16,-8 3 0 15,-3 3 0-15,-3 3 0 16,-8 3 0-16,-7 6 1 15,0-2 0-15,-3 5 0 16,7-2 0-16,3-1 0 0,4-2 0 16,3-7 0-16,4-6 1 15,4-4-1-15,3-2 0 16,-4-4 0-16,7-2 0 16,1-7-1-16,3-4 1 15,0-2-1-15,0-6 1 16,0-7 0-16,0-6 0 15,0-7 0-15,0-8 0 16,0-11 0-16,0 1 1 0,3-9-2 16,8-1 0-1,-4 4-15-15,-3-4 1 0</inkml:trace>
  <inkml:trace contextRef="#ctx0" brushRef="#br2" timeOffset="-175666.978">23096 13502 47 0,'-3'0'23'0,"3"0"-10"16,0 0 27-16,0 0-37 15,0 0 0-15,0 0 3 16,0 0 0-16,7-3-7 0,7 3 0 16,7-3 4-16,11 0 1 15,10 0-5-15,8 0 1 16,-4 0-7-16,6-1 1 16,-2 4-7-16,-1 0 1 15,-6-6-7-15,-5 0 0 16</inkml:trace>
  <inkml:trace contextRef="#ctx0" brushRef="#br2" timeOffset="-175396.374">23435 13258 48 0,'0'19'24'0,"0"6"-23"16,4-19 43-16,-4 6-44 15,-4 14 1-15,1 8 0 16,-5 7 0-16,-2 0-2 16,-1 6 1-16,1-3-3 15,-1-7 1-15,1-5-10 16,-1-11 0-16,4-14-3 15,0-4 0-15</inkml:trace>
  <inkml:trace contextRef="#ctx0" brushRef="#br2" timeOffset="-175124.332">23781 13016 44 0,'3'47'22'0,"1"-6"-28"0,-4-22 41 0,0 6-35 16,-4 10 1-16,-3 8-1 15,0 14 1-15,-3-4-1 16,-5 10 0-16,5-4-4 15,3-8 1-15,0-7-9 16,3-19 0-16</inkml:trace>
  <inkml:trace contextRef="#ctx0" brushRef="#br2" timeOffset="-174853.27">23745 13443 41 0,'15'22'20'0,"2"0"-16"0,-10-16 30 15,0 0-32-15,4-3 0 16,7 4 3-16,-1 2 1 16,4 0-7-16,1 4 1 15,-5-4 3-15,1 1 1 16,-8-4-3-16,-3 3 1 15,-10 4-4-15,-8 0 1 16,-6 5-6-16,-4-2 0 16,-1 3-9-16,1-7 1 15</inkml:trace>
  <inkml:trace contextRef="#ctx0" brushRef="#br2" timeOffset="-174404.139">24045 13643 56 0,'4'16'28'0,"6"0"-33"16,-2-13 49-16,-1 0-42 15,3 7 1-15,4-1 2 16,7 3 0-16,1 1-6 16,-1-7 1-16,3-3 3 0,1 4 0 15,0-7-1 1,-4 3 0-16,0-6-2 0,-3 6 1 16,-4-3-1-16,-3 3 0 15,-4 3-1-15,-4 4 0 16,-6 2 0-16,-4 7 1 15,-4-3-1-15,0 2 1 16,1 4 0-16,-1 4 0 16,1-1 0-16,3 3 1 15,3-3 0-15,8 0 0 16,3 0-1-16,7-12 1 0,10-4-2 16,8 0 0-16,3-2-5 15,1-4 1-15,-8 0-14 16,0-12 0-16</inkml:trace>
  <inkml:trace contextRef="#ctx0" brushRef="#br2" timeOffset="-172829.814">27337 4158 22 0,'32'-16'11'0,"6"-9"-4"15,-27 12 12-15,-1 1-17 16,5-1 1-16,-5-2 1 15,1-1 1-15,-8-3-6 16,-6 0 1-16,-15 0 3 16,-10 1 1-16,0 8-2 15,-11-5 1-15,-18 8-2 16,-13 4 1-16,-11 6-1 16,-7 4 0-16,10 8-2 0,-10 1 1 15,3 12-1-15,4 10 1 16,3 6-1-16,8 22 1 15,6 9 0-15,1 6 1 16,10 17 0-16,11 11 1 16,6 1 0-16,12-3 1 15,9-10-1-15,15-9 1 16,15-1-1-16,16-8 0 16,15-13 0-16,21-7 1 15,14-18-2-15,22-13 1 16,10-21-1-16,6-29 0 15,-6-16-1-15,-3-12 1 0,-12-25-3 16,-13-7 1-16,-18-9-3 16,-17 6 0-16,-15-9-4 15,-21 13 1-15,-21-7-7 16,-18 3 0-16</inkml:trace>
  <inkml:trace contextRef="#ctx0" brushRef="#br2" timeOffset="-172122.909">28907 4418 22 0,'35'-35'11'0,"-32"-5"-2"16,-3 24 11-16,0 0-18 16,-3-9 1-16,-11 0 0 15,-18-6 0-15,-17-4-4 16,-18 4 0-16,-15 0 3 16,-2 9 0-16,-18 6-4 15,-4 16 1-15,-4 9-4 0,8 10 0 16,10 13 1-16,4 24 0 15,3 4 4-15,11 12 0 16,11 25 4-16,17 25 0 16,18 7 5-16,21-1 1 15,24-2-2-15,12-10 1 16,38-6-3-16,31-10 0 16,19-25-2-16,31-22 0 15,14-31-2-15,-10-47 0 16,0-28-3-16,-22-16 1 15,-28-19-6-15,-31-15 1 0,-29-10-10 16,-42-6 0-16</inkml:trace>
  <inkml:trace contextRef="#ctx0" brushRef="#br1" timeOffset="-167135.209">29108 9548 40 0,'7'3'20'0,"10"7"-4"0,-13-4 20 16,-1 3-34-16,-3-2 0 16,0 15 2-16,-3 6 0 15,-1 6-5-15,1 13 0 16,-1 10 3-16,1-7 0 16,-1 6-2-16,1-2 0 15,3-4-5-15,0-9 0 0,3-13-10 16,4 0 0-16,0-19-1 15,8-12 1-15</inkml:trace>
  <inkml:trace contextRef="#ctx0" brushRef="#br1" timeOffset="-166612.594">28995 8228 43 0,'-4'3'21'0,"-3"-12"-20"0,4 9 43 16,-4 6-44-16,-4 3 0 15,-7 4 0-15,1-1 1 16,-4-2-1-16,-4 2 0 0,4 4 0 15,0 3 1-15,6 6 0 16,5 3 0-16,6-3 0 16,4-6 0-16,11 6 1 15,3 3 1-15,7 1-1 16,0-1 0-16,4-3 0 16,0 0 0-16,-4-3-1 15,-3 0 1-15,-11 3-3 16,-11 3 1-16,-3 4-2 15,-11 2 0-15,-3-3-5 16,-7-5 0-16,-4-5-9 16,4-8 0-16</inkml:trace>
  <inkml:trace contextRef="#ctx0" brushRef="#br1" timeOffset="-166132.436">29178 8764 40 0,'-7'6'20'0,"0"-2"-10"0,7-4 26 15,0 0-34-15,0 0 1 16,0-4 3-16,0 4 1 0,0 0-7 15,0 0 1-15,7 0 5 16,7 7 0-16,4-4-1 16,7 3 1-16,-1 0-3 15,5 1 1-15,-5-4-3 16,-3 0 1-16,-3 3-2 16,-4 0 1-16,-3-2-2 15,-8 5 1-15,-6 0-1 16,-4 1 0-16,-4 2 0 15,-3 1 1-15,-4 6-1 16,-3 0 1-16,0 9 0 16,3-3 1-16,1-6-1 15,6-4 1-15,4 4 0 16,4 0 0-16,6-3 0 16,11-4 1-16,11 1-1 15,7-7 0-15,3-3-3 16,-3 0 0-16,-8 4-10 15,-6-4 1-15,-11-10-9 16,-10 11 0-16</inkml:trace>
  <inkml:trace contextRef="#ctx0" brushRef="#br1" timeOffset="-163292.769">21911 9451 34 0,'0'0'17'0,"14"0"-4"0,-10 3 17 15,-1 3-25-15,1 4 0 16,-4 5 2-16,0 7 0 16,0 3-10-16,-4 10 1 15,1 6 6-15,-1 6 0 0,4 6-4 16,4 3 1 0,-1-5-9-16,4-4 1 0,4-16-9 15,-8-9 1-15</inkml:trace>
  <inkml:trace contextRef="#ctx0" brushRef="#br1" timeOffset="-162635.811">21777 8150 35 0,'4'3'17'0,"-4"-3"-7"16,0 3 22-16,-8-3-28 16,-2 0 0-16,-4 3 2 15,-4 3 0-15,-3 1-8 16,-4 2 0-16,1 0 5 16,-1 4 1-16,0-4-2 15,4 4 0-15,3-1-1 16,8 1 1-16,3 3-1 15,3-7 0-15,11-3 0 16,7 4 0-16,11 2 1 16,3 7 0-16,4 0-1 15,0 0 0-15,-11-1-1 16,-3 1 1-16,-1 0-1 16,-6-3 0-16,-8 3-1 0,-10 6 0 15,-7 3-3-15,-7-3 0 16,-4-3-9-16,1-3 1 15,2-10-4-15,8-3 0 16</inkml:trace>
  <inkml:trace contextRef="#ctx0" brushRef="#br1" timeOffset="-161433.839">21883 8473 37 0,'3'3'18'0,"11"3"-11"0,-14-6 28 0,8 0-32 15,2 0 0-15,4 0 3 16,4 0 0-16,-4 0-7 16,0 3 0-16,0-3 5 15,-3 3 0-15,-1-3-2 16,-3 3 1-16,0-3-2 15,-7 3 0-15,-3-3-2 16,-1 4 1-16,-3 2-1 16,0 3 1-16,-3 4 0 15,-1-4 0-15,1 1-1 16,-1-1 1-16,4 0 0 16,0-2 0-16,3-7 0 0,8 3 0 15,3 0 0-15,3 0 0 16,5 3 1-16,6-2 0 15,0 2 0-15,-3-3 1 16,-4 0-2-16,0 0 1 16,-7 0-1-16,-7 7 0 15,-11 9-2-15,-6 3 1 16,-12 6-8-16,-6 3 0 16,0-6-7-16,-7-3 0 15</inkml:trace>
  <inkml:trace contextRef="#ctx0" brushRef="#br1" timeOffset="-159164.691">23661 8228 55 0,'0'12'27'0,"0"-8"-21"0,0-4 27 15,7-7-35-15,0-2 1 16,4 0-5-16,-1 2 0 16,1-2-1-16,3 6 1 15,7-4-9-15,0 4 0 16</inkml:trace>
  <inkml:trace contextRef="#ctx0" brushRef="#br1" timeOffset="-158940.747">24338 8237 38 0,'18'0'19'0,"10"-9"-29"15,-17 6 31-15,-1 3-31 16,4 3 0-16,4-3-7 16,0 3 1-16</inkml:trace>
  <inkml:trace contextRef="#ctx0" brushRef="#br1" timeOffset="-158700.827">24994 8253 49 0,'11'0'24'0,"3"-3"-32"0,-7 3 50 16,4-3-46-16,-1 0 0 0,1-1-9 15,3 4 1-15,7-6 7 16,4 0 0-16</inkml:trace>
  <inkml:trace contextRef="#ctx0" brushRef="#br1" timeOffset="-158429.932">25633 8159 39 0,'3'22'19'0,"4"-16"-21"15,-7-6 31-15,0 0-30 16,7 0 1-16,1-6-1 16,-1 3 1-16,0 0-1 0,3 3 0 15,1-3-2-15,-1-1 0 16,8 4-7-16,0 0 0 16,10-9 0-16,4 3 0 15</inkml:trace>
  <inkml:trace contextRef="#ctx0" brushRef="#br1" timeOffset="-158204.953">26289 8184 33 0,'7'9'16'0,"4"-5"-18"15,-8-1 34 1,-3-3-32-16,7 0 0 0,-3 0-1 16,-1 3 1-16,4 0-3 15,0-3 1-15,4 0-8 16,3-3 0-16</inkml:trace>
  <inkml:trace contextRef="#ctx0" brushRef="#br1" timeOffset="-157982.041">26547 8162 48 0,'14'10'24'0,"-4"-7"-25"0,-3-6 44 16,0-4-48-16,0 1 1 15,4 3-16-15,0 0 0 16,-4-10 18-16,-7 7 0 16</inkml:trace>
  <inkml:trace contextRef="#ctx0" brushRef="#br1" timeOffset="-156884.499">27100 9438 43 0,'-7'-3'21'0,"4"13"-4"16,3-7 22-16,0 6-37 15,-4 10 0-15,1 9 4 0,-4 7 1 16,0 15-8-16,-7 13 1 16,-1 15 3-16,1 13 1 15,4 0-4-15,3-6 1 16,3-13-9-16,4-13 1 15,7-21-12-15,0-26 1 16</inkml:trace>
  <inkml:trace contextRef="#ctx0" brushRef="#br1" timeOffset="-149871.953">23227 9438 23 0,'3'-3'11'0,"-3"3"2"0,0 0 12 16,0 0-19-16,0 0 0 15,0 3 5-15,-3 7 1 16,-1 5-14-16,-3 14 0 16,0 2 9-16,-3 16 1 15,-1 3-4-15,4 7 0 16,0-1-3-16,0-3 0 0,3-9-9 15,4-15 1-15,0-11-9 16,7-8 0-16</inkml:trace>
  <inkml:trace contextRef="#ctx0" brushRef="#br1" timeOffset="-148235.4">26903 8328 30 0,'3'0'15'0,"8"-3"-2"0,-11 3 15 0,0 0-26 15,0 0 0-15,0 0 1 16,0 0 1-16,0 0-4 15,0 0 0-15,0 0 4 16,0 0 0-16,0 0-1 16,0 0 0-16,0 0 0 15,0 0 0-15,0-3-2 16,0 3 1-16,0 0-1 16,0 0 0-16,0-3 0 15,0 3 0-15,0-3 0 16,0 3 0-16,-4 0 0 15,1 0 1-15,-4 0-1 0,0 0 0 16,-4 3 0-16,-3 0 0 16,-4 3-1-16,1 7 1 15,-1-4-1-15,8 4 1 16,-5-1-1-16,5 4 0 16,-1-3 0-16,1 2 0 15,3-2 0-15,3-1 1 16,1-2 0-16,3-4 1 15,0 0-1-15,10 1 0 16,4 2 1-16,11 0 0 16,0 4-1-16,-4-4 1 0,0 4-2 15,-7-1 1-15,-7 4-1 16,-7 0 0-16,-10 6-1 16,-12 3 0-16,1 9 0 15,-3 7 1-15,-5-3-3 16,-2-7 0-16,-1-3-4 15,4-6 1-15,3-3-7 16,7-6 0-16,8-7-5 16,3 0 1-16</inkml:trace>
  <inkml:trace contextRef="#ctx0" brushRef="#br1" timeOffset="-147831.536">26963 8626 38 0,'0'3'19'0,"7"4"-17"0,-4-4 31 0,-3 3-32 15,0 3 1-15,0 4 2 16,0 6 0-16,0 9-5 15,-3 6 0-15,-1 1 2 16,1 3 0-16,-1-1-5 16,4-2 1-16,0-7-9 15,0-6 0-15,7-16-1 16,0-6 0-16</inkml:trace>
  <inkml:trace contextRef="#ctx0" brushRef="#br1" timeOffset="-147500.977">27146 8723 42 0,'4'13'21'0,"-11"12"-21"0,3-22 42 16,1 3-43-16,-8 1 1 16,-3 2 0-16,-4-3 0 15,-3 1 0-15,4-1 0 16,-1-3 0-16,0-6 1 15,4 0-1-15,4-3 0 16,-1 2 0-16,4-2 1 16,3 3 0-16,4 3 0 0,4 0 1 15,7 0 0-15,3 6 1 16,3 7 0-16,1-1-1 16,0-2 1-16,-1 9-2 15,-3-1 0-15,0 7-3 16,-3 1 0-16,-4 2-12 15,0-6 1-15,-3-13-3 16,-4-3 1-16</inkml:trace>
  <inkml:trace contextRef="#ctx0" brushRef="#br1" timeOffset="-146029.133">23209 8319 48 0,'0'-3'24'0,"-35"3"-12"16,24 0 25-16,-3 3-36 16,-3 0 0-16,-8 3 0 15,0 4 1-15,1-1-3 16,2 1 1-16,5-1 1 0,-1 3 0 16,4-5 0-16,3 2 0 15,4-3 0-15,7 4 0 16,11-4-1-16,7 4 1 15,3 2 1-15,7 1 0 16,0-4-1-16,-3-3 1 16,-4 4-2-16,-3 2 1 15,-11 7-2-15,-7 6 1 16,-7 0-2-16,-7 7 0 0,-8-4-3 16,-2 3 1-16,-1-6-5 15,4 0 0-15,3-9-8 16,4-3 1-16</inkml:trace>
  <inkml:trace contextRef="#ctx0" brushRef="#br1" timeOffset="-145742.849">23216 8532 43 0,'-3'6'21'0,"6"23"-21"0,-3-20 33 16,0 4-33-16,0 2 0 16,0 1 2-16,0 12 0 15,0 0-2-15,0 1 0 16,0-1-1-16,0-3 1 15,0 0-6-15,4-9 1 16,-1-4-8-16,4-9 1 16</inkml:trace>
  <inkml:trace contextRef="#ctx0" brushRef="#br1" timeOffset="-145413.612">23393 8595 40 0,'3'-3'20'0,"-3"18"-22"0,-3-11 32 0,-4 5-29 16,-7 0 0-16,-1 4 1 16,-2-1 1-16,-4 1-4 15,3 0 0-15,0-1 2 16,1 1 1-16,3-4-1 16,3 0 1-16,4-2-1 15,3-1 0-15,4-6 0 16,4 0 0-16,3 3 1 15,4 3 0-15,3-6-1 16,0 7 1-16,0-1 0 16,-3 6 0-16,-1 1-1 15,1 6 0-15,-4-4-1 0,0 1 1 16,-4 3-4-16,1-3 0 16,-1-1-5-16,1-2 0 15,3-4-7-15,0-9 1 16</inkml:trace>
  <inkml:trace contextRef="#ctx0" brushRef="#br1" timeOffset="-145172.579">23432 8755 52 0,'0'6'26'0,"3"-15"-30"16,-3 9 47-16,14-4-43 16,0 4 0-16,4-3 0 15,0-3 0-15,3 0-3 16,0 3 0-16,0 0-5 16,0-4 1-16,-7 4-8 15,4-6 1-15</inkml:trace>
  <inkml:trace contextRef="#ctx0" brushRef="#br1" timeOffset="-144932.477">23583 8585 36 0,'0'19'18'0,"4"0"-16"0,3-16 26 16,-4 13-27-16,4 0 1 16,-7-1 1-16,4 7 0 15,-8 10-5-15,4-1 1 16,0-6 0-16,0-3 1 16,0 0-11-16,7-10 0 15</inkml:trace>
  <inkml:trace contextRef="#ctx0" brushRef="#br1" timeOffset="-144617.37">23813 8601 55 0,'3'13'27'0,"1"18"-35"0,-1-22 48 0,1 13-40 0,-4 7 1 15,3 8-7-15,1-5 1 16,3-1-7-16,-4-3 1 16</inkml:trace>
  <inkml:trace contextRef="#ctx0" brushRef="#br1" timeOffset="-143490.754">25019 9438 47 0,'-4'-3'23'0,"4"3"-17"16,0 3 32-16,-3 7-34 15,-1 5 0-15,-3 7 4 16,0 3 0-16,-3 19-9 16,-4 10 1-16,3 12 6 15,-3 3 0-15,3 3-2 0,4-3 0 16,0-13-2-1,4-12 0-15,-1-10-9 0,4-8 1 16,4-17-14-16,-1-12 0 16</inkml:trace>
  <inkml:trace contextRef="#ctx0" brushRef="#br1" timeOffset="-142545.205">25111 10376 44 0,'10'6'22'0,"-13"-12"-9"16,3 6 23-16,0 0-36 16,-4-3 0-16,1 3 1 15,-4 0 1-15,-4 0-2 16,-3 0 0-16,0 3 1 16,-4 0 1-16,1 3-1 15,-1 1 1-15,0-4-2 16,4 3 1-16,0-3 0 0,4 3 0 15,-5 1-1 1,8 2 1-16,7-3 0 0,4 4 0 16,10-4 1-16,4 10 1 15,3-1-1-15,3 1 1 16,1 3 0-16,-4 3 0 16,1 3 0-16,-8 0 0 15,0 0-2-15,-7 0 1 16,-11-6-2-16,1 6 1 15,-8 3-1-15,-6 1 0 16,-8-7-1-16,-7-7 0 16,-3 1 1-16,3-10 0 0,-3-3-1 15,7 0 1-15,3-3-2 16,4 0 0-16,7-3-6 16,-1 3 0-16,8 0-11 15,11-9 0-15</inkml:trace>
  <inkml:trace contextRef="#ctx0" brushRef="#br0" timeOffset="-137441.589">25626 10282 24 0,'-4'6'12'0,"4"-6"1"0,0 0 13 16,0 0-22-16,0-6 1 15,0 6 4-15,0 0 0 16,0 0-10-16,0 0 1 16,4-3 8-16,3 3 0 15,-4-3-2-15,4-1 0 16,8 4-2-16,2 0 1 15,4 0-2-15,1 0 0 0,-5 0-2 16,1 0 1-16,-4 4-2 16,-4-1 1-16,-2 0-1 15,-1 3 1-15,-4 0-2 16,-3 4 1-16,-3-1-1 16,-4-2 1-16,-1 5-1 15,-2 4 1-15,-1 3-1 16,-6 9 1-16,-1 3 0 15,4-6 0-15,3 0 0 16,4 0 0-16,-3 0-2 16,6 1 1-16,-3-1-5 15,4 0 0-15,6-3-9 16,4 0 1-16,0-10-4 16,-3-6 0-16</inkml:trace>
  <inkml:trace contextRef="#ctx0" brushRef="#br0" timeOffset="-137051.006">25665 10893 46 0,'7'4'23'0,"-4"-8"-30"0,-3 4 43 0,4-6-35 16,-4 0 0-16,0 0 0 15,-4-1 1-15,1 4-3 16,-1 3 0-16,-3 0 2 15,0 3 0-15,0 4-1 16,-4 5 1 0,1 16-3-1,3-3 1-15,3-6-2 16,8-6 1-16,3-4-9 16,0-6 0-16,3-6-2 15,1-3 0-15</inkml:trace>
  <inkml:trace contextRef="#ctx0" brushRef="#br0" timeOffset="-136299.977">26293 10595 28 0,'60'-37'14'0,"-29"-26"-7"0,-24 47 23 15,-3-9-29 1,-4-3 1-16,-11-6 0 0,-10-4 1 16,-7-3-3-16,-4 10 0 15,-10 0 2-15,-15 2 1 16,-10 1-1-16,-7 0 0 16,-10 0 0-16,-1-1 0 15,-3 11-2-15,-11 5 0 16,4 7-2-16,-8 6 0 15,8 3-2-15,3 9 1 16,-3 4-1-16,3-3 0 16,8 6 2-16,3 6 0 15,-1 6 1-15,15 10 0 0,7 9 1 16,15 13 1-16,6 21 1 16,7 1 0-16,11 9 0 15,21 13 0-15,21-4 2 16,11-6 1-16,17-15 0 15,18-4 1-15,11-15-1 16,24-16 0-16,15-19-1 16,10-18 0-16,14-29-2 15,3-25 0-15,-10-22-3 16,-10-12 1-16,-25-1-7 16,-18-2 0-16,-14-1-9 15,-28 4 0-15</inkml:trace>
  <inkml:trace contextRef="#ctx0" brushRef="#br0" timeOffset="-132849.463">24321 3866 28 0,'10'6'14'0,"11"-12"0"0,-14 6 14 0,0 6-26 15,0 4 0-15,0 9 4 16,-3-4 0-16,0 10-7 16,-4 7 1-16,-4 15 4 15,-3 12 1-15,-4 10-1 16,1 16 0-16,-8 9-2 16,1 16 0-16,-5 15 0 15,-2-6 0-15,-1 7-2 16,0-10 1-16,4-6-1 15,0-10 1-15,7-15-5 16,0-20 1-16,7-11-7 16,3-7 1-16,1-19-7 15,6-15 1-15</inkml:trace>
  <inkml:trace contextRef="#ctx0" brushRef="#br0" timeOffset="-131062.117">24317 3901 27 0,'11'9'13'0,"20"-6"-5"16,-20-3 14-16,7 3-21 16,3-3 1-16,3 3 2 15,5 0 0-15,2-3-4 16,12 0 0-16,3 4 4 0,3-1 0 15,7 0 0 1,8 0 0-16,3-3-1 0,-7 0 0 16,14 0-1-16,4 3 1 15,3-3-2-15,7-3 1 16,4-3-1-16,-8-1 0 16,15 1 0-16,-7 0 0 15,7 0-1-15,6 3 1 16,-9-7-1-16,13 10 1 15,-3-9 0-15,3 6 0 0,8-1 0 16,-12 1 0-16,12 3 0 16,-1 0 1-16,8 0-1 15,-4-3 0-15,0 0 0 16,3-3 0-16,11 6-1 16,-3 0 1-16,3 0-1 15,-4 6 1-15,8-6-1 16,-4 0 1-16,0 0-1 15,0 0 0-15,7-9 0 16,0 9 1-16,-10 3-1 16,6 3 1-16,5-6-1 15,2 0 0-15,-3 0 0 16,7 0 1-16,11 3-1 16,-18-3 0-16,4 3 0 15,3 4 0-15,4-1 0 16,-18 0 0-16,3 4 0 15,8-1 0-15,-4-3 0 0,-10 0 0 16,3-2 0-16,3-1 0 16,-3-3-1-16,-10-3 0 15,-11-1 1-15,7-2 0 16,-7 0 0-16,3 0 0 16,-10 3-1-16,-11-7 1 15,0 10 0-15,-6-6 0 16,-8 6-1-16,-7-3 1 15,-7 0-1-15,-7-4 1 16,0 7 0-16,-11-3 0 0,-7 3 0 16,-3 3 0-16,-7 4-1 15,-4 5 1-15,-3-2 0 16,-7 2 0-16,-4 4-1 16,-4 9 1-16,-3-6-1 15,-3 3 1-15,-8 15-2 16,-3 10 1-16,-3 7-1 15,-1 11 1-15,-3-2-1 16,3 9 0-16,1-6 1 16,-1 16 0-16,8-10 0 15,-1 12 0-15,1-5 1 16,-1 9 1-16,1-10-1 16,-4 7 0-16,-1-4 0 15,1 4 0-15,4 0 0 16,-4-10 0-16,0-3 0 15,-4 0 0 1,-3-15 0-16,0-1 0 0,-4 0-1 0,1-2 1 16,-8-7-1-16,0-6 1 15,-6-4-1-15,-1-2 1 16,-3-10-1-16,3-3 1 16,-7-3-1-16,-3 2 1 15,-8-8-1-15,-6 0 1 16,-11-7 0-16,-11-3 0 15,1-3-1-15,-1 3 1 16,-10-3 0-16,-7-3 0 0,-11-3-1 16,3-4 1-16,-10 1 0 15,-3-4 0-15,-7 1 0 16,-1 2 0-16,-6-5 0 16,-4-1 0-1,-96-9 0 1,12 0 0-16,23 6 0 15,9 3 0-15,6-2 0 16,-4-4 0-16,15 3 0 16,-4-3 0-16,-3 0-1 15,6 0 1-15,-3 6 0 16,-3 1 0-16,7-1 0 16,-4 3 0-16,0 4 0 15,7 0 1-15,4-7-1 16,0 6 0-16,-8 1 0 15,19 6 0-15,-5 3 0 0,1 3 1 16,0 3-1-16,14-3 0 16,-7 7 0-16,10-1 1 15,0 4-1-15,11-4 1 16,-7 4-1-16,4-4 1 16,-4 1-1-16,14-1 1 15,-4 0-1-15,4-2 1 16,4-1-1-16,0-3 1 15,6 3-1-15,8-6 0 16,0-6 0-16,-1-3 1 16,1-4-1-16,0-3 1 15,10-2-1-15,18 2 1 0,7 0-7 16,10 1 0-16,12-1-8 16,9 10 0-16</inkml:trace>
  <inkml:trace contextRef="#ctx0" brushRef="#br0" timeOffset="-130220.479">27742 2634 31 0,'8'3'15'0,"6"6"2"0,-11-6 15 16,1 7-29-16,-1 12 1 0,-3-7 0 16,0 10 0-16,-7 13-6 15,-10-3 1-15,-8 12 3 16,-3 12 1-16,-8 7-3 15,1 16 1-15,7-4-4 16,0 0 1-16,6-12-8 16,5-6 0-16,10-16-4 15,7-16 0-15</inkml:trace>
  <inkml:trace contextRef="#ctx0" brushRef="#br0" timeOffset="-129921.615">28095 2599 40 0,'7'10'20'0,"-7"18"-14"0,0-16 34 15,-3 17-39-15,-4-17 0 16,-4 13 1-16,-7 10 0 15,-10 2-3-15,-3 23 1 16,-1 12 1-16,-4 19 1 16,8-3-2-16,4 0 1 15,6-16-4-15,7-10 1 0,4-15-3 16,7-15 0-16,0-13-5 16,0-7 1-16,0-6-5 15,0-21 0-15</inkml:trace>
  <inkml:trace contextRef="#ctx0" brushRef="#br0" timeOffset="-129680.833">27612 3208 43 0,'-11'28'21'0,"11"-16"-20"15,0-9 40-15,4 4-39 16,-1-4 1-16,8 6 0 15,0 1 1-15,6-1-5 16,4-6 0-16,8 3 2 0,2 1 1 16,-2-1-2-1,6 3 1-15,7-5-5 0,1 2 0 16,-5-3-4-16,-2 0 0 16,2 0-7-16,-2-6 0 15</inkml:trace>
  <inkml:trace contextRef="#ctx0" brushRef="#br0" timeOffset="-129438.448">28190 3320 45 0,'4'-6'22'0,"0"-3"-21"0,-4 9 39 16,-4-3-39-16,-3-4 0 0,-4 1 1 16,-3 6 1-16,-3-3-4 15,-1 9 1-15,0 0 1 16,4 1 1-16,0 8-1 15,-4-2 0-15,4 9-2 16,0 6 0-16,4-9-1 16,6 0 1-16,4-4-2 15,7-5 0-15,7-1-5 16,4-2 1-16,3-4-7 16,4-13 1-16</inkml:trace>
  <inkml:trace contextRef="#ctx0" brushRef="#br0" timeOffset="-129066.018">28310 3374 43 0,'-7'40'21'0,"14"1"-17"0,-7-31 35 16,4-7-39-16,-1 9 0 15,1-2 0-15,0-1 1 16,3 1-1-16,0-7 0 15,0 0 0-15,3-3 0 16,-3-6 0-16,0 6 0 16,4-7 0-16,0 4 0 15,-1-3-1-15,1 6 1 0,-1 9 0 16,1 4 0-16,-1 3 0 16,8 5 1-16,-4-5-2 15,-3 0 1-15,3-4 0 16,0-2 0-16,4-1-1 15,3-6 1-15,0-6-1 16,0-6 1-16,0-7 0 16,1-3 0-16,-1 0-1 15,-4 4 1-15,1-4-7 16,-4 0 0-16,0-9-6 16,-3 3 1-16</inkml:trace>
  <inkml:trace contextRef="#ctx0" brushRef="#br0" timeOffset="-128493.976">29810 3289 43 0,'3'0'21'0,"1"6"-17"16,-4-6 35-16,-4-3-39 15,-3 3 0-15,-7-3 0 16,-4 3 1-16,-3-3-1 16,-7 9 0-16,-4 0 0 15,-3-2 0-15,3 5 1 16,4 10 0-16,3 9 0 16,1-3 0-16,3 6 0 0,3 4 0 15,7-1-1-15,11-5 1 16,7-4-3-16,11-6 0 15,17-4-6-15,4-12 0 16,3-15-7-16,4-7 1 16</inkml:trace>
  <inkml:trace contextRef="#ctx0" brushRef="#br0" timeOffset="-128224.765">30067 2668 41 0,'-10'38'20'0,"3"31"-17"16,7-41 32-16,-7 16-35 15,-4 9 0-15,0 13 0 16,1 12 0-16,-1-2-1 15,-3-1 1-15,0-12-1 16,0-10 0-16,7-22-5 16,0 1 1-16,7-10-8 15,3-7 1-15</inkml:trace>
  <inkml:trace contextRef="#ctx0" brushRef="#br0" timeOffset="-127954.516">30180 3336 47 0,'11'-3'23'0,"3"-6"-25"0,-14 9 41 16,0 0-39-16,0 0 0 15,-7-10 0-15,-4 7 1 16,-3-3-1-16,0-1 0 16,-4 4 1-16,1 6 0 0,-1 1 0 15,4 5 0-15,0 10 0 16,0-3 0-16,3 5-1 15,4 5 1-15,4-8-2 16,3-2 0-16,7-3-2 16,10-4 0-16,8-6-6 15,3-3 1-15,0-6-6 16,4-10 0-16</inkml:trace>
  <inkml:trace contextRef="#ctx0" brushRef="#br0" timeOffset="-127382.637">30512 3214 42 0,'7'9'21'0,"-4"-12"-18"15,-3 9 36-15,-7-3-38 16,-7 7 0-16,-3-1-1 16,-8 1 1-16,4-1-2 15,-4 1 1-15,4-4 1 16,3 0 0-16,1 0-1 0,2 1 1 15,5-4 0-15,6 3 0 16,8 3 0-16,3 1 0 16,7-1 0-16,0 7 0 15,4 3-1-15,-1-7 1 16,-2 4-2-16,-8 0 1 16,-4-4-1-16,-3-2 1 15,-3 2-1-15,-4-2 0 16,-4-1 0-1,4 0 0 1,0-6 0-16,3 4 1 0,4-7-1 16,4 3 0-16,3 3 1 15,7-6 0-15,7 0 0 16,4-6 0-16,3 6 0 16,-3-3 0-16,-4-7 0 15,-7-5 1-15,4-1-2 16,-4 3 0-16,-4-9 0 15,-3 4 1-15,-3 5-2 16,-1-6 1-16,-3 10-1 16,0 3 0-16,-3 6 1 15,-4 9 0-15,0 7-1 16,0 9 0-16,0 3 1 16,3-6 1-16,4 9 0 15,4-2 0-15,3-7-1 16,7-1 0-16,4 1-5 0,-4-6 1 15,17-10-7-15,8-6 1 16</inkml:trace>
  <inkml:trace contextRef="#ctx0" brushRef="#br0" timeOffset="-126137.361">31577 2891 35 0,'-3'12'17'0,"-1"4"-10"0,1-13 27 16,-1 3-31-16,-3 7 0 15,-4 9 1-15,-3 9 1 16,-3 10-6-16,-8 22 0 16,-3-10 3-16,3 10 1 15,4-7-4-15,0-6 1 16,7-15-7-16,3-7 0 15,4-6-7-15,-4-13 0 16</inkml:trace>
  <inkml:trace contextRef="#ctx0" brushRef="#br0" timeOffset="-125702.956">31157 3292 39 0,'0'22'19'0,"25"-6"-9"15,-18-16 30-15,4 0-38 16,3 0 0-16,3 0 0 16,8 3 0-16,3 3-4 15,4 4 1-15,3-1 2 16,8 0 0-16,-1 7-1 16,4-6 0-16,-7-4-1 15,0 0 1-15,-8-3-1 16,-6 0 1-16,-7-3-1 15,-1-3 1-15,-3-3-1 16,-3 0 0-16,0 3 0 16,-8-7 0-16,1 4 0 0,-4 3 1 15,-7 3-1-15,-4 0 1 16,-3 0 0-16,-4 9 0 16,-3 1 0-16,0 5 0 15,3-2-1-15,1 2 0 16,2 7-1-16,5 3 1 15,6-6-1-15,8-3 1 16,10-7-1-16,7-12 1 0,4-6 0 16,-4 3 1-16,4-13-4 15,-4 0 0-15,0-3-8 16,-3 3 1-16</inkml:trace>
  <inkml:trace contextRef="#ctx0" brushRef="#br0" timeOffset="-125145.257">32695 2941 49 0,'4'-9'24'0,"-4"9"-23"0,-4-4 42 0,-6 4-43 16,-8 4 0-16,-10-8 0 15,-4 4 0-15,1 7 0 16,-1 2 1-16,-4 4-1 16,1 5 1-16,0 1-1 15,10 3 1-15,4-3-1 16,3 6 1-16,8 3-1 15,6 4 1-15,8-1-1 16,10 0 0-16,7 1 1 16,4 2 0-16,3-2-1 15,0-1 1-15,-7-6-2 16,-6 3 1-16,-15 1-1 16,-11-17 1-16,-10 10-4 15,-14-3 0-15,-8-3-11 16,4-13 1-16,-6-6-1 15,2-7 0-15</inkml:trace>
  <inkml:trace contextRef="#ctx0" brushRef="#br0" timeOffset="-124559.637">32925 2750 36 0,'3'3'18'0,"11"-13"-10"16,-7 7 33-16,4-3-38 16,3 3 1-16,4-3 2 15,6 2 1-15,8 4-8 16,7-9 0-16,3 3 5 0,-3 6 1 16,-4 0-2-16,-3 3 1 15,-7-3-3-15,-4 6 1 16,-7 0-2-16,-3 4 0 15,-11-7-1-15,-7 13 1 16,-7-1-2-16,-8 14 0 31,-16-1-4-31,6 6 0 0,7 1-6 16,8-4 1-16,2-9-6 16,8 0 1-16</inkml:trace>
  <inkml:trace contextRef="#ctx0" brushRef="#br0" timeOffset="-124213.822">33129 3521 54 0,'25'6'27'0,"0"-24"-34"16,-22 8 51-16,1 10-43 16,-4 0 0-16,0-9 0 15,-7-1 0-15,-4-8-2 0,-3 2 1 16,-4 6 1-16,1 1 0 16,-1 9-1-16,-3 9 1 15,3 1-1-15,1-1 1 16,-1 7-2-16,7 3 0 15,8 0-1-15,10-7 1 16,7-2-3-16,11-4 0 16,7-6-5-16,-4-3 0 15,-4-7-6-15,-9-2 1 0</inkml:trace>
  <inkml:trace contextRef="#ctx0" brushRef="#br0" timeOffset="-118960.28">25015 7384 31 0,'0'0'15'0,"0"-3"-3"15,0 3 16-15,0 0-24 16,0 0 1-16,0 0 3 16,0 3 1-16,0 4-11 15,0 5 1-15,0 7 7 16,-3 9 1-16,-1 4-2 16,4 8 0-16,-3 7-2 15,-1-3 1-15,1 3-2 16,-4 0 1-16,0 0-2 15,0-6 0-15,0-9-2 16,0-7 1-16,0 0-3 0,-4-3 0 16,7-3-6-16,1-1 0 15,3-5-9-15,7-13 0 16</inkml:trace>
  <inkml:trace contextRef="#ctx0" brushRef="#br0" timeOffset="-117712.926">25044 7732 24 0,'-4'-3'12'0,"4"6"3"0,0 1 7 16,0-4-18-16,4 6 0 16,-4-6 4-16,0 0 0 15,0 0-9-15,0 0 1 0,0 0 6 16,3 0 1 0,4 3-2-16,-3 3 0 0,3-3-2 15,0-3 1-15,-4 4-2 16,5-1 1-16,-5 0-1 15,1-3 0-15,-4 0 0 16,0 0 0-16,0 0-1 16,7 0 1-16,3 0-1 15,-3-3 1-15,4 6-1 16,-1-6 0-16,5 6-1 16,-1-6 1-16,3 3 0 15,1-3 0-15,0 3-1 16,-1 0 1-16,1 0-1 15,-1 0 1-15,1 3-1 16,3-3 1-16,0 0-1 16,1 0 1-16,2 0-1 15,1 0 1-15,0 3-1 16,-1-3 1-16,5 3-1 16,-5 0 1-16,1 0-1 0,0 0 1 15,-4 1-1-15,-3-1 0 16,3 0 0-16,3 0 0 15,1-3 0-15,0 0 1 16,3 0-1-16,0 0 0 16,-3 0 0-16,-4 0 1 15,4 0-1-15,-1 0 1 16,1 0-1-16,0 0 0 16,0-3 0-16,3 0 0 0,4 0-1 15,-4-4 1-15,0 1 0 16,0 6 1-16,-3-3-1 15,0 3 0-15,-4 0 0 16,-4 0 1-16,5 0-1 16,-1-3 1-16,3 3-1 15,-2 0 0-15,9-3 0 16,1 3 0-16,0 3 0 16,0-10 0-16,-1 7 0 15,1 0 0-15,3 4 0 16,-3-4 0-16,0 0 0 15,0 0 1-15,-4 0-1 16,0-4 0-16,0 4 0 16,-3 4 0-16,-7-1 0 15,3 0 1-15,-4 0-1 16,5 0 0 0,6 0 0-16,0 0 0 15,-7-3 0-15,4 0 0 16,-7 0-1-16,-1 0 1 15,-3 0-3-15,-3 4 1 16,-1-4-5-16,-3 0 1 16,-3 0-8-16,-4 0 1 15,-4-4-7-15,-6 4 0 16</inkml:trace>
  <inkml:trace contextRef="#ctx0" brushRef="#br0" timeOffset="-117144.153">26995 7428 27 0,'0'-9'13'0,"0"3"0"0,0 6 12 15,0 0-21-15,0 0 0 16,0 0 4-16,0 3 1 16,0 0-10-16,-4 0 0 0,1 6 7 15,-1 10 1-15,0 0-2 16,1 6 1-16,-1 3-2 15,1 10 1-15,-4 6-1 16,-4-3 0-16,4 9-1 16,-3 9 0-16,-5-5-1 15,1-4 1-15,0-3-3 16,4-6 0-16,-1-7 0 16,8-2 1-16,-1-1-4 15,4-12 1-15,0-7-8 16,0-9 0-16,-3-12-9 15,-1-7 0-15</inkml:trace>
  <inkml:trace contextRef="#ctx0" brushRef="#br0" timeOffset="-115522.27">25534 7384 25 0,'0'0'12'0,"4"-3"0"0,-4 3 13 16,0 7-23-16,-4-7 1 15,4 3 4-15,0-3 1 16,0 3-7-16,0 0 0 16,0 3 6-16,4-6 0 15,3 3-1-15,3 1 1 16,1-1-2-16,3-3 0 0,0 0-3 15,-3-3 1-15,-1-4-2 16,1 1 0-16,-4-3-2 16,0-4 1-16,0 0-1 15,-4 1 0-15,1 3 0 16,-4-1 0-16,0 4 0 16,-4 0 0-16,4 6 0 15,-3-4 0-15,-1 4 0 16,-3 4 0-16,0 2 0 15,0 6 0-15,0-2 0 16,0-1 1-16,0 7 0 16,0 3 0-16,0 3 0 15,3 3 1-15,1 3-1 16,3-6 1-16,7-3-1 16,4-7 0-16,-1 1-3 15,4-4 1-15,0 4-7 16,4-10 1-16,0-3-9 15,-1-6 1-15</inkml:trace>
  <inkml:trace contextRef="#ctx0" brushRef="#br0" timeOffset="-115191.748">25770 7457 45 0,'-3'9'22'0,"-4"0"-19"0,7-9 36 0,0 0-36 16,-4 3 0-16,4-3 2 15,0 0 0-15,0 0-7 16,0-6 1-16,4-3 4 16,3-4 0-16,3-2-1 15,1 2 0-15,0 1-1 16,-1-4 0-16,1 3 0 15,-1 1 1-15,5-1-1 16,-1 4 1-16,0-1-2 16,-4 4 0-16,1 0-3 15,-1 3 1-15,1 0-8 16,0 3 1-16,-4 0-9 16,0-4 0-16</inkml:trace>
  <inkml:trace contextRef="#ctx0" brushRef="#br0" timeOffset="-114848.088">25964 7435 47 0,'-3'31'23'0,"3"-3"-23"0,0-25 37 15,0 0-36-15,0 1 1 0,0-4 0 16,0 0 0-16,0-10-3 16,3-2 0-16,-3-4 2 15,4 0 0-15,0 1-1 16,3 2 1-16,0 1-1 16,0-1 1-16,3 0 0 15,1 1 0-15,3 2 0 16,0 1 0-16,4 3-2 15,-1 0 1-15,1 2-3 16,-4 4 0-16,0 0-4 16,0 0 0-16,-3 0-9 15,-1-6 1-15</inkml:trace>
  <inkml:trace contextRef="#ctx0" brushRef="#br0" timeOffset="-114533.553">26222 7306 42 0,'7'13'21'0,"-3"-17"-17"0,-4 4 33 15,0 0-37-15,0 0 0 16,0 0 0-16,0-3 1 16,-4 0-1-16,1 0 0 15,-5 3 1-15,5 3 0 16,-4 3-1-16,0 7 1 15,0-4-1-15,0 4 0 0,0 6-2 16,0-4 1 0,3 1-1-16,4 0 1 0,4-4-1 15,3-5 0-15,0 2 0 16,0-15 1-16,3-1-1 16,4-2 0-16,1 0-6 15,-1-1 1-15,3-5-4 16,-3-1 0-16</inkml:trace>
  <inkml:trace contextRef="#ctx0" brushRef="#br0" timeOffset="-114218.185">26363 7485 45 0,'0'6'22'0,"18"-25"-32"0,-15 13 41 15,1-3-31-15,3-4 1 16,0-3 1-16,0 4 1 16,0-1-2-16,0-2 0 15,4-1 3-15,6 0 1 16,8 1-1-16,0 2 1 15,3 0-2-15,4 4 1 16,-4 3-4-16,-3 3 0 16,-4 3-13-16,0 0 1 0,-11 0-4 15,-10 0 1-15</inkml:trace>
  <inkml:trace contextRef="#ctx0" brushRef="#br0" timeOffset="-113165.533">18023 16234 31 0,'-3'9'15'0,"13"0"-2"0,-10-5 16 0,0 2-24 15,4 0 1-15,0 0 3 16,-1 1 0-16,4-4-11 16,4 3 1-16,6-3 7 15,1-6 0-15,3-3-3 16,4-7 1-16,3-2-2 15,4-4 0-15,-4-3-2 16,0-3 0-16,-3 0-1 16,-4-7 1-16,-7 1-1 15,-3 0 0-15,-8 6-2 16,-3 3 1-16,-7 9-1 16,-3 7 0-16,-4 12 0 15,-4 7 0-15,-3 2 0 16,0 7 1-16,-4 10 1 15,4-1 1-15,0 3 2 16,-1 1 0-16,5 3 0 16,3 5 1-16,7 4-1 0,10-9 1 15,8 3-1-15,3-7 1 16,7-9-4-16,7-9 1 16,8-6-6-16,-1-7 0 15,-3-3-10-15,-1-13 0 16</inkml:trace>
  <inkml:trace contextRef="#ctx0" brushRef="#br0" timeOffset="-112819.195">18489 16425 51 0,'0'9'25'0,"-3"-2"-25"16,6-14 38-16,-3 7-37 16,0-9 1-16,0-4 2 15,4-5 1-15,3-1-6 16,3 0 1-16,-3-3 4 15,4-3 1-15,7 0-2 16,-1 0 1-16,4 0-1 16,1 3 0-16,-1 6-3 15,0 3 1-15,0 4-9 0,-3 3 1 16,-1 3-12-16,-3-4 1 16</inkml:trace>
  <inkml:trace contextRef="#ctx0" brushRef="#br0" timeOffset="-112250.076">18902 16372 54 0,'-4'25'27'0,"1"-13"-28"0,3-12 40 16,0 0-40-16,0-6 1 15,0-7 0-15,3-2 1 16,4-4-1-16,0-3 1 16,0-9 0-16,4-4 0 15,3 1 0-15,-3 2 1 16,3 4-1-16,0 3 1 0,0 6-1 16,4 3 1-16,3 4-2 15,4 3 1-15,3-7-4 16,-3 10 0-16,-4-1-9 15,-4 1 1-15,1 0-6 16,-4-4 1-16</inkml:trace>
  <inkml:trace contextRef="#ctx0" brushRef="#br0" timeOffset="-111888.732">19424 16183 50 0,'21'10'25'0,"-3"-16"-23"0,-15 2 44 15,4-2-45-15,0 0 1 16,-3 0-1-16,-1-4 1 16,-3 4-3-16,-3-3 0 15,-4-1 2-15,-4 4 0 16,-6 3-1-16,-5 6 0 15,1 6 0-15,0 7 0 16,0 6-1-16,3 3 1 16,8-3-2-16,3 6 1 15,7 0-1-15,14-6 0 16,7-9 0-16,11-7 0 0,3-9 0 16,0-3 0-16,-3-10 1 15,0-9 0-15,-4-3-7 16,-3 0 0-16,-8-10-6 15,-3 3 0-15</inkml:trace>
  <inkml:trace contextRef="#ctx0" brushRef="#br0" timeOffset="-109294.232">22550 15641 49 0,'3'0'24'0,"4"-9"-20"16,-7 9 41-16,0 0-43 15,0 0 1-15,-7 3 1 16,-7 3 0-16,-11 7-5 15,-6 2 1-15,-1 4 3 16,-7 0 0-16,-3 3-1 16,-1 3 0-16,1 6-1 15,7 10 1-15,3 0-2 16,11 9 1-16,7-6 0 16,10 3 0-16,11 0 0 15,11 0 1-15,7-6-1 16,-1-10 0-16,12 4-1 0,2-7 1 15,1 0 0-15,-7-3 0 16,-7-3-2-16,-15 3 1 16,-13 0-1-16,-15 10 1 15,-3-4-1-15,-7 7 0 16,-8-1-5-16,-2-5 1 16,2-7-5-16,4-3 0 15,8-7-9-15,6-2 0 16</inkml:trace>
  <inkml:trace contextRef="#ctx0" brushRef="#br0" timeOffset="-108975.376">22680 16296 75 0,'4'0'37'0,"20"-3"-44"16,-13 0 70-16,10-3-62 15,7 0 1-15,1-4-1 16,6-2 1-16,11-1-3 0,0-3 0 15,3 1-2-15,-7 2 1 16,-6 1-10-16,-5-1 0 16,-6 1-10-16,0 2 1 15</inkml:trace>
  <inkml:trace contextRef="#ctx0" brushRef="#br0" timeOffset="-108481.109">23830 15744 63 0,'0'4'31'0,"-14"-8"-34"0,7 8 51 0,-4 2-46 15,-6 0 1-15,-4 4 0 16,-1-1 0-16,-6 7-4 16,4-4 0-16,-5 1 2 15,1 6 1-15,3-4-2 16,4 1 0-16,4 3-1 15,2-4 1-15,5 4 0 0,10 3 0 16,7-3-1-16,11 9 1 16,3-6 0-16,3 0 1 15,5 3 0 1,-1 3 0-16,0-3-1 16,-3 1 1-16,-8-1-2 0,-6 0 1 15,-15 3-1-15,-6-3 0 16,-8 6-2-16,-10 1 1 31,-21 9-8-31,6-7 0 16,12-3-9-16,6-9 1 0</inkml:trace>
  <inkml:trace contextRef="#ctx0" brushRef="#br0" timeOffset="-108105.306">23964 16158 56 0,'7'22'28'0,"4"22"-31"0,-8-31 44 16,-3 2-41-16,0 14 1 15,0 8-1-15,0 7 1 16,-3 13-2-16,3-7 1 15,-4 0-4-15,1-3 0 16,-1-3-9-16,4-10 0 16,0-15-2-16,4-6 0 0</inkml:trace>
  <inkml:trace contextRef="#ctx0" brushRef="#br0" timeOffset="-107806.479">24250 16406 59 0,'3'19'29'0,"-17"-7"-42"16,7-8 60-16,-10-1-48 15,-8 0 1-15,0 0-1 16,-3 0 1-16,3 0 0 16,1 0 1-16,6 1-1 15,4-1 1-15,3 3 0 16,4-3 1-16,7 3 2 15,7 7 0-15,7 3 0 0,11 9 0 16,3 0 0-16,1-3 0 16,2 0-2-16,1-4 1 15,0 1-5-15,-7-3 0 16,-4-3-9-16,-7-4 1 16,-7-12-10-16,-7 3 1 15</inkml:trace>
  <inkml:trace contextRef="#ctx0" brushRef="#br0" timeOffset="-106815.172">21385 15186 45 0,'7'0'22'0,"-3"-3"-11"0,-4 3 31 16,0 0-39-16,0 3 1 15,0-3 4-15,4 13 0 16,-4 6-8-16,3 12 1 16,1 10 6-16,3 15 1 0,-4 26-1 15,1 28 1-15,3 21-3 16,-4 26 0-16,1 19-3 15,-4 15 1-15,-11-16-2 16,4 1 0-16,-3-13-3 16,-1-22 0-16,0-18-5 15,1-23 0-15,-1-19-8 16,4-21 1-16,4-29-10 16,10-15 1-16</inkml:trace>
  <inkml:trace contextRef="#ctx0" brushRef="#br0" timeOffset="-106110.581">25160 14782 46 0,'0'0'23'0,"0"9"-14"0,0-6 31 16,0 4-37-16,4 8 1 15,-4 7 4-15,3 6 0 16,1 7-8-16,-4 15 0 16,3 13 7-16,-3 25 0 15,7 21-2-15,-7 23 1 16,-3 31-3-16,-1 16 1 16,-3 6-2-16,-3 3 0 15,-1 3-2-15,0-21 1 0,4-17-2 16,4-2 0-16,-4-23-5 15,0-15 1-15,-4-15-9 16,-6-26 1-16,-8-32-9 16,0-18 0-16</inkml:trace>
  <inkml:trace contextRef="#ctx0" brushRef="#br0" timeOffset="-103017.443">19914 16071 46 0,'7'28'23'0,"0"13"-10"0,-7-32 24 16,0 4-35-16,-3 2 1 15,-1 1 2-15,1-4 0 16,-1-2-6-16,-3-4 1 15,0-3 4-15,4-6 0 16,-1-6-2-16,4-10 1 16,0 0-1-16,7-9 1 0,4-7-2 15,3-9 1-15,11 7 0 16,3-4 0-16,4 3 0 16,-4 4 0-16,11 9-4 15,3 0 1-15,0 9-11 16,-3 7 0-16,-11-1-8 15,-10 17 0-15</inkml:trace>
  <inkml:trace contextRef="#ctx0" brushRef="#br0" timeOffset="-99549.118">3009 17632 43 0,'4'-22'21'0,"3"3"-14"0,-7 19 22 15,0 0-27-15,3 0 1 16,4 10 1-16,-3 6 1 16,3 2-6-16,0 7 1 15,-3 1 3-15,3-5 1 16,-4 1-2-16,4 0 1 16,-7-6-1-16,11-3 1 0,-1-4-2 15,1-3 1-15,7-6-1 16,-4-3 0-16,7-3 0 15,7 3 0-15,0-4 0 16,1 1 0-16,2 0-1 16,1-3 1-16,3 2-1 15,1-5 1-15,2-4-1 16,-2-3 0-16,-12 4 0 16,5 5 0-16,-1 1 1 15,-7 6 0-15,-3 3-1 16,3 3 1-16,0 6 0 15,7 4 0-15,-7-1-1 16,0-2 0-16,1-4-1 16,2-3 0-16,-10-3 0 15,4-6 0-15,3-7-1 16,-3-2 1-16,-8-1-1 0,1 0 1 16,3 0 1-1,0 1 0-15,0 5 1 0,4 4 0 16,-7 3 0-16,10 3 1 15,0 3-1-15,4 7 0 16,-4-4 0-16,0 0 1 31,11-6-2-31,-4 0 0 16,0-3 0-16,-7-3 0 16,8 6 0-16,-8 0 0 0,7 3 0 15,4 0 0-15,-4 3 0 16,11 7 0-16,3 2 0 15,-3 1 1-15,10 0-1 16,-6-1 1-16,6-2-1 16,0-4 1-16,-6-2-1 15,-4-1 0-15,3-6-1 16,-3 3 1-16,-4 0-1 16,-3 0 1-16,-4 1-2 15,-3-4 0-15,-8 0-1 16,1 3 1-16,-15 0-1 15,-3-3 1-15,-10 0-1 16,-11 0 1-16,-1 0 0 16,-9-6 1-16,-15-4 0 15,-21-9 0-15,-25 0 0 16,-10-9 0-16,-18 3 0 0,25 6 1 16,-57-6 0-1,14 13 0-15,4 2 0 0,14 7 0 16,11 6 0-16,10 7 0 15,11 2 0-15,17 4 0 16,22 0 1-16,3-4 0 16,11 1 0-16,10-1 1 15,11-2-1-15,4-7 0 16,2-3 0-16,5-3 0 16,3-4-2-16,-7 1 1 15,0-3-1-15,-7 9 0 0,3 0 0 16,-6 15 0-16,-5 4 0 15,-16 13 0-15,-5 8 1 16,-6 4 0-16,3-9 0 16,-3 2 0-16,6-8 0 15,4-7 0-15,8-13 0 16,10-6 1-16,10-19 0 16,4-15 0-16,14-16-1 15,4-6 1-15,3-4-1 16,3-2 1-16,4 8-1 15,1 8 0-15,2 11 0 16,-3 20 1-16,8 18-1 16,2 13 1-16,-2 15-1 15,-5 4 1-15,12 6 0 16,-1 3 0-16,14 0 0 16,11-6 0-16,7-10-1 0,14 0 0 15,1-12 0-15,13-6 1 16,7-7-1-16,15-6 0 15,-8-9-1-15,11-4 1 16,0-3-1-16,-7-2 1 16,3 2 0-16,-17 0 0 15,0 7-1-15,-15 3 1 16,12 2 0-16,-15 4 0 16,7 4-1-16,-7 2 1 15,7-3 0-15,-24 0 0 16,6-3 0-16,4-3 0 0,0-3 0 15,-3-4 1-15,7 1 1 16,-1-4 1-16,-6 4 0 16,-11 3 1-16,-7-4-1 15,-4-2 1 1,0-4-3-16,-3 0 1 0,-14-6-11 16,-4 0 1-16,-7-22-12 15,-6 4 1-15</inkml:trace>
  <inkml:trace contextRef="#ctx0" brushRef="#br0" timeOffset="-96425.617">26409 15428 35 0,'3'0'17'0,"8"-10"-5"15,-11 10 18-15,4-3-26 16,-4 3 1-16,0 0 4 16,0 0 0-16,0 0-9 15,0 0 0-15,0 0 8 16,0 6 0-16,-4 1-2 15,4-1 0-15,-7 3-2 0,0 4 1 16,0 3-3-16,-4-4 1 16,-3 10-1-16,-7 0 0 15,-4 3-1-15,-3 7 0 16,3-1-1-16,-3-3 1 16,-4 10-1-16,-3-4 0 15,0 1 0-15,3-7 0 16,4 0 0-16,3-9 0 15,4 3 0-15,7-10 0 16,0-2 0-16,3-1 1 16,4 1-1-16,0-4 0 0,0 3 0 15,0 1 0-15,4-4 0 16,-1-3 0-16,0 3 0 16,4 1 1-16,8-4-1 15,2 3 1-15,8-6-1 16,3 0 1-16,4 0-1 15,-1 0 1-15,1 0-1 16,0 0 0-16,3 0 0 16,4 0 0-16,6-3-1 15,5 3 1-15,-4 0-4 16,-1 0 1-16,-2 0-7 16,-5 3 1-16,-6 0-13 15,-7-6 1-15</inkml:trace>
  <inkml:trace contextRef="#ctx0" brushRef="#br0" timeOffset="-95886.833">25820 16246 37 0,'-7'19'18'0,"-14"-3"-4"15,21-13 15-15,0 0-24 16,-4 0 0-16,4 0 4 15,0 0 1-15,0-3-11 16,4 7 1-16,3-7 8 16,0 0 1-16,7 0-3 0,7 0 1 15,11 0-2-15,14 0 0 16,10 0-2-16,0 3 0 16,12-3-2-16,-1 0 1 15,0 3-2-15,-4-3 0 16,-3 6-8-16,-11 7 1 15,-10-1-15-15,-7-5 0 16</inkml:trace>
  <inkml:trace contextRef="#ctx0" brushRef="#br0" timeOffset="-90226.554">31253 14500 12 0,'0'0'6'0,"0"0"4"0,0 0 7 0,0 0-10 16,0 0 1-16,0 0 7 16,0 0 0-16,0 0-17 15,0 3 0-15,0 3 13 16,0 3 1-16,-4 7-4 16,-7 3 1-16,-3 12-4 15,-3 16 0-15,-4 7-2 16,-8 11 0-16,-6 8-4 15,-4 5 1-15,0-18-6 16,4-10 1-16,7-6-8 16,0-7 0-16,14-15-5 0,7-6 1 15</inkml:trace>
  <inkml:trace contextRef="#ctx0" brushRef="#br0" timeOffset="-89897.005">31683 14471 44 0,'0'10'22'0,"-7"9"-22"16,3-13 38-1,-3 6-38-15,-3 7 0 0,-11 0 2 16,-4 3 1-16,-7 12-3 16,-3 7 0-16,0 13 1 15,-8 5 0-15,4 7-1 16,-3 6 1-16,0-3-4 16,3-9 1-16,11-4-4 15,3-9 1-15,7-12-7 16,11-10 1-16,11-16-2 15,3-15 0-15</inkml:trace>
  <inkml:trace contextRef="#ctx0" brushRef="#br0" timeOffset="-89654.722">31111 15042 46 0,'-3'6'23'0,"6"-6"-25"0,-3 0 47 16,8 0-43-16,-1-3 1 16,3 3 1-16,8 0 1 15,-1 0-7-15,5 0 1 16,2 0 2-16,-3 0 1 0,-3 3-6 16,0 0 0-16,-1 1-12 15,1-1 1-15,7-3-1 16,-1 0 0-16</inkml:trace>
  <inkml:trace contextRef="#ctx0" brushRef="#br0" timeOffset="-89384.841">31609 15036 59 0,'0'3'29'0,"-4"-6"-43"16,1 3 61-16,-4-3-46 15,-4 3 1-15,-3 0 0 16,0 3 1-16,-4 3-4 16,-3 3 0-16,-4 7 2 15,4 3 0-15,-3 0-2 0,6 3 0 16,4-7-1-16,3-5 1 16,8-1-2-16,10-3 1 15,3-2-2-15,8-1 0 16,3 0-3-16,7-3 1 15,-3-6-9-15,3-4 1 16</inkml:trace>
  <inkml:trace contextRef="#ctx0" brushRef="#br0" timeOffset="-85226.46">31817 14989 32 0,'0'6'16'0,"0"16"-6"0,4-16 16 15,-4 4-24-15,0 5 0 16,3 4 3-16,-3 0 1 16,0 0-6-16,4-4 0 0,-4-5 4 15,3-1 0-15,1-2-1 16,-1-7 0-16,4-7-2 16,0 1 0-16,0-3-1 15,-3 2 1-15,-1 1-1 16,-3 6 0-16,4 0 0 15,-4 6 0-15,3 4 1 16,-3 2 0-16,0-2-2 16,4 2 1-16,0 1 0 15,-1 2 0-15,4 7 0 16,4-3 0 0,13 0 0-1,5-6 1-15,2-10-1 16,1-16 1-16,3 4-1 15,1-10 1-15,-5-9-1 16,-2-10 0-16,-8 4-5 0,-4-4 0 16,-2 0-10-16,-12 1 0 15</inkml:trace>
  <inkml:trace contextRef="#ctx0" brushRef="#br0" timeOffset="-84730.591">31214 15619 38 0,'0'3'19'0,"-4"16"-11"0,4-13 23 16,-3 7-28-16,-8 2 0 16,4 4 1-16,-3 10 0 15,-5 5-6-15,1 10 1 16,-3 3 2-16,-1 6 1 15,4-12-6-15,0-3 1 16,3-10-7-16,8-9 1 16,3-10-5-16,0-9 0 15</inkml:trace>
  <inkml:trace contextRef="#ctx0" brushRef="#br0" timeOffset="-84476.108">31111 15898 25 0,'11'16'12'0,"7"-19"-4"0,-8 3 18 0,11 3-22 15,8 3 1-15,-1 0 4 16,-3 1 0-16,-4-4-11 16,-7 3 1-16,0 0 6 15,-7 1 1-15,-3 2-4 16,-8 4 1-16,-3 2-3 15,-7 4 1-15,-4 3-4 16,-3-3 0-16,3 0-4 16,1-1 1-16,6-5-8 15,1-4 0-15</inkml:trace>
  <inkml:trace contextRef="#ctx0" brushRef="#br0" timeOffset="-84266.809">31538 16077 34 0,'-14'31'17'0,"-3"-15"-24"0,13-13 24 0,1 0-31 16,-1-3 0-16,4 0-1 15,4-9 0-15</inkml:trace>
  <inkml:trace contextRef="#ctx0" brushRef="#br0" timeOffset="-83695.031">31563 15870 35 0,'-3'3'17'0,"-1"0"-18"16,8 0 35-16,-1 0-34 16,4-3 0-16,7 4-3 15,0-1 1-15,7 3 1 0,-3-3 1 16,7 0-2 0,3 0 1-16,7 1 0 0,1-1 1 15,-1 0 2-15,-3 3 1 16,-4-3 0-16,-3-3 0 15,-4 3 1-15,-4-3 0 16,-3 0-1-16,-3 3 0 16,-4-3-1-16,-7 0 0 15,0 4-1-15,-7 2 0 16,0 0-1-16,-4 4 0 0,-3-1-3 16,0 7 0-16,-3 2-2 15,2 1 1-15,5 0-1 16,-1 3 0-16,8 3 1 15,-1 10 1-15,8-1 3 16,3 1 1-16,3-4 3 16,4-6 0-16,1 0 0 15,-1-3 1-15,0 0-1 16,-4 0 0-16,-6-3-3 16,-8-4 0-16,-3 4-2 15,-14-6 0-15,-7-1 0 16,-7-5 0-16,3-4-1 15,4-6 1-15,3 0 0 16,4-7 0-16,7-2-2 16,7-4 0-16,7 3-2 15,7 1 0-15,10-1-4 16,15 1 1-16,3-1-3 0,8-6 1 16</inkml:trace>
  <inkml:trace contextRef="#ctx0" brushRef="#br0" timeOffset="-82735.155">32389 15682 49 0,'10'0'24'0,"8"0"-27"0,-11-3 51 15,3-1-46-15,5-2 1 16,9-3 2-16,4-1 1 15,8 1-7-15,-1 0 0 16,0-1 5-16,-3 4 0 16,-4 0-1-16,-3 2 0 15,-7 4-2-15,-4 7 1 16,-7 5-2-16,-7 7 1 16,-7 3-2-16,-7-6 1 15,-4 3 0-15,-3 6 0 0,-4 3-1 16,0 3 1-16,4 7-2 15,4-4 0-15,-1 1-6 16,7-1 1-16,8-2-12 16,6-10 1-16</inkml:trace>
  <inkml:trace contextRef="#ctx0" brushRef="#br0" timeOffset="-82523.953">32406 16422 62 0,'-7'9'31'0,"7"-6"-37"16,-3-6 51-16,3 0-45 15,0 3 1-15,0 0-12 0,0 0 1 16,0 0-2-16,-4 3 1 15</inkml:trace>
  <inkml:trace contextRef="#ctx0" brushRef="#br2" timeOffset="-77195.292">22599 15503 18 0,'25'-16'9'0,"-4"7"-3"16,-14 9 10-16,0-6-14 16,0-1 0-16,0-2 4 15,0 3 1-15,-3-7-7 16,-1-3 1-16,1 1 3 15,-1-1 1-15,-3-3-1 16,-3 0 1-16,-1 4-3 16,-6 2 0-16,-5 1-2 15,-2 5 1-15,-11 7-1 16,-4 0 1-16,-7 4-1 16,-3 5 0-16,3 0-1 15,-3 4 0-15,-1 6-1 0,-3 6 0 16,1 0-2-16,-5 3 1 15,4 7-2-15,4 9 1 16,0-1 1-16,3-2 0 16,0 13 1-16,0-1 0 15,7 6 3-15,1 14 0 16,6-8 0-16,4 8 1 16,3-4-1-16,1 9 1 0,6-6-1 15,4 3 1-15,7 4-2 16,3-1 1-16,8-3 0 15,10 1 0-15,7-14 0 16,8 1 1-16,6-10 0 16,4-6 0-16,3-9 0 15,4-7 1-15,-3-6-2 16,6-3 1-16,4-6-2 16,7-7 1-16,4-9-1 15,10-12 0-15,-4-4-1 16,-6-15 0-16,-18-16 1 15,-4-22 0-15,-10-22 0 16,-11-9 0-16,-10-16-1 16,-8-22 1-16,-13 0 0 15,-18-13 0-15,-15 1-5 16,-13 2 0-16,-11 23-6 16,-7 12 1-16</inkml:trace>
  <inkml:trace contextRef="#ctx0" brushRef="#br2" timeOffset="-76158.324">22902 17544 28 0,'-14'-6'14'0,"11"9"-3"15,3-3 20-15,0 3-26 0,0-3 0 16,0 0 3-16,0 0 0 15,7-6-10-15,0 0 0 16,7-4 7-16,4-2 0 16,10 3-3-16,0-1 1 15,0 4-2-15,0 0 0 16,1-1 0-16,-1 1 0 16,-3 6-1-16,-1-3 1 15,-3 0-1-15,-3 3 0 16,-4 0 0-16,0 3 0 0,-3 6-1 15,-4 4 1 1,-4 3-1-16,-3 5 1 0,-3 5 0 16,-1 11 0-16,-6 1-1 15,-1-4 1-15,-3 4 0 16,4 3 0-16,-5-4-1 16,5-2 1-16,3-7-6 15,0-6 0-15,3 0-9 16,1-6 0-16</inkml:trace>
  <inkml:trace contextRef="#ctx0" brushRef="#br2" timeOffset="-75903.141">23082 18237 38 0,'14'0'19'0,"-3"7"-15"0,-11-7 24 16,3-3-29-16,-3 3 0 15,0 0-5-15,4-4 1 16,3 1-3-16,0-3 0 15</inkml:trace>
  <inkml:trace contextRef="#ctx0" brushRef="#br2" timeOffset="-75197.103">23883 17504 28 0,'4'-51'14'0,"-19"23"-12"0,8 16 17 15,-10-7-16-15,-11-6 1 0,-8-3 0 16,-13-1 1-16,-11 4-7 16,0-3 1-16,-14 6 4 15,-14 3 0-15,-11 4-2 16,0 5 0-16,11 10 0 16,-7 3 0-16,-8-3-2 15,1 3 1-15,3 4-4 16,8 5 1-16,9 4-3 15,8 9 1-15,4 10-1 16,-1 5 1-16,11 17 0 16,7 18 0-16,15 13 3 15,13 9 0-15,18 10 3 16,24 6 1-16,12 3 2 16,27-4 1-16,22-11 1 15,31-17 1-15,11-15-1 16,28-15 0-16,11-20-2 0,-4-12 1 15,-10-19-4-15,-8-21 0 16,-10-14-2-16,-21-18 1 16,-21-10-2-16,-15-9 1 15,-17-6-8-15,-17-6 1 16,-26-1-3-16,-13-3 0 16</inkml:trace>
  <inkml:trace contextRef="#ctx0" brushRef="#br2" timeOffset="-73140.65">28032 16873 52 0,'0'-3'26'0,"0"0"-16"0,0 3 26 16,0 0-33-16,0 0 1 15,0 0 3-15,0 0 1 16,0 0-10-16,0 0 1 0,0 0 4 16,0 0 1-16,0 0-4 15,0 0 1-15,7 0-8 16,0 3 0-16,0 3-13 15,3-6 1-15</inkml:trace>
  <inkml:trace contextRef="#ctx0" brushRef="#br2" timeOffset="-72600.052">28367 16836 30 0,'0'3'15'0,"3"-6"3"0,-3 3 9 0,0 0-22 16,0 0 1-16,0 0 3 16,0 0 1-16,0 0-11 15,0 0 0-15,0 0 9 16,0 0 0-16,0 0-2 16,7 0 0-16,-7 0-2 15,4 0 0-15,-4 0-3 16,0 0 1-16,4-3-2 15,-1-1 1-15,1 1-2 16,-4 3 0-16,0 0-7 16,0 0 1-16,0-6-13 0,-7 0 0 15</inkml:trace>
  <inkml:trace contextRef="#ctx0" brushRef="#br2" timeOffset="-72029.098">27996 17036 40 0,'4'4'20'0,"-4"-11"-8"16,0 7 19-16,0 0-28 0,0 0 1 16,4 0 2-16,3 3 0 15,-4 4-8-15,1 2 0 16,-1 4 5-16,1 2 1 15,-4 7-2-15,3 3 1 16,1 0-1-16,3 1 0 16,3-1 0-16,8 0 1 15,7-6-2-15,10-4 0 16,7-5-2-16,1-10 1 16,-5-7-3-16,1-2 0 0,0-7-5 15,0-9 0-15,-4-3-10 16,-7 3 1-16</inkml:trace>
  <inkml:trace contextRef="#ctx0" brushRef="#br2" timeOffset="-71294.892">28938 16930 22 0,'18'-22'11'0,"46"-10"5"16,-50 23 4-16,-4-7-17 15,-3-2 1-15,-10-4 1 16,-15-7 0-16,-3 4-6 16,-18-3 0-16,-21-3 4 15,-7-10 1-15,-10 3-3 16,-5 1 1-16,-2 9-1 15,-4-1 0-15,-4 7-1 16,7 7 1-16,0 5-2 16,1 7 0-16,6 9-1 15,4 10 1-15,0 6-2 16,7 3 1-16,3 10-1 16,5 12 1-16,9 3 2 0,8 13 0 15,7 9 1-15,10 15 0 16,14 4 2-16,18-3 1 15,18-13 0-15,17-12 1 16,15-10-2-16,17-5 1 16,28-20-2-16,18-16 1 15,11-18-3-15,-1-22 1 16,-3-19-3-16,-7-13 0 16,-25-6-12-16,-14 0 1 15,-13 4-1-15,-9 5 0 16</inkml:trace>
  <inkml:trace contextRef="#ctx0" brushRef="#br3" timeOffset="-52738.805">23252 10175 13 0,'0'7'6'0,"0"-11"3"0,0 4 7 16,0 0-15-16,0 0 0 15,0 0 1-15,0 0 0 16,0 0-3-16,0 0 1 0,0 0 1 15,0 0 1-15,0 0-1 16,0 0 0-16,0 0 1 16,0 0 0-16,0 0 0 15,0 4 0-15,0-4 0 16,0 3 1-16,0 3 0 16,0 0 0-16,0-3-1 15,0 4 1-15,0-1-1 16,0 3 0-16,0 1 0 15,0-1 0-15,0 1-1 16,-4 2 1-16,4 1-1 16,-3-1 0-16,3 4 0 15,0 0 0-15,0 5 0 16,0 1 1-16,0 0 0 16,-4 7 1-16,0-4-1 0,1 0 0 15,-1 3-1 1,1 3 1-16,-1 4-1 0,1 2 0 15,-1-8-1-15,1 2 1 16,-1 7 0-16,1-1 0 16,-4 1 0-16,3 3 0 15,-3-1-1-15,0 8 1 16,-4-8 0-16,4 1 0 16,0 6-1-16,-3 0 0 15,3-3 0-15,0-6 1 16,0-1-1-16,-8 4 0 15,5 0 0-15,-1-4 1 16,1 7-1-16,-1 0 1 0,1 0-1 16,-1-9 0-16,0 5 0 15,1 4 0-15,-1 0 0 16,1 6 0-16,3-9 0 16,-8 0 0-16,8 3 0 15,-3 0 0-15,3 0 0 16,0 6 1-16,-4-3-1 15,4 3 0-15,0-3 0 16,0 0 0-16,3 3 0 16,1 4 1-16,-1-11-1 15,4 4 0-15,-3 1 0 16,-1-1 0-16,4 3 0 16,0 0 0-16,-3 9 0 15,3-11 0 1,-4 24-1-1,1-13 1-15,-4-5 0 0,0 5 0 16,0-9 0-16,3 0 1 16,1-2-2-16,3-5 1 15,-4 4 0-15,4 0 1 16,0 1-1-16,-4-1 0 16,1 0 0-16,3 0 0 15,-4-10 0-15,4-2 0 16,-3 6 0-16,-1-4 0 15,1 1 0-15,-1-4 0 0,4 1 0 16,0-1 0-16,-3 1-1 16,3 9 1-16,-4-4 0 15,1-5 0-15,-1-1 0 16,1 1 0-16,-1 3 0 16,-3-4 1-16,4 1-1 15,-1-7 0-15,-3-3 0 16,3 3 0-16,1-3 0 15,-1-6 0-15,4 0-5 16,4-4 0-16,-1-2-10 16,1-7 0-16</inkml:trace>
  <inkml:trace contextRef="#ctx0" brushRef="#br3" timeOffset="-51325.946">26980 10357 21 0,'-3'6'10'0,"-4"16"1"0,7-15 1 15,0 2-9-15,-4 4 0 16,4 5 2-16,-3 1 1 16,3-3-7-16,0 0 0 15,-4 6 5-15,-3 3 0 16,4 6-2-16,-1 3 0 15,-3-5 0-15,0 5 0 16,-4 7-1-16,4 9 1 0,0-3-1 16,4 13 0-1,-4-1 0-15,0 4 1 0,-4 6-1 16,-3-6 0-16,0 6 0 16,0-3 1-16,0 3-1 15,0 6 1-15,3 0-1 16,0 3 0-16,4 1 0 15,-3-1 1-15,3 1-1 16,0 8 0-16,0 1-1 16,-4 0 1-16,0-10 0 15,-3 7 0-15,0 3-1 16,0 0 1-16,0-7-1 16,0 7 0-16,0-3 0 15,0-13 1-15,-4 3-1 16,0 4 1-16,1-1-1 15,-1 7 1 1,0-7-1-16,-3 7 1 0,4-10-1 0,3-3 1 16,-1 3-1-16,5-6 0 15,-4 7 0 1,3-4 1-16,1 0-1 0,3 0 1 16,3-6 0-16,-3-13 0 15,0 4-1-15,0 2 0 16,0-2 0-16,3-1 1 15,1-3-1-15,3-3 0 16,0-9 0-16,0-6 0 16,0-4 0-16,0-9 0 15,0-6-3-15,0-1 0 0,3-5-13 16,8-7 1 0</inkml:trace>
  <inkml:trace contextRef="#ctx0" brushRef="#br3" timeOffset="-50125.133">22610 14195 29 0,'-4'4'14'0,"8"-14"0"0,-4 10 10 16,3 3-22-16,1-3 0 15,3 3 2-15,0 1 0 16,3-1-4-16,1-3 0 16,3 0 3-16,4 0 1 15,3 0-1-15,0 0 0 0,4-3 0 16,3-1 1-16,-3-2-2 16,6 0 1-16,5 0-1 15,6-1 1-15,4 4-1 16,0 0 0-16,3 0 0 15,4 0 1 1,3 3-2-16,1 0 1 0,-1 0 0 16,4-3 0-16,7 3 0 15,0 0 0-15,4 3-1 16,3-3 1-16,0 3-1 16,-7-3 1-16,4 0-1 15,3 3 0-15,3 3 0 16,1 1 0-16,3-1 0 15,0 0 0-15,-7-3 0 16,4 4 0-16,7-1-1 16,-8-3 1-16,8 3-1 15,0 0 1-15,-4 1-1 0,-7-4 1 16,7 0-1-16,-18 0 1 16,19 3-1-16,2 1 1 15,1 2-1-15,0 1 1 16,-8-4 0-16,4 0 0 15,-7 0-1-15,0 4 1 16,4 2-1-16,3-5 1 16,-3-1 0-16,-11-3 0 15,3 0-1-15,-3 0 1 16,0 0 0-16,-7 4 0 16,-3-4-1-16,-4 0 0 0,-7 0 0 15,-8 3 0-15,-6-3-2 16,-4 4 1-16,-10-4-9 15,-7 0 0-15,-11 0-11 16,-4-6 0-16</inkml:trace>
  <inkml:trace contextRef="#ctx0" brushRef="#br3" timeOffset="-48413.625">27686 13170 46 0,'0'0'23'0,"0"-3"-13"0,0 3 24 16,0 0-31-16,0 0 0 15,0-3 2-15,-7 3 0 0,-4 0-7 16,-3 3 0-16,-3 3 5 15,-5 0 0-15,1 4-2 16,0-1 0-16,0 1-1 16,0 2 0-16,0-2-1 15,3 5 1-15,4 1-1 16,3-4 1-16,4 1-1 16,7 0 1-16,7 2 0 15,0 1 0-15,7 6 0 16,4 0 0-16,7 0 0 15,-1 3 0-15,1-6 0 32,-4 3 1-32,-3-13-2 0,-4 7 1 0,-7-1 0 15,-7 7 0-15,-7-3-1 16,-7 3 0-16,0-3-1 16,-4 0 0-16,1-7-5 0,-1 1 0 15,4-4-9-15,-4 4 0 16</inkml:trace>
  <inkml:trace contextRef="#ctx0" brushRef="#br3" timeOffset="-48098.851">27806 13543 46 0,'-4'25'23'0,"1"-9"-27"15,3-10 34-15,0 7-30 16,0 2 1-16,0 4-1 15,-4 6 1-15,1 0-2 16,-1 4 0-16,1-11-3 16,3 4 0-16,0-9-8 15,0-7 0-15</inkml:trace>
  <inkml:trace contextRef="#ctx0" brushRef="#br3" timeOffset="-47784.357">27975 13603 46 0,'0'9'23'0,"-24"4"-25"0,17-7 39 16,-4 0-37-16,-3 4 0 16,0-1 1-16,-4 0 0 15,0 1-2-15,1-1 1 16,-1 1 0-16,4-7 0 0,3 0-1 15,4 3 1-15,4-3 0 16,3-3 0-16,7 3 0 16,4 1 1-16,3-1 0 15,3 3 1-15,4 3-1 16,1 7 1-16,2 0-4 16,-3 6 0-16,-6-3-8 15,2-4 1-15,-10-2-5 16,0-4 0-16</inkml:trace>
  <inkml:trace contextRef="#ctx0" brushRef="#br3" timeOffset="-47390.775">28243 13389 57 0,'7'13'28'0,"11"-4"-36"0,-11-5 56 0,4-1-49 16,3 0 1-16,0-3-1 16,4 0 0-16,-4-3-1 15,-4 0 1-15,4-4-11 16,4-2 0-16,0 3-4 15,-1 2 1-15</inkml:trace>
  <inkml:trace contextRef="#ctx0" brushRef="#br3" timeOffset="-46972.398">28896 13167 56 0,'0'0'28'0,"-7"-3"-37"0,3 3 54 15,-6 0-44-15,-4 3 0 16,-4 0 0-16,-3 3 1 15,0 1-3-15,-4-1 1 16,4 3 0-16,3 4 1 0,1 2-1 16,3-2 1-16,3 0-1 15,7-4 0-15,4 3 0 16,11 4 1-16,7 6 0 16,3 3 0-16,7 0 0 15,-3 3 0-15,-4 4 0 16,-7-13 0-16,-3-1-1 15,-11 11 0-15,-7 2-2 16,-11-3 0-16,-3 0-5 16,-7-6 0-16,-1-3-10 15,5-6 1-15</inkml:trace>
  <inkml:trace contextRef="#ctx0" brushRef="#br3" timeOffset="-46641.519">28945 13549 40 0,'0'29'20'0,"-3"-14"-16"0,3-8 25 0,0 5-29 16,0 7 1-16,0 3 0 16,-4 0 0-16,1-3-2 15,-1 3 0-15,1-4-5 16,-1-2 1-16,1-3-7 15,-1-7 1-15</inkml:trace>
  <inkml:trace contextRef="#ctx0" brushRef="#br3" timeOffset="-46312.984">29132 13559 54 0,'0'28'27'0,"-14"-15"-33"16,11-7 51-16,-8 0-45 0,-3 0 0 16,-4 1 0-16,4-4 0 15,-3 6 0-15,-1-6 0 16,4 0 0-16,3 1 0 16,4-1 0-16,0 0 1 15,0 3 0-15,4 0 0 16,6 4 0-16,1-1 0 15,3 4 0-15,3 2 0 16,1 1-1-16,0 0 1 16,3 3-2-16,-4-7 1 0,1 1-4 15,-1-1 0-15,1-5-12 16,3 2 0-16,0-9 0 16,4 0 1-16</inkml:trace>
  <inkml:trace contextRef="#ctx0" brushRef="#br3" timeOffset="-45949.767">29206 13684 44 0,'0'10'22'0,"8"-7"-20"0,-8-3 44 16,3 3-45-16,4-3 1 15,4 6-1-15,-1-12 1 16,4 6-3-16,1 0 1 16,2-3 1-16,4 0 0 0,0-4-6 15,1 4 0 1</inkml:trace>
  <inkml:trace contextRef="#ctx0" brushRef="#br3" timeOffset="-45168.881">29587 13493 53 0,'8'22'26'0,"-1"-22"-19"0,-4 12 26 16,1 7-33-16,-1 3 1 0,1 3 1 15,-4 10 0-15,-4-1-3 16,1 13 1-16,-1-6-1 16,-3-3 0-16,0-4-14 15,7-9 0-15</inkml:trace>
  <inkml:trace contextRef="#ctx0" brushRef="#br3" timeOffset="-41415.582">32202 5083 28 0,'0'0'14'0,"0"-3"-3"0,0 3 14 16,0 0-22-1,0 0 1-15,0 0 3 0,3-4 0 16,-3 4-8-16,7-3 0 16,0 0 5-16,4 3 1 15,-4-6-3-15,0 3 1 16,7 3-4-16,4 0 0 16,-4 0-11-16,3 0 1 15,1 0-3-15,-4 0 0 16</inkml:trace>
  <inkml:trace contextRef="#ctx0" brushRef="#br3" timeOffset="-41027.166">32463 4926 26 0,'3'12'13'0,"8"14"-12"0,-11-20 18 15,0 0-16-15,0 7 1 16,-4 5 2-16,-3 8 0 16,0 2-8-16,0-9 0 15,4 12 0-15,-1-6 1 16,0 3-8-16,4-6 0 15</inkml:trace>
  <inkml:trace contextRef="#ctx0" brushRef="#br3" timeOffset="-40575.484">32434 4597 47 0,'0'0'23'0,"7"0"-23"0,1 3 42 16,2-6-41-16,8 6 1 15,-1-3 1-15,12 6 0 16,2-12-5-16,5 6 1 16,-1 6 0-16,0-3 1 0,-7 0-13 15,-3 1 0-15,-4-8-2 16,0 4 0-16</inkml:trace>
  <inkml:trace contextRef="#ctx0" brushRef="#br3" timeOffset="-40336.309">32635 4446 56 0,'4'16'28'0,"0"21"-39"15,-4-21 56-15,0 3-45 16,0 9 0-16,-4 16-1 16,0 3 0-16,1 6-3 15,-1 4 0-15,1-13-11 0,-1-3 1 16</inkml:trace>
  <inkml:trace contextRef="#ctx0" brushRef="#br3" timeOffset="-39560.578">33316 4907 3 0,'-10'-12'0'0,"6"8"0"0,4 4 0 0</inkml:trace>
  <inkml:trace contextRef="#ctx0" brushRef="#br3" timeOffset="-37092.59">33161 4286 38 0,'11'25'19'0,"-1"19"-17"0,-10-34 19 16,0 2-19-16,0 7 0 15,-3 12 1-15,-4 4 0 0,-4-4-4 16,1 10 0-16,-1 6 2 15,0-3 1-15,4 0-4 16,0-13 1-16,0-3-6 16,4-6 1-16,-1-6-6 15,4-13 1-15</inkml:trace>
  <inkml:trace contextRef="#ctx0" brushRef="#br3" timeOffset="-36809.697">33098 4606 27 0,'3'6'13'0,"11"1"-9"16,-3-7 20-16,3 0-23 16,0-3 1-16,7 3 2 0,0 3 1 15,4 0-4 1,3 6 1-16,-7 4 4 0,-3 2 0 15,0-2 0-15,-8 6 0 16,-3 3-3-16,0-3 1 16,-7 12-3-16,-3-6 1 15,-4 3-5-15,-4 0 1 16,1-6-6-16,-4-3 1 16,-1-3-8-16,5-10 1 15</inkml:trace>
  <inkml:trace contextRef="#ctx0" brushRef="#br3" timeOffset="-36547.281">33387 4838 39 0,'0'19'19'0,"-7"25"-22"16,7-32 29-16,-4 4-26 16,8 3 0-16,-4 3 0 15,0 0 0-15,0 3-1 0</inkml:trace>
  <inkml:trace contextRef="#ctx0" brushRef="#br3" timeOffset="-36118.731">33528 4976 41 0,'-4'6'28'0,"1"-6"2"0,3 0-30 0,-4 0 2 0,-3 4 1 16,-3-1 0-16,-4 0-5 15,-4 0 1-15,4 0 2 16,0 0 1-16,0 3-2 15,0-6 0-15,3 0-2 16,4-6 0-16,3 6 0 16,1-3 1-16,6 0 0 15,8 3 0-15,7-3 0 16,3 0 1-16,-4 6 2 16,5 0 1-16,-8 9-1 15,0-2 1-15,0 12-1 0,-3 9 1 16,-1-18-2-16,-3 9 0 15,0 6-5-15,0-3 0 16,0-3-11-16,0-6 1 16</inkml:trace>
  <inkml:trace contextRef="#ctx0" brushRef="#br3" timeOffset="-33897.271">25622 5613 31 0,'0'22'15'0,"4"18"-8"0,-4-33 16 16,0 5-22-16,-4 7 0 15,1 6 2-15,-1-3 0 16,1 3-3-16,-1 0 0 16,1-3 3-16,3 3 0 15,0 0 0-15,0-6 1 16,0-3-1-16,0-4 0 15,0 1-1-15,0 3 1 16,3-10-1-16,1 3 0 16,-1-2-1-16,4-7 0 0,-3 6 0 15,-1-9 0-15,8 3-1 16,3 0 1-16,4 0-1 16,3 0 0-16,4 0 0 15,-1 6 1-15,1-3-1 16,3 3 1-16,4-2-1 15,3-1 0-15,0 0 0 16,8-3 1-16,6-3-1 16,-7 0 1-16,1-1-1 15,3-5 1-15,3 9-1 16,0 3 0-16,4 3 0 16,7 1 0-16,0-7 0 15,7 6 0-15,-7-3 0 16,-3-3 1-16,6 6-1 15,1 1 0-15,-1-1 0 16,8 0 0-16,3-6 0 16,4 0 1-16,-11 10-2 0,7-4 1 15,3 0 0-15,-3 0 1 16,7 1-1-16,4-4 0 16,0 3 0-16,-8 0 1 15,5 1-1-15,-1-1 0 16,0 0 0-16,7 0 0 15,7 1 0-15,-14-1 1 16,1 0-1-16,2 1 0 16,1-1 0-16,3-3 1 15,7 0-1-15,-6 0 0 0,-8-3 0 16,7 0 0 0,-7 0 0-16,11 0 0 0,-1 0 0 15,1 0 0-15,-11 0 0 16,7 0 0-16,1 3 0 15,2 4 1-15,1-1-1 16,0 0 0-16,-11 0 0 16,7 1 0-16,-3 2 0 15,7 0 1-15,-1-2-2 16,5-1 1-16,-15-3 0 16,3 3 0-16,5-6 0 15,-8 4 0-15,0-1 0 16,3-3 0-16,1 0 0 15,-11-3 0-15,0-1 0 16,7 4 0-16,-10 0 0 16,0 0 0-16,-1 0 0 15,4-6 0-15,0 0 0 16,-3 0 0-16,-11 2 0 0,3 1 0 16,-3 3 0-16,0 3 1 15,0 1-1-15,0 2 0 16,0 0 0-16,0 0 0 15,0-2 0-15,-10-1 0 16,-8 0 0-16,4 0 0 16,0 6 0-16,-1-5 0 0,-6-4 0 15,0 0 0-15,-4 6 0 16,1 0 0-16,-5 0 0 16,1-3 0-16,3 1-1 15,-3-1 1-15,0 0 0 16,-4-6 0-16,0 0 0 15,-3 3 0-15,-4-4-1 16,0 4 1-16,-3-6 0 16,-4-6 1-16,0-13-1 15,-3-4 1-15,-1-8 0 16,-3-10 0-16,-3-3-1 16,-1-1 1-16,-3-2-2 15,0-3 1-15,-3 12-10 16,-1 9 1-16,-6 4-8 15,-4 9 1-15</inkml:trace>
  <inkml:trace contextRef="#ctx0" brushRef="#br3" timeOffset="-33084.88">28783 6221 41 0,'7'9'20'0,"0"-2"-10"0,-7-4 28 16,-3 9-36-1,-8-5 0-15,-6-1-1 16,-5 3 1-16,1 4-3 15,0-1 1-15,0 7 1 16,3-3 0-16,1 0-1 16,2-1 1-16,5 1-1 15,3-3 1-15,3-1-1 16,8 1 0-16,6 2 0 16,8 1 1-16,7 0-1 15,-1 2 0-15,5-2 0 16,-8-3 0-16,0 2 0 15,-7 7 0-15,-10 0-1 16,-11 0 1-16,-8 3-3 16,-6 0 0-16,-3 0-5 15,-1-3 1-15,4-6-8 16,3-7 1-16</inkml:trace>
  <inkml:trace contextRef="#ctx0" brushRef="#br3" timeOffset="-32769.774">28921 6600 46 0,'3'13'23'0,"4"18"-22"16,-3-27 39-16,-1 2-41 15,1 6 1-15,-4 7 0 16,0 3 0-16,0 3-1 16,0-6 1-16,-4 0-3 15,4 0 1-15,0-7-10 16,0 1 0-16,-3-10-2 15,-1 0 1-15</inkml:trace>
  <inkml:trace contextRef="#ctx0" brushRef="#br3" timeOffset="-32440.169">29034 6682 40 0,'-4'16'20'0,"-10"6"-23"0,7-19 39 15,0 3-36-15,-4 0 1 16,4 1 0-16,4-1 0 16,-4 0-2-16,0-3 1 15,3 0 0-15,-3 1 1 16,3-4-1-16,1 0 1 16,-1 0 0-16,4 0 0 0,0 3 0 15,4 0 0-15,-4 0 0 16,0 3 1-16,3 0-1 15,8 1 1-15,-4-1-1 16,4 0 1-16,-1-3-2 16,1 1 1-16,-1-1-1 15,1 0 0-15,0 3-5 16,-1-3 0 0,1 0-9-16,-4-3 0 0</inkml:trace>
  <inkml:trace contextRef="#ctx0" brushRef="#br3" timeOffset="-32168.917">29129 6735 45 0,'-7'3'22'0,"14"1"-20"0,-4-4 34 16,4 0-35-16,1 0 0 15,-1 0 0-15,3 0 0 16,4-4-2-16,7 1 1 16,1-3-3-16,2 0 0 0,5-1-11 15,-1-2 1-15</inkml:trace>
  <inkml:trace contextRef="#ctx0" brushRef="#br3" timeOffset="-31943.389">29468 6522 58 0,'0'22'29'0,"0"34"-30"16,0-43 49-16,0 12-48 16,-4 10 0-16,-3-4-1 15,3 3 0-15,4 1-4 16,0-4 0-16,-3-6-12 16,-8-12 1-16</inkml:trace>
  <inkml:trace contextRef="#ctx0" brushRef="#br3" timeOffset="-25292.232">25643 2242 30 0,'4'0'15'0,"10"-16"-11"15,-10 13 15-15,-1-3-18 16,1-7 0-16,-1-3 0 16,1-2 0-16,-1-11-1 0,1 4 0 15,-1-3 1-15,-3-3 1 16,4-1-1-16,-1-2 1 15,-3-1-1-15,0 7 1 16,0-6-1-16,-3 5 0 16,3-5-1-16,0 6 1 15,0-1-1-15,0 8 0 16,3 2 1-16,-3 6 0 16,4 1 0-16,-1 8 0 15,4-2 0-15,1 6 0 16,2 0 0-16,4 0 0 0,4 6-1 15,-1-6 1-15,5 10 0 16,2-4 0-16,8 4 1 16,3 2 0-16,8 4-1 15,6-7 1-15,-3 7-1 16,3-13 1-16,8 3-1 16,6 4 1-16,8-1-2 15,6 1 1-15,5-7 0 16,2-3 1-16,4 6-1 15,8-3 0-15,6 3 0 16,4 4 0-16,0-1 0 16,7 1 0-16,3-1-1 15,4 0 1-15,0-2-1 16,7-1 1-16,0-6-1 16,10 9 1-16,-6-6-1 15,7 4 0-15,3 2 0 16,0-6 1-16,-4 4-1 0,4 2 0 15,4 0 0-15,3 1 0 16,-7-4 0-16,8-3 0 16,2 3 0-16,-3-12 0 15,4 6 0-15,0 0 0 16,3 6 0-16,-10-6 1 16,3 0-2-16,4 0 1 15,-8 10 0-15,-3-10 0 16,0 3 0-16,-31 3 0 0,38-6 0 15,-10 0 0-15,3 0 0 16,-4 0 0-16,-3 0 0 16,-14-6 0-16,-3 3 0 15,6-3 0-15,-10 2 0 16,0 4 0-16,-7 0-1 16,-8-9 1-16,-2 9 0 15,-8-6 0-15,-7-7-1 16,-7-2 1-16,-3-4-1 15,-4 0 1-15,-7 3-1 16,-7 7 1-16,-4-7-1 16,-7 7 1-16,-6-1 0 15,-8 1 0-15,4 3 0 16,-4 3 0-16,0-4 0 16,-3 4 0-1,3 3 0-15,-3 0 1 0,-4 3-2 16,-4 4 0-16,1-7 1 0,-4 0 0 15,-3 9 0-15,-1 0 0 16,-3 16 0-16,-7 0 0 16,4 13 0-16,-1 6 1 15,1 3-1-15,0 16 0 16,-1-4-4-16,1-5 0 16,3-7-11-16,0-10 1 15,0-12-1-15,-7-9 1 16</inkml:trace>
  <inkml:trace contextRef="#ctx0" brushRef="#br3" timeOffset="-24694.172">29224 1075 35 0,'21'-12'17'0,"-10"15"-6"0,-8 3 33 16,1-6-43-16,-4 0 1 15,-4 3-1-15,-3 3 1 0,-3 4-3 16,-1 6 0-16,-3-4 2 16,0 10 0-16,0-3-2 15,0 0 1-15,0-1 0 16,0-8 0-16,3-4 0 16,4 7 0-16,3 2 0 15,8-11 1-15,6 8 0 16,8 7 0-16,7-10 0 15,3 10 1-15,0-3-1 16,0-7 1-16,-6 10-2 16,-8 0 1-16,-11 6-3 15,-6 9 0-15,-15 4-6 16,-3 0 0-16,0-13-8 16,-4-13 1-16</inkml:trace>
  <inkml:trace contextRef="#ctx0" brushRef="#br3" timeOffset="-24423.777">29496 1401 52 0,'-4'22'26'0,"4"19"-30"0,4-22 45 0,-1 0-41 16,-3 9 0-16,0-6-1 16,4 0 1-16,-4 3-3 15,3-9 1-15,-3-7-5 16,0 0 0-16,0-6-7 16,0-3 0-16</inkml:trace>
  <inkml:trace contextRef="#ctx0" brushRef="#br3" timeOffset="-24152.204">29760 1420 46 0,'-3'16'23'0,"-8"12"-23"15,4-19 38-15,-7 7-41 16,-7 3 1-16,-4 0-1 0,-3 6 1 15,0-6 3 1,3-1 0-16,4-8-3 16,3-1 1-16,4 1 0 0,7-4 0 15,0 3 0-15,7-9 1 16,11 3-1-16,6 4 1 16,11-4-1-16,1 6 0 15,2 4-6-15,1-1 1 16,-7-2-5-16,-4-4 0 15</inkml:trace>
  <inkml:trace contextRef="#ctx0" brushRef="#br3" timeOffset="-22951.097">33623 4509 28 0,'25'-57'14'0,"-18"-5"-6"15,-7 40 14-15,-7-10-22 16,-11-2 0-16,-13-10 0 15,-12-3 1-15,-3 9-1 16,-7 7 0-16,-3 6-2 16,-7 16 0-16,-5 15-1 15,1 16 1-15,4 15 0 0,3 14 1 16,7 18 1-16,7 15 1 16,11 29 4-16,14 3 0 15,21 3 2-15,21-3 0 16,18-3 0-16,14-16 0 15,17-6-2-15,11-31 1 16,11-29-3-16,3-24 0 16,-10-36-2-16,-7-30 0 15,-25-29-6-15,-11-12 0 0,-17-23-10 16,-22-24 0-16</inkml:trace>
  <inkml:trace contextRef="#ctx0" brushRef="#br0" timeOffset="-16586.2">27986 14979 43 0,'-7'-9'21'0,"7"18"-7"15,0-9 22-15,0 0-33 16,0 3 0-16,0 4 2 16,0 8 1-16,-4 14-6 15,-3 5 0-15,-10 16 4 16,2 13 0-16,-2 15-1 15,-1 7 0-15,8 0-3 16,-1 3 0-16,-3-7-5 16,3-6 0-16,1-9-7 0,3-6 0 15,0-10-6 1,-4-22 0-16</inkml:trace>
  <inkml:trace contextRef="#ctx0" brushRef="#br0" timeOffset="-16210.435">27873 15585 42 0,'0'6'21'0,"-7"-3"-21"16,7-3 33-16,0 0-29 15,0 0 0-15,7 0 1 16,4-3 0-16,3 0-7 16,7-4 0-16,4 1 6 15,10 0 0-15,4 3-1 16,10 6 0-16,4 0 0 16,-4 6 1-16,-3 4 0 15,-11 3 0-15,-6 2-2 16,-12 8 1-16,-13-5-3 15,-15 8 1-15,-17 5-3 16,-4-2 0-16,-3 2-3 16,0-12 1-16,-1-3-7 15,5-7 0-15,2-2-6 16,12-17 1-16</inkml:trace>
  <inkml:trace contextRef="#ctx0" brushRef="#br0" timeOffset="-15921.131">28540 15685 46 0,'0'16'23'0,"-11"9"-16"15,11-16 36-15,-7 10-43 16,4 6 1-16,-1 13-1 16,-3-4 1-16,3 7-2 15,-3 0 1-15,-3-7 0 16,-1-3 0-16,4-5-9 16,0-4 1-16,-3-7-7 15,6-15 0-15</inkml:trace>
  <inkml:trace contextRef="#ctx0" brushRef="#br0" timeOffset="-15566.054">28631 15792 48 0,'8'21'24'0,"-8"1"-19"0,3-15 39 15,-3-1-43-15,0 3 0 16,0 1 1-16,-3-1 0 15,-5 1-3-15,-6-1 1 16,-3 0 1-16,-1-5 0 16,-3 2-1-16,0 0 1 15,0-3-1-15,3 3 0 16,0-2 0-16,4-1 0 16,0-3 0-16,11 0 1 0,6 3-1 15,15 0 1-15,-1 3 0 16,1 1 0-16,0 2 1 15,-1 4 1-15,1-1-1 16,-4 7 0-16,0 0-1 16,-3 0 1-16,-1 6-1 15,1 9 1-15,-1-3-7 16,1-2 0-16,-4-7-14 16,-7-13 1-16</inkml:trace>
  <inkml:trace contextRef="#ctx0" brushRef="#br0" timeOffset="-11960.493">11790 13979 40 0,'-4'0'20'0,"4"-3"-21"16,-3 0 20-16,-4-4-20 16,-7-2 1-16,-8-7 0 15,-6 1 0-15,-4-7 0 16,-10 0 0-16,-7-3 0 16,-8 0 0-16,4 0 0 15,-3 6 1-15,-8 3-1 16,4 0 0-16,-3 1 0 15,-8 2 0-15,-3-3 0 16,4 1 1-16,-4 9-1 0,-7-1 1 16,3 1-1-16,-7 3 1 15,-3-3-1-15,-4 6 1 16,1-4-1-16,-8 4 1 16,0 0-2-16,-7 0 1 15,0 4 0-15,1-1 1 16,-12 0-2-16,-3 3 1 15,0-3 0-15,4 0 0 16,-15 4 0-16,1-7 0 16,-4 0-1-16,0 0 1 0,-7 0 0 15,-4-3 0-15,0 3-1 16,-3 0 1-16,4-7 0 16,-8 4 0-16,0 0-1 15,4 0 1-15,-18 0 0 16,7 3 0-16,-3-7 0 15,-4 1 1-15,-3-10-1 16,0-5 0-16,-4-8 0 16,-14 7 0-16,14 0 0 15,-14 0 0-15,0 1-2 16,7 2 1-16,7 3 0 16,-14 0 0-16,18 1-1 15,0 2 0-15,-1 1 1 16,8-4 0-16,3 3 0 15,-10 4 1-15,10 0 0 0,11 5 0 16,-11 8 0 0,8 2 1-16,6 6 0 0,4 4 0 15,0 6 0-15,0-3 1 16,3-4-1-16,7 11 0 16,1 2 0-16,3 0 1 15,-4 6-2-15,11 4 1 16,1 0-1-16,2 9 0 15,8 3 0-15,-4 0 0 16,14 7 0-16,7-4 0 16,4 6 0-16,0 4 1 0,7 3-2 15,10 3 1-15,4-3 0 16,7 6 1-16,7-3-1 16,7-3 1-16,4 6-1 15,7-3 1-15,10 0 0 16,4 0 0-16,3-3-1 15,8-4 0-15,10 4-1 16,3-9 1-16,8 6-1 16,14-7 1-16,-1 0-2 15,12 4 0-15,6-4 0 16,7-2 0-16,11-1 0 16,11-3 1-16,17-3 0 15,0 0 1-15,15-3 1 16,6-6 0-16,0-4 1 15,11 1 0-15,7-1 0 16,-7 1 0-16,11-4-1 16,6 4 0-16,4-10 0 0,0 0 0 15,15-3-1-15,-1 0 1 16,-7-3 0-16,11-1 0 16,7 4-1-16,-4-3 1 15,14 0 0-15,-3 3 1 16,-4-3-1-16,18-4 0 15,0 1-1-15,-7-3 1 16,21-7-1-16,-3 0 1 0,3 4 0 16,18-7 0-1,-11-6 0-15,21-7 0 0,-7 1 0 16,18-4 0-16,0 1 0 16,14-7 0-16,-3 6-1 15,10-2 0-15,3 5 0 16,12 4 0-16,-1 3 0 15,7 3 0-15,-3 0 0 16,6 3 0-16,-9-3 0 16,6 0 0-16,-11-3 0 15,-6-3 1-15,-7-7 0 16,-26-6 0-16,1-3 0 16,-18-12 0-16,-21-4 0 15,-10-9 0-15,-18-16-1 16,-18-6 0-16,-18-12 0 15,-24-10 0-15,-18-9-1 16,-14-1 0-16,-21-12-5 16,-10 0 1-16,-19 4-7 15,-13-7 1-15,-15-7-3 0,-6 7 1 16</inkml:trace>
  <inkml:trace contextRef="#ctx0" brushRef="#br0" timeOffset="-10324.752">21177 11602 37 0,'25'50'18'0,"-4"-34"-17"15,-14-13 19-15,-3 3-18 16,3 1 0-16,0-1-1 16,-4 0 1-16,-3-3-4 15,0 0 1-15,-3 1 2 0,3-1 0 16,-4 3-1-16,4 0 0 16,-3 4-1-16,-1-1 1 15,1 4 0-15,-1-1 0 16,-3 1 0-16,-3-1 0 15,-1-2 0-15,-3-1 0 16,-7-3 0-16,7-3 0 16,-18 1 0-16,-3 2 1 15,-1 3-2-15,-6 4 1 0,-7-1-1 16,-4-2 1-16,3 5-1 16,-3 1 1-16,-3 9-1 15,-8-6 0-15,-3 3 0 16,-7 3 0-16,-7 3 0 15,0 0 1-15,0 1-1 16,-11-1 0-16,0-3 1 16,-10 0 0-16,0 0 0 15,-1 7 0-15,-6-4 0 16,-4 3 0-16,-7-3 0 16,4 4 0-16,-4 5 0 15,0 1 0-15,-7-4 0 16,0 1 0-16,4-7 0 15,-1 4 0-15,-6-4 0 16,-1-3 0-16,8 0 0 16,-4 3 0-16,0-6 0 15,0 0 0-15,10-3 0 0,1 3 0 16,-1 0 0-16,-6 0 0 16,6-3 0-16,12 6 0 15,-1 0 0-15,-4 0 0 16,-3 0 0-16,4 0 0 15,10 0 0-15,1 3 1 16,-5 7-1-16,8-1 0 31,-43 29 0-31,22-10 1 16,10-3 0-16,7 4 0 16,11 2 0-16,11-9 1 0,2 10-1 15,8-4 1-15,7 0-1 16,8 7 1-16,6-1-1 15,10 10 0-15,5 0-1 16,6-3 1-16,7 6-1 16,4 1 1-16,-3 5-1 15,2 0 0-15,5 1 0 16,-4 5 0-16,0-5-1 16,-7 2 1-16,-1-2-2 15,-2 5 1-15,-1-5-1 16,-7-1 1-16,-3 1 0 15,-4-4 0-15,-3-12 0 16,-11-10 0-16,-4-9 1 16,1-3 1-16,-8-13-1 15,-3-6 1-15,0-10 0 16,-7-12 0-16,0-3 0 16,-7-3 0-16,18-7-1 0,-1-6 1 15,1-6-2-15,-1-3 1 31,4 0-1-31,0-3 1 0,4-4 0 0,-1 1 0 16,8-1 0-16,3 7 1 16,0 3-2-16,4 0 0 15,3 6-4-15,0 9 0 16,0-2-5-16,1-7 0 0</inkml:trace>
  <inkml:trace contextRef="#ctx0" brushRef="#br0" timeOffset="-9799.496">13705 14716 48 0,'29'22'24'0,"-33"-10"-38"15,-3-8 46-15,-7 5-34 16,-7 4 1-16,-7 2-2 0,-8 7 1 16,-3 0 2-1,-6 6 1-15,-8 1-2 0,0-4 0 16,0 0 0-16,11 0 1 15,-4 6 0-15,0 1 1 16,7-1 0-16,7 6 1 16,4-2-1-16,10-1 1 15,8 1-1-15,6-7 1 16,4-3-1-16,14 0 0 16,4-3-2-16,3 3 0 0,7 4-2 15,8 2 0-15,3 3-3 16,3 7 1-16,0 9 0 15,-3-3 0-15,7-6 2 16,-4-6 1-16,1-10 2 16,-5-6 0-16,1-19 3 15,-7-25 1-15,-4-26-1 16,-7-30 1-16,-17-38-1 16,-15-35 0-16,-10-37-12 15,-14-51 1-15</inkml:trace>
  <inkml:trace contextRef="#ctx0" brushRef="#br2" timeOffset="195657.165">6131 15080 19 0,'25'-29'9'0,"-21"-18"-4"16,-4 38 10-16,-4-10-13 15,-3-9 0-15,-11-3 1 16,-13-10 1-16,-12 6-5 16,-6 7 1-16,-8 6 3 15,-3 10 0-15,-3 12-1 16,-4 9 0-16,-4 16-1 0,4 13 0 15,4 12 0-15,3 13 1 16,3 12-1-16,15 13 0 16,3 9 0-16,11 3 1 15,7-6-1-15,10 7 1 16,8-14-1-16,17-5 1 16,21-10 0-16,25-9 0 15,11-26 0-15,3-24 1 16,7-26-2-16,14-18 1 0,-7-25-1 15,-7-7 0-15,-21-12-2 16,-17-10 1-16,-22-6-4 16,-25 0 0-16,-27 10-8 15,-19-10 0-15</inkml:trace>
  <inkml:trace contextRef="#ctx0" brushRef="#br2" timeOffset="196452.703">10784 15434 20 0,'25'-44'10'0,"17"-25"3"15,-27 47 5-15,2-6-13 16,4-10 1-16,1-12 1 16,-15 0 0-16,-11-10-10 15,-10-2 1-15,-18 2 6 16,0 1 0-16,-17 2-3 0,-14 10 1 15,-15 3-2 1,-17 13 1-16,-1 12-1 0,-16 13 1 16,-8 21 0-16,-7 14 1 15,10 18-2-15,-3 12 1 16,11 20 0-16,7 2 1 16,13 4-1-16,15 18 1 15,28 7-2-15,25-6 1 16,25 8 1-16,31-2 0 15,22-3-1-15,38-10 0 16,35-22 0-16,36-21 1 16,28-26-2-16,4-22 1 0,-1-18 0 15,-17-14 0-15,-32-14-3 16,-31-4 1-16,-33-10-8 16,-34-5 1-16,-40-16-6 15,-34-16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16T03:55:53.6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16T03:56:55.726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3648 4007 29 0,'31'0'14'0,"15"-22"0"0,-35 16 15 15,0 0-24-15,-1-1 0 16,1-2 3-16,-8 6 0 0,-3-7-9 15,-3 7 0-15,-8 0 6 16,-10 6 1-16,-7 10-3 16,-11-1 1-16,-14 4-2 15,-7 3 0-15,-3-3-1 16,-1 2 0-16,-7 1-1 16,11 0 0-16,11 0 0 15,10-3 1-15,8-1 0 16,6-2 1-16,11-1 0 15,3 4 0-15,15-7 0 16,13 4 0-16,15-1 0 16,7 4 0-16,0-3-2 15,-1 2 1-15,-13 1-2 16,-7 9 0-16,-11 3-1 16,-7 1 1-16,-18 8-1 15,-21 7 0-15,-3 0 0 16,-7 6 1-16,-1 0-1 0,-6 4 1 15,3-1 1-15,-7 7 0 16,11-1 0-16,-4-9 0 16,3 0 1-16,11-9 0 15,1 0 0-15,17-3 1 16,3-10 0-16,18 3 0 16,7-15 0-16,14 0 0 15,18-7 0-15,10 4 1 16,1-13-2-16,10 6 0 15,-7-3-3-15,7 3 0 0,-4-3-6 16,-3 0 1-16,-11 1-12 16,4-4 0-16,-7-4-1 15,-7 1 1-15</inkml:trace>
  <inkml:trace contextRef="#ctx0" brushRef="#br0" timeOffset="210.081">3567 4851 53 0,'3'12'26'0,"4"29"-30"16,-7-25 53-16,0 9-49 15,-7 6 0-15,4 4-3 16,3-1 1-16,-11 10-8 0,4-3 0 15,-4-4-6-15,1-2 1 16</inkml:trace>
  <inkml:trace contextRef="#ctx0" brushRef="#br0" timeOffset="3032.634">2544 5679 42 0,'7'6'21'0,"3"3"-8"0,-10-6 22 0,0-3-34 16,0 7 1-16,0 2 1 16,-7 7 1-16,4 6-5 15,-4 3 1-15,-4 0 2 16,11 0 0-16,-11 0-1 16,4-6 1-16,4-3-2 15,-4-1 1-15,3-2-2 16,4-10 1-16,0-3-1 15,0-6 1-15,0-7-1 16,4-3 0-16,6-6 0 16,8-6 0-16,0 3-1 0,3 3 1 15,0 3-1 1,7-3 1-16,-7 10 1 0,-3-1 0 16,3 7 0-16,-7 6 0 15,4 0 1-15,-11 0 1 16,4 6-1-16,-1 7 1 15,-6 3-1-15,3 5 1 16,-7 1-1-16,0 7 0 16,0-1-2-16,0 0 0 15,0 0-4-15,0 1 0 16,0-8-7-16,3-2 0 0,11-16-4 16,0-3 1-1</inkml:trace>
  <inkml:trace contextRef="#ctx0" brushRef="#br0" timeOffset="3378.694">3009 5751 56 0,'0'9'28'0,"4"-28"-33"0,-4 19 55 15,7-3-49-15,3 0 0 16,1 0 0-16,7-3 0 15,-4 2-3-15,7-2 0 16,4 6-4-16,-11 0 1 16,3 0-9-16,1-3 1 15,-15 0-4-15,5 6 1 16</inkml:trace>
  <inkml:trace contextRef="#ctx0" brushRef="#br0" timeOffset="3587.669">3030 5923 45 0,'-7'10'22'0,"14"-10"-24"0,-3 0 42 0,3 3-39 16,-7 0 1-16,7 0-1 16,4-3 0-16,-11 0-4 15,10-3 1-15,-6 6-2 16,6-3 1-16,8-3-6 15,-7-7 1-15,10 7-6 16,7-9 1-16</inkml:trace>
  <inkml:trace contextRef="#ctx0" brushRef="#br0" timeOffset="3918.321">3598 5848 52 0,'11'0'26'0,"-11"-6"-35"0,0-1 51 16,0-5-42-16,0 2 1 16,-11 1 0-16,1 3 1 15,-1 6-3-15,-10 0 1 0,3 6 1 16,-10 10 0-16,7-4-2 15,0 13 1-15,0 7-1 16,3-1 0-16,7 3 0 16,11-5 1-16,11-4-1 15,10-6 0-15,7-16-1 16,4-6 1-16,-4-13-6 16,1-3 1-16,-5-3-8 15,1-9 1-15</inkml:trace>
  <inkml:trace contextRef="#ctx0" brushRef="#br0" timeOffset="4818.98">3369 3637 52 0,'0'10'26'0,"-11"2"-34"0,1-3 47 16,-1-5-39-16,-6 5 0 15,-5 0 0-15,1 1 0 16,-7-1-1-16,0 4 1 16,7-13-1-16,-8 0 1 15,8-10-2-15,11 4 1 0,-8-3-1 16,8-4 0-16,6 1 0 15,-3 8 0-15,14-2 0 16,-3 3 0-16,6 3 1 16,8 3 0-16,3 3 2 15,7-6 0-15,-7 0-1 16,8 10 1-16,-8-10-1 16,7 6 1-16,-7 0-1 15,7 4 1-15,-3 2-2 16,10 7 1-16,-3-6 0 15,-4-4 0-15,4-3 1 16,-4-2 0 0,-7-4-1-16,-3-7 1 15,-7 1 0-15,-1-3 1 0,1-10-2 16,-1 0 0-16,1-3-1 16,-11 0 0-16,0 0 0 15,0 0 0-15,-18 13-11 0,4-1 1 16,-14 10-1-16,7 10 0 15</inkml:trace>
  <inkml:trace contextRef="#ctx0" brushRef="#br0" timeOffset="5494.779">4494 4430 38 0,'0'0'19'0,"-10"0"-13"0,10-3 35 16,-7-3-39-16,-4 3 1 0,1 3 1 16,-8 9 0-16,-7 1-5 15,-3 15 1-15,-4 3 3 16,-3 10 0-16,3 12-1 16,11 6 1-16,0 16 1 15,3 7 0-15,8-10-1 16,-1-6 1-16,4-7-1 15,14-12 0-15,4-10-4 16,6-5 0-16,5-14-7 16,2-2 1-16,4-4-12 15,1-9 0-15</inkml:trace>
  <inkml:trace contextRef="#ctx0" brushRef="#br0" timeOffset="5750.544">4466 4851 60 0,'0'-3'30'0,"7"9"-25"0,-3-6 49 16,3-3-54-16,3 3 0 0,5 0 0 15,2 0 0 1,11 0-3-16,-6-3 0 0,6 3-5 16,-11-7 0-16,5 4-11 15,-12-13 1-15</inkml:trace>
  <inkml:trace contextRef="#ctx0" brushRef="#br0" timeOffset="5990.822">4872 4568 49 0,'0'19'24'0,"10"6"-23"16,-10-9 35-16,4 9-37 0,3 13 0 15,-7 3 0-15,7 12 0 16,-3-9-3-16,3-10 0 16,3 4-10-16,1-22 1 15</inkml:trace>
  <inkml:trace contextRef="#ctx0" brushRef="#br0" timeOffset="6277.759">5031 4418 46 0,'10'-16'23'0,"11"32"-20"0,-14-7 37 0,15 4-39 16,-1 15 0-16,0 0 3 15,7 10 0-15,-10 6-5 16,3 0 1-16,-7 3 2 16,-3-3 1-16,-4 12-3 15,-7-9 0-15,-11 3-8 16,-10 4 1-16,-7-7-10 16,0-7 1-16</inkml:trace>
  <inkml:trace contextRef="#ctx0" brushRef="#br0" timeOffset="7702.009">5352 4079 35 0,'-4'35'17'0,"4"-13"-7"16,0-16 21-16,0 0-31 15,0 1 1-15,0-4 0 16,0 6 1-16,0-6-2 0,0 3 1 16,0-6 1-16,-3 0 1 15,3-6 0-15,0 3 1 16,0 3-2-16,3-12 1 16,1 8-2-16,3-14 0 15,3 2-1-15,1 0 1 16,10-3-2-16,0-6 1 15,0-3 0-15,1 0 0 16,2 3 0-16,-10 3 1 16,0 6 1-16,1 7 0 15,-5 6 0-15,1 9 0 16,-4 10 0-16,-4-1 0 0,4 13-1 16,-7-2 0-16,7 5-3 15,4 0 1-15,-7-12-7 16,3 0 0-16,3-13-9 15,1-15 1-15</inkml:trace>
  <inkml:trace contextRef="#ctx0" brushRef="#br0" timeOffset="10493.578">6957 3697 41 0,'7'6'20'0,"-14"22"-8"0,7-28 21 15,0 0-31-15,0 10 0 0,-4-10 2 16,4 6 1-16,-10 3-5 16,3 4 0-16,0 3 3 15,0-1 1-15,-4-2-1 16,-3-1 0-16,3 4-2 16,1 0 1-16,-1 6-1 15,4 0 1-15,3-7 0 16,4 4 0-16,8-6-2 15,2-4 1-15,11-3-3 16,15-6 0-16,2-6-9 16,8 3 1-16,-3-10-9 15,2 7 1-15</inkml:trace>
  <inkml:trace contextRef="#ctx0" brushRef="#br0" timeOffset="10715.543">7373 3625 62 0,'-7'25'31'0,"-18"15"-38"0,18-21 55 16,-7 16-48-16,-3-1 0 16,-5 13 1-16,-2 7 0 15,-1 11-2-15,-10 8 1 16,-1-1-6-16,8-3 0 0,-4-10-11 15,8-12 1-15</inkml:trace>
  <inkml:trace contextRef="#ctx0" brushRef="#br0" timeOffset="11141.711">6100 4616 49 0,'-29'21'24'0,"19"5"-10"0,10-20 34 16,0 3-42-16,7 4 0 16,7-1 1-16,21-2 1 15,15-10-11-15,20 0 1 16,22 0 6-16,45-22 0 15,29 6-3-15,35-9 1 16,-7-13-5-16,-3 4 1 16,-8 3-6-16,-38 5 1 0,-29 8-9 15,-27 5 0-15,-22 4-5 16,-25 9 1-16</inkml:trace>
  <inkml:trace contextRef="#ctx0" brushRef="#br0" timeOffset="11693.791">6107 5089 55 0,'-7'3'27'0,"3"-3"-25"0,4 0 50 0,0 0-46 15,0 0 0 1,4 3 3-16,6 0 0 0,11 1-12 16,15-4 0-16,-5-4 7 15,8 1 1-15,-11 0-4 16,-6-3 1-16,-1 3-2 16,-4 0 0-16,-6 3-1 15,-1 3 1-15,-6 3-1 16,-4 3 0-16,-4 4-1 15,-6 0 1-15,-8 2-1 16,1 7 1-16,-5 6 0 16,1 1 1-16,4 2 0 15,3 7 0-15,-4-1 0 16,11-2 1-16,3-10-1 16,8 0 1-16,10-3-4 15,0-3 1-15,7-7-7 16,4-2 0-16,-4-10-12 15,7-13 1-15</inkml:trace>
  <inkml:trace contextRef="#ctx0" brushRef="#br0" timeOffset="12115.403">6558 5274 48 0,'-28'41'24'0,"14"-10"-15"0,14-21 30 16,-7 5-38-16,3 4 1 16,-3 3 0-16,4 0 1 0,-4-10-4 15,3-2 1-15,4-4 1 16,0 4 0-16,4-10-2 16,6-7 0-16,8-5-1 15,-4-4 0-15,4-3-2 16,-1 0 0-16,1 1-2 15,3-1 1-15,-7-3 1 16,4 3 0-16,-1 3 2 16,5 4 0-16,-8 6 4 15,0-1 0-15,0 4 3 16,-4 6 1-16,1-3 1 16,-4 13 0-16,-3-4-1 15,-4 7 0-15,0 3-2 16,3 6 0-1,1-3-4-15,3 0 1 0,3 0-5 16,1-4 1-16,0-8-9 0,3-1 1 16,3-9-7-16,-6-6 0 15</inkml:trace>
  <inkml:trace contextRef="#ctx0" brushRef="#br0" timeOffset="12344.835">6911 5327 67 0,'7'0'33'0,"28"10"-47"0,-21-10 63 0,8 0-50 15,6 0 1-15,0 0-5 16,0 0 0-16,-7 0-1 15,1 0 0-15,-1-7-11 16,-4 1 1-16</inkml:trace>
  <inkml:trace contextRef="#ctx0" brushRef="#br0" timeOffset="12570.033">7073 5271 56 0,'0'31'28'0,"11"4"-38"0,-11-16 48 16,0 6-39 0,0 3 0-16,-4 0-5 0,-3-3 0 15,0 0-2-15,4-6 1 16,3-6-7-16,10-7 0 15</inkml:trace>
  <inkml:trace contextRef="#ctx0" brushRef="#br0" timeOffset="12838.406">7581 4926 66 0,'-17'63'33'0,"-15"21"-48"0,21-49 70 0,1 24-55 15,3 23 0-15,0 3-3 16,-1-1 0-16,5-24-5 16,-1-13 1-16,4-19-11 15,0-9 1-15</inkml:trace>
  <inkml:trace contextRef="#ctx0" brushRef="#br0" timeOffset="15132.95">653 5023 28 0,'0'22'14'0,"7"16"-3"0,-7-32 15 16,0 0-24-16,3 1 0 16,-3-1 2-16,7-3 1 15,4-6-5-15,-1-10 0 16,1-6 4-16,7-6 0 0,3-9-1 16,-4-13 0-16,5-3-1 15,-1-7 0-15,0 4-2 16,7 3 1-16,-7 3-2 15,8 3 1-15,-8 0-1 16,0 9 1 0,-3 7-3-1,-1 13 1-15,-13 5-1 16,3 10 0-16,-7 10 0 16,0-1 0-16,-7 16 0 15,7 3 1-15,-4 7 2 16,4 5 0-16,0 8 2 15,0 11 0-15,0 1 1 16,0-1 1-16,11 1 0 16,-1-10 1-16,12 0-1 15,-5-15 0-15,-6-7-2 16,3-12 1-16,4-16-3 0,-8-4 1 16,1-8-1-16,-4-4 1 15,-7-3-2-15,-7 1 1 16,-7-1-1-16,-15 0 1 47,-2 0-1-47,-8 13 1 0,0 0-1 0,-3 6 1 0,-15 6 0 0,8-3 0 15,6 3-1-15,5 4 1 16,-1-1-1-16,7 7 1 0,11-4-1 16,-4 4 1-16,11-3 0 15,4-4 0-15,3-3 0 16,14 1 1-16,3-17 0 15,11-2 0-15,11-10-1 16,17-13 0-16,8-3 1 16,13-12 0-16,22 0-1 15,-4-3 0-15,-10 3 0 16,-15 6 0-16,-13 6-1 16,-11 13 1-16,-11 6-2 15,-14 10 1-15,-7 12 0 16,-18 9 0-16,-10 7 0 15,-17 10 0-15,-12 14 0 16,-10 4 1-16,-7 16 0 16,-10 6 0-16,-5-3-5 15,12 6 1-15,10-9-10 16,7-4 1-16</inkml:trace>
  <inkml:trace contextRef="#ctx0" brushRef="#br0" timeOffset="15734.406">1139 5177 38 0,'152'-66'19'0,"-7"-56"-19"16,-113 87 24-16,6-12-22 16,1-16 1-16,-7 4 1 15,-14-23 1-15,-18 10-5 16,-18 0 0-16,-14 6 4 15,-7 10 0-15,-21 12-2 16,-10 16 1-16,-8 12-2 16,-13 7 1-16,13 18-2 15,-14 10 0-15,4 15-1 16,0 7 1-16,0 12 0 0,14 4 1 16,6 9-1-1,9 12 0-15,9 19 1 0,8-9 0 16,21 0 0-16,14 3 1 31,63 9 0-31,18-21 1 16,7-26 0-16,25-34 0 15,25-22-1-15,-11-29 0 16,-1-18-1-16,-2-25 1 16,-18-16-2-16,-18-22 0 15,-28-3-1-15,-25-10 0 16,-28 7 0-16,-21 6 1 0,-7 13-4 15,-39 28 1-15,-18 19-4 16,-21 9 1-16,-3 19-10 16,-1 31 0-16</inkml:trace>
  <inkml:trace contextRef="#ctx0" brushRef="#br0" timeOffset="24666.76">9980 4195 31 0,'-3'0'15'0,"-1"-9"-5"0,8 3 16 0,-4 6-25 15,0-4 1-15,-4-2 2 16,1 6 1-16,-5 3-5 15,-2 0 0-15,-4-6 3 16,0 3 1-16,-11 3-1 16,0 7 0-16,-3-7-1 15,3 13 0-15,-10 6-1 16,7 9 1-16,0 7-1 16,3-4 0-16,4 10 0 15,3 0 0-15,8-6-1 16,6-10 1-16,8 0-2 15,10-6 1-15,10-3-4 16,15-10 1-16,0-3-3 16,0-2 0-16,0-8-1 0,-1-5 1 15,1-7 0-15,-7-2 0 16,0-1 3-16,-11 3 1 16,0 0 2-16,-3 7 0 15,-4-4 2-15,0 10 0 16,-4-3 0-16,1 0 1 15,-4 6 0-15,0 0 1 16,0 0-1-16,-7 0 0 16,0 0-1-16,-3 0 1 15,-4-10-3-15,-4 1 1 0,-3 3-1 16,-4 3 1-16,1 3-1 16,-5 0 1-16,1 3-1 15,4 3 0-15,-4 3 0 16,3 4 1-16,0 12-1 15,4 0 0-15,0-3 0 16,10-6 1-16,4-1-1 16,11-2 0-16,0-7-1 15,3-3 1-15,3-3-3 16,1-3 0-16,0-3-9 16,-1-7 0-16,1-2-1 15,-4 2 1-15</inkml:trace>
  <inkml:trace contextRef="#ctx0" brushRef="#br0" timeOffset="25116.504">10216 4427 47 0,'0'10'23'0,"0"5"-28"0,0-5 48 15,0-1-42-15,0 1 0 0,-3 2 0 16,-1 1 0-16,1-4-2 16,-1 1 0-16,1-1 1 15,3-9 0-15,0 0 0 16,3-6 0-16,1-4-1 15,-1-2 1-15,4-1 0 16,4 1 1-16,7-17-1 16,3 4 0-16,0-3 0 15,0 6 0-15,0 0 0 16,4 7 0-16,-4 2 1 16,-3 7 0-16,-4 9-1 15,0 13 1-15,-7-1 0 16,0 10 1-16,-3 7-1 15,-1-1 1-15,1 0-3 16,-1-9 1-16,1-6-5 16,-4-7 0-16,0-9-10 0,7-12 0 15</inkml:trace>
  <inkml:trace contextRef="#ctx0" brushRef="#br0" timeOffset="25462.824">10675 4296 29 0,'14'47'14'0,"0"12"1"0,-7-43 12 0,-3-4-27 15,-1 10 1-15,1 7 4 16,-4-4 0-16,0-6-5 15,0-7 1-15,0 4 3 16,0-10 0-16,3 0 0 16,5-3 1-16,-1-9-3 15,3-9 1-15,1-7-2 16,3 3 1-16,7-6-3 16,0-7 1-16,0 4-5 15,4 3 1-15,-4 3-5 16,-3 3 0-16,3 4-6 15,-3-1 0-15</inkml:trace>
  <inkml:trace contextRef="#ctx0" brushRef="#br0" timeOffset="25778.312">11003 4427 52 0,'7'10'26'0,"4"-20"-33"0,-4 10 48 15,0 0-39-15,3-6 0 16,5 6 0-16,-1-3 0 16,0-10-4-16,-4-2 1 15,-3-1 2-15,-3-6 0 16,-4 6-2-16,-4 1 1 16,1 5-1-16,-4-5 1 0,0 8-1 15,-7 11 1-15,0 5 0 16,-1 10 0-16,5 0 0 15,-1 6 1-15,4 6-1 16,4 3 1-16,3 4-1 16,3-13 0-16,11 0-3 15,4-9 1-15,3-3-5 16,4-7 1-16,3 0-9 16,0 0 1-16</inkml:trace>
  <inkml:trace contextRef="#ctx0" brushRef="#br0" timeOffset="26062.554">11310 4496 29 0,'0'13'14'0,"0"-16"1"0,0 3 16 16,4-7-29-16,-1-2 0 15,1 0 4-15,-1-4 0 16,-3-6-6-16,4-3 0 16,3 4 5-16,0-1 0 15,7 3-1-15,7 0 0 16,4 1-2-16,10 2 0 16,-7 4-4-16,-3-7 1 0,-4 7-8 15,-7-1 1-15,-7-2-9 16,-7-4 1-16</inkml:trace>
  <inkml:trace contextRef="#ctx0" brushRef="#br0" timeOffset="26980.551">11811 4249 39 0,'7'0'19'0,"0"0"-5"0,-7 0 27 0,0 0-42 16,-7-7 1-16,-4 7 0 16,-6 0 1-16,-4 7-2 15,-4-7 1-15,0 3 0 16,1 6 0-16,-5 4-2 16,5 6 1-16,3 2-1 15,3 1 0-15,4-3 1 16,7 0 0-16,7-3 0 15,7 3 0-15,10 9 1 16,5-3 1-16,2 3 0 16,1-6 1-16,-4 0-1 15,-7-13 0-15,-7 10-1 16,-7 0 0-16,-7 6-1 16,-7 0 1-16,-4 3-1 0,-3-9 1 15,4-3-2-15,-1-4 1 16,-3-2 0-16,7-4 1 15,7-3 0-15,3-6 1 16,4 3 0-16,7-9 0 16,7-4 2-16,8-6 0 15,9 7-1-15,8-4 1 16,0-3-1-16,-4-6 1 16,0-3-2-16,-3 0 1 15,0 0-2-15,-4-1 1 0,0 1-2 16,-6-3 1-16,-8 3-1 15,-4 6 1-15,-6 0-1 32,-4 6 1-32,-4 3-1 0,-6 4 0 0,-1 9 0 15,0 3 1-15,1 10-1 16,3-1 1-16,-4 7-1 16,8-3 0-16,-4 12 1 15,3-3 1-15,1 6-1 16,6-6 0-16,4 1-3 15,4-4 1-15,10 3-5 16,4-7 1-16,6-2-9 16,5-6 1-16</inkml:trace>
  <inkml:trace contextRef="#ctx0" brushRef="#br0" timeOffset="27277.502">12513 4346 29 0,'7'-19'14'0,"-3"13"-5"0,-11-1 17 16,-4 4-24-16,-3-3 0 16,-4 3 1-16,1 3 1 15,-1 0-5-15,0 3 0 16,-3 3 4-16,4 10 0 16,2 3 0-16,5-7 0 15,3 7 0-15,3 3 0 16,8 0 1-16,3 0 0 0,3 3 0 15,5-3 1-15,-5-3-2 16,-3 0 1-16,0-4-3 16,-3-5 1-16,-4-1-2 15,-7 7 0-15,-14 3-6 16,-11-4 0-16,-11-2-11 16,-9-13 1-16</inkml:trace>
  <inkml:trace contextRef="#ctx0" brushRef="#br0" timeOffset="29852.533">13360 4311 44 0,'0'10'22'0,"0"34"-9"15,0-35 23-15,0 4-35 16,0 5 0-16,-4 7 0 0,1 7 1 16,3-4-3-16,0 0 1 15,0-12 2-15,3-3 0 16,1-4-1-16,3 3 1 16,3-8-1-16,4-11 1 15,8-5-1-15,2-7 0 16,-3 0-4-16,4-3 1 15,7 0-7-15,-4 0 1 16,4 3-9-16,3-9 1 16</inkml:trace>
  <inkml:trace contextRef="#ctx0" brushRef="#br0" timeOffset="30058">13825 4368 38 0,'-7'22'19'0,"-3"6"-14"15,6-25 27-15,1 6-33 16,-4 7 1-16,3 6-3 16,1 0 0-16,3-9-7 15,0-4 1-15,7-9-3 16,3-6 1-16</inkml:trace>
  <inkml:trace contextRef="#ctx0" brushRef="#br0" timeOffset="30193.618">13787 4283 1 0,'10'28'0'0</inkml:trace>
  <inkml:trace contextRef="#ctx0" brushRef="#br0" timeOffset="30610.503">14280 4462 40 0,'11'-13'20'0,"-18"10"-14"15,3 0 21-15,-3 3-26 16,-3-3 0-16,-8 3 0 16,-3 0 1-16,3 0-2 15,-3 3 0-15,0 3 2 16,3 10 0-16,4 0-1 16,0 2 1-16,0 1-1 15,3-3 0-15,4 3-1 16,4-10 1-16,3 1-3 15,0-7 1-15,0-3-1 16,7-3 0-16,4-7 0 0,-1 1 0 16,1 3 0-16,-4 2 0 15,3-2 1-15,-3 3 1 16,0 3 0-16,1 0 1 16,-1 0 0-16,3 0 1 15,-3 9 0-15,7-5 0 16,0 5 0-16,1 0 0 15,2 7-1-15,1 0 1 16,-1-7-6-16,5-3 0 16,2-2-9-16,5-11 0 15</inkml:trace>
  <inkml:trace contextRef="#ctx0" brushRef="#br0" timeOffset="31167.286">15205 4684 41 0,'-21'54'20'0,"14"-32"-15"0,10-16 29 16,1-3-31-16,6-9 1 15,8-10 0-15,6-9 0 16,12-9-6-16,6-13 0 16,11-7 4-16,14-21 1 15,4-10-3-15,3-12 0 0,7-3 0 16,-11 3 0-16,-6 3 0 16,-11 18 0-16,-11 23 0 15,-3 3 1-15,-14 22-1 16,-8 9 0-16,-10 16 1 15,-7 12 0-15,-3 13-1 16,-8 19 0-16,-10 6-1 16,-7 22 0-16,3 22 0 15,4 6 0-15,3-9-1 16,4-4 0-16,7-5-5 16,4-10 0-16,3-19-8 15,7-19 1-15</inkml:trace>
  <inkml:trace contextRef="#ctx0" brushRef="#br0" timeOffset="31395.098">15589 4496 42 0,'-21'19'21'0,"7"0"-13"0,14-19 33 16,0 3-39-16,0 3 1 15,4-6 0-15,3 4 0 32,28-4-7-32,4-4 1 15,7 4-2-15,10-9 1 0,0 0-11 16,4-10 0-16</inkml:trace>
  <inkml:trace contextRef="#ctx0" brushRef="#br0" timeOffset="31722.945">16528 4070 55 0,'3'9'27'0,"-24"-15"-32"16,10 3 46-16,-10 3-42 15,-7-10 1-15,-4 7 0 16,4 3 0-16,3 13 0 15,1-4 1-15,-1 13-2 16,4 0 1-16,7 3 0 16,7 13 1-16,7-10-1 0,3 7 0 15,4-1 0 1,11-6 0-16,3 1 0 0,0-4 1 16,-3 0-1-16,-8 3 0 15,-3-3-1-15,-10 6 1 16,-8-2-4-16,-3-7 0 15,-3-4-10-15,-1-8 0 16,-7-4 0-16,1-6 0 16</inkml:trace>
  <inkml:trace contextRef="#ctx0" brushRef="#br0" timeOffset="32084.783">16845 4224 43 0,'-3'-4'21'0,"-8"8"-18"15,11 2 41-15,-3 6-43 16,3 17 0-16,-4 2 1 0,-3 16 0 16,-4 3-3-16,-3 3 0 15,4 1-1-15,3-7 0 16,3-16-6-16,4-15 0 15,4-16-7-15,-1-10 1 16</inkml:trace>
  <inkml:trace contextRef="#ctx0" brushRef="#br0" timeOffset="32293.519">16521 4101 43 0,'-4'22'21'0,"15"-9"-7"0,-1-7 35 0,4-6-47 16,8 0 0-16,9 3 2 16,12-6 1-16,2-6-6 15,19-1 0-15,10 1 0 16,11 3 0-16,6-7-8 16,-13 7 1-16,-14-10-10 15,-19 7 1 1</inkml:trace>
  <inkml:trace contextRef="#ctx0" brushRef="#br0" timeOffset="32522.414">17325 4725 63 0,'0'-3'31'0,"3"-3"-44"0,-3 6 56 15,0-3-56-15,-3 3 0 16,-8-16-18-16,-3 3 1 16</inkml:trace>
  <inkml:trace contextRef="#ctx0" brushRef="#br0" timeOffset="34050.474">16690 5898 28 0,'3'13'14'0,"-6"-1"-2"0,3-6 15 15,0 4-26-15,0 5 0 16,3 1 0-16,-3 6 1 15,4-3-3-15,-4 9 1 0,0 13 1 16,0 9 0-16,0 13 0 16,-4 15 1-16,4-3 0 15,-3 16 0-15,-1 13 0 16,1 18 1-16,3 0-1 16,-4 16 1-16,-3 22-1 15,4 16 0-15,-1 15-1 16,1 16 1-16,-4 13-1 15,0 21 0-15,-4 7 0 16,0 22 0-16,-3-1 0 16,0 20 0-1,0 15 0-15,-4 16 0 0,1 25-1 16,-1 3 1-16,1 6-1 16,2 10 0-16,-6 15 0 15,7 4 0-15,0-1 0 16,0 4 1-16,0 3-1 0,7-3 1 15,-7-7-1-15,0-12 0 16,10 6 1-16,-3-18 0 16,3-14-1-16,4-15 0 15,0-18 0-15,0-26 0 16,4-15-1-16,-4-32 1 16,-4-25-4-16,-10-22 1 15,0-41-13-15,-10-40 1 16</inkml:trace>
  <inkml:trace contextRef="#ctx0" brushRef="#br0" timeOffset="35462.641">1647 7018 44 0,'11'-13'22'0,"-4"13"-9"16,-7 0 22-16,4 6-34 15,-4 7 0-15,0 12 0 16,-4 9 1-16,4 4-3 16,-7 9 1-16,4-3 0 15,-8-3 0-15,-3 6-4 16,3-13 0-16,1-6-11 15,6-9 0-15,4-16 0 16,11-6 1-16</inkml:trace>
  <inkml:trace contextRef="#ctx0" brushRef="#br0" timeOffset="35881.291">2046 6977 48 0,'7'-22'24'0,"-14"-16"-29"0,4 19 49 0,-4 1-45 16,-4-4 0-16,-7-7 1 15,-3 4 0-15,-21 0 0 16,-4 6 1-16,-7 10-1 15,-7 9 0-15,-10 9 0 16,10 7 0-16,0 15-3 16,3 20 1-16,4 8 0 15,7 13 0-15,8 10 1 16,13-4 0-16,7-3 2 16,18-9 1-16,11-12 1 15,10-14 0-15,25-11 0 16,14-20 0-16,21-15-2 15,7-19 0-15,-14-16-2 16,0-9 0-16,-14-7 0 16,-7 1 0-16,-14-1-8 15,-18 1 0-15,-10-4-5 16,-11 13 0-16</inkml:trace>
  <inkml:trace contextRef="#ctx0" brushRef="#br0" timeOffset="36994.57">2625 6974 34 0,'-4'6'17'0,"15"-12"-7"16,-11 6 24-16,0 3-32 16,-7 3 1-16,3 13 0 15,-6 6 1-15,-8 13-6 16,7 5 1-16,-10 14 2 15,4-1 1-15,-12 7-5 16,5-3 1-16,6-4-6 16,0-6 0-16,15-15-6 15,-4-16 1-15</inkml:trace>
  <inkml:trace contextRef="#ctx0" brushRef="#br0" timeOffset="37262.647">3030 6826 26 0,'11'0'13'0,"-4"-3"0"0,-7 3 17 16,0 3-28-16,0 0 1 0,-7 7 2 16,-11 9 1-16,4 3-7 15,-3 3 1-15,-12 12 3 16,5 17 1-16,-12 5-2 15,5 13 1-15,-1 7-2 16,4-1 0-16,-4-6-4 16,14-9 1-16,8-4-6 15,-1-15 0-15,11-19-7 16,0-18 1-16</inkml:trace>
  <inkml:trace contextRef="#ctx0" brushRef="#br0" timeOffset="37487.783">2484 7375 49 0,'7'9'24'0,"3"-15"-25"0,1 6 45 15,3 0-45-15,14-3 0 16,11 0-1-16,0 3 0 15,0 0-2-15,10 0 1 16,-7-3-10-16,-3 3 1 16,-7-7-2-16,0-2 1 15</inkml:trace>
  <inkml:trace contextRef="#ctx0" brushRef="#br0" timeOffset="37744.782">3143 7315 51 0,'11'0'25'0,"-11"-6"-32"16,0 3 52-16,-4 0-44 0,-3 0 1 0,-7 0 0 15,4 3 0-15,-1 3-2 16,-3 6 0-16,0 1 2 16,-7 2 0-16,3 1-1 15,-3 9 0-15,3 3-1 16,8 0 0-16,-1 3-2 15,4-6 1-15,14-6-3 16,4-7 0-16,-1 0-4 16,8-5 1-16,-4-8-9 15,4-2 1-15</inkml:trace>
  <inkml:trace contextRef="#ctx0" brushRef="#br0" timeOffset="38117.151">3260 7391 56 0,'3'75'28'0,"4"-34"-36"0,0-32 50 0,-7 7-42 0,11 3 0 16,-8-4 0-16,4 1 1 0,4-7-2 15,0-5 0-15,-1-4 0 16,8-7 1-16,3-2-1 15,-3-4 0-15,3 1-1 16,-7 2 1-16,4 1-1 16,-1 3 1-16,-6 6 0 15,3 0 1-15,0 0 0 16,-3 3 0-16,3 0 0 16,-4 0 1-16,1 0-1 15,3 0 1-15,-3-3-1 16,-1-3 1-16,1-3-1 15,-1-7 0-15,8-2-1 16,-4-7 1-16,4 0-2 16,-8 3 1-16,1-6-13 15,-1 0 1-15</inkml:trace>
  <inkml:trace contextRef="#ctx0" brushRef="#br0" timeOffset="38793.85">5468 7212 47 0,'-18'6'23'0,"-10"-18"-19"15,18 12 34-15,-12 0-37 16,1 0 0-16,0 3 0 15,3 3 0-15,-10 3-1 16,0 4 0-16,3 3 0 16,-3 3 0-16,0-1-4 15,7 1 1-15,3-3-3 16,4-7 1-16,7 1-3 16,7-1 0-16,11 0 0 15,6 1 1-15,1-1 3 0,3 1 0 16,11-1 4-16,-11 4 1 15,7 5 4-15,-10 1 0 16,3 0 0-16,-18 3 1 16,4 3-2-16,-7 0 1 15,-10 7-3-15,-1-4 0 16,-6-3-2-16,-1-3 0 16,-3-6 0-16,3-7 0 15,4-3-1-15,-4-6 1 0,8-6 0 16,6-3 1-1,8-4-1-15,3-3 1 0,4 1 0 16,-1-1 1-16,1 0 0 16,-1 1 0-16,8-1 0 15,3 0 0-15,0 4-1 16,7-1 0-16,4 1-7 16,0-1 1-16,3 4-9 15,-7-10 0-15</inkml:trace>
  <inkml:trace contextRef="#ctx0" brushRef="#br0" timeOffset="39093.988">5807 7256 49 0,'3'3'24'0,"-3"-12"-23"15,-3 5 41-15,-4-2-41 0,-4 0 1 16,-10 0 1-16,0 2 0 16,-4 4-4-16,-3 7 1 15,3 5 2-15,-7 7 0 16,8 6-1-16,3-6 0 16,6 6-2-16,8-3 1 15,7-6-3-15,4-4 1 16,14-5-3-16,10-7 0 15,0-7-5-15,4 1 0 0,-4-7-5 16,0-5 1-16</inkml:trace>
  <inkml:trace contextRef="#ctx0" brushRef="#br0" timeOffset="39381.199">6075 7212 53 0,'7'6'26'0,"-7"-15"-32"0,0 6 49 0,-4 3-42 16,-6 3 0-16,-8-3 1 15,-7 0 0-15,1 0-3 16,-1 3 1-16,0 3 1 16,1 7 1-16,-1 6-2 15,4 3 0-15,7-1-1 16,3-2 0-16,4 0-1 0,0 0 1 15,14-7-2-15,0-5 1 16,7-7-2-16,7 0 1 16,4-3-5-16,-4-4 0 15,4-5-6-15,0-4 1 16</inkml:trace>
  <inkml:trace contextRef="#ctx0" brushRef="#br0" timeOffset="39948.268">6523 6773 52 0,'3'0'26'0,"1"9"-30"15,-8-2 48-15,1-1-42 16,-1 6 0-16,1 14 0 0,-8 11 1 15,4 7-4-15,4 16 1 16,3-4 2-16,0 1 0 16,0-4-1-16,0-3 1 15,10-12-2-15,-10-10 0 16,4-9-1-16,-4-7 0 16,-4-9 0-16,-6-6 0 15,-8-3-1-15,-3-3 0 16,0-1-1-16,-4-2 1 15,-10 2 0-15,-1 4 0 16,5 6 0-16,2 6 0 0,5 4 1 16,6 8 0-16,8 7 3 15,2-6 0 1,16 0 0-16,9 3 1 0,8-3 0 16,7-7 0-16,13-5-2 15,-2-7 1-15,3 0-8 16,-11 0 1-16,-10-7-11 15,-15-2 0-15</inkml:trace>
  <inkml:trace contextRef="#ctx0" brushRef="#br0" timeOffset="41716.338">7983 7177 48 0,'4'19'24'0,"-4"-9"-15"0,0-10 24 15,-4 6-32-15,1 10 1 16,-4 6 1-16,3 6 0 16,-6-6-4-16,-4 3 0 15,7-3 2-15,-1-7 0 16,5-2-7-16,3-13 1 15,7 0-11-15,0-19 1 16</inkml:trace>
  <inkml:trace contextRef="#ctx0" brushRef="#br0" timeOffset="42160.141">7962 7014 53 0,'11'7'26'0,"10"-14"-29"0,-10 7 42 0,6 0-40 16,4 0 1-16,15 0 0 15,6 4 1-15,0-1-1 47,8 0 0-47,-4 0 0 0,-8 0 1 0,-2 0-1 16,-8 3 1-16,-7-2-1 0,-7 2 0 0,0-3 0 15,-7 6 1-15,-7 1-2 16,0-1 1-16,-10 1-1 16,-1-1 1-16,1 0-1 15,-5 4 1-15,1-4-1 0,0 7 1 16,4-3-1-16,3-1 1 16,3-9-1-1,4 4 1-15,7 2 0 0,7 0 1 16,11 4 1-16,0-1 1 15,6 1-1-15,-2 0 1 16,-5-1 0-16,-10 1 0 16,-7 2-2-16,-10 4 1 15,-11-3-5-15,-18 6 0 16,0 0-13-16,-17-10 1 0,3-5-2 16,0 2 1-16</inkml:trace>
  <inkml:trace contextRef="#ctx0" brushRef="#br0" timeOffset="42786.519">10552 6538 55 0,'10'-10'27'15,"-3"4"-29"-15,-7 6 55 0,-3 0-51 16,-4-3 1-16,-7-3 1 15,-4 6 1-15,-3 0-6 16,-4 3 0-16,-3 3 4 16,-4 13 1-16,-7 0-3 15,8 0 1-15,2 2-1 16,5 8 0-16,2 2-1 16,8 4 0-16,4-7 0 15,6 6 1-15,8 1-1 16,10-1 1-16,11 4 0 15,13-7 0-15,1 1-1 16,0 2 1-16,-4 1-1 16,-10-1 1-16,-7 1-2 15,-11-4 0-15,-14 3-1 0,-11 4 1 16,-7-10-5-16,-14-3 0 16,4-6-14-16,0-13 0 15</inkml:trace>
  <inkml:trace contextRef="#ctx0" brushRef="#br0" timeOffset="45191.337">10717 7253 53 0,'0'-3'26'0,"0"-1"-15"0,0 4 27 16,0 7-36-16,0 5 0 16,0 7 2-16,-3 3 1 15,-1 13-7-15,-3 2 1 16,0 1 2-16,0 6 1 16,0-7-6-16,0-5 1 15,4-10-10-15,-1-7 1 16,8-15-6-16,-4 0 1 15</inkml:trace>
  <inkml:trace contextRef="#ctx0" brushRef="#br0" timeOffset="45518.783">11007 7375 43 0,'3'3'21'16,"4"-3"-14"-16,-7 0 35 0,0-6-43 16,0-4 1-16,-3 1-1 15,-8 0 1-15,-3 2 0 16,0 4 1-16,-7 6-1 16,0 4 1-16,-4 11 0 15,4 8 0-15,0 5-1 16,3 10 0-16,4-1 0 0,7 7 0 15,10-9-1 1,8-10 0-16,14-6 0 0,6-15 1 16,5-17-1-16,-1-9 0 15,-7-6-4-15,-3-3 1 16,-8-10-10-16,-6 4 0 16</inkml:trace>
  <inkml:trace contextRef="#ctx0" brushRef="#br0" timeOffset="50542.304">11663 6911 31 0,'-7'12'15'0,"-4"-5"-1"0,11-7 16 0,-3 0-27 15,-1 3 0-15,1 0 5 16,3 3 0-16,-4-6-9 16,4 0 0-16,0 3 6 15,0-3 0-15,4 4-1 16,-1-8 1-16,8 4-4 15,3-6 1-15,3 0-1 16,5-7 0-16,6 1-1 16,0-4 0-16,-3 0 0 15,3-6 0-15,4 1-1 16,0 2 1-16,-8 6-1 16,8 4 1-16,-7 2-1 15,-4 11 1-15,0 5-1 16,0 0 1-16,-7 4-1 15,4 9 1-15,0 3 0 0,3-6 0 16,0 3 0-16,4-7 0 16,3-8 0-16,7-4 0 15,4-9-1-15,0-10 1 16,3-3-5-16,-3 3 1 16,0 4-12-16,-4-10 0 15</inkml:trace>
  <inkml:trace contextRef="#ctx0" brushRef="#br0" timeOffset="51135.028">13363 6538 55 0,'-14'-7'27'0,"-28"20"-26"0,28-7 42 15,-4 1-43-15,-7-1 1 16,-3 3 0-16,-4-2 0 15,-3 5-2-15,0-3 1 0,7 7 1 16,-1 3 0-16,5 6 0 16,3 3 0-16,3 0 0 15,7-6 0-15,4 0 0 16,7 0 1-16,11 0-2 16,10 0 1-16,18 6-1 15,0-6 1-15,3 0-1 16,-7-3 0-16,-7 3-1 15,-6 0 1-15,-12 3-1 16,-13 13 0-16,-11-4-5 16,-11 4 0-16,-10 0-10 15,-1-1 1-15,-3-12-2 16,1-6 1-16</inkml:trace>
  <inkml:trace contextRef="#ctx0" brushRef="#br0" timeOffset="51780.038">13991 6143 44 0,'-17'-3'22'0,"13"3"-16"15,4 0 41-15,0 0-44 16,0 0 1-16,7-7 2 15,4 1 1-15,3 0-8 16,3-1 1-16,5-2 6 0,6 3 1 16,14 3-3-16,8 3 1 15,9 0-2-15,5 3 0 16,-4 0-2-16,-11 3 0 16,-3 0-1-16,-11 4 0 15,-10 2-2-15,-7 4 1 16,-11 9-1-16,-11-3 1 15,-6 13 0-15,-11 8 0 16,-4 5 0-16,0-1 0 16,-3 6-3-16,0-6 0 15,3-6-3-15,4 3 0 0,3-4-10 16,4 1 1-16,0-10-4 16,7-2 1-16</inkml:trace>
  <inkml:trace contextRef="#ctx0" brushRef="#br0" timeOffset="52124.012">14411 7378 56 0,'7'0'28'0,"0"-12"-40"0,-7 5 55 0,-7-2-43 0,-4-4 0 0,-3-2 0 0,0 2 1 15,-3 1-1-15,-5 5 1 16,1 4-1-16,-3 3 1 16,-1 6 0-16,0 7 1 15,4 3-1-15,0 9 0 16,7 6-1-16,7 1 1 15,10-4-1-15,8-3 0 16,13-13-2-16,8-9 1 16,-4-12-9-16,1-3 1 0,-12-10-7 15,-3 0 1-15</inkml:trace>
  <inkml:trace contextRef="#ctx0" brushRef="#br0" timeOffset="54753.624">3330 8695 45 0,'0'3'22'0,"0"-12"-8"16,0 9 23-16,0 0-36 16,0-3 1-16,-17 6 1 15,-8 3 1-15,-3 0-5 16,-4 4 1-16,4 6 2 15,-4-1 1-15,4 1-2 16,0 6 1-16,-1 0-1 16,8-3 0-16,0-1 0 15,10-2 0-15,4 3 0 16,14-3 1-16,4 2-1 0,0-2 0 16,17 6 0-1,11-3 1-15,-4 0-2 0,0-7 1 16,-7 1-2-16,-6 2 0 15,-19 11 0-15,-6 2 1 16,-19 6-4-16,-2 1 1 16,-1 2-8-16,-3 4 0 15,7-6-7-15,-8-13 1 16</inkml:trace>
  <inkml:trace contextRef="#ctx0" brushRef="#br0" timeOffset="55053.716">3447 9291 60 0,'0'22'30'0,"-7"31"-40"15,0-37 53-15,3 6-44 16,4 6 1-16,-7 0-2 0,3-3 0 16,4 0-2-16,-7-3 0 15,7-9-12-15,7-10 1 16</inkml:trace>
  <inkml:trace contextRef="#ctx0" brushRef="#br0" timeOffset="55353.526">3690 9376 37 0,'0'0'18'0,"-11"3"-11"16,8-6 21-16,3 3-28 15,-14 3 1-15,3 3 1 16,1 3 0-16,-4 1-3 16,3 6 1-16,-7 6 1 15,-3 6 0-15,11 0 0 16,-1-6 1-16,4 0-2 16,7-6 1-16,7-4 0 15,7-6 0-15,4-3-1 16,3-9 0-16,0-6-1 15,-3-4 0-15,-1-6-7 16,-3 6 0-16,-6-6-5 16,2 4 0-16</inkml:trace>
  <inkml:trace contextRef="#ctx0" brushRef="#br0" timeOffset="55775.7">3937 8974 52 0,'4'7'26'0,"10"-7"-24"15,-14 0 50-15,0 0-50 16,10-4 1-16,1 1 1 15,-1-3 0-15,8 3-6 16,7-3 1-16,3-4 2 16,0 1 0-16,-7 3-7 15,8-1 1-15,-8 4-11 16,-7 3 0-16,0-3-2 16,-14 6 0-16</inkml:trace>
  <inkml:trace contextRef="#ctx0" brushRef="#br0" timeOffset="55941.984">4004 9178 69 0,'4'25'34'0,"13"-12"-46"0,-6-16 71 16,3 3-60-16,11-4 1 16,-4-2-3-16,7 0 1 15,4 0-8-15,-4 3 1 16,-7-7-10-16,0 10 1 15</inkml:trace>
  <inkml:trace contextRef="#ctx0" brushRef="#br0" timeOffset="57214.765">5779 8410 44 0,'21'-19'22'0,"-11"0"-11"15,-3 13 23-15,-7 6-33 16,-7-3 1-16,-3 3 0 15,-19 3 1-15,-13 6-4 16,-28 7 1-16,-12 3 1 16,5 0 1-16,-4 6-1 15,-15 3 0-15,12 0-3 16,6 0 1-16,8 1-1 16,10-1 0-16,14-3 1 15,14-3 0-15,11 0 0 16,14-6 1-16,17-1 1 15,8-2 1 1,10-1 0-16,0 1 0 0,4-4 0 0,0 4 0 16,-4-4-1-16,-7 4 1 15,-10 9-2-15,-11-4 0 16,-11 8-1-16,-17 5 1 16,0 3-1-16,-7 1 0 15,-15-1 0-15,1 7 1 16,-1-3 0-16,15-1 0 15,3 4 0-15,4-3 1 16,7-1-1-16,7 1 1 0,-4-7 0 16,8-2 1-16,3-4 1 15,7-6 0-15,7-4 0 16,-4-5 0-16,11-1 0 16,18 0 0-16,7-5-1 15,10-1 0-15,11-3-3 16,0-3 0-16,-7-4-7 15,-3 4 1-15,-12-3-12 16,1-7 0-16</inkml:trace>
  <inkml:trace contextRef="#ctx0" brushRef="#br0" timeOffset="57411.821">5429 9081 64 0,'-17'25'32'0,"-12"28"-40"0,26-34 53 15,-8 9-47-15,1 4 1 16,3-1-18-16,0-3 1 16,3-9 11-16,-3-3 1 15</inkml:trace>
  <inkml:trace contextRef="#ctx0" brushRef="#br0" timeOffset="58687.731">4685 9906 46 0,'7'15'23'0,"-14"17"-10"15,7-26 23-15,-4 3-35 16,-3 7 1-16,-3 6 0 15,-1 3 0-15,1 0-3 16,-1-3 0-16,0-6 2 0,4-4 0 16,0-2-1-16,4-7 0 15,6-6-1-15,8-10 1 16,3-3-1-16,7-5 1 16,-10 2-1-16,6-10 1 15,5 1-1-15,2-3 1 16,1 0-1-16,-4 9 1 15,0 6 0-15,-3 3 0 16,-4 7 0-16,0 3 1 16,-3 9 0-16,-1 1 0 15,-10 5 0-15,4 4 0 16,-4-1-1-16,0 1 1 0,0 0-2 16,0-4 1-16,0 7-6 15,7-3 1-15,-4-4-11 16,15-9 1-16</inkml:trace>
  <inkml:trace contextRef="#ctx0" brushRef="#br0" timeOffset="58957.874">5045 9881 56 0,'0'3'28'0,"10"-3"-24"15,-3 0 45-15,0-3-49 0,8-4 0 16,2 1 0-16,4-3 0 16,-3-1 0-16,3 1 0 15,-3-1-4-15,3-2 1 16,-10 2-8-16,-1 7 0 15,1 0-6-15,-11 3 0 16</inkml:trace>
  <inkml:trace contextRef="#ctx0" brushRef="#br0" timeOffset="59151.739">5041 10044 54 0,'11'15'27'0,"17"-12"-33"0,-17-3 49 0,10 0-43 16,7-3 1-16,4 0-2 15,-11-3 1-15,11 0-5 16,-4 2 0-16,4 1-10 16,3-3 1-16</inkml:trace>
  <inkml:trace contextRef="#ctx0" brushRef="#br0" timeOffset="59424.044">5757 9934 38 0,'0'12'19'0,"-17"-21"-14"15,6 3 23-15,1-4-26 0,-15 4 0 16,0 3 4-16,-3 0 0 15,7 3-7-15,-7 9 1 16,-1 7 4-16,5 3 0 16,-1 6-2-16,11 3 1 15,3 0-3-15,11-3 0 0,11-3-3 16,3-6 0-16,11-13-5 16,-1-9 1-16,1-7-8 15,-4-9 0-15</inkml:trace>
  <inkml:trace contextRef="#ctx0" brushRef="#br0" timeOffset="61360.702">5151 7949 39 0,'0'3'19'0,"0"-6"-4"0,0 3 19 16,0 3-32-16,0 6 0 16,0 10 0-16,-11 3 1 15,0 6-4-15,4 7 0 16,-3-1 2-16,3 1 1 0,3-4-3 15,-3-3 1-15,4-6-6 16,6 0 1-16,4-6-10 16,4-16 1-16</inkml:trace>
  <inkml:trace contextRef="#ctx0" brushRef="#br0" timeOffset="61674.247">5341 7968 44 0,'4'9'22'0,"3"-9"-15"16,-7 0 32-16,3 0-41 15,-3 0 1-15,0 3-1 16,-7-6 1-16,0 3 1 16,-4 0 1-16,1 6-1 15,-1 4 0-15,-3 9 0 16,4 9 1-16,-1 0-1 0,0 3 1 15,8 4 0-15,-4 3 0 16,7-10-1-16,7-3 0 16,-4-10-1-16,15-11 1 15,10-17-1-15,-7-6 1 16,4-6-2-16,0-3 0 16,-4 0-8-16,-10 3 0 15,-11-7-3-15,-4 13 0 16</inkml:trace>
  <inkml:trace contextRef="#ctx1" brushRef="#br0">3320 5961 0</inkml:trace>
  <inkml:trace contextRef="#ctx0" brushRef="#br0" timeOffset="62875.523">6297 8494 43 0,'0'0'21'0,"-7"-3"-15"0,4 0 22 16,3 0-25 0,-11 3 1-16,0-3 2 0,1 3 0 15,-4 0-7-15,0 3 0 16,-8 10 5-16,1 9 0 16,4 9-2-16,-12 13 1 15,1 15-2-15,-4 4 1 16,4 3-1-16,0-3 0 15,7 3-1-15,7-4 1 16,14-8-2-16,10-11 1 0,4-5-5 16,4-10 0-16,10-9-12 15,0-16 1-15</inkml:trace>
  <inkml:trace contextRef="#ctx0" brushRef="#br0" timeOffset="63131.954">6219 8877 55 0,'8'-6'27'0,"2"3"-23"16,-3 3 42-16,4-7-46 0,-1 1 1 15,4 0 0-15,4-4 0 16,0-2-2-16,3 2 1 16,0-2-5-16,0-1 0 15,7 4-12-15,-10-7 1 16</inkml:trace>
  <inkml:trace contextRef="#ctx0" brushRef="#br0" timeOffset="63372.088">6615 8680 56 0,'-7'31'28'0,"7"25"-32"0,0-34 43 0,0 6-40 15,0 4 1-15,0 2-7 16,7-2 1-16,-7-4 0 16,3-9 1-16,8-16-10 15,6-9 1-15</inkml:trace>
  <inkml:trace contextRef="#ctx0" brushRef="#br0" timeOffset="63624.43">6717 8416 49 0,'10'41'24'0,"15"9"-22"0,-14-31 43 15,3 12-42-15,7 10 0 16,0 15 0-16,4-2 1 15,-11 5-6-15,-3 1 1 16,-4-13 2-16,-7 3 0 16,-7 7-6-16,-8-7 0 15,-2-6-12-15,-4-13 1 0</inkml:trace>
  <inkml:trace contextRef="#ctx0" brushRef="#br0" timeOffset="64074.812">6893 8375 49 0,'0'22'24'0,"0"16"-19"0,4-29 33 16,-4 1-39-16,0-1 0 16,0-3 0-16,0 1 1 15,0-1 0-15,0-3 0 16,0-3-1-16,0 0 1 16,7-9 0-16,-4-4 0 15,1-3-1-15,3-2 1 16,4-1 0-16,3 3 0 15,0-3 0-15,3 4 0 16,1-1 0-16,-4 0 0 16,4 10 1-16,3 6 0 15,-3 0 1-15,-4 0 0 0,0 6 0 16,-4 10 1-16,1 3-1 16,-11 3 0-16,0 0-1 15,4-3 0-15,3-1-5 16,3-2 0-16,-3-7-12 15,7-2 0-15</inkml:trace>
  <inkml:trace contextRef="#ctx0" brushRef="#br0" timeOffset="64481.88">7839 8118 43 0,'-4'22'21'0,"4"0"-17"0,4-12 27 16,-4 5-31-16,0 10 0 15,3-3 2-15,-3-3 1 0,0 0-3 16,0 3 1-16,0 0 1 16,0 3 1-16,7-9-1 15,-3-1 0-15,10-5-3 16,4-4 1-16,6-9-5 15,1-7 1-15,0-2-7 16,-1-1 0-16,5-9-4 16,-5-9 1-16</inkml:trace>
  <inkml:trace contextRef="#ctx0" brushRef="#br0" timeOffset="64661.549">8174 8027 48 0,'-11'25'24'0,"-13"19"-24"0,24-37 47 0,-11 14-45 16,-3 11 0-16,0 2 1 0,3 10 0 16,-6 6-5-16,2 4 1 15,1-1-1-15,0-3 1 16,4-6-15-16,3-9 1 16,-4-17-1-16,0-8 0 15</inkml:trace>
  <inkml:trace contextRef="#ctx0" brushRef="#br0" timeOffset="64961.668">7341 8814 64 0,'-14'22'32'0,"28"10"-35"16,-3-32 67-16,7 3-62 15,3-3 0-15,18 0 2 16,17 0 0-16,15-10-6 16,20-5 1-16,12-10 2 15,-5-4 0-15,12 7-7 16,-22 4 0-16,-14 5-14 15,-14-3 0-15,-18 10-2 16,-14 6 1-16</inkml:trace>
  <inkml:trace contextRef="#ctx0" brushRef="#br0" timeOffset="65790.72">6911 9269 54 0,'3'0'27'0,"5"-3"-18"0,-5 3 27 0,4-3-36 15,7 3 1-15,4 0 1 16,-1 3 1-16,15 0-3 16,-4 3 0-16,4-3 1 15,0 1 1-15,-4-4-1 16,-3 3 0-16,-7 0-2 16,-1 0 1-16,-13 0-2 15,-1 7 1-15,-6 2 0 16,-1 7 0-1,-13 15 0 1,-1 4 1-16,0 3 0 16,1-7 0-16,6 1-1 15,0 2 1-15,8-5-3 16,3-4 0-16,14-6-8 16,-3-6 1-16,6-10-6 0,4-6 0 15</inkml:trace>
  <inkml:trace contextRef="#ctx0" brushRef="#br0" timeOffset="66169.535">7341 9526 47 0,'-14'60'23'0,"4"-29"-21"0,6-21 40 15,1 5-42-15,-4 1 1 0,-1 3 0 16,5-4 0-16,-4-2-2 15,3-1 1-15,4-5 0 16,0-4 0-16,0-3-1 16,11-10 1-16,0-2-3 15,3-7 1-15,3 7-2 16,4-4 1-16,1-3 0 16,-5-3 0-16,4 0 0 15,1 3 1-15,-5 4 3 16,1 5 0-16,-1 4 2 15,-2 6 0-15,2 3 1 16,-10 3 0-16,0 4 0 16,-3 2 0-16,-4 1-3 15,-4 3 1-15,1 2-4 16,-1 1 0-16,4-3-7 16,7-7 0-16,4-6-6 15,0-12 0-15</inkml:trace>
  <inkml:trace contextRef="#ctx0" brushRef="#br0" timeOffset="66388.99">7631 9554 47 0,'0'10'23'0,"10"-4"-19"0,-10-3 41 0,7-3-45 15,4 3 1-15,3 0-1 16,4-3 1-16,3-3-2 16,7-3 1-16,-3-3-5 15,-1-4 0-15,1 1-10 16,-4-10 0-16</inkml:trace>
  <inkml:trace contextRef="#ctx0" brushRef="#br0" timeOffset="66606.333">7758 9376 47 0,'-4'59'23'0,"4"4"-22"0,0-38 35 15,-3 3-39-15,3 4 1 16,0-4-5-16,3-3 0 15,4-3 0-15,4-10 0 16,6-15-6-16,1-9 0 16</inkml:trace>
  <inkml:trace contextRef="#ctx0" brushRef="#br0" timeOffset="66795.201">8167 9191 45 0,'-14'62'22'0,"10"51"-26"0,4-85 45 0,-3 16-41 15,-1 7 1-15,1 11-5 16,3-8 0-16,3-7-5 16,4-13 0-16,4-15-4 15,3-10 1-15</inkml:trace>
  <inkml:trace contextRef="#ctx0" brushRef="#br0" timeOffset="67198.041">8587 8912 53 0,'-14'25'26'0,"10"-10"-27"0,8-15 53 0,-1 7-51 16,1-1 0-16,6 0-1 16,4-3 1-16,7 0-2 15,8-3 0-15,6 0-4 16,0-6 0-16,4 0-12 15,-4-7 1-15</inkml:trace>
  <inkml:trace contextRef="#ctx0" brushRef="#br0" timeOffset="67377.437">8555 9194 62 0,'0'44'31'0,"7"-26"-27"0,-4-14 50 15,8-4-55-15,7-4 0 16,10-5-1-16,7-3 1 16,8-4-7-16,-5 3 1 15,1-9-12-15,0 10 1 16</inkml:trace>
  <inkml:trace contextRef="#ctx0" brushRef="#br0" timeOffset="70681.3">9800 8328 39 0,'11'0'19'0,"-8"-3"-8"0,4 3 20 0,-7 0-28 16,0 0 1-16,0 0 1 16,0 0 1-16,-7 3-8 15,-3 7 1-15,3 2 4 16,-7 4 1-16,-1 3-2 15,1 3 0-15,0-3-2 16,4 2 1-16,3 1-1 16,3-3 1-16,1 3-1 15,3 0 1-15,7 0-1 16,3-3 0-16,8-3-1 16,6-4 0-16,5-2-5 15,-1-7 0-15,0-3-10 16,0-10 0-16</inkml:trace>
  <inkml:trace contextRef="#ctx0" brushRef="#br0" timeOffset="72094.59">10089 8197 42 0,'11'0'21'0,"-18"15"-10"0,3-8 28 15,-3 2-37-15,-3 10 1 16,-4 0 1-16,-7 9 1 0,-1 16-7 16,1 0 1-1,-7 12 3-15,0 7 0 0,-4 3-3 16,7 3 0-16,1-7-9 15,2-8 0-15,8-14-6 16,0-8 1-16</inkml:trace>
  <inkml:trace contextRef="#ctx0" brushRef="#br0" timeOffset="72470.542">9387 9159 66 0,'7'7'33'0,"18"-14"-38"0,-11 1 62 15,7 0-55-15,8-4 1 16,9-2 0-16,8-4 0 16,14 7-4-16,0-1 0 15,7 1 1-15,0 3 1 0,-10 2-7 16,-1 1 1-16,-13 6-10 15,-12 1 1-15,-10-1-7 16,-10 3 1-16</inkml:trace>
  <inkml:trace contextRef="#ctx0" brushRef="#br0" timeOffset="72755.837">9825 9420 62 0,'-4'3'31'0,"-6"31"-39"15,6-21 58-15,-3 9-50 0,-7 3 0 16,0 6 0-16,-4 7 0 16,1-1-4-16,3 1 0 15,7-3-13-15,3-10 1 16</inkml:trace>
  <inkml:trace contextRef="#ctx0" brushRef="#br0" timeOffset="73177.073">10252 9119 67 0,'17'9'33'0,"-3"-28"-29"0,-6 22 53 16,6-3-55-16,7-6 0 15,7 6 0-15,4-3 0 16,10 0-5-16,0 0 0 16,1 3-8-16,-8 0 1 15,-7-4-11-15,-10 4 0 16</inkml:trace>
  <inkml:trace contextRef="#ctx0" brushRef="#br0" timeOffset="74734.911">11324 8219 38 0,'0'0'19'0,"-3"3"-5"0,3-3 20 16,0 0-32-16,3 6 0 16,-3 3 2-16,-3 4 0 15,-1 3-5-15,-3-4 0 16,-4 4 3-16,1 9 1 16,-1 6-2-16,1 1 1 15,-1-10-2-15,1 3 1 16,3 0 0-16,7 3 0 15,7-6-2-15,3 0 0 16,4-6-6-16,4-7 0 16,7-6-9-16,6-12 1 0</inkml:trace>
  <inkml:trace contextRef="#ctx0" brushRef="#br0" timeOffset="74945.762">11494 8140 43 0,'-15'32'21'0,"-6"30"-13"15,14-46 30-15,0 12-38 16,-7 16 1-16,-7 9 0 16,3 10 0-16,1 6-2 15,-1 9 1-15,-3-2-4 16,3-14 1-16,0-8-11 15,4-17 1-15</inkml:trace>
  <inkml:trace contextRef="#ctx0" brushRef="#br0" timeOffset="75458.223">10848 9112 53 0,'-14'-6'26'0,"21"19"-19"0,-7-20 41 15,0 7-41 1,7-6 1-16,7 6 1 0,14-3 1 16,11-7-14-16,14 4 1 15,18-3 7-15,13-4 0 16,11 1-9-16,8-10 0 15,-1 0-16-15,-21-6 0 16</inkml:trace>
  <inkml:trace contextRef="#ctx0" brushRef="#br0" timeOffset="76416.188">11074 9316 56 0,'3'6'28'0,"11"-3"-19"0,-7-6 29 15,4 3-37 1,3-3 1-16,7 3 2 0,4 0 1 16,0-3-6-16,-1 3 1 15,-2 0 3-15,-5 3 0 16,-3 0-1-16,-3-3 0 15,-4 3-2-15,3 1 0 16,-6 2-1-16,-8 3 0 16,-3 1 0-16,-7 5 0 15,-3-5-2-15,-1 2 1 16,-3 4-1-16,3 0 1 0,4-1 0 16,4 1 1-1,2-3 0-15,8 2 0 0,11 1 1 16,7 0 1-16,-1 2 1 15,8 1 0-15,-7-6-1 16,-4-1 1-16,-4 4-2 16,1 0 1-16,-8 6-2 15,-6 0 0-15,-11 3-2 16,-7 0 0-16,-8-6-6 16,1-7 0-16,4-6-8 15,6-6 0-15</inkml:trace>
  <inkml:trace contextRef="#ctx0" brushRef="#br0" timeOffset="76762.009">11765 9046 58 0,'4'7'29'16,"13"-7"-28"-16,-10 3 49 0,4-6-49 15,3 0 1-15,0 6-1 16,7-3 1-16,1 0-4 16,6-3 0-16,0 3-4 15,-3 0 1-15,-1 0-13 16,-2-7 1-16</inkml:trace>
  <inkml:trace contextRef="#ctx0" brushRef="#br0" timeOffset="76959.2">11889 8890 57 0,'-4'44'28'0,"4"34"-33"0,0-59 42 15,0 6-38-15,-3 3 1 16,-1-3-8-16,1 0 1 15,-1 0-4-15,-3-9 1 16</inkml:trace>
  <inkml:trace contextRef="#ctx0" brushRef="#br0" timeOffset="77415.437">12714 8159 53 0,'4'6'26'0,"-1"7"-28"0,-3-7 42 15,0 7-41-15,-3 9 1 16,-1-1 0-16,-3 1 0 15,0 4 0-15,0 5 0 16,0 7 0-16,0-10 1 16,7 6-1-16,0 4 1 15,7-7-5-15,7-3 1 16,7-2-8-16,7-11 0 16,4-12-4-16,-4-12 0 15</inkml:trace>
  <inkml:trace contextRef="#ctx0" brushRef="#br0" timeOffset="77606.923">12986 8262 42 0,'-7'26'21'0,"0"2"-18"16,3-16 38-16,-6 13-41 15,-5 7 1-15,-2 9 1 16,-8 6 0-16,4 3-2 15,3 3 0-15,4 7-2 16,4-7 0-16,3-15-12 16,-1-7 1-16</inkml:trace>
  <inkml:trace contextRef="#ctx0" brushRef="#br0" timeOffset="77919.957">12375 9071 67 0,'8'7'33'0,"13"-7"-37"16,-7 0 57-16,7-3-53 16,11-1 1-16,10 1-1 15,11 3 0-15,7-3-3 16,0-3 0-16,-7 0-7 16,-7-1 0-16,-8-2-9 15,-16 3 1-15</inkml:trace>
  <inkml:trace contextRef="#ctx0" brushRef="#br0" timeOffset="78308.996">12527 9435 54 0,'-14'13'27'0,"-4"-7"-28"0,11-6 43 15,-3 3-43-15,-1 3 1 16,1 1 0-16,-1-1 1 16,0 0-2-16,1 1 1 15,-4-1 0-15,3 0 0 0,1 0 0 16,6 4 1-16,4-1 0 15,4 4 0-15,3-4 0 16,7 4 0-16,10-4-1 16,1 0 1-16,0 10-1 15,-8-3 0-15,-6 3-1 16,-7 0 0-16,-8 3-4 16,-7 0 1-16,-3-1-11 15,0-5 1-15,-7-6-2 16,0-7 1-16</inkml:trace>
  <inkml:trace contextRef="#ctx0" brushRef="#br0" timeOffset="78535.843">12428 9382 73 0,'22'-9'36'0,"69"5"-54"0,-63 1 79 16,15-3-62-16,10-3 1 15,3-1-6-15,-6-6 0 16,-8 1-1-16,-7 2 1 16,-10-6-13-16,0 7 0 15</inkml:trace>
  <inkml:trace contextRef="#ctx0" brushRef="#br0" timeOffset="78927.325">13169 9056 56 0,'0'6'28'0,"4"-12"-31"0,-4 6 45 15,7 0-39-15,-4-3 0 16,4 0 4-16,0-1 1 16,4 1-9-16,7 0 0 15,6 0 5-15,5 0 1 16,9 0-4-16,1 0 1 16,-4-1-8-16,1-2 0 15,-12 3-14-15,-6-6 1 16</inkml:trace>
  <inkml:trace contextRef="#ctx0" brushRef="#br0" timeOffset="79899.768">13490 9633 47 0,'-3'12'23'0,"-4"1"-9"16,3-10 24-16,1 3-36 15,-1 1 0-15,4-1 1 16,0-3 1-16,4 3-5 16,-1-3 0-16,4 1 2 15,4-8 0-15,3 4-10 16,4 0 0-16,3-6-8 16,0 9 1-16</inkml:trace>
  <inkml:trace contextRef="#ctx0" brushRef="#br0" timeOffset="80141.09">13875 9642 64 0,'0'0'32'0,"3"6"-36"0,1-12 57 0,3 3-53 16,0 0 0-16,4 3-5 16,6 0 1-16,1-3-2 15,3 0 0-15,-3 0-12 16,-1-4 0-16</inkml:trace>
  <inkml:trace contextRef="#ctx0" brushRef="#br0" timeOffset="80397.435">14309 9623 42 0,'3'10'21'0,"1"-7"-19"15,-4 0 27-15,3 0-29 16,1 0 0-16,-1 4 0 0,1-4 0 16,3 3-1-16,0-6 0 15,4 3-5-15,3 0 0 16,3 0-6-16,1 1 1 16</inkml:trace>
  <inkml:trace contextRef="#ctx0" brushRef="#br0" timeOffset="80636.773">14665 9648 57 0,'0'10'28'0,"4"-13"-35"15,-1-4 55-15,1 11-49 16,3-4 1-16,0 0-4 16,0 0 0-16,3 0-8 15,8-7 1-15,-4-2-5 16,4 6 1-16</inkml:trace>
  <inkml:trace contextRef="#ctx0" brushRef="#br0" timeOffset="80952.571">14884 9040 66 0,'7'3'33'0,"7"4"-47"0,-7-11 68 0,7 4-54 16,0 0 0-16,4-3 0 16,3 0 0-16,7 0-3 15,4 0 1-15,-4 0-10 16,-3-4 1-16,-4-5-7 15,0 2 1-15</inkml:trace>
  <inkml:trace contextRef="#ctx0" brushRef="#br0" timeOffset="81145.796">15004 8648 67 0,'-25'57'33'0,"4"55"-45"0,17-77 63 31,-3 31-85-31,7-13 0 16,4-15 0-16,3-13 0 16</inkml:trace>
  <inkml:trace contextRef="#ctx0" brushRef="#br0" timeOffset="86445.261">15769 8034 35 0,'0'-16'17'0,"7"13"-4"0,-3 0 17 0,-4 3-26 16,0 0 1-16,3-7 2 15,-3 7 1-15,0 0-10 16,4 3 1-16,-4 4 6 15,-4 2 1-15,-3 7-3 16,0 3 1-16,0 6-2 16,0 6 1-16,0 4-2 15,0-1 0-15,0-6 0 16,3 0 0-16,4-2-1 16,4-1 0-16,3-7-2 15,7 1 1-15,11 3-7 16,7-3 1-16,-1-3-11 15,8-7 1-15</inkml:trace>
  <inkml:trace contextRef="#ctx0" brushRef="#br0" timeOffset="86686.365">16182 8162 43 0,'3'19'21'0,"-3"-7"-12"0,0-12 28 16,-3 4-36-16,-8 5 1 0,-3 13 1 16,-7-3 1-1,-4 9-5-15,-3 16 1 0,0 3 1 16,3 3 1-16,1 3-5 16,6-2 0-16,4-4-9 15,7-13 1-15,3-9-5 16,11-9 0-16</inkml:trace>
  <inkml:trace contextRef="#ctx0" brushRef="#br0" timeOffset="87019.415">15505 9056 63 0,'7'0'31'0,"24"0"-34"0,-16 3 64 15,9-3-61-15,11-6 1 16,8-4 0-16,17 1 0 16,7-1-5-16,7-2 0 15,0 2-5-15,-11 1 1 0,-10 6-11 16,-14-6 0-16</inkml:trace>
  <inkml:trace contextRef="#ctx0" brushRef="#br0" timeOffset="87345.645">15723 9285 45 0,'-3'-7'22'0,"6"11"-10"15,-3-4 29-15,0 9-41 0,0-3 0 16,-3 10 1-16,-1 9 1 16,-3 0-3-16,-3 10 1 15,-4 5-1-15,-4-2 1 16,-3 3-5-16,3 0 0 15,0-4-11-15,8-9 1 16</inkml:trace>
  <inkml:trace contextRef="#ctx0" brushRef="#br0" timeOffset="87620.313">15970 9206 47 0,'0'10'23'0,"-10"21"-15"15,6-18 35-15,1 2-44 16,-4 10 1-16,-4 7 0 15,4 5 0-15,-7 7-1 16,3 0 0-16,4-3-14 0,7-13 1 16,-3 0-1-1,-1-6 1-15</inkml:trace>
  <inkml:trace contextRef="#ctx0" brushRef="#br1" timeOffset="98007.661">12862 6256 21 0,'4'-4'10'0,"3"-2"4"16,-7 6 11-16,3 0-23 15,4 0 1-15,-3 6 3 16,0-2 1-16,-4-4-7 16,0 9 0-16,-4 13 5 15,-3 12 0-15,0 17-2 16,-4 8 1-16,-3 16-2 15,-3 10 0-15,-1 3-2 16,0 0 0-16,1-1-4 16,-1-8 1-16,4-20-7 0,0-8 1 15,7-14-5-15,3-12 1 16</inkml:trace>
  <inkml:trace contextRef="#ctx0" brushRef="#br1" timeOffset="98561.95">12866 6058 35 0,'-11'0'17'0,"1"9"-12"15,10-2 30-15,0-4-34 16,-4 0 0-16,4 0 3 16,0-3 0-16,4 0-4 15,6 3 0-15,4 0 4 16,8 0 0-16,-1 1 0 16,10-1 0-16,8-6-2 15,11-1 0-15,-1 4-1 16,7 0 0-16,4 0-1 15,0-3 0-15,-7-3-1 16,-7 6 0-16,-11 0 0 16,-3 3 0-16,-7 0 0 15,-7 0 0-15,-4 10-2 0,-4 6 0 16,-3 9-1-16,-3 0 0 16,-4 10 0-16,0 12 0 15,3 7 1-15,4 12 0 16,0 3 2-16,8 6 0 15,2 16 2-15,15 10 0 16,7 2 0-16,0 1 1 16,-4-13 0-16,-7-9 0 15,-7-10-2-15,-14-16 1 16,-21-8-1-16,-18-11 0 0,-6-11-1 16,-15-4 0-16,-18-7-2 15,-10 1 1-15,-14-9-10 16,7-10 0-16</inkml:trace>
  <inkml:trace contextRef="#ctx0" brushRef="#br1" timeOffset="99103.938">12756 4917 38 0,'0'6'19'0,"0"-9"-13"16,0 3 26-16,0 6-29 16,-3 6 1-16,-1 4 1 15,-3 12 0-15,-3 7-7 16,-4 18 0-16,-4 4 2 15,4 2 0-15,0 4-9 16,3-7 1-16,4-5-6 16,7-14 0-16</inkml:trace>
  <inkml:trace contextRef="#ctx0" brushRef="#br1" timeOffset="99538.123">12742 5283 41 0,'11'4'20'0,"-11"2"-18"0,0-6 34 0,0 0-37 16,-4 3 1-16,-3-3 0 16,-3 6 0-16,-4-6 0 15,-8 0 0-15,-6 0 0 16,-3 3 0-16,-5 1 0 16,1 5 0-16,0 0 0 15,3 4 0-15,0 6-1 16,4 3 1-16,0 3-2 15,7 3 1-15,3-6-1 16,7 6 1-16,11 0-1 16,7 4 1-16,8-10-1 15,13-7 1-15,14-8-2 0,0-7 1 16,1-10-6-16,-4 1 0 16,-1-13-3-16,-2 3 1 15</inkml:trace>
  <inkml:trace contextRef="#ctx0" brushRef="#br1" timeOffset="99810.12">12894 5365 54 0,'7'9'27'0,"-3"-12"-39"0,-4 3 57 0,0-3-46 16,-4-3 0-16,-3 3 0 15,-4-7 1-15,1 17 0 16,-4-4 1-16,0 3-1 16,0 7 1-16,3 5-1 15,0 4 0-15,1 3-3 16,-1-3 1-16,4 0-3 16,7-6 0-16,7-4-6 15,4-5 1-15,6-4-4 16,1-9 0-16</inkml:trace>
  <inkml:trace contextRef="#ctx0" brushRef="#br1" timeOffset="100153.301">12947 5425 32 0,'7'15'16'0,"0"20"-10"0,-7-23 28 15,0 1-34-15,0-4 1 31,0-3 0-31,0 1 0 16,0-4-2-16,0 0 1 16,0-3 0-16,4 6 1 15,3-15-1-15,-4-1 1 16,1-2-2-16,3-7 1 16,0 7-1-16,0-1 1 15,3 7-1-15,-2 3 1 0,2-4 0 16,-3 10 0-16,0 4 0 15,0 2 0-15,0 7 0 16,0-4 1-16,-3 1-1 16,-1-7 0-16,1 0 0 15,3 1 0-15,-3-1-5 16,3 0 0-16,3-3-6 16,1-3 0-16</inkml:trace>
  <inkml:trace contextRef="#ctx0" brushRef="#br1" timeOffset="100456.231">13272 4938 28 0,'3'16'14'0,"1"9"-6"0,-4-25 18 16,0 7-25-16,0 8 0 15,-4 10 2-15,4 10 0 16,-3 6-4-16,3 15 1 16,0 10 1-16,0 3 1 15,0-13-5-15,0 1 1 0,0-13-7 16,0-10 0-16,3-15-2 15,1-10 1-15</inkml:trace>
  <inkml:trace contextRef="#ctx0" brushRef="#br1" timeOffset="100680.325">13116 5334 41 0,'0'15'20'0,"11"4"-13"16,-11-19 41-16,7 0-48 16,4-3 1-16,6 3-1 15,4-3 0-15,0 0-1 0,8-7 1 16,-1 7-3 0,0 0 0-16,-7-3-7 0,-7-4 1 15,-7-5-6-15,-7-10 1 16</inkml:trace>
  <inkml:trace contextRef="#ctx0" brushRef="#br1" timeOffset="100860.23">13070 4873 41 0,'7'18'20'0,"11"20"-20"0,-11-29 34 0,0 7-38 16,0 0 1-16,0 0-20 16,-3-4 0-16</inkml:trace>
  <inkml:trace contextRef="#ctx0" brushRef="#br1" timeOffset="101295.201">14058 4986 38 0,'4'6'19'0,"3"25"-13"0,-7-18 26 0,0 12-33 16,0 3 1-16,-7 13 0 15,0 15 1-15,0 10-4 16,0 3 1-16,-4 3-7 16,4-12 0-16,3-13-3 15,4-22 1-15</inkml:trace>
  <inkml:trace contextRef="#ctx0" brushRef="#br1" timeOffset="101623.848">14273 5158 35 0,'22'0'17'0,"-12"0"-11"16,-10 0 32-16,0 3-38 15,-10 13 1-15,-8-4-1 0,-10 10 0 16,-8 7-1-16,5-1 1 15,-1-3-1-15,-3 0 1 16,3 0-2-16,0 3 1 16,4-9 0-16,3-3 0 15,8-4 0-15,6-2 0 16,7-7 1-16,12 0 1 16,6 0-1-16,3 6 1 15,1 4 0-15,3 0 0 16,0-4 0-16,-3 4 0 15,0 2-1-15,-8 10 0 16,1-3-3-16,-4 3 1 0,0-3-8 16,-4-3 0-16,1-3-2 15,-4-10 1-15</inkml:trace>
  <inkml:trace contextRef="#ctx0" brushRef="#br1" timeOffset="101986.047">14323 5509 34 0,'3'16'17'0,"-3"3"-12"16,0-13 31-16,0 3-36 0,-3 1 0 0,-1-1 0 16,1 1 0-16,-1-4 0 15,1 0 0-15,-1-3 0 16,1-3 0-16,3 0 0 15,0-9 1-15,3-4-1 0,4 4 0 16,0 0 0-16,0-4 0 16,4 0 1-16,-1 1 0 15,5 2-1-15,-1 7 0 16,0 3 0-16,0 3 1 16,0-3-1-16,4 7 1 15,-8 5-1-15,1-2 0 16,-1 5-1-16,-3 1 0 15,1 3-4-15,-1-3 1 0,0-4-7 32,0-2 0-32,3-7-1 0,-3-6 0 0</inkml:trace>
  <inkml:trace contextRef="#ctx0" brushRef="#br1" timeOffset="102231.764">14700 5547 38 0,'7'-6'19'0,"7"6"-25"0,-14-7 40 0,0 7-34 0,0 0 0 0,-3-9 0 16,-8 9 1-16,1-6-2 15,-4-1 1-15,3 14 1 16,0-7 0-16,1 9-1 16,-1 4 1-16,1 2-1 15,-1 4 1-15,4 3-3 16,0-3 0-16,3-7-2 0,8 1 0 15,0-4-5-15,3-9 1 16,10 0-3-16,1-15 0 16</inkml:trace>
  <inkml:trace contextRef="#ctx0" brushRef="#br1" timeOffset="102570.148">14792 5578 36 0,'11'13'18'0,"-1"-1"-20"0,-6-9 36 15,-1 1-33-15,4-4 1 0,-7 3-2 16,4-3 1-16,-1 3-2 16,1 0 1-16,-1 3 0 15,4 1 0-15,0 2 0 16,4 0 0-16,3 4 0 16,4-1 0-16,-1-5 0 15,8 2 0-15,-4-6 0 16,0 0 0-16,-3 4 0 15,0-7 0-15,-4 3-1 16,0-3 1-16,-3 0 0 16,-4 0 0-16,0 0-1 15,0 0 1-15,0-3 0 16,0-4 0-16,0 1-1 16,0-6 1-16,0-1-2 15,4-3 0-15,-4-2-4 16,0-1 1-16,-4 3-6 15,1-9 0-15</inkml:trace>
  <inkml:trace contextRef="#ctx0" brushRef="#br1" timeOffset="102784.596">15452 5663 42 0,'7'25'21'0,"0"-25"-18"0,-7 0 38 15,0 0-42-15,0 0 0 0,0-6-11 16,-4-4 1-16,-3-12 4 16,7 7 0-16</inkml:trace>
  <inkml:trace contextRef="#ctx0" brushRef="#br0" timeOffset="108739.529">17967 6519 31 0,'11'6'15'0,"3"-12"-3"0,-14 6 16 16,0 0-25-16,3-3 0 15,-3 3 5-15,7 0 0 16,-7 0-8-16,7 0 1 0,4 6 7 16,7 3 0-16,3 4-2 15,3 6 1-15,8 0-3 16,10-7 0-16,11 4-3 16,0 0 1-16,-3-1-2 15,-8 1 1-15,0 0-1 16,-10-1 0-16,-4-2-2 15,-17 2 1-15,-8 4-1 16,-6-3 0-16,-15 6 0 16,-13 3 1-16,-5 3-1 15,-3 4 0-15,4-4 1 16,0-3 1-16,7 0-1 16,3 0 1-16,4-3 0 15,10-3 0-15,8-3 1 16,10-1 0-16,14-2-1 15,14-7 0-15,8-3-2 0,-1-3 1 16,4 0-6-16,-4 0 1 16,0-3-11-16,-10-6 0 15</inkml:trace>
  <inkml:trace contextRef="#ctx0" brushRef="#br0" timeOffset="109536.442">18807 6469 28 0,'14'-7'14'0,"14"-30"4"0,-17 24 9 15,3-5-25-15,-4-11 0 0,-3 10 3 16,-7-12 1-16,-3 0-7 16,-15-10 1-16,-10 10 3 15,-11-7 1-15,-14 7-1 16,-3 2 0-16,-4 1-2 15,-11 13 0-15,-6 8-1 16,-12 14 1-16,1 2-3 16,7 13 1-16,3 16-2 15,4 9 1-15,4 18-1 16,10 23 0-16,7 16 1 16,14 12 1-16,25 0 1 15,18 3 1-15,17 0 1 16,17-15 1-16,33-14 1 15,24-11 0-15,22-23-1 16,20-24 0-16,15-17 0 0,-14-27 0 16,-11-26-2-1,-18-12 0-15,-14-19-2 0,-24-3 0 16,-18-16-4-16,-25-9 1 16,-25-7-13-16,-20-5 1 15</inkml:trace>
  <inkml:trace contextRef="#ctx0" brushRef="#br0" timeOffset="112808.894">19752 6359 35 0,'0'-3'17'0,"18"22"-3"0,-11-13 18 0,-4 7-28 15,1 2 1-15,-8 7 0 16,1-3 1-16,-11 25-8 16,-4 12 0-16,-7 1 4 15,-3 18 1-15,-4 3-4 16,-3 16 1-16,-4-6-4 16,4-3 0-16,3-13-6 15,8-9 0-15,6-22-5 16,14-23 1-16</inkml:trace>
  <inkml:trace contextRef="#ctx0" brushRef="#br0" timeOffset="113079.144">20264 6218 37 0,'17'6'18'0,"-6"13"-13"0,-8-10 31 16,-6-5-36-16,-8 8 0 16,-3 13 1-16,-7 13 0 15,-4 9-1-15,-3 19 1 16,-7 15 0-16,-11 16 1 16,4 4-1-16,3 5 0 15,7-12-4-15,7-15 1 16,11-16-6-16,0-13 1 15,11-19-6-15,3-21 0 0</inkml:trace>
  <inkml:trace contextRef="#ctx0" brushRef="#br0" timeOffset="113321.32">19653 6889 42 0,'-3'38'21'0,"6"-16"-11"16,1-19 37-16,3 0-46 16,0 3 1-16,3 0-1 15,12-3 1-15,6 4-3 16,4-1 1-16,6-6-1 16,5 0 0-16,3 0-5 15,-4-3 1-15,-3 0-11 0,-4 0 1 16,-10-7-1-16,-1 1 0 15</inkml:trace>
  <inkml:trace contextRef="#ctx0" brushRef="#br0" timeOffset="113604.48">20207 6945 45 0,'4'13'22'0,"-8"-10"-33"0,1-3 46 16,-1 0-36-16,-3 3 1 0,0 3 1 16,-4 1 1-16,4 2-2 15,-3 7 0-15,-1 6 0 16,1 0 1-16,-1 3-1 16,4 3 1-16,0-6-2 15,3-6 0-15,4 3-1 16,7-10 1-16,-3-9-2 15,3-6 1-15,0-7-3 16,7-6 1-16,-3 0-7 16,3 1 1-16</inkml:trace>
  <inkml:trace contextRef="#ctx0" brushRef="#br0" timeOffset="114123.109">20376 7043 45 0,'-7'18'22'0,"7"4"-17"0,0-12 39 16,4 5-44-16,-4 4 1 0,3 3-1 16,1-3 1-16,0 0-1 15,-1-3 0-15,4-4 1 16,4-3 0-16,-1-5-1 16,4-4 1-16,8-7-1 15,-5 4 0-15,1-3-1 16,-4 0 0-16,0-4-2 15,0 1 1-15,0 3 0 16,-3-1 1-16,-1 7-1 16,5 0 1-16,-5 10 0 15,1-4 1-15,-1 0-1 16,4 7 1-16,-3 2-1 16,3 1 1-16,-7-3-1 15,4-4 1-15,-1-3-1 16,4-6 0-16,4-6 0 15,0-3 0-15,3-4 0 0,-3 1 1 16,-4-10-7-16,-4 0 0 16,1-10-5-16,-8 4 0 15</inkml:trace>
  <inkml:trace contextRef="#ctx0" brushRef="#br0" timeOffset="114927.407">21781 6986 45 0,'-4'53'22'0,"15"-12"-19"15,-11-28 38-15,0-1-41 0,0-2 0 16,0-1 0-16,0-6 1 15,-4-3-2-15,1 3 1 16,-1-6 0-16,4 6 1 16,0-3-1-16,0 0 0 0,4-9-1 15,-1 0 1-15,4-4-1 16,4-3 1-16,3 4-1 16,3-4 1-16,5 4-1 15,-1-1 1-15,3 1 0 16,-2-1 0-16,-5 0 0 15,1 10 1-15,-4 0-1 16,-3 3 1-16,-4 3-1 16,0 0 0-16,0 1 0 15,0-1 0 1,7-10-1 0,4 1 1-16,-1-3-2 15,4-4 1-15,1 4 0 16,-1-4 1-16,0 1-1 15,0 5 1-15,-3 4 0 16,-4 3 0-16,0 3 1 16,-4 7 1-16,1-1-2 15,-4 4 1-15,0-1-1 0,0 4 1 16,0 0-2-16,0 3 1 16,0-1-4-16,4 4 0 15,0-3-10-15,-1-6 1 16</inkml:trace>
  <inkml:trace contextRef="#ctx0" brushRef="#br0" timeOffset="115347.174">22655 7093 37 0,'0'3'18'0,"4"-9"-17"16,-4 3 24-16,-4-7-24 15,-3 4 0-15,-3 0 2 16,-4-4 0-16,0 4-3 16,-4 3 0-16,0 3 3 15,1 6 1-15,3 7-1 16,3 2 0-16,0 1-1 16,4 3 1-16,4-4-2 15,3 1 1-15,7-3-2 16,0-7 0-16,3-3 0 15,1-6 0-15,3-6-1 16,4-1 1-16,-4-6-1 0,4 4 0 16,-4 2 1-16,0 4 0 15,0 3-1-15,0 6 1 16,-3 0 0-16,-1 4 1 16,-3 2-1-16,0 4 1 15,-3 2-1-15,-1-5 0 16,1-1-1-16,-1 0 0 15,1-2-5-15,3-1 0 16,0 0-8-16,4-3 1 16</inkml:trace>
  <inkml:trace contextRef="#ctx0" brushRef="#br0" timeOffset="115720.756">22825 7162 44 0,'3'15'22'0,"4"1"-24"16,-3-13 36-16,-4-9-34 16,3 9 0-16,-3-3-1 15,0 0 0-15,4-6 1 16,-1 0 0-16,1-4 0 16,-1-5 0-16,5-4-1 15,-1 0 1-15,0 0-1 16,-4 0 1-16,4 4 0 15,4-1 0-15,-1 6 0 16,-3 1 0-16,1 0 0 0,-1 6 1 16,0 3-1-1,-4 0 1-15,-3 3 0 0,0 6 1 16,0 4-1-16,7-1 0 16,-7 1-1-16,0 2 0 15,4-2 0-15,-1 3 0 16,4-7-3-16,7-6 0 15,1 3-4-15,9-2 1 16,1-4-6-16,3-4 0 16</inkml:trace>
  <inkml:trace contextRef="#ctx0" brushRef="#br0" timeOffset="116085.576">23640 6920 49 0,'0'7'24'0,"-11"18"-33"0,8-19 44 15,-8 6-34 1,-7 14 1-16,-6 11 1 0,-5 7 0 16,-2 19-4-16,-12 12 0 15,-10 7 0-15,4 2 1 16,7-2-9-16,10-23 1 15,11-21-6-15,10-25 1 16</inkml:trace>
  <inkml:trace contextRef="#ctx0" brushRef="#br0" timeOffset="116264.32">23305 6880 47 0,'0'37'23'0,"10"32"-23"0,-3-50 42 0,0 9-43 16,0 10 0-16,4-10-6 16,-1-3 0-16,-3 0 0 15,1-6 0-15,-5-10-7 16,-6-2 1-16</inkml:trace>
  <inkml:trace contextRef="#ctx0" brushRef="#br0" timeOffset="116653.268">25107 6190 45 0,'-7'40'22'0,"0"17"-20"0,4-35 43 0,-4 15-45 15,-4 20 1-15,-3 15-1 16,-4 3 1-16,-3 13-2 16,0 0 1-16,3-10-3 15,8-9 0-15,-1-22-9 16,4-12 0-16,0-23-2 16,0-9 0-16</inkml:trace>
  <inkml:trace contextRef="#ctx0" brushRef="#br0" timeOffset="116866.024">24564 6911 43 0,'-18'59'21'0,"47"-33"-21"0,-22-20 41 15,3 0-41-15,4 0 1 16,11 1-1-16,3 2 0 15,4-3-2-15,10 1 1 16,4 2-5-16,4-3 1 16,-1-3-8-16,-7-6 0 15</inkml:trace>
  <inkml:trace contextRef="#ctx0" brushRef="#br0" timeOffset="117178.633">25185 7077 57 0,'25'10'28'0,"13"-7"-37"15,-24-10 52-15,4-2-44 16,3 0 1-16,0-7-1 16,-3 0 0-16,0-9 1 15,-4 3 1-15,-4 0-2 16,-6 0 0-16,-4 3-1 15,-4 4 0-15,-3 5-1 16,-3 10 0-16,-1 7-1 16,-10 5 0-16,3 7 0 15,-3 6 1-15,7 10 1 0,0 2 1 32,7-2-2-32,3-1 1 0,11-2-4 0,0-4 1 15,8-6-6-15,6-16 1 16</inkml:trace>
  <inkml:trace contextRef="#ctx0" brushRef="#br0" timeOffset="117434.82">25442 7196 39 0,'-3'13'19'0,"10"-26"-18"0,-4 4 35 0,8-7-35 15,-4-6 0-15,4-9 4 16,-1 3 0-16,1-1-5 16,3 4 0-16,4 0 3 15,-1 0 1-15,1 6-1 16,-1 4 1-16,1 2-5 16,0 10 1-16,-1 3-8 15,1 0 0-15,-4 3-8 16,-3-3 1-16</inkml:trace>
  <inkml:trace contextRef="#ctx0" brushRef="#br0" timeOffset="117883.713">25756 7121 56 0,'0'13'28'0,"11"-10"-39"0,-11-3 49 15,0 0-39-15,0 0 1 16,7-7-1-16,0-2 1 16,0-4 0-16,4 1 0 15,-1-1 0-15,1 4 0 16,-1 0 0-16,1 5 1 16,0 4-1-16,-4 4 0 15,0-1 0-15,0 3 1 0,0-3-1 16,0-3 0-16,0 0-1 15,0 0 1-15,0-3-1 16,4 0 1-16,-1-3-1 16,1-1 1-16,-1-2-1 15,4 3 1-15,-3-1 0 16,0 1 0-16,-1 0 0 16,1 3 0-16,-1 3 0 15,-3 3 0 1,4 16 0-1,0-1 1-15,-1 1-3 16,1-3 0-16,3-4-2 16,0-2 0-16,0-4-7 15,4-3 1-15,-1-6-4 16,5 0 1-16</inkml:trace>
  <inkml:trace contextRef="#ctx0" brushRef="#br0" timeOffset="118169.847">26543 6923 44 0,'-4'16'22'0,"-24"-10"-28"0,18-2 42 16,-4-1-37-16,-11 0 1 16,-7 0 0-16,4 0 0 15,0 3 0-15,3 1 0 16,7-1 1-16,4 3 1 0,7 4 0 15,7 3 0 1,11 2 0-16,6 1 0 0,5 6 0 16,2 0 1-16,1-6-3 15,-7 6 1-15,-8 0-5 32,-10 4 1-32,-14-1-10 0,-11-3 0 0,-6-13-1 15,-8-5 0-15</inkml:trace>
  <inkml:trace contextRef="#ctx0" brushRef="#br0" timeOffset="118707.768">28088 6513 56 0,'-3'37'28'0,"-4"29"-40"0,3-50 58 0,-3 18-45 16,0 13 1-16,-7 10 0 16,3 12 0-16,-3 9-3 15,0-12 1-15,7-13 0 16,0-12 1-16,0-10-1 16,-4-9 0-16,1-6-1 15,-4-10 0-15,-4-18-2 16,0-1 1-16,-3-2-3 15,-4-1 1-15,1 0-2 16,-4 4 0-16,-1 5 0 16,5 7 1-16,-1 7 1 15,4 8 1-15,3 7 1 16,4-3 1-16,3 9 1 16,8-3 1-16,3 4-1 15,3-1 1-15,8 0-4 0,7-3 1 16,3-6-5-16,4-6 0 15,-1-1-3-15,11-9 1 16</inkml:trace>
  <inkml:trace contextRef="#ctx0" brushRef="#br0" timeOffset="118952.341">28286 7253 38 0,'14'-10'19'0,"-11"-2"-22"0,-3 9 39 16,-3-4-35-16,-4 7 1 15,-7-3-1-15,-7 0 0 0,-4 3-1 16,-3 0 1-16,-1 0 1 16,1-3 0-1,0 6-1-15,0 6 0 0,3 7-1 16,4 6 1-16,3 0-3 16,11-3 1-16,11-7-1 15,6 4 0-15,8-10-2 16,3-6 0-16,0-3-8 15,4-9 0-15</inkml:trace>
  <inkml:trace contextRef="#ctx0" brushRef="#br0" timeOffset="119759.773">29379 7039 42 0,'-10'29'21'0,"-4"27"-14"16,10-40 32-16,1 3-39 15,-4-1 1-15,-1 1-1 16,5 0 1-16,-1-6-1 16,4-4 0-16,4-6 0 15,3-9 1-15,4 0-2 16,6-4 1-16,1-9-1 16,0-6 0-16,-1-3-1 15,1 0 0-15,-1 6 0 16,1 3 0-16,0 7 1 15,-4 2 0-15,0 10 0 16,-3 6 0-16,-4 7 1 16,-4 3 1-16,-3 2 0 0,4 1 0 15,-4 0 0-15,0-3 0 16,0-4 0-16,0 1 0 16,3-4 0-16,4 1 1 15,4-4-2-15,6-3 1 16,5 0-1-16,-1-3 1 15,0-3-1-15,4 3 0 16,-1-6-1-16,5-13 1 0,-1-3-1 16,-4-9 1-16,-2 2-1 15,-5 1 1-15,-6 0-2 16,-4 3 0-16,-4 6 0 16,-6 7 0-16,-4 5 0 15,-4 10 0-15,1 10 0 16,-4 3 1-16,-1 12 1 15,5 3 1-15,-1-3-1 16,4 4 1-16,4-1-2 16,6-3 0-16,8-3-9 15,3-6 0-15,4-9-2 16,-1-7 1-16</inkml:trace>
  <inkml:trace contextRef="#ctx0" brushRef="#br0" timeOffset="120120.394">29856 7218 54 0,'7'-3'27'0,"17"-3"-40"0,-13 3 57 15,7 6-43-15,3-3 0 16,0-6-1-16,4-7 1 15,-11-3-2-15,0-2 0 16,0-8 0-16,-3 1 1 0,-4 0-2 16,0 0 1-16,-7 0-2 15,0 3 0-15,-4 6 1 16,-3 13 0-16,0 6 0 16,0 4 1-16,-4 8 0 15,4 10 0-15,0 10 3 16,0-4 0-1,4 4-1-15,3 2 1 0,3-5-3 16,8-7 0-16,-1-6-5 16,8-7 0-16,7-9-7 15,6-12 1-15</inkml:trace>
  <inkml:trace contextRef="#ctx0" brushRef="#br0" timeOffset="120540.291">30589 6538 39 0,'-3'44'19'0,"-1"0"-11"0,4-41 31 16,-3 6-36-16,-1 7 0 15,-3 9 1-15,0 6 1 16,0 4-7-16,0 12 1 15,4 3 3-15,3 10 1 16,0-7-2-16,3-9 1 16,1-10-1-16,-1-9 0 0,-3-3-2 15,0-12 1-15,-3-7-1 16,3 0 1-16,-15-12-2 16,-6-4 1-16,-7-3-2 15,-4 4 1-15,1 2 0 16,2 7 0-16,1 3 1 15,0 13 0-15,0 2 1 16,3 11 0-16,11-1 1 16,7 0 1-16,7 3-1 15,10-3 0-15,12-3-3 16,13-3 0-16,7-7-6 16,-3-5 1-16,0-7-8 15,-4-4 0-15</inkml:trace>
  <inkml:trace contextRef="#ctx0" brushRef="#br0" timeOffset="120872.687">31898 6315 45 0,'4'22'22'0,"-8"44"-18"0,4-47 38 0,-3 15-42 15,-1 16 0-15,-6 19 0 16,-8 16 1-16,4 6-1 15,0 16 0-15,3-23-2 16,1-12 1 0,-1-28-13-1,4-19 0-15</inkml:trace>
  <inkml:trace contextRef="#ctx0" brushRef="#br0" timeOffset="121261.032">31514 6936 23 0,'17'50'11'0,"33"-6"6"0,-33-31 2 16,4-4-18-16,8 0 1 16,13 1 2-16,11-7 0 15,7-6-4-15,7-3 0 16,0-7 3-16,-4-3 1 15,-10 1-2-15,-7-4 0 16,-7 0-1-16,-7-3 0 16,-11 6-1-16,-10 1 0 15,-4 2-1-15,-11 7 1 0,-10 9 0 16,-7 6 0 0,-7 4 0-16,-1 9 0 0,-2 6 0 15,2 13 0-15,5-3 0 16,6-1 1-16,11 1-1 15,11-4 1-15,13-12-1 16,15-12 1-16,7-10-1 16,-4-7 0-16,0-11-3 15,1-4 0-15,-15-10-9 16,-7 1 1-16</inkml:trace>
  <inkml:trace contextRef="#ctx0" brushRef="#br0" timeOffset="122175.696">18842 8460 45 0,'18'3'22'0,"-8"-6"-13"0,-6-3 22 0,-4-7-32 16,-4-2 0-16,-3-1 1 16,-4 0 0-16,-3 0 0 15,-3 7 1-15,-4 6 0 16,-1 9 0-16,1 10 0 15,0 9 0-15,0 0 0 16,0 6 0-16,0 1 0 16,6-1 0-16,8-3-1 15,7-6 0-15,14-6 0 16,8-7 0-16,2-5-1 16,-2-11 1-16,6-5-1 15,0-1 1-15,0-6-1 16,-3 7 1-16,0 2-1 15,-4 1 0-15,0 0 1 16,-3 5 0-16,3-2 0 16,-7 0 0-16,-4 3 0 15,-3 6 0-15,-3 9 0 0,0 7 1 16,-4 3-4-16,0 0 1 31,3-3-7-31,4 0 0 0,0-10-5 16,4 1 1-16</inkml:trace>
  <inkml:trace contextRef="#ctx0" brushRef="#br0" timeOffset="122643.256">19692 7943 46 0,'4'6'23'0,"-1"19"-25"16,-3-16 42-16,-7 7-40 15,0 9 0-15,0 13 1 16,-4 6 1-16,1 3-1 16,-1 6 0-16,4 0 0 15,0-12 1-15,4 3 0 16,-1-13 0-16,4-2-1 15,-3-11 0-15,-1-2-2 16,0-3 0-16,1-10 0 16,-4 0 0-16,-4-6 0 15,-3-4 0-15,-3-2-1 16,-8 0 1-16,-3 2-1 0,-1 7 1 16,1 4-1-1,-4 8 1-15,8 1 0 0,3-1 1 16,6 10 0-16,5 0 0 15,6 6 1-15,11-3 0 16,8 0 0-16,9 1 0 16,8-8-3-16,3 1 0 15,1-13-5-15,2-2 1 16,1-8-8-16,11-11 0 16</inkml:trace>
  <inkml:trace contextRef="#ctx0" brushRef="#br0" timeOffset="123047.395">20175 8081 43 0,'7'22'21'15,"-24"25"-17"-15,13-38 35 0,1 16-38 16,-1 3 1-16,4 7 1 15,0 12 1-15,-3 0-4 16,-1 3 0-16,1-3 3 16,-1-6 0-16,4-10-1 15,0-6 0-15,-3-9-2 0,3-7 1 16,0-9-2 0,-4-9 0-16,1-4 0 15,-8 1 0-15,-7-4-1 0,-6 0 1 16,-1-2 0-16,-7 8 0 15,0 4 0-15,1 12 1 16,-1 1 0-16,7 8 0 16,4 17 0-16,7-1 1 15,7 3-1-15,10 4 1 16,15 0-2-16,14-10 1 16,7-9-6-16,-1-4 0 15,-2-5-10-15,2-13 1 0</inkml:trace>
  <inkml:trace contextRef="#ctx0" brushRef="#br0" timeOffset="123394.056">21445 7914 52 0,'4'25'26'0,"-8"7"-25"0,4-17 42 0,-10 11-42 16,3 21 1-16,0 9 0 0,-7 13 0 15,-1 3-3-15,1 13 0 16,4-13-1-16,6-9 1 16,1-13-5-16,3-19 0 15,3-9-7-15,1-12 0 16,-4-20-3-16,-4-9 1 16</inkml:trace>
  <inkml:trace contextRef="#ctx0" brushRef="#br0" timeOffset="123740.543">21213 8441 35 0,'17'25'17'0,"29"-3"-15"0,-25-16 31 0,11 7-31 16,7 0 0-16,7-1 3 15,10-2 0-15,1-4-5 16,-8-6 0-16,-3-3 3 15,-11-4 1-15,-7-2-2 16,-3 3 0-16,-7-4-2 16,-4 1 1-16,-7-4-1 15,-4 4 0-15,-6 0-1 16,-4 2 1-16,-7 7-1 16,-4 7 1-16,-3-1-1 0,3 3 0 15,1 10-1-15,2 0 1 16,8 3-1-16,11-3 0 15,6-4-1-15,8-5 1 16,7-7-3-16,-4-6 0 16,0-10-7-16,0-9 0 15</inkml:trace>
  <inkml:trace contextRef="#ctx0" brushRef="#br0" timeOffset="126696.796">23788 8309 40 0,'-4'16'20'0,"4"-19"-16"0,0 3 20 16,-7 0-24-16,-3-3 0 15,-8-7 1-15,-3 10 0 16,-4 4-1-16,-7-4 0 15,-3 6 0-15,-4 3 0 16,8 10-1-16,2 0 1 16,5 0-1-16,2 3 0 0,8-3-1 15,4-4 0-15,6 1 0 16,11-4 0-16,11-5 1 16,10-4 1-16,4 0 0 15,0 0 1-15,-1 0 0 16,-2-3 0-1,-8 0 0-15,-4 0 0 0,-2 3-2 16,-5 0 1-16,-6-3-1 16,-4 0 1-16,0 4-1 15,0 5 0-15,-4 7 1 16,1 3 0-16,-1 2 0 16,-3 11 1-16,0 2 1 15,0 13 1-15,0-3 0 16,0-6 1-16,0-4-1 15,0-5 1-15,-4-7-1 16,1-7 0-16,-1-5-2 0,0-7 1 16,1-3-2-16,-1 0 0 15,1-10 0-15,-4 7 0 16,3-6 0-16,4-1 0 16,3 1 0-16,4 0 1 15,0 2-1-15,7 1 1 16,4-3-1-16,7-4 1 15,3-3 0-15,7 4 0 16,11-4-1-16,10-3 1 16,4-3 0-16,0-6 1 15,0-3-1-15,0 0 0 16,-4 5-1-16,-10-2 1 0,-4-3-1 16,-6-1 1-16,-5-2-2 15,-6 6 1-15,-8 0-1 16,1-1 1-16,-7 7 0 15,-4 10 0-15,-7 2 0 16,-8 10 0-16,1 10 0 16,-3 2 0-16,3 7 0 15,-1 9 1-15,8 1 0 16,0 2 0-16,7 3-1 16,11-2 1-16,3-4-3 15,7-6 1-15,7-6-8 16,4-10 1-16,7-9-8 15,3-16 1-15</inkml:trace>
  <inkml:trace contextRef="#ctx0" brushRef="#br0" timeOffset="126965.972">24687 7667 53 0,'-7'31'26'0,"-7"22"-31"0,11-34 45 16,-4 12-40-16,-7 7 1 16,-1 19 0-16,-2 15 0 0,3 15-2 15,3 1 1-15,1-12-3 16,2-11 1-16,5-11-7 15,3-20 1-15,3-15-7 16,-3-13 1-16</inkml:trace>
  <inkml:trace contextRef="#ctx0" brushRef="#br0" timeOffset="127162.187">24342 8294 69 0,'17'22'34'0,"36"-13"-40"16,-28-9 69-16,10-12-64 16,18-1 1-16,7 1-1 0,11-4 1 15,6 3-5 1,1 1 0-16,-15 2-14 0,-6 4 1 16,-8 0-2-16,-10 6 1 15</inkml:trace>
  <inkml:trace contextRef="#ctx0" brushRef="#br0" timeOffset="128123.994">26162 8049 58 0,'0'-9'29'0,"0"15"-36"15,0-6 57-15,4-3-46 16,3 3 1-16,0 0 1 16,7 0 1-16,7 3-9 15,11 0 1-15,3 3 4 0,4-2 1 16,0-1-3-16,3-3 1 15,-3 0-2-15,-4-3 0 16,-10 3-1-16,-11 3 0 16,-14 3-1-16,-7 10 1 15,-11 3 0-15,-7 15 0 16,-6 4-1-16,-5-1 1 16,-2 7 0-16,2 6 1 0,8 1 0 15,7-1 1-15,3-6-1 16,8-4 1-16,13-5-1 15,15-4 1-15,14-12-5 16,6-3 1-16,5-7-14 16,3-9 1-16,-1-6-3 15,-9 0 0-15</inkml:trace>
  <inkml:trace contextRef="#ctx0" brushRef="#br0" timeOffset="128663.259">27838 7999 50 0,'0'0'25'0,"3"6"-23"0,-3 4 46 16,0 2-47-16,0 10 0 15,0 10 1-15,-3 15 0 16,-1 3-1-16,1 9 0 16,-1-2 1-16,-3-1 1 0,4-9-1 15,-1-6 0-15,0-10-2 16,1-9 1-16,-1-9-2 15,-3-7 0-15,-3-9-1 16,-8 3 0-16,1-3 0 16,-8-3 0-16,-3-7-1 15,-4 4 0-15,0-1 0 16,4 4 1-16,0 6 0 16,3 6 0-16,0 1 1 15,8-1 0-15,3 13 2 16,6 3 0-16,5 6 0 15,10 3 0-15,7 4 0 16,7 2 0-16,7-2-2 16,4-10 1-16,4-3-4 15,-1-7 1-15,-3-5-10 16,-1-10 1-16,-2-10-3 0,2-2 0 31</inkml:trace>
  <inkml:trace contextRef="#ctx0" brushRef="#br0" timeOffset="128860.762">28049 8623 60 0,'-3'25'30'0,"-1"-9"-45"0,1-13 61 16,-1 3-47-16,-3-6 1 0,0 3-2 15,4-6 1-15,3 0-2 16,0-6 0-16,3-7-5 15,4-9 0-15,0 0-6 16,-3 3 0-16,3 0 0 16,0-3 0-16</inkml:trace>
  <inkml:trace contextRef="#ctx0" brushRef="#br0" timeOffset="129262.582">28060 8426 40 0,'0'6'20'0,"11"6"-23"16,-4-9 43-16,0 1-38 15,7-1 1-15,0 0 1 16,7 0 1-16,4 0-6 16,3 0 0-16,4-3 4 15,3 0 1-15,-3-6-2 16,-4 0 0-16,-3-1-1 16,-4-2 0-16,-4 3-1 15,-2 0 1-15,-5 2-2 0,-10 4 1 16,0 0-2-16,-7 7 1 15,-3 2-3-15,-5 4 0 16,-2-4-2-16,-4 0 0 16,-1 10 0-16,5 3 1 15,-1 0 0-15,8 3 1 16,3 3 3-16,10 7 1 16,8 9 2-16,3-3 1 31,0-1 1-31,0-5 0 0,-3 2-2 0,-8-2 1 0,-6-1-2 15,-8-2 0-15,-3-4-1 16,-7-3 0-16,0-6-4 16,3-7 0-16,0-2-7 15,8-4 0-15,6-12-1 16,8-7 1-16</inkml:trace>
  <inkml:trace contextRef="#ctx0" brushRef="#br0" timeOffset="129519.761">28582 8567 60 0,'-11'9'30'0,"-3"13"-43"0,11-13 65 16,-1 4-52-1,-3 6 0-15,0-4 0 0,0 1 0 16,4 0-2-16,-1-4 0 16,8-2-5-16,3-7 1 15,-4-6-10-15,4-7 1 16,4-12-1-16,-1-6 0 16</inkml:trace>
  <inkml:trace contextRef="#ctx0" brushRef="#br0" timeOffset="129924.224">28642 8159 36 0,'4'-19'18'0,"20"-9"-23"15,-17 15 36-15,7-2-31 16,4-7 0-16,3-6 1 16,4 9 0-16,3-6-2 15,4-7 1-15,-4 1 0 16,-7 0 0-16,0 5 0 15,-3 5 0-15,0 5 0 16,-4 0 0-16,0 7 0 16,0 2 1-16,-7 7-1 15,-7 7 0-15,0 8 0 16,-3 7 0-16,-1 7 0 16,-7 8 1-16,1 13 0 15,-1 13 0-15,1 9 0 16,-4 13 1-16,0-4 0 0,-1 10 0 15,5-6-1-15,3-7 0 16,3-15-1-16,4-16 0 16,7-12-3-16,0-20 1 15,0-15-3-15,-3-9 1 16,-1-7-3-16,-3-15 1 16,-3 6-4-16,-8 3 1 15,1-3-1-15,-4 0 1 16</inkml:trace>
  <inkml:trace contextRef="#ctx0" brushRef="#br0" timeOffset="130225.241">28797 8444 37 0,'14'13'18'0,"22"3"-24"0,-22-13 39 0,3-3-31 15,-2 0 1-15,9 0 3 16,8 3 0-16,10-3-7 16,-3 0 1-16,3 0 4 15,-6 0 0-15,-8-3-2 16,-7 3 0-16,-3 0-2 15,-4 0 1-15,-7 0-1 16,-7 3 0-16,-7 0-1 16,-4 0 1-16,-3 0-1 15,-3 3 1-15,-1 1-1 16,4 2 1-16,0 4-1 16,3 2 1-16,4 7-1 15,0 3 1-15,7 1-1 16,3 2 1-16,5-3 0 15,-5 0 0-15,-3-6-4 16,-7 0 1-16,-7 2-10 0,-4-8 0 16</inkml:trace>
  <inkml:trace contextRef="#ctx0" brushRef="#br0" timeOffset="130779.991">30064 8589 48 0,'-18'0'24'0,"0"-7"-31"16,11 7 39-16,-3 3-30 15,-8 1 0-15,1 2 1 16,-8 0 0-16,4 4-4 15,3 2 1-15,0 4 2 0,4-1 1 16,4-2-2-16,3 0 1 16,3-4-1-16,11-3 0 15,4-3-1-15,6-3 1 16,5 0-1-16,-1-3 0 16,0-6-1-16,0 3 1 15,-3 2 0-15,-4-2 0 16,-4 3 0-16,-3 3 0 15,1 6 1-15,-5 4 0 16,1 2 0-16,-1 7 0 0,-3 3-1 16,0-3 1-16,0 6-4 15,4-3 1-15,3 0-7 16,7-7 1-16,3-5-7 16,1-10 0-16</inkml:trace>
  <inkml:trace contextRef="#ctx0" brushRef="#br0" timeOffset="131049.266">30459 8582 46 0,'3'7'23'0,"-17"-14"-23"16,7 4 38-16,-3 0-35 15,-1 0 1-15,-7 0-1 16,1 3 0-16,-4 3-4 15,3 3 0-15,0 0 4 16,1 10 0-16,3 3-1 0,3 9 0 16,4 7 0-16,3 2 0 15,8-5-1-15,7-4 0 16,10 0-3-16,7-9 0 16,4-3-6-16,-1-10 1 15,-2 0-10-15,2-12 1 16</inkml:trace>
  <inkml:trace contextRef="#ctx0" brushRef="#br0" timeOffset="131304.882">30625 8695 46 0,'-7'22'23'0,"-4"6"-19"0,11-21 33 0,0 5-35 0,0 1 0 0,0 6 2 15,0-4 1-15,0 4-5 16,0-3 0-16,0 3 3 16,7-7 0-16,4-3-1 15,10 1 0-15,4-7-2 16,3-6 1-16,0-3-3 16,4-7 1-16,-4-6-5 15,0-3 1-15,-7-3-12 16,0-3 1-16</inkml:trace>
  <inkml:trace contextRef="#ctx0" brushRef="#br0" timeOffset="131608.658">31002 8886 49 0,'4'16'24'0,"-1"-19"-30"0,1-3 35 0,-4 6-29 16,3-13 1-16,1-9-1 16,-4-3 0-16,3-3 0 15,1 0 0-15,3-1 0 16,-4 1 0-16,4 6 0 15,4 7 0-15,0 5-5 16,3 4 1-16,0 6-8 16,3 3 0-16</inkml:trace>
  <inkml:trace contextRef="#ctx0" brushRef="#br0" timeOffset="132011.655">31425 8692 26 0,'11'-3'13'0,"-4"-6"0"15,-7 9 14 1,-7 0-19-16,-4 0 0 16,-10 3 0-1,0 0 1-15,-4 3-13 0,-3 3 0 16,0 7 9-16,0 0 0 16,3-1-4-16,4 7 0 15,7 0-1-15,3-3 1 16,1-3 0-16,3-7 0 15,7 1-2-15,10-4 1 16,8 0-1-16,3-3 0 16,4-9-3-16,-4 0 1 15,0-7-2-15,0-2 0 16,-3-1-1-16,-1 3 0 0,-2 1 1 16,-1 6 1-1,0 2 2-15,0 4 1 0,-4 7 2 16,1 2 0-16,0 7 1 15,-1-4 1-15,4 4-1 16,-3 0 0-16,-1-1-5 16,1-2 0-16,0-4-7 15,3-6 1-15,3-3-2 16,1-6 1-16</inkml:trace>
  <inkml:trace contextRef="#ctx0" brushRef="#br0" timeOffset="132283.731">31842 8645 36 0,'-4'-19'18'0,"-31"13"-24"0,24 6 37 0,-3 3-31 0,0 3 1 16,0 7 1-16,-4-4 0 16,1 4-2-16,3 6 0 15,0 3 3-15,3 3 1 16,0 3 0-16,8-3 0 15,3 0-1-15,3-3 1 16,4 0-2-16,0-6 1 16,1-1-2-16,-1-2 0 15,3-4-2-15,1-2 0 0,3-4-6 16,-4 0 1-16,1-3-8 16,3-3 0-16</inkml:trace>
  <inkml:trace contextRef="#ctx0" brushRef="#br0" timeOffset="133362.407">32202 8598 59 0,'-4'6'29'0,"4"-9"-35"0,-3 9 52 16,-5 7-46-16,-2 9 1 15,-8 16 0-15,-10 5 1 16,-7 17-3-16,-4 0 1 15,-7 9-1-15,-3 0 0 16,10-10-6-16,7-9 1 16,7-15-11-16,11-20 1 15</inkml:trace>
  <inkml:trace contextRef="#ctx0" brushRef="#br0" timeOffset="133545.553">31909 8745 49 0,'14'85'24'0,"4"-10"-33"16,-15-59 37-16,1 6-42 16,3-3 1-16,0-16-10 15,3-6 1-15</inkml:trace>
  <inkml:trace contextRef="#ctx0" brushRef="#br0" timeOffset="134008.593">32339 8008 49 0,'-3'-1655'24'0,"20"3304"-20"0,-10-1655 45 0,4 6-48 16,7 0 1-16,-4-3 3 16,3-4 0-16,4 4-5 15,11 0 0-15,-4 3 4 16,4-6 1-16,0 6-2 16,-7 6 1-16,-4 4-3 15,-7-1 1-15,-7 10-2 16,-7 12 1-16,-4-3-2 15,-3 13 0-15,-3 3 0 16,-4-9 0-16,0 2-2 16,-1 4 0-16,1-3-5 15,4 2 0-15,3-8-11 16,0-13 0-16</inkml:trace>
  <inkml:trace contextRef="#ctx0" brushRef="#br0" timeOffset="134218.441">32364 8915 67 0,'0'19'33'0,"3"-16"-39"0,-3-3 56 0,0 0-54 16,7-3 1-16,-3 3-23 15,3-13 0-15,-11 7 23 16,1-7 0-16</inkml:trace>
  <inkml:trace contextRef="#ctx0" brushRef="#br0" timeOffset="135103.132">30180 8538 56 0,'7'-3'28'0,"0"6"-35"0,-7-3 49 0,0 4-42 16,0-4 1-16,-3 0 1 16,-1-4 0-16,-3 8-1 15,-3 2 0-15,-1 6 2 16,0 7 1-16,4 6-1 16,0 7 1-16,0-1-2 15,4 3 1-15,3-5-1 16,3-1 0-16,8-6-5 15,6-10 1-15,5-5-10 16,2-10 1-16,5-13-8 16,2 0 1-16</inkml:trace>
  <inkml:trace contextRef="#ctx0" brushRef="#br1" timeOffset="149981.192">16044 10175 18 0,'4'10'9'0,"-1"-17"2"0,-3 7 9 0,0 0-17 16,-3 0 0-16,-4 4 2 15,0-1 0-15,0 0-6 16,-4 0 0-16,4 0 5 16,-4 0 0-16,-3 0-2 15,-3 1 1-15,-1-1-1 16,-3 0 1-16,-7 0-2 16,-1 0 0-16,1-3 0 15,0 0 1-15,-4 0-2 16,-3 0 1-16,-4 0-1 15,-3 0 1-15,-4 3-1 16,-3 0 0-16,-4-3 0 0,-4 0 1 16,-3 7-1-16,4-4 0 15,-1 3 0-15,-3-3 0 16,-3 3 0-16,-1 1 0 16,-10-1 0-16,-3 0 0 15,-1 0-1-15,1 4 1 16,-8-1 0-16,0-2 0 15,-10-4 0-15,-4 3 0 16,7 0-1-16,-3-3 1 16,0 1 0-16,-7-4 1 0,-4-4-2 15,0 4 1-15,0 0 0 16,-3-3 0-16,-8 6 0 16,-3-3 0-16,8 0 0 15,-8 0 0-15,-7 0 0 16,-7 0 0-16,7-3 0 15,-4 0 0-15,-3 3 0 16,-7-3 1-16,10 0 0 16,-6 0 0-16,-4 0-1 15,-4-1 0-15,7 1 0 16,-3 0 0-16,-7 3 1 16,7 3 1-16,0 0-2 15,0 1 1-15,-11-1 0 16,7 3 0-16,4 3 0 15,-7 1 0-15,0-4-1 16,10 3 0-16,-3 1 0 16,-3-1 1-16,-1 1 0 0,4 2 0 15,-4 4-1-15,1-4 1 16,-5-8 0-16,15 11 0 16,-7-2-1-16,7 3 0 15,0-4 0-15,4 1 0 16,-1-1 0-16,1 1 0 15,-4-10 0-15,3 6 1 16,0-3-1-16,1 1 1 16,-4-4-1-16,0 0 0 15,3 0 0-15,-3-3 1 16,0 3-1-16,0 0 0 16,0-3 0-16,0-3 0 0,-4 3 0 15,8-3 0-15,-1 6 0 16,-3-3 0-16,-7 0 0 15,7 0 0 1,-63 7 0 0,-1 2 0-16,39 0 0 15,8 1 0-15,6-1 0 16,0-3 1-16,18 1-1 16,-3-1 1-16,-1-3-1 15,4 0 1-15,0-3-1 16,14 3 1-16,-7 1-1 15,1-4 0-15,-1 0 0 16,0 0 0-16,10-4 0 16,1 1 0-16,0-3 0 15,-1 0 0-15,1-1 0 0,10 1 1 16,7 0-1-16,-3 0 0 16,3 3 1-16,1-1 0 15,2 1 0-15,-6 0 0 16,21 3-1-16,4-3 1 15,3 3 0-15,-4 0 1 16,11 3-1-16,0 3 1 16,0 1 0-16,4 2 1 15,3 0-2-15,3 1 1 16,1-4-1-16,7 0 1 16,3 1-2-16,-7-4 1 0,11-3-1 15,-11 0 0-15,7-3 0 16,-3 0 1-16,10-1-3 15,-7-2 1-15,11 0-4 16,0 0 0-16,6-4-13 16,12-12 0-16</inkml:trace>
  <inkml:trace contextRef="#ctx0" brushRef="#br1" timeOffset="152685.331">1697 11775 54 0,'0'3'27'0,"0"3"-18"0,0-3 27 16,0 3-31-16,0 4 0 15,0 9 3-15,0 12 0 0,0 10-9 16,-4 18 0-16,-3 13 6 16,0 10 1-16,-7 15-3 15,4 10 0-15,-1 3-2 16,-3-1 1-16,10-18-5 16,-6-12 1-16,-1-14-7 15,11-14 0-15,0-26-12 16,4-19 0-16</inkml:trace>
  <inkml:trace contextRef="#ctx0" brushRef="#br1" timeOffset="153405.398">2452 12154 30 0,'10'-19'15'0,"1"3"9"16,-11 10 7-16,4 0-26 16,-4 6 1-16,0-6 3 15,0 3 0-15,-4-1-11 16,-7 4 1-16,1 7 7 15,-11 2 1-15,-8 4-4 0,1 5 1 16,-4 1-3-16,4 0 1 16,0 0-2-16,3 3 0 15,-3-6 1-15,7-1 0 16,3 1 0-16,11 0 0 16,7-1 0-16,7 1 1 15,11 0 0-15,7-1 0 16,3 4-1-16,4 3 0 15,-8 0-1-15,-3 3 0 16,-6-3-1-16,-8 3 0 16,-18 6-1-16,-7 1 1 0,-3-4-4 15,0 0 0-15,-7-6-9 16,-4-3 1-16,4-16-6 16,7 0 0-16</inkml:trace>
  <inkml:trace contextRef="#ctx0" brushRef="#br1" timeOffset="153915.887">2671 12355 36 0,'-8'18'18'0,"16"-18"-5"0,-8 0 24 0,-8 0-33 16,5 0 0-16,-4 0 5 15,0 0 0-15,3 0-9 16,4 0 1-16,0 0 7 15,0 4 1-15,4-1-3 16,13 0 1-16,5-3-2 16,13-3 0-16,0-7-5 15,11-2 0-15,-7-4-6 16,3 0 0-16,-10 1-15 16,-7-1 0-16,-15 7-1 15,-10 9 0-15</inkml:trace>
  <inkml:trace contextRef="#ctx0" brushRef="#br1" timeOffset="154485.918">3549 12000 56 0,'0'3'28'16,"0"1"-35"-16,-7-4 55 0,3 0-47 16,-6 3 1-16,-8 3 0 15,4 0 1-15,0 4-4 16,0 2 1-16,-4-2 1 16,8-1 1-16,-1 7-1 15,0-1 1-15,1 4-1 16,3 0 1-16,3-3-1 15,4-1 0-15,4 1 0 16,6 0 1-16,8 3-1 0,0-1 0 16,6 4-1-16,5 0 1 15,-1 0-1-15,-7 0 1 16,-3-6-2-16,-4 0 1 16,-7-1-2-16,3 7 1 15,-17 3-1-15,-3 3 1 16,-4-2-1-16,-4-1 0 15,-3-3-4-15,0-4 1 16,3-5-6-16,7-4 1 16,1-6-7-16,-1 1 0 0</inkml:trace>
  <inkml:trace contextRef="#ctx0" brushRef="#br1" timeOffset="154757.714">3835 12461 48 0,'-4'7'24'0,"-10"27"-20"15,7-21 42-15,-4 9-45 16,1 12 1-16,-1 7-1 15,-6 6 1-15,6 0-3 16,0-6 0-16,8-4-1 0,-4-5 1 16,3-10-9-16,8-7 0 15,3-12-6-15,4-6 0 16</inkml:trace>
  <inkml:trace contextRef="#ctx0" brushRef="#br1" timeOffset="155088.51">4096 12577 49 0,'10'-6'24'0,"-10"6"-26"0,0-3 42 0,-7 0-40 15,4 3 0-15,-8 0 1 16,1 3 1-16,-8 0-2 15,7 3 0-15,-10 7 1 16,4 6 0-16,6 6 0 16,-7 3 1-16,8-3-1 15,6 3 0-15,4 1 0 16,11-8 0-16,10-5-1 16,0-10 1-16,7-9-2 15,-10-3 1-15,3-13-2 16,-10-3 0-16,-1-3-12 15,-3-3 1-15,-10 0-2 16,-1 3 0-16</inkml:trace>
  <inkml:trace contextRef="#ctx0" brushRef="#br1" timeOffset="155611.87">4681 11690 53 0,'4'0'26'0,"-8"9"-28"16,1 1 50-16,-1 12-45 0,-3 6 0 15,-3 19 4-15,6 16 1 16,-6 18-8-16,3 23 0 16,-4 12 5-16,4 18 1 15,3-2-2-15,-6-3 0 16,3-4-4-16,3-3 1 15,4-12-6-15,0-22 1 16,0-16-11-16,0-12 1 16,0-26-7-16,0-21 1 15</inkml:trace>
  <inkml:trace contextRef="#ctx0" brushRef="#br1" timeOffset="166121.669">6209 12007 27 0,'18'-7'13'0,"3"4"3"15,-14-3 14-15,3 0-26 0,1-1 1 16,0-2 3-16,-1 6 0 16,-6-3-9-16,6-1 0 15,-3 7 7-15,0 0 0 16,-7 0-2-16,0 7 0 16,-10-1-2-16,-4 3 0 15,0 4-1-15,-15 2 0 16,-2 7-2-16,-1 0 1 15,4 7-1-15,-11-1 0 16,-4 0 0-16,8 0 1 16,-4 0-1-16,8 1 1 0,9-4 0 15,-6-3 0-15,11-3 1 16,6-4 0-16,7-2-1 16,8-4 1-16,7-3 0 15,13 1 1-15,1-4-1 16,10 0 1-16,1-3-2 15,9 0 1-15,5 0-4 16,-8 0 0-16,4 0-6 16,-18 0 0-16,4 0-9 15,-11-3 1-15</inkml:trace>
  <inkml:trace contextRef="#ctx0" brushRef="#br1" timeOffset="166394.574">5793 12781 68 0,'17'3'34'0,"36"-12"-34"0,-25 6 62 15,18 3-62-15,4-7 1 16,10 7-1-16,-7-3 1 16,3 3-4-16,-14 0 0 15,-3 3-7-15,-11 1 1 16,-14-4-12-16,-14 3 1 0</inkml:trace>
  <inkml:trace contextRef="#ctx0" brushRef="#br1" timeOffset="168012.243">9356 3938 31 0,'0'25'15'0,"3"19"-4"0,-3-34 16 0,0 15-27 16,0 12 0-16,-3 1 0 15,3 21 1-15,-11 1-2 16,-3 9 1-16,-4 0-1 16,-3 9 1-16,0 4-4 15,0-10 0-15,0-9-6 16,7-19 0-16</inkml:trace>
  <inkml:trace contextRef="#ctx0" brushRef="#br1" timeOffset="168808.774">9454 3869 27 0,'-3'10'13'0,"17"-10"-4"0,-7 0 17 16,4-4-26-16,6 4 0 15,4 0 1-15,8-9 0 0,-1 0-1 16,7-1 1-16,11-9 1 15,11 4 0-15,10 2 1 16,14 7 0-16,14-3-1 16,14-1 1-16,15 4-2 15,6-4 1-15,11 4-1 16,8 0 0-16,2 0 0 16,-6 6 0-16,3-10 1 15,-7 4 0-15,-3 3-1 16,-11 3 1-16,-4-10-1 15,4 4 1-15,-10 0-2 16,-4 3 0-16,-15 0 0 16,-13-1 0-16,-7 4-1 15,-11 0 1-15,-7 7 0 16,-11-4 0-16,0 3 0 16,-10 4 0-16,-7-4-1 15,-7 6 1-15,-4-2-1 0,-4 9 0 16,-10 3-1-16,1-4 0 15,-8 4 0-15,3 3 0 16,-3 7 0-16,4-1 1 16,-4 4 0-16,7 8 1 15,0 8 0-15,7 8 0 16,0 13 0-16,7 13 1 16,4-10 0-16,-1 19 0 15,-2-6 0-15,-5 3 1 0,-6-6-1 16,-11 3 1-1,-7-10-1-15,-11-15 0 0,-14 3-1 16,-17-4 0-16,-14-2-1 16,-19-13 0-16,-30-10 0 15,-19-11 0-15,-24-11 0 16,-25-21 1-16,-21-10-4 16,-18-9 0-16,-10-16-8 15,-8-2 0-15</inkml:trace>
  <inkml:trace contextRef="#ctx0" brushRef="#br1" timeOffset="170594.835">9864 2245 26 0,'21'-3'13'0,"-18"9"-2"0,-3-6 13 15,-3 3-23-15,-11 7 0 16,-11 5 1-16,-10 4 1 16,-15 25-3-16,-20 9 0 15,-15 10 1-15,-17 12 1 16,-8 19-1-16,-6 13 1 16,-14 9-2-16,-8 12 1 15,7-2-1-15,-3 2 1 16,11-5-4-16,6-13 1 15,8-20-9-15,21-14 0 16,7-20 0-16,14-15 0 16</inkml:trace>
  <inkml:trace contextRef="#ctx0" brushRef="#br1" timeOffset="171068.443">8139 3399 41 0,'24'31'20'0,"-6"10"-20"15,-22-29 42 1,-20 36-42-1,-1 11 0-15,-14 1-1 0,-3-1 0 16,-4 1 0-16,-3-1 1 16,-4-5-1-16,7-7 1 15,11-3 0-15,6 0 0 16,5-19 1-16,13-3 0 16,11-4 0-16,18-8 0 15,17-10 1-15,11-3 1 16,10-7 0-16,11 1 0 15,0 3 0-15,4-1 1 16,3 1-1-16,-14 3 1 0,0 0-3 16,-18 3 1-1,-6 0-2-15,-12 0 1 0,-17 0-2 16,-14-3 1-16,-17-10-3 16,-5-9 0-16,-2-19-3 15,2-15 0-15,-2-16-10 16,6-19 0-16</inkml:trace>
  <inkml:trace contextRef="#ctx0" brushRef="#br1" timeOffset="171511.604">10499 1436 47 0,'-14'47'23'0,"-1"59"-19"0,12-77 35 0,-4 11-40 16,-4 17 1-16,1 15-1 15,-4 6 1-15,-4-5-2 16,7-4 1-16,1-13-4 16,-1-3 0-16,1-25-7 15,-1-2 0-15,0-17-2 16,-3-9 0-16</inkml:trace>
  <inkml:trace contextRef="#ctx0" brushRef="#br1" timeOffset="171755.369">10255 2035 30 0,'14'19'15'0,"8"6"-7"0,-12-16 27 15,4 0-33-15,11 1 0 16,3-1 4-16,0 4 0 16,8 2-6-16,-5-5 0 15,1-1 4-15,-7-2 0 16,-4 2-2-16,-7-6 1 15,-3 0-3-15,-4-3 1 16,-7 3-4-16,-7 7 0 16,-7 5-5-16,-4-2 1 0,-3 6-8 15,-4-7 0-15</inkml:trace>
  <inkml:trace contextRef="#ctx0" brushRef="#br1" timeOffset="172163.916">10728 2339 49 0,'4'9'24'0,"-12"16"-27"16,5-25 42-16,-4 10-39 15,-4-1 0-15,-3 10 1 16,0-3 0-16,0 3-1 15,3-7 0-15,1 4 1 0,3-7 0 16,3 1-1 0,4-4 1-16,7-16-2 15,4-2 1-15,3-10-1 0,4 6 0 16,-1-6-1-16,1-3 1 16,3-3 0-16,-3 6 0 15,-1 10 1-15,4-4 0 16,1 6 0-16,-5 7 1 15,-3 6 0-15,-3 7 0 16,0 6-1-16,-4-7 1 16,0 10-1-16,0 9 0 15,-4-9-4-15,4 3 1 16,4-13-7-16,10 1 0 16,0-20-4-16,7-9 1 15</inkml:trace>
  <inkml:trace contextRef="#ctx0" brushRef="#br1" timeOffset="172444.389">11211 1938 56 0,'4'-7'28'0,"17"7"-38"0,-10 0 57 15,3 0-47-15,0-3 0 16,7 3 0-16,7-6 0 16,4 3-2-16,3-4 1 15,4 4-6-15,-11-6 0 16,-3 3-8-16,-11-4 0 15</inkml:trace>
  <inkml:trace contextRef="#ctx0" brushRef="#br1" timeOffset="172610.868">11211 2160 51 0,'-10'44'25'0,"20"-44"-15"0,1 0 43 0,3 0-51 16,7 0 0-16,11 0-2 15,14 0 0-15,3 0-7 16,11 0 0-16,4-6-10 16,-15 12 0-16</inkml:trace>
  <inkml:trace contextRef="#ctx0" brushRef="#br1" timeOffset="173342.729">12640 1188 46 0,'0'0'23'0,"0"0"-23"0,0 3 30 16,-3 3-29-16,-1 4 1 16,-3-1-1-16,-4 7 1 15,-3 3-3-15,0 0 1 16,4 15 1-16,-1-6 0 0,4 7-1 16,3-1 1-1,8 1-1-15,6-7 0 0,8-3-3 16,7-6 1-16,3-10-5 15,4-9 0-15,3-9-7 16,-3-10 1-16</inkml:trace>
  <inkml:trace contextRef="#ctx0" brushRef="#br1" timeOffset="173536.353">12972 1191 40 0,'-4'0'20'16,"1"35"-14"-16,-4-29 33 0,-8 7-36 15,-6 8 0-15,-7 8 1 16,0 5 1-16,0 7-7 16,3 15 1-16,4 1 3 15,3-4 0-15,4 0-6 16,3-9 0-16,4-6-11 16,0-10 0-16</inkml:trace>
  <inkml:trace contextRef="#ctx0" brushRef="#br1" timeOffset="173852.172">11853 2170 59 0,'-7'25'29'0,"11"-16"-23"0,3-9 48 0,0 0-51 15,7 0 0-15,28-6 2 16,15-4 0-16,27-8-6 16,22-11 0-16,28-11 3 15,25-7 1-15,10 3-4 16,4-3 0-16,-7 12-6 15,-32 7 0-15,-17 3-8 16,-29 15 1 0</inkml:trace>
  <inkml:trace contextRef="#ctx0" brushRef="#br1" timeOffset="174453.977">11892 2480 43 0,'-7'3'21'0,"7"-6"-2"16,0 3 15-16,4 3-32 16,-4-3 1-16,7 0 4 15,3 0 1-15,8 0-9 16,7 0 1-16,13-3 5 0,1-3 0 16,0 3-3-16,0-4 1 15,-7 7-3-15,-8 0 1 16,-6 0-2-16,-11 3 1 15,-11 7-1-15,-10 6 0 16,-10 9-1-16,-5-3 0 16,-2 9 0-16,-1 3 0 15,0-2 1-15,7 9 0 16,4-10-1-16,4 0 1 16,10-2 1-16,10-4 0 15,8-3-2-15,10-7 0 16,7 1-6-16,4-13 1 15,0-3-10-15,-1-9 0 0</inkml:trace>
  <inkml:trace contextRef="#ctx0" brushRef="#br1" timeOffset="174843.732">12330 2740 56 0,'-11'22'28'0,"-7"19"-35"16,15-32 46-16,-4 4-39 16,3 0 0-16,1-4 0 15,-1 0 0-15,4-9 0 16,0 0 0-16,11-6 0 16,3-6 1-16,0-4-2 15,4 6 0-15,-1-8-1 0,1-14 1 16,7 4-2-16,3 0 1 15,-7 3-1-15,0 6 0 16,0 3 2 0,-3 7 1-16,0 6 1 0,-8 6 0 15,4 9 2-15,-7 7 0 16,0 3 1-16,-3-3 0 16,-1 3-2-16,1 6 0 15,3-3-1-15,4-3 1 16,-4 0-4-16,3 0 0 0,1-6-11 15,3-4 1-15,4-12-3 16,3-3 0-16</inkml:trace>
  <inkml:trace contextRef="#ctx0" brushRef="#br1" timeOffset="175055.036">12742 2775 55 0,'7'0'27'0,"25"-3"-34"15,-21 0 52-15,6-4-46 16,8 7 1-16,0-3-1 16,-1 3 0-16,-2-9-4 0,2-1 1 15,1-9-11-15,-4 4 1 16</inkml:trace>
  <inkml:trace contextRef="#ctx0" brushRef="#br1" timeOffset="175278.791">12873 2721 41 0,'-4'48'20'0,"4"21"-22"0,0-57 27 0,0 4-26 15,0-7 0-15,0 1-5 16,4-4 1-16,-1 3-2 16,4-15 0-16</inkml:trace>
  <inkml:trace contextRef="#ctx0" brushRef="#br1" timeOffset="175476.249">13282 2427 57 0,'-25'66'28'0,"-3"56"-40"15,25-78 53-15,-8 18-51 0,-3 14 1 16,3 5-19-16,1-5 0 16</inkml:trace>
  <inkml:trace contextRef="#ctx0" brushRef="#br1" timeOffset="178177.226">7419 11470 39 0,'14'-9'19'0,"4"18"-6"16,-15-2 20-16,4 2-31 15,-3 7 0-15,3 6 3 16,-7 6 1-16,0 16-7 16,0 12 1-16,0 10 3 0,0 16 0 15,0 9-2-15,0 12 1 16,0-12-6-16,-7 0 0 16,3-3-6-16,4-19 0 15,0-13-6-15,0-21 0 16</inkml:trace>
  <inkml:trace contextRef="#ctx0" brushRef="#br1" timeOffset="178567.382">7419 12317 31 0,'-4'6'15'0,"4"-6"-4"0,0 0 21 0,4-3-29 15,3-3 1-15,4-4 2 16,3 1 0-16,-4-3-7 16,15 2 1-16,10 7 5 15,8 0 0-15,2 6-1 16,1 6 1-16,0 4-2 15,-7 6 0-15,-7 0-1 16,-4-7 0-16,-14 4-2 16,-7 9 1-16,-10 3-2 15,-8 3 1-15,-7 4-1 0,-13-1 1 16,-5 4-1-16,-6-3 0 16,-4-4-3-16,14-3 1 15,1-12-7-15,6 0 0 16,4-10-6-16,7-9 0 15</inkml:trace>
  <inkml:trace contextRef="#ctx0" brushRef="#br1" timeOffset="179051.081">8117 12593 43 0,'0'3'21'0,"-3"16"-12"0,3-10 34 15,0 4-43-15,0 12 1 16,-4 0 1-16,1 3 0 16,3 7-3-16,-4 2 1 15,-3 1 1-15,4-7 0 16,-1 1-2-16,4-1 0 16,0-3-8-16,0-9 1 0,0-6-8 15,7-13 1-15</inkml:trace>
  <inkml:trace contextRef="#ctx0" brushRef="#br1" timeOffset="179305.141">8336 12577 46 0,'-3'16'23'0,"3"18"-16"16,-4-21 38-16,1 12-45 15,-1 3 0-15,1 10 0 16,-1 9 0-16,0-3-2 16,4-3 1-16,0-1-11 0,0-8 0 15,0-7-3-15,-3-9 0 16</inkml:trace>
  <inkml:trace contextRef="#ctx0" brushRef="#br0" timeOffset="183776.027">4209 12549 28 0,'46'-19'14'0,"-18"-21"3"0,-18 24 5 15,1 0-22-15,-8-3 1 16,4-3-1-16,-14-3 1 16,-3 0-1-16,-11 0 0 15,0 3 0-15,-8 3 0 16,1 4 0-16,-4 5 1 15,-10 7-1-15,-7 6 1 16,-11 10-1-16,0 6 1 16,-7 6-1-16,10 6 1 15,4 4-1-15,4 5 1 16,7 11 0-16,6 11 0 0,12 7 0 16,-1 0 1-16,21 0 0 15,4 3 1-15,11-9-1 16,17-10 1-16,25-9-1 15,14-19 1-15,21-15-1 16,-3-23 0-16,0-9-2 16,-15-12 0-16,-6-7-3 15,-8-12 0-15,-28-7-9 16,-17 1 0-16,-11-10-2 16,-7 3 0-16</inkml:trace>
  <inkml:trace contextRef="#ctx0" brushRef="#br0" timeOffset="184483.847">8573 12615 36 0,'45'-16'18'0,"5"-37"-20"0,-36 31 33 16,0-6-31-16,-3 6 1 16,-8-6 0-16,-17-4 0 15,-11-2-1-15,-21-1 1 16,-21 7 0-16,-14 6 1 15,-14 13 0-15,3 18 1 16,-6 16-1-16,2 28 0 16,8 16 0-16,18 19 1 15,10 6 0-15,31 10 1 16,12 2-1-16,34 1 0 16,22-13 2-16,32-9 1 15,13-16-2-15,36-16 1 0,18-18-4 16,7-20 1-16,-11-18-5 15,-25-22 1-15,-28-9-12 16,-21-23 1-16,-25-2-5 16,-17-10 0-16</inkml:trace>
  <inkml:trace contextRef="#ctx0" brushRef="#br1" timeOffset="193807.476">9412 11903 41 0,'-7'3'20'0,"14"-3"-5"16,-7 0 21-16,4 0-34 16,3-6 1-16,7 6 1 15,7-3 1-15,7 0-6 16,7-4 0-16,-3 1 3 16,11-3 0-16,2 6-7 15,8-1 0-15,-3 4-11 16,-8 0 1-16</inkml:trace>
  <inkml:trace contextRef="#ctx0" brushRef="#br1" timeOffset="194030.121">9476 12201 54 0,'-18'28'27'0,"11"-3"-22"0,7-22 42 0,3 1-46 0,8-4 0 16,7-4 3-16,6-2 0 16,12 0-5-16,-12-3 1 0,12 2-1 15,-5 4 1-15,5 0-9 16,-5 3 1-16,1 0-10 16,-14 0 0-16</inkml:trace>
  <inkml:trace contextRef="#ctx1" brushRef="#br1" timeOffset="132326.312">7920 7823 0</inkml:trace>
  <inkml:trace contextRef="#ctx0" brushRef="#br1" timeOffset="195007.283">11190 10900 54 0,'7'6'27'0,"-10"3"-21"16,3-6 27-16,-4 1-33 15,-3 5 0-15,-4 0-1 16,-3 7 1-16,0 0 0 16,-3 3 0-16,-1-4 0 15,4 4 1-15,3 0 0 16,1-3 0-16,6-1 0 15,4 1 0-15,7 0-1 16,7-4 1-16,8-2-4 16,2-4 0-16,4-3-6 0,1-3 0 15,-5-6-7-15,-2-7 0 16</inkml:trace>
  <inkml:trace contextRef="#ctx0" brushRef="#br1" timeOffset="195217.921">11426 10780 43 0,'0'26'21'0,"-24"14"-14"0,20-30 34 16,-3 5-38-16,-7 14 1 16,4 5 1-16,-8 10 1 0,-7 16-8 15,-7-4 0-15,-3 10 4 16,3-3 1-16,1-7-8 15,6-9 0-15,4-6-12 16,10-10 1-16</inkml:trace>
  <inkml:trace contextRef="#ctx0" brushRef="#br1" timeOffset="195682.461">10386 11831 57 0,'0'3'28'0,"-11"-6"-24"0,11 3 45 0,4 0-44 16,6 0 0-16,1 0 3 15,14 0 0-15,13-3-10 16,22 0 1-16,14-10 6 16,18 1 0-16,32-4-3 15,10 0 0-15,7 4-4 16,-7 2 1-16,-14 4-6 16,-14 3 0-16,-25 3-9 15,-21 0 0-15,-21 0-6 16,-18 3 1-16</inkml:trace>
  <inkml:trace contextRef="#ctx0" brushRef="#br1" timeOffset="196297.829">10178 12304 45 0,'-11'-3'22'0,"11"6"-11"16,0-3 35-16,0 0-43 15,0 0 1-15,7 0 4 16,4-3 1-16,-1 0-11 16,11-3 1-16,11 3 6 15,7 0 0-15,-7 0-2 0,-4 3 1 16,0 0-3-16,-7 0 0 16,1 0-2-16,-8 3 1 15,-11 3-2-15,1 3 0 16,-11 4 0-16,-7 3 0 15,-8-4 0-15,1 10 1 16,0 6 0-16,0 1 0 16,3 2 0-16,1 3 1 15,6 1 0-15,0-7 0 16,11 0-3-16,7-3 1 16,4-6-7-16,7-6 1 15,-1-7-11-15,8-6 1 16</inkml:trace>
  <inkml:trace contextRef="#ctx0" brushRef="#br1" timeOffset="196540.301">10619 12436 66 0,'-4'13'33'0,"4"-1"-41"16,4-5 56-16,-1-1-49 16,1-3 1-16,3 0-4 15,-4 0 0-15,4 0-5 16,0-3 1-16,4-9-10 0,-8 3 1 31</inkml:trace>
  <inkml:trace contextRef="#ctx0" brushRef="#br1" timeOffset="196823.529">10887 12132 58 0,'0'9'29'0,"0"32"-36"15,-4-35 52-15,1 10-45 16,-4 12 1-16,0 7-1 16,-8-1 0-16,1 4-1 15,4 3 1-15,-1 0-5 16,8-4 0-16,-1-2-11 15,4-7 1-15</inkml:trace>
  <inkml:trace contextRef="#ctx0" brushRef="#br1" timeOffset="197067.438">11031 12082 46 0,'-7'22'23'0,"-3"31"-14"0,6-40 31 15,4 9-40-15,-3 15 0 16,-1-2 0-16,4 5 1 16,0 14-2-16,0-4 0 0,0-3-7 15,4-6 0-15,3-7-6 16,0-12 0-16</inkml:trace>
  <inkml:trace contextRef="#ctx0" brushRef="#br1" timeOffset="197334.625">11098 12402 58 0,'0'-7'29'0,"18"7"-33"16,-11 0 52-16,4 0-48 16,3 0 0-16,3 4 0 0,5 2 1 15,6-3-3-15,-3 3 1 16,3-9-8-16,0-3 0 15,0 3-7-15,-3-4 0 16</inkml:trace>
  <inkml:trace contextRef="#ctx0" brushRef="#br1" timeOffset="197560.44">11321 12292 56 0,'-4'34'28'0,"8"20"-34"0,-4-42 48 0,0 13-43 16,0 4 0-16,-4 8-8 16,1 1 1-16,3-4 0 15,0-2 1-15,-7-10-8 16,3-10 1-16</inkml:trace>
  <inkml:trace contextRef="#ctx0" brushRef="#br1" timeOffset="197771.278">11638 12123 61 0,'-7'53'30'0,"-7"47"-45"0,10-78 63 16,1 19-50-16,-1 9 1 15,1-3-11-15,-1 0 1 16,4-3 2-16,7-16 1 16</inkml:trace>
  <inkml:trace contextRef="#ctx0" brushRef="#br1" timeOffset="198192.412">12153 11837 63 0,'0'3'31'0,"7"7"-32"0,-3-13 55 16,6 3-54-16,8-3 0 16,7 3-4-16,6 0 1 15,5 0-2-15,-1 0 0 16,-3 0-13-16,0-7 1 0</inkml:trace>
  <inkml:trace contextRef="#ctx0" brushRef="#br1" timeOffset="198358.38">12150 12035 46 0,'10'22'23'0,"43"-22"-19"15,-35 0 30-15,7 0-41 16,3-7 0-16,0 1-19 16,0-3 1-16</inkml:trace>
  <inkml:trace contextRef="#ctx0" brushRef="#br1" timeOffset="198805.719">13571 10777 39 0,'-7'25'19'0,"0"7"-14"16,4-20 26-16,-1 7-31 15,1 6 0-15,-1 10 4 16,4 2 0-16,-3-5-4 16,-1 2 0-16,4-2 2 15,0-4 1-15,0-3-1 16,0-3 0-16,4-6-6 16,6-7 0-16,8-9-6 15,10-6 1-15,0-4-5 16,8-9 1-16</inkml:trace>
  <inkml:trace contextRef="#ctx0" brushRef="#br1" timeOffset="198985.214">13811 10733 43 0,'-10'4'21'0,"-1"24"-14"0,4-16 40 16,-7 7-45-16,-7 6 0 15,-4 13 1-15,-3 12 0 16,-4 13-4-16,4 9 0 15,3 9 2-15,0-2 1 16,8-10-8-16,3-10 1 16,3-15-11-16,1-19 1 0</inkml:trace>
  <inkml:trace contextRef="#ctx0" brushRef="#br1" timeOffset="199285.832">12972 11715 68 0,'7'16'34'0,"-4"-10"-30"15,8-6 58-15,14 0-61 0,13-3 0 16,15-7 0-16,25-5 1 16,7-1-3-16,13-6 1 15,8-3-1-15,-7 0 0 16,-11 0-7-16,-17 9 0 16,-15 0-13-16,-14 7 0 15</inkml:trace>
  <inkml:trace contextRef="#ctx0" brushRef="#br1" timeOffset="199870.222">13018 12170 56 0,'0'6'28'0,"-18"-9"-20"0,18 3 36 16,0 3-39-16,0 0 1 16,3 0 1-16,8-3 1 15,7 3-10-15,13 0 1 16,1 1 5-16,7-1 1 15,3-3-3-15,1 3 0 16,-12-3-2-16,-2 3 0 16,-12-3-3-16,-6 3 1 15,-11 0-1-15,-7 7 0 0,-7 2 0 16,-4 4 0-16,4 6 0 16,0 6 0-16,-4-9 2 15,0 12 0-15,4 1-2 16,4 2 1-16,6-3 0 15,8-2 0-15,-1-4-3 16,8-3 1-16,7-10-9 16,10-2 0-16,4-10-3 15,-4-3 0-15</inkml:trace>
  <inkml:trace contextRef="#ctx0" brushRef="#br1" timeOffset="200381.435">13515 12044 57 0,'11'-6'28'0,"-11"6"-24"0,0 0 51 16,7 3-54-16,-4-3 1 16,8 3 0-16,3 0 1 15,3 0-4-15,5-3 1 0,2 0 2 16,5-3 1-16,-5 0-2 16,-3 3 0-16,-3 0-1 15,-4 0 1-15,-7 0-2 16,-7 6 1-16,0 4-1 15,-7 2 1-15,-7 7-1 16,3 0 0-16,-3 0 0 16,0-3 1-16,7 2-1 15,0 1 1-15,4 0 0 16,6 3 0-16,4-3 1 16,7 3 0-16,0 3 0 15,4-3 1-15,0 0-1 16,-4-7 0-1,-4-2-1 1,-6-1 1-16,-4 4-2 0,-11 6 1 0,-17 3-7 16,-11 0 1-16,0-3-9 0,-6-3 0 15,-5 0-5-15,4-10 1 16</inkml:trace>
  <inkml:trace contextRef="#ctx0" brushRef="#br1" timeOffset="211642.056">14058 11655 30 0,'4'7'15'0,"-1"-4"-4"15,-3-3 16-15,0 0-25 16,0 0 1-16,0 0 0 16,4 0 1-16,-4 0-4 15,3-3 0-15,-3 3 3 16,7-7 1-16,4 1-2 15,0-3 0-15,6-7-1 16,1 0 1-16,3-2-2 0,-3 2 0 16,-1 0-1-16,4 0 1 15,-3 1-2-15,-4 5 1 16,0 4-1-16,-3 6 1 16,-4 6-1-16,0 10 1 15,-3 6-1-15,-4-3 1 16,0 6 2-16,3 3 1 15,1-6 0-15,-1-6 0 16,4-4-1-16,4-5 1 16,6-11-1-16,8-2 1 0,3 0-5 15,1-3 1-15,6-4-12 16,-11 4 1-16</inkml:trace>
  <inkml:trace contextRef="#ctx0" brushRef="#br1" timeOffset="212107.502">14185 12047 42 0,'-10'7'21'0,"6"-4"-12"16,4-3 28-16,0 0-35 0,0 0 0 15,4-7 3-15,3 4 1 16,0 0-7-16,0-3 0 16,3 0 4-16,4-4 1 15,4 1-2-15,0-4 1 16,-4 1-2-16,0-1 0 15,0-2-1-15,0-1 0 16,0 3 0-16,4 1 0 16,0 2-1-16,-4 4 1 15,0 9 0-15,0 0 0 16,-3 10 0-16,3-4 0 0,-7 7-1 16,-4 0 1-16,4-1 0 15,0 1 0-15,0 0-2 16,4-4 1-16,3-9-4 15,4-3 0-15,-1-9-10 16,1-7 0-16,-7-6-2 16,6 7 1-16</inkml:trace>
  <inkml:trace contextRef="#ctx0" brushRef="#br1" timeOffset="212843.079">15099 11530 35 0,'7'-13'17'0,"-7"1"-12"0,0 9 30 16,-4-4-34-16,-3-2 0 15,-3 9 2-15,-4 0 1 16,-4 0-4-16,-3 3 0 15,-4 10 2-15,0 2 0 16,1 7-1-16,-1 7 1 16,-3 5-2-16,7 10 0 15,0-6 0-15,6-1 1 16,12-2-1-16,3-7 1 16,10-9-1-16,5-7 0 15,6-2 0-15,3-13 0 0,5-7-1 16,-5-9 1-16,-2-6-6 15,-5 0 1-15,1 3-9 16,-8-3 1-16</inkml:trace>
  <inkml:trace contextRef="#ctx0" brushRef="#br1" timeOffset="213055.284">15166 11840 43 0,'0'13'21'0,"3"-19"-28"16,-3 6 31-16,0 0-33 0,0 3 0 15,0-3-11-15,0 0 1 16</inkml:trace>
  <inkml:trace contextRef="#ctx0" brushRef="#br1" timeOffset="213324.687">15395 11464 45 0,'0'25'22'0,"-21"10"-22"15,21-20 40-15,-3 7-40 16,-5 10 0-16,1 8-1 16,-3 4 1-16,-1-6-2 15,4 0 1-15,0-7-9 16,4-3 1-16,3-9-5 15,3-6 1-15</inkml:trace>
  <inkml:trace contextRef="#ctx0" brushRef="#br1" timeOffset="213729.53">15547 11464 46 0,'0'6'23'0,"3"4"-23"0,-3-10 42 16,0 0-40-16,8-3 1 16,-1 3 2-16,3-3 0 0,1-4-6 15,3 4 0-15,0-3 3 16,4 0 1-16,-4-1-2 15,0 1 1-15,-4 3-2 16,-3 0 0-16,1 3 0 16,-5 6 0-16,-3 3-1 15,-3 4 1-15,-1 9-1 16,-3 3 0-16,0 0 0 16,0 3 0-16,0 7-1 15,3 6 1-15,1-4-2 16,-1-2 1-16,4-7-3 15,0-3 1-15,0-9-7 16,0-1 0-16,-3-2-4 16,-4-4 0-16</inkml:trace>
  <inkml:trace contextRef="#ctx0" brushRef="#br1" timeOffset="213954.268">15519 11784 57 0,'0'12'28'0,"3"-15"-31"0,1 0 56 15,3 0-50-15,3-3 0 32,22-4 0-32,0 1 0 0,-4 0-10 15,-3-1 1-15,3 1-10 16,-3 3 0-16,-4 2-2 15,0-2 0-15</inkml:trace>
  <inkml:trace contextRef="#ctx0" brushRef="#br1" timeOffset="214240.679">15850 11433 42 0,'7'-3'21'0,"-3"12"-18"15,-4-6 39-15,0 0-42 16,-4 4 1-16,1 2-1 16,-1 7 0-16,1 2 0 0,-4 8 0 15,3-5 0-15,-3 1 0 16,0-3-1-16,4-3 0 15,3 3-3-15,7-7 0 16,3-2-5-16,8-4 0 16,3-3-5-16,0 0 1 15</inkml:trace>
  <inkml:trace contextRef="#ctx0" brushRef="#br1" timeOffset="214448.467">16030 11357 52 0,'-7'13'26'0,"-10"47"-27"0,9-42 52 0,-2 14-50 0,-8 9 1 0,1 12-1 15,-5 6 1-15,1 7-6 16,7 0 0-16,4 0-12 16,-5 0 0-16</inkml:trace>
  <inkml:trace contextRef="#ctx0" brushRef="#br1" timeOffset="-205140.136">17607 9442 13 0,'7'0'6'0,"11"-10"1"16,-11 10 7-16,3-3-13 16,5 3 0-16,6 0 2 15,0 0 0-15,7-3-3 16,7 3 0-16,1 0 2 16,3-6 0-16,6 2 0 15,8 4 0-15,-7 4-1 16,4-1 0-16,6 0-1 15,11 0 1-15,4 0-1 16,10 0 0-16,0-3 0 16,4 0 0-16,10 0 0 15,7-3 0-15,11-6 2 0,-7 9 0 16,7 0 0-16,10-7 1 62,4 4-1-62,-7 3 1 0,11 3-1 0,6 1 1 0,8-8-2 0,-15 8 0 0,19-4-1 0,-5 0 1 16,8-4-1-16,7 11 1 16,3-7-1-16,11-3 1 15,-22 3-1-15,15 3 1 16,0-3-1-16,-7 3 0 0,10 3 0 16,8-3 1-16,-8 0-1 15,11 1 0-15,7-4 1 16,-7 0 0-16,10-4-1 15,15 4 1-15,-25 0-1 16,17 0 1-16,8 0-1 16,-18-3 1-16,7 3-1 15,0 0 0-15,0 0 0 16,3 0 1-16,-6 0-1 16,10 0 1-16,7 3-1 15,-21-3 0-15,21 0 2 16,-7 0 0-16,-14 0-2 15,18 0 1-15,-4 0 1 16,-7 0 0-16,-3 0 0 16,-4-6 0-16,7 3-2 15,-4-6 1-15,-6-1 1 16,6 4 0-16,-7 0-1 16,4 2 0-16,0 4-1 15,-7 0 1-15,4 0-1 0,-8 10 1 16,4-7-1-16,0 0 1 15,-14 3 0-15,10 1 0 16,-3-1-1-16,-18 0 1 16,11 1 0-16,-4-1 0 15,-3-3 0-15,-7-3 0 16,10 0 0-16,-10-3 0 16,-8-7 0-16,8 1 1 0,7 0-1 15,7-1 0-15,-4 10-1 16,11 6 1-16,0 4-4 15,-22 9 1-15,-13-1-6 16,-18 1 0 0,-25-3-8-16,-31-10 0 15</inkml:trace>
  <inkml:trace contextRef="#ctx0" brushRef="#br1" timeOffset="-196956.54">18168 10733 35 0,'-3'7'17'0,"6"-10"-3"0,-3 3 17 0,4 3-28 16,-1 9 1-16,1 4 3 16,-1 9 1-16,-3 10-8 15,0 18 0-15,-3 10 8 16,-1 9 0-16,1 25-2 15,-4 16 0-15,-1 15-2 16,-6 1 1-16,4 6-3 16,6-4 1-16,1-5-5 15,-1-7 1-15,1-25-4 16,-1-9 1-16,-3-10-7 16,0-12 0-16,0-16-10 15,0-16 1-15</inkml:trace>
  <inkml:trace contextRef="#ctx1" brushRef="#br1" timeOffset="170806.906">15141 8943 0</inkml:trace>
  <inkml:trace contextRef="#ctx0" brushRef="#br1" timeOffset="-195843.617">19135 11235 37 0,'7'0'18'0,"-14"0"-6"0,7 0 19 16,-4 0-28-16,-3 3 0 15,-3 0 2-15,-5 4 1 16,-2-1-8-16,-4 0 1 15,-4 4 4-15,-7 5 1 16,0-2-2-16,-3 12 0 16,0-3-1-16,7 3 0 0,3 3 0 15,7 4 0-15,8-1 0 16,10 7 0 0,10-7 1-16,8-3 1 0,10 4 0 15,4-1 0-15,0-3 0 16,3-3 0-16,-3-3 0 15,-11 3 0-15,-7-3-2 16,-14 3 1-16,-7 10-3 16,-14 6 1-16,-15 2-6 15,-6 11 1-15,-11-7-9 16,7-6 1-16,0-10-6 16,4-9 0-16</inkml:trace>
  <inkml:trace contextRef="#ctx0" brushRef="#br1" timeOffset="-195512.93">19315 11850 68 0,'3'3'34'0,"11"-3"-40"0,0-3 66 0,8 0-60 15,9-4 0-15,12-2 0 16,-5-4 1-16,8 1-4 15,4-4 1-15,-4 1-7 16,-8 2 1-16,-2 0-12 16,-8 4 1-16</inkml:trace>
  <inkml:trace contextRef="#ctx0" brushRef="#br1" timeOffset="-195021.026">20652 11132 58 0,'-11'-3'29'0,"-28"6"-28"0,25-3 45 15,-11 6-46-15,-3 3 1 16,-4 4 0-16,1 6 0 0,2 3-2 16,-6-7 1-16,7 10 0 15,3 4 1-15,4 2-1 16,7 4 0-16,3-4 0 15,8 3 0-15,6 1 0 16,4-1 0-16,8-2 0 16,9-1 1-1,12-6 0-15,2 0 0 0,5 0 0 16,-4 0 1-16,-8-3-1 16,-6 0 0-16,-11 3-1 15,-10 4 1-15,-11-1-2 16,-11 3 1-16,-7 7-5 15,-3-7 1-15,0 4-7 16,3-1 1-16,-3-2-8 16,7-4 0-16</inkml:trace>
  <inkml:trace contextRef="#ctx0" brushRef="#br1" timeOffset="-194732.819">20807 11938 52 0,'-14'28'26'0,"7"28"-30"16,7-34 44-16,-4 13-40 15,4-1 0-15,0 7 0 16,-3 3 0-16,3 0-2 16,0-10 0-16,3-9-8 15,4-6 1-15,0-6-5 16,4-10 0-16</inkml:trace>
  <inkml:trace contextRef="#ctx0" brushRef="#br1" timeOffset="-194435.292">21131 11906 59 0,'-14'35'29'0,"-35"-7"-42"16,35-22 57-16,-4 4-44 0,-3-1 0 16,-7 0 0-16,0 1 0 15,-4 2 0-15,7-2 0 16,4-1 0-16,3 1 1 15,4-4 0-15,7-3 1 16,4 0 0-16,10 3 1 16,7 1 1-16,3 2 0 15,5 1 0-15,2 8 0 16,4 1-1-16,-6-6 0 16,-1 2-4-16,-4 4 0 0,-2-3-8 15,-5 0 0-15,-3-7-11 16,-7-6 1-16</inkml:trace>
  <inkml:trace contextRef="#ctx0" brushRef="#br1" timeOffset="-193937.25">21569 10771 62 0,'-4'-3'31'0,"4"37"-28"15,0-18 52-15,4 12-51 16,-1 23 1-16,1 14 2 16,-1 26 0-16,-3 25-10 15,0 22 1-15,0 10 5 16,0 2 1-16,0 4-5 16,4-4 0-16,-1-18-7 15,1-19 1-15,-4-13-15 16,0-24 0-16</inkml:trace>
  <inkml:trace contextRef="#ctx0" brushRef="#br1" timeOffset="-192496.97">23128 11125 43 0,'4'7'21'0,"-1"-7"-8"0,-3 0 22 16,0 0-32-16,0 0 0 15,0 0 2-15,0 0 0 16,0 3-6-16,0-3 0 16,0 3 5-16,0 0 1 15,0 0-1-15,0-3 0 0,0 3-2 16,0 1 1-16,0-1-1 15,0-3 1-15,4 3-2 16,-4 0 0-16,0-3-1 16,0 0 1-16,0 0-1 15,0 0 1-15,3 3-1 16,-3-3 1-16,0 0-1 16,0 0 1-16,0 0-1 15,0 0 0-15,0 0 0 16,0 0 1-16,0 0-1 15,0 3 0-15,0 0 0 16,0 0 1-16,-3 1-1 16,-1 2 0-16,-3 0 0 15,0 4 1-15,-7 2-1 16,-7 4 0-16,-7-1 0 16,-4 4 0-16,0 9 0 15,0 4 0-15,-6-4 0 0,2 0 0 16,-3 7 0-16,1-1 0 15,-1-2 0-15,0-1 0 16,7 0 0-16,1-9 1 16,6-3-1-16,4-3 0 15,3-1 0-15,4 1 0 16,3-6 0-16,1-1 1 16,3 0 0-16,7 1 0 15,10-1 0-15,18-3 0 0,11-2 0 16,11-1 0-1,-4 0-2-15,10-3 0 0,7 0-5 16,-3 0 1-16,0 0-7 16,-10 0 1-16,-11-3-11 15,-11 3 1-15</inkml:trace>
  <inkml:trace contextRef="#ctx0" brushRef="#br1" timeOffset="-191385.778">22539 11982 38 0,'-7'6'19'0,"0"6"-5"0,7-12 23 16,0 0-33-16,0 3 1 15,0 1 5-15,3-4 0 16,4 0-11-16,8 0 0 16,9 0 9-16,15 0 0 15,10 0-3-15,4-4 1 16,18 4-3-16,10 4 1 15,7-1-5-15,-3 3 1 16,-11 0-8-16,-10 4 1 0,-15-1-14 16,-21 0 0-16</inkml:trace>
  <inkml:trace contextRef="#ctx0" brushRef="#br1" timeOffset="-188532.822">24737 10705 49 0,'7'3'24'0,"0"4"-17"16,-4-4 28-16,1 3-33 15,-4-3 1-15,0 7 1 16,0 5 0-16,0 10-6 16,-4 4 1-16,-3 8 3 15,-3 10 0-15,-1 3-3 16,-3 7 1-16,0 6-6 15,3-13 0-15,8-3-10 16,-1-3 0-16</inkml:trace>
  <inkml:trace contextRef="#ctx0" brushRef="#br1" timeOffset="-188144.749">25319 11050 36 0,'14'-3'18'0,"-10"-3"-7"0,-4 6 20 0,0 0-28 15,-8 3 1-15,-2 6 3 16,-15-2 0-16,-7 11-8 16,-3 14 0-16,-14 5 5 15,-18 20 1-15,-7 15-2 16,-11 16 0-16,-10 9-2 16,10-3 1-16,-3 0-2 15,3-9 1-15,4-10-3 16,7-15 1-16,10-4-4 15,8-18 0-15,7-7-8 16,13-6 0-16,8-9-4 16,14-4 1-16</inkml:trace>
  <inkml:trace contextRef="#ctx0" brushRef="#br1" timeOffset="-187855.744">24786 11803 44 0,'-7'31'22'0,"-7"0"-20"0,10-15 40 0,-3 6-42 15,-3 13 1-15,-1 2 0 16,-3 10 0-16,4-3-2 16,-1 0 1-16,4-3-5 15,3-7 1-15,11-2-10 16,4-10 0-16</inkml:trace>
  <inkml:trace contextRef="#ctx0" brushRef="#br1" timeOffset="-187514.066">25107 11944 51 0,'18'-6'25'0,"-22"9"-21"16,4-10 41-16,0-2-45 0,-3-7 0 15,-1 7 1-15,1 0 1 16,-4-1-2-16,-4 7 1 15,-3 9 0-15,-4 10 1 16,-3 6 0-16,-4 6 0 16,1 7-2-16,-1 5 1 15,0-2-1-15,8 0 1 16,6-1-2-16,4-2 1 16,7-7-1-16,14-3 0 15,7-9 0-15,15-13 1 16,-8-6-2-16,4-7 1 0,-1-8-2 15,-2-14 0-15,-5 4-5 16,-6-3 1-16,-4 2-9 16,-3 1 0-16</inkml:trace>
  <inkml:trace contextRef="#ctx0" brushRef="#br1" timeOffset="-187168.261">25594 11966 54 0,'21'-6'27'0,"-14"-10"-30"16,-3 3 46-16,-4 1-43 15,-4-7 1-15,-6 6 0 0,-11 4 1 16,-8 0-3-16,-2 5 1 31,-19 33 1-31,1 11 0 16,10 8-1-16,11-1 1 15,7-4 0-15,10-2 0 16,11-6 0-16,14-10 1 16,14-10-1-16,15-15 0 15,3-9-1-15,-11-16 0 0,-7-3-4 16,-7-7 1-16,-7-2-14 15,-17-4 0-15</inkml:trace>
  <inkml:trace contextRef="#ctx0" brushRef="#br1" timeOffset="-186116.491">26458 11408 46 0,'-7'6'23'0,"7"-3"-10"15,0-3 24-15,0 0-34 0,11-3 0 16,3 0 1-16,11-3 1 15,13 2-7-15,5-2 1 16,13 3 2-16,11 6 0 16,4 0-9-16,-4 0 1 15,-7 1-10-15,-14-4 0 16</inkml:trace>
  <inkml:trace contextRef="#ctx0" brushRef="#br1" timeOffset="-185938.166">26303 11793 60 0,'14'19'30'0,"46"-3"-41"16,-28-16 51-16,24 0-47 15,8-3 0-15,3 0-23 16,7-1 1-16</inkml:trace>
  <inkml:trace contextRef="#ctx0" brushRef="#br1" timeOffset="-185456.353">27848 11521 41 0,'4'-29'20'0,"13"-5"-6"0,-13 28 25 16,0-7-36-16,-4 0 1 15,-4 1 2-15,0-7 1 0,-3 0-9 16,-7 0 1-16,-10 7 5 16,-8 3 1-16,-7-4-3 15,-3 10 1-15,-1 15-2 16,-2 13 0-16,-1 13-2 16,3 15 1-16,5 10-1 15,2 9 0-15,12-3-1 16,13 0 0-16,18-6 1 15,14-13 0-15,18-9 0 16,10-19 1-16,11-13-1 16,-7-18 1-16,0-4-1 15,-3-9 0-15,-8-6-3 16,-3-3 0-16,-4-1-11 16,-7 7 0-16,-10 3-2 15,-1 4 1-15</inkml:trace>
  <inkml:trace contextRef="#ctx0" brushRef="#br1" timeOffset="-185244.804">28194 11953 60 0,'-4'19'30'0,"4"3"-40"0,0-22 60 0,0 0-53 16,8 0 0-16,2-3-15 16,1-3 1-16,-4-4 11 15,0-2 0-15</inkml:trace>
  <inkml:trace contextRef="#ctx0" brushRef="#br1" timeOffset="-184720.097">28914 11370 55 0,'-7'0'27'0,"-4"-9"-29"0,8 2 46 16,-5 4-43-16,-2-3 1 15,-4 3 1-15,-7 3 0 16,-4 3-4-16,-3 9 1 16,-1 4 2-16,-2 6 0 0,2 9-1 15,5 10 0-15,-1 3-1 16,7 6 1-16,4 7-2 16,7-10 1-16,11-10-1 15,10-2 1-15,14-10-1 16,7-9 0-16,8-10 0 15,-4-15 1-15,-4-10-1 16,-3-3 1-16,-8-10-1 16,-3-2 1-16,-6-4-4 15,-8-2 1-15,-7 5-9 16,-4 4 1-16,-10 2-6 16,0 8 1-16</inkml:trace>
  <inkml:trace contextRef="#ctx0" brushRef="#br1" timeOffset="-184330.518">29482 11285 53 0,'3'0'26'0,"1"3"-18"15,-4-3 49-15,-4 7-53 16,1 5 0-16,-8 17 3 15,-3 2 1-15,3 16-10 16,1 6 1-16,-1 16 5 16,1-3 1-16,-1 6-3 15,4-9 1-15,3-4-6 16,1-8 0-16,3-11-12 16,-4-5 0-16,-6-19-8 15,-1-1 1-15</inkml:trace>
  <inkml:trace contextRef="#ctx0" brushRef="#br1" timeOffset="-176794.415">27386 12486 28 0,'25'10'14'0,"45"-13"-12"0,-41-4 15 16,13 4-15-16,18-3 0 15,18-3 2-15,20 2 1 16,29-2-6-16,14-1 1 16,15 1 2-16,6 0 1 0,-14-1-4 15,-7 7 1-15,-24 0-7 16,-15 0 0-16,-17 0-4 15,-22-7 1-15</inkml:trace>
  <inkml:trace contextRef="#ctx0" brushRef="#br1" timeOffset="-176449.079">27520 12800 37 0,'18'12'18'0,"52"-12"-22"0,-38-6 36 16,10 3-31-16,18 0 1 15,15-3 2-15,23-1 0 16,12 1-4-16,17 0 1 16,14 3 2-16,10-7 0 15,5 1-1-15,-5 6 0 16,5 3-6-16,-19-3 0 16,-13-4-9-16,-18 7 1 15,-25-6-2-15,-18 6 1 0</inkml:trace>
  <inkml:trace contextRef="#ctx0" brushRef="#br1" timeOffset="-169663.801">16775 14352 29 0,'-7'22'14'0,"3"-3"0"0,4-16 14 16,0 0-25-16,0 0 0 15,0 0 4-15,0 1 0 16,0-4-8-16,0-7 1 16,0-2 5-16,4-4 0 15,3-9-2-15,3-3 1 0,4-6-2 16,4-13 0-16,10 0-2 15,11-3 1-15,0-6-1 16,3 3 0-16,-3-4-2 16,-4 1 1-16,-3 6 0 15,-7 6 0-15,-1 7 0 16,-6 6 0-16,0 6 0 16,-4 6 1-16,0 3 0 15,-4 1 0-15,1 2 0 16,0 7 0-16,-4 3 0 15,0 3 1-15,0 4-1 16,-4 8 0-16,-6 10 0 16,-1 4 1-16,-3 8-1 15,-7 7 0-15,0 0 0 16,0 3 0-16,0 6 0 16,0-2 0-16,-1-1-1 15,5-3 1-15,3 0-4 16,0-9 1-16,3-4-7 0,4-9 0 15,0-6-5-15,7-19 0 16</inkml:trace>
  <inkml:trace contextRef="#ctx0" brushRef="#br1" timeOffset="-169404.451">16916 14220 48 0,'-14'16'24'0,"14"-19"-22"15,0 3 43-15,0 0-42 16,7-3 0-16,3 3 1 16,11-6 1-16,8-1-7 15,-1-2 1-15,0 0 0 16,4-1 0-16,-4 1-9 15,0-4 1-15,-3-6-8 16,-4 1 0-16</inkml:trace>
  <inkml:trace contextRef="#ctx0" brushRef="#br1" timeOffset="-168972.176">17660 13882 55 0,'4'0'27'0,"-11"-3"-33"0,3 3 47 16,-3 0-40-16,-4 0 0 15,-3 3 1-15,-3 3 0 16,-1 0-3-16,0 4 1 0,1 2 1 15,-4 4 1-15,6 0-2 16,-2-1 1-16,3 1 0 16,7 0 0-16,3-1 0 15,8-2 0-15,6-1 1 16,4 7 0-16,7 0 0 16,4-3 1-16,0-1 0 15,0 1 0 1,-4 0-1-16,-4-1 1 0,-10 4-2 15,-3 3 0-15,-8 3-2 16,-6 0 1-16,-11 4-1 16,-4 5 0-16,-7-6-1 15,0-6 1-15,4-3-5 16,7-3 1-16,3-7-13 16,1-6 0-16</inkml:trace>
  <inkml:trace contextRef="#ctx0" brushRef="#br1" timeOffset="-168146.868">18348 13872 42 0,'0'7'21'0,"-4"-14"-8"0,4 7 21 16,-3 4-33-16,-1-4 1 16,-6-4 3-16,-1 1 0 15,-6 6-6-15,-5-3 0 16,1 0 3-16,-3 0 1 15,-5 0-2-15,1 0 1 16,3 4-2-16,1-1 0 0,-1 0 0 16,4 3 0-16,3 0-1 15,1 1 1-15,6 2-2 16,-3 0 1-16,7 7 0 16,0 3 0-16,0 3-1 15,3-3 1-15,-3 9 0 16,0 0 1-16,0 0-1 15,0 1 1-15,-4 5-1 16,4 1 1-16,0-1 0 16,4 4 1-16,-1-7 0 15,4 0 0-15,0-9 1 16,4 0 0-16,3-6 1 16,7-7 0-16,4-2-1 15,3-4 0-15,0-6-1 16,4 0 0-16,-1-1-5 0,-3-5 0 15,-3 3-8 1,-4-4 1-16,0-5-6 0,0-1 0 16</inkml:trace>
  <inkml:trace contextRef="#ctx0" brushRef="#br1" timeOffset="-167919.72">17879 14324 58 0,'-4'-3'29'0,"18"-22"-32"0,-7 18 54 0,8-2-49 16,9 0 1-16,4-1 0 16,11-2 1-16,0 2-8 15,0 1 0-15,-4-1-6 16,-7 4 1-16,-3-6-9 15,-4 2 0-15</inkml:trace>
  <inkml:trace contextRef="#ctx0" brushRef="#br1" timeOffset="-166628.553">16757 14719 12 0,'-14'6'6'0,"7"-6"6"0,7 0-7 16,0 0-2-16,0 3 0 16,0-3 0-16,-4 0 1 15,1 0-5-15,-1 4 0 0,1-1 5 16,-4-3 0-16,3 3 0 16,-3-3 0-16,0 3 1 15,3 0 1-15,1-3 0 16,3 3 1-16,3-3-2 15,5 0 0-15,2 0 0 16,8 0 1-16,3-3-2 16,11-3 1-16,17 6 0 15,11-10 0-15,21 1 0 16,11-3 0-16,14 2-1 16,21-2 0-16,14 12-1 15,0-7 0-15,4 1-3 16,-8 6 1-16,-3 3-2 15,-24 0 0-15,-12 4-4 16,-13-1 0-16,-7 3-8 0,-18-2 1 16,-15-11-7-1,-13-2 1-15</inkml:trace>
  <inkml:trace contextRef="#ctx0" brushRef="#br1" timeOffset="-166209.484">18673 13499 27 0,'-15'7'13'0,"12"-1"1"15,-1-6 13-15,1 3-24 16,-1 16 1-16,1 3 3 15,-4 12 1-15,3 19-9 16,-3 16 1-16,0 10 5 16,0 12 1-16,0 15-3 0,0 1 1 15,0-7-4 1,0-9 0-16,0-15-10 0,3-17 0 16,1-18-6-16,-1-22 1 15</inkml:trace>
  <inkml:trace contextRef="#ctx0" brushRef="#br1" timeOffset="-165759.979">16637 13531 34 0,'-4'6'17'0,"12"31"-14"0,-8-21 24 16,0 6-26-16,0 19 1 15,-4 6 1-15,-3 22 0 16,-7 3-4-16,0 13 1 15,-4 6 1-15,0 0 0 16,4-16-10-16,4-9 1 16,3-22-4-16,10-10 1 15</inkml:trace>
  <inkml:trace contextRef="#ctx0" brushRef="#br1" timeOffset="-165369.1">16556 13609 38 0,'-4'16'19'0,"8"6"-18"16,-4-22 35-16,7 3-34 15,0 0 1-15,4 0 2 16,3 0 0-16,7 0-6 16,7-3 1-16,4 0 4 15,3-6 1-15,14 3-1 16,15-7 0-16,10-2-1 0,18-1 0 16,-4-2-1-16,14-1 0 15,8 0-1-15,10 4 1 16,0 2-2-16,3-2 0 15,8-1 0-15,10 1 0 16,0-4-3-16,7 7 0 16,-10 2-9-16,-8 4 0 15,-24-3-5-15,-25 0 0 16</inkml:trace>
  <inkml:trace contextRef="#ctx0" brushRef="#br1" timeOffset="-164708.796">20140 13480 56 0,'4'13'28'0,"-8"9"-30"15,4-10 50-15,-3 14-45 16,3 21 0-16,-4 18 2 16,-3 30 0-16,-4 11-7 15,4 20 0-15,0 2 3 16,4-12 0-16,-1-6-8 16,4-25 0-16,0-16-12 0,0-29 1 15</inkml:trace>
  <inkml:trace contextRef="#ctx0" brushRef="#br1" timeOffset="-164272.696">20892 13876 48 0,'-4'-13'24'0,"-24"-9"-16"16,21 22 32-16,-7 0-40 16,-4 6 1-16,-3 4 0 15,0 2 1-15,3 4-3 16,-3 6 1-16,0 3 1 15,3 0 0-15,4-3-1 16,0-6 1-16,3 3-1 16,8-7 1-16,3 1-1 15,7-1 1-15,3 1 0 16,8-1 1-16,3 4-2 16,7 0 1-16,-3 2-1 15,-7 4 0-15,-11-3-1 0,-7 9 0 16,-7 4-1-16,-11 5 1 15,0-5-6-15,1-1 1 16,-4-9-10-16,3-6 0 16</inkml:trace>
  <inkml:trace contextRef="#ctx0" brushRef="#br1" timeOffset="-164001.688">21128 14098 59 0,'-4'19'29'0,"11"-13"-21"16,0-6 49-16,1 0-55 15,-1 0 1-15,10-9 0 16,1 3 0-16,10-4-4 15,7 4 0-15,4 0 0 16,-4-1 0-16,-3 4-11 16,-7 0 1-16,-4-9-10 15,4-1 1-15</inkml:trace>
  <inkml:trace contextRef="#ctx0" brushRef="#br1" timeOffset="-163538.177">22087 13872 55 0,'-28'-15'27'0,"-7"18"-29"0,28 0 42 0,-4 0-40 15,-3 0 1-15,4 0-1 16,-5-3 1-16,1 4-1 16,-3-1 0-16,6 3 1 15,4 0 0-15,4 0 0 16,6 4 0-16,4-1 0 15,7 4 0-15,4 3 1 16,3 2 1-16,4 4 0 16,3 0 0-16,0-6-1 15,-3 3 1-15,-7 6-1 16,-4 0 1-16,-7 3-3 16,-11 0 0-16,-3 4-1 15,-11 2 1-15,-3 1-2 16,-3-1 0-16,-1-2-5 0,0-11 1 15,1-2-12-15,2-9 0 16</inkml:trace>
  <inkml:trace contextRef="#ctx0" brushRef="#br1" timeOffset="-163280.287">22341 14130 57 0,'-3'18'28'0,"10"14"-28"16,-7-23 43-16,0 7-43 16,0 12 0-16,0 3 0 15,0 7 0-15,0-4-2 16,0 1 0-16,0-7-8 15,0-3 0-15,-4-12-6 16,1-4 0-16</inkml:trace>
  <inkml:trace contextRef="#ctx0" brushRef="#br1" timeOffset="-162951.818">22602 14277 58 0,'-14'16'29'0,"-3"-1"-40"0,10-12 53 15,-4-3-42-15,-3 4 1 16,-4-1-1-16,-6 0 1 16,2 3-2-16,-2 3 1 15,-1 4 0-15,7-4 1 16,4 4 0-16,4-4 0 15,3 1 0-15,7-1 1 0,7 1 0 16,10-1 0-16,8 0 1 16,7 1 0-16,-4-1-2 15,-3 1 1-15,-1-4-3 16,-2 0 0-16,-5 0-9 16,-3-2 1-16,-3-8-9 15,0 1 0-15</inkml:trace>
  <inkml:trace contextRef="#ctx0" brushRef="#br1" timeOffset="-162412.294">22941 13201 64 0,'0'16'32'0,"0"53"-37"16,7-53 57-16,0 24-51 15,-3 17 1-15,3 31 1 16,0 18 0-16,-4 20-4 16,-3 15 0-16,7 9 1 15,1-5 1-15,-1-17-5 16,0-12 0-16,7-15-11 15,3-20 0-15,1-15-4 0,3-13 0 16</inkml:trace>
  <inkml:trace contextRef="#ctx0" brushRef="#br1" timeOffset="-161704.58">24014 13578 52 0,'7'15'26'0,"-4"-21"-24"0,-3 6 46 15,0 3-47-15,-3 3 1 16,-4 1 2-16,-4 2 1 16,-3 4-6-16,-4 5 0 0,-10 4 3 15,0 13 1-15,0 6-1 16,-4-10 0-16,0 4-1 16,4 2 0-16,3 1-1 15,8-4 1-15,2-2 0 16,8-7 1-16,7-3 0 15,7-7 0-15,8 1 0 16,6-3 0-16,7-4 0 16,4-3 0-16,-1-3-2 15,1 1 1-15,3-4-6 16,11 3 1-16,-7-3-10 16,0 0 0-16,-7 0-7 15,-4-3 1-15</inkml:trace>
  <inkml:trace contextRef="#ctx0" brushRef="#br1" timeOffset="-161479.14">23756 14377 79 0,'14'19'39'0,"18"-3"-47"0,-14-16 75 15,10-10-67-15,4 4 1 16,6-3-2-16,19 2 1 16,6 7-11-1,-13 4 0-15,-15-4-11 16,-7 0 1-16</inkml:trace>
  <inkml:trace contextRef="#ctx0" brushRef="#br1" timeOffset="-160114.236">25072 13364 58 0,'3'4'29'0,"-3"30"-24"15,4-15 29-15,-4 0-34 16,0 15 1-16,-4 10 0 15,4 12 0-15,-3 17-1 16,-1 14 0-16,-3-2 0 16,-3 0 0-16,3-4-6 0,3-2 1 15,1-20-11 1,-1-18 0-16</inkml:trace>
  <inkml:trace contextRef="#ctx0" brushRef="#br1" timeOffset="-159800.69">25079 14035 54 0,'7'10'27'0,"0"-10"-30"0,4-3 42 0,3 0-37 16,7 3 0-16,11 3 1 15,3 0 1-15,7 3-4 16,8-3 1-16,-1 4 2 16,-3 2 1-16,-11 3-1 15,-7 4 0-15,-10 6-3 16,-11 0 1-16,-14 0-2 16,-7 3 1-16,-11 3-4 15,1-6 0-15,-5-6-4 16,1-7 0-16,3 1-9 15,1-10 0-15</inkml:trace>
  <inkml:trace contextRef="#ctx0" brushRef="#br1" timeOffset="-159512.654">25636 14148 48 0,'-3'32'24'0,"-1"18"-21"0,4-34 36 15,0 12-39-15,0 9 1 0,0 1-1 16,0 3 1-16,0 0-4 15,0-7 0-15,0-6-7 16,0-6 1-16,0-15-5 16,7-11 0-16</inkml:trace>
  <inkml:trace contextRef="#ctx0" brushRef="#br1" timeOffset="-159182.642">25908 14242 56 0,'-7'22'28'0,"-14"3"-37"15,14-21 54-15,-11 5-44 0,-3-3 0 16,-4 7 1-16,1-7 0 16,-1 0-3-16,4 4 0 15,7-4 2-15,-1 0 0 16,5-3 0-16,3 1 0 15,7-1-1-15,7 0 1 16,3 0 0-16,5 6 1 16,6 1-1-16,-4-1 0 15,1 1 1-15,-4 5 0 16,0 4-2-16,0 0 1 16,0 3-2-16,1-3 1 15,-1-4-8-15,-4-5 1 16,4-7-11-16,-3-12 0 0</inkml:trace>
  <inkml:trace contextRef="#ctx0" brushRef="#br1" timeOffset="-158835.622">26074 14343 65 0,'3'15'32'0,"8"-15"-29"0,-4 0 55 15,4 0-58-15,3 4 1 16,3-4-1-16,-3-7 1 16,11-2-2-16,10-4 0 15,-3 4-5-15,3 0 1 16,-3-1-11-16,-4-9 1 16,-6 1-5-16,-1 2 0 15</inkml:trace>
  <inkml:trace contextRef="#ctx0" brushRef="#br1" timeOffset="-158626.963">26240 14220 63 0,'0'35'31'0,"-4"28"-43"16,4-45 61-16,0 8-49 15,-3 5 0-15,-1 3-3 16,1 1 1-16,3-4-3 16,0-6 0-16,0-3-12 15,3-9 1-15</inkml:trace>
  <inkml:trace contextRef="#ctx0" brushRef="#br1" timeOffset="-158326.244">26674 14205 74 0,'3'31'37'0,"-3"57"-52"0,0-69 69 0,0 15-54 15,0 7 0-15,0 3-4 16,0-10 0-16,0 1-3 16,0-7 0-16,4-12-12 15,-8-10 1-15</inkml:trace>
  <inkml:trace contextRef="#ctx0" brushRef="#br1" timeOffset="-156541.282">28063 13480 53 0,'11'7'26'16,"-4"-1"-25"-16,-7-6 40 0,0 0-39 15,0 0 0-15,0 0 2 16,0 0 1-16,0 0-5 15,0 0 0-15,-3 3 3 16,-4 0 1-16,-11 4-2 16,-7 2 1-16,-3 7-2 15,-4 6 1-15,-3-1-2 16,3 8 1-16,0 5-1 16,-3 1 0-16,3 9 0 15,1-13 1-15,6-3-1 16,4 0 1-16,3-3-1 15,4-6 1-15,7-3 0 0,0-3 0 16,3-4 0-16,4-3 0 16,4 0-1-16,3 1 1 15,4-4 0-15,6 0 0 16,4 0-1-16,1 0 1 16,2 0-3-16,8 1 1 15,0-1-6-15,7 0 1 16,-8 0-11-16,-2-3 0 15,2-3-3-15,-6 3 0 16</inkml:trace>
  <inkml:trace contextRef="#ctx0" brushRef="#br1" timeOffset="-155985.932">27488 14208 56 0,'-14'9'28'0,"11"-6"-27"0,3-3 54 0,7 0-49 15,0 0 1-15,7 0 2 16,7-3 1-16,18 0-14 15,10-3 1-15,8 0 7 16,13-1 0-16,4 1-9 16,1 0 0-16,-12 0-16 15,1-13 0-15,-19 12-1 16,-13 4 0-16</inkml:trace>
  <inkml:trace contextRef="#ctx0" brushRef="#br1" timeOffset="-154123.758">29697 13186 35 0,'-4'0'17'0,"15"3"-6"0,-8-9 18 15,-3 6-24-15,0 0 1 16,4 3 2-16,-4 6 1 16,0 4-11-16,0 5 1 0,0 8 6 15,-4 8 1-15,1 10-3 16,-1-3 0-16,-3 9-2 15,0 0 1-15,4-3-6 16,-1-6 1-16,8-4-13 16,6-8 1-16,4-14-2 15,4-2 0-15</inkml:trace>
  <inkml:trace contextRef="#ctx0" brushRef="#br1" timeOffset="-153823.334">30371 13468 52 0,'-11'28'26'0,"-31"-6"-30"0,28-13 50 15,-15 7-44-15,-13 12 0 16,-4 7 2-16,-10 18 0 15,-18 10-4-15,-7 9 0 16,-18 3 2-16,11 7 0 16,3 9-1-16,0-3 1 15,1-7-3-15,2-3 0 16,15-5-5-16,14-17 1 16,8-12-7-16,9-6 1 0,5-13-7 15,20-16 1-15</inkml:trace>
  <inkml:trace contextRef="#ctx0" brushRef="#br1" timeOffset="-153568.702">29796 14246 46 0,'-7'31'23'0,"-22"19"-21"16,22-34 39-16,-3 6-41 15,-1 6 0-15,-3 10 0 16,0 2 0-16,-4 4-1 16,4-3 1-16,0 6-7 0,7-9 1 15,7-10-8-15,14-16 0 16</inkml:trace>
  <inkml:trace contextRef="#ctx0" brushRef="#br1" timeOffset="-153254.359">30279 14380 45 0,'18'-6'22'0,"-11"6"-18"0,-7 0 36 0,0-6-40 16,-4 0 1-16,-3-4 0 15,-7 1 1-15,-7 6-2 16,-7-1 1-16,-4 8 0 16,4 8 1-16,-4 4 0 15,0 3 0-15,0 9-1 16,1 10 0-16,2-1 0 16,8-9 0-16,7 4-1 15,7-7 1-15,14 0-1 16,7-13 0-16,7-8-2 15,8-4 1-15,2-10-3 16,1-9 0-16,-4-3-7 16,-3 0 1-16,-7-3-6 15,6-3 1-15</inkml:trace>
  <inkml:trace contextRef="#ctx0" brushRef="#br1" timeOffset="-152907.792">30681 14390 55 0,'11'-6'27'0,"-18"-16"-35"0,3 15 50 15,-6-2-42-15,-5-1 1 0,-6 1-1 16,-3 3 1-16,-8 6-1 15,-3 9 1-15,-4 7 0 16,-7 6 1-16,7 9-1 16,4 7 1-16,10 3-1 15,7-7 1-15,11-6-1 16,14-3 0-16,15-3-1 16,13-9 1-16,7-4-1 15,4-9 0-15,0-9-1 16,-4-10 1-16,-6-3-7 15,-12-3 0-15,-10-13-10 16,-14-2 1-16</inkml:trace>
  <inkml:trace contextRef="#ctx0" brushRef="#br1" timeOffset="-152083.554">24606 12985 12 0,'-10'19'6'0,"3"-10"19"16,3 1-9-16,1 2-10 15,-1 7 0-15,1 6 6 16,-5 19 1-16,1 6-15 15,0 16 0-15,-3 12 10 16,3 20 0-16,-4 24-4 16,-3 10 1-16,-4 21-4 15,4 1 1-15,4 0-5 16,-1-29 1-16,4-9-6 16,0-22 0-16,7-19-7 15,0-21 0-15</inkml:trace>
  <inkml:trace contextRef="#ctx0" brushRef="#br1" timeOffset="-150867.08">24754 13054 25 0,'32'3'12'0,"11"13"-9"16,-26-16 12-16,11 0-14 16,8 0 1-16,6 0 5 15,4 3 0-15,10-3-7 16,11 3 0-16,7-3 5 16,11 3 0-16,3 0-1 15,15-3 0-15,2 0-3 16,12-6 0-16,-1-3 0 15,15-1 0-15,10-2 0 0,4-1 1 16,-1 1-1-16,8-1 0 16,3 4 1-16,-10-1 0 15,13 4 0-15,1 3 0 16,0-3-2-16,-4-1 1 16,7 4 0-16,8 0 0 15,-11-6 0-15,6 2 0 16,8-2 0-16,-18 0 0 15,15 2 0-15,-4 4 0 16,-4 0 0-16,-39 0 0 0,40 0-1 16,-43 0 1-16,42-7-1 15,-21 1 1-15,-3-4-1 16,-11 1 0-16,-4-1 0 16,-10-3 0-16,-14 4 0 15,-18-4 0-15,-4 7 0 16,-3-1 0-16,-6 1 0 15,-9 3 0-15,-9-1-1 16,-4-2 1-16,-7 6 0 16,-4 0 0-16,-7 6 0 15,-3 0 0-15,-8 0 0 16,-3 7 0-16,-3 8-1 16,-4 11 1-16,-3 2 0 15,-1-3 0-15,1 13 0 16,-1 9 0-16,1 10-1 15,3-1 1-15,3 13-1 16,5 7 1-16,-1-4-1 0,3 7 0 16,8 12 0-16,3 6 1 15,0 10-1-15,1 0 1 16,6 2-1-16,11 8 1 16,3-4 0-16,-3-10 1 15,-4 7-2-15,1-13 1 16,-8 1 0-16,-3-10 0 15,-8-16 0-15,-6-9 0 16,-7-7-1-16,-8-2 1 0,-6-16-1 16,-11-7 0-16,-8-6-1 15,-9-9 1-15,-15-3-1 16,0-4 0-16,-14-2 1 16,-14-7 0-16,-11 0 0 15,-14-3 0-15,-3 0 1 16,-11-3 0-16,-10 0 0 31,-11 0 0-31,-22 0 0 0,-16-4 0 0,-5 1-1 16,-24 3 1-16,0 0 0 15,-25-4 0-15,-7 1 0 16,-10-3 1-16,-11-4-1 16,-14 1 0-16,-4-10 0 15,-21 0 0-15,1-3 0 16,-29-7 0-16,3 1-1 15,-3 0 1-15,0-1 0 0,4 1 0 16,6-4 0-16,15 7 0 16,14 3-10-16,17-3 0 15,32 3-2-15,46 12 1 16</inkml:trace>
  <inkml:trace contextRef="#ctx0" brushRef="#br1" timeOffset="-148268.337">31979 12822 25 0,'18'-6'12'0,"14"-54"-12"0,-29 32 13 0,-3-10-12 16,-3-12 0-16,-11-3 1 16,-8-13 0-16,-9-16-3 15,-8-5 1-15,-11-4 1 16,5-3 1-16,-8 12-1 16,-14 0 0-16,-14 4 0 15,-22 6 0-15,1 12-2 16,-14 13 1-16,-8 7-2 15,-6 2 0-15,-1 10-3 16,0 9 1-16,12 0-4 16,9 3 0-16</inkml:trace>
  <inkml:trace contextRef="#ctx0" brushRef="#br1" timeOffset="-147727.408">30402 10953 40 0,'4'22'20'0,"-15"6"-22"0,4-18 41 0,-7 8-40 16,-11 1 0-16,-3 3 0 16,-7 3 1-1,-11 7 0-15,0-1 0 0,-3-6 0 16,-1 6 0-16,-2 1 0 16,2-1 0-16,1 4 0 15,14-4 0-15,3-3 0 16,11 0 0-16,10 7 1 15,11 3 1-15,14-1-1 16,11-2 0-16,7 2 1 16,10 4 0-16,14 3-1 15,-3-6 0-15,0 5-1 16,0 1 1-16,-7 0-1 0,-7 3 1 16,-7 3-2-1,-8-2 1-15,-3-5 0 0,-7-11 0 16,1-10 0-16,-5-16 0 15,-3-12 2-15,0-19 0 16,0-22 0-16,0-10 0 16,-3-24 0-16,-8-20 1 15,-6-8-8-15,-11-17 1 16,-8-18-11-16,-9 6 0 16</inkml:trace>
  <inkml:trace contextRef="#ctx0" brushRef="#br0" timeOffset="-140296.156">18143 14989 37 0,'4'6'18'0,"3"-9"-8"0,-7 3 18 16,0 0-24-16,0 0 0 15,0 0 2-15,0-3 1 16,0 3-9-16,-4 3 0 15,1 3 6-15,-1 4 0 16,-3 5-3-16,0 1 1 0,0 3-1 16,0 0 0-16,0-1-1 15,4 1 0-15,-1-3 0 16,8-4 1-16,3-2-2 16,3-1 1-16,4-3-5 15,7-2 1-15,4-1-5 16,3-3 0-16,4-10-7 15,-4-5 1-15</inkml:trace>
  <inkml:trace contextRef="#ctx0" brushRef="#br0" timeOffset="-140069.523">18447 14851 38 0,'0'12'19'0,"-4"23"-11"15,1-26 30-15,-8 7-36 0,1 0 0 16,-8 6 3-16,4-4 0 31,-11 26-6-31,-3 0 0 0,3 3 3 16,0 0 0-16,8 3-3 0,-1-9 1 16,8-6-9-16,-1-7 0 15,8-9-7-15,3-10 1 16</inkml:trace>
  <inkml:trace contextRef="#ctx0" brushRef="#br0" timeOffset="-139531.001">17568 15688 37 0,'-24'9'18'0,"-5"1"-4"0,26-7 27 15,-4 0-36-15,0 0 0 16,3 0 6-16,4 1 0 0,4-1-12 16,10 0 1-16,7 0 9 15,14 0 0-15,25 0-2 16,14-12 0-16,32-4-4 16,35-6 0-16,0-9-5 15,8 0 1-15,-8 3-7 16,-11 6 1-16,-24 3-12 15,-21 7 1-15,-25-4-5 16,-21 10 1-16</inkml:trace>
  <inkml:trace contextRef="#ctx0" brushRef="#br0" timeOffset="-138869.902">17170 16114 42 0,'-14'4'21'0,"10"-4"-10"16,4 0 33-16,0 0-40 15,0 0 1-15,0 0 3 16,0 0 1-16,4 3-10 16,3 0 0-16,7 0 7 15,7-3 0-15,4 0-2 16,-1 0 0-16,-3 0-3 15,1 0 1-15,-5 0-2 0,-3 0 0 16,-3 0-1 0,-4 3 1-16,-3 3-1 0,-8 4 0 15,-3 2 0-15,-4 7 0 16,-6 3 0-16,-4 0 0 16,-1-3 0-16,1 3 1 15,0 3-1-15,0 0 1 16,7 3-1-16,0-3 1 15,3 4-1-15,8-7 1 16,3-4-3-16,10 1 0 16,8-6-5-16,-1-10 0 15,5 0-12-15,2-9 1 0</inkml:trace>
  <inkml:trace contextRef="#ctx0" brushRef="#br0" timeOffset="-138567.255">17607 16020 57 0,'-3'10'28'0,"-8"9"-28"15,11-10 43-15,-3 0-42 16,-1 4 0-16,-3 9 1 16,-4 3 1-16,-3 6-4 0,0-2 0 15,0 5 2-15,3 1 0 16,1 5-3-16,6-8 0 16,4-4-6-16,4-3 1 15,6-3-10-15,5-13 1 16</inkml:trace>
  <inkml:trace contextRef="#ctx0" brushRef="#br0" timeOffset="-138313.996">17727 16121 55 0,'-7'22'27'0,"-7"34"-33"15,10-37 44-15,1-3-39 16,-1 6 1-16,1 3-2 16,-1 0 1-16,1 0-4 15,3-6 1-15,0-4-10 16,0-8 0-16</inkml:trace>
  <inkml:trace contextRef="#ctx0" brushRef="#br0" timeOffset="-137940.266">17928 16143 48 0,'0'12'24'0,"-7"4"-23"0,4-13 38 15,-4 3-37-15,-1 1 0 16,-6 2 1-16,-3 0 0 16,-1 4-4-16,0 0 0 0,1-1 3 15,-1 1 0 1,1-1-2-16,-1-2 1 0,4-4-1 16,3-3 1-16,1 0-1 15,6 0 0-15,4 0 0 16,4 1 1-16,3 5 0 15,3-3 1-15,4 0-1 16,4 1 1-16,0-1 0 16,-1 0 0-16,1 1 0 15,-4-1 0-15,0 0-2 16,0-3 0-16,-3 3-4 16,-1-2 1-16,1-1-11 15,3 0 1-15,0-9-5 16,0-4 0-16</inkml:trace>
  <inkml:trace contextRef="#ctx0" brushRef="#br0" timeOffset="-137681.812">18013 16290 59 0,'0'13'29'0,"17"-10"-33"0,-9 0 56 15,2-3-53-15,8-3 1 0,-1 3-1 16,1 0 0-16,0 0-1 16,-1 3 0-16,-3-6-9 15,1 0 1-15,-1-7-7 16,0-5 1-16</inkml:trace>
  <inkml:trace contextRef="#ctx0" brushRef="#br0" timeOffset="-137455.945">18143 16252 52 0,'-3'32'26'0,"3"-10"-31"16,0-13 45-16,-4 7-41 16,1 9 1-16,3 0-6 15,-4 0 0-15,1 0 0 16,3-6 1-16,0-3-9 0,7-13 1 16</inkml:trace>
  <inkml:trace contextRef="#ctx0" brushRef="#br0" timeOffset="-137234.069">18447 16237 62 0,'-4'31'31'0,"-10"13"-46"0,11-28 61 0,-4 6-47 16,-1 6 1-16,5 3-5 16,3-6 0-16,0-3-1 15,3-6 0-15,1-7-9 16,3-15 0-16</inkml:trace>
  <inkml:trace contextRef="#ctx0" brushRef="#br0" timeOffset="-136945.648">18479 15945 47 0,'3'6'23'0,"8"7"-18"0,-8-7 38 15,8 7-41-15,3 12 0 16,7 3 1-16,4 3 1 16,3 10-5-16,-3 0 0 15,-4-7 2-15,-7 1 0 16,-4 6-3-16,-2 0 1 16,-8 6-11-16,-8 3 1 0,-6-10-5 15,4 4 0-15</inkml:trace>
  <inkml:trace contextRef="#ctx0" brushRef="#br0" timeOffset="-136541.896">18955 16356 54 0,'7'6'27'0,"14"7"-27"0,-14-10 49 16,0 0-50-16,4-3 1 16,6 0-1-16,1-3 0 15,0 3-3-15,-1-3 0 0,1 0-8 16,7-4 0-16,-4-8-4 15,3-1 0-15</inkml:trace>
  <inkml:trace contextRef="#ctx0" brushRef="#br0" timeOffset="-136061.668">19124 16215 64 0,'0'37'32'0,"-10"20"-45"15,6-35 65-15,4 12-53 16,-4 10 1-16,1 3-5 16,-1-9 0-16,8-7-2 15,-1-6 0-15,5-9-10 16,2-16 1-16</inkml:trace>
  <inkml:trace contextRef="#ctx0" brushRef="#br0" timeOffset="-135806.771">19477 16121 56 0,'0'28'28'0,"-11"54"-30"0,8-64 49 16,-1 20-48-16,-3 3 1 16,0 12-5-16,4 3 0 15,-1-12-8-15,4-9 0 0,0-13-3 16,4-10 0-1</inkml:trace>
  <inkml:trace contextRef="#ctx0" brushRef="#br0" timeOffset="-135117.126">20341 15735 58 0,'0'3'29'0,"0"3"-34"16,0-6 59-16,0 0-54 15,0 0 1-15,-3 4 2 16,-1-4 0-16,-6 3-4 15,-1 3 1-15,-3 7 1 16,-4 2 1-16,1 4-2 16,-5-3 1-16,1 3-1 15,7-4 0-15,0 1 0 16,3 0 0-16,4-4 0 16,4 1 1-16,3-1-1 15,0-2 1-15,7-4-1 0,3 0 1 16,5-3-1-16,6 4 1 15,0-4-3-15,4-3 1 16,-1 0-5-16,5-3 1 16,-1-1-10-16,4-2 1 15,-8-6-5-15,-3 5 1 16</inkml:trace>
  <inkml:trace contextRef="#ctx0" brushRef="#br0" timeOffset="-134891.013">20133 16256 62 0,'-3'18'31'0,"6"-5"-30"0,-3-13 60 0,4 0-60 15,10-3 1-15,7 3 0 16,14-3 1-16,0 0-5 15,1-1 0-15,-1 1-4 16,-3 0 0-16,-8 3-14 16,-2-9 0-16</inkml:trace>
  <inkml:trace contextRef="#ctx0" brushRef="#br0" timeOffset="-134350.157">21421 15199 48 0,'7'3'24'0,"0"10"-14"16,-7-7 28-16,0 3-37 0,-4 4 0 15,1 9 0-15,-4 6 1 16,0 13-3-16,0 3 1 16,0 3-1-16,3 0 1 15,0 0-6-15,8-10 0 16,3-5-10-16,4-14 1 16</inkml:trace>
  <inkml:trace contextRef="#ctx0" brushRef="#br0" timeOffset="-134066.362">21886 15299 51 0,'-7'13'25'0,"-28"-1"-21"16,24-2 40-16,-6 12-42 15,-8 12 1-15,-14 4-1 16,-14 12 1-16,-7 10-4 16,-10 8 0-16,-4 5 2 15,-4 8 1-15,1 1-2 16,-1-4 1-16,4 0-4 16,10-12 1-16,8-9-7 15,7-13 1-15,13-4-9 16,12-21 0-16</inkml:trace>
  <inkml:trace contextRef="#ctx0" brushRef="#br0" timeOffset="-133673.691">21378 16067 52 0,'0'22'26'0,"0"3"-29"15,-3-15 42-15,-4 12-39 16,0 6 1-16,0 0-1 16,-4 4 0-16,0-1-1 15,1 4 0-15,3-7-7 16,3-6 0-16,4-7-7 15,7-8 1-15</inkml:trace>
  <inkml:trace contextRef="#ctx0" brushRef="#br0" timeOffset="-133344.681">21742 16190 48 0,'7'-3'24'0,"-11"-16"-26"0,1 13 41 16,-8-4-38-16,-7 1 0 0,-6-1 1 15,-1 4 1-15,-3 6-4 16,-4 6 1-16,4 7 1 16,0 6 1-16,3 3-1 15,4 3 1-15,7 0-1 16,3 0 0-16,8 0-1 15,6-3 0-15,11-3 0 16,7-13 0-16,8-9-2 16,2-3 1-16,1 2-3 15,-4-2 0-15,-3-6-7 16,-4-4 0-16,-7-6-4 16,-3 0 1-16</inkml:trace>
  <inkml:trace contextRef="#ctx0" brushRef="#br0" timeOffset="-133037.574">22070 16114 49 0,'35'4'24'0,"-10"-17"-22"0,-22 7 46 16,-3 6-47-16,0-3 0 15,-7-10 0-15,-7 10 1 16,-7-3-3-16,-4-1 1 16,-6 14 1-16,-5-1 1 15,1 13-1-15,0 3 1 0,6 6-1 16,8 3 0-16,7-6-1 16,0-6 0-16,11-3-2 15,10-4 0-15,14-2-4 16,3-7 0-16,1-9-11 15,3-13 1-15</inkml:trace>
  <inkml:trace contextRef="#ctx0" brushRef="#br0" timeOffset="-127942.161">17321 17268 38 0,'4'10'19'0,"7"-23"-12"0,-11 13 19 0,0 0-21 16,0 0 0-16,0 0 2 15,0 3 1-15,-4 4-10 16,-3 8 1-16,-4 4 6 15,-3 6 1-15,-3 0-4 16,-1 10 1-16,0-1-2 16,1 4 1-16,6 3-1 15,4-7 0-15,7-5-1 16,7-4 0-16,7-10-4 16,7-5 1-16,1-10-6 15,-1-10 0-15,3-2-8 16,1-16 0-16</inkml:trace>
  <inkml:trace contextRef="#ctx0" brushRef="#br0" timeOffset="-127715.397">17547 17309 43 0,'-14'22'21'0,"-11"13"-15"0,15-26 34 16,-4 4-38-16,-4 12 0 15,-3 6 1-15,-4 10 1 16,4 6-5-16,0 6 0 0,0 0 2 16,3-12 0-16,0 16-5 15,4-7 1-15,4-9-7 16,6-13 0-16,4-12-6 16,0-16 1-16</inkml:trace>
  <inkml:trace contextRef="#ctx0" brushRef="#br0" timeOffset="-127386.58">17840 17457 41 0,'11'3'20'0,"-4"-16"-18"15,-7 13 34-15,-4-3-34 16,-3-3 0-16,-4 0 2 15,-3 6 1-15,-7 3-6 16,-4 3 0-16,1 6 4 0,-1 14 0 16,0 2-1-16,1 9 0 15,-1 10-2-15,4-6 1 16,3 0 0-16,11 0 0 16,7-4-1-1,7-5 0-15,7-10 0 0,11-13 0 16,7-12-1-16,0-10 1 15,-1-9-2-15,-3-9 1 16,-3-7-7-16,-4 4 1 16,-3-4-9-16,-7 4 1 15</inkml:trace>
  <inkml:trace contextRef="#ctx0" brushRef="#br0" timeOffset="-126979.603">18302 17585 53 0,'21'-28'26'0,"-10"19"-25"15,-8-1 44-15,-3 1-43 16,-3-7 1-16,-4 4 0 16,-4-4 1-16,-3 0-5 0,-4 7 0 15,1 12 4-15,-4 6 0 16,-8 10-2-16,5 6 1 16,-1 7-1-16,4 11 1 15,3-5-2-15,11-3 1 16,7-4-1-16,7-6 0 15,7-3-2-15,11-13 1 16,10-5-1-16,8-1 0 16,-5-19-3-16,1-6 0 15,-10-9-10-15,-5-4 1 32,-17-6-4-32,-7 1 1 0</inkml:trace>
  <inkml:trace contextRef="#ctx0" brushRef="#br0" timeOffset="-126258.75">19159 17369 48 0,'11'3'24'0,"-11"-3"-20"15,0 0 44-15,0 0-47 16,-4 0 1-16,1 0 1 15,-8 0 1-15,1 3-5 16,-8 3 1-16,0 4 3 16,1 5 0-16,-4 4-2 15,-1 3 1-15,1 3-1 0,0-3 0 16,4 3 0-16,6 0 0 16,0-3-1-16,8 0 1 15,6-6 0-15,8-7 0 16,3-2 0-16,4-4 0 15,6-3-2-15,5-3 1 16,2 0-7-16,1-4 0 16,-4 4-12-16,-3-6 1 15</inkml:trace>
  <inkml:trace contextRef="#ctx0" brushRef="#br0" timeOffset="-126023.545">18927 17943 68 0,'10'15'34'0,"11"-8"-30"16,-10-7 56-16,3-4-59 16,7-5 0-16,11 0 0 15,7-1 0-15,0 1-5 16,-8 3 1-16,-3 2-11 15,-6 1 0-15,-8-3-7 16,0 0 0-16</inkml:trace>
  <inkml:trace contextRef="#ctx0" brushRef="#br0" timeOffset="-120554.174">19787 17297 27 0,'-3'3'13'0,"-1"-3"-1"0,4 0 13 0,0-3-20 16,0 3 0-16,0 0 7 15,0 0 0-15,0 0-12 16,0 0 0-16,7 3 9 16,4 0 1-16,7 3-4 15,3 4 1-15,3-1-4 16,1 0 1-16,3 4-3 16,-3-4 0-16,-7 1-2 15,-11 2 1-15,-7-2-1 16,-4-1 1-16,-6 10-1 15,-1 3 1-15,-7 0-1 16,4 6 0-16,0 0 1 16,0 10 0-16,3 3 0 15,1-7 0-15,3 1-2 0,3-4 1 16,4 0-2-16,7-2 0 16,4-4-4-16,3-6 0 15,4-10-5-15,3-6 1 16,7-3-6-16,0-9 1 15</inkml:trace>
  <inkml:trace contextRef="#ctx0" brushRef="#br0" timeOffset="-119954.303">20285 17284 36 0,'-11'-6'18'0,"11"0"-13"15,0 6 26-15,0 0-29 16,-3 6 0-16,-4 6 3 16,-4 7 0-16,0 3-6 15,-3 10 0-15,4 8 3 16,-1 4 1-16,4-3-3 15,4 0 0-15,3 0-5 16,3-4 0-16,4-12-4 16,4-12 0-16,3-10-5 15,3-6 1-15,1-10 1 16,0-2 1-16,-1-1 4 16,5 101 7-1,-12-217 4-15,18 97 1 16,-3 7 7-16,-7 6 0 15,-4 10 2-15,-7 2 1 16,-11 10-6-16,-3 6 0 16,-3 7-4-16,-4 3 1 15,-4-1-5-15,-3 4 1 16,0-3-2-16,-1 3 0 16,5-4 0-16,3 7 0 0,3-6 0 15,4-3 1-15,0-1-1 16,3 1 1-16,1-1 0 15,3-2 1-15,3 2-1 16,5-2 0-16,-1 2-1 16,3 1 1-16,1-4-1 15,3 0 1-15,0-2-4 16,0-1 0-16,4-3-5 16,3 0 0-16,0-3-8 15,4-6 1-15</inkml:trace>
  <inkml:trace contextRef="#ctx0" brushRef="#br0" timeOffset="-119667.496">20645 17469 44 0,'0'10'22'0,"3"2"-20"0,-3-12 36 15,4 6-38-15,3-2 1 16,0 2 1-16,3-3 1 16,8 0-4-16,0-3 1 0,6 0-1 15,1-3 0 1,3-3-6-16,-3-4 1 0,0 1-8 15,-1-7 0-15</inkml:trace>
  <inkml:trace contextRef="#ctx0" brushRef="#br0" timeOffset="-119444.368">20775 17369 48 0,'-7'31'24'0,"-14"1"-26"15,14-17 41-15,0 13-39 16,0 7 0-16,0 3-4 16,3 5 1-16,1-11-3 0,-1-4 1 15,8-12-9-15,6-13 1 16</inkml:trace>
  <inkml:trace contextRef="#ctx0" brushRef="#br0" timeOffset="-118947.195">21096 17275 54 0,'4'9'27'0,"13"-3"-28"0,-10-6 49 0,4 4-48 15,3-1 0-15,0 3 2 16,4 0 0-16,-1 1-1 16,5-1 0-16,6 0 2 15,0-3 0-15,-3 0-1 16,-1 0 1-16,-2 1-2 15,-5-1 1-15,-3 0-2 16,-3 3 0-16,-11 4-1 16,-7-1 1-16,-7 0-2 15,-7-2 0-15,-1 8-3 16,1 1 1-16,0-3 0 16,3-1 0-16,4 1 0 0,4-4 1 15,3 4 1-15,3-1 0 16,8 4 2-16,3-1 1 15,10 1 1-15,8 9 1 16,7 3-1-16,-4 1 0 16,0-7-1-16,-7 3 1 15,-6-3-1-15,-15 3 0 16,-22 0-4 0,-9 3 1-16,-15-3-12 0,-21-9 1 15,-14-10-4-15,-11-9 1 16</inkml:trace>
  <inkml:trace contextRef="#ctx0" brushRef="#br0" timeOffset="-117146.015">23347 15146 49 0,'0'18'24'0,"-4"7"-13"16,4-3 25-16,-7 10-33 15,4 21 0-15,-1 19 3 16,-3 25 1-16,-3 51-7 16,-5 24 0-16,-2 41 4 15,-1 32 1-15,1 40-2 16,2 1 1-16,5-4-4 15,-1-34 0-15,1-19-8 16,-4-19 1-16,-1-28-13 0,-2-38 1 16</inkml:trace>
  <inkml:trace contextRef="#ctx0" brushRef="#br0" timeOffset="-110779.508">24201 15262 35 0,'-4'-10'17'0,"4"20"-4"15,0-10 17-15,0 0-25 16,0 0 1-16,0 0 3 16,4-4 1-16,3 4-11 15,3 0 1-15,8 0 7 16,10 0 1-16,4 7-3 15,3-1 0-15,0 3-2 0,-3 1 1 16,-4-1-3-16,1 1 0 16,-12-4-1-16,-3 3 0 15,-7 4-1-15,-3 6 1 16,-4-1-1-16,-4 4 0 16,-3 7-1-16,0-4 0 15,-3-10-1-15,-1 4 1 16,-3 3-1-16,7-3 1 15,0 0-1-15,3-4 1 16,4 1 0-16,4 0 1 0,6-1 0 16,8-2 1-1,0 3 1-15,-1-1 0 0,-3-2-1 16,-3-1 1-16,-4 1-1 16,-3-4 1-16,-4 4-2 15,-7 3 1-15,-8-1-2 16,-9 1 0-16,-4 3-6 15,-8 3 0-15,8-7-9 16,3-8 1-16</inkml:trace>
  <inkml:trace contextRef="#ctx0" brushRef="#br0" timeOffset="-110270.421">24945 15425 39 0,'0'3'19'0,"-11"-10"-13"0,8 7 25 16,-8-3-31-16,-3 0 1 15,-4 3 3-15,-3 0 1 16,0 0-5-16,0 3 0 16,-4 0 3-16,1 4 0 15,2 2 0-15,1 4 0 16,4-1-2-16,3-2 0 0,6 5 0 16,5 1 0-16,10-7-1 15,0-2 1-15,4-4-1 16,3 0 0-16,3 0-1 15,1 0 1-15,0-3-1 16,-4 0 1-16,-4 0-1 16,1 3 0-16,-4-3 0 15,0 4 1-15,-3 2 0 16,-4 3 0-16,-4 10 0 16,1 6 0-16,-5 3 0 15,1 1 1-15,-3-1-1 16,-1 6 1-16,1 1-2 15,3-7 0-15,0 3-5 16,3-9 1-16,0-6-10 16,12-10 0-16</inkml:trace>
  <inkml:trace contextRef="#ctx0" brushRef="#br0" timeOffset="-109848.61">25044 15421 61 0,'0'4'30'0,"10"-11"-37"16,-3 4 53-1,0-3-44-15,0-3 0 0,8-1 2 16,2 1 1-16,11-1-6 16,1 1 0-16,-1-1 3 15,-3 1 1-15,-1 3-2 16,-3 0 0-16,1 6-1 16,-5 0 0-16,-6 3 0 15,-4 9 0-15,-7 4 0 16,-4 9 0-16,1 6 0 15,-4 4 0-15,-4 12-2 16,-3 0 1-16,0-3-4 16,3 3 1-16,1 3-4 0,3-9 1 15,3-7-8-15,1-5 0 16,10-11-2-16,-4-5 0 16</inkml:trace>
  <inkml:trace contextRef="#ctx0" brushRef="#br0" timeOffset="-109622.514">25146 15707 56 0,'-7'6'28'0,"14"-6"-29"0,-7 0 56 0,7-3-51 16,4 0 1-16,10-3 0 15,0-1 1-15,7-2-10 16,0-4 1-16,4 4 0 16,0 0 0-16,-4 2-17 15,-3-5 1-15</inkml:trace>
  <inkml:trace contextRef="#ctx0" brushRef="#br0" timeOffset="-108769.816">26116 15459 59 0,'11'0'29'0,"-1"0"-27"0,-10 0 41 16,0 0-43-16,0 3 0 15,-7 4 0-15,-3 2 1 0,-4 7-2 16,-4-7 1-16,-7 4 0 15,1-1 0-15,-5 4 0 16,1 3 0-16,3-1-1 16,-3 4 1-16,7-3 0 15,3 0 1-15,4-3-1 16,4-4 1-16,3 1 0 16,3-4 1-16,8 1-2 15,6-4 1-15,11 0-2 16,8-3 0-16,9 0-5 15,-2-3 1-15,-5 0-12 16,1-3 1-16,-11-3-2 16,-7 0 1-16</inkml:trace>
  <inkml:trace contextRef="#ctx0" brushRef="#br0" timeOffset="-108557.178">25802 15860 56 0,'-10'13'28'0,"17"-13"-27"0,-4-3 57 15,4 0-56-15,4 0 1 16,3-4 0-16,7 1 1 16,11 0-7-16,3 0 1 0,7 2-3 15,-3 1 1-15,-3 0-15 16,-5-9 0-16</inkml:trace>
  <inkml:trace contextRef="#ctx0" brushRef="#br0" timeOffset="-108034.241">26469 15396 65 0,'3'10'32'0,"15"-7"-32"0,-11-3 49 16,7 0-49-16,4 0 0 15,7 0 1-15,3-3 1 16,0-7-2-16,0 4 0 16,-7 0 1-16,1 0 0 15,-8-1 0-15,3 4 0 16,-3-3-1-16,1 9 1 0,-12 10-1 15,-3 5 0-15,0 4 0 16,-7 3 0-16,-4 4-1 16,1 8 1-16,-8 1-1 15,1 3 1-15,-1-7 0 16,4 7 1-16,0 0-2 16,7-4 0-16,3-2-2 15,8-4 0-15,6-6-4 16,4-6 0-16,0-3-8 15,4-10 0-15,3-12-3 16,0-4 1-16</inkml:trace>
  <inkml:trace contextRef="#ctx0" brushRef="#br0" timeOffset="-107775.171">27044 15384 55 0,'-7'16'27'0,"7"18"-32"0,0-25 53 16,-4 7-48-16,1 0 1 16,-4 9-1-16,0 6 0 15,0 4-1-15,0 2 1 16,0-5-2-16,0-4 0 0,3 0-5 15,0-3 0-15,4-6-9 16,8-10 1-16</inkml:trace>
  <inkml:trace contextRef="#ctx0" brushRef="#br0" timeOffset="-107448.369">27291 15500 48 0,'3'-3'24'0,"-6"28"-20"16,6-22 38-16,-6 0-41 15,-4 0 1-15,-4 0 0 16,-6 4 1-16,-8 2-4 0,-3 0 1 16,-4 4 1-1,0 0 1-15,0-1-1 0,4-3 0 16,4 1-1-16,2-1 1 15,5 1 0-15,6-1 0 16,4 1 1-16,7 2 1 16,7 1-1-16,11 2 1 15,3-2-1-15,4-7 1 16,-1 7-3-16,1-1 1 16,-4 4-9-16,-3 0 0 15,-4-7-11-15,-11-3 0 16</inkml:trace>
  <inkml:trace contextRef="#ctx0" brushRef="#br0" timeOffset="-105150.539">24321 16368 22 0,'-4'4'11'0,"8"-14"1"16,-4 10 11-16,0 0-18 0,0 0 1 16,3 3 4-16,-3 4 0 15,0 2-12-15,0 7 1 16,-3 3 7-16,-1 9 1 16,-3 13-4-16,-7-1 1 15,0 17-3-15,-4 2 0 16,4 7-5-16,3-3 1 15,1-4-8-15,3-8 0 16,3-14-4-16,4-9 1 16</inkml:trace>
  <inkml:trace contextRef="#ctx0" brushRef="#br0" timeOffset="-104744.626">24631 16510 41 0,'0'3'20'0,"-4"0"-15"15,4-3 36-15,-7 0-39 16,-3 3 0-16,-4 3 2 16,0 7 1-16,-4 3-6 15,0-1 1-15,-3 1 2 16,-4 0 1-16,4-7-2 15,0 3 1-15,0 1-1 16,7-4 0-16,3 1-1 0,1-1 1 16,3 1 0-16,3-1 0 15,8 4-1-15,3-7 1 16,3 0-1-16,1 4 1 16,-1-1-1-16,1 4 1 15,3-1-1-15,-3 7 1 16,-4 0-1-16,-4-7 1 15,-3 7-1-15,0 3 0 16,-3 3-3-16,3 0 1 16,0-6-8-16,3-3 0 0,4-10-7 15,-7-6 0 1</inkml:trace>
  <inkml:trace contextRef="#ctx0" brushRef="#br0" timeOffset="-104234.612">24871 16579 45 0,'-4'-4'22'0,"15"4"-16"0,-11 0 34 15,7 0-39-15,0 0 1 16,4-3 1-16,-1 3 0 16,4 0-3-16,4 0 0 15,3 0 3-15,0 0 0 0,0 0 0 16,-3-3 0-16,3 3-1 16,-3 0 1-16,-4 3-2 15,-3 4 1-15,-4 2-2 16,-7 4 1-16,0 2-2 15,-7 4 0-15,-8 3-1 16,-2 3 1-16,-4 3-2 16,-1-3 0-16,1-3-4 15,4 0 1-15,3-3-11 16,10-6 0-16</inkml:trace>
  <inkml:trace contextRef="#ctx0" brushRef="#br0" timeOffset="-103903.274">24821 16986 58 0,'-7'10'29'0,"4"-17"-28"0,3 7 48 15,0 0-43-15,0 0 0 16,7 0 3-16,7 0 0 16,4 0-12-16,10 0 0 0,4 0 8 15,3-3 0-15,4 3-5 16,0 0 0-16,-4 0-8 15,-3 3 0-15,-8-3-14 16,4-9 1-16</inkml:trace>
  <inkml:trace contextRef="#ctx0" brushRef="#br0" timeOffset="-102914.092">25541 16278 44 0,'-3'-4'22'0,"6"-5"-8"0,1 3 22 15,-1-1-32-15,4 1 1 16,4-3 2-16,3-1 1 16,0 1-9-16,0 0 0 0,4 2 6 15,3 1 1-15,0 3-3 16,0 3 0-16,-3 0-1 15,-4 0 1-15,-3 3-3 16,-4 3 1-16,0 1-2 16,-4-1 1-16,-6 3-1 15,-4 1 1-15,0-1-2 16,-4 0 1-16,0 1-2 16,1-1 0-16,-1 1 0 15,1-4 0-15,3-3 0 16,3 0 0-16,1 0 1 15,-1 4 0-15,4-1 1 16,4 3 1-16,6 4 0 16,4-1 0-16,0-2 1 15,8-1 0-15,-5 1-1 0,1-1 1 16,-8 0-1-16,-3 1 1 16,-7 2-1-16,-10 1 0 15,-11 9-4-15,0 3 1 16,-4 0-5-16,-3-3 1 15,-1-3-11-15,5-7 1 16</inkml:trace>
  <inkml:trace contextRef="#ctx0" brushRef="#br0" timeOffset="-102374.081">26031 16312 40 0,'0'0'20'0,"0"3"-16"15,0-3 28-15,-3-3-29 16,-4 0 0-16,-4 0 2 15,-3 0 1-15,0 3-7 16,0 0 0-16,-7 0 4 16,3 3 1-16,4 0-2 15,0-3 1-15,3 9-2 16,1 1 0-16,-1 2 0 0,4-2 0 16,4-1-1-16,-1 0 1 15,8 1-1-15,3-7 0 16,3 3 0-16,4-6 0 15,0-6-1-15,4 0 1 16,0-4-1-16,3-5 1 16,-3 5-1-16,-1 4 1 15,-3 3 0-15,0-3 0 16,-3 6 0-16,-4-4 0 16,-3 4 0-16,-4 7 1 15,-4 5-1-15,-3 7 1 0,0 0-1 16,-4 6 1-16,1 0-2 15,3 3 1-15,0 1-3 16,3-4 1-16,4 0-7 16,4-3 1-16,6-10-8 15,1-6 1-15</inkml:trace>
  <inkml:trace contextRef="#ctx0" brushRef="#br0" timeOffset="-101772.557">26194 16293 52 0,'-4'0'26'0,"8"-6"-26"0,-4 6 45 16,0 0-42-16,0 0 1 0,0 0 3 15,3-3 0-15,4 0-8 16,4 0 0-16,3-1 5 16,7 1 0-16,4-3-2 15,0 3 1-15,-4 0-3 16,0-4 1-16,-7 4-2 15,0 0 1-15,-3 3 0 16,-4 0 0-16,-4 6-1 16,-3 1 1-16,0 2-1 15,-3-3 0-15,-4 7 1 16,-4 3 0-16,-3 6 0 16,0 0 0-16,-4-1-1 0,4 5 0 15,4-1-3-15,-1-3 1 16,4 0-4-16,3-7 0 15,4-2-5-15,0-7 0 16,0 0-6-16,7-12 0 16</inkml:trace>
  <inkml:trace contextRef="#ctx0" brushRef="#br0" timeOffset="-101516.079">26236 16387 40 0,'-3'7'20'0,"3"-14"-12"16,0 7 32-16,0 0-36 15,0 0 1-15,0 0 5 16,3-6 0-16,4 6-12 16,4 0 1-16,6 6 6 15,5-6 1-15,2 0-5 16,1 0 0-16,3 3-6 15,0-6 0-15,1 3-8 16,2-9 0-16,-2 3-6 16,-1-4 0-16</inkml:trace>
  <inkml:trace contextRef="#ctx0" brushRef="#br0" timeOffset="-101232.002">26772 16306 62 0,'-7'6'31'0,"-10"7"-40"0,10-4 59 15,-11 7-49-15,-10 6 0 16,-11 15 1-16,-7 13 1 15,-3 4-4-15,-8 8 1 0,-6 1 0 16,6 6 1-16,8-6-4 16,3-7 1-16,11-6-7 15,3-6 1-15,7-9-10 16,8-13 1-16</inkml:trace>
  <inkml:trace contextRef="#ctx0" brushRef="#br0" timeOffset="-100647.831">26494 16688 46 0,'0'13'23'0,"7"-7"-17"0,0-6 33 0,0 3-36 15,3 0 0-15,4 1 2 16,1-1 0-16,6 0-6 16,0 0 0-16,4 0 5 15,-4 0 0-15,0 0-2 16,-3 1 1-16,-4 2-2 15,-4 0 0-15,-3 3-1 16,-3 4 0-16,-4 3-1 16,-4 3 0-16,-6-7-1 15,-4 4 1-15,-4 6 0 16,-3 3 1-16,3 0 0 16,1 3 1-16,2-3 0 15,8 3 1-15,4-6-1 16,6-3 0-16,12-6-2 0,6-7 1 15,3-6-6-15,8-6 0 16,7-4-12-16,-4-2 0 16</inkml:trace>
  <inkml:trace contextRef="#ctx0" brushRef="#br0" timeOffset="-99849.123">27266 16535 35 0,'-3'6'17'0,"-4"-15"0"15,7 9 18-15,0 0-30 16,0 0 0-16,0 0 4 15,3 0 1-15,4 0-12 0,4 0 0 16,13 0 7-16,12 0 0 16,-1 0-6-16,0 3 0 15,4-3-10-15,0 3 0 16,-7-6-7-16,-8 3 0 16</inkml:trace>
  <inkml:trace contextRef="#ctx0" brushRef="#br0" timeOffset="-99639.172">27157 16817 56 0,'-14'31'28'0,"17"-15"-28"0,1-13 49 0,6-3-48 15,4 3 1-15,8-3-1 16,2-3 1-16,15-3-7 15,11 0 1-15,-5-1-12 16,8-8 1-16,0-1-2 16,-10 3 0-16</inkml:trace>
  <inkml:trace contextRef="#ctx0" brushRef="#br0" timeOffset="-96609.394">27887 16306 42 0,'0'-3'21'0,"4"3"-14"0,-4 0 21 16,3 3-25-16,-3 3 0 15,0 10 2-15,-3 3 1 0,-1 12-7 16,1 19 0-16,-4 0 4 15,3 7 1-15,-3 5-3 16,0-2 0-16,3 0-5 16,1-7 1-16,-1-3-10 15,4-6 1-15,7-16-4 16,4-9 1-16</inkml:trace>
  <inkml:trace contextRef="#ctx0" brushRef="#br0" timeOffset="-95978.826">28339 16441 25 0,'0'3'12'0,"0"-6"-2"0,0 3 18 15,-4-7-24-15,1 4 0 16,-4 0 4-16,-1-3 1 0,-2 3-11 15,-4-4 1-15,0 7 6 16,-4 0 0-16,0 4-2 16,1 2 1-16,-4 0-3 15,3 3 0-15,0 1-1 16,1-1 1-16,-1 4-1 16,4-1 1-16,3 1-1 15,4 3 0-15,4-1 1 16,3 1 0-16,3-3-1 15,8 5 0-15,-1-8-1 16,5-10 1-16,-1-3-1 16,3-7 1-16,1-2-1 15,0-1 1-15,-4-3-1 16,0 4 0-16,0-1 1 16,0 1 0-16,-3 6 0 0,-1 2 0 15,-3 1 1-15,-3 10 0 16,-4 8 0-16,-4 10 0 15,-6-3-1-15,-4 10 1 16,-4 8-1-16,4-8 1 16,-4 18-3-16,1-19 1 15,2-3-6-15,5-2 0 16,6-8-8-16,8-5 0 16</inkml:trace>
  <inkml:trace contextRef="#ctx0" brushRef="#br0" timeOffset="-95466.495">28642 16431 48 0,'-3'-6'24'0,"-12"6"-24"15,12-3 39-15,-8 3-39 16,-3 0 1-16,0 6-1 16,-4 0 1-16,1 7-2 15,-1-4 1-15,1 4-2 16,-1 3 0-16,7-1-2 16,1 1 1-16,6 0 0 15,4-4 0-15,11 4 1 0,3 3 0 16,7-1 3-16,4 7 1 15,-1 1 0-15,1 2 1 16,-4 3-2-16,-7-3 0 16,-7-3-2-16,-7 1 1 15,-3-11-1-15,-4-2 0 16,-7-1-1-16,-4 1 0 16,4-7 1-16,0-3 1 15,7-3 1-15,0 0 0 16,7-9 1-16,7-7 1 15,3-9 0-15,5-3 1 0,6-3-1 16,3-4 1-16,8-3-2 16,0 7 1-16,-4 0-4 15,-3 6 1-15,0 6-8 16,-4 6 1-16,-4 1-8 16,-6 12 0-16</inkml:trace>
  <inkml:trace contextRef="#ctx0" brushRef="#br0" timeOffset="-95194.899">28868 16823 60 0,'-4'13'30'0,"8"2"-40"0,-4-15 55 16,0 0-46-16,0 0 1 16,3-3-8-16,4-3 1 15,0-3-5-15,1-10 1 16</inkml:trace>
  <inkml:trace contextRef="#ctx0" brushRef="#br0" timeOffset="-94686.25">29228 16378 49 0,'0'22'24'0,"-4"-13"-26"0,1-6 34 16,-1 1-33-16,1-1 0 15,-5 0-1-15,-2 0 1 16,3 0-2-16,-7 3 1 16,3 1-3-16,1-1 1 15,-1 3 0-15,11 1 1 16,0 2 1-16,4 4 0 15,6 9 4-15,4 0 1 16,4 0 1-16,3 0 1 0,-3 3-2 16,-4 1 1-16,-7-1-2 15,-7 3 1-15,-7-2-3 16,-4-4 0-16,-3-3-3 16,0-4 0-16,-4-5-6 15,1-7 0-15,6-6-3 16,4-9 0-16</inkml:trace>
  <inkml:trace contextRef="#ctx0" brushRef="#br0" timeOffset="-94443.48">29182 16381 60 0,'3'9'30'0,"15"-31"-31"0,-7 13 62 16,6-3-60-16,11 2 0 15,11 1 0-15,4-4 1 16,2-6-4-16,12-3 0 16,6-3-4-16,1 0 1 15,-8 0-14-15,-6 0 0 16</inkml:trace>
  <inkml:trace contextRef="#ctx0" brushRef="#br0" timeOffset="-93126.31">30247 16218 31 0,'0'-3'15'0,"-3"-16"-5"0,-1 10 7 16,1-1-17-16,-1-5 1 15,-10-1 1-15,-11-3 0 16,-3-3-2-16,-4-6 0 16,-10 3 1-16,-11 0 0 0,-3 0 0 15,-15 0 1-15,0 3-2 16,-3 0 0-16,0 0 1 16,-7 0 0-16,-7 0-1 15,0 6 1-15,-7 7-1 16,6 2 0-16,-2 4 0 15,-5 6 0-15,-2 4-1 16,-5-1 0-16,1 6 0 16,10 4 0-16,1 9 0 15,-1 3 0-15,-3 4-1 16,10-1 1-16,-3 1 0 16,7 2 0-16,3 7 0 15,0 0 0-15,-3-4-2 16,7-2 1-16,4 5-1 15,-1 1 1-15,4 0 0 16,3-3 0-16,12 2 0 16,9-5 0-16,1-1 2 15,10 4 0-15,7 0 0 0,4 2 1 16,4 4-1-16,6 6 0 16,8-9 0-16,6 6 1 15,15 7-1-15,17 8 0 16,11 7 0-16,28 3 1 15,7-6 1-15,25 0 0 16,7-13 1-16,17 1 0 16,8-4 0-16,3-9 1 15,4-7 0-15,-4-9 0 16,-7-12-1-16,3-10 0 16,8-9-1-16,-4-13 0 0,4-19-1 15,3-18 1-15,-3-23-2 16,-11-5 1-16,-21-1-1 15,-8-9 0-15,-13-6-1 16,-11-4 1-16,-24-2-3 16,-15-7 0-16,-21-7-9 15,-21-5 0-15</inkml:trace>
  <inkml:trace contextRef="#ctx0" brushRef="#br0" timeOffset="-90768.622">31609 16209 42 0,'14'-4'21'0,"-7"-5"-16"0,-7 9 22 15,-3-6-23-15,-5-1 0 16,-6 1 1-16,-14 3 0 16,-7 0-7-16,-4 3 1 15,0 3 4-15,0 3 1 16,1 4-3-16,2-1 0 0,8 4-1 15,3-1 1-15,8 1-2 16,6-1 1-16,8-2-1 16,10-1 1-16,7 4-1 15,7 2 1-15,11 4 0 16,0 0 1-16,-1 0-1 16,-2 0 0-16,-8 6-1 15,-11 0 1-15,-10 6-1 16,-10 4 0-16,-8-1-4 15,-3-6 0-15,0 1-8 16,0-4 1-16,-4-3-2 16,7-7 0-16</inkml:trace>
  <inkml:trace contextRef="#ctx0" brushRef="#br0" timeOffset="-90454.005">31687 16525 43 0,'0'0'21'0,"-8"0"-27"0,5-6 41 15,-4 3-34-15,0 3 0 0,-4 3 2 16,1 3 0-1,-1 4-4-15,-3 2 1 0,0 4 1 16,0 3 1-16,3 0-1 16,4-1 1-16,7-2-3 15,7-3 0-15,11-7-3 16,3-6 0-16,-3-10-6 16,-1-8 0-16,4-11-4 15,4-2 1-15</inkml:trace>
  <inkml:trace contextRef="#ctx0" brushRef="#br0" timeOffset="-89821.683">32237 16002 47 0,'7'9'23'0,"-4"41"-32"0,-3-40 47 16,0 12-38-16,0 9 0 15,-3 7 0-15,-4 5 0 16,-4 11-1-16,1-4 1 16,3-6-3-16,0 0 0 15,0-10-9-15,3-12 0 16</inkml:trace>
  <inkml:trace contextRef="#ctx0" brushRef="#br0" timeOffset="-89507.948">32424 16152 43 0,'-4'31'21'0,"-24"7"-20"16,17-32 33-16,-3 1-35 15,-3-1 1-15,-1 0 0 16,0 0 0-16,4 1 0 16,4-1 0-16,3 0 1 15,0 1 0-15,3-1 0 16,1 0 0-16,3 4 0 16,7 2 1-16,0 4 0 15,0 3 0-15,0-1-1 16,-4 11 1-16,-3-4-1 0,0 3 0 15,-3 0-3 1,3 0 1-16,0-6-12 0,0-3 1 16,7-9-3-16,3-7 1 15</inkml:trace>
  <inkml:trace contextRef="#ctx0" brushRef="#br0" timeOffset="-88035.005">33045 16008 40 0,'3'3'20'0,"1"13"-15"15,-4-10 27-15,0 0-30 16,0 7 0-16,0-4 1 16,-4 7 1-16,1 12-5 15,-1 7 1-15,1-1 2 16,-4 13 1-16,0 6-2 16,-1 7 1-16,1-4-4 15,0-2 1-15,4-10-8 16,-1-10 0-16,1-9-6 15,3-3 1-15</inkml:trace>
  <inkml:trace contextRef="#ctx0" brushRef="#br0" timeOffset="-85947.647">32576 16227 40 0,'3'10'20'0,"4"2"-13"0,-7-9 20 15,4 1-25-15,-1 2 1 16,4 0 2-16,0 0 1 16,4 1-7-16,3-1 0 15,4 0 4-15,6-3 0 16,1-3-2-16,-4 0 0 16,0 0-7-16,-3 0 1 0,-4 0-10 15,0-3 1-15</inkml:trace>
  <inkml:trace contextRef="#ctx0" brushRef="#br0" timeOffset="-85735.318">32526 16453 47 0,'0'6'23'0,"0"-9"-21"16,4 0 36-16,3 0-37 15,3 0 1-15,4 0-1 16,4-4 1-16,3 4-7 16,7 0 1-16,1 0-7 15,-1 0 1-15,0-3-4 16,-3-7 0-16</inkml:trace>
  <inkml:trace contextRef="#ctx0" brushRef="#br0" timeOffset="-85001.981">33313 16096 48 0,'7'0'24'0,"0"0"-27"0,-7 0 47 16,0 0-44-16,-4-7 1 15,1-5 0-15,-4-1 0 16,-4 1-1-16,-3-1 0 15,0 4 1-15,-4 3 0 16,1 6 0-16,-1 6 0 16,0 3 0-16,4 1 0 15,-3 2 0-15,3 7 0 16,3 9 0-16,4-3 0 16,3 0 0-16,8 0 0 15,3-6-1-15,7-6 0 16,0-7 0-16,4-6 0 15,0-3-1-15,-1-3 1 0,1-7-1 16,-4 4 0-16,-4-1 0 16,1 1 0-16,0 3 1 15,-4-1 0-15,0 4-1 16,-4 6 1-16,-3 4 0 16,0 5 0-16,-3 4 0 15,-4 3 0-15,0 3-1 16,-4-7 1-16,0 10 0 15,-3 7 1-15,0 2-4 16,4 1 0-16,-1 2-6 16,4-8 1-16,4-1-7 15,3-12 0-15</inkml:trace>
  <inkml:trace contextRef="#ctx0" brushRef="#br0" timeOffset="-84536.852">33613 16171 52 0,'0'-3'26'0,"-4"-16"-33"0,1 13 47 0,-4-1-39 16,-4 1 0-16,0 0 1 15,-3 3 0-15,-7 3-3 16,7 0 1-16,-14 9 1 16,3 4 1-16,-3 2-1 15,10 4 0-15,4 0 0 16,4 3 0-16,2-6 0 16,1-1 0-16,4-2-1 15,6-4 1-15,12-2-1 16,6-7 1-16,0-4-2 15,7-2 1-15,-3-3-1 16,-4-4 1-16,0 4-1 16,-7-1 1-16,0 4-1 15,-7 6 1-15,-3 6-1 16,-8 7 1-16,-3 3-1 16,-3 9 1-16,-8 6 0 0,-3 10 1 15,-4 18-2-15,-3 1 0 16,7 3-10-16,3-1 1 15,-3-15-5-15,10-9 0 16</inkml:trace>
  <inkml:trace contextRef="#ctx0" brushRef="#br0" timeOffset="5526.039">1549 2957 11 0,'67'-35'5'0,"-18"-12"-3"0,-35 31 5 0,4-2-7 16,0 2 0-16,3 3 1 15,-4 4 1-15,-6 0-1 16,-1-1 1-16,1 10 0 16,0 10 1-16,-11 12 0 15,-11 9 0-15,0 22-1 16,-6 10 1-16,-11 18-1 15,3 17 0-15,-14 8-1 16,11 13 1-16,-4 4-2 16,-3-7 1-16,3-10-1 15,4-2 1-15,3-10-2 16,1-16 0-16,2-15-6 16,1-13 1-16</inkml:trace>
  <inkml:trace contextRef="#ctx0" brushRef="#br0" timeOffset="6127.614">829 3634 23 0,'21'19'11'0,"7"-4"-9"0,-13-15 16 0,2 10-17 16,1-4 1-16,-4 7-1 15,4 2 0-15,-1 7-2 16,-6 0 0-16,-1 0 1 16,1 3 0-16,-4 10-2 15,-3-1 0-15,-4 4-1 16,0-7 1-16,-4 10 0 15,-3-3 0-15,7-4 0 16,0-6 1-16,7 1 1 16,-3-4 1-16,6-6 1 15,8 6 0-15,-4 0 0 16,14-6 1-16,0 6-1 16,1-7 0-16,9 4 0 15,-2 0 0-15,2-6-1 16,-6 3 1-16,7 0-1 0,0-10 1 15,10-3-1-15,1 1 1 16,-1-7-1-16,0-10 1 16,1-2-1-16,-11-10 0 15,-8 0 0-15,1-6 0 16,-4-1-1-16,-17-5 1 16,-4-1-2-16,-18 7 0 15,-17 3 0-15,-18 6 0 16,-7 10 0-16,-7 3 1 15,-10-7-1-15,-8 0 0 0,-14 1-3 16,-3-10 1-16,3-9-6 16,1-7 1-1</inkml:trace>
  <inkml:trace contextRef="#ctx0" brushRef="#br2" timeOffset="12719.429">1785 2499 30 0,'32'-16'15'0,"-4"-3"-6"0,-24 19 15 15,3-6-21-15,0 12 0 0,-7 1 1 16,-7 5 0-16,-4 13-5 16,-7 19 0-16,-10 3 3 15,3 22 0 1,-34 85-1 0,13-13 1-16,7-22-1 15,7-6 0-15,4-13-3 16,3-21 1-16,8-13-5 15,-5-13 0-15,5-12-6 16,3-7 0-16</inkml:trace>
  <inkml:trace contextRef="#ctx0" brushRef="#br2" timeOffset="13257.428">1259 3571 19 0,'-14'29'9'0,"-3"-11"0"0,10-11 7 15,3 2-15-15,-3 7 1 16,4 2 2-16,-5 11 0 15,-2 5-4-15,-1 1 0 16,4-1 4-16,-3 4 0 16,-1-1-2-16,8 1 1 0,-5-7-1 15,-2 1 0-15,-1-1 0 16,1-3 0-16,-1-3 0 16,4-3 0-16,7-6 0 15,0-3 1-15,11-7 0 16,6-6 0-16,15-6 0 15,17-10 0-15,-3 0-2 16,7 7 1-16,18-7-1 16,-4 1 1-16,-4 2-2 15,-6-3 1 1,-4 7-1 0,-7 3 0-16,-15 2-1 15,-10 4 0-15,-13 0 0 16,-8 4 0-16,-8-1-1 15,-20 0 1-15,-4-6-2 16,-17-4 1-16,7-5 0 0,-8-4 1 16,-6-6-1-16,7-6 0 31,3-6-10-31,0-7 0 0</inkml:trace>
  <inkml:trace contextRef="#ctx0" brushRef="#br2" timeOffset="14074.142">1785 1348 28 0,'11'-16'14'0,"-1"13"-2"0,-10 3 13 0,0 0-23 16,0 0 0-16,-7 0 2 15,-3 0 1-15,-5 13-6 16,-2 2 0-16,-4-2 4 15,-8 9 0-15,1-3-1 16,4 9 1-16,-1-3-2 16,4 10 1-16,7-7-1 15,-4-9 1-15,7 6-1 16,11-7 0-16,0-5-1 16,11 0 1-16,10-4 0 15,0-6 0-15,7 3-1 16,-10 4 0-16,3 2-1 15,-10 4 1-15,-1 9-1 16,-10-3 1-16,-3 9-1 16,-8 4 0-16,-6 3 1 15,-4-4 0-15,3-6-1 0,-3-3 1 16,0-6-2-16,3 0 1 16,7-3-2-16,-6-7 1 15,13-6-6-15,-3 3 0 16,-3-6-5-16,10 0 0 15</inkml:trace>
  <inkml:trace contextRef="#ctx0" brushRef="#br2" timeOffset="14356.899">1838 1784 17 0,'11'28'8'0,"-4"-18"1"16,-7-10 6-16,0 12-14 15,0 1 1-15,0-1 3 16,0 4 0-16,0-4-5 16,0 1 0-16,0-4 4 15,10-9 0-15,-3 0-1 16,14-9 1-16,-10-7-3 15,7 7 0-15,-8-10-6 16,1 3 1-16,3 1-6 16,-7 2 0-16</inkml:trace>
  <inkml:trace contextRef="#ctx0" brushRef="#br2" timeOffset="14941.721">2014 1822 31 0,'11'18'15'0,"-11"7"-10"0,0-21 24 0,7 2-28 16,-3 3 0-16,-4-9 0 16,0 0 1-16,10-9-2 15,1-1 0-15,-1 1 1 16,8-7 0-16,-7 7-1 15,6-10 1-15,-6 3-1 16,-1 4 1-16,8-4-1 16,-7 1 0-16,-1 11 0 15,1-2 0-15,-8 12 0 16,4-2 1-16,0 2-1 16,-3 3 0-16,-4 7-1 15,7-13 1-15,-7 3 0 16,0-3 1-16,0 4-2 15,0-7 1-15,3 3 0 16,-3 3 0-16,8-6 0 16,-8 3 0-16,3-3 0 15,4 0 0-15,-3-3-1 0,3-6 1 16,3-1 0-16,-3 1 0 16,4-13 0-16,-1 3 0 15,1 0 0-15,-7 4 0 16,3 2 0-16,3 7 0 15,-3-4 0-15,-3 7 1 16,3-3-1-16,3 12 0 16,-10-3 0-16,11 13 0 15,-11 3 0-15,11-3 1 16,-4 2-1-16,-4-8 0 0,4-1-1 16,4 7 0-1,3-16-8-15,4 9 1 0,-8-9-3 16,-3-9 0-16</inkml:trace>
  <inkml:trace contextRef="#ctx0" brushRef="#br2" timeOffset="15570.997">3210 1677 40 0,'7'10'20'0,"-14"8"-27"0,7-8 38 16,0-4-31-16,-7 7 0 16,4 2-1-16,3-5 0 15,-7-1-3-15,7-3 1 16,0-6-8-16,-4-6 1 15</inkml:trace>
  <inkml:trace contextRef="#ctx0" brushRef="#br2" timeOffset="16007.439">3161 1404 29 0,'10'16'14'0,"8"0"-8"0,-7-16 19 0,-1 0-24 16,8 3 1-16,3-3 0 15,0 0 1-15,7 0-4 16,4-3 1-16,7-3 1 16,-7 2 1-16,0-2-1 15,-8 0 0-15,-3 3-1 16,-3 3 1-16,-4 0-2 15,-3 0 1-15,-4 0 0 16,-14 9 0-16,3-6-1 16,-3 10 1-16,-3-4-2 15,-1 4 1-15,4 2 0 16,3 4 0-16,-3-3 0 16,7 3 0-16,7-4 0 0,4 4 1 15,7 0 2-15,3-10 1 16,0 7 0-16,-3 3 1 15,3-7-1-15,0 7 1 16,-10-3-2-16,-4 3 0 16,-4 6-5-16,-6-9 1 15,-4 2-11-15,-11-8 0 16</inkml:trace>
  <inkml:trace contextRef="#ctx0" brushRef="#br2" timeOffset="16473.738">4741 1392 35 0,'0'19'17'0,"0"25"-11"0,0-26 22 16,0 8-28-16,0 2 0 15,-7 6 0-15,4 4 1 16,-4-1-4-16,0-5 1 15,3-10-8-15,4-7 1 0,-10-15-2 16,2-6 1-16</inkml:trace>
  <inkml:trace contextRef="#ctx0" brushRef="#br2" timeOffset="16893.429">4424 1382 39 0,'3'19'19'0,"4"-16"-20"15,-7 4 39-15,11-7-36 16,-4 0 1-16,14 0 2 0,4-7 1 16,14 4-7-16,7 3 0 15,3-6 4-15,14 3 1 16,5-7-2-16,2-2 1 15,-3-1-2-15,-3-5 0 16,-8 2-1-16,-7 3 0 16,-6 1-1-16,-15-1 1 15,-3 4-1-15,-4-1 0 16,-7 10 0-16,-3-6 0 16,-11 12 0-16,-11 13 0 15,-10 3 0-15,3 3 1 0,-10 4 0 16,7 5 0-1,0 10 0-15,3 6 0 0,7 3 1 16,11 7 0-16,7-10-2 16,8-6 1-16,6-9-8 15,3-7 1-15,-2-19-8 16,-8-6 0-16</inkml:trace>
  <inkml:trace contextRef="#ctx0" brushRef="#br2" timeOffset="17493.989">5747 1464 29 0,'70'-53'14'0,"-10"-29"-3"0,-46 57 16 0,-3-9-26 15,-11-4 0-15,-11 0 0 16,-3-6 0-16,-14-6-1 16,-25 3 0-16,-32 3 1 15,-17 7 1-15,-18 12-1 16,-24 6 1-16,-1 19-2 15,-10 19 0-15,3 15-2 16,4 13 0-16,17 6 0 16,22 26 0-16,21 18 0 15,17 7 0-15,29 8 3 16,17 14 0-16,32-10 4 16,36 0 0-16,41-28 2 15,26-26 1-15,34-18-1 16,26-44 0-16,34-34-2 0,-3-26 1 15,-3-6-5-15,-36-12 1 16,-28 0-8-16,-32 5 1 16,-38-2-12-16,-29 6 0 15</inkml:trace>
  <inkml:trace contextRef="#ctx0" brushRef="#br2" timeOffset="22422.981">14647 3531 29 0,'39'47'14'0,"-4"25"-12"16,-20-50 14-16,-1 9-17 16,3 7 1-16,1 15-1 15,-4 0 0-15,0 19 0 16,0 7 1-16,0 15-5 16,0 3 0-16,4-3-3 15,3 10 1-15</inkml:trace>
  <inkml:trace contextRef="#ctx0" brushRef="#br2" timeOffset="23253.086">14485 3471 30 0,'42'19'15'0,"4"0"-18"15,-32-16 29-15,0 0-24 16,4 0 0-16,3 0 0 16,11-6 1-16,7 3-5 15,7-6 1-15,7 3 2 0,10-4 1 16,8-5-3-16,10-4 1 15,18-6 0-15,17-3 0 16,4-9-1-16,14-4 1 16,4-6-1-16,-1 0 1 15,-6-6 0-15,13 6 0 16,-6 6 0-16,-4 4 0 16,-14 6 0-16,-11 3 0 15,-3 6 0-15,-7 6 0 16,-11 1-1-16,-10 5 1 0,-8 7-1 15,-13 0 1-15,-8 7-1 16,-10 5 1-16,-7 1-1 16,-4 9 0-16,-3 6-2 15,-4 16 1-15,-4 3-1 16,-3 12 1-16,1 4 0 16,-5 9 0-16,1 10 1 15,3 6 0-15,4 9 1 16,-4 3 1-16,3 10-1 15,11 12 1-15,11-12-1 16,7 12 1-16,4-15 0 16,-1-4 0-16,0-5-1 15,-3-11 1-15,-7-5-1 16,-11-16 0-16,-10-3 0 16,-11-10 0-16,-18-3-2 15,-20-6 1-15,-22-10-1 16,-11-9 1-16,-24-12 0 15,-39-16 0-15,-14-7 0 16,-39-21 1-16,-25-7-1 0,-17 1 1 16,-14-10-6-16,-4 6 0 15</inkml:trace>
  <inkml:trace contextRef="#ctx0" brushRef="#br2" timeOffset="29652.76">2321 3339 7 0,'0'7'3'0,"4"2"-2"0,-4-6 4 15,7 3-5-15,-7-3 0 16,0 13 0-16,0-3 0 16,0 5 0-16,-7 14 0 15,3 2 0-15,-3 4 0 16,0 12 1-16,-3 7 0 15,-1-4 0-15,0 0 1 16,1 13 0-16,-1 6 1 16,1 3-1-16,-1 13 0 0,-10 3-1 15,3 16 0-15,-3 12-1 16,0 13 1-16,3-1-1 16,-3 17 1-16,-7-7-2 15,7 9 1-15,0-2 0 16,3-7 0-16,7-9 1 15,1-13 0-15,-1-3-1 16,11-10 0-16,0-8 1 16,0-4 0-16,0-3-1 15,0-13 0-15,0-9-4 16,-7-13 0-16,7-18 0 16,-10-19 0-16</inkml:trace>
  <inkml:trace contextRef="#ctx0" brushRef="#br2" timeOffset="31381.094">2187 3741 4 0,'36'-16'2'0,"6"22"0"0,-25-6 1 16,5-9-1-16,-1-1 0 15,7 4 2-15,4 3 1 16,0-6-6-16,3 2 1 16,-3-2 2-16,6-1 1 15,12 1-2-15,3-10 0 16,3 4-1-16,4-1 0 15,0 3 0-15,0 1 0 16,4-1-1-16,10-2 1 16,0 2 0-16,3 1 0 0,4-1 1 15,8 7 0-15,-12 3-1 16,8-4 0-16,10 4 2 16,4 3 0-16,3-6-1 15,-3 3 0 1,10 3 0-1,1 0 1-15,3 0-1 0,3-7 0 0,-7 4-1 16,4-6 0-16,7 0 0 16,7-1 0-16,-7-2 0 15,7-7 0-15,4-3 0 16,6 6 0-16,-6-12-1 16,-1 3 1-16,8-7 0 15,-8 1 1-15,1 0-1 16,-4 3 1-16,4-1-1 15,3 1 1-15,-7-3-1 16,0 3 0-16,-4-1 0 16,4 4 0-16,4 6 0 15,-15 1 0-15,-10 8-1 0,3 1 0 16,1-7 1-16,-12 13 0 16,-2-6 0-16,-19-4 0 15,-10 4 0-15,-10-4 0 16,-1 4-1-16,-10-1 0 15,-4 4-1-15,-6 3 1 16,-8 6-2-16,-3 3 0 16,-1-3 0-16,-6 13 1 0,3 0 0 15,-10 12 0-15,-1 0 1 16,-3 0 1-16,0 7 0 16,0 12 1-1,-3 3 0-15,-1 13 0 0,-3 6 0 16,-3 12 1-16,-4 7-2 15,3 16 1-15,-3 18-1 16,-3 6 1-16,10 20-2 16,0-4 1-16,3 7-1 15,8-17 0-15,10 8 0 16,0-8 1-16,4-14 0 16,3 2 0-16,0-16 0 15,4 4 0-15,0-13 0 16,-4 1 1-16,-3-4-1 15,-4 0 0-15,-7-6 0 16,-3-7 1-16,-4-9-2 16,-11-3 1-16,-3-9-1 15,-7-7 1-15,-4-3 0 0,-10-9 0 16,3-10 0-16,-13-5 0 16,-12-8 0-16,-3-8 1 15,-7-7-1-15,-17-3 0 16,-22 0 0-16,-18 0 1 15,-6-3-1-15,-25 3 0 16,-11 0 0-16,-21 0 0 16,-10 3-1-16,-8-3 1 15,-3 0 1-15,-7-10 0 0,-7-8 0 16,-11-7 1-16,0-4-1 16,-3-2 1-16,10 3 0 15,0 3 1-15,8 3-2 16,3 9 0-16,3 7 0 15,0 3 0-15,29 0 0 16,14 6 1-16,3 0 1 16,4 0 0-16,21 0 1 15,14 3 0-15,14 4 0 16,7-1 0-16,11 1 0 16,3-4 0-16,15 0-1 15,-4 7 0-15,21-10-2 16,3 3 1-16,1 0-1 15,17-2 1-15,4-4-2 16,0 3 1-16,7 0-1 16,3 0 0-16,4-3 0 15,7-3 1-15,3 3-2 16,4 0 1-16,0 3 0 0,0-3 0 16,4 0 0-16,3-3 1 15,3 3-2-15,1 0 1 16,0-3 0-16,-4 3 0 15,3-3-1-15,-6-1 0 16,-4 4-1-16,0 0 0 16,0 0-3-16,0 0 0 15,0 0-6-15,0-6 0 16</inkml:trace>
  <inkml:trace contextRef="#ctx0" brushRef="#br2" timeOffset="33738.005">21551 11831 10 0,'-24'6'5'0,"-40"-3"-6"0,39-3 5 15,-3 4-4-15,-7-8 0 16,0 1 0-16,-4 3 0 16,-4 0 0-16,-6 0 0 15,-7 3 0-15,-4-6 1 0,-7 3-1 16,0 0 0-16,-4 7 0 15,0 5 1 1,1 7-1-16,3 3 0 0,0 9 0 16,7 1 0-16,7-1 0 15,7 3 0-15,7 4 0 16,11-7 0-16,10 1 1 16,4 2 0-16,7 4 0 15,4 6 0-15,6-13 0 16,4 13 0-16,7 0 1 15,4 6 1-15,7 0 0 16,10 10 0-16,4-10 0 16,3-6 0-16,0-6-2 15,15-4 1-15,10-6-2 16,14-9 1-16,11-13-1 16,0-12 1-16,-1-13-1 15,5-12 0-15,-8-10 0 16,-7-12 1-16,-11 3-1 15,-6-10 0-15,-18 1-1 0,-11-10 1 16,-14-4-1-16,-10-2 0 16,-11-3-1-16,-11 12 1 15,-6 0-2-15,-12 0 1 16,-9 7-2-16,-15 5 1 16,3 7-1-16,-13 10 1 15,-11 2 1-15,-4 10 0 16,-7 6 1-16,4 13 1 0,-3 9 0 15,-5 13 1-15,-6 15-1 16,-7 10 0-16,-4 25-2 16,4 28 0-16</inkml:trace>
  <inkml:trace contextRef="#ctx0" brushRef="#br2" timeOffset="70293.993">6724 677 28 0,'11'-6'14'0,"-11"-4"-15"16,0 1 15-16,-11-1-13 15,0-8 0-15,-6 2 0 16,-4 0 0-16,-8-6-2 16,-9-3 0-16,-5-3 1 0,1 3 1 15,0-3-2-15,-1 9 1 16,-6-3-1-16,-1 9 1 15,8-5-1-15,-7 11 1 32,-32-2-1-32,10 9 1 15,4 0 0-15,7 9 0 16,0-2 0-16,0 5 1 16,0 4-1-16,0 3 0 15,0-1 1-15,-7 1 0 16,4-3-1-16,6 3 1 0,4 6-1 15,-14 0 1 1,7 3-1-16,-7-3 1 0,4 3-1 16,-15 7 1-16,8-7-1 15,3 7 1-15,-4-7-1 16,7 6 1-16,-3-5-1 16,-3 8 1-16,-1 7-1 15,1 0 0-15,-1-9 0 16,1 2 0-16,3 7 0 15,-4-9 1-15,1-1-2 16,3-3 1-16,-4 10 0 16,0-3 0-16,1-1 0 15,3 4 1-15,14 12-1 16,-4-5 0-16,5 5 0 16,-5 0 1-1,4 0-1-15,-3-6 1 16,3 4-2-16,-7 2 1 0,0 0 0 15,3-6 0-15,8 0-1 16,0 4 1-16,-1-4 0 0,-3-4 0 16,4 8 0-16,-11-4 1 15,0 6-1-15,0-9 0 16,0 9 0-16,0 1 1 16,11 8-1-16,-1 4 1 15,1 3-1-15,7 0 0 16,-8 3 0-16,4 3 0 15,8 4 0-15,-5-1 0 0,11 10 0 16,-3-6 0 0,3 2 0-16,1-5 1 0,-8 8-1 15,0-8 0-15,7 2 1 16,1 1 0-16,2-1 0 16,-2-2 0-16,2-7 0 15,1 9 0-15,-4-2 0 16,1-7 1-16,-8 3-2 15,11-3 1-15,-1-3-1 16,1 0 0-16,3-3 0 16,4 3 0-16,-7 0 0 15,7-6 1-15,3 0-1 16,-3 2 0-16,11 4 1 16,2-12 0-16,-2 2-1 15,3-5 1-15,3-10-1 16,-6 3 1-16,-1 0-1 15,4-6 1-15,4 6-1 16,3-4 0-16,0 1 0 0,10 0 0 16,-6 0 0-16,6 0 0 15,8-6 0-15,-8 6 1 16,8-10-1-16,-7 4 1 16,6-4-1-16,-3-6 1 15,4 1-1-15,-4 5 1 16,11 4-1-16,-4-7 0 15,0 0 0-15,-3 1 0 16,7-4 0-16,-1 3 0 0,-3 1 0 16,8-1 0-16,-5 4 1 15,12-4 0-15,-5-3 0 16,8-3 0-16,-7 4 0 16,7-1 0-16,-8 0-1 15,8 0 1-15,0-6-1 16,3-3 0-16,4 6 0 15,-10-3 0-15,2 6 0 16,1-6 0-16,0 3 0 16,3-3 1-16,8 0-1 15,6 0 0-15,-6 0 0 16,10 0 1-16,-8 0-1 16,8 0 0-16,0 0 1 15,0-3 0-15,7-1-1 16,-3 4 1-16,10-3 0 15,-3-3 0-15,3-4-1 16,0 1 1-16,0 0-1 16,7-7 1-16,4 0-1 0,6 0 0 15,1 4 0-15,3-1 0 16,-3 1 0-16,10-1 0 16,8 0 0-16,-1-2 0 15,-3-4 0-15,7-3 1 16,3 0-1-16,8-3 1 15,-8 0-1-15,8-4 0 16,10 1 0-16,-4 0 0 0,-6-10 0 16,3 7 0-16,3-4-1 15,4 1 1-15,0-1-1 16,-7-6 1-16,7 0 0 31,0-3 0-31,-3-3-1 0,-11 0 1 0,3-6 0 16,4 0 0-16,4-1-1 15,-15 1 1-15,4-1 0 16,-7-11 0-16,3-1-1 16,-6 0 1-16,-8-6-1 15,-14-7 0-15,-3 1 0 16,0-4 0-16,-1-6 0 16,-10-3 0-16,-3-3-1 15,-4-6 1-15,-7-1-1 16,0 1 1-16,-11-13 0 15,4 10 0-15,-14-4 0 16,-4-3 0-16,1-3 1 16,-8-3 0-16,0-3 0 0,-7 6 0 15,-3 0 0-15,-4 0 1 16,-7-3 0-16,4-6 0 16,-11-1-1-16,0 4 0 15,0-3 0-15,-7-1 1 31,-8-46-1-31,5 12 0 16,-8 3 0-16,-3 10 0 0,-4 6 0 16,1 6 0-16,-12-6 0 15,1 10 0-15,0-4 0 16,-8 3 0-16,1 1 0 16,3 2 0-16,-10 10 0 15,0 6 0-15,3-3-1 16,0 4 1-16,0-1-1 15,-7 0 1-15,-3 3 0 16,-11-2 0-16,-4 5 0 16,-3-12 0-16,3 9 0 15,1-3 0-15,-8 16 0 16,-6-9 0-16,-12 6 0 16,5 9 0-16,6-6 0 15,-3-1 0-15,-4 11 0 16,0-1 0-16,-3 3 0 15,3-2 0-15,11 8 0 16,-11 7 1-16,4-3-1 0,-7 3 1 16,3 13-1-16,4-1 1 15,14 1 1-15,0 2 1 16,3 1-1-16,-3 3 1 16,7 0-1-16,-3-1 1 15,3 4-1-15,3 6 0 16,4-6-2-16,4 10 1 15,6 2-1-15,12-6 1 16,2 10-1-16,8-7 1 0,7 10-1 16,-4-7 1-16,11 7-1 15,-7-3 0-15,10 6 1 16,-3-4 0-16,11 4 0 16,-8-3 0-16,11 0 0 15,-7 6 0-15,4 0 0 16,3 0 0-16,0 0 0 15,3-4 0-15,4 4-1 16,-3-6 0-16,3 3 0 16,-7-6 0-16,3 9-1 15,4 0 1-15,0-7-4 16,-7 4 1-16,0 3-8 16,0-9 1-16,0-7-6 15,-10 7 1-15</inkml:trace>
  <inkml:trace contextRef="#ctx0" brushRef="#br0" timeOffset="157764.653">8308 3785 19 0,'11'0'9'0,"-11"-7"-9"15,-4-2 9-15,-3-13-9 16,-18-9 0-16,-7-7 1 15,-13-15 1-15,-8-10-3 16,-21 0 1-16,-8-6 0 16,-30 3 1-16,6 7-4 15,-7 2 1-15,-11-2-3 16,-6 12 0-16</inkml:trace>
  <inkml:trace contextRef="#ctx0" brushRef="#br0" timeOffset="158079.269">2417 3825 12 0,'-96'113'6'0,"-24"22"2"0,82-94 8 0,-12 18-16 15,1 7 1-15,-11 9 0 16,0 7 0-16,-11 6-2 16,11 3 1-16,-7 6-2 15,7 6 1-15,11 1-4 16,0 3 0-16,17-4-1 15,4 0 1-15</inkml:trace>
  <inkml:trace contextRef="#ctx0" brushRef="#br0" timeOffset="159124.279">2078 6397 13 0,'145'106'6'0,"49"-5"-1"15,-127-73 13-15,31 9-18 0,12 1 1 16,20 6-1-16,18 3 0 15,4-3-1-15,17 0 1 16,11-7 0-16,0-5 0 16,14 2 0-16,11-5 1 15,-8-8 0-15,19 1 1 16,-15-12 0-16,17-4 0 16,1-6 0-16,0-6 1 15,10-4-1-15,-17-5 1 0,14-10-1 16,-11-4 1-16,-3-11-2 15,-1 2 1-15,-10-12-1 16,-3-10 1-16,-11-9-2 16,-4-6 1-16,-6-6-1 15,-8-7 0-15,-14-3 0 16,-3 0 1-16,-22-10-1 16,1 7 0-16,-8 3 0 15,-6-6 1-15,-8 6-2 16,-10-6 1-16,-21-3-1 15,-11-4 1-15,-14-5-1 16,-15-1 1-16,-13-6-2 16,-14 0 1-16,-15 0-1 15,-21 0 1-15,-20-3-1 16,-30 3 1-16,1-1 0 16,-24 8 0-16,-8 2 0 15,-18 10 1-15,-20 0-1 16,-12 3 1-16,-9 9-1 0,-8 3 1 15,-7 7-1-15,0 9 1 16,-14 7 0-16,-4 2 0 16,4 4 0-16,-10 9 0 15,-8 6 0-15,0 10 0 16,-3 13 0-16,14-1 0 16,-11 13 0-16,4 6 0 15,11 3 0-15,-1 7 0 16,-10-1 0-16,14 7 0 0,0-10 0 15,0 4 0-15,7 9 0 16,0 6 0-16,4 0 0 16,13 7 0-16,-6 9 0 15,3-3 0-15,18 6 0 16,3 0 0-16,11 6 0 16,3 0 0-16,8 1 0 15,10 8 0-15,14 1 0 16,14 0 0-16,1 3 0 15,13-1 1-15,7-2-1 16,4 3 0-16,14 3 1 16,8 3 0-16,13 0-1 15,4 3 0-15,14 4 0 16,6 2 0-16,16-5-1 16,6-1 1-16,10 3-1 15,8 4 0-15,7 2 0 0,10-5 1 16,11-1-1-1,14 4 0-15,11-7-1 0,7 0 0 16,-4 4-1-16,21-4 1 16,15 10-2-16,13-10 0 15,1 6 0-15,14-2 0 16,17 2 2-16,0-2 0 16,22 5 1-16,-1-5 0 15,18-4 3-15,18-3 0 16,-7 0 1-16,14-15 1 15,-7-1 0-15,6-9 0 0,-6-12-2 16,-4-13 1-16,4-16-8 16,-7-12 1-16</inkml:trace>
  <inkml:trace contextRef="#ctx0" brushRef="#br0" timeOffset="160209.765">3835 6023 10 0,'46'-25'5'0,"-32"-12"-3"0,-4 15 5 0,-10 0-6 16,4-13 1-16,-4-2 0 15,-4-7 0-15,4-3-3 16,-17 3 0-16,-1 3 1 16,-3-3 1-16,-7 10-1 15,-4 6 0-15,0 2-1 16,0 11 1-16,-6-1-1 15,-1 7 1-15,-7 12-1 16,0 3 0-16,-3 3-1 16,3 10 0-16,3 3 1 15,-6 10 0-15,17 5 1 16,4 17 0-16,10-1 1 16,15 10 1-16,6 2 0 15,15-2 0-15,10 3 0 16,8-6 1-16,13-10 0 15,-3-9 0-15,-4-1-1 16,15-8 0-16,3-7-1 16,-8-10 1-16,5-11 0 0,3-14 0 15,-11-12-1-15,-6-6 1 16,-5-19 0-16,-9-10 0 16,-19-8-1-16,-10-8 0 15,-10-8-1-15,-26 3 1 16,-17-1-3-16,-7-2 1 15,-10 15-6-15,-25 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16T04:03:49.52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5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16T04:06:25.934"/>
    </inkml:context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2187 4123 22 0,'18'-15'11'0,"-11"-4"-3"0,-4 9 11 0,5 4-16 15,-8 3 1-15,0-7 3 16,0 4 0-16,0 0-8 16,0 6 1-16,0 0 6 15,0 0 0-15,0 0-1 16,0 0 0-16,0 3-1 15,0-3 0-15,0 3-1 16,0-3 0-16,0 3-1 16,0-3 0-16,0 0-2 15,0 0 1-15,0 3-1 16,0-3 1-16,0 0-1 16,0 0 1-16,0 0-2 15,0 0 1-15,3 0 0 16,-3 0 0-16,0 0-1 0,7 4 1 15,-7-4-1-15,0 0 0 16,0 0 1-16,0 0 0 16,0 0 0-16,0 0 0 15,0 0 0-15,0 0 0 16,0 6 0-16,0-6 1 31,0 3-1-31,0 3 0 16,0 4 0-16,0 5 0 15,0 4 0-15,0 0 0 16,-7 9 0-16,4 10 1 16,-8 12-1-16,-7 6 0 0,-3 4-2 15,0 3 1-15,3-4-4 16,-3-12 1-16,4-6-8 16,-5-9 0-16,12-17-3 15,-1-5 0-15</inkml:trace>
  <inkml:trace contextRef="#ctx0" brushRef="#br0" timeOffset="390.702">1764 4258 42 0,'0'0'21'0,"0"0"-16"0,0 0 40 15,0 0-41-15,3 0 0 16,15-6 4-16,3 3 1 0,11-4-10 16,24-8 0-16,19-14 5 15,20-11 1-15,7-14-2 16,-7 1 0-16,-14 0-6 16,1 9 1-16,-15 0-7 15,-18 16 1-15,-14 3-11 16,-17 15 1-16</inkml:trace>
  <inkml:trace contextRef="#ctx0" brushRef="#br0" timeOffset="946.103">2413 4562 40 0,'0'-9'20'0,"0"-7"-16"0,0 13 24 15,-7-6-28-15,3 2 1 16,-6 4 0-16,-1 0 1 16,-6 0-3-16,6 3 1 15,-7 3 1-15,4 0 1 0,0 3 0 16,4 7 0-16,-1-4-1 16,7 4 0-16,-3-7 0 15,4 0 1-15,3 4-1 16,10-4 0-16,1-3-1 15,3 0 1-15,11-3-1 16,-4 0 0-16,0-3 0 16,7 0 0-16,-13 0-1 15,2-3 1-15,1-1-1 16,-8 4 1-16,-6 3 0 16,3 3 0-16,-7 4-1 15,0-4 1 1,0 16 0-1,0-4 0-15,0 1-1 0,4-3 0 32,3-4-4-32,0-6 0 0,7 3-8 0,3-15 0 15</inkml:trace>
  <inkml:trace contextRef="#ctx0" brushRef="#br0" timeOffset="1563.866">2900 4462 39 0,'10'-10'19'0,"-10"4"-17"0,-7 6 29 16,4 3-30-16,-15 4 0 0,8 5 0 15,-12 1 1-15,5-4-3 16,-4-3 1-16,-1 7 0 16,1-1 1-16,4 1 0 15,-1 0 0-15,4-4 0 16,7 0 0-16,7-2 0 15,10-1 0-15,8-3 0 16,3-3 1-16,7 0-1 16,-3 0 0-16,0 0 0 15,-4 3 0-15,0 0-1 16,-10-3 0-16,-11 10-2 16,-4 2 1-16,-3 4-3 15,-3 0 1-15,-1 2-1 16,0-5 0-16,1-4 0 15,-1-6 0-15,11-3 1 16,0-6 0-16,11-3 1 16,10-7 0-16,7 0 1 0,4-9 1 15,0-12 1-15,14-13 1 16,-4-10 1-16,11-9 0 16,3-6 0-16,-13-4 0 15,-5 7 0-15,-6 3 0 16,-7 3-2-16,-4 4 1 15,-10 2-2-15,-11 7 1 16,0 12-1-16,-11 10 1 16,-10 12 0-16,-4 9 1 15,1 17-1-15,-12 15 0 16,4 62 0 0,11 7 0-16,0 0 0 15,11-3 0-15,3-13-2 16,3-15 1-16,-3-10-4 15,7-12 1-15,0-20-6 16,7-5 1-16,-7-10-5 16,-7-12 0-16</inkml:trace>
  <inkml:trace contextRef="#ctx0" brushRef="#br0" timeOffset="2101.977">2960 4462 40 0,'10'28'20'0,"22"-15"-23"0,-14-13 36 16,-8 0-33 0,8-4 0-16,-4-2 0 0,7 3 0 15,4-6 0-15,0-4 0 16,-4 7-2-16,4-4 0 15,-4 1-2-15,-4 6 1 16,5 0-3-16,-1-4 1 16,-11 4-1-16,8 3 1 0,-4 0 2 15,4 0 1-15,-8-6 4 16,8 12 1-16,-8-6 2 16,5 0 1-1,-1 0 2-15,7 0 0 0,-11 0-1 16,5 0 1-16,-1-9-3 15,0 9 1-15,-4 0-2 32,1-9 0-32,0 5-3 0,-4-2 0 0,0-6-2 15,-7 2 1-15,-7 7-1 16,0-6 0-16,-8 9 0 16,5 9 0-16,-8-3 0 15,1 7 1-15,2 12 0 16,5 3 0-16,3 7 0 15,7-4 1-15,7 4-1 16,-4-4 1-16,15-3-1 16,10-18 1-16,-3-1-4 0,3-9 1 15,0-6-11 1,4-1 1-16,7-5-3 0,0-1 0 16</inkml:trace>
  <inkml:trace contextRef="#ctx0" brushRef="#br0" timeOffset="2494.982">5133 4534 43 0,'-7'-13'21'0,"-4"4"-24"16,8 6 41-16,-4 0-36 16,-4-4 0-16,-3 4 1 15,-4 0 0-15,-3 3-5 16,-3 0 1-16,-1 3 3 15,4 4 0-15,-8 5-2 16,8 7 0-16,-7-6 0 16,10 5 0-16,8 4-2 15,6 0 1-15,4 0-5 0,11-3 1 16,3-10-2 0,14-9 1-16,0-9-8 0,4-4 1 15</inkml:trace>
  <inkml:trace contextRef="#ctx0" brushRef="#br0" timeOffset="2781.542">5260 4575 48 0,'0'15'24'0,"3"-8"-28"0,-3-7 44 0,8-13-39 16,-8-6 1-16,-8-9 1 15,-2-13 0-15,-4-15-4 16,0-10 0-16,0-6 3 16,3-6 0-16,-3-1-1 15,10 16 1-15,4 1-1 16,7 5 0-16,7 10-1 16,4 10 1-16,-7 15-4 15,6 6 0-15,-6 13-7 16,0 12 1-16,-1-6-7 15,-17 16 0-15</inkml:trace>
  <inkml:trace contextRef="#ctx0" brushRef="#br0" timeOffset="2971.959">4953 4311 55 0,'0'38'27'0,"4"3"-21"0,-1-35 51 16,8 0-55-1,10 1 0-15,0-7 0 0,18-10 0 16,0-2-4-16,-1-1 0 16,5-12-1-16,-4 12 1 15,-1 7-10-15,-2 0 0 16,-1-4-7-16,4 10 0 0</inkml:trace>
  <inkml:trace contextRef="#ctx0" brushRef="#br0" timeOffset="3692.351">6608 4684 42 0,'-4'48'21'0,"-10"-11"-20"0,10-31 31 0,1 4-32 16,-1-1 0-16,1-2 0 16,3-1 0-16,-7 0-1 15,3 0 1-15,4-3 0 16,-7-9 0-16,7-6-1 16,0-7 1-16,0-13-1 15,0 1 1-15,0-7-1 16,0-5 1-16,0 2-2 15,7 3 1-15,-7 4 0 16,11 5 0-16,-4 11 0 16,7-1 0-16,4 6 2 15,3 4 0-15,7 9 2 16,-3 6 0-16,10 4 1 16,-7 5 0-16,4 4-1 15,-11-6 1-15,-3 2-2 0,-8 4 0 16,-6-3-2-16,-8 3 0 15,-13-4-4-15,-1 4 1 16,-3-13-6-16,0 7 1 16,3-7-6-16,4-9 1 15</inkml:trace>
  <inkml:trace contextRef="#ctx0" brushRef="#br0" timeOffset="4008.213">7123 4493 44 0,'10'3'22'0,"-17"-3"-25"0,7 0 38 0,-3-3-33 16,-4 0 1-16,-8-3-1 16,-2 3 1-16,-4 3-4 15,-8 0 0-15,8 3 3 16,0 9 0-16,3 7-3 15,1 0 1-15,3 0-2 16,0 6 1-16,3 3-2 16,7-6 1-16,4 0 0 15,8-3 0-15,2-13 0 16,4-6 1-16,4-3 0 16,-1-6 0-16,5-1-5 15,-8-2 1-15,3-4-7 0,-2-3 1 16</inkml:trace>
  <inkml:trace contextRef="#ctx0" brushRef="#br0" timeOffset="4459.283">7218 4559 47 0,'0'25'23'0,"3"-12"-22"16,1-4 42-16,3 1-42 15,-7-1 0-15,3 3 1 16,5 1 0-16,-1-4-2 16,0 1 0-16,0-1 1 15,0-3 1-15,3-6-1 16,1-9 0-16,0 3-1 15,-4-4 0-15,3 1-2 16,1-4 1-16,-1 4-1 16,1 3 1-16,-8 0 0 15,8 2 0-15,-4 8 0 16,4-1 0-16,-1 3 1 16,8-3 0-16,-11 3 0 15,4-6 0-15,-1 7-1 16,1-4 1-16,-1-3 0 0,-10-7 0 15,11 1-1-15,-11-3 1 16,3-1-4-16,4 4 0 16,0-10-5-16,-3 1 0 15,7-4-5-15,-11-3 0 16</inkml:trace>
  <inkml:trace contextRef="#ctx0" brushRef="#br0" timeOffset="4821.049">7553 4634 48 0,'11'25'24'0,"-4"-31"-23"0,3 3 44 0,-6 3-45 16,6-6 1-16,4-1 1 15,8 1 0-15,-5-3-2 16,1 3 0-16,0-1 1 15,-4-2 0-15,-4-4 0 16,-3 1 0-16,-3-4-2 16,-4 0 1-16,0 7-2 15,-4-4 1-15,-3 7-1 16,0 3 1-16,0 6-1 16,4 7 0-16,-4 2 0 0,3-2 0 15,4 5 0-15,11 1 1 16,-8 3-2-16,8-4 1 15,-1 1-2 1,4-3 0-16,0-1-7 0,4-2 0 16,3-14-2-16,0 4 0 15</inkml:trace>
  <inkml:trace contextRef="#ctx0" brushRef="#br0" timeOffset="5075.256">7973 4700 43 0,'0'13'21'0,"3"-26"-28"0,-3 7 43 0,4-7-35 0,-4 1 0 0,0-7 2 16,3 6 1-16,1 4-4 16,-1-3 1-16,4 2 2 15,-3-6 1-15,7 1-1 16,6-1 0-16,1 0-1 15,3 7 0-15,0-7-2 16,-7 4 0-16,11 2-7 16,-7 4 0-16,3-3-9 15,-11-1 1-15</inkml:trace>
  <inkml:trace contextRef="#ctx0" brushRef="#br0" timeOffset="5900.87">9514 4236 47 0,'-10'6'23'0,"-22"16"-19"15,22-15 37-15,-5-1-42 16,-6 6 1-16,-7 1 0 16,3 6 1-16,-6-7-3 15,6 7 1-15,0-3-2 16,4 3 1-16,7-1-1 16,7 4 1-16,3-9 0 15,8 3 0-15,3 2 2 16,11-2 1-16,3-7 2 0,0-2 0 15,4-4-1 1,-1 0 1-16,-3 0-1 0,-3 0 1 16,-4 4-3-16,-10 5 0 15,-8-2-1-15,-3 5 0 16,-11 4 0-16,1-3 0 16,-1 3 0-16,1-7 0 15,2 1 1-15,5-4 0 16,6 0 1-16,4-5 0 15,4-4 0-15,10-4 0 0,4-5 1 16,10 0 0-16,11-1 0 16,-4-5 1-16,4-4-2 15,-4-3 1-15,-3 0 0 16,-4-3 0-16,-10 0-2 16,-1 3 1-16,-3 3-1 15,-3-6 0-15,-4 6-1 16,0 6 1-16,-7 4-1 15,0 9 1-15,-3 3 0 16,-1 3 1-16,4-2-1 16,-7 5 0-16,3 3 0 15,1 1 0-15,3 6-1 16,0 0 1-16,3-1-1 16,8 1 0-16,-11-3-3 15,7-3 0-15,4-4-5 16,3 0 1-16,3-2-8 15,5-7 1-15</inkml:trace>
  <inkml:trace contextRef="#ctx0" brushRef="#br0" timeOffset="6171.131">9899 4597 38 0,'-4'-7'19'0,"-6"23"-15"0,10-16 28 15,-4-6-29-15,1 3 0 0,3-13 3 16,0 3 0 0,3-2-7-16,4-4 0 0,0 0 5 15,4 3 1-15,10 1-2 16,0 2 0-16,4-2-2 16,0 5 1-16,-1 4-2 15,1 3 0-15,-4 3-6 16,0-7 1-16,1 7-10 15,-5 0 0-15,-6 0-1 16,-4 7 0-16</inkml:trace>
  <inkml:trace contextRef="#ctx0" brushRef="#br0" timeOffset="6353.298">10234 4562 44 0,'7'19'22'0,"-10"-3"-31"0,3-16 44 0,0 0-36 16,0 0 0-16,-4 0-5 15,4 0 1-15,0 0-1 0,0-10 1 16,0-2-6-16,-3-4 0 16</inkml:trace>
  <inkml:trace contextRef="#ctx0" brushRef="#br0" timeOffset="6501">10209 4443 24 0,'11'9'12'0,"-7"7"-23"0,-4-16 19 0,7 3-16 0,0-6 1 0</inkml:trace>
  <inkml:trace contextRef="#ctx0" brushRef="#br0" timeOffset="6814.784">10351 4565 43 0,'21'22'21'0,"14"-3"-22"16,-17-25 43-16,-4 6-42 15,3-3 1-15,5-7 0 16,-1-2 0-16,-4-4-1 0,1-6 0 16,-4 0 0-16,-3 0 0 15,-4 10 0-15,-7-1 0 16,-4 1-1-16,-3 2 1 16,0 7-2-16,-4-3 0 15,1 9-1-15,-1 6 1 16,4 10-1-16,0 3 0 15,7 3-1-15,4-6 1 16,3 0-4-16,3-7 1 16,8 4-5-16,3 0 1 15</inkml:trace>
  <inkml:trace contextRef="#ctx0" brushRef="#br0" timeOffset="7141.891">10961 4365 31 0,'0'-29'15'0,"-21"42"-14"0,14-10 25 0,-8 0-26 15,-6 7 1-15,0-1 0 16,0-3 0-16,3 1-1 16,8 2 1-16,-1 4 3 15,4-1 0-15,4 4 2 16,6 3 0-16,8 6 0 15,6-10 1-15,5 1-1 16,6 0 1-16,0-1-4 16,-7-5 0-16,-7-1-2 15,-7 1 0-15,-17-4-3 16,-11 3 0-16,-15 4-6 0,-3 3 0 16,-10-7-9-1,0-3 1-15</inkml:trace>
  <inkml:trace contextRef="#ctx0" brushRef="#br0" timeOffset="10497.004">12390 3684 23 0,'3'0'11'0,"4"-16"-1"0,-7 16 12 16,0 0-18-16,0 0 0 0,4-9 2 15,-1 9 1-15,-3 0-8 16,0 0 0-16,0 0 6 16,0 3 0-16,0 3-1 15,0-2 0-15,-3 8-2 16,-4 4 0-16,-4 6 0 16,-10 6 0-16,-4 16-2 15,-3 9 1-15,-4 10-1 16,4 9 1-16,-4 16 0 15,8 0 0-15,6 12 0 16,7-15 0-16,8 2-1 16,6-5 1-16,11-13-4 15,8-6 1-15,6-13-6 16,4-9 1-16,-1-16-8 16,1-6 1-16</inkml:trace>
  <inkml:trace contextRef="#ctx0" brushRef="#br0" timeOffset="11230.688">12933 3882 47 0,'0'9'23'0,"0"-21"-25"0,0 12 40 16,-4 0-38-16,1 3 0 15,-11 0 1-15,3 3 0 16,1 4-1-16,-5-1 0 15,1 3 0-15,0 4 1 0,0 3-1 16,0-3 1-16,0-4-2 16,3 4 1-16,1 3-1 15,6-4 1-15,1-2-1 16,6 3 1-16,8-1-1 16,3-5 1-16,7-4 0 15,4 0 0-15,-1 7 0 16,-2-4 1-16,-1 1-1 15,-7-1 1-15,-4-3-1 16,1 4 1-16,-4 5-2 16,-7-2 1-16,-7 6-3 15,-4-4 0-15,-3-2-6 16,-7 3 0-16,4-13-5 16,-1 3 1-16</inkml:trace>
  <inkml:trace contextRef="#ctx0" brushRef="#br0" timeOffset="11694.06">12947 4045 36 0,'-7'6'18'0,"-11"0"-20"0,4-3 31 0,0 7-29 15,-4-7 0-15,-3 6-1 16,0 1 1-16,3 2 0 16,4 7 0-16,0-6-1 15,4-1 1-15,3 4 0 16,0-4 0-16,7-2 0 15,0-1 1-15,7 1 0 16,0 2 0-16,3 1 1 16,1 6 0-16,3-4 1 15,0 4 0-15,0 0 0 16,0 6 0-16,0-6 0 16,0 0 0-16,-3-7-1 15,-4 4 1-15,-7 3-2 16,-7 6 1-16,-4 0-1 15,-10 3 0-15,-7-9-5 16,-4 6 0-16,4-6-10 0,-4 3 0 16,8-7 0-16,6-5 0 15</inkml:trace>
  <inkml:trace contextRef="#ctx0" brushRef="#br0" timeOffset="12268.543">13247 3985 31 0,'0'3'15'0,"10"0"-7"0,-6 1 28 15,-1 8-34-15,-3-9 0 16,0 16 2-16,-3 12 1 0,-1 7-6 16,-3 6 1-16,0 3 2 15,0 0 1-15,-3 0-3 16,-1 0 1-16,4-3-5 16,3-9 1-16,1-7-8 15,3-3 1-15,3-16-4 16,8 1 0-16</inkml:trace>
  <inkml:trace contextRef="#ctx0" brushRef="#br0" timeOffset="12540.581">13444 3910 44 0,'0'9'22'0,"-7"13"-24"0,7-9 42 15,-3-1-38-15,-1 7 0 16,-3 13 1-16,-3 11 0 31,3 45-7-31,3 0 0 16,4-13-2-16,0-12 1 15,4-19-9-15,3-10 0 16</inkml:trace>
  <inkml:trace contextRef="#ctx0" brushRef="#br0" timeOffset="12973.699">13589 4440 52 0,'-7'3'26'0,"3"6"-29"0,4-9 46 16,0 4-43-16,0 2 0 16,0-3-2-16,0-3 1 15,4 3-3-15,-1 0 1 0,5-3-12 16,2-3 1-16</inkml:trace>
  <inkml:trace contextRef="#ctx0" brushRef="#br0" timeOffset="13481.62">13868 4042 40 0,'-4'6'20'0,"1"-3"-15"0,3-3 27 16,0 0-28-1,0 0 0-15,3-3 1 0,1 3 1 16,3 3-7-16,3 0 0 15,4 0 5-15,4-3 1 16,7-6-3-16,-1 3 0 16,-2 0-1-16,-1 0 1 15,-7 0-2-15,-3 3 0 0,-1-4-1 16,1 4 1-16,-8 10-1 16,1 5 1-16,-4 4-1 15,-4 0 1-15,-3 9-1 16,0 1 1-16,0 11-1 15,0-2 0-15,0 3 0 16,0-1 0-16,0 4-1 16,3 0 0-16,1-6-4 15,-1-4 1-15,1-9-6 16,-1-6 1-16,4 0-5 16,0-13 0-16</inkml:trace>
  <inkml:trace contextRef="#ctx0" brushRef="#br0" timeOffset="13723.465">13910 4374 55 0,'7'6'27'0,"11"-3"-31"0,-11-3 54 16,3 0-48-16,1-3 0 15,3-3 0-15,4 6 1 16,-1-9-5-16,5 9 1 16,-1 0-1-16,3 0 1 15,-2 0-9-15,-5 0 1 16,1-10-8-16,-4 7 0 0</inkml:trace>
  <inkml:trace contextRef="#ctx0" brushRef="#br0" timeOffset="14142.24">14393 4321 50 0,'-7'9'25'0,"11"-9"-22"0,-4 3 41 16,0-3-41-16,0 0 1 16,7 0 1-16,7 0 1 15,7 0-8-15,4 0 1 16,0 0 4-16,3-3 0 0,-4-3-4 16,-2 3 0-16,-5-7-8 15,-3 10 0-15,-3-9-9 16,-8 0 0-16</inkml:trace>
  <inkml:trace contextRef="#ctx0" brushRef="#br0" timeOffset="14658.326">14915 4039 47 0,'4'15'23'0,"-4"-18"-21"16,0 12 34-16,0 10-36 16,0 3 1-16,-4 13 0 15,1 15 1-15,-1 0-3 16,-3 10 1-16,0 2 0 16,0-2 0-16,4-10-5 15,-1-6 1-15,4-3-10 16,0-13 1-16,7-19-1 15,4-2 0-15</inkml:trace>
  <inkml:trace contextRef="#ctx0" brushRef="#br0" timeOffset="14985.173">15106 4026 43 0,'0'0'21'0,"0"3"-21"0,0 0 43 0,0-3-41 15,-4 7 0-15,1 8 1 16,-4 10 1-16,0 7-5 15,0 5 1-15,0 20 1 16,0-4 1-16,0 0-3 16,3 4 0-16,1-7-6 15,3-16 1-15,3 4-8 16,4-16 0-16,4-6-1 16,-4-1 0-16</inkml:trace>
  <inkml:trace contextRef="#ctx0" brushRef="#br0" timeOffset="15210.916">15222 4534 47 0,'0'22'23'0,"14"-6"-26"0,-14-16 48 15,4 3-45-15,-4 0 0 16,4 0-1-16,-4 0 1 16,3-3-5-16,1 3 1 15,-1 0-10-15,1-9 1 16</inkml:trace>
  <inkml:trace contextRef="#ctx0" brushRef="#br0" timeOffset="15572.431">15526 4114 44 0,'-4'19'22'0,"4"-26"-16"16,0 7 32-16,0 7-37 16,-3 2 1-16,-1 13 1 15,1 0 0-15,-4 9-4 16,0 16 0-16,3-9 2 0,0 6 0 31,1 6-13-31,3-6 1 16,3-10-4-16,8-12 1 15</inkml:trace>
  <inkml:trace contextRef="#ctx0" brushRef="#br0" timeOffset="15942.002">15822 4242 48 0,'14'-6'24'0,"7"-10"-24"16,-21 10 42-16,0 6-43 15,0-6 1-15,-3 3 0 16,-4-4 0-16,-4 7 0 15,-6 7 0-15,-1-4 0 16,4 9 1-16,-4 7-1 16,4 13 0-16,0-1 0 15,3 3 0-15,1 7-1 16,3 0 1-16,3-7 0 16,8-2 0-16,3-13 0 15,3-7 1-15,12-9-1 16,2-12 1-16,4-7-1 0,1 4 0 15,-5-20 0-15,-6 10 0 16,-7-6-8-16,-4-3 1 16,-7 3-7-16,-4 2 0 15</inkml:trace>
  <inkml:trace contextRef="#ctx0" brushRef="#br0" timeOffset="16317.768">16055 3819 28 0,'-14'9'14'0,"10"29"3"16,8-29 14-16,3 17-26 16,3 2 0-16,8 9 4 15,3 17 0-15,4 5-11 16,3 4 1-16,-3 0 6 0,-4-1 0 15,-10 1-4-15,-8-6 1 16,-17 8-11-16,-14 1 0 16,-7-12-7-16,-18-1 0 15</inkml:trace>
  <inkml:trace contextRef="#ctx0" brushRef="#br0" timeOffset="18227.619">16521 4490 58 0,'0'3'29'0,"0"3"-14"15,0-6 29-15,0 4-42 0,0 2 1 16,0 0-1-16,0 0 1 16,3-2-7-16,1-1 0 15,3 3-7-15,0-6 1 16,0-13-10-16,0 7 1 16</inkml:trace>
  <inkml:trace contextRef="#ctx0" brushRef="#br0" timeOffset="40701.22">2512 6394 43 0,'0'0'21'0,"0"0"-16"0,0 0 21 16,0 3-26-16,0 0 0 16,0 0 0-16,-11 3 1 15,1 0 0-15,-4 4 0 16,-8 2 0-16,1 7 0 16,-7 3 0-16,-4 10 0 15,4 11 0-15,3 4 0 16,-3 4-1-16,7 8 1 15,3 4-1-15,1-3 1 16,13 2 0-16,4-8 1 16,4-7-1-16,13-4 0 0,1-8 1 15,14-7 0-15,6-9-1 16,1-6 1 0,14-26-1-1,-14-6 0-15,0-3-1 16,-11 0 0-16,-14 0-1 15,-3 0 0-15,-11 4-4 16,-4 2 0-16,-6 10-8 16,-8 2 0-16,-3 11-1 15,0 2 0-15</inkml:trace>
  <inkml:trace contextRef="#ctx0" brushRef="#br0" timeOffset="41510.529">2769 7024 43 0,'4'9'21'0,"13"-6"-18"15,-13-3 42-15,3-3-43 16,7 0 1-16,4-3 0 16,-1 0 1-16,5-1-5 15,-1-5 0-15,-4-1 2 16,5 1 1-16,-12-1-2 16,-3-3 0-16,-3 7-1 15,-8-4 1-15,-3 4-2 16,4 6 1-16,-11 6 0 15,-1 3 0-15,5 4-1 16,-8 2 1-16,8 4 0 16,3 3 1-16,3 3-1 0,8 0 1 15,10 0 0 1,0 0 1-16,7-4-3 0,4 1 1 16,-1-9-4-16,-2-4 0 15,2 0-4-15,1-3 0 16,3-3-1-16,0-6 1 15,1-7 1-15,2 1 1 16,-2-4 3-16,-5 1 1 16,1 2 6-16,-4-3 0 15,-7 4 2-15,0 2 0 0,-3 1 1 16,-8 0 1-16,-3 2-2 16,-3 1 1-16,-8 0-2 15,-3 3 0-15,0 6-2 16,-7-3 1-16,-4 0-2 15,1 3 1-15,6 3-1 16,-3 4 1-16,10 2-1 16,1 4 1-16,-1-1-1 15,4 4 1-15,7-3-2 16,7-3 0-16,14-7-1 16,0-3 0-16,-3-6-5 15,7 0 0-15,-1-7-8 16,8 1 1-16</inkml:trace>
  <inkml:trace contextRef="#ctx0" brushRef="#br0" timeOffset="42246.278">3440 7083 45 0,'10'22'22'0,"-3"-22"-20"0,-7 0 37 15,0 0-40-15,0 0 1 16,0-9 0-16,0 0 1 16,4-1-1-16,3-2 0 15,-4-1 0-15,4 0 1 0,4 1 0 16,-7 3 0 0,10-1-1-16,-4 7 1 0,1-3-1 15,-1 6 1-15,1 0-1 16,-4 3 1-16,-3-3-2 15,3 3 1-15,3 0-1 16,-6 0 1-16,3 4-1 16,-7-4 1-16,3 0-1 15,4 0 0 1,-7 0-1 0,4 0 0-16,-4-3 0 15,7-3 0-15,4 3 0 16,-4-6 1-16,3 0-1 15,1-1 1-15,-1 1 1 16,-3 0 1-16,4-1-1 16,-8 4 1-16,5 3-1 0,-8 0 0 15,3 3 0 1,4-3 0-16,4 4 1 0,-8-1 0 16,4 0 0-16,0 0 0 15,4 3 0-15,0-3 0 16,-1 4 0-1,1-4 1-15,-1 0-1 0,1 3 1 16,6-6-1-16,5-3 0 16,-5-3 0-16,-6-4 1 15,3-2-2-15,4-1 1 0,-8 1-2 16,1-4 1-16,-4 0-1 16,3 4 1-16,-10-1-1 15,-7 4 1-15,4 3-1 16,-4 9 0-16,3 3 0 15,-6 3 1-15,3 7-1 16,7 0 1-16,-7 3-1 16,7-4 1-16,7 1-1 15,0 0 1-15,3-1-2 16,4-5 0-16,4-4-4 16,3-3 0-16,0 3-7 15,1-2 1-15</inkml:trace>
  <inkml:trace contextRef="#ctx0" brushRef="#br0" timeOffset="42549.315">4177 7099 31 0,'7'6'15'0,"4"1"-4"0,-11-7 20 15,3 0-30-15,4 0 0 16,4-4 4-16,-1 4 1 16,-3 0-7-16,4 0 1 15,0-3 4-15,3 3 0 16,0-6-1-16,0 0 1 0,3-4-3 16,-6 1 0-16,3 0-1 15,0-4 0-15,0 0-1 16,-3 1 0-16,0-4-6 15,3 1 0-15,-4 2-8 16,1-3 1-16</inkml:trace>
  <inkml:trace contextRef="#ctx0" brushRef="#br0" timeOffset="42923.407">4561 6092 35 0,'-17'16'17'0,"-11"34"-14"0,21-28 23 15,-4 13-26-15,0 21 1 16,1 23 0-16,-1 12 0 16,8 9-1-16,-4 10 0 15,3-10 1-15,1-9 0 0,-1-19-2 16,4-19 0-16,-7-21-6 15,3-17 0-15,-6-15-4 16,-8-9 0-16</inkml:trace>
  <inkml:trace contextRef="#ctx0" brushRef="#br0" timeOffset="43116.683">4177 6814 46 0,'28'40'23'0,"0"-2"-23"16,-17-32 46-16,10 4-47 16,0-4 1-16,11 0 0 15,7-6 0-15,7-6-3 16,0-3 1-16,-1-4-9 16,-6-3 1-16,-7 7-4 0,-11 0 0 15</inkml:trace>
  <inkml:trace contextRef="#ctx0" brushRef="#br0" timeOffset="43402.882">4706 7024 39 0,'11'28'19'0,"-11"-6"-18"0,7-19 33 0,-7-3-34 16,0 0 0-16,0 0 2 15,0-6 0-15,0-4-1 16,0 1 0-16,0-4 1 16,0 1 1-16,0-1 0 15,0 4 0-15,0-4-1 16,3 4 1-16,4 3-2 16,4-1 1-16,-4 4-5 15,7 6 1-15,4 1-6 16,-1-4 0-16,4 6-7 15,-3-3 0-15</inkml:trace>
  <inkml:trace contextRef="#ctx0" brushRef="#br0" timeOffset="43583.197">5052 7105 30 0,'3'29'15'0,"-3"11"-11"0,0-37 20 15,0-3-26-15,0 4 1 16,0-4-3-16,0 0 0 16,7-7-1-16,-7-2 1 15,0-7-5-15,0-6 0 16</inkml:trace>
  <inkml:trace contextRef="#ctx0" brushRef="#br0" timeOffset="43972.998">5017 6892 17 0,'14'31'8'0,"10"-18"2"0,-13-10 12 0,3 0-23 15,0 0 1-15,4 4 2 16,3-4 0-16,7-3 0 16,-10 0 0-16,6-3 1 15,8-4 1-15,4 1 0 16,-5 0 1-16,-3-4-2 15,-3-2 0-15,0-1-2 16,-4 1 0-16,-3-1-1 16,-15 4 0-16,-3-1-1 15,-3 4 1-15,-8 6-1 16,-7 3 1-16,-3 4 0 16,0 8 0-16,7 4 1 15,0 3 1-15,3 6 1 16,1 4 1-16,6 2 0 15,1 7 1-15,3-10 0 0,7-6 0 16,7-3-2-16,14-9 1 16,0-4-4-16,11-18 1 15,-7 3-5-15,-11-4 1 16,-3 1-13-16,-8-4 0 16</inkml:trace>
  <inkml:trace contextRef="#ctx0" brushRef="#br0" timeOffset="44965.994">6883 6409 46 0,'0'3'23'0,"-11"0"-22"0,4 1 32 0,-4 2-33 16,-10 3 1-16,-10 1-1 15,2 5 1-15,-6 1-3 16,3 3 0-16,4 9 0 15,0-6 0-15,7 3-1 16,7-9 1-16,7-1 1 16,7 1 0-16,7 0 3 15,3-4 0-15,11 4 2 16,8 0 0-16,2-1 0 16,1 1 0-16,-7 3-1 15,-4 3 1-15,-7-3-3 16,-10 6 0-16,-11 3-2 0,-4 10 0 15,-10-7-1 1,3-3 1-16,-3 0 0 0,-4-9 1 16,4-3 0-16,7-4 0 15,-4-2 0-15,11-4 1 16,4 0 0-16,6 1 0 16,11-7 1-16,8-3 0 15,6-4 1-15,7-2 1 16,4-4-2-16,-7-2 1 15,3-7-1-15,0-3 0 0,4 6-1 16,-4 0 0-16,-14 0-2 16,1 3 1-16,-5-2-1 15,-6 5 0-15,-11 4 0 16,0 2 0-16,-7 7-1 16,-4 4 1-16,1 5-1 15,-5 7 1 1,8 21-1-1,4-2 1-15,6-7-1 16,8 0 0-16,7-9-4 16,3 0 1-16,7-13-9 15,4-3 0-15,0-6-1 16,-1-3 0-16</inkml:trace>
  <inkml:trace contextRef="#ctx0" brushRef="#br0" timeOffset="45204.478">7295 7083 43 0,'0'29'21'0,"8"-7"-26"0,-8-22 42 16,0-4-34-16,0-2 1 16,-8-10 1-16,8 1 1 15,0-4-8-15,8 0 0 16,-8 0 5-16,7-3 0 15,0 4-3-15,3-1 1 16,4 3-5-16,-3 0 1 0,3 4-9 16,-3 2 1-16,-4-2-4 15,0 3 1-15</inkml:trace>
  <inkml:trace contextRef="#ctx0" brushRef="#br0" timeOffset="45445.941">7412 6826 40 0,'0'0'20'0,"0"3"-19"15,0-3 36-15,0 0-35 16,0 0 0-16,0 0 1 15,3 0 0-15,4 0-5 0,1-3 1 16,-1 3-4-16,7 0 1 16,-11-3-9-16,-3-9 0 15</inkml:trace>
  <inkml:trace contextRef="#ctx0" brushRef="#br0" timeOffset="46060.879">7588 7043 58 0,'11'9'29'0,"-1"-15"-35"0,1 6 53 15,0-3-46-15,6-4 0 16,4-5 0-16,1-4 1 15,-1-3-3-15,-4-3 0 16,-3 0 1-16,-3-3 0 16,-4 7-1-16,-7 5 1 0,-7 0-1 15,4 4 0-15,-15 3 1 16,4 3 0-16,-7 12-1 16,3 7 1-16,-3 6 0 15,7 9 0-15,10 3-1 16,-3 1 1-16,14-1-3 15,7 1 0 1,4-10-6 0,7-6 0-16,10-10-7 0,11-9 1 0</inkml:trace>
  <inkml:trace contextRef="#ctx0" brushRef="#br0" timeOffset="46353.568">8149 6952 23 0,'39'-41'11'0,"-7"-12"-1"0,-25 46 9 0,-4-5-16 16,-6 2 0-16,-4 1 2 15,-7 6 0-15,-4 3-6 16,-3 3 0-16,0 0 4 0,3 3 1 16,-7 7-2-16,11 6 0 15,-7 0 0-15,7-4 0 16,3 1 2-16,4 3 1 16,4-4 1-16,3 4 1 15,14 3 0-15,11 3 1 16,13 0 0-16,1-3 0 15,0 0-4-15,-14-3 1 16,-4-10-5-16,-7 4 1 16,-21 0-5-16,-18 5 1 0,-17-8-11 15,-15-4 1 1,-17 7-7-16,-17-7 1 0</inkml:trace>
  <inkml:trace contextRef="#ctx0" brushRef="#br0" timeOffset="47352.296">2272 7588 43 0,'3'13'21'0,"15"-7"-15"0,-7-6 32 15,6 3-36-15,4 0 0 16,11 0 2-16,0 1 1 15,14-1-5-15,3 3 0 16,15 0 4-16,6 1 0 16,15-4 0-16,-4-3 0 15,11 0-1-15,7-3 0 16,10-4-1-16,7-2 1 0,-3-1-2 16,14 4 1-16,-3 0-1 15,6-3 0-15,4-1 0 16,7 4 0-16,11 0 0 15,-7-4 1-15,17 4-1 16,7-4 0-16,-6 7 0 16,17-6 0-16,3 3 0 15,-3-1 1-15,3 4 0 16,8 3 0-16,-8 0-1 16,11-3 1-16,4 3-1 15,-1 0 0-15,1 0 0 16,-4 0 0-16,11 0-1 15,-15 0 1-15,-6 0-1 16,-8 0 1-16,-14 0-1 16,-3-3 0-16,-14 0-3 15,-32 0 0-15,-8 3-6 0,-16-7 1 16,-19 4-14-16,-21-12 0 16</inkml:trace>
  <inkml:trace contextRef="#ctx0" brushRef="#br0" timeOffset="50071.53">2484 9997 24 0,'0'0'12'0,"0"9"0"16,0-6 12-16,0 6-19 15,0 4 0-15,0 6 5 16,-7 3 0-16,3 9-12 16,-3 13 0-16,3 6 7 0,-3 13 0 15,4 6-2-15,3 3 1 16,-7-3-4-16,3-16 1 15,4-6-5-15,0-9 1 16,0-16-9-16,4-6 0 16,-4-16-3-16,0-10 1 15</inkml:trace>
  <inkml:trace contextRef="#ctx0" brushRef="#br0" timeOffset="50429.075">2342 9887 33 0,'0'6'16'0,"0"0"-12"0,0-6 28 0,0 0-29 15,0 0 1-15,0 0 3 16,11-3 1-16,7-3-9 15,3 3 0-15,11 0 6 16,-4-4 1-16,11 4-1 16,14 0 0-16,3 0-2 15,4 0 1-15,-7 3-1 16,-11 3 0-16,-3 3-2 16,-11 7 0-16,-21 9-2 15,-7 6 0-15,-17 6-3 0,-12 4 1 16,-2-3-5-16,-8-4 1 15,0 0-9-15,7 1 0 16,1-4-1-16,6 0 1 16</inkml:trace>
  <inkml:trace contextRef="#ctx0" brushRef="#br0" timeOffset="50864.304">2963 10398 44 0,'7'0'22'0,"-7"6"-29"16,0-6 45-16,0-3-38 15,-7 3 1-15,4-3 1 16,-8 3 0-16,1 3-2 16,3 3 0-16,-4 4 2 15,0 9 0-15,-6 3 0 16,6-4 0-16,1 7-1 16,-1 7 0-16,11 2-2 15,0 1 1-15,0-10-1 16,11-6 1-16,-1-4-1 15,11-2 1-15,-3-7-2 16,3-9 1-16,-3-10 0 16,3-5 0-16,-10-4-3 0,-1 0 0 15,-3-3-7-15,-3-4 0 16,-4 4-2-16,-4 0 1 16</inkml:trace>
  <inkml:trace contextRef="#ctx0" brushRef="#br0" timeOffset="51239.017">3140 10448 44 0,'14'19'22'0,"0"0"-22"0,-11-13 43 0,5 3-41 16,2 1 0-16,-6-1 2 15,3 1 0-15,3-7-5 16,-3 0 1-16,-7-3 2 15,11 3 1-15,-8-6-2 16,5 3 1-16,2-3-1 16,-6 3 0-16,6 0-1 15,4 3 0-15,-3 3-1 16,-8 4 1-16,8-1-1 16,0 4 1-16,-1 2-1 15,4 1 1-15,-3 0-1 16,-1-4 1-16,1-2-1 0,0-4 1 15,-4-9-1-15,7-7 1 16,-4-9-1-16,1 1 0 31,0-29-1-31,3 6 0 16,-11 3-7-16,4 10 0 16,4 3-6-16,-8 6 1 15</inkml:trace>
  <inkml:trace contextRef="#ctx0" brushRef="#br0" timeOffset="51652.399">3609 10602 54 0,'0'0'27'0,"18"-3"-33"16,-8-1 47-16,4-2-41 16,0-3 1-16,8-4 0 15,-12 1 0-15,4-4-2 16,0 0 0-16,0 1 1 16,-6-4 0-16,-5 0-1 15,-6 3 1-15,3 4-1 16,-11 2 0-16,0 7 0 0,4 3 1 15,-3 7-1-15,3 5 0 16,3 4 0-16,-3-1 1 16,7 4 0-16,7 3 0 15,4 3 0-15,-1 0 1 16,11 0-3-16,8-3 1 16,-8-6-4-16,7-3 1 15,0-10-5-15,4-6 0 16,-4-7-5-16,-3-2 0 15</inkml:trace>
  <inkml:trace contextRef="#ctx0" brushRef="#br0" timeOffset="51901.58">4096 10624 38 0,'0'15'19'16,"0"-27"-20"-16,0 2 34 0,0-2-31 15,0-1 0-15,0-5 5 16,3-1 0-16,4 0-7 16,-7 0 0-16,7-3 5 15,4 0 0-15,3 3-1 16,4 1 1-16,10-1-3 16,-3 3 0-16,3 7-6 15,0-1 1-15,0 4-12 16,-3 3 0-16,-4-3-2 15,4 6 1-15</inkml:trace>
  <inkml:trace contextRef="#ctx0" brushRef="#br0" timeOffset="52785.416">6025 9928 45 0,'22'0'22'0,"-19"15"-30"16,-3-8 43-16,-10-4-36 15,-8 6 1-15,-3 4 0 16,-4 5 0-16,-3 1 0 0,7 3 0 16,-4 0 0-16,0 0 1 15,8-6-1-15,6-1 1 16,0 4 0-16,1-6 0 16,10-1 1-16,0 1 0 15,10-4 0-15,5 4 0 16,13 3 1-16,18 2 0 15,-11 4-2-15,4 0 1 16,-7 0-1-16,-8 10 0 16,-6 5-1-16,-11 4 1 15,-11 0-2-15,-6-4 0 0,-8 1-1 16,-7-7 1-16,-3-2 0 16,4-8 0-16,-1-2 0 15,4-6 0-15,3-4 1 16,0-2 0-16,15-4 0 15,3-3 1-15,18-3 0 16,6-4 0-16,8 1 0 16,7-3 1-16,7-4 0 15,-4-3 1-15,4 4-1 16,-4 2 1-16,-3-8-1 16,-4-1 0-16,-7-6-1 15,-3 3 0-15,-4 3-2 16,-7 0 1-16,-3 7 0 15,-4 2 0-15,-3 1-1 16,-4 9 0-16,0 3 1 16,0 13 0-16,0 2 0 0,0 1 1 15,0-3-1-15,3 3 1 16,-3-1 0-16,4 1 0 16,3 0-2-16,3 0 1 15,11-3-4-15,-10-1 1 16,7-5-8-16,3-4 1 15,4-6-7-15,-1-9 1 16</inkml:trace>
  <inkml:trace contextRef="#ctx0" brushRef="#br0" timeOffset="53073.503">6706 10583 41 0,'18'31'20'0,"-15"4"-13"0,-3-32 32 0,0 0-38 16,0 0 1-16,-3-3 0 16,3 0 1-16,0 0-4 15,0-3 0-15,-7-3 2 16,7-4 1-16,0 1-2 16,7-4 1-16,-7 1-2 15,0-4 1-15,3 4-1 16,5 2 0-16,-5-5-2 15,4 2 1-15,0 4-4 16,0-1 0-16,0 4-7 16,0 3 0-16,4 0-1 15,-8 3 1-15</inkml:trace>
  <inkml:trace contextRef="#ctx0" brushRef="#br0" timeOffset="53341.758">6717 10282 52 0,'7'0'26'0,"-7"-3"-36"0,0 3 56 0,3-3-46 15,5-1 0-15,2 1 0 16,-6-3 0-16,6 3-3 16,4-3 1-16,-3 3-12 15,0-4 0-15,-8 1 0 16,4 3 0-16</inkml:trace>
  <inkml:trace contextRef="#ctx0" brushRef="#br0" timeOffset="53718.886">7003 10555 58 0,'21'6'29'0,"7"-9"-42"0,-17 0 60 16,6 3-48-16,4 0 1 15,4-10 0-15,3-2 0 16,1-7-1-16,-5 0 1 16,1 0-1-16,-11-3 1 15,-3 0-1-15,-8-3 0 16,-10 7 0-16,-3 2 0 0,-1 3-1 16,-10 7 1-16,3 9 0 15,-3 10 0-15,3 6 0 16,8 12 0-16,3 0 1 15,7 4 0-15,3-1-1 16,8 1 1-16,10-1-3 16,0-6 0-16,7-6-8 15,11-6 0-15,4-10-3 16,-12-9 1-16</inkml:trace>
  <inkml:trace contextRef="#ctx0" brushRef="#br0" timeOffset="54017.107">7729 10263 30 0,'-3'-16'15'0,"-1"29"-14"16,-3-7 26-16,-3 0-26 15,-1 4 0-15,-3-4 1 16,-4 4 0-16,1-1-3 0,-4 0 1 16,-1 4 1-16,5 3 0 15,3-1 1-15,0-2 0 16,6-1 2-16,5 1 1 15,3 3 1-15,11 6 0 16,13-4 0-16,4-5 1 16,11 3-2-16,7-1 1 15,0 1-3-15,3 3 1 16,-17-4-4-16,-4 4 0 16,-17 0-2-16,-18 6 1 0,-14 0-6 15,-18-6 0-15,-14 0-11 16,-21 3 1-16</inkml:trace>
  <inkml:trace contextRef="#ctx0" brushRef="#br0" timeOffset="55007.366">2406 11213 38 0,'18'3'19'0,"24"-18"-14"0,-24 8 22 16,-8 1-26-16,11 0 1 15,15 0 3-15,6-4 0 16,-3 1-6-16,14 3 1 16,7-1 4-16,7 4 0 15,3 0-1-15,18 3 1 16,1 0-1-16,6 0 0 0,11 0-1 15,3 0 1-15,4-3 0 16,14 3 1-16,0 0-1 16,3 0 0-16,12 0 0 15,9 0 1-15,-6 0-1 16,14-3 0-16,10-4-2 16,-14 1 1-16,29 0-1 15,-61 0 1-15,68-10-1 16,6 10 1-16,1-1 0 15,-11 1 0-15,-4 0-1 16,4 3 1-16,-10 0-1 16,-1 3 1-16,-7 6-2 15,-3 3 1-15,-25-2-2 16,-3-4 1-16,-22 3-4 16,-10-3 0-16,-18 0-7 0,-14-3 0 15,-14-12-10-15,-17-1 0 16</inkml:trace>
  <inkml:trace contextRef="#ctx0" brushRef="#br1" timeOffset="59647.903">11172 6092 45 0,'71'-3'22'0,"-43"-19"-11"0,-21 13 23 15,0 3-33 1,0-1 0-16,-3 4 1 0,-4-3 0 16,-4-3-2-16,-6 2 1 15,-15 1 1-15,-10 6 1 16,-11 0-1-16,-14 3 0 15,-11 0-1-15,1 10 1 16,-11 3-2-16,-4-7 1 16,8 4-2-16,-5 2 1 15,12-2-1-15,10 2 0 16,10 1-1-16,12 0 1 16,9 3-1-16,15-1 1 0,11-5 0 15,13 3 1-15,15-4 1 16,10-2 0-16,8 8 0 15,3-5 1-15,-4 3 0 16,-3 2 0-16,-11 4-1 16,-10 3 0-16,-11 1-1 15,-14 5 0-15,-15 3-1 16,-9 4 0-16,-5 0 0 16,-10 2 0-16,-3 1 0 15,-4 0 1-15,7 0 0 16,8-7 0-16,2 7 0 15,8 0 0-15,3-7 0 16,8 1 1-16,6-10 0 16,8 0 0-16,3-3 0 15,10-6 0-15,11-4 0 16,11-3 0-16,10-5-2 0,4-4 1 16,11-4-4-16,-1 1 1 15,1 0-11-15,-4-3 0 16,3-3-3-16,0 2 0 15</inkml:trace>
  <inkml:trace contextRef="#ctx0" brushRef="#br1" timeOffset="59862.655">10950 6660 49 0,'-21'28'24'16,"-21"35"-26"-16,35-50 45 0,-4 15-45 15,-3 6 1-15,0 7-9 16,3-3 1-16,4-4 0 16,0-3 1-16</inkml:trace>
  <inkml:trace contextRef="#ctx0" brushRef="#br1" timeOffset="60444.345">9973 7591 44 0,'0'10'22'0,"11"-16"-17"16,-11 6 33-16,0 0-38 15,7-4 0-15,0-5 1 16,3-4 1-16,4-2-2 16,1-4 1-16,2-6 0 15,4 3 1-15,1-3 0 16,-1-3 0-16,0 6-1 15,0 3 1-15,-7 3-1 16,-3 4 1-16,-1 5-1 16,1 7 0-16,-1 3-1 15,1 4 1-15,-4 12-1 16,-7 3 1-16,0 6-1 0,-3 0 0 16,-1-3 0-16,4-6 0 15,0 0-2 1,0-4 1-16,0-5-4 0,7-7 0 15,4-6-8-15,3 0 0 16,7-4-3-16,7-2 1 16</inkml:trace>
  <inkml:trace contextRef="#ctx0" brushRef="#br1" timeOffset="60684.334">10485 7394 43 0,'-4'16'21'0,"-3"-7"-14"0,7-9 40 0,0 3-44 16,0-3 1-16,0 0 4 16,11 0 0-16,6 0-10 15,8-3 0-15,10 6 4 16,4-6 0-16,-4 0-5 15,-3 0 0-15,-4 0-9 16,-7-1 0-16,-6 4-7 16,-8-3 1-16</inkml:trace>
  <inkml:trace contextRef="#ctx0" brushRef="#br1" timeOffset="60882.617">10559 7585 53 0,'7'19'26'0,"3"-3"-28"0,-3-16 46 16,4 3-44-16,3 0 0 15,4-3-1-15,3 0 1 16,0-3-4-16,0 3 0 16,-3-3-8-16,-1-4 0 15,1-2-3-15,3 3 0 0</inkml:trace>
  <inkml:trace contextRef="#ctx0" brushRef="#br1" timeOffset="63355.721">11060 7240 28 0,'10'3'14'0,"1"0"0"15,-11 1 14-15,0 2-25 16,0 6 0-16,0 10 4 15,-4-3 1-15,1 16-9 16,-1 9 0-16,1-1 5 16,-1 11 1-16,4-1-3 15,0-6 1-15,0 0-8 16,4-6 1-16,-1-10-11 16,4-15 1-16</inkml:trace>
  <inkml:trace contextRef="#ctx0" brushRef="#br1" timeOffset="64600.507">10714 5588 9 0,'-4'0'4'0,"4"0"17"16,0 0-13-16,0 0-4 15,0 0 0-15,0 0 4 16,4 0 1-16,-4 3-10 0,0-3 1 16,0 3 8-16,3 0 0 15,-3 3-2-15,0 1 1 16,0 2-3-16,-3 4 1 16,-1 5-2-16,-3-5 1 15,-3-1-3-15,-4 7 1 16,-8 0-2-16,1-3 1 15,-3-4-1-15,-1-2 1 16,4-7-1-16,0-6 0 16,-1-4 0-16,5 1 0 15,-1-6 0-15,4-7 0 16,3-3 0-16,1-3 1 0,6-3-1 16,4 9 1-16,4 3 0 15,6 7 0-15,8-4-1 16,7 4 1-16,3 6 0 15,4 3 1-15,-1 6-2 16,5 6 1-16,-8 7-1 16,-3 3 1-16,-4 0-2 15,-4 0 1-15,5 3-1 16,-5-3 1-16,-3-3-1 16,0-3 1-16,4 2 0 15,0-15 0-15,-1 1-1 16,8-11 1-16,0-2 0 15,-1 3 0-15,-2-10-1 16,-5-3 1-16,1-3-1 16,-7-6 1-16,-8-3-1 15,-6 6 0-15,-15-4-4 0,-10 11 0 16,-11-1-10-16,-3 3 0 16</inkml:trace>
  <inkml:trace contextRef="#ctx0" brushRef="#br1" timeOffset="65414.053">11815 6773 38 0,'28'-25'19'0,"-11"-3"-12"0,-13 18 23 16,-1-2-29-16,1 2 0 16,-4-5 1-16,0-1 1 0,-4-3-4 15,1 3 1-15,-4 4 1 16,-4-1 1-16,1 4 0 15,-4 6 0-15,-4 3 0 16,0 6 0-16,-3 7 0 16,4-4 0-16,-8 10-1 15,4 6 1-15,3 3-1 16,7 3 1-16,4-5-1 16,7-1 0-16,7 0-1 15,4-3 1-15,7-7-1 16,3-8 0-16,0-1 0 15,0-9 0-15,0-3-1 16,-3 6 1-16,-4-7-1 16,4 1 1-16,-8 0 0 15,-3-1 0-15,0 1 0 16,0 6 1-16,-3 3 0 16,0 0 1-16,-1 13-1 15,1 0 0-15,-4 6-2 0,3-7 1 16,4 1-9-16,0-3 1 15,4-10-8-15,3-6 0 16</inkml:trace>
  <inkml:trace contextRef="#ctx0" brushRef="#br1" timeOffset="65788.229">12365 6980 43 0,'0'25'21'0,"3"-22"-19"15,-3-3 32-15,0-6-34 16,0-4 1-16,0-2 1 15,0-10 0-15,0-6-2 16,0 0 1-16,0-4 1 16,0-5 0-16,0 2 0 15,4 4 0-15,-1 9 1 16,5 0 0-16,2 9 0 16,1 4 0-16,6-1-1 0,-3 4 1 15,4 0-4-15,-4 3 1 16,0 0-7-16,-3-1 0 15,-1 4-10-15,-2 0 0 16</inkml:trace>
  <inkml:trace contextRef="#ctx0" brushRef="#br1" timeOffset="66238.46">12764 6271 41 0,'3'6'20'0,"-6"7"-16"15,3-10 27-15,0 0-31 16,-4 0 1-16,0 1 2 15,1-1 1-15,-1 0-4 16,1 0 1-16,-1 0 1 16,1-3 1-16,3 0-1 15,0 0 1-15,0-9-2 16,0 9 0-16,3-10-2 16,4-2 1-16,0-1 0 15,1-2 1-15,-1-4-1 0,3 6 1 16,1 4-1-1,3-1 0-15,0 7 1 0,0 3 1 16,0 3-2-16,0 7 1 16,-3-1-1-16,-1 1 0 15,1-1 0-15,-4 7 0 16,0-4-5-16,4-2 1 16,-4-4-12-16,0-6 1 15</inkml:trace>
  <inkml:trace contextRef="#ctx0" brushRef="#br1" timeOffset="66495.066">13049 6277 48 0,'7'0'24'0,"7"7"-22"0,-10-10 35 0,3 3-37 16,4-4 1-16,3 4 0 15,7-3 0-15,4 3-2 16,3-3 1-16,0 3-5 16,4 3 1-16,-4-6-10 15,-3 0 0-15</inkml:trace>
  <inkml:trace contextRef="#ctx0" brushRef="#br1" timeOffset="66751.258">13526 6039 44 0,'-4'10'22'0,"8"18"-16"0,-1-22 32 0,-3 13-38 15,0 12 0-15,-3 1 0 16,-1 15 0-16,-3 9-8 16,0-6 0-16,-7 10-6 15,-4-4 1-15</inkml:trace>
  <inkml:trace contextRef="#ctx0" brushRef="#br1" timeOffset="80908.774">23728 7823 44 0,'14'29'22'0,"-11"-17"-31"0,-3-9 32 0,0 4-43 15,0-4 1-15</inkml:trace>
  <inkml:trace contextRef="#ctx0" brushRef="#br1" timeOffset="83700.433">10114 9065 37 0,'4'10'18'0,"-8"-26"-13"16,1 13 19-16,-1 3-23 0,-3 0 1 16,-4 0-1-16,-3 0 1 15,-7 0-3-15,-4-3 1 16,1 6 1-16,-1 0 0 15,-3 6-1-15,-4 4 1 16,0 9-1-16,1 0 0 16,-1 6 0-16,0 3 0 15,7 4-1-15,4-1 1 16,7-2 0-16,4-1 0 16,6-9 0-16,11-3 1 15,7-10 0-15,7-6 0 0,8-3 0 16,-5-9 0-16,1-4-1 15,0-5 1-15,-1-4-1 16,1-3 1-16,-4 3-1 16,-3 0 0-16,-4 3 1 15,-3 3 0-15,3 10 0 16,-11 3 1-16,4 6 0 16,-3 3 1-16,-4 10-1 15,0 9 1-15,0 3-2 16,0 4 1-16,0-4-1 15,3-3 0-15,1-3-4 16,6-3 1-16,5-7-8 16,-1-2 1-16,0-7-6 15,0-6 0-15</inkml:trace>
  <inkml:trace contextRef="#ctx0" brushRef="#br1" timeOffset="85231.494">10456 9125 45 0,'0'19'22'0,"-3"-23"-19"15,3 4 39-15,3 4-41 16,1-1 0-16,-1-3 2 15,8 0 0-15,3-7-3 16,4-2 0-16,6 0 2 16,5-4 1-16,2 4-3 15,-2-1 1-15,-5 7-7 16,-3-3 1-16,-3 3-11 16,-4 3 0-16</inkml:trace>
  <inkml:trace contextRef="#ctx0" brushRef="#br1" timeOffset="85441.947">10375 9442 55 0,'7'9'27'0,"7"-6"-18"0,-3-6 43 15,7 0-50-15,3 0 1 16,7 0 0-16,7-4 0 15,4-2-7-15,0 3 1 16,-4 2-5-16,-3 4 1 0,-11 0-12 16,-10 0 0-16</inkml:trace>
  <inkml:trace contextRef="#ctx0" brushRef="#br1" timeOffset="86508.279">11377 8924 44 0,'11'19'22'0,"-15"3"-10"16,4-16 22-16,0 7-32 0,0-1 0 16,-3 10 1-16,-8 10 1 15,4 8-5-15,0 14 0 16,0 5 1-16,3 4 1 16,1 0-6-16,-1-7 0 15,4-9-11-15,0-9 1 16</inkml:trace>
  <inkml:trace contextRef="#ctx0" brushRef="#br1" timeOffset="86732.143">11748 9501 56 0,'0'44'28'0,"-8"9"-34"0,1-46 46 0,-3 11-41 15,-4 7 0-15,-4 7-9 16,0-4 0-16,4-3 1 16,4-3 0-16</inkml:trace>
  <inkml:trace contextRef="#ctx0" brushRef="#br1" timeOffset="87482.76">12972 9338 40 0,'0'31'20'0,"0"-6"-16"0,0-18 27 16,0-1-29-16,0-3 1 16,-4 0 1-16,1-3 1 15,-1-3-6-15,1-3 1 0,-1-10 4 16,4-3 0-16,0-3-2 16,0-6 1-16,4-3-1 15,3-4 0-15,-4-5-1 16,4 2 1-16,7 7-1 15,0 2 0-15,8 4 0 16,6 6 0-16,4 7 0 16,-1 3 0-16,1 9-3 15,0 0 1-15,-4 3-7 16,-3 9 0-16,-8 4-9 16,-3 3 0-16</inkml:trace>
  <inkml:trace contextRef="#ctx0" brushRef="#br1" timeOffset="87889.405">13437 9172 42 0,'-3'3'21'0,"-15"0"-11"0,15-3 29 0,-1 0-35 16,1 0 1-16,-1 0 4 15,4 3 1-15,0 0-11 16,7 1 0-16,0-1 7 16,11 0 0-16,-1 0-2 15,1 0 0-15,7-3-5 16,-1-3 1-16,1 0-6 16,-4 3 0-16,-3 0-7 15,-4 0 1-15,-7 0-8 16,-7 3 0-16</inkml:trace>
  <inkml:trace contextRef="#ctx0" brushRef="#br1" timeOffset="88112.69">13353 9451 46 0,'-4'12'23'0,"11"20"-19"0,-3-26 37 16,3 0-40-16,0 4 0 15,3-4 1-15,8 3 0 16,3-9-3-16,0-9 1 16,1 0 0-16,2-1 0 15,4 1-6-15,-3-1 1 16,-4 1-10-16,-3 0 0 31</inkml:trace>
  <inkml:trace contextRef="#ctx0" brushRef="#br1" timeOffset="88532.481">14644 8949 48 0,'7'6'24'0,"-21"4"-27"0,10-4 37 16,-6 7-33-16,-8-1 1 15,-14 13 0-15,-7 10 1 16,-3 9-4-16,-7 12 1 16,-4 7 1-16,7 0 0 15,4-7-4-15,6-9 1 16,8-9-10-16,7-10 1 0,7-12-3 15,3-10 0-15</inkml:trace>
  <inkml:trace contextRef="#ctx0" brushRef="#br1" timeOffset="88746.082">14157 9137 59 0,'18'76'29'0,"31"2"-36"16,-31-50 60-16,6-3-53 15,12 13 1-15,9 9-1 0,5-6 1 16,-1 12-6-16,-6-3 0 16,-12-3-12-1,-9 7 1-15</inkml:trace>
  <inkml:trace contextRef="#ctx0" brushRef="#br2" timeOffset="94238.918">9073 10589 44 0,'4'6'22'0,"7"16"-11"0,-4-15 22 16,-7 5-31-16,0 7 0 16,-7 0 0-16,0 9 0 15,-4 10-3-15,0 2 0 16,4 8-2-16,0-1 1 16,0-7-13-16,4-8 1 0</inkml:trace>
  <inkml:trace contextRef="#ctx0" brushRef="#br2" timeOffset="94794.566">9483 10718 39 0,'17'-22'19'0,"-6"-13"-15"0,-11 23 23 16,0-4-23-16,-4-3 0 15,-6 4 1-15,-4-4 1 16,-15-3-8-16,-9-3 0 16,-5 3 5-16,-6 3 0 15,3 6-2-15,-3 4 0 16,-8 9-3-16,-3 9 1 16,0 4-3-16,4 9 1 15,-4 6-2-15,-4 10 1 16,8 6-1-16,10 12 1 0,4 10 1 15,10 12 0-15,18 4 2 16,10-1 0-16,22 4 2 16,7-10 0-16,17-9 3 15,22-12 0-15,6-20 1 16,22-12 1-16,7-22-1 16,-1-16 1-16,-6-18-2 15,-14-7 0-15,-15-19-3 16,-17-5 1-16,-11-1-11 15,-14-6 1-15,-13 9-7 16,-8 6 0-16</inkml:trace>
  <inkml:trace contextRef="#ctx0" brushRef="#br2" timeOffset="96174.276">11271 10821 48 0,'36'-15'24'0,"-22"-7"-21"0,-14 15 40 16,0 7-42-16,0 0 1 15,0 0 0-15,-4-6 1 16,-21 6-5-16,-17 6 1 0,-14 4 2 15,-15 2 1-15,-7 4-2 16,-3 3 1-16,-10 3-2 16,6 3 0-16,4 0 0 15,3 0 0-15,8 0-1 16,10 0 0-16,7 3 0 16,7 1 0-16,14-4 1 15,15 0 0-15,9-3 1 16,19 0 0-16,10 3 0 15,11-3 1-15,17 0 1 16,1-7 0-16,3 7 0 16,-7-3 1-16,-8 0-2 15,-9 3 1-15,-8 9-2 16,-7-3 0-16,-11 4-1 16,-13 2 0-16,-8 7-1 15,-10-3 1-15,-7 2 0 16,-1 4 1-16,1 7 0 15,0-8 0-15,-4 1 0 0,0 3 0 16,4-3 0-16,7-3 1 16,3-3-1-16,4-1 1 15,10-8 0-15,8-1 1 16,10-9 0-16,10-4 0 16,12-5 1-16,9-7 0 15,15-3 0-15,7-3 0 47,0-4-4-47,4-2 1 0,3 3-6 0,0-1 0 0,-7 7-12 16,-7-3 0-16</inkml:trace>
  <inkml:trace contextRef="#ctx0" brushRef="#br2" timeOffset="96386.255">11218 11640 60 0,'4'9'30'0,"-18"35"-38"16,10-28 49-16,-3 9-41 16,-3-3 1-16,-1 12-7 15,-3 7 0-15,0 3-7 16,3 6 1-16</inkml:trace>
  <inkml:trace contextRef="#ctx0" brushRef="#br2" timeOffset="98050.239">10202 12540 29 0,'-3'40'14'0,"3"11"-8"0,0-36 15 0,-4 10-20 16,1-3 1-16,-4-6 0 16,3-3 0-16,-3-1-2 15,4-6 0-15,-1-6 2 16,4-9 1-16,0-10-1 16,7-3 0-16,0-6 0 15,0 0 1-15,7-4-2 16,4-5 1-16,3 2-1 15,0 4 1-15,0 6 0 16,4 3 0-16,-4 6 0 0,-3 4 0 16,0 2 0-16,-4 7 0 15,-4 0 0-15,1 0 0 16,-4 12-1-16,0 7 1 16,-7 6-1-16,-7 0 0 15,3 6-1-15,1 7 1 16,-1-10-4-16,4-3 0 15,0 0-7-15,7-4 1 16,4-5-6-16,3-4 0 16</inkml:trace>
  <inkml:trace contextRef="#ctx0" brushRef="#br2" timeOffset="98370.672">10707 12483 55 0,'0'10'27'0,"3"-13"-34"15,-3 3 52-15,7 3-45 16,0-3 1-16,1-3-1 16,2-4 1-16,4 4-2 0,0-3 1 15,11 3-4-15,-4 0 0 16,-3 3-9-16,-1-4 0 16,-9 4-2-16,-5 4 0 15</inkml:trace>
  <inkml:trace contextRef="#ctx0" brushRef="#br2" timeOffset="98562.194">10626 12659 44 0,'-4'31'22'0,"8"-9"-17"0,-1-16 42 0,4 1-45 15,4-4 1-15,6 3 0 16,5-6 0-16,-1-6-6 15,0 0 1-15,4 2-3 16,-1-2 0-16,-2 0-11 16,-5-4 1-16</inkml:trace>
  <inkml:trace contextRef="#ctx0" brushRef="#br2" timeOffset="99073.71">11321 12483 57 0,'7'10'28'0,"-7"-7"-30"16,0 3 47-16,0 10-43 15,0 3 0-15,0 9 1 16,0 6 0-16,0 4-4 15,0 6 1-15,-4 3-2 16,1 0 0-16,-1-6-13 16,4-13 0-16,-7-9-2 15,0-7 0-15</inkml:trace>
  <inkml:trace contextRef="#ctx0" brushRef="#br2" timeOffset="99763.324">10813 10207 38 0,'-4'28'19'0,"-21"13"-16"16,22-29 32-16,-4 4-32 16,-4 0 0-16,-3-1 1 15,-3 1 1-15,-1-4-7 0,0-2 1 16,-3-7 3 0,3 0 1-16,1-3-3 0,3-3 1 15,0-3-1-15,3-4 0 16,4 1 0-16,3-4 1 15,8-2-1-15,3-4 1 16,7 3-1-16,4 4 1 16,3 2-1-16,4 1 0 15,-1 9 0-15,1 6 1 16,3 3-1-16,-3 4 0 16,3 3 0-16,4 3 1 15,0-4-1-15,-4 4 0 0,4-3 1 16,-8-7 0-16,1-3 0 15,-4-2 0-15,-3-4 0 16,-1-10 1-16,-2-2-2 16,-5-4 1-16,-3-3-1 15,0-6 0-15,-7-6-1 16,-7 9 0-16,-7 0 0 16,-7 0 0-16,-7 3-4 15,-8 6 0-15,1 7-11 16,-11 3 1-16</inkml:trace>
  <inkml:trace contextRef="#ctx0" brushRef="#br2" timeOffset="100318.124">12129 11383 41 0,'7'-13'20'0,"3"-6"-8"15,-10 19 27-15,0 3-36 16,0 0 0-16,-10 10 1 0,-15 6 0 16,-7 12-6-1,-7 7 1-15,4 6 3 0,0 6 0 16,-4 3-4-16,0-3 1 15,11-9-5-15,0-6 1 16,7-13-11-16,3-4 1 16,7-11-1-16,4-17 1 15</inkml:trace>
  <inkml:trace contextRef="#ctx0" brushRef="#br2" timeOffset="100515.138">11762 11288 41 0,'10'7'20'0,"8"46"-17"0,-8-34 41 0,1 6-42 16,3 9 1-16,4 17 0 15,-4-14 1-15,18 26-6 16,-4-10 1-16,11 1 1 16,-8-10 1-16,-2-10-6 15,-5-9 0-15,-6-9-10 16,0-7 0-16</inkml:trace>
  <inkml:trace contextRef="#ctx0" brushRef="#br2" timeOffset="100964.146">12379 10918 45 0,'4'26'22'0,"-4"-14"-23"0,0-9 32 16,0 4-31-16,0-1 1 15,0 3 1-15,0-3 0 16,0-2-2-16,0 2 1 15,0-6 0-15,0-3 1 0,0-4 0 16,0-2 0-16,0-3-1 16,3-4 0-16,1 0-1 15,3-3 1-15,0 1-1 16,7-4 1-16,-4 3-1 16,4 0 1-16,1 3-1 15,-1 4 1-15,3 9 0 16,-3 9 0-16,1 10-1 15,-5 5 1-15,-3 5-1 16,0 5 0-16,-3-6-4 16,3 0 1-16,-4-3-6 15,4-3 1-15,0-7-7 16,4 1 0-16</inkml:trace>
  <inkml:trace contextRef="#ctx0" brushRef="#br2" timeOffset="101219.161">12792 11028 52 0,'7'6'26'0,"17"-12"-35"0,-13 6 47 16,3-3-39-16,4 0 1 0,3-6-4 16,0 2 0-16,0-2-2 15,0-1 0-15,4-2-8 16,-4-4 1-16</inkml:trace>
  <inkml:trace contextRef="#ctx0" brushRef="#br2" timeOffset="101415.64">13226 10740 54 0,'7'31'27'0,"0"47"-38"15,-4-52 51-15,1 14-41 0,-1 4 1 16,4 10-10-16,-7 2 1 15,-3-6 0-15,3 3 1 16</inkml:trace>
  <inkml:trace contextRef="#ctx0" brushRef="#br2" timeOffset="106355.652">13977 11361 20 0,'-11'6'10'0,"4"10"5"15,7-16 11-15,0 3-21 16,0-3 0-16,0 0 2 15,0 0 0-15,11 0-9 16,3-3 0-16,4-1 5 16,-1 1 1-16,15 0-6 15,7 0 1-15,3-3-10 16,1-1 1-16,-5 1-3 16,-2-3 0-16</inkml:trace>
  <inkml:trace contextRef="#ctx0" brushRef="#br2" timeOffset="106564.208">13875 11640 46 0,'-11'19'23'0,"15"-10"-19"0,-4-9 46 15,10 0-49-15,4 0 1 16,8 0 0-16,13-3 0 0,-7 0-4 15,11-4 0-15,3 1-3 16,8 3 1-16,-8 0-12 16,0 0 0-16</inkml:trace>
  <inkml:trace contextRef="#ctx0" brushRef="#br2" timeOffset="107330.448">15931 10828 44 0,'39'-26'22'0,"-11"8"-12"0,-20 11 29 0,-1 7-36 16,0-3 1-16,-7 3 1 16,0 0 1-16,0 0-8 15,-7 3 0-15,-15 4 5 16,-9 2 0-16,-15 7-2 16,0 6 1-16,-7 0-2 15,-10 3 0-15,-1 0-1 16,1 3 1-16,3-3-1 15,3 0 0-15,8-3-1 16,3 0 1-16,11-3 0 16,10-3 1-16,11-1 0 15,14-2 1-15,14-1 0 16,7 1 1-16,11-1 0 16,14 4 0-16,-4 0-1 15,-3-1 0-15,-7 1 0 16,-11 6 0-16,-18-3-2 0,-17 12 0 15,-14 4-1 1,-18 9 1 0,-10 0-1-16,-4 3 1 0,0 3 0 0,0-3 0 15,0 0 1-15,3 3 0 16,8-6 1-16,10-3 0 16,7-13 0-16,11 0 0 15,7-3 1-15,11-3 1 16,13 0-1-16,11-6 1 31,43-7-4-31,6-3 1 0,1 1-7 16,3-1 0-16,-3-3-12 15,-4-3 1-15</inkml:trace>
  <inkml:trace contextRef="#ctx0" brushRef="#br2" timeOffset="107524.599">15833 11464 59 0,'-25'22'29'0,"7"38"-34"16,11-38 47-16,-3 6-43 15,3 13 1-15,0-1-10 16,0-2 1-16,-1 6-2 0,-6-3 1 15</inkml:trace>
  <inkml:trace contextRef="#ctx0" brushRef="#br2" timeOffset="110197.082">14912 12261 44 0,'3'22'22'0,"-6"12"-12"0,3-25 22 15,0 7-30-15,-4-3 0 16,-3 5 3-16,0 8 0 15,0 2-6-15,-3-3 1 16,-4 0 2-16,6-6 1 16,-2 0-2-16,3-10 1 15,0-9-2-15,3-6 0 16,8-13 0-16,3-3 0 0,3 3 0 16,5-6 0-16,-1-6 0 15,7-4 0 1,0 4-1-16,7-1 1 0,-3 1 0 15,0 6 0-15,-4 0 0 16,-4 3 0-16,1 6 0 16,-4 4 0-16,0 6 0 15,-3 6 1-15,-1 3-1 16,-3 6 1-16,-3 0-1 16,-4 7 1-16,-4 9-1 15,1 3 0-15,-4 1 0 16,0-4 1-16,3-6-4 15,1-4 1-15,3 1-4 47,3 0 0-47,4-7-10 0,4-6 1 0,-4-3-2 0,7 0 1 0</inkml:trace>
  <inkml:trace contextRef="#ctx0" brushRef="#br2" timeOffset="110874.742">15395 12323 46 0,'-3'3'23'0,"-1"-3"-22"0,4 0 47 0,0 0-46 16,0 0 0-16,0 0 3 15,0 0 0-15,0 0-5 16,4 4 1-16,3-4 3 16,7 3 0-16,11-3-3 15,3 0 0-15,4 0-5 16,-1-3 1-16,-2 3-8 16,-5-4 1-16,-6 1-9 15,-8 0 1-15</inkml:trace>
  <inkml:trace contextRef="#ctx0" brushRef="#br2" timeOffset="111084.033">15360 12546 42 0,'3'6'21'0,"5"-6"-16"0,-1 0 31 16,3 0-35-16,1 0 0 15,3-3 0-15,11 0 1 16,3 0-6-16,4 0 0 16,3 0-8-16,-3-1 0 15,-4-2-2-15,-4 3 1 16</inkml:trace>
  <inkml:trace contextRef="#ctx0" brushRef="#br2" timeOffset="111398.923">16069 12427 46 0,'7'-10'23'0,"-10"4"-31"16,-1 6 46-16,-7-3-36 15,-3 0 0-15,-3 0 1 16,-1 3 1-16,-7 0-5 15,1 6 1-15,-5 10 3 16,1 6 0-16,4 3-2 16,9 0 1-16,1 3-1 15,11-6 1-15,6-3-2 16,8-7 1-16,10-9-1 16,4-9 0-16,3-6-3 15,-3-13 1-15,-1-10-12 16,-2 7 1-16,-8-7-2 0,-4-5 0 15</inkml:trace>
  <inkml:trace contextRef="#ctx0" brushRef="#br2" timeOffset="112150.473">15677 10420 44 0,'0'16'22'0,"-7"2"-26"0,4-11 41 16,-4-1-36-16,-4 6 0 16,-3 1 1-16,-4-4 1 15,-3 1-3-15,0-4 0 16,0 0 1-16,3-3 1 16,1 1-1-16,3-4 0 15,-1 0-1-15,5-4 1 16,6-2 0-16,1 0 0 0,6-3-1 15,4-1 1-15,4 1-1 16,3-4 1-16,4 4-1 16,3-1 1-16,0 1-1 15,4 9 1-15,-1-3-1 16,1 6 0-16,0 3 0 16,-4 4 0-16,4 2 0 15,-4 4 0-15,4 0-1 16,-4-4 1-16,3 1 0 15,-2-4 0-15,-1-6 0 16,0-6 0-16,0-3 0 16,0-10 0-16,0-9 0 15,-3-3 1-15,-7-4-1 16,-4-2 1-16,-7 3-1 16,-7-1 0-16,-11 4-3 15,-10 3 1-15,0 9-11 16,-4 7 0-16,-3 12-2 0,-1 0 1 15</inkml:trace>
  <inkml:trace contextRef="#ctx0" brushRef="#br2" timeOffset="112646.448">16842 11232 44 0,'14'-9'22'0,"-14"9"-21"0,0 0 42 16,-4 0-41-16,1 6 0 16,-4 6 1-16,-11 1 1 15,-7 12-5-15,-10 6 1 16,-4 10 2-16,0 3 0 16,4 9-3-16,3-9 1 15,4-6-7-15,3-7 1 16,8-6-10-16,3-12 0 15</inkml:trace>
  <inkml:trace contextRef="#ctx0" brushRef="#br2" timeOffset="112857.533">16619 11241 48 0,'22'54'24'0,"2"43"-22"15,-17-69 38-15,7 19-40 16,4 7 1-16,0 8-1 16,-1-5 0-16,-3-4-4 15,1-12 1-15,-5-10-6 16,1-15 1-16,-4-7-7 16,-7-12 1-16</inkml:trace>
  <inkml:trace contextRef="#ctx0" brushRef="#br2" timeOffset="113290.291">17145 10900 46 0,'11'22'23'0,"-8"15"-24"0,-3-24 42 0,0 2-41 15,0 4 1-15,-3 3 0 16,-1-9 1-16,1-4-3 16,3 1 1-16,-4-4 1 15,4-3 0-15,0-9 0 16,4-7 0-16,-1-3-1 15,1-12 1-15,3 0-1 16,0 0 0-16,3 0 0 16,1-7 0-16,3 7 1 15,4 0 0-15,-1 12 0 16,1 7 1-16,0 9 0 16,-4 9 1-16,-4 7-1 15,1 9 1-15,3 6-3 16,-3 10 1-16,-1-3-6 0,-3-1 0 15,-3 1-12-15,-8-10 0 16</inkml:trace>
  <inkml:trace contextRef="#ctx0" brushRef="#br2" timeOffset="116548.644">18320 11288 29 0,'-18'0'14'0,"0"0"3"0,15-3 15 15,-1 6-27-15,1 1 0 16,-4 2 4-16,3-3 1 16,1 0-11-16,3-3 0 15,0 3 8-15,0-3 0 16,10-3-3-16,8-3 1 16,10 3-3-16,8 0 1 15,-5-4-5-15,12-2 0 0,2 0-7 16,-2 2 1-16,-4 1-11 15,-11 0 1-15</inkml:trace>
  <inkml:trace contextRef="#ctx0" brushRef="#br2" timeOffset="116744.71">18147 11740 63 0,'-11'28'31'0,"15"-18"-26"16,-4-10 53-16,7 0-55 16,3 0 1-16,12-3 0 15,16-4 1-15,8 1-8 16,4 0 0-16,-8-1-2 0,-3 4 0 16,-4 3-16-16,-10 3 0 15</inkml:trace>
  <inkml:trace contextRef="#ctx0" brushRef="#br1" timeOffset="127956.377">27298 5704 38 0,'3'-7'19'0,"1"1"-12"0,-4 6 20 0,4-6-26 16,-4-4 1-16,0 1 2 15,0-7 0-15,-8 4-5 16,-2-1 1-16,-8 1 2 16,-6 2 1-16,-8 7-1 15,-3 6 0-15,-4 10-2 16,3 9 1-16,5 3-1 16,-1 3 1-16,4 7-1 15,7-1 1-15,6 1 0 16,8-1 1-16,4-3-1 15,6-2 0-15,15-11 1 16,10-8 0-16,8-10-1 16,2-13 0-16,1-5-1 15,-4-8 1-15,-6-5-1 16,-5 6 0-16,-2 3-1 16,-8 6 1-16,3 4 1 0,-3 2 1 15,-3 10 0-15,0 7 1 16,-1 15-1-16,1 6 1 15,-1 9-1-15,4 7 1 16,4 0-3-16,0 0 0 16,3-6-7-16,-4-7 1 15,5-6-12-15,9-9 1 16</inkml:trace>
  <inkml:trace contextRef="#ctx0" brushRef="#br1" timeOffset="128617.901">29249 5895 44 0,'0'3'22'0,"0"-12"-19"0,0 9 26 15,-4 0-26 1,1-3 0-16,-4 6 2 0,-4-3 0 15,1 6-7-15,-5 3 1 16,-2 7 4-16,-1 3 1 16,1 9-3-16,-1-3 1 15,0 6-2-15,4 4 1 16,4-1-2-16,2 1 0 16,5-4-4-16,10-6 0 15,7-9-5-15,4-7 1 16,6-9-3-16,8-6 1 0,7-6 2 15,0-7 1-15,0 3 5 16,-4-3 1-16,-3 1 5 16,-4-1 1-16,-3 0 4 15,-4 3 1-15,-4 1-2 16,-6-1 0-16,3 6-1 16,-7 4 0-16,0-3-2 15,-3-1 0-15,-4 1-2 16,-4 6 1-16,-3 3-2 15,-3 0 1-15,-8 12-2 16,4-2 0-16,0 9-3 16,3-7 1-16,1 4-4 15,2-4 1-15,8 4-2 16,8-7 0-16,2-2-3 16,4-7 0-16,4 0-2 15,-4-13 1-15</inkml:trace>
  <inkml:trace contextRef="#ctx0" brushRef="#br1" timeOffset="128918.317">29655 6005 39 0,'10'34'19'0,"-13"10"-24"0,3-35 38 16,0 1-31-16,-4 2 1 15,1-8-1-15,3-1 1 16,-4 0-5-16,4-3 1 0,7-6 2 15,0-4 1-15,4-6-2 16,3-2 0-16,0-7 0 16,0 3 1-16,4 0 0 15,-1 6 0-15,1 7 0 16,0 2 0-16,-1 4 0 16,1 6 1-16,-1 4-1 15,-2 2 0-15,-1 4-3 16,-4 2 1-16,1 1-5 15,-1-4 0-15,1-2-8 16,0-4 1-16</inkml:trace>
  <inkml:trace contextRef="#ctx0" brushRef="#br1" timeOffset="129532.935">30318 5889 40 0,'10'3'20'0,"-17"0"-19"0,4-3 33 16,-8 0-34-16,-3 0 0 15,-7 3 0-15,0 0 0 16,0 0-1-16,3 4 1 16,0-4-1-16,8 3 0 15,-1 3 0-15,11 1 1 16,4 5-1-16,6-2 1 15,8 3 0-15,3 6 1 0,7-4 0 16,4-2 0-16,-4 0 1 47,-3 0 0-47,-4-4-2 0,-7 1 1 0,-7-1-2 0,-7 4 1 0,-7-4-1 16,-3-2 1-16,-5-4-2 15,1-3 0-15,4 0 1 16,3-3 1-16,7 0-1 15,7-6 1-15,3 0-1 16,12-4 0-16,6-2 1 16,7-4 1-16,4-12 2 15,7-10 0-15,17-12 0 16,4-16 0-16,7-9 0 16,0-10 0-16,-7-15-1 15,-3-13 1-15,-15 13-4 16,-6-7 1-16,-19 16-1 0,-10 7 0 15,-10 8 0-15,-15 7 1 16,-10 19 0-16,-7 19 0 16,-11 18 0-16,-3 26 0 15,-4 9-2-15,0 18 1 16,0 36-1-16,11 27 0 16,7 13 0-16,10 0 0 15,11-12-3-15,7-23 1 16,4-12-5-16,6-25 0 0,-3-22-3 15,-7-22 1-15</inkml:trace>
  <inkml:trace contextRef="#ctx0" brushRef="#br1" timeOffset="129713.335">30508 5572 63 0,'39'31'31'0,"7"-6"-43"15,-18-25 67-15,14-3-56 16,22-6 0-16,14-10-1 16,-1 10 0-16,-17-20-3 15,-3 4 0-15,-22 6-12 16,-21 4 1-16</inkml:trace>
  <inkml:trace contextRef="#ctx0" brushRef="#br1" timeOffset="130222.973">26536 6826 54 0,'7'0'27'0,"-3"44"-24"16,-8-28 41-16,0 6-44 15,-3 6 1-15,0 19-1 16,-3 6 1-16,-4 16-1 0,0 3 0 16,7 7-2-16,-1-10 0 15,5-10-6-15,-1-12 0 16,4-9-8-16,7-19 0 16</inkml:trace>
  <inkml:trace contextRef="#ctx0" brushRef="#br1" timeOffset="130526.383">27104 7083 30 0,'7'35'15'15,"-11"-7"-16"-15,1-18 16 0,-4 2-15 16,-4-6 0-16,-3 1 7 15,-3-1 0-15,-1-3-5 16,0 0 1-16,1 0 3 16,-5 0 1-16,5 1-1 15,-1-1 1-15,8 0-6 16,3 0 1-16,-1 0-5 16,5 0 0-16,-1 3-2 15,-3 1 0-15,0-1-5 16,-3 0 0-16,-4-3-2 0,-4-3 1 15</inkml:trace>
  <inkml:trace contextRef="#ctx0" brushRef="#br1" timeOffset="131167.562">26938 7290 39 0,'0'10'19'0,"-3"-1"-16"0,3-6 36 15,0 4-35-15,0 5 0 0,0-2 3 16,0 11 0-16,-4 14-9 16,1-1 0-16,-1 4 5 15,0-3 1-15,1-4-8 16,-1-6 1-16,-3-12-13 15,-3-10 1-15</inkml:trace>
  <inkml:trace contextRef="#ctx0" brushRef="#br1" timeOffset="131531.309">27386 6707 41 0,'0'3'20'0,"4"22"-7"0,-4-12 25 0,0 3-36 15,-4 15 1-15,-3 13 1 16,0 19 0-16,0 12-6 16,-4 9 0-16,4 14 1 15,4-14 0-15,-1 1-9 16,4-19 0-16,0-3-6 15,7-16 0-15</inkml:trace>
  <inkml:trace contextRef="#ctx0" brushRef="#br1" timeOffset="131965.032">28078 7199 40 0,'10'-15'20'0,"-3"15"-13"0,-7 0 33 16,0 0-38-16,0 0 1 15,-3 6 0-15,-8 0 1 16,-3 7-6-16,-4 6 1 16,-6 3 3-16,-1 3 0 15,-3-3-2-15,0-7 1 0,6 7-1 16,8-3 0-16,0 3 0 16,7-6 1-16,0-1 0 15,0 1 0-15,7 0 1 16,11-1 0-16,3-2 0 15,7-4 0-15,7 1 0 16,4-4 0-16,-4-3-5 16,0 0 1-16,-3 0-7 15,-7 1 0-15,-4-1-8 16,-7 6 0-16</inkml:trace>
  <inkml:trace contextRef="#ctx0" brushRef="#br1" timeOffset="133033.92">28910 6823 52 0,'11'-6'26'0,"-8"25"-23"0,1-19 38 16,-1 15-40-16,-3 10 1 16,0 10 2-16,0 18 0 15,-3 10-4-15,-1 12 1 16,-6 29 2-16,-1 12 1 16,1-3-2-16,-8 3 1 0,0-25-6 15,-3-10 1-15,3-15-14 16,1-22 1-16,6-16-4 15,4-19 1-15</inkml:trace>
  <inkml:trace contextRef="#ctx0" brushRef="#br1" timeOffset="135029.17">14182 6641 30 0,'-4'10'15'0,"1"-1"1"0,3-9 16 0,0-3-28 15,-4 3 1-15,1 0 3 16,3 0 1-16,0 0-10 16,0 0 0-16,7 0 7 15,3 0 1-15,11 0-2 16,4-3 0-16,14 0-3 16,10-4 1-16,8 1-6 15,3 0 1-15,-7-7-8 16,-4 1 0-16,-3-4-9 15,-7 7 1-15</inkml:trace>
  <inkml:trace contextRef="#ctx0" brushRef="#br1" timeOffset="135256.149">14185 6949 55 0,'-46'78'27'0,"57"-47"-23"0,-4-24 46 16,4-4-46-16,10 3 1 16,10-3 1-16,15 0 0 15,14-9-9-15,0 3 1 16,0-3 1-16,-3 2 0 16,-8 1-8-16,-7 6 0 15,1-9-11-15,-8 0 1 16</inkml:trace>
  <inkml:trace contextRef="#ctx0" brushRef="#br1" timeOffset="135884.97">16796 6080 45 0,'0'-9'22'0,"-4"-10"-13"0,1 12 29 15,-1-5-36-15,-6-1 1 16,-5 4 1-16,-6 3 0 16,-3 3-5-16,-5 3 0 15,1 6 4-15,-4 3 0 16,-3 7-2-16,0-7 1 15,3 10 0-15,4 6 0 0,3 3-1 16,8 4 0-16,2-7 0 16,8 3 0-1,7 3 0-15,11-2 0 0,7-7 0 16,6-13 0-16,8-9-1 16,7 0 1-16,3-9-1 15,-3-10 1-15,-4-6-1 16,-3 3 0-16,-4 0-1 15,-7 3 1-15,-3 6 0 16,-4 4 0-16,-3 9 0 16,-1 9 0-16,-3 7 0 15,0 3 1-15,-3 15-2 16,-4 10 1-16,0 7-4 16,4-4 1-16,-1 0-5 15,1-7 1-15,-1-8-12 16,4-10 1-16</inkml:trace>
  <inkml:trace contextRef="#ctx0" brushRef="#br1" timeOffset="136250.858">15967 6930 57 0,'-7'12'28'0,"14"7"-19"0,-4-19 45 0,4 6-50 16,7-3 1-16,11 1 2 15,14-4 1-15,10 0-9 16,18-7 1-16,18-2 5 15,24 0 1-15,15-4-3 16,10-3 0-16,7 7-5 16,-3 0 1-16,-22 2-8 15,-10 7 1-15,-14 3-10 16,-15 1 1-16,-20-1-7 16,-15 6 1 15</inkml:trace>
  <inkml:trace contextRef="#ctx0" brushRef="#br1" timeOffset="136634.642">16140 7290 44 0,'10'7'22'0,"4"11"-15"16,-10-8 34-16,-4-1-39 16,0 10 0-16,0 6 1 15,-4 7 1-15,1 8-5 16,-1 7 0-16,4 7 0 16,4-7 1-16,-1-7-9 15,1-5 1-15,3-13-8 16,0-6 0-16</inkml:trace>
  <inkml:trace contextRef="#ctx0" brushRef="#br1" timeOffset="136878.419">16365 7519 53 0,'7'7'26'0,"11"5"-28"0,-11-12 45 16,7 3-44-16,11-3 1 15,3-3-1-15,4-3 0 0,7-4-1 16,0-2 0-16,-1-1-7 16,1-6 1-16,-4-2-7 15,-6 2 1-15</inkml:trace>
  <inkml:trace contextRef="#ctx0" brushRef="#br1" timeOffset="137268.814">17321 7500 49 0,'-7'47'24'0,"0"-18"-30"0,4-20 42 16,-1 1-37-16,-3-7 0 16,0 0 1-16,0-9 1 15,-4-7-1-15,4-6 1 16,0-6 0-16,4-6 1 15,3 2 0-15,3-2 0 16,8-3 1-16,7 5 1 16,3 4 0-16,14 0 1 15,14 3 0-15,22 0 0 16,10 4-2-16,0-1 1 0,-14 9-6 16,-7 7 1-16,-3 3-13 46,-11 0 0-46,-15 6-5 0,-2 1 1 16</inkml:trace>
  <inkml:trace contextRef="#ctx0" brushRef="#br2" timeOffset="149651.435">19611 11110 29 0,'7'-7'14'0,"0"1"-9"0,-7 6 14 16,4 0-19-16,-4 0 0 16,0 0-3-16,0 3 0 15,0-3 0-15,0 0 1 16,0 0-2-16,-4 0 1 15,4 0 1-15,-3 0 0 16,3 0 2-16,0 0 1 31,0 0 5-31,3-6 0 16,1 3 1-16,3 3 0 0,-7 0 1 16,7 0 0-16,-7 0 0 15,0 0 0-15,7 0-2 16,0 3 0-16,-4 0-1 15,1 7 0-15,-4 2-1 16,0 10 0-16,0 6-1 16,-7 13 1-16,0 9-2 15,-4 19 1-15,1 3-1 16,-1 10 0-16,0-7-2 16,1 7 1-16,-1-10-4 15,4-6 1-15,4-7-6 16,3-12 0-16,3-6-11 15,8-16 1-15</inkml:trace>
  <inkml:trace contextRef="#ctx0" brushRef="#br2" timeOffset="149938.238">19985 11655 58 0,'3'10'29'0,"15"-26"-33"0,-11 16 46 0,4 0-41 15,6 0 0-15,4 0 1 16,-3 0 0-16,7 0-3 15,7 0 0-15,-1 0-4 16,1 0 0-16,0 0-11 16,0-9 0-16</inkml:trace>
  <inkml:trace contextRef="#ctx0" brushRef="#br2" timeOffset="150162.557">20137 11470 57 0,'3'22'28'0,"-3"16"-32"0,0-19 44 16,7 0-40-16,-3-4 0 15,-1 29-3-15,-3 0 1 16,4-3-6-16,-8 0 1 15,1-13-8-15,-4-9 1 16</inkml:trace>
  <inkml:trace contextRef="#ctx0" brushRef="#br2" timeOffset="150628.184">21248 11342 44 0,'-11'6'22'0,"1"22"-17"0,3-21 34 16,-8 5-37-16,-6 7 0 16,-3 9 1-16,-5 10 0 15,-6-1-5-15,0 10 1 16,3 10-1-16,4-4 0 16,3-6-9-16,4-3 1 0,7-9-5 15,7-13 1-15</inkml:trace>
  <inkml:trace contextRef="#ctx0" brushRef="#br2" timeOffset="150823.92">20786 11536 53 0,'31'63'26'0,"22"9"-36"15,-35-47 50-15,10 3-44 16,11 4 1-16,0 5-9 16,-4-2 0-16,-3-4 6 15,-7-6 1-15</inkml:trace>
  <inkml:trace contextRef="#ctx0" brushRef="#br2" timeOffset="151109.461">21354 11662 56 0,'3'-3'28'0,"18"-1"-31"0,-14-2 51 0,4 0-46 16,0 3 0-16,3 3 0 16,14 3 0-16,4 0-5 15,10 0 1-15,0 0-4 16,1-3 0-16,-5 0-11 16,-9 0 0-16</inkml:trace>
  <inkml:trace contextRef="#ctx0" brushRef="#br2" timeOffset="151304.723">21583 11474 54 0,'3'50'27'0,"-3"19"-31"0,0-44 43 15,0 9-40-15,0 7 1 16,0-3-6-16,0-1 0 15,4-5-3-15,3-4 1 16,0-12-6-16,4-13 0 16</inkml:trace>
  <inkml:trace contextRef="#ctx0" brushRef="#br2" timeOffset="151573.511">22373 11386 48 0,'-10'28'24'0,"-12"3"-28"15,15-21 46-15,-7 9-41 16,-7 12 0-16,-7-3 1 15,-4 13 0-15,-3 12-4 16,3-9 0-16,4-6-6 16,3-7 1-16,11-6-7 15,3-6 0-15</inkml:trace>
  <inkml:trace contextRef="#ctx0" brushRef="#br2" timeOffset="151769.997">22070 11339 48 0,'17'44'24'0,"8"21"-23"0,-14-43 40 15,3 13-41-15,0-1 1 16,7 13-1-16,0 10 1 16,4-16-3-16,-4-1 0 15,0-2-6-15,-3-13 1 0,-4-9-7 16,-3-13 0-16</inkml:trace>
  <inkml:trace contextRef="#ctx0" brushRef="#br2" timeOffset="152188.664">22483 10730 63 0,'14'3'31'0,"17"-3"-40"16,-24 4 60-16,8-4-49 16,2 0 1-16,8 0 1 15,7 0 1-15,6 0-6 0,-2 0 0 16,-5 3 3-16,-2-10 1 15,-8 11-3-15,-7 5 0 16,-7 7-2-16,-10 2 1 16,-12 8-2-16,-2 2 0 15,-8 3 0-15,-3 7 0 16,0-1 1-16,3-5 0 16,4 2 1-16,3 1 1 15,8-4 0-15,2-3 1 16,8-6 0-16,11-6 1 15,10-7-4-15,11-5 1 16,7-4-7-16,0 0 0 0,-11-7-10 16,4 10 1-16</inkml:trace>
  <inkml:trace contextRef="#ctx0" brushRef="#br2" timeOffset="152505.453">23047 11696 68 0,'21'6'34'0,"7"1"-43"0,-14-7 61 15,8 0-52-15,9-3 0 16,8 3-3-16,4 0 1 31,-1 6-15-31,-14-6 1 16</inkml:trace>
  <inkml:trace contextRef="#ctx0" brushRef="#br2" timeOffset="152703.012">23269 11633 57 0,'4'7'28'0,"-8"33"-30"15,4-27 37-15,4 9-37 16,-1 3 1-16,1-3-10 16,3 3 0-16,0 0 2 15,0-3 1-15</inkml:trace>
  <inkml:trace contextRef="#ctx0" brushRef="#br2" timeOffset="152955.931">23724 11944 58 0,'0'-3'29'0,"4"15"-38"0,-4-12 49 16,3 0-42-16,4 0 0 0,4 0-9 16,0 0 0-16,3 0 3 15,0-9 0-15</inkml:trace>
  <inkml:trace contextRef="#ctx0" brushRef="#br2" timeOffset="153165.021">24031 11994 44 0,'11'22'22'15,"-8"-19"-26"-15,-3-3 32 0,0 0-31 16,11-3 0-16,0 0-11 15,3 0 0-15,3-4 11 0,8-2 1 16</inkml:trace>
  <inkml:trace contextRef="#ctx0" brushRef="#br2" timeOffset="153420.297">24536 12054 35 0,'0'9'17'0,"3"-9"-16"16,-3 0 29-16,0 0-28 15,0 0 0-15,0 0-1 16,4-3 1-16,3 0-7 15,0 0 0-15,3-1-5 16,1-2 0-16</inkml:trace>
  <inkml:trace contextRef="#ctx0" brushRef="#br2" timeOffset="153647.771">24874 12098 35 0,'18'12'17'0,"-4"-3"-17"0,-10-5 26 16,3-4-27-16,0 0 1 15,0 3-6-15,0-6 1 16,7-4-2-16,-3-2 1 15</inkml:trace>
  <inkml:trace contextRef="#ctx0" brushRef="#br2" timeOffset="154428.514">25979 11414 64 0,'3'6'32'0,"15"-3"-43"0,-11 0 64 16,3 1-51-16,8-4 1 15,7 0-1-15,3 0 0 16,11-4-8-16,10 1 1 15,4 0-8-15,-7 6 1 16,-7 0-6-16,-4 4 0 16</inkml:trace>
  <inkml:trace contextRef="#ctx0" brushRef="#br2" timeOffset="154622.449">25873 11878 75 0,'14'41'37'0,"32"-32"-50"16,-22-6 74-16,12-3-62 15,10 0 1-15,-1 0-8 16,12-3 0-16,-1 0-5 16,-6-6 1-16,-15-4-8 15,-21 7 0-15</inkml:trace>
  <inkml:trace contextRef="#ctx0" brushRef="#br2" timeOffset="155926.166">18376 5917 34 0,'11'-50'17'0,"-11"-16"-13"0,-4 47 18 16,-10-9-22-16,-11-4 0 16,-13-5 1-16,-12 2 0 15,-17 1-1-15,-7-4 0 16,-18 4 0-16,-17-1 1 15,-7 4-1-15,-1 3 1 32,-94 9-2-32,13 16 0 15,8 15-1-15,-1 10 0 16,25 13-1-16,-3 12 1 16,3-3-1-16,7 12 1 0,15 10 0 15,-1 6 1-15,7 3 0 16,8 10 0-16,17 9 0 15,14 6 0-15,11 20-1 16,21 5 1-16,14 10-2 16,25 12 1-16,17 10 1 15,22 6 0-15,28 0 4 16,21 0 0-16,24-6 2 16,19-10 1-16,20-12 1 15,22-9 0-15,-4-23-1 16,21-12 1-16,11-25-4 15,7-19 1-15,3-16-2 16,1-28 0-16,20-28-1 16,8-19 0-16,-7-12-1 15,6-26 0-15,-17-8 0 0,-31-11 0 16,-19-9 1-16,-17-9 0 16,-24-9 0-16,-29-10 1 15,-35-3-2-15,-32-13 1 16,-22 3-4-16,-37-2 1 15,-30 2-7-15,-16 1 0 16,-19 15-5-16,-13 9 0 16</inkml:trace>
  <inkml:trace contextRef="#ctx1" brushRef="#br2">24179 8206 0</inkml:trace>
  <inkml:trace contextRef="#ctx0" brushRef="#br2" timeOffset="157083.916">28409 9890 42 0,'0'25'21'0,"-7"-3"-8"16,7-16 21-16,0 1-29 16,0-4 0-16,-3 3 4 0,3 10 0 15,0 9-11-15,-4 9 1 16,-3 10 7-16,0 19 0 15,3 6-3-15,4 3 1 16,0 0-4-16,0 0 0 16,0-12-10-16,-3-10 1 15,-8-12-11-15,-3-4 1 16</inkml:trace>
  <inkml:trace contextRef="#ctx0" brushRef="#br2" timeOffset="157835.073">27305 11157 57 0,'7'9'28'0,"39"-3"-20"16,-25-2 44-16,11-1-48 16,24-3 0-16,15-3 3 15,10-4 1-15,21-8-10 0,25 2 1 16,11-3 5-1,14-12 0-15,13 0-3 0,-13 6 1 16,3 6-7-16,-14 7 0 16,-14 9-7-16,-10 0 1 15,-25 3-12-15,-25 6 1 16</inkml:trace>
  <inkml:trace contextRef="#ctx0" brushRef="#br2" timeOffset="158345.777">27570 11637 51 0,'3'40'25'0,"-6"42"-21"0,3-66 36 15,-4 15-39-15,1 10 0 0,-1 9 0 16,-3 13 0-16,3-10-3 16,1 3 1-16,-1-2-6 15,1-4 0-15,-1-6-9 16,1-19 1-16</inkml:trace>
  <inkml:trace contextRef="#ctx0" brushRef="#br2" timeOffset="158691.21">27845 11894 54 0,'0'15'27'0,"7"26"-17"0,3-35 46 15,5 4-55-15,9-4 0 16,8 0 0-16,7-2 0 15,0-4-5-15,6 0 1 0,5-7-6 16,-4 1 1-16,-4-7-11 16,-7 4 0-16</inkml:trace>
  <inkml:trace contextRef="#ctx0" brushRef="#br2" timeOffset="159007.135">29069 11659 42 0,'0'0'21'0,"-14"-13"-11"0,10 16 27 16,-10-6-36-16,-3 3 1 16,-1 6 0-16,-7 13 1 15,-10 16-4-15,-4 5 0 16,-3 14 1-16,3 8 1 16,4 7-6-16,3-15 1 15,4-7-11-15,10-10 1 16</inkml:trace>
  <inkml:trace contextRef="#ctx0" brushRef="#br2" timeOffset="159230.031">28776 11605 61 0,'39'47'30'0,"14"44"-30"15,-39-69 53-15,0 6-52 16,4 16 0-16,6 3 0 16,12 13 0-16,-5-4-5 15,1-2 0-15,-4 2-9 16,1-3 0-16,-1-12-5 16,-3 3 0-16</inkml:trace>
  <inkml:trace contextRef="#ctx0" brushRef="#br2" timeOffset="161288.968">30417 11314 64 0,'21'22'32'0,"25"28"-23"0,-36-35 33 16,4 10-41 0,0 13 1-16,-3 3-1 0,-11 6 0 15,-11 6-6-15,-13-3 1 16,-15-6-11-16,-3-3 0 15,-4-3-4-15,3-16 0 16</inkml:trace>
  <inkml:trace contextRef="#ctx0" brushRef="#br2" timeOffset="161828.557">31411 10846 58 0,'4'29'29'0,"3"24"-36"0,-7-28 54 0,0 6-47 16,0 23 1-16,3 5 0 15,1 16 1-15,0 10-5 16,3 0 1-16,0-10-8 16,0-9 1-16,0-16-7 15,7-15 1-15</inkml:trace>
  <inkml:trace contextRef="#ctx0" brushRef="#br2" timeOffset="162143.951">32025 11082 30 0,'-7'-4'15'0,"-11"17"-1"0,11-13 16 16,-3 0-24-16,-8 0 1 16,4 0 2-16,-7 9 1 15,-11 7-13-15,-3 9 0 16,0 3 8-16,6 7 0 16,5 6-5-16,3-4 0 0,-1-5-11 15,8-4 1-15,0-13-6 16,4-15 1-16</inkml:trace>
  <inkml:trace contextRef="#ctx0" brushRef="#br2" timeOffset="162339.871">31761 11116 46 0,'24'44'23'0,"-3"41"-23"15,-10-67 39-15,3 17-39 16,4 9 1-16,3 3-2 16,0 0 1-16,0-13-7 15,-3-2 1-15,0-10-8 16,-4-16 1-16</inkml:trace>
  <inkml:trace contextRef="#ctx0" brushRef="#br2" timeOffset="162592.346">32300 10705 59 0,'18'32'29'0,"-14"15"-40"0,-4-29 53 0,-4 14-42 15,0 21 1-15,1 0-1 16,-1 16 0-16,-3 13-1 16,-3 6 1-16,3 0-5 15,0-4 0-15,-4-21-10 16,0-13 1-16</inkml:trace>
  <inkml:trace contextRef="#ctx0" brushRef="#br2" timeOffset="162983.999">32724 10934 57 0,'14'10'28'0,"-7"2"-32"0,-7-9 46 16,-4 7-41-16,-3 12 0 15,-7-4 0-15,-7 4 0 16,-4 3-1-16,-3 4 0 16,0 2 1-16,0 0 0 15,3-6 0-15,4 1 1 0,7-11 1 16,3 1 0-16,8-4 0 15,6 1 0-15,8-4 0 16,10 4 1-16,7 3-2 16,4-4 0-16,0-2-6 15,-4 5 1-15,-4 1-8 16,-2-4 1-16,-5-8-10 16,1 2 1-16</inkml:trace>
  <inkml:trace contextRef="#ctx0" brushRef="#br2" timeOffset="163208.772">33218 10765 64 0,'-7'22'32'0,"-22"94"-42"0,29-82 55 16,0 26-46-16,-3 25 0 16,-1 21-9-16,4 10 0 15,-3 10-1-15,-4 5 1 16</inkml:trace>
  <inkml:trace contextRef="#ctx0" brushRef="#br2" timeOffset="170865.05">16101 1909 19 0,'0'0'9'0,"-4"3"-1"16,4-3 10-16,0 0-15 16,0 0 1-16,-3 7 3 15,-1-7 0-15,1 3-8 16,-1 6 0-16,1 1 6 16,-1 2 1-16,1 7-2 15,-1 12 1-15,1 10-2 16,-1 22 0-16,0 3-1 15,4 22 1-15,4 24-1 16,3-2 0-16,-3-3-1 0,3 12 0 16,3 0-3-16,1-3 1 15,-1 0-3-15,-3-22 1 16,4 0-7-16,-4-6 1 16,0-19-5-16,0-12 1 15</inkml:trace>
  <inkml:trace contextRef="#ctx0" brushRef="#br2" timeOffset="173521.887">16041 1975 25 0,'17'6'12'0,"12"-6"-10"15,-19 0 16-15,8 0-16 16,0-6 0-16,3 3 2 16,3-3 0-16,-2 3-5 15,2-4 1-15,8 4 3 16,7 3 0-16,7-3-1 16,3 0 0-16,8 3 0 15,2-6 0-15,1 6-1 16,0 6 0-16,7-6 0 15,11 0 0-15,3 0 1 16,7-6 0-16,1 3-1 0,-5-7 1 16,8 4 0-1,7-4 0-15,3 7-1 0,7-3 1 16,-10 3-1-16,7 3 0 16,7 9 0-16,7-9 0 15,-4 3 0-15,1 4 0 16,10-14-1-16,10 4 1 15,-3-6-1-15,0 3 1 16,4-4-1-16,10 1 0 16,-10-1-1-16,10 4 1 15,7 3 0-15,0-6 0 16,-6 9 0-16,6-7 0 0,11 7 0 16,-18 0 1-16,18-3-1 15,3 3 1-15,-7 3-1 16,7 4 1-16,4 2 0 15,0 0 0-15,-7 1-1 16,10-1 1-16,1 7-1 16,-8-4 1-16,15-2-1 15,-8-4 1-15,-7 4-1 16,4-10 1-16,0-7 0 16,-11 4 0-16,8 3-1 15,-1 0 1-15,-3 0-1 16,0-6 0-16,6 3 0 15,5 3 0-15,-11-10 0 16,3 4 1-16,4 3-1 16,-22-13 0-16,8 1 0 15,4 2 0-15,-5 4 0 16,-10-1 0-16,1 4 0 0,2-3 1 16,-10-7-1-16,-14 3 0 15,4-6 0-15,-11 4 0 16,-4-4-1-16,-3 0 1 15,-18 3 0-15,1 7 0 16,-5-10-1-16,-6 4 1 16,-4-1 0-16,-3 6 0 15,-4-2 0-15,0 6 0 16,-11 3 0-16,-6 3 0 16,-11-7 0-16,3 7 0 0,1 7 0 15,-1-4 0-15,0 3 0 16,-6 3 1-16,-1-9-2 15,0 10 1-15,-3-7-1 16,-4 9 1-16,-3 7 0 16,-4 0 0-16,1 3-1 15,-5 0 1-15,1 6-1 16,-4 7 0-16,-3 2 0 16,-1 1 1-16,1 3-1 15,-4 6 0-15,0 0 0 16,-3 3 0-16,-1 3 0 15,-2-6 1-15,-1 3-1 16,0 4 1-16,-4-1 0 16,4 4 0-16,0 2 0 0,0-2 0 15,0 2-1 1,0-12 1-16,1 3 0 0,-5 4 0 16,-3-7 0-16,0-10 0 15,0 7-1-15,0 0 1 16,0-6 0-16,0 3 0 15,0-1-1-15,0-5 1 16,0-1-1-16,-3 1 1 16,-1-7 0-16,0 6 0 15,1-5-1-15,-1-1 1 16,-3-3 0-16,-3 3 0 16,-4-3-1-16,-4 0 1 0,-3-6-1 15,-4 0 0-15,0 0 0 16,-6 0 1-16,-5-4-1 15,1-5 0-15,-4-1 1 16,-7-3 0-16,1-2 0 16,2 2 0-16,-3-3 0 15,1 3 0-15,-8 1 0 16,-4-1 0-16,-6-3 0 16,-1 0 0-16,-6-3-1 15,3 6 1-15,0 4 0 16,-4-1 0-16,-7 1 0 15,1-4 0-15,-8 3-1 16,-3-2 1-16,10-4 0 16,-6 0 0-16,-5 3 0 15,-2 3 0-15,-4 1 0 16,-8-1 0-16,4-6 0 0,1 4 1 16,-5 2-1-16,-10 1 0 15,4-4 0-15,0 3 0 16,-1-6 0-16,-3 4 0 15,-14-4-1-15,8 3 1 16,-1 0 0-16,0-3 0 16,-11 1-1-16,1-1 1 15,3 0 0-15,-4-3 0 16,-7 0 0-16,1 6 0 16,3-12 0-16,-4 0 1 0,-13-1-1 15,17-2 0-15,-8-4 0 16,-6 1 0-16,-11-4 0 15,15 0 1-15,-8-6-1 16,-7 7 0-16,11 2 0 16,-3 4 0-16,-1 3 1 15,-10-4 0-15,20 4-1 16,-2 6 0-16,-8-3 0 16,0 3 0-16,18 0 0 15,-7 0 1-15,4 0-2 16,-1 0 0-16,11 0 1 15,-7 9 0-15,4 1 0 16,-5-7 0 0,-62 3 0-1,17-6 0-15,18 3-1 0,21-3 1 16,-1-3 0-16,8-3 0 16,4 3-1-16,6 3 1 15,12-7 0-15,-1 4 0 16,0 6 0-16,0-3 1 15,0 7-1-15,14-7 0 16,4 0 0-16,0 3 1 16,-1 0 0-16,-2 0 0 15,6 3 0-15,7-3 0 16,8 4-1-16,3 2 0 16,0 0 2-16,-1-5 0 15,8 8-1-15,-3-2 0 0,3-4 0 16,7 0 0-16,-4 0 1 15,11-2 0-15,4 2-2 16,-4-12 1-16,4 6-1 16,-1-4 1-16,4 4-1 15,4-6 1 1,3 3-1-16,4 3 0 0,0 0 0 16,3 0 1-16,0 0-1 15,4 0 1-15,3 3-1 16,1-3 0-16,3 6 1 15,6-6 0-15,-2 0-1 16,3 4 0-16,3-4 1 16,4 0 0-16,0 0 0 15,3 0 0-15,1 0-1 16,-1 0 1-16,4 0-1 0,-3 0 1 16,-1 6-5-16,-3-6 0 15,0 3-9-15,0-6 0 16,-7-7-3-16,14-2 1 15</inkml:trace>
  <inkml:trace contextRef="#ctx0" brushRef="#br3" timeOffset="185024.368">2096 13948 41 0,'7'25'20'0,"-4"-16"-9"0,4-6 21 0,-3 4-29 15,6-4 1-15,-3 6 2 16,11-3 0-16,-7 1-7 15,10-1 1-15,0 3 5 16,7-2 0-16,4-4-2 16,0 0 1-16,3 0-2 15,-10 0 0-15,-1 0-2 16,1 0 1-16,-7 1-3 16,-8 2 1-16,-10 6-1 15,0 4 1-15,-10 3-1 16,-8 6 1-16,-7 0-1 15,1 0 1-15,-1 6 0 16,0-2 0-16,11 2 1 16,-7 4 0-16,10-10 0 15,-3 0 0-15,11-3 1 16,-4 0 0-16,14-4-1 16,3-2 1-16,11-3-2 0,11-7 0 15,3-3-6-15,4-3 0 16,-7-6-10-16,-4-7 0 15</inkml:trace>
  <inkml:trace contextRef="#ctx0" brushRef="#br3" timeOffset="185548.7">2882 13985 31 0,'28'-25'15'0,"1"-22"-2"16,-29 28 13-16,3-3-24 15,-3-6 1-15,-3 0 1 16,-15 3 1-16,-3 3-7 16,-29 0 1-1,-31-3 4 1,-7 12 0-16,-7 4-1 16,-7 9 0-16,-1 9-3 0,8 7 0 15,10 12-2-15,-3 7 0 16,7 9-3-16,3 9 1 15,18 7-1-15,4 18 0 16,24 10 4-16,11 3 1 16,21 0 3-16,21-10 1 15,11-6 2-15,24-9 1 16,26-12 1-16,20-11 0 16,4-24-3-16,14-19 1 15,0-6-3-15,-18-19 0 16,-7-16-1-16,-14-9 0 0,-21-10-6 15,-10-2 1-15,-8-10-11 16,-14-4 1-16</inkml:trace>
  <inkml:trace contextRef="#ctx0" brushRef="#br3" timeOffset="187874.472">14743 9997 7 0,'-7'3'3'0,"3"15"7"0,4-14 4 16,0 2-9-1,-4 0 1-15,1 4 5 0,-1-1 0 16,1 0-12-16,-1 7 0 16,-3 0 10-16,0 9 0 15,0 12-3-15,0 11 1 16,4 17-2-16,-1 20 0 15,-3 22-2-15,0 15 0 16,0 25-2-16,0 7 1 16,0 15-2-16,0-6 1 0,-4-3-2 15,-3-12 0-15,3 2-4 16,-3-15 0-16,-3-3-5 16,-1-19 1-16,0-7-5 15,4-12 0-15</inkml:trace>
  <inkml:trace contextRef="#ctx0" brushRef="#br3" timeOffset="189391.74">15081 9696 11 0,'21'18'5'0,"15"-8"11"15,-22-13 0-15,3-1-14 16,8 1 1-16,10-3 3 16,8 0 1-16,6 3-8 15,8 0 0-15,10-1 4 16,0-2 0-16,10 3-1 16,15 3 0-16,10 3-1 15,8 0 0-15,10 0-1 16,10-3 1-16,11 0 1 15,-3 0 0-15,17 0 0 16,4 0 0-16,0 4 0 0,13-4 0 16,5-4-1-16,-4 1 1 15,14 3-2-15,3-3 1 16,-6 0-1-16,6 0 1 16,8 0-1-16,-4 3 1 15,3-3 0-15,4 3 1 16,0-4-1-16,4-2 1 15,-4 3-1-15,4-6 0 16,10 2 0-16,-14-2 0 16,7 6-1-16,0-3 0 15,-3 2 0-15,10 1 0 0,-17 0 0 16,10 3 0-16,7 0 0 16,-10 0 0-16,10 0 0 15,-14-3 0-15,14 3 0 16,4 0 0-16,-15 0 0 15,8 0 0-15,-4 0 0 16,0-3 0-16,-3 0 0 16,-11-7 0-16,11 1 0 15,-1-4 0-15,-13-2 0 16,6-1 0-16,4-6-1 16,-10 6 0-16,-1 1 1 15,8 2 0-15,-22 4-1 16,1-4 1-16,3-2 0 15,-15-4 0-15,-6 0 0 16,3 3 1-16,-6-6-1 16,-15 3 0-16,3-3 0 0,-3 4 0 15,1-1 0-15,-8 0 0 16,-7 0-1-16,3-3 1 16,-10 7 0-16,0-4 0 15,-4 3-1-15,-13 4 1 16,3-1 0-16,-1 4 0 15,-2-4 0-15,3 4 0 16,-15-1-1-16,-10-2 1 16,1 2 0-16,2 4 0 15,-3 0-1-15,4 3 1 16,-7-1 0-16,-1-2 0 0,-6 3 0 16,-8-3 0-16,4 3 0 15,4 3 0-15,-1 0 0 16,-3 3 0-16,4-3 0 15,-4 0 0-15,0-3 0 16,-10 0 0-16,6 3 0 16,8 3 0-16,-4-3 0 15,0-3 0-15,3 6 0 16,1-3 0-16,-1 6 0 16,-10 0 0-16,7 0 0 15,14 4 1-15,-3-1-2 16,0 1 1-16,3 2 0 15,0-2 0-15,-3-1 0 16,10 4 1-16,3-1-1 16,1-2 0-16,0 2 0 15,-4 1 0-15,4-4 0 0,7 0 0 16,-1 4-1 0,1 0 1-16,0-4 0 0,-11 0 0 15,14 7 0-15,1 0 0 16,-1-4 0-16,4 1 0 15,-11-1 0-15,7 7 1 16,1 0-1-16,-1-3 0 16,0-1 0-16,1 1 0 15,-19 3 0-15,-6 3 1 16,0 0-1-16,-4 3 0 16,-4 0 0-16,-3 0 0 31,-3-6-1-31,-11-7 1 0,-11 7-1 0,-7 3 1 0,-3 0-1 15,0 0 1-15,144 97 0 16</inkml:trace>
  <inkml:trace contextRef="#ctx0" brushRef="#br3" timeOffset="190501.636">33863 10047 94 0,'-95'542'0'0,"84"-467"0"15,1 23 0-15,-8 11 0 16,-3 4 1-16,-4 16-2 16,1-1 1-16,-1 14 0 15,-3-11 0-15,-1 7 0 0,8-3 0 16,0 0 0-16,0-22 0 16,0 3 0-16,-4 0 0 15,4-3 0-15,0-10 0 16,7-6 0-16,3-15 0 15,-3-10-1-15,-4-3 1 16,1-3-1-16,-5-16 1 16,-2-6-1-16,-4-6 0 15,-4-10 0-15,-3-6 1 16,-1-7-1-16,-10-8 0 16,-7-10 0-16,-7-7 1 15,1-5 0-15,-9 2 0 0,-13-6-1 16,-3-6 1-1,-75-25 0 1,0 12 0-16,0-6 0 16,15 4 0-16,-11-4 0 15,-4 9 0-15,0 1 0 16,-7 6 0-16,-7-1 0 16,4 1 0-16,-7 3-1 15,-8 3 1-15,1 0 0 16,-11 0 0-16,-11 0 0 15,8 3 0-15,-15 1-1 16,7 2 1-16,-13 6 0 16,-8-2 0-16,0 6 0 15,0-1 0-15,4 1 0 0,-7 3 0 16,3 0 0-16,-3 3 0 16,-4-3 0-16,11 9 0 15,-1 0 0-15,-2 7 0 16,2 2 0-16,-6-2 0 15,17 3 0-15,1-1 1 16,-12 1-1-16,12 6 0 16,-8-6 0-16,14-1 1 15,-6-2-1-15,-8-1 1 16,18 7-1-16,-11-9 1 16,8-1-1-16,-5 4 0 0,1-4 0 15,14 7 1-15,-7 6-1 16,0 0 0-16,11 0 0 15,-1 0 1-15,-3 3-1 16,11 6 1-16,-4 3-1 16,-4-5 1-16,11-7 0 15,0 6 0-15,-10-3 0 16,13 3 0-16,1 0 0 16,-7-6 0-16,13 0 0 15,1-3 1-15,-4-6-1 16,0-4 1-16,7 0-1 15,-3-2 1-15,0-7-2 16,7 0 0-16,-4-3 0 16,0-7 0-16,7-2 0 15,4-4 1-15,3 3-1 0,1-5 0 16,2 2 0-16,8 3 1 16,0 4-1-1,0-4 1 1,3-2-1-16,11 2 1 0,0-2 0 0,0-4 0 15,-3 0-1-15,17-3 1 16,0 3-1-16,0 0 1 16,0-6-1-16,-3-3 1 15,10 0-1-15,7 3 1 16,1 0-3-16,-1 3 1 16,4 3-8-16,6 6 1 15,8 7-7-15,21 12 1 0</inkml:trace>
  <inkml:trace contextRef="#ctx1" brushRef="#br3" timeOffset="34769.091">17381 5475 0,'0'0'15,"0"0"-15</inkml:trace>
  <inkml:trace contextRef="#ctx0" brushRef="#br3" timeOffset="195307.321">21135 8683 31 0,'11'9'15'0,"-8"-6"-6"16,-3-3 15-16,0 0-22 15,-3 3 1-15,-5 7 2 16,-2 2 1-16,-11 7-6 16,-11 9 0-16,-7 1 4 15,-10 8 1-15,-15 7-2 16,15 3 0-16,-1 10-4 15,8-4 1-15,3-3-5 16,8-3 1-16,6-12-10 16,7-10 0-16</inkml:trace>
  <inkml:trace contextRef="#ctx0" brushRef="#br3" timeOffset="195547.622">20747 8808 46 0,'14'41'23'0,"28"18"-16"0,-28-40 36 16,4 13-40-16,7 5 1 16,7 13 0-16,3 1 1 0,7-1-7 15,0-6 0-15,-6-7 0 16,-1 1 1-16,-7-16-14 15,-3-13 0-15,-14-6-2 16,10 1 0-16</inkml:trace>
  <inkml:trace contextRef="#ctx0" brushRef="#br3" timeOffset="196012.745">21639 8993 44 0,'-17'13'22'0,"10"-4"-17"0,7-6 41 0,0 0-43 15,0 0 0-15,3 1 2 16,4-1 0-16,7 3-6 16,8-3 1-16,2-3 3 15,1 0 1-15,10-3-3 16,4 0 0-16,3 0-4 16,1 0 0-16,-4-1-10 15,-1-2 1-15,-6-6-6 16,-4 2 0-16</inkml:trace>
  <inkml:trace contextRef="#ctx0" brushRef="#br3" timeOffset="196327.491">21985 8811 47 0,'18'13'23'0,"3"-7"-17"0,-14-3 39 15,7 7-42-15,7-4 1 16,4 6 2-16,3 1 1 16,0 6-9-16,1 3 1 15,-8 6 4-15,-4-6 1 0,-6 6-3 16,-11 3 1-16,-11 4-4 15,-6-1 1-15,-4-2-6 16,-4-4 1-16,0-6-13 16,-3-9 1-16,0-10 0 15,7 0 1-15</inkml:trace>
  <inkml:trace contextRef="#ctx0" brushRef="#br3" timeOffset="196588.394">21996 8868 52 0,'7'37'26'0,"3"39"-34"0,-6-61 53 15,-4 20-46-15,0 5 1 16,0 1-3-16,-4 0 1 16,1-3-6-16,-1-4 0 15,4-9-7-15,0-12 1 16</inkml:trace>
  <inkml:trace contextRef="#ctx0" brushRef="#br3" timeOffset="197020.596">22740 8990 54 0,'-3'19'27'0,"10"-10"-27"0,-4-9 51 16,4 3-48-16,4 0 1 15,6 1 0-15,5-4 1 16,-1-4-7-16,7 1 0 16,7 0 2-16,1 0 0 15,6 3-8-15,-10-3 1 16,-1 0-12-16,-2-10 1 0</inkml:trace>
  <inkml:trace contextRef="#ctx0" brushRef="#br3" timeOffset="197335.959">23784 8877 45 0,'-3'6'22'0,"-18"1"-18"16,10-1 29-16,-3 3-32 15,-7 4 0-15,-7 9 0 0,-11 0 1 16,-4 0-2-16,8 9 0 15,0 0 1-15,3 1 0 16,4-4-4-16,3-6 1 16,4-3-10-16,10-10 0 15,4-12-2-15,4-10 0 16</inkml:trace>
  <inkml:trace contextRef="#ctx0" brushRef="#br3" timeOffset="197531.689">23470 8792 42 0,'18'57'21'0,"-4"-4"-20"0,-7-37 40 0,4 12-41 16,3 3 0-16,3 16-1 16,5 0 1-16,2-3-3 15,5 0 1-15,-5-3-4 16,1-13 1-16,0-6-8 15,-4-19 1-15</inkml:trace>
  <inkml:trace contextRef="#ctx0" brushRef="#br3" timeOffset="197964.83">23872 8520 51 0,'8'28'25'0,"16"-34"-22"0,-17 6 45 16,4 6-45-16,3-6 0 15,0-3 2-15,0 3 1 16,11 0-7-16,3-3 0 15,0 3 4-15,-3 0 1 16,0 3-2-16,-8 0 1 0,-3 6-3 16,-6 1 0-16,-12 5-1 15,-7 1 1-15,-6 0-1 16,-1 9 0-16,1 0 0 16,6 3 0-16,0 3 1 15,1-2 0-15,3-1 1 16,3-3 0-16,1 0 0 15,10-6 1-15,7-3-1 16,14-7 0-16,4 0-4 16,7-2 1-16,3-1-12 15,-3-3 1-15,-8 3-7 16,-6 7 0-16</inkml:trace>
  <inkml:trace contextRef="#ctx0" brushRef="#br3" timeOffset="200682.748">17011 11060 24 0,'11'-13'12'0,"-8"7"-6"0,-3-1 12 16,0-2-16-16,-3-10 1 16,-5 4 1-16,-2-1 1 15,-8 3-6-15,4-2 1 16,-11-1 3-16,-3 7 1 15,4-1-2-15,-5 4 1 16,-6 0-2-16,-4 6 1 16,-3 6-2-16,-4 6 1 15,-3 4-2-15,-1 3 1 16,-3 12-1-16,4-2 0 0,7 5-1 16,-1 1 0-16,4 5 1 15,4 4 0-15,3 6 0 16,4 10 0-16,11 15 1 15,6 0 0-15,11 4 2 16,7-7 0-16,7 0 1 16,14-6 1-16,15-6 0 15,10-10 1-15,10-10-1 16,1-8 0-16,-1-7 0 16,-3-19 0-16,-3-12-2 15,-15 3 0-15,18-35-1 16,-7-12 0-16,-7-6-2 15,-4-13 1-15,-17-10-5 16,-8-6 1-16,-17 1-11 16,-14-7 0-16</inkml:trace>
  <inkml:trace contextRef="#ctx0" brushRef="#br3" timeOffset="202318.855">21347 11053 23 0,'-15'-9'11'0,"5"-32"-9"16,3 32 12-16,-4-1-13 15,-6 1 1-15,-5 0 1 16,-6 2 0-16,-11 4-4 16,-6 3 0-16,-5 6 3 15,-6 10 1-15,-4 6-2 16,-4 6 1-16,11 4-3 15,4 5 1-15,-4 7-1 16,-3 13 0-16,3 12-1 16,7 18 0-16,11 14 0 15,10-10 1-15,18 9 2 16,17-12 0-16,19-7 3 16,6-12 0-16,25-12 2 0,17-23 0 15,15-21-1-15,0-23 0 16,7-21-2-16,-4-13 0 15,-7-9-4-15,-14-16 0 16,-14-10-9-16,-10-5 0 16,-12-4-2-16,-16 3 0 15</inkml:trace>
  <inkml:trace contextRef="#ctx0" brushRef="#br3" timeOffset="202828.246">22652 11207 23 0,'14'-31'11'0,"-7"-13"-6"16,-10 31 17-16,-8-9-20 15,-7-6 1-15,-13 3 2 16,-8-3 1-16,-4 3-8 0,1 3 1 15,-7 6 4-15,-1 3 1 16,-3 10-2-16,0 13 1 16,1 15-2-16,-1 9 1 15,3 20-1-15,1 8 1 16,7 17-1-16,13 21 0 16,12 13 0-16,17-13 1 15,14-3-1-15,18-9 0 16,20-19 0-16,5-22 0 15,6-18-1-15,8-23 0 16,3-50-7 0,-14-19 1-16,-11-12-7 15,-13-7 1-15</inkml:trace>
  <inkml:trace contextRef="#ctx0" brushRef="#br3" timeOffset="204075.732">29517 11521 21 0,'42'-10'10'0,"18"-12"-2"15,-42 13 9-15,3-1-15 16,-3-2 1-16,-1-7 1 15,1 0 1-15,-7-6-6 0,-4 0 0 16,-7 6 4-16,-15-3 1 16,-16-9-2-16,-5 3 0 15,-13-1-1-15,-14 1 1 16,-19 0-1-16,-6 3 0 16,-3 3-1-16,-12 0 1 15,-10 3-2-15,0 4 1 16,-3-1-1-16,14 10 0 15,3 6-1-15,-3 9 1 0,-1 10-1 16,15 15 0 0,-4 7-1-16,4 22 0 0,18 18 0 15,13 17 0-15,11 2 0 16,11 13 1-16,32 3 0 16,27 3 1-16,26 3 3 15,34-21 0-15,33-1 1 16,24-6 1-16,11-25-1 15,6-6 0-15,1-13-2 16,-11-16 1-16,-28-9-4 16,-11-15 1-16,-6-13-9 15,-11-29 1-15</inkml:trace>
  <inkml:trace contextRef="#ctx0" brushRef="#br3" timeOffset="206386.411">5080 14067 26 0,'53'0'13'0,"0"-19"2"16,-39 13 13 0,-3-7-25-16,-1 1 0 0,1-1 4 15,-11-3 0-15,0 7-8 16,-11 0 1-16,-21 5 5 16,-13 8 0-16,-19 5-1 15,-14 4 0-15,8 9-2 16,-22-7 0-16,4 7-1 15,-11 3 0-15,4 0-1 16,10 10 0-16,1-4-2 16,13 4 0-16,11-1 1 15,11 1 0-15,13-1 0 0,12-6 0 16,13-6 1-16,11-6 1 16,11-3 1-16,13-4 0 15,19-3 0-15,6 0 1 16,0-2-1-16,11-1 1 15,-7 0-1-15,-7 0 1 16,-10 3-3-16,-12 4 1 16,-13 9-2-16,-22 9 1 15,-10 3-1-15,-7-3 0 0,-22 10-1 16,-10 9 1-16,4-3 0 16,-4 6 1-16,0 7 0 15,0-1 0-15,7 0 0 16,4 4 1-16,10-10 0 15,7-12 0-15,4-4 0 16,17-9 1-16,4-3 0 16,18-6 1-16,24-3-1 15,4-4 1-15,21-3-2 16,11-3 1-16,-1 0-6 16,1 1 1-16,-8 2-7 15,4-3 0-15,-10-3-9 16,-11-9 0-16</inkml:trace>
  <inkml:trace contextRef="#ctx0" brushRef="#br3" timeOffset="206596.287">4724 14638 48 0,'3'9'24'0,"4"13"-21"0,-7-13 36 16,-3 10-38-16,-1 3 0 16,1 13-1-16,-4 5 1 15,3 4-5-15,-6 6 0 16,-1 7-10-16,-3-7 0 0</inkml:trace>
  <inkml:trace contextRef="#ctx0" brushRef="#br3" timeOffset="207289.215">3591 15741 30 0,'-3'3'15'0,"-8"13"2"0,4-16 12 16,4 10-24-16,-4 2 0 0,-4 7 2 15,0 0 1-15,1 3-11 16,-1-4 1-16,4-2 6 15,4-3 1-15,-8-4-4 16,8-3 1-16,3-2-1 16,7-11 0-16,3-5-1 15,8-10 1-15,-4 0-1 16,4-3 1-16,3-10-1 16,7 4 1-16,0 0-2 15,0-1 1-15,8 4-1 16,-1 3 1-16,-10 6 0 15,-1 3 0-15,-3 4 0 16,-6 6 1-16,2 6-1 16,1 9 1-16,-8 10-1 15,-6 3 0-15,3 0 0 16,-7 3 1-16,4 0-2 16,3 3 1-16,-7 0-1 0,0 1 1 15,7-11-4-15,3-2 0 16,-6-7-9-16,6-2 0 15,8-7-3-15,0-10 0 16</inkml:trace>
  <inkml:trace contextRef="#ctx0" brushRef="#br3" timeOffset="207545.179">4096 15641 55 0,'-7'3'27'0,"14"-6"-30"15,-7 3 54-15,10 0-50 16,-3-3 0-16,8 0 0 16,6-4 1-16,7 1-3 15,0 0 0-15,4 3-1 16,-4 0 0-16,0-1-7 15,-7 1 0-15,-6 0-8 16,-8 3 0-16</inkml:trace>
  <inkml:trace contextRef="#ctx0" brushRef="#br3" timeOffset="207740.774">4096 15807 47 0,'0'22'23'0,"17"-6"-18"0,-6-13 38 16,0 0-43-16,10 3 1 16,0-3 0-16,11-6 0 15,3 6-3-15,-3-3 0 16,-1 4-5-16,-2-4 1 16,-12 0-9-16,8-4 0 15</inkml:trace>
  <inkml:trace contextRef="#ctx0" brushRef="#br3" timeOffset="207981.406">4724 15600 57 0,'0'19'28'0,"0"25"-34"15,0-28 49-15,0 2-43 16,-11 8 0-16,4 8-1 16,4 1 1-16,-5-1-3 15,5-3 0-15,3-6-12 16,0-6 0-16,-11-12 0 16,4-11 0-16</inkml:trace>
  <inkml:trace contextRef="#ctx0" brushRef="#br3" timeOffset="208968.185">4586 13393 41 0,'-3'9'20'0,"-19"16"-20"16,15-19 39-16,-3 7-36 15,-11-1 0-15,3 1 1 16,-3-4 1-16,-14 1-7 15,10-1 1-15,-14 1 3 16,11-10 1-16,7 0-2 16,-11 3 0-16,7-6 0 15,4-7 0-15,7-2-1 16,3-4 1-16,4-3-2 16,7-3 1-16,7 3-1 15,7 1 0-15,4 5 0 0,10 4 0 16,-3-1 0-16,0 1 0 15,6 6 0-15,-2 9 1 16,2 7 0-16,-2 8 0 16,-5 11-1-16,5-7 1 15,2 9 0-15,5 1 0 16,-12-1 0-16,1-9 0 16,0-6 1-16,-1-12 0 15,8-4 0-15,-4-13 0 16,-3-5 0-16,-4-4 0 15,-3-6 0-15,-11-7 0 0,-7-2-2 16,-21 3 1 0,-18-13-11-1,-7 12 1-15,7 7-5 16,8 16 1-16</inkml:trace>
  <inkml:trace contextRef="#ctx0" brushRef="#br3" timeOffset="210050.17">5757 14261 36 0,'4'-6'18'0,"3"0"-15"15,-7 6 25-15,0 0-23 16,0 0 0-16,0 0 3 15,0 6 0-15,-11 10-10 0,1 6 0 16,-8 9 7-16,-3 0 0 16,-7 10-2-16,-4 9 0 15,4 0-2-15,-4 10 1 16,4 9-1-16,7 0 0 16,-1-3-1-16,15-7 1 15,0-5-2-15,14-7 0 16,0-16-4-16,15-12 1 15,-1-10-7-15,0-6 1 16,7-6-6-16,-3-6 0 16</inkml:trace>
  <inkml:trace contextRef="#ctx0" brushRef="#br3" timeOffset="210307.683">5708 14672 53 0,'0'19'26'0,"3"-13"-27"16,5-3 49-16,-5-3-46 15,8 0 0-15,6 0 0 16,1-6 1-16,7-3-6 15,-1-1 1-15,1 4-4 16,-4 0 1-16,7 2-12 0,1-2 1 16</inkml:trace>
  <inkml:trace contextRef="#ctx0" brushRef="#br3" timeOffset="210817.477">6410 14431 43 0,'-4'12'21'0,"-17"10"-14"0,21-13 27 16,-10 10-34-16,-8 6 1 15,-3-3-1-15,-14 3 1 16,-1 10-2-16,8-1 1 15,-4-2-3-15,8-4 1 16,3-3-8-16,6-6 0 16,5-7-3-16,6-8 0 0</inkml:trace>
  <inkml:trace contextRef="#ctx0" brushRef="#br3" timeOffset="211074.103">6135 14343 40 0,'0'22'20'0,"10"18"-17"16,-6-33 37-16,3 2-39 16,4 10 1-16,-1 6 1 15,1 6 0-15,10-2-4 16,7 8 1-16,0 7 1 15,4-3 0-15,7 0-5 16,-7-4 0-16,6 1-9 0,-16-7 1 16,-1-9-2-16,-4-3 0 15</inkml:trace>
  <inkml:trace contextRef="#ctx0" brushRef="#br3" timeOffset="211538.158">6481 14136 52 0,'14'6'26'0,"0"7"-29"16,-4-13 53-16,1 0-48 15,7-7 0-15,3 7 1 16,0-6 1-16,4 3-5 16,-11 0 1-16,3 3 2 15,1-3 1-15,-7 0-3 16,-8 3 0-16,-3 6-1 15,-3 3 1-15,-4 4-1 16,-4 2 0-16,-3 1-1 16,0 0 1-16,-7 3 1 0,6 3 0 15,5 0 0-15,3-1 1 16,0-2-1-16,7-3 1 16,0 0 0-16,10-4 0 15,4-2-3-15,8-7 1 16,6 0-6-16,4-3 1 15,-1 0-12-15,-2-10 1 16</inkml:trace>
  <inkml:trace contextRef="#ctx0" brushRef="#br3" timeOffset="211836.105">6766 13882 44 0,'0'31'22'0,"21"35"-16"16,-10-50 30-16,0 18-34 15,6 10 1-15,4 19 1 16,4 9 1-16,0 13-6 15,0-1 0-15,-11 4 3 16,-4-3 1-16,-3-1-4 16,-7-8 0-16,-10-10-7 15,10-13 1-15,-11-9-9 0,1-13 0 16</inkml:trace>
  <inkml:trace contextRef="#ctx0" brushRef="#br3" timeOffset="212290.746">7133 13929 46 0,'7'34'23'0,"-10"10"-21"16,6-31 36-16,1-4-37 16,-4-3 0-16,0 1 0 15,-4-1 1-15,4-3-3 16,0 0 1-16,0 4 1 16,0-4 0-16,0 0-1 15,0-3 0-15,4-6 0 16,-1-4 1-16,4-6-1 15,4-2 0-15,7-4 0 16,-8 0 0-16,4-3 0 16,4 12 1-16,0-6-1 15,-1 7 1-15,4-1-1 16,-7 7 1-16,4 3 0 16,0 6 0-16,-4 6-1 0,0 10 1 15,-3 6-3-15,-1 3 1 16,-3-9-9-16,7 3 1 15,-10-6-6-15,-4-7 0 16</inkml:trace>
  <inkml:trace contextRef="#ctx0" brushRef="#br3" timeOffset="212859.967">7899 14421 60 0,'10'3'30'0,"-10"4"-37"0,0-7 56 0,11 0-49 15,-4-4 1-15,7 1 0 16,4-9 0-16,10 2-2 16,14 1 0-16,-6-4-2 15,2 4 0-15,-2 3-10 16,-8 3 1-16,-7 3-5 16,-10 9 0-16</inkml:trace>
  <inkml:trace contextRef="#ctx0" brushRef="#br3" timeOffset="213037.888">7772 14625 54 0,'-4'19'27'0,"15"-19"-30"0,-1 0 50 16,8-3-46-16,10 3 0 15,11 0-3-15,10-3 0 16,8-1-4-16,-1 1 1 15,1 3-10-15,-1-6 0 16</inkml:trace>
  <inkml:trace contextRef="#ctx0" brushRef="#br3" timeOffset="213699.392">9560 13791 63 0,'0'-13'31'0,"-24"35"-38"16,9-15 55-16,-9 5-48 16,-15-3 0-16,-17 4 0 15,-1 0 0-15,8-1 0 16,-4 1 0-16,-4-1 0 16,1 4 1-16,-1 3-1 0,8 0 1 15,10-1-1-15,-3 1 0 16,10 3 0-16,4-6 0 15,10-4 0-15,8 1 0 16,10-1 0-16,10 4 0 16,4 0 0-16,11-4 0 15,10 4 0-15,-6 0 1 16,-5-1-2-16,-3 1 1 16,-6 0-1-16,-8 3 1 15,-7 6-1-15,-14 6 0 16,-11 7 0-16,-7-4 1 0,-3 1-1 15,-11-1 1-15,0 1 0 16,0-1 0-16,11 1 0 16,-7 2 1-16,10 1 0 15,7-1 1-15,4-5 0 16,7-7 1-16,3-3 0 16,11-6 0-16,11-4 1 15,14-3 0-15,3-2-1 16,14-7 0-16,8-3-1 15,2-4 0-15,5 4-4 16,-4-9 0-16,3-1-8 16,-6 1 1-16,3 2-12 15,7-2 0-15</inkml:trace>
  <inkml:trace contextRef="#ctx0" brushRef="#br3" timeOffset="213896.767">9384 14399 62 0,'-7'32'31'0,"-4"24"-34"0,8-37 49 16,-4 9-46-16,0-6 0 16,-4 9-1-16,4 4 0 15,0-7-7-15,0-9 1 0,3-7-10 16,-10-5 1-16</inkml:trace>
  <inkml:trace contextRef="#ctx0" brushRef="#br3" timeOffset="214495.051">8269 15343 48 0,'0'16'24'0,"-3"9"-20"0,3-22 34 15,0 3-38-15,0 1 0 16,0-1 1-16,-4 0 1 15,4 0-2-15,0-3 0 0,0-3 1 16,4-3 1-16,6-6-1 16,4-7 1-16,4-6-2 15,3-3 1-15,7-6-1 16,-3 6 1-16,10-3-2 16,-10-4 1-16,0 7 0 15,-4 3 0-15,-4 6 1 16,-2 7 0-16,-5 6-1 15,1 9 1-15,-4 0-1 16,-4 10 1-16,1 9-1 16,-1-3 0-16,-3 6 0 15,4 1 0-15,-1-1-2 16,1-3 0-16,0-6-5 16,3-4 0-16,3-5-9 15,8-13 0-15</inkml:trace>
  <inkml:trace contextRef="#ctx0" brushRef="#br3" timeOffset="-214745.156">8823 15167 61 0,'7'7'30'0,"7"-7"-37"0,-7 0 54 0,7-3-47 16,7-1 0-16,8 1-1 15,-1-3 1-15,-3 0-4 16,-4 3 0-16,-4 0-11 16,-2-1 1-16,-12 1-2 15,-3 0 0-15</inkml:trace>
  <inkml:trace contextRef="#ctx0" brushRef="#br3" timeOffset="-214551.932">8816 15255 45 0,'0'22'22'0,"14"-6"-18"16,-7-13 43-16,0 0-45 0,4 0 1 15,3-3 0-15,7 0 0 16,7 0-5-16,0-3 1 15,4 3-2-15,0-3 0 16,-4 0-13-16,4-6 0 16,-4-4 0-16,0 0 0 15</inkml:trace>
  <inkml:trace contextRef="#ctx0" brushRef="#br3" timeOffset="-214384.421">9345 15152 57 0,'-18'84'28'0,"4"7"-41"0,14-69 60 0,7 13-48 15,0-1 1-15,1-2-11 16,2-4 0-16,1-6 2 16,6-10 0-16</inkml:trace>
  <inkml:trace contextRef="#ctx0" brushRef="#br3" timeOffset="-213289.861">9066 13430 43 0,'-7'32'21'0,"-24"2"-16"0,20-28 22 0,-7-2-27 15,-3 2 0-15,0 0-1 16,-4-3 1-16,4 0 0 16,0 0 0-16,7-3 0 15,3-3 0-15,1 0 0 16,3 0 0-16,7 3-1 16,10-6 0-16,8-4 0 15,7 1 0-15,6 0-1 16,1-1 1-16,0 1 0 15,-4 2 0-15,-3 4 0 16,-1 3 1-16,-2 7 0 0,-1 2 0 16,0 7 0-16,-3-1 1 15,3 4-1-15,7 3 1 16,-3 3 0-16,10-6 0 16,-7 0 2-16,4-10 0 15,0-6 0-15,-1-9 1 16,1-10 0-16,-11-2 0 15,-3-11-1-15,-7-2 1 16,-15-3-3-16,-7 2 0 16,-6 7-6-16,-18 6 0 15,-4 0-10-15,-4 10 1 0</inkml:trace>
  <inkml:trace contextRef="#ctx0" brushRef="#br3" timeOffset="-212705.79">10146 14076 41 0,'3'-6'20'0,"-10"15"-11"16,4-9 26-16,-4 3-32 15,-4 4 0-15,-6 8 2 16,-5 4 0-16,1 6-7 16,-3 16 1-16,-1 9 4 15,4 13 1-15,7 6-2 16,3-3 0-16,7 3-1 16,4-13 1-16,8-2-2 15,2-17 1-15,8-12-5 16,3-9 0-16,0-7-11 15,0-12 0-15,0-9-2 16,-3-7 1-16</inkml:trace>
  <inkml:trace contextRef="#ctx0" brushRef="#br3" timeOffset="-212464.494">10220 14384 60 0,'0'9'30'0,"4"10"-33"0,-4-16 61 0,3 0-57 15,4 0 0 1,7 0-1-16,7 0 1 0,1 1-3 16,2-4 0-16,1 3-4 15,-4-3 1-15,0 0-10 16,-7 0 1-16,8-3-4 15,-1-4 0-15</inkml:trace>
  <inkml:trace contextRef="#ctx0" brushRef="#br3" timeOffset="-212225.712">10612 14173 54 0,'-4'19'27'0,"8"6"-32"15,-1-15 52-15,1 5-47 0,-1 11 1 16,1 8 0-16,3-6 0 16,0 10-3-16,0-1 0 15,0 1-3-15,0-3 0 16,-4-10-11-16,5-13 1 15</inkml:trace>
  <inkml:trace contextRef="#ctx0" brushRef="#br3" timeOffset="-211925.893">10714 14014 43 0,'0'21'21'0,"25"8"-15"15,-18-26 29-15,0 0-32 16,7 13 1-16,7 6 1 16,4 6 1-16,-1 6-7 15,5 7 0-15,-8 3 4 16,-7 6 1-16,-7 7-4 15,-11-1 1-15,-3-3-6 16,-10-2 0-16,-1-1-11 16,0-10 0-16,-3-8 0 15,7-10 0-15</inkml:trace>
  <inkml:trace contextRef="#ctx0" brushRef="#br3" timeOffset="-211489.163">11053 13992 48 0,'-11'28'24'0,"14"9"-28"0,-3-30 49 0,0-1-43 16,0 3 0-16,0 1 0 16,0-1 0-16,0 1-3 15,0-4 0-15,0-3 2 16,0-3 0-16,0-6-1 16,4-4 0-16,3-2 0 15,4-7 1-15,3-6-1 16,3-3 0-16,1-4-1 15,0 7 1-15,-1 6-1 16,1 4 1-16,3 2 0 16,-3 10 0-16,-1 9 1 15,-2 13 0-15,-5 9 0 16,1 4 1-16,-4 5-1 0,0-2 0 16,0-4-3-16,0-6 1 15,0-6-15-15,0-16 1 16</inkml:trace>
  <inkml:trace contextRef="#ctx0" brushRef="#br3" timeOffset="-210513.232">11822 14293 31 0,'7'3'15'0,"-7"3"-4"0,0-6 15 16,0 0-22-16,0 0 0 16,-4-9 4-16,4 2 1 0,-7 7-10 15,0 7 1-15,-4 11 6 16,-10 7 1-16,-3-3-2 15,-5 10 0-15,-2 5-3 16,-1 4 1-16,0-6-4 16,0 2 0-16,4-8-6 15,7-8 1-15,3-5-10 16,11-10 0-16,4-15-1 16,3-10 1-16</inkml:trace>
  <inkml:trace contextRef="#ctx0" brushRef="#br3" timeOffset="-210302.53">11494 14120 44 0,'3'25'22'0,"25"10"-22"16,-21-23 44-16,4 7-41 0,-1 19 1 16,5-1 1-16,6 13 1 15,7 7-8-15,0-4 0 16,0-3 4-16,4-6 1 15,-4 0-4-15,-3-9 0 16,-4-13-9-16,-3-7 1 16,-8-8-7-16,1-7 0 15</inkml:trace>
  <inkml:trace contextRef="#ctx0" brushRef="#br3" timeOffset="-209839.211">11860 13669 60 0,'4'6'30'0,"7"0"-32"16,-4-9 53-16,3 6-48 16,4 0 1-16,11-6 1 15,0 3 0-15,6-3-7 16,1 6 1-16,-4-3 4 16,-6 0 0-16,-5 0-2 15,-3-3 0-15,-7 9-2 0,-10 10 1 16,-8 3-1-16,-3 6 1 15,-7 6-1-15,-4-3 0 16,1 1 0-16,2-4 0 16,1 3 1-16,7-3 1 15,0 0-1-15,3-3 1 16,8-3-1-16,3-3 1 16,7 2 0-16,7-5 0 15,7-4-4-15,4-6 0 16,3-3-5-16,0-3 1 15,1-3-13-15,-1-10 0 0</inkml:trace>
  <inkml:trace contextRef="#ctx0" brushRef="#br3" timeOffset="-209463.206">12273 13916 56 0,'-7'29'28'0,"-3"-1"-29"16,10-25 42-16,-4 3-41 15,4-3 0-15,-4 0 1 16,4-6 0-16,-3-3-1 16,6-7 1-16,1-2 0 0,3-1 0 15,4 4 0 1,-1-4 0-16,4-3-1 0,0-3 1 15,1 3-1-15,-1 4 1 16,0 5 0-16,0 4 0 16,0 3-1-16,-3 9 1 15,-1 3-1-15,1 4 1 16,6 9-1-16,-3 9 1 16,1 1-1-16,-1-4 0 15,0 0-3-15,0-6 0 16,0-3-11-16,0-10 1 15,-3-6-4-15,3-3 0 0</inkml:trace>
  <inkml:trace contextRef="#ctx0" brushRef="#br3" timeOffset="-208979.981">12929 14321 60 0,'-7'3'30'0,"4"19"-34"0,3-22 57 16,0 0-48-16,0 0 0 0,7 0 1 16,3-3 0-16,4-4-8 15,8 4 0-15,13 3 4 16,11-3 0-16,0 0-7 16,0 0 1-16,-8 3-9 15,-6 0 1-15,-7-3-9 16,-8 6 1-16</inkml:trace>
  <inkml:trace contextRef="#ctx0" brushRef="#br3" timeOffset="-208785.461">12933 14619 66 0,'0'22'33'0,"7"3"-33"0,0-25 59 16,0 3-58-1,7-3 0-15,18 0-1 16,10-6 1-16,4-1-5 0,3 7 1 16,-3-3-8-16,-3 0 0 15,-12-6-10-15,-6 12 1 16</inkml:trace>
  <inkml:trace contextRef="#ctx0" brushRef="#br3" timeOffset="-206850.276">15438 13327 48 0,'3'6'24'0,"1"-9"-11"0,-4 9 25 16,0 10-37-16,0 9 1 15,-4 9 0-15,1 1 0 16,-8 9-3-16,0 9 1 16,4 10-1-16,0 0 0 15,4-4-8-15,3-12 0 16,3-9-8-16,8-13 1 15</inkml:trace>
  <inkml:trace contextRef="#ctx0" brushRef="#br3" timeOffset="-206339.527">14351 14217 55 0,'0'13'27'0,"11"-16"-25"0,-4 3 47 15,7 0-46-15,10 0 0 16,15 0 3-16,4 3 1 15,13-3-7-15,22-3 1 16,17 0 5-16,11-1 0 16,28 1-2-16,10-3 1 15,8-6-2-15,14 2 0 16,0-2-2-16,-11-1 0 16,-21-3-2-16,0 7 0 0,-14 3-3 15,-14 6 0-15,-18 0-8 16,-17 3 1-16,-15 6-12 15,-21 1 1-15</inkml:trace>
  <inkml:trace contextRef="#ctx0" brushRef="#br3" timeOffset="-205754.629">14601 14606 49 0,'-3'19'24'0,"-1"-10"-12"15,4-5 32-15,-3 8-41 16,-1 7 1-16,-3 6 2 15,4 9 0-15,-1 10-7 16,-3 13 0-16,0 12 5 16,0-6 1-16,0 2-4 15,0 1 1-15,3-6-6 16,4-1 0-16,0-12-9 0,0-12 0 16,0-16-7-16,0-10 0 15</inkml:trace>
  <inkml:trace contextRef="#ctx0" brushRef="#br3" timeOffset="-205122.92">14915 14995 55 0,'-3'0'27'0,"6"0"-24"0,-3 0 47 0,0 0-46 15,11 0 0 1,3 0 4-16,4 0 1 0,6-3-11 16,8-3 0-16,4-4 6 15,-5-2 0-15,1-1-5 16,0 4 1-16,-4 2-9 16,-3 1 0-16,-4 3-12 15,-4 0 0-15</inkml:trace>
  <inkml:trace contextRef="#ctx0" brushRef="#br3" timeOffset="-202272.129">15106 14669 29 0,'-4'-3'14'0,"4"3"1"16,0 0 15-16,0 3-25 16,0-3 1-16,0 6 4 15,0 0 1-15,0 4-13 16,-3 6 0-16,-1 2 10 15,1 17 0-15,-1 12-4 0,-3-3 1 16,0 12-3-16,-3-2 1 16,-1-7-5-16,0-10 0 15,4-2-13-15,0-13 0 16,4-7-3-16,3-12 0 16</inkml:trace>
  <inkml:trace contextRef="#ctx0" brushRef="#br3" timeOffset="-201580.521">16157 14766 44 0,'-10'-3'22'0,"-22"22"-19"15,21-13 37-15,-3 3-38 16,-7 10 0-16,-4 6 0 16,-3 7 1-16,-7 12-4 15,-7 9 0-15,-1-3 1 16,8 0 1-16,7-3-6 15,3-3 1-15,7-6-11 16,8-13 1-16</inkml:trace>
  <inkml:trace contextRef="#ctx0" brushRef="#br3" timeOffset="-201326.102">15836 14801 47 0,'7'28'23'0,"11"3"-27"0,-11-15 34 0,4 12-30 16,3 3 1-16,3 7-1 15,8 3 1-15,0-4-3 16,-1-2 1-16,1-4-4 15,-4-6 1-15,-3-3-8 16,-4-9 0-16</inkml:trace>
  <inkml:trace contextRef="#ctx0" brushRef="#br3" timeOffset="-200830.044">16242 14506 51 0,'-4'3'25'0,"4"-6"-23"0,0 3 46 16,0 0-44-16,0 0 1 15,7-3 2-15,0 0 1 0,1-1-10 16,-1 1 0-16,10 0 7 16,8 0 0-16,-4 3-3 15,0 0 0-15,-3 0-1 16,-4 0 0-16,-3 3-2 15,-8 3 1-15,-6 4-1 16,-1 2 1-16,-3 4-1 16,-4 3 1-16,1 0 0 15,-1-1 0-15,1 14 0 16,3-7 1-16,3 0-1 16,1-6 1-16,3-3-1 15,3-4 0-15,11-3-3 16,4-5 1-16,3-8-8 15,7-2 1-15,4 0-11 16,-4-3 0-16</inkml:trace>
  <inkml:trace contextRef="#ctx0" brushRef="#br3" timeOffset="-200365.023">17325 14578 60 0,'11'38'30'0,"3"-4"-34"16,-14-18 47-16,-4 9-44 16,1 12 0-16,-4 7-7 0,-11 0 0 15,-7 0-4-15,-3 0 1 16</inkml:trace>
  <inkml:trace contextRef="#ctx0" brushRef="#br3" timeOffset="-198907.795">19212 13763 41 0,'0'9'20'0,"-3"0"-6"15,3-9 21-15,3 4-32 16,1 8 1-16,-1 4 2 16,-3 3 1-16,0 12-8 15,-3 16 1-15,-1 6 4 16,4 19 1-16,0 16-3 15,0 9 1-15,4-2-4 16,-1-11 1-16,-3-5-7 16,7-10 1-16,0-13-12 15,4-18 0-15,3-16 0 16,4-10 0-16</inkml:trace>
  <inkml:trace contextRef="#ctx0" brushRef="#br3" timeOffset="-198591.366">19565 14390 54 0,'-3'0'27'0,"6"-10"-31"0,-3 10 56 0,0 0-50 15,7-3 0-15,0-3 1 16,7 6 1-16,11-3-6 16,14 3 0-16,0 3-3 15,-1-3 1-15,1 0-12 16,-4 0 1-16,-3-6-3 15,-4-1 1-15</inkml:trace>
  <inkml:trace contextRef="#ctx0" brushRef="#br3" timeOffset="-198334.847">20172 14202 48 0,'-4'15'24'0,"1"10"-28"0,-1-21 48 16,-3 5-43-16,4 7 0 16,-8 15 0-16,-3-6 0 15,-4 3-3-15,-3 7 1 16,0-1-7-16,0 1 1 0,7-7-8 15,0-9 1-15</inkml:trace>
  <inkml:trace contextRef="#ctx0" brushRef="#br3" timeOffset="-198139.567">19971 14173 34 0,'3'19'17'0,"15"31"-9"15,-11-31 22-15,4 16-30 16,3 2 1-16,3 7-1 16,1 6 1-16,0-6-4 15,-4-3 1-15,3-3-7 16,1-7 1-16,0-9-4 16,-4-13 1-16</inkml:trace>
  <inkml:trace contextRef="#ctx0" brushRef="#br3" timeOffset="-197722.179">20288 13888 64 0,'18'3'32'0,"3"-6"-39"0,-14 3 68 0,4-3-59 16,-1 3 0-16,8 0 0 15,3 3 0-15,4 0-4 16,-1 3 1-16,-2 1 1 16,-5-1 1-16,-6 3-3 15,-8 1 1-15,-6-1 0 16,-4 4 0-16,-4-1-1 15,-3 4 1-15,-4 3 0 16,-3 0 1-16,7-4 0 16,4 4 1-16,-1 0-1 15,8 0 1-15,-1-4-1 16,8 4 1-16,3-9-1 16,7-4 1-16,10-3-5 15,8-3 1-15,0 0-6 16,0 0 1-16,-4 0-11 15,-3-12 0-15</inkml:trace>
  <inkml:trace contextRef="#ctx0" brushRef="#br3" timeOffset="-197466.923">20824 13766 62 0,'0'41'31'0,"-10"24"-38"0,6-40 53 0,-3 10-47 16,-3 18 1 0,-1 23-2-16,4 11 1 0,0 7-3 15,4-3 0-15,3-9-12 16,3-13 1-16,4-16-1 15,4-12 0-15</inkml:trace>
  <inkml:trace contextRef="#ctx0" brushRef="#br3" timeOffset="-197106.608">21280 14111 48 0,'-11'28'24'0,"-17"-3"-28"0,21-16 48 16,-7 4-44-16,-4 0 1 16,-3 5 0-16,-4-5 1 15,0 6-2-15,4 0 1 16,0 2 2-16,7-2 0 15,0 3 1-15,7-6 0 16,3 0 0-16,8-4 0 0,6 1-1 16,4 2 1-16,8 1-2 15,2 3 1-15,-2-3-2 16,-1-1 0-16,-4 1-6 16,1 0 0-16,-4-4-10 15,4-2 1-15,-1-7-5 16,1-3 0-16</inkml:trace>
  <inkml:trace contextRef="#ctx0" brushRef="#br3" timeOffset="-196597.304">21795 13785 58 0,'-7'37'29'0,"14"7"-35"15,-7-25 54-15,0 19-47 16,-4 5 1-16,-3 23 0 16,4 16 0-16,-1 3-3 15,0 9 0-15,-3-3-2 16,4-10 0-16,-1-12-14 15,-3-9 1-15</inkml:trace>
  <inkml:trace contextRef="#ctx0" brushRef="#br3" timeOffset="-195785.997">23008 14155 37 0,'-35'18'18'0,"14"4"-5"16,17-15 17-16,-3-1-23 16,4 3 0-16,3 1 5 15,0-4 1-15,10 3-15 16,4 1 0-16,11 2 9 15,7-2 1-15,14-4-5 16,14-6 0-16,7-3-8 16,0-6 0-16,0 2-11 0,-4 1 1 15,8-7-5-15,-11 1 1 16</inkml:trace>
  <inkml:trace contextRef="#ctx0" brushRef="#br3" timeOffset="-195499.473">23428 14042 53 0,'4'15'26'0,"3"-11"-27"0,-4-4 48 0,8 0-44 16,3 3 0-16,7 0 2 15,7 0 1-15,4 13-8 16,3-1 1-16,0 4 4 16,1 3 0-16,-8 3-2 15,-10 0 0-15,-11 13-3 16,-11 3 0-16,-6 3-5 16,-12-1 0-16,-6 1-11 15,-4-9 0-15</inkml:trace>
  <inkml:trace contextRef="#ctx0" brushRef="#br3" timeOffset="-195303.263">23488 14195 54 0,'11'51'27'0,"-4"71"-34"0,-4-97 40 16,1 6-36-16,-4 7 0 16,0-7-23-16,0-6 0 15</inkml:trace>
  <inkml:trace contextRef="#ctx0" brushRef="#br3" timeOffset="-194853.68">24927 13612 44 0,'-14'25'22'0,"7"29"-13"0,4-26 30 16,-4 6-37-16,-4 20 0 15,-3 5 0-15,0 20 1 0,-4 15-4 16,0 12 0-16,4 4 0 16,0-7 1-1,4-15-10-15,3-16 1 0,7-21-7 16,7-14 1-16</inkml:trace>
  <inkml:trace contextRef="#ctx0" brushRef="#br3" timeOffset="-194597.627">25372 14104 58 0,'-28'19'29'0,"-43"57"-38"0,53-61 53 16,-10 13-44-16,0 10 0 16,-4 9-3-16,0 0 1 15,4-6-3-15,0-7 0 16,7-9-10-16,7-15 0 15</inkml:trace>
  <inkml:trace contextRef="#ctx0" brushRef="#br3" timeOffset="-194403.445">25030 13998 40 0,'7'41'20'0,"0"6"-14"0,-4-25 28 0,4 12-32 15,0 13 1-15,4 6-1 16,-4 10 1-16,7-3-6 16,7-1 0-16,0-18-4 15,1-3 1-15,-1-13-8 16,7-13 1-16</inkml:trace>
  <inkml:trace contextRef="#ctx0" brushRef="#br3" timeOffset="-194133.171">25777 13584 51 0,'8'41'25'0,"-5"18"-24"0,-3-37 46 15,0 13-46-15,-3 5 1 16,-8 17-1-16,-7 6 0 16,-3 18-2-16,0 19 0 15,7 1 0-15,3-4 0 16,1-15-6-16,3-17 0 16,0-8-9-16,3-23 0 0</inkml:trace>
  <inkml:trace contextRef="#ctx0" brushRef="#br3" timeOffset="-193774.937">26360 14048 42 0,'10'22'21'0,"-13"-3"-19"15,-4-13 29-15,-11 10-30 16,-7 3 1-16,-3 2 0 16,-4 1 1-16,-7 0-4 15,-3 0 0-15,-4-3 2 16,4-3 1-16,3 0-1 0,7-1 0 16,8 4 1-16,6-6 0 15,7 2 1-15,11 4 0 16,11-3 0-16,10-7 1 15,11 1-1-15,3-1 0 16,-7 3-2-16,8 1 0 16,3 0-4-16,-1 2 1 15,1 1-10-15,-7 0 1 16,3-10-6-16,0 0 1 16</inkml:trace>
  <inkml:trace contextRef="#ctx0" brushRef="#br3" timeOffset="-193518.592">27058 13681 57 0,'7'-3'28'0,"-17"19"-32"15,2 6 52-15,-6 9-48 16,-3 22 1-16,-8 10 1 16,0 19 1-16,-6 27-4 15,6 14 0-15,-3 11-2 16,7 14 0-16,6-4-13 16,1-22 0-16</inkml:trace>
  <inkml:trace contextRef="#ctx0" brushRef="#br4" timeOffset="-178250.124">13928 13167 12 0,'0'-19'6'0,"0"3"5"0,0 10 6 16,0 6-15-16,0 0 1 15,0-6 4-15,0 6 1 16,0 0-8-16,0 0 0 15,0 3 5-15,0 3 1 16,0 4-1-16,0 5 0 16,0 7-1-16,-4 3 0 15,-3 13-1-15,4 15 0 0,-1 4-1 16,-3 18 1-16,3 10-1 16,-3 18 0-16,0 7-1 15,0 12 1-15,4 13-1 16,-1 0 0-16,1-10-1 15,-1 4 1-15,1-10-1 16,-1-3 0-16,1-12 0 16,-1-7 0-16,1-13 0 15,-1-15 0-15,0-9-3 16,1-10 1-16,-1-6-4 16,1-6 0-16,-1-13-9 15,4-13 1-15</inkml:trace>
  <inkml:trace contextRef="#ctx0" brushRef="#br4" timeOffset="-176792.382">14058 12966 25 0,'11'13'12'0,"-4"2"-7"0,0-8 11 16,3-1-13-16,5 0 0 15,-1 4 2-15,3-7 0 0,5 0-6 16,9 0 1-16,5 0 4 16,2 0 1-16,8-3-2 15,7 3 1-15,7-3-2 16,7-3 1-16,18 3-1 15,7-6 1-15,10 6-2 16,-3 0 0-16,10-3 0 16,7 0 1-16,4 3-1 15,-3-3 0-15,-8-1-1 16,0 4 1-16,1 0-1 16,-4 0 1-16,-4 0-1 15,-7-6 0-15,-14 3 0 16,-3 0 0-16,0 0 0 15,-4-3 0-15,-7 2-1 16,-11 1 1-16,-3 3-1 16,-7-3 1-16,-7 6-1 15,-8 0 1-15,-2 4 0 16,-5-1 0-16,-2 0 0 0,-1 4 0 16,-4-4-1-16,-3 3 1 15,1 1 0-15,-5 2 0 16,1 1-1-16,-4 2 0 15,0 7 0-15,0 3 0 16,0 10-1-16,0-4 1 16,-3 10-1-16,-1 9 1 15,1-6 0-15,-4 13 0 16,0 5 0-16,3 4 0 16,4 9 0-16,0 1 1 15,0 8-1-15,0-2 1 0,4 3 0 16,3 12 0-16,0-3 0 15,0 0 0-15,-3 3 0 16,-1-6 0-16,-3 3 0 16,-3 3 0-16,0-3-1 15,-8-3 1-15,0-3 0 16,-3-6 0-16,0-4-1 16,0-9 1-16,0 0 0 15,4 3 1-15,-1-3-1 16,1-6 0-16,-1-4 0 15,-3 1 0 1,-11 0-1 0,-3-13 1-16,-3-7 0 15,-5-5 0-15,-6-7 0 16,-4-6 1-16,-10-3-1 16,-15-13 0-16,4-6 0 15,-7 0 0-15,-17-6 0 0,-4-3 0 16,-18-7 0-16,0 6 0 15,-11 1 1-15,-17 3 0 16,-7 3 0-16,7 3 0 16,-10 3 0-16,-1 0 1 15,7 0-1-15,15 0 1 16,-1 0-2-16,15 4 1 16,10-1 0-16,8-3 1 0,9 0-1 15,5 0 0-15,10 0-1 16,14 1 0-16,7-1 1 15,7 0 0-15,4 0-1 16,3-3 0-16,4 3-4 16,7-3 1-16,3 0-10 15,8-6 0-15</inkml:trace>
  <inkml:trace contextRef="#ctx0" brushRef="#br4" timeOffset="-174527.468">14587 16996 37 0,'0'31'18'0,"7"-9"-10"0,-3-22 18 16,-1 3-23-16,1 0 1 16,0-3 1-16,-1 3 0 15,-3-3-7-15,0 0 1 16,7-9 4-16,7-7 0 15,7-6-2-15,8-9 0 0,6-7-1 16,0-9 1-16,4-3-4 16,0-9 0-16,-4-7-5 15,-3-3 0-15,0 9-6 16,-11 7 0-16</inkml:trace>
  <inkml:trace contextRef="#ctx0" brushRef="#br4" timeOffset="-173972.15">14623 16372 36 0,'-4'22'18'0,"8"-16"-16"0,-4-6 28 16,0 0-25-16,0 0 1 15,0 0 1-15,3-3 0 16,4-4-10-16,4-5 1 16,6 6 6-16,-2-1 1 15,23-5-4-15,5-1 1 16,3-2-1-16,-1-1 0 15,1-3-1-15,4 0 1 16,-12 4-1-16,-6-1 0 0,-4 3-1 16,-6 4 1-16,-5 0-1 15,-3 2 0-15,-3 4-1 16,-4 3 0-16,-3 6-2 16,-1 7 1-16,-3 0-1 15,4 2 1-15,-1 1 0 16,1 6 0-16,-1 3 2 15,4 3 0-15,0 3 2 16,0 4 1-16,4-1 0 16,0 1 0-16,-1-4 0 15,-3-9 0-15,-3-3-1 16,-8-9 0 0,-31-17-2-1,-18-2 0-15,-18-4 0 16,-10 1 0-16,-3 2-12 15,2-12 0-15</inkml:trace>
  <inkml:trace contextRef="#ctx0" brushRef="#br4" timeOffset="-173309.526">13204 16999 47 0,'0'6'23'0,"4"7"-16"0,-4-7 34 0,-4 3-39 15,1 4 0-15,-1 9 1 16,-3 6 1-16,-3 6-5 16,-4 14 0-16,-4 2 2 15,-7 9 1-15,4 4-3 16,0-3 0-16,3-4-5 15,4-6 1-15,4-6-6 16,3-6 0-16,7-13-5 16,7-13 0-16</inkml:trace>
  <inkml:trace contextRef="#ctx0" brushRef="#br4" timeOffset="-172876.796">13317 17588 41 0,'11'38'20'0,"-15"12"-20"0,4-40 34 16,-3 5-34-16,-1-2 1 16,1 2 2-16,-1-2 1 15,1 0-5-15,3-1 1 16,0-3 1-16,0-5 0 15,3-4 0-15,4-4 0 16,4 1-2-16,0-6 1 16,3-4-2-16,0-5 1 15,0-4 1-15,0 3 1 16,0-3-1-16,4 6 0 0,-8 0 0 16,1 4 0-16,-1 3 0 31,1-1 1-31,0 4-1 0,-4 0 1 0,0-1-1 15,0 7 1-15,-4 3-1 16,1 4 1-16,-1 5-1 16,-3 4 0-16,0 3-2 15,0 6 1-15,0-6-2 16,4-1 0-16,-1-2-5 16,1-3 0-16,10-10-5 15,4-9 1-15</inkml:trace>
  <inkml:trace contextRef="#ctx0" brushRef="#br4" timeOffset="-172616.411">13804 16933 46 0,'-3'31'23'0,"-15"19"-26"0,11-34 41 16,-4 16-38-16,1 8 0 16,-4 17 0-16,0-4 0 0,-1 10-1 15,5-4 0-15,3-9-3 16,3-9 1-16,1-13-5 16,6-12 1-16,4-10-6 15,4-15 1-15</inkml:trace>
  <inkml:trace contextRef="#ctx0" brushRef="#br4" timeOffset="-172380.354">13526 17319 45 0,'0'25'22'0,"10"-10"-20"16,-3-15 42-16,0 4-43 15,7-1 0-15,4-3-1 16,7 3 0-16,-1 0 0 16,5 0 0-16,-1 0 0 0,4 3 0 15,-4 1-5-15,0-1 0 16,0-3-7-16,-3 0 0 16,0-6-3-16,-4-3 1 15</inkml:trace>
  <inkml:trace contextRef="#ctx0" brushRef="#br4" timeOffset="-172064.28">13956 17494 43 0,'14'16'21'16,"4"9"-21"-16,-8-25 42 0,1 3-42 15,3 0 1-15,4-3 2 16,-1 0 0-16,1-3-4 15,-1 0 1-15,1-3 2 16,0-4 0-16,-4-2-1 16,0-4 0-16,-3 0-1 15,-1 4 0-15,-6-1 0 16,-4 4 0-16,-4 0-1 16,-6 2 1-16,-5 7-2 15,1-3 1-15,4 6-3 16,-1 7 0-16,-3 2-2 15,3 4 1-15,1 3-6 16,3 0 1-16,3 2-3 16,8-5 1-16</inkml:trace>
  <inkml:trace contextRef="#ctx0" brushRef="#br4" timeOffset="-171510.302">14446 17551 45 0,'21'-7'22'0,"-3"-15"-27"0,-11 16 42 15,0 0-35-15,0 0 0 0,-3-4 0 16,-1 1 1-16,1-1-4 16,-4-2 0-16,-4 2 2 15,-6 4 1-15,-4 0-2 16,-1 3 1-16,-2-3-2 15,-4 6 1-15,0 6-3 16,3 3 1-16,0 4-3 16,4 2 1-16,4 4-1 15,-1 3 1-15,7 3 0 16,4 7 0-16,4 5 4 16,3 1 0-16,7 3 2 15,4 3 0-15,3 3 1 16,4-3 0-16,-4-10 0 15,0 0 1-15,-7-5-2 16,-3-1 1-16,-8-6-2 16,-6 3 0-16,-8 0-1 15,-10-3 0-15,-4-3-1 0,-14-7 0 16,1-2-1-16,-8-10 1 16,3 0 1-16,8-10 0 15,7-2-1-15,3-4 1 16,4 4 1-16,10-1 0 15,8 1 1-15,10-4 1 16,11 0 0-16,6 0 0 16,5-2 0-16,2-4 0 15,1 0-1-15,3-3 0 16,1 3-6-16,-5 3 1 16,5-6-12-16,-5-3 0 0</inkml:trace>
  <inkml:trace contextRef="#ctx0" brushRef="#br4" timeOffset="-171251.072">14619 17576 47 0,'7'31'23'0,"-3"-28"-19"16,-4-3 32-16,0 0-37 15,0 0 1-15,0 0-1 16,7-3 1-16,0-6 0 16,3-4 1-16,1 1-1 15,3 2 0-15,0 1 0 16,4-4 0-16,-1 1-5 16,5 2 0-16,2 1-9 0,5 3 0 15</inkml:trace>
  <inkml:trace contextRef="#ctx0" brushRef="#br4" timeOffset="-170728.613">15092 17526 35 0,'3'3'17'0,"-3"-10"-15"0,0 7 23 16,-3 0-25-16,-4 0 1 0,-4 4 0 16,-3-1 1-16,0 0-3 15,-4 3 1-15,4-3 0 16,0 7 1-16,0 2-1 15,3 7 0-15,1-3-1 16,6 3 1-16,1-7-1 16,6 7 1-16,4-3-2 15,4-4 1-15,3 4 0 16,4-7 1-16,-1-6-1 16,1-3 1-16,0-3-1 15,-1-3 1-15,1-3 0 16,0-4 0-16,3-6-1 15,3 0 1 1,36-28 0 0,4 0 0-16,-1-6 0 15,-3-7 1-15,-3-9-1 16,-11-12 1-16,-8-7 1 16,-6 7 0-16,-11-7 0 0,-10 3 0 15,-11 13 0-15,-7 6 0 16,-7 16 0-16,-4 9 1 15,-7 13-1-15,1 22 1 16,-1 9-1-16,-3 25 1 16,0 7-2-16,-1 21 1 15,8 25-1-15,7 20 0 16,4-1-4-16,2-3 1 16,5-15-4-16,3-10 0 15,0-22-6-15,3-15 0 0,-3-20-1 16,4-8 1-16</inkml:trace>
  <inkml:trace contextRef="#ctx0" brushRef="#br4" timeOffset="-170503.205">15162 17410 48 0,'7'6'24'0,"1"10"-29"16,-1-16 51-16,7 0-46 16,7 0 0-16,7 0 0 15,7-4 1-15,1 1-3 16,-1 0 0-16,4 3-5 16,0 0 1-16,-8 3-8 15,1-6 0-15</inkml:trace>
  <inkml:trace contextRef="#ctx0" brushRef="#br4" timeOffset="-170173.894">15568 17497 52 0,'21'22'26'0,"15"-9"-31"0,-22-13 45 15,3-3-40-15,1-4 0 0,3-5 0 16,0-1 0-16,-3-5 0 15,0 2 0-15,-4-3-1 16,-7-3 1-16,-11 3 0 16,-3 0 0-16,0 7 0 15,-4 6 0-15,-3 9 0 16,-3 6 1-16,-4 10 0 16,-1 6 0-16,8 13 1 15,7 9 0-15,7 6 0 16,7 0 0-16,7-6-1 15,8-9 0-15,13-7 0 16,4-9 0-16,-4-9-10 16,-7-10 1-16,-10-15-8 15,-8-7 0-15</inkml:trace>
  <inkml:trace contextRef="#ctx0" brushRef="#br4" timeOffset="-169092.318">17357 16666 35 0,'3'13'17'0,"1"6"-8"0,-4-16 18 0,-4 3-25 16,1 7 0-16,-4 6 3 15,-7 9 1-15,-8 3-7 16,-6 19 0-16,-4 22 3 16,-3 19 1-16,-4 0-3 15,-3 6 0-15,7 1-6 16,3-11 0-16,7-8-8 15,8-23 0-15</inkml:trace>
  <inkml:trace contextRef="#ctx0" brushRef="#br4" timeOffset="-168611.051">16859 17497 47 0,'21'16'23'0,"18"-19"-29"0,-14 3 40 16,7 3-34-16,6-3 0 16,8 6 0-16,7-6 0 15,0 0-2-15,-7 0 1 16,0-3-2-16,-4 0 1 15,1-3-1-15,-5 3 0 0,-6-4 0 16,3-5 0 0,-10 6 1-16,-4-4 1 0,-7-2 1 15,0 8 0-15,-6-2 2 16,-5 0 0-16,-6 3 0 16,-8-3 1-16,-3 2-1 15,-7 8 1-15,3 2-1 16,0 0 0-16,-6 10-1 15,3 3 0-15,-1 3-1 16,1 3 1-16,7 3-1 16,4 0 1-16,6-6-1 15,11-6 1-15,4-10-2 16,6-12 1-16,1-4-1 16,3-2 1-16,0-4-4 15,-3-6 1-15,-4 0-9 16,-3-6 0-16</inkml:trace>
  <inkml:trace contextRef="#ctx0" brushRef="#br4" timeOffset="-167757.97">18729 17337 53 0,'4'22'26'0,"-12"-3"-28"16,8-16 45-16,-3 4-42 16,-8-1 0-16,-6-3 1 15,-8 3 0-15,-3-3-3 16,0-3 0-16,-1 4 2 15,1-4 0-15,3 3-1 16,-3-3 1-16,0 3-3 0,3 3 0 16,1 0-1-16,6 4 1 15,4 2-1-15,7 4 0 16,7 3 1-16,7 3 0 16,7 3 1-16,4 0 1 15,-1 6 1-15,-3-2 0 16,0-1 0-16,-3-3 0 15,-7 0-1-15,-4 0 0 16,-4 0 0-16,-7-3 0 16,-6-3-1-16,-8-3 0 0,4-4 0 15,0-6 1-15,3-2-1 16,4-1 1-16,7-3 0 16,7-7 0-16,11 1 0 15,6-3 1 1,8-4 0-16,0-3 0 0,20-5 0 15,5-5 1-15,3 1 0 16,0-3 0-16,0-6-1 16,-11 9 1-16,4-10-2 15,-7-3 1 1,-8 13-1 0,-9 7 0-16,-8-1 0 15,-11 6 0-15,-6 7 0 16,-4 12 1-16,-4 7-1 15,-3-1 0-15,0 7 0 0,0 3 1 16,3 0-1 0,4 3 0-16,7 3-1 0,7-3 1 15,7-3-4-15,7 0 1 16,4-9-7-16,0-7 1 16,3-12-6-16,-3-4 0 15</inkml:trace>
  <inkml:trace contextRef="#ctx0" brushRef="#br4" timeOffset="-167470.903">19410 16635 47 0,'3'22'23'0,"-17"-3"-24"16,7 0 41-16,-10 9-40 16,-5 3 1-16,-6 16 0 15,-7 19 0-15,-7 22-2 16,-1 15 0-16,8-5-1 16,7-4 1-16,7-16-4 15,6-15 0-15,8-22-7 16,4-16 0-16,3-16-1 15,0-18 0-15</inkml:trace>
  <inkml:trace contextRef="#ctx0" brushRef="#br4" timeOffset="-167273.86">18916 17181 57 0,'3'37'28'0,"33"4"-26"0,-26-32 60 16,8-2-60-16,7 2 0 15,21-9 0-15,10-9 1 16,11-4-4-16,7 1 0 16,-3-4 0-16,-11 3 0 15,0 4-9-15,-15 6 1 0,-6-7-11 16,-18 10 1-16</inkml:trace>
  <inkml:trace contextRef="#ctx0" brushRef="#br4" timeOffset="-163192.23">20835 17406 36 0,'7'10'18'0,"0"-16"-14"0,-7 6 18 16,0-4-20-16,0 1 1 15,-3-3 1-15,-4-3 0 16,-4-4-5-16,-7 1 1 16,1 2 4-16,-4 1 0 15,3 2-2-15,0 7 1 16,-6 7-1-16,-1 2 0 15,-3 4-4-15,-1-1 1 0,1 10-2 16,0 3 1-16,3 3-1 16,11 1 1-16,4-4 0 15,10-6 1-15,10-7 2 16,4-2 1-16,7-7 0 16,4-10 1-16,-4-2-1 15,1-4 0-15,-1-2-1 16,3-4 0-16,-2 3-1 15,-1 1 0-15,0 2 0 16,-3 7 1-16,-1 0-1 16,1 6 1-16,-4-4 0 15,0 4 1-15,-3 4-1 16,-1 2 1-16,1 6-1 16,-1 7 1-16,1 0-1 15,-4 6 0-15,-3-3-1 16,-1 0 1-16,1 3-4 15,-1-3 0-15,1-3-6 0,3-7 1 16,3-5-7-16,8-14 0 16</inkml:trace>
  <inkml:trace contextRef="#ctx0" brushRef="#br4" timeOffset="-162896.343">21114 17519 45 0,'3'-6'22'0,"4"-32"-19"0,-3 29 37 0,3 0-38 16,-4-4 0-16,5-3 2 15,-1 4 0-15,0-1-5 16,0 1 1-16,3-1 2 15,4 1 1-15,-3-1-1 16,7 4 0-16,3 2-3 16,3 4 1-16,1 3-7 15,3 0 0-15,-3 3-9 16,0-6 0-16</inkml:trace>
  <inkml:trace contextRef="#ctx0" brushRef="#br4" timeOffset="-162607.499">21636 17272 43 0,'14'28'21'0,"-7"-22"-19"0,-7-6 30 16,-3 0-30-16,-1 3 0 16,-7 0 0-16,1 1 0 15,-4 2-3-15,0 3 0 16,-4 1 2-16,0 5 1 15,1-2-1-15,-1 9 0 16,0 6-1-16,-3 3 1 0,7-6 0 16,4 1 0-16,6-1-1 15,4-3 1-15,11-7-1 16,3-5 0-16,7-7-2 16,7-9 0-16,4-4-10 15,3-9 0-15,-3-6-2 16,3-3 1-16</inkml:trace>
  <inkml:trace contextRef="#ctx0" brushRef="#br4" timeOffset="-162351.653">22186 16601 43 0,'4'31'21'0,"-22"-6"-20"16,11-12 40-16,-4 15-41 0,-6 6 1 16,-4 7 0-16,-11 22 0 15,0 18-2-15,-7 20 1 16,1-4 0-16,-1-3 0 16,14-13-4-16,4-15 0 15,3-19-5-15,8-12 1 16,3-13-6-16,7-19 1 15</inkml:trace>
  <inkml:trace contextRef="#ctx0" brushRef="#br4" timeOffset="-161496.04">21766 17413 45 0,'15'9'22'0,"-5"-15"-23"16,4 6 41-16,7 3-40 16,11-3 0-16,0 0 0 15,3 3 1-15,7 0-2 16,-3-3 1-16,-3 3 0 16,-5 1 1-16,1-1-2 15,-4 0 1-15,-3-3-1 16,0 0 0-16,-4-6-1 15,0 2 1-15,-7 1-1 0,0 0 1 16,-3-3 0-16,-4 0 0 16,-7 6 0-16,-4-4 1 15,-3 4 0-15,-3 0 0 16,-8 4 1-16,0-4 0 16,1 3 1-16,-4 0 1 15,-1 3-1-15,5 0 0 16,3 4-1-16,3 2 1 15,1 4-1-15,2-7 1 16,5 1-2-16,3-1 1 16,3 1-1-16,5-4 1 0,-1 0-1 15,3-3 0-15,1 0 0 16,-1-3 0-16,1 0-3 16,-4 0 1-16,0 0-2 15,4 4 1-15,-4-4-2 16,3 0 0-16,1 0-3 15,-1-7 0-15,1 7-3 16,0-3 1-16,-1 3 1 16,1 0 0-16,-4 0 2 15,3 0 1-15,-3 3 6 16,1-3 0-16,-1 0 5 16,0 3 0-16,-4 1 2 15,1-1 0-15,-1 0 0 16,-3-3 1-16,0 0-3 15,7 0 1-15,0 0-2 16,-7 0 1-16,7 0-3 16,-7 0 1-16,7 0-2 0,4-6 0 15,0 2-1-15,3-5 0 16,0-3-1-16,0-1 1 16,4 4 0-16,-1-4 0 15,8 4 0-15,-7 2 0 16,-1 1 0-16,4 3 1 15,-3 0 0-15,0-3 0 16,-1 2 0-16,1 4 1 16,-4 7 0-16,-3 8 0 15,-4 4-1-15,-4 6 1 16,1 0-3-16,-1 4 0 0,4-4-4 16,4 0 0-16,3-10-8 15,7-8 1-15</inkml:trace>
  <inkml:trace contextRef="#ctx0" brushRef="#br4" timeOffset="-161193.207">23216 17193 43 0,'0'10'21'0,"-21"-4"-22"16,14-6 34-16,-7 0-33 0,0 0 1 15,-7 0 2-15,-4 6 0 16,-3 10-3-16,3 9 0 16,4 9 2-16,-4 4 0 15,8 6-1-15,10 0 0 16,7 0-5-16,7-10 1 15,7-2-11-15,7-4 1 16,7-12-1-16,7-4 1 16</inkml:trace>
  <inkml:trace contextRef="#ctx0" brushRef="#br4" timeOffset="-160963.344">23520 17316 40 0,'7'9'20'0,"-14"19"-22"15,0-18 41-15,-4-1-37 16,0 3 1-16,-6 10 0 16,-8 0 1-16,-10 7-5 15,0 2 0-15,-1 0 3 16,1 4 0-16,3 2-2 16,4-8 0-16,7-7-5 15,3-7 0-15,8-8-7 16,6-11 0-16,4-14-2 15,4-4 0-15</inkml:trace>
  <inkml:trace contextRef="#ctx0" brushRef="#br4" timeOffset="-160789.444">23220 17381 42 0,'3'13'21'0,"4"18"-22"0,-3-28 42 15,-1 10-39-15,5 6 0 16,-1 0 1-16,7 6 0 15,3 0-5-15,5 3 1 16,-1 0-1-16,0-6 1 16,-4-3-9-16,1-13 1 15,0-9-5-15,3-6 0 16</inkml:trace>
  <inkml:trace contextRef="#ctx0" brushRef="#br4" timeOffset="-160576.562">23611 17033 47 0,'15'22'23'0,"16"50"-18"16,-20-50 42 0,10 47-46-1,0 10 1-15,-3-4-2 16,-8 0 1-16,-13-6-7 15,-18 3 0-15,-22-6-9 16,-20-9 0-16</inkml:trace>
  <inkml:trace contextRef="#ctx0" brushRef="#br4" timeOffset="-156886.985">3418 12994 19 0,'0'-3'9'0,"0"6"-1"16,0 1 9-16,0-4-15 16,0 3 1-16,0 0 2 15,-7 3 1-15,4 3-6 16,3 4 0-16,-7 3 4 15,3 6 1-15,-6 12-1 0,3 16 1 16,-4 7-3-16,0 9 1 16,-17 18-2-16,7 20 1 15,-11 12-1-15,4 9 1 16,-11 4-2-16,8 12 1 16,2 6-1-16,8-9 1 15,-7 3-1-15,7 0 0 16,0 4-1-16,-8-10 1 15,8-1-1-15,-7-2 1 16,7-10-1-16,0-15 0 16,3-16-2-16,-3-16 1 0,3-3-2 15,8-15 0-15,-1-7-3 16,4-9 0-16,3-7-4 16,8-9 1-16</inkml:trace>
  <inkml:trace contextRef="#ctx0" brushRef="#br4" timeOffset="-155504.326">3397 12935 16 0,'0'-3'8'0,"0"3"-1"16,0 0 8-16,0 0-13 15,0 0 1-15,4 0 2 16,3-3 1-16,3 3-6 16,1-4 0-16,7 1 5 15,3-3 0-15,4-3-1 16,3-1 0-16,11 1-2 15,21 2 1-15,10 4-1 16,18 3 0-16,-7 0-1 16,18 0 1-16,7 0 0 15,3 0 0-15,11 0 0 16,-10 0 1-16,10 3-2 0,10 1 0 16,1-4-1-16,6 0 1 15,4-4-1-15,11-2 0 16,-11-3-1-16,14-4 1 15,-3 4 0-15,3-1 0 16,-14 7 0-16,1 3 0 16,-5 0 0-16,-3 3 0 15,-7 4 0-15,-10-4 0 0,3 0-1 16,-11-3 1-16,0 0-1 16,-6-6 1-16,-12-1-1 15,-13-2 1-15,-8 3-1 16,1-1 1-16,0 1 0 15,-8 6 0-15,-6 0-1 16,-8 0 1-16,-3 6-1 16,-4 1 1-16,-3 2 0 15,-4 7 0-15,-3 3-1 16,-4 3 1-16,-3 3 0 16,-4 6 0-16,-7 10-1 15,7 6 1-15,-10 16-1 16,-8 2 1-16,4 8-1 15,-3-1 1-15,-4 9 0 16,4 13 0-16,-1 3-1 31,-3 13 1-31,-7 0 0 0,0 3 0 0,0 9-1 0,-14-9 0 16,7-6 0-16,-8-1 1 16,1-2-1-16,0 2 0 15,3-2 0-15,4-4 0 16,-14-9 0-16,7 3 1 15,-11-6-1-15,8 0 1 16,-1 3-2-16,7-16 1 16,-3 0-1-16,-4-3 1 15,4 1-1-15,0-8 1 16,3 4 0-16,4-3 1 0,-7 0-1 16,0 0 0-16,3-13 1 15,-10-9 0-15,0 0 0 16,-4-3 0-16,0-4-1 15,-3 1 1-15,-4-3 0 16,-7-4 0-16,1-6 0 16,-5-3 0-16,1-3 0 15,-4-4 0-15,-7-5 1 16,-21-1 0-16,-7-2 0 16,-11-1 1-16,-11-3-1 15,-13-3 0-15,-29 3 0 16,8 3 1-16,-22-6-2 15,-7 0 0-15,4 4 0 16,-18-4 1-16,3 0-1 16,8 0 1-16,-15 0-1 15,11 0 0-15,22 0-1 0,2 0 0 16,12-7-4-16,10-5 1 16,10-1-7-16,25-9 1 15</inkml:trace>
  <inkml:trace contextRef="#ctx0" brushRef="#br4" timeOffset="-153657.802">12196 17441 10 0,'-15'28'5'0,"-13"-3"5"15,21-18-2-15,-10-1-7 16,-12 0 0-16,-2 0 0 0,-8-3 1 16,0 4-2-16,-7-1 0 15,-14 0 1-15,0 1 1 16,-14-4-1-16,-7-6 0 15,0 3-1-15,-4-4 1 16,-14-2-1-16,-7-3 0 31,-10 6 0-31,0-4 0 0,-11 1 0 0,-11 6 1 16,0 0-1-16,1 0 0 16,-15 0 0-16,1 3 0 15,2 0-1-15,-2 4 1 16,-8-7 0-16,4-4 0 0,3 1-1 15,-3-3 1-15,-4-3 0 16,7-4 0-16,-3 4 0 16,7-4 0-16,0-3 0 15,14 4 1-15,-4-7 0 16,8-9 0-16,-1-3 0 16,4-4 0-16,11-6 0 15,3-9 1-15,3 0-2 16,-2-3 1-16,2-1 0 15,15 7 0-15,3 0-1 16,-7-9 0-16,11-1 0 16,0 1 1-16,3-7-8 15,8 4 1-15,10-17-1 16,21 7 1-16</inkml:trace>
  <inkml:trace contextRef="#ctx0" brushRef="#br4" timeOffset="-152922.712">5937 16554 10 0,'25'25'5'0,"14"3"6"16,-25-19 6-16,0-3-14 15,-3 1 0-15,-1-1 1 16,1-3 0-16,-1 0-6 16,1-3 1-16,3-3 4 15,0-3 1-15,4-10-2 16,-8-6 1-16,8-6-2 16,-7-6 1-16,3-4-1 15,-4 0 1-15,1 4-2 0,3-1 1 31,-3-2-1-31,-8 5 1 0,4 4-1 0,-3 3 0 16,-1 3 0-16,-3 6 1 16,4 4 0-16,-1 6 0 15,-3 6-1-15,7 3 1 16,0 3-1-16,4 0 1 16,0 4-1-16,-1-1 1 15,-3 0-1-15,4 1 1 16,-1-1-2-16,1-2 1 15,3-1 0-15,4-3 1 0,-1 0-1 16,8 0 0-16,10 0-1 16,1 1 1-16,9 2 0 15,8 0 1-15,4 0-1 16,3 4 0-16,-7-7 0 16,-7 3 1-16,-8-3-1 15,-9-3 1-15,-8 0-2 16,-11 0 1-1,-6 3 0 1,-8 4 0-16,-20 5-1 0,-19 7 1 0,-27 12-1 16,-18 7 1-16,-22 9-10 15,-13 3 0 17</inkml:trace>
  <inkml:trace contextRef="#ctx0" brushRef="#br4" timeOffset="-148701.043">13194 5070 40 0,'39'3'20'0,"42"-6"-16"16,-49 3 20-16,6-9-24 16,15-1 0-16,7 4 0 15,11-3 1-15,3-4-2 16,-7 1 1-16,-7 2-4 15,-14 4 0-15,-11 3-7 16,-10 3 1-16</inkml:trace>
  <inkml:trace contextRef="#ctx0" brushRef="#br4" timeOffset="-148419.485">12936 5403 53 0,'4'18'26'0,"14"4"-29"0,-11-15 49 15,10-7-45-15,15-7 1 16,21-2 0-16,17-7 1 16,12-6-4-16,9-3 1 15,22-6 1-15,0 0 0 0,-4 2-1 16,-13 7 1-16,-22 4-3 15,-18 8 0-15,-17 13-5 16,-14 4 1-16,-22 11-10 16,-13 1 1-16,-15 0-1 15,-10 3 0-15</inkml:trace>
  <inkml:trace contextRef="#ctx0" brushRef="#br4" timeOffset="-148208.52">13007 5569 47 0,'11'12'23'0,"6"-12"-22"15,-3 0 47-15,11-3-47 16,14 0 1-16,10-3 0 0,18-7 0 16,0 4-3-16,4-10 1 15,6 3 0-15,1 4 0 16,-11-1-6-16,-11 4 1 15,-10 3-11-15,-10-7 1 16</inkml:trace>
  <inkml:trace contextRef="#ctx0" brushRef="#br4" timeOffset="-147893.045">12876 5161 46 0,'15'-3'23'0,"20"6"-19"0,-25-6 33 0,1 0-35 15,7 3 1-15,17 0 1 16,14 0 0-16,18-3-6 15,18-7 1-15,3-5 2 16,18-4 1-16,3-3-3 16,-10 6 1-16,-18-6-4 15,-17 10 0-15,-22 5-5 16,-17 7 0 0,-18 7-6-16,-18 5 0 0</inkml:trace>
  <inkml:trace contextRef="#ctx0" brushRef="#br4" timeOffset="-147637.259">12929 5302 49 0,'25'0'24'0,"28"-28"-24"0,-28 25 43 0,20-3-44 15,19-7 1-15,14-6-1 16,-4-3 1-16,10 3-1 16,5-2 1-16,-15-1-2 15,-14 3 0-15,-15 3-6 16,-13 4 1-16,-14 5-7 16,-22 1 0-16</inkml:trace>
  <inkml:trace contextRef="#ctx0" brushRef="#br4" timeOffset="-147397.643">12795 5425 41 0,'25'40'20'0,"42"-52"-14"0,-46 12 33 15,25-3-37-15,21-4 0 16,18-8 0-16,6-1 1 15,15-3-5-15,14-3 1 16,-10-3 2 0,-8 3 0-16,-14 0-3 0,-14 0 0 15,-17 0-5-15,-12 4 0 16,-13 2-7-16,-21 6 0 16</inkml:trace>
  <inkml:trace contextRef="#ctx0" brushRef="#br4" timeOffset="-147156.549">12919 5478 41 0,'28'16'20'0,"32"-26"-18"15,-28 4 31-15,21-13-31 16,17-6 0-16,11-10-2 15,18-15 1-15,14 3-2 16,3-6 0-16,-10 0-1 16,-21 6 0-16,-22 9-6 15,-17 13 0-15,-25 9-5 16,-24 7 1-16</inkml:trace>
  <inkml:trace contextRef="#ctx0" brushRef="#br4" timeOffset="-146900.175">13010 5130 41 0,'29'-6'20'0,"77"-26"-17"0,-75 20 37 15,19-7-38-15,10 0 0 0,-4-6-1 16,-3-3 1-16,0-1-3 15,-14 1 0-15,-8 6 0 16,-13 3 0-16,-11 4-4 16,-10 5 0-16,-11 7-3 15,-22 3 0-15,-13 7-6 16,-18-1 1-16</inkml:trace>
  <inkml:trace contextRef="#ctx0" brushRef="#br4" timeOffset="-146221.164">12848 5001 44 0,'46'6'22'0,"49"-12"-23"15,-52 0 41-15,20 0-40 16,18-4 1-16,7-2 0 16,15-10 1-16,6-3-3 15,-10 0 0-15,-14 6 1 16,-15 0 0-16,-17 3-3 15,-14 7 0-15,-22 6-2 0,-17 3 0 16,-24 9-3-16,-19 7 0 16,-9 9-5-16,-12-3 1 15,-10-3 3-15,-4-1 0 16,-3-2 3-16,-3 0 0 16,9 0 3-16,15-4 1 15,8 1 9-15,9-1 0 16,11-2 2-16,8-1 1 15,10-3 1-15,3-3 1 0,18-3 0 16,21-6 0-16,18-3-4 16,21-4 1-16,7-3-4 15,15-12 0-15,13-6-3 16,-10-1 1-16,-11 4-3 16,-14 6 1-16,-18 9-2 15,-14 0 0-15,-20 10-1 16,-19 19 0-16,-24-1-2 15,-15 20 1-15,-2-4-3 16,-12 0 1-16,-10 7-2 16,0-1 1-16,0 1 0 15,7-7 1-15,11 6 2 16,6 4 1-16,12 0 2 16,6-7 0-16,18 7 3 15,17-10 0-15,12-3 3 16,13-3 0-16,18-3-1 15,7-10 1-15,17-6-1 16,8-6 1-16,0-10-2 0,-4-2 0 16,-7-7-4-16,-11 0 1 15,-10 6-1-15,-10 1 0 16,-15-1-4-16,-10 6 0 16,-15 1-6-16,-14 3 0 15,-17-4-5-15,-18 7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16T04:08:39.6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5419 4681 39 0,'0'25'19'0,"-7"-18"-5"0,7-7 20 16,7 0-32-16,3 3 1 16,11 3 0-16,-3-6 1 0,14 0-5 15,-4 0 0-15,7 0 4 16,4 0 0-16,-4 3-2 16,-3-3 1-16,-4 3-1 15,-6 1 0-15,-5 2-1 16,-3-3 1-16,-3 0-2 15,-4 0 1-15,-7 10-2 16,0-4 1-16,0 7-1 16,-7-4 0-16,3 7 0 15,-3 3 0-15,4 3 0 16,-1-3 1-16,4-3 0 16,0-3 0-16,4-7 2 15,6 7 0-15,1-7 1 16,0 4 1-16,3-4-1 15,3-3 1-15,1 1-1 16,-8-1 1-16,1 0-2 16,-11 0 0-16,-7 4-1 15,-7 6 0-15,-18 12-3 0,-17-13 1 16,-4 1-7-16,-7 3 0 16,0-6-7-16,7 2 0 15</inkml:trace>
  <inkml:trace contextRef="#ctx0" brushRef="#br0" timeOffset="524.568">6082 4841 37 0,'25'-22'18'0,"3"4"-19"16,-21 5 26-16,-4 0-22 16,1-15 1-16,-4 3 3 15,-4 3 0-15,-6-6-8 16,-4 0 0-16,-11-4 5 15,-10 1 1-15,-15 6-2 16,1 6 0-16,-11 7-2 16,-14 5 1-16,-4 7-3 15,-3 7 1-15,0 5-2 0,3-2 0 16,8 8-2-16,-8 14 0 16,11 8-1-16,11 11 1 15,6 14 1-15,15 4 0 16,14 4 3-16,17-1 0 15,15 3 4-15,21 7 0 16,7-10 2-16,31-7 1 16,18-14-1-16,22-23 1 15,3-12-2-15,14-29 1 16,-8-15-5-16,-9-7 1 0,-18-12-2 31,-15-6 1-31,-24-3-6 16,-7-4 0-16,-18-6-13 0,-7-3 1 0</inkml:trace>
  <inkml:trace contextRef="#ctx0" brushRef="#br0" timeOffset="9774.365">11243 5757 34 0,'14'31'17'0,"-7"1"-6"16,-3-26 18-16,-1 6-25 15,4 7 1-15,0 6 2 16,0 7 0-16,0 8-9 15,1 4 1-15,2-3 8 0,8 0 0 16,3-3-1-16,7-7 1 16,11-6-2-16,-4-9 1 15,4-16-1-15,0-19 0 16,0-12-2-16,-8-20 0 16,1-21-3-16,-11-19 1 15,-10-9-1-15,-11-19 1 16,-7-10-1-16,-4 4 0 15,1 2 0-15,-1 1 1 0,4 12-1 16,4 1 0 0,3 24 0-16,7 19 1 0,3 3-1 15,8 13 0-15,3 16-4 16,4 12 0-16,3 3-4 16,0 6 0-16,-3 10-9 15,-4 3 1-15,0-3-4 16,-3 3 0-16</inkml:trace>
  <inkml:trace contextRef="#ctx0" brushRef="#br0" timeOffset="10223.808">13159 4713 46 0,'-4'9'23'0,"8"-9"-18"0,-4 0 40 15,3 3-44-15,-3 10 1 0,0 9 0 16,0 9 0-16,-3 10-3 15,-1-3 1-15,-3 9 1 16,0 3 0-16,3 0-3 16,1-3 0-16,3-6-7 15,0-10 0-15,3-15-7 16,1-13 1-16</inkml:trace>
  <inkml:trace contextRef="#ctx0" brushRef="#br0" timeOffset="10525.558">12495 5453 60 0,'4'37'30'0,"7"-8"-26"0,-4-23 54 16,3-3-53-16,11 3 0 15,8-6 1-15,13-6 1 16,18-3-8-16,10-7 0 0,29-6 5 16,25-3 1-16,6 3-4 15,1 0 1-15,-1 3-5 16,-13 7 1-16,-19 5-6 16,-16 1 0-16,-19 9-9 15,-17 10 1 1,-21 2-7-16,-8 7 1 0</inkml:trace>
  <inkml:trace contextRef="#ctx0" brushRef="#br0" timeOffset="11439.035">12577 5917 58 0,'10'19'29'0,"4"28"-37"16,-7-32 51-16,-7 7-43 15,-3 0 0-15,-1 10 0 16,-6 8 0-16,-4 1-1 15,-1 0 0-15,5 3-4 16,3-3 0-16,0-7-11 16,7-15 1-16</inkml:trace>
  <inkml:trace contextRef="#ctx0" brushRef="#br0" timeOffset="11696.85">12764 6190 60 0,'7'0'30'0,"10"0"-37"0,-6 0 51 0,6-3-44 15,8-1 0-15,3-2-2 16,-6 0 1-16,6-4-4 15,-4 1 1-15,1 3-10 16,-4-4 1-16,-3 1-3 16,-7-4 1-16</inkml:trace>
  <inkml:trace contextRef="#ctx0" brushRef="#br0" timeOffset="11875.81">12905 5983 45 0,'3'31'22'0,"-6"29"-24"16,3-48 44-16,-4 16-42 15,1 4 0-15,-4-4-1 0,3 3 1 16,0 1-4-16,1-1 0 16,3-9-9-16,7-9 0 15</inkml:trace>
  <inkml:trace contextRef="#ctx0" brushRef="#br0" timeOffset="12116.972">13511 5886 52 0,'0'31'26'0,"-14"28"-30"15,7-37 43-15,-7-6-39 16,-7 12 0-16,-7 10 0 16,-4 3 1-16,7-10-5 15,4-6 1-15,3 0-7 16,4-6 0-16,7-10-4 16,4-9 1-16</inkml:trace>
  <inkml:trace contextRef="#ctx0" brushRef="#br0" timeOffset="12309.54">13342 6089 55 0,'21'25'27'0,"18"44"-38"0,-25-50 54 16,7 0-44-16,-3 3 1 15,0 9-2-15,-1-2 0 16,1-7-2-16,0-7 0 15,-1-5-8-15,1-10 0 16,-1-19-2-16,1-3 1 16</inkml:trace>
  <inkml:trace contextRef="#ctx0" brushRef="#br0" timeOffset="12655.833">13653 5870 47 0,'0'41'23'0,"14"-26"-16"0,-7-15 48 0,-4 0-51 15,8-6 1-15,-1 0 1 16,8-4 1-16,3 4-10 16,0-3 1-16,1 2 5 15,-5-2 1-15,-3 6-3 16,-3 0 1-16,-4 6-3 15,-7 3 1-15,-4 7-1 16,-3 5 1-16,-3 4-1 16,-1 3 1-16,1-3-1 15,-1 0 1-15,0-6-1 16,8 3 1-16,3-13-1 0,3-3 0 16,8 4-3-16,3-4 0 15,7-13-6-15,7 1 1 16,4-7-10-16,0-12 0 15</inkml:trace>
  <inkml:trace contextRef="#ctx0" brushRef="#br0" timeOffset="13135.28">14623 5064 52 0,'3'9'26'0,"-3"7"-27"15,0-10 40-15,-3 4-38 16,-1-1 1-16,-3 22-1 16,0 10 1-16,0 3-3 15,3 22 1-15,1-13 1 16,3 10 1-16,0-3-2 15,0-10 1-15,0-13 0 16,0-5 0-16,0-7-1 16,0-13 1-16,-4-8-1 15,-3-11 0-15,-3-5 0 16,-8-4 0-16,-3-3-1 0,-7 7 0 16,-4-1 0-16,0 1 0 15,-10 8 0-15,3 1 1 16,4 3-1-16,3 3 1 15,7 13 1-15,4 6 0 16,11 6 0-16,-1 1 0 16,15 11-1-16,10-2 1 15,10-7-2-15,8 1 0 16,7-7-5-16,7-3 1 16,3-16-8-16,-7 0 0 15,8-15-3-15,6-4 1 0</inkml:trace>
  <inkml:trace contextRef="#ctx0" brushRef="#br0" timeOffset="13348.029">15124 5381 44 0,'-4'37'22'0,"-24"35"-27"16,17-65 42-16,-6 5-38 15,-5 7 0-15,-2 6 1 16,3 3 0-16,-1-3-1 16,5-3 0-16,-1-6-6 15,4 0 1-15,0-13-6 0,3-16 0 16</inkml:trace>
  <inkml:trace contextRef="#ctx0" brushRef="#br0" timeOffset="13515.699">14845 5487 44 0,'32'54'22'0,"31"-26"-21"0,-42-3 39 16,8 6-39-16,6 16 0 15,-3-3-1-15,-1 0 1 16,5-3-7-16,-5-7 0 16,-6-12-7-16,-11-6 0 0</inkml:trace>
  <inkml:trace contextRef="#ctx0" brushRef="#br0" timeOffset="14128.221">10386 5330 48 0,'-4'16'24'0,"4"-3"-15"15,4-10 39-15,3 0-46 16,3 0 1-16,12-3 1 16,-1-3 0-16,11-3-6 15,10-10 0-15,4 0 2 16,0-2 0-16,-4 2-7 16,-10-3 0-16,-1 13-11 15,-6-7 1-15</inkml:trace>
  <inkml:trace contextRef="#ctx0" brushRef="#br0" timeOffset="14309.741">10456 5632 59 0,'0'18'29'0,"18"-5"-32"0,-4-13 47 15,11-6-45-15,14-10 0 16,3 3-2-16,-3-2 0 0,-8-1-6 15,-2 7 1 1,-5-7-8-16,-2 0 0 0</inkml:trace>
  <inkml:trace contextRef="#ctx0" brushRef="#br0" timeOffset="15297.83">6854 5588 52 0,'0'6'26'0,"-10"-6"-30"0,10-3 45 16,-11 0-40-16,-6 3 0 15,-4 0 1-15,-1 0 1 16,-6 0-4-16,-4 3 1 0,8 3 2 15,-1 7 0 1,-10 5-1-16,10-2 1 0,0 6-1 16,11 0 0-16,4 0 0 15,3 3 0-15,7-6-1 16,7 0 1-16,7-7-1 16,3-2 1-16,5-7-2 15,-1-6 1-15,3-1-1 16,1-5 1-16,0-7-1 15,-4 4 1-15,0 2-1 16,-3 7 1-16,3-3 0 16,-10 0 0-16,3 3 0 15,-4 9 1-15,4 10-1 16,-10 5 1-16,3 1-1 16,3 7 1-16,-6-4-1 15,3 0 0-15,0-6-3 0,0 3 0 16,0-13-6-1,4-6 0-15,10-12-8 0,-3 2 1 16</inkml:trace>
  <inkml:trace contextRef="#ctx0" brushRef="#br0" timeOffset="15537.258">7087 5760 48 0,'4'13'24'0,"3"-13"-22"0,-7-7 39 16,0 7-38-16,7-12 0 0,0 2 3 16,4 1 0-16,-1 0-7 15,1-4 1-15,6 4 4 16,5-7 1-16,-1 7-3 16,7-1 1-16,-7 4-6 15,7 0 0-15,-6-1-6 16,-8 1 0-16,3 3-10 15,1-10 1-15</inkml:trace>
  <inkml:trace contextRef="#ctx0" brushRef="#br0" timeOffset="15809.461">7571 5591 58 0,'10'9'29'0,"-10"-18"-36"0,0 9 49 16,0-3-41-16,-10 3 0 16,-1-7 0-16,-7 7 1 15,4 7-2-15,7-1 0 16,-3 10 2-16,-4 2 0 16,3 4-1-16,4 10 1 15,3-1-3-15,4 0 1 16,0-2-3-16,11-11 0 15,14-5-6-15,-1-10 1 16,15-15-9-16,7-7 0 16</inkml:trace>
  <inkml:trace contextRef="#ctx0" brushRef="#br0" timeOffset="16049.14">7941 4989 48 0,'-7'28'24'0,"-4"44"-23"15,8-53 38-15,3 22-39 16,-7 12 0-16,7 16 0 16,7 19 0-16,-4-10-1 15,4-3 0-15,1-12-4 16,-1-13 0-16,0-15-7 15,0-23 0-15,3-5-2 16,-10-14 0-16</inkml:trace>
  <inkml:trace contextRef="#ctx0" brushRef="#br0" timeOffset="16291.235">7751 5578 48 0,'14'28'24'0,"14"-6"-28"0,-14-15 50 16,4-1-47-16,10 3 1 0,7-9 0 16,7 0 0-1,4 0-2-15,7 0 1 0,-3 0-4 16,-1-6 1-16,-10 3-7 16,0 0 0-16,-8-3-3 15,-2-1 0-15</inkml:trace>
  <inkml:trace contextRef="#ctx0" brushRef="#br0" timeOffset="16547.686">8375 5588 29 0,'-4'0'14'0,"1"6"-5"0,3-3 23 0,0 0-30 15,-11 0 0-15,1 4 2 16,-4 2 0-16,0 0-4 16,3 4 0-16,0 3 4 15,-6-7 1-15,3 4-2 16,3 2 0-16,4 7 0 15,-4-6 0-15,4 0-2 0,7 2 0 16,4-11-1-16,3-4 0 16,3 3-1-16,5-9 1 15,-1 3-2-15,3-6 0 16,-3-1-3-16,4-8 1 16,0 5-2-16,3 4 0 15,-11 0-3-15,5 3 1 16,-1-1-5-16,-4 1 0 31,1 0 3-31,-1 0 0 16</inkml:trace>
  <inkml:trace contextRef="#ctx0" brushRef="#br0" timeOffset="16904.152">8467 5838 33 0,'0'13'16'0,"10"-13"-23"0,-6-3 35 0,3 0-29 16,0-4 1-16,0-5 0 16,4-1 0-16,3-2 0 15,-4-1 1-15,-6 0 0 16,3 7 1-16,3-4 0 16,1 1 1-16,7-1-1 15,-4 1 1-15,3-1-1 16,1 1 0-16,-4 2 0 15,4 1 0-15,-1 3 0 16,-2-1 1-16,-5 14-1 16,1-1 1-16,-4 0-1 0,0 4 1 15,-4 8-2-15,1 4 1 16,-1 0-2-16,8 3 1 16,-8-9-2-16,8 0 0 15,0-4-4-15,3-2 1 16,0-10-10-16,4-7 0 15</inkml:trace>
  <inkml:trace contextRef="#ctx0" brushRef="#br0" timeOffset="17181.198">9193 5249 43 0,'-7'16'21'0,"-17"21"-15"16,17-30 33-16,0 8-38 15,3 10 0-15,-7 16 1 16,4-3 0-16,-3 9-3 16,3 6 1-16,0-6 1 15,3 0 0-15,4 0-6 16,4-6 1-16,3-7-8 15,3-12 1-15,8-19-4 16,7-6 1-16</inkml:trace>
  <inkml:trace contextRef="#ctx0" brushRef="#br0" timeOffset="17404.547">9511 5490 40 0,'-7'38'20'0,"-25"-7"-16"0,22-18 38 0,-5 6-40 0,-6 6 0 16,-7-3 1-16,3 9 1 15,-6-3-5-15,2 1 0 16,8 2 2-16,4-6 1 0,6-6-6 16,0 0 0-16,8-19-8 15,10-7 0-15,3-8-3 16,5-7 0-16</inkml:trace>
  <inkml:trace contextRef="#ctx0" brushRef="#br0" timeOffset="17597.388">9313 5506 45 0,'7'31'22'0,"18"-5"-23"15,-18-11 44-15,0 10-43 16,7-6 0-16,-7 16 0 15,7-7 0-15,8 0-2 16,-5-9 1-16,4-3-2 16,1-10 1-16,2-6-6 15,1-10 0-15,0-12-6 16,-8-6 1-16</inkml:trace>
  <inkml:trace contextRef="#ctx0" brushRef="#br0" timeOffset="17768.117">9641 5189 60 0,'22'69'30'0,"20"57"-42"0,-28-92 58 0,4 13-48 0,-8 13 1 16,-3 18-13-16,-10 10 0 0,-11 3 6 15,-11-13 1 1</inkml:trace>
  <inkml:trace contextRef="#ctx0" brushRef="#br0" timeOffset="19081.068">15875 5450 52 0,'-11'3'26'0,"36"-6"-19"16,-18 3 27-16,4-4-34 15,3-2 1-15,7-3 0 16,7 3 0-16,4-1-2 15,7-8 1-15,3-1-3 16,-3 0 0-16,-7 4-10 16,-4-1 1-16,-10 1-3 15,-18 12 0-15</inkml:trace>
  <inkml:trace contextRef="#ctx0" brushRef="#br0" timeOffset="19263.128">15727 5685 56 0,'-4'19'28'0,"11"-10"-30"0,4-9 56 16,7-3-54-16,13 3 0 15,8 0 0-15,3 0 1 16,8 0-4-16,6 0 1 16,-6 6-13-16,-4 4 1 15,-15-4-3-15,-10 6 1 16</inkml:trace>
  <inkml:trace contextRef="#ctx0" brushRef="#br0" timeOffset="20265.948">16535 6114 45 0,'0'7'22'0,"3"46"-20"0,1-37 39 16,3-1-39-16,3 17 1 0,5 12 2 15,6 0 1-15,7-1-6 16,4 8 0-16,3-4 5 16,-3-7 0-16,6-11-1 15,5-4 0-15,-1-19-3 16,0-19 0-16,1-18-2 16,-8-25 1-16,-7-10-2 15,-10-19 1-15,-7-25-1 16,-11-6 1-16,-11-12 1 15,-10-26 1-15,0 10-1 16,-1 6 1-16,5 16 0 16,-4 2 0-16,7 14-1 15,3 18 0-15,7 16-1 16,4 19 0-16,7 9-4 16,11 9 0-16,7 13-5 15,0 13 1-15,3 9-9 16,-4 0 1-16</inkml:trace>
  <inkml:trace contextRef="#ctx0" brushRef="#br0" timeOffset="22084.569">18909 5340 27 0,'74'-16'13'0,"-7"7"2"0,-49-1 12 0,10 1-21 15,0 0 0-15,0-4 6 16,-7 4 0-16,-3-1-14 15,-7 4 0-15,-11 6 10 16,-11-3 0-16,-17 3-3 16,-7 9 0-16,-15 4-3 15,-17 2 1-15,-17 4-2 16,-8-6 1-16,11 6-2 16,0 3 1-16,-1-4-1 15,8 4 1-15,7 0-1 16,7 0 1-16,14-3 0 15,11-3 0-15,10-1 0 16,11 1 0-16,11 3 0 16,13 0 0-16,12 3 0 0,6 0 0 15,4-4-1-15,-1 1 1 16,5-3-1-16,-1 6 0 16,-3-6 0-16,-11 2 0 15,-7 11-1-15,-14-4 0 16,-7 6-1-16,-4 0 1 15,-10 7 0-15,-7-3 0 16,-7 2 0-16,-1-2 0 16,1-4 0-16,0-3 1 0,3-3 0 15,7 0 1 1,4-3-1-16,4-3 0 0,2-3 1 16,8-4 0-16,7 1 0 15,7-1 0-15,11 1 0 16,7-4 0-16,6-2-1 15,5-4 1-15,3-3-3 16,-1 0 0-16,12 0-6 16,-1 0 0-16,1 3-12 15,2-6 1-15</inkml:trace>
  <inkml:trace contextRef="#ctx0" brushRef="#br0" timeOffset="22295.135">18930 5942 58 0,'-7'28'29'0,"-18"32"-34"0,18-48 43 15,0 10-39-15,-3 6 1 16,-1 4-11-16,0-1 0 15,1-6 2-15,3-12 0 16</inkml:trace>
  <inkml:trace contextRef="#ctx0" brushRef="#br0" timeOffset="22925.226">17649 6654 57 0,'4'6'28'0,"0"0"-31"0,-4-3 48 16,0 1-44-16,-4 2 0 15,0 0 1-15,1 0 0 16,-1 1-3-16,1-4 0 16,-1 0 2-16,1 0 1 0,-1-3-2 15,4 0 0-15,4-6 0 16,-1-7 0 0,8 4 0-16,3-7 0 0,4-6 0 15,3-6 0-15,4 0 0 16,-1 3 0-16,1 0 0 15,-4 6 1-15,0 3 0 16,0 7 1-16,-3 6-1 16,-4 3 0-16,0 12 0 15,-3 10 0-15,-4 9-1 16,0-5 1-16,0 2-1 16,0 0 0-16,-3-3-2 15,-1-3 1-15,8-6-3 16,-1-7 0-16,4-6-8 15,4-3 0-15,3-9-6 16,0 3 0-16</inkml:trace>
  <inkml:trace contextRef="#ctx0" brushRef="#br0" timeOffset="23212.436">18179 6522 67 0,'0'13'33'0,"17"-17"-40"0,-10 8 64 15,7-1-57-15,4-3 0 0,3 0 0 16,7 0 0-16,1-3-2 15,-1-4 1-15,0 4-5 16,-7 0 1-16,-3 0-13 16,-7 0 0-16,-11 3-1 15,-4 6 1-15</inkml:trace>
  <inkml:trace contextRef="#ctx0" brushRef="#br0" timeOffset="23378.078">18225 6691 49 0,'0'19'24'0,"17"0"-20"16,-10-16 47-16,7 3-50 16,4 1 1-16,3-4-1 0,7 0 0 15,1-3-4-15,-1 0 1 16,-4 0-6-16,8-3 0 16,0-7-9-16,3 1 0 15</inkml:trace>
  <inkml:trace contextRef="#ctx0" brushRef="#br0" timeOffset="23648.381">18997 6591 47 0,'0'-6'23'0,"-18"-13"-21"0,8 13 36 0,-4 3-36 16,-14-1 0-16,-1 11 1 15,-2 12 0-15,2-4-4 16,1 10 1-16,0 10 2 16,7-1 0-16,3 1-1 15,11-4 0-15,4-6-1 16,13-9 0-16,11-13-2 16,7 0 1-16,4-15-5 15,-4-10 1-15,-3 0-11 16,-7-25 1-16</inkml:trace>
  <inkml:trace contextRef="#ctx0" brushRef="#br0" timeOffset="24275.57">18464 4954 53 0,'0'19'26'0,"0"15"-24"16,0-24 41-16,-3-1-42 15,-8 7 0-15,-3 6-1 16,-11-3 1-16,1-7-2 16,-1 4 1-16,-3-10 0 15,0 4 1-15,3-7-2 16,0-3 1-16,8-6-1 15,3-4 0-15,3 1-1 16,7-4 1-16,8 1-1 16,10 2 0-16,7 1 1 15,7-7 0-15,4 13 1 0,0 3 1 16,-4 6-1 0,0 10 1-16,-3 0 0 0,3-1 0 15,-3 14-1-15,3-4 0 16,4 3 0-16,3-6 1 15,1-3-1-15,-1-13 0 16,0-9 0-16,0-10 0 16,-3 4 1-16,-7-4 0 15,-8-15 0-15,-6 0 0 16,-15-4 0-16,-6 7 1 16,-11 0-3-16,-11 3 0 15,-7 7-14-15,0 2 1 0,-3 10-2 16,3 6 1-16</inkml:trace>
  <inkml:trace contextRef="#ctx0" brushRef="#br0" timeOffset="25222.685">19427 5563 40 0,'18'-10'20'0,"-14"1"-20"0,-4 9 34 0,0 0-29 15,-4-3 0-15,1 3 2 16,-8 6 1-16,-3 6-10 16,0 7 0-16,-7 6 6 15,-1-3 1-15,1 16-3 16,0 3 1-16,0 6-2 15,7 0 0-15,3 6-1 16,4-6 0-16,7-3-2 16,4-3 1-16,6-13-5 15,8-9 0-15,3-7-11 16,7-12 1-16</inkml:trace>
  <inkml:trace contextRef="#ctx0" brushRef="#br0" timeOffset="25448.372">19505 5882 59 0,'0'4'29'0,"4"-4"-32"0,-4 0 48 15,7-4-45-15,7 4 1 16,0-9-2-16,7 3 1 0,0-1-5 15,4 4 1-15,-4-3-11 16,0 0 1-16,-3-1-2 16,0-2 0-16</inkml:trace>
  <inkml:trace contextRef="#ctx0" brushRef="#br0" timeOffset="25672.758">19854 5729 63 0,'0'15'31'0,"-7"29"-43"16,7-28 66-16,0 9-54 16,0 10 0-16,0 2-3 15,0 1 0 1,4 3-2-16,3-7 1 0,0-6-7 0,4-12 0 15,3-7-6-15,3-15 1 16</inkml:trace>
  <inkml:trace contextRef="#ctx0" brushRef="#br0" timeOffset="25896.961">20077 5563 61 0,'17'28'30'0,"8"16"-39"16,-22-29 60-16,5 1-51 15,2 6 0-15,-3 12-1 16,0-2 0-16,-7 5 0 16,-3 7 0-16,-1 3-4 15,-3-3 0-15,-7 3-12 16,-4-15 1-16</inkml:trace>
  <inkml:trace contextRef="#ctx0" brushRef="#br0" timeOffset="26363.381">20235 5315 55 0,'4'25'27'0,"-8"22"-27"0,8-35 42 15,-4 7-42-15,0-3 0 16,0 0 0-16,-4-7 0 0,4-3 0 16,0 4 0-16,0-10 0 15,4-10 1-15,-1 1-2 16,4-4 1-16,1-5 0 16,2-4 0-16,8 3 0 15,-4 0 0-15,3 0-1 16,1 7 1-16,0 2 1 15,-1 10 0-15,-2 3 0 16,-1 10 1-16,0 12-1 16,-4 9 1-16,1-5-3 15,3 2 1-15,-3-6-7 16,-1-3 0-16,4-13-10 16,-3-2 1-16</inkml:trace>
  <inkml:trace contextRef="#ctx0" brushRef="#br0" timeOffset="27038.991">21110 5666 34 0,'-3'6'17'0,"-1"-6"-8"0,1 0 19 16,-1 3-23-16,-3 1 0 16,-4 5 3-16,-6-3 0 0,-8 10-10 15,-7 9 0-15,-6 6 7 16,-8 13 0-16,0 13-3 16,7-4 1-16,7 7-4 15,4-10 0-15,3-9-8 16,8-13 1-16,6-13-8 15,4-15 1-15</inkml:trace>
  <inkml:trace contextRef="#ctx0" brushRef="#br0" timeOffset="27235.756">20733 5603 48 0,'14'35'24'0,"11"37"-19"15,-15-50 39-15,4 12-44 16,7 7 1-16,1 12-1 0,2-6 1 16,5 7-3-16,-1-7 1 15,0-10-4-15,-7-8 0 16,-3-14-10-16,-1-12 0 16</inkml:trace>
  <inkml:trace contextRef="#ctx0" brushRef="#br0" timeOffset="27668.948">21064 5218 62 0,'4'31'31'0,"17"-28"-27"16,-14 0 54-16,4 0-56 15,-1 0 1-15,4-3 0 16,8 0 0-16,-5 0-5 16,4-3 1-16,-3 6 2 15,-4-3 1-15,-3 0-3 16,-4 4 1-16,-4-1-2 15,-6 6 1-15,-4 7 0 0,0 0 0 16,-4-1 0-16,-3 7 0 16,0 3 1-16,-4-3 0 15,4 3 0-15,4-12 0 16,2 9 0-16,8-3 1 16,4-7-1-16,10-2 1 15,4-1-3 1,3 0 1-16,7-2-7 0,4-4 0 15,3 3-12-15,0-9 0 16</inkml:trace>
  <inkml:trace contextRef="#ctx0" brushRef="#br0" timeOffset="28451.007">21470 5349 64 0,'-3'32'32'0,"-8"-17"-34"15,7-8 51-15,-3 2-48 16,-7-3 1-16,0 4-1 16,0-4 1-16,3 0-3 15,4-3 1-15,0 0 1 16,4 1 1-16,-1-8-1 15,4 4 0-15,7-6-1 16,7-3 0-16,1-4-1 16,-1-9 1-16,0 0-2 15,3-3 1-15,1 0 0 0,0 3 0 16,-1 0 1-16,1 10 0 16,0 12 1-16,-1 6 0 15,1 13 0-15,0 0 0 16,-1 18-1-16,1 1 1 15,-1 0-4-15,1-1 0 16,-4-2-7-16,0-7 1 16,0-9-10-16,1-13 0 15</inkml:trace>
  <inkml:trace contextRef="#ctx0" brushRef="#br0" timeOffset="29199.704">22899 5158 46 0,'3'-3'23'0,"15"6"-15"0,-18-3 33 0,4 9-38 16,-1 4 0-16,-3 6 1 15,0 6 1-15,0 6-6 16,-7 10 1-16,3 9 3 16,1 13 1-16,-1 0-2 15,1 9 1-15,-1 0-2 16,1-9 1-16,3-10-2 16,0-12 0-16,-4-13-1 15,1-9 0-15,-1-13-1 16,1-12 1-16,-8-10-1 15,-3 0 1-15,-11-3-1 16,-6-6 1-16,-8 0 1 16,-4 3 0-16,1 4 0 15,0 8 0-15,-4 10 0 0,7 6 1 16,4 7 0-16,3 9 0 16,7 6 1-16,11 10 0 15,4 9-2-15,20 6 1 16,11-6-2-16,11 0 1 15,11-12-5-15,9-7 0 16,8-9-7-16,-10-7 1 16,13-9-7-16,11-12 0 15</inkml:trace>
  <inkml:trace contextRef="#ctx0" brushRef="#br0" timeOffset="29427.787">23597 5603 47 0,'-31'47'23'0,"-40"-6"-21"15,60-25 39-15,-6 12-40 16,-11 3 0-16,-1 7 1 16,-2 22 0-16,-1-4-3 15,4 4 0-15,3-10-3 16,7-13 0-16,4-12-9 15,4-18 0-15,6-17-2 16,1-21 1-16</inkml:trace>
  <inkml:trace contextRef="#ctx0" brushRef="#br0" timeOffset="29576.315">23199 5704 49 0,'46'65'24'0,"35"52"-33"0,-57-80 50 15,-2 4-43-15,2 3 1 16,1-3-12-16,-4-7 1 16,-3-15 6-16,-15-7 0 15</inkml:trace>
  <inkml:trace contextRef="#ctx0" brushRef="#br0" timeOffset="30295.969">21643 4559 40 0,'7'3'20'0,"14"-9"-11"0,-10 3 31 16,-1 3-38-16,4-6 1 16,4 2 2-16,0-5 0 15,-1-7-6-15,5 1 0 16,6-4 4-16,3 3 0 16,5-3-1-16,-4 7 1 0,6-4-2 15,-2 4 0-15,-1 5 0 16,0 7 1-16,-3 0-1 15,0 3 1-15,-4-3-2 16,-7 7 0-16,0 8 0 16,-3 1 0-16,-4 9-1 15,-3 3 0-15,-4-3 0 16,-11 13 0-16,-7 9 0 16,-6 10 1-16,-8 12 0 15,-3 6 0-15,-4 0 0 16,-3 25 0-16,10 23 1 15,8 2 0-15,6 13 0 16,7 9 1-16,8 7-1 16,7-3 1-16,3 2-1 15,0-5 0-15,-4-17-2 0,-6-18 0 16,-11-16-1 0,-7-18 1-16,-18-7-1 0,-14-9 0 15,-10-7-3-15,-15-6 1 16,-10-9-7-16,-14-10 0 15,-1-21-6-15,-2-10 1 16</inkml:trace>
  <inkml:trace contextRef="#ctx0" brushRef="#br0" timeOffset="31197.963">18288 4606 42 0,'4'-6'21'0,"-12"6"-14"15,1 6 22-15,-7-3-27 16,-17 10 0-16,-12-1 0 15,-10 4 1-15,4-3-4 16,-8 2 0-16,1 1 2 16,-4 3 1-16,7-4-3 15,4 17 1-15,3 5-2 16,0 4 1-16,4 6 0 16,-1 13 1-16,1-10-1 15,3 25 1-15,4 0 0 0,0 13 1 16,-4 6-1-16,-7 4 1 15,4 5-1-15,-1 13 0 16,5 0 0-16,-1-3 1 16,3 3 0-16,5 0 0 15,2 9 1-15,5 4 0 16,3-13 0-16,-4 3 0 16,14-6 1-16,8-3 0 15,6-13-1-15,15-12 1 16,21-13-1-16,17-16 1 15,18-9-2-15,18-15 1 0,10-14-9 16,-6-5 0-16,-12-7-10 16,-24 4 0-16</inkml:trace>
  <inkml:trace contextRef="#ctx0" brushRef="#br0" timeOffset="32925.025">10089 8206 38 0,'8'16'19'0,"20"-16"-11"16,-18 0 20-16,1 0-26 16,3 0 1-16,0 0-1 15,0-3 1-15,7-1-5 16,8 1 1-16,6-3 2 16,4 6 0-16,0 3-4 15,-4-3 0-15,0 6-9 16,-10 1 0-16,-8 5-1 15,-6 4 0 1</inkml:trace>
  <inkml:trace contextRef="#ctx0" brushRef="#br0" timeOffset="33103.216">9920 8614 57 0,'0'12'28'0,"11"-15"-37"0,-1 3 61 15,4 3-52-15,15-3 1 0,13-3-1 16,0-6 0-16,11 2-3 16,7 1 1-16,4 3-10 15,-4 0 1-15,-4 0-5 16,-3 6 0-16</inkml:trace>
  <inkml:trace contextRef="#ctx0" brushRef="#br0" timeOffset="34874.808">10816 9269 22 0,'14'22'11'0,"11"9"2"0,-18-18 9 16,0 6-18-16,0 0 0 15,4 2 3-15,6 1 1 0,5 4-9 16,-5-1 1-16,4-3 6 16,1-1 0-16,-1 1-2 15,3-6 1-15,1-3-3 16,3-4 1-16,8-6-2 15,-1-12 1-15,4-13-2 16,-4-16 0-16,-3-12 0 16,-1-10 1-16,1-12-1 15,-7-3 1-15,-7-10 0 16,-15-21 0-16,-3-7 0 16,-7-3 0-16,0 0 0 15,-11-13 0-15,-3 4-1 16,0 12 1-16,0 3-1 15,3 10 1-15,8 18 0 16,3 13 0-16,7 10 0 16,7 5 1-16,3 4-2 15,4 10 1-15,-3 5-3 16,6 1 1-16,1 5-7 16,3 11 1-16,0 5-11 0,-3 0 1 15</inkml:trace>
  <inkml:trace contextRef="#ctx0" brushRef="#br0" timeOffset="35912.48">12993 7497 29 0,'21'-9'14'0,"-14"-1"-1"16,-7 1 11-16,-3 3-21 15,-5 0 1-15,1 6 2 16,-10 0 1-16,-8 0-9 16,-14 0 1-16,-10 3 4 15,-8 0 1-15,-6 0-2 16,-1 3 1-16,4 4-3 0,0 2 1 16,4 7-3-16,0 3 1 15,3 3-1 1,7 6 0-16,7 4-1 0,7-7 1 15,8 3-1-15,6 4 1 16,4 6 1-16,3-4 1 16,8 4 0-16,-1 12 1 15,1 4 0-15,-1 21 0 16,-3 7-1-16,-4 6 1 16,-3 22-1-16,-10 15 0 15,-5 10 0-15,1-3 1 0,0-3 0 16,3 3 1-16,8-19 1 15,3-7 0-15,7-18 2 16,10-9 0-16,8-7 0 16,13-12 1-16,8-7-2 15,10-9 1-15,8-6-3 16,3-9 1-16,3-11-2 16,-3 1 0-16,0 0-4 15,3 0 1-15,-10 3-7 16,-7-3 0-16,-11-3-9 15,-10-3 0-15</inkml:trace>
  <inkml:trace contextRef="#ctx0" brushRef="#br0" timeOffset="38777.606">13095 8212 42 0,'-3'-9'21'0,"17"12"-5"16,-14-3 21-16,0 6-33 15,0 7 0-15,0 6 3 0,-4-1 1 16,-3 17-9-16,-3 9 0 16,-5 19 6-16,1 15 1 15,0 10-3-15,0 6 0 16,7-10-2-16,0-11 0 16,0-11-6-16,3-8 0 15,1-17-11-15,3-18 1 16,3-13-5-16,8-3 1 15</inkml:trace>
  <inkml:trace contextRef="#ctx0" brushRef="#br0" timeOffset="41722.142">13741 8579 38 0,'-25'25'19'0,"29"-18"-3"16,-4-7 20-16,-4 3-31 16,4-3 0-16,4 3 4 15,3-3 1-15,3 0-12 16,1 0 0-16,6-3 7 15,8-4 1-15,7 4-3 16,7-3 0-16,-1 3-7 16,1-3 0-16,-11-1-9 15,-3 4 1-15,-7-9-7 16,-1 5 0-16</inkml:trace>
  <inkml:trace contextRef="#ctx0" brushRef="#br0" timeOffset="42023.341">14711 8422 52 0,'-7'10'26'0,"-25"18"-27"16,25-22 44-16,-7 10-42 16,-7 6 0-16,-11 9 0 15,-3 10 1-15,-4 9-4 16,0 7 0-16,7-7-2 16,4-6 0-16,3-7-7 15,11-8 0-15,7-17-5 16,4-15 1-16</inkml:trace>
  <inkml:trace contextRef="#ctx0" brushRef="#br0" timeOffset="42234.656">14429 8441 54 0,'14'32'27'0,"3"5"-31"0,-10-21 53 16,4 12-48-16,3 7 0 15,7 15 0-15,4 3 0 16,0 0-3-16,3-2 1 16,0-11-1-16,0-5 1 15,-3-10-6-15,-4-13 0 16,0-12-9-16,-7-12 0 16</inkml:trace>
  <inkml:trace contextRef="#ctx0" brushRef="#br0" timeOffset="42666.682">14803 7974 56 0,'-7'19'28'0,"14"-29"-25"16,-7 10 47-16,7 0-46 16,0-3 0-16,3 0 2 15,1-3 1-15,3 0-9 16,7-1 0-16,0 4 6 16,0 0 0-16,4 3-3 15,-7 0 1-15,-4-3-2 16,0 3 0-16,-7 0-1 0,-3 6 1 15,-8 4-1-15,-3 2 0 16,-7 4 0-16,0 6 1 16,0 3-1-16,-4 3 0 15,0 0 1-15,8 7 1 16,-1-4-1-16,4 4 1 16,7-10-1-16,4-7 1 15,6-5-1-15,8-4 0 0,10-12-7 16,0-6 1-16,-3-1-15 31,-7 1 1-31</inkml:trace>
  <inkml:trace contextRef="#ctx0" brushRef="#br0" timeOffset="43405.561">15159 8648 39 0,'0'0'19'0,"0"3"-3"0,0-3 16 16,0 0-29-16,0 0 0 16,0 0 2-16,0 0 0 15,7-3-7-15,7-3 1 16,7 6 3-16,7-3 0 16,15 0-6-16,3-4 1 15,-4 4-12-15,0-6 1 16,1-4-2-16,-15-2 1 15</inkml:trace>
  <inkml:trace contextRef="#ctx0" brushRef="#br0" timeOffset="43613.438">15349 8501 54 0,'-7'28'27'0,"-14"38"-35"16,21-60 56-16,-7 22-48 16,0 23 1-16,0-1-4 15,3 3 1-15,1-6-5 16,6-6 0-16,8-16-8 16,3-13 1-16</inkml:trace>
  <inkml:trace contextRef="#ctx0" brushRef="#br0" timeOffset="43944.672">16348 8504 48 0,'-18'0'24'0,"-7"19"-22"16,18-10 40-16,-7 7-42 15,-10 6 1-15,-5 6 0 16,-6 16 1-16,0 6-4 15,-1-6 0-15,8 3-4 16,4 0 1-16,6-6-10 16,7-16 1-16</inkml:trace>
  <inkml:trace contextRef="#ctx0" brushRef="#br0" timeOffset="44154.267">16147 8542 46 0,'7'37'23'0,"7"32"-21"0,-7-50 36 15,3 6-38-15,1 13 0 16,3 2-3-16,0 1 0 16,0 0 0-16,0-7 1 15,11-5-7-15,-4-7 0 16,8-16-4-16,-1-9 0 15</inkml:trace>
  <inkml:trace contextRef="#ctx0" brushRef="#br0" timeOffset="44619.726">16665 8055 52 0,'0'26'26'0,"0"-14"-33"16,0-9 51-16,-3 0-44 15,-1 4 1-15,1-4 0 16,-1 3 1-16,1 0-2 16,-1 7 0-16,1-1 1 15,3 4 0-15,3 0-3 16,4 3 1-16,4-4-5 15,3-2 1-15,0-10-2 16,4-9 0-16,-4-7-1 0,-4-9 1 16,1 0 1-1,-1-6 0-15,1-3 3 0,0-1 1 16,-1 4 1-16,1 6 0 16,-4 6 3-16,0 4 0 15,-4 12 3-15,1 6 1 16,-4 4 1-16,-4 2 1 15,1 13 0-15,-4 3 1 16,0 1-3-16,0 8 1 0,0-2-4 16,0 2 0-16,0 4-2 15,-1 6 1-15,1-3-8 16,0 0 0-16,0-3-10 16,0-4 0-16</inkml:trace>
  <inkml:trace contextRef="#ctx0" brushRef="#br0" timeOffset="45177.393">17223 8611 66 0,'0'9'33'0,"14"0"-35"16,-7-9 57-16,0 0-55 16,3-3 1-16,12 0-1 15,-1-3 0-15,7 0-4 16,7-7 0-16,1 4-10 15,9-1 0-15,-2-6-5 16,-4 7 0-16</inkml:trace>
  <inkml:trace contextRef="#ctx0" brushRef="#br0" timeOffset="45506.632">18426 8309 52 0,'-7'7'26'0,"-25"18"-28"16,18-16 45-16,-11 10-41 16,-10 9 0-16,-11 7 1 15,-7 12 0-15,-4 16-5 16,8 12 0-16,7-3-2 16,6-13 1-16,8-8-13 15,7-17 0-15</inkml:trace>
  <inkml:trace contextRef="#ctx0" brushRef="#br0" timeOffset="45715.76">18052 8385 56 0,'21'50'28'0,"14"25"-28"0,-24-53 43 15,3 13-43-15,3 15 0 16,5 6-2-16,-1 1 0 16,3 2-3-16,1-12 0 15,0-6-11-15,3-22 0 0</inkml:trace>
  <inkml:trace contextRef="#ctx0" brushRef="#br0" timeOffset="46465.303">18807 7685 55 0,'3'-6'27'0,"-3"22"-28"16,0-16 45-16,-3 3-43 16,-4 6 0-16,-4 1 0 15,-7-4 0-15,-3 16-1 16,0 6 0-16,0 7 1 15,-4-4 1-15,4 10-1 16,3 6 0-16,8-6 0 16,6-4 0-16,11-2-1 15,11-10 0-15,3-9-1 0,7-10 0 16,4-16 0-16,0-8 0 16,3-11-1-16,-7 7 1 15,-10 0-1-15,-7 4 0 16,-11-1 1-16,-11 6 0 15,-7 7 1-15,-6 9 0 16,-12-3-1-16,-2 3 1 16,-5 4-6-16,1 2 1 15,10 0-11-15,-3 1 1 16</inkml:trace>
  <inkml:trace contextRef="#ctx0" brushRef="#br0" timeOffset="46903.896">19114 8532 62 0,'-4'16'31'0,"15"-1"-31"0,-4-11 53 16,0-1-51-16,7 0 1 15,7 0-1-15,7 0 1 16,11-3-5-16,7 3 1 16,3 0-4-16,1 4 1 0,-8-4-13 15,-3-9 0-15,-11-4-3 16,0 1 1-16</inkml:trace>
  <inkml:trace contextRef="#ctx0" brushRef="#br0" timeOffset="47081.644">19382 8447 57 0,'0'66'28'0,"0"10"-39"15,0-48 54 1,-4 41-67 0,4-13 1-16,0-9-6 15,4-9 1-15</inkml:trace>
  <inkml:trace contextRef="#ctx0" brushRef="#br0" timeOffset="47382.903">20137 8902 59 0,'-4'6'29'0,"-3"-2"-34"16,7-4 56-16,0 0-50 16,0 0 0-16,0 3 2 15,7-3 0-15,-3 3-6 16,10-3 0-16,10 6-5 16,8-3 1-16,3-3-10 15,8 0 1-15</inkml:trace>
  <inkml:trace contextRef="#ctx0" brushRef="#br0" timeOffset="47578.296">20736 9050 56 0,'14'12'28'0,"15"-18"-36"0,-19 6 46 16,4 0-51-16,4-3 0 16,3 3-15-16,0-3 0 15</inkml:trace>
  <inkml:trace contextRef="#ctx0" brushRef="#br0" timeOffset="47846.401">21213 9109 42 0,'7'19'21'0,"-4"-10"-24"15,1-9 31-15,-1 3-30 16,1-3 1-16,6 0-6 16,1-3 1-16,3-3 5 15,4 0 0-15,-4-7-10 16,7 1 1-16</inkml:trace>
  <inkml:trace contextRef="#ctx0" brushRef="#br0" timeOffset="47967.256">21509 9046 52 0,'18'19'26'0,"10"13"-36"0,-18-20 52 16,4 1-42-16,4 2 0 16,7 1-13-16,-1-7 0 15,-6-9 6-15,-7 0 0 16</inkml:trace>
  <inkml:trace contextRef="#ctx0" brushRef="#br0" timeOffset="49332.419">21798 7664 48 0,'7'9'24'0,"4"3"-14"15,-8-8 25-15,8 2-33 16,7 0 1-16,6-3 1 0,12-3 0 15,16-6-5-15,12-3 0 16,3-7 3-16,4-6 1 16,10-3-3-16,-4-6 1 15,-6-1-1-15,-4-2 0 16,-11 2-1-16,-10 7 1 16,-11 10 0-16,-10 8 0 15,-11 10-1-15,-10 13 1 16,-8 6-1-16,-6 16 1 15,-8 12-1-15,0 9 1 16,-6 7-1-16,3 25 1 0,10 19 0 16,14 15 0-16,8 7 1 15,14 9 0-15,14 10-1 16,10-10 1-16,7 3-1 16,8-3 1-16,3-9-1 15,-11-13 1-15,-10-6-2 16,-25-19 1-16,-21-6-1 15,-14-4 0-15,-14 7-1 16,-18-3 0-16,-14-16-8 16,-7-15 1-16,0-16-7 15,7-19 0-15</inkml:trace>
  <inkml:trace contextRef="#ctx0" brushRef="#br0" timeOffset="49917.639">24313 7977 41 0,'-10'31'20'0,"-1"45"-12"0,11-54 30 0,-3 12-35 16,3 4 0-16,-4 15 0 15,1 4 1-15,3 15-5 16,3 6 1-16,4 16 4 16,4-6 0-16,3 0-1 15,4-19 0-15,-1-16-2 16,1-12 1-16,-4-16-3 16,-3-13 1-16,-8-12-2 15,-10-9 1-15,-11 0-2 16,-10-7 1-16,-14-6 1 0,-11-3 0 15,0 6-1 1,0 7 1-16,0 5-1 0,-3 10 1 16,-1 10-1-16,-3 3 1 15,11 9-1-15,3 9 1 16,11 1 1-16,10 12 0 16,11 0 1-16,14 0 0 15,21-6-1-15,18-7 0 16,7-6-5-16,21-6 1 15,18-9-11-15,6-16 1 16</inkml:trace>
  <inkml:trace contextRef="#ctx0" brushRef="#br0" timeOffset="50146.366">25075 8510 47 0,'-17'44'23'0,"-47"25"-19"16,43-41 35-16,-14 7-38 15,-7 6 1 1,-40 59-3 0,15-9 1-16,11-7-9 15,14-21 0-15,10-25-5 16,7-26 0-16</inkml:trace>
  <inkml:trace contextRef="#ctx0" brushRef="#br0" timeOffset="50294.904">24631 8592 52 0,'46'97'26'0,"60"72"-33"0,-75-122 47 16,8 16-46-16,4 6 1 15,-1 9-22-15,-3-5 0 16</inkml:trace>
  <inkml:trace contextRef="#ctx0" brushRef="#br0" timeOffset="51272.373">9359 10969 38 0,'25'28'19'0,"17"-22"-12"15,-24-9 19-15,10-3-25 16,11-4 1-16,3-2-2 16,4-7 1-16,7 0-6 15,0-3 0-15,-4-6-6 16,-3 9 0-16</inkml:trace>
  <inkml:trace contextRef="#ctx0" brushRef="#br0" timeOffset="51466.731">9342 11285 58 0,'-11'22'29'0,"29"7"-30"15,-11-23 54-15,3 0-52 0,11-3 1 16,18-3-3-16,7-6 1 16,3 3-4-16,4 0 0 15,4-4-14-15,-8 1 1 16</inkml:trace>
  <inkml:trace contextRef="#ctx0" brushRef="#br0" timeOffset="52680.983">10774 10599 42 0,'3'6'21'0,"-6"0"-8"0,6-3 21 16,-3 4-32-16,0 5 1 15,0 7 5-15,0-3 0 16,0 15-9-16,0 16 1 16,0 13 6-16,0 18 0 15,0 10-2-15,-3 22 0 16,3-1-3-16,3-2 1 16,-6-7-2-16,3-15 0 15,0-13 0-15,0-9 0 16,7-19-3-16,-4-7 0 0,4-8-6 15,4-8 0-15,3-11-10 16,0-16 0 0</inkml:trace>
  <inkml:trace contextRef="#ctx0" brushRef="#br0" timeOffset="53508.172">11370 11241 40 0,'-11'19'20'0,"26"-12"-13"0,-15-4 24 15,0-3-27-15,0 3 0 16,0-3 0-16,3 0 1 0,4 0-7 15,0 0 1-15,4-3 4 16,3 0 1-16,4-1-2 16,3 1 1-16,3 0-2 15,12 3 1-15,10 0-1 16,3 0 0-16,0-3-5 16,-6 3 0-16,-5-3-12 15,1-3 0-15</inkml:trace>
  <inkml:trace contextRef="#ctx0" brushRef="#br0" timeOffset="55769.439">11271 10686 58 0,'0'13'29'0,"-28"6"-22"0,14-13 30 16,-7 13-36-16,-11 9 1 15,-10 10 3-15,-15 18 0 16,-6 10-5-16,-11 12 0 16,-18 26 3-16,0 9 1 15,4 6-1-15,3-3 0 16,15-16-1-16,6-6 0 15,11-12-1-15,15-13 1 16,6-13 0-16,14-9 1 16,1-9-2-16,6-13 1 0,4-6-1 15,0-10 0-15,7-2-2 16,3-4 1-16,-3-3-7 16,11-3 0-16,0-7-15 15,3-2 0-15</inkml:trace>
  <inkml:trace contextRef="#ctx0" brushRef="#br0" timeOffset="57067.6">12781 10542 47 0,'4'-3'23'0,"-8"9"-11"15,1-3 23-15,-1 7-33 16,-6 6 0-16,-5 5 1 16,-2 8 0-16,-4-1-4 15,-8 0 0-15,-2 7 2 16,2 5 0-16,-2 1-3 15,-1 6 0-15,7 0-8 16,4-3 1-16,7-6-7 0,3-13 0 16</inkml:trace>
  <inkml:trace contextRef="#ctx0" brushRef="#br0" timeOffset="57308.031">12562 10643 42 0,'4'15'21'0,"3"1"-15"0,-3-10 33 0,-1 4-37 16,1-4 1-16,3 6 1 16,0 10 1-16,7 0-7 15,7 6 1-15,7 4 2 16,7 2 0-16,8-5-5 15,-1-1 0-15,-7-9-12 16,-6-10 1-16</inkml:trace>
  <inkml:trace contextRef="#ctx0" brushRef="#br0" timeOffset="57861.671">13028 10106 59 0,'0'3'29'0,"11"-3"-29"0,-4 0 48 16,0 0-46-16,3 4 0 16,4-1 1-16,-3 0 1 15,0 0-5-15,3 3 1 16,-4-3 1-16,1 4 1 16,-4-4-1-16,0 3 0 0,-3-3-2 15,-4 3 1-15,0 4-1 16,-4-4 1-16,-3 7-2 15,0-1 1-15,-4 1-3 16,4-1 1-16,0 1 0 16,4-4 0-16,-1-2 0 15,1-1 0-15,3 0 1 16,7 0 1-16,3 1 1 78,4-4 1-78,1 0 0 16,2 0 0-16,1 0 0 0,-4 3 0 0,-4-2 0 0,1 2 0 0,-4 0-1 0,-3 0 1 0,-8 4-1 0,-6 2 0 0,-8 7 0 15,-7 3 0-15,1-3-6 16,-5 3 1-16,1-3-11 0,3-4 0 16</inkml:trace>
  <inkml:trace contextRef="#ctx0" brushRef="#br0" timeOffset="58400.783">13508 10658 40 0,'3'-9'20'0,"4"6"-8"0,-7 3 23 15,0 3-32-15,-3 6 1 16,-8 7 2-16,-6-7 0 15,-12 16-7-15,-13 13 0 16,-4 9 6-16,-14 22 0 16,-10 16-2-16,-1 15 0 15,-6 7-2-15,-8 9 1 16,7-10-4-16,4-12 0 16,14-12-4-16,7-16 1 15,11-19-6-15,10-10 0 0,11-8-7 16,7-14 1-16</inkml:trace>
  <inkml:trace contextRef="#ctx0" brushRef="#br0" timeOffset="59077.336">13081 11386 47 0,'4'19'23'0,"20"-13"-18"0,-13-6 38 15,-1 3-40-15,8-3 1 16,3 0 1-16,4 3 0 0,3-3-6 16,0 3 0-16,1-3 5 15,-5 0 0-15,-3 6-2 16,-3 1 0-16,-4-1-1 16,-3 3 0-16,-8 4-1 15,-6 3 0-15,-4 2-2 16,0 1 1-16,-4-3-1 15,0 3 1-15,1 0-2 16,-1-4 1-16,4-2 0 16,4-4 0-16,3 7 0 15,0-7 1-15,7 1 0 16,3-1 1-16,8 4 1 16,7-1 0-16,-1 1 1 0,1-1 0 15,-4 1-1-15,-7 3 1 16,-10 2-2-1,-11 1 1-15,-21 9-4 0,-4 7 0 16,-7-1-9-16,-7-2 1 16,0-10-7-16,8-7 1 15</inkml:trace>
  <inkml:trace contextRef="#ctx0" brushRef="#br0" timeOffset="61736.129">14182 11154 56 0,'7'0'28'0,"3"3"-25"15,-6-3 35-15,6 3-37 0,8 3 0 16,3 4 0-16,11-1 0 16,10 0-4-16,8 1 1 15,-1-4-6-15,-7 0 0 16,-10-2-8-16,-11-4 1 16</inkml:trace>
  <inkml:trace contextRef="#ctx0" brushRef="#br0" timeOffset="61959.115">14362 11034 51 0,'3'41'25'0,"-10"19"-25"16,4-38 42-16,-1 6-42 15,0 10 0-15,1 9-3 16,-4 6 1-16,0 0-8 16,-7-3 1-16,0-6-6 15,3-15 1-15</inkml:trace>
  <inkml:trace contextRef="#ctx0" brushRef="#br0" timeOffset="62531.926">15790 10040 38 0,'0'10'19'0,"-21"27"-15"0,18-21 30 15,-8 0-32-15,-10 15 1 16,-7 4 0-16,-11 9 1 31,-35 53-8-31,3-9 0 16,15-13-8-16,6-16 1 15</inkml:trace>
  <inkml:trace contextRef="#ctx0" brushRef="#br0" timeOffset="62739.63">15512 10323 39 0,'31'69'19'0,"19"34"-20"16,-36-72 23-16,7 10-25 15,0 13 1-15,7 2-16 16,4 0 1-16,0-12 17 16,0-9 1-16</inkml:trace>
  <inkml:trace contextRef="#ctx0" brushRef="#br0" timeOffset="63235.942">16122 9812 47 0,'-7'18'23'0,"0"7"-24"16,3-15 48-16,-3 2-46 16,0 4 0-16,0 0 0 15,0-1 0-15,0-2-2 16,0-4 1-16,0 1 1 16,3-1 0-16,1-3-1 15,3 1 1-15,3-1-1 16,4 0 1-16,4 4-1 15,3-4 1-15,0 3-1 16,0 1 1-16,-3 2-2 16,-4 4 1-16,-3 6-5 15,-12-3 0-15,-6 3-8 16,-7-3 0-16,0-10-3 0,-7-6 1 16</inkml:trace>
  <inkml:trace contextRef="#ctx0" brushRef="#br0" timeOffset="63460.647">16044 9865 59 0,'7'6'29'0,"4"-3"-35"0,-7-3 60 0,3 0-54 15,7-3 0 1,3-3 0-16,8 0 1 0,3-4-2 15,4 1 1-15,10-7-4 16,11 0 1-16,4-2-8 16,-1 2 0-16,1-6-7 15,-12 6 1-15</inkml:trace>
  <inkml:trace contextRef="#ctx0" brushRef="#br0" timeOffset="63774.824">16651 10100 59 0,'7'0'29'0,"-14"9"-36"0,0 1 54 15,-11 6-46-15,-13 5 0 16,-19 11 2-16,-3 9 1 16,-10 24-4-16,-25 20 0 15,-8 19 2-15,-9 12 1 16,2 25-4-16,5-6 0 31,2-7-5-31,19-9 0 0,10-12-7 0,14-10 0 16,7-18-6-16,18-14 1 0</inkml:trace>
  <inkml:trace contextRef="#ctx0" brushRef="#br0" timeOffset="64164.815">16111 11176 46 0,'-28'31'23'0,"-7"-3"-23"0,28-22 40 15,-4 1-39-15,1 2 0 16,-1 1 1-16,4-4 0 15,3 3-3-15,4 1 1 16,4 2 1-16,10 4 0 16,7-7 1-16,4 4 1 15,3 2-2-15,0 1 1 16,-6 3-1-16,-5 3 1 16,-6 3-2-16,-11 6 1 0,-7 7-6 15,-11-4 1-15,-7-2-7 16,1-10 0-16,3-7-5 15,6-5 0-15</inkml:trace>
  <inkml:trace contextRef="#ctx0" brushRef="#br0" timeOffset="64376.654">16090 11241 67 0,'28'0'33'0,"36"-21"-44"16,-39 8 67-16,6-6-58 15,22-3 1-15,4 3-8 0,6-6 1 16,1 3-2 0,-11-3 0-16,-11 3-8 0,-10 7 0 15</inkml:trace>
  <inkml:trace contextRef="#ctx0" brushRef="#br0" timeOffset="64768.529">17032 11016 69 0,'7'37'34'0,"7"4"-44"15,0-38 70-15,8 0-61 16,13-3 1-16,11 0-5 16,3-6 1-16,-3-3-3 0,0-1 0 15,3-9-12-15,-10 7 0 16</inkml:trace>
  <inkml:trace contextRef="#ctx0" brushRef="#br0" timeOffset="65112.86">18546 10204 41 0,'-22'0'20'0,"1"18"-9"16,14-8 25-16,-7 9-34 15,-11 6 0-15,-17 15 1 16,-7 11 0-16,-1 14-4 16,-10 1 0-16,7-6-1 15,4-10 1-15,10-6-13 16,7-10 0-16,11-12-1 0,11-12 0 16</inkml:trace>
  <inkml:trace contextRef="#ctx0" brushRef="#br0" timeOffset="65323.972">18182 10276 56 0,'25'44'28'0,"-4"25"-39"0,-14-41 58 15,4 13-47-15,3 12 0 16,3-3-4-16,8 10 1 0,3-7-1 15,4-9 1-15,-4-10-7 16,-3-12 1-16,7-22-6 16,-8-9 0-16</inkml:trace>
  <inkml:trace contextRef="#ctx0" brushRef="#br0" timeOffset="65742.841">18711 9793 56 0,'0'9'28'0,"4"-3"-32"0,-4-6 56 31,10-6-48-31,5 6 1 16,6-3 1-16,3 0 0 15,5 0-8-15,-5-4 0 16,1 7 5-16,-4-3 0 16,-7 0-3-16,-3 9 0 15,-4 7 0-15,-7 9 0 16,-4 9-1-16,-6-2 1 15,-4 5-1-15,0 4 1 0,0 2-1 16,3-2 1-16,0-7-3 16,4-2 1-16,4-4-4 15,-1-3 1-15,4-13-9 16,4-3 1-16,3-3-5 16,0-9 0-16</inkml:trace>
  <inkml:trace contextRef="#ctx0" brushRef="#br0" timeOffset="65940.488">18687 10047 55 0,'3'34'27'0,"4"-15"-29"16,-3-16 49-16,3-3-47 0,3 3 1 15,8-3 0 1,7-6 0-16,6 0-5 0,8-4 1 15,0 1-12-15,-4-4 0 16,-10 7-1-16,7 6 1 16</inkml:trace>
  <inkml:trace contextRef="#ctx0" brushRef="#br0" timeOffset="66448.155">19202 10464 41 0,'24'-38'20'0,"-13"19"-12"0,-7 13 37 16,-4 6-41-16,0 0 1 16,-8 6 3-16,-9 23 1 15,-15-1-11-15,-3 16 0 16,-15 12 7-16,-20 23 0 16,-18 27-2-16,-18 20 0 15,-4 15-3-15,-2 15 0 16,2 1-3-16,1-25 1 15,10-16-4-15,18-13 0 0,17-27-8 16,15-20 0 0,14-21-4-16,17-17 0 0</inkml:trace>
  <inkml:trace contextRef="#ctx0" brushRef="#br0" timeOffset="66897.887">18697 11157 64 0,'-3'9'32'0,"6"1"-35"0,1-7 61 15,-1 0-58-15,4 0 0 16,7 0 1-16,4 0 0 16,10-3-1-16,4 0 0 15,7-3 0-15,-4-3 1 16,-3 0-1-16,0 2 0 15,-11 1-3-15,-4 6 1 16,-6 7-2-16,-7 9 1 0,-8 0-1 16,-3 9 0-16,-4 6 1 15,-3 10 0-15,0 9 2 16,-7 4 0-16,3 2 0 16,1 4 1-16,-1-3-5 15,4-13 0-15,3-13-11 16,8-15 0-16</inkml:trace>
  <inkml:trace contextRef="#ctx0" brushRef="#br0" timeOffset="67108.424">18747 11373 48 0,'3'41'24'0,"11"-13"-13"15,-10-22 34-15,3 4-44 0,0-4 1 16,7 0-2-16,4 1 1 16,6-7-4-16,8-7 1 15,3 1-4-15,4-3 1 16,-7-7-12-16,3-6 1 16</inkml:trace>
  <inkml:trace contextRef="#ctx0" brushRef="#br0" timeOffset="67456.411">19540 10834 59 0,'0'6'29'0,"14"-3"-29"15,-6-3 49-15,-1 0-47 16,7 0 0-16,7-3-2 15,7 0 1-15,7 0-5 0,-3 0 1 16,0 0-11-16,-4-4 1 16,0-2-5-16,1-1 0 15</inkml:trace>
  <inkml:trace contextRef="#ctx0" brushRef="#br0" timeOffset="67636.502">19671 10724 55 0,'-4'47'27'0,"-3"19"-33"0,4-47 50 0,-1 15-44 16,1-6 0-16,-1 16-9 16,1-3 1-16,3-3-3 15,3-13 1-15</inkml:trace>
  <inkml:trace contextRef="#ctx0" brushRef="#br0" timeOffset="67951.381">20084 11223 57 0,'-11'9'28'0,"8"4"-28"0,3-10 46 16,0 0-45-16,3 0 0 15,1 0-2-15,3 0 1 16,3 0-7-16,1-3 1 16,6-3-10-16,5-3 0 15</inkml:trace>
  <inkml:trace contextRef="#ctx0" brushRef="#br0" timeOffset="68176.591">20595 11295 60 0,'7'6'30'0,"7"-6"-38"0,-7-3 50 0,0 3-45 16,1 0 1-16,2 3-14 15,1-3 1-15,3 0 8 16,3-3 1-16</inkml:trace>
  <inkml:trace contextRef="#ctx0" brushRef="#br0" timeOffset="68401.374">21054 11292 56 0,'7'3'28'0,"0"-10"-36"0,-4 7 48 16,4 4-40-16,-3-4 1 0,3 0-3 16,0 0 0-16,0 3-3 15,4-3 0-15,-1 0-10 16,4-3 1-16</inkml:trace>
  <inkml:trace contextRef="#ctx0" brushRef="#br0" timeOffset="68687.591">21530 11323 26 0,'0'-3'13'0,"11"-16"10"0,-8 16 10 16,1 3-33-16,3 0 1 15,0 3-1-15,0 3 1 16,3-3-2-16,1 1 1 15,3 2-3-15,4-6 0 16,-1-6-9-16,-2 2 0 16</inkml:trace>
  <inkml:trace contextRef="#ctx0" brushRef="#br0" timeOffset="73399.736">22708 10925 42 0,'-10'15'21'0,"10"-5"-7"0,0-10 21 16,0 0-31-16,0 0 0 0,7-6 1 15,10-1 0-15,8-2-7 16,3-1 0-16,4 1 2 16,3 0 0-16,4 6-10 15,0-1 0-15,7-2-6 16,-14 3 0-16</inkml:trace>
  <inkml:trace contextRef="#ctx0" brushRef="#br0" timeOffset="73580.42">22705 11135 48 0,'-7'25'24'0,"24"-13"-19"16,-10-12 40-16,8-3-44 15,6 0 1-15,7-6-4 0,4-1 0 16,10-2-9-16,11-7 0 16,3-6-4-16,-10 3 0 15</inkml:trace>
  <inkml:trace contextRef="#ctx0" brushRef="#br0" timeOffset="74359.859">25217 10257 59 0,'28'6'29'0,"0"0"-28"16,-28-6 55-16,4 0-55 16,-4 0 0-16,-11 7 0 0,-17 2 0 15,-8 4-2-15,-9 2 1 16,-15 4 0-16,-11 3 1 16,-3-3-1-16,-11 9 0 15,15 0-1-15,6-3 1 16,8-6 0-16,6-3 0 15,8 0 0-15,7-4 0 16,10 1 0-16,11-4 1 16,10 0 0-16,12 4 0 15,6 0 1-15,21-1 0 16,11 4-1-16,7 3 1 0,7-1-1 16,-7 1 1-16,-8-6-1 15,-13-1 0-15,-18 17-2 16,-21 8 0-16,-14 4 0 15,-18 9 1-15,-14 7-1 16,-3 2 0-16,-11 7 0 16,-7-6 0-16,0-1 1 15,-4 4 0-15,8 0 0 16,3 2 1-16,7 4 0 16,17-6 0-16,8-6 1 15,10-7 0-15,8-10 1 16,-1-2 0-16,14-7-1 15,22-5 1-15,14-8-1 16,21-8 0-16,17-7-3 16,8-9 1-16,10-4-6 15,-3-2 0-15,-8 2-9 0,-10 4 0 16,-3 0-7-16,-15-1 0 16</inkml:trace>
  <inkml:trace contextRef="#ctx0" brushRef="#br0" timeOffset="74556.129">25019 11332 74 0,'0'47'37'0,"-14"19"-50"16,14-41 70-16,-4 10-63 15,-3 9 0-15,-7 6-33 16,-3-6 1-16</inkml:trace>
  <inkml:trace contextRef="#ctx0" brushRef="#br0" timeOffset="75936.112">23594 12502 49 0,'3'19'24'0,"1"-19"-13"0,-4 0 24 0,0 6-34 15,-4 0 0-15,1 4 0 16,-4 2 1-16,-4 7-3 16,1 0 0-16,-1-3 1 15,4-1 0-15,0-2-1 16,3-10 1-16,4 0-1 16,4-9 0-16,3-7 0 15,7-5 1-15,4-11-2 16,3-2 1-16,0 6 0 15,4-6 0-15,-1-1 0 16,5 1 0-16,-1-1 0 16,0 7 0-16,-3 7 1 15,-4 5 1-15,-3 7 0 16,-4 9 0-16,-4 6-1 16,-3 1 1-16,-7 2 0 15,0 4 0-15,-3 6-1 0,-4 0 1 16,0 3-2-16,0 0 1 15,0 0-5-15,3 0 1 16,4-9-11-16,11-10 1 16</inkml:trace>
  <inkml:trace contextRef="#ctx0" brushRef="#br0" timeOffset="76222.567">24031 12405 67 0,'-3'0'33'0,"13"6"-36"16,-6-6 60-16,3 3-57 15,7 0 1-15,7-3-2 16,7-3 0-16,1 0-4 16,2-3 1-16,1 6-8 15,-4 0 0-15,-3-3-8 16,-7 0 1-16</inkml:trace>
  <inkml:trace contextRef="#ctx0" brushRef="#br0" timeOffset="76405.553">24052 12574 52 0,'-7'16'26'0,"32"3"-25"0,-14-16 43 16,3-3-43-16,7 0 0 16,7 0-2-16,4-6 1 15,7 2-6-15,-1-2 1 16,5-3-11-16,-4-7 1 0</inkml:trace>
  <inkml:trace contextRef="#ctx0" brushRef="#br0" timeOffset="76763.095">24903 12311 62 0,'-7'37'31'0,"-11"4"-28"0,11-28 53 16,0 12-53-16,-4 9 1 16,-3 16-1-16,0 4 0 15,0 8-5-15,3 1 1 16,4-6-3-16,4-10 0 16,3-10-16-16,7-18 0 15,3-13-1-15,4-6 1 0</inkml:trace>
  <inkml:trace contextRef="#ctx0" brushRef="#br0" timeOffset="77647.846">24807 9790 47 0,'-10'22'23'0,"-11"25"-16"16,14-38 24-16,-1 4-30 15,1-1 0-15,-7 4 1 16,-3-7 0-16,-4 4-2 16,-4-1 0-16,0-5 2 15,7-1 0-15,1-6-1 16,-1-3 0-16,1-4 0 0,2-5 0 15,5-4-2-15,3-6 1 16,0-3-1-16,7-6 0 16,3-1 0-16,11 1 1 15,4 0-1-15,7 6 1 16,3 6 0-16,0 3 0 16,-3 13 1-16,0 9 0 15,-1 7 0-15,-3 6 0 16,1 12 0-16,-5 7 0 15,1 5-1-15,-4 1 1 16,0 3-1-16,0-3 1 16,0-6-1-16,4-10 1 0,3-9 0 15,4-16 1-15,7-12-1 16,-4-10 1-16,-7-9-1 16,-3-13 0-16,-4 0-3 15,-4 0 1-15,-10 4-16 16,-10-4 0-16</inkml:trace>
  <inkml:trace contextRef="#ctx0" brushRef="#br0" timeOffset="78451.139">25880 10737 40 0,'0'0'20'0,"-7"22"-13"16,7-22 21-16,-4 0-25 16,1 6 1-16,-4 0 2 15,-4-3 0-15,-3 7-8 16</inkml:trace>
  <inkml:trace contextRef="#ctx0" brushRef="#br0" timeOffset="78952.835">25760 11172 37 0,'-7'13'18'0,"7"-4"0"16,0-9 18-16,0 4-32 16,3-1 1-16,-3 0 4 15,4 0 0-15,3 0-11 16,3 0 1-16,1 0 6 15,7 1 0-15,6-4-6 0,5 0 1 16,2 0-12-16,1-4 1 16,-4-5-8-16,-3 3 1 15</inkml:trace>
  <inkml:trace contextRef="#ctx0" brushRef="#br0" timeOffset="79929.751">25827 10708 36 0,'7'10'18'0,"11"-20"-9"0,-18 10 18 16,3-3-24-16,-3 3 1 15,0 0 3-15,0 0 1 16,0 0-9-1,0 3 1-15,-3 4 5 0,-1-4 1 16,-3-3-2-16,-4 12 1 16,-6 4-2-16,-8 3 0 15,-3 9-1-15,3 10 1 0,-3 18-2 16,-4 7 1 0,-3 12-1-16,-4-9 1 0,7 0-2 15,4-3 1-15,10-7-3 16,11 0 0-16,14-9-5 15,8-15 0-15,2-10-12 16,1-13 1-16</inkml:trace>
  <inkml:trace contextRef="#ctx0" brushRef="#br0" timeOffset="80351.345">26317 10918 46 0,'0'19'23'0,"-3"38"-16"0,-1-38 30 0,1 6-36 15,-4 3 0-15,0 6-1 16,-4 4 0-16,-3 6-1 16,3 3 1-16,4 0-5 15,7-3 0-15,0-7-10 16,11-11 1-16</inkml:trace>
  <inkml:trace contextRef="#ctx0" brushRef="#br0" timeOffset="80681.481">26437 10730 48 0,'-3'13'24'0,"6"-7"-22"0,1 0 38 16,3 7-39-16,3 3 0 15,-3 9 3-15,4 6 1 16,3 7-4-16,7 6 0 16,7 6 3-16,-3 9 0 0,-4-2-2 15,-7-4 1-15,-10 0-3 16,-8 4 0-16,-10-4-6 15,-10 7 0-15,-5-10-12 16,1-12 1-16</inkml:trace>
  <inkml:trace contextRef="#ctx0" brushRef="#br0" timeOffset="81204.401">26825 10470 47 0,'-3'35'23'0,"-11"2"-17"0,14-27 30 15,-7 2-36-15,-1 4 0 16,1 3 0-16,0-4 1 16,0-2-1-16,4-4 0 0,-1 1 0 15,4-7 0-15,-3-6 0 16,6-7 1-16,4-5-1 15,7-1 0-15,1 0 0 16,2-12 1-16,1 3-1 16,7-3 1-16,-4-1-1 15,0 11 1-15,-4-4 0 16,5 3 1-16,-1 13-1 16,-4 6 1-16,-2 6-1 15,-1 13 1-15,-7 3-1 16,0 0 1-16,-4 3-2 15,1 3 1-15,-4 0-3 16,3 0 1-16,1-6-8 16,6-3 0-16,1-6-7 15,3-10 0-15</inkml:trace>
  <inkml:trace contextRef="#ctx0" brushRef="#br0" timeOffset="81446.088">27238 10486 51 0,'4'22'25'0,"-1"-16"-20"0,-3-6 42 16,4 3-44-16,-1 0 0 0,1 0 0 15,3 0 1-15,0 1-6 16,0-1 0-16,3 0 2 15,8-3 0-15,0 0-7 16,-1 0 1-16,-3-3-12 16,1-7 1-16</inkml:trace>
  <inkml:trace contextRef="#ctx0" brushRef="#br0" timeOffset="81671.757">27291 10335 56 0,'0'25'28'0,"7"7"-31"16,-7-17 43-16,0 14-41 0,0-4 1 15,3 3-1-15,-3 0 1 31,0 7-15-31,0-13 1 16</inkml:trace>
  <inkml:trace contextRef="#ctx0" brushRef="#br0" timeOffset="81865.218">27506 10326 55 0,'-14'69'27'0,"-18"72"-33"15,22-100 38-15,-1 6-48 16,4 9 0-16,3 1-11 16,4-4 1-16</inkml:trace>
  <inkml:trace contextRef="#ctx0" brushRef="#br0" timeOffset="86594.404">27771 11172 22 0,'-14'10'11'0,"7"-7"3"0,7-3 11 16,0 0-21-16,0 0 1 0,0-3 5 15,0-3 0-15,3-1-11 16,4 1 1-16,0 0 8 16,4 0 0-16,3-1-1 15,3 1 0-15,15 0-2 16,11 3 1-16,9-4-2 16,23 1 1-16,9 3-2 15,22 0 1-15,21-4-2 16,21-5 0-16,18-4-1 15,28-6 1-15,4-6-2 16,-11-6 0-16,-18 2-5 16,-24 7 1-16,-33 3-11 15,-23 3 1-15,-26-3-6 16,-28 4 0-16</inkml:trace>
  <inkml:trace contextRef="#ctx0" brushRef="#br0" timeOffset="87390.43">28875 9987 28 0,'0'-6'14'0,"-7"6"-4"16,7 0 13-16,-4 0-19 15,1 3 1-15,-4 0 3 16,-4 3 0-16,-3 4-9 15,-4 2 0-15,-6 10 6 16,-8 7 1-16,-7-1-3 16,-10 13 1-16,-4 9-2 15,3 16 1-15,1-4-3 16,0 1 1-16,3-3-3 16,11-13 0-16,13-10-7 0,8-12 1 15,11-15-8-15,3-20 1 16</inkml:trace>
  <inkml:trace contextRef="#ctx0" brushRef="#br0" timeOffset="87647.191">28402 9928 51 0,'0'43'25'0,"14"-2"-26"0,-7-25 44 0,4 9-43 16,7 6 1-16,6 13 0 15,8 10 0-15,7 11-2 16,0 4 1-16,3 4 0 16,-7 2 0-16,-3-16-6 15,-7 1 0-15,-4-13-9 16,-7-16 0-16</inkml:trace>
  <inkml:trace contextRef="#ctx0" brushRef="#br0" timeOffset="88802.89">29076 9357 21 0,'-4'0'10'0,"-17"9"4"16,14-9 3-16,0 0-15 15,0 0 1-15,0 3 4 16,0-3 0-16,3 0-7 16,1 0 1-16,-1 0 6 15,1 0 0-15,3 0 0 0,0 0 0 16,7-3-2-1,7 0 1-15,7-3-3 0,4 0 0 16,7-1-2-16,3 7 1 16,0 0-1-16,0 3 0 15,1 4-1-15,-4-1 1 32,-11 7-2-32,-11-1 1 15,-6 1-1-15,-8 2 1 16,-6 1-2-16,-4 6 1 15,-8 3 0-15,1 0 0 0,0 0 1 16,-4 0 0-16,1-3 0 16,3 3 1-16,3 0-1 15,4 4 1-15,3-7-1 16,4 3 1-16,11-10-1 16,-1-2 1-16,8-4-2 15,3-2 1-15,0-4-2 16,4 0 1-16,-1-3-9 15,1 0 1-15,3-3-7 16,0-7 0-16</inkml:trace>
  <inkml:trace contextRef="#ctx0" brushRef="#br0" timeOffset="89268.754">29323 9636 40 0,'-4'22'20'0,"1"-3"-16"0,-1-13 29 16,1 7-31-16,-1-1 0 15,1 4 0-15,-1-1 0 16,1 1-3-16,-1-7 0 15,1-2 1-15,-1-4 0 0,4-3-1 16,0 0 0-16,0 0 0 16,7-10 1-16,0 1-1 15,4-7 0-15,6-2 1 16,1-4 0-16,3 3 0 16,0 0 0-16,-3 3 1 15,0 4 0-15,-4 2 0 16,0 7 1-16,0 6-1 15,-7 1 1-15,-7 11 0 16,-3 7 0-16,-1 3-1 16,-3 0 1-16,3 0-2 15,1 4 1-15,3-4-1 16,0-6 0-16,3-1-4 16,1-8 1-16,7-4-7 15,-4-6 0-15,0-6-4 16,0-10 0-16</inkml:trace>
  <inkml:trace contextRef="#ctx0" brushRef="#br0" timeOffset="89508.134">29552 9674 46 0,'4'3'23'0,"6"-3"-25"0,-3-3 42 16,4-1-40-16,3 1 1 0,0 3-1 15,4 0 1-15,-1 0-4 16,1 3 1-16,0 1-9 16,3-8 0-16,0-8-2 15,4 2 0-15</inkml:trace>
  <inkml:trace contextRef="#ctx0" brushRef="#br0" timeOffset="89734.989">30004 9426 54 0,'-4'22'27'0,"1"9"-35"16,-1-18 54-16,1 9-46 16,-4 6 0-16,-4 6-2 15,-3 7 0-15,3 6-7 16,1 6 0-16,-1-6-6 0,-3 1 1 16</inkml:trace>
  <inkml:trace contextRef="#ctx0" brushRef="#br0" timeOffset="91925.07">27665 11668 31 0,'-7'12'15'0,"17"-8"-3"0,-10-4 16 16,7 0-25-16,4-4 1 31,21-2 4-31,-8 3 1 16,15 0-10-16,7 0 0 15,0 3 6-15,-7 3 0 16,0 0-2-16,-1 0 0 0,-9 0-3 16,-8 0 1-16,-4 4-2 15,-6 2 1-15,-11 4-1 16,-4 6 1-16,-10 2-1 15,-14 8 1-15,-7 5 0 16,0 7 0-16,6 0 0 16,-2 12 1-16,6-3-1 15,0-3 1-15,8-3 0 16,6-3 0-16,7-3 1 16,8-4 0-16,3 1-1 15,18-10 0-15,10-3-1 16,4-4 1-16,3-5-5 15,-3-4 0-15,-4-2-13 16,1-14 0-16</inkml:trace>
  <inkml:trace contextRef="#ctx0" brushRef="#br0" timeOffset="92556.033">28335 12101 44 0,'4'31'22'0,"-1"16"-14"16,-3-41 26-16,-3 4-34 15,-1 9 1-15,-3-1 0 16,0 1 0-16,-4 0-2 16,4-3 1-16,0-4-1 15,4-6 1-15,3-6 0 0,3-12 0 16,8-4-1 0,3-6 1-16,0-15-1 0,4-4 1 15,6 3 0-15,5 4 0 16,-1 2-1-16,0 7 1 15,-3 3 0-15,-4 7 0 16,0 8 0-16,-7 4 1 16,-3 6-1-16,-1 7 1 15,-3 6 0-15,-3 2 0 16,0 4-1-16,-1 7 1 16,1-4-1-16,-4-7 0 0,3 1 0 15,-3 0 0-15,4-3-4 16,-1-7 1-16,4 1-9 15,0-7 0-15,4-6-2 16,7-10 1-16</inkml:trace>
  <inkml:trace contextRef="#ctx0" brushRef="#br0" timeOffset="92826.593">28829 11997 58 0,'4'0'29'0,"10"10"-35"16,-7-10 60-16,3 0-54 0,4 3 1 15,1 0 0-15,2-3 0 16,8 0-2-16,7 0 0 15,-4-3-3-15,4 0 1 16,-1-1-11-16,1-5 0 16,0-7-3-16,0 4 0 15</inkml:trace>
  <inkml:trace contextRef="#ctx0" brushRef="#br0" timeOffset="93065.327">29489 11561 64 0,'3'13'32'0,"1"40"-38"16,-1-40 64-16,-3 12-59 15,0 16 1-15,-3 9 0 16,-1 16 1-16,1 21-5 15,3 17 1-15,-4-7-9 16,1-6 1-16,-8-13-7 16,-7-18 0-16</inkml:trace>
  <inkml:trace contextRef="#ctx0" brushRef="#br1" timeOffset="105046.086">1605 12417 47 0,'0'7'23'0,"14"-4"-14"16,-7-3 24-16,-7 3-32 15,0 0 0-15,0 3 1 16,0 7 0-16,0-1-2 15,-7 4 0-15,4 3 2 16,3 3 0-16,-7 0-1 16,7 6 1-16,0 0-1 15,7 7 1-15,3-7-1 16,1 0 0-16,-1-6-2 16,8-3 0-16,3-6-3 15,0-4 1-15,8-6-8 16,-1-9 0-16,-3-10-5 0,3-6 0 31</inkml:trace>
  <inkml:trace contextRef="#ctx0" brushRef="#br1" timeOffset="105245.155">1965 12455 45 0,'-11'28'22'0,"4"19"-22"0,4-34 39 0,-4 6-38 16,-4 12 0-16,1 7 0 16,-1 12 0-16,-10 6-2 15,3 1 0-15,1 5-5 16,2-8 1-16,5-4-9 16,10-9 1-16</inkml:trace>
  <inkml:trace contextRef="#ctx0" brushRef="#br1" timeOffset="105722.979">2353 12392 51 0,'18'3'25'0,"-15"-18"-30"0,-3 8 43 15,0-5-36-15,-10-4 0 16,-1-3 1-16,-17 1 0 16,-4 2-4-16,-14 3 0 15,-7 7 3-15,-7 9 0 16,-10 7-2-16,-8 8 1 0,-3 8-3 15,-11 5 1-15,4 13-2 16,18 6 0 0,3 19-2-16,7 9 1 0,10 13-1 15,8 7 0-15,21 8 1 16,14-2 1-16,7-7 2 16,17-9 1-16,26-19 1 15,27-13 1-15,18-15 2 16,15-25 0-16,13-23 0 15,-3-21 1-15,-7-22-2 16,-15-16 1-16,-13-9-2 16,-18-10 1-16,-21-6-12 15,-18-3 0-15,-17-6-6 16,-8 3 0-16</inkml:trace>
  <inkml:trace contextRef="#ctx0" brushRef="#br1" timeOffset="107466.141">3154 12540 41 0,'-4'0'20'0,"4"3"-14"0,0-3 31 16,0 6-35-16,0 3 0 15,-7 7 1-15,4 6 0 16,3 13-4-16,-11 5 0 15,1 14 1-15,-1-1 1 16,-3 10-4-16,10-4 0 16,-3-2-7-16,4-4 1 0,3-9-5 15,3-16 0-15</inkml:trace>
  <inkml:trace contextRef="#ctx0" brushRef="#br1" timeOffset="107839.588">3620 12389 48 0,'0'6'24'0,"0"-6"-30"16,-4 0 44-16,-14 7-38 15,-3 5 1-15,-7 1-1 16,-4 2 1-16,4 1-2 16,-4 0 1-16,8 3-2 0,2-7 1 15,8 4-1-15,-3-4 0 16,17-2 0-16,0-1 1 16,17-3 1-16,4 1 0 15,11-4 2-15,0 0 1 16,-4 0 0-16,4 3 1 15,-7 4-3-15,-4 2 1 16,-7 4-5-16,-7 6 0 16,-7 3-5-1,-11 0 0-15,-10 0-6 0,-7-9 0 0</inkml:trace>
  <inkml:trace contextRef="#ctx0" brushRef="#br1" timeOffset="108112.857">3916 12264 48 0,'0'19'24'0,"-11"18"-26"16,4-24 44-16,4-1-41 15,-11 13 0-15,3 13 0 16,7 9 1-16,-6 3-3 16,10 7 0-16,0-13-3 0,0-13 0 15,0-6-11-15,0-6 1 16,0-19-1-16,3-10 1 16</inkml:trace>
  <inkml:trace contextRef="#ctx0" brushRef="#br1" timeOffset="108263.266">3616 12543 60 0,'4'19'30'0,"27"-7"-40"0,-17-12 65 0,18-6-56 16,10-4 0-16,15-5-9 16,3-7 1-16,0-3-3 15,-11 0 1-15</inkml:trace>
  <inkml:trace contextRef="#ctx0" brushRef="#br1" timeOffset="109221.435">4773 13374 39 0,'-7'9'19'0,"14"-24"-15"15,-3 5 20-15,3-9-22 16,10-9 1-16,4-16 1 16,4-12 0-16,10-7-5 15,4-15 1-15,11-1 3 0,-8-2 0 16,7 2-1-16,-10 10 1 16,0 10-2-16,-14 12 1 15,-1 12-1-15,-2 16 1 16,-1 13-2-16,-14 9 0 15,3 10 0-15,1 9 0 16,-8 3 0-16,5 0 0 16,2 0 1-16,1-3 0 15,6-3 1-15,-3-4 0 16,4-5 0-16,10-7 0 16,-3-6 0-16,10-7 1 15,-10-8-3-15,10-7 1 0,-7-7-1 16,8-9 0-16,3-2 0 15,-1-1 1-15,1 9-2 16,-11 4 1-16,-3 9 0 16,-4 6 0-16,-7 4-1 15,-3 8 1-15,-8 14-1 16,-3 12 0-16,-3 6 0 16,-8 19 0-16,-6 0 0 15,-1 6 0-15,4 10 0 16,-7-3 1-16,3 2 0 15,8-5 0-15,-8-7-2 16,7-6 0-16,4-6-3 16,4-7 1-16,6-9-10 15,8-3 1-15,7-13-2 16,-1 3 0-16</inkml:trace>
  <inkml:trace contextRef="#ctx0" brushRef="#br1" timeOffset="109613.045">5987 12966 39 0,'-14'6'19'0,"-22"4"-19"0,26-10 37 16,-8 0-34-16,-3 9 0 0,3-2 1 15,-3 5 1-15,0 4-7 16,0 3 1-16,3-4 4 15,8 4 0-15,-1-3-1 16,0 3 0-16,4-4-1 16,14-5 1-16,4-4-2 15,0-6 1-15,-1 0-1 16,1-6 1-16,6-1-2 16,-3-5 0-16,4-7-1 15,-7 6 0-15,6 4 1 16,-6 0 0-16,3 2 0 15,-7 4 0-15,0 6 1 16,-3 4 1-16,-4 2-1 16,-4 0 1-16,4 4-4 15,0 6 1-15,0 0-6 16,4 3 0-16,6-4-6 0,11-8 0 16</inkml:trace>
  <inkml:trace contextRef="#ctx0" brushRef="#br1" timeOffset="109867.15">6336 12950 41 0,'10'0'20'0,"-10"-12"-19"0,0 12 33 16,0-3-31-16,0 6 1 16,-10 0 2-16,-11 0 0 15,3 0-8-15,-10 7 1 0,0 2 4 16,3 10 1-16,-3 0-2 15,7 3 0-15,3 7-2 16,7 2 1-16,4 7-3 16,11-7 1-16,10-9-5 15,14-6 1 1,0-16-10-16,8-12 1 0,-1-13-1 16,14-9 0-16</inkml:trace>
  <inkml:trace contextRef="#ctx0" brushRef="#br1" timeOffset="110286.695">6593 12229 44 0,'-14'19'22'0,"-21"78"-28"0,24-69 43 15,-3 16-35 1,0 19 0-16,4 22 2 0,-4 3 0 15,-1 12-5-15,5-6 0 16,-1-16 3-16,1-15 0 16,3-3-1-16,3-26 0 15,4-12-1-15,0-12 1 16,11-10-2-16,-1-16 1 16,1-3-2-16,3-6 0 15,4 3-1-15,-1 6 0 0,1 4 1 16,-4 2 0-16,4 1 2 15,-8 6 0-15,1 12 2 16,-1 4 1-16,-3 2 0 16,4 4 1-16,-7 6-1 15,6-3 0-15,1 3-2 16,-1-6 0-16,1 0-1 16,3 3 0-16,-3-3-4 15,-1-7 0-15,4 1-7 16,0-10 1-16,8-9-5 15,-8-7 1-15</inkml:trace>
  <inkml:trace contextRef="#ctx0" brushRef="#br1" timeOffset="110483.446">6897 13120 46 0,'-4'19'23'0,"4"15"-27"0,0-21 43 16,0 2-41-16,0 4 0 15,0-3-6-15,0-4 0 16,0-5 0-16,4-20 0 16</inkml:trace>
  <inkml:trace contextRef="#ctx0" brushRef="#br1" timeOffset="110676.672">6872 12960 41 0,'11'12'20'0,"10"-21"-25"15,-21 9 31-15,7-3-30 16,0 3 0-16,4 3-12 15,3 0 1-15,0 0 14 16,0 4 1-16</inkml:trace>
  <inkml:trace contextRef="#ctx0" brushRef="#br1" timeOffset="110961.966">7034 13114 19 0,'0'25'9'0,"4"25"-1"16,-1-41 13-16,1 1-18 15,0 5 1-15,-1-2 2 16,1-7 1-16,-4 0-8 0,7-6 0 15,3-6 4-15,-6-6 1 16,3-7-3-16,0-3 0 16,3 0-3-16,5-3 1 15,2 6-1-15,-6 0 0 16,3 3 1-16,0 1 1 16,-3 8 2-16,3 11 1 15,0 5 1-15,0 7 0 16,4 9 1-16,-4 6 0 0,3 1-2 15,1-4 0 1,3-6-5-16,-3-7 1 0,3-2-8 16,-7-1 1-16,4-12-6 15,-8-6 1-15</inkml:trace>
  <inkml:trace contextRef="#ctx0" brushRef="#br1" timeOffset="111654.351">8287 13330 42 0,'0'16'21'0,"3"-13"-21"16,-3-3 37-16,7-7-36 15,-7-11 1-15,0-14 0 0,0-12 0 16,0-18-3-16,-7-4 0 15,4-13 2-15,3-12 0 16,0-3-1-16,0-12 1 16,3 18-1-16,8 3 1 15,7 4 0-15,3 15 1 16,7 16-2-16,-7 9 1 16,11 16-4-16,-7 12 0 15,-4 16-3-15,-4 10 0 16,-6 3-9-16,-4 9 1 15</inkml:trace>
  <inkml:trace contextRef="#ctx0" brushRef="#br1" timeOffset="111862.475">8089 12957 47 0,'-10'9'23'0,"10"23"-15"16,0-32 41-16,10 6-45 15,4-6 0-15,11-3 0 16,3-4 0-16,4 4-6 16,-7-3 0-16,10 0 0 15,-7-1 1-15,7 4-11 16,-3 0 0-16,0 0-6 16,-7-3 0-16</inkml:trace>
  <inkml:trace contextRef="#ctx0" brushRef="#br1" timeOffset="112134.348">8756 12957 42 0,'0'9'21'0,"-7"-3"-21"0,0-9 34 16,-4 3-32-16,-6 0 0 15,-8 0 1-15,0 3 0 16,8 4-3-16,-5 8 0 15,1 4 1-15,4 6 1 16,-5 3-4-16,12 7 1 0,6 3-1 16,4-10 0-16,7-9-1 15,4-10 0-15,7-9 0 16,-1-9 0-16,4-4-8 16,4-12 0-16,-7 6-1 15,-1-9 1-15</inkml:trace>
  <inkml:trace contextRef="#ctx0" brushRef="#br1" timeOffset="113695.342">8904 13066 44 0,'-7'22'22'0,"-4"-18"-10"0,11-1 22 15,0 0-32-15,0 0 1 16,0 0 0-16,0-3 1 16,0 0-5-16,0-9 0 15,4-7 3-15,3-6 1 0,7 6-2 16,0-6 1-16,0 1-1 16,4 2 0-16,0 0 0 15,3 3 0-15,0 4-1 16,4 5 1-16,-8 4-4 15,5 3 0-15,-1 0-8 16,-4 0 1-16,-3-6-7 16,-3 0 0-16</inkml:trace>
  <inkml:trace contextRef="#ctx0" brushRef="#br1" timeOffset="114534.099">9338 12991 59 0,'-3'41'29'0,"6"-10"-34"15,-3-24 53-15,0 2-48 16,-3-3 1-16,3-3-1 15,0 4 0-15,0-10-1 16,0-7 1-16,3-6 0 16,1-2 1-16,3-1-1 0,-4 3 0 15,4 1 1-15,0 2 0 16,0 0-1-16,-3 4 1 16,3 3-1-16,0 6 1 15,0 0-2-15,0 0 1 16,4 6 0-16,-4 0 0 15,0 1 0-15,0-1 0 16,0 0 0-16,3 0 0 16,1-2 0-16,0-1 0 15,-1-3 0-15,1 0 0 16,-1-3-1-16,4-4 0 0,-3-2 0 16,0 3 0-16,-1 2 0 15,4 1 1-15,-3 0 0 16,0 0 0-16,-1 0 1 15,1 3 0-15,-4 3 0 16,0 0 0-16,0 3-1 16,0 10 1-16,-4 0-1 15,8 3 1-15,-11-1-1 16,7 1 0-16,-3-3-1 16,-1-4 1-16,8-2-2 15,-4-4 0-15,3 0-5 16,8-6 0-16,3-6-10 15,7-6 1-15</inkml:trace>
  <inkml:trace contextRef="#ctx0" brushRef="#br1" timeOffset="114776.018">10008 12988 47 0,'7'28'23'0,"-7"16"-17"0,0-31 34 15,4 6-39-15,-1 9 1 16,1-3 0-16,3 3 1 16,0 0-4-16,0-3 1 15,4-6 1-15,3-6 1 16,0-13-2-16,4-13 0 0,-1-9-2 16,1-3 1-1,3-6-8-15,0-7 1 0,7-6-8 16,-3-3 1-16</inkml:trace>
  <inkml:trace contextRef="#ctx0" brushRef="#br1" timeOffset="114988.742">10478 12455 44 0,'3'69'22'0,"-14"47"-23"16,8-81 33-16,3 18-32 16,0 0 1-16,0 7-3 15,3-1 0-15,1-2-3 16,0-10 0-16,3-10-7 0,3-12 0 16</inkml:trace>
  <inkml:trace contextRef="#ctx0" brushRef="#br1" timeOffset="115361.119">10714 12954 47 0,'7'0'23'0,"-7"3"-25"0,0-3 41 16,-4 3-39-16,-3 3 1 0,-3 0 1 15,-1 1 0-15,1 2-3 16,-5 1 1-1,1-1 1-15,4 7 1 0,-1-1-3 16,4-5 1-16,7-1-3 16,4 0 1-16,3 1-1 15,3-4 0-15,4 0-1 16,4-9 1-16,-4 0 1 16,4-3 0-16,-4 0 1 15,-3 2 1-15,-1 1 1 16,-3-3 0-16,0 6 1 15,4 6 0-15,-1 4-1 16,1 2 1-16,0 4-2 16,-1 6 1-16,4-3-5 15,4 0 1-15,3-7-9 16,7-2 0-16,11-14-1 0,0-5 0 16</inkml:trace>
  <inkml:trace contextRef="#ctx0" brushRef="#br1" timeOffset="115885.57">12231 12304 55 0,'-7'16'27'0,"-4"-3"-34"16,4-10 60-16,-3 6-53 0,-8 1 0 15,-3-4 0-15,-7 6 1 16,-4 10-1-16,-4 10 1 15,-2 12 0-15,6 25 0 16,0 3-1-16,0 9 1 16,1 13-1-16,13 4 0 15,11-14-2-15,11-15 0 16,6-12-3-16,11-10 1 16,15-19-7-16,2-9 0 15,5-16-5-15,3-9 0 16</inkml:trace>
  <inkml:trace contextRef="#ctx0" brushRef="#br1" timeOffset="116350.473">12778 12480 58 0,'-7'31'29'0,"-8"-24"-36"15,12-4 55 1,-25 0-46 0,-1 0 0-16,-2 0 2 15,-5-3 1-15,8 3-6 16,0 1 1-16,3 2 3 0,1-3 0 16,6 3-2-16,0 0 1 15,8-2-2-15,-1 2 1 16,8 6-3-16,-1 1 1 15,4 9 0-15,0 0 0 16,0 3-1-16,-3-3 1 16,-1 6-1-16,1 7 0 15,-1 2 1-15,-3 1 1 16,-4 0-2-16,1-4 1 16,-8 1 1-16,4-4 0 15,3 0 0-15,4-3 0 0,4-2 1 16,3-5 1-1,7-2-1-15,4-6 1 0,-1 6 0 16,8-13 0-16,6-3-3 16,1-3 1-16,3 0-8 15,4-3 1-15,0-6-11 16,0-10 0-16</inkml:trace>
  <inkml:trace contextRef="#ctx0" brushRef="#br1" timeOffset="116588.605">12393 12960 64 0,'7'6'32'0,"11"-18"-31"15,-11 12 53-15,3-4-54 0,8-2 0 16,10 0-1-16,4 3 1 15,-4 0-5-15,-3 0 1 16,-4-1-15-16,-3-5 1 16,3 0-1-16,0 2 1 15</inkml:trace>
  <inkml:trace contextRef="#ctx0" brushRef="#br1" timeOffset="116872.796">12742 12929 57 0,'-7'31'28'0,"28"10"-38"15,-13-29 57-15,2 10-46 16,4 0 1-16,4 3 0 15,-1 3 1-15,1-9-4 16,0-9 0-16,-4-4 2 16,0-9 0-16,0-4-3 15,-3-5 0-15,3-13-6 16,-4 0 1-16,-3 0-9 16,-7-10 0-16</inkml:trace>
  <inkml:trace contextRef="#ctx0" brushRef="#br1" timeOffset="117140.709">13201 12380 58 0,'0'28'29'0,"0"35"-35"0,-4-44 50 0,1 18-45 16,-4 10 1-16,0 16 0 15,0 3 0-15,0 12-2 16,3 1 1-16,4-17-8 16,4-12 1-16,3-18-7 15,7-17 0-15</inkml:trace>
  <inkml:trace contextRef="#ctx0" brushRef="#br1" timeOffset="117732.355">13324 13010 59 0,'0'16'29'0,"11"-10"-32"16,-4 0 52-16,0 1-47 15,4-1 1-15,3 0 0 16,7 0 1-16,0-6-6 15,4-3 1-15,0-3 1 16,-1-7 1-16,-3-2-3 16,1-1 0-16,-8 0-2 15,-4-2 0-15,1-1-1 16,-8 0 1-16,-3 3-1 16,-7 4 0-16,0 5 1 15,4 11 0-15,-4 5 2 16,0 0 1-16,0 7 1 15,0 9 1-15,3 3 1 0,4 4 1 16,4 5-1 0,-1-5 1-16,11 2-6 0,4-9 1 15,6-6-11-15,8-9 1 16,0-7-3-16,7-6 1 16</inkml:trace>
  <inkml:trace contextRef="#ctx0" brushRef="#br1" timeOffset="118025.38">13861 13186 59 0,'0'3'29'0,"-4"-22"-41"0,4 13 62 0,0-7-50 15,0-6 0-15,0 1 1 16,4-11 0-16,-1 1-1 16,4 9 1-16,0 4 0 15,4-1 1-15,7 3-1 16,10 4 0-16,0 3-6 16,-3-1 1-16,-1 1-13 15,5-6 1-15</inkml:trace>
  <inkml:trace contextRef="#ctx0" brushRef="#br1" timeOffset="118316.923">14291 12267 62 0,'7'31'31'0,"7"44"-34"0,-7-59 49 0,4 16-46 16,6 18 1-16,1 12 1 15,3 11 0-15,0 5-3 16,1 19 0-16,-8 13-3 15,-11 0 1-15,-13 9-14 16,-15-25 1-16,-21 0-2 16,-3-3 0-16</inkml:trace>
  <inkml:trace contextRef="#ctx0" brushRef="#br1" timeOffset="121051.129">12351 13496 47 0,'7'10'23'16,"18"-17"-11"-16,-15 1 23 0,18 0-33 15,8-1 1-15,9-2 1 16,22-4 0-16,18-2-5 16,17-7 0-16,25-3 3 15,25 0 1-15,-11-7-4 16,-3 10 0-16,-18 4-5 15,-28 8 0-15,-25 7-11 16,-25 6 1-16</inkml:trace>
  <inkml:trace contextRef="#ctx0" brushRef="#br1" timeOffset="121290.784">12192 13763 64 0,'-11'37'32'0,"36"-2"-32"0,-11-29 56 15,18-3-54-15,17-3 0 16,33-3 0-16,37-3 1 16,19-10-4-16,21 7 0 15,7-16-3-15,-25 6 0 0,-25-6-11 16,-24 0 1-16,-29-7-6 15,-27 13 0-15</inkml:trace>
  <inkml:trace contextRef="#ctx0" brushRef="#br1" timeOffset="127897.673">5440 14967 22 0,'0'22'11'0,"10"-22"-8"16,-10 0 11-16,0 0-12 0,0 0 1 0,0 0 2 16,0 0 1-16,0 0-6 15,0 0 0-15,0 0 6 16,0 0 0-16,-7 0 0 16,4 0 1-16,-8 3-2 15,1 0 1-15,-1 0-2 16,-3 0 0-16,0 0-2 15,3-3 1-15,-10 0-3 16,3 0 0-16,8 0 0 16,-11 0 1-16,3 7-1 15,-3 2 1-15,-7 4-1 16,-1 9 0-16,1 0-1 16,4 3 1-16,-1 0-1 15,4 3 0-15,7 0-1 0,3 4 1 16,11-4 0-16,0-6 0 15,11-3 1-15,10-7 0 16,-4-6 0-16,8-3 0 16,-4-3 0-16,4-6 0 15,-4-3 0-15,-7-1 0 16,4-2-1-16,0-1 1 16,-4-2 0-16,0 5 0 15,0 4 0-15,3-3 0 16,-6 5 0-16,-4-2 1 15,0 9-1-15,0 4 1 0,0 5-1 16,-7 1 1-16,4 2 0 16,3 4 0-16,-7-3-1 15,3 3 1-15,4-1-1 16,-3 1 0-16,7-3-1 16,3 0 0-16,0-7-7 15,7-3 1-15,4-12-7 16,-1-7 0-16</inkml:trace>
  <inkml:trace contextRef="#ctx0" brushRef="#br1" timeOffset="128227.587">5701 15337 44 0,'-4'6'22'0,"4"0"-23"0,0-6 36 16,0-6-32-16,0 0 0 15,0-10 2-15,4-6 0 16,3 0-7-16,4 3 1 16,-8 1 4-16,8-4 0 15,-1 0-1-15,4-3 1 16,-3 6-1-16,0 3 0 0,-1 4-1 15,4 2 1-15,0 1-2 16,7 6 1-16,-6 3-6 16,9 0 0-16,-3 0-11 15,8-4 0-15,-15-2-1 16,7 0 1-16</inkml:trace>
  <inkml:trace contextRef="#ctx0" brushRef="#br1" timeOffset="128798.859">6364 14547 47 0,'4'3'23'0,"-4"0"-26"16,0-3 46-16,0 3-41 16,0 6 0-16,0 4 0 15,0 3 0-15,0 12-3 16,-4 6 0-16,1 13 2 16,-1 13 1-16,1 9-2 15,-1 9 1-15,0 1-2 16,-6-4 0-16,10-9-5 15,-7-16 0-15,7-9-9 0,7-26 0 16</inkml:trace>
  <inkml:trace contextRef="#ctx0" brushRef="#br1" timeOffset="129549.534">6131 15120 46 0,'4'7'23'0,"-8"-10"-20"15,4 3 35-15,-3 0-37 16,3 0 0-16,-11 3 1 16,1 3 1-16,-1 3-4 15,0 4 1-15,-3-4 2 16,-7 10 0-16,7 9-1 16,0-3 1-16,7 4-2 15,7 2 1-15,10-6-1 16,5-3 1-16,6-3-5 15,7-13 0-15,4-9-12 0,3-10 1 16</inkml:trace>
  <inkml:trace contextRef="#ctx0" brushRef="#br1" timeOffset="129822.883">6258 14935 62 0,'7'13'31'0,"4"-10"-29"0,-8 0 51 0,8 0-52 15,3 1 1-15,0-4-1 16,14 0 1-16,11-7-4 15,11-2 1-15,-4-4-4 16,-4 4 0-16,0-1-14 16,-10-2 0-16</inkml:trace>
  <inkml:trace contextRef="#ctx0" brushRef="#br1" timeOffset="130299.64">6763 15142 52 0,'3'0'26'0,"-3"-6"-21"0,0 3 33 16,-3-3-38-16,-4 3 0 15,-4-4 1-15,1 4 0 16,-8 0-1-16,0 3 1 16,4 3 0-16,-7 3 0 0,0 7 0 15,3-4 1-15,-3 1-1 16,3 2 0-16,8 1-1 16,-1-1 1-16,4 1-1 15,14-4 0-15,4-2 0 16,-4-4 0-16,7-3 0 15,4 0 0-15,-1 0 0 16,-3-3 0-16,4 3 0 16,-7-3 0-16,-1 3 0 15,1 6 0-15,-1 0 0 16,-3 3 1-16,4 4-1 16,-8 3 0-16,5-1 0 15,-8-2 0-15,3 3-4 16,4-4 1-16,-3 1-7 15,3-7 0-15,3-3-6 0,8-9 0 16</inkml:trace>
  <inkml:trace contextRef="#ctx0" brushRef="#br1" timeOffset="130660.591">6879 15262 39 0,'14'-4'19'0,"-10"1"-10"0,3 3 29 16,-4 3-36-16,-3-3 0 15,4 4 1-15,-1-1 0 16,-3 0-4-16,0 0 0 16,0-3 2-16,0 0 1 15,0 0-2-15,4-6 1 0,7-4-1 16,3 1 0-16,-4-4 0 16,8 1 0-16,0-1 0 15,6 1 0-15,-6-4 0 16,0 7 0-16,6 2 0 15,-10 4 1-15,0 3 0 16,1 3 0-16,-5 0 0 16,1 7 0-16,-1 2 0 15,1 10 1-15,-4-3-2 16,0 3 1-16,4 0-1 16,-1-3 0-16,1 0-3 15,-1-7 1-15,8-5-5 16,-7-1 0-16,10-9-9 15,0-13 1-15</inkml:trace>
  <inkml:trace contextRef="#ctx0" brushRef="#br1" timeOffset="130959.356">7666 14681 50 0,'0'13'25'0,"-35"15"-23"0,35-18 40 16,-11 5-41-16,-7 7 1 0,1 10 0 16,-4 5 1-16,3 10-4 15,4 13 1-15,3-7 1 16,1 4 1-16,3-4-2 15,14-6 1-15,3-6-4 16,1-10 1-16,6-9-7 16,5-6 1-16,9-10-9 15,1-12 1-15</inkml:trace>
  <inkml:trace contextRef="#ctx0" brushRef="#br1" timeOffset="131202.763">7930 15014 61 0,'0'31'30'0,"-3"7"-35"0,-1-29 56 16,1 7-50-16,3 3 1 15,-7 0 0-15,3 2 0 16,4 8-4-16,0-7 1 15,0-4-2-15,11-5 0 16,-4-7-8-16,4-6 0 16,3-15-7-16,-4-4 0 15</inkml:trace>
  <inkml:trace contextRef="#ctx0" brushRef="#br1" timeOffset="131427.109">8036 14669 66 0,'25'38'33'0,"17"21"-41"16,-17-37 62-16,-4 9-55 15,4 4 1-15,0 12-2 16,-8 9 0-16,-6 4-2 15,-15 9 0-15,-13 12-14 16,-22-2 0-16</inkml:trace>
  <inkml:trace contextRef="#ctx0" brushRef="#br1" timeOffset="134367.765">4374 15111 44 0,'-21'22'22'0,"21"-13"-11"0,0-9 22 15,0 0-30-15,-7 4 1 16,7-1 1-16,0 0 1 15,0 0-8-15,0 0 1 0,7 0 4 16,4-3 0-16,10-3-2 16,7 0 0-16,4-3-3 15,10-4 1-15,4 1-8 16,-7 3 0-16,-7-4-8 16,-15 4 0-16</inkml:trace>
  <inkml:trace contextRef="#ctx0" brushRef="#br1" timeOffset="134579.263">4325 15459 60 0,'0'35'30'0,"0"-20"-33"15,11-15 53-15,-1 7-48 16,8-4 1-16,14-10-1 15,6-2 0-15,12-10-5 0,-8 4 0 16,-3-1-8-16,-7 3 0 16,3-6-7-16,-3 13 0 15</inkml:trace>
  <inkml:trace contextRef="#ctx0" brushRef="#br2" timeOffset="138706.53">7751 6789 49 0,'3'34'24'0,"4"26"-17"0,-7-38 25 0,0 12-30 16,-3 23 0-16,-1 12 2 15,1 31 1-15,-8 25-5 16,0 32 0-16,4 47 4 16,0 28 0-16,4 41-2 15,6 22 1-15,1 15-2 16,3 16 1-16,7 3-2 15,-11-6 1-15,5-28-2 16,-8-13 1-16,-11-31-5 16,-3-16 0-16,-11-28-13 15,-14-31 1-15</inkml:trace>
  <inkml:trace contextRef="#ctx0" brushRef="#br2" timeOffset="140148.525">1228 6974 37 0,'0'0'18'0,"-29"9"-12"15,26-9 18-15,-8 3-24 16,-6 0 1-16,-4 0 0 16,-8 4 0-16,8-1-1 15,-7 0 0-15,7 4 1 16,0 2 0-16,3 1 0 16,0 2 0-16,8 1-1 15,6 3 1-15,-3-3-1 16,7 2 0-16,7-8-1 0,4-1 1 15,3-6-1-15,4-6 0 16,-1-6 0-16,4-1 1 31,11-8-1-31,-4 5 1 16,-7 4 1-16,-3 6 0 16,3 6 2-16,-10 3 1 15,-1 3 0-15,-10 7 0 16,0 0 1-16,0 3 0 15,0-1-1-15,0 4 0 0,0 0-2 16,0 3 0-16,0 0-2 16,8-3 1-16,-8-3-2 15,10-6 0-15,-6-4-1 16,6-9 0-16,8-6-5 16,-1-4 0-16,-2-2-7 15,9-7 0-15,-3-3-1 16,-10-3 1-16</inkml:trace>
  <inkml:trace contextRef="#ctx0" brushRef="#br2" timeOffset="140433.995">1425 7087 30 0,'-7'15'15'0,"7"-21"-9"15,0 6 27-15,0-6-28 16,0-1 1-16,0 7 3 0,0 0 0 15,0 0-11-15,0 0 1 16,0 0 8-16,0 0 1 16,0 0-3-16,7 0 0 15,4 0-2-15,-8-3 0 16,8 0-1-16,7 0 0 16,-8 0-1-16,8 0 0 15,3 3-2-15,0 0 0 16,-3-3-4-16,3-4 1 15,-3 1-9-15,3 3 1 16,-11-10-7-16,11 4 1 16</inkml:trace>
  <inkml:trace contextRef="#ctx0" brushRef="#br2" timeOffset="140734.532">1898 6961 48 0,'0'0'24'0,"7"6"-21"15,-7-6 40-15,-7 0-43 16,3 3 1-16,-6 1 0 16,-1-1 1-16,1 3-2 15,-8 3 0-15,-3 4 1 16,3 3 1-16,1 9-1 15,2 0 1-15,-2 3-1 16,6 3 0-16,4 1-2 0,7-4 1 16,7-6-3-16,11-6 1 15,-4-10-6-15,7-6 0 16,7-6-8-16,1-19 0 16</inkml:trace>
  <inkml:trace contextRef="#ctx0" brushRef="#br2" timeOffset="140987.989">2233 6299 39 0,'0'16'19'0,"-18"31"-8"0,15-34 26 0,-4 12-35 15,-4 16 0-15,1 12 1 16,-1 19 1-16,-7 6-5 15,8 4 1-15,10 3 1 16,-7-7 1-16,7-9-3 16,0-19 1-16,0-9-5 15,0-16 1-15,-4-16-6 16,4-9 0-16,-7-18-5 16,4-4 1-16</inkml:trace>
  <inkml:trace contextRef="#ctx0" brushRef="#br2" timeOffset="141200.056">2014 6902 37 0,'11'12'18'0,"7"4"-14"0,-8-19 31 16,1 3-32-16,10 0 0 15,0-4 0-15,7 4 0 16,1 0-6-16,-5 0 1 15,4 0-1-15,1 4 0 16,-1-4-9-16,-3 0 1 16,-1-4-3-16,-3 1 1 0</inkml:trace>
  <inkml:trace contextRef="#ctx0" brushRef="#br2" timeOffset="141605.297">2434 7014 41 0,'-10'10'20'0,"-1"-1"-22"16,4-6 42-16,3 4-37 16,-13 2 0-16,6 0 2 15,1 4 0-15,-1 0-7 16,0 2 1-16,4 4 4 16,4 0 0-16,3-3-3 15,0-4 1-15,0-3-1 16,10-2 0-16,1-4-1 15,0-3 1-15,-1-6-1 16,1-1 1-16,6-2-1 16,-6 0 1-16,0-1-2 0,-1-2 1 15,1 2 0-15,-1 1 1 16,1 6-1 0,0-1 1-16,-4 4 0 0,0 4 1 15,-4 2-1-15,-3 3 0 16,0 4 0-16,-3 6 0 15,3-1-1-15,-7 1 0 16,7 0-2-16,-7-3 0 16,7-4-2-16,7-2 0 0,0-7-6 15,3-3 0 1,-6-6-2-16,6-7 0 0</inkml:trace>
  <inkml:trace contextRef="#ctx0" brushRef="#br2" timeOffset="141964.832">2614 7105 45 0,'7'10'22'0,"4"15"-23"16,-11-16 45-16,0-6-43 15,0 7 0-15,0-4 1 16,0 3 1-16,0-2-4 16,0 2 0-16,0-3 2 15,0 1 0-15,0-1-1 16,0-3 0-16,0 0-1 15,0-3 1-15,3-6-1 16,8 0 1-16,3-4 0 16,0-2 0-16,4-4 0 15,3 4 0-15,-3-7 0 0,-4 6 1 16,3 7-1-16,1 0 1 16,-8 6 0-16,5 3 1 15,2 3-1-15,-10 7 0 16,7 5 0-16,-3-5 0 15,0 3-1-15,3-1 1 16,0 1-5-16,-4-4 1 16,8 1-5-16,-7-7 0 15,10-6-7-15,-4-9 0 16</inkml:trace>
  <inkml:trace contextRef="#ctx0" brushRef="#br2" timeOffset="142249.706">3348 6597 45 0,'0'19'22'0,"-18"6"-17"15,8-18 36-15,-1 8-39 16,0 10 0-16,-10 3 0 15,4 16 1-15,-4 10-4 16,10 12 1-16,0-1 1 16,4-5 0-16,0-10-1 15,14-6 0-15,-7-9-3 0,18-7 0 16,-4-13-6-16,4-5 1 16,3-7-7-16,7-12 0 15</inkml:trace>
  <inkml:trace contextRef="#ctx0" brushRef="#br2" timeOffset="142506.557">3556 6880 57 0,'-7'28'28'0,"-4"3"-30"0,11-18 51 0,0 5-49 16,0 8 1-16,0 5-1 16,4 3 1-16,3 1-3 15,-7 3 1-15,7-1-4 16,-3-12 1-16,3-6-8 16,3-13 1-16,-6-12-6 15,6-6 1-15</inkml:trace>
  <inkml:trace contextRef="#ctx0" brushRef="#br2" timeOffset="142759.935">3718 6600 60 0,'29'54'30'0,"13"15"-43"0,-25-44 58 16,8 25-45-16,0 16 1 15,0 9-1-15,-1-12 0 16,-13 3-4-16,-8 0 1 0,-6-7-11 16,-8-12 0-16,-6-9-1 15,-5-7 0-15</inkml:trace>
  <inkml:trace contextRef="#ctx0" brushRef="#br2" timeOffset="143228.949">4336 6864 59 0,'7'3'29'0,"14"13"-37"0,-11-13 61 0,5 0-52 15,9-3 0-15,-3-3-1 16,11 0 1-16,0-10-3 16,3 7 1-16,-10 0-5 15,0-1 1-15,-11-2-12 16,-4 3 0-16</inkml:trace>
  <inkml:trace contextRef="#ctx0" brushRef="#br2" timeOffset="143423.522">4269 7080 59 0,'7'16'29'0,"10"-4"-32"0,-6-12 47 16,-1 7-45-16,12-7 1 15,6 6-1 1,14-3 0-16,8-3-5 0,3 3 0 15,-8-3-10-15,-2-3 0 16</inkml:trace>
  <inkml:trace contextRef="#ctx0" brushRef="#br2" timeOffset="143811.968">5609 6785 56 0,'18'-9'28'0,"-15"-13"-33"0,-6 13 45 0,-4-1-40 16,-11 1 1-16,-10 3 0 15,-7-1 0-15,-11 7-1 16,3 7 1-16,12 8 1 15,-8 4 0-15,0 16 0 16,-3 12 0-16,14 15-1 16,-4 1 0-16,14 3 0 15,0 0 1-15,15-7-2 16,14-12 0-16,-1-12 0 0,18-16 1 16,11-13-1-1,14-15 0-15,0-1-1 16,3-15 0-16,-6-3-1 0,-1-3 1 15,-17-7-10-15,-4 3 1 16,-10-2-7-16,-8 5 1 16</inkml:trace>
  <inkml:trace contextRef="#ctx0" brushRef="#br2" timeOffset="144027.062">5193 7134 83 0,'46'0'41'0,"24"-10"-60"15,-34-2 82-15,13-4-64 16,11-3 1-16,-4 3-10 16,-13 1 0-16,-8 2-2 15,-10 1 1-15,-15 5-10 16,-10 7 0-16</inkml:trace>
  <inkml:trace contextRef="#ctx0" brushRef="#br2" timeOffset="145492.97">1926 8121 46 0,'18'13'23'0,"-15"15"-13"0,4-22 23 15,-7 7-31-15,0 9 0 0,-10 9 1 16,3 16 0-16,-4 13-5 16,-6 6 1-16,2 3 0 15,-6-7 0-15,11-5-7 16,-8-7 0-16,11-19-7 16,3-15 0-16</inkml:trace>
  <inkml:trace contextRef="#ctx0" brushRef="#br2" timeOffset="145733.664">1697 8570 45 0,'0'15'22'0,"0"-2"-15"15,0-13 36-15,10 3-42 0,-2-3 1 16,2 0 0-1,11-3 0-15,7 0-3 0,4-3 0 16,7 2 1-16,0 1 1 16,3 0-5-16,8 0 0 15,-8 0-5-15,4 3 0 16,-7-3-7-16,-8-4 1 16</inkml:trace>
  <inkml:trace contextRef="#ctx0" brushRef="#br2" timeOffset="146138.753">2304 8545 28 0,'0'-3'14'0,"0"3"0"0,0 0 18 16,0 0-28-16,0 0 1 0,0 0 1 16,-7 0 0-16,3 3-8 15,-7-3 0-15,-6 6 5 16,-1 0 1-16,4 4-3 16,-7-1 1-16,-4 4-1 15,11 2 1-15,-7 1-2 16,7 3 1-16,3 0 0 15,8-4 0-15,3-2-1 16,3-1 0-16,15-9 0 16,0-3 0-16,-4-3-1 15,3 0 1-15,1-3-1 16,3 0 1-16,-7-1 0 16,4 1 0-16,-1 0 0 15,-2 0 0-15,2 6 0 16,-10 0 1-16,4 0 0 0,-1 3 0 15,-6 0 0 1,3 6 0-16,-7 1 0 0,0 5 0 16,0 1-1-16,0 0 1 15,0-1-2-15,0 1 1 16,0-3-5-16,0-4 1 16,11-6-7-16,-1-3 1 15,1-9-6-15,6-4 1 16</inkml:trace>
  <inkml:trace contextRef="#ctx0" brushRef="#br2" timeOffset="146482.734">2501 8711 41 0,'4'12'20'0,"3"4"-19"16,-7-16 34-16,0 3-32 15,3 0 1-15,-3 0 2 16,0 4 1-16,0-7-9 15,7 0 1-15,4-3 4 16,7-4 1-16,-8 1-3 16,1-3 1-16,3-4-2 15,4-3 1-15,3 1-2 16,7-4 1-16,-7 0 0 16,7-6 0-16,-10 3 0 15,3 6 0-15,0 4 1 16,-3 6 0-16,-8 6 0 15,5 3 1-15,-5 9-1 0,-3 4 0 16,0 3 0-16,-7 12 0 16,4-3-4-16,3 4 1 15,-7-4-7-15,3-3 1 16,8-16-9-16,0-9 1 16</inkml:trace>
  <inkml:trace contextRef="#ctx0" brushRef="#br2" timeOffset="147099.422">3440 8081 57 0,'0'3'28'0,"0"16"-31"0,-7-16 49 0,3 6-44 16,-7 7 0-16,1 9 0 15,-11 6 0-15,3 13-3 16,-3 13 0-16,-4 15 2 15,4 6 1-15,7 4-3 16,3-1 0-16,4-2-4 16,7-17 0-16,11-12-8 15,-1-15 1-15,8-19-5 16,10-13 0-16</inkml:trace>
  <inkml:trace contextRef="#ctx0" brushRef="#br2" timeOffset="147428.908">3768 8313 44 0,'-7'12'22'0,"3"-15"-25"0,-6 3 39 15,-1 0-34-15,-7-3 1 16,-3 6 1-16,0 3 0 15,-4 13-5-15,1 3 1 16,-5 3 3-16,-2 10 0 0,6 5-1 16,4 7 0-1,7 0-1-15,14 1 1 0,3-1-2 16,15-13 1-16,-4-18-1 16,11-4 1-16,6-12-2 15,-13 0 0-15,14-15-2 16,-4-4 1-16,-7 0-9 15,-7-6 1-15,0-6-5 16,-10-1 0-16</inkml:trace>
  <inkml:trace contextRef="#ctx0" brushRef="#br2" timeOffset="147645.092">3468 8651 63 0,'21'7'31'0,"11"-14"-40"0,-22 1 60 16,8-3-52-16,0-10 1 15,13 3 0 1,-2-3 0-16,9 7-3 0,-2-4 0 16,-1 4-12-16,-3 2 1 15,-1-6-3-15,-2 1 0 16</inkml:trace>
  <inkml:trace contextRef="#ctx0" brushRef="#br2" timeOffset="147865.831">3948 8184 63 0,'17'56'31'0,"19"20"-44"16,-22-48 62-16,0 6-49 16,3 17 0-16,-6 8-3 15,0 13 1-15,-4 4-3 16,-7-11 1-16,-11-2-12 16,-7-16 0-16</inkml:trace>
  <inkml:trace contextRef="#ctx0" brushRef="#br2" timeOffset="148437.601">4403 8501 52 0,'-14'3'26'0,"-1"-3"-21"16,15 0 40-16,-7 3-43 15,4-3 1-15,3 3 3 0,0-3 0 16,10-3-7 0,1 0 0-16,17 0 4 0,4 6 0 15,7-3-4-15,0-3 0 16,-1-4-10-16,-6 4 1 15,-7-9-9-15,-11 6 0 32</inkml:trace>
  <inkml:trace contextRef="#ctx0" brushRef="#br2" timeOffset="148632.603">4269 8708 55 0,'0'22'27'0,"10"-22"-26"16,4 0 45-16,0 0-46 16,8-3 1-16,2-1-2 15,8-2 1-15,0 0-1 16,3 0 0-16,-3-1-8 16,0 1 1-16,-1-6-8 15,-6-1 0-15</inkml:trace>
  <inkml:trace contextRef="#ctx0" brushRef="#br2" timeOffset="148934.096">5260 7980 62 0,'-7'41'31'0,"-4"34"-37"0,11-50 55 16,-3 16-46-16,-1 6 1 15,1 13-1-15,-4 9 1 0,3 6-6 16,-3 10 0-16,4 2-2 15,3 1 1-15,-8-13-16 16,-2-15 1-16</inkml:trace>
  <inkml:trace contextRef="#ctx0" brushRef="#br2" timeOffset="151335.081">2223 10909 30 0,'0'13'15'0,"10"-13"-10"16,1 0 16-16,-8 0-21 15,4 0 1-15,4 0 2 16,-4 0 0-16,3 0-3 16,1-4 0-16,0-2 3 15,-1 3 0-15,1 0-1 16,6-3 1-16,-6-1-2 16,10-2 1-16,0 0-1 0,8-1 0 15,-12-6-1 1,15 1 1-16,0-4 1 15,17 0 0-15,8-3 0 0,3-6 0 16,21-13 0-16,-4-6 1 16,15-6 0-16,10-4 0 15,8-2-2-15,-1-10 1 16,7 6 0-16,15-3 0 16,-4 0-1-16,-7 4 0 15,-11-10 0-15,-10 6 0 16,-7 3-1-16,-4 7 1 15,-14 2-1-15,-3-2 0 16,-11 15 0-16,-4 7 0 0,-3-1-1 16,-7 4 1-16,-7 3 0 15,-4 2 0-15,-7 4 0 16,0 4 0-16,-10 2 0 16,-4 7 1-16,4-1-1 15,-8 7 0-15,1 6 0 16,-1 3 0-16,-2 1-1 15,-8 5 1-15,3 1-1 16,-3-1 0-16,0 4 0 16,-3 3 1-16,3 6-1 15,-11 3 0-15,11 4 0 16,-7 2 1-16,3 7 0 16,1 6 0-16,-1 6 0 15,4 7 0-15,0-1 0 16,0 10 1-16,0 16-1 15,7 0 1-15,4 2-1 0,-8 1 0 32,5-6 0-17,2-7 1-15,8-6-1 0,3-3 1 0,0 0-1 0,-3-10 0 16,3-6 0-16,-7-3 1 16,0-9-1-16,-3-7 0 15,-1-6-1-15,-6-3 0 16,-4-6 0-16,-4-3 1 15,-13-1-1-15,-5-2 1 0,-9-4-1 16,-19-3 0 0,-17 0 0-16,-14 0 1 0,-18 0 0 15,-21-3 0-15,-10 0-1 16,-8 0 1-16,-3 0 0 16,-14 0 1-16,3 0-1 15,4 0 0-15,-4 3-1 16,15-3 1-16,-4-6-2 15,10 3 1-15,4-3-3 16,7-4 0-16,11-2-4 16,17 2 1-16,15 1-8 15,-1-4 1-15</inkml:trace>
  <inkml:trace contextRef="#ctx0" brushRef="#br2" timeOffset="151817.481">3009 10530 42 0,'0'3'21'0,"14"-6"-16"16,-7 3 36-16,4 0-39 15,-4 6 1-15,4 0 2 16,10 7 0-16,-7 2-6 16,4 4 0-16,-1 6 4 15,-6 0 0-15,-8 4-1 16,-3 5 0-16,-3 4-4 15,-8 6 1-15,-6 3-7 16,6 3 1-16,-7-6-10 16,4-19 1-16</inkml:trace>
  <inkml:trace contextRef="#ctx0" brushRef="#br2" timeOffset="152220.647">3627 10451 46 0,'0'0'23'0,"0"-12"-23"15,0 15 35-15,-7 0-35 16,7-3 1-16,-4 3 0 15,-3 7 0-15,-4 2-1 16,-6 4 0-16,-4 9 1 16,-1 6 0-16,-9 7-1 15,6-4 1-15,0 13 0 16,8 0 0-16,6 4-1 16,11-8 1-16,4-8-1 15,13-10 1-15,11-12 0 16,1-10 1-16,2-10-2 15,-2-5 1-15,2-10-1 0,-2 0 1 16,-5-3-5-16,1-3 1 16,-14-1-7-16,-8-2 1 15,-6 9-6-15,-8 3 1 16</inkml:trace>
  <inkml:trace contextRef="#ctx0" brushRef="#br2" timeOffset="152386.395">3358 10740 56 0,'0'6'28'0,"22"7"-33"0,-5-13 54 0,8-4-49 15,10-2 1-15,-3 0-1 16,7-4 1-16,0 1-6 16,-8-7 0-16,8 4-11 15,-18-4 0-15</inkml:trace>
  <inkml:trace contextRef="#ctx0" brushRef="#br2" timeOffset="155912.449">5253 9771 29 0,'0'-3'14'0,"7"-19"2"0,-7 15 14 15,0 7-24-15,0 0 0 0,0 0 3 16,0 4 0-16,0-1-12 15,3 3 0-15,-3 3 8 16,0 7 1-16,0 3-4 16,0 6 1-16,0 9-2 15,-3-2 1-15,3 2-1 16,-7 4 0-16,3 0-1 16,4-4 0-16,-7-9-2 15,4-3 0-15,3-3-8 16,0-3 0-16,-7-7-7 15,0 4 1-15</inkml:trace>
  <inkml:trace contextRef="#ctx0" brushRef="#br2" timeOffset="156650.52">4106 11254 41 0,'-10'9'20'0,"10"-2"-13"0,0-4 30 0,0 3-33 16,-7 3 0-16,3 10 2 16,4 6 1-16,-7 0-9 15,4 10 1-15,-8 3 4 16,4 2 1-16,0-2-3 16,3-7 1-16,-3-2-7 15,4-1 0-15,6 0-12 16,4-12 1-16</inkml:trace>
  <inkml:trace contextRef="#ctx0" brushRef="#br2" timeOffset="158381.387">4526 11085 34 0,'0'15'17'0,"7"-8"-8"0,-7-7 17 0,0 0-24 16,0 0 1-16,0 0-1 16,0 0 1-16,0 0-4 15,4-4 1-15,3-2 2 16,-4-9 1-16,4-7-2 15,0-7 0-15,-3-2-1 16,3 0 1-16,-7-1-1 16,0-2 1-16,0 2-2 15,-7 1 1-15,3 9-2 16,1 3 1-16,-1 0-1 16,4 4 1-16,-7 2-2 15,4 4 0-15,3 3 0 16,0 6 0-16,0 0 2 15,3 3 0-15,4-6 1 16,4 3 1-16,7 0 0 0,-4-4 1 16,7 4 1-16,4 0 0 15,6-6-1-15,19-6 0 16,-1-4-4-16,4-3 0 16,3-9-10-16,-13 0 1 15</inkml:trace>
  <inkml:trace contextRef="#ctx0" brushRef="#br2" timeOffset="164019.039">2981 9990 39 0,'4'10'19'0,"13"15"-9"0,-10-19 20 16,4 7-27-16,-1 2 1 16,1-2 1-16,-4-1 1 15,-3-2-8-15,3-4 1 16,3-3 4-16,-10-3 1 15,0-9-3-15,4-7 0 16,3-6-1-16,-7-16 0 0,0-5 0 16,0-4 0-16,0 0 0 15,0-10 0 1,0 7 0-16,0 3 0 0,-7 3-1 16,7 6 1-16,0 4 0 15,0 6 0-15,-4 6-1 16,4 6 1-16,0 3 0 15,0-2 0-15,0 5 0 16,0 4 1-16,0 0-1 16,11-4 1-16,10 1 0 15,7 0 0-15,11-4-1 16,10-12 0-16,-6 3-3 16,6 0 0-16,-7-3-12 15,4 0 0-15,-14 3-1 16,-11 9 1-16</inkml:trace>
  <inkml:trace contextRef="#ctx0" brushRef="#br2" timeOffset="164425.44">3171 9755 56 0,'8'9'28'0,"2"-15"-36"0,1 0 58 0,6 6-50 16,5-3 1-16,9-3 0 16,-3-1 0-16,4 1-2 15,0-3 1-15,3-1 0 16,-3 1 1-16,-11 6-1 15,-3 0 1-15,-8 6-2 16,-6 3 1-16,-8 6-1 16,-3 1 1-16,-3 6-1 15,-1 6 1-15,1 3 0 16,-1 13 0-16,4-10 1 16,3 1 0-16,4-4-1 15,11-3 1-15,0-6 0 16,10-10 0-16,7-9-6 15,0-6 0-15,4-16-12 16,-4 0 1-16</inkml:trace>
  <inkml:trace contextRef="#ctx0" brushRef="#br2" timeOffset="165749.837">3856 10501 37 0,'0'7'18'0,"3"-4"-9"0,-3-3 19 16,0 0-25-16,0 3 0 15,7-3 1-15,-7 0 0 16,11-3-6-16,0-3 1 16,6-4 2-16,-6 4 1 15,10-4-7-15,-3 4 1 16,-8 3-9-16,4 0 0 16,4-6 0-16,-14 5 0 0</inkml:trace>
  <inkml:trace contextRef="#ctx0" brushRef="#br2" timeOffset="165925.679">3881 10595 28 0,'-4'19'14'0,"-3"-3"-7"16,7-13 26-16,0 0-30 16,0 0 1-16,0 1 2 15,0-4 1-15,7 0-9 16,4-4 0-16,6-2 2 15,4 0 0-15,-6 0-12 16,2-10 1-16</inkml:trace>
  <inkml:trace contextRef="#ctx0" brushRef="#br2" timeOffset="167307.398">4233 10156 40 0,'0'4'20'0,"0"5"-16"0,0-9 27 16,0 6-31-16,-7 4 1 16,7 2 2-16,0 1 0 15,-7 2-4-15,4 4 0 0,-4 0 1 16,3-3 1-16,-3-1-6 15,4-2 1-15,6 0-9 16,4-13 0-16</inkml:trace>
  <inkml:trace contextRef="#ctx0" brushRef="#br2" timeOffset="167745.023">4145 10194 37 0,'0'19'18'0,"4"-16"-13"15,-4-3 27-15,0 0-29 16,7-6 1-16,-7 0 1 16,10-1 1-16,-3-2-8 0,4 3 1 15,3-1 4 1,4-2 0-16,-1-1-2 0,5 1 1 15,-1 0-2-15,-4-1 1 16,4-2-3-16,1 2 1 16,-5 1-2-16,-6-1 0 15,-1 1-1-15,1 0 0 16,0 2 0-16,-4 4 0 16,-4 6 1-16,-3 1 0 15,0 2 2-15,0 3 1 16,-3 4 0-16,3 2 0 0,-7-5 1 15,0 6 1-15,3-1-1 16,4 4 1-16,0 0-1 16,-7 3 1-16,3-3-1 15,4-1 0-15,0-2-4 16,0-3 0-16,4-1-9 16,3-6 0-16</inkml:trace>
  <inkml:trace contextRef="#ctx0" brushRef="#br2" timeOffset="168065.369">4533 10282 44 0,'0'9'22'0,"-21"13"-20"0,18-19 35 16,-1 4-36-16,-7 8 0 15,-6 7 0-15,3 3 0 16,0 4-2-16,-1 2 0 16,-2-6 1-16,3 0 1 15,0-3-2-15,3 0 1 16,7-3-4-16,-3 0 0 15,7-4-4-15,0-2 0 0,7-4-6 16,4-9 1-16</inkml:trace>
  <inkml:trace contextRef="#ctx0" brushRef="#br2" timeOffset="168375.204">4614 10436 37 0,'4'0'18'0,"3"-19"-12"15,-7 19 32-15,0 0-34 16,0 0 0-16,-4 3 1 16,1 6 1-16,-1 1-8 15,4-1 1-15,-10 7 4 16,3-1 1-16,3-2-3 0,-3 6 1 15,4 3-3-15,3 3 0 16,3-3-3-16,4-3 1 16,4-4-3-16,-1-5 1 15,-3-7-4-15,4-6 1 16,0-7-4-16,-1-2 1 16,1-4-1-16,3 0 1 15</inkml:trace>
  <inkml:trace contextRef="#ctx0" brushRef="#br2" timeOffset="168513.995">4724 10432 34 0,'0'-6'17'0,"-7"9"-13"0,14 10 32 16,-7 3-33-16,-7-1 1 0,-4 7-1 15,-3 6 1-15,-4 10-9 16,-3 0 1-16,-11 9-8 16,4 0 1-16</inkml:trace>
  <inkml:trace contextRef="#ctx0" brushRef="#br2" timeOffset="169531.826">2783 14330 42 0,'-3'25'21'0,"6"0"-15"0,-3-12 22 16,0 3-26-16,0 9 0 15,-3 6 0-15,3 0 0 16,-7 16-4-16,3 4 1 16,4 5-2-16,-7-6 1 15,7-3-10-15,-7-15 1 16,4-14-2-16,-8-8 0 15</inkml:trace>
  <inkml:trace contextRef="#ctx0" brushRef="#br2" timeOffset="169963.72">2491 14559 41 0,'-7'10'20'0,"14"-14"-17"16,-4 1 41-16,4-3-42 16,4-3 0-16,-1-4 1 15,12-3 0-15,6 1-4 16,14-4 1-16,4 0 2 16,-4-3 0-16,8-3-1 15,-1 0 0-15,0-3-1 16,-10 3 1-16,-3 3-2 15,-1 0 1-15,-14 9-1 16,-3-2 1-16,-8 8-1 16,4 4 1-16,-3 6-2 0,-4 4 1 15,0 2 0-15,-3 10 0 16,3 9-1-16,-7 0 0 16,-7 7 1-16,3 5 0 15,4 1 1-15,-7 9 0 16,0 7 0-16,3-1 1 15,4-2-1-15,4-4 1 16,3-13-2-16,0-8 1 16,-3-14-9-16,6-2 0 0,8-16-5 15,-8-4 0-15</inkml:trace>
  <inkml:trace contextRef="#ctx0" brushRef="#br2" timeOffset="170368.913">3556 14355 48 0,'0'16'24'0,"-14"28"-25"0,10-32 42 15,-13 10-40-15,-4 13 1 16,-11 6 0-16,-3 6 1 15,-11 19-4-15,-11 12 0 16,4 13 2-16,4 9 1 16,0 4-2-16,10 2 0 15,0-2-2-15,0-16 1 0,11-10-5 16,3-9 0-16,8-13-10 16,6-15 1-16</inkml:trace>
  <inkml:trace contextRef="#ctx0" brushRef="#br2" timeOffset="170699.964">3260 15258 47 0,'-7'10'23'0,"-7"18"-21"15,6-22 37-15,5 4-38 0,-4-1 0 16,3 4 1-16,4 5 0 16,0-2-2-16,0 6 0 15,11-3 1-15,0 3 0 16,10-6-2-16,-4-1 1 15,15-2-5-15,-4-4 0 16,8-12-8-16,2-6 1 16,-2-13-3-16,-12-10 1 15</inkml:trace>
  <inkml:trace contextRef="#ctx0" brushRef="#br2" timeOffset="170880.208">3609 15045 52 0,'-11'32'26'0,"-10"30"-29"16,11-46 52-16,-8 15-47 16,-3 23 1-16,-14 11-1 15,-1 20 1-15,-3 12-6 16,1 22 0-16,-5 10-4 16,15 3 0-16,-11-10-10 15,18-3 1-15</inkml:trace>
  <inkml:trace contextRef="#ctx0" brushRef="#br1" timeOffset="176676.042">8851 14797 44 0,'-7'10'22'0,"0"-16"-9"16,7 6 22-16,0 0-32 16,0 0 1-16,0 0 3 15,0 0 1-15,4 3-10 16,6-3 1-16,8 3 4 16,10-3 1-16,14-3-3 15,-3 3 0-15,4-3-6 16,-5-1 0-16,-2 1-9 15,-15 0 1-15,-4-6-5 16,-6 9 1-16</inkml:trace>
  <inkml:trace contextRef="#ctx0" brushRef="#br1" timeOffset="176869.748">8671 15067 62 0,'-10'19'31'0,"13"-7"-39"0,4-12 61 16,11 0-52-16,7-3 0 16,10-3 0-16,11-3 1 15,7-1-5-15,0 1 1 16,-4 3-6-16,-14 2 0 16,-7-5-10-16,-6 9 1 0</inkml:trace>
  <inkml:trace contextRef="#ctx0" brushRef="#br1" timeOffset="178897.007">23657 9451 28 0,'0'3'14'0,"0"0"-6"0,0 0 14 16,0 4-19-16,0 5 1 31,-7 23 4-31,-7 15 1 0,0 13-11 15,-4 15 1-15,-6 22 5 16,-8 19 0-16,4 29-3 16,-8 18 0-16,-9 25-3 15,-1 13 0-15,0-3-1 16,0-1 1-16,0-11-3 16,7-17 1-16,-3-15-6 15,3-7 0-15,0-18-1 16,4-10 0-16</inkml:trace>
  <inkml:trace contextRef="#ctx0" brushRef="#br1" timeOffset="180609.601">23827 9288 22 0,'28'3'11'0,"18"-9"-12"16,-32 3 17-16,3 6-15 16,12 0 0-16,2 0 4 15,12 0 0-15,6 0-5 0,11-3 1 16,11 0 3-16,3 0 0 15,10 0 0-15,15 0 0 16,7 3-2-16,7 1 1 16,10-4-2-16,4-4 1 15,15-2-1-15,-8-6 1 16,14-1-2-16,7-9 1 16,0-6 0-16,4 3 0 15,10 0-1-15,4 0 0 16,7 6 0-16,11 0 1 15,-15 3-1-15,14 4 0 16,8-7 0-16,-18-9 0 16,10-4 0-16,-3 4 0 0,-10-16-1 15,10 0 1-15,-7-3 0 16,-11 3 0-16,-3-3 0 16,-4-3 0-16,-3 3-1 15,-11 6 1-15,-14 4 0 16,0 5 0-16,-3 1 0 15,-1 6 0-15,-17 3 0 16,-11 3 0-16,-3 4 0 16,-7 5 0-16,0 1-1 15,-8 2 1-15,-3 1-1 16,-7 0 1-16,-10 0 0 16,-8 2 0-16,-13 4-1 15,-8 4 1-15,-3-1-1 16,-4 6 0-16,-7 4-1 15,-7 6 0-15,-3 2-1 16,-4 11 1-16,0 2-1 0,-4 10 0 16,1 10 2-16,0 8 0 15,-4 1 0-15,3 3 1 16,-3 9 0-16,0 7 1 16,0 5-1-16,0 7 0 15,0 10-2-15,0-1 1 16,0 7 0-16,0 16 0 15,0 2-1-15,0 7 1 16,7-3 2-16,0 6 0 16,0 0-1-16,0 0 1 0,4 3 0 15,-1-3 0-15,5 0 0 16,-5-16 1-16,1-3-2 16,-1 0 1-16,-3-9 0 15,-3 0 1-15,-4-13-1 16,-4-12 0-16,-3-4-1 15,-3-9 1-15,-4-6-1 16,0-3 0-16,-1-7-1 16,1-2 1-16,-3-7-1 15,-5-3 1-15,-2-10 0 16,-4-3 0 0,-4-5-1-16,-3-1 1 0,-11-7 0 15,3 1 0-15,-10 3-1 16,-7-3 1-16,8 0-1 15,-5 0 1-15,-6-1 0 16,-4 1 0-16,-4-3 0 0,-14-3 0 16,1-7 0-16,10 3 0 15,-8 1 0-15,-6-4 0 16,-3 0 0-16,-15-3 0 16,7 0 0-16,-3 1 0 15,-4-1 0-15,-7 3 1 16,-4 0-1-16,12 1 0 15,-5 2 0-15,1-3 1 0,-7-3-1 16,3-3 0-16,7 3 0 16,0 4 1-16,-7-1-1 15,-3 0 1-15,-4 4-1 16,10 2 1-16,1 4-1 16,-4 3 1-16,4-7-1 15,-8 7 1-15,19 0-1 16,-5 0 0-16,4 3 0 15,1 3 0-15,-1-3 0 16,-3 3 0-16,10-3 0 16,-7 3 1-16,0 0-1 15,4 0 1-15,-7 0-1 16,7 6 0-16,-1-5 0 16,1-5 0-16,-4-5 0 15,-3 0 0-15,-4 0 0 16,4 2 0-16,-4 1 0 15,-7 0 0-15,-10-3 0 0,3-4 0 16,0 1 0-16,-4-10 0 16,-6-3-3-16,-1-10 1 15,1-5-7-15,-11-1 1 16,-11-12-2-16,-3-3 1 16</inkml:trace>
  <inkml:trace contextRef="#ctx0" brushRef="#br1" timeOffset="182831.012">29464 9921 37 0,'25'13'18'0,"-18"-19"-14"0,-4-4 18 16,-3 4-22-16,0-4 1 16,-3-2-1-16,-8-4 0 15,-17-6 0-15,-14-6 0 16,-15 0 0-16,-17-7 1 0,-4 1-1 16,-13 9 1-16,-12 6-1 15,-9 3 0-15,-1 4-4 16,3 9 0-1,-6 15-2-15,-1 10 0 0,15 16 0 16,7 21 0-16,7 10 2 16,17 0 0-16,22 16 4 15,21 6 1-15,24 9 4 16,22-3 1-16,28-6 1 16,24-12 0-16,29-23 0 15,17-9 1-15,22-15-2 16,-4-29 1-16,-11-16-3 15,-13-28 0-15,-19-12-6 16,-13-22 0-16,-25 3-10 16,-18-10 1-16,-17-18-3 15,-11-4 1-15</inkml:trace>
  <inkml:trace contextRef="#ctx0" brushRef="#br1" timeOffset="183612.451">28755 9344 34 0,'7'3'17'0,"14"-25"-13"16,-10 4 31-16,6-11-32 15,8-21 1-15,0-16 2 16,-1-31 0-16,1-19-8 15,0-19 1-15,-4-18 4 16,4-14 1-16,-8 4-3 16,-3-6 0-16,-6-3-4 15,-8-1 0-15,-8-2-4 16,-6 8 0-16,-3 7-8 16,-15 10 1-16</inkml:trace>
  <inkml:trace contextRef="#ctx0" brushRef="#br1" timeOffset="184376.078">28540 8981 36 0,'3'12'18'0,"11"10"-17"0,-14-13 27 16,4-2-28-16,-4 12 0 15,0 6 1-15,0 9 0 16,0 4-1-16,0 6 1 0,0 6 1 15,0-6 0-15,0-4-1 16,0 1 1-16,-4-3 0 16,1-4 0-16,3-5-1 15,0-7 1-15,7-7-1 16,0-9 1-16,7-6 0 16,11-9 1-16,10-3-1 15,11-10 1-15,7-13-1 16,0-3 1-16,3 4-2 15,1 3 1-15,-12 6-1 16,-2-1 0-16,-11 8-2 16,-22 2 1-16,-17 7-1 15,-18-1 1-15,-17 4-2 16,-25 0 0-16,-7-4-6 16,-14-5 1-16,7-11-8 0,-1-2 1 15</inkml:trace>
  <inkml:trace contextRef="#ctx0" brushRef="#br1" timeOffset="184858.529">28935 6105 36 0,'0'0'18'0,"-4"16"-14"0,1-7 24 16,-8 10-27-1,-10 6 0-15,-4-3 0 0,-10 12 1 16,-4 7-3-16,0-3 1 16,1-1-1-16,-1 1 0 15,7-3-10-15,7-10 1 16,11-13-1-16,7-9 0 16</inkml:trace>
  <inkml:trace contextRef="#ctx0" brushRef="#br1" timeOffset="185056.083">28695 6114 43 0,'25'26'21'0,"-8"42"-27"16,-10-55 43-16,0 6-38 15,0 12 1-15,1 4-2 16,2-1 0-16,1 1-7 15,-1-4 0-15,1-12-3 16,-1-10 0-16</inkml:trace>
  <inkml:trace contextRef="#ctx0" brushRef="#br1" timeOffset="185309.581">29002 6268 55 0,'10'9'27'0,"12"-2"-38"0,-12-7 57 16,11 3-46-16,4-3 0 15,3 0-1-15,8-3 0 16,-1 3-3-16,-3 0 1 15,-4-3-9-15,-7 3 0 0,-3-7-3 16,-11 4 1-16</inkml:trace>
  <inkml:trace contextRef="#ctx0" brushRef="#br1" timeOffset="185474.598">28952 6484 45 0,'11'26'22'0,"21"-8"-28"16,-18-11 43-16,11-4-39 16,3 0 1-16,7-3-9 15,11-3 1-15,10-10 2 16,-6 1 0-16</inkml:trace>
  <inkml:trace contextRef="#ctx0" brushRef="#br1" timeOffset="185654.571">29820 6045 54 0,'-21'95'27'0,"-18"58"-37"0,29-106 49 15,-8 22-44-15,-3 19 0 16,-7 0-22-16,-4-7 1 15</inkml:trace>
  <inkml:trace contextRef="#ctx0" brushRef="#br1" timeOffset="188475.419">11014 14114 50 0,'35'-25'25'0,"-14"28"-17"0,-17-9 26 15,-4 6-34-15,0 0 1 0,-7-4 0 16,-11 1 0-16,-17 10-1 16,-15 5 0-16,1 4 1 15,-15 6 0-15,-3 3-1 16,0 3 1-16,0 0-2 16,18-6 1-16,-15 7-1 15,5 5 1-15,13-9 0 16,3-3 0-16,15-3-1 15,7-7 0-15,7 1 0 16,7-1 1-16,10 1 0 16,15 0 0-16,3 2 0 15,4 4 0-15,10 0 0 16,-3 0 1-16,-4-4-1 0,0 4 1 16,-7-3-1-16,-6 3 0 15,-12-4 0-15,-10 10 0 16,-7 4-1-16,-11 2 1 15,-10 0-1-15,-4 1 1 16,-7 5-1-16,4 7 1 16,-4-3 0-16,0 6 0 15,0 0 0-15,4 0 1 16,3-6 1-16,7-7 0 16,8-2 0-16,6-7 1 15,8 0 1-15,13-6 1 0,15 6-1 16,10-13 1-16,7-5-2 15,11-1 0-15,14-6-2 16,4 0 0-16,3-3-8 16,3-3 1-16,-3-1-12 15,-7 4 1-15,-14-6-3 16,0-7 1-16</inkml:trace>
  <inkml:trace contextRef="#ctx0" brushRef="#br1" timeOffset="188671.27">10823 14898 57 0,'-17'56'28'0,"10"-18"-39"0,3-26 56 15,0 14-47-15,1 5 1 16,-4 0-15-16,-4 4 0 15,-3-4 10-15,-3 0 0 16</inkml:trace>
  <inkml:trace contextRef="#ctx0" brushRef="#br1" timeOffset="189677.729">9726 15713 42 0,'-3'13'21'0,"3"-1"-15"16,0-12 31-16,0 0-36 15,-4 6 1-15,1 4 0 0,-1 6 1 16,-3 9-4-16,0-3 1 15,0 3 1-15,0 0 1 16,0 0-2-16,3-6 0 16,-3-4 0-16,4-2 0 15,-1-4-1-15,4-2 1 16,0-7-1-16,4-7 0 16,3-5 0-16,3-7 1 15,4-6 0-15,4-3 0 16,-4-1-1-16,7 4 1 0,4-3 0 15,0 6 0-15,-1 3 0 16,-10 4 0-16,4 2 1 16,-4 7 0-16,0 6-1 15,-3 3 1-15,-1 3 0 16,-6 7 0-16,3 9-1 16,-7 3 1-16,4 6-3 15,-4-3 1-15,0 4-3 16,0-4 0-16,3-3-6 15,4-9 0-15,7-10-4 16,4-6 0-16</inkml:trace>
  <inkml:trace contextRef="#ctx0" brushRef="#br1" timeOffset="189964.924">10125 15766 55 0,'0'4'27'0,"7"-8"-32"0,0 1 54 16,0 0-48-16,7-3 0 0,0 3 0 15,7 0 1-15,4-1-6 16,3 4 1-16,4 0-6 16,0-3 1-16,-4-3-8 15,-3-3 0-15</inkml:trace>
  <inkml:trace contextRef="#ctx0" brushRef="#br1" timeOffset="190173.191">10142 15926 51 0,'-3'19'25'0,"6"0"-20"16,1-19 42-16,3 3-46 16,4 0 0-16,3-6-1 15,7 0 0-15,11-3-5 0,3-1 0 16,4-2-10-16,3 0 1 15,0-7-3-15,1 0 1 16</inkml:trace>
  <inkml:trace contextRef="#ctx0" brushRef="#br1" timeOffset="190383.285">10770 15628 58 0,'-3'51'29'16,"-18"-1"-41"-16,17-31 60 0,-3 9-48 15,4 13 0-15,3 2-7 16,0 1 1-16,3-3-6 16,4-13 1-16,-7-15-4 15,0-10 0-15</inkml:trace>
  <inkml:trace contextRef="#ctx0" brushRef="#br1" timeOffset="191358.973">10608 13684 45 0,'-3'16'22'0,"-12"6"-28"0,12-16 44 15,-8 7-36-15,-3 2 0 16,-3 4 1-16,-1-3 0 0,-7-4-4 16,-3 4 1-16,0-10 2 15,0-9 0-15,-8-6-1 16,5-1 1-16,6-8-2 16,4 2 1-16,3-6-1 15,4 3 1-15,3 0-2 16,4-3 0-16,4 4 0 15,3-1 0-15,10 0 0 16,8 3 1-16,10 10-1 16,4 3 0-16,3 6 1 15,-3 6 1-15,3 4-1 16,-3 9 1-16,3 6-1 16,-3 7 1-16,3-4-1 15,-3-3 0-15,0-6 0 16,0-6 1-16,-4-4 0 0,0-12 0 15,0-12-1-15,-3-4 1 16,-4-3-1-16,-3-3 1 16,-8 0-1-16,-6-3 0 15,-11 7-4-15,-4 2 0 16,-6 6-11-16,-12 1 1 16</inkml:trace>
  <inkml:trace contextRef="#ctx0" brushRef="#br1" timeOffset="194499.565">11748 14271 41 0,'0'6'20'0,"0"-3"-13"0,0 0 20 16,0 3-26-16,-4 7 0 16,-3 0 2-16,-4 2 1 15,-3 4-4-15,-3 0 1 16,-5 6 2-16,-2 6 0 15,3 10-1-15,-1 0 1 16,1 9-1-16,4 3 0 16,2-3-1-16,5 1 0 15,6-7-2-15,4-4 1 16,7-8-6-16,4-7 1 0,7-10-11 16,3-11 1-1</inkml:trace>
  <inkml:trace contextRef="#ctx0" brushRef="#br1" timeOffset="194722.83">11815 14659 48 0,'0'10'24'0,"14"-16"-21"15,-11 6 37-15,4 0-39 16,0-4 0-16,0 1-2 16,7 0 0-16,8 0-4 15,9 0 0-15,-2 0-9 16,9-3 0-16</inkml:trace>
  <inkml:trace contextRef="#ctx0" brushRef="#br1" timeOffset="194975.837">12280 14503 53 0,'0'22'26'15,"4"12"-30"-15,-4-21 42 0,0-1-38 16,0 10 0-16,0 6-4 16,0 7 1-16,3 3-2 15,4-1 0-15,0-9-9 16,4-9 0-16</inkml:trace>
  <inkml:trace contextRef="#ctx0" brushRef="#br1" timeOffset="195276.52">12390 14246 48 0,'17'25'24'0,"15"0"-21"0,-21-13 40 16,6 4-41-16,4 9 1 15,4 3-1-15,0 4 1 16,-4 5-4-16,0 4 0 16,-7-3 0-16,-7 6 0 15,-7 3-9-15,-7-4 1 0,-3 5-7 16,-8-8 0-1</inkml:trace>
  <inkml:trace contextRef="#ctx0" brushRef="#br1" timeOffset="195848.098">12802 14217 49 0,'4'32'24'0,"-1"-13"-27"0,-3-13 41 15,4 3-38-15,-4 1 0 16,0-1-1-16,0-3 0 15,0-3 1-15,-4-3 1 0,4-3 0 16,0-9 0-16,0-1-1 16,4-2 1-16,-1-4 0 15,4 0 0-15,1 0-1 16,2 0 1-16,4 0-1 16,0 1 0-16,0 5 0 15,1 4 1-15,-5 6 0 16,4-1 1-16,-3 8-1 15,-4 5 1-15,0 3-1 16,-4 4 0-16,5 3-2 16,-1 0 1-16,-4 0-8 15,1-4 0 1</inkml:trace>
  <inkml:trace contextRef="#ctx0" brushRef="#br1" timeOffset="196112.25">13000 14098 48 0,'0'3'24'0,"10"13"-13"0,-2-13 23 15,2 0-34-15,4-3 1 16,4 3-1-16,7-3 1 0,-1-3-4 16,1-6 0-16,-4 6-5 15,0-7 0-15,-3 4-7 16,0 0 1-16</inkml:trace>
  <inkml:trace contextRef="#ctx0" brushRef="#br1" timeOffset="196327.739">13145 13970 45 0,'3'40'22'0,"-3"1"-27"0,4-31 37 16,-4 2-33-1,0 4 1-15,-4 3-2 0,1-1 0 16,3 1-6-16,0-3 1 16,0-7-5-16,3-6 1 15</inkml:trace>
  <inkml:trace contextRef="#ctx0" brushRef="#br1" timeOffset="196539.616">13402 13935 49 0,'-3'50'24'0,"-1"32"-35"16,4-57 48-16,0 9-41 15,4 7 1-15,3 3-20 16,0-9 0-16,-4-10 24 15,4-7 0-15</inkml:trace>
  <inkml:trace contextRef="#ctx0" brushRef="#br1" timeOffset="197816.608">14774 13440 57 0,'4'-3'28'0,"-1"9"-21"15,1-3 28-15,-4 3-34 16,0 7 0-16,-4-4 0 16,-3 10 1-16,0 6-3 15,0 10 1-15,0 5 1 16,0 7 0-16,4 4-4 15,-1-8 1-15,4-5-9 0,4-7 1 16,-1-9-7 0,4-6 1-16</inkml:trace>
  <inkml:trace contextRef="#ctx0" brushRef="#br1" timeOffset="198190.452">14065 14246 49 0,'-3'12'24'0,"3"-2"-17"0,0-10 41 0,0 0-42 15,0 0 0-15,0 0 4 16,10-7 1-16,11 1-13 16,18 0 1-16,11-1 8 15,20-5 1-15,11-4-4 16,22-6 1-16,6-3-3 16,15 3 0-16,-8 7-2 15,-10-1 1 1,0 3-4-16,-15 4 1 0,-6 3-5 15,-7 2 1-15,-11 4-6 16,-14 0 1-16,-8-3-12 0,-6-3 1 16</inkml:trace>
  <inkml:trace contextRef="#ctx0" brushRef="#br1" timeOffset="198835.883">13945 14788 48 0,'-10'16'24'0,"10"-10"-16"0,0-6 31 15,3 0-33-15,4 0 1 16,4 0 3-16,7-3 0 16,3-3-13-16,10 2 0 15,12-2 8-15,6-3 1 16,-3 3-4-16,0-1 0 15,-7 4-2-15,-11 0 1 16,-7 3-2-16,-7 0 1 16,-7 6-1-16,-7 4 0 15,-3 2 0-15,-11 7 0 0,-4 3-1 16,-3 9 1 0,0 7 1-16,-1 0 0 0,1-1 0 15,0 4 0-15,4-7 0 16,6-2 0-16,4-4 0 15,7-3 1-15,7 0-4 16,7-6 1-16,7 0-8 16,7-13 1-16,8-9-11 15,3 0 1-15</inkml:trace>
  <inkml:trace contextRef="#ctx0" brushRef="#br1" timeOffset="199210.283">14542 15014 56 0,'-15'25'28'0,"-6"3"-30"0,18-25 44 16,-1 4-42-16,1-1 0 15,-1-3 1-15,1 0 0 16,3-3-1-16,3-6 0 15,8-4 0-15,3-5 1 16,0-1-1-16,4-3 1 16,-1-6-2-16,-3 0 0 15,0 0 0-15,1 3 0 16,2 6 0-16,1 4 0 0,-1-1 1 16,-2 13 1-16,-1 0 0 15,0 13 0 1,-4-1 0-16,1 4 1 0,0 3-1 15,-4 3 0-15,0 3-2 16,3 3 1-16,-3-3-6 16,4-3 0-16,-4-3-10 15,7-10 0-15</inkml:trace>
  <inkml:trace contextRef="#ctx0" brushRef="#br1" timeOffset="199452.14">14901 14961 55 0,'-3'12'27'0,"10"4"-25"0,-4-16 42 15,8 0-44-15,10 0 1 16,4-10-1-16,7 1 0 15,-1 0-5-15,1-7 0 16,-4 0-10-16,8-6 0 16,-5-3-1-16,5 3 1 15</inkml:trace>
  <inkml:trace contextRef="#ctx0" brushRef="#br1" timeOffset="199645.248">15480 14612 66 0,'-7'32'33'0,"3"43"-43"16,1-44 70-16,-1 16-60 16,-3 19 0-16,4 6-9 15,-1 4 0-15,4-4-5 16,4-13 0-16</inkml:trace>
  <inkml:trace contextRef="#ctx0" brushRef="#br2" timeOffset="204798.877">2272 16971 54 0,'0'9'27'0,"0"-3"-21"0,0 1 28 0,-7 2-34 16,-4 3 1-16,1 10 1 16,-11 7 0-16,-8 5-2 15,-2 1 0-15,-5 2 1 16,5 1 1-16,9 0 0 16,1-1 0-16,0-2-1 15,3-10 0-15,8 3 0 16,-1-9 1-16,11 0 0 15,4-4 0-15,17-2-1 16,14-1 1-16,8 4-1 16,-5 0 1-16,1 3-2 15,-7 2 0-15,-4 11-2 16,-17 12 1-16,-8 0-1 16,-6 6 1-16,-18 3-1 0,-8-6 1 15,-10-3-3-15,8 3 1 16,-1-9-5-16,4-7 1 15,7-6-10-15,3-6 0 16</inkml:trace>
  <inkml:trace contextRef="#ctx0" brushRef="#br2" timeOffset="205125.514">2551 17670 52 0,'24'6'26'0,"1"0"-23"0,-21-9 40 0,3 0-42 16,-7 3 0-16,0-3 0 15,-11 0 0-15,-7 6-2 16,1 3 1-16,-4 4 1 16,-8 2 0-16,-2 7 0 15,-1 3 0-15,4 6 0 16,-4 7 0-16,11 2 0 15,7-5 1-15,10 2-1 16,15-6 0-16,10-6-1 16,11-19 1-16,3-3-2 15,7-12 1 1,-3-29-4 0,-18-6 0-16,-14 3-14 0,-7-3 1 15</inkml:trace>
  <inkml:trace contextRef="#ctx0" brushRef="#br2" timeOffset="206597.878">4971 16557 40 0,'3'3'20'0,"4"25"-11"15,-7-22 20-15,0 4-26 16,0 5 0-16,0 14 0 15,0 14 0-15,0-5-5 16,0 12 1-16,0 4 0 16,-7-1 1-16,7-9-9 15,0-3 0-15,7-16-5 16,4-16 1-16</inkml:trace>
  <inkml:trace contextRef="#ctx0" brushRef="#br2" timeOffset="207047.445">4692 16560 54 0,'3'0'27'0,"8"0"-33"0,-4-3 51 0,4 0-44 15,10-1 1-15,7-2 1 16,11 3 0-16,3 0-4 16,8-3 0-16,-1-7 2 15,0 0 1-15,1 1-2 16,-11-1 1-16,-4 1-2 16,0 2 1-16,-14 1-1 15,0 0 1-15,-3 5-1 16,-4-2 0-16,0 9-1 15,-10 7 1-15,3 2 0 16,-7 4 0-16,0 9 0 16,0 3 0-16,0 1 1 15,0 2 0-15,-7 6 0 16,7 4 1-16,0 0-1 16,7-10 1-16,-7-2-1 15,11-11 1-15,-1-2-5 0,4-3 1 16,11-4-8-16,-4-3 0 15,7-12-5-15,-3-3 1 16</inkml:trace>
  <inkml:trace contextRef="#ctx0" brushRef="#br2" timeOffset="207348.324">5690 16481 57 0,'0'22'28'0,"-28"19"-36"0,18-25 56 0,-8 6-47 16,-7 12 0-16,-10 13 1 16,-11 13 0-16,0 6-3 15,4 18 1-15,-8 7 1 16,8 7 0-16,-4-17-1 15,4 1 0-15,7-7-3 16,3-6 0-16,11-13-5 16,-7-9 0-16,10-12-7 15,7-10 0-15,11-16-1 16,7-9 0-16</inkml:trace>
  <inkml:trace contextRef="#ctx0" brushRef="#br2" timeOffset="207647.364">5539 17049 37 0,'0'6'18'0,"0"-6"-18"0,0 3 35 16,0 4-32-16,-11 2 0 15,-3 7 2-15,0 9 1 16,-7 0-7-16,3 9 0 15,0 1 4-15,4 3 1 0,4-1-2 16,3 1 1-16,7-1-2 16,7-8 0-16,14 2-3 15,4-12 1-15,10-7-4 16,-7-12 1-16,4-6-4 16,0-6 0-16,-1-10-6 15,-2-10 1-15,-1-2 0 16,-11-7 1-16</inkml:trace>
  <inkml:trace contextRef="#ctx0" brushRef="#br2" timeOffset="207798.638">5779 17055 52 0,'0'7'26'0,"0"30"-32"15,0-21 56-15,-11 9-48 16,0 9 1-16,-3 13-1 16,0 4 1-16,-7 11-4 15,-4 14 0-15,11 2 0 16,-3-6 0-16,13-3-9 0,-3-16 0 15,14-18-7-15,4-13 1 16</inkml:trace>
  <inkml:trace contextRef="#ctx0" brushRef="#br2" timeOffset="208217.685">6311 17083 56 0,'-3'19'28'0,"3"-16"-26"15,0-3 49 1,7-3-45-1,3-3 0-15,11-3-1 0,11 5 1 16,11-2-13-16,-1-3 1 16,0-1 1-16,-6 4 0 15,-8-3-15-15,-4-1 0 16</inkml:trace>
  <inkml:trace contextRef="#ctx0" brushRef="#br2" timeOffset="208414.312">6290 17347 60 0,'-11'34'30'0,"8"-9"-24"0,3-21 48 0,11-1-50 16,-1 0 0-16,4-3-1 16,11 0 1-16,14-3-8 15,10 6 0-15,-3-3-4 16,3-3 0-16,-3-4-12 15,-3-5 0-15</inkml:trace>
  <inkml:trace contextRef="#ctx0" brushRef="#br2" timeOffset="209359.015">8259 16453 49 0,'56'3'24'0,"-10"-22"-16"0,-39 16 31 16,0 0-37-16,-4 0 0 16,1 0 2-16,-11 3 0 15,-7 0-4-15,-7 3 0 16,-11 0 4-16,-21 3 0 16,0 7-2-16,-10 6 1 15,-8-3-1-15,-3-1 0 16,7-2-1-16,-11 2 0 15,11 1-1-15,4 3 0 16,13 0 0-16,12-4 1 16,2-2-2-16,15-4 1 0,4 4 0 15,6-4 1-15,14 4-1 16,12-4 0-16,13 4 0 16,0 2 0-16,7 1 0 15,1-3 1-15,-1 2-2 31,-7 1 1-31,-10 3-1 0,-11 0 0 0,-14 6 0 16,-11 6 1-16,-10 4-2 16,-7 5 1-16,-15 7-1 15,8 4 1-15,0-11 0 16,-1 1 0-16,1-3 1 16,-4-1 0-16,4-2 0 15,10-1 1-15,0-5 0 16,7-1 0-16,11-6 1 15,0-3 0-15,14-4 0 16,14-2 0-16,18-7-1 0,10-3 0 16,22-6-3-16,6-3 1 15,5 0-7-15,2-4 0 16,-3-2-12-16,-7-7 1 16</inkml:trace>
  <inkml:trace contextRef="#ctx0" brushRef="#br2" timeOffset="209569.013">8029 17068 59 0,'-10'28'29'0,"-1"35"-31"15,8-51 46-15,-1 13-44 16,-3 10 0-16,0 2-1 15,0 1 1-15,0-3-6 16,3-4 1-16,4-9-11 16,-7-13 0-16</inkml:trace>
  <inkml:trace contextRef="#ctx0" brushRef="#br2" timeOffset="210170.323">6964 17911 52 0,'-11'22'26'0,"22"-12"-25"16,-11-7 39-16,0 0-40 15,-7 0 1-15,7-3-1 16,-4 0 0-16,4 0 0 16,0-6 0-16,4-7 0 15,3-2 1-15,0-4 0 16,3-6 0-16,1 3 0 16,3-3 0-16,4 3 0 15,-4 3 1-15,4 3-1 16,-1 7 0-16,1-1 0 15,-4 7 1-15,-3 6-2 16,-1 1 1-16,-3-1-1 16,0 6 1-16,-3 7-1 15,-4 3 0-15,3 6-1 0,-3 3 1 16,-3 0 0-16,-1-9 0 16,1 0-2-16,3-4 1 15,3 1-4-15,4-10 0 16,7-3-11-16,18-3 1 15,-7-9-2-15,3-3 1 16</inkml:trace>
  <inkml:trace contextRef="#ctx0" brushRef="#br2" timeOffset="210443.774">7426 17748 61 0,'-7'16'30'0,"10"-13"-35"16,-3-3 64-16,4 0-57 16,3 3 1-16,0-3-1 15,4 0 1-15,10-3-5 16,-4-3 1-16,15-4-2 15,-4 4 0-15,-6-3-7 16,-1 2 0-16,0-2-10 16,-3 0 1-16</inkml:trace>
  <inkml:trace contextRef="#ctx0" brushRef="#br2" timeOffset="210633.468">7430 17902 51 0,'3'19'25'0,"4"-4"-21"0,4-11 40 16,-8-4-43-16,4 0 0 15,7-4 0-15,4 1 1 0,10-3-5 16,-3 0 0-16,10-1-7 16,-7-5 1-16,11-7-7 15,4 0 0-15</inkml:trace>
  <inkml:trace contextRef="#ctx0" brushRef="#br2" timeOffset="210848.841">8029 17648 57 0,'-10'50'28'0,"3"32"-34"15,7-60 52-15,-4 9-46 16,1-3 0-16,-5 7-5 16,5-4 1-16,-1-6-7 0,4-6 1 15,-3-16-6-15,-1-6 1 16</inkml:trace>
  <inkml:trace contextRef="#ctx0" brushRef="#br2" timeOffset="212047.435">7758 15848 45 0,'3'25'22'0,"-6"-16"-23"0,3-5 40 16,0-1-39 0,-4 0 0-16,1 3 1 0,3-3 1 15,-11 0-2-15,4 4 1 16,-4-1 0-16,-3 6 1 15,-3-2-1-15,6 2 1 16,-10 1-1-16,3 3 1 16,1-1-2-16,-5 4 1 15,1 0-1-15,-3-6 0 16,9-1-1-16,1-6 1 16,0-6 0-16,0-9 0 15,3-4-1-15,4-2 0 16,0-4 0-16,7 0 0 0,0-3 0 15,11-3 1-15,3 0-1 16,14 0 0-16,15 3 1 16,-8-3 0-16,4 6 1 15,0 6 0-15,-1 4 0 16,-2 9 1-16,-5 6-2 16,-6 7 1-16,3 6-1 15,-3 3 1-15,0 9-1 16,3 3 0-16,-10 1-1 15,3-1 0-15,-11-5 1 16,4-4 0-16,8-6 0 16,2-10 0-16,-3-6 1 15,11-12 1-15,-7-7-1 16,7-9 0-16,-11-3 0 16,0 0 0-16,-10-4-1 0,-11 1 1 15,-11-1-1-15,-14 7 0 16,-3 7-4-16,-11 8 0 15,-14 7-11-15,4 3 0 16</inkml:trace>
  <inkml:trace contextRef="#ctx0" brushRef="#br2" timeOffset="212978.453">8932 16466 42 0,'0'12'21'0,"-3"-12"-11"0,-1 3 22 15,4 4-30-15,-10 5 1 16,-8 4 1-16,0 3 1 16,4 6-6-16,-14 0 1 15,0 9 4-15,-4 10 0 16,0 6-2-16,1 7 1 15,2 9-2-15,5 15 1 0,10-2-2 16,3-10 1 0,11-13-4-16,4-9 1 0,13-12-6 15,8-13 1-15,3-10-10 16,4-12 0-16</inkml:trace>
  <inkml:trace contextRef="#ctx0" brushRef="#br2" timeOffset="213218.723">8957 16902 54 0,'-3'25'27'0,"3"-22"-22"15,3 0 45-15,1 0-47 0,-1 0 1 16,8 0 0-1,3 0 1-15,3 1-8 0,12-8 1 16,-12 1-1-16,8-3 0 16,3 0-12-16,-3-4 1 15,3-2-5-15,-3 2 0 16</inkml:trace>
  <inkml:trace contextRef="#ctx0" brushRef="#br2" timeOffset="213442.825">9447 16739 51 0,'-3'40'25'0,"-8"4"-24"16,8-31 45-16,-1-1-45 15,1 7 0-15,-1 9 0 16,1 10 1-16,3 9-4 15,0 3 0-15,3-9-5 16,4-10 0-16,4-9-9 16,6-19 1-16</inkml:trace>
  <inkml:trace contextRef="#ctx0" brushRef="#br2" timeOffset="213713.467">9529 16434 47 0,'-11'25'23'0,"22"4"-16"0,-8-20 35 16,8 4-40-16,-4 5 0 15,7 8 2-15,7-1 0 16,0 9-5-16,-3 4 0 15,-1 6 2-15,1-4 1 0,-4 7-3 16,-7 7 1-16,-3 5-7 16,-8 1 0-16,1 6-10 15,-15-7 0-15</inkml:trace>
  <inkml:trace contextRef="#ctx0" brushRef="#br2" timeOffset="214389.281">9885 16400 49 0,'0'25'24'0,"0"6"-21"15,0-24 37-15,0 8-40 16,0 1 1-16,0 6-1 15,0-3 1-15,-4-4-2 16,1-2 1-16,3-7 0 16,0-3 0-16,0-3 0 15,3-12 1-15,4-4-1 16,0 4 1-16,11-10-1 16,-7-3 1-1,13-7-1 1,-2 4 0-16,-1 9 0 15,-4 3 0-15,1 7 0 16,-4 6 1-16,0 12-1 0,-3 1 1 16,-1 2-1-16,-3 10 1 15,0 3-1-15,1 0 1 16,-1-3-3-16,0 0 0 16,0-6-7-16,0-3 0 15,7-10-7-15,-7-6 1 16</inkml:trace>
  <inkml:trace contextRef="#ctx0" brushRef="#br2" timeOffset="214645.549">10181 16381 49 0,'-3'28'24'0,"6"-21"-18"16,-3-7 41-16,0 0-44 16,7 0 0-16,0 0-1 15,0 0 1-15,4 0-5 16,7-7 1-16,-1 7 0 16,1-3 0-16,-1 0-8 15,1-3 1-15,-7-4-9 16,3-5 0-16</inkml:trace>
  <inkml:trace contextRef="#ctx0" brushRef="#br2" timeOffset="-214566.535">10266 16274 39 0,'-11'19'19'0,"4"-16"-9"0,7-3 26 15,0 0-33-15,4 4 1 0,-4 8 1 16,0-3 0-16,0 10-7 16,0 6 1-16,0 10 4 15,0 2 0-15,0 4-5 16,0-6 1-16,0-4-11 15,0-6 0-15,3-9-4 16,4-7 1-16</inkml:trace>
  <inkml:trace contextRef="#ctx0" brushRef="#br2" timeOffset="-214129.326">10622 16187 55 0,'-3'34'27'0,"13"13"-32"15,-10-37 51-15,0 5-45 16,0 10 0-16,0 7 0 16,0 8 0-16,4 1-4 15,-1 0 0-15,1-7-10 16,-1-5 1-16,1-14-4 16,-1-5 0-16</inkml:trace>
  <inkml:trace contextRef="#ctx0" brushRef="#br2" timeOffset="-213442.599">11878 15882 24 0,'14'-22'12'0,"14"1"4"0,-24 14 15 16,3 7-25-16,-4 3 0 15,-3 4 2-15,0-4 1 16,-3 9-11-16,-1 4 0 0,1 9 7 16,-4 10 1-16,-4 2-4 15,8 7 1-15,-4 9-3 16,-4-2 1-16,1-4-5 15,-1-3 0-15,0-4-12 16,4-15 0-16</inkml:trace>
  <inkml:trace contextRef="#ctx0" brushRef="#br2" timeOffset="-213111.054">11151 16585 58 0,'-3'37'29'0,"35"-24"-28"0,-18-10 47 16,10-6-44-16,5-3 1 15,16-7 0-15,22-2 1 16,22-11-8-16,6-5 0 16,21 0 5-16,15-7 0 15,3 4-4-15,-21 5 0 0,-14 7-7 16,-18 4 1 0,-7 5-11-16,-18 1 1 0,-20 5-3 15,-19 10 0-15</inkml:trace>
  <inkml:trace contextRef="#ctx0" brushRef="#br2" timeOffset="-212299.589">10929 17105 51 0,'4'16'25'0,"6"-7"-26"16,-3-5 48-16,-3-1-45 16,6-3 0-16,4 0 1 15,4-7 0-15,7 1-4 16,7-6 1-16,3-1 2 0,0 1 1 16,-3 2-1-16,-4 4 0 15,-3 3-1-15,-8 6 0 16,-6 6-1-16,-7 10 0 15,-8 3-1-15,-7 0 1 16,-3 3-1-16,-3 3 0 16,-5 4 0-16,-2 5 0 15,-1-2 1-15,4-4 0 16,3 4 0-16,4-1 0 16,4-2 1-16,3-7 0 15,3-3 0-15,8-4 0 0,6-5-1 16,8-7 0-16,3-3-3 15,7-3 1 1,4-3-10-16,0-6 0 0,-8-4-6 16,5 1 0-16</inkml:trace>
  <inkml:trace contextRef="#ctx0" brushRef="#br2" timeOffset="-211458.777">11476 17231 44 0,'-7'31'22'0,"-4"23"-16"16,8-42 34-16,-4 4-38 0,0 6 0 15,0-4 0-15,-1 4 1 16,5-3-4-16,-1-3 1 16,4-4 2-16,-3 1 0 15,3-10-1-15,3-9 1 16,4-4-1-16,1 1 0 16,2-7-1-16,4-2 0 15,0-8-1-15,4-2 0 0,0 0-1 16,-1 3 1-1,1-3 0-15,-4 9 0 0,7 10 0 16,-3 2 1-16,-1 7 1 16,1 10 0-16,-4 5 0 15,0 14 0-15,-3-1 0 16,-4-3 0-16,4 3-2 16,-4 0 0-16,0 4-4 15,0-4 1-15,3-3-7 16,1-3 1-16,3-10-6 15,0-8 0-15</inkml:trace>
  <inkml:trace contextRef="#ctx0" brushRef="#br2" timeOffset="-211130.467">11885 17341 35 0,'-7'0'17'0,"7"-4"-3"0,0 4 28 0,4-3-40 16,6 3 1-16,4-3 0 16,14 3 0-16,4-3-5 15,0 0 1-15,0 0-2 16,-1-3 0-16,1-1-12 16,-4-2 1-16</inkml:trace>
  <inkml:trace contextRef="#ctx0" brushRef="#br2" timeOffset="-210633.716">12707 16767 47 0,'-11'19'23'0,"4"15"-13"16,4-21 34-16,-1-1-42 15,1 13 1-15,-1 10 0 16,1 15 0-16,-4 13-5 16,3 12 1-16,-3 3 1 15,4 4 1-15,3 6-9 16,0-10 0-16,3-18-9 16,4-20 0-16</inkml:trace>
  <inkml:trace contextRef="#ctx0" brushRef="#br2" timeOffset="-206490.133">10146 4810 24 0,'7'-6'12'0,"-11"-4"-14"15,1 1 13-15,-4-1-12 16,-4-12 1-16,-3 1-1 16,-7 2 1-16,-4-10 0 15,-6 4 1-15,-5-3-1 16,-10-6 0-16,-7 2 0 15,4 4 0-15,-4 0 0 16,-10 0 1-16,-8-4-2 16,-3 4 1-16,-7 0 0 15,-4 0 1-15,-3 3-1 0,-7-1 0 16,-4 5 0-16,-10-1 0 16,-1 9 0-16,-10 4 0 15,4 9 0-15,28-7 1 16,-43 14-1-16,1 5 0 15,-1 4 0-15,1 9 1 16,3-6 0-16,3 6 0 16,1 3 0-16,3 3 1 15,0 4-1-15,-4-1 1 16,15 10 0-16,0 3 1 16,10-3-2-16,0 6 1 0,7 7-1 15,8 12 1-15,3-13-1 16,17 10 1-16,1 0-1 15,3 6 0-15,7 7 0 16,0-1 1-16,7 0-1 16,4 7 1-16,-1-13-1 15,8-12 0-15,3 2-1 16,11-2 1-16,0-4-3 16,7-2 0-16,10-1-1 15,4 7 0-15,11-4 0 16,10 7 1-16,18-4 1 15,3-8 1-15,18-4 2 16,14 0 0-16,18-7 1 16,7 1 0-16,3-6 1 15,14-7 0-15,15-6-2 16,3-3 0-16,21-7-1 16,7 1 0-16,11-4 0 0,11-6 0 15,13-6-1-15,4-6 1 16,4-4 1-16,-4-9 0 15,0-3 0-15,-7-9 0 32,50-57 0-32,-43 6 0 15,-28-3-1-15,-29 0 0 16,-24 1-2-16,-25-11 1 16,-21-5 0-16,-17-1 0 15,-22-2 0-15,-17-10 0 16,-22-3 0-16,-13-4 0 0,-15 14 0 15,-14 2 1-15,-14 13-1 16,-3 9 1-16,-1 13-1 16,-6 3 1-16,-5 13-1 15,1 5 1-15,0 11-1 16,0 15 0-16,7 3-3 16,7 9 1-16,7 4-11 15,7 2 0-15</inkml:trace>
  <inkml:trace contextRef="#ctx0" brushRef="#br2" timeOffset="-203677.943">23096 10185 33 0,'7'15'16'0,"-3"-33"-20"0,-4 14 17 0,-4 1-14 15,-6-6 1-15,-8-7 0 16,-6-6 0-16,-8-6 0 16,0 3 0-16,-17-10-1 15,-4 1 1-15,-11-7 0 16,-10 0 0-16,-3 4 0 15,-5 2 0-15,-2 1 0 16,-15 2 0-16,0 4 0 16,-7 0 0-16,4 0 0 15,-7 9 0-15,-15 0 0 16,-6-3 0-16,3 3 0 16,-14 1 0-16,-11-4 0 15,4 0 0-15,-8 0-1 16,-9-3 1-16,-1 6 0 15,-7 3 0-15,-7 0 0 16,4 1 1-16,-8 5-2 0,-6-2 1 16,3 2 0-16,-18 7 0 15,1-6 0-15,6 6 0 16,-10 0 0-16,3-1 0 16,-6 4 0-16,-5-6 0 31,-133 3 0-31,39 6 1 15,20-9-1-15,29 6 0 16,7-3 0-16,14 3 0 0,-3 0 0 16,7-6 0-16,6 2-1 15,5 1 1-15,2 3 0 16,5 3 0-16,-5-3 0 16,12 7 0-16,-4-1 0 15,-1 0 0-15,5 4 0 16,3-1 1-16,10 0-1 15,-7 1 0-15,11 2 0 16,7 4 1-16,-3 0-1 16,6 3 0-16,8 6 0 15,3 0 0-15,11 0 2 16,3 0 0-16,7 6 0 16,8 4 0-16,6 2 0 15,1-2 1-15,6 6-1 16,18-1 1-16,0 4-3 15,-3-3 1-15,14 0-1 0,-4 0 1 16,7-1-1-16,7-5 1 16,1 6-1-16,-1 6 0 15,11-3 0-15,3 3 0 16,4 3 0-16,3 0 0 16,8 6 0-16,-1 1 1 15,12-1-1-15,2-2 1 16,1-11-1-16,6 1 0 15,5 3 0-15,6 4 1 47,7-8-1-47,8 8 0 0,6 2-1 16,11-3 1-16,11 3 0 0,3 4 0 0,3-10-1 0,15 0 1 0,0 3 0 16,14 0 1-16,3 0-1 15,7 4 1-15,8-1-1 16,10 0 1-16,-3-6-1 15,6-3 0-15,4-3 0 16,11 3 0-16,10-3 0 16,8-7 0-16,3 1 0 15,7-10 1-15,7-3-1 16,7-3 0-16,0 3 0 16,10 3 1-16,4-3-1 15,11 0 0-15,4 3 0 16,6-7 1-16,7-2-1 15,4 0 0-15,0-4-1 16,4 1 1-16,6-1 0 0,4 1 0 16,-3 0 0-1,6-1 0-15,1-3 0 0,-1 4 0 16,4-4 0-16,-3 4 0 16,6-4 0-16,-2 1 0 15,-1 2 0-15,14 7 0 16,-11 3 0-16,8-3 0 15,-7 0 0-15,-1 9 1 16,12-6 0-16,-12-6 0 0,4 2 0 16,4-5 0-16,0-7 0 15,-4-3 1-15,-11-6-2 16,8-3 1-16,0-3-1 16,-8-7 0-16,1 3 0 15,6-5 0-15,-6-14-1 16,-4 4 1-16,0-7-1 15,0-2 1-15,-4 5 0 16,4-2 0-16,-14-1-1 16,-7 1 1-16,4 6-1 15,-19 3 1-15,5-7-1 16,-8 1 1-16,-3-4-1 16,-11 1 1-16,-11-4-1 15,-3-2 1-15,-14-4-2 16,-7-7 1-16,-11 4-2 15,-7-6 0-15,-7 3-6 16,-17 3 0-16,-8-3-1 16,-3 0 0-16</inkml:trace>
  <inkml:trace contextRef="#ctx0" brushRef="#br2" timeOffset="-202316.351">9638 3681 30 0,'14'16'15'0,"-7"9"-9"0,-3-16 15 16,-4 1-20-16,3 2 1 15,-3 10 0-15,0-3 1 0,0 9-4 16,-3 7 0-16,-1 2 2 16,1-5 0-16,-1 5-2 15,4-9 0-15,-7 1-3 16,7-7 0-16,0-10-4 15,0-12 1-15,7-3-3 16,0-13 1-16</inkml:trace>
  <inkml:trace contextRef="#ctx0" brushRef="#br2" timeOffset="-201986.938">9567 3662 25 0,'11'0'12'0,"7"-9"-6"0,-11 9 23 16,3-6-26-16,1-4 0 16,10-2 2-16,4-7 0 15,3 0-6-15,11 0 1 16,3 3 4-16,0 7 1 15,-6 0-1-15,2 6 0 16,1 9-1-16,-11 3 1 16,1 7-3-16,-15 3 1 15,-7 6-2-15,-7 3 0 16,-11 6-3-16,1-2 0 16,-15-1-3-16,0-3 0 0,-3-2-8 15,-7-8 0-15</inkml:trace>
  <inkml:trace contextRef="#ctx0" brushRef="#br2" timeOffset="-201656.317">10213 4032 32 0,'-7'0'16'0,"-18"-3"-14"16,18 3 21-16,-3 0-23 0,-5 0 0 16,1 3 1-16,0-3 1 15,0 3-2-15,0 4 0 16,3 5 0-16,1 4 0 15,3 3 0-15,3-7 0 32,18 4-4-32,4-7 1 15,3-2-7-15,-3-7 1 16</inkml:trace>
  <inkml:trace contextRef="#ctx0" brushRef="#br2" timeOffset="-201237.137">10322 4098 29 0,'7'28'14'0,"7"-12"-6"15,-6-10 21-15,-5 1-27 16,1 2 0-16,-4-9 2 15,7 3 0-15,0-6-6 16,0-10 1-16,0-2 3 16,3 2 1-16,8-6-2 15,-7 7 0-15,-4 2 0 0,0 7 0 16,0-6 1-16,0 3 0 16,0 2-1-1,0 8 0-15,0 5 0 0,0 0 0 16,0 1-1-16,4 2 1 15,-1-2-2-15,4-1 1 16,0-6 0 0,1 4 0-16,-1-7-1 0,0-7 1 15,3 4-1-15,-2-9 0 16,-1-4-1-16,0 10 1 16,-4-13-7-16,1 6 1 15,0-5-6-15,-4-1 0 0</inkml:trace>
  <inkml:trace contextRef="#ctx0" brushRef="#br2" timeOffset="-200846.556">10710 4042 39 0,'7'0'19'0,"11"9"-15"16,-14-6 31-16,3-3-35 16,0 0 0-16,0-3 0 15,3 3 1-15,4-6-1 16,-3-4 1-16,3 1 0 0,0-10 0 16,-3 0 0-1,-1-3 0-15,-3 4-1 0,-3 2 0 16,-4 3-2-16,-4 4 1 15,1 3-1-15,-4 3 1 16,0 12-1-16,0 0 0 16,3 7 1-16,1 3 0 15,3 0 0-15,3-1 1 16,4 8-1-16,4-8 0 16,7 1-3-16,6-3 1 15,8-7-7-15,-4-6 0 0,-3 4-1 16,-4-7 0-16</inkml:trace>
  <inkml:trace contextRef="#ctx0" brushRef="#br2" timeOffset="-200620.442">11095 4060 24 0,'0'19'12'0,"0"-6"-10"15,0-13 22-15,-4-3-21 16,4-7 1-16,-3 1 4 15,3 3 1-15,0-4-10 16,7-2 1-16,0-1 6 16,7-6 1-16,4 0-2 0,6 1 0 15,5 2-3 1,-1 0 0-16,0 4-5 16,0-4 0-16,0 7-12 15,1 6 1-15</inkml:trace>
  <inkml:trace contextRef="#ctx0" brushRef="#br2" timeOffset="-199925.411">12213 3879 39 0,'0'0'19'0,"-7"0"-16"15,4-7 24-15,-4 4-27 16,-1 0 1-16,-2 3-1 16,-1 0 1-16,1 0-1 15,-1 3 0-15,-3 3 1 16,3 1 0-16,1 2-1 15,3 1 0-15,3-1 0 16,4 0 1-16,4 4-1 16,3-1 1-16,7 1-1 15,0 3 1-15,0-7-1 16,0 4 1-16,0-1-1 0,-3-2 0 16,-7-1-1-16,-4 4 1 15,-4 2-1-15,-3 1 0 16,0-7 0-16,-4 4 0 15,4-4-1-15,-3-6 1 16,6 1 1-16,1-1 0 16,-1-3 0-16,4 0 0 15,7 3 1-15,4-6 0 16,6-4 0-16,5 1 0 16,6 0 2-16,4-4 0 15,-1 1-1-15,-3 0 0 16,-3-4 0-16,-4-3 1 0,1 1-1 15,-1-4 0-15,0 0-2 16,-7 3 0-16,-3 4-1 16,-4-4 1-16,-4 7-1 15,-3 2 1-15,-3 7-1 16,-1 7 1-16,1 2-2 16,-1 7 1-16,4 3-1 15,-4-7 1-15,8 10-1 16,3-3 0-16,4 3 0 15,6 0 0-15,4 0-3 16,4-6 0-16,3-1-7 16,1-12 0-16</inkml:trace>
  <inkml:trace contextRef="#ctx0" brushRef="#br2" timeOffset="-199688.559">12742 4089 25 0,'-3'0'12'0,"6"0"-3"0,-3-10 14 15,0 4-18-15,0 6 0 16,4-3 4-16,3-7 0 16,4 4-11-16,3 0 0 15,3 0 7-15,4-1 0 16,4 1-6-16,3 3 0 0,-3-6-7 15,-7-1 1 1,6-2-7-16,-2 2 1 0</inkml:trace>
  <inkml:trace contextRef="#ctx0" brushRef="#br2" timeOffset="-199535.271">13099 4057 19 0,'-4'7'9'0,"11"37"-10"16,-10-41 9-16,-1-6-17 15,1-4 1-15</inkml:trace>
  <inkml:trace contextRef="#ctx0" brushRef="#br2" timeOffset="-199337.027">13000 3875 22 0,'18'16'11'0,"3"-3"-12"0,-11-7 22 16,1-6-22-16,3 0 1 15,0 3-6-15,4 0 1 16,-1 0 1-16,1 0 1 15</inkml:trace>
  <inkml:trace contextRef="#ctx0" brushRef="#br2" timeOffset="-199073.343">13423 3985 37 0,'35'-3'18'0,"15"-16"-21"15,-43 13 37-15,0 3-34 16,4-10 0-16,-4 4 0 15,-4-1 0-15,1 1-1 16,-4 0 1-16,0-1-1 16,-7 1 1-16,-4 6-1 15,-3 3 1-15,0 3-1 16,-4 6 1-16,1 7 0 16,2 0 1-16,5 6-1 15,3 3 0-15,7-10-2 16,7 7 1-16,7 3-8 15,4-3 0-15,6-9-2 0,12-4 1 16</inkml:trace>
  <inkml:trace contextRef="#ctx0" brushRef="#br2" timeOffset="-198773.716">14083 3875 34 0,'0'0'17'0,"3"-6"-18"0,-3 6 33 15,-3 3-32-15,-8 0 0 0,-3 4-1 16,-7 2 1-16,0 1 0 16,-4-7 0-16,0 6 0 15,4 0 1-15,4 1-1 16,-1-1 1-16,11 4 0 16,3-10 1-16,12 6-1 15,9 4 1-15,1-1 0 16,6-2 0-16,-2-1-1 15,-5-2 0-15,-6 8-1 16,-4 4 1-16,-11 3-3 16,-6 3 1-16,-8 0-6 15,-7-3 0-15,1 0-5 16,-4-3 0-16</inkml:trace>
  <inkml:trace contextRef="#ctx0" brushRef="#br2" timeOffset="-198517.159">14407 4252 55 0,'0'-3'27'0,"4"3"-41"0,-4 0 54 0,0 0-55 15,0-10 1-15,-7 7-13 16,3-3 1-16</inkml:trace>
  <inkml:trace contextRef="#ctx0" brushRef="#br2" timeOffset="-197453.163">15625 3731 26 0,'81'-41'13'0,"-28"-21"-10"15,-46 34 14-15,-4-1-15 0,-6-11 0 16,-8-1 0-16,-14-3 0 16,-24-9-4-16,-25-1 1 15,-21 4 1-15,-25 3 1 16,-25 13-2-16,-14 5 1 16,-21 1 0-16,-24 3 1 15,-18 6-1-15,-29 4 1 16,-10 2 0-16,-14 4 0 15,-21 2 0-15,-1 10 0 16,-20 1 0-16,3 8 0 16,-4 10 0-16,-10 6 1 15,4 13-2-15,-8 3 1 0,4 16-1 16,17-4 1-16,1-3-1 16,17 7 1-16,18-4-1 15,10 4 1-15,33 12-1 16,16-6 1-16,26 3-1 15,28 0 1-15,31 12 0 16,32-2 1-16,39 12 0 16,32-4 0-16,39 8 1 15,42-1 0-15,42 3 0 16,46 0 0-16,46 3-1 16,42-18 1-16,50-4-2 15,31-15 1-15,29-16-1 16,31-16 0-16,8-15-1 15,10-13 0-15,4-22 0 16,-4-9 0-16,-14-9-1 0,-18-7 1 16,-21-10-1-16,-25-2 1 15,-13-4 0-15,-29-5 0 16,-35-14 1-16,-39-6 0 16,-28-2-1-16,-29-7 1 15,-42-10-2-15,-31-15 1 16,-46-3-6-16,-33-4 0 15,-45 4-9-15,-45-10 1 16</inkml:trace>
  <inkml:trace contextRef="#ctx0" brushRef="#br2" timeOffset="-193637.074">4075 15973 31 0,'3'19'15'0,"4"-3"-8"16,-7-7 16-16,0 4-22 15,0 6 1-15,0 12-1 0,-7 16 1 16,-3 16-3-16,-1 15 1 15,0 19 1-15,-6 16 0 16,3 10-1-16,0 21 1 16,3 3-2-16,7-9 1 15,-3-9-4-15,7-13 0 16,7-3-7-16,-3-19 1 16</inkml:trace>
  <inkml:trace contextRef="#ctx0" brushRef="#br2" timeOffset="-192151.632">4166 16140 8 0,'7'-7'4'0,"36"1"3"0,-26 6-5 16,5 0-2-16,6-6 1 16,3 3 5-16,8-1 0 15,11-2-5-15,-4 0 0 16,10-7 3-16,-7-9 1 15,4 1-1-15,14 2 1 16,4 3-3-16,-1 0 0 16,8 4 0-16,10 2 0 0,-17 4 0 15,17 0 0-15,4 3 0 16,-1-4 1-16,8-2 0 16,-7 0 0-16,14-1-1 15,3-2 1-15,0-7-2 16,11 0 1-16,-7-3-1 15,4 6 1-15,3 4-2 16,10 2 0-16,-13 4 0 16,6 0 1-16,8-3-1 15,13-7 0-15,-17 6 0 16,14-2 1-16,0-7-1 16,11-6 1-16,-11-6-1 15,4-1 1-15,0 4-1 16,-1-3 1-16,-6 2-1 15,6-2 0-15,12 3 0 0,-22-10 0 16,3 7-1-16,11-4 1 16,1-2 0-16,-19-1 0 15,4 10 0-15,7 0 0 16,0-1 0-16,-3-2 0 16,-11 0 0-16,7 6 0 15,-3 3 0-15,-1 0 0 16,-6 3 0-16,3 0 1 15,-7 0-1-15,3 4 0 0,0-1 0 16,-17 0 0 0,4-3 0-16,-4 7 0 15,-1 3 0-15,5 2 0 0,-19 4 0 16,-2-3 0-16,2 3 0 16,1 3 0-16,0 0 0 15,3 0 0-15,-7-3 0 16,-10 3 0-16,3-7 0 15,0 4 0-15,-3 3-1 16,3 3 1-16,-7 0 0 16,-3 1 0-16,-4 5 0 15,-7-3 1-15,-11 7-1 16,0 6 0-16,-3 6-1 16,7 9 1-16,-7-2-1 15,-4 11 0-15,1 4 0 16,-8 13 1-16,0 6 0 15,0 3 0-15,-3 9-1 16,0 4 1-16,0 6 0 0,6 12 0 16,1 10 0-16,-3-1 0 15,-1 11 0-15,4 14 0 16,3-2 0-16,0-3 0 16,4-1 0-16,-3 13 1 15,2-9 0-15,1-3 0 16,0-7-1-16,-4-6 1 15,1 0-1-15,-4-12 1 16,-4-4-1-16,-7-3 0 16,-7-22 0-16,-3-6 0 15,-8 0-1-15,-6-9 0 0,-8-10-1 16,-10-9 1-16,-10-7 0 16,-15-9 0-16,-18-9-1 15,-17-6 1-15,-14-7 0 16,-25-10 0-16,-28-8 1 15,-18-4 0-15,-21 6 0 16,-10-2 0-16,-29-1 0 16,-7 7 0-16,-24-1 0 31,-11 10 1-31,-25 0-1 0,7 0 1 0,-17 10-1 16,0-1 0-16,-8 10 0 15,1 6 0-15,-4 6 0 16,-21 4 0-16,0 15-1 15,-4 3 1-15,-10 1 0 0,0 2 0 16,-7-9 0-16,21-3 0 16,3-13-3-16,11-6 0 15,7-6-7-15,0-9 0 16</inkml:trace>
  <inkml:trace contextRef="#ctx0" brushRef="#br0" timeOffset="-188115.308">4205 16924 26 0,'11'3'13'0,"-8"-6"0"0,4 3 14 16,-7 0-23-16,0 0 1 16,0 3 3-16,0 0 1 15,-7 6-11-15,4 4 0 16,-4 2 6-16,3 7 1 15,-6 3-3-15,10 4 1 0,-11 5-2 16,11-6 0-16,-7 1-1 16,7-1 1-16,0 0-1 15,7-3 0-15,4-3-1 16,3-3 0-16,10-7-4 16,1-2 0-16,10-4-10 15,-3-12 0-15</inkml:trace>
  <inkml:trace contextRef="#ctx0" brushRef="#br0" timeOffset="-187888.78">4484 16911 37 0,'-7'22'18'0,"3"19"-14"0,-3-29 23 16,4 4-22-16,-8 6 0 15,4 9 2-15,-4 4 0 16,-10 9-10-16,4 6 1 16,-5 3 5-16,5 7 0 15,3-7-8-15,7-3 1 16,0-6-10-16,7-9 1 16</inkml:trace>
  <inkml:trace contextRef="#ctx0" brushRef="#br0" timeOffset="-187436.815">4667 17209 44 0,'-3'0'22'0,"3"0"-25"16,0 0 33-16,0 0-30 15,0 0 1-15,-7 0 2 16,3 0 0-16,-3 0-3 16,4 0 0-16,-8 0 1 15,0 0 1-15,4 3-1 16,0 0 1-16,4 0-2 15,-8 4 1-15,11-1-1 0,-7 3 1 16,7 1-1-16,0-4 1 16,0-3 0-16,7 0 0 15,4 0-2-15,-1-3 1 16,1 0 0-16,7-3 0 16,-8-3-1-16,1 0 1 15,-8-4-1-15,4 1 1 16,-3 3-2-16,-1-1 0 15,-3-5-10-15,-3-1 1 16,-1-2-2-16,-6 2 0 0</inkml:trace>
  <inkml:trace contextRef="#ctx0" brushRef="#br0" timeOffset="-185818.377">11656 15663 30 0,'3'9'15'0,"1"-6"-6"15,-4-3 15-15,0 4-22 16,0-1 1-16,0 0 1 15,0 3 1-15,0 0-5 16,0 4 1-16,0-4 3 0,0 0 1 16,0 7-1-16,0 3 0 15,0 6-1-15,-4 0 0 16,1 3-2-16,-4 3 1 16,0 0-1-16,3 3 0 15,-3 1 0-15,4-1 1 16,-1-6-1-16,1-3 1 15,3-3 0-15,0-3 0 16,3-4 0-16,4 1 0 16,7-7 0-16,4-3 1 15,7 3-1-15,6-6 1 0,5-9-2 16,-5 0 1-16,8-1-1 16,3-2 1-16,11 2-3 15,-7 7 1-15,4 0-5 16,-8 3 1-16,-3 3-10 15,-4 3 0-15,-10 1-5 16,-8-4 0-16</inkml:trace>
  <inkml:trace contextRef="#ctx0" brushRef="#br0" timeOffset="-184675.222">4209 16861 28 0,'0'6'14'0,"0"-6"-3"0,0 0 14 16,0 0-21-16,0 0 1 15,0 0 4-15,7-3 1 16,3 3-12-16,8 6 1 16,14 10 7-16,6 9 1 15,22 6-2-15,18 16 0 16,14 0-1-16,17 7 1 16,11 8-1-16,-7-2 1 0,10 6-2 15,8 6 0-15,-8 0-1 16,4-3 1-16,-17-12-6 15,-11-7 1-15,-15-16-9 16,-10-6 0-16,-21-18-8 16,-14-7 0-16</inkml:trace>
  <inkml:trace contextRef="#ctx0" brushRef="#br0" timeOffset="-167500.083">14404 16431 40 0,'-4'32'20'0,"19"-29"-13"0,-1-3 21 16,3 6-26-16,8 0 1 16,7 1 2-16,3 2 1 15,14 3-7-15,15 4 0 16,13 0 4-16,19 0 1 15,17-4-2-15,17 4 0 16,15-1-2-16,-4 1 0 16,4 0-4-16,-15-1 0 15,-10-2-7-15,-14-4 0 16,-14-5-4-16,-29-1 1 16</inkml:trace>
  <inkml:trace contextRef="#ctx0" brushRef="#br0" timeOffset="-167199.942">15783 16202 36 0,'74'32'18'0,"71"2"-20"15,-106-24 29-15,7 2-25 16,-4 7 1-16,0 6 1 0,-6 0 0 16,-15 6-6-16,-11 4 0 15,-17 12 3-15,-24 3 0 16,-22 10-5-16,-18 2 0 15,-7-2-7-15,1-4 0 16</inkml:trace>
  <inkml:trace contextRef="#ctx0" brushRef="#br0" timeOffset="-166991.057">15903 16171 37 0,'7'41'18'0,"-17"25"-19"15,10-41 29-15,0 15-29 16,-4 17 0-16,-3 9-18 16,4 3 0-16,-4-10 19 15,3 4 0-15</inkml:trace>
  <inkml:trace contextRef="#ctx0" brushRef="#br0" timeOffset="-166045.053">17371 15873 40 0,'-4'47'20'0,"4"28"-16"16,-3-46 20-16,-4 11-23 0,-4 17 0 15,-7-1 0 1,-3 7 0-16,-3 3-2 0,2 6 0 15,1-3-1-15,7-10 1 16,7-8-8-16,7-14 1 16,7-15-4-16,7-16 1 15</inkml:trace>
  <inkml:trace contextRef="#ctx0" brushRef="#br0" timeOffset="-165729.566">17385 15807 29 0,'21'10'14'0,"36"-29"-11"16,-36 13 25-16,10-4-25 15,15 4 0-15,14-4 3 16,0 4 0-16,-7 3-6 15,-3 3 0-15,-1 9 6 16,-3 10 0-16,-7 9-2 16,-4-2 1-16,-14 2-3 15,-14 6 0-15,-14 1-4 16,-7 2 0-16,-18 1-3 16,-14 0 0-16,-10 2-8 15,-4-5 0-15,3-13-1 16,5-6 0-16</inkml:trace>
  <inkml:trace contextRef="#ctx0" brushRef="#br0" timeOffset="-165489.023">17971 16334 37 0,'-22'34'18'0,"1"10"-24"15,14-34 34 1,0 5-28-16,0-2 0 0,0 3-8 16,0-10 0-16,7-6 2 15,3-9 1-15</inkml:trace>
  <inkml:trace contextRef="#ctx0" brushRef="#br0" timeOffset="-165339.611">17985 16049 0 0,'31'-13'0'0</inkml:trace>
  <inkml:trace contextRef="#ctx0" brushRef="#br0" timeOffset="-164694.037">19459 16300 42 0,'-10'18'21'0,"-29"-27"-17"16,25 9 21-16,-7 0-25 15,-4 0 1-15,-3 0-1 0,-4 0 0 16,-3 0 0-16,3 9 0 16,4 1 0-16,3 2 1 15,7 4-1-15,4 0 1 16,7 2-1-16,7-2 0 16,7-3-1-16,7-1 1 15,11-6 0-15,3-2 0 16,0-8-1-16,1 1 1 15,-1-3 0-15,-3 0 0 16,-4 0 0-16,-4-1 0 16,-2 4 0-16,-5 0 0 0,-3 3 0 15,-3 3 1-15,-1 10-1 16,-3 2 1 0,0 7-1-16,0 10 1 0,0 2-1 15,4 1 1-15,3-4-2 16,3-3 1-16,4-3-6 15,8-3 1-15,-1-9-7 16,0-7 1-16</inkml:trace>
  <inkml:trace contextRef="#ctx0" brushRef="#br0" timeOffset="-164319.579">19512 17105 41 0,'-7'98'20'0,"-14"-48"-19"0,17-41 33 15,1-3-34-15,-1-2 0 16,4-14 0-16,0-5 1 16,4-20-2-16,-1-12 1 15,1-3 0-15,3-3 1 16,4-10-1-16,-1-12 0 15,1-7 0-15,-1-3 0 16,1 4 0-16,3 9 0 0,7 12 0 16,4 10 0-16,0 12 1 15,10 13 1-15,0 13-1 16,-3 9 1-16,0 9 0 16,-8 3 0-16,-6 7-1 15,-7 9 1-15,-11 9-4 16,-11-2 0-16,-10 2-7 15,-11-2 0-15,4-10-5 16,3-4 1-16</inkml:trace>
  <inkml:trace contextRef="#ctx0" brushRef="#br0" timeOffset="-163912.137">20119 16789 33 0,'-14'59'16'0,"-11"-34"-11"0,18-15 25 16,-4 5-29-16,1-5 1 15,3-4 0-15,0-9 1 16,-4-6-4-16,4-4 1 15,0-9 2-15,0-12 0 16,4-4-1-16,-1-12 1 0,4-7-1 16,4-2 0-16,3 5 0 15,7 1 1-15,3 9-1 16,4 7 1-16,1 8-1 16,2 11 1-16,5 5-1 15,-1 10 1-15,-4 12-2 16,-2 1 1-16,-12 5-3 15,-6 4 1-15,-15 6-4 16,-3 0 0-16,-7 0-7 16,-11 1 0-16,0-14-2 15,1-9 1-15</inkml:trace>
  <inkml:trace contextRef="#ctx0" brushRef="#br0" timeOffset="-163494.091">20560 16437 41 0,'-7'19'20'0,"-7"25"-23"0,10-31 39 0,-3 2-35 15,-3 7 1-15,-1-3 1 16,0-3 1-16,-3-4-6 16,4-2 1-16,-1-7 2 15,4-9 1-15,4-4-1 16,3-5 0-16,7-7-2 15,3-7 1-15,4 1 0 16,0-3 1-16,4-1-2 16,0 7 1-16,-1 3-1 15,4 4 1-15,-3 5-3 16,0 7 0-16,-1 6-5 16,-2 6 1-16,-1 7-6 15,7-7 0-15</inkml:trace>
  <inkml:trace contextRef="#ctx0" brushRef="#br0" timeOffset="-163205.308">21011 16437 42 0,'11'-3'21'0,"-7"-9"-25"0,-4 6 38 15,-4 2-34-15,-3 1 0 16,-4 0 0-16,-3 3 1 15,0 3-1-15,-7 7 1 16,-4 2-1-16,4 7 1 16,-4 3-1-16,4 9 1 0,4 1-2 15,6-7 1-15,8-3-2 16,10-3 1-16,7-7-1 16,3-6 1-16,5-12-3 15,2-10 1-15,4-6-5 16,1-6 0-16,2-6-3 15,-2 2 0-15</inkml:trace>
  <inkml:trace contextRef="#ctx0" brushRef="#br0" timeOffset="-162969.86">21661 16318 41 0,'31'13'20'0,"-34"-4"-20"15,-4-2 39-15,-7 5-37 16,-11 4 0-16,-7 9 1 0,-10 0 1 16,-8 6-5-16,1 7 0 15,-4-4 0-15,14-2 1 16,8-4-6-16,6-6 0 16,7-10-9-16,4-8 1 15</inkml:trace>
  <inkml:trace contextRef="#ctx0" brushRef="#br0" timeOffset="-162720.001">21273 16321 18 0,'-4'-18'9'0,"18"18"10"0,-7 3 4 15,0 9-19-15,4 10 1 0,3 6 1 16,7 16 0-16,4 7-9 16,-1-1 1-16,5 0 0 15,6 0 1-15,0-6-10 16,1-6 0-16</inkml:trace>
  <inkml:trace contextRef="#ctx0" brushRef="#br0" timeOffset="-162480.139">22031 16782 56 0,'0'10'28'0,"-4"-10"-35"16,4 0 52-16,-3 0-45 0,-1-3 0 16,-3 0-12-16,-3-4 1 15,-4-5 1-15,0 5 1 16</inkml:trace>
  <inkml:trace contextRef="#ctx0" brushRef="#br0" timeOffset="-160836.416">22849 15973 17 0,'39'-34'8'0,"21"-26"-2"0,-49 48-4 16,-4-7 0-16,0-3 0 16,-11 0 1-16,-6-12 1 15,-8-7-5-15,-10-6 1 16,-18-13 2-16,-14-6 0 16,-21-9-1-16,-11 6 1 0,-21-6-2 15,-21-7 1 1,-7-2-2-16,-18 2 1 0,-20 1-1 15,-1-1 1-15,-14 7-2 16,-15 3 1-16,1 3 0 16,-10 6 1-16,2 0-1 15,-13 7 1-15,-4 6-1 16,-3 9 1-16,-8 6 0 16,5 13 0-16,-5 7-2 15,11 15 1-15,4 15-1 16,10 7 1-16,4 10 1 15,3 5 0-15,15 1 0 16,-1 9 1-16,8 9 1 16,6 4 1-16,12 9-1 15,6 0 1-15,0 3-1 16,21 3 0-16,8 4-1 16,10 2 0-16,10 10 0 0,18 0 1 15,15 6-3-15,17 4 0 16,21 5-2-16,25 7 1 15,24 10 0-15,29-11 0 16,17 4 0-16,36 7 1 16,24 5 1-16,26 4 1 15,20-3 0-15,25 12 1 16,24 0-1-16,11 0 0 16,18 0 0-16,18 6 1 15,10-9 0-15,18-6 1 0,6-22 1 16,8-16 0-16,21-13 0 15,0-12 1-15,4-22-1 16,-5-21 0-16,-6-30-2 16,-3-14 1-16,-15-33-2 15,-21-39 0-15,-14-20-1 16,-39-38 0-16,-24-27 0 16,-22-20 0-16,-35-21-3 15,-35-4 1-15,-32-21-5 16,-42 0 0-16,-39-7-4 15,-32 16 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16T04:16:46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17399 4703 16 0,'0'0'8'0,"-116"-72"-7"16,70 57 8-16,-25-14-10 15,-6-5 1-15,-19 6-2 16,-17-4 1-16,-10 1 1 16,-1 6 0-16,-13 6-1 0,-15 3 0 15,4 13 0-15,-4 9 0 16,-3 10 1-16,-7 15 0 16,10 10 0-16,-7 9 1 15,-3 7-1-15,3 2 1 16,4-5-1-16,3 8 1 15,4-8-1-15,18-7 0 16,10 6 0-16,18-3 0 16,13 10 1-16,15 12 0 0,14 3 0 15,18 4 0-15,17 15 1 16,15 0 0-16,13 3 0 16,18 19 1-1,18-6 1-15,25 0 0 0,20 6 0 16,22-4 1-16,28-5 1 15,25 0 0-15,14-16-1 16,28-10 1-16,7-9-2 16,18-9 0-16,0-22-1 15,13-13 1-15,1-25-2 16,-3-15 1-16,-8-29-2 16,-28-16 1-16,-3-27-2 15,-33-14 1-15,-30-14-2 16,-33-26 1-16,-32-4 0 15,-48-21 0-15,-44-3-1 16,-66-9 1-16,-56 5 0 16,-75 23 0-16,-49 18-4 15,-50 13 1-15,-31 29-11 16,-53 24 1-16</inkml:trace>
  <inkml:trace contextRef="#ctx0" brushRef="#br0" timeOffset="4384.51">4572 6265 30 0,'14'3'15'0,"-7"-3"-15"15,-7 0 15-15,0-3-16 16,-10 3 1-16,-1-3 0 16,-3 0 0-16,-7 0 0 15,-4-7 0-15,-10 4-1 16,-4 0 0-16,-3 2 0 15,-8-5 0-15,8 3 0 16,3 3 0-16,-10-1 0 16,3 1 1-16,0 3-1 15,0 0 1-15,4 3 0 16,-4 4 0-16,4-1 0 16,-1 3 0-16,4-5 0 15,1 2 0-15,-1 0 0 16,7 0 1-16,11 4-1 0,-7-7 0 15,10 6 0-15,4-2 1 16,3-4-1-16,4 3 1 16,7 3-1-16,0 4 1 15,0 0-1-15,4-1 1 16,3 7-1-16,0 0 0 16,4 0-1-16,-8 2 1 15,4 5 0-15,4 2 0 16,-11 9 0-16,0 10 0 15,0 4-1-15,-11 8 0 16,4 10-1-16,-7 0 1 0,3 13-1 16,4-4 0-16,-3 4 0 15,-1-1 1-15,4 7 0 16,-3-3 0-16,6-4 1 16,-3 4 0-16,-4-13 0 15,4 0 1-15,-3 0 0 16,-1-3 0-16,1 0 0 15,-1-9 1-15,4-4-1 16,3-6 1-16,4-3-1 16,-7 0 0-16,4-9 0 15,3 0 1-15,0-10-1 16,0 0 0-16,0-6-1 16,-7-3 0-16,7-3 0 15,0-1 0-15,0 1 0 16,0 3 0-16,0-4 0 15,0 7 1-15,7-3-1 16,-7 3 1-16,3-3-1 16,4-3 0-16,-7-1 0 0,11-2 1 15,-4-1-1-15,-3 1 0 16,6-4 0-16,1-2 1 16,6-4-1-16,1-3 1 15,14-3 0-15,7-4 0 16,-1-2 0-16,15 0 0 15,-3-4 0-15,10-3 1 16,-7 1-1-16,-4 2 0 0,0 4-1 16,1-1 0-16,-1 4-4 15,0 3 0-15,-3 0-5 16,-10 3 0-16</inkml:trace>
  <inkml:trace contextRef="#ctx0" brushRef="#br0" timeOffset="9924.634">4561 8705 9 0,'0'-4'4'0,"-7"-8"-4"15,0 9 5-15,4-3-6 16,-8 2 1-16,1-2 0 16,-8 0 0-16,-3-4 0 0,-7 1 0 15,-4 3 0-15,-7-4 0 16,-3 4 0-16,6 3 1 15,-2 3 0-15,2-3 0 16,-2 0 0-16,-1 3 0 16,-7 0 0-16,4 0 1 15,-1 3-1-15,-3 6 1 16,-3 10-1-16,-4 3 0 16,4 12 0-16,6 7 1 0,5 6 0 31,-1 3 0-31,7-3 0 0,-7 7 0 0,11-4 0 15,-4-3 1-15,11-3-2 16,3-3 1-16,1 3-1 16,13-1 0-16,4 4-1 15,11-9 0-15,-1 0-1 16,8-1 1-16,7-2-1 16,10-1 1-16,7 1 0 15,11-7 0-15,7-6 1 16,4 0 0-16,6-9 1 15,1-4 0-15,-1-6 0 16,1-9 0-16,7-10 0 16,-8-9 1-16,-6-3-2 15,3-10 1-15,-11-3-2 16,-3-2 1-16,-14-8-1 16,0-5 0-16,-15-4-1 15,-6 1 0-15,-7 2 0 16,-11-2 0-16,-11-4 0 0,-10 0 1 15,-7 7-1-15,-11 6 1 16,-14 9 0-16,-7 10 0 16,-7 9 0-16,3 12 0 15,-13 10-1-15,6 6 1 16,-10 4 0-16,-4 2 0 16,11 1 0-16,4 9 0 15,13 3 0-15,4-3 0 16,4 6 1-16,10 4 0 0,4 2-1 15,10 7 1-15,15 6-1 16,-1 3 1-16,15 0-1 16,13 0 1-16,-3 4-1 15,22-1 0-15,6 0 0 16,14-3 1-16,4-3-1 16,11-6 1-16,-1-9-1 15,8-7 1-15,14-7-1 16,-4-8 0-16,4-13 0 15,-4-10 0-15,-7-9 0 16,-3-9 1-16,-15-10-1 16,-6-3 0-16,-8-12 1 15,-17-13 0-15,-22-10-1 16,-10-5 1-16,-10-4-1 16,-11 0 1-16,-15 10-1 15,-13 9 0-15,-15 9-1 16,-6 16 1-16,-1 13-1 0,-13 18 1 15,2 10-1-15,5 13 1 16,-8 5 0-16,1 4 1 16,2 6-1-16,12 3 0 15,6 10 0-15,4 3 0 16,11 9 0-16,0 0 1 16,10 13-2-16,7 0 1 15,14-1 0-15,11 7 1 16,14-3-1-16,4-3 1 0,7-7-1 15,17 1 0-15,21-4 0 16,11-12 0-16,7-4 0 16,8-5 0-16,16-13 1 15,8-7 0-15,4-12 0 16,-1-15 0-16,-10-11-1 16,-18-17 1-16,-7-8-1 15,-11-5 1-15,-10-13-1 16,-21-3 0-16,-14-10-1 15,-18 4 1-15,-7-4-1 16,-15 1 0-16,-16 12 1 16,-12 9 0-16,-13 7-1 15,-15 15 1-15,1 16 0 16,-5 10 0-16,1 12 0 16,-10 9 0-16,-8 4-1 15,7 12 1 1,14 9 0-16,1-2 0 0,13 5-1 15,1 7 1-15,10-3-1 16,14 6 0-16,11 3 0 0,14 0 1 16,14-3-1-16,14 7 0 15,4-4 0-15,20 6 0 16,15-9 1-16,14-3 1 16,11-6-1-16,3-10 1 15,11-6 0-15,7-6 1 16,-1-10-1-16,1-9 1 0,-11-3-1 15,-7-13 1-15,-21-13-2 16,-10-8 1-16,-11-17-1 16,-8-12 0-16,-13-3 0 15,-18-13 0-15,-18 1-1 16,-13 2 1-16,-19 10-1 16,-10 6 0-16,-7 16 0 15,0 13 1-15,-3 15-3 16,-4 12 1-16,-4 13-1 15,0 10 0-15,4 6 0 16,14 12 1-16,0 7 0 16,11 2 1-16,10 11 1 15,11 2 0-15,10 10 1 16,8 2 0-16,17-2 0 16,10 9 0-16,15-3 0 15,10 7 1-15,15-11-1 16,3-11 0-16,-7-7 0 15,14-10 1-15,7-8-1 16,3-14 0-16,5-5 0 0,2-17 1 16,-3-15-1-16,-21-15 0 15,-7-13 0-15,-3-7 0 16,-11-15-2-16,-18-3 1 16,-4-13-1-16,-17-3 1 15,-21 0-1-15,-11 0 0 16,-17 13 0-16,-14 9 0 0,-12 12 1 15,-6 17 0 1,-7 15-1-16,-4 18 1 0,-13 20-2 16,6 15 1-16,7 13-1 15,11 9 1-15,10 10-1 16,8-1 1-16,10 10 0 16,14 0 1-1,18-3 0-15,3 3 1 0,18-3-1 16,18-7 1-16,0-5-1 15,13-4 1-15,19-6-1 16,13-7 1 0,15-5-1-16,10-7 1 0,0-10 0 15,15-8 0-15,-1-10 0 16,-3-10 0 0,-11-3 0-16,-7-6 1 0,-21-6-1 15,-11-6 1-15,-10-7-1 16,-11-9 0-16,-6-13-1 0,-15-9 0 31,-46-44 0-31,-21 16 0 16,-7 15-1-16,-4 19 1 15,-6 16-1-15,-5 19 1 16,5 18-2-16,-8 13 1 16,-3 6-2-16,7 16 1 15,14 3 1 1,14 4 1-16,4 5-1 0,3 7 1 15,10 3 1-15,8 12 0 16,11 1 0-16,13 2 1 16,4 7-2-16,21-3 0 0,7 3 0 15,18-4 1-15,11-5-1 16,10-13 1-16,7-10 0 16,3-9 1-16,12-6-1 15,6-10 1-15,4-21-1 16,-4-10 1 15,-7-19 0-31,-7-6 0 16,-10-9-2-16,-11-10 1 15,-21-9-2-15,-18-1 1 16,-21-5-1-16,-11-1 1 0,-21 4-1 0,8 18 1 0,-57 1-1 16,-11 12 1-16,-14 6-5 15,-7 19 0-15,-17 6-5 16,-1 13 0-16</inkml:trace>
  <inkml:trace contextRef="#ctx0" brushRef="#br0" timeOffset="11353.118">6978 11263 34 0,'39'25'17'0,"17"7"-22"0,-38-26 18 16,7 4-10-1,3 2 0-15,11 4 0 0,-1-4 0 16,8 1-5-16,4-4 0 16,10-2 2-16,24-1 1 15,-3-3-2-15,18-6 1 16,11 0 1-16,17-13 0 15,24-3 0-15,12 0 1 16,20-3 1-16,11-6 1 16,18 0-1-16,10 0 1 0,18 3-1 15,7 0 1-15,7 3-2 16,7 9 0-16,-7 7 0 16,7 9 0-16,-14 3-1 15,7 10 1-15,-25 3-2 16,4 0 0-16,-11 9 0 15,-24 9 0-15,-1 7-6 16,-20 3 0-16,-19 13-8 16,-41-1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16T04:17:03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3609 8520 34 0,'0'-69'17'0,"-39"-10"-21"0,18 54 18 15,-11-13-16-15,-17 4 0 0,-22 3-1 16,-6 2 0-16,-4 4 4 16,-8 10 0-16,-20 5-3 15,0 13 1-15,-1 10 1 16,-3 18 0-16,-3 7 1 16,-15 15 1-16,11 19-1 15,1 7 1-15,9 18-1 16,11 6 1-16,18 4-3 15,4 9 1-15,27 16-3 16,29 3 1-16,14-1-1 16,28-5 0-16,25-4 1 15,35-18 1-15,18-10 3 16,21-15 0-16,28-13 3 16,32-25 1-16,0-25 0 15,17-16 1-15,1-28 1 16,-7-26 0-16,-12-24-3 15,-20-10 0-15,-39-24-1 16,-21-20 1-16,-46-12-2 16,-36-16 1-16,-38-3-2 0,-28 13 0 15,-22 21-1-15,-17 7 0 16,-32 19-2-16,11 22 0 16,-8 21-1-16,8 20 0 15,0 11 0-15,6 14 1 16,15 12-1-16,7 0 1 15,21 0 1-15,14 0 1 16,11 0-1-16,7 0 1 16,7 0 0-16,3 0 0 15,0 0 0-15,8-3 0 0,6 3 0 16,-3-3 0-16,4 3 0 16,-4-10 0-16,7 10-1 15,7-6 1-15,-4 0-1 16,8-1 1-16,-1 1-1 15,8 3 0-15,-11 0 0 16,4-3 0-16,-1 9-1 16,-6 0 0-16,3 0-1 15,-4 0 0-15,-3 3-3 16,-3-2 1-16,-8 2-11 16,1 0 0-16</inkml:trace>
  <inkml:trace contextRef="#ctx0" brushRef="#br0" timeOffset="1322.029">3369 10774 26 0,'0'6'13'0,"-39"20"-14"0,18-20 14 15,-7 0-13-15,-4-3 0 16,-7 0 0-16,-3-3 1 15,-4 0-2-15,-7-3 1 16,-3 0 0-16,3 3 1 16,-7-3 0-16,-11 3 0 15,11 3 0-15,11-3 0 0,0 0 0 16,3 0 1 0,3 3-1-16,1-3 1 0,-4 7-1 15,7-1 1-15,8 3-2 16,-12-3 1-16,15 7-1 15,7 3 0-15,-4-1-1 16,11 7 0-16,-4 0-1 16,8 3 1-16,6 4 0 15,-3 2 0-15,7-3 0 16,7 7 1-16,-3 2 0 16,-4-2 1-16,7 9-1 15,-4 9 0-15,4 7 0 16,-3 12 0-16,3 0 0 15,-7 12 0-15,0 4 0 16,-7 3 0-16,3 0 0 16,4 3 0-16,-10 7 0 15,10-10 1-15,-7 3 0 0,7 3 0 16,-11 0 1-16,4-3 0 16,4 6 0-16,-8-12 1 15,1 9 0-15,10-2 0 16,-8-11-1-16,5-2 0 15,3-10-1-15,0-3 1 16,0-10-1-16,0 1 1 16,0-13-1-16,3-6 1 15,5 3-1-15,-5-4 0 0,4 1 1 16,4-6 1-16,-8-4-1 16,11-3 0-16,-3-6 0 15,3-3 0-15,7-6-1 16,7-1 0-16,8-2-1 15,-1-1 1-15,11-3-1 16,7 1 0-16,14-1 0 16,3 3 0-16,8-6 1 15,-8 0 0-15,1-3-1 16,0-3 1-16,-11 0 0 16,-4-6 0-16,-3-1-1 15,-11 4 1-15,-6 3-2 16,-5 0 1-16,-10 3-1 15,-3-3 1-15,-7 3-1 16,-11 3 0 0,-7 0 0-16,3 3 1 15,-6 1 0-15,-1-1 0 16,0 3 0-16,4-6 0 16,7 0 0-16,-10 1 0 15,10-1-1-15,-7 0 1 16,3-3-3-16,4 0 0 15,-7 0-7-15,7 0 0 16,7-10-4-16,4 4 1 16</inkml:trace>
  <inkml:trace contextRef="#ctx0" brushRef="#br0" timeOffset="3469.029">1969 15428 22 0,'0'47'11'0,"24"-41"-15"16,-20-9 14-16,6-3-10 15,8-4 1-15,-7-9 0 16,6-6 0-16,4-3-2 16,8-6 1-16,2-4 2 15,-2-12 0-15,9-10-1 16,5-21 1-16,6-10-1 16,4-13 1-16,14-12-1 0,4-9 1 15,-4 3-2-15,-4 9 1 16,-6 22-1-16,-8 9 0 31,0 16 0-31,-13 13 1 0,-1 12-1 0,-3 10 1 16,-4 9 1-16,-7 13 0 15,-3 9-1-15,3 0 1 16,-7 12-1-16,4 13 0 16,-8 10 0-16,8 15 1 0,-8 13-2 15,1 15 0-15,-4 3 1 16,7 7 0-16,4 9-1 15,3 10 1-15,-3-3 0 16,13-1 0-16,8-6 0 16,0-6 1-16,3-9-1 15,1-7 1-15,2-12-1 16,5-13 1-16,-11-9-1 16,-8-13 0-16,-13-9-2 15,-7-13 1-15,-11-9-1 16,-25-10 0-16,-17-6 0 15,-29-2 0-15,-10-5 0 16,-25-5 0-16,-24 3 0 16,-8 0 1-16,-21 3 0 15,-3-1 0-15,-7 8 0 16,-1 5 0-16,1-3 0 16,17 10 1-16,-3 0 0 15,21 0 0-15,18 2 0 0,6 1 0 16,8 3 0-16,24-3 0 15,25 3 0-15,7 0 0 16,25 0-1-16,11 0 1 16,31-3-1-16,28-6 1 15,22-13-1-15,45-10 1 16,25-21-2-16,29-3 1 16,17-7-1-16,3-12 1 15,11 15 0-15,-3-3 1 0,-25 7-1 16,-4 3 1-16,-3 2-1 15,-25 8 1-15,-25-1-1 16,-10 0 1-16,-11 6-1 16,-24 4 0-16,-22-1-1 15,-10 1 1-15,-18 5-1 16,-17 7 1-16,-18 13 1 16,-25 18 0-16,-49 26 1 15,-25 24 1-15,-32 17 0 16,-17 15 0-16,-14 18 0 15,3 4 0-15,-7 3 0 16,14 10 0-16,14-7-1 16,22 0 0-16,10-9 0 15,0-13 0-15,21-3-1 16,18-9 1-16,7-13-1 16,14-3 1-16,11-6-2 15,6-13 1-15,4-9 0 16,15-1 0-16,-5-5-1 0,12-7 1 15,-4-6-1-15,10 0 0 16,0-3 0-16,4-4 1 16,-3 1-1-16,6 0 1 15,-3-4-1-15,-3 1 0 16,10-4 0-16,-11 1 0 16,4-1 0-16,4 1 1 15,-5-1-2-15,-2 0 1 16,6-2-1-16,-3-1 1 0,-3 0 0 15,10-3 1-15,-7 0-2 16,3 1 1-16,4-1 0 16,-7-3 0-16,7 0 0 15,0 0 0-15,0 0 0 16,-3 3 0-16,3-3 0 16,0 0 0-16,0 0 0 15,0 0 1-15,0 0-1 16,0 0 0-16,0 0-1 15,0 0 0-15,3-3-2 16,4-4 1 15,4-2-8-31,6-4 1 0,5-21-8 16,2 9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E8ABD-AF97-4DA7-8313-2FF27BE2788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F5DE1-117F-451E-8B22-3C29CBED6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8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pproximations_of_%CF%80#Arctangen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pproximations_of_%CF%80#Arctangen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4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Remind need to check if alt, bn dec, bn goes to zero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34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If same assumptions are AST are satisfied, then |s-</a:t>
            </a:r>
            <a:r>
              <a:rPr lang="en-US" dirty="0" err="1">
                <a:cs typeface="Calibri"/>
              </a:rPr>
              <a:t>s_n</a:t>
            </a:r>
            <a:r>
              <a:rPr lang="en-US" dirty="0">
                <a:cs typeface="Calibri"/>
              </a:rPr>
              <a:t>| \</a:t>
            </a:r>
            <a:r>
              <a:rPr lang="en-US" dirty="0" err="1">
                <a:cs typeface="Calibri"/>
              </a:rPr>
              <a:t>leq</a:t>
            </a:r>
            <a:r>
              <a:rPr lang="en-US" dirty="0">
                <a:cs typeface="Calibri"/>
              </a:rPr>
              <a:t> b_n+1</a:t>
            </a:r>
          </a:p>
          <a:p>
            <a:r>
              <a:rPr lang="en-US" dirty="0">
                <a:cs typeface="Calibri"/>
              </a:rPr>
              <a:t>Reason: Draw parallel parking picture and not distance to true sum.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6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\sum (-1)^n 4/2n+1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How many terms are needed to get two digits accuracy?</a:t>
            </a:r>
          </a:p>
          <a:p>
            <a:r>
              <a:rPr lang="en-US" dirty="0">
                <a:cs typeface="Calibri"/>
              </a:rPr>
              <a:t>Check in </a:t>
            </a:r>
            <a:r>
              <a:rPr lang="en-US" dirty="0" err="1">
                <a:cs typeface="Calibri"/>
              </a:rPr>
              <a:t>desmos</a:t>
            </a:r>
            <a:r>
              <a:rPr lang="en-US" dirty="0">
                <a:cs typeface="Calibri"/>
              </a:rPr>
              <a:t>. ~ 200</a:t>
            </a:r>
          </a:p>
          <a:p>
            <a:r>
              <a:rPr lang="en-US" dirty="0">
                <a:cs typeface="Calibri"/>
              </a:rPr>
              <a:t>Goes to pi, funny. Let's see why.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74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Preview of power series</a:t>
            </a:r>
          </a:p>
          <a:p>
            <a:r>
              <a:rPr lang="en-US" dirty="0" err="1">
                <a:cs typeface="Calibri"/>
              </a:rPr>
              <a:t>Geom</a:t>
            </a:r>
            <a:r>
              <a:rPr lang="en-US" dirty="0">
                <a:cs typeface="Calibri"/>
              </a:rPr>
              <a:t> Series: 1/(1-x) = …</a:t>
            </a:r>
          </a:p>
          <a:p>
            <a:r>
              <a:rPr lang="en-US" dirty="0">
                <a:cs typeface="Calibri"/>
              </a:rPr>
              <a:t>Gives: 1/(1+x^2)</a:t>
            </a:r>
          </a:p>
          <a:p>
            <a:r>
              <a:rPr lang="en-US" dirty="0">
                <a:cs typeface="Calibri"/>
              </a:rPr>
              <a:t>Arctan: arctan(x) = \int 1/(1+x)^2 ~dx = </a:t>
            </a:r>
          </a:p>
          <a:p>
            <a:r>
              <a:rPr lang="en-US" dirty="0">
                <a:cs typeface="Calibri"/>
              </a:rPr>
              <a:t>pi/4 = Arctan(1)  = …</a:t>
            </a:r>
          </a:p>
          <a:p>
            <a:r>
              <a:rPr lang="en-US" dirty="0">
                <a:hlinkClick r:id="rId3"/>
              </a:rPr>
              <a:t>https://en.wikipedia.org/wiki/Approximations_of_%CF%80#Arctangent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44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Preview of power series</a:t>
            </a:r>
          </a:p>
          <a:p>
            <a:r>
              <a:rPr lang="en-US" dirty="0" err="1">
                <a:cs typeface="Calibri"/>
              </a:rPr>
              <a:t>Geom</a:t>
            </a:r>
            <a:r>
              <a:rPr lang="en-US" dirty="0">
                <a:cs typeface="Calibri"/>
              </a:rPr>
              <a:t> Series: 1/(1-x) = …</a:t>
            </a:r>
          </a:p>
          <a:p>
            <a:r>
              <a:rPr lang="en-US" dirty="0">
                <a:cs typeface="Calibri"/>
              </a:rPr>
              <a:t>Gives: 1/(1+x^2)</a:t>
            </a:r>
          </a:p>
          <a:p>
            <a:r>
              <a:rPr lang="en-US" dirty="0">
                <a:cs typeface="Calibri"/>
              </a:rPr>
              <a:t>Arctan: arctan(x) = \int 1/(1+x)^2 ~dx = </a:t>
            </a:r>
          </a:p>
          <a:p>
            <a:r>
              <a:rPr lang="en-US" dirty="0">
                <a:cs typeface="Calibri"/>
              </a:rPr>
              <a:t>pi/4 = Arctan(1)  = …</a:t>
            </a:r>
          </a:p>
          <a:p>
            <a:r>
              <a:rPr lang="en-US" dirty="0">
                <a:hlinkClick r:id="rId3"/>
              </a:rPr>
              <a:t>https://en.wikipedia.org/wiki/Approximations_of_%CF%80#Arctangent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13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1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B1FC-21C8-472D-B46C-F6751794B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CDBF9-6465-44C7-93F5-B099516FC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9C47-6E1C-47DB-8747-488BC70D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590F-40A5-4064-A243-C6CFA59E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2C6F2-74BC-4E54-B9AC-556D5A0E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0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73C7-5A46-4E5E-B5D1-3C128C6F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6DFF-585C-4616-9EF0-B6B9BD4C5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214D9-F376-4B6A-8192-DDBFAF6E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22B02-CDB6-470E-9158-8E26743B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956DB-29A7-4A03-8DD4-77F47FA1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4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C3AE0-3446-46C4-B419-0D94097B4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FF898-8E6D-4080-8613-8072413DF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B7F0D-CE42-48E2-8FEA-AF4AFB6A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2C7B-CF26-4B50-98D7-F4083F86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89D0A-F7CF-49B0-9BC5-23AD574B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2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07D6-45FE-4BA5-9173-4A59AA2C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7A8E-CC98-4CC4-A783-8A848313C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2F38D-61A6-4545-B63B-B7F02D2B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81839-56E3-48D9-A20A-00A30C5B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89859-E1C9-4AD1-AF8C-A04C8A27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8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166B-2481-4F6A-9FF2-C9DD6328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46723-952D-4BA9-BCCE-E07FA482E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A53B-DD07-471C-A1C4-434AB4AC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5500F-4529-417D-B75F-C99B4855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DBE9E-6D90-486F-9BA6-9CCAE5AB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1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BD06-2ED0-46AB-8919-B8108C36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1669-D223-49ED-A533-0B017264D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89200-2477-46A3-AC18-A2DA9EAD9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5C88E-EC14-40CE-B07D-4097BE5A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32C71-3751-4893-997F-A4B1A944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598C9-C0CC-4872-8F90-96E0550B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E533-045E-473A-A8BC-8751BA04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DE14B-DFEE-4543-A5BB-B3CCF1DA4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92EAB-855A-4198-B5BF-6F9DA36C4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06B53-329D-4410-A928-C5FC4F7FF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6AE88-896F-43DF-9A87-7FDB37A7A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71D77-0575-45DC-BEA0-D9E9A826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5001F-2EA7-4176-99CD-F89A5E87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121C6-D633-4420-A1D1-F72B9E59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111B-BD14-4F3D-A9E6-D11EE207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1194F-41B6-4A52-8EE1-786C04A0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D373D-8ECD-4B8D-97CD-0B81635E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C0BBE-4BC8-41C6-855B-2C70BA9C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3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B54DB-893B-4A1F-9928-B748826C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52F23-CBBF-4695-8B8B-D8B0371B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F19F0-B714-4567-BEF5-7187C27C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0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99F2-848A-4D49-BB7B-BF527576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FE40-2FC3-47E4-A754-0E896F8A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8F832-2B75-481D-8BEE-AB039F3BD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457F5-AA80-4F7F-AAE2-1E78BE83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73B7E-D8EC-4DE0-B0F7-3DC3F635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8F3B3-1111-40C1-AB6B-83389A84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3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21E1-54DD-4301-ACA2-D47B86F4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C238A-F685-4174-A87B-CCC205A2D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9E5D4-38C9-42F1-B9F8-520FFDA26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E5DF7-E415-4868-94AB-DB1F8413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53E30-C53F-407F-8E6C-DC4A4125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1DEA3-6968-4276-B09C-55B59F89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8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AB1D0-BB9B-4187-91F6-19B63053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7A58E-0F00-4204-9233-BE7A7A9F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97B6-C735-4480-A2C9-66F64224E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E8B21-6C32-476A-A912-8C12AFFD1CB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C5115-0C6E-455F-B0D2-ACE7D81BE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EC608-ABB1-4B59-904C-D74B9173B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0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E855-CF54-4703-A495-88EC5AF93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11.5</a:t>
            </a:r>
            <a:br>
              <a:rPr lang="en-US" dirty="0"/>
            </a:br>
            <a:r>
              <a:rPr lang="en-US" dirty="0"/>
              <a:t>Alternating Series</a:t>
            </a:r>
            <a:endParaRPr lang="en-US" dirty="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7664B-FF9F-4B13-8597-43EA9CC3F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Lecture 2</a:t>
            </a:r>
          </a:p>
          <a:p>
            <a:r>
              <a:rPr lang="en-US" dirty="0">
                <a:cs typeface="Calibri"/>
              </a:rPr>
              <a:t>Alternating Series Estimates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BE331D-0A13-4FA9-A3A8-540A96B39E90}"/>
                  </a:ext>
                </a:extLst>
              </p14:cNvPr>
              <p14:cNvContentPartPr/>
              <p14:nvPr/>
            </p14:nvContentPartPr>
            <p14:xfrm>
              <a:off x="6593760" y="3996000"/>
              <a:ext cx="1384920" cy="48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BE331D-0A13-4FA9-A3A8-540A96B39E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4400" y="3986640"/>
                <a:ext cx="1403640" cy="50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049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DD7C-00D2-4E2C-924B-504F6020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Reminder: Alternate Series Test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45C651-4D77-4C17-9DCA-E93A3A970EA1}"/>
                  </a:ext>
                </a:extLst>
              </p14:cNvPr>
              <p14:cNvContentPartPr/>
              <p14:nvPr/>
            </p14:nvContentPartPr>
            <p14:xfrm>
              <a:off x="1108800" y="1715760"/>
              <a:ext cx="10559160" cy="4431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45C651-4D77-4C17-9DCA-E93A3A970E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9440" y="1706400"/>
                <a:ext cx="10577880" cy="444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33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7583-45B8-4510-A9F9-1DF20366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Alternating Series Estimation Theorem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B6DDE7-4D71-4D5A-A845-351BD2382151}"/>
                  </a:ext>
                </a:extLst>
              </p14:cNvPr>
              <p14:cNvContentPartPr/>
              <p14:nvPr/>
            </p14:nvContentPartPr>
            <p14:xfrm>
              <a:off x="355680" y="382680"/>
              <a:ext cx="11763000" cy="6265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B6DDE7-4D71-4D5A-A845-351BD23821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320" y="373320"/>
                <a:ext cx="11781720" cy="628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720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A625-B694-4E3F-9520-34BF70A0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E778D5-E2AF-4ECC-9E27-A2D61FC2EB7E}"/>
                  </a:ext>
                </a:extLst>
              </p14:cNvPr>
              <p14:cNvContentPartPr/>
              <p14:nvPr/>
            </p14:nvContentPartPr>
            <p14:xfrm>
              <a:off x="162720" y="67680"/>
              <a:ext cx="11938320" cy="6451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E778D5-E2AF-4ECC-9E27-A2D61FC2EB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360" y="58320"/>
                <a:ext cx="11957040" cy="64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080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E520-669E-4B16-BAC3-408189ADE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Pi Approximation and Machin Formulas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1B7D195-FE84-4AAE-BE59-C6438F8DF352}"/>
                  </a:ext>
                </a:extLst>
              </p14:cNvPr>
              <p14:cNvContentPartPr/>
              <p14:nvPr/>
            </p14:nvContentPartPr>
            <p14:xfrm>
              <a:off x="635040" y="578880"/>
              <a:ext cx="11556000" cy="5931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1B7D195-FE84-4AAE-BE59-C6438F8DF3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680" y="569520"/>
                <a:ext cx="11574720" cy="595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898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E520-669E-4B16-BAC3-408189ADE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Pi Approximation and Machin Formulas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EB68BFC-5DC0-45E0-AF0F-4C64D4412858}"/>
                  </a:ext>
                </a:extLst>
              </p14:cNvPr>
              <p14:cNvContentPartPr/>
              <p14:nvPr/>
            </p14:nvContentPartPr>
            <p14:xfrm>
              <a:off x="349200" y="1102680"/>
              <a:ext cx="10710360" cy="5555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EB68BFC-5DC0-45E0-AF0F-4C64D44128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840" y="1093320"/>
                <a:ext cx="10729080" cy="557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211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A634-13AD-4ACB-81D3-4F1EA2FA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Section 11.5 Examples and Homework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4726-8F71-4729-8ACC-8E4AC2D5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Rework textbook examples: 2, 3, 4</a:t>
            </a:r>
          </a:p>
          <a:p>
            <a:pPr lvl="1"/>
            <a:r>
              <a:rPr lang="en-US" dirty="0">
                <a:cs typeface="Calibri"/>
              </a:rPr>
              <a:t>Write down problem. </a:t>
            </a:r>
          </a:p>
          <a:p>
            <a:pPr lvl="1"/>
            <a:r>
              <a:rPr lang="en-US" dirty="0">
                <a:cs typeface="Calibri"/>
              </a:rPr>
              <a:t>Close book and attempt on own.</a:t>
            </a:r>
          </a:p>
          <a:p>
            <a:pPr lvl="1"/>
            <a:r>
              <a:rPr lang="en-US" dirty="0">
                <a:cs typeface="Calibri"/>
              </a:rPr>
              <a:t>Compare your solution to text solution, improve your writing.</a:t>
            </a:r>
          </a:p>
          <a:p>
            <a:r>
              <a:rPr lang="en-US" dirty="0">
                <a:cs typeface="Calibri"/>
              </a:rPr>
              <a:t>Exercises: 3, 5, 9, 23, 33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0C1033-71FD-4A25-8F8B-F219A12893F8}"/>
                  </a:ext>
                </a:extLst>
              </p14:cNvPr>
              <p14:cNvContentPartPr/>
              <p14:nvPr/>
            </p14:nvContentPartPr>
            <p14:xfrm>
              <a:off x="1266120" y="1583640"/>
              <a:ext cx="5023440" cy="255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0C1033-71FD-4A25-8F8B-F219A12893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6760" y="1574280"/>
                <a:ext cx="5042160" cy="257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431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A535-FB13-4EBB-BEB4-7B8A6B93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Homework Submission to Canvas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0C27F-E1FE-40DB-9563-885CD6D3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Preview of section​</a:t>
            </a:r>
          </a:p>
          <a:p>
            <a:pPr lvl="1" fontAlgn="base"/>
            <a:r>
              <a:rPr lang="en-US" dirty="0"/>
              <a:t>Skim section, write short paragraph summary, list all important definitions / theorems / formulas.​</a:t>
            </a:r>
          </a:p>
          <a:p>
            <a:pPr fontAlgn="base"/>
            <a:r>
              <a:rPr lang="en-US" dirty="0"/>
              <a:t>Notes on video lectures​</a:t>
            </a:r>
          </a:p>
          <a:p>
            <a:pPr lvl="1" fontAlgn="base"/>
            <a:r>
              <a:rPr lang="en-US" dirty="0"/>
              <a:t>Include all details, worked examples, your own thoughts​</a:t>
            </a:r>
          </a:p>
          <a:p>
            <a:pPr fontAlgn="base"/>
            <a:r>
              <a:rPr lang="en-US" dirty="0"/>
              <a:t>Worked examples from text​</a:t>
            </a:r>
          </a:p>
          <a:p>
            <a:pPr fontAlgn="base"/>
            <a:r>
              <a:rPr lang="en-US" dirty="0"/>
              <a:t>Solutions to exercises​</a:t>
            </a:r>
          </a:p>
          <a:p>
            <a:pPr fontAlgn="base"/>
            <a:r>
              <a:rPr lang="en-US" dirty="0"/>
              <a:t>Final reflection of section​</a:t>
            </a:r>
          </a:p>
          <a:p>
            <a:pPr lvl="1" fontAlgn="base"/>
            <a:r>
              <a:rPr lang="en-US" dirty="0"/>
              <a:t>List of key takeaways to remember​</a:t>
            </a:r>
          </a:p>
          <a:p>
            <a:pPr marL="0" indent="0" fontAlgn="base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56DCD-830C-4670-B129-57E0C96903B8}"/>
                  </a:ext>
                </a:extLst>
              </p14:cNvPr>
              <p14:cNvContentPartPr/>
              <p14:nvPr/>
            </p14:nvContentPartPr>
            <p14:xfrm>
              <a:off x="398880" y="2939400"/>
              <a:ext cx="993240" cy="2898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56DCD-830C-4670-B129-57E0C96903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520" y="2930040"/>
                <a:ext cx="1011960" cy="291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66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0516552A76A468C9A97A4366D95F3" ma:contentTypeVersion="7" ma:contentTypeDescription="Create a new document." ma:contentTypeScope="" ma:versionID="64474b79ac6025b31c41c0e2c716f326">
  <xsd:schema xmlns:xsd="http://www.w3.org/2001/XMLSchema" xmlns:xs="http://www.w3.org/2001/XMLSchema" xmlns:p="http://schemas.microsoft.com/office/2006/metadata/properties" xmlns:ns3="f4d38143-be48-439b-bbf2-4e096570a9e4" xmlns:ns4="414fec12-0661-43cb-9a39-a0a483f341cf" targetNamespace="http://schemas.microsoft.com/office/2006/metadata/properties" ma:root="true" ma:fieldsID="01edd342fd5107f28cd7d3bb25b31bd2" ns3:_="" ns4:_="">
    <xsd:import namespace="f4d38143-be48-439b-bbf2-4e096570a9e4"/>
    <xsd:import namespace="414fec12-0661-43cb-9a39-a0a483f341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d38143-be48-439b-bbf2-4e096570a9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4fec12-0661-43cb-9a39-a0a483f341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7A370A-4548-41A1-99F2-915BD271481A}">
  <ds:schemaRefs>
    <ds:schemaRef ds:uri="http://purl.org/dc/elements/1.1/"/>
    <ds:schemaRef ds:uri="http://schemas.microsoft.com/office/2006/metadata/properties"/>
    <ds:schemaRef ds:uri="f4d38143-be48-439b-bbf2-4e096570a9e4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414fec12-0661-43cb-9a39-a0a483f341c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E764C65-468B-486A-97FE-62DDB7B17F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d38143-be48-439b-bbf2-4e096570a9e4"/>
    <ds:schemaRef ds:uri="414fec12-0661-43cb-9a39-a0a483f341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E41F6C-C720-471B-8191-1EC275E59F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241</Words>
  <Application>Microsoft Office PowerPoint</Application>
  <PresentationFormat>Widescreen</PresentationFormat>
  <Paragraphs>50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Section 11.5 Alternating Series</vt:lpstr>
      <vt:lpstr>Reminder: Alternate Series Test</vt:lpstr>
      <vt:lpstr>Alternating Series Estimation Theorem</vt:lpstr>
      <vt:lpstr>Example</vt:lpstr>
      <vt:lpstr>Pi Approximation and Machin Formulas</vt:lpstr>
      <vt:lpstr>Pi Approximation and Machin Formulas</vt:lpstr>
      <vt:lpstr>Section 11.5 Examples and Homework</vt:lpstr>
      <vt:lpstr>Section 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11.2 Series </dc:title>
  <dc:creator>Chad Vidden</dc:creator>
  <cp:lastModifiedBy>Chad Vidden</cp:lastModifiedBy>
  <cp:revision>405</cp:revision>
  <dcterms:created xsi:type="dcterms:W3CDTF">2020-03-24T21:02:47Z</dcterms:created>
  <dcterms:modified xsi:type="dcterms:W3CDTF">2020-04-16T04:17:18Z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0x0101001320516552A76A468C9A97A4366D95F3</vt:lpwstr>
  </property>
</Properties>
</file>