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64" r:id="rId6"/>
    <p:sldId id="265" r:id="rId7"/>
    <p:sldId id="266" r:id="rId8"/>
    <p:sldId id="267" r:id="rId9"/>
    <p:sldId id="268" r:id="rId10"/>
    <p:sldId id="263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DE6F83-F09D-4E37-AA57-8BCA92ED0AE7}" v="3" dt="2020-04-26T03:08:00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522" autoAdjust="0"/>
  </p:normalViewPr>
  <p:slideViewPr>
    <p:cSldViewPr snapToGrid="0">
      <p:cViewPr varScale="1">
        <p:scale>
          <a:sx n="82" d="100"/>
          <a:sy n="82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FFEB0789-AD70-4659-9CE7-2D572321F606}"/>
    <pc:docChg chg="custSel modSld">
      <pc:chgData name="Chad Vidden" userId="fa919fd6-03f8-48d0-9b95-10ac8c9672df" providerId="ADAL" clId="{FFEB0789-AD70-4659-9CE7-2D572321F606}" dt="2020-03-26T03:27:25.093" v="6"/>
      <pc:docMkLst>
        <pc:docMk/>
      </pc:docMkLst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403596967" sldId="257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403596967" sldId="257"/>
            <ac:inkMk id="3" creationId="{672E3A27-982B-4960-84F4-06F9D47B5ACB}"/>
          </ac:inkMkLst>
        </pc:inkChg>
      </pc:sldChg>
      <pc:sldChg chg="addSp modSp">
        <pc:chgData name="Chad Vidden" userId="fa919fd6-03f8-48d0-9b95-10ac8c9672df" providerId="ADAL" clId="{FFEB0789-AD70-4659-9CE7-2D572321F606}" dt="2020-03-26T03:26:27.678" v="5"/>
        <pc:sldMkLst>
          <pc:docMk/>
          <pc:sldMk cId="2794664127" sldId="258"/>
        </pc:sldMkLst>
        <pc:spChg chg="mod">
          <ac:chgData name="Chad Vidden" userId="fa919fd6-03f8-48d0-9b95-10ac8c9672df" providerId="ADAL" clId="{FFEB0789-AD70-4659-9CE7-2D572321F606}" dt="2020-03-26T02:48:11.179" v="3" actId="15"/>
          <ac:spMkLst>
            <pc:docMk/>
            <pc:sldMk cId="2794664127" sldId="258"/>
            <ac:spMk id="4" creationId="{EF80C27F-E1FE-40DB-9563-885CD6D36EFB}"/>
          </ac:spMkLst>
        </pc:sp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794664127" sldId="258"/>
            <ac:inkMk id="3" creationId="{1C8998FF-824A-44E7-B262-B5B237884A6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738511991" sldId="259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738511991" sldId="259"/>
            <ac:inkMk id="3" creationId="{B3D6156D-7C0C-413E-BDB1-2A6F76C4AA7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863636253" sldId="260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863636253" sldId="260"/>
            <ac:inkMk id="3" creationId="{0193D2D7-8F0A-49A6-82A8-B1FD42DAB437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443307504" sldId="261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443307504" sldId="261"/>
            <ac:inkMk id="3" creationId="{2B5C03B0-B35C-4AD2-9073-60E891C65841}"/>
          </ac:inkMkLst>
        </pc:inkChg>
      </pc:sldChg>
      <pc:sldChg chg="addSp">
        <pc:chgData name="Chad Vidden" userId="fa919fd6-03f8-48d0-9b95-10ac8c9672df" providerId="ADAL" clId="{FFEB0789-AD70-4659-9CE7-2D572321F606}" dt="2020-03-26T03:27:25.093" v="6"/>
        <pc:sldMkLst>
          <pc:docMk/>
          <pc:sldMk cId="1582824043" sldId="262"/>
        </pc:sldMkLst>
        <pc:inkChg chg="add">
          <ac:chgData name="Chad Vidden" userId="fa919fd6-03f8-48d0-9b95-10ac8c9672df" providerId="ADAL" clId="{FFEB0789-AD70-4659-9CE7-2D572321F606}" dt="2020-03-26T03:23:57.973" v="4" actId="9405"/>
          <ac:inkMkLst>
            <pc:docMk/>
            <pc:sldMk cId="1582824043" sldId="262"/>
            <ac:inkMk id="3" creationId="{EF98DC71-FEFC-4013-9005-AD24FB45736D}"/>
          </ac:inkMkLst>
        </pc:ink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1582824043" sldId="262"/>
            <ac:inkMk id="4" creationId="{47D9B2D5-B922-4113-ACE1-148A899CE62F}"/>
          </ac:inkMkLst>
        </pc:inkChg>
        <pc:inkChg chg="add">
          <ac:chgData name="Chad Vidden" userId="fa919fd6-03f8-48d0-9b95-10ac8c9672df" providerId="ADAL" clId="{FFEB0789-AD70-4659-9CE7-2D572321F606}" dt="2020-03-26T03:27:25.093" v="6"/>
          <ac:inkMkLst>
            <pc:docMk/>
            <pc:sldMk cId="1582824043" sldId="262"/>
            <ac:inkMk id="5" creationId="{BC83F89A-B8BF-4791-A10C-9BC3DFB4FDF9}"/>
          </ac:inkMkLst>
        </pc:inkChg>
      </pc:sldChg>
    </pc:docChg>
  </pc:docChgLst>
  <pc:docChgLst>
    <pc:chgData name="Chad Vidden" userId="S::cvidden@uwlax.edu::fa919fd6-03f8-48d0-9b95-10ac8c9672df" providerId="AD" clId="Web-{E61D0990-B95D-04F1-98A9-D632C2F806BC}"/>
    <pc:docChg chg="addSld delSld modSld">
      <pc:chgData name="Chad Vidden" userId="S::cvidden@uwlax.edu::fa919fd6-03f8-48d0-9b95-10ac8c9672df" providerId="AD" clId="Web-{E61D0990-B95D-04F1-98A9-D632C2F806BC}" dt="2020-04-23T15:56:11.755" v="493" actId="20577"/>
      <pc:docMkLst>
        <pc:docMk/>
      </pc:docMkLst>
      <pc:sldChg chg="delSp modSp">
        <pc:chgData name="Chad Vidden" userId="S::cvidden@uwlax.edu::fa919fd6-03f8-48d0-9b95-10ac8c9672df" providerId="AD" clId="Web-{E61D0990-B95D-04F1-98A9-D632C2F806BC}" dt="2020-04-23T15:41:13.193" v="68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E61D0990-B95D-04F1-98A9-D632C2F806BC}" dt="2020-04-23T15:41:05.880" v="48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E61D0990-B95D-04F1-98A9-D632C2F806BC}" dt="2020-04-23T15:41:13.193" v="68" actId="20577"/>
          <ac:spMkLst>
            <pc:docMk/>
            <pc:sldMk cId="650494771" sldId="256"/>
            <ac:spMk id="3" creationId="{A9E7664B-FF9F-4B13-8597-43EA9CC3F60B}"/>
          </ac:spMkLst>
        </pc:spChg>
        <pc:inkChg chg="del">
          <ac:chgData name="Chad Vidden" userId="S::cvidden@uwlax.edu::fa919fd6-03f8-48d0-9b95-10ac8c9672df" providerId="AD" clId="Web-{E61D0990-B95D-04F1-98A9-D632C2F806BC}" dt="2020-04-23T15:40:22.098" v="0"/>
          <ac:inkMkLst>
            <pc:docMk/>
            <pc:sldMk cId="650494771" sldId="256"/>
            <ac:inkMk id="4" creationId="{06BE331D-0A13-4FA9-A3A8-540A96B39E90}"/>
          </ac:inkMkLst>
        </pc:inkChg>
      </pc:sldChg>
      <pc:sldChg chg="delSp">
        <pc:chgData name="Chad Vidden" userId="S::cvidden@uwlax.edu::fa919fd6-03f8-48d0-9b95-10ac8c9672df" providerId="AD" clId="Web-{E61D0990-B95D-04F1-98A9-D632C2F806BC}" dt="2020-04-23T15:41:44.210" v="79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E61D0990-B95D-04F1-98A9-D632C2F806BC}" dt="2020-04-23T15:41:44.210" v="79"/>
          <ac:inkMkLst>
            <pc:docMk/>
            <pc:sldMk cId="2794664127" sldId="258"/>
            <ac:inkMk id="3" creationId="{22956DCD-830C-4670-B129-57E0C96903B8}"/>
          </ac:inkMkLst>
        </pc:inkChg>
      </pc:sldChg>
      <pc:sldChg chg="del">
        <pc:chgData name="Chad Vidden" userId="S::cvidden@uwlax.edu::fa919fd6-03f8-48d0-9b95-10ac8c9672df" providerId="AD" clId="Web-{E61D0990-B95D-04F1-98A9-D632C2F806BC}" dt="2020-04-23T15:41:23.522" v="75"/>
        <pc:sldMkLst>
          <pc:docMk/>
          <pc:sldMk cId="731333022" sldId="259"/>
        </pc:sldMkLst>
      </pc:sldChg>
      <pc:sldChg chg="delSp modSp">
        <pc:chgData name="Chad Vidden" userId="S::cvidden@uwlax.edu::fa919fd6-03f8-48d0-9b95-10ac8c9672df" providerId="AD" clId="Web-{E61D0990-B95D-04F1-98A9-D632C2F806BC}" dt="2020-04-23T15:56:11.755" v="492" actId="20577"/>
        <pc:sldMkLst>
          <pc:docMk/>
          <pc:sldMk cId="1404313816" sldId="263"/>
        </pc:sldMkLst>
        <pc:spChg chg="mod">
          <ac:chgData name="Chad Vidden" userId="S::cvidden@uwlax.edu::fa919fd6-03f8-48d0-9b95-10ac8c9672df" providerId="AD" clId="Web-{E61D0990-B95D-04F1-98A9-D632C2F806BC}" dt="2020-04-23T15:41:31.772" v="76" actId="20577"/>
          <ac:spMkLst>
            <pc:docMk/>
            <pc:sldMk cId="1404313816" sldId="263"/>
            <ac:spMk id="2" creationId="{29F2A634-13AD-4ACB-81D3-4F1EA2FA9D4E}"/>
          </ac:spMkLst>
        </pc:spChg>
        <pc:spChg chg="mod">
          <ac:chgData name="Chad Vidden" userId="S::cvidden@uwlax.edu::fa919fd6-03f8-48d0-9b95-10ac8c9672df" providerId="AD" clId="Web-{E61D0990-B95D-04F1-98A9-D632C2F806BC}" dt="2020-04-23T15:56:11.755" v="492" actId="20577"/>
          <ac:spMkLst>
            <pc:docMk/>
            <pc:sldMk cId="1404313816" sldId="263"/>
            <ac:spMk id="3" creationId="{2B084726-8F71-4729-8ACC-8E4AC2D5D4FD}"/>
          </ac:spMkLst>
        </pc:spChg>
        <pc:inkChg chg="del">
          <ac:chgData name="Chad Vidden" userId="S::cvidden@uwlax.edu::fa919fd6-03f8-48d0-9b95-10ac8c9672df" providerId="AD" clId="Web-{E61D0990-B95D-04F1-98A9-D632C2F806BC}" dt="2020-04-23T15:41:36.225" v="78"/>
          <ac:inkMkLst>
            <pc:docMk/>
            <pc:sldMk cId="1404313816" sldId="263"/>
            <ac:inkMk id="4" creationId="{0C0C1033-71FD-4A25-8F8B-F219A12893F8}"/>
          </ac:inkMkLst>
        </pc:inkChg>
      </pc:sldChg>
      <pc:sldChg chg="modSp new modNotes">
        <pc:chgData name="Chad Vidden" userId="S::cvidden@uwlax.edu::fa919fd6-03f8-48d0-9b95-10ac8c9672df" providerId="AD" clId="Web-{E61D0990-B95D-04F1-98A9-D632C2F806BC}" dt="2020-04-23T15:44:52.935" v="109"/>
        <pc:sldMkLst>
          <pc:docMk/>
          <pc:sldMk cId="206147031" sldId="264"/>
        </pc:sldMkLst>
        <pc:spChg chg="mod">
          <ac:chgData name="Chad Vidden" userId="S::cvidden@uwlax.edu::fa919fd6-03f8-48d0-9b95-10ac8c9672df" providerId="AD" clId="Web-{E61D0990-B95D-04F1-98A9-D632C2F806BC}" dt="2020-04-23T15:42:29.071" v="89" actId="20577"/>
          <ac:spMkLst>
            <pc:docMk/>
            <pc:sldMk cId="206147031" sldId="264"/>
            <ac:spMk id="2" creationId="{D1DC6E79-F98B-42BA-AA8F-0D7938EF1636}"/>
          </ac:spMkLst>
        </pc:spChg>
      </pc:sldChg>
      <pc:sldChg chg="del">
        <pc:chgData name="Chad Vidden" userId="S::cvidden@uwlax.edu::fa919fd6-03f8-48d0-9b95-10ac8c9672df" providerId="AD" clId="Web-{E61D0990-B95D-04F1-98A9-D632C2F806BC}" dt="2020-04-23T15:41:23.506" v="74"/>
        <pc:sldMkLst>
          <pc:docMk/>
          <pc:sldMk cId="2897208042" sldId="264"/>
        </pc:sldMkLst>
      </pc:sldChg>
      <pc:sldChg chg="modSp new modNotes">
        <pc:chgData name="Chad Vidden" userId="S::cvidden@uwlax.edu::fa919fd6-03f8-48d0-9b95-10ac8c9672df" providerId="AD" clId="Web-{E61D0990-B95D-04F1-98A9-D632C2F806BC}" dt="2020-04-23T15:47:53.675" v="239"/>
        <pc:sldMkLst>
          <pc:docMk/>
          <pc:sldMk cId="2939553048" sldId="265"/>
        </pc:sldMkLst>
        <pc:spChg chg="mod">
          <ac:chgData name="Chad Vidden" userId="S::cvidden@uwlax.edu::fa919fd6-03f8-48d0-9b95-10ac8c9672df" providerId="AD" clId="Web-{E61D0990-B95D-04F1-98A9-D632C2F806BC}" dt="2020-04-23T15:45:08.405" v="119" actId="20577"/>
          <ac:spMkLst>
            <pc:docMk/>
            <pc:sldMk cId="2939553048" sldId="265"/>
            <ac:spMk id="2" creationId="{DC4B76A3-74A2-4C7A-B78C-924BCFEBE4BD}"/>
          </ac:spMkLst>
        </pc:spChg>
      </pc:sldChg>
      <pc:sldChg chg="del">
        <pc:chgData name="Chad Vidden" userId="S::cvidden@uwlax.edu::fa919fd6-03f8-48d0-9b95-10ac8c9672df" providerId="AD" clId="Web-{E61D0990-B95D-04F1-98A9-D632C2F806BC}" dt="2020-04-23T15:41:23.475" v="73"/>
        <pc:sldMkLst>
          <pc:docMk/>
          <pc:sldMk cId="4260808109" sldId="265"/>
        </pc:sldMkLst>
      </pc:sldChg>
      <pc:sldChg chg="del">
        <pc:chgData name="Chad Vidden" userId="S::cvidden@uwlax.edu::fa919fd6-03f8-48d0-9b95-10ac8c9672df" providerId="AD" clId="Web-{E61D0990-B95D-04F1-98A9-D632C2F806BC}" dt="2020-04-23T15:41:23.459" v="72"/>
        <pc:sldMkLst>
          <pc:docMk/>
          <pc:sldMk cId="1218986475" sldId="266"/>
        </pc:sldMkLst>
      </pc:sldChg>
      <pc:sldChg chg="modSp new modNotes">
        <pc:chgData name="Chad Vidden" userId="S::cvidden@uwlax.edu::fa919fd6-03f8-48d0-9b95-10ac8c9672df" providerId="AD" clId="Web-{E61D0990-B95D-04F1-98A9-D632C2F806BC}" dt="2020-04-23T15:50:03.195" v="321"/>
        <pc:sldMkLst>
          <pc:docMk/>
          <pc:sldMk cId="4247125862" sldId="266"/>
        </pc:sldMkLst>
        <pc:spChg chg="mod">
          <ac:chgData name="Chad Vidden" userId="S::cvidden@uwlax.edu::fa919fd6-03f8-48d0-9b95-10ac8c9672df" providerId="AD" clId="Web-{E61D0990-B95D-04F1-98A9-D632C2F806BC}" dt="2020-04-23T15:48:10.192" v="259" actId="20577"/>
          <ac:spMkLst>
            <pc:docMk/>
            <pc:sldMk cId="4247125862" sldId="266"/>
            <ac:spMk id="2" creationId="{50BC22EE-D2B7-4B97-83DC-696D3D2C707C}"/>
          </ac:spMkLst>
        </pc:spChg>
      </pc:sldChg>
      <pc:sldChg chg="del">
        <pc:chgData name="Chad Vidden" userId="S::cvidden@uwlax.edu::fa919fd6-03f8-48d0-9b95-10ac8c9672df" providerId="AD" clId="Web-{E61D0990-B95D-04F1-98A9-D632C2F806BC}" dt="2020-04-23T15:41:23.444" v="71"/>
        <pc:sldMkLst>
          <pc:docMk/>
          <pc:sldMk cId="842112217" sldId="267"/>
        </pc:sldMkLst>
      </pc:sldChg>
      <pc:sldChg chg="modSp new modNotes">
        <pc:chgData name="Chad Vidden" userId="S::cvidden@uwlax.edu::fa919fd6-03f8-48d0-9b95-10ac8c9672df" providerId="AD" clId="Web-{E61D0990-B95D-04F1-98A9-D632C2F806BC}" dt="2020-04-23T15:54:56.956" v="451"/>
        <pc:sldMkLst>
          <pc:docMk/>
          <pc:sldMk cId="4038293834" sldId="267"/>
        </pc:sldMkLst>
        <pc:spChg chg="mod">
          <ac:chgData name="Chad Vidden" userId="S::cvidden@uwlax.edu::fa919fd6-03f8-48d0-9b95-10ac8c9672df" providerId="AD" clId="Web-{E61D0990-B95D-04F1-98A9-D632C2F806BC}" dt="2020-04-23T15:50:10.993" v="337" actId="20577"/>
          <ac:spMkLst>
            <pc:docMk/>
            <pc:sldMk cId="4038293834" sldId="267"/>
            <ac:spMk id="2" creationId="{78AD4A8F-E7CC-4C6B-9A33-BA4D12818AB0}"/>
          </ac:spMkLst>
        </pc:spChg>
      </pc:sldChg>
    </pc:docChg>
  </pc:docChgLst>
  <pc:docChgLst>
    <pc:chgData name="Chad Vidden" userId="S::cvidden@uwlax.edu::fa919fd6-03f8-48d0-9b95-10ac8c9672df" providerId="AD" clId="Web-{976F2E84-E51D-29F1-5D2D-B7C4AC6B650E}"/>
    <pc:docChg chg="addSld delSld modSld">
      <pc:chgData name="Chad Vidden" userId="S::cvidden@uwlax.edu::fa919fd6-03f8-48d0-9b95-10ac8c9672df" providerId="AD" clId="Web-{976F2E84-E51D-29F1-5D2D-B7C4AC6B650E}" dt="2020-04-01T15:47:22.704" v="604"/>
      <pc:docMkLst>
        <pc:docMk/>
      </pc:docMkLst>
      <pc:sldChg chg="modSp">
        <pc:chgData name="Chad Vidden" userId="S::cvidden@uwlax.edu::fa919fd6-03f8-48d0-9b95-10ac8c9672df" providerId="AD" clId="Web-{976F2E84-E51D-29F1-5D2D-B7C4AC6B650E}" dt="2020-04-01T03:00:45.497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976F2E84-E51D-29F1-5D2D-B7C4AC6B650E}" dt="2020-04-01T03:00:37.996" v="37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976F2E84-E51D-29F1-5D2D-B7C4AC6B650E}" dt="2020-04-01T03:00:45.497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35" v="57"/>
        <pc:sldMkLst>
          <pc:docMk/>
          <pc:sldMk cId="403596967" sldId="257"/>
        </pc:sldMkLst>
      </pc:sldChg>
      <pc:sldChg chg="delSp modSp">
        <pc:chgData name="Chad Vidden" userId="S::cvidden@uwlax.edu::fa919fd6-03f8-48d0-9b95-10ac8c9672df" providerId="AD" clId="Web-{976F2E84-E51D-29F1-5D2D-B7C4AC6B650E}" dt="2020-04-01T03:01:22.045" v="62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976F2E84-E51D-29F1-5D2D-B7C4AC6B650E}" dt="2020-04-01T03:01:22.045" v="62" actId="20577"/>
          <ac:spMkLst>
            <pc:docMk/>
            <pc:sldMk cId="2794664127" sldId="258"/>
            <ac:spMk id="2" creationId="{0103A535-FB13-4EBB-BEB4-7B8A6B93EF09}"/>
          </ac:spMkLst>
        </pc:spChg>
        <pc:inkChg chg="del">
          <ac:chgData name="Chad Vidden" userId="S::cvidden@uwlax.edu::fa919fd6-03f8-48d0-9b95-10ac8c9672df" providerId="AD" clId="Web-{976F2E84-E51D-29F1-5D2D-B7C4AC6B650E}" dt="2020-04-01T03:01:15.920" v="61"/>
          <ac:inkMkLst>
            <pc:docMk/>
            <pc:sldMk cId="2794664127" sldId="258"/>
            <ac:inkMk id="3" creationId="{1C8998FF-824A-44E7-B262-B5B237884A6F}"/>
          </ac:inkMkLst>
        </pc:inkChg>
      </pc:sldChg>
      <pc:sldChg chg="delSp modSp new mod modClrScheme chgLayout modNotes">
        <pc:chgData name="Chad Vidden" userId="S::cvidden@uwlax.edu::fa919fd6-03f8-48d0-9b95-10ac8c9672df" providerId="AD" clId="Web-{976F2E84-E51D-29F1-5D2D-B7C4AC6B650E}" dt="2020-04-01T03:02:36.408" v="162"/>
        <pc:sldMkLst>
          <pc:docMk/>
          <pc:sldMk cId="731333022" sldId="259"/>
        </pc:sldMkLst>
        <pc:spChg chg="mod ord">
          <ac:chgData name="Chad Vidden" userId="S::cvidden@uwlax.edu::fa919fd6-03f8-48d0-9b95-10ac8c9672df" providerId="AD" clId="Web-{976F2E84-E51D-29F1-5D2D-B7C4AC6B650E}" dt="2020-04-01T03:01:57.656" v="123" actId="20577"/>
          <ac:spMkLst>
            <pc:docMk/>
            <pc:sldMk cId="731333022" sldId="259"/>
            <ac:spMk id="2" creationId="{83ADDD7C-00D2-4E2C-924B-504F60202A4F}"/>
          </ac:spMkLst>
        </pc:spChg>
        <pc:spChg chg="del">
          <ac:chgData name="Chad Vidden" userId="S::cvidden@uwlax.edu::fa919fd6-03f8-48d0-9b95-10ac8c9672df" providerId="AD" clId="Web-{976F2E84-E51D-29F1-5D2D-B7C4AC6B650E}" dt="2020-04-01T03:01:33.530" v="66"/>
          <ac:spMkLst>
            <pc:docMk/>
            <pc:sldMk cId="731333022" sldId="259"/>
            <ac:spMk id="3" creationId="{F5D45524-B884-48D3-9DCB-60B3FA8A1D22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44" v="60"/>
        <pc:sldMkLst>
          <pc:docMk/>
          <pc:sldMk cId="738511991" sldId="259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5:32.900" v="296"/>
        <pc:sldMkLst>
          <pc:docMk/>
          <pc:sldMk cId="2436658890" sldId="260"/>
        </pc:sldMkLst>
        <pc:spChg chg="mod">
          <ac:chgData name="Chad Vidden" userId="S::cvidden@uwlax.edu::fa919fd6-03f8-48d0-9b95-10ac8c9672df" providerId="AD" clId="Web-{976F2E84-E51D-29F1-5D2D-B7C4AC6B650E}" dt="2020-04-01T03:02:51.377" v="188" actId="20577"/>
          <ac:spMkLst>
            <pc:docMk/>
            <pc:sldMk cId="2436658890" sldId="260"/>
            <ac:spMk id="2" creationId="{C542EB2A-86C5-40CB-9338-52C0A6B8E721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13" v="59"/>
        <pc:sldMkLst>
          <pc:docMk/>
          <pc:sldMk cId="2863636253" sldId="260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9:13.894" v="358"/>
        <pc:sldMkLst>
          <pc:docMk/>
          <pc:sldMk cId="760829661" sldId="261"/>
        </pc:sldMkLst>
        <pc:spChg chg="mod">
          <ac:chgData name="Chad Vidden" userId="S::cvidden@uwlax.edu::fa919fd6-03f8-48d0-9b95-10ac8c9672df" providerId="AD" clId="Web-{976F2E84-E51D-29F1-5D2D-B7C4AC6B650E}" dt="2020-04-01T03:05:47.416" v="300" actId="20577"/>
          <ac:spMkLst>
            <pc:docMk/>
            <pc:sldMk cId="760829661" sldId="261"/>
            <ac:spMk id="2" creationId="{98A1BD8D-A2F5-4220-A253-9BF93BC6F95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82" v="58"/>
        <pc:sldMkLst>
          <pc:docMk/>
          <pc:sldMk cId="2443307504" sldId="261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0:43.508" v="478"/>
        <pc:sldMkLst>
          <pc:docMk/>
          <pc:sldMk cId="382568378" sldId="262"/>
        </pc:sldMkLst>
        <pc:spChg chg="mod">
          <ac:chgData name="Chad Vidden" userId="S::cvidden@uwlax.edu::fa919fd6-03f8-48d0-9b95-10ac8c9672df" providerId="AD" clId="Web-{976F2E84-E51D-29F1-5D2D-B7C4AC6B650E}" dt="2020-04-01T03:09:25.973" v="374" actId="20577"/>
          <ac:spMkLst>
            <pc:docMk/>
            <pc:sldMk cId="382568378" sldId="262"/>
            <ac:spMk id="2" creationId="{71526A8E-2404-4F5F-B7C8-86679186F953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04" v="56"/>
        <pc:sldMkLst>
          <pc:docMk/>
          <pc:sldMk cId="1582824043" sldId="262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1:42.417" v="530"/>
        <pc:sldMkLst>
          <pc:docMk/>
          <pc:sldMk cId="1320289313" sldId="263"/>
        </pc:sldMkLst>
        <pc:spChg chg="mod">
          <ac:chgData name="Chad Vidden" userId="S::cvidden@uwlax.edu::fa919fd6-03f8-48d0-9b95-10ac8c9672df" providerId="AD" clId="Web-{976F2E84-E51D-29F1-5D2D-B7C4AC6B650E}" dt="2020-04-01T03:11:06.181" v="492" actId="20577"/>
          <ac:spMkLst>
            <pc:docMk/>
            <pc:sldMk cId="1320289313" sldId="263"/>
            <ac:spMk id="2" creationId="{307A1DD1-5BE5-4DE5-990C-EB8CA119FAD7}"/>
          </ac:spMkLst>
        </pc:spChg>
      </pc:sldChg>
      <pc:sldChg chg="add replId">
        <pc:chgData name="Chad Vidden" userId="S::cvidden@uwlax.edu::fa919fd6-03f8-48d0-9b95-10ac8c9672df" providerId="AD" clId="Web-{976F2E84-E51D-29F1-5D2D-B7C4AC6B650E}" dt="2020-04-01T03:11:44.151" v="531"/>
        <pc:sldMkLst>
          <pc:docMk/>
          <pc:sldMk cId="3535864880" sldId="264"/>
        </pc:sldMkLst>
      </pc:sldChg>
      <pc:sldChg chg="modSp new modNotes">
        <pc:chgData name="Chad Vidden" userId="S::cvidden@uwlax.edu::fa919fd6-03f8-48d0-9b95-10ac8c9672df" providerId="AD" clId="Web-{976F2E84-E51D-29F1-5D2D-B7C4AC6B650E}" dt="2020-04-01T15:47:22.704" v="604"/>
        <pc:sldMkLst>
          <pc:docMk/>
          <pc:sldMk cId="874562959" sldId="265"/>
        </pc:sldMkLst>
        <pc:spChg chg="mod">
          <ac:chgData name="Chad Vidden" userId="S::cvidden@uwlax.edu::fa919fd6-03f8-48d0-9b95-10ac8c9672df" providerId="AD" clId="Web-{976F2E84-E51D-29F1-5D2D-B7C4AC6B650E}" dt="2020-04-01T03:12:24.731" v="549" actId="20577"/>
          <ac:spMkLst>
            <pc:docMk/>
            <pc:sldMk cId="874562959" sldId="265"/>
            <ac:spMk id="2" creationId="{3B8B10EE-9824-4862-8B41-E1E2E7426F0E}"/>
          </ac:spMkLst>
        </pc:spChg>
      </pc:sldChg>
    </pc:docChg>
  </pc:docChgLst>
  <pc:docChgLst>
    <pc:chgData clId="Web-{FB05194F-5D8B-9C34-B623-FE653CA40577}"/>
    <pc:docChg chg="modSld">
      <pc:chgData name="" userId="" providerId="" clId="Web-{FB05194F-5D8B-9C34-B623-FE653CA40577}" dt="2020-04-01T15:48:27.326" v="1" actId="20577"/>
      <pc:docMkLst>
        <pc:docMk/>
      </pc:docMkLst>
      <pc:sldChg chg="modSp">
        <pc:chgData name="" userId="" providerId="" clId="Web-{FB05194F-5D8B-9C34-B623-FE653CA40577}" dt="2020-04-01T15:48:27.326" v="0" actId="20577"/>
        <pc:sldMkLst>
          <pc:docMk/>
          <pc:sldMk cId="650494771" sldId="256"/>
        </pc:sldMkLst>
        <pc:spChg chg="mod">
          <ac:chgData name="" userId="" providerId="" clId="Web-{FB05194F-5D8B-9C34-B623-FE653CA40577}" dt="2020-04-01T15:48:27.326" v="0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fa919fd6-03f8-48d0-9b95-10ac8c9672df" providerId="ADAL" clId="{27DE6F83-F09D-4E37-AA57-8BCA92ED0AE7}"/>
    <pc:docChg chg="addSld modSld">
      <pc:chgData name="Chad Vidden" userId="fa919fd6-03f8-48d0-9b95-10ac8c9672df" providerId="ADAL" clId="{27DE6F83-F09D-4E37-AA57-8BCA92ED0AE7}" dt="2020-04-26T03:08:00.853" v="2"/>
      <pc:docMkLst>
        <pc:docMk/>
      </pc:docMkLst>
      <pc:sldChg chg="addSp">
        <pc:chgData name="Chad Vidden" userId="fa919fd6-03f8-48d0-9b95-10ac8c9672df" providerId="ADAL" clId="{27DE6F83-F09D-4E37-AA57-8BCA92ED0AE7}" dt="2020-04-26T03:00:09.349" v="1"/>
        <pc:sldMkLst>
          <pc:docMk/>
          <pc:sldMk cId="650494771" sldId="256"/>
        </pc:sldMkLst>
        <pc:inkChg chg="add">
          <ac:chgData name="Chad Vidden" userId="fa919fd6-03f8-48d0-9b95-10ac8c9672df" providerId="ADAL" clId="{27DE6F83-F09D-4E37-AA57-8BCA92ED0AE7}" dt="2020-04-26T03:00:09.349" v="1"/>
          <ac:inkMkLst>
            <pc:docMk/>
            <pc:sldMk cId="650494771" sldId="256"/>
            <ac:inkMk id="4" creationId="{87002F7A-DE2A-4193-BD70-1321B472E883}"/>
          </ac:inkMkLst>
        </pc:inkChg>
      </pc:sldChg>
      <pc:sldChg chg="addSp">
        <pc:chgData name="Chad Vidden" userId="fa919fd6-03f8-48d0-9b95-10ac8c9672df" providerId="ADAL" clId="{27DE6F83-F09D-4E37-AA57-8BCA92ED0AE7}" dt="2020-04-26T03:08:00.853" v="2"/>
        <pc:sldMkLst>
          <pc:docMk/>
          <pc:sldMk cId="2794664127" sldId="258"/>
        </pc:sldMkLst>
        <pc:inkChg chg="add">
          <ac:chgData name="Chad Vidden" userId="fa919fd6-03f8-48d0-9b95-10ac8c9672df" providerId="ADAL" clId="{27DE6F83-F09D-4E37-AA57-8BCA92ED0AE7}" dt="2020-04-26T03:08:00.853" v="2"/>
          <ac:inkMkLst>
            <pc:docMk/>
            <pc:sldMk cId="2794664127" sldId="258"/>
            <ac:inkMk id="3" creationId="{50AB1F4D-26E1-47AB-B929-33BC730C010E}"/>
          </ac:inkMkLst>
        </pc:inkChg>
      </pc:sldChg>
      <pc:sldChg chg="addSp">
        <pc:chgData name="Chad Vidden" userId="fa919fd6-03f8-48d0-9b95-10ac8c9672df" providerId="ADAL" clId="{27DE6F83-F09D-4E37-AA57-8BCA92ED0AE7}" dt="2020-04-26T03:08:00.853" v="2"/>
        <pc:sldMkLst>
          <pc:docMk/>
          <pc:sldMk cId="1404313816" sldId="263"/>
        </pc:sldMkLst>
        <pc:inkChg chg="add">
          <ac:chgData name="Chad Vidden" userId="fa919fd6-03f8-48d0-9b95-10ac8c9672df" providerId="ADAL" clId="{27DE6F83-F09D-4E37-AA57-8BCA92ED0AE7}" dt="2020-04-26T03:08:00.853" v="2"/>
          <ac:inkMkLst>
            <pc:docMk/>
            <pc:sldMk cId="1404313816" sldId="263"/>
            <ac:inkMk id="4" creationId="{404F34EB-F90F-4603-B1D3-0AFA8D7479A7}"/>
          </ac:inkMkLst>
        </pc:inkChg>
      </pc:sldChg>
      <pc:sldChg chg="addSp">
        <pc:chgData name="Chad Vidden" userId="fa919fd6-03f8-48d0-9b95-10ac8c9672df" providerId="ADAL" clId="{27DE6F83-F09D-4E37-AA57-8BCA92ED0AE7}" dt="2020-04-26T03:00:09.349" v="1"/>
        <pc:sldMkLst>
          <pc:docMk/>
          <pc:sldMk cId="206147031" sldId="264"/>
        </pc:sldMkLst>
        <pc:inkChg chg="add">
          <ac:chgData name="Chad Vidden" userId="fa919fd6-03f8-48d0-9b95-10ac8c9672df" providerId="ADAL" clId="{27DE6F83-F09D-4E37-AA57-8BCA92ED0AE7}" dt="2020-04-26T03:00:09.349" v="1"/>
          <ac:inkMkLst>
            <pc:docMk/>
            <pc:sldMk cId="206147031" sldId="264"/>
            <ac:inkMk id="3" creationId="{082ACE38-CDF1-4859-AAED-9F8A2048BBA6}"/>
          </ac:inkMkLst>
        </pc:inkChg>
      </pc:sldChg>
      <pc:sldChg chg="addSp">
        <pc:chgData name="Chad Vidden" userId="fa919fd6-03f8-48d0-9b95-10ac8c9672df" providerId="ADAL" clId="{27DE6F83-F09D-4E37-AA57-8BCA92ED0AE7}" dt="2020-04-26T03:00:09.349" v="1"/>
        <pc:sldMkLst>
          <pc:docMk/>
          <pc:sldMk cId="2939553048" sldId="265"/>
        </pc:sldMkLst>
        <pc:inkChg chg="add">
          <ac:chgData name="Chad Vidden" userId="fa919fd6-03f8-48d0-9b95-10ac8c9672df" providerId="ADAL" clId="{27DE6F83-F09D-4E37-AA57-8BCA92ED0AE7}" dt="2020-04-26T03:00:09.349" v="1"/>
          <ac:inkMkLst>
            <pc:docMk/>
            <pc:sldMk cId="2939553048" sldId="265"/>
            <ac:inkMk id="3" creationId="{C4824634-9625-49CA-8312-AF352568AFF0}"/>
          </ac:inkMkLst>
        </pc:inkChg>
      </pc:sldChg>
      <pc:sldChg chg="addSp">
        <pc:chgData name="Chad Vidden" userId="fa919fd6-03f8-48d0-9b95-10ac8c9672df" providerId="ADAL" clId="{27DE6F83-F09D-4E37-AA57-8BCA92ED0AE7}" dt="2020-04-26T03:00:09.349" v="1"/>
        <pc:sldMkLst>
          <pc:docMk/>
          <pc:sldMk cId="4247125862" sldId="266"/>
        </pc:sldMkLst>
        <pc:inkChg chg="add">
          <ac:chgData name="Chad Vidden" userId="fa919fd6-03f8-48d0-9b95-10ac8c9672df" providerId="ADAL" clId="{27DE6F83-F09D-4E37-AA57-8BCA92ED0AE7}" dt="2020-04-26T03:00:09.349" v="1"/>
          <ac:inkMkLst>
            <pc:docMk/>
            <pc:sldMk cId="4247125862" sldId="266"/>
            <ac:inkMk id="3" creationId="{ABAAFCFC-EA22-4775-A2C2-1CCB2BD25C03}"/>
          </ac:inkMkLst>
        </pc:inkChg>
      </pc:sldChg>
      <pc:sldChg chg="addSp">
        <pc:chgData name="Chad Vidden" userId="fa919fd6-03f8-48d0-9b95-10ac8c9672df" providerId="ADAL" clId="{27DE6F83-F09D-4E37-AA57-8BCA92ED0AE7}" dt="2020-04-26T03:08:00.853" v="2"/>
        <pc:sldMkLst>
          <pc:docMk/>
          <pc:sldMk cId="4038293834" sldId="267"/>
        </pc:sldMkLst>
        <pc:inkChg chg="add">
          <ac:chgData name="Chad Vidden" userId="fa919fd6-03f8-48d0-9b95-10ac8c9672df" providerId="ADAL" clId="{27DE6F83-F09D-4E37-AA57-8BCA92ED0AE7}" dt="2020-04-26T03:00:09.349" v="1"/>
          <ac:inkMkLst>
            <pc:docMk/>
            <pc:sldMk cId="4038293834" sldId="267"/>
            <ac:inkMk id="3" creationId="{1B51259E-9599-4539-B755-861B995D1221}"/>
          </ac:inkMkLst>
        </pc:inkChg>
        <pc:inkChg chg="add">
          <ac:chgData name="Chad Vidden" userId="fa919fd6-03f8-48d0-9b95-10ac8c9672df" providerId="ADAL" clId="{27DE6F83-F09D-4E37-AA57-8BCA92ED0AE7}" dt="2020-04-26T03:08:00.853" v="2"/>
          <ac:inkMkLst>
            <pc:docMk/>
            <pc:sldMk cId="4038293834" sldId="267"/>
            <ac:inkMk id="4" creationId="{6EA03CF4-600E-41F8-88A3-E3486CC8F6A3}"/>
          </ac:inkMkLst>
        </pc:inkChg>
      </pc:sldChg>
      <pc:sldChg chg="addSp add">
        <pc:chgData name="Chad Vidden" userId="fa919fd6-03f8-48d0-9b95-10ac8c9672df" providerId="ADAL" clId="{27DE6F83-F09D-4E37-AA57-8BCA92ED0AE7}" dt="2020-04-26T03:08:00.853" v="2"/>
        <pc:sldMkLst>
          <pc:docMk/>
          <pc:sldMk cId="2377607027" sldId="268"/>
        </pc:sldMkLst>
        <pc:inkChg chg="add">
          <ac:chgData name="Chad Vidden" userId="fa919fd6-03f8-48d0-9b95-10ac8c9672df" providerId="ADAL" clId="{27DE6F83-F09D-4E37-AA57-8BCA92ED0AE7}" dt="2020-04-26T03:08:00.853" v="2"/>
          <ac:inkMkLst>
            <pc:docMk/>
            <pc:sldMk cId="2377607027" sldId="268"/>
            <ac:inkMk id="3" creationId="{2A23777D-CAD9-4836-ACCD-E9C8AABA9133}"/>
          </ac:inkMkLst>
        </pc:inkChg>
      </pc:sldChg>
    </pc:docChg>
  </pc:docChgLst>
  <pc:docChgLst>
    <pc:chgData name="Chad Vidden" userId="fa919fd6-03f8-48d0-9b95-10ac8c9672df" providerId="ADAL" clId="{1572EB86-0D8D-402A-8E72-E91A9A2A3CD7}"/>
    <pc:docChg chg="custSel addSld modSld sldOrd">
      <pc:chgData name="Chad Vidden" userId="fa919fd6-03f8-48d0-9b95-10ac8c9672df" providerId="ADAL" clId="{1572EB86-0D8D-402A-8E72-E91A9A2A3CD7}" dt="2020-03-24T21:22:59.163" v="1627" actId="20577"/>
      <pc:docMkLst>
        <pc:docMk/>
      </pc:docMkLst>
      <pc:sldChg chg="modSp">
        <pc:chgData name="Chad Vidden" userId="fa919fd6-03f8-48d0-9b95-10ac8c9672df" providerId="ADAL" clId="{1572EB86-0D8D-402A-8E72-E91A9A2A3CD7}" dt="2020-03-24T21:06:56.600" v="22" actId="20577"/>
        <pc:sldMkLst>
          <pc:docMk/>
          <pc:sldMk cId="650494771" sldId="256"/>
        </pc:sldMkLst>
        <pc:spChg chg="mod">
          <ac:chgData name="Chad Vidden" userId="fa919fd6-03f8-48d0-9b95-10ac8c9672df" providerId="ADAL" clId="{1572EB86-0D8D-402A-8E72-E91A9A2A3CD7}" dt="2020-03-24T21:06:56.600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 modSp add ord modNotesTx">
        <pc:chgData name="Chad Vidden" userId="fa919fd6-03f8-48d0-9b95-10ac8c9672df" providerId="ADAL" clId="{1572EB86-0D8D-402A-8E72-E91A9A2A3CD7}" dt="2020-03-24T21:21:36.581" v="1447" actId="20577"/>
        <pc:sldMkLst>
          <pc:docMk/>
          <pc:sldMk cId="403596967" sldId="257"/>
        </pc:sldMkLst>
        <pc:spChg chg="mod">
          <ac:chgData name="Chad Vidden" userId="fa919fd6-03f8-48d0-9b95-10ac8c9672df" providerId="ADAL" clId="{1572EB86-0D8D-402A-8E72-E91A9A2A3CD7}" dt="2020-03-24T21:11:00.810" v="424" actId="20577"/>
          <ac:spMkLst>
            <pc:docMk/>
            <pc:sldMk cId="403596967" sldId="257"/>
            <ac:spMk id="2" creationId="{D7C69771-9200-40F5-81E1-2EFCDCE5D5B4}"/>
          </ac:spMkLst>
        </pc:spChg>
        <pc:spChg chg="del">
          <ac:chgData name="Chad Vidden" userId="fa919fd6-03f8-48d0-9b95-10ac8c9672df" providerId="ADAL" clId="{1572EB86-0D8D-402A-8E72-E91A9A2A3CD7}" dt="2020-03-24T21:07:06.562" v="24" actId="478"/>
          <ac:spMkLst>
            <pc:docMk/>
            <pc:sldMk cId="403596967" sldId="257"/>
            <ac:spMk id="3" creationId="{3718AFC5-3451-4EE5-9D3A-4EDB4FBDE661}"/>
          </ac:spMkLst>
        </pc:spChg>
      </pc:sldChg>
      <pc:sldChg chg="addSp delSp modSp add ord">
        <pc:chgData name="Chad Vidden" userId="fa919fd6-03f8-48d0-9b95-10ac8c9672df" providerId="ADAL" clId="{1572EB86-0D8D-402A-8E72-E91A9A2A3CD7}" dt="2020-03-24T21:09:24.996" v="172" actId="5793"/>
        <pc:sldMkLst>
          <pc:docMk/>
          <pc:sldMk cId="2794664127" sldId="258"/>
        </pc:sldMkLst>
        <pc:spChg chg="mod">
          <ac:chgData name="Chad Vidden" userId="fa919fd6-03f8-48d0-9b95-10ac8c9672df" providerId="ADAL" clId="{1572EB86-0D8D-402A-8E72-E91A9A2A3CD7}" dt="2020-03-24T21:09:08.430" v="164" actId="20577"/>
          <ac:spMkLst>
            <pc:docMk/>
            <pc:sldMk cId="2794664127" sldId="258"/>
            <ac:spMk id="2" creationId="{0103A535-FB13-4EBB-BEB4-7B8A6B93EF09}"/>
          </ac:spMkLst>
        </pc:spChg>
        <pc:spChg chg="del">
          <ac:chgData name="Chad Vidden" userId="fa919fd6-03f8-48d0-9b95-10ac8c9672df" providerId="ADAL" clId="{1572EB86-0D8D-402A-8E72-E91A9A2A3CD7}" dt="2020-03-24T21:08:29.126" v="120" actId="478"/>
          <ac:spMkLst>
            <pc:docMk/>
            <pc:sldMk cId="2794664127" sldId="258"/>
            <ac:spMk id="3" creationId="{2DD76BD5-A3B0-4AAD-9164-5562D6EDA659}"/>
          </ac:spMkLst>
        </pc:spChg>
        <pc:spChg chg="add mod">
          <ac:chgData name="Chad Vidden" userId="fa919fd6-03f8-48d0-9b95-10ac8c9672df" providerId="ADAL" clId="{1572EB86-0D8D-402A-8E72-E91A9A2A3CD7}" dt="2020-03-24T21:09:24.996" v="172" actId="5793"/>
          <ac:spMkLst>
            <pc:docMk/>
            <pc:sldMk cId="2794664127" sldId="258"/>
            <ac:spMk id="4" creationId="{EF80C27F-E1FE-40DB-9563-885CD6D36EFB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0:53.856" v="415" actId="20577"/>
        <pc:sldMkLst>
          <pc:docMk/>
          <pc:sldMk cId="738511991" sldId="259"/>
        </pc:sldMkLst>
        <pc:spChg chg="mod">
          <ac:chgData name="Chad Vidden" userId="fa919fd6-03f8-48d0-9b95-10ac8c9672df" providerId="ADAL" clId="{1572EB86-0D8D-402A-8E72-E91A9A2A3CD7}" dt="2020-03-24T21:09:50.294" v="193" actId="20577"/>
          <ac:spMkLst>
            <pc:docMk/>
            <pc:sldMk cId="738511991" sldId="259"/>
            <ac:spMk id="2" creationId="{7A9291AC-6E8B-420E-B06B-5A794B9DD348}"/>
          </ac:spMkLst>
        </pc:spChg>
        <pc:spChg chg="del">
          <ac:chgData name="Chad Vidden" userId="fa919fd6-03f8-48d0-9b95-10ac8c9672df" providerId="ADAL" clId="{1572EB86-0D8D-402A-8E72-E91A9A2A3CD7}" dt="2020-03-24T21:09:41.023" v="174" actId="478"/>
          <ac:spMkLst>
            <pc:docMk/>
            <pc:sldMk cId="738511991" sldId="259"/>
            <ac:spMk id="3" creationId="{500E4FE3-EF04-4B0E-AA01-E97C64C71B89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4:23.241" v="717" actId="20577"/>
        <pc:sldMkLst>
          <pc:docMk/>
          <pc:sldMk cId="2863636253" sldId="260"/>
        </pc:sldMkLst>
        <pc:spChg chg="mod">
          <ac:chgData name="Chad Vidden" userId="fa919fd6-03f8-48d0-9b95-10ac8c9672df" providerId="ADAL" clId="{1572EB86-0D8D-402A-8E72-E91A9A2A3CD7}" dt="2020-03-24T21:13:07.448" v="459" actId="20577"/>
          <ac:spMkLst>
            <pc:docMk/>
            <pc:sldMk cId="2863636253" sldId="260"/>
            <ac:spMk id="2" creationId="{C306157B-8FB0-4DBF-87DB-613DEB3EEF93}"/>
          </ac:spMkLst>
        </pc:spChg>
        <pc:spChg chg="del">
          <ac:chgData name="Chad Vidden" userId="fa919fd6-03f8-48d0-9b95-10ac8c9672df" providerId="ADAL" clId="{1572EB86-0D8D-402A-8E72-E91A9A2A3CD7}" dt="2020-03-24T21:12:30.937" v="435" actId="478"/>
          <ac:spMkLst>
            <pc:docMk/>
            <pc:sldMk cId="2863636253" sldId="260"/>
            <ac:spMk id="3" creationId="{0C0103FF-F3CC-4CF9-A13D-0B481FE3BDF6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7:45.045" v="935" actId="20577"/>
        <pc:sldMkLst>
          <pc:docMk/>
          <pc:sldMk cId="2443307504" sldId="261"/>
        </pc:sldMkLst>
        <pc:spChg chg="mod">
          <ac:chgData name="Chad Vidden" userId="fa919fd6-03f8-48d0-9b95-10ac8c9672df" providerId="ADAL" clId="{1572EB86-0D8D-402A-8E72-E91A9A2A3CD7}" dt="2020-03-24T21:15:40.023" v="746" actId="20577"/>
          <ac:spMkLst>
            <pc:docMk/>
            <pc:sldMk cId="2443307504" sldId="261"/>
            <ac:spMk id="2" creationId="{EEC69DB4-7042-4CC9-9B13-87F78B0DDDAC}"/>
          </ac:spMkLst>
        </pc:spChg>
        <pc:spChg chg="del">
          <ac:chgData name="Chad Vidden" userId="fa919fd6-03f8-48d0-9b95-10ac8c9672df" providerId="ADAL" clId="{1572EB86-0D8D-402A-8E72-E91A9A2A3CD7}" dt="2020-03-24T21:15:30.596" v="719" actId="478"/>
          <ac:spMkLst>
            <pc:docMk/>
            <pc:sldMk cId="2443307504" sldId="261"/>
            <ac:spMk id="3" creationId="{0C2B9521-04D0-4FC5-BF90-80463F421F67}"/>
          </ac:spMkLst>
        </pc:spChg>
      </pc:sldChg>
      <pc:sldChg chg="modSp add modNotesTx">
        <pc:chgData name="Chad Vidden" userId="fa919fd6-03f8-48d0-9b95-10ac8c9672df" providerId="ADAL" clId="{1572EB86-0D8D-402A-8E72-E91A9A2A3CD7}" dt="2020-03-24T21:22:59.163" v="1627" actId="20577"/>
        <pc:sldMkLst>
          <pc:docMk/>
          <pc:sldMk cId="1582824043" sldId="262"/>
        </pc:sldMkLst>
        <pc:spChg chg="mod">
          <ac:chgData name="Chad Vidden" userId="fa919fd6-03f8-48d0-9b95-10ac8c9672df" providerId="ADAL" clId="{1572EB86-0D8D-402A-8E72-E91A9A2A3CD7}" dt="2020-03-24T21:19:39.173" v="1113" actId="20577"/>
          <ac:spMkLst>
            <pc:docMk/>
            <pc:sldMk cId="1582824043" sldId="262"/>
            <ac:spMk id="2" creationId="{F9E88F1B-9021-46F7-9AD5-23F9AE255AFD}"/>
          </ac:spMkLst>
        </pc:spChg>
      </pc:sldChg>
    </pc:docChg>
  </pc:docChgLst>
  <pc:docChgLst>
    <pc:chgData name="Chad Vidden" userId="S::cvidden@uwlax.edu::fa919fd6-03f8-48d0-9b95-10ac8c9672df" providerId="AD" clId="Web-{BE0EDB51-7E15-8AA5-147E-C391DEE858F9}"/>
    <pc:docChg chg="addSld delSld modSld">
      <pc:chgData name="Chad Vidden" userId="S::cvidden@uwlax.edu::fa919fd6-03f8-48d0-9b95-10ac8c9672df" providerId="AD" clId="Web-{BE0EDB51-7E15-8AA5-147E-C391DEE858F9}" dt="2020-04-01T16:28:55.863" v="574"/>
      <pc:docMkLst>
        <pc:docMk/>
      </pc:docMkLst>
      <pc:sldChg chg="modSp">
        <pc:chgData name="Chad Vidden" userId="S::cvidden@uwlax.edu::fa919fd6-03f8-48d0-9b95-10ac8c9672df" providerId="AD" clId="Web-{BE0EDB51-7E15-8AA5-147E-C391DEE858F9}" dt="2020-04-01T16:03:04.373" v="64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BE0EDB51-7E15-8AA5-147E-C391DEE858F9}" dt="2020-04-01T16:02:58.842" v="37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BE0EDB51-7E15-8AA5-147E-C391DEE858F9}" dt="2020-04-01T16:03:04.373" v="64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modSp">
        <pc:chgData name="Chad Vidden" userId="S::cvidden@uwlax.edu::fa919fd6-03f8-48d0-9b95-10ac8c9672df" providerId="AD" clId="Web-{BE0EDB51-7E15-8AA5-147E-C391DEE858F9}" dt="2020-04-01T16:26:48.312" v="519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BE0EDB51-7E15-8AA5-147E-C391DEE858F9}" dt="2020-04-01T16:26:48.312" v="519" actId="20577"/>
          <ac:spMkLst>
            <pc:docMk/>
            <pc:sldMk cId="2794664127" sldId="258"/>
            <ac:spMk id="2" creationId="{0103A535-FB13-4EBB-BEB4-7B8A6B93EF09}"/>
          </ac:spMkLst>
        </pc:spChg>
      </pc:sldChg>
      <pc:sldChg chg="modSp modNotes">
        <pc:chgData name="Chad Vidden" userId="S::cvidden@uwlax.edu::fa919fd6-03f8-48d0-9b95-10ac8c9672df" providerId="AD" clId="Web-{BE0EDB51-7E15-8AA5-147E-C391DEE858F9}" dt="2020-04-01T16:20:55.691" v="161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BE0EDB51-7E15-8AA5-147E-C391DEE858F9}" dt="2020-04-01T16:20:30.033" v="108" actId="20577"/>
          <ac:spMkLst>
            <pc:docMk/>
            <pc:sldMk cId="731333022" sldId="259"/>
            <ac:spMk id="2" creationId="{83ADDD7C-00D2-4E2C-924B-504F60202A4F}"/>
          </ac:spMkLst>
        </pc:spChg>
      </pc:sldChg>
      <pc:sldChg chg="del">
        <pc:chgData name="Chad Vidden" userId="S::cvidden@uwlax.edu::fa919fd6-03f8-48d0-9b95-10ac8c9672df" providerId="AD" clId="Web-{BE0EDB51-7E15-8AA5-147E-C391DEE858F9}" dt="2020-04-01T16:18:22.045" v="69"/>
        <pc:sldMkLst>
          <pc:docMk/>
          <pc:sldMk cId="1409169783" sldId="260"/>
        </pc:sldMkLst>
      </pc:sldChg>
      <pc:sldChg chg="del">
        <pc:chgData name="Chad Vidden" userId="S::cvidden@uwlax.edu::fa919fd6-03f8-48d0-9b95-10ac8c9672df" providerId="AD" clId="Web-{BE0EDB51-7E15-8AA5-147E-C391DEE858F9}" dt="2020-04-01T16:18:22.045" v="68"/>
        <pc:sldMkLst>
          <pc:docMk/>
          <pc:sldMk cId="2862730537" sldId="261"/>
        </pc:sldMkLst>
      </pc:sldChg>
      <pc:sldChg chg="del">
        <pc:chgData name="Chad Vidden" userId="S::cvidden@uwlax.edu::fa919fd6-03f8-48d0-9b95-10ac8c9672df" providerId="AD" clId="Web-{BE0EDB51-7E15-8AA5-147E-C391DEE858F9}" dt="2020-04-01T16:18:22.045" v="67"/>
        <pc:sldMkLst>
          <pc:docMk/>
          <pc:sldMk cId="347258321" sldId="262"/>
        </pc:sldMkLst>
      </pc:sldChg>
      <pc:sldChg chg="modSp modNotes">
        <pc:chgData name="Chad Vidden" userId="S::cvidden@uwlax.edu::fa919fd6-03f8-48d0-9b95-10ac8c9672df" providerId="AD" clId="Web-{BE0EDB51-7E15-8AA5-147E-C391DEE858F9}" dt="2020-04-01T16:28:55.863" v="574"/>
        <pc:sldMkLst>
          <pc:docMk/>
          <pc:sldMk cId="1404313816" sldId="263"/>
        </pc:sldMkLst>
        <pc:spChg chg="mod">
          <ac:chgData name="Chad Vidden" userId="S::cvidden@uwlax.edu::fa919fd6-03f8-48d0-9b95-10ac8c9672df" providerId="AD" clId="Web-{BE0EDB51-7E15-8AA5-147E-C391DEE858F9}" dt="2020-04-01T16:21:01.284" v="163" actId="20577"/>
          <ac:spMkLst>
            <pc:docMk/>
            <pc:sldMk cId="1404313816" sldId="263"/>
            <ac:spMk id="2" creationId="{29F2A634-13AD-4ACB-81D3-4F1EA2FA9D4E}"/>
          </ac:spMkLst>
        </pc:spChg>
        <pc:spChg chg="mod">
          <ac:chgData name="Chad Vidden" userId="S::cvidden@uwlax.edu::fa919fd6-03f8-48d0-9b95-10ac8c9672df" providerId="AD" clId="Web-{BE0EDB51-7E15-8AA5-147E-C391DEE858F9}" dt="2020-04-01T16:28:49.472" v="572" actId="20577"/>
          <ac:spMkLst>
            <pc:docMk/>
            <pc:sldMk cId="1404313816" sldId="263"/>
            <ac:spMk id="3" creationId="{2B084726-8F71-4729-8ACC-8E4AC2D5D4FD}"/>
          </ac:spMkLst>
        </pc:spChg>
      </pc:sldChg>
      <pc:sldChg chg="modSp new modNotes">
        <pc:chgData name="Chad Vidden" userId="S::cvidden@uwlax.edu::fa919fd6-03f8-48d0-9b95-10ac8c9672df" providerId="AD" clId="Web-{BE0EDB51-7E15-8AA5-147E-C391DEE858F9}" dt="2020-04-01T16:22:47.866" v="301"/>
        <pc:sldMkLst>
          <pc:docMk/>
          <pc:sldMk cId="3435776307" sldId="264"/>
        </pc:sldMkLst>
        <pc:spChg chg="mod">
          <ac:chgData name="Chad Vidden" userId="S::cvidden@uwlax.edu::fa919fd6-03f8-48d0-9b95-10ac8c9672df" providerId="AD" clId="Web-{BE0EDB51-7E15-8AA5-147E-C391DEE858F9}" dt="2020-04-01T16:21:20.879" v="182" actId="20577"/>
          <ac:spMkLst>
            <pc:docMk/>
            <pc:sldMk cId="3435776307" sldId="264"/>
            <ac:spMk id="2" creationId="{F7DBB0F3-1F6A-4348-85AD-AEC80A880E98}"/>
          </ac:spMkLst>
        </pc:spChg>
      </pc:sldChg>
      <pc:sldChg chg="modSp new modNotes">
        <pc:chgData name="Chad Vidden" userId="S::cvidden@uwlax.edu::fa919fd6-03f8-48d0-9b95-10ac8c9672df" providerId="AD" clId="Web-{BE0EDB51-7E15-8AA5-147E-C391DEE858F9}" dt="2020-04-01T16:23:35.227" v="354"/>
        <pc:sldMkLst>
          <pc:docMk/>
          <pc:sldMk cId="2921993842" sldId="265"/>
        </pc:sldMkLst>
        <pc:spChg chg="mod">
          <ac:chgData name="Chad Vidden" userId="S::cvidden@uwlax.edu::fa919fd6-03f8-48d0-9b95-10ac8c9672df" providerId="AD" clId="Web-{BE0EDB51-7E15-8AA5-147E-C391DEE858F9}" dt="2020-04-01T16:22:56.304" v="315" actId="20577"/>
          <ac:spMkLst>
            <pc:docMk/>
            <pc:sldMk cId="2921993842" sldId="265"/>
            <ac:spMk id="2" creationId="{E1B6C511-D6A5-43B6-AC9E-1233C5F1F85E}"/>
          </ac:spMkLst>
        </pc:spChg>
      </pc:sldChg>
      <pc:sldChg chg="modSp new modNotes">
        <pc:chgData name="Chad Vidden" userId="S::cvidden@uwlax.edu::fa919fd6-03f8-48d0-9b95-10ac8c9672df" providerId="AD" clId="Web-{BE0EDB51-7E15-8AA5-147E-C391DEE858F9}" dt="2020-04-01T16:25:55.779" v="478"/>
        <pc:sldMkLst>
          <pc:docMk/>
          <pc:sldMk cId="4118637930" sldId="266"/>
        </pc:sldMkLst>
        <pc:spChg chg="mod">
          <ac:chgData name="Chad Vidden" userId="S::cvidden@uwlax.edu::fa919fd6-03f8-48d0-9b95-10ac8c9672df" providerId="AD" clId="Web-{BE0EDB51-7E15-8AA5-147E-C391DEE858F9}" dt="2020-04-01T16:23:53.259" v="365" actId="20577"/>
          <ac:spMkLst>
            <pc:docMk/>
            <pc:sldMk cId="4118637930" sldId="266"/>
            <ac:spMk id="2" creationId="{96690080-C1FA-4D0E-A5AD-D4134F408AD3}"/>
          </ac:spMkLst>
        </pc:spChg>
      </pc:sldChg>
      <pc:sldChg chg="modSp add replId modNotes">
        <pc:chgData name="Chad Vidden" userId="S::cvidden@uwlax.edu::fa919fd6-03f8-48d0-9b95-10ac8c9672df" providerId="AD" clId="Web-{BE0EDB51-7E15-8AA5-147E-C391DEE858F9}" dt="2020-04-01T16:26:41.827" v="518"/>
        <pc:sldMkLst>
          <pc:docMk/>
          <pc:sldMk cId="211650965" sldId="267"/>
        </pc:sldMkLst>
        <pc:spChg chg="mod">
          <ac:chgData name="Chad Vidden" userId="S::cvidden@uwlax.edu::fa919fd6-03f8-48d0-9b95-10ac8c9672df" providerId="AD" clId="Web-{BE0EDB51-7E15-8AA5-147E-C391DEE858F9}" dt="2020-04-01T16:26:07.232" v="495" actId="20577"/>
          <ac:spMkLst>
            <pc:docMk/>
            <pc:sldMk cId="211650965" sldId="267"/>
            <ac:spMk id="2" creationId="{96690080-C1FA-4D0E-A5AD-D4134F408AD3}"/>
          </ac:spMkLst>
        </pc:spChg>
      </pc:sldChg>
    </pc:docChg>
  </pc:docChgLst>
  <pc:docChgLst>
    <pc:chgData name="Chad Vidden" userId="S::cvidden@uwlax.edu::fa919fd6-03f8-48d0-9b95-10ac8c9672df" providerId="AD" clId="Web-{FB05194F-5D8B-9C34-B623-FE653CA40577}"/>
    <pc:docChg chg="addSld delSld modSld sldOrd">
      <pc:chgData name="Chad Vidden" userId="S::cvidden@uwlax.edu::fa919fd6-03f8-48d0-9b95-10ac8c9672df" providerId="AD" clId="Web-{FB05194F-5D8B-9C34-B623-FE653CA40577}" dt="2020-04-01T16:00:24.657" v="689" actId="20577"/>
      <pc:docMkLst>
        <pc:docMk/>
      </pc:docMkLst>
      <pc:sldChg chg="modSp">
        <pc:chgData name="Chad Vidden" userId="S::cvidden@uwlax.edu::fa919fd6-03f8-48d0-9b95-10ac8c9672df" providerId="AD" clId="Web-{FB05194F-5D8B-9C34-B623-FE653CA40577}" dt="2020-04-01T15:48:50.937" v="39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FB05194F-5D8B-9C34-B623-FE653CA40577}" dt="2020-04-01T15:48:50.937" v="39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ord">
        <pc:chgData name="Chad Vidden" userId="S::cvidden@uwlax.edu::fa919fd6-03f8-48d0-9b95-10ac8c9672df" providerId="AD" clId="Web-{FB05194F-5D8B-9C34-B623-FE653CA40577}" dt="2020-04-01T15:48:56.984" v="41"/>
        <pc:sldMkLst>
          <pc:docMk/>
          <pc:sldMk cId="2794664127" sldId="258"/>
        </pc:sldMkLst>
      </pc:sldChg>
      <pc:sldChg chg="modSp modNotes">
        <pc:chgData name="Chad Vidden" userId="S::cvidden@uwlax.edu::fa919fd6-03f8-48d0-9b95-10ac8c9672df" providerId="AD" clId="Web-{FB05194F-5D8B-9C34-B623-FE653CA40577}" dt="2020-04-01T15:49:59.659" v="126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FB05194F-5D8B-9C34-B623-FE653CA40577}" dt="2020-04-01T15:49:11.297" v="56" actId="20577"/>
          <ac:spMkLst>
            <pc:docMk/>
            <pc:sldMk cId="731333022" sldId="259"/>
            <ac:spMk id="2" creationId="{83ADDD7C-00D2-4E2C-924B-504F60202A4F}"/>
          </ac:spMkLst>
        </pc:spChg>
      </pc:sldChg>
      <pc:sldChg chg="modSp new modNotes">
        <pc:chgData name="Chad Vidden" userId="S::cvidden@uwlax.edu::fa919fd6-03f8-48d0-9b95-10ac8c9672df" providerId="AD" clId="Web-{FB05194F-5D8B-9C34-B623-FE653CA40577}" dt="2020-04-01T15:51:47.539" v="230"/>
        <pc:sldMkLst>
          <pc:docMk/>
          <pc:sldMk cId="1409169783" sldId="260"/>
        </pc:sldMkLst>
        <pc:spChg chg="mod">
          <ac:chgData name="Chad Vidden" userId="S::cvidden@uwlax.edu::fa919fd6-03f8-48d0-9b95-10ac8c9672df" providerId="AD" clId="Web-{FB05194F-5D8B-9C34-B623-FE653CA40577}" dt="2020-04-01T15:50:24.332" v="164" actId="20577"/>
          <ac:spMkLst>
            <pc:docMk/>
            <pc:sldMk cId="1409169783" sldId="260"/>
            <ac:spMk id="2" creationId="{066BE396-C0AA-4177-B455-F13720805926}"/>
          </ac:spMkLst>
        </pc:spChg>
      </pc:sldChg>
      <pc:sldChg chg="del">
        <pc:chgData name="Chad Vidden" userId="S::cvidden@uwlax.edu::fa919fd6-03f8-48d0-9b95-10ac8c9672df" providerId="AD" clId="Web-{FB05194F-5D8B-9C34-B623-FE653CA40577}" dt="2020-04-01T15:49:03.234" v="47"/>
        <pc:sldMkLst>
          <pc:docMk/>
          <pc:sldMk cId="2436658890" sldId="260"/>
        </pc:sldMkLst>
      </pc:sldChg>
      <pc:sldChg chg="del">
        <pc:chgData name="Chad Vidden" userId="S::cvidden@uwlax.edu::fa919fd6-03f8-48d0-9b95-10ac8c9672df" providerId="AD" clId="Web-{FB05194F-5D8B-9C34-B623-FE653CA40577}" dt="2020-04-01T15:49:03.234" v="45"/>
        <pc:sldMkLst>
          <pc:docMk/>
          <pc:sldMk cId="760829661" sldId="261"/>
        </pc:sldMkLst>
      </pc:sldChg>
      <pc:sldChg chg="modSp new modNotes">
        <pc:chgData name="Chad Vidden" userId="S::cvidden@uwlax.edu::fa919fd6-03f8-48d0-9b95-10ac8c9672df" providerId="AD" clId="Web-{FB05194F-5D8B-9C34-B623-FE653CA40577}" dt="2020-04-01T15:52:56.980" v="304"/>
        <pc:sldMkLst>
          <pc:docMk/>
          <pc:sldMk cId="2862730537" sldId="261"/>
        </pc:sldMkLst>
        <pc:spChg chg="mod">
          <ac:chgData name="Chad Vidden" userId="S::cvidden@uwlax.edu::fa919fd6-03f8-48d0-9b95-10ac8c9672df" providerId="AD" clId="Web-{FB05194F-5D8B-9C34-B623-FE653CA40577}" dt="2020-04-01T15:52:04.180" v="244" actId="20577"/>
          <ac:spMkLst>
            <pc:docMk/>
            <pc:sldMk cId="2862730537" sldId="261"/>
            <ac:spMk id="2" creationId="{29F2A634-13AD-4ACB-81D3-4F1EA2FA9D4E}"/>
          </ac:spMkLst>
        </pc:spChg>
      </pc:sldChg>
      <pc:sldChg chg="add replId modNotes">
        <pc:chgData name="Chad Vidden" userId="S::cvidden@uwlax.edu::fa919fd6-03f8-48d0-9b95-10ac8c9672df" providerId="AD" clId="Web-{FB05194F-5D8B-9C34-B623-FE653CA40577}" dt="2020-04-01T15:54:28.750" v="373"/>
        <pc:sldMkLst>
          <pc:docMk/>
          <pc:sldMk cId="347258321" sldId="262"/>
        </pc:sldMkLst>
      </pc:sldChg>
      <pc:sldChg chg="del">
        <pc:chgData name="Chad Vidden" userId="S::cvidden@uwlax.edu::fa919fd6-03f8-48d0-9b95-10ac8c9672df" providerId="AD" clId="Web-{FB05194F-5D8B-9C34-B623-FE653CA40577}" dt="2020-04-01T15:49:03.234" v="46"/>
        <pc:sldMkLst>
          <pc:docMk/>
          <pc:sldMk cId="382568378" sldId="262"/>
        </pc:sldMkLst>
      </pc:sldChg>
      <pc:sldChg chg="del">
        <pc:chgData name="Chad Vidden" userId="S::cvidden@uwlax.edu::fa919fd6-03f8-48d0-9b95-10ac8c9672df" providerId="AD" clId="Web-{FB05194F-5D8B-9C34-B623-FE653CA40577}" dt="2020-04-01T15:49:03.234" v="44"/>
        <pc:sldMkLst>
          <pc:docMk/>
          <pc:sldMk cId="1320289313" sldId="263"/>
        </pc:sldMkLst>
      </pc:sldChg>
      <pc:sldChg chg="addSp modSp add mod replId modClrScheme chgLayout">
        <pc:chgData name="Chad Vidden" userId="S::cvidden@uwlax.edu::fa919fd6-03f8-48d0-9b95-10ac8c9672df" providerId="AD" clId="Web-{FB05194F-5D8B-9C34-B623-FE653CA40577}" dt="2020-04-01T16:00:24.641" v="688" actId="20577"/>
        <pc:sldMkLst>
          <pc:docMk/>
          <pc:sldMk cId="1404313816" sldId="263"/>
        </pc:sldMkLst>
        <pc:spChg chg="mod ord">
          <ac:chgData name="Chad Vidden" userId="S::cvidden@uwlax.edu::fa919fd6-03f8-48d0-9b95-10ac8c9672df" providerId="AD" clId="Web-{FB05194F-5D8B-9C34-B623-FE653CA40577}" dt="2020-04-01T15:55:47.753" v="414"/>
          <ac:spMkLst>
            <pc:docMk/>
            <pc:sldMk cId="1404313816" sldId="263"/>
            <ac:spMk id="2" creationId="{29F2A634-13AD-4ACB-81D3-4F1EA2FA9D4E}"/>
          </ac:spMkLst>
        </pc:spChg>
        <pc:spChg chg="add mod ord">
          <ac:chgData name="Chad Vidden" userId="S::cvidden@uwlax.edu::fa919fd6-03f8-48d0-9b95-10ac8c9672df" providerId="AD" clId="Web-{FB05194F-5D8B-9C34-B623-FE653CA40577}" dt="2020-04-01T16:00:24.641" v="688" actId="20577"/>
          <ac:spMkLst>
            <pc:docMk/>
            <pc:sldMk cId="1404313816" sldId="263"/>
            <ac:spMk id="3" creationId="{2B084726-8F71-4729-8ACC-8E4AC2D5D4FD}"/>
          </ac:spMkLst>
        </pc:spChg>
      </pc:sldChg>
      <pc:sldChg chg="del">
        <pc:chgData name="Chad Vidden" userId="S::cvidden@uwlax.edu::fa919fd6-03f8-48d0-9b95-10ac8c9672df" providerId="AD" clId="Web-{FB05194F-5D8B-9C34-B623-FE653CA40577}" dt="2020-04-01T15:49:03.219" v="43"/>
        <pc:sldMkLst>
          <pc:docMk/>
          <pc:sldMk cId="3535864880" sldId="264"/>
        </pc:sldMkLst>
      </pc:sldChg>
      <pc:sldChg chg="del">
        <pc:chgData name="Chad Vidden" userId="S::cvidden@uwlax.edu::fa919fd6-03f8-48d0-9b95-10ac8c9672df" providerId="AD" clId="Web-{FB05194F-5D8B-9C34-B623-FE653CA40577}" dt="2020-04-01T15:49:03.219" v="42"/>
        <pc:sldMkLst>
          <pc:docMk/>
          <pc:sldMk cId="874562959" sldId="265"/>
        </pc:sldMkLst>
      </pc:sldChg>
    </pc:docChg>
  </pc:docChgLst>
  <pc:docChgLst>
    <pc:chgData name="Chad Vidden" userId="fa919fd6-03f8-48d0-9b95-10ac8c9672df" providerId="ADAL" clId="{492F0945-D894-437D-A459-6B2BFC9B3A3E}"/>
    <pc:docChg chg="modSld">
      <pc:chgData name="Chad Vidden" userId="fa919fd6-03f8-48d0-9b95-10ac8c9672df" providerId="ADAL" clId="{492F0945-D894-437D-A459-6B2BFC9B3A3E}" dt="2020-04-16T04:17:13.330" v="0"/>
      <pc:docMkLst>
        <pc:docMk/>
      </pc:docMkLst>
      <pc:sldChg chg="addSp">
        <pc:chgData name="Chad Vidden" userId="fa919fd6-03f8-48d0-9b95-10ac8c9672df" providerId="ADAL" clId="{492F0945-D894-437D-A459-6B2BFC9B3A3E}" dt="2020-04-16T04:17:13.330" v="0"/>
        <pc:sldMkLst>
          <pc:docMk/>
          <pc:sldMk cId="650494771" sldId="256"/>
        </pc:sldMkLst>
        <pc:inkChg chg="add">
          <ac:chgData name="Chad Vidden" userId="fa919fd6-03f8-48d0-9b95-10ac8c9672df" providerId="ADAL" clId="{492F0945-D894-437D-A459-6B2BFC9B3A3E}" dt="2020-04-16T04:17:13.330" v="0"/>
          <ac:inkMkLst>
            <pc:docMk/>
            <pc:sldMk cId="650494771" sldId="256"/>
            <ac:inkMk id="4" creationId="{06BE331D-0A13-4FA9-A3A8-540A96B39E90}"/>
          </ac:inkMkLst>
        </pc:inkChg>
      </pc:sldChg>
      <pc:sldChg chg="addSp">
        <pc:chgData name="Chad Vidden" userId="fa919fd6-03f8-48d0-9b95-10ac8c9672df" providerId="ADAL" clId="{492F0945-D894-437D-A459-6B2BFC9B3A3E}" dt="2020-04-16T04:17:13.330" v="0"/>
        <pc:sldMkLst>
          <pc:docMk/>
          <pc:sldMk cId="2794664127" sldId="258"/>
        </pc:sldMkLst>
        <pc:inkChg chg="add">
          <ac:chgData name="Chad Vidden" userId="fa919fd6-03f8-48d0-9b95-10ac8c9672df" providerId="ADAL" clId="{492F0945-D894-437D-A459-6B2BFC9B3A3E}" dt="2020-04-16T04:17:13.330" v="0"/>
          <ac:inkMkLst>
            <pc:docMk/>
            <pc:sldMk cId="2794664127" sldId="258"/>
            <ac:inkMk id="3" creationId="{22956DCD-830C-4670-B129-57E0C96903B8}"/>
          </ac:inkMkLst>
        </pc:inkChg>
      </pc:sldChg>
      <pc:sldChg chg="addSp">
        <pc:chgData name="Chad Vidden" userId="fa919fd6-03f8-48d0-9b95-10ac8c9672df" providerId="ADAL" clId="{492F0945-D894-437D-A459-6B2BFC9B3A3E}" dt="2020-04-16T04:17:13.330" v="0"/>
        <pc:sldMkLst>
          <pc:docMk/>
          <pc:sldMk cId="731333022" sldId="259"/>
        </pc:sldMkLst>
        <pc:inkChg chg="add">
          <ac:chgData name="Chad Vidden" userId="fa919fd6-03f8-48d0-9b95-10ac8c9672df" providerId="ADAL" clId="{492F0945-D894-437D-A459-6B2BFC9B3A3E}" dt="2020-04-16T04:17:13.330" v="0"/>
          <ac:inkMkLst>
            <pc:docMk/>
            <pc:sldMk cId="731333022" sldId="259"/>
            <ac:inkMk id="3" creationId="{1D45C651-4D77-4C17-9DCA-E93A3A970EA1}"/>
          </ac:inkMkLst>
        </pc:inkChg>
      </pc:sldChg>
      <pc:sldChg chg="addSp">
        <pc:chgData name="Chad Vidden" userId="fa919fd6-03f8-48d0-9b95-10ac8c9672df" providerId="ADAL" clId="{492F0945-D894-437D-A459-6B2BFC9B3A3E}" dt="2020-04-16T04:17:13.330" v="0"/>
        <pc:sldMkLst>
          <pc:docMk/>
          <pc:sldMk cId="1404313816" sldId="263"/>
        </pc:sldMkLst>
        <pc:inkChg chg="add">
          <ac:chgData name="Chad Vidden" userId="fa919fd6-03f8-48d0-9b95-10ac8c9672df" providerId="ADAL" clId="{492F0945-D894-437D-A459-6B2BFC9B3A3E}" dt="2020-04-16T04:17:13.330" v="0"/>
          <ac:inkMkLst>
            <pc:docMk/>
            <pc:sldMk cId="1404313816" sldId="263"/>
            <ac:inkMk id="4" creationId="{0C0C1033-71FD-4A25-8F8B-F219A12893F8}"/>
          </ac:inkMkLst>
        </pc:inkChg>
      </pc:sldChg>
      <pc:sldChg chg="addSp">
        <pc:chgData name="Chad Vidden" userId="fa919fd6-03f8-48d0-9b95-10ac8c9672df" providerId="ADAL" clId="{492F0945-D894-437D-A459-6B2BFC9B3A3E}" dt="2020-04-16T04:17:13.330" v="0"/>
        <pc:sldMkLst>
          <pc:docMk/>
          <pc:sldMk cId="2897208042" sldId="264"/>
        </pc:sldMkLst>
        <pc:inkChg chg="add">
          <ac:chgData name="Chad Vidden" userId="fa919fd6-03f8-48d0-9b95-10ac8c9672df" providerId="ADAL" clId="{492F0945-D894-437D-A459-6B2BFC9B3A3E}" dt="2020-04-16T04:17:13.330" v="0"/>
          <ac:inkMkLst>
            <pc:docMk/>
            <pc:sldMk cId="2897208042" sldId="264"/>
            <ac:inkMk id="3" creationId="{7DB6DDE7-4D71-4D5A-A845-351BD2382151}"/>
          </ac:inkMkLst>
        </pc:inkChg>
      </pc:sldChg>
      <pc:sldChg chg="addSp">
        <pc:chgData name="Chad Vidden" userId="fa919fd6-03f8-48d0-9b95-10ac8c9672df" providerId="ADAL" clId="{492F0945-D894-437D-A459-6B2BFC9B3A3E}" dt="2020-04-16T04:17:13.330" v="0"/>
        <pc:sldMkLst>
          <pc:docMk/>
          <pc:sldMk cId="4260808109" sldId="265"/>
        </pc:sldMkLst>
        <pc:inkChg chg="add">
          <ac:chgData name="Chad Vidden" userId="fa919fd6-03f8-48d0-9b95-10ac8c9672df" providerId="ADAL" clId="{492F0945-D894-437D-A459-6B2BFC9B3A3E}" dt="2020-04-16T04:17:13.330" v="0"/>
          <ac:inkMkLst>
            <pc:docMk/>
            <pc:sldMk cId="4260808109" sldId="265"/>
            <ac:inkMk id="3" creationId="{63E778D5-E2AF-4ECC-9E27-A2D61FC2EB7E}"/>
          </ac:inkMkLst>
        </pc:inkChg>
      </pc:sldChg>
      <pc:sldChg chg="addSp">
        <pc:chgData name="Chad Vidden" userId="fa919fd6-03f8-48d0-9b95-10ac8c9672df" providerId="ADAL" clId="{492F0945-D894-437D-A459-6B2BFC9B3A3E}" dt="2020-04-16T04:17:13.330" v="0"/>
        <pc:sldMkLst>
          <pc:docMk/>
          <pc:sldMk cId="1218986475" sldId="266"/>
        </pc:sldMkLst>
        <pc:inkChg chg="add">
          <ac:chgData name="Chad Vidden" userId="fa919fd6-03f8-48d0-9b95-10ac8c9672df" providerId="ADAL" clId="{492F0945-D894-437D-A459-6B2BFC9B3A3E}" dt="2020-04-16T04:17:13.330" v="0"/>
          <ac:inkMkLst>
            <pc:docMk/>
            <pc:sldMk cId="1218986475" sldId="266"/>
            <ac:inkMk id="3" creationId="{41B7D195-FE84-4AAE-BE59-C6438F8DF352}"/>
          </ac:inkMkLst>
        </pc:inkChg>
      </pc:sldChg>
      <pc:sldChg chg="addSp">
        <pc:chgData name="Chad Vidden" userId="fa919fd6-03f8-48d0-9b95-10ac8c9672df" providerId="ADAL" clId="{492F0945-D894-437D-A459-6B2BFC9B3A3E}" dt="2020-04-16T04:17:13.330" v="0"/>
        <pc:sldMkLst>
          <pc:docMk/>
          <pc:sldMk cId="842112217" sldId="267"/>
        </pc:sldMkLst>
        <pc:inkChg chg="add">
          <ac:chgData name="Chad Vidden" userId="fa919fd6-03f8-48d0-9b95-10ac8c9672df" providerId="ADAL" clId="{492F0945-D894-437D-A459-6B2BFC9B3A3E}" dt="2020-04-16T04:17:13.330" v="0"/>
          <ac:inkMkLst>
            <pc:docMk/>
            <pc:sldMk cId="842112217" sldId="267"/>
            <ac:inkMk id="3" creationId="{AEB68BFC-5DC0-45E0-AF0F-4C64D4412858}"/>
          </ac:inkMkLst>
        </pc:inkChg>
      </pc:sldChg>
    </pc:docChg>
  </pc:docChgLst>
  <pc:docChgLst>
    <pc:chgData name="Chad Vidden" userId="fa919fd6-03f8-48d0-9b95-10ac8c9672df" providerId="ADAL" clId="{B6382BC1-22A7-4259-A367-C270E051C276}"/>
    <pc:docChg chg="modSld">
      <pc:chgData name="Chad Vidden" userId="fa919fd6-03f8-48d0-9b95-10ac8c9672df" providerId="ADAL" clId="{B6382BC1-22A7-4259-A367-C270E051C276}" dt="2020-04-08T02:45:35.250" v="54"/>
      <pc:docMkLst>
        <pc:docMk/>
      </pc:docMkLst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650494771" sldId="256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650494771" sldId="256"/>
            <ac:inkMk id="4" creationId="{3D82A880-A36E-4D85-BD4F-B95BE7CB5A30}"/>
          </ac:inkMkLst>
        </pc:inkChg>
      </pc:sldChg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2794664127" sldId="258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2794664127" sldId="258"/>
            <ac:inkMk id="3" creationId="{2A0275DC-8F13-478E-BF43-C42E485FE6C2}"/>
          </ac:inkMkLst>
        </pc:inkChg>
      </pc:sldChg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731333022" sldId="259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731333022" sldId="259"/>
            <ac:inkMk id="3" creationId="{74A205D3-F51A-47AB-907B-B81089A069F8}"/>
          </ac:inkMkLst>
        </pc:inkChg>
      </pc:sldChg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1404313816" sldId="263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1404313816" sldId="263"/>
            <ac:inkMk id="4" creationId="{544E8F7E-9370-4029-858C-0CA061935A2F}"/>
          </ac:inkMkLst>
        </pc:inkChg>
      </pc:sldChg>
      <pc:sldChg chg="addSp modNotesTx">
        <pc:chgData name="Chad Vidden" userId="fa919fd6-03f8-48d0-9b95-10ac8c9672df" providerId="ADAL" clId="{B6382BC1-22A7-4259-A367-C270E051C276}" dt="2020-04-08T02:45:35.250" v="54"/>
        <pc:sldMkLst>
          <pc:docMk/>
          <pc:sldMk cId="3435776307" sldId="264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3435776307" sldId="264"/>
            <ac:inkMk id="3" creationId="{9BB884A9-0462-4808-B633-D34061010353}"/>
          </ac:inkMkLst>
        </pc:inkChg>
      </pc:sldChg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2921993842" sldId="265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2921993842" sldId="265"/>
            <ac:inkMk id="3" creationId="{4D77B797-5AD6-42F2-BD3F-085EA17956D6}"/>
          </ac:inkMkLst>
        </pc:inkChg>
      </pc:sldChg>
      <pc:sldChg chg="addSp modNotesTx">
        <pc:chgData name="Chad Vidden" userId="fa919fd6-03f8-48d0-9b95-10ac8c9672df" providerId="ADAL" clId="{B6382BC1-22A7-4259-A367-C270E051C276}" dt="2020-04-08T02:45:35.250" v="54"/>
        <pc:sldMkLst>
          <pc:docMk/>
          <pc:sldMk cId="4118637930" sldId="266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4118637930" sldId="266"/>
            <ac:inkMk id="3" creationId="{933F0A25-C14A-48C9-B22C-EC5A115700DB}"/>
          </ac:inkMkLst>
        </pc:inkChg>
      </pc:sldChg>
      <pc:sldChg chg="addSp">
        <pc:chgData name="Chad Vidden" userId="fa919fd6-03f8-48d0-9b95-10ac8c9672df" providerId="ADAL" clId="{B6382BC1-22A7-4259-A367-C270E051C276}" dt="2020-04-08T02:45:35.250" v="54"/>
        <pc:sldMkLst>
          <pc:docMk/>
          <pc:sldMk cId="211650965" sldId="267"/>
        </pc:sldMkLst>
        <pc:inkChg chg="add">
          <ac:chgData name="Chad Vidden" userId="fa919fd6-03f8-48d0-9b95-10ac8c9672df" providerId="ADAL" clId="{B6382BC1-22A7-4259-A367-C270E051C276}" dt="2020-04-08T02:45:35.250" v="54"/>
          <ac:inkMkLst>
            <pc:docMk/>
            <pc:sldMk cId="211650965" sldId="267"/>
            <ac:inkMk id="3" creationId="{046FC62A-9C91-4965-89B2-5EBE453DD4F7}"/>
          </ac:inkMkLst>
        </pc:inkChg>
      </pc:sldChg>
    </pc:docChg>
  </pc:docChgLst>
  <pc:docChgLst>
    <pc:chgData name="Chad Vidden" userId="S::cvidden@uwlax.edu::fa919fd6-03f8-48d0-9b95-10ac8c9672df" providerId="AD" clId="Web-{5DF22C58-A7DB-B2D5-2614-8D966C2CB963}"/>
    <pc:docChg chg="addSld delSld modSld">
      <pc:chgData name="Chad Vidden" userId="S::cvidden@uwlax.edu::fa919fd6-03f8-48d0-9b95-10ac8c9672df" providerId="AD" clId="Web-{5DF22C58-A7DB-B2D5-2614-8D966C2CB963}" dt="2020-04-14T03:51:29.192" v="479" actId="20577"/>
      <pc:docMkLst>
        <pc:docMk/>
      </pc:docMkLst>
      <pc:sldChg chg="delSp modSp">
        <pc:chgData name="Chad Vidden" userId="S::cvidden@uwlax.edu::fa919fd6-03f8-48d0-9b95-10ac8c9672df" providerId="AD" clId="Web-{5DF22C58-A7DB-B2D5-2614-8D966C2CB963}" dt="2020-04-14T03:40:29.612" v="31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5DF22C58-A7DB-B2D5-2614-8D966C2CB963}" dt="2020-04-14T03:39:12.627" v="5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5DF22C58-A7DB-B2D5-2614-8D966C2CB963}" dt="2020-04-14T03:40:29.612" v="31" actId="20577"/>
          <ac:spMkLst>
            <pc:docMk/>
            <pc:sldMk cId="650494771" sldId="256"/>
            <ac:spMk id="3" creationId="{A9E7664B-FF9F-4B13-8597-43EA9CC3F60B}"/>
          </ac:spMkLst>
        </pc:spChg>
        <pc:inkChg chg="del">
          <ac:chgData name="Chad Vidden" userId="S::cvidden@uwlax.edu::fa919fd6-03f8-48d0-9b95-10ac8c9672df" providerId="AD" clId="Web-{5DF22C58-A7DB-B2D5-2614-8D966C2CB963}" dt="2020-04-14T03:38:57.455" v="0"/>
          <ac:inkMkLst>
            <pc:docMk/>
            <pc:sldMk cId="650494771" sldId="256"/>
            <ac:inkMk id="4" creationId="{3D82A880-A36E-4D85-BD4F-B95BE7CB5A30}"/>
          </ac:inkMkLst>
        </pc:inkChg>
      </pc:sldChg>
      <pc:sldChg chg="delSp">
        <pc:chgData name="Chad Vidden" userId="S::cvidden@uwlax.edu::fa919fd6-03f8-48d0-9b95-10ac8c9672df" providerId="AD" clId="Web-{5DF22C58-A7DB-B2D5-2614-8D966C2CB963}" dt="2020-04-14T03:41:20.409" v="46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5DF22C58-A7DB-B2D5-2614-8D966C2CB963}" dt="2020-04-14T03:41:20.409" v="46"/>
          <ac:inkMkLst>
            <pc:docMk/>
            <pc:sldMk cId="2794664127" sldId="258"/>
            <ac:inkMk id="3" creationId="{2A0275DC-8F13-478E-BF43-C42E485FE6C2}"/>
          </ac:inkMkLst>
        </pc:inkChg>
      </pc:sldChg>
      <pc:sldChg chg="delSp modSp modNotes">
        <pc:chgData name="Chad Vidden" userId="S::cvidden@uwlax.edu::fa919fd6-03f8-48d0-9b95-10ac8c9672df" providerId="AD" clId="Web-{5DF22C58-A7DB-B2D5-2614-8D966C2CB963}" dt="2020-04-14T03:42:01.972" v="124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5DF22C58-A7DB-B2D5-2614-8D966C2CB963}" dt="2020-04-14T03:40:42.346" v="35" actId="20577"/>
          <ac:spMkLst>
            <pc:docMk/>
            <pc:sldMk cId="731333022" sldId="259"/>
            <ac:spMk id="2" creationId="{83ADDD7C-00D2-4E2C-924B-504F60202A4F}"/>
          </ac:spMkLst>
        </pc:spChg>
        <pc:inkChg chg="del">
          <ac:chgData name="Chad Vidden" userId="S::cvidden@uwlax.edu::fa919fd6-03f8-48d0-9b95-10ac8c9672df" providerId="AD" clId="Web-{5DF22C58-A7DB-B2D5-2614-8D966C2CB963}" dt="2020-04-14T03:40:34.503" v="34"/>
          <ac:inkMkLst>
            <pc:docMk/>
            <pc:sldMk cId="731333022" sldId="259"/>
            <ac:inkMk id="3" creationId="{74A205D3-F51A-47AB-907B-B81089A069F8}"/>
          </ac:inkMkLst>
        </pc:inkChg>
      </pc:sldChg>
      <pc:sldChg chg="delSp modSp">
        <pc:chgData name="Chad Vidden" userId="S::cvidden@uwlax.edu::fa919fd6-03f8-48d0-9b95-10ac8c9672df" providerId="AD" clId="Web-{5DF22C58-A7DB-B2D5-2614-8D966C2CB963}" dt="2020-04-14T03:51:29.192" v="478" actId="20577"/>
        <pc:sldMkLst>
          <pc:docMk/>
          <pc:sldMk cId="1404313816" sldId="263"/>
        </pc:sldMkLst>
        <pc:spChg chg="mod">
          <ac:chgData name="Chad Vidden" userId="S::cvidden@uwlax.edu::fa919fd6-03f8-48d0-9b95-10ac8c9672df" providerId="AD" clId="Web-{5DF22C58-A7DB-B2D5-2614-8D966C2CB963}" dt="2020-04-14T03:40:59.315" v="43" actId="20577"/>
          <ac:spMkLst>
            <pc:docMk/>
            <pc:sldMk cId="1404313816" sldId="263"/>
            <ac:spMk id="2" creationId="{29F2A634-13AD-4ACB-81D3-4F1EA2FA9D4E}"/>
          </ac:spMkLst>
        </pc:spChg>
        <pc:spChg chg="mod">
          <ac:chgData name="Chad Vidden" userId="S::cvidden@uwlax.edu::fa919fd6-03f8-48d0-9b95-10ac8c9672df" providerId="AD" clId="Web-{5DF22C58-A7DB-B2D5-2614-8D966C2CB963}" dt="2020-04-14T03:51:29.192" v="478" actId="20577"/>
          <ac:spMkLst>
            <pc:docMk/>
            <pc:sldMk cId="1404313816" sldId="263"/>
            <ac:spMk id="3" creationId="{2B084726-8F71-4729-8ACC-8E4AC2D5D4FD}"/>
          </ac:spMkLst>
        </pc:spChg>
        <pc:inkChg chg="del">
          <ac:chgData name="Chad Vidden" userId="S::cvidden@uwlax.edu::fa919fd6-03f8-48d0-9b95-10ac8c9672df" providerId="AD" clId="Web-{5DF22C58-A7DB-B2D5-2614-8D966C2CB963}" dt="2020-04-14T03:40:55.237" v="42"/>
          <ac:inkMkLst>
            <pc:docMk/>
            <pc:sldMk cId="1404313816" sldId="263"/>
            <ac:inkMk id="4" creationId="{544E8F7E-9370-4029-858C-0CA061935A2F}"/>
          </ac:inkMkLst>
        </pc:inkChg>
      </pc:sldChg>
      <pc:sldChg chg="modSp new modNotes">
        <pc:chgData name="Chad Vidden" userId="S::cvidden@uwlax.edu::fa919fd6-03f8-48d0-9b95-10ac8c9672df" providerId="AD" clId="Web-{5DF22C58-A7DB-B2D5-2614-8D966C2CB963}" dt="2020-04-14T03:43:11.941" v="201"/>
        <pc:sldMkLst>
          <pc:docMk/>
          <pc:sldMk cId="2897208042" sldId="264"/>
        </pc:sldMkLst>
        <pc:spChg chg="mod">
          <ac:chgData name="Chad Vidden" userId="S::cvidden@uwlax.edu::fa919fd6-03f8-48d0-9b95-10ac8c9672df" providerId="AD" clId="Web-{5DF22C58-A7DB-B2D5-2614-8D966C2CB963}" dt="2020-04-14T03:41:43.550" v="94" actId="20577"/>
          <ac:spMkLst>
            <pc:docMk/>
            <pc:sldMk cId="2897208042" sldId="264"/>
            <ac:spMk id="2" creationId="{07997583-45B8-4510-A9F9-1DF20366677A}"/>
          </ac:spMkLst>
        </pc:spChg>
      </pc:sldChg>
      <pc:sldChg chg="del">
        <pc:chgData name="Chad Vidden" userId="S::cvidden@uwlax.edu::fa919fd6-03f8-48d0-9b95-10ac8c9672df" providerId="AD" clId="Web-{5DF22C58-A7DB-B2D5-2614-8D966C2CB963}" dt="2020-04-14T03:40:50.034" v="41"/>
        <pc:sldMkLst>
          <pc:docMk/>
          <pc:sldMk cId="3435776307" sldId="264"/>
        </pc:sldMkLst>
      </pc:sldChg>
      <pc:sldChg chg="del">
        <pc:chgData name="Chad Vidden" userId="S::cvidden@uwlax.edu::fa919fd6-03f8-48d0-9b95-10ac8c9672df" providerId="AD" clId="Web-{5DF22C58-A7DB-B2D5-2614-8D966C2CB963}" dt="2020-04-14T03:40:50.003" v="40"/>
        <pc:sldMkLst>
          <pc:docMk/>
          <pc:sldMk cId="2921993842" sldId="265"/>
        </pc:sldMkLst>
      </pc:sldChg>
      <pc:sldChg chg="modSp new modNotes">
        <pc:chgData name="Chad Vidden" userId="S::cvidden@uwlax.edu::fa919fd6-03f8-48d0-9b95-10ac8c9672df" providerId="AD" clId="Web-{5DF22C58-A7DB-B2D5-2614-8D966C2CB963}" dt="2020-04-14T03:47:29.941" v="289"/>
        <pc:sldMkLst>
          <pc:docMk/>
          <pc:sldMk cId="4260808109" sldId="265"/>
        </pc:sldMkLst>
        <pc:spChg chg="mod">
          <ac:chgData name="Chad Vidden" userId="S::cvidden@uwlax.edu::fa919fd6-03f8-48d0-9b95-10ac8c9672df" providerId="AD" clId="Web-{5DF22C58-A7DB-B2D5-2614-8D966C2CB963}" dt="2020-04-14T03:43:24.472" v="211" actId="20577"/>
          <ac:spMkLst>
            <pc:docMk/>
            <pc:sldMk cId="4260808109" sldId="265"/>
            <ac:spMk id="2" creationId="{AE79A625-B694-4E3F-9520-34BF70A0BA6F}"/>
          </ac:spMkLst>
        </pc:spChg>
      </pc:sldChg>
      <pc:sldChg chg="modSp new modNotes">
        <pc:chgData name="Chad Vidden" userId="S::cvidden@uwlax.edu::fa919fd6-03f8-48d0-9b95-10ac8c9672df" providerId="AD" clId="Web-{5DF22C58-A7DB-B2D5-2614-8D966C2CB963}" dt="2020-04-14T03:49:32.645" v="431"/>
        <pc:sldMkLst>
          <pc:docMk/>
          <pc:sldMk cId="1218986475" sldId="266"/>
        </pc:sldMkLst>
        <pc:spChg chg="mod">
          <ac:chgData name="Chad Vidden" userId="S::cvidden@uwlax.edu::fa919fd6-03f8-48d0-9b95-10ac8c9672df" providerId="AD" clId="Web-{5DF22C58-A7DB-B2D5-2614-8D966C2CB963}" dt="2020-04-14T03:47:46.520" v="335" actId="20577"/>
          <ac:spMkLst>
            <pc:docMk/>
            <pc:sldMk cId="1218986475" sldId="266"/>
            <ac:spMk id="2" creationId="{F2C3E520-669E-4B16-BAC3-408189ADE80F}"/>
          </ac:spMkLst>
        </pc:spChg>
      </pc:sldChg>
      <pc:sldChg chg="del">
        <pc:chgData name="Chad Vidden" userId="S::cvidden@uwlax.edu::fa919fd6-03f8-48d0-9b95-10ac8c9672df" providerId="AD" clId="Web-{5DF22C58-A7DB-B2D5-2614-8D966C2CB963}" dt="2020-04-14T03:40:49.987" v="39"/>
        <pc:sldMkLst>
          <pc:docMk/>
          <pc:sldMk cId="4118637930" sldId="266"/>
        </pc:sldMkLst>
      </pc:sldChg>
      <pc:sldChg chg="del">
        <pc:chgData name="Chad Vidden" userId="S::cvidden@uwlax.edu::fa919fd6-03f8-48d0-9b95-10ac8c9672df" providerId="AD" clId="Web-{5DF22C58-A7DB-B2D5-2614-8D966C2CB963}" dt="2020-04-14T03:40:49.956" v="38"/>
        <pc:sldMkLst>
          <pc:docMk/>
          <pc:sldMk cId="211650965" sldId="267"/>
        </pc:sldMkLst>
      </pc:sldChg>
      <pc:sldChg chg="add replId">
        <pc:chgData name="Chad Vidden" userId="S::cvidden@uwlax.edu::fa919fd6-03f8-48d0-9b95-10ac8c9672df" providerId="AD" clId="Web-{5DF22C58-A7DB-B2D5-2614-8D966C2CB963}" dt="2020-04-14T03:49:34.598" v="432"/>
        <pc:sldMkLst>
          <pc:docMk/>
          <pc:sldMk cId="842112217" sldId="267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2:34:01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22130 7262 49 0,'46'10'24'0,"-39"-10"-26"0,-11 0 25 0,-6 0-24 15,-12 0 1-15,-9 0-1 16,-15-4 0-16,-11 1 0 16,-10-3 1-16,-17-3-2 15,-12-1 1-15,-13 4-1 16,3 0 0-16,-14 2 0 15,0 1 1-15,-14 0 0 16,7 3 0-16,-14-3 1 16,-7 3 0-16,3 0 1 15,-10 0 0-15,-18 0 1 16,4-3 0-16,-11 6 0 16,-10 6 0-16,6 4-1 15,-21 3 1-15,-3 6-2 16,4 3 1-16,-15-6-1 15,7-1 0-15,-13 7 0 16,-1 4 0-16,-7-1 0 0,-10 3 0 16,3-3 0-16,-7-2 0 15,3-1 0-15,-10-7 1 16,7 1-1-16,-7 0 0 16,0-3 0-16,-3-1 1 15,-1-5-1-15,-6 2 1 16,-1-2-1-16,1-1 1 15,-5-2-1-15,1-1 0 16,-3-9 0-16,-1 3 1 0,-3-7-1 16,0 1 0-16,7 3 0 15,-4 3 0-15,7-6 0 16,-3 3 1-16,0-4 0 16,7-2 0-16,-4-1 0 15,4 1 1-15,-7-7-1 16,11 1 1-16,-8-4 0 15,11-6 0-15,-3 0-1 16,3-7 0-16,10 7-1 16,-3 0 1-16,7 0-1 15,-7 0 0-15,25-3 0 16,0 3 1-16,3 0-2 16,15 0 1-16,6 9 0 15,4-3 0-15,11 3 0 16,6 4 1-16,4-1-1 15,15 7 0-15,13-3 0 16,4-1 0-16,3 4 0 16,18 3 1-16,15 0-1 0,23 3 1 15,12 0-1-15,10 3 1 16,3 0-1-16,15 0 1 16,10-3-3-16,-3 0 0 15,10 3-5-15</inkml:trace>
  <inkml:trace contextRef="#ctx0" brushRef="#br0" timeOffset="861.618">12841 11292 36 0,'14'-4'18'0,"14"-5"-10"0,-20 9 19 15,2 0-26-15,1 0 1 16,3 3 0-16,0 7 0 16,-4 8-3-16,-2 14 0 15,2 2 2-15,1 13 0 16,-1 10-1-16,1 12 0 15,-1 9 1-15,5 13 0 16,-1 13 1-16,0 8 0 16,0-5 1-16,-4-3 0 15,-2-4-1-15,-5-15 1 0,4-7-2 16,0-12 1-16,-3-7-6 16,3-15 0-16,-4-9-11 15,4-23 1-15</inkml:trace>
  <inkml:trace contextRef="#ctx0" brushRef="#br0" timeOffset="2342.441">12972 11392 48 0,'42'16'24'0,"7"-13"-32"0,-27-6 37 16,6 0-30-16,7 3 0 16,4 0 0-16,10-4 1 15,4 1 1-15,0-3 0 16,7 0 0-16,18-1 1 0,-1 1 0 16,11-6 1-16,4-1-1 15,0-3 1-15,14 4-1 16,0-1 0-16,6 4-1 15,-2 3 0-15,6-1 0 16,15 4 0-16,3 0-1 16,-7 0 1-16,10 0-1 15,12 3 0-15,2 0-1 16,-3 0 1-16,11 3-1 16,3 3 1-16,-10 7-1 15,17-1 1-15,1 4 0 16,-8 0 0-16,11-1 0 15,-4-2 0-15,-3-1 0 16,0 1 1-16,3 0-1 16,-3-7 1-16,-7-6-1 15,3 3 0-15,-3-3 0 16,0-6 1-16,-8-1-1 0,4-2 0 16,4-4 0-16,-14 1 0 15,3-4 0-15,-7 1 1 16,4 2-1-16,-15-6 0 15,-6 0 0-15,-1-3 1 16,4 0-1-16,-7 1 1 16,-7-1-1-16,-14 3 0 15,7 3 0-15,-8 0 0 0,-2 4 0 16,-1 6 0-16,-7-1 0 16,-10 4 0-1,-4 3 0-15,-4 0 0 0,-3 3 0 16,-3 4 0-16,-4 2-1 15,-4 4 1-15,-3 5 0 16,-7 7 0-16,4-3-1 16,-12 7 1-16,-6 5-1 15,-7 10 0-15,-1-3 0 16,-2 9 1-16,-5 3-1 16,1 1 1-16,-4 5 0 15,-3 4 0-15,-1-4 0 16,1 7 0-16,-1 0 0 15,1 6 1-15,3-3-1 16,0 0 0-16,4 0 0 16,-1-6 0-16,1 3-1 15,0-7 1-15,-4-5 0 16,3-1 0-16,1-6 0 16,-7 0 0-16,-4-3-1 15,-4-6 1-15,-3-1-1 0,-7-5 1 16,-3-7-1-16,-12-3 0 15,1-7 0-15,-3-5 1 16,-15-4-2-16,-11 0 1 16,-10-3 0-16,-17-3 0 15,-1-3 0-15,-10 0 0 16,-14-6 0-16,-11-1 0 0,-11-2 1 16,-3-1 0-16,-10 1 0 15,-15-1 0-15,4-3 0 16,-14 1 0-16,-11-1 0 15,3 4 0-15,-9 2 0 16,-12 1 0-16,4 2 0 16,-7 1 0-16,0 3 1 15,-7 0 0-15,-7 3 0 16,3-3 0-16,1 3 0 16,-12-3 1-16,5-1-1 15,-12-2 1-15,8 0-1 16,0 0 0-16,-11-4-1 15,8-5 1-15,-8-4-1 16,4-3 0-16,-1 3 0 16,1 0 1-16,3 0-1 15,-3-3 0-15,17-3-1 16,-6 0 1-16,-1 0 0 16,22 3 0-16,-4 0 0 15,10 10 1-15,22 5-1 0,3 4 0 16,11 3 0-16,17 7 1 15,8 2 0-15,3 7 0 16,25 2 0-16,10 1 0 16,7-3 0-16,11-3 0 15,7 2-1-15,8-2 1 16,6-1-9-16,7-2 1 16,7-10-8-16,18 0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2:34:12.7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6T02:34:44.409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2653 4619 44 0,'18'25'22'0,"-4"-10"-14"16,-7-11 22-16,3 5-29 15,1 7 0-15,-4 2 2 16,4 1 1-16,-1 3-4 15,1 10 0-15,-1 5 2 16,-3-2 1-16,-3 5-1 0,3-8 0 16,-7-1-3-16,0-3 0 15,0-3-4-15,0-12 1 16,0 0-6-16,0-7 0 16,0-9-5-16,0-7 0 15</inkml:trace>
  <inkml:trace contextRef="#ctx0" brushRef="#br0" timeOffset="419.949">2621 4547 24 0,'0'15'12'0,"11"-12"-8"16,-11-3 15-16,0 0-15 16,0 0 0-16,0 0 2 15,3 0 0-15,4-3-7 16,4 0 0-16,7 0 5 16,-4 0 0-16,10-7-1 15,1 4 0-15,10 3 0 16,8-3 1-16,6 3-1 15,0-1 0-15,-6 1 0 16,-4 3 0-16,-1 7-1 0,-9 5 0 16,-5 4-2-16,-6 12 1 15,-11 10-2-15,-14 12 1 16,-4 3-1-16,1 4 0 16,-11-7-3-16,-8-9 0 15,-2-1-4-15,2-2 0 16,1-7-6-16,7-12 0 31</inkml:trace>
  <inkml:trace contextRef="#ctx0" brushRef="#br0" timeOffset="869.261">3119 4882 45 0,'3'9'22'0,"8"-5"-22"16,-4-4 40-16,-4-4-39 15,8-2 1-15,6 0 0 16,5-3 0-16,2-4-3 15,-2-3 0-15,-1 4 2 16,-4-4 0-16,-6 4-2 16,3-1 1-16,-7 4 0 15,4-1 0-15,-11 4-2 0,-7-4 1 16,3 10-2-16,-7 0 1 16,-6 7-2-16,6 2 1 15,-6 7 0-15,6-4 0 16,8 20 1-16,-8-4 0 15,11-3 1-15,0-3 0 16,11 0 2-16,3-3 1 16,3-10-2-16,4-3 1 15,8-2-3-15,-1-4 1 0,-3-7-10 16,10-5 0 0</inkml:trace>
  <inkml:trace contextRef="#ctx0" brushRef="#br0" timeOffset="1169.795">3598 4973 31 0,'11'38'15'0,"-11"-29"-12"15,7-12 19-15,-7 3-21 16,0-10 0-16,0-11 2 15,-7-11 1-15,-4-9-4 16,1-9 1-16,-11-6 1 16,3-4 1-16,-3 1-1 0,0 2 1 15,7 10-2-15,10 6 1 16,-3-6-2-16,14 3 1 16,0 10 0-16,7 6 1 15,4 6-2-15,3 6 1 16,-10 4-5-16,6 8 1 15,-6 4-10-15,-1 7 1 16</inkml:trace>
  <inkml:trace contextRef="#ctx0" brushRef="#br0" timeOffset="1366.585">3468 4728 40 0,'10'22'20'0,"22"-19"-13"16,-21-6 29-16,6 3-36 16,1-9 1-16,7 0-1 15,3-1 1-15,4-6-5 16,3 7 1-16,-3 3-10 16,-4-1 1-16</inkml:trace>
  <inkml:trace contextRef="#ctx0" brushRef="#br0" timeOffset="1725.134">2491 5324 47 0,'3'22'23'0,"54"6"-9"0,-36-28 35 0,28 0-46 16,4-6 0-16,14-3 1 15,4-7 1-15,10 10-7 16,7-7 1-16,4 1 3 15,3 2 0-15,0-9-2 16,-7 4 0-16,8-4-5 16,-12-3 1-16,1 6-6 15,-14 1 1-15,-1 5-10 16,-21 1 1-16</inkml:trace>
  <inkml:trace contextRef="#ctx0" brushRef="#br0" timeOffset="2070.385">4113 4283 53 0,'-3'0'26'0,"-8"44"-30"0,8-25 43 16,3 0-38-16,-11 12 1 0,4 10 0 15,-3 15 0-15,-1 10-3 16,11 12 1-16,0-2 0 15,7 5 1-15,4-5-6 16,-8-17 1-16,4-6-11 16,-7-9 0-16</inkml:trace>
  <inkml:trace contextRef="#ctx0" brushRef="#br0" timeOffset="3242.379">2611 8225 33 0,'0'22'16'0,"10"-16"-8"0,-10 0 16 15,4 1-21-15,3-1 1 0,-7 3 3 16,3 4 0-1,4 34-8 1,4 6 0-16,-1 7 4 16,8 9 1-16,-7 3-5 15,-1-6 1-15,1-7-7 16,-4-5 1-16,-4-11-9 16,5-11 1-16</inkml:trace>
  <inkml:trace contextRef="#ctx0" brushRef="#br0" timeOffset="4082.221">2184 8861 40 0,'10'16'20'0,"1"-22"-19"0,-4 0 33 15,4-7-31-15,10-6 0 16,0-9 0-16,7-7 1 16,11-5-5-16,3-10 1 15,15-13 3-15,-4-3 0 16,7-9-2-16,-4-1 0 0,-10 1 0 15,0 3 0-15,-7 3-2 16,-8 16 1-16,-10 9 0 16,1 9 1-16,-5 7-1 15,1 9 1-15,-4 13-1 16,4 15 1-16,-8 17-1 16,-3 17 0-16,4 11-1 15,-11 15 0-15,3-3-1 16,-3 6 1-16,0-6 0 15,7-7 1-15,-3-6 0 16,3-6 0-16,4-6 0 16,-1-3 1-16,1-13-1 15,-1-6 0-15,1-7 0 16,7-5 0-16,-11-4-1 16,3 0 1-16,1-3-1 15,-1 0 1-15,-6 0 0 16,10 0 0-16,-3 0 0 15,-1 0 0-15,4 0 0 0,4 3 1 16,-7 3-1-16,10 4 0 16,0 2 0-16,4-2 1 15,6-1-1-15,-10 0 1 16,1-5 0-16,2-8 0 16,-3-5 0-16,1 0 0 15,-5-4-1-15,4-3 1 16,1 1-1-16,-5-4 0 15,-6 0 0-15,-1-9 0 0,-10-3-1 16,0 5 1-16,0 8-1 16,-10 5 1-16,3 10-1 15,-7 9 1 1,7 26-1 0,-4 5 1-16,4 10-1 15,14-3 1-15,4-3-1 16,10-7 1-16,7-5-1 15,4-11 1-15,0-5-1 16,3-7 1-16,4-6-4 16,-4-3 0-16,4-6-11 15,-1-10 1-15</inkml:trace>
  <inkml:trace contextRef="#ctx0" brushRef="#br0" timeOffset="4383.678">4015 8645 44 0,'3'-3'22'0,"4"6"-25"0,-7-3 33 15,-7 0-30-15,-3-3 1 16,-1 0-1-16,-10 0 0 16,0-4 0-16,-4 7 0 15,0 0 0-15,-3 7 1 16,7-1 0-16,-4 6 1 15,11 1-1-15,3 6 0 0,11 0 0 16,0 3 0-16,4-7-1 16,14 1 0-16,-1-7-1 15,4-2 0-15,1-4-2 16,-1-3 1-16,7 0-7 16,-7-3 1-16,0-10-4 15,-3-3 0-15</inkml:trace>
  <inkml:trace contextRef="#ctx0" brushRef="#br0" timeOffset="4668.211">4138 8714 42 0,'11'19'21'0,"-1"-7"-26"0,-10-12 39 16,0 0-35-1,7-6 1-15,-7-3 0 0,4-4 1 16,-1-3 0-16,8-2 0 16,0-1 1-16,-1 0 1 15,11 0 0-15,-3 0 1 16,3 4-2-16,7 2 1 16,-7 1-1-16,4 2 0 15,0 4-6-15,0-3 1 16,3 5-12-16,0 1 1 15</inkml:trace>
  <inkml:trace contextRef="#ctx0" brushRef="#br0" timeOffset="5043.284">4572 8739 37 0,'21'31'18'0,"0"-27"-12"16,-14-8 21-16,4 1-26 16,3-3 1-16,4 0 2 15,-8-7 0-15,-3-2-5 16,4-4 0-16,0-3 3 16,-1-3 0-16,-6 0-1 15,3-4 1-15,-7 11-3 16,0-1 0-16,0 3 1 15,0 4 0-15,-11 5-1 0,4 10 1 16,-4 7-2-16,1 5 1 16,-1 1 0-16,4 3 0 15,4-3-1-15,-4 6 1 16,14 0 1-16,-4 0 0 16,4-4 0-16,4-2 0 15,-4-3-2-15,4-7 0 16,10-6-4-16,-4-3 1 15,5-4-7-15,-1-5 1 16</inkml:trace>
  <inkml:trace contextRef="#ctx0" brushRef="#br0" timeOffset="5614.235">4974 8576 38 0,'7'6'19'0,"4"19"-19"16,-8-21 32-16,4-1-32 15,-7 0 1-15,0-3 0 16,0 0 1-16,0 0-3 16,0 0 1-16,0 0 1 15,7-3 0-15,1 6 1 16,-1 0 0-16,3 3 0 16,8-3 0-16,-8 7-1 15,8-7 1-15,-7 3-1 16,3-3 1-16,-4 0-2 15,1 4 1-15,3-1-1 16,-3-3 0-16,-1-3-1 0,1 0 1 16,-8 0-2-16,4-3 1 15,0-3 0-15,-3 3 1 16,3-1-1-16,4-2 1 16,-8-3 0-16,4-4 0 15,4 7 0-15,-4 0 1 16,3 3-1-16,1 3 1 15,0-4-1-15,-1 4 1 16,1 0-1-16,6-3 0 16,4 0 0-16,-6 0 0 15,9 0 0-15,-3-3 0 0,8-1-1 16,-5 1 1-16,5 6 1 16,-1 0 0-16,4 3-1 15,6 7 1-15,-6-1-1 16,7 0 1-16,0 1 0 15,-8-4 1-15,8 7-1 16,7-1 1-16,7-6-1 16,7-6 0-16,-7 0-1 15,-4-6 0-15,-10 0-8 16,-7-7 0-16,-7-2-7 16,-15 2 1-16</inkml:trace>
  <inkml:trace contextRef="#ctx0" brushRef="#br0" timeOffset="6154.418">2783 9344 43 0,'7'22'21'0,"25"-3"-16"16,-14-16 32-16,14-3-34 15,10-3 0-15,14 0 3 16,22 0 0-16,14-3-7 15,17-4 1-15,22 1 3 16,27-1 1-16,1-2-2 0,32-7 1 16,6-3-1-16,22-3 0 15,10-6-2-15,-7-4 1 16,8 7-1-16,-29 3 1 16,-14 6-4-16,-11 10 1 15,-28 5-9-15,-17 4 1 16,-22 0-8-16,-28 4 1 15</inkml:trace>
  <inkml:trace contextRef="#ctx0" brushRef="#br0" timeOffset="6589.595">6576 7845 45 0,'0'-37'22'0,"-7"21"-26"0,3 16 34 15,-6 9-27-15,-12 17 0 16,-2 8 2-16,-1 19 0 16,0 19-6-16,11 16 0 15,-7 6 5-15,7 22 1 16,10 16-2-16,-6-3 0 15,10-10-2-15,0-13 1 16,0-21-5-16,0-22 0 16,-7-13-12-16,3-34 0 15,-10-16-1-15,7-22 0 16</inkml:trace>
  <inkml:trace contextRef="#ctx0" brushRef="#br0" timeOffset="8436.017">5927 4224 30 0,'42'-16'15'0,"25"6"-4"16,-56 1 16-16,-1 6-21 0,1-3 0 16,-8 2 2-16,-3 4 1 15,-3 10-12-15,-8-7 1 16,-17 13 7-16,-4-1 0 15,-7 4-3-15,-10 9 0 16,-11 7-2-16,-10-7 1 16,-12 7-2-16,8-10 0 15,4 3-1-15,10-6 1 16,17 3-1-16,5-6 1 16,6 0-1-16,11-4 0 0,3 1 0 15,7-7 1-15,11 1 1 16,11-4 0-16,10 0 0 15,11 1 0-15,7-1 0 16,-4 0 1-16,-3 0-1 16,0 1 1-16,-4-7 0 15,-11 0 0-15,5 0-1 16,-12 3 0-16,-10 13 0 16,0 2 0-16,-10 7 0 15,-12-3 0-15,-6 10-1 16,-4-7 1-16,4 16 0 15,-7-7 0-15,3-6 0 16,4 4 1-16,7-4 0 16,0 0 0-16,14 0 1 15,7 1 0-15,7-4 0 16,10-3 1-16,8-7-1 16,10-2 1-16,1-4-1 0,2-9 0 15,8-6-1-15,-7 3 0 16,3-10-6-16,-3 4 1 15,-7-1-9-15,-4 1 1 16,0 0-5-16,-6-7 1 16</inkml:trace>
  <inkml:trace contextRef="#ctx0" brushRef="#br0" timeOffset="8648.71">5913 4785 52 0,'0'16'26'0,"-4"21"-29"16,4-24 49-16,0-1-46 15,-3 16 1-15,-1-6 0 16,0 10 1-16,4-4-4 16,0 6 0-16,0-5-6 15,4-4 0-15,3-10-7 16,0-5 0-16</inkml:trace>
  <inkml:trace contextRef="#ctx0" brushRef="#br0" timeOffset="12325.178">6516 4750 31 0,'32'0'15'0,"13"3"-3"0,-34-3 15 15,3-6-24-15,0 0 0 16,0 0 2-16,4-1 1 16,3 4-7-16,-7-6 1 15,0-1 4-15,0 1 0 16,4 3-2-16,-11-4 0 0,4 1-1 16,-1 0 0-16,-10-1-1 15,0 1 0-15,-14-1 0 16,0 4 0-16,-7 0-1 15,-7 0 1-15,0 6-1 16,-1 0 1-16,-2 3-1 16,2 9 1-16,5 7-2 15,2 3 0-15,8 3-1 16,4 0 1-16,6 0 0 16,-3 3 1-16,14-6 0 15,4-6 0-15,6 0 3 16,5-7 0-16,-1-9-1 15,7 0 1-15,-7-9-1 16,-3-1 1-16,3 1-2 16,-10-4 0-16,3 1-1 15,-4 2 1-15,-3-2-1 0,0-1 1 16,4 7 0-16,-11 6 1 16,0 3-1-16,3 3 1 15,-3 7-1-15,8 0 1 16,-8-1-1-16,0 4 1 15,0-1-5-15,3 1 0 16,4-10-9-16,-3 7 0 16,3-4-1-16,0-5 1 15</inkml:trace>
  <inkml:trace contextRef="#ctx0" brushRef="#br0" timeOffset="12671.474">6854 4832 24 0,'15'16'12'0,"9"-4"-10"16,-20-9 19-16,6 0-19 78,-6 4 1-78,-1-1 1 0,1-3 0 0,-4-3-5 0,0 0 0 0,4-6 3 0,-4 0 0 0,0-1-1 0,0-2 1 0,0-1-1 15,0 4 1-15,3-3-1 16,4-1 1-16,4 1 0 16,-8 3 0-16,8-1 2 15,-4 7 0-15,3 7 0 16,-3-4 1-16,8 19-1 16,2 9 0-16,4 0-1 0,8 4 0 15,-12 3-3-15,4-1 1 16,1-5-8-16,-5-4 1 15,-6-9-9-15,-4-10 0 16</inkml:trace>
  <inkml:trace contextRef="#ctx0" brushRef="#br0" timeOffset="13316.021">5140 5588 35 0,'4'25'17'0,"-8"6"-12"0,4-25 21 15,0 7-27-15,-7-4 1 16,3-2 0-16,1 2 0 16,3-3 1-16,0-3 0 0,0-3 0 15,0-6 0-15,3-6 0 16,8-4 0-16,-7-9 0 15,6 6 0-15,1-9-1 16,3-4 0-16,0 7 1 16,-4-3 0-16,1 12 1 15,7 7 0-15,-15 3 0 16,4 9 0-16,4 6 0 16,-1 4 1-16,1 2-1 15,0 4 0-15,-1 0-1 16,4 0 0-16,-3-3-2 15,-1-1 1-15,1-2-6 16,0-4 1-16,6-2-9 16,-3-7 0-16</inkml:trace>
  <inkml:trace contextRef="#ctx0" brushRef="#br0" timeOffset="13573.028">5542 5550 44 0,'7'-3'22'0,"7"3"-18"0,-7 0 35 16,4-6-38-16,7-1 1 15,3-12 0-15,-4 4 0 0,8-4-3 16,3 0 0-16,1 3-1 15,-12 1 1-15,4 2-8 16,-10 7 1-16,0 0-7 16,-8 3 1-16</inkml:trace>
  <inkml:trace contextRef="#ctx0" brushRef="#br0" timeOffset="13767.293">5560 5628 46 0,'17'13'23'0,"19"-4"-23"15,-26-9 41-15,8 0-41 16,10 0 0-16,-7 0-1 16,8-6 0-16,-5 3-3 0,1 3 1 15,-4-3-11 1,-3 0 1-16</inkml:trace>
  <inkml:trace contextRef="#ctx0" brushRef="#br0" timeOffset="13993.869">6089 5478 48 0,'7'50'24'0,"-3"-19"-24"0,-4-15 38 0,7 9-37 16,-7 0 0-16,3 13-5 15,4-7 1-15,4-3-5 16,-11-2 1-16,3-14-7 16,1-6 1-16</inkml:trace>
  <inkml:trace contextRef="#ctx0" brushRef="#br0" timeOffset="14667.035">5383 3973 47 0,'-3'37'23'0,"-22"-12"-25"0,18-18 42 0,0 2-40 16,-4 0 0-16,1 1 0 15,-1-10 0-15,4 3 0 16,0-3 0-16,0 0 0 16,0-9 0-16,0 2 0 15,4 1 1-15,3-3-1 16,0-7 0-16,0-3-2 15,0 0 1-15,0-3-2 16,10 4 1-16,-3-1 0 16,14 6 0-16,0 7 0 15,1-3 0-15,6 2 2 16,4 14 0-16,-4 2 0 16,4 7 1-16,-1 6-1 15,8-4 0-15,0 4 1 0,3 0 1 16,-3 3 0-16,-4-6 0 15,1-3 2-15,2-7 0 16,-6-15 0-16,3-3 1 16,-10-4-2-16,0-3 0 15,-15-2-1-15,-10-4 1 16,-10 0-3-16,-1-3 1 16,-17 9-1-16,-4 3 1 15,-14 4-2-15,4 9 0 16,0 0-5-16,7 0 0 0,6 6-10 15,15 4 0-15</inkml:trace>
  <inkml:trace contextRef="#ctx0" brushRef="#br0" timeOffset="15418.575">8562 4982 52 0,'3'16'26'0,"-3"3"-29"0,4-19 39 16,-4 6-37-16,0 7 1 15,0-1-6-15,0 10 0 16,0-12-4-16,0-1 1 15,-4-6-5-15,1-9 1 0</inkml:trace>
  <inkml:trace contextRef="#ctx0" brushRef="#br0" timeOffset="15644.99">8456 4678 34 0,'4'6'17'0,"3"-9"-16"16,-4 0 32-16,4-3-32 16,0 3 0-16,-3-7 1 15,-1 10 0-15,1-9-3 16,-1 9 1-16,-3 0 0 16,4-9 1-16,-4 9-6 15,7-4 0-15,0 1-7 16,-3-3 1-16</inkml:trace>
  <inkml:trace contextRef="#ctx0" brushRef="#br0" timeOffset="16033.489">9003 4841 64 0,'0'13'32'0,"-18"12"-48"0,11-19 64 0,-7 0-48 16,0-2 1-16,0 2 0 15,3 0 0-15,-3 0-2 16,0 4 1-16,7-7 0 15,0 3 1-15,3 7-2 16,4-10 1-16,4 3 0 16,3 0 0-16,7 1 0 15,7-1 1-15,0 0-1 16,1 1 0-16,-5 2 0 16,-3 3 1-16,-7 7-2 15,-7 3 1-15,-7 0-4 16,-7-3 0-16,-7 0-13 15,3-10 1-15</inkml:trace>
  <inkml:trace contextRef="#ctx0" brushRef="#br0" timeOffset="16663.931">11014 5001 53 0,'-4'6'26'0,"1"4"-28"16,3-7 38-16,-4 0-37 15,-3 3 0-15,-7 4 1 0,-4-1 0 16,1 13 0-16,-1-9 1 16,-3 6-2-16,3 3 1 15,4-4-1-15,4 4 0 16,3 0-1-16,3-9 0 16,11-1-1-16,4-9 0 15,3-3 1-15,7-9 0 16,4-4 0-16,-8 1 1 15,1-4 0-15,-4-3 1 16,0-2 0-16,0 2 0 16,0 3 1-16,-3 3 0 0,-1 10-1 15,1 6 0-15,0 7 1 16,3 2 0-16,0 1 0 16,0 3 0-16,0 2-1 15,4 4 0-15,-1-3-8 16,5-9 1-16,-5-7-5 15,1-3 0-15</inkml:trace>
  <inkml:trace contextRef="#ctx0" brushRef="#br0" timeOffset="16920.154">11331 4336 52 0,'11'66'26'0,"-4"22"-35"0,0-66 49 16,0 28-40-16,7 13 0 16,4 15-2-16,6 4 1 15,-9-7-3-15,-1-12 0 16,-4-13-9-16,4-12 0 31</inkml:trace>
  <inkml:trace contextRef="#ctx0" brushRef="#br0" timeOffset="17160.363">11479 4954 27 0,'25'22'13'0,"7"-9"0"15,-25-7 11-15,3 0-21 16,8 4 0-16,10 2 4 16,8 4 1-16,2 6-9 15,-2-10 0-15,-5 1 6 16,-6-1 0-16,-7 1-3 16,-8-7 1-16,-10 7-3 15,-14 6 0-15,-7 3-4 16,-7-4 0-16,0 1-10 15,-1-6 0-15</inkml:trace>
  <inkml:trace contextRef="#ctx0" brushRef="#br0" timeOffset="17534.816">12270 4901 41 0,'14'25'20'0,"-18"9"-20"0,1-30 28 0,-11 2-29 15,-8 0 1-15,-2 0 0 16,-8 1 0-16,-3 2 0 16,-1 0 1-16,8 1-1 15,3 2 1-15,8 1 0 16,6 6 0-16,4-10 0 15,11 4 0-15,6-1-1 16,8 1 1-16,3-4 0 16,0-2 1-16,0-1 0 15,-3 0 0-15,-4 0 0 16,0 4 0-16,-7 5-1 16,-3 7 0-16,-4 0-5 15,-4 0 0-15,1-3-8 16,3-6 1-16,0-4-2 15,7-3 0-15</inkml:trace>
  <inkml:trace contextRef="#ctx0" brushRef="#br0" timeOffset="17835.969">12718 5149 43 0,'14'3'21'0,"14"0"-26"0,-24-3 42 15,-4 0-37-15,0 0 0 16,-8 0 0-16,-6 3 0 16,-3-3 0-16,-12 0 0 15,-2-3 1-15,-5 3 0 0,1 0 0 16,3 6 0-16,4 10-2 16,7-1 1-16,3 7-2 15,4-6 0-15,7 3-2 16,7-7 1-16,7-5 0 15,7-4 0-15,11 0 1 16,3-3 1-16,-3-9-2 16,-4-1 1-16,-3-2-8 15,-1-7 1-15</inkml:trace>
  <inkml:trace contextRef="#ctx0" brushRef="#br0" timeOffset="18120.23">12799 4242 43 0,'14'19'21'0,"4"44"-23"0,-15-44 37 16,1 12-32-16,-4 13 0 15,0 6 1-15,0 16 1 16,3 12-7-16,4 10 1 16,4 13 3-16,3-17 1 15,-4-2-3-15,1-13 1 16,3-7-7-16,0-18 1 0,-3-15-9 16,-1-11 0-16</inkml:trace>
  <inkml:trace contextRef="#ctx0" brushRef="#br0" timeOffset="18392.162">13134 5127 37 0,'14'22'18'0,"4"-4"-14"15,-15-5 24-15,4 3-27 16,4 2 0-16,3 8 2 16,0-11 0-16,0 1-4 0,4-4 1 15,-1-12 1 1,5-6 1-16,-1-6-1 0,0-7 0 16,0-9-4-16,-3-13 1 15,-4 0-10-15,-4-15 0 16</inkml:trace>
  <inkml:trace contextRef="#ctx0" brushRef="#br0" timeOffset="18646.019">13494 4355 46 0,'10'72'23'0,"-6"4"-21"16,-4-54 35-16,-4 21-37 16,4 17 0-16,0 15 0 15,4 7 1-15,-1-1-2 16,1-12 1-16,-4-6-3 16,3-13 1-16,1-15-6 15,0-20 1-15,-1-5-7 16,-6-16 1-16</inkml:trace>
  <inkml:trace contextRef="#ctx0" brushRef="#br0" timeOffset="18842.303">13331 4819 42 0,'15'25'21'0,"13"-9"-23"0,-18-13 37 15,8 0-35-15,7 7 0 16,-4-1 0-16,4-3 0 16,10 4-3-16,11-10 0 15,3 0-9-15,1 0 1 16</inkml:trace>
  <inkml:trace contextRef="#ctx0" brushRef="#br0" timeOffset="19202.683">13780 5130 48 0,'17'15'24'0,"29"-24"-29"16,-28 3 39-16,6 0-33 15,5-4 1-15,2-2-1 16,-6-4 0-16,-4 0-3 15,-3-9 1-15,-8 6 0 16,-6 0 1-16,-8-6-2 16,-3 3 0-16,-3 0 0 15,-4 13 0-15,0 3 0 16,-1 15 0-16,1 4 0 16,4-1 0-16,-1 13 1 0,4 10 1 15,7-10 0-15,11 16 0 16,3 0 0-16,3-13 0 15,5 0 0-15,-1-3 0 16,3-12-5-16,8-7 0 16,7-6-6-16,0-16 1 15</inkml:trace>
  <inkml:trace contextRef="#ctx0" brushRef="#br0" timeOffset="19440.273">14372 4277 42 0,'7'37'21'0,"0"42"-22"15,-7-54 38-15,0 9-35 16,-3 13 0-16,-1 16 0 16,4 25 1-16,4-3-4 15,3 9 0-15,3-3 2 16,1-4 1-16,3-11-6 15,0-14 1-15,-3-15-8 16,-1-18 0-16,1-10-3 16,0-19 1-16</inkml:trace>
  <inkml:trace contextRef="#ctx0" brushRef="#br0" timeOffset="19744.984">14947 4979 47 0,'11'-15'23'0,"-4"5"-27"0,-7 10 47 0,0 0-43 15,-4 6 1-15,-3 1 1 16,-7 5 0-16,-14 10-3 15,-4 10 1-15,-7 5 1 16,-3 17 1-16,7-1-1 16,7 16 0-16,3 0-4 15,4-3 0-15,3-13-10 16,7-15 0-16,-3-16-2 16,0-19 0-16</inkml:trace>
  <inkml:trace contextRef="#ctx0" brushRef="#br0" timeOffset="19894.903">14467 4907 44 0,'0'-22'22'0,"22"57"-24"15,-8-23 43-15,3 13-41 16,5 10 1-16,-5-1-1 16,1 4 1-16,3-4-10 15,4-8 0-15,-4-11-4 0,-4-9 0 16</inkml:trace>
  <inkml:trace contextRef="#ctx0" brushRef="#br0" timeOffset="20448.963">16768 4804 56 0,'14'0'28'0,"-7"-3"-33"0,-7 3 53 16,0 0-48-16,-4 3 0 16,-3-3-1-16,-7 9 1 15,-7 0 0-15,-4 7 0 16,-7 9 0-16,1 3 1 16,-1-2-2-16,4 11 1 15,3 1-1-15,4-1 1 16,10 7-1-16,8 7 0 15,10-20-3-15,10 0 1 0,8-9-4 16,10-9 0-16,4-7-8 16,0-12 0-16</inkml:trace>
  <inkml:trace contextRef="#ctx0" brushRef="#br0" timeOffset="20701.964">16947 5098 24 0,'25'-37'12'0,"7"-13"3"15,-25 46 10-15,0-8-20 16,0-1 0-16,-7 1 4 15,4 2 0-15,-4 4-11 16,-7-3 0-16,-4-1 7 16,-7 1 1-16,-3 3-3 15,-4 6 0-15,1 9-1 16,6 0 0-16,0 7-1 16,4-3 0-16,0 9 0 15,7 6 1-15,4-9-3 16,-1 6 1-16,11-6-4 0,7-7 0 15,11-2-3-15,3-7 1 16,8-6-10-16,-8-4 1 16,0-2 0-16,4-4 1 15</inkml:trace>
  <inkml:trace contextRef="#ctx0" brushRef="#br0" timeOffset="21032.345">17170 5070 42 0,'10'41'21'0,"1"-10"-28"0,-8-28 43 16,1 1-36-16,-4-4 0 0,0 0 0 15,7-10 0-15,-3-2 0 16,3-4 0-16,0-3 0 16,0-3 1-16,0-9-1 15,0 3 0-15,3-1 0 16,1 1 0-16,0-3 0 15,-1 9 1-15,1 6-1 16,3 10 1-16,-4 12-1 16,5 13 1-16,-5 0-1 15,1 6 1-15,-4 6-1 16,0 1 1-16,3-4-1 16,1 3 0-16,0-9-3 15,3 0 1-15,3-6-8 16,1-10 1-16,-4-3-3 15,0-6 0-15</inkml:trace>
  <inkml:trace contextRef="#ctx0" brushRef="#br0" timeOffset="21288.088">17674 5111 41 0,'25'50'20'0,"7"10"-18"0,-22-41 39 0,1-7-38 15,3 4 1 1,0-4 2-16,0 1 1 0,4-10-8 16,-1-3 0-16,5-3 5 15,-5-16 1-15,1-6-3 16,3 3 0-16,7-3-1 16,0 0 0-16,-3-7-5 15,0 11 1-15,0-8-5 16,-4 10 0-16,-4 4-9 15,1 5 0-15</inkml:trace>
  <inkml:trace contextRef="#ctx0" brushRef="#br0" timeOffset="21588.851">18239 5133 47 0,'31'6'23'0,"12"-18"-21"0,-33 2 36 15,4-2-38-15,1-4 0 16,-5-3-1-16,-3-3 1 16,-7 7 0-16,-3 2 0 15,-8 4 0-15,0 5 0 16,-6-2 0-16,3 6 1 16,0 10-1-16,-1 5 1 15,5 7 0-15,3 0 0 16,7 3 0-16,7 4 0 15,7-1-2-15,7 0 1 16,4-3-5-16,0-3 1 16,3-6-6-16,-7-13 0 0,7-3-5 15,-3-6 1-15</inkml:trace>
  <inkml:trace contextRef="#ctx0" brushRef="#br0" timeOffset="22323.696">18651 5218 35 0,'14'3'17'0,"-6"0"-17"15,-5-13 29-15,4 1-28 16,0-4 1-16,0 7-1 16,-3-9 1-16,3 2-2 15,0 0 1-15,3 1 1 16,1 3 1-16,7-7-1 15,3 3 0-15,11 1-1 16,6-1 1-16,1 4-3 0,-7-10 1 16,7 10-1-16,0-1 1 15,-4 4-1-15,0 0 0 16,0 2 1-16,-3 4 0 16,-7-6-1-16,-4 3 1 15,-7 3-1-15,-7 0 0 16,-7 3-2-16,-3 3 0 15,-8-2 0-15,-7 5 1 16,1 0-1-16,-4 4 0 16,3 6 1-16,4 3 0 0,0-7 1 15,7 4 0-15,0 0 1 16,3 6 0-16,4 0 2 16,7 3 1-16,0-2 0 15,4-1 0-15,-4 3 0 16,-4-3 0-16,-3 3-1 15,-7 7 0-15,-3-10-2 16,-1 0 0-16,-3-3-1 16,0-10 1-16,0-5 0 15,0-4 0-15,3-6 0 16,8-4 1-16,3-2 0 16,3-7 0-16,4-3 0 15,7-3 1-15,7-6-1 16,11-13 0-16,7 4 0 0,-4-1 0 15,1 1 0 1,-5-4 0-16,1 0 0 0,-4 10 0 16,-3 9 0-16,-4 3 0 15,-7 0-1 1,0 7 0-16,-7 5 0 0,1 10 1 16,-8 10-1-16,0 6 0 31,0 0 0-31,0-4 0 0,0 4-1 0,3 3 0 15,1 0-1-15,3 6 0 16,0-12-5-16,3-4 0 0,1 1-6 16,3-7 0-16</inkml:trace>
  <inkml:trace contextRef="#ctx0" brushRef="#br0" timeOffset="22774.093">19576 5105 25 0,'3'0'12'0,"4"9"-8"16,-7 1 14-16,0-7-16 16,4 3 0-16,-4 3 0 15,0 4 1-15,3-1-4 16,1 1 1-16,3-1 1 16,0 4 1-16,0-3-2 15,0 6 1-15,4-10 0 16,6 0 0-16,1-2-1 15,10-7 1-15,4-7 0 16,7-5 0-16,3-7-1 16,7-3 1-16,4-6-1 15,0-16 0-15,-7-13 0 0,-4-12 0 16,-6-6 1-16,-8-6 1 16,-7-10-1-16,-7 0 1 15,-10 6 1-15,-4 7 0 16,-4 2-1-16,4 14 0 15,-3 8-1-15,-8 11 0 16,-7 21-1-16,-6 9 1 16,-8 16-1-16,-3 19 1 0,-4 19-2 15,4 22 0 1,3 12-3-16,14 22 0 0,11 7 0 16,11 2 1-16,6-15-8 15,4-28 0-15,8-10 0 16,-8-21 1-16</inkml:trace>
  <inkml:trace contextRef="#ctx0" brushRef="#br0" timeOffset="22983.973">19625 4728 46 0,'-18'13'23'0,"43"6"-22"15,-11-16 48-15,7 3-46 16,18 4 1-16,11-4 0 15,13-6 0-15,4-6-6 16,14-4 1-16,11-12 0 16,3-3 1-16,-7-3-8 0,-21 6 1 15,-21 9-10-15,-21-2 1 16</inkml:trace>
  <inkml:trace contextRef="#ctx0" brushRef="#br0" timeOffset="23959.56">10696 5710 37 0,'25'6'18'0,"7"-9"-11"15,-18 3 22-15,7 0-24 16,18-3 0-16,7 0 3 16,17 0 0-16,11-7-9 15,0 4 0-15,18 3 8 16,10 3 0-16,18 0-3 15,4 0 0-15,13 0-1 16,19-3 0-16,2-7-2 16,8 1 1-16,21-10-1 0,0 3 0 15,11 1-1-15,3-1 1 16,21 7 0-16,11-7 0 16,7 10 0-16,14-4 0 15,0 10 1-15,10-6 0 16,1 6 0-16,17-3 1 15,-7 3-1-15,7 0 0 16,4 0-1-16,3-3 1 16,11 0-1-16,0 3 0 15,11 0 0-15,-19 3 0 0,12 6 0 16,-18 7 1 0,3 6 0-16,-21 0 0 0,-3 3 0 15,-33 0 0-15,1-6-1 16,-14 3 1-16,-29 0-3 15,-20-4 1-15,-19 4-7 16,-20-12 1-16,-29-4-15 16,-24-9 0-16,-18-10-3 15,-11 4 1-15</inkml:trace>
  <inkml:trace contextRef="#ctx0" brushRef="#br0" timeOffset="24441.63">21876 5017 24 0,'-18'9'12'0,"0"16"7"16,11-15 11-16,0 2-24 15,0 4 1-15,4 0 1 16,-1 6 1-16,1 3-12 15,-1 3 0-15,4-3 2 16,4 0 1-16,3-6-14 16,3-3 1-16</inkml:trace>
  <inkml:trace contextRef="#ctx0" brushRef="#br0" timeOffset="24607.171">21809 4801 16 0,'24'6'8'0,"5"0"-17"0,-19-6-4 16</inkml:trace>
  <inkml:trace contextRef="#ctx0" brushRef="#br0" timeOffset="24952.106">22229 5258 37 0,'10'35'18'0,"-3"-45"-22"15,-7 10 36-15,0-12-29 16,-3-10 1-16,-4-13 3 16,-8-12 0-16,-2-25-9 15,-4-12 1-15,0-4 6 16,3-13 0-16,4 1-3 0,10 3 1 16,4 15-1-1,11-5 0-15,10 18-1 0,7 12 1 16,4 13-2-16,-4 16 1 15,0 19-4-15,-3 2 1 16,-4 14-8-16,-3 5 0 16,-11 10-6-16,-11 6 0 15</inkml:trace>
  <inkml:trace contextRef="#ctx0" brushRef="#br0" timeOffset="25118.626">22006 4725 45 0,'-14'38'22'0,"21"-32"-16"0,-3 0 39 0,3-6-42 16,3 0 0-16,12 0-1 16,6-12 1-16,11-1-4 15,3 4 0-15,0-7-3 16,-3-3 1-16,0 7-14 16,0-4 1-16</inkml:trace>
  <inkml:trace contextRef="#ctx0" brushRef="#br0" timeOffset="25897.185">24811 4430 59 0,'56'10'29'0,"-3"-23"-28"16,-46 7 46-16,0 3-44 16,0 3 0-16,-7 0 0 15,-7 0 1-15,-14 3-6 16,-14 13 0-16,-18-1 3 15,-7 14 1-15,4-7-2 16,-11 0 1-16,-8-4-1 16,1-8 0-16,0 2-2 15,11-2 1-15,6 2-2 16,8 1 1-16,10-4 0 16,11 1 0-16,14-1 0 15,10 4 0-15,15-1 1 0,7 4 1 16,6-4 0-16,4 4 1 15,-3 3-1-15,-4 3 0 16,-7 9 0-16,-10 10 0 16,-15 0-1-16,-6 9 1 15,-8 3-1-15,-10 0 1 16,-8 4-1-16,5-4 1 16,2 1 0-16,5 2 0 15,2-3 0-15,5 1 0 16,6-7 1-16,4-16 1 0,7-3 1 15,3-6 1-15,8-3 0 16,-1-6 1-16,15-7-1 16,21-12 1-16,7-7-2 15,14-3 0-15,3 1-3 16,-3-4 0-16,-3 9-6 16,-12 1 0-16,-6 6-11 15,0 6 0-15,-7 6-4 16,0 1 0-16</inkml:trace>
  <inkml:trace contextRef="#ctx0" brushRef="#br0" timeOffset="26108.042">24557 5218 57 0,'10'25'28'0,"-10"6"-33"0,0-22 53 32,0 23-51-32,4-1 1 15,0 7-15-15,3-4 1 16,0-9 9-16,3-9 1 16</inkml:trace>
  <inkml:trace contextRef="#ctx0" brushRef="#br0" timeOffset="26617.439">25474 4553 35 0,'-7'25'17'0,"-18"-6"-7"0,18-4 21 15,-7 10-27-15,-3 10 0 0,-1 15 0 16,-3 13 1-16,0 18-7 16,-4 7 0-16,7 0 2 15,8 3 0-15,6-6-7 16,4-16 1-16,0-13-8 16,7-12 1-16</inkml:trace>
  <inkml:trace contextRef="#ctx0" brushRef="#br0" timeOffset="27098.85">25746 4998 47 0,'-14'9'23'0,"-22"-15"-25"0,29 6 39 16,-7 0-37-16,-3 0 0 15,-8 6 1-15,0 4 0 16,0 2-1-16,1 10 1 16,6 3 0-16,4-9 1 15,7 6-1-15,3 0 0 16,11 0-1-16,8-3 1 15,6-7-1-15,-4-9 0 16,12-6-1-16,-5-6 0 0,1 0 0 16,-4-4 0-16,0-3 0 15,-7-2 0-15,-3-1-1 16,0 3 0-16,-4 3 0 16,0 7 1-16,-4 6 1 15,1 3 0-15,-1 10 0 16,-6 3 1-16,3 6 0 15,0-1 1-15,0 11-1 16,0-7 1-16,3 0-3 16,1 3 0-16,3-9-7 15,3 3 0-15,1-9-5 16,3-4 0-16</inkml:trace>
  <inkml:trace contextRef="#ctx0" brushRef="#br0" timeOffset="27564.585">25975 5371 45 0,'4'66'22'0,"-4"-66"-21"0,0 0 38 0,0 3-39 16,0-3 1-16,0-6 0 16,0 0 1-16,0-4-3 15,3-9 1-15,4 4 1 16,0-10 0-16,0 0-3 15,4-4 1-15,-1 1-2 16,5 0 1-16,-1 9-1 16,0 3 1-16,0 4 0 15,0 2 0-15,-3 10 2 16,-1 7 0-16,1 8 0 16,-4 11 1-16,0-5-1 15,0 5 0-15,-4 2 0 16,1 0 0-16,-1 3-2 15,1-9 0-15,0 0-8 0,3-9 1 16,-4-4-3 0,4-6 0-16</inkml:trace>
  <inkml:trace contextRef="#ctx0" brushRef="#br0" timeOffset="27833.727">26741 4421 45 0,'3'16'22'0,"1"-4"-23"0,-4 4 44 0,-4 9-41 15,-3 3 0-15,-7 16 1 16,-4 16 0-16,-3 18-4 15,-4 26 1-15,1 5 1 16,3 4 1-16,6 10-6 16,5-17 0-16,3-12-11 15,0-15 0-15</inkml:trace>
  <inkml:trace contextRef="#ctx0" brushRef="#br0" timeOffset="28689.53">23530 5870 37 0,'11'19'18'0,"-8"3"-7"0,-3-7 20 15,0 4-29-15,-3 12 0 16,-1 1 1-16,-3 2 0 16,0 1-4-16,4 2 0 0,-4-11 2 15,3-1 1-15,1-7-2 16,3-5 0-16,3-10-1 16,4-12 1-16,0-7-1 15,0-3 0-15,4-12 0 16,3-7 1-16,0 1-1 15,0 5 1-15,4 4 0 16,-4 3 0-16,0 3 0 16,0 9 0-16,-3 10-1 15,-1 3 1-15,-3 7 0 16,0 14 0-16,-3 8-1 16,3-1 1-16,0 6 0 15,0 7 0-15,0-3 0 16,0-4 1-16,4 1-4 15,-1-7 0-15,5-6-7 16,-1-3 1-16,0-16-4 16,0-6 0-16</inkml:trace>
  <inkml:trace contextRef="#ctx0" brushRef="#br0" timeOffset="28951.402">23992 6096 48 0,'4'12'24'15,"-4"-6"-26"-15,0-6 48 0,7 0-47 16,4-6 1-16,3 0 0 15,7-4 0-15,4-2-4 16,-1 3 0-16,-3-1-10 16,-3 1 0-16</inkml:trace>
  <inkml:trace contextRef="#ctx0" brushRef="#br0" timeOffset="29154.287">23985 6196 29 0,'7'34'14'0,"-7"-5"0"0,4-26 12 15,3 0-24-15,7 0 0 32,25 3-1-32,-4-3 0 15,0-3-10-15,1-3 0 16,-1 3-1-16,0-6 0 15</inkml:trace>
  <inkml:trace contextRef="#ctx0" brushRef="#br0" timeOffset="29398.144">24589 5920 48 0,'-18'44'24'0,"4"50"-25"15,10-72 46-15,-3 12-45 16,0 4 1-16,0 9-1 16,0 0 0-16,4-3-6 15,-1-6 1-15,4-16-10 16,-7-16 1-16</inkml:trace>
  <inkml:trace contextRef="#ctx0" brushRef="#br0" timeOffset="30025.627">24416 4048 44 0,'0'6'22'0,"-11"10"-21"15,8-16 31-15,-4 3-30 16,-4 3 0-16,-3-6-1 16,0 0 1-16,0-6-3 15,0 3 1-15,3-7 1 16,0 1 0-16,1-7-1 15,3-2 1-15,0-8-1 16,3 1 0-16,1 3 0 16,6 7 0-16,8 2 0 15,6 7 0-15,12-3 0 16,2 12 1-16,5 9-1 16,-5 10 1-16,8 3-1 0,-4 3 0 15,4 10 0-15,4-3 1 16,-1-1-1-16,0-9 1 15,1-3-1-15,2-3 1 16,1-16 0-16,0-6 1 16,-3-16-1-16,-12 7 0 15,1-13 0-15,-11-4 0 16,-10-8-1-16,-11 2 0 16,-18 4-1-16,-21-4 1 0,-7 7-4 15,-10 6 1-15,-4 10-12 16,4 12 1-16</inkml:trace>
  <inkml:trace contextRef="#ctx1" brushRef="#br0">24793 2731 0</inkml:trace>
  <inkml:trace contextRef="#ctx0" brushRef="#br0" timeOffset="32097.622">29048 5280 44 0,'24'0'22'0,"-6"-15"-11"0,-11 11 22 0,0-5-31 16,0 0 0-16,-7 6 2 15,0-10 0-15,0 4-5 16,-7 5 0-16,-3 4 3 16,-8 4 1-16,-7 2-2 15,8 10 0-15,-5-4-1 16,1 7 0-16,0 6-2 15,0 16 1-15,3 6-1 16,4 0 0-16,7 3-4 16,7 3 1-16,7-18-7 15,4-7 1-15,13-3-4 16,12-9 1-16</inkml:trace>
  <inkml:trace contextRef="#ctx0" brushRef="#br0" timeOffset="32337.682">29355 5566 30 0,'31'-32'15'0,"-13"-74"-3"0,-18 90 23 16,-3 3-35-16,-5 1 0 15,-6 6 1-15,-3 3 0 16,-4-1-1-16,-4 8 0 16,0 5 2-16,0 10 0 15,1 3-1-15,3 3 1 16,6 9-1-16,5 4 1 0,6 0-1 15,8-10 0-15,10-3-5 16,7-6 1-16,7-4-4 16,1-8 0-16,-1-14-6 15,-11-8 0-15</inkml:trace>
  <inkml:trace contextRef="#ctx0" brushRef="#br0" timeOffset="32682.829">29446 5594 28 0,'4'44'14'0,"-8"-7"-6"15,4-30 20-15,0-1-28 16,0-3 1-16,0-3-1 16,4-6 0-16,-1-4 0 15,1-5 0-15,3-7 0 16,0 0 0-16,-3 0 0 0,3-9 1 15,0 2-1-15,-4-2 0 16,1 3 0-16,3 6 1 16,3 3 0-16,1 13 1 15,3 3 1-15,4 9 1 16,-1 9 0-16,1 4 1 16,0 3-1-16,-1 6 1 15,-3 4-2-15,-3-1 1 16,0-6-4-16,-1-6 0 15,1 3-6-15,-1-6 1 16,1-7-10-16,-1-6 1 0</inkml:trace>
  <inkml:trace contextRef="#ctx0" brushRef="#br0" timeOffset="32940.119">29863 5537 36 0,'21'41'18'0,"-11"41"-12"16,-6-73 23-16,-1 10-28 16,1 3 1-16,0-3 4 15,-1-4 0-15,1 1-6 16,3-10 0-16,3-3 4 16,-3-3 0-16,7-15-1 15,4-13 1-15,-4-7-3 16,0 1 1-16,0-7-3 15,0-3 1-15,4 0-6 16,7 10 1-16,-4 5-10 0,0 10 0 16</inkml:trace>
  <inkml:trace contextRef="#ctx0" brushRef="#br0" timeOffset="33254.525">30254 5635 38 0,'11'15'19'0,"6"-5"-13"0,-9-10 23 0,2-10-28 16,1 1 0-16,3-7 0 15,-4-3 1-15,1 4-3 16,-4-7 1-16,0 0 0 16,-7 0 1-16,-3 6-1 15,-1 4 1-15,-3 5-1 16,-4 7 1-16,1 13 0 15,-1-4 0-15,4 7 0 16,0 9 0-16,4 3 0 16,-1 1 1-16,4-7-2 15,4 3 0-15,3-7 0 16,3 4 0-16,4-3-6 16,4-6 1-16,3-4-8 15,0-9 0-15</inkml:trace>
  <inkml:trace contextRef="#ctx0" brushRef="#br0" timeOffset="34020.554">30579 5719 29 0,'10'10'14'0,"-3"34"-4"0,-3-35 16 16,-4 0-25-16,0 1 1 15,0-4-1-15,3-3 0 16,-3-3-2-16,4-12 1 15,-4-7 1-15,0 6 0 16,4-12-1-16,3 0 1 16,3-3 0-16,4 0 0 0,0 0-1 15,4 6 1-15,0 0-1 16,3 6 0-16,-4 3 1 16,1 7 0-16,0 3-1 15,-4 3 1-15,0 3-1 16,0 3 0-16,0 4 0 15,0 2 1-15,-3 4-2 16,-1 6 1-16,-2-3 0 16,-1 9 0-16,-4 3 0 15,1 7 0-15,-1-7 1 16,-3 4 0-16,0-1 1 16,-7 13 0-16,-7-6 0 15,0 3 0-15,-4 0 0 16,-6 3 1-16,-5-6-2 15,1-7 0-15,0-6-1 16,7-6 0-16,0-6 0 0,-1-3 0 16,1-1-1-16,0 1 1 15,-4-7 0-15,4-3 0 16,4-6 0-16,2-3 0 16,5-1 0-16,6-2 1 15,11 0 0-15,8-1 0 16,-1 4-1-16,17 0 1 15,15 3 0-15,14-4 1 16,11-2-1-16,-1-4 0 16,-6 1-1-16,-8 2 1 0,-10-12-1 15,-14-9 1-15,0-7-2 16,-11-2 1-16,-4-4-1 16,-6-13 1-16,-7 17-1 15,-8-1 1-15,-7 6-1 16,-6 4 1-16,-4 12 0 15,-4 13 0-15,0 3 0 16,4 15 1-16,3 13-1 16,4 4 1-16,11 8 0 15,6 7 0-15,11 3-1 16,4-6 1-16,3-7-4 16,4-5 0-16,0-11-6 15,3-8 0-15,14-13-6 16,11-16 0-16</inkml:trace>
  <inkml:trace contextRef="#ctx0" brushRef="#br0" timeOffset="34321.2">31701 5509 41 0,'7'-19'20'0,"-7"26"-23"16,0-7 34-16,0 6-31 0,-4 0 0 15,-6 0 0-15,-5 1 0 16,-6-1 0-16,-7 0 0 15,-4 4 0-15,1-1 1 16,2 4-1-16,5 2 1 16,6 4 0-16,7 3 1 0,11-6 0 15,11 15 0-15,14 10 1 16,10-3 1-16,-3 9 0 16,17 0 1-16,4 0-2 15,-7-3 1-15,-11-4-2 16,-17-5 0-16,-18-1-2 15,-14 1 1 1,-11-4-7-16,-21-6 1 0,-17-12-11 16,-11-10 0-16</inkml:trace>
  <inkml:trace contextRef="#ctx0" brushRef="#br0" timeOffset="34592.051">31937 6168 54 0,'18'28'27'0,"-15"-19"-30"0,-6-9 42 16,-1 3-39-16,-6-3 0 15,-5 0-29-15,-9-3 0 16</inkml:trace>
  <inkml:trace contextRef="#ctx0" brushRef="#br1" timeOffset="41826.631">3140 6102 39 0,'0'3'19'0,"21"10"-17"16,-14-7 20-16,-4 3-21 16,5 4 1-16,2 6-1 15,-10 3 1-15,11 9-3 16,-11 13 1-16,0 9 0 16,0 19 1-16,0 7 0 15,0 5 0 1,-11 39 2-1,1-7 0-15,-1-19 0 16,4-16 1-16,-4-12 0 16,1-15 0-16,3-14 0 15,3-2 1-15,4-13-2 16,11-6 0-16,3-7 1 16,21-5 0-16,-3-4-1 15,17-3 1-15,11-6-2 0,7-1 1 16,-3 1-4-16,3 0 1 15,-7-4-5-15,0 1 0 16,-7-4-11-16,-4-2 1 16,-3-7-4-16,-11 9 1 15</inkml:trace>
  <inkml:trace contextRef="#ctx0" brushRef="#br1" timeOffset="42261.652">3757 6817 40 0,'21'6'20'0,"29"0"-15"16,-33-9 34-16,8 0-36 0,21 6 1 16,3 0 0-16,-10 1 1 15,-4 2-7-15,1 3 1 16,-15 4 3-16,-7 9 1 15,0 6-3-15,-14 10 0 16,-11 12-1-16,-6 0 1 16,-11 6-3-16,-4 7 0 15,-3-13-2-15,3-6 0 16,0-3-2-16,11-10 0 16,0-3-2-16,7-6 0 15,10-6-4-15,4-13 1 16</inkml:trace>
  <inkml:trace contextRef="#ctx0" brushRef="#br1" timeOffset="42487.931">3870 6905 46 0,'11'6'23'0,"-4"10"-24"16,-7-7 45-16,0 4-43 15,7 8 1-15,-7 5-1 16,0 11 1-16,0 1-3 16,3 3 0-16,4 3-1 15,7-7 0-15,4-2-12 16,0-10 1-16,3-13-2 16,-7-2 1-16</inkml:trace>
  <inkml:trace contextRef="#ctx0" brushRef="#br1" timeOffset="43237.125">5285 6644 53 0,'17'-6'26'0,"11"-6"-32"0,-28 5 53 16,0 7-46-16,0 0 1 16,0-6-1-16,-7 12 1 15,-3 4-3-15,-4 5 0 16,-4 7 1-16,-14 3 1 0,4 4-3 15,-7-11 0-15,10 8-1 16,-3 2 1-16,7-3 0 16,3 0 1-16,8 0-1 15,6-3 1-15,15 0 2 16,3 0 1-16,14 0 0 16,0-3 1-16,4-1-1 15,0 1 1-15,-4-3-1 16,-7 0 1-16,-7 2-3 15,-3 4 1-15,-11 7-2 16,-4-1 1 0,-20 13-6-1,-8-7 1-15,7-6-7 16,4-6 1-16,10-6-5 16,8-10 1-16</inkml:trace>
  <inkml:trace contextRef="#ctx0" brushRef="#br1" timeOffset="47425.722">5482 6600 27 0,'11'-12'13'0,"10"-13"-9"0,-14 15 14 0,4-5-15 16,-1 5 0-16,8 1 3 15,-8 3 1-15,8 3-6 16,-7-1 1-16,-1 11 5 16,1 2 0-16,-11 10-1 15,0 6 0-15,-7 9-2 16,3 14 0-16,-6 5-4 16,3 10 1-16,3 6-1 15,4 6 1-15,4-13-3 16,3-11 0-16,-4-11-6 15,4-11 1-15,4-17-8 16,-4-12 1-16</inkml:trace>
  <inkml:trace contextRef="#ctx0" brushRef="#br1" timeOffset="47653.076">5369 6986 60 0,'32'0'30'0,"56"-3"-35"0,-63 0 55 16,14 0-50-16,10-7 1 16,-3 1-4-16,0-4 1 15,-4 4-4-15,1 3 1 0,-15-1-12 16,-4-5 1-16</inkml:trace>
  <inkml:trace contextRef="#ctx0" brushRef="#br1" timeOffset="47996.737">5877 7080 41 0,'4'7'20'0,"-8"-26"-18"0,4 12 24 16,0-5-25-16,0-4 0 15,0-6 0-15,0 3 1 16,0 1-1-16,0-4 1 15,0 3 2-15,11 3 0 16,-8 7 0-16,15-1 0 16,0 10-1-16,3 0 0 15,7 7-3-15,4-1 0 16,-7 0-9-16,3 4 0 16,7-4-6-16,-10 0 0 15</inkml:trace>
  <inkml:trace contextRef="#ctx0" brushRef="#br1" timeOffset="48312.757">6406 6977 38 0,'-10'9'19'0,"10"-18"-17"15,0 9 28-15,-7 0-28 16,3 3 0-16,-6-3-1 15,3 0 1-15,0 3-3 16,0 0 1-16,-1 3 2 16,1 7 0-16,4 0-1 15,-8 2 0-15,1 1 0 16,3 6 1-16,3-6-1 0,4-1 0 16,4-5 0-1,3-7 1-15,3-10-2 0,1-5 1 16,-1-4-2-16,-2 1 1 15,2-4-5-15,1-3 0 16,-1 0-9-16,1-3 0 16</inkml:trace>
  <inkml:trace contextRef="#ctx0" brushRef="#br1" timeOffset="49303.018">6629 7033 45 0,'0'32'22'0,"3"-10"-21"16,-3-19 35-16,4 0-35 16,-4-3 1-16,0 0-1 15,3-6 1-15,4-7-3 0,-3 0 0 16,3-2 1-16,0 2 1 15,4-2-3-15,-8-1 0 16,8 0-1-16,-1-3 0 16,8 1 0-16,0 2 0 15,3 3 0-15,0 10 1 16,0 6 1-16,4 0 0 16,-4 1 2-16,4-4 1 15,10 3-1-15,4 0 1 16,3 0 0-16,4 3 0 0,0 1 1 15,0-4 0-15,-11-3-1 16,0 0 0-16,-3-3 0 16,-7-4 0-16,-8-2-1 15,-3 3 0-15,-3-1-1 16,-11 1 0-16,-7 6-3 16,3 6 1-16,-10 4-1 15,7 2 0-15,-3 13 0 16,3 7 1-16,-1 12 0 15,5 0 0-15,6 6 2 16,5 3 0-16,-1-9 1 16,0-3 1-16,-4-1-2 15,-3-2 1-15,-3-7-1 16,-8 1 0-16,0-4-1 16,-10-9 1-16,0-10-1 15,-11-9 0-15,8-6 0 0,3-13 1 16,6-6 0-16,5 0 0 15,6-3 0-15,11 3 1 16,11 0 0-16,-4 3 0 16,11 6 1-16,7-6 0 15,10-3 1-15,0 0 0 16,1-7 0-16,-1 1 1 16,-7-3-2-16,0 5 1 15,-3 1-2-15,-4 3 0 16,1 3-1-16,-8 3 0 15,-4 0-1-15,-2 7 1 0,-5 3-2 16,-3 2 0-16,-7 7 0 16,0 7 0-16,0-1-1 15,0 6 1-15,0 4 1 16,0 0 0-16,0 6 1 16,7 0 0-16,4 3 0 15,10 0 1-15,0-3-3 16,-3-7 0-16,3 1-11 15,4-10 1 1</inkml:trace>
  <inkml:trace contextRef="#ctx0" brushRef="#br1" timeOffset="49571.968">7860 7039 34 0,'-7'7'17'0,"3"-17"-7"0,4 4 19 16,0 0-23-16,0-7 0 15,0 4 5-15,0-4 0 16,4 1-12-16,6-1 1 16,5 1 9-16,6-1 0 15,7-6-4-15,4-3 1 16,-1 4-6-16,8 5 1 15,0 0-7-15,-7-2 0 0,0 2-12 16,-4-2 0 0,4 2-2-16,-1 0 1 0</inkml:trace>
  <inkml:trace contextRef="#ctx0" brushRef="#br1" timeOffset="49949.46">9433 6256 46 0,'-17'31'23'0,"-5"3"-25"0,19-18 43 15,-1 15-40-15,1 13 1 16,-1 10-1-16,1 18 0 15,3 12-6-15,3 7 1 0,4 13-6 16,0-10 0 0,-3-13-4-16,0-12 0 0</inkml:trace>
  <inkml:trace contextRef="#ctx0" brushRef="#br1" timeOffset="50474.246">9056 7159 45 0,'25'-32'22'0,"17"-37"-24"16,-21 44 42-16,14-16-39 15,8 1 1-15,2-10 0 0,5-4 1 16,-4 4-4 0,-7 6 0-16,-1 6 3 0,-9 7 0 15,-8 9-2-15,-4 13 1 16,-3 9-2-16,-3 3 1 16,0 6-1-16,-4 10 0 15,0 6 0-15,0 0 0 16,0-6 0-16,-4 0 0 15,1 3 0-15,-1-3 1 0,1-7 0 16,0 1 0 0,-1-10 0-16,4-6 0 0,0 0 0 15,4 3 0-15,-1-7 0 16,1 4 0-16,-4 3 0 16,0-3 0-16,4 9 0 15,-1 13 1-15,1-3-1 16,-1 6 1-16,1 3-1 15,0 0 1-15,3-3-1 16,0 0 0-16,0-10-3 16,3 1 0-16,1-7-5 15,10-3 0-15,1-9-6 16,-1-3 1-16</inkml:trace>
  <inkml:trace contextRef="#ctx0" brushRef="#br1" timeOffset="50850.094">10093 6876 39 0,'7'-3'19'0,"-3"13"-19"0,-4-10 31 15,0 3-31-15,-7 0 0 16,-4 0 0-16,-3 0 0 16,0 4 0-16,0 2 1 15,-1 3 0-15,1 4 0 16,4 0 0-16,3-1 0 15,0-2 0-15,7 0 0 16,0-4-1-16,3-3 0 16,8-3-1-16,3-3 1 0,0-3-1 15,0-3 1-15,-3-3-1 16,-1-1 1-16,4 1-1 16,-3-7 1-16,0 4 0 15,-1 2 0-15,1 1 0 16,-1 9 1-16,-3 3-1 15,0 6 1-15,4 1-1 16,-7 2 1-16,3-2-2 16,0 2 1-16,0 1-6 15,0-4 0-15,0 1-6 16,0-7 0-16</inkml:trace>
  <inkml:trace contextRef="#ctx0" brushRef="#br1" timeOffset="51195.272">10375 7065 35 0,'11'9'17'0,"-8"-9"-17"0,-3 0 26 15,-3-3-24-15,3-7 1 16,-4-2 2-16,4-1 1 15,0-2-7-15,0-4 1 16,0-3 4-16,4-3 1 16,3 0-2-16,3 3 1 0,5 6-2 15,-5 0 1-15,4 4-1 16,4 2 0-16,3 4-1 16,0 9 1-16,4 13-1 15,3 6 1-15,4 3-1 16,3 0 0-16,-7 3-1 15,4-3 0-15,0-3-4 16,0 0 0-16,-1-6-12 16,-2-10 1-16</inkml:trace>
  <inkml:trace contextRef="#ctx0" brushRef="#br1" timeOffset="52441.032">12097 6952 50 0,'0'0'25'0,"-4"-7"-24"15,4 4 36-15,-7 3-36 16,0-6 0-16,-3 0 0 16,-5-1 0-16,-2 7-2 15,-8 4 1-15,-3 2 1 0,3 0 1 16,0 10 0-16,1 3 0 16,6 6-1-16,4 9 1 15,3 4-1-15,4-4 1 16,7 1-2-16,7 2 0 15,1-8-3-15,9-11 0 16,11-5-4-16,4-10 1 16,3-6-3-16,1-6 1 15,-1-1-1-15,-3-5 0 16,-4-4 4-16,0 0 1 0,-3-6 4 16,-4 6 1-16,-3 0 4 15,-4 4 1-15,0-1 2 16,-4 0 1-16,-2 4-3 15,-5 2 1-15,-3 1-3 16,-3-1 1-16,-5 4-2 16,-2 0 0-1,-4 3-2-15,0 3 0 0,0 3 0 16,-1 6 0 0,5 29-1-1,3-7 1-15,3-3-1 16,8-6 0-16,6-3-2 15,8-6 1-15,7-13-5 16,3-10 1-16,0-8-11 16,-3-4 1-16</inkml:trace>
  <inkml:trace contextRef="#ctx0" brushRef="#br1" timeOffset="52802.279">12435 7168 36 0,'11'31'18'0,"-7"-15"-12"0,-1-16 19 15,-3 0-25-15,0-6 1 16,4-4-1-16,-1-2 1 0,-3-4-1 16,0-6 0-16,0-3 0 15,0 3 1-15,4-3-1 16,3 0 1-16,0 0 0 15,0 6 1-15,3 3 1 16,1 7 0-16,0 3 1 16,3 9 0-16,0 6 0 15,0 1 1-15,4 9-2 16,-1 2 0-16,1 5-2 16,-1 2 0-16,1-3-2 15,-4-3 1-15,0 3-4 16,0-6 0-16,1-7-7 15,-1-5 0-15,0-7-4 16,0-7 0-16</inkml:trace>
  <inkml:trace contextRef="#ctx0" brushRef="#br1" timeOffset="53056.912">12820 7027 41 0,'14'28'20'0,"7"13"-20"0,-14-29 35 15,0 4-32-15,0 0 1 16,4 0 2-16,0-7 0 16,-1 0-7-16,4-2 1 15,-3-1 5-15,-1-3 0 16,1-6-2-16,-4-7 0 16,0-8-2-16,4-4 0 15,3 0-2-15,3 0 0 0,1 0-4 16,0 3 0-16,-1 6-10 15,5-2 0-15,-5-1-1 16,8 4 0-16</inkml:trace>
  <inkml:trace contextRef="#ctx0" brushRef="#br1" timeOffset="53371.345">13197 7014 41 0,'22'7'20'0,"2"-4"-17"16,-13-6 38-16,-1-4-41 15,1 1 1-15,3-6 0 16,-3-1 1-16,-1 0-3 16,-3 1 1-16,-3-1 0 15,-4 1 1-15,-4-1-1 16,-3 4 0-16,-3 6 0 16,-1 3 0-16,-3 6 0 15,3 3 1-15,1 4-1 0,-4 0 1 16,7-1 0-16,3 4 0 15,4 3 0-15,11 3 0 16,3 3-1-16,4 0 1 16,6 0-3-16,1-3 0 15,0-7-5-15,-1 1 0 16,-3-10-6-16,1-9 0 16,-1-9-2-16,-7-7 1 0</inkml:trace>
  <inkml:trace contextRef="#ctx0" brushRef="#br1" timeOffset="54257.121">13585 7127 38 0,'18'35'19'0,"-4"-4"-20"16,-7-28 38-16,-3-3-35 16,3-3 1-16,-7 3-2 15,3-12 1-15,1-7-4 16,-1-3 1-16,1 0 1 15,-4-3 1-15,-4-3-1 16,4 2 0-16,0 5 0 16,0 2 0-16,0 3 1 15,4 3 0-15,0 4 0 16,6 0 1-16,4-1-2 0,7 1 0 16,4-1 1-16,7 4 0 15,3 0-1-15,4 3 1 16,0 3-2-16,0-3 1 15,-1 0-3-15,1-1 1 16,0 1-5-16,3 0 1 16,4 0-5-16,4-3 0 15,-8-1 2-15,-7 1 1 16,-3 0 3-16,-4 0 0 16,-3 2 4-16,-1 1 0 15,-2 0 4-15,-1-3 1 16,-4 12 0-16,1-12 1 0,-7 3 0 15,-4 0 0-15,-7 3 0 16,-7 0 0-16,-11-3-1 16,-3-1 1-16,-4 8-4 15,-3-1 0-15,0 9 0 16,0 4 0-16,-1 0-1 16,8 6 1-16,0-4 0 15,10 4 0-15,8 0 0 16,3 6 1-16,10 7 0 15,1 3 1-15,0-4-2 16,-4 1 1-16,-4 5-2 16,-3-2 1-16,-7-7-1 15,-3-2 0-15,-5-8-2 16,-2-2 1-16,-4-6 0 16,3-4 0-16,4 1 1 15,3-4 0-15,4-6 0 0,4-3 0 16,10-3 1-16,7-4 1 15,14-2-1-15,7-7 1 16,8 0 0-16,3-12 0 16,-1-10 0-16,-2 0 0 15,3-3-1-15,-8 7 1 16,-6 2-2-16,-4-3 0 16,-6 4-1-16,-8 9 1 15,-4 3-1-15,-3 6 1 16,-7 4 0-16,0 9 0 15,-3 9-1-15,-4 6 1 0,0 7 0 16,3 6 0-16,4 0-1 16,4 0 1-16,-1-6-2 15,4 3 0-15,0-3-1 16,4 0 0-16,-4-10-5 16,0-6 0-16,0-3-6 15,4-9 1-15</inkml:trace>
  <inkml:trace contextRef="#ctx0" brushRef="#br1" timeOffset="54603.106">14700 6977 27 0,'7'9'13'0,"-10"-3"-7"15,6-2 18-15,4-1-22 16,-3 3 0-16,-1 0 1 16,1 7 0-16,-1-1-4 15,1-2 0-15,0-4 2 16,-4-3 1-16,0-3-1 0,0-6 0 15,0 0 0-15,3-4 0 16,1 1 0-16,3-1 1 16,3 1 0-16,4 0 1 15,4-1-1-15,3 4 0 16,-3 3 0-16,-1 3 0 16,1 3-1-16,0 3 1 15,-1 7-2-15,1 9 1 16,0 0-1-16,-4 0 1 0,0 3-1 15,0-3 1-15,4-10-2 16,-1 1 0-16,1-4-3 16,3-6 0-16,-3-12-6 15,-1-1 0-15,1-2-4 16,-7-1 1-16</inkml:trace>
  <inkml:trace contextRef="#ctx0" brushRef="#br1" timeOffset="55084.477">15286 7021 27 0,'21'0'13'0,"39"-10"-5"16,-46 10 21-16,0 0-26 16,0 0 0-16,4 0 1 15,-7-3 1-15,-1-3-7 16,-3 0 1-16,-3-1 3 16,-4 1 0-16,-7 6-2 15,-7 0 1-15,-8 3-1 16,5 3 0-16,-1 4 0 0,4 2 1 15,0 4-1-15,3 3 1 16,4 6-1-16,7 3 1 16,7-6 0-16,7 0 0 15,4-3-1-15,3-3 1 16,4-7 0-16,7-3 0 16,-1-3-1-16,8-3 1 15,0-6-1-15,-4-3 0 16,-3-7-1-16,0-6 1 0,-4-3-1 15,-3 0 0 1,-4-3 0-16,-3-4 0 0,-4 1 0 16,-7 3 0-16,-7 0 0 15,0 6 1-15,-4 9-1 16,-3 10 1-16,0 9 0 16,0 10 0-16,0 6 0 15,3 6 1-15,4 7 0 16,0 5 1-16,7-5-1 15,4-4 0-15,7 1-2 16,6-11 1-16,5-8-6 16,-1-7 0-16,4-3-7 15,-4-6 1-15</inkml:trace>
  <inkml:trace contextRef="#ctx0" brushRef="#br1" timeOffset="55340.029">16358 7209 52 0,'11'6'26'0,"-15"0"-33"0,4-6 48 0,-3 0-41 16,-4-3 0-16,0-3-9 16,-4 3 0-16,-6-10-1 15,-5 4 1-15</inkml:trace>
  <inkml:trace contextRef="#ctx0" brushRef="#br1" timeOffset="55998.95">17801 6086 57 0,'11'6'28'0,"-11"-2"-31"16,-4-4 48-16,-6 6-44 16,-8 10 1-16,-14 12 0 15,-7 0 1-15,-10 22-4 16,-11 16 0-16,7 22 3 15,0 22 1-15,0 28-1 0,7 21 1 16,15 8-1-16,10-14 1 16,17-5-1-16,11-29 1 15,4-19-5-15,10-21 0 16,11-23-14-16,10-21 0 16,4-13-4-16,0-10 1 15</inkml:trace>
  <inkml:trace contextRef="#ctx0" brushRef="#br1" timeOffset="58130.482">18175 7585 43 0,'4'0'21'0,"10"-12"-15"16,-7 2 21-16,0-6-25 16,3-15 0-16,1 3 2 0,3-16 1 15,0-12-6 1,4-1 0-16,0-9 4 16,-1-6 1-16,8-6-2 0,3 2 1 15,-3-2-1-15,-1 12 0 16,1-6-1-16,0 9 0 15,-4 10 0-15,0 12 0 16,-3 7-1-16,-4 9 0 16,-3 9-2-16,-4 10 1 15,0 9-1-15,-4 13 0 16,-6 6 0-16,-1 6 0 16,1 6 0-16,-1 13 0 0,1 10 2 15,3 2 0-15,0 10 0 16,0 0 0-16,3 7 0 15,1-1 0-15,-1 9 0 16,4-15 1-16,0-9-1 16,0-7 0-16,4-9 0 15,-1-6 0-15,1-10-2 16,-4-6 1-16,0-6-5 16,-3-7 1-16,-1-3-10 15,-3-9 1-15</inkml:trace>
  <inkml:trace contextRef="#ctx0" brushRef="#br1" timeOffset="58445.631">18175 7341 46 0,'-3'3'23'0,"3"-3"-19"0,0 0 36 16,0 0-37-16,0 0 0 15,3 0 4-15,4 3 1 16,4-3-9-16,6 3 1 0,12 0 6 16,9-3 0-16,5-6-2 15,-1-4 0-15,4 1-3 16,7 0 0-16,-7 2-7 15,-7 1 1-15,-8 0-13 16,-6-1 0-16,-11 4-2 16,-7 3 1-16</inkml:trace>
  <inkml:trace contextRef="#ctx0" brushRef="#br1" timeOffset="59332.972">19551 6914 34 0,'3'3'17'0,"15"-34"-12"0,-14 21 27 16,-1 1-26-16,1 0 0 16,3-1 4-16,0 1 0 15,0-1-13-15,-4 4 1 16,-3 6 8-16,0-3 0 16,-3 3-3-16,-4 0 0 15,-11 3-3-15,-10 3 1 0,-11 13-2 16,-7 3 0-16,-7 3 0 15,0 7 0-15,4 8 0 16,0 11 0-16,10 11 1 16,7 14 1-16,11 5 0 15,10 1 1-15,18-1 1 16,11 1 0-16,7-20 1 16,10-11 1-16,11-11-1 15,10-15 0-15,-3-6 0 16,7-9 0-16,-3-7-3 15,-4-10 1-15,-4 1-7 16,-7 0 1-16,-6 0-11 16,-5 3 0-16,-2 3-6 15,-1 3 1 1</inkml:trace>
  <inkml:trace contextRef="#ctx0" brushRef="#br1" timeOffset="60878.762">20348 7168 14 0,'-3'6'7'0,"-4"-9"18"0,7 3-5 15,0 0-14-15,0 0 0 0,0 3 5 16,0-3 0-16,0 7-13 16,0-4 1-16,3 3 8 15,1-3 0-15,3 0-2 16,0 0 0-16,7 1-1 16,4 2 1-16,6 0-1 15,15 0 0-15,3 1 0 16,1-1 0-16,20 3-1 15,18 1 1-15,25-4-2 16,7 0 0-16,25 4-2 16,13-4 1-16,-13-3-1 15,0 0 0-15,-19-3-3 16,-16 0 1-16,-15 0-6 16,-14 0 0-16,-17 3-12 15,-15 0 0-15</inkml:trace>
  <inkml:trace contextRef="#ctx0" brushRef="#br1" timeOffset="61568.685">21721 6927 25 0,'-4'9'12'0,"4"-12"5"15,0 3 3-15,0 3-18 16,0-3 1-16,0 9 2 16,4-2 1-16,-1-1-6 15,1 0 1-15,3 4 4 16,0-1 0-16,0 4-1 16,0-4 1-16,7 7-1 15,11 2 0-15,10 8-2 16,4-1 0-16,3 0 0 15,4-6 1-15,-7 3-2 16,-8-4 0-16,-6 4-1 16,-7 0 1-16,-4 6-1 0,-7 1 0 15,-4-4-1 1,-3 0 0-16,-3 3 1 0,-4 0 0 16,-4 1-1-16,1-1 1 15,-11 3-1-15,-4-6 1 16,-3-3-1-16,-1 0 0 15,-2-6 0-15,6-4 0 16,4-2 1-16,3-1 0 0,4-3 0 16,3-6 1-16,8-3 0 15,3-6 0-15,7-7 0 16,7-9 1-16,0-3-1 16,0-4 1-16,-3-11-1 15,-4-4 0-15,-11-4-1 16,-6-5 1-16,-8-4-1 15,1 7 1-15,2 0-5 16,1 3 0-16,0 3-13 16,0 3 0-16</inkml:trace>
  <inkml:trace contextRef="#ctx0" brushRef="#br1" timeOffset="62664.425">23576 7165 46 0,'18'-19'23'0,"6"-3"-15"16,-16 16 28-16,-1-10-35 0,-4 1 1 16,-3-4-1-16,-7 3 1 15,-4 0-3-15,-10 1 0 16,-10-1 2-16,-8 3 0 16,-11 4-1-16,-10 6 0 15,-3 12-1-15,-8 7 1 16,-3 15-1-16,7 10 1 15,11 16 0-15,6 15 0 16,8 12 0-16,17 17 1 16,11 5 1-16,7-8 1 15,14-17 1-15,18-6 1 16,10-15 0-16,15-16 0 0,6-13-1 16,4-12 0-16,-4-13-2 15,-6 1 0-15,3-11-7 16,0-5 0-16,-4-7-14 15,4-6 0-15</inkml:trace>
  <inkml:trace contextRef="#ctx0" brushRef="#br1" timeOffset="64211.755">24109 6713 34 0,'3'0'17'0,"-3"0"-7"0,0 0 18 16,4 3-23-16,6 4 0 16,1 5 4-16,0 7 1 15,6 3-11-15,8 16 0 16,7 15 8-16,14 19 1 16,7 13-2-16,-4 15 0 0,-7 16-2 15,-10 10 0-15,-4 5-2 16,-10 1 0-16,-11 6-2 15,-14-9 0-15,-18-7-3 16,-14-9 0-16,-3-32-10 16,0-21 0-16,-11-19-6 15,7-16 0-15</inkml:trace>
  <inkml:trace contextRef="#ctx1" brushRef="#br0" timeOffset="36282.278">13684 2928 0,'0'0'0,"0"0"16,0 4-16,0 5 0,-3 4 15,3-13-15,3 12 32,-3-6-17,11 7 1,-4-7-1,14 13-15,0 6 16</inkml:trace>
  <inkml:trace contextRef="#ctx1" brushRef="#br2" timeOffset="39946.837">14259 3750 0,'0'0'0,"0"0"16,0 0-1,0 0-15,0 0 16,-7-3 0,4-3-16,-4-1 15,-4-5-15,4 2 16,0 4-1,3 0-15,1 3 16,3 0 0,0 3-16,0 0 15,0 0 1,0 0-16,0 0 16,0 0-16,0 0 15,0 0 1,0 0-16,0 0 15,0 0 1,0 0-16,0 0 16,0 0-1</inkml:trace>
  <inkml:trace contextRef="#ctx0" brushRef="#br2" timeOffset="71883.62">18835 6158 39 0,'3'29'19'0,"-6"2"-11"0,3-25 20 0,-4 4-25 15,1 2 0-15,-1 10 1 16,1 3 1-16,-1 3-7 16,1 4 1-16,-1-1 3 15,1-6 0-15,-1 0-2 16,1-3 0-16,-1-3-5 16,0-6 0-16,4-1-9 15,0-12 1-15</inkml:trace>
  <inkml:trace contextRef="#ctx0" brushRef="#br2" timeOffset="72362.934">19036 6475 30 0,'0'16'15'0,"0"-1"-7"0,3-11 16 0,-3 2-23 16,0-6 0-16,0 0 4 16,0-10 0-16,-3-5-5 15,3-10 1-15,0-7 3 16,3-5 0-16,-3-1-1 16,4-6 1-16,-4 0-2 15,0 3 0-15,0-6-1 16,0 16 0-16,3 3 0 15,1 6 0-15,3 3 0 16,0 7 1-16,4 2-1 16,-1 13 0-16,1-3-2 15,-1 7 1-15,1-1-7 16,-4 0 1-16,-3 3-9 16,-4-2 0-16</inkml:trace>
  <inkml:trace contextRef="#ctx0" brushRef="#br2" timeOffset="72560.035">18881 6359 41 0,'0'16'20'0,"17"-16"-10"0,-10-3 29 16,7-1-36-16,8 1 0 15,-1-3 0-15,-4 3 1 16,8 0-7-16,-4 3 0 15,0 0-10-15,1 3 0 0,-5 3-2 16,1 4 0-16</inkml:trace>
  <inkml:trace contextRef="#ctx0" brushRef="#br2" timeOffset="73459.667">20941 6212 11 0,'0'0'5'0,"0"-4"11"0,0 4 6 16,0 0-14-16,0 0 0 0,0 0 5 15,0 0 1-15,-7 4-17 16,3 5 1-16,-3 0 10 16,0-2 1-16,-3 21-4 15,-1 3 0-15,-3 10-3 16,0 12 1-16,0 10-2 15,0 0 0-15,-1 0-5 16,1-13 0-16,0-10-8 16,0-8 0-16,0-10-4 15,3-13 0-15</inkml:trace>
  <inkml:trace contextRef="#ctx0" brushRef="#br2" timeOffset="74239.822">20465 6600 39 0,'3'22'19'0,"15"4"-17"0,-11-23 33 15,3-3-33-15,1 0 1 16,3 0-1-16,4 0 1 15,3-3-4-15,0-4 0 16,0-8 2-16,0-4 1 16,8-6-2-16,2-7 0 15,1-8 0-15,7-4 0 16,0 3 0-16,-4 0 0 0,0-6-1 16,-3 0 1-16,0 9 0 15,0 4 1-15,-8 6-1 16,-6 9 0-16,-4 9-1 15,-3 14 0-15,-8 11 0 16,-3 1 0-16,-3 9 0 16,-4 6 0-16,-4 4 0 15,0-1 0-15,1 4 1 16,3-7 0-16,0-2 0 16,0-7 0-16,3-7-1 15,1-5 1-15,3-4-1 16,3-3 0-16,1-3 0 15,3-3 1-15,0 0-1 16,3 3 1-16,1 0 0 16,0 3 0-16,-1 0 0 15,1 3 0-15,-4 4 0 0,0-4 0 16,3 3 0-16,-3-2 1 16,4-4 0-16,0 0 1 15,-1 0-1-15,1-3 1 16,-4 0 0-16,3 0 0 15,1-3-1-15,0 0 1 16,-4-3-2-16,3-7 1 16,-3 4-2-16,0-4 1 15,0 0 0-15,0 1 0 0,-3 3-1 16,-1-1 0-16,-3 1-1 16,0 2 1-16,0 7-2 15,-3 0 1-15,-1 7-1 16,1-1 1-16,-1 3 1 15,1 7 0-15,-1 0 1 16,4 3 0-16,4-4 1 16,-1 4 0-16,4-3-2 15,0 3 1-15,1-10-6 16,-1 0 1-16,3-15-7 16,1 0 1-16</inkml:trace>
  <inkml:trace contextRef="#ctx0" brushRef="#br2" timeOffset="74585.286">21308 6582 34 0,'3'31'17'0,"15"-25"-13"0,-15-3 27 15,-3-3-30-15,8 0 1 16,-1-6-1-16,0-3 1 15,0-4-3-15,0-6 0 16,0 1 1-16,3-1 1 16,1 0-2-16,0 0 1 15,3 3 0-15,-4 4 1 0,8 2 0 16,-4 4 1-16,0 3 1 16,0 3 0-16,0 6 1 15,-3 1 0-15,0 2-1 16,-1 7 0-16,-3 12-1 15,0 6 0-15,0 4-3 16,0 3 1-16,0-4-6 16,0-8 1-16,0-4-10 15,8-19 1-15</inkml:trace>
  <inkml:trace contextRef="#ctx0" brushRef="#br2" timeOffset="75907.194">22888 6579 48 0,'4'6'24'0,"-4"0"-23"0,0-6 38 16,0 0-40-16,0 0 1 16,0 0-1-16,0 0 1 15,-4 0 0-15,-3 3 1 0,-7 3-1 16,0 4 0-16,-4-1 0 15,-3 4 0-15,0 6 0 16,3 3 0-16,4 0 0 16,4-4 1-16,3-2-1 15,7 0 1-15,7-7-1 16,7-6 1-16,3-6-1 16,1-6 0-16,0-4 0 15,-4-3 0-15,0 4-1 16,0 3 0-16,-7-4-2 15,0 0 1-15,-3 4 0 16,3 6 0-16,-7 3 0 16,0 0 1-16,7 6 0 15,-7 7 1-15,0 6 1 16,3 2 1-16,-3-2-2 16,0 0 1-16,0 6-3 15,4-6 1-15,-1 0-6 0,4 0 0 16,4-1-6-16,0-14 0 15</inkml:trace>
  <inkml:trace contextRef="#ctx0" brushRef="#br2" timeOffset="76162.645">23086 6230 40 0,'0'29'20'0,"3"-11"-22"0,-3-8 34 0,-3 6-32 15,-1 9 1-15,1 3 0 16,-1 3 0-16,1 10-2 16,-1 6 1-16,1-6-2 15,-1 3 1-15,1-7-11 16,-1-8 1-16,1-11-1 15,6-5 1-15</inkml:trace>
  <inkml:trace contextRef="#ctx0" brushRef="#br2" timeOffset="76522.793">23322 6506 40 0,'11'19'20'0,"-15"-6"-28"0,1-10 41 16,-4 0-33-16,-7 6 0 15,-4-2 0-15,0 2 0 16,1-3 0-16,-1 1 0 16,0 2-1-16,4 0 1 15,4-2 0-15,-1-1 0 0,8-3 1 16,6 7 0-16,8-7 1 15,6 3 1-15,4 3 1 16,1 4 1-16,-5 3-2 16,-3-1 0-16,-3 1-1 15,-4 0 1-15,-11 2-3 16,-3-2 1-16,-7 0-4 16,-3-4 1-16,-1-5-8 15,4-4 1-15,3-3-5 16,8-7 0-16</inkml:trace>
  <inkml:trace contextRef="#ctx0" brushRef="#br2" timeOffset="76838.068">23611 6607 46 0,'25'12'23'0,"-18"4"-26"0,-7-16 42 15,0-6-40-15,0-1 1 16,-10-2 0-16,-5 3 0 16,-6 3 0-16,-7 3 0 15,3 3 0-15,4 6 1 16,0 1 0-16,3 5 0 16,1 4-1-16,6 3 1 15,4 0 0-15,7 0 0 16,0-6 0-16,14-4 1 0,14-6-1 15,4-9 0-15,0-6-3 16,-4-7 1-16,-3 0-11 16,-7-9 1-16,-1-9-4 15,-10 3 1-15</inkml:trace>
  <inkml:trace contextRef="#ctx0" brushRef="#br1" timeOffset="82708.17">22447 7836 19 0,'0'9'9'0,"4"-9"-2"16,-4 0 10-16,0 0-14 0,0 0 1 15,-4 0 2-15,4 4 1 16,-7-1-8-16,4 3 0 15,-1 0 5-15,1 0 1 16,-1 1-2-16,-3-1 1 16,0 0-2-16,-4 1 0 15,1-1-1-15,3 0 1 16,-4 0-1-16,-3-2 0 16,-4-1 0-16,-6 3 1 15,-12 0 0-15,-2 0 0 16,-8 7-1-16,-7-7 1 0,-11 4-1 15,1-4 1-15,-4 0-2 16,-11-3 1-16,-3 4-1 16,-4-7 0-16,-3-4 0 15,7-2 0-15,3-6 0 16,-3 5 1-16,0 4-1 16,4-3 0-16,3-7 0 15,-1-5 0-15,8-1 0 16,4-3 1-16,6 0-2 15,12 3 1-15,6 3-3 16,4 4 1-16,6-1-5 16,8 4 1-16,3 0-8 15,1-10 1-15</inkml:trace>
  <inkml:trace contextRef="#ctx0" brushRef="#br1" timeOffset="83413.119">20726 7554 40 0,'0'19'20'0,"-18"-4"-18"15,15-8 31-15,-5 2-31 16,-2 0 0-16,-8 1 0 16,-6-1 1-16,-5 4-4 15,-2-4 0-15,-5 4 2 0,-2-1 1 16,2 4-2-1,4 0 1-15,1-4-1 0,3-3 0 16,3 7 0-16,7-6 1 16,8-1-2-16,10 4 1 15,3-1 0-15,8 4 0 16,6 3 0-16,8 3 1 16,3-4-1-16,8-5 0 15,-5 3 0-15,-2-1 1 16,-5 4-1-16,-3-3 0 15,-7-1 0-15,-3 1 0 0,-4 0 0 16,0-4 0-16,-3-2 0 16,-1-7 0-16,-3-3 1 15,7-13 1-15,0 1-1 16,0-4 1-16,0-9-1 16,4-9 1-1,-4-7-1-15,0-9 1 0,-3-1-3 16,3-2 0-16,-4 9-14 15,1 0 0-15</inkml:trace>
  <inkml:trace contextRef="#ctx0" brushRef="#br1" timeOffset="84974.593">21579 7576 37 0,'7'19'18'0,"1"-7"-7"0,-8-12 18 16,0 0-24-16,0 3 1 15,0-3 2-15,-4 6 1 16,-7 4-11-16,-10 9 0 15,-10 3 8-15,-15 6 0 16,-11 9-2-16,-10 14 0 16,-14-4-1-16,-14 3 0 0,-4 6-1 15,11 1 0 1,0 5-1-16,6-2 0 0,5-16-1 16,6-6 1-16,11-7-1 15,11-6 0-15,14-6 0 16,6-7 0-16,8-2 1 15,4-4 0-15,6-3-1 16,4 0 0-16,3 0-2 16,1 1 0-16,-4-4-5 15,7 0 0-15,0 0-12 16,10-13 0-16</inkml:trace>
  <inkml:trace contextRef="#ctx0" brushRef="#br2" timeOffset="90018.543">22885 8228 45 0,'0'9'22'0,"3"1"-11"15,-3-7 22-15,0 3-31 16,4-3 1-16,-4 7 2 15,3-1 1-15,-3 7-7 16,0 9 0-16,-3 9 4 16,-1 7 1-16,-3 12-3 15,0 1 1-15,4 2-3 16,-1 1 0-16,1-4-4 16,-1-9 0-16,0-16-8 15,1-6 0-15,3-22-4 16,-4-6 1-16</inkml:trace>
  <inkml:trace contextRef="#ctx0" brushRef="#br2" timeOffset="90423.905">23065 8748 36 0,'0'19'18'0,"-7"-22"-17"0,7 3 29 0,0-9-29 15,0-4 1-15,0-6 0 16,0-12 1-16,3-10-4 15,4-6 0-15,-3-6 2 16,-1-4 1-16,1 1-2 16,3-7 1-16,3 4-1 15,1 12 1-15,0 9 1 16,3 7 0-16,0 9 0 16,3 6 0-16,5 7 0 15,-1 6 0-15,0 3-4 16,0 6 1-16,-3 3-11 15,-4 7 1-15,-7-7-3 16,-4 4 0-16</inkml:trace>
  <inkml:trace contextRef="#ctx0" brushRef="#br2" timeOffset="90605.581">22899 8416 62 0,'7'10'31'0,"42"-4"-43"0,-28-3 65 16,29 3-59-1,-8 0 0-15,-3 1-27 16,-7-4 0-16</inkml:trace>
  <inkml:trace contextRef="#ctx0" brushRef="#br2" timeOffset="93996.584">20204 8686 26 0,'0'19'13'0,"10"-23"-4"0,-10 4 13 16,0 0-18-16,4 4 0 16,-4 2 2-16,0 0 1 15,-4 16-8 1,-3 9 1-16,0-2 5 15,-4-1 1-15,4 0-3 16,0-6 0-16,0-3-1 16,4-3 1-16,-1-4-3 15,1 1 0-15,-1-7 0 16,4-6 0-16,0 0-1 16,0-9 1-16,0-4-1 15,4 0 1-15,3-2-1 16,0-4 1-16,3 0-2 15,1 0 0-15,3 0 0 16,4 1 0-16,-1 2 0 16,1 3 0-16,-4 1 0 15,4 6 1-15,-1-1 0 16,-2 7 1-16,-5 0 0 16,1 3 0-16,-4 4-1 15,-4 5 1-15,1 4 0 16,-4 3 0-16,0-4-1 0,-4 1 1 15,1 6 0-15,-1 0 0 16,1 0-1-16,-1-3 1 16,1 0 0-16,3-7 0 15,0-2-2-15,0-4 1 16,0 0-8-16,7-6 0 16,0-6-2-16,7 0 0 15</inkml:trace>
  <inkml:trace contextRef="#ctx0" brushRef="#br2" timeOffset="94313.047">20609 8839 38 0,'11'7'19'0,"-4"-10"-22"15,-7 3 36-15,0 0-32 16,-4-7 0-16,-3 4 1 15,-3-3 0-15,-4 6-3 16,0 3 1-16,-4 3 1 16,0 4 0-16,-3-1-1 15,3 1 1-15,1 5-2 16,3 1 1-16,7 6-1 16,3-3 0-16,4-1 0 15,7-5 0-15,4-4 0 0,3-9 1 16,0-6-1-16,0-10 1 15,0 4-4-15,0-10 0 16,0-3-7-16,-7-3 1 16</inkml:trace>
  <inkml:trace contextRef="#ctx0" brushRef="#br2" timeOffset="94613.419">20803 8357 45 0,'7'3'22'16,"-17"12"-20"-16,6-8 39 0,1 5-40 15,-1 10 0-15,-3-3 0 16,0 15 1-16,-3 4-2 15,-1 9 0-15,0 3 1 16,1 10 1-16,3-7-2 16,3-9 0-16,1-9-4 15,-1-10 0-15,4-7-8 16,0-11 0-16,4-17-3 16,-1-9 0-16</inkml:trace>
  <inkml:trace contextRef="#ctx0" brushRef="#br2" timeOffset="94792.702">20567 8604 55 0,'11'19'27'0,"17"-19"-32"0,-14 0 55 16,0 0-51-16,14-3 1 15,11-3-4-15,10-4 0 16,1 4-9-16,-1-3 0 0,-6 2-3 15,-5 10 1 1</inkml:trace>
  <inkml:trace contextRef="#ctx0" brushRef="#br2" timeOffset="95499.379">21608 8617 34 0,'-11'22'17'0,"0"-7"-14"0,11-11 29 15,-3 2-30-15,-1 3 1 16,1 4 0-16,-4-1 0 15,-4 1-4-15,1 3 1 0,-4-1 2 16,-1-2 1-16,1-4-2 16,4 1 0-16,-4-1 0 15,3-3 0-15,0 1 0 16,1-1 0-16,-1 3-1 16,4 1 0-16,0 2-2 15,7-2 1-15,0 2-2 16,4 1 1-16,3-1-2 15,7-6 1-15,0-2 0 16,0-1 0-16,4-13 2 16,-1-5 0-16,-2-10 0 15,-1 3 1-15,0-3 0 16,0-1 1-16,-4 8-2 16,1-1 1-16,0 6-1 15,-4 4 1-15,-4 6 0 16,1 6 0-16,-1 3 0 15,-3 4 0-15,0 2 0 0,0 4 1 16,0 3-1-16,0 3 0 16,0-1 1-16,0 1 0 15,0 7-1-15,4-4 1 16,-1 0-3-16,4-3 0 16,0-3-8-16,4-10 0 15</inkml:trace>
  <inkml:trace contextRef="#ctx0" brushRef="#br2" timeOffset="95784.714">21788 8350 43 0,'3'19'21'0,"4"16"-24"16,-7-23 35-16,0 4-32 15,0 3 1-15,-3 6-1 16,3 9 0-16,0 7 0 16,0 6 0-16,0 9-2 15,0-9 1-15,0-3-8 16,0-9 0-16,0-10-3 15,-4-6 1-15</inkml:trace>
  <inkml:trace contextRef="#ctx0" brushRef="#br2" timeOffset="96564.46">21890 8865 36 0,'10'43'18'0,"-2"1"-22"0,-5-34 33 15,4 2-29-15,-3-2 0 16,-1-4 0-16,1-3 0 16,-4-3 0-16,3-9 0 0,1-7-1 15,6-6 1-15,-6-6-1 16,3 6 0-16,-4 3-1 16,1 7 1-16,3-1-1 15,-3 16 0-15,-1 3 0 16,1 7 0-16,3 9 0 15,0 0 1-15,0 6 0 16,0-6 0-16,3-6 1 16,1-4 0-16,0 1 1 15,-4-4 1-15,3-3-1 16,1 1 1-16,-1-7 0 16,1-10 1-16,0-2-1 15,-1-7 1-15,-3 0-2 16,4-3 1-16,-4 0-3 15,0 3 1-15,-4 7-6 16,1-1 1-16,-1-2-5 0,1-4 0 16</inkml:trace>
  <inkml:trace contextRef="#ctx0" brushRef="#br2" timeOffset="97000.389">22292 8924 41 0,'4'3'20'0,"-1"-6"-25"0,-3 3 37 16,0 0-33-16,-3 0 1 0,-4 0 0 15,-1 3 0-15,-2 7 0 16,-1-4 1-16,-3 3-1 15,0-2 0-15,3 2 0 16,1-3 1-16,3 4-1 16,3-4 0-16,4-3-1 15,0-3 1-15,7 0-1 16,4-6 1-16,3-4-1 16,0-2 1-16,-3-1-1 15,-1 1 1-15,1 6-1 16,0-4 0-16,-4 7 0 15,0 3 1-15,-4 6 0 16,1 4 0-16,-1 2 0 0,1 4 0 16,-4 0 0-16,0-1 1 15,0 4-1-15,3 0 0 16,1 3-4-16,-1 0 0 16,-3-7-6-16,0-5 0 15</inkml:trace>
  <inkml:trace contextRef="#ctx0" brushRef="#br2" timeOffset="97273.066">22567 8981 30 0,'-7'25'15'0,"-18"3"-6"16,15-25 20-16,-4 10-28 16,-4 12 1-16,0 3 0 15,-3 3 1-15,0 4-4 16,7-1 0-16,3-9-1 16,1 0 1-16,3-12-9 15,3-13 1-15,4-13-3 16,0-15 1-16</inkml:trace>
  <inkml:trace contextRef="#ctx0" brushRef="#br2" timeOffset="97436.97">22341 8927 39 0,'4'47'19'0,"3"0"-23"0,-3-37 39 15,3 5-35-15,-4 4 1 16,1 3-2-16,-1-6 0 15,4-4-5-15,0-5 0 16,4-7-5-16,-1-10 1 16</inkml:trace>
  <inkml:trace contextRef="#ctx0" brushRef="#br2" timeOffset="97735.835">22846 8908 39 0,'18'26'19'0,"-8"-1"-19"16,-10-19 32-16,0 3-32 16,-3 4 0-16,-8-1 0 15,-7-2 0-15,-3-4 0 16,-3-3 0-16,-1 0 0 16,0 0 0-16,0 4 0 15,4-4 0-15,7 0 1 16,4 0 0-16,3 7 1 15,7 5 0-15,7 4 0 16,3 0 0-16,1 0 0 16,-1-4 0-16,-3 1-2 0,-7 0 0 15,-7-1-7 1,-14 4 0-16,-14-6-6 0,-11-7 0 16</inkml:trace>
  <inkml:trace contextRef="#ctx0" brushRef="#br2" timeOffset="99762.224">18362 8134 39 0,'7'12'19'0,"0"-8"-9"0,-7-4 19 0,0 0-26 16,0 0 0-16,0 0 1 16,0-4 0-16,-3 4-6 15,-4-6 0-15,-7 3 4 16,-4 3 1-16,-3 3-3 16,-4 3 1-16,0 4-1 15,1 2 1-15,-1 4-2 16,4 6 0-16,3 0-2 15,8-3 1-15,2-4-1 16,8-2 1-16,4 0-1 16,7-4 0-16,6-3 1 15,4-3 1-15,4-3 0 16,0-6 1-16,-1-3 0 16,-2-7 0-16,-5 0-1 15,-3 1 1-15,1 2 0 0,-5 1 0 16,1 2 0-1,-4 4 0-15,0 6 0 0,0 12 1 16,-7 1 0-16,0 6 0 16,-4-4 0-16,1 7 1 15,-1 0-1-15,4 3 0 32,4 4-11-32,-1-4 1 15,4-19-3-15,-7-6 1 16</inkml:trace>
  <inkml:trace contextRef="#ctx0" brushRef="#br2" timeOffset="100005.527">18524 7896 44 0,'4'25'22'0,"-8"3"-23"16,4-16 41-16,-3 10-40 16,3 3 0-16,-4 13 0 15,1 3 1-15,-1 6-3 16,4-3 1-16,0 0-3 16,0-7 1-16,0-8-10 15,0-8 0-15</inkml:trace>
  <inkml:trace contextRef="#ctx0" brushRef="#br2" timeOffset="100363.292">18860 8046 47 0,'14'13'23'0,"-14"12"-22"0,0-22 36 15,-4 3-37-15,-3 0 0 0,-4 4-1 16,1-4 1-16,-4 3 0 16,0 1 0-16,0-4-2 15,3 4 1-15,0-4-1 16,4 3 1-16,4-2-1 16,6 5 1-16,8 1 2 15,7 2 0-15,6 4 2 16,4-3 0-16,1-4 0 15,-5-2 1-15,-2-1-1 16,-5 1 0-16,-10 2-2 16,-7 7 0-16,-7 6-4 15,-14 0 0-15,-4-6-12 16,1-10 1-16,2-6-1 16,8-3 0-16</inkml:trace>
  <inkml:trace contextRef="#ctx0" brushRef="#br2" timeOffset="101382.775">19166 8266 39 0,'11'-10'19'0,"3"-21"-11"0,-10 25 20 16,-4 6-26-16,3-7 1 15,-3 7 1-15,0-6 0 16,-3-3-6-16,-4-1 1 16,-4-2 3-16,0 2 0 15,-3 4-2-15,0 6 1 16,0 9-1-16,0 13 1 15,0 10-2-15,3 5 1 16,4 7-2-16,0 0 1 16,4-3-1-16,3-10 1 0,7-3 0 15,7-15 0-15,11-7 1 16,3-6 0-16,-4-12-1 16,-2-4 0-16,-5-6-11 15,-3 0 0-15</inkml:trace>
  <inkml:trace contextRef="#ctx0" brushRef="#br2" timeOffset="104581.274">5020 7563 25 0,'-3'6'12'0,"6"-2"-1"0,-3-4 12 16,0 0-20-16,4-4 0 15,-4 4 6-15,7-3 0 16,-4 3-10-16,-3 0 1 16,7-3 6-16,4 0 1 15,-8 0-2-15,8 0 1 16,3 0-3-16,-3 3 0 16,3 3-2-16,3-3 1 15,1 3-1-15,3-3 1 0,0 0-2 16,-3-6 1-16,7 2-1 31,10-2 1-31,7 3-1 0,15-3 1 0,13 0-1 16,4 2 0-16,11 1 2 15,14-6 0-15,21-1 0 16,14-8 0-16,25-7 0 16,20-1 0-16,12-2 0 15,14-3 0-15,-18 3-1 16,3 9 0-16,1 9-1 15,-12 10 1-15,-20 10-6 16,-21 9 1-16,-8 6-8 16,-10 3 1-16,-24-3-8 15,-15 0 0-15</inkml:trace>
  <inkml:trace contextRef="#ctx0" brushRef="#br0" timeOffset="112718.638">2910 10087 43 0,'-7'7'21'0,"7"-1"-8"15,0-3 22-15,0 0-31 16,0 4 0 0,0 11 5-1,-3 4 0-15,3 10-11 16,0 5 0-16,0 10 6 15,3 10 0-15,4 15-4 0,4 9 0 16,-7 10-5-16,3-6 1 16,0-3-6-16,-4-20 1 15,4-12-9-15,-7-21 0 16</inkml:trace>
  <inkml:trace contextRef="#ctx0" brushRef="#br0" timeOffset="113168.761">3179 10962 43 0,'-8'41'21'0,"19"-22"-22"16,-4-16 31-16,-7 0-29 15,4 0 0-15,-4-3 2 16,7-18 0-16,-7-8-3 16,0-14 0-16,0-4 2 15,0-16 1-15,0-9-1 16,-7-12 0-16,7-1-1 15,7-3 0-15,-7 7 0 16,10 6 0-16,1 9-1 16,7 7 1-16,-4 6-1 0,3 6 1 15,-6 9 0-15,6 4 1 16,5 12-3-16,-5 7 0 16,-3 5-4-16,4 7 1 15,-7 10-9-15,6 5 1 16,-17 1-3-16,0 3 0 15</inkml:trace>
  <inkml:trace contextRef="#ctx0" brushRef="#br0" timeOffset="113350.021">3101 10683 65 0,'18'10'32'0,"13"-13"-45"16,-13 3 68-16,3-4-56 15,7 1 1-15,-6 0-5 16,2 3 1-16,4 3-7 16,1 4 1-16,-12-4-8 15,4 0 1 1</inkml:trace>
  <inkml:trace contextRef="#ctx0" brushRef="#br0" timeOffset="114174.398">5570 9915 48 0,'18'-6'24'0,"-18"3"-24"15,0-4 41-15,0 4-38 16,-14 0 0-16,-7 9 0 15,-18 7 1-15,-14 3-6 16,0 2 1-16,-14 7 3 16,-11 7 0-16,-3-1-3 15,0-3 1-15,11-3-1 0,-1 1 0 16,22-1 0-16,10-13 0 16,4 4 0-16,10-4 0 15,7-2 1-15,8-7 1 16,10 6 0-16,7-2 0 15,14-1 0-15,7 0 0 16,-3 0 0-16,-4 1 0 16,4 5-1-16,-15 4 0 15,-10 6-1-15,-10 3 1 16,-1 9-1-16,-14 7 0 0,4-3 0 16,-7 6 1-16,7 0-1 15,0 3 1-15,0-3 0 16,-1 3 0-16,5 0 0 15,-1-3 1-15,7-10-1 16,8-3 1-16,-8-5 0 16,11-5 1-16,4-5 0 15,3-6 0-15,7-1 0 16,7-6 0-16,15-3 0 16,6-3 1-16,7 0-2 15,8-3 1-15,3 2-4 16,-7 1 0-16,-4 0-10 15,0 3 0-15,1-6-6 16,-11 3 0-16</inkml:trace>
  <inkml:trace contextRef="#ctx0" brushRef="#br0" timeOffset="114386.311">5281 10574 55 0,'0'18'27'0,"-7"36"-36"0,7-39 48 16,0 10-39-16,0 4 0 0,-3 5-8 16,3-3 1-16,0-5-3 15,0-8 0-15</inkml:trace>
  <inkml:trace contextRef="#ctx0" brushRef="#br0" timeOffset="115105.794">4463 11263 48 0,'-11'29'24'0,"11"5"-22"16,0-21 36-16,0 2-37 15,0 1 1-15,-3 3 0 16,-1 0 0-16,4-4-3 16,0-2 0-16,0-4 2 15,0-2 0-15,0-4-2 16,0-3 1-16,4-10-2 15,3-2 1-15,3-7-3 16,8-3 1-16,-4 3 0 16,4-3 0-16,3 0-1 15,-4-3 1-15,5 6 1 16,-5 4 1-16,4 2 1 0,-10 7 1 16,7 6-1-16,-8 6 1 15,1 4-1-15,-8 8 1 16,4 1 0-16,0 9 0 15,4-3-1-15,-8 1 0 16,5-1 0-16,-8-3 0 16,3-4-1-16,4-2 1 15,-3-6-6-15,6-1 1 16,4-9-7-16,-3-6 0 16</inkml:trace>
  <inkml:trace contextRef="#ctx0" brushRef="#br0" timeOffset="115361.996">4893 11329 41 0,'-11'16'20'0,"11"-7"-13"15,0-9 32-15,0 0-36 16,0 3 1-16,0-3 1 15,11-6 1-15,0 6-8 16,6-6 0-16,-3-3 4 16,15-1 1-16,2 4-3 15,5-7 0-15,-5 7-7 16,-2 0 1-16,-8-1-10 0,-4 1 0 16</inkml:trace>
  <inkml:trace contextRef="#ctx0" brushRef="#br0" timeOffset="115542.172">4882 11483 47 0,'4'12'23'0,"14"20"-22"0,-11-32 35 16,3 3-36-16,1 0 0 0,-1 3-3 15,5-3 1-15,2 1-3 16,4-4 0-16,8-10-8 15,2-5 0-15</inkml:trace>
  <inkml:trace contextRef="#ctx0" brushRef="#br0" timeOffset="115737.464">5457 11166 46 0,'8'44'23'0,"-33"3"-20"16,14-31 39-16,1 6-41 16,-4 9 0-16,-1 4 0 15,8 5 1-15,4 11-7 16,-4-4 1-16,7-10-10 0,7-15 0 16</inkml:trace>
  <inkml:trace contextRef="#ctx0" brushRef="#br0" timeOffset="116712.046">5091 9636 49 0,'-7'9'24'0,"-11"1"-21"16,14-7 36-16,-6 9-38 15,3-2 1 1,-36 6-1-1,5-7 1-15,6 3-3 16,0-5 1-16,4-1 0 16,7-9 1-16,7 0-2 15,-1-4 0-15,5-2-1 16,3 0 1-16,14-1-1 16,3-2 1-16,8-1-1 0,7 4 1 15,3-1 1-15,0 1 0 16,-3-4 0-1,3 4 1-15,0 0-1 0,-6 2 1 16,6 7-1-16,-7 3 1 16,7 7-1-16,-3 2 0 15,0 10 0-15,-1-3 0 16,1 0 0-16,-11-6 0 16,4-4 0-16,-1-9 1 15,-3-6-1-15,-3-7 1 16,0-3-1-16,-4 4 1 0,-4-1-1 15,-6 1 1-15,-4-1-2 16,-7 4 1-16,-15-1-5 16,-2 4 0-16,-8 0-10 15,0 0 1-15</inkml:trace>
  <inkml:trace contextRef="#ctx0" brushRef="#br0" timeOffset="117298.166">6227 10655 53 0,'10'-22'26'0,"-10"-9"-31"0,0 21 42 0,-7 1-38 15,4 0 1-15,-8 2 0 16,-7 1 0-16,1 3 0 16,3 3 0-16,-8 6 0 15,5 7 1-15,-1 5-1 16,4 8 1-16,7-4-1 16,3-1 1-16,1 1 0 15,6 4 0-15,12-1-1 16,2-10 1-16,4 1-1 15,8-10 1-15,-8-3-2 16,7-3 1-16,-7-3 0 16,-7-6 0-16,0 3-1 15,0-1 1-15,-3-2-1 16,-4 3 0-16,0 2 1 16,0 4 0-16,-3 4 0 15,-1 5 0-15,4 7-2 0,-7-1 0 16,11-2-6-16,-8 3 1 15,4-7-7-15,4-3 0 16</inkml:trace>
  <inkml:trace contextRef="#ctx0" brushRef="#br0" timeOffset="117643.127">6516 10893 63 0,'10'22'31'0,"5"22"-39"0,-8-34 61 0,0 5-53 16,3 1 0-16,-6 0-1 16,3-4 1-16,0-6-1 15,0-6 0-15,0 0-2 16,0-6 0-16,4-6-5 16,-8-4 1-16,4-3-1 15,0-3 0-15,0-3 0 16,-3 0 1-16,-1 0 2 15,4 3 1-15,4 9 4 16,0 4 1-16,3 6 2 16,0 6 0-16,7 6 1 15,-7 7 1-15,4 3-3 16,-1 6 1-16,5 3-2 16,-8 1 1-16,3-4-7 15,1-3 1-15,-8-1-9 0,1-11 0 16</inkml:trace>
  <inkml:trace contextRef="#ctx0" brushRef="#br0" timeOffset="118019.409">8625 10526 55 0,'-3'38'27'0,"-4"9"-32"16,7-31 49-16,-4 3-43 15,1 3 1-15,-1 9-1 16,1 0 0-16,3-2-5 16,3-8 1-16,1-2-8 15,3-12 1-15,0-17-6 16,7-9 1-16</inkml:trace>
  <inkml:trace contextRef="#ctx0" brushRef="#br0" timeOffset="118407.833">8576 10379 39 0,'18'16'19'0,"17"21"-14"0,-17-30 31 15,-8 2-34-15,11 7 1 16,8-4 0-16,-1 1 1 15,4-7-5-15,6 0 1 16,1-2 4-16,0-4 0 16,3-4-2-16,-17-2 0 0,0 3-1 15,-11-3 1-15,0-1-2 16,-7 7 0-16,-7 4-1 16,-11-1 0-16,-3 6 0 15,-7 1 0-15,0-4-2 16,3 0 1-16,-6 0-1 15,6 4 1-15,4-1-1 16,3 1 1-16,4 2 0 16,7 1 0-16,7 5 4 15,0-5 0-15,18 9 2 16,10 0 0-16,-10-10-1 16,0 1 1-16,-11 3-2 15,-4 6 1-15,-6 9-7 16,-15-3 1-16,-6-3-13 15,-12-12 0-15</inkml:trace>
  <inkml:trace contextRef="#ctx0" brushRef="#br0" timeOffset="118933.99">10809 10595 48 0,'-10'-3'24'0,"-12"3"-21"15,15 0 33-15,-7 0-35 16,-10 3 0-16,-12 1 0 16,-6 2 0-16,3 6-1 15,4 4 0-15,-4 0 1 16,7 3 1-16,8 6-3 16,9 0 1-16,5 3-1 15,10-3 1-15,7-6-1 16,4-3 1-16,6-7-1 15,4-6 0-15,8-12 0 16,-1-7 1-16,0 0 0 16,-3-6 0-16,-4-3 0 0,-4-3 0 15,-6 9-1-15,0 4 1 16,-4 2 0-16,0 4 1 16,0 9-1-16,-4 6 1 15,1 6 0-15,-4-2 0 16,0 9-1-16,3 6 1 15,1 9-4-15,3-2 0 16,0-1-12-16,4-9 1 16</inkml:trace>
  <inkml:trace contextRef="#ctx0" brushRef="#br0" timeOffset="119204.553">10947 9915 43 0,'0'60'21'0,"7"31"-13"16,-4-66 27-16,-3 22-35 16,7 9 0-16,0 22 0 15,4 10 1-15,0 0-3 16,-1-6 1-16,1-13-4 15,-4-16 1-15,-4-22-4 16,-3-15 1-16,0-13-6 16,0-15 1-16,4-14-1 15,-4-2 1-15</inkml:trace>
  <inkml:trace contextRef="#ctx0" brushRef="#br0" timeOffset="119443.441">11021 10370 26 0,'10'6'13'0,"8"22"-10"0,-11-22 27 15,0 1-26-15,7 5 1 16,0 1 4-16,4-1 1 16,7 1-11-16,6 3 1 15,1-1 7-15,-4 1 1 0,4 0-3 16,-4-1 0-16,-3 1-2 16,-7 0 0-16,-8 2-3 15,-10 4 0-15,-7 0-1 16,-14 3 0-16,-11 1-5 15,-6-1 0-15,-1 0-10 16,3-10 0 0</inkml:trace>
  <inkml:trace contextRef="#ctx0" brushRef="#br0" timeOffset="119789.454">11716 10458 47 0,'17'3'23'0,"-13"0"-25"0,-8 0 33 15,1 3-30-15,-8 7 1 16,-6-4 0-16,-8 1 0 16,-3-1-3-16,-4 0 0 15,0 4 2-15,4-1 0 16,0 4 0-16,7-3 0 15,3-1 0-15,7 1 0 16,8 2 0-16,6 1 1 16,8 0 1-16,3-1 0 15,4 1-1-15,-4 6 1 16,0 6-2-16,-3-3 1 0,-4 4-2 16,-7-4 1-16,-4-3-4 15,1-7 1-15,-5-2-8 16,1-4 0-16,7-9-6 15,15-6 1-15</inkml:trace>
  <inkml:trace contextRef="#ctx0" brushRef="#br0" timeOffset="119930.374">12016 10893 45 0,'10'19'22'0,"-6"-16"-32"15,-4-3 37-15,0 0-48 16,0 0 1-16</inkml:trace>
  <inkml:trace contextRef="#ctx0" brushRef="#br0" timeOffset="120691.818">13533 10677 58 0,'10'16'29'0,"8"-19"-36"16,-11 3 58-16,-7 0-50 15,0 0 1-15,0 0-1 16,0 0 1-16,0-7-3 16,-4 1 0-16,-3 3 1 0,-3 3 1 15,-8 3-1-15,-7 3 0 16,-3 1-2-16,-4 8 0 16,-3 13 0-16,10-2 0 15,1-1-2-15,6 0 1 16,7 0-2-16,8 0 0 15,14-3 0-15,10 3 1 16,10-6-4-16,5-10 1 16,3-6-2-16,3-6 1 15,0-9 1-15,1-1 1 16,-5-6 3-16,-2-3 0 16,-5-3 5-16,-2 0 0 0,-1 3 2 15,-3 3 1-15,-4 4 0 16,-4 2 1-16,-3 1 0 15,1 2 0-15,-5-2-2 16,-3 5 1-16,-7 4 0 16,-7 0 0-16,-3 3-2 15,-5 3 0-15,-2 0-2 16,-8 1 0-16,0-1 0 16,4 12 0-16,0 4-2 15,7 3 0-15,3 3-2 16,4-3 1-16,7-3-1 15,7-3 0-15,15-4-3 16,2-6 0-16,1-6-8 16,3-12 1-16</inkml:trace>
  <inkml:trace contextRef="#ctx0" brushRef="#br0" timeOffset="121036.865">14019 10796 48 0,'7'38'24'0,"1"-19"-26"0,-5-13 40 15,1-3-38-15,-1 0 1 16,1-3-2-16,3-6 1 16,0-7-1-16,0-2 1 0,0-4-1 15,0 0 0-15,0-3-1 16,4-3 1-16,-1-3 0 15,1 6 0-15,3 3 1 16,0 6 1-16,0 7 0 16,4 12 1-16,-1 7 0 15,1 0 0-15,0 9-1 16,-1 3 1-16,1 0-2 16,0 0 0-16,-1-3-4 15,4-3 1-15,0-4-8 16,1-5 0-16,-1-7-3 15,0-3 0-15</inkml:trace>
  <inkml:trace contextRef="#ctx0" brushRef="#br0" timeOffset="121292.103">14623 10815 46 0,'3'34'23'0,"8"-15"-23"0,-8-16 45 15,4 1-42-15,0 2 1 16,4-3 2-16,0-3 0 16,3 3-7-16,3-6 0 15,4-3 4-15,8-7 1 16,-1-3-2-16,0-5 0 16,0-1-2-16,4 3 0 0,0-3-5 15,3-3 1-15,-3-3-13 16,-4 2 1-16,-7 11-2 15,-3 2 1-15</inkml:trace>
  <inkml:trace contextRef="#ctx0" brushRef="#br0" timeOffset="121621.693">15353 10727 56 0,'25'0'28'0,"-8"-22"-41"15,-13 13 56-15,3-4-44 16,-7 1 1-16,0-1-1 0,-7 1 1 16,-11 2 0-16,0 1 0 15,-6 3 0-15,-1 2 0 16,0 8-1-16,4 5 1 15,4 7-2-15,2-1 0 16,1 10-1-16,7 4 1 16,7 8-1-16,7-5 0 15,7-4 0-15,4-3 0 16,7-6-3-16,7-10 1 16,-1-3-7-16,-2-12 1 15</inkml:trace>
  <inkml:trace contextRef="#ctx0" brushRef="#br0" timeOffset="122718.367">15593 10774 43 0,'17'35'21'0,"-2"-20"-19"16,-12-15 37-16,4-3-38 15,0-6 0-15,4-1 0 16,-1-5 0-16,1 2-2 15,3-2 1-15,-3-4 1 16,6-6 0-16,11 0 1 16,15-1 1-16,3 1-1 15,0 3 0-15,3 7 0 16,-3 2 1-16,-4 4-2 16,-3-1 1-16,-4 1-2 15,-3 6 0-15,-7 0 0 0,-4 3 0 16,-7 3-2-16,-7 3 0 15,-7 7-2-15,-7 2 1 16,-7 7-2-16,0 3 0 16,-7-3 0-16,-1 10 0 15,5 5 1-15,3-2 1 16,3 6 2-16,4-1 0 16,3 4 1-16,4-3 1 15,0-6 1-15,-3-1 0 16,-1 4-1-16,-6-7 1 0,-4-3-2 15,-7-6 1-15,-4-3-1 16,-3-6 0-16,-4-7 0 16,7-6 0-16,4-6 1 15,7-4 0-15,3 1 0 16,8-1 1-16,6 1 0 16,11-4 0-16,11 1-1 15,14-4 0-15,7-3 0 16,7-6 0-16,0-9 0 15,0 6 0-15,-1-1-1 16,-2-2 1-16,-1 3-1 16,-6-1 0-16,-5 1 0 15,-6 9 0-15,-7 4-1 16,-4 5 1-16,-7 1-2 16,-7 0 1-16,-7 9-1 15,0 6 1-15,-3 9-1 0,3 1 0 16,-4 3 0-16,4 0 1 15,4-4 0-15,-1 1 1 16,1-3-1-16,10-4 1 16,0-3 0-16,0 1 0 15,0-1-1-15,0 0 1 16,4-3-1-16,0-3 0 16,-1 3 0-16,1 1 1 15,-1-4-1-15,1 3 0 16,0-3 0-16,-1 0 1 15,1 3-1-15,0 0 1 0,-1 3 0 16,-3-3 0-16,4 4 0 16,0 2 0-16,3 1 0 15,0 2 0-15,7-3 0 16,11-2 0 0,39-29 0-1,-4-6 1-15,-7-10-2 16,-7-6 1-16,-14-12 0 15,-8-7 0-15,-6-25-1 16,-7-6 1-16,-4 0 0 16,-7-6 1-16,-7 12-1 15,-7 0 1-15,-10 6-1 16,-8 17 1-16,-3 14 0 16,-4 17 0-16,-3 21 0 15,0 20 0-15,3 21-1 0,0 16 1 16,8 25-1-16,6 34 1 15,7 10-1-15,12 6 0 16,2-3-2-16,4-3 1 16,0-16-7-16,-7-28 1 15,-3-31-5-15,-4-19 0 16</inkml:trace>
  <inkml:trace contextRef="#ctx0" brushRef="#br0" timeOffset="122913.404">16778 10661 52 0,'21'38'26'0,"4"-38"-28"0,-11-6 50 0,18-4-47 16,14-2 0-16,17-7 0 15,11-6 0-15,-3 3-6 16,-4 0 0-16,0 0-10 15,-7 0 0-15</inkml:trace>
  <inkml:trace contextRef="#ctx0" brushRef="#br0" timeOffset="123440.183">18877 9432 48 0,'0'-6'24'0,"-3"0"-20"16,-1 6 32-16,-3 3-34 15,-11 0 1-15,-10 13 0 16,-18 15 1-16,-10 13-5 16,-4 18 1-16,-11 26 3 15,-10 25 1-15,0 28-2 16,11 22 0-16,10 22 0 16,14 19 1-16,17-13-1 15,19-18 0-15,10-29-1 16,10-22 0-16,15-27-5 0,14-26 1 15,0-22-14-15,3-19 0 16,4-22-2-16,7-6 1 16</inkml:trace>
  <inkml:trace contextRef="#ctx0" brushRef="#br0" timeOffset="124160.04">19858 10147 63 0,'95'-12'31'0,"-28"-17"-37"15,-56 23 63-15,-1 0-56 16,1-1 0-16,-8 4-1 15,-10 3 1-15,-17 7-2 16,-19 5 1-16,-24 1 0 0,0 9 1 16,-10 9-1-16,-8 4 0 15,0 2-2-15,4 4 1 16,4 0-1-16,6-1 0 16,18-2 0-16,7-3 1 15,11-13 0-15,14-4 1 16,10-5 1-16,15-1 0 15,10-2 0-15,7-4 1 16,7-6-2-16,8 3 1 0,-5 0-1 16,-2 0 1-16,-8 4-2 15,-7 8 0-15,-14 14 0 16,-11 2 0-16,-10 7 0 16,-14 9 0-16,-8 6 0 15,-2 3 0-15,-1 7 1 16,10-3 0-16,8-1 2 15,4 1 1-15,6-13 1 16,7-6 0-16,1-10 0 16,10-6 1-16,14-6 0 15,18-3 0-15,13-4-3 16,19-2 1-16,6-10-3 16,-2-7 1-16,6-2-7 15,0 0 0-15,-7-1-8 16,-4-6 0-16,-3-2-8 15,-7-1 1-15</inkml:trace>
  <inkml:trace contextRef="#ctx0" brushRef="#br0" timeOffset="124369.726">19745 10815 60 0,'-7'22'30'0,"-11"19"-32"0,18-22 52 0,0 12-48 16,-3 13 0-16,-1 12-2 15,4 1 0-15,4-10-6 16,3-3 1-16,7-10-12 16,7-21 0-16</inkml:trace>
  <inkml:trace contextRef="#ctx0" brushRef="#br0" timeOffset="124955.044">20514 10194 54 0,'7'19'27'0,"-7"34"-23"16,0-37 38-16,-3 9-42 15,-4 19 1-15,-4 12 0 16,-3 13 1-16,-4 19-3 15,-3 16 0-15,0-1-2 16,7-9 0-16,3-12-10 0,4-16 0 16,11-19-4-16,6-19 1 15</inkml:trace>
  <inkml:trace contextRef="#ctx0" brushRef="#br0" timeOffset="125389.913">20877 10733 58 0,'7'10'29'0,"-21"-20"-42"0,4 7 58 0,-8 0-46 16,-7 6 0-16,1 4 1 15,3 2 0-15,3 0 0 16,0 7 1-16,-3 3-1 16,3 0 1-16,8 0 0 15,3-4 0-15,7 1-2 16,3-7 1-16,8-2-1 16,7-4 0-16,6-10 0 15,5-5 0-15,-1-4-1 16,-4-6 1-16,-2 3 0 15,-5 1 0-15,-3-1 0 16,0 3 1-16,-3 7 0 0,-4 6 0 16,0 3 0-16,-3 9 0 15,-1 10 1-15,1 3 0 16,-1 3-3-16,1 3 0 16,3 3-7-16,7-2 0 15,0-7-5-15,4-4 0 16</inkml:trace>
  <inkml:trace contextRef="#ctx0" brushRef="#br0" timeOffset="125764.595">21198 11100 58 0,'11'44'29'0,"-7"-44"-40"16,-1-6 56-16,1 0-46 15,-1-1 1-15,1-8-1 16,-1-1 0-16,1-6 0 16,-1-3 1-16,4 0-2 15,0-3 1-15,0 0 0 16,0 9 0-16,4 6 0 15,0 4 1-15,3 6 0 16,3 9 0-16,1 6 0 16,0 10 1-16,-1 3-1 0,-3 1 0 15,1 5 0-15,-5-3 0 16,1 0-4-16,-1 1 1 16,8-7-9-16,-4-7 1 15,4-12-3-15,3-6 1 16</inkml:trace>
  <inkml:trace contextRef="#ctx0" brushRef="#br0" timeOffset="126006.051">21795 10069 54 0,'0'28'27'0,"-4"38"-34"0,4-41 54 0,0 12-46 16,0 23 0-16,0 15 0 16,0 13 1-16,0 9-3 15,0 13 0-15,4 3-1 16,-1-10 1-16,1-15-14 16,3-13 0-16,3-15-1 15,8-10 1-15</inkml:trace>
  <inkml:trace contextRef="#ctx0" brushRef="#br0" timeOffset="126501.794">23280 10733 46 0,'14'-6'23'0,"0"3"-23"16,-10-6 44-16,-4-1-42 16,-4 4 0-16,-3 0 1 15,-4 3 1-15,-6 6-5 16,-4 3 0-16,-4 0 3 15,0 7 1-15,-3 12-1 16,0 3 0-16,3 0-1 16,4 10 0-16,10 3-1 15,11 3 1-15,7-7-3 0,15-2 1 16,9-4-7-16,8-9 1 16,3-3-10-16,1-13 1 15</inkml:trace>
  <inkml:trace contextRef="#ctx0" brushRef="#br0" timeOffset="126726.824">23587 10881 23 0,'31'-35'11'0,"-6"4"9"0,-18 18 5 15,0 1-22-15,0 2 1 16,-3 4 3-16,-4 6 0 16,0-3-8-16,-4 3 0 0,-6 6 5 15,-8 1 0-15,0 2-1 16,-3 10 0-16,4 0-2 15,3 3 0-15,-1 3-2 16,8 0 0-16,4-3-2 16,3-10 1-16,7 1-6 15,11-7 1-15,-1-6-7 16,8-6 0-16</inkml:trace>
  <inkml:trace contextRef="#ctx0" brushRef="#br0" timeOffset="127086.83">23753 10871 53 0,'7'26'26'0,"0"8"-30"0,-4-28 48 16,1 1-43-16,-1-1 0 15,1 0 0-15,-1 0 1 16,1-6-4-16,-1-6 1 15,4-3 1-15,0-7 1 16,1-3-2-16,2-3 1 16,4-6-1-16,0 3 0 15,4-3 0-15,0-1 1 16,-1 1 0-16,1 6 0 16,-4 4 0-16,4 11 0 15,-8 10 0-15,1 4 0 0,-1 11 0 16,1 4 0-16,0 3-2 15,-4 1 0-15,3-1-3 16,4 0 1-16,0-3-7 16,1-7 1-16,-1-2-5 15,3-7 1-15</inkml:trace>
  <inkml:trace contextRef="#ctx0" brushRef="#br0" timeOffset="127385.794">24243 10903 38 0,'7'6'19'0,"0"3"-17"15,-7-5 34-15,0 2-33 16,4 3 1-16,-1 4 2 0,-3 3 1 16,4-4-7-16,-1 1 0 15,1-7 6-15,-1 0 1 16,4-3-3-16,4-3 1 15,-1-9-1-15,5-1 0 16,2-5-2-16,4-4 0 16,4 0-1-16,3-6 0 15,0-3-3-15,-3-4 1 16,3 1-4-16,8 0 0 16,-5-1-9-16,-2 4 0 15,-1-3-5-15,4 12 0 16</inkml:trace>
  <inkml:trace contextRef="#ctx0" brushRef="#br0" timeOffset="128272.998">24726 10925 58 0,'21'15'29'0,"-3"-11"-34"0,-11-8 54 0,4-2-49 16,-1-6 1-16,4-1-1 16,0-3 1-16,-3-2-2 15,0-4 0-15,-4 3 1 16,-4-3 0-16,-6 3-1 16,-4 6 1-16,0 1-2 0,-4 3 1 15,0-1-2-15,1 7 1 16,3 12-2-16,3 4 0 15,4 6 0-15,4 3 0 16,3 3 1-16,7-3 1 16,4-3 0-16,3-4 0 15,0 1-1-15,4-4 1 16,-1-2-4-16,1-7 1 16,-4-3-3-16,-3-3 1 15,-1-3 1-15,-2-4 0 16,-1 4 5-16,0-7 1 15,3 4 5-15,8-4 0 0,7 4 3 16,10-4 1-16,11 4-1 16,0 0 0-16,0-4-4 15,-4 4 1-15,-3 2-2 16,0 1 0-16,-11 0-2 16,-3 0 0-16,-11 2-1 15,0 1 0-15,-6 3-1 16,-5 0 0-16,-6 3 0 15,-8 1 0-15,-3 5 0 16,-7 10 1-16,0 6 0 16,-4 13 0-16,1 9 0 15,-1 3 0-15,0 9 0 16,4-2 0-16,0 6 0 16,-4-4 1-16,4-2 0 0,0-4 0 15,0-9 0-15,0-7 0 16,0-8-1-16,3-11 1 15,1-5-1-15,3-10 0 16,7-6-1-16,3-10 1 16,4-2 0-16,7-7 0 15,4-3 1-15,10 3 0 16,11-3-1-16,0-10 1 16,3 1-1-16,8-1 1 15,2-6-1-15,-2-2 0 16,-8 2-1-16,-3 3 1 0,-7 4-1 15,-8-1 1-15,-2 7-1 16,-8 6 1-16,-7 6-1 16,-7 10 0-16,-4 6 1 15,-10 9 0-15,0 13-1 16,0 3 1-16,0 1-2 16,3 2 0-16,4-6-4 15,4-3 1-15,6-7-9 16,8-9 0-16</inkml:trace>
  <inkml:trace contextRef="#ctx0" brushRef="#br0" timeOffset="128587.758">26285 10652 35 0,'18'-9'17'0,"-21"18"-15"15,-1-6 23-15,-3 3-26 16,-7 4 1-16,0-1 0 0,0 4 0 15,0-7 0-15,-4 0 1 16,0 4-1-16,4 8 1 16,0-2 1-16,3 0 0 15,4-1 2-15,7 1 0 16,7 3 1-16,4 0 0 16,10 0 0-16,11 3 1 15,3 0-2-15,1-1 0 16,-8-2-3-16,-7-3 1 15,-14 3-2-15,-11 6 0 0,-10 3-4 16,-10-6 1-16,-1 0-5 16,0-3 0-1</inkml:trace>
  <inkml:trace contextRef="#ctx0" brushRef="#br0" timeOffset="128933.224">26734 9536 23 0,'-8'12'11'0,"-2"16"13"0,10-18-6 16,0 12-14-16,0 12 0 15,7 16 5-15,4 19 0 16,10 22-10-16,7 19 0 16,11 22 7-16,-4 15 1 15,-3 4-3-15,-11 9 1 16,-7-13-3-16,-18-12 0 15,-17-13-3-15,-14-12 1 16,-4-22-16-16,-10-26 1 16</inkml:trace>
  <inkml:trace contextRef="#ctx0" brushRef="#br0" timeOffset="130029.567">18979 11800 36 0,'0'37'18'0,"-7"-12"-11"15,7-18 18-15,-3-1-23 16,-1 3 0-16,1 1 2 15,-1-1 1-15,4-3-6 16,0 7 0-16,0-7 4 16,0-3 0-16,0-3-2 15,7-15 1-15,0-4-2 16,4-6 1-16,3-10-2 16,-3-2 0-16,3-4-1 15,3 0 1-15,5 7 1 16,-1 9 0-16,-4 6 0 15,1 3 0-15,-4 13 1 16,0 9 0-16,-7 4 0 0,0 5 0 16,-7 4-1-16,0 6 0 15,-3 3 0-15,3 1 0 16,-4 2 0-16,1 0 0 16,-1 1-4-16,4-7 1 15,7-6-7-15,0-10 0 16,4-9-3-16,17-3 0 15</inkml:trace>
  <inkml:trace contextRef="#ctx0" brushRef="#br0" timeOffset="130301.33">19360 11671 48 0,'0'9'24'0,"11"-15"-22"15,-4 3 47-15,0 0-47 16,0 0 0-16,4 3 0 16,3-3 1-16,11 3-4 15,-4 0 0-15,0 0-1 16,-3 0 0-16,-4 3-12 15,-4 3 1-15,-6 0-4 16,-8 7 1-16</inkml:trace>
  <inkml:trace contextRef="#ctx0" brushRef="#br0" timeOffset="130465.695">19300 11931 49 0,'15'19'24'0,"16"-19"-30"0,-20 0 46 16,3 0-44-16,7 0 0 16,4 0-11-16,3 0 1 0,0-12 10 15,-6 5 0-15</inkml:trace>
  <inkml:trace contextRef="#ctx0" brushRef="#br0" timeOffset="130675.663">19907 11596 47 0,'4'63'23'0,"-25"9"-26"16,14-47 42-16,-4 9-40 15,0 10 1-15,1 6-4 16,3 4 0-16,0-10-6 15,3-16 0-15,8-19-3 0,3-12 0 16</inkml:trace>
  <inkml:trace contextRef="#ctx0" brushRef="#br0" timeOffset="131290.363">19456 9808 41 0,'-4'25'20'0,"-10"19"-23"15,7-37 39-15,0 2-36 16,-4 0 1-16,1-5-1 15,-1 2 1-15,4-3-1 16,0-3 1-16,0-6 0 16,4-4 0-16,-1 1-1 0,4-4 0 15,0-2-1-15,4 2 1 16,3 1-2-16,7 5 1 16,7 1-1-16,7 6 1 15,0 6 0-15,1 1 1 16,2 5 0-16,8-2 1 15,3 8-1-15,4-2 1 16,0 3 0-16,0-3 1 16,-4-4-1-16,-3-6 1 15,-4-9-1-15,-6-3 1 16,-8-3-1-16,-11-1 1 16,-10-2-2-16,-14-4 1 0,-14 0-1 15,-14 1 1-15,-1-1-5 16,1 3 1-16,3-2-10 15,4-4 0-15</inkml:trace>
  <inkml:trace contextRef="#ctx0" brushRef="#br0" timeOffset="131950.574">27841 11119 60 0,'11'57'30'0,"10"24"-27"0,-25-56 30 15,-3 13-34-15,0 6 1 16,-14 3-12-16,-14 3 1 16,-11-19 1-16,0-15 1 15</inkml:trace>
  <inkml:trace contextRef="#ctx0" brushRef="#br0" timeOffset="132747.385">5620 12364 55 0,'0'22'27'0,"3"-9"-20"0,-3-4 28 16,-3 10-33-16,-4 12 0 16,-7 13 0-16,-11 19 0 15,-10 15-3-15,-4 13 0 16,-11 16-4-16,8 9 0 16,3 9-11-16,-7-6 0 15</inkml:trace>
  <inkml:trace contextRef="#ctx0" brushRef="#br0" timeOffset="133482.502">4724 13590 41 0,'17'-22'20'0,"68"-47"-19"16,-57 38 25-16,22-19-25 15,17-22 1-15,3-16 3 16,29-16 0-16,3-9-5 16,1-3 1-16,-8 7 3 15,-18 11 1-15,-13 26-1 0,-15 13 0 16,-10 9-1-16,-7 9 0 15,-4 16-2-15,-14 12 1 16,-7 26-2-16,-10 15 1 16,-8 28-1-16,-6 13 0 15,-8 7-1-15,0 5 0 16,4 1-1-16,-7-1 1 16,7-9 0-16,10-9 0 15,-3-7 0-15,10-15 1 0,-3-9-1 16,14-14 0-16,0-8 0 15,8-10 0-15,2-6 1 16,4-1 0-16,8 1 0 16,-5 0 0-16,4-1 1 15,-6-2 1-15,6-3-1 16,4-4 1-16,3 0 0 16,4 0 0-16,3 7-1 15,-3-3 0-15,-7-4-1 16,-1 0 1-16,-2-3-2 15,-1-3 1-15,-11 4-1 16,5 2 1-16,-8 0-1 16,-4-3 0-16,-3 4 0 15,-7-1 0-15,-3 7 0 16,-4 6 0-16,-4 9 0 16,1-3 0-16,-1 13-1 15,-10 6 0-15,7 6 0 16,3 0 0-16,8 6 0 0,6 4 1 15,8 0 0-15,6-4 0 16,12-9 0-16,-5-12 0 16,12-10-3-16,-5-6 1 15,1-10-7-15,-7-5 1 16,-1-11-4-16,-2-5 0 16</inkml:trace>
  <inkml:trace contextRef="#ctx0" brushRef="#br0" timeOffset="133872.836">6389 13088 37 0,'0'29'18'0,"7"27"-18"0,3-40 33 0,-10-4-31 15,4 4 0-15,0-3 0 16,-1-1 0-16,4-2-4 16,4-10 1-16,-8-4 1 15,8-5 1-15,-1-4-2 16,1-2 1-16,3 2-1 15,0-2 0-15,4-7 0 16,3 0 0-16,0 0 0 16,-3-7 1-16,3 7-1 15,7 1 1-15,-7 2 0 16,8 3 0-16,-1 0 0 16,4 1 1-16,-1 2 0 15,1 4 1-15,-4 6 0 16,0 3 1-16,4 3 0 0,4 16 0 15,6 12 0-15,-3 10 1 16,7 21-1-16,6-11 0 16,5-1-2-16,3-6 1 15,-4-10-3-15,11-9 1 16,4-12-9-16,3-13 1 16,11-13-7-16,-11-9 0 15</inkml:trace>
  <inkml:trace contextRef="#ctx0" brushRef="#br0" timeOffset="134623.216">10365 12126 64 0,'88'-13'32'0,"-28"-12"-42"0,-53 22 61 15,0 0-49-15,-4 3 0 16,-6 3-1-16,-11 3 1 16,-21 7-3-16,-18 9 0 15,-14 3 2-15,-18 3 0 16,-14 0-1-16,-10 4 0 15,6-1-3-15,-6-3 1 0,7-9-5 16,10 3 1-16,7 0 0 16,18 3 0-16,14-3 1 15,11-3 0-15,10 0 4 16,25 3 0-16,11-4 5 16,13 7 0-16,15-6 0 15,7-3 1-15,3-4-1 16,-3 1 0-16,0 0-1 15,-7 5 0-15,-8 4-2 16,-6 10 1-16,-14 2-2 16,-11 13 0-16,-18-3-1 15,-14 16 0-15,-10-4 0 16,-11 4 0-16,-4-1 0 16,1 4 1-16,13 0 1 15,11-7 0-15,8-2-1 16,6-4 1-16,4-10 2 0,10-5 1 31,4-4-1-31,14-12 0 0,18-3-1 0,14-1 1 16,14-5 0-16,17-10 0 15,8-6-5-15,7-1 0 16,-1 1-7-16,-3 6 1 16,0 0-12-16,-13 0 1 15</inkml:trace>
  <inkml:trace contextRef="#ctx0" brushRef="#br0" timeOffset="134849.676">10181 12919 66 0,'-3'38'33'0,"-8"-1"-41"16,4-12 55-16,0 10-48 16,0 12 1-16,3 6-14 15,1-3 0-15,-1-6 4 16,1-3 0-16</inkml:trace>
  <inkml:trace contextRef="#ctx0" brushRef="#br0" timeOffset="135915.004">9088 13760 47 0,'0'21'23'0,"-4"11"-13"16,1-23 24-16,-1 7-31 16,-3 3 0-16,-4 6 2 15,-3 6 0-15,-3 1-7 16,-1-7 1-16,4 3 3 15,3 0 1-15,-6-9-2 16,6-3 0-16,4-1-3 0,3-9 1 16,8-9-2-16,3-3 1 15,11-6-2-15,-4-14 1 16,7-2 0-16,4-3 1 16,-4-7 0-16,0 4 1 15,-3-1 0-15,-1 4 1 16,1 12-1-16,0 0 1 15,-1 7-1-15,1 9 1 16,-4 6 0-16,-3 6 1 16,-4 10-1-16,3 0 1 0,-3 6 0 15,0 3 0-15,-3 3 0 16,-1-2 0-16,-3-7-1 16,0 0 1-16,0 0-5 15,4-7 1-15,-1-5-10 16,8-4 0-16,3-9-1 15,7-7 0-15</inkml:trace>
  <inkml:trace contextRef="#ctx0" brushRef="#br0" timeOffset="136170.658">9444 13844 55 0,'14'10'27'0,"21"-7"-40"0,-21-3 56 16,8-3-44-16,6 3 1 15,-4-4-6-15,1-2 1 16,0 0-4-16,-4 0 0 15,-7-4-5-15,-3 7 1 16</inkml:trace>
  <inkml:trace contextRef="#ctx0" brushRef="#br0" timeOffset="136335.998">9490 14098 38 0,'56'6'19'0,"22"7"-31"16,-61-13 35-16,12-3-40 15,6-7 1-15</inkml:trace>
  <inkml:trace contextRef="#ctx0" brushRef="#br0" timeOffset="136695.971">10213 13963 56 0,'-4'29'28'0,"8"8"-38"0,-4-27 56 0,-4 5-45 15,-3 13 0-15,-3 7 0 16,-1 6 1-16,1 9-5 15,-1-3 1-15,0 0-8 16,1-13 0-16,3-15-5 16,0-16 0-16</inkml:trace>
  <inkml:trace contextRef="#ctx0" brushRef="#br0" timeOffset="137370.899">10054 11840 52 0,'-21'4'26'0,"-21"21"-34"15,31-22 47-15,-3 3-39 16,-4 0 0-16,-6 4 0 16,-5-7 0-16,8 0 0 15,4-3 0-15,3 0 0 16,-1-3 1-16,8-3-1 16,7-4 0-16,0 4-1 15,14 0 0-15,4-1 0 16,3 4 1-16,7 6-1 15,11-3 1-15,0 0 0 16,0 0 0-16,0 3 1 16,-4 1 0-16,-3 2 0 0,-4-3 0 15,4 3-1-15,-4-3 0 16,0-3 0-16,4 0 0 16,0-3 1-16,-1 3 0 15,-2-6-1-15,-5-3 1 16,1 2-1-16,-7 1 1 15,-4-3-1-15,-7-4 1 16,-4-3-1-16,-6-2 0 16,-11-4 0-16,-7 0 1 15,-15 0-1-15,8 6 1 16,-4 4-9-16,-3 2 0 16,-4 7-7-16,7 12 1 0</inkml:trace>
  <inkml:trace contextRef="#ctx0" brushRef="#br0" timeOffset="138001.196">11197 12834 48 0,'-10'-12'24'0,"-12"-10"-22"16,15 13 40-16,-7 5-41 0,-7-2 0 15,-4 3 0-15,-3-3 1 16,-4 6-2-16,1 6 0 16,-1 7 1-16,4 12 0 15,3 22-2 1,7 0 1-16,15-3-1 15,3-7 1-15,14-9 0 16,7-2 0-16,4-8 0 16,3-11 0-16,0-4 0 15,0-6 1-15,-3-10-1 16,-4 1 1-16,4-4-2 16,-4-3 1-16,0 7-1 15,-3-1 1-15,0 4 0 16,-4 2 1-16,-4 4 0 15,1 3 0-15,-4 6 0 16,0 4 0-16,-3 6 0 16,-1 9 0-16,1 0-1 15,-1 3 0-15,1 13-2 16,-1-4 0-16,4-2-7 0,0-7 0 16,4-9-7-16,-4-13 1 15</inkml:trace>
  <inkml:trace contextRef="#ctx0" brushRef="#br0" timeOffset="138346.824">11462 13302 44 0,'10'31'22'0,"-6"-6"-18"0,-1-22 35 0,-3 7-38 16,0-4 0-16,0 0 0 15,0-6 0-15,4 0-2 16,-1-6 0-16,1-3 1 16,3-4 1-16,0-9-1 15,4-3 0-15,-1-3 0 16,4 0 0-16,0 2 0 16,1 4 1-16,-1 4 0 15,0 8 0-15,3 1 0 16,1 15 0-16,3 10-1 15,0 12 1-15,4-3-1 16,0 3 0-16,0 1-3 16,-1-4 0-16,-3-3-6 15,1-4 1-15,6-11-7 16,0-4 1-16</inkml:trace>
  <inkml:trace contextRef="#ctx0" brushRef="#br0" timeOffset="139126.792">14055 12903 56 0,'3'4'28'0,"1"-8"-36"16,-4 4 52-16,0 4-44 16,-7 2 0-16,-4 3 0 0,-7 1 0 15,-6 8 0-15,-1 4 1 16,-3 10-1-16,-4 2 1 15,7 4-1-15,4 6 1 16,7 0 0-16,7-4 0 16,7 1-1-16,11-6 1 15,10-4-3-15,7-9 1 16,7-9-4-16,-6-7 1 16,6-3-6-16,4-9 1 15,3-4-3-15,0 4 1 16,1-13 2-16,-5-3 0 15,-2-6 6-15,-5 0 1 0,-2 3 6 16,-5 0 1-16,-2 6 4 16,-5-3 1-16,-3 6-1 15,-3 4 1-15,-4-1-4 16,-4 7 0-16,-6 3-2 16,-4 3 1-16,0 3-4 15,-7 3 1-15,-4 4-1 16,-3 8 1-16,0 4-1 15,3 3 0-15,4 4 0 16,3-4 0-16,4-3-1 16,7-4 1-16,7-2-3 15,4-6 0-15,7-4-4 16,3 0 0-16,0-6-8 16,0-9 1-16,4-13-3 0,-4 0 0 15</inkml:trace>
  <inkml:trace contextRef="#ctx0" brushRef="#br0" timeOffset="139456.597">14591 13192 42 0,'10'34'21'0,"-2"29"-23"0,-5-57 40 15,-3 1-37-15,0-1 1 0,0-3-2 16,0-3 0-1,0 0-1-15,4-12 0 0,-1-7 1 16,1 0 0-16,-1-9-1 16,4-1 1-16,0 4 1 15,4 0 0-15,-1 6 0 16,5 4 0-16,2-1 0 16,1 10 1-16,3 6-1 15,4 12 1-15,-1 4-2 16,1 6 1-16,-4 0-1 15,0 3 1-15,1 0-4 16,-1-3 0-16,-4 0-5 16,5-3 0-16,-1-7-6 15,-4-2 1-15</inkml:trace>
  <inkml:trace contextRef="#ctx0" brushRef="#br0" timeOffset="139742.461">15177 13179 45 0,'14'47'22'0,"3"16"-22"0,-10-50 39 16,0 2-37-16,0 1 1 16,0 3 2-16,1 0 0 15,-1-4-6-15,0-2 0 16,0-4 4-16,3-9 0 15,4-9-2-15,4-4 1 0,0-2-2 16,-1-7 1-16,4-10-3 16,4 1 1-16,0-3-5 15,7 2 1-15,-4 4-8 16,0 0 1-16,4-4-4 16,-7 4 1-16</inkml:trace>
  <inkml:trace contextRef="#ctx0" brushRef="#br0" timeOffset="140072.644">15836 13179 45 0,'21'7'22'0,"-10"-20"-23"15,-8 10 42-15,5-3-41 0,-5-1 1 16,-3-2-1-16,4 3 1 15,-4-1-2-15,-4 1 1 16,-7 0 1-16,-3 9 0 16,0 0-1-16,0 0 1 15,0 0-1-15,-4 7 1 16,4 2 0-16,4 1 0 16,3 9-2-16,3 3 1 15,1-3-2-15,-1 0 1 16,11 0-1-16,4-3 1 15,6-4-3-15,5-2 0 16,6-4-5-16,0-2 1 0,4-11-5 16,7 4 0-16</inkml:trace>
  <inkml:trace contextRef="#ctx0" brushRef="#br0" timeOffset="140642.969">16323 13154 38 0,'21'19'19'0,"-3"-6"-22"16,-11-7 32-16,0 0-29 16,-4 10 0-16,1-4 1 15,0 1 0-15,-4 0-2 16,-4 2 1-16,4 4 0 16,-4 3 1-16,1 6-2 15,-1 4 1-15,1-1 0 16,-1 7 1-16,8-1 2 0,3 7 0 15,0 0 1 1,0 6 0-16,0 7 0 0,-7-1 1 16,-7-3-3-16,-7 1 1 15,-4-7-3-15,4-7 1 16,-3-8-3-16,-1-10 1 16,-3-13 0-16,3-9 0 15,0-12 0-15,4-7 1 16,7-6 0-16,4-7 0 15,6-5 1-15,4-1 0 16,4 0-1-16,14 1 1 0,17-7-1 16,11 3 1-16,10 0-1 15,-3-6 0-15,0-3 0 16,-3 9 0-16,-11 4-1 16,-8-7 1-16,-6 6-1 15,-7 4 1-15,-7 2 0 16,-4 7 0-16,-4 7-1 15,-6 8 1-15,-4 10 0 16,-4 6 0-16,-6 10 0 16,-1 3 1-16,0 9-1 15,1 7 0-15,3 2 0 16,3-9 0-16,8-2-4 16,6-5 0-16,5-8-7 15,2-4 0-15,11-9-3 16,8-9 0-16</inkml:trace>
  <inkml:trace contextRef="#ctx0" brushRef="#br0" timeOffset="140974.008">17346 13057 18 0,'28'-50'9'0,"-17"12"8"0,-11 38 11 16,3-6-26-16,-3 6 0 16,0 3 1-16,-3 0 1 15,-4 7-6-15,-7-1 1 16,-7 4 3-16,-4 2 0 15,-3-2-2-15,-1 3 1 16,1 9 1 0,7-7 1-16,10 8 2 15,8-8 0-15,14 4 0 16,6 0 0-16,8 0 0 16,0 3 1-16,-4-6-3 15,-4 0 0-15,-3 0-3 16,-3 6 1-16,-7 3-1 15,-8 3 0-15,-10 1-2 16,-7-4 1-16,-4-3-4 16,0-3 0-16,4-3-5 15,4-3 1-15,10-16-6 16,7 6 0-16</inkml:trace>
  <inkml:trace contextRef="#ctx0" brushRef="#br0" timeOffset="141140.909">17865 13512 47 0,'14'9'23'0,"-7"-6"-37"0,-7 0 41 15,-4 4-47-15,-10-1 0 16</inkml:trace>
  <inkml:trace contextRef="#ctx0" brushRef="#br1" timeOffset="147910.724">3228 14086 48 0,'0'-7'24'0,"3"1"-15"0,-3 6 24 16,0 0-30-16,8-6 1 15,2 0 2-15,1-1 1 16,-1 4-8-16,1 0 1 15,-1 3 6-15,-3 6 0 16,4 1-3-16,-11 14 0 16,-11 14-1-16,1 15 0 15,-8 13-2-15,1 15 1 0,-8 10-3 16,0 9 0-16,1 19-1 16,-1 7 0-16,11-1 0 15,-4-6 1-15,8-9 0 16,-1-13 0-16,4-13 2 15,3-15 0-15,8-10 2 16,3-12 1-16,4-6-1 16,6-10 1-16,4-3-1 15,18-6 1-15,0-3-3 16,10-4 0-16,11 1-3 16,4-7 1-16,-8-3-6 15,4-3 1-15,0 0-11 16,0-9 0-16,0-1 0 15,-10-2 0-15</inkml:trace>
  <inkml:trace contextRef="#ctx0" brushRef="#br1" timeOffset="148360.839">3648 15161 57 0,'17'22'28'0,"54"22"-37"15,-46-35 59-15,13 4-49 16,12 0 0-16,6-4 1 16,-6 4 1-16,-8-4-4 15,-3 7 1-15,-18 6 1 16,-3 9 0-16,-15 10-1 15,-17 15 1-15,-25 10-3 16,-17-3 1-16,-8 3-4 16,-3-4 1-16,7-8-3 15,0-7 1-15,0-13-6 16,11-9 0-16,17-9-3 0,11-16 0 16</inkml:trace>
  <inkml:trace contextRef="#ctx0" brushRef="#br1" timeOffset="148556.17">3627 15180 36 0,'0'-66'18'0,"0"22"-15"0,0 38 30 15,0 0-26-15,0 9 0 16,0 6 4-16,0 13 1 0,0 6-15 16,0 13 1-16,0 9 7 15,0 10 1-15,0 6-7 16,0 6 0-16,0-3-11 15,-7-3 1-15,-4-16-7 16,0-6 0-16</inkml:trace>
  <inkml:trace contextRef="#ctx0" brushRef="#br1" timeOffset="149246.232">4226 16278 45 0,'-10'25'22'0,"27"-28"-22"16,-6-7 37-16,14-9-34 16,10-15 0-16,4-20 2 15,21-21 0-15,10-16-6 16,1-15 0-16,3-23 4 15,11-3 1-15,-4 7-2 16,-4 0 1-16,-6 12-2 16,-11 6 0-16,-11 19-1 15,-6 19 1-15,-12 16 0 16,-6 12 1-16,-4 13-2 0,0 12 1 16,-3 29-1-16,-7 12 0 15,-1 19-1-15,-10 6 0 16,-7 22-1-16,4 25 0 15,-15 16 1-15,4-3 0 16,-4 9-1-16,8-6 0 16,-8-10-2-16,11-15 0 15,3-22-2-15,-3-16 1 16,7-15-5-16,0-10 1 16,7-19-6-16,-14-12 1 15</inkml:trace>
  <inkml:trace contextRef="#ctx0" brushRef="#br1" timeOffset="149473.764">4636 15798 53 0,'17'31'26'0,"8"-18"-26"16,-18-13 50-16,11-3-51 15,3-7 1-15,7-2 0 16,14-4 1-16,-3-3-2 16,3 0 1-16,4-3-6 15,-3-3 0-15,-1 0-10 16,-3-3 1-16</inkml:trace>
  <inkml:trace contextRef="#ctx0" brushRef="#br1" timeOffset="149966.111">5560 14923 44 0,'-11'66'22'0,"11"-10"-21"0,0-34 29 0,-7 6-29 15,-7 13 1-15,-4 9 0 16,-3 16 0-16,-3 9-3 16,-1 10 1-16,-3 0 1 15,-1-7 0-15,8-6-2 16,4-12 0-16,2-16-3 16,5-13 0-16,10-15-2 15,10-29 1-15,5-9-2 16,9-22 0-16,12-18 0 15,2-14 1-15,1-8 1 16,0-17 1-16,-7 1 3 16,-4-7 1-16,0 10 2 15,-10 6 1-15,3 16 3 16,-10 15 1-16,-1 20 3 16,1 18 0-16,-8 12-1 0,1 17 1 15,-4 15-2-15,-4 15 0 16,1 26-2-16,-8 9 0 15,-6 19-3-15,2 22 0 16,1 12-5-16,4 1 1 16,-1-1-7-16,8-9 0 15,-8-22-10-15,11-22 1 16</inkml:trace>
  <inkml:trace contextRef="#ctx0" brushRef="#br1" timeOffset="150401.73">5987 15776 49 0,'0'-10'24'0,"10"1"-24"16,-10 9 38-16,-7-9-37 16,4-1 0-16,-4-2 0 0,-4-1 1 31,-17 7-2-31,3 6 0 15,0 6 1-15,4 0 0 16,4 7-1-16,2-1 1 16,-2 7-1-16,6 3 0 15,8 3-2-15,3 0 1 16,10-3-1-16,1-6 0 16,3-7-2-16,7-2 1 15,4-10-3-15,3-7 0 0,-3 1-7 16,3-13 0-16</inkml:trace>
  <inkml:trace contextRef="#ctx0" brushRef="#br1" timeOffset="150747.366">6149 15741 56 0,'11'7'28'0,"-1"43"-35"16,-3-41 50-16,-7 1-42 15,4-1 0-15,3-3 0 16,0 1 0-16,3-1-2 15,4 0 1-15,4-3 1 16,-7 0 0-16,6 4-1 16,-6-4 0-16,3 0 0 15,0-3 1-15,0 0-1 16,-3-3 0-16,6 3 0 16,-6 0 1-16,7 0-1 0,3 3 0 15,0 0 0-15,0 0 1 16,-3-3-1-16,-1 3 0 15,5-6-1-15,-8-3 1 16,7-4-1-16,-3-11 1 16,3 2-1-16,0-9 1 15,4-7 0-15,-11 1 0 16,0-4-3-16,-4 7 0 16,-6-4-13-16,-4-9 1 15</inkml:trace>
  <inkml:trace contextRef="#ctx0" brushRef="#br1" timeOffset="151468.243">7260 15541 56 0,'64'-13'28'0,"-26"-18"-32"15,-34 28 43-15,-4 3-39 16,0 0 0-16,-11 0 0 15,-10 9 0-15,-10 0-1 16,-8-2 1-16,-7 2 0 16,4 1 0-16,3 2-1 15,3-3 0-15,8 1 0 16,4-1 1-16,9 1 0 16,8 2 0-16,14 1 2 15,15 6 0-15,6 3 1 0,11-4 1 16,-4 4 0-16,4 0 0 15,-4 0-2-15,-14 0 1 16,-7 3-3-16,-14 7 0 16,-14-4-5-16,-21-3 0 15,-11-9-13-15,-14-16 0 16</inkml:trace>
  <inkml:trace contextRef="#ctx0" brushRef="#br1" timeOffset="157698.167">11829 12458 22 0,'3'6'11'0,"-3"-31"-11"15,-3 16 12-15,-1 0-12 16,-6-4 0-16,-5-6 1 16,-6-6 0-16,-3-6-1 15,-12 2 0-15,-10-8 1 16,-3-4 0-16,-4-6-1 16,0 6 1-16,0-6-1 15,-10-6 0-15,-4 9-1 16,0-6 1-16,-7-3 0 15,-7-1 0-15,3 4 0 16,-3 3 0-16,-11 3 0 0,4 0 0 16,-7 3 0-16,-1 4 0 15,8 5 0-15,-4 7 0 16,1 7 0-16,-1 5 0 16,-3 4 0-16,-1-1 0 15,8 7 0-15,-7 0 0 16,7 3 0-16,-4 3 0 15,0 7 0-15,1 2 0 0,6 4 0 16,4 9 1-16,-4 3-1 16,4 10 0-16,7 12 0 15,0 3 0-15,3 10-1 16,4 6 0-16,7 6 0 16,11 7 0-16,7-1 0 15,10-2 1-15,0 5-1 16,7-21 1-16,4 34 0 15,4-3 1-15,-1 7 0 16,4-4 0-16,0 3-1 16,3-3 1-16,8-3-1 15,-4-6 1-15,3 0-1 16,-3-10 0-16,3 1-1 16,-3-4 1-16,7 3-1 15,4 4 0-15,3-7 1 16,11 1 0-16,-8 2 0 15,4 0 1-15,11-9 1 0,7-3 0 16,7 0 2-16,10-6 0 16,-3-7-1-16,7-6 1 15,7-6-1-15,0-4 1 16,3 1-2-16,8-10 1 16,6 0-2-16,8-3 0 15,3 4-1-15,-3-4 1 16,14 0-1-16,-4-3 1 15,4 0 0-15,-1-3 0 16,-2-4 0-16,-1-2 0 0,0 2 0 16,4 1 0-16,-4-6-1 15,4-4 1-15,-4-6-1 16,-10 0 0-16,0-6 1 16,3-7 0-16,0-12-1 15,0-3 1-15,4 3 0 16,-11-4 0-16,-7-8 1 15,0-1 0-15,4-3-2 16,-1 1 1-16,1-7-1 16,-4-4 1-16,-3 1-2 15,-4-3 1-15,-14 0-1 16,3-1 0-16,-3-8 0 16,3 2 1-16,8 0-1 15,-8 1 1-15,-3-1 0 16,-3 1 0-16,-1-1 0 15,-3-3 0-15,-4 10 0 16,-6-10 0-16,-5 1 0 0,-2 5 0 16,-5-2 0-16,-3 2 0 15,1 4 0-15,-8 0 0 16,0 6 0-16,-11 0 0 16,-6-1 0-16,-11-2 0 15,-7-6 1-15,-11-7 0 16,-4 0 0-16,-6-2 1 15,-7 2-3-15,-4-3 1 0,3 0-5 16,1 3 0-16,3-2-8 16,0-1 0-16</inkml:trace>
  <inkml:trace contextRef="#ctx0" brushRef="#br1" timeOffset="159109.788">11980 11847 35 0,'-3'9'17'0,"-11"22"-9"0,14-27 17 16,-4 5-24-16,4 7 0 15,0-4 0-15,-3-2 1 0,3 2-3 16,-4-2 1-16,1-4 1 16,-1 0 0-16,4-3-1 15,0 0 1-15,0-3-1 16,4-3 1-16,3-6-1 15,7-7 1-15,0-6-1 16,4 0 1-16,3-3-1 16,0 0 1-16,0 0-1 15,0 0 1-15,-3 6-1 16,-1 3 1-16,1 7-1 16,0 3 0-16,-4 3 0 15,0 3 0-15,-3 6-1 16,-4 6 1-16,-4 1 0 15,-3-1 0-15,-3 10 0 16,-1 0 0-16,1 7-2 0,-1-4 0 16,0-3-4-16,4-7 1 15,0 1-6-15,8-3 0 16,-1-4-1-16,7-6 0 16</inkml:trace>
  <inkml:trace contextRef="#ctx0" brushRef="#br1" timeOffset="159424.464">12450 11806 37 0,'28'-3'18'0,"-32"-4"-23"0,8 4 38 0,-4-3-33 16,0 6 1-16,-4-3 0 15,-3 0 1-15,-3 0-3 16,-5 3 1-16,-2 3 0 15,-8 6 1-15,4 4-3 16,0-4 1-16,0 13-1 16,3 3 0-16,4 0 0 15,7 0 0-15,3 0 1 16,8-9 1-16,6-3 2 16,8-10 0-16,0-3 0 15,3-16 0-15,0-3-1 16,0-3 1-16,0 0-7 15,-10-3 1-15,-8-6-7 16,-6 0 0-16</inkml:trace>
  <inkml:trace contextRef="#ctx0" brushRef="#br1" timeOffset="159699.834">12820 11232 38 0,'-4'22'19'0,"-13"19"-18"0,10-26 32 0,-4 14-32 15,-6 5 1-15,-1 13 0 16,0 7 0-16,1 11-3 15,-1 1 0-15,4 3 0 16,3-6 0-16,4-13-11 16,4-12 0-16</inkml:trace>
  <inkml:trace contextRef="#ctx0" brushRef="#br1" timeOffset="159876.054">12457 11652 44 0,'17'16'22'0,"26"-4"-22"0,-26-12 32 15,8-6-33-15,10 0 0 16,8-3-11-16,2 2 0 16,5 1 6-16,-11 3 1 15</inkml:trace>
  <inkml:trace contextRef="#ctx0" brushRef="#br1" timeOffset="160641.566">13504 11859 34 0,'0'25'17'0,"0"13"-16"16,0-32 24-16,0 0-24 16,0 1 1-16,0-1 1 15,0-6 0-15,0 0-4 0,7-6 0 16,0-10 2 0,-3-3 1-16,3 4-2 0,4-1 1 15,3 0-1-15,0 1 0 16,7-1 0-16,4 0 1 15,-1 4 0-15,1 2 0 16,-4 4 0-16,-3 6 0 16,0 3 0-16,-4 6 0 15,-4-2 0-15,-3 8 0 16,0 4-1-16,0 0 0 16,-3 0-1-16,-4 3 1 15,0 0 0-15,0-7 0 0,3 1 0 16,1 0 0-16,0-4 1 15,3-2 1-15,3-1 0 16,4-3 0-16,7 1 0 16,8-4 0-16,-1-6 0 15,0-7 1-15,4-5-1 16,-4-7 0-16,-3 0-1 16,-8 0 0-16,-2 0 0 15,-5 3 0-15,-3 0-2 16,0 4 0-16,-3 2-3 15,-8 7 1-15,-3 6-1 16,0 3 1-16,-7 3 0 16,0 7 0-16,3 5 1 15,1 4 0-15,3 7 2 0,3-1 1 16,8 0-2 0,6-3 1-16,4 0-5 0,0-6 1 15,8-6-8-15,6-10 1 16</inkml:trace>
  <inkml:trace contextRef="#ctx0" brushRef="#br1" timeOffset="160927.396">14471 11728 37 0,'11'9'18'0,"-19"3"-21"0,5-8 28 16,-4 2-24-16,-4 0 0 0,-6 4 3 15,-8-1 0-15,7 0-3 16,-3 1 1-16,0 9 2 16,0 3 1-16,3 3-1 15,8 3 0-15,3 6-1 16,10 4 0-16,4-4-2 16,4 1 1-16,6-10-2 15,8-6 0-15,3-3-4 16,1-10 0-16,6-9-10 15,-7-4 0-15,-7-5-1 16,0-4 1-16</inkml:trace>
  <inkml:trace contextRef="#ctx0" brushRef="#br1" timeOffset="161633.625">14810 12003 57 0,'3'19'28'0,"8"-3"-41"0,-8-13 61 0,1 3-48 15,-1 4 0-15,-3-1-5 16,4 1 1-16,-4-1-4 16,0-3 0-16,-4-3-7 15,1-3 1-15</inkml:trace>
  <inkml:trace contextRef="#ctx0" brushRef="#br1" timeOffset="162232.858">15371 12179 39 0,'-8'41'19'15,"1"-4"-16"-15,7-24 31 0,0 6-33 16,0 3 0-16,0-7 1 16,4 1 0-16,3-3-3 15,0-4 0-15,0-12 1 16,-3-13 0-16,3-12-1 15,-4-3 0-15,4-7-1 16,-3-9 1-16,-1 3 0 16,1 0 0-16,3 0-1 15,4 0 1-15,-1 10 0 16,8 6 1-16,-1 15 1 16,8 7 0-16,3 12 2 15,4 4 0-15,-4 5 0 0,-3 7 1 16,-4 3-1-16,-3 0 0 15,-8 0-2-15,-6 1 0 16,-11-1-3-16,-4-10 0 16,-3-2-4-16,-4-1 1 15,1-2-9-15,-1-4 0 16</inkml:trace>
  <inkml:trace contextRef="#ctx0" brushRef="#br1" timeOffset="162547.49">16006 12066 40 0,'10'13'20'0,"1"-20"-20"15,-11 7 30-15,0 0-30 16,-4-3 0-16,-6 3 0 15,-8 0 0-15,-7 0 0 16,-3 3 1-16,-7 1-1 16,7 5 0-16,3 4-1 15,0-1 1-15,4 7-2 16,7-7 1-16,3 4-1 16,4 0 0-16,7-4 0 15,7-2 0-15,7-7 2 0,11 0 1 16,3-3-1-1,1-6 1-15,-1-4-11 0,7-5 1 16</inkml:trace>
  <inkml:trace contextRef="#ctx0" brushRef="#br1" timeOffset="162877.436">16468 11963 45 0,'10'9'22'0,"11"4"-27"0,-24-7 35 0,-8 0-31 16,-6-3 1-16,-4 4-1 15,-8-7 1-15,5 3 0 16,2 3 1-16,1-3-1 16,7 0 0-16,0 0 2 15,3 4 0-15,4-1 1 16,4 3 1-16,3 1 1 15,7 5 0-15,7 1 2 16,4 3 0-16,3-3-2 16,0-1 1-16,-3-2-3 15,-8-7 1-15,-6 4-5 16,-11 2 0-16,-11 1-8 16,-3-1 1-16,-11 4-11 15,-7-4 1-15</inkml:trace>
  <inkml:trace contextRef="#ctx0" brushRef="#br1" timeOffset="163464.547">13092 12270 46 0,'0'16'23'0,"-7"15"-16"0,-1-18 33 16,-2 2-39-16,-4 1 0 15,-4 22 0-15,1 2 1 16,-1 11-3-16,4 11 0 0,-4-8-2 16,4-7 1-16,3-7-13 15,1-8 0-15</inkml:trace>
  <inkml:trace contextRef="#ctx0" brushRef="#br1" timeOffset="163913.899">12668 12696 35 0,'18'26'17'0,"17"-23"-8"15,-21-3 18-15,11-7-22 16,7-2 0-16,-1 0 1 15,1-1 0-15,-4 1-9 0,1 3 1 16,6-1 6 0,-3 1 0-16,3 0-2 0,0-1 0 15,1 1 0-15,-1 0 1 16,-3-4 0-16,-1-2 0 16,-2 3-1-16,-1-1 0 15,-7 1-1-15,0-1 1 16,-7 1-2-16,-3 3 0 15,-4-1-2-15,-7 1 1 16,-7 3-1-16,-4 0 1 16,1 6-2-16,-4 3 1 0,-4 4-1 15,0 2 1-15,1 7-1 16,2 6 0-16,5 3-1 16,3-3 1-16,7 0-1 15,7 1 0-15,3-4-4 16,8-7 0-16,3-2-5 15,4-7 0-15</inkml:trace>
  <inkml:trace contextRef="#ctx0" brushRef="#br1" timeOffset="164157.581">13448 12772 35 0,'0'3'17'0,"-4"-6"-13"15,4 3 27-15,0-7-27 0,-3-2 0 16,3-3 1 0,0-1 0-16,0-3-7 0,0 4 1 15,3-1 4-15,4 1 1 16,4 2-3-16,3 4 1 16,-3 3-3-16,3-3 0 15,0 2-6-15,4 1 1 16,-1 3-8-16,4-6 0 15</inkml:trace>
  <inkml:trace contextRef="#ctx0" brushRef="#br1" timeOffset="164649.475">13674 12737 34 0,'7'22'17'0,"-4"-12"-10"15,-3-10 23-15,0 0-28 16,0 0 0-16,7-4 0 16,0-2 1-16,4-3-4 15,0-4 0-15,-4 1 2 16,3-1 1-16,1 1-1 16,-1 2 0-16,-3 1-1 15,0 6 1-15,4 3-1 16,-4 3 1-16,4 0-1 15,-4 9 1-15,0-2-2 16,3 2 1-16,1-2 0 16,-4-1 0-16,0-2-1 0,0-1 1 15,0-3-2-15,0-3 1 16,0 0 0-16,0-3 0 16,4-7-1-16,0-2 0 15,-1-7 0-15,4 0 1 16,-3 4 0-16,-1-1 1 15,1 3-1-15,0 1 1 16,-1 2 0-16,4 1 0 16,0 6 1-16,0 3 0 0,-3 3 0 15,-4 6 0-15,4 1-1 16,-4 2 1 0,0 1-1-16,0 3 0 0,3-4-3 15,-3 4 0-15,4-7-9 16,0-6 1-16</inkml:trace>
  <inkml:trace contextRef="#ctx0" brushRef="#br1" timeOffset="164982.044">14439 12530 18 0,'-21'16'9'0,"-7"-16"0"0,21 0 4 15,0 3-11-15,-4 3 1 16,4 1 2-16,0 2 0 16,0 0-6-16,3 4 1 15,1 0 5-15,3-1 0 16,7 4 1-16,0-1 0 15,4 1 0-15,6 0 1 16,1 3-1-16,0-7 0 16,3-6-2-16,-7 4 0 15,-7-1-5-15,-4 4 0 0,-13 2-14 16,-11 7 0-16</inkml:trace>
  <inkml:trace contextRef="#ctx0" brushRef="#br1" timeOffset="170145.333">10686 11116 12 0,'0'9'6'0,"0"-2"5"0,0-7 6 16,0 3-14-16,0 0 0 15,0 0 5-15,0-3 0 16,0 0-8-16,7 0 0 15,0-3 7-15,3 0 1 16,1 0-2-16,3 0 0 16,7-1-3-16,7 1 1 15,4 3-2-15,3 0 0 0,1 3-2 16,6-3 1 0,0 0-1-16,8-3 0 15,6 0 0-15,-3 0 1 0,7 0-1 16,7 0 0-16,4 0 1 15,6 3 0-15,8 0-1 16,-4 3 1-16,0 3 0 16,4 3 0-16,3 1 0 15,7-1 0-15,4 1 0 16,-4-4 1-16,8-3-1 16,3 0 1-16,10-3-1 15,4-3 1-15,-7 0-1 16,7-3 0-16,7 3 0 15,10-1 0-15,-6 1 0 16,3 0 0-16,11 0 0 16,-1 3 0-16,1 0 0 0,-1 0 0 15,15 0 0-15,-11 0 0 16,8 0 0-16,6 3 1 16,-10 3-2-16,3 4 1 15,0 5 1-15,0 4 0 16,-10-3-1-16,7 0 1 15,-11-1-1-15,7-5 0 16,-18-4 0-16,11 0 1 16,-6 1-2-16,6-4 1 15,-14 0-1-15,3 0 1 0,-6 3-1 16,-4-3 0-16,-4 0-1 16,-3-3 1-16,-18 0 0 15,-10 0 0-15,-4 0-1 16,-10 0 1-16,-12 0 0 15,-2 4 0-15,-15-8 0 16,-6 4 0-16,-5 0-1 16,-6 0 1-16,-4 0-1 15,-7 0 1-15,-3 0-1 16,-1-3 0-16,-3 0-4 16,-7 3 1-16,0 0-12 15,8-3 0-15,2 0-2 16,4 9 0-16</inkml:trace>
  <inkml:trace contextRef="#ctx0" brushRef="#br1" timeOffset="172366.454">8714 15588 41 0,'7'12'20'0,"-7"13"-19"0,0-18 21 16,-4 5-22-16,4 4 0 16,0 3 0-16,0 3 0 0,0 3 0 15,4 6 1-15,3-3 0 16,7 4 0-16,0-7 2 15,4-3 0-15,-1-10 0 16,8-2 1-16,3-10-2 16,4-10 1-16,10-12-4 15,-6 0 1-15,-5-3-10 16,-3-6 1-16,-6 3-5 16,-12-1 1-16</inkml:trace>
  <inkml:trace contextRef="#ctx0" brushRef="#br1" timeOffset="172742.46">9458 15738 49 0,'28'3'24'0,"11"4"-35"16,-32-7 45-16,4 0-34 0,-11 0 1 15,-11-4-2-15,0 1 1 16,-6 3-1-16,-4 0 0 16,-8 0-1-16,-2 0 1 15,-1-3-2-15,4 3 0 16,0 0 0-16,6 0 0 16,5 0 1-16,6 0 0 15,8 3 2-15,13-3 1 0,4 0 4 16,7 7 0-16,4-1 1 15,3 3 1-15,4 1-1 16,-7-4 1-16,-8 10-3 16,-9 2 0-16,-12 8-5 15,-14 2 0-15,-6 0-5 16,-15 0 0-16,0-3-10 16,0-6 1-16</inkml:trace>
  <inkml:trace contextRef="#ctx0" brushRef="#br1" timeOffset="173087.842">11084 15149 42 0,'-17'40'21'0,"-22"51"-14"0,28-59 31 15,-10 18-36-15,-7 16 1 16,-4 15 0-16,-7 10 1 15,11 10-6-15,3-4 1 0,4-6 0 16,4-13 0-16,2-15-6 16,5-13 0-16,3-12-8 15,0-20 0-15</inkml:trace>
  <inkml:trace contextRef="#ctx0" brushRef="#br1" timeOffset="173477.652">10739 15911 40 0,'42'15'20'0,"60"-12"-19"16,-59-3 31-16,9 0-29 0,8 0 0 15,0 0 2-15,-7 0 1 16,-3-3-8-1,-11 0 1-15,-8-3 4 0,-3 0 0 16,-6-1-2-16,-8 1 0 16,-11 0-1-16,-6 3 0 15,-4 3-1-15,-7 3 1 16,-8 6-2-16,-2 1 1 16,-1 8-2-16,0 8 1 15,4 5-2-15,7 0 1 16,3 1 0-16,8-4 1 0,6-3 3 15,12-13 0-15,6-8 2 16,3-8 0-16,-2-5-2 16,-1-3 1-16,0-7-11 15,-3 0 1-15,-4-3-6 16,0 6 0-16</inkml:trace>
  <inkml:trace contextRef="#ctx0" brushRef="#br1" timeOffset="173838.079">12457 15901 50 0,'0'19'25'0,"-4"19"-30"0,4-23 47 16,7 4-42-16,0 3 1 15,7 0 0-15,7-3 1 16,4-3-2-16,3-7 1 15,4-6 1-15,3-6 0 0,4-10-3 16,-4-8 1-16,1-5-9 16,-1-5 0-16,-3-3-7 15,-8-1 0-15</inkml:trace>
  <inkml:trace contextRef="#ctx0" brushRef="#br1" timeOffset="174513.858">13339 15939 38 0,'7'28'19'0,"-25"7"-18"16,11-32 29-16,-4 0-29 16,-3 0 0-16,0-3 0 15,0 3 0-15,0-3-1 16,0-3 0-16,3 3 1 0,1 0 0 15,-1 0 0-15,4 0 0 16,3 0 0-16,4 3 1 16,7 3 0-16,4 1 0 15,3 2 1-15,4 4 1 16,-4-1-1-16,0-2 0 16,-3 2-1-16,-4 10 0 15,-4 0-1-15,-6 3 0 16,-4-3-2-16,-4 0 1 15,0-3-1-15,1-3 1 0,-1-1-1 16,1-2 0-16,-1-4 0 16,4 1 1-16,0-7 0 15,3 3 1-15,1-3-1 16,3-3 1-16,3 3-1 16,5-3 1-16,6 3-1 15,10 1 1-15,8-8 0 16,10-5 1-16,1-10-1 15,-4-6 0-15,10-3 0 16,-3 3 0-16,-4-7-1 16,0 1 1-16,-3 0-2 15,-7-4 1-15,-4 10-1 16,-7 0 1-16,-3 6-2 16,-7 7 1-16,-4 2-1 15,-7 4 1-15,-4 6-1 16,-6 3 1-16,-5 10 0 15,1 2 0-15,0 1 1 0,0 3 1 16,4 0 0-16,6 3 0 16,1 6 0-16,10 3 1 15,7 1-1 1,3-1 1-16,4-6-1 0,8-6 1 16,6 0-5-16,4-4 1 15,0-2-14-15,-4-4 0 16</inkml:trace>
  <inkml:trace contextRef="#ctx0" brushRef="#br1" timeOffset="175174.16">16147 15732 57 0,'10'12'28'0,"-13"-12"-33"0,-1 0 42 15,-6 4-38-15,-8 2 1 16,-7 3 0-16,-3 4 0 15,-11 6-1-15,0-4 1 32,-13 23-3-32,6 0 0 0,14-4-2 15,7-3 1-15,11-2-1 16,11-4 1-16,13-6 1 16,11-10 0-16,8-6 3 15,2-9 0-15,5-10 1 16,-5 0 0-16,-2-2 0 15,-1 2 0-15,-4 3-1 16,-2 1 1-16,-5 6-1 16,1 6 1-16,-4 6-1 15,0 10 1-15,0 6 1 16,0-1 1-16,-3 5-1 16,0-1 0-16,3 0 0 15,0 3 1-15,0-3-4 16,-4-3 1-16,1-3-10 15,7-7 1-15,-1-5-5 0,12-4 1 16</inkml:trace>
  <inkml:trace contextRef="#ctx0" brushRef="#br1" timeOffset="175518.225">16591 15986 37 0,'18'0'18'0,"-4"22"-15"0,-11-10 30 16,-3 1-29-16,0 9 0 15,-3 3 3-15,-1 6 0 16,-3-2-9-16,4-4 1 16,-1-7 5-16,1-2 1 0,3-3-3 15,3-7 0-15,4-6-2 16,4-6 1-16,7-7-1 16,3-3 0-16,0-2-1 15,0-4 1-15,-3 0 0 16,-1 0 0-16,1 0 0 15,0 3 0-15,-4 3 0 16,0 13 0-16,0 3-1 16,0 7 1-16,4 5 0 15,-1 4 0-15,1 9 0 16,0 0 0-16,3 6-2 16,7 1 1-16,-3-7-5 15,3-3 0-15,4 0-10 16,6-7 1-16</inkml:trace>
  <inkml:trace contextRef="#ctx0" brushRef="#br1" timeOffset="175745.098">17741 15879 36 0,'7'13'18'0,"-14"28"-11"0,4-26 22 16,-4 14-25-16,-7 2 0 15,-8 10 2-15,-6 9 1 16,-14 0-8-16,-8 10 0 16,5 15 5-16,-5 13 0 15,-6 15-4-15,6-12 1 16,12-22-9-16,6-22 1 0,11-9-8 16,10-26 0-16</inkml:trace>
  <inkml:trace contextRef="#ctx0" brushRef="#br1" timeOffset="175911.119">17237 15911 33 0,'14'-7'16'0,"14"70"-6"16,-17-35 20-16,-1 7-29 16,4 12 1-16,0 3-1 15,1-9 0-15,-5 3-12 16,8-4 1-16,-1-2-1 15,5-7 1-15</inkml:trace>
  <inkml:trace contextRef="#ctx0" brushRef="#br1" timeOffset="176584.745">20546 15497 54 0,'0'9'27'0,"-7"-12"-33"0,3 6 55 15,-6 0-47-15,-8 4 0 0,-10-1 1 16,0 10 0 0,-15 12-4-16,-3 6 1 0,0 16 2 15,4 16 0-15,7 19-2 16,3 12 1-16,7-3-2 15,8-3 1-15,10-6-5 16,10-16 1-16,15-13-12 16,14-12 0-16,10-13-1 15,4-9 0-15</inkml:trace>
  <inkml:trace contextRef="#ctx0" brushRef="#br1" timeOffset="176990.059">20553 16453 46 0,'-18'79'23'0,"1"-1"-25"0,13-72 44 15,4 4-42-15,0-4 0 16,4-19 0-16,3-15 1 15,3-13-1-15,4-12 0 16,4 6 0-16,0-13 1 16,-4-5-1-16,0-14 0 15,0 4-2-15,0 0 1 16,0 6-1-16,0 9 1 16,4 13 0-16,7 9 0 0,-1 16 1 15,8 13 1-15,0 12 2 16,3 10 0-16,-3 6-1 15,0 9 1-15,-8 0-2 16,1 7 1-16,-14-10-2 16,-11 3 1-16,-11 0-3 15,-14 7 1-15,-6-7-5 16,-12-3 0-16,8-6-9 16,0-7 0-16</inkml:trace>
  <inkml:trace contextRef="#ctx0" brushRef="#br1" timeOffset="177305.781">21382 15908 41 0,'21'-4'20'0,"-14"8"-19"0,-7-4 28 16,-3 0-29-16,-8-4 0 15,-3 1 1-15,-7 3 1 16,-4 0-2-16,0 3 1 16,1 4 1-16,-5 8 0 15,5 7 0-15,-1 10 0 16,7-7-1-16,4 0 1 16,4 0-1-16,6-3 1 0,11-3-1 15,7-13 0-15,0-6-1 16,1-6 1-16,6-7-4 15,0-6 0-15,4 1-11 16,3-8 0-16</inkml:trace>
  <inkml:trace contextRef="#ctx0" brushRef="#br1" timeOffset="177620.857">21844 15779 36 0,'0'22'18'0,"-39"0"-18"16,32-19 22-16,-7 3-21 15,-7 1 0-15,-4-1 0 16,4-3 1-16,0 3-2 0,3-3 1 16,4 4 1-16,4-1 0 15,2 0 1-15,8 0 1 16,11 4 1-16,7 6 1 15,3-4-1-15,4 7 1 16,-8-3-1-16,1-1 1 16,-4 4-3-16,-3-3 1 15,-4 3-5-15,-4-4 1 16,-3 1-9-16,-3 0 1 16,-4-4-9-16,-8 4 0 0</inkml:trace>
  <inkml:trace contextRef="#ctx0" brushRef="#br1" timeOffset="178087.967">22260 16143 65 0,'0'0'32'0,"0"0"-41"0,-3 0 57 0,-1 3-48 16,-3 0 0-16,0 0-10 16,0 3 0-16,4 1-2 15,-1-4 1-15</inkml:trace>
  <inkml:trace contextRef="#ctx0" brushRef="#br1" timeOffset="178418.168">22373 15186 42 0,'18'0'21'0,"10"60"-6"0,-17-41 23 16,13 12-33-16,1 19 1 15,10 10 4-15,8 12 1 16,6 19-13-16,0 9 0 16,-3 10 7-16,-10 15 1 15,-15-2-5-15,-11 8 1 16,-13-15-10-16,-18-12 0 0,-8-16-12 15,5-26 0-15</inkml:trace>
  <inkml:trace contextRef="#ctx0" brushRef="#br1" timeOffset="179241.859">24712 15638 53 0,'-46'16'26'0,"-28"-4"-25"0,64-6 36 16,-8 1-36-16,-7-1 0 16,-7 0 0-16,1 0 1 15,-5 4-2-15,8-4 0 0,4 4 1 16,-1 2 1-16,7 4-1 15,4 3 0-15,7 6 0 16,4-7 0-16,6 1-1 16,8 0 1-16,10 0-1 15,7 0 1-15,4 0 1 16,-4 2 1-16,-3 5-1 16,-8 2 0-16,-3-3-2 15,-3 3 1-15,-11 3-1 16,-7 7 1-16,-11-3-3 15,-10-4 1-15,-7-3-1 16,0-3 1-16,3-9 0 16,7-4 0-16,4 1 0 15,7-4 0-15,7-2 0 16,10-1 0-16,11-3 1 16,11-3 0-16,10-3 0 15,4-3 0-15,7-7 1 0,7-3 0 16,3-5 1-16,4-5 0 15,4 1-1-15,-4 0 0 16,-7-3-1-16,-7 0 1 16,-8-4-1-16,-6 4 0 15,-7 3-2-15,-7 0 1 16,-11 6 0-16,-7 4 1 16,-7 5-1-16,-11 4 0 15,0 9 0-15,-3 10 1 0,-4 5 0 16,4 7 0-1,4 1 0-15,6 5 1 0,4 10 0 16,7-4 0 0,11-2-1-16,10-4 1 0,10-6-2 15,5-3 0-15,3-6-6 16,-8-7 1-16,5-2-12 16,-1-7 1-16</inkml:trace>
  <inkml:trace contextRef="#ctx0" brushRef="#br1" timeOffset="179527.287">25174 16180 55 0,'-7'-3'27'0,"-10"-34"-27"16,17 18 43-16,0-3-42 0,0-13 0 15,0 4 1-15,3 3 0 16,4 3-2-16,0 3 0 16,4 3 3-16,3 3 0 15,7 4-1-15,0 2 1 16,4 4-3-16,0 3 0 16,-1 3-6-16,1 0 0 15,0 0-11-15,-1 3 0 16,-2-3-2-16,-1-3 1 15</inkml:trace>
  <inkml:trace contextRef="#ctx0" brushRef="#br1" timeOffset="179725.175">25523 15951 42 0,'11'41'21'0,"-14"31"-16"0,3-59 40 0,0 9-44 15,0-3 1-15,0-1-1 16,3-2 0-16,4-6-5 16,4-7 1-16,-1-10-9 15,1-2 1-15,-8-10-4 16,1-9 1-16</inkml:trace>
  <inkml:trace contextRef="#ctx0" brushRef="#br1" timeOffset="179887.88">25576 15738 38 0,'11'10'19'0,"3"-1"-26"0,-7-9 33 16,0 3-31-16,0 0 1 15,0 0-15-15,0 1 1 16</inkml:trace>
  <inkml:trace contextRef="#ctx0" brushRef="#br1" timeOffset="180234.16">25823 16005 45 0,'29'19'22'0,"9"-23"-21"16,-27-2 40-16,3-3-40 16,0-7 1-16,0-3 0 15,0-3 1-15,-7 3-4 16,-3-2 0-16,-4 2 2 16,-7 3 1-16,-7 3-2 15,0 7 1-15,0 6-1 16,-4 6 0-16,-3 7 0 0,0 6 1 15,-1 6-1-15,8 6 1 16,7 1-1 0,4 2 0-16,6-2-3 0,4-4 0 15,7 0-9-15,11-9 0 16,7-10-4-16,7-6 1 16</inkml:trace>
  <inkml:trace contextRef="#ctx0" brushRef="#br1" timeOffset="180504.479">26497 15776 20 0,'-53'16'10'16,"0"18"-6"-16,36-31 11 0,-4 3-12 16,-4 4 0-16,4-4 6 15,3 3 1-15,0 1-9 16,4-1 1-16,11 1 7 15,3 9 1-15,14 2-2 16,7 11 1-16,0-1-4 16,0 4 1-16,-3 2-4 15,-7 7 1-15,-8-3-4 16,-10-10 0-16,-11-6-6 16,-10-3 0-16,0-9-9 15,-7-10 0-15</inkml:trace>
  <inkml:trace contextRef="#ctx0" brushRef="#br1" timeOffset="180923.983">27862 14826 59 0,'7'44'29'0,"-17"50"-33"15,10-63 49-15,-7 13-44 16,-7 15 1-16,0 20 0 16,-11 15 0-16,-7 9-3 15,-7 23 0-15,-3 12 0 16,0-3 1-16,6-10-6 15,1-21 0-15,7-23-11 16,3-21 0-16</inkml:trace>
  <inkml:trace contextRef="#ctx0" brushRef="#br1" timeOffset="181344.383">27446 16140 43 0,'39'34'21'0,"7"-15"-13"0,-25-13 28 0,14 0-34 16,11-2 0-16,0-1 3 15,14-3 0-15,7-7-6 16,0-5 0-16,-7-4 3 15,-4 1 1-15,-13-4-3 16,-8-3 1-16,-10-6-2 16,-8-4 0-16,-10 4-1 15,-10 3 0-15,-4 3 0 16,-7 9 0-16,-4 7 0 16,0 9 1-16,-6 10-1 15,-1 12 1-15,0 0 0 16,4 6 1-16,4 10 0 15,6-3 0-15,4-4 0 16,14 1 0-16,7-4-4 0,11-3 1 16,3-9-5-16,11-9 0 15,7-10-6-15,3-4 1 16</inkml:trace>
  <inkml:trace contextRef="#ctx0" brushRef="#br1" timeOffset="181945.031">28748 15970 37 0,'10'3'18'0,"-27"16"-23"0,6-6 30 16,-6 2-25-16,-8 1 1 0,-7 0 0 15,-7-4 1-15,-3-2-3 16,7-4 1-16,-1 3 1 16,8-2 0-16,0 2 0 15,10-3 1-15,8 4-1 16,6-4 1-16,4 3 2 15,14 1 0-15,18 2 0 16,0 4 1-16,7 0-1 16,3-1 0-16,-3 4-1 15,-11 0 0-15,-10-6-2 16,-11 5 0-16,-11 11-1 16,-3-1 0-16,-10-3-1 15,-8-3 1-15,0 0-2 16,0-6 1-16,8-4-2 15,6-3 0-15,8-2-2 16,10-4 0-16,10-3-1 16,8-6 1-16,14-7 0 0,10-6 0 15,11-9 2-15,4-10 1 16,10-15 3-16,14-19 1 16,4-10 0-16,-8-5 1 15,-6-7-1-15,-14-4 1 16,-12-2-1-16,-13 3 1 15,-7 6-1-15,-11 6 0 16,-10 13 1-16,-11 6 0 16,-18 10 0-16,-14 12 0 15,-10 16 0-15,-4 18 0 0,-10 17-3 16,-4 27 1-16,7 29-2 16,3 25 0-16,1 21 0 15,10 26 1-15,7 13-2 16,4-14 1-16,7-5-1 15,3-13 1-15,8-31-5 16,-1-29 0-16,1-25-7 16,3-21 0-16</inkml:trace>
  <inkml:trace contextRef="#ctx0" brushRef="#br1" timeOffset="182395.301">28547 15704 44 0,'17'37'22'0,"15"20"-18"16,-18-45 35-16,11 7-38 0,14 3 1 15,10 0 0-15,4 0 1 16,18 0-4-16,13 0 1 16,22 0 1-16,-4-6 0 15,11-10-1-15,0 0 1 16,-7 0-2-16,-21-3 1 15,-15-6-1-15,-17 3 0 16,-14-3 0-16,-18 9 0 16,-21 7-1-16,-17 0 0 15,-19 2 0-15,-3 1 1 0,-6 3-1 16,-12 3 1-16,-3-4-2 16,4-2 1-16,10 0 2 15,11-4 1-15,10 1 1 16,4-4 0-16,24 7 2 15,18 3 1-15,11 0 0 16,0-7 1-16,3 10-2 16,8 0 1-16,-12 0-2 15,-6 0 0-15,-7 0-3 16,-11 0 0-16,-14 6-3 16,0-6 1-16,-8 3-10 15,-6-6 1-15,-7-6-7 16,0-4 1-16</inkml:trace>
  <inkml:trace contextRef="#ctx0" brushRef="#br1" timeOffset="182618.135">30226 16651 57 0,'4'9'28'0,"-12"-12"-39"0,5 0 51 15,-11-3-55-15,-11 2 0 0,-14-2-13 16,1 3 0-16</inkml:trace>
  <inkml:trace contextRef="#ctx0" brushRef="#br1" timeOffset="185533.929">17300 12035 58 0,'0'6'29'0,"0"-3"-22"15,0-3 29-15,0 0-33 16,0 0 1-16,0 0 1 16,0 0 0-16,0 0-7 15,0 0 0-15,0 0 4 16,0 0 1-16,0 0-3 16,0 0 1-16,4 3-4 15,-4-3 0-15,7 0-8 16,0 0 1-16,0 3-9 0,-7 1 1 15</inkml:trace>
  <inkml:trace contextRef="#ctx0" brushRef="#br1" timeOffset="186225.213">17646 11938 59 0,'0'0'29'0,"0"6"-31"16,0-6 50-16,0 0-47 15,0 0 1-15,0 0 1 16,0 0 1-16,0 0-5 15,0-6 1-15,0 6 1 16,0 0 1-16,0 0-5 16,0 0 0-16,0 0-13 15,7-4 1-15,0 4-3 16,4-3 0-16</inkml:trace>
  <inkml:trace contextRef="#ctx0" brushRef="#br1" timeOffset="186808.988">17261 12320 44 0,'-3'16'22'0,"3"-13"-17"16,0-3 38-16,0 0-39 16,0 0 1-16,0 0 3 15,0 0 1-15,0 0-11 16,7-3 1-16,0 0 6 16,4-4 0-16,-1 1-2 15,8-3 0-15,-4-1-2 16,4-2 1-16,6-4-2 15,4 0 0-15,4-2-1 0,7 2 1 16,-7-6-1-16,-8 6 0 16,1 7 0-16,-7 3 0 15,-1 6-1-15,-6 9 1 16,-4 4 0-16,0 9 0 16,-3 6 1-16,-1 3 0 15,1-6-1-15,-1-3 1 16,1 0-3-16,-1-6 1 15,4-4-7-15,0-5 0 16,4-4-9-16,0-6 0 16</inkml:trace>
  <inkml:trace contextRef="#ctx0" brushRef="#br1" timeOffset="187380.003">18098 12176 41 0,'52'-57'20'0,"-23"-5"-16"0,-22 43 27 16,-7-3-28-16,0-9 1 15,-7 2-1-15,-4-2 1 16,-14-7-6-16,-10 1 1 16,-4 2 3-16,-14 4 1 15,-17 9-4-15,-11 9 1 16,-8 10-2-16,5 10 1 15,-1 5-3-15,-7 4 0 16,1-4-4-16,10 7 1 16,6 9-2-16,8 7 0 15,11 9 3-15,14 9 1 0,10 7 5 16,14 12 1-16,15-3 5 16,13 9 1-16,15-6 1 15,17-3 1-15,15-3-2 16,6-6 0-1,82-16 1 1,-18-22 0-16,-14-19-3 16,-11-16 1-16,-10-12-1 15,-15-3 0-15,-6-13-4 16,-15-9 0-16,-10 0-15 16,-10-7 0-16,-8-2-5 15,-7 2 1-15</inkml:trace>
  <inkml:trace contextRef="#ctx0" brushRef="#br1" timeOffset="189466.071">5221 7808 8 0,'39'15'4'0,"0"1"11"16,-18-13 5-16,14 0-14 15,11 1 0-15,10-4 5 16,12-4 1-16,6-5-13 16,7 0 1-16,18-4 8 15,10 4 1-15,0-7-3 16,4-3 0-16,14-3-3 16,4 0 0-16,6 0-2 0,1 7 0 15,3 2-2-15,4 4 0 16,-18 2-3-16,-7 4 1 15,-11 3-1-15,-10 3 1 16,-11 1-2-16,-28 2 0 16,-11-6-2-16,-10 3 0 15,-11-3-5-15,-7 0 1 16</inkml:trace>
  <inkml:trace contextRef="#ctx0" brushRef="#br1" timeOffset="190427.958">5348 7645 22 0,'32'-3'11'0,"42"15"-7"0,-56-9 12 15,10 0-14-15,4 1 1 16,6-1 1-16,12-6 1 16,-11 3-6-16,10 0 1 15,0-4 4-15,4 8 1 16,7-1-1-16,7 3 1 0,4 0-1 15,-4 4 0-15,0-4-1 16,7 0 1-16,-3 0-1 16,6-6 0-16,8-3-1 15,3-9 1-15,0-7-1 16,-7-3 0 0,46-13-2-1,-3 7 1-15,-18 0-4 16,-15 3 1-16,-13 3-7 15,-18 6 1-15,3 4-6 16,-3 2 0-16</inkml:trace>
  <inkml:trace contextRef="#ctx0" brushRef="#br1" timeOffset="196508.333">628 4597 11 0,'3'9'5'0,"8"-9"5"0,-11 0 6 0,7 0-14 16,-3 0 1-16,3 0 1 15,-4 0 0-15,-3 0-5 16,7-6 0-16,0 3 5 16,-3-4 0-16,3-5-1 15,-4-4 0-15,-3-3-1 16,8-6 0-16,-5-3 0 15,4-19 1-15,4 3-3 16,-1-6 1-16,1 3 0 16,6-6 0-16,5 2-1 15,-5-2 0-15,-3 3 0 16,-3 6 0-16,-4 3-2 16,4 10 1-16,-4 9-1 15,-4 0 1-15,-3 3-2 16,7 13 0-16,-3 0 0 15,-4 12 0-15,7 6 1 0,-4 7 0 16,4 6-1-16,4 4 0 16,0 2 0-16,-1 0 1 15,1 4-2-15,6-1 1 16,5 10 1-16,6-6 0 16,4-4 3-16,-4-2 0 15,4-4 0-15,-1 0 1 16,5-9 2-16,-12 0 0 15,4 0-1-15,-10-1 0 0,-4-2-2 16,-7 0 0-16,-7-4 0 16,-7 4 0-16,-7 0-2 15,-4-7 1-15,-10 0 1 16,-4-2 1-16,-10-4 0 16,-7 0 1-16,10-3-1 15,0 0 1-15,-3 0-1 16,-8 0 1-16,1 0-2 15,0-3 0-15,6 0-1 16,-3 0 0-16,-3-4 0 16,-4 1 1-16,7-3-1 15,11-4 1-15,0 7-1 16,14-7 0-16,-1 7 1 16,5 3 0-16,13-7 0 15,4 7 0-15,11-6 0 16,21 0 0-16,-1-1 0 15,19-9 1-15,6-12-2 0,4-4 0 16,11-15 0-16,10-3 0 16,-4-16-1-16,12 6 1 15,-19-9-1-15,-10 6 0 16,-10 16-2-16,-19 0 1 16,-2 19-2-16,-19 15 1 15,-6 7-1-15,-8 18 1 16,-14 3 0-16,-13 20 1 15,-19 9 3-15,1 15 1 16,-22 16 0-16,-10 19 1 0,-7 16 0 16,0-7 0-16,-4 13-1 15,22-3 1-15,10-1-4 16,10-8 0-16,1-10-8 16,14-16 1-16,3-25-3 15,11-6 1-15</inkml:trace>
  <inkml:trace contextRef="#ctx0" brushRef="#br1" timeOffset="196901.222">1397 4396 31 0,'49'-47'15'0,"-6"-28"-15"0,-26 50 28 16,5-19-27-16,-1-19 1 0,-11-9-1 16,-13-13 1-16,-15-6-3 15,-10 0 0-15,-4 10 1 16,-17-4 1-16,-22 16-2 16,-10 10 0-16,-11 18-1 15,-13 9 1-15,-5 14-1 16,-10 18 1-16,7 12-2 15,15 16 0-15,-12 16-1 16,-419 176 8-16</inkml:trace>
  <inkml:trace contextRef="#ctx0" brushRef="#br1" timeOffset="197154.126">0 5111 67 0,'402'91'0'0,"-321"-82"2"15,25-15 0-15,28-10 2 0,32-28 1 16,14-28-6-16,7-19 1 16,-14-18 3-16,-14-23 0 15,-32-3-1-15,-36-6 0 16,-31-3 0-16,-32-4 1 16,-49-5-1-16,-46 8 0 15,-24 11-3-15,-47-1 0 16,-21 9-11-16,-10 29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2:37:36.41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6T02:39:51.377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2611 3678 27 0,'-7'0'13'0,"14"12"-1"16,-7-15 14-16,10 0-24 16,1 3 1-16,10-3 1 15,7 0 0-15,11 3-4 16,14-6 0-16,14 2 4 16,7-5 1-16,21 9-1 15,15-12 1-15,2-1-1 16,26-6 0-16,10 0-1 15,4-3 1-15,24 0-2 0,-6 1 1 16,-1 8-1-16,-17 7 0 16,-4 3-2-16,-18 3 0 15,-17 3-3-15,-14 0 0 16,-14 3-12-16,-22-12 0 16,-20 3-2-16,-8 0 0 15</inkml:trace>
  <inkml:trace contextRef="#ctx0" brushRef="#br0" timeOffset="840.762">8781 3556 30 0,'-4'22'15'0,"1"-13"-6"16,10-9 22-16,0 3-28 15,0-3 0-15,7 0 3 16,4 0 0-16,10 0-7 16,11-6 1-16,10 3 5 15,11-4 0-15,10 7-1 0,19 0 0 16,16 0 0-16,8-6 0 16,21-6-1-16,18-7 1 15,3 3-1-15,22-6 1 16,10-3-1-16,-7 3 0 15,-4 6-4-15,-7 16 1 16,-28 0-4-16,-10 10 0 16,-18-1-5-16,-21 7 1 15,-18-4-11-15,-21-2 1 0</inkml:trace>
  <inkml:trace contextRef="#ctx0" brushRef="#br0" timeOffset="3002.223">16570 3562 23 0,'4'-6'11'0,"-1"12"-5"16,1 0 12-16,-1 0-16 0,1 4 1 16,-1 6 2-16,1 2 0 15,3 1-6-15,0 3 0 16,0 0 5-16,0 9 0 15,0-2-1-15,0-7 0 16,0 9-1-16,0 0 1 16,0 13-1-16,0-9 1 15,0 9-1-15,0 3 1 16,-3 0-1-16,-1 0 0 16,1-10 0-16,-1 13 0 0,1-2-1 15,3-11 0-15,0 7-1 16,-3 6 1-16,-1-3-1 15,1 19 1-15,-4 3-1 16,3 6 1-16,4-3-1 16,0 13 1-16,0 0-1 15,-3 15 0-15,-1 7 0 16,4-7 1-16,1 10-1 16,-1 3 0-16,-7 12-1 15,3 4 1-15,4-7 0 16,-3 0 1-16,-4 10-2 15,3 9 1-15,1-6 0 16,-1-3 0-16,-3 9 0 16,4 6 0-16,-1-15 0 15,1 0 0-15,-4 6 0 16,3 15 0-16,1-12 0 16,-1 0 0-16,-3 1 0 0,4 2 0 15,0-3 0-15,-4 3 0 16,0 0 0-16,3 1 0 15,1-1 0-15,-4 0 0 16,7-3-1-16,0 0 1 16,0-3 0-16,-4-3 1 15,1 3-2-15,-1-3 1 16,1-6 0-16,-1-13 0 16,-6 9-1-16,3-9 1 15,0 6 0-15,0-12 0 16,0-6 0-16,-4 2 0 0,4-5 0 15,-3-1 1-15,-1 0-1 16,1-3 0-16,-1-6 0 16,1-3 0-16,3-3 0 15,-4-7 0-15,4 4 0 16,0-1 0-16,0-5 0 16,0-1 1-16,0-3-2 15,0 6 1-15,0-2 0 16,0-1 0-16,0 3 0 15,0-2 0-15,0-4 0 16,0 3 0-16,4-6 0 16,-1 6 1-16,-3-6-1 15,7 10 0-15,0-1-1 16,0 0 1-16,4-6-5 16,-8-3 1-16,5-12-11 0,-5-10 1 15</inkml:trace>
  <inkml:trace contextRef="#ctx0" brushRef="#br0" timeOffset="16198.618">1408 4678 22 0,'7'-6'11'0,"-7"3"3"16,0 3 11-16,0 0-21 0,0 0 1 31,0 3 3-31,0 3 1 16,-7 7-11-16,7 2 0 15,-7 11 6-15,3 17 1 16,-14 4-3-16,8 16 0 16,-11 6-2-16,-1 3 0 15,1 0-2-15,4-12 0 16,-5-7-1-16,5-6 0 15,6-9-4-15,-6-13 0 16,6-9-6-16,0-13 1 0,8-9 0 16,3-13 1-16</inkml:trace>
  <inkml:trace contextRef="#ctx0" brushRef="#br0" timeOffset="16860.804">1326 4794 19 0,'-7'-6'9'0,"4"3"-9"16,3 3 17-16,0-6-16 15,0 6 0-15,0 0 1 16,0-4 1-16,0 4-4 0,0 0 1 16,-7 0 3-16,7 0 0 15,0-6 0-15,7-3 0 16,-4-4 0-16,4 4 0 16,4-7-1-16,7-3 1 15,-4-3-1-15,14 0 0 16,0-9 0-16,4 3 0 15,7 3 0-15,0 3 0 16,-8 3 1-16,1 3 0 0,-4 10 0 16,1 6 0-16,-8 6-1 15,-4 10 1-15,-6-7-3 16,-11 13 1-16,-7 13-3 16,-14 9 1-16,-8 9-2 15,-20 16 1-15,7-6-2 16,-8-7 0-16,5-6 0 15,2-9 1-15,1-6-1 16,7-7 0-16,10-3 2 16,14-13 0-16,4-5 1 15,7-7 0-15,18-7 2 16,3 1 1-16,0 0 1 16,18 3 0-16,-11 6 0 15,8 3 0-15,-1 4-2 16,-3 2 1-1,-15 23-1-15,-6 2 0 16,-1-5-2-16,1-4 0 16,0-3-1-16,-4-6 0 15,-7-4-7-15,3-5 1 16,8-10-3-16,6 0 1 16</inkml:trace>
  <inkml:trace contextRef="#ctx0" brushRef="#br0" timeOffset="17354.89">2014 5142 38 0,'-7'3'19'0,"-3"-12"-25"15,6 6 37-15,-3 0-31 16,-3 0 0-16,-1 0 0 16,-10 3 1-16,3 0-2 15,-3 6 1-15,0-3 0 16,3 6 0-16,8 1 0 16,-1 2 0-16,11 1-1 15,0 2 0-15,0-2 0 16,11-4 0-16,-1-2 0 15,8-1 1-15,-4 0-1 0,4-6 1 16,-8 0-1-16,1-6 1 16,6 3-1-16,-13-3 1 15,7-1-1-15,-4 1 1 16,-7 6 0-16,10 0 0 16,-10 3 0-16,0 3 1 15,0-2-1-15,0-1 1 16,7 3 0-16,-7 7 0 15,0-7-1-15,0 6 1 16,0-5-1-16,11 2 1 16,-8 0-1-16,8-5 0 15,7-4-2-15,-1 0 1 16,8-4-9-16,10-8 1 0</inkml:trace>
  <inkml:trace contextRef="#ctx0" brushRef="#br0" timeOffset="17671.76">2417 4368 28 0,'-4'6'14'0,"-17"13"-13"16,14-13 18-16,3 4-16 0,-6 8 1 16,-8 11 1-16,7-4 1 15,-10 31-8-15,4 7 1 16,-5 6 3-16,5 6 0 16,-4 0-3-16,10-12 1 15,1-13-4-15,-1-9 1 16,4-13-3-16,3-9 0 15,-3-10-4-15,-3-12 0 16</inkml:trace>
  <inkml:trace contextRef="#ctx0" brushRef="#br0" timeOffset="17852.707">1983 5023 37 0,'10'19'18'0,"22"-13"-20"0,-14-6 34 0,6-6-31 16,12 0 0-16,-5-1-1 16,8 1 1-16,0 3-4 15,3 0 0-15,-3 6-8 16,0 0 1-16</inkml:trace>
  <inkml:trace contextRef="#ctx0" brushRef="#br0" timeOffset="18015.617">2477 5111 20 0,'-4'19'10'0,"4"-4"-1"16,0-15 7-16,0 0-16 0,0 4 1 16,0 2-6-16,0 0 0 15,0-3 0-15,4 0 1 16</inkml:trace>
  <inkml:trace contextRef="#ctx0" brushRef="#br0" timeOffset="18420.832">2512 5045 26 0,'10'16'13'0,"12"-4"-16"0,-12-9 22 0,8 1-20 15,-4 2 0-15,11 0-1 16,6 0 1-16,-2-2 1 16,2-1 1-16,1 0-2 15,3 0 0-15,-10-3 1 16,-4 0 1-16,4-3 0 16,-15-3 0-16,1-1 0 15,0-2 1-15,-11-1 0 16,0 4 1-16,0-3-1 15,-11-1 0-15,0 10-1 16,1 10 1-16,-8-7-1 16,8 6 0-16,-1 7-2 15,4-3 0-15,3 2 0 0,-3 1 1 16,7 3 0-16,7-4 1 16,-3-5 0-16,7-7 0 15,6 3 1-15,1-15 0 16,-4 3-3-16,4-4 1 15,-8-2-9-15,8-4 0 16</inkml:trace>
  <inkml:trace contextRef="#ctx0" brushRef="#br0" timeOffset="18992.045">3919 4430 28 0,'-3'7'14'0,"-8"12"-5"0,4-10 19 0,4 7-25 16,-4-1 0-16,-11 4 1 15,4 13 1-15,-14 18-7 16,6 6 0-16,1 16 2 16,4 7 1-16,6-7-5 15,1-13 0-15,-1-8-7 16,0-14 1-16,4-12-1 16,7-9 0-16</inkml:trace>
  <inkml:trace contextRef="#ctx0" brushRef="#br0" timeOffset="19232.297">3627 5026 44 0,'10'13'22'0,"11"-10"-34"0,-10-3 46 16,-1 3-36-16,1 0 1 16,7 0-3-16,-8 7 1 15,8-1 0-15,-4-9 1 16,14 3-9-16,-7-3 0 16</inkml:trace>
  <inkml:trace contextRef="#ctx0" brushRef="#br0" timeOffset="19502.353">4046 5045 35 0,'11'3'17'0,"0"-6"-13"0,-4-3 28 0,3 0-30 15,1-1 0-15,-1-2 0 16,1 3 0-16,-4-4-2 16,4-2 0-16,-11-1 2 15,3-3 0-15,-3 4-2 16,-3-1 1-16,-4 7-1 15,-4 3 0-15,0 3-2 16,-10 6 1-16,4 7-2 16,-1-1 1-16,4 10 0 15,3 10 1-15,4-4-1 16,7 6 0-16,11 1-3 16,6-7 1-16,1-3-6 0,14-6 0 15</inkml:trace>
  <inkml:trace contextRef="#ctx0" brushRef="#br0" timeOffset="19831.619">4685 4879 41 0,'0'-19'20'0,"0"19"-20"0,0 6 34 16,-7 4-34-16,-4 5 1 15,-3 4 1-15,-7-3 1 16,-7 3-4-16,0-4 1 0,-1 4 0 15,5-3 1-15,-5 0-2 16,8-4 0-16,4 1-1 16,6-4 0-16,0 7 0 15,11-13 0-15,0 3 1 16,11-3 0-16,7-3 1 16,3 0 0-16,4 0 0 15,-1 0 1-15,1 0 0 16,-7 3 0-16,-1 4-1 15,-13 2 0-15,-4 4-1 16,0-4 0-16,-11 4-5 16,1-4 0-16,-12 7-6 15,5-4 1-15</inkml:trace>
  <inkml:trace contextRef="#ctx0" brushRef="#br0" timeOffset="20132.483">5066 4418 36 0,'3'0'18'0,"-10"3"-18"0,-3-6 29 0,-1 12-27 16,-6 4 0-16,-5 18 0 15,-6-3 1-15,-4 20-4 16,4 5 0-16,0 16 1 16,7 0 1-16,7 6-1 15,10-12 0-15,1-10-2 16,3-12 1-16,3-13-8 16,1-9 0-16,6-19-2 15,-10 0 1-15</inkml:trace>
  <inkml:trace contextRef="#ctx0" brushRef="#br0" timeOffset="20344.563">4632 4891 41 0,'11'26'20'0,"10"-30"-21"0,-11-2 38 16,-3-6-35-1,15 2 1-15,16-2-1 0,8-7 1 16,14 3-5-16,14-3 1 16,-14 1-2-16,0 2 0 15,-10 6-10-15,-19 1 0 16</inkml:trace>
  <inkml:trace contextRef="#ctx0" brushRef="#br0" timeOffset="20898.064">1753 5522 40 0,'21'15'20'0,"78"1"-19"0,-63-13 27 16,20 4-23-16,15-1 0 15,20-3 4-15,26-3 1 16,24-3-11-16,28-7 0 16,29-2 9-16,20-7 0 0,29-9-3 15,-3 3 1-15,3 3-3 16,-11-3 0-16,-35 9-4 16,-17 3 0-16,-19 7-8 15,-23 6 0-15,-23 6-10 16,-20-2 0-16</inkml:trace>
  <inkml:trace contextRef="#ctx0" brushRef="#br0" timeOffset="21829.493">18277 4180 38 0,'-3'6'19'0,"10"3"-11"16,-4-6 19-16,-3 7-24 16,0 2 0-16,-3 10 1 15,-1 7 0-15,-3 2-6 16,-3 16 1-16,-4 6 3 15,-4 26 0-15,-7 8-4 16,1 8 0-16,2-5-6 0,1-5 1 16,4-28-7-16,6-23 1 15</inkml:trace>
  <inkml:trace contextRef="#ctx0" brushRef="#br0" timeOffset="22339.319">18009 4274 45 0,'25'12'22'0,"17"-12"-22"16,-24-6 38-16,10 0-37 15,7-1 0-15,8-2 2 16,3 0 0-16,0-4-3 16,-8 7 0-16,5-4 2 15,-8 7 1-15,-3 0-2 16,-11 3 1-16,-11 6-2 16,-6 7 0-16,-4 6-1 15,-4 6 1-15,-6 3-2 16,-4 0 0-16,-11 4 0 15,0 2 0-15,1 4-1 0,-1-7 0 32,0-3 0-32,8-9 0 15,6 0 1-15,8-6 0 16,6-1 1-16,8 7 0 16,3 0 0-16,3-4 1 15,1 1 0-15,3 6 1 16,-3-9 0-16,-1 8 1 15,-2 1-1-15,-1 0 1 16,-4 3-3-16,1 7 0 16,-4-16-6-16,-4 2 0 0,1-5-6 15,7-16 1-15</inkml:trace>
  <inkml:trace contextRef="#ctx0" brushRef="#br0" timeOffset="22657.388">18729 4675 39 0,'11'3'19'0,"-8"-3"-24"16,-3 0 33-16,-3 0-29 15,-4 3 1-15,-8-3 1 16,-2 3 0-16,-1 1-1 15,0 5 0-15,1 0 1 0,-1 7 0 16,4 0-1-16,4 6 1 16,2-3-1-16,8-1 1 15,8 1-1-15,9-6 1 16,1-13-1-16,-1 0 1 16,1-13-1-16,-4 1 1 15,-3-1-4-15,-4-3 1 16,0-6-9-16,0-6 1 15</inkml:trace>
  <inkml:trace contextRef="#ctx0" brushRef="#br0" timeOffset="22970.148">19075 4794 45 0,'10'7'22'0,"-3"-20"-21"16,-7 13 36-16,0-3-36 16,-7-7 0-16,-3-5 0 15,-4-4 0-15,-4 6-2 16,-3 7 1-16,-4 6 1 16,0 3 0-16,1 13-1 15,-1 9 1-15,11 3-3 16,7 10 0-16,7-7-1 15,7 1 1-15,7-4-1 16,11-6 1-16,-8-10-1 0,5-5 1 16,-1-1-3-16,0-6 0 15,0-6-7-15,-3-13 1 16</inkml:trace>
  <inkml:trace contextRef="#ctx0" brushRef="#br0" timeOffset="23345.948">19364 3944 40 0,'-7'0'20'0,"-7"29"-18"15,10-20 32-15,1 4-32 16,-4 12 1-16,0 15 2 15,-4 14 0-15,0 12-7 16,1 18 0-16,-1 1 2 16,4 3 0-16,-3-7-7 0,6-21 1 15,-3-19-8 1,4-16 0-16</inkml:trace>
  <inkml:trace contextRef="#ctx0" brushRef="#br0" timeOffset="23541.511">19022 4465 46 0,'14'31'23'0,"7"-15"-19"0,-7-13 39 0,14-3-44 16,11-3 1-16,14-6-1 15,14-4 0-15,4-3-7 16,-1 7 1-16,8-16-8 15,-4 22 1-15</inkml:trace>
  <inkml:trace contextRef="#ctx0" brushRef="#br0" timeOffset="23915.609">21301 4104 45 0,'-18'38'22'0,"-14"25"-21"0,29-44 36 16,-4 15-37-16,0 10 1 0,-7 19-1 16,-1-1 1-16,-2 14-4 15,3-1 1-15,3-3-5 16,1-6 1-16,6-19-8 15,-3-22 1-15</inkml:trace>
  <inkml:trace contextRef="#ctx0" brushRef="#br0" timeOffset="24143.679">20944 4600 39 0,'7'6'19'0,"18"13"-14"16,-14-19 31-16,6 3-35 0,12 0 1 15,6 3-2 1,0-2 0-16,4 5-3 0,7 0 1 16,0-5-7-16,0 2 1 15,-4-6-5-15,0 0 0 16</inkml:trace>
  <inkml:trace contextRef="#ctx0" brushRef="#br0" timeOffset="24470.774">21484 4741 46 0,'35'9'23'0,"22"-21"-25"0,-39 12 44 0,3-3-43 15,0-7 1-15,0-2 0 16,-3-4 0-16,-4-3 0 16,-4 0 0-16,-6 10-1 15,-8-4 1-15,-3 4-1 16,-7 0 1-16,-3 2-1 16,-5 7 1-16,-2 13-1 15,3 3 1-15,3 6 0 16,4 3 0-16,3 0 0 15,8 3 0-15,6 6-1 16,11-12 0-16,7-6-4 16,8 0 1-16,2-16-8 15,1-7 1-15,7-8-2 0,3-7 0 16</inkml:trace>
  <inkml:trace contextRef="#ctx0" brushRef="#br0" timeOffset="24801.194">22162 4437 38 0,'3'3'19'0,"-17"38"-24"0,7-32 39 16,-4 7-33-16,-3 3 0 15,0-1 0-15,-4-8 0 16,1 5-1-16,-4 1 0 16,3 0 0-16,0 3 1 0,4-4-1 15,4 1 1-15,3-7 0 16,3 1 0-16,4-1-1 15,7 4 1-15,4-1-1 16,6-2 1-16,5-1 1 16,6-3 0-16,3 1 0 15,-2-4 0-15,-5 0 1 16,-6 3 0-16,-7 7-1 16,-11 2 1-16,-11-2-3 15,-14 12 1-15,-6 3-4 16,-5 1 1-16,-2-4-7 15,2-7 1-15,8 1-6 16,10-6 0-16</inkml:trace>
  <inkml:trace contextRef="#ctx0" brushRef="#br0" timeOffset="25071.892">22726 3973 25 0,'42'-63'12'0,"-10"25"3"0,-25 23 13 16,0 5-26-16,0-5 1 16,-3 5 3-16,-8 7 1 15,-3 12-8-15,-10 1 1 16,-8 18 4-16,-7 7 1 16,-3 27-3-16,0 17 1 0,3 12-3 15,0 6 1 1,4-6-2-16,7-19 1 15,7-9-5-15,6-13 0 0,5-22-7 16,3-9 1-16,-4-19-3 16,-3-6 1-16</inkml:trace>
  <inkml:trace contextRef="#ctx0" brushRef="#br0" timeOffset="25252.501">22207 4227 48 0,'4'15'24'0,"35"-5"-22"16,-25-13 48-16,3 3-47 16,15 0 0-16,18-7 1 15,17 1 0-15,21-3-7 0,-4-10 0 32,54-3-12-32,-32 9 0 15</inkml:trace>
  <inkml:trace contextRef="#ctx0" brushRef="#br0" timeOffset="25972.273">18362 5318 42 0,'21'16'21'0,"32"-13"-13"0,-32-6 19 0,18-1-24 16,25 8 1-16,27-4 3 15,22 0 0-15,32 0-7 16,31-10 1-16,25 1 6 16,22-4 0-16,24-6-1 15,17-9 0-15,22 6-2 16,7 3 0-16,7 1-2 15,-11 8 0-15,0 1-2 16,-28 3 1-16,-17 2-2 16,-26-2 0-16,-41 3-6 15,-22 6 1-15,-35 3-14 16,-32-6 1-16</inkml:trace>
  <inkml:trace contextRef="#ctx0" brushRef="#br0" timeOffset="31633.604">6869 5230 31 0,'-4'35'15'0,"4"-7"-5"15,0-19 16-15,0-6-23 16,0 4 1-16,0-4 3 16,0 0 0-16,0 0-8 15,0-3 1-15,0 3 5 0,0-9 0 16,0 6-2-16,0-13 0 15,0-12-2-15,0-6 1 16,-3-13-3-16,-5-3 1 16,-2-19-2-16,-11 0 1 15,3 0-1-15,0 7 0 16,4-4 0-16,4 10 0 16,-1 12 0-16,4 10 0 15,0 6 1-15,4 6 1 16,-5 3 1-16,8 7 0 0,0-4 2 15,8 4 0-15,2-1 0 16,8 7 0-16,6-6 0 16,5-4 1-16,13-2-1 15,22-4 1-15,-1-6-4 16,4 3 1-16,4 6-7 16,-11 0 1-16,-8 7-12 15,-16 6 1-15</inkml:trace>
  <inkml:trace contextRef="#ctx0" brushRef="#br0" timeOffset="31843.357">6787 5073 47 0,'8'16'23'0,"23"-16"-17"15,-13 0 32-15,-8-3-37 0,12-3 0 16,6-1-1-16,0-2 1 16,4-4-6-16,-7 4 1 15,3 0-10-15,0 2 0 16</inkml:trace>
  <inkml:trace contextRef="#ctx0" brushRef="#br0" timeOffset="32143.042">7324 5051 41 0,'3'0'20'0,"-3"-6"-23"16,0 3 27-16,-7 0-24 15,-3 0 0-15,-8 3 0 16,0 3 1-16,1 3-1 15,3 10 0-15,-4 3-1 16,4-1 1-16,7-5-1 16,3 3 1-16,4-4-2 15,7 1 1-15,4-7-2 16,6-9 0-16,5 3 0 16,2-3 1-16,-2-4-4 15,-5-2 1-15,4-3-4 16,-7-4 1-16</inkml:trace>
  <inkml:trace contextRef="#ctx0" brushRef="#br0" timeOffset="32400.249">7430 5083 39 0,'3'6'19'0,"-3"-12"-14"0,4-1 37 16,-1 1-38-16,1-3 0 0,3-7 2 16,3 0 0-16,11-2-7 15,11-1 0-15,7-3 5 16,0 6 0-16,3-9-5 16,-3 6 1-16,0 4-9 15,0 5 1-15,-15 1-9 16,1 6 0-16</inkml:trace>
  <inkml:trace contextRef="#ctx0" brushRef="#br0" timeOffset="33179.711">9825 4437 58 0,'46'-7'29'0,"-15"7"-29"0,-20 0 50 0,-4 0-48 15,-7 0 1-15,0 0-1 16,0 0 1-16,-3 0-5 16,-22 0 1-16,-10 7 2 15,-1-4 1-15,-17 9-4 16,-3 10 1-16,-11 0-1 16,3-3 0-1,-13 19-1 1,17-13 0-16,10 3 0 15,19-6 1-15,6 3 0 16,18 0 1-16,11 0 2 0,10-3 0 16,3 0 0-16,8 6 1 15,7-12-1-15,-8 3 0 16,-6 0-1-16,0 6 1 16,-15 0-2-16,-6 0 1 15,-15 9-1-15,-7 7 0 16,-13-3-1-16,-5 6 1 15,-3 3 0-15,4-6 1 16,3-4 0-16,11-5 0 0,0-1 1 16,10-6 0-16,4-3 3 15,7-3 0-15,3-7 1 16,8-2 0 0,17-1 0-16,7-6 0 0,15-3-1 15,6-6 0-15,8 0-5 16,2-1 1-16,5 1-10 15,-4 6 1-15,0 3-12 16,0 4 0-16</inkml:trace>
  <inkml:trace contextRef="#ctx0" brushRef="#br0" timeOffset="33405.748">9920 5142 54 0,'-3'16'27'0,"-22"18"-26"0,21-27 37 16,-6 15-38-16,-4 0 0 16,3 3-1-16,1 3 0 15,6-3-7-15,4 0 1 16,7-3-8-16,11-9 1 15</inkml:trace>
  <inkml:trace contextRef="#ctx0" brushRef="#br0" timeOffset="33974.834">10901 5098 45 0,'-4'-6'22'0,"4"-13"-16"0,-3 10 35 15,-4-4-39 1,-4 4 0-16,-6 0 0 0,2 2 1 16,-6 1-5-16,0 3 1 15,-4 6 3-15,1 3 0 16,-1 10-1-16,0 12 1 16,4-12-1-16,3 0 0 15,4 6 0-15,7-4 0 16,4 1-1-16,6 0 1 15,8 0-1-15,3 0 1 16,4-7-2-16,-1-2 1 16,4-7-1-16,1-6 1 0,-5-4-1 15,1-2 0-15,-4-4 0 16,0 4 1-16,0 3 0 16,-3-1 0-16,-4 7 0 15,-4 10 0-15,1 2 0 16,-1 7 0-16,-3-3 0 15,0 3 0-15,0 3-1 16,0 0 0-16,4-7-4 16,3 1 0-16,4 0-7 15,3-7 1-15,0-3-5 16,7-6 1-16</inkml:trace>
  <inkml:trace contextRef="#ctx0" brushRef="#br0" timeOffset="34306.64">11091 5334 43 0,'7'9'21'0,"0"22"-24"0,-3-24 39 15,-4 2-33-15,4 4 0 16,-1-7 3-16,1 3 0 16,-4-2-8-16,3-4 1 15,1-3 4-15,3 0 0 16,0-3-2-16,3-10 0 15,4 0-1-15,1 1 0 16,-1-4-1-16,0 4 1 16,0-7-1-16,0 6 1 15,-3 4 1-15,3 0 0 0,0 5-1 16,-4 11 1-16,4 5 0 16,4 10 0-16,0 10 0 15,3 8 0-15,4-2-1 16,3 6 1-16,4-3-6 15,-8-7 1-15,-3-6-12 16,-6-9 1-16</inkml:trace>
  <inkml:trace contextRef="#ctx0" brushRef="#br0" timeOffset="34995.054">8989 5838 44 0,'17'7'22'0,"-6"2"-15"15,-7-6 28-15,-1 4-33 16,1 2 1-16,-4 4 0 16,0-4 0-16,0 3-5 15,0 4 1-15,-4-10 2 16,4 7 1-16,0-10-2 15,0 10 0-15,0-13-1 16,0 0 1-16,11-13-2 16,-4 4 1-16,3-4 0 15,4-3 0-15,1-5-1 0,2-8 1 16,1 4 0-16,-1 0 0 16,1 3 1-16,0 6 0 15,-4 4 0-15,0 3 0 16,-3 9 1-16,-4 6 0 15,-4 9 0-15,-3 4 0 16,0 3-1-16,0 6 1 16,0 1-3-16,4 2 1 15,-1 4-3-15,4-4 0 16,4-15-8-16,10-7 0 0,-3-6-2 16,13-6 0-16</inkml:trace>
  <inkml:trace contextRef="#ctx0" brushRef="#br0" timeOffset="35267.423">9419 5804 48 0,'0'3'24'0,"14"-12"-25"16,-7 6 48-16,0-1-45 16,8 1 0-16,6 0 1 0,0-6 0 15,7 2-5-15,0-2 0 16,1 3-2-16,-5 6 0 16,-3 0-11-16,1-3 0 15,-8 9-1-15,-7-3 0 16</inkml:trace>
  <inkml:trace contextRef="#ctx0" brushRef="#br0" timeOffset="35431.981">9476 5964 48 0,'17'3'24'0,"15"0"-29"0,-14-6 49 0,-4 0-45 16,7-3 1-16,0-4-11 15,7 7 0-15,4-3 3 16,3 3 0-16</inkml:trace>
  <inkml:trace contextRef="#ctx0" brushRef="#br0" timeOffset="35674.839">10146 5697 49 0,'-7'10'24'0,"-11"49"-20"0,15-37 40 16,-4 3-43-16,3 16 0 15,1 3-1-15,3 0 1 16,0 0-6-16,3-10 0 15,1-9-10-15,-1-12 0 16</inkml:trace>
  <inkml:trace contextRef="#ctx0" brushRef="#br0" timeOffset="36346.256">9518 3973 42 0,'-11'25'21'0,"1"3"-11"0,6-25 27 16,-6 10-36-16,-4 2 1 15,-1 1 0-15,1 0 0 16,-3-4-3-16,-4 4 1 16,3-7 0-16,7-2 1 15,-3-4-1-15,7-3 0 16,0-3-1-16,7-7 1 16,4-2 0-16,3-4 0 15,10 3 0-15,-3 4 0 0,11 6-1 16,3-7 1-16,1 7-1 15,2 0 1-15,-2-3-1 16,-1 3 1-16,-7 9-1 16,0 0 1-16,7 10 0 15,1 3 0-15,-1 3 0 16,4 0 0-16,-1-3 1 16,5-1 0-16,-5-5 1 15,1-10 0-15,-4-3-1 16,-3-9 1-16,-4-7 0 15,-10-12 0-15,-8 6 0 16,-6 3 0-16,-15-6-2 16,-17 0 0-16,-8 6-3 15,-2 0 0-15,-8 13-13 0,-4 6 0 16</inkml:trace>
  <inkml:trace contextRef="#ctx0" brushRef="#br0" timeOffset="37068.832">12823 5208 47 0,'0'-19'23'0,"-17"-6"-23"0,10 25 30 15,-4-6-29-15,-3 0 0 16,-4-1 0-16,-3 4 1 16,0 6-4-16,0-3 1 15,-4 13 0-15,4 9 1 16,3 3-1-16,4 0 0 16,4 3-1-16,10 1 1 15,3-4 2-15,8-7 0 16,3-5 1-16,4 0 1 0,3-10-1 15,0-3 0-15,0-3 0 16,0-10 0-16,0-6-2 16,-3 4 0-16,0-1-1 15,-1-9 1-15,-3 9 0 16,-3 4 1-16,0 5-1 16,-4 7 1-16,0 7-1 15,-4 8 0-15,1 4 0 16,-1 0 1-16,1 6-4 15,-1-3 1-15,1 0-7 16,3-10 1-16,0 1-6 16,0-7 0-16</inkml:trace>
  <inkml:trace contextRef="#ctx0" brushRef="#br0" timeOffset="37427.262">12993 5302 30 0,'10'22'15'0,"12"13"-5"0,-19-26 21 16,4 1-26-16,0 5 0 15,0 1 1-15,-3-7 1 16,-1 1-10-16,1-7 1 16,3-9 5-16,0-7 1 15,-4-3-3-15,5-2 0 16,-1-11-1-16,0 7 0 0,0 0 0 15,0 4 0-15,0-1 0 16,0 3 1-16,0 7-1 16,0 6 1-16,0 9-1 15,4 3 1-15,-1 1 0 16,1 5 0-16,-1 1-1 16,1 3 0-16,0 3-1 15,3 3 1-15,0 0-4 16,3 6 1-16,1-12-7 15,7 0 0-15,3-3-5 16,-3-10 1-16</inkml:trace>
  <inkml:trace contextRef="#ctx0" brushRef="#br0" timeOffset="37654.526">13741 5124 34 0,'3'12'17'0,"1"1"-14"0,-8-7 28 16,1 10-29-16,-4-1 1 16,-7 10 3-16,-8 4 0 15,-2 5-7-15,-5 22 1 16,1 10 4-16,0 3 1 16,-7 13-4-16,3-1 0 15,4-5-9-15,3-20 1 16,7-21-8-16,8-20 1 15</inkml:trace>
  <inkml:trace contextRef="#ctx0" brushRef="#br0" timeOffset="37834.995">13406 5145 44 0,'7'22'22'0,"3"51"-24"16,-6-55 37-16,3 17-35 15,3 2 0-15,1 11-2 16,0-8 0-16,3-12-8 16,-4-2 0-16,1-8-2 15,3-11 0-15</inkml:trace>
  <inkml:trace contextRef="#ctx0" brushRef="#br0" timeOffset="38598.719">14721 5164 49 0,'-10'-9'24'0,"-36"34"-30"16,39-19 49-16,-7 0-43 16,-4-2 0-16,-7 2 0 15,1-3 1-15,-4 3-1 16,3 1 0-16,0-4 0 15,8 0 0-15,2-3 0 16,5 0 1-16,6 6-2 16,4 4 1-16,11-4-1 15,3 3 1-15,7 1 0 16,0 2 0-16,1 4 0 16,-1 0 0-16,-7-1 1 15,0 20 0-15,-4-7-2 16,-2 6 1-16,-8-5-1 15,-4-1 1-15,-3-3-1 16,-4-3 0-16,1-3 0 0,-1-7 0 16,4 1 0-16,0-7 1 15,7-3 0-15,0-3 0 16,7-6 0-16,4 0 0 16,3-1 2-16,3 1 0 15,8-6 0-15,7 5 1 16,7-12 0-16,0-2 0 15,-1-1-1-15,1 0 1 16,-4 0-2-16,-3 0 1 0,-7 0-3 16,0 3 1-16,-11-3-1 15,-7 3 1-15,-4 7-1 16,-6 2 0-16,-4 10-1 16,0 0 1-16,-4 3 0 15,-3 10 1-15,3 3-1 16,4 9 1-16,4 0 0 15,3 3 0-15,3-3-1 16,8 0 1-16,3 3-4 16,11 1 1-16,-1-4-6 15,5-3 0-15,-1-7-6 16,0-8 0-16</inkml:trace>
  <inkml:trace contextRef="#ctx0" brushRef="#br0" timeOffset="38869.673">15198 5566 41 0,'-7'0'20'0,"0"-25"-16"0,7 12 34 16,0-6-37-16,0-3 1 15,0 0 2-15,-4 0 1 16,4 4-5-16,0 2 0 15,4 0 3-15,-1 4 1 16,4 5-1-16,4 1 0 0,3 0-1 16,3 3 0-16,1 3-3 15,7 0 1-15,3 0-6 16,0-3 0-16,0 6-11 16,4 0 1-16</inkml:trace>
  <inkml:trace contextRef="#ctx0" brushRef="#br0" timeOffset="39065.255">15614 5506 45 0,'11'47'22'0,"-15"-19"-23"16,4-21 31-16,0-1-30 0,-4-3 0 15,4 0-5-15,0-3 0 16,4-9-5-16,0-1 1 16</inkml:trace>
  <inkml:trace contextRef="#ctx0" brushRef="#br0" timeOffset="39229.923">15543 5280 34 0,'25'25'17'0,"7"-12"-30"0,-25-10 22 16,7-3-20-16,-3 0 0 0</inkml:trace>
  <inkml:trace contextRef="#ctx0" brushRef="#br0" timeOffset="39575.76">15826 5472 46 0,'31'22'23'0,"8"-16"-26"16,-25-12 46-16,4-4-42 15,-4-2 0-15,0-10-1 16,-3 3 1-16,-4 0-2 16,0-3 0-16,-7 3 1 0,-4 7 0 15,-3 2-1-15,-3 7 1 16,-4 6 0-16,3 10 0 16,4 3-1-16,-4 9 1 15,8 3-1-15,3 0 1 16,7 3-1-16,3 1 1 15,5-4-3-15,2-3 1 16,8-6-7-16,3-10 1 16,7-6-5-16,1-9 0 15</inkml:trace>
  <inkml:trace contextRef="#ctx0" brushRef="#br0" timeOffset="39875.297">16422 5277 35 0,'7'-12'17'0,"-25"30"-19"0,8-8 29 0,-4-1-27 16,-4 1 0-16,0 2 0 16,4-2 1-16,0 2-1 15,-4 1 0-15,4-1 1 16,0 4 0-16,4-10 1 16,3 4 0-16,3-4 0 15,8 6 1-15,3 1 1 16,3 6 0-16,8 0 1 15,-4-4 0-15,4 1-1 16,-1 0 0-16,-3 2-1 16,-3-2 1-16,-8 3-4 0,-3 0 1 15,-3 0-5-15,-4-1 0 16,-4-2-9-16,4 0 1 16,0-4-3-16,4-2 0 15</inkml:trace>
  <inkml:trace contextRef="#ctx0" brushRef="#br0" timeOffset="40042.308">16704 5644 41 0,'7'44'20'0,"-25"-3"-23"0,11-29 37 0,-3 4-35 15,-4 3 1-15,0 0-10 16,-4-4 0-16,-3-5 4 15,3-7 0-15</inkml:trace>
  <inkml:trace contextRef="#ctx0" brushRef="#br0" timeOffset="40957.343">2046 7312 58 0,'7'41'29'0,"-7"-13"-27"16,0-18 30-16,0 2-32 15,0-5 1-15,0 2-6 16,11-6 1-16,-8-3-3 16,8-6 1-16,7-7-9 0,-8-2 0 15</inkml:trace>
  <inkml:trace contextRef="#ctx0" brushRef="#br0" timeOffset="41136.179">2036 7011 46 0,'7'10'23'0,"7"-7"-22"0,-7-3 38 15,3 3-42-15,1-3 1 16,7 0-13-16,-8 3 1 0,11-6 9 16,-3 6 0-16</inkml:trace>
  <inkml:trace contextRef="#ctx0" brushRef="#br0" timeOffset="41451.947">2491 7566 52 0,'0'-6'26'0,"0"-54"-32"15,0 35 46-15,0-22-40 0,0-9 0 16,-7-16 0-16,7-13 1 16,-7-3-1-16,14-3 0 31,0-18-1-31,14 18 1 15,0 22-2-15,7 15 0 16,4 20-5-16,0 15 1 16,3 19-8-16,-14 3 0 15</inkml:trace>
  <inkml:trace contextRef="#ctx0" brushRef="#br0" timeOffset="41647.668">2353 7250 66 0,'18'6'33'0,"35"-25"-41"16,-32 13 63-16,7-10-59 16,14-3 1-16,15-3-22 15,3 4 1-15,-7 8 20 16,-4 10 0-16</inkml:trace>
  <inkml:trace contextRef="#ctx0" brushRef="#br0" timeOffset="42862.869">5482 9071 45 0,'39'-3'22'0,"49"-41"-20"0,-63 13 23 15,14-19-25-15,7-22 1 16,3-13 3-16,14-18 0 16,-3-20-4-16,0-5 0 15,-10 2 2-15,-4 4 1 0,-8-10-1 16,-6 4 0-16,-7 5-3 15,-7 11 0-15,-8 14-3 16,-3 14 0-16,-14 21-1 16,4 7 1-16,-8 21-2 15,-3 23 0-15,0 18 2 16,-18 19 1-16,-3 19 2 16,-1 22 0-16,1 6 2 15,3 12 0-15,1 10 1 16,10 16 1-16,-4 6-1 15,11 7 1-15,7-1-1 16,7-12 1-16,7-13-2 16,7-19 1-16,11-15-1 15,6-13 0-15,-3-15-5 16,4-13 0-16,4-19-8 16,2-6 1-16</inkml:trace>
  <inkml:trace contextRef="#ctx0" brushRef="#br0" timeOffset="43073.943">6308 8520 57 0,'0'40'28'0,"-11"-27"-34"0,11-7 52 16,-7 4-46-16,4-4 0 0,3 0-5 15,-8 0 0-15,8 1-7 16,8-4 0-16,-8-9-3 16,3-10 0-16</inkml:trace>
  <inkml:trace contextRef="#ctx0" brushRef="#br0" timeOffset="43239.314">6279 8316 31 0,'22'12'15'0,"6"-15"-34"16,-18 3 24-16,-3-3-13 16,4 0 1-16</inkml:trace>
  <inkml:trace contextRef="#ctx0" brushRef="#br0" timeOffset="43733.37">6533 8557 36 0,'4'22'18'0,"7"-19"-27"0,-4 0 37 16,3 1-28-16,-6-1 0 15,6 0 1-15,-3 0 1 16,0-3-2-16,4-3 0 15,-7-7 2-15,3-2 0 16,-4 2 0-16,4-5 0 0,0 5 0 16,4 1 0-16,-1 0-1 15,1 5 0-15,0 1 0 16,-1 6 0-16,-3 1-1 16,0 5 0-16,-3 4-1 15,-1-1 1-15,1 4 0 16,-1-1 0-16,1-2-1 15,3-4 1-15,-7-5-1 16,11-1 0-16,-8-10 0 16,4-8 0-16,4-4-1 15,-1 0 1-15,8-6 0 16,-7-3 0-16,6 3 1 16,4 0 1-16,-10 6 0 15,7 3 0-15,-1 10 0 0,1 9 1 16,7 6 0-16,-4 4 0 15,3 3-1-15,5 6 1 16,2 3-1-16,5-3 1 16,2 3-2-16,1-3 1 15,4-4-3-15,-8-2 0 16,-3-3-11-16,-1-4 1 16</inkml:trace>
  <inkml:trace contextRef="#ctx0" brushRef="#br0" timeOffset="44363.786">5634 9404 48 0,'25'-10'24'0,"-15"7"-21"0,-6 3 38 15,3 0-41-15,-7 7 1 16,3 2-1-16,-3 4 0 16,0 2-1-16,0 4 1 15,0 0 0-15,-3-3 0 16,3-1-1-16,0-2 1 15,0-7-1-15,7-6 0 0,3-6 0 16,4-7 1 0,4 1-1-16,-7-7 0 0,-1-3 0 15,1-3 1-15,-1 3-1 16,1 0 1-16,0 0 0 16,-1 9 0-16,4 4 0 15,-3 6 0-15,3 6 0 16,-3 3 1-16,3 7-1 15,-4 3 1-15,1-1-1 16,3 1 1-16,-3 3-1 16,3 0 1-16,-4 2-4 15,1-2 0-15,-1-6-5 16,8-7 0-16,3-9-6 16,-3-6 0-16</inkml:trace>
  <inkml:trace contextRef="#ctx0" brushRef="#br0" timeOffset="44605.764">6117 9363 35 0,'4'35'17'0,"3"-7"-7"0,-7-28 27 15,0 0-33-15,3 3 0 16,4 0 1-16,0 0 1 15,8-3-9-15,6 0 0 16,7-3 2-16,7 0 1 16,0-3-8-16,1-4 0 0,3 1-7 15,-8-4 1-15,5 1 0 16,-12-7 0-16</inkml:trace>
  <inkml:trace contextRef="#ctx0" brushRef="#br0" timeOffset="44847.017">6438 9228 47 0,'18'22'23'0,"-4"10"-26"16,-3-26 52-16,3 3-48 15,7 1 1-15,-4-1 0 16,8 4 0-16,3-1-3 15,1 4 1-15,-1-7 1 16,-3 4 1-16,-8-1-2 0,-6 4 0 16,-15 9-5-16,-10 6 1 15,-7 1-12-15,-11-10 1 16</inkml:trace>
  <inkml:trace contextRef="#ctx0" brushRef="#br0" timeOffset="45415.716">7197 9442 43 0,'-21'18'21'0,"-15"17"-18"15,22-29 27-15,0 0-30 16,-14 1 1-16,7-4-1 16,3-3 0-16,4-3-1 15,0-4 1-15,10-2-1 16,4-4 1-16,4 4-2 15,10-4 1-15,7-2 0 0,7 2 1 16,4 1 0-16,7-1 0 16,3 7 0-16,-3 6 0 15,-4 6 1-15,4-3 0 16,-4 7-1-16,-6 5 0 16,-5 7 0-16,4 0 1 31,11 3-1-31,-7 0 0 15,7-9 1-15,0-6 0 16,-1-10 0-16,-2-7 1 16,-8-5 0-16,-7-10 0 0,-3 3-1 15,-11 3 1-15,-7-6-2 16,-14 0 1-16,-11-3-1 16,-10 3 1-16,-1 4-5 15,-2 5 1-15,-5 13-8 16,1 3 1-16,7 3-4 15,-1-2 1-15</inkml:trace>
  <inkml:trace contextRef="#ctx0" brushRef="#br0" timeOffset="46332.185">8576 7209 48 0,'0'9'24'0,"14"1"-23"15,-14-10 47-15,4 12-44 16,-4 13 0-16,-4 7 3 16,1 15 1-16,3 12-9 15,0 23 0-15,0 18 6 16,-7 22 1-16,7 35-3 16,0 22 1-16,0 28-2 15,0 9 0-15,0-2-2 16,0-14 1-16,7-21-2 15,-4-25 0-15,8-23-4 16,6-24 0-16,12-16-14 16,9-25 0-16,8-19-2 0,-3-6 1 15</inkml:trace>
  <inkml:trace contextRef="#ctx0" brushRef="#br0" timeOffset="46916.356">11038 7237 43 0,'11'28'21'0,"-15"29"-17"0,4-48 37 16,0 10-38-16,-3 15 0 15,3 13 3-15,-4 26 0 16,1 11-7-16,6 17 0 16,8 30 6-16,0 23 0 15,3 15-1-15,7 16 1 16,-3 16-2-16,-1 0 1 0,1-4-3 16,-4-12 0-16,-4-12-4 15,1-16 0-15,0-23-10 16,-1-21 1-16,-6-22-8 15,-4-19 1-15</inkml:trace>
  <inkml:trace contextRef="#ctx0" brushRef="#br0" timeOffset="47742.714">9391 7751 47 0,'0'0'23'0,"-18"-9"-21"16,11-4 35-16,-10 4-36 16,-5 0 0-16,-6-1 0 15,-4 1 1-15,4 6-3 16,4 6 1-16,-1 9 1 0,4 4 1 16,0 12-2-16,6 7 0 15,5-1-1-15,3-9 1 16,3 3-1-16,8-2 1 15,-1-4-1-15,4-7 1 16,11-5 1-16,-4-10 0 16,4 0 0-16,-1-4 0 15,1-5-1-15,3-3 1 16,-7-4-1-16,4-3 1 16,-4 0-1-16,4 0 0 0,-1 1 0 15,-10 5 0-15,4 4 1 16,0 5 0-16,-4 11 0 15,0 5 0-15,0 7-1 16,3 3 1-16,-6 0-1 16,3 3 1-16,0 6-4 15,0-2 1-15,0-4-8 16,4-3 0-16,-1-10-6 16,4 1 1-16</inkml:trace>
  <inkml:trace contextRef="#ctx0" brushRef="#br0" timeOffset="48117.23">9553 7958 31 0,'0'25'15'0,"-3"16"-9"16,3-31 21-16,0 2-25 15,0-3 0-15,0 1 1 0,0-4 1 16,0 0-4-16,0-2 1 15,0-4 3-15,0 0 0 16,7-7-2-16,0-2 1 16,3-4-2-16,1-5 1 15,0-1-2-15,-1 0 0 16,1 3-1-16,-1 1 1 16,1 2 0-16,3 0 0 15,-10 4 0-15,-1 6 0 16,4 3 1-16,0 3 0 0,0 0-1 15,-3 7 0-15,3 2 0 16,-4 4 1-16,1 6-1 16,-1-3 0-16,1-4-3 15,-4 4 1-15,7-6-9 16,-3-1 0-16,-1-9-3 16,4-6 1-16</inkml:trace>
  <inkml:trace contextRef="#ctx0" brushRef="#br0" timeOffset="48345.628">9758 7983 36 0,'3'22'18'0,"1"-12"-14"0,-1-10 31 16,4 3-32-16,4-3 0 15,3-3 1-15,7-4 0 32,18-5-11-32,0-1 1 15,-4 4-5-15,-7 0 0 16</inkml:trace>
  <inkml:trace contextRef="#ctx0" brushRef="#br0" timeOffset="48569.549">9927 7924 44 0,'0'28'22'0,"4"-22"-24"15,-1 7 33-15,4 6-31 16,0 6 0-16,0 3-4 15,4-3 0-15,0-3-2 16,3 0 1-16,-7-6-7 16,3-10 1-16</inkml:trace>
  <inkml:trace contextRef="#ctx0" brushRef="#br0" timeOffset="48779.661">10319 7867 45 0,'-7'57'22'0,"7"12"-29"0,0-47 42 16,3 12-36-16,4 7 1 15,0 0-7-15,0-7 1 16,0-9-2-16,1-9 0 0</inkml:trace>
  <inkml:trace contextRef="#ctx0" brushRef="#br0" timeOffset="49258.636">8964 8658 60 0,'0'6'30'0,"28"0"-34"0,-14-3 56 16,8 0-47-16,13-6 1 15,25 3 2-15,21-3 1 0,28-6-12 16,18-1 1-16,22-12 6 16,2-6 1-16,11 3-6 15,-3 9 1-15,-21 1-7 16,-22 5 1-16,-24 4-13 16,-21 6 0-16,-33 9-2 15,-17 7 0-15</inkml:trace>
  <inkml:trace contextRef="#ctx0" brushRef="#br0" timeOffset="49862.098">9574 9053 49 0,'-3'-3'24'0,"-18"3"-23"0,14-4 43 0,-7 4-44 16,-4-3 0-16,-3 3 0 16,-4 0 0-16,0 3 0 15,-3 1 1-15,0 2-1 16,7 9 1-16,0 7-1 16,-1 4 0-16,8-8-1 15,4 7 1-15,6 1-2 16,1-8 1-16,10 1 0 15,10 0 0-15,-6-10 0 16,10-2 1-16,7-7 0 16,-7-7 1-16,8-2-1 15,-8-10 0-15,-3 7 0 16,-4-4 0-16,-4 7-1 16,1 2 1-16,-4-2 0 15,0 6 0-15,-4 0 1 16,1 6 0-16,-1 3 0 15,1 0 0-15,-4 1 0 0,0 5 0 16,0 1-1-16,0 2 1 16,0 10-5-16,0 4 1 15,0-7-8-15,0-1 1 16,0-5-5-16,4-10 0 16</inkml:trace>
  <inkml:trace contextRef="#ctx0" brushRef="#br0" timeOffset="50218.074">9680 9360 38 0,'7'28'19'15,"0"7"-17"-15,-7-32 31 0,4 0-33 16,-4-3 0-16,0 0 0 15,0 0 1-15,0-6-1 16,0-7 1-16,3-6-1 16,1-3 1-16,3 0 0 15,0-3 1-15,4-3-1 16,3 3 0-16,0 0 0 16,0 3 0-16,4 9 0 15,-4 7 1-15,3 9 0 16,-3 4 0-16,4 8 0 0,0 13 0 15,-1 4 0-15,8-1 0 16,0 1-1-16,-1-1 1 16,5-3-3-16,2 0 0 15,1-6-14-15,-4-6 0 16</inkml:trace>
  <inkml:trace contextRef="#ctx0" brushRef="#br0" timeOffset="52186.715">11786 8451 28 0,'-10'3'14'0,"-8"-10"-2"16,15 7 14-16,-1-3-20 16,1 3 1-16,3 0 4 15,0 0 0-15,0 0-12 0,0 0 1 16,0 0 9-16,7 0 0 16,3-3-4-16,8 0 1 15,3-6-3-15,11-1 1 16,17-2-7-16,11-1 0 15,-3-3-6-15,-1 7 1 16,-10 0-11-16,-7-4 1 16</inkml:trace>
  <inkml:trace contextRef="#ctx0" brushRef="#br0" timeOffset="52412.638">11673 8717 63 0,'50'0'31'0,"24"-3"-38"16,-53-3 53-16,11-4-47 15,7 1 0-15,10 3-8 16,-3-4 0-16,-4 4-3 15,-3-3 1-15</inkml:trace>
  <inkml:trace contextRef="#ctx0" brushRef="#br0" timeOffset="53151.814">13042 7783 56 0,'7'-3'28'0,"7"-1"-27"0,-10 4 42 16,-4 7-41-16,-4 5 1 15,-6 10 1-15,-4 3 0 16,0 13-5-16,-1 9 1 16,1 12 2-16,-3 14 1 15,-4-8-1-15,-1 4 0 16,-2-3 0-16,3-6 0 16,3 3 0-16,0-7 0 15,8-3 1-15,-1-2 0 0,8-4 0 16,-1 6 0-16,4-9-1 15,0-7 1-15,7-2 0 16,4-7 1-16,6-3-1 16,8-9 0-16,7-13-1 15,17-3 1-15,22-16-2 16,17-6 1-16,0-3-4 16,-3 0 0-16,-1 6-7 15,1 16 0-15,-14 13-16 16,-11 12 1-1</inkml:trace>
  <inkml:trace contextRef="#ctx0" brushRef="#br0" timeOffset="57185.818">1898 10486 43 0,'-4'3'21'0,"4"16"-11"0,0-16 22 0,0 3-30 15,0 0 0-15,0 4 0 16,0-1 0-16,0 1-3 16,0-4 0-16,4 0 2 15,3 0 0-15,-7 1-1 16,0-1 0-16,0-3 0 16,0 0 0-16,0 0-1 15,0 4 1-15,-7-1 0 16,3 0 1-16,4 0-1 15,-10 1 1-15,10-1-1 16,0 0 1-16,0-3 0 0,0 1 0 16,0-1-1-16,0 3 1 15,0 0-1-15,0 0 1 16,0 1-1-16,-7 2 1 16,3 1-1-16,-3 8 0 15,-3 14-1-15,-8 8 1 16,-3 14-2-16,0 15 0 15,-1 6-5-15,-6 3 0 16,0-2-8-16,-4-10 1 16</inkml:trace>
  <inkml:trace contextRef="#ctx0" brushRef="#br0" timeOffset="58372.435">1199 11414 49 0,'8'16'24'0,"51"-51"-22"0,-37 13 39 15,6-3-40-15,4-22 1 16,21-13 1-16,14-12 0 16,3-9-4-16,11-4 1 15,4-6 2-15,-4 3 0 16,-3 4-1-16,3-1 0 15,-18 19-2-15,-6 10 1 16,-8 12-1-16,-10 13 1 16,-7 9-1-16,-11 0 0 15,-3 28-1-15,-4 19 1 0,-7 6-1 16,-7 16 0-16,0 7-1 16,-11 12 0-16,1 3 1 15,-1 9 1-15,-7-3 1 16,8-6 0-16,-8-9 1 15,4-4 1-15,7-15-1 16,-4-7 1-16,11-8-1 16,0-5 0-16,0-5-1 15,11-3 1-15,-4-4-1 16,4-3 0-16,-1-2 0 16,1-1 0-16,10-3 0 15,-3-3 1-15,13-4 0 16,-3 1 0-16,-3-3 0 15,3-4 1-15,1-3-1 16,2 1 1-16,-2-4-1 16,-8-3 1-16,-4 0-1 15,-2 3 0-15,-1 0-2 16,-4 0 1-16,1-2-1 0,-11-1 1 16,3 6-1-16,4 0 0 15,-7 7 0-15,-7 3 0 31,-7 12-1-31,4 6 1 16,-4 7 0-16,3 3 0 16,7 6 0-16,-3-3 0 15,7 4 0-15,7-4 0 16,4-3-2-16,0-7 0 0,-1-5-2 16,8-7 1-16,3-3-4 15,0-6 0-15,0-4-4 16,4 1 0-16,-4-4 2 15,-7 4 1-15,4 6 3 16,-8 0 0-16,-2 3 5 16,2 0 1-16,-6 6 7 15,3 0 1-15,3 7 0 16,-10-1 1-16,7 4-1 16,-3 0 0-16,-4-4-3 15,7 1 0-15,-7-4-4 16,0-3 1-16,11-2-2 15,-8-4 1-15,8-7-2 16,-1-5 0-16,4-4 1 16,7 0 0-16,-6-2 0 15,9-4 0-15,-3 0 0 16,1 3 0-16,6-3 0 0,-7 0 1 16,7 3-1-16,-7 0 1 15,-6 7 0-15,2 12 1 16,1 6 0-16,3 10 1 15,-3 6 0-15,3 0 0 16,7 3 0-16,-7-3 0 16,11-4-2-16,-4-2 1 31,14-16-10-31,4-6 1 16,-10-4-8-16,-1-2 1 0</inkml:trace>
  <inkml:trace contextRef="#ctx0" brushRef="#br0" timeOffset="59154.026">3658 11151 60 0,'39'12'30'0,"-11"10"-38"0,-28-16 54 15,0 4-45-15,0 5 0 16,-14 10-1-16,0 10 1 16,-18 12-3-16,-6 3 0 0,-12 3-7 15,1-2 1 1,10-7-8-16,7-16 0 0</inkml:trace>
  <inkml:trace contextRef="#ctx0" brushRef="#br0" timeOffset="60134.735">5126 10674 44 0,'3'3'22'0,"1"3"-13"16,-4-3 32-16,0 4-38 15,0 2 1-15,0 1 1 16,0 11 1-16,-4 8-8 16,1 5 0-16,-1 13 5 15,4 7 0-15,-7-7-5 16,4-4 0-16,3-2-7 16,-7-16 1-16,3-12-9 15,4-13 0-15</inkml:trace>
  <inkml:trace contextRef="#ctx0" brushRef="#br0" timeOffset="60639.423">5401 10686 38 0,'32'-12'19'0,"0"-26"-16"0,-25 26 24 0,0-1-23 15,-4 1 1-15,4-1 2 16,-7-6 1-16,0 0-9 16,-10 1 0-16,-8-1 6 15,0 0 0-15,-6 6-2 16,-12 7 0-16,8 3-1 15,-7 6 0-15,-4 0-2 16,-10 10 1-16,-1-1-3 16,-3 10 0-16,-3 7-1 15,3 8 0-15,4 4-4 16,-1 6 1-16,1 9-1 16,17 13 0-16,7 0 2 15,11 0 1-15,14-3 1 16,14-3 1-16,18-13 3 0,14-9 0 15,7-13 3-15,10-9 0 16,-3-19 1-16,11-16 1 16,-11-15 0-16,0-16 0 15,-11-10-2-15,-6-12 1 16,-15 7-3-16,-18-4 0 16,-10 3-14-16,-17 0 1 15,-11 10-5-15,-4 16 0 16</inkml:trace>
  <inkml:trace contextRef="#ctx0" brushRef="#br0" timeOffset="61360.334">4921 11906 44 0,'-10'0'22'0,"20"3"-13"0,-10-3 36 0,4 7-41 15,-4-7 0-15,7 3 3 16,3-3 1-16,1 6-9 16,7 0 0-16,6-3 6 15,12 1 0-15,-5-4-2 16,1 0 0-16,-4 3-2 15,1-3 0-15,-15 3-1 16,0 0 0-16,-4 3-1 16,-6 1 0-16,-8 5-1 15,-3 4 1-15,-3 6-1 16,-11 0 0-16,-8 6 0 16,8 3 0-16,0-9 1 15,3 3 1-15,1 0 0 16,6-3 0-16,8-3 0 0,6 0 1 15,15-6 0-15,-1-4 0 16,8-6-3-16,3-3 0 16,1-3-7-16,-8 0 0 15,0-3-9-15,-11-1 0 16</inkml:trace>
  <inkml:trace contextRef="#ctx0" brushRef="#br0" timeOffset="61944.131">5539 11931 35 0,'31'-34'17'0,"-2"-4"-7"16,-19 29 17-16,1-7-23 15,-4-3 1-15,0-3 3 0,0 0 0 16,0-3-10-16,-14 7 0 16,-4-4 6-16,-6 0 0 15,-15 3-2-15,-10 3 1 16,-18 10-3-16,3 6 1 16,-13 6-1-16,-8 4 1 15,-3 8-3-15,0 4 1 16,-7 10-5-16,17-1 1 15,-7 10-2-15,18 9 0 16,11 19-2-16,14 3 1 16,17 13 4-16,8-10 1 0,13 3 6 15,15-12 1-15,10-9 3 16,21-17 1-16,11-11 2 16,25-20 0-16,0-18-4 15,6-10 1-15,-2-13-5 16,-19-2 1-16,-6-16-4 15,-15-10 1-15,-10-6-8 16,-18 4 1-16,-14 2-10 16,-7 10 0-16</inkml:trace>
  <inkml:trace contextRef="#ctx0" brushRef="#br0" timeOffset="62589.325">4787 13032 57 0,'7'6'28'0,"14"-6"-28"16,-14 0 47-16,8 0-43 16,-1 0 0-16,7-6 2 15,7 3 0-15,4 3-8 16,-7 0 1-16,3 0 4 16,-4 3 1-16,-2 3-3 15,-1-3 1-15,-11 4-3 16,-10 5 1-16,0 4-2 15,-10 0 0-15,-1 2-2 16,-6-2 1-16,2-3-1 0,1-1 0 16,0 4 0-16,4-4 1 15,3 1 1-15,7 6 0 16,7 0 2-16,3-1 0 16,4 1 1-16,11 3 1 15,0 0 0-15,-1 0 1 16,-2 0-2-16,-1 0 1 15,-18 0-2-15,-6 3 1 16,-8-3-2-16,-17-3 0 16,-4 0-5-16,-7-1 0 15,-10-8-12-15,7-10 1 0</inkml:trace>
  <inkml:trace contextRef="#ctx0" brushRef="#br0" timeOffset="63115.164">5570 13114 52 0,'11'-26'26'0,"-4"-14"-25"0,-7 27 38 16,0-3-38-16,-11 1 1 15,-3-1 0-15,-10-3 0 16,-15 4-3-16,-11 5 1 15,-6 10 1-15,-8 3 1 16,-17-3-2-16,-3 3 1 16,-8 4-2-16,11 8 0 15,0 4-1-15,3 9 0 16,0 7-1-16,15 21 1 16,14 1 0-16,10 12 1 0,11 0 0 15,24 9 1-15,18 4 2 16,14 2 0-16,4-11 2 15,25-17 1-15,6-12 1 16,22-22 0-16,10-28 0 16,4-32 0-16,7-6-2 15,-22-12 1-15,-10-10-8 16,-14-13 1-16,-10-5-18 16,-19-4 0-16</inkml:trace>
  <inkml:trace contextRef="#ctx0" brushRef="#br0" timeOffset="67230.421">6435 10448 39 0,'-14'-3'19'0,"21"-10"-10"16,-7 13 19-16,0 0-26 16,0 0 0-16,-4-3 3 15,1 3 1-15,-4 0-6 16,-1 0 0-16,-2 3 4 16,-1-3 1-16,-3 7-2 15,-3 2 0-15,-1 4-1 16,-14 2 0-16,-3 4-3 15,3 3 0-15,-7 6-3 0,8 10 0 16,-5 0-2-16,5 5 1 16,2 11-2-16,5 12 1 15,13 3 0-15,11 3 1 16,11 0 3-16,3-6 1 16,14-10 2-16,11-6 0 15,10-12 3-15,-10-19 1 16,10-13 2-16,1-15 0 15,-1-16-2-15,4-19 1 16,-11-13-2-16,-6-9 1 16,-15-3-6-16,-4 4 1 0,-6-1-14 15,0 6 0-15,-11 7-2 16,0 12 0-16</inkml:trace>
  <inkml:trace contextRef="#ctx0" brushRef="#br0" timeOffset="68009.609">7243 10655 48 0,'0'0'24'0,"0"3"-24"0,0-3 45 16,0 3-44-16,-8 0 1 16,5 7-1-16,-11-1 1 15,0 1-3-15,3-1 1 16,-10 1 1-16,3 2 0 16,-3 1-1-16,0-1 1 15,0 4-1-15,7-4 1 16,0 1-1-16,3-1 1 15,4-2-1-15,3-1 1 16,4 1 0-16,8-1 0 0,6-3 0 16,3 1 0-16,4-1-1 15,1-3 1-15,2 0-2 16,5 0 0-16,-1 0-6 16,0 1 1-16,-10-1-11 15,-1-3 0-15</inkml:trace>
  <inkml:trace contextRef="#ctx0" brushRef="#br0" timeOffset="68236.687">6907 11082 45 0,'0'37'22'0,"11"-18"-12"16,-7-16 32-16,-1 3-38 15,4 1 0-15,4-1 2 16,10 0 0-16,4-3-9 0,10 0 1 16,-3 1 2-16,-1-4 0 15,5 0-11-15,-1 0 1 16,-7-4-8-16,0 4 0 16</inkml:trace>
  <inkml:trace contextRef="#ctx0" brushRef="#br0" timeOffset="68746.927">7920 10483 27 0,'0'15'13'0,"7"-15"-11"0,-7 0 12 16,0 0-18-16,0 0 1 0,0 0-11 16,0 0 1-16</inkml:trace>
  <inkml:trace contextRef="#ctx0" brushRef="#br0" timeOffset="69812.443">7976 10316 41 0,'7'7'20'0,"4"-4"-19"15,-8 0 40-15,1 3-39 16,0 4 1-16,-4 5 1 16,-4 4 0-16,-3 9-5 15,-7 7 1-15,-4 6 3 16,-3 6 1-16,0-7-1 15,-14 11 0-15,10 2-1 16,0 0 0-16,4-3-1 16,7 4 1-16,-4-4-1 15,4-3 1-15,7-9 0 16,0-7 1-16,7 0 0 0,7-9 0 16,7-6 0-16,11-4 0 15,10-5-1-15,4-4 1 16,10-6-4-16,1 0 0 15,-1 6-6-15,1 0 0 16,-8 0-13-16,-7 3 0 16</inkml:trace>
  <inkml:trace contextRef="#ctx0" brushRef="#br0" timeOffset="70337.059">8886 10486 49 0,'-7'12'24'0,"0"16"-20"16,0-24 30-16,-3 8-33 16,-4 10 0-16,-11 3 1 0,-3 3 0 15,-4-6-3-15,0 0 1 16,4 0 1-16,3-3 1 15,4 3-1-15,7-6 1 16,-4-7-1-16,11 1 1 16,-3-1 0-16,3 0 1 15,3 4-1-15,8-1 1 16,-1 4 0-16,4-3 0 16,4-1-1-16,-1 1 1 15,5-1-2-15,2-2 1 0,8-1-2 16,3 1 1-16,0-1-2 15,4 3 0-15,3 1-5 16,-6 0 1-16,2-4-13 16,1-3 1-16,-4-3-2 15,-7 1 0-15</inkml:trace>
  <inkml:trace contextRef="#ctx0" brushRef="#br0" timeOffset="70728.151">9589 10257 42 0,'-11'25'21'0,"-3"25"-16"0,10-28 38 15,1 13-40-15,-4 8 1 0,0 14 2 16,0 2 1-16,-4 17-8 15,0 24 1-15,-3 7 4 16,-3-4 0-16,-4 16-5 16,-1-9 1-16,1 0-8 15,-7-13 0-15,-4-15-10 16,4-17 0-16</inkml:trace>
  <inkml:trace contextRef="#ctx0" brushRef="#br0" timeOffset="75954.812">10393 10950 54 0,'28'19'27'0,"-3"43"-21"0,-22-46 27 16,1 3-33-16,-4 9 0 15,-4 7-1-15,-6 2 1 16,-8 1-3-16,-3-1 0 16,3-2-12-16,4-13 1 15</inkml:trace>
  <inkml:trace contextRef="#ctx0" brushRef="#br0" timeOffset="77049.123">11875 10658 47 0,'-4'10'23'0,"-3"15"-25"0,0-19 33 0,-4-3-30 16,-10 3 0-16,-4 4 0 15,1 5 0-15,-1 1-2 16,0-3 1-16,4-1 0 16,4-2 0-16,2 2-1 15,5-2 1-15,-1-4-1 16,4 0 0-16,7 0 1 16,4-2 1-16,6 2 0 0,4-3 0 15,4 3 0-15,0 0 0 16,-1 1 0-16,1-1 1 15,-4 0-2-15,-3 1 1 16,-8 5-1-16,-3 1 0 16,-3 2-1-16,-8 4 0 15,1 0 0-15,-5-3 0 16,1-1 0-16,4-2 0 16,3-4 0-16,0 1 1 15,3-4 0-15,4 0 1 16,4-3-1-16,-1 0 1 0,8-6 0 15,-1 3 0-15,4 0 0 16,4-6 1 0,3-6-1-16,0-4 0 0,1-3 1 15,2-3 0-15,4 0-1 16,-3-3 0-16,7 0-1 16,-7 0 0-16,-4 3 0 15,-4-3 0-15,-2 6-1 16,-1 3 1-16,-7 1-1 15,0 2 1-15,-7 4 0 16,-4 9 0-16,-3 0-1 16,-3 6 1-16,-1 3 0 15,4 4 0-15,0 3 0 16,0 2 0-16,3 1-1 16,4-3 1-16,4 3 0 15,3 0 0-15,3-4-3 16,1-2 0-16,3-4-6 0,4 1 1 15,3-10-6-15,0-7 0 16</inkml:trace>
  <inkml:trace contextRef="#ctx0" brushRef="#br0" timeOffset="77349.907">12273 10953 36 0,'4'6'18'0,"-4"-15"-17"0,0 3 30 0,0-7-29 15,0-3 0-15,0-2 2 16,0-4 0-16,3 0-4 16,1 0 0-16,-4 3 4 15,3 6 0-15,1 4-1 16,3-4 1-16,0 7-1 15,3 0 0-15,1 0-2 16,3-1 0-16,0 4-5 16,0 0 0-16,1 9-10 15,2-3 0-15,4-6-2 16,-7 3 1-16</inkml:trace>
  <inkml:trace contextRef="#ctx0" brushRef="#br0" timeOffset="77528.924">12538 10768 48 0,'7'34'24'0,"-7"1"-29"0,0-26 48 16,3 4-43-16,1 3 0 16,-1-1-2-16,1-2 1 15,3-1-5-15,0-5 1 16,4-7-9-16,6-10 1 0</inkml:trace>
  <inkml:trace contextRef="#ctx0" brushRef="#br0" timeOffset="77725.592">12559 10699 35 0,'7'6'17'0,"-7"-6"-16"16,7 0 24-16,0-3-30 15,4 3 1-15,3 0-15 16,0 0 0-16</inkml:trace>
  <inkml:trace contextRef="#ctx0" brushRef="#br0" timeOffset="78023.89">12926 10809 42 0,'21'6'21'0,"0"-9"-18"0,-14-3 36 15,0-4-38-15,0-2 0 16,4-1 0-16,-4 1 0 15,-4-1-2-15,-3 0 0 16,-3 4 1-16,-1 0 1 16,1 6-2-16,-1 6 1 0,-3 0 0 15,0 6 0-15,-3 7-1 16,3-4 0-16,3 4-1 16,4 6 1-16,4 0-3 15,-1-3 0-15,11-4-10 16,4-2 1-16</inkml:trace>
  <inkml:trace contextRef="#ctx0" brushRef="#br0" timeOffset="78323.697">13508 10630 38 0,'-4'0'19'0,"-13"19"-20"16,10-13 26-16,-4 3-25 0,-7 1 1 15,1-1 0-15,-8 1 0 16,4-4-1-16,3 0 0 16,1 1 1-16,3 5 0 15,3 1 0-15,7-1 1 16,8 4 1-16,7 3 0 16,3-1 1-16,3 1 1 15,1 3-1-15,-4-6 1 16,-3-4-2-16,3-2 1 15,-14 6-4-15,-11-1 0 16,-10-5-12-16,-7-1 1 0,0-6-5 16,-8-3 1-16</inkml:trace>
  <inkml:trace contextRef="#ctx0" brushRef="#br0" timeOffset="78970.269">14813 10646 48 0,'-3'0'24'0,"-15"-7"-25"15,14 4 43-15,-6 3-42 16,-4-3 1-16,-4 6 0 16,-3 0 1-16,0 7-3 15,0 2 1-15,-1 1 1 16,1 6 0-16,0 6 0 15,3-3 0-15,1 9-1 16,6 0 0-16,4 1-1 0,7-7 0 16,11-6-5-16,3 0 1 15,0-7-10-15,11-6 1 16</inkml:trace>
  <inkml:trace contextRef="#ctx0" brushRef="#br0" timeOffset="79255.314">15018 10787 48 0,'17'-3'24'0,"-6"-4"-24"0,-7 4 36 0,-4 3-36 16,0-9 1-16,-8 3 0 15,-2 2 0-15,-8-2-2 16,-3 3 1-16,-4-3 1 15,1 6 0-15,-5 6-1 16,5 3 1-16,3 4-3 16,-1 6 0-16,5 0-1 15,10-4 0-15,3 1-2 16,11 0 0-16,4-4-5 16,6-2 1-16,5-7-3 15,2-6 0-15</inkml:trace>
  <inkml:trace contextRef="#ctx0" brushRef="#br0" timeOffset="79706.015">15145 10837 52 0,'3'25'26'0,"4"3"-34"0,-3-21 52 16,-1 2-43-16,1-6 0 0,-1 0-1 16,1 0 1-16,-4 0-2 15,0-3 0-15,0-6 1 16,0 0 0-16,0-7-2 15,4-2 1-15,3-1-1 16,0-6 1-16,0 0 0 16,0 3 0-16,0 0 0 15,0 4 0-15,3 2 2 16,1 7 0-16,0 0-1 16,3 3 1-16,-4 9 0 15,4 6 0-15,-3 4-1 16,3 3 0-16,0 3-1 15,0 0 1-15,0 0-3 16,-3 0 0-16,0-7-5 16,-1-2 0-16,1-7-6 0,3-9 1 15</inkml:trace>
  <inkml:trace contextRef="#ctx0" brushRef="#br0" timeOffset="79991.609">15593 10771 35 0,'10'35'17'0,"1"-4"-9"0,-8-25 28 0,1 4-32 16,0 2 0-16,3 1 3 15,0-4 0-15,0 1-9 16,-4-1 1-16,4-6 5 15,-3 3 1-15,3-3-3 16,0-3 0-16,0-9-1 16,0-3 0-16,0-1-3 15,4-3 1-15,-1-6-7 16,1 0 0-16,6 0-8 16,-2 7 0-16</inkml:trace>
  <inkml:trace contextRef="#ctx0" brushRef="#br0" timeOffset="80306.409">15843 10802 41 0,'14'10'20'0,"15"-1"-16"0,-22-12 28 16,3-3-31-16,4 0 1 15,0-4-2-15,-3-2 1 16,-4-1-2-16,-3 4 0 15,-4-1 1-15,0 4 0 16,-7 0-1-16,0 3 0 16,-4-1 0-16,0 4 1 15,1 7-1 1,3 2 0-16,0 4 0 0,7 2 0 0,3 4 1 16,4-3 0-16,7 0-1 15,4-4 1-15,0-3-2 16,-1-2 0-16,-3-1-7 15,0-3 1-15,1-3-4 16,-1-3 1-16</inkml:trace>
  <inkml:trace contextRef="#ctx0" brushRef="#br0" timeOffset="80937.682">16073 10790 26 0,'3'0'13'0,"8"-3"-15"16,-4 0 21-16,3-1-18 16,1-2 1-16,3 3 1 15,4 0 0-15,3 0-3 16,0 0 1-16,0 3 1 0,-3-3 1 16,-4-1 0-16,0 1 1 15,0-3-1-15,0 3 1 16,4 0-2-16,-4 3 1 15,4-3-1-15,-4-1 0 16,0 1-1-16,0 0 0 16,-3 0-1-16,-4-3 0 15,0 3-1-15,-7-4 1 16,-4 4 0-16,-3-3 0 0,-4 3-1 16,1 3 0-16,-4 3-2 15,3 0 0-15,1 3-1 16,-1 4 0-16,4 5-1 15,0 1 0-15,3 9 0 16,1 3 1-16,3 4 2 16,3 9 0-16,4 6 3 15,1-7 1-15,-1-2 1 16,-4 0 1-16,-6-7-1 16,-1-3 0-16,-3-3-1 15,0-6 1-15,0-6-2 16,0-4 0-16,-4-6-1 15,1-3 0-15,3-3 0 16,0-3 1-16,3-4 0 16,4 4 0-16,0-3 1 15,7-1 0-15,0-2 0 0,0-4 0 16,7 0 1-16,7 1 0 16,8-4-1-16,6 3 1 15,-3-3-2-15,3 7 0 16,-10-4-1-16,-1 4 0 15,-2-1-7-15,-5 1 1 16,-3-4-7-16,0 0 0 16</inkml:trace>
  <inkml:trace contextRef="#ctx0" brushRef="#br0" timeOffset="81297.026">16760 10608 45 0,'8'0'22'0,"-8"0"-25"0,0 0 38 0,-8 3-34 16,1 0 0-16,-7 0 0 15,0 1 1-15,-3-1-3 16,2 3 1-16,1 0 1 15,0 4 1-15,4-1-1 16,-1 0 0-16,4-2 0 16,7 2 0-16,4 4 0 15,3-7 0-15,7 3-1 16,3 1 1-16,1 5 1 16,0 4 0-16,-4 0-1 0,-4-3 0 15,1-4-1-15,-8 1 1 16,-6 3-5-16,-11-1 1 15,-14-2-12-15,-1 2 0 16</inkml:trace>
  <inkml:trace contextRef="#ctx0" brushRef="#br0" timeOffset="82677.675">6548 11734 40 0,'0'9'20'0,"28"-6"-7"0,-25-3 20 15,4 3-29-15,0 1 0 16,4 2 2-16,-11 3 1 16,4 4-9-16,-4-1 1 15,0 10 6-15,-4 10 1 16,-7 5-3-16,-3 10 0 0,0 4-1 15,4 2 1-15,-12 6-2 16,8 1 1-16,0-7-2 16,-3 1 0-16,6-4 0 15,0-6 1-15,8-7-1 16,-1-8 1-16,4-4 0 16,7-7 1-16,8-8-1 15,13-7 0-15,11-6-2 16,10-10 1-16,4-2-8 15,0 2 1-15,-7-3-13 16,-8 1 0-16</inkml:trace>
  <inkml:trace contextRef="#ctx0" brushRef="#br0" timeOffset="83712.867">7257 11894 40 0,'-7'3'20'0,"14"0"-11"15,-7-3 20-15,3 0-26 16,4 0 1-16,0 3 2 0,4-3 1 15,7 3-8-15,-4-3 0 16,3 10 5-16,4-7 1 16,1 0-2-16,6 3 0 15,7 0-1-15,0 4 0 16,1-4-1-16,-8 4 0 16,4 5-1-16,-11-2 0 15,-4 6-1-15,-6 3 0 16,-11 6 0-16,-7 6 1 15,-7 1-2-15,-4-1 0 16,-6 4-1-16,-1 0 0 16,4-7-5-16,-8-3 1 0,8-6-9 15,4-9 0-15</inkml:trace>
  <inkml:trace contextRef="#ctx0" brushRef="#br0" timeOffset="84103.633">8121 11627 46 0,'7'6'23'0,"-21"29"-18"0,10-23 35 16,1 7-38-16,-4 10 0 15,0 5 1-15,3 16 0 16,-6 10-4-16,-1 18 0 16,8 4 2-16,3-4 0 0,3-9-7 15,1-6 1-15,3-16-11 16,3-10 1-16</inkml:trace>
  <inkml:trace contextRef="#ctx0" brushRef="#br0" timeOffset="84735.084">8805 12392 61 0,'14'3'30'0,"8"19"-37"16,-15-9 51-16,-4 9-45 0,1 3 1 16,-8 13-2-16,-3 2 0 15,-10 4-1-15,-1-3 0 16,-3-3-13-16,0-13 1 16</inkml:trace>
  <inkml:trace contextRef="#ctx0" brushRef="#br0" timeOffset="85605.149">10146 12145 57 0,'0'18'28'0,"-21"1"-35"0,10-13 44 16,-10 4-38-16,-7-1 1 15,-4 7 0-15,0-3 0 16,-3 2 0-16,3-2 0 15,0-1-1-15,8 1 1 16,3-1-2-16,7-2 0 16,6 2-1-16,8 1 1 15,8-1 2-15,6-2 0 0,0-1 1 16,3 1 0-16,1-1 1 16,3 0 1-16,-7 1 0 15,-3-4 0-15,-4 0-3 16,-7 10 0-16,-4 0-1 15,-3-1 0-15,-7 4 0 16,0-6 0-16,-4 2-1 16,8-8 1-16,3 2 0 15,0-3 1-15,3-2 0 16,8-1 1-16,3 0 0 16,7-3 1-16,11-3 0 15,3-4 1-15,11-5-1 16,-4-10 0-16,4 0 0 15,-7 6 1-15,-4-6-2 16,7-3 0-16,-10-3-1 16,-4 0 1-16,0 3-1 0,-7 0 0 15,-3 3-2-15,-4 6 1 16,-4 3-2-16,-3 4 1 16,-7 6-1-16,0 6 1 15,4 3-1-15,-4 7 0 16,0-1 2-16,0 4 0 15,3 0 1-15,4-1 0 16,0-2 0-16,0 3 1 16,4-1-3-16,10-2 1 15,0-1-5-15,3 1 0 16,12-4-8-16,2-15 0 0</inkml:trace>
  <inkml:trace contextRef="#ctx0" brushRef="#br0" timeOffset="85892.031">10580 12449 39 0,'-4'9'19'0,"4"-37"-17"15,4 22 30-15,-4-1-31 16,3-2 0-16,1-7 3 15,-1 1 0-15,1-1-4 16,-1 0 0-16,5 1 4 16,-1 2 0-16,3 4-1 15,4-1 0-15,4 1-1 0,0 3 0 16,-1-4-3-16,1 4 1 16,-4 3-7-16,0 3 0 15,4 0-8-15,-1-3 0 16</inkml:trace>
  <inkml:trace contextRef="#ctx0" brushRef="#br0" timeOffset="86085.921">10936 12273 42 0,'-3'31'21'0,"3"1"-21"0,-4-26 31 0,4 4-31 15,0-1 0-15,0-3-1 16,4 0 1-16,-4-2-4 16,3-4 0-16,4-4-8 15,4-8 1-15</inkml:trace>
  <inkml:trace contextRef="#ctx0" brushRef="#br0" timeOffset="86280.441">10880 12022 27 0,'7'32'13'0,"14"-23"-3"0,-11-3 15 16,-2-3-24-16,2 1 1 16,1-4-3-16,3 0 0 15,0 0-6-15,0 0 1 16,0-4-3-16,4 1 0 15</inkml:trace>
  <inkml:trace contextRef="#ctx0" brushRef="#br0" timeOffset="86596.769">11116 12261 48 0,'21'15'24'0,"25"-12"-28"0,-32-6 48 0,4-3-45 16,3-3 1-16,-3-1 0 16,-1 1 0-16,-3-4 0 15,-7 4 0-15,0-10-1 16,1 3 1-16,-5 1-2 16,-3-1 1-16,-3 7-2 15,-5 9 0-15,1 6 0 16,-3 3 0-16,-1 7 0 15,4 6 1-15,0 6 1 16,4-3 0-16,6 0 0 16,4-3 0-16,4 0-4 15,3-6 1-15,0-7-7 16,7-9 0-16</inkml:trace>
  <inkml:trace contextRef="#ctx0" brushRef="#br0" timeOffset="86867.562">11790 12076 38 0,'-4'9'19'0,"-13"7"-25"0,10-10 31 16,0 3-26-16,-8 4 1 16,1 3 1-16,-3-7 0 0,-1 4-1 15,4 2 1-15,0 1 0 16,3 3 1-16,4-4 2 15,7 4 0-15,7 0 1 16,7 0 1-16,8 0-1 16,-1-1 1-16,-4-2-2 15,-3-3 1-15,-3-4-7 16,-7 0 1-16,-11 4-14 16,-8-4 0-16</inkml:trace>
  <inkml:trace contextRef="#ctx0" brushRef="#br0" timeOffset="87467.411">13049 11728 31 0,'0'21'15'0,"-7"14"0"16,4-26 12-16,-1 4-23 16,1 6 1-16,-4 9 1 15,0-3 1-15,3 3-9 16,-3 13 1-16,3 6 6 16,1-3 1-16,3-6-3 15,0-4 0-15,0-6-2 16,0-6 0-16,-4-9-1 15,1-4 0-15,-4-6-1 16,-4-3 0-16,-3-6-1 16,-11-3 1-16,-6-4-3 15,-1 1 1-15,0-1-1 16,0 7 1-16,4 6-1 0,3 9 1 16,4 1 0-16,4 5 1 15,6 7 2-15,4 3 1 16,7 7 1-16,7-4 0 15,7-3-1-15,7-3 0 16,4-3 0-16,3-7 0 16,0-2-7-16,1-4 1 15,-1-3-8-15,-7-9 0 16</inkml:trace>
  <inkml:trace contextRef="#ctx0" brushRef="#br0" timeOffset="87694.848">13212 12223 55 0,'3'16'27'0,"-3"12"-32"15,0-22 48-15,0 7-44 16,0-1 1-16,0 1-7 15,0-4 0-15,4-3-4 16,-1-2 1-16,4-11-5 16,0-5 1-16</inkml:trace>
  <inkml:trace contextRef="#ctx0" brushRef="#br0" timeOffset="88878.543">13201 12016 48 0,'18'16'24'0,"-8"-10"-28"0,-6-9 49 16,3 3-45-16,0 0 0 15,0 3-2-15,3 0 1 0,1 6-1 16,0 4 0-16,-1 3-1 15,1 3 0-15,-4 6 0 16,0-7 0-16,0 1 1 16,0 0 0-16,0 0 2 15,4 0 0-15,-4-4 3 16,3-2 1-16,1-4 0 16,-1-6 0-16,1 1 0 15,0-8 1-15,3-2-2 16,-4-3 1-16,1 3-3 15,3-4 0-15,-3-2-1 16,3-10 0-16,-4 6-2 16,-3-3 0-16,0 7-2 15,0-1 1-15,1 4-2 16,-1-1 1-16,0 10-1 16,-4 3 1-16,1 0 0 0,-1 7 0 15,1-7 2-15,3 3 1 16,0-3 2-16,0 1 0 15,0 5 2-15,4-6 1 16,3 3 1-16,3-6 0 16,1-3 0-16,3 3 0 15,0-3-1-15,0-3 0 16,1 0-3-16,-5-1 1 16,-3-2-2-16,0-1 1 15,1 4-1-15,-5 0 1 16,1 0-2-16,-4 3 0 15,0-4-1-15,0 1 0 0,-4 0-3 16,1-1 0-16,-1 4-1 16,1-3 1-16,-4 6-2 15,7 0 1-15,0 3 1 16,4-3 1-16,-1 3 2 16,4 4 1-16,4 2 0 15,7 0 1-15,-4 4 1 16,4-4 1-16,-4-2 1 15,0-4 1-15,0-3 0 16,7 0 1-16,4-3-1 16,10-1 1-16,1 1-1 15,-1 3 1-15,0 7-3 16,1-1 1-16,-1 3-2 16,-3 4 0-16,0-1-1 15,-8 1 0-15,-6 3-1 16,-7 9 1-16,-4 3-1 0,-7 3 1 15,-11 1-2-15,-6 5 1 16,-8 4 0-16,-3 0 0 16,-4-7 0-16,-10-2 0 15,0-7-1-15,-4-10 0 16,4-2 1-16,3-7 0 16,4-3 1-16,3-6 0 15,11 3 0-15,3-3 1 16,8 0 0-16,10-6 1 15,7-1 0-15,14-6 0 0,11-2-1 16,10-1 1-16,8-9-1 16,-1-7 0-16,-3 1 0 15,-7-1 0-15,-4-3-1 16,-6 1 0-16,-5-4-1 16,-9-6 1-16,-8 9-1 15,-4 1 0-15,-10 5 0 16,-3 10 1-16,-8 10-1 15,1 12 0-15,-1 12 0 16,4 10 0-16,0 4 0 16,3 2 1-16,1 3-1 15,3-3 1-15,0 1-2 16,7-11 0-16,11-5-5 16,6-4 1-16,8-6-7 15,10-9 0-15</inkml:trace>
  <inkml:trace contextRef="#ctx0" brushRef="#br0" timeOffset="89164.558">15286 11812 36 0,'3'-6'18'0,"-3"6"-21"0,-3 3 27 16,-4 3-24-16,-7-3 1 15,0 4-1-15,-8-1 0 16,-2 3 0-16,-1 4 0 15,-3 6 0-15,3 3 1 0,4 3 1 16,7-3 1-16,10 0 2 16,8 3 0-16,10 0 2 15,4 0 0-15,10 3 0 16,21 4 1-16,4-7-3 16,-3 0 1-16,-8-3-4 15,-10 0 1-15,-18 6-7 16,-25 0 0-16,-28-3-13 15,-21-3 0-15</inkml:trace>
  <inkml:trace contextRef="#ctx0" brushRef="#br0" timeOffset="90170.21">6336 13327 52 0,'0'3'26'0,"10"0"-19"16,-10 0 27-16,0 7-32 16,0 5 0-16,-7 10 2 15,4 4 0-15,-15 8-4 16,1 10 0-16,-5 13 3 15,1 6 1-15,0 0-2 16,3 3 1-16,4-7-2 0,0-8 1 16,4-14-1-16,6-5 0 15,-3-4 1-15,7-3 0 16,7-9 1-16,7-6 0 16,11-1-1-16,7-9 0 15,-1 1-4-15,8-4 0 16,7-7-9-16,11-2 0 15,-5-10-10-15,-2 3 1 16</inkml:trace>
  <inkml:trace contextRef="#ctx0" brushRef="#br0" timeOffset="90516.545">6907 13506 54 0,'4'18'27'0,"7"-27"-27"0,-11 9 41 16,7 0-40-16,0 3 0 15,3 0 0-15,8-3 0 16,-1 0-3-16,15 3 0 16,-7-3-4-16,3-3 1 15,-3 0-11-15,-4-3 1 16</inkml:trace>
  <inkml:trace contextRef="#ctx0" brushRef="#br0" timeOffset="90710.718">6826 13913 59 0,'28'16'29'0,"11"-7"-35"0,-25-9 50 0,8-3-45 16,6 0 0-16,4-3-7 16,3-1 1-16,4-2-5 15,-4-4 1-15</inkml:trace>
  <inkml:trace contextRef="#ctx0" brushRef="#br0" timeOffset="90966.172">7624 13223 58 0,'-4'129'29'0,"-21"-26"-36"0,22-71 45 16,-1 12-44-16,1 12 1 16,3 10-10-16,3 0 1 15,4-13 9-15,0-6 1 0</inkml:trace>
  <inkml:trace contextRef="#ctx0" brushRef="#br0" timeOffset="91521.772">8618 13945 61 0,'29'47'30'0,"-5"3"-42"15,-20-41 57-15,-4 10-47 16,-4 3 1-16,-6 3-3 16,-4 3 0-16,-15-3-2 15,1-3 0-15,0-12-9 16,3-4 0-16</inkml:trace>
  <inkml:trace contextRef="#ctx0" brushRef="#br0" timeOffset="93367.554">10086 13001 36 0,'0'3'18'0,"-4"12"-7"0,1-11 18 15,-1 2-24-15,-3 6 1 0,0 7 3 16,-7 13 0-16,-4 11-12 15,-3 5 1-15,-3 21 7 16,-5 9 0-16,-2 19-5 16,-5 13 1-16,1 6-5 15,7-9 0-15,3-17-6 16,4-11 1-16,7-20-8 16,0-15 1-16</inkml:trace>
  <inkml:trace contextRef="#ctx0" brushRef="#br0" timeOffset="93624.499">9511 13945 56 0,'7'-4'28'0,"25"-14"-35"0,-18 8 51 16,7-2-44-16,7-10 0 15,18-7-1-15,11 1 0 16,6 0-4-16,-3 0 0 16,-4 6-10-16,1 0 0 15</inkml:trace>
  <inkml:trace contextRef="#ctx0" brushRef="#br0" timeOffset="94012.666">10005 13945 52 0,'3'31'26'0,"26"-25"-27"16,-15-6 42-16,7-6-40 16,7-4 0-16,0-2 1 15,4-4 0-15,-4-12-3 16,0-6 0-16,1-1 1 16,-5 1 1-16,-2-1-2 0,-8 4 0 15,-4 2-3-15,-6 1 0 16,-4 6-1-16,-4 13 0 15,-3 6-1-15,-7 12 1 32,-4 29 1-32,8 3 1 15,3-1 2-15,0 1 0 16,10 0 1-16,8-4 0 16,6-5-3-16,8-4 0 15,3-9-7-15,4-13 0 16</inkml:trace>
  <inkml:trace contextRef="#ctx0" brushRef="#br0" timeOffset="94373.189">10841 13612 40 0,'3'19'20'0,"-17"-3"-27"16,7-13 33-16,-3 0-26 15,-1 3 1-15,-3 0-1 16,-4 1 1-16,4-1-1 16,0-3 0-16,0 0 1 15,3 0 0-15,4 4-1 16,4-4 1-16,6 0-1 16,4 9 1-16,4-8 1 15,3-1 1-15,4 0 1 16,3 3 1-16,0-3 0 0,0-3 1 15,0 0-1-15,-6 3 1 16,-5 4-4-16,-3 5 0 16,-10 10-4-16,-8 0 1 15,-7 0-5-15,4 3 1 16,-3 0-8-16,3-3 0 16,3-3-3-16,0-6 1 15</inkml:trace>
  <inkml:trace contextRef="#ctx0" brushRef="#br0" timeOffset="94629.483">11321 12991 37 0,'0'-3'18'0,"3"9"-20"16,-3 4 34-16,-3 5-29 15,-1 4 0-15,-3 6 3 16,-7 16 1-16,-7 16-9 16,-4 12 1-16,-3-4 5 15,3 11 0-15,4-1-5 16,7-9 1-16,3-10-7 16,8-9 0-16,-1-12-7 15,8-20 0-15</inkml:trace>
  <inkml:trace contextRef="#ctx0" brushRef="#br0" timeOffset="94824.919">10989 13549 54 0,'21'35'27'0,"7"-10"-25"0,-13-22 50 16,6-3-52-16,10-3 0 15,12-6-2-15,3-4 1 0,10-3-5 16,4 7 0-16,-3 0-11 16,-1-7 1-16</inkml:trace>
  <inkml:trace contextRef="#ctx0" brushRef="#br0" timeOffset="95289.791">12234 13553 57 0,'-10'40'28'16,"-8"-5"-33"-16,15-29 45 0,-4 0-41 16,3 4 1-16,0-1-6 15,1-6 0-15,3 0-5 16,7-6 0-16,0-3-4 15,0 0 0-15</inkml:trace>
  <inkml:trace contextRef="#ctx0" brushRef="#br0" timeOffset="95501.843">12111 13242 44 0,'3'35'22'0,"15"-10"-32"0,-7-22 43 15,3-3-36-15,3 3 0 16,5-6-15-16,2 6 0 16,4-9 17-16,-3-1 1 15</inkml:trace>
  <inkml:trace contextRef="#ctx0" brushRef="#br0" timeOffset="95844.613">12435 13647 40 0,'-3'22'20'0,"3"-29"-25"15,0 7 38 1,0 0-33-16,3-6 0 0,4-7-1 16,4-5 1-16,0-4-1 15,3 3 0-15,0 0 0 16,0 3 0-16,4 4 0 16,-4-1 1-16,0 7 0 15,3 3 0-15,-2 3 1 16,-1 3 0-16,-4 3 0 15,1 7 1-15,-1-1-1 16,1 4 1-16,0 3-2 0,-1-3 0 16,1-1-6-16,-1 1 0 15,4-4-6-15,4-2 1 16</inkml:trace>
  <inkml:trace contextRef="#ctx0" brushRef="#br0" timeOffset="96369.573">13014 13430 41 0,'11'19'20'0,"-4"-19"-19"0,-7 0 35 0,0 0-36 16,-4 3 0-16,-3 0 2 15,0 4 0-15,-4 2-1 16,-3 0 0-16,-3 1 2 15,-5 9 0-15,1 3 0 16,0 3 1-16,7 0-2 16,7 3 1-16,3-3-3 15,8-3 0-15,7 3-3 16,10-6 0-16,-4-3-3 16,8-13 0-16,10 0-3 15,4-9 1-15,3-4 0 16,4-9 1-16,-3 4 4 15,-5-4 0-15,-2 0 4 0,-8 0 1 16,-3 0 3 0,-4 4 0-16,-4-1 1 0,-2 7 1 15,-1 2-3-15,-7-2 1 16,-4 3-1-16,-6-1 1 16,-8 4-3-16,-3 6 1 15,-4 4-2 1,1-1 0-16,-1 7 0 15,1 2 0-15,-1 1-1 0,4 3 1 16,7 0-2-16,3 6 1 16,4-3-1-16,4-7 0 0,10 7-3 15,3-12 0-15,5-7-4 16,-1-3 0-16,0-10-7 16,4-8 1-16</inkml:trace>
  <inkml:trace contextRef="#ctx0" brushRef="#br0" timeOffset="96714.416">13526 13643 44 0,'3'38'22'0,"-3"-28"-29"15,0-4 38-15,0-6-32 16,4 3 1-16,-4-3 0 15,0-6 1-15,3-4-1 0,1-2 1 16,3-4-1-16,3-3 1 16,1-3-1-16,3 0 0 15,4 3 0-15,-1 4 0 16,-3 2 1-16,8 4 1 16,-5 3 0-16,1 2 0 15,-4 8 0-15,-4 5 1 16,1 7-1-16,-4 2 1 15,0 4-4-15,0-3 1 16,4 3-4-16,-1-3 1 16,1 0-9-16,3-3 0 15,7-13-2-15,0-6 1 0</inkml:trace>
  <inkml:trace contextRef="#ctx0" brushRef="#br0" timeOffset="97030.988">14189 13452 38 0,'3'16'19'0,"-10"-13"-23"16,4-3 37-16,-4 3-31 15,0 3 0-15,-4 1 5 16,-3-4 0-16,0 9-7 15,3 4 0-15,1 6 6 16,-1 0 0-16,0 3-1 16,4 3 0-16,4 4-2 0,3 2 0 15,3 1-2-15,1-10 1 32,31-6-7-32,0-7 1 15,1-9-11-15,-5-6 0 16,1-9-2-16,0-4 1 15</inkml:trace>
  <inkml:trace contextRef="#ctx0" brushRef="#br0" timeOffset="97466.546">14531 12941 53 0,'0'25'26'0,"11"-15"-31"0,-11 5 51 15,-4 7-44-15,0 10 0 16,1 11 0-16,-1 14 1 15,-3 9-5-15,0 0 1 16,4 6 2-16,-1-3 0 16,4-10-7-16,7-12 1 15,0-6-11-15,7-19 0 16</inkml:trace>
  <inkml:trace contextRef="#ctx0" brushRef="#br0" timeOffset="97706.09">14711 13490 31 0,'0'22'15'0,"-4"25"-7"16,4-35 12-16,0 7-18 15,0 0 1-15,0-6 3 16,4-4 0-16,3 0-6 15,0-6 1-15,4-9 3 16,6-6 0-16,4-10-5 16,1 3 0-16,2 0-11 15,4-9 1-15</inkml:trace>
  <inkml:trace contextRef="#ctx0" brushRef="#br0" timeOffset="98021.682">15145 13452 38 0,'0'28'19'0,"-21"4"-20"0,14-32 25 16,-1 0-24-16,-6 0 1 16,0 0 1-16,0 3 1 0,4 0-3 15,3 0 0-15,3 0 3 16,4 0 1-16,4 4-1 15,3-1 1-15,3 0 0 16,4 4 1-16,-3 2-1 16,-1 1 1-16,1-1-3 15,-4 1 1-15,-3-1-2 16,-1 10 0-16,-3 0-3 16,0 3 1-16,-3-3-6 15,-1-9 0-15,4-4-9 16,0-9 1-16</inkml:trace>
  <inkml:trace contextRef="#ctx0" brushRef="#br0" timeOffset="98247.861">15381 13540 48 0,'-10'28'24'0,"-1"-9"-25"0,11-13 38 16,-4 4-37-16,4-1 0 15,4 1-5-15,3 2 1 16,4-3-6-16,-1-2 1 16,4-7-4-16,4-7 0 15</inkml:trace>
  <inkml:trace contextRef="#ctx0" brushRef="#br0" timeOffset="98501.422">15448 13411 39 0,'0'4'19'0,"0"-4"-22"16,0 0 35-16,0 0-33 16,0 0 1-16,4 0 2 15,-1 0 0-15,1 0-2 16,3 0 0-16,0 0-2 0,0 3 0 16,0 0-9-16,4 0 1 15</inkml:trace>
  <inkml:trace contextRef="#ctx0" brushRef="#br0" timeOffset="98772.936">15568 13477 28 0,'7'35'14'0,"7"-16"-3"0,-10-10 14 16,-1 7-21-16,1 2 1 16,3-2 4-16,0-3 0 0,0-4-10 15,0 1 0-15,0-1 7 16,0-6 0-16,0-3-2 15,4-3 0-15,-1-3-2 16,1-4 0-16,0-2-2 16,-1-7 0-16,1 3-1 15,3 4 0-15,0-1-3 16,0 1 1-16,0-1-4 16,0 1 1-16,0-1-5 15,1 4 0-15,2-1-4 16,1 1 1-16</inkml:trace>
  <inkml:trace contextRef="#ctx0" brushRef="#br0" timeOffset="99086.996">15977 13515 43 0,'14'9'21'0,"15"-12"-21"0,-15 3 40 16,3-3-39-16,1 0 1 15,3 0-1-15,0-3 1 16,-3-4-3-16,0-2 0 15,-4-7 0-15,-4 0 1 16,-3-3-2-16,-10-3 0 16,-8 9 0-16,-3 1 1 15,-3 5 0-15,-5 4 0 16,1 6 1-16,0 12 0 16,3 10 0-16,8 10 1 15,6-4 0-15,4 6 1 0,7 4 0 16,11-3 1-16,7-4 0 15,6-9 0-15,5-10-2 16,6-12 1-16,4 0-10 16,0-15 1-16,-11-7-8 15,-7-3 1-15</inkml:trace>
  <inkml:trace contextRef="#ctx0" brushRef="#br1" timeOffset="107526.168">4946 7177 26 0,'7'16'13'0,"-3"-10"-5"0,-4-6 14 16,3 4-20-16,1-1 1 16,3 0 4-16,-7 6 0 15,0 10-7-15,-7 12 1 16,0 13 5-16,-4 10 0 15,0 11-1-15,1 20 0 16,-1 9-2-16,1 13 1 16,-1 25-3-16,0 12 0 0,1 9-1 15,-1 4 0-15,1 16 0 16,3-10 0-16,-4-13-1 16,4 4 1-16,3-26-5 15,-3-18 0-15,7-19-10 16,0-28 1-16</inkml:trace>
  <inkml:trace contextRef="#ctx0" brushRef="#br1" timeOffset="109762.579">4882 7008 21 0,'32'6'10'0,"14"-9"-1"15,-32 0 2-15,4 0-9 16,3 0 1-16,7 0 3 16,0 0 1-16,4-1-8 15,7 1 1-15,-7 0 4 16,7 3 1-16,10 0-2 15,0 0 0-15,11-3-2 16,4 0 1-16,3 0-2 16,3 0 1-16,-10-1 0 0,11 1 1 15,10 0-1-15,0 3 1 16,7 0-1-16,1-3 1 16,-1 0-1-16,3 0 0 15,15-3 0-15,4 2 0 16,-8 1 0-16,0 3 0 15,11 0-1-15,0 0 1 16,11-3 0-16,-12 0 0 16,12-3-1-16,3-1 0 15,10 4 0-15,-6-6 0 0,0 9 1 16,6-3 0-16,8 0-1 16,-11 3 1-16,7 3 0 15,4 0 0-15,3 0 0 16,-11 0 0-1,8 0-1-15,7 0 1 0,-8-3 0 16,-3-3 1-16,4 3-1 16,0-6 1-16,-4-3-1 15,-4-10 1-15,4 6-1 16,1 4 0-16,-1-1-1 16,-4-2 1-16,1 3-1 15,7 2 1-15,-8-2-2 16,4-1 1-16,0 1 0 15,4-4 0-15,-7-2 0 16,-4-4 0-16,7 0 0 16,0 0 0-16,-4 4 0 0,5 5 0 15,-1 4 0-15,7-3 0 16,-18-1 0-16,-3 4 0 16,0-7 0-16,4 1 0 15,-11-1-1-15,-14-2 1 16,-11 2-1-16,0 4 1 15,4-1 0-15,-11 4 0 16,-3 0 0-16,-4-1 0 16,-7 4-1-16,-7-6 1 15,-11 3 0-15,8-1 0 16,-11 1-1-16,0 6 1 16,0 6 0-16,-4-3 0 0,-7 7 0 15,-3 12 0-15,-3-6 0 16,-1 5 0-16,0 8-1 15,-3 5 1-15,-4 1-1 16,4 5 1-16,-8 7-1 16,1 7 1-16,0 5 0 15,0 7 0-15,-4 6 0 16,-7 10 0-16,0 12 0 16,7 3 0-16,0 7 0 15,4 9 1-15,7-10-1 16,3 0 0-16,4 4 0 15,0-3 0-15,-1-4 0 16,1-3 0-16,0-15 0 16,-7-1 0-16,-4-2 0 15,-3-10 0-15,-1-4-1 0,-2 1 1 16,-5-3 0-16,1-10 0 16,-4-3 0-16,-3-2 0 15,-4-1 0-15,-4-7 0 16,-3-5-1-16,0-1 0 15,-7 1 0-15,-7-1 1 16,-4 1-1-16,-3-1 0 16,-4 4 0-16,-3-4 1 15,-4 1-1-15,-3 6 1 16,-39 9-1 0,14-3 1-16,-3 0 0 15,-4-3 0-15,-4-3-1 16,1-7 1-16,-8 7 0 15,-7-10 0-15,11 1 0 16,-3-4 0-16,-5-3-1 16,-2 0 1-16,-12-3 0 15,-2-3 1-15,13 0-1 16,-7-1 0-16,1-2-1 16,-5-3 1-16,-9-4 0 15,13-3 0-15,-3 1-1 16,-4-4 1-16,-4 0 0 15,-6 0 0-15,3 0 0 16,4 3 0-16,0-3 0 16,-4 4 0-16,-7 2 0 15,4 4 0-15,13 6 0 0,1 2 1 16,-4-2-1-16,1-3 1 16,-5 3-1-16,8 0 0 15,10-1 0-15,-6 1 0 16,-5 0 0-16,5 0 0 31,-8 0-1-31,4-1 1 0,6 1 0 0,-2-3 0 16,-12-3-1-16,1-7 1 15,-4-3 0-15,11 0 0 16,-7-3 0-16,-11 0 1 0,0-6-1 16,-4 0 0-1,12-1 0-15,-12 1 0 0,1 3 0 16,-8-3 1-16,8 2-2 15,-8 1 1-15,1 0 0 16,-4-3 0-16,0 0-1 16,3-4 1-16,-3 1 0 15,4-1 0-15,-8 1 0 16,8 0 0-16,0-1 0 16,3 1 0-16,-11-1 0 15,8 1 1-15,3 0-1 16,-4-4 0-16,-6-9 0 15,-4 0 1-15,14 0-1 16,0 3 1-16,-4 1-1 16,-3 2 1-16,14 3-1 15,4 1 0-15,-7-4 0 0,13 4 1 16,-17-1-1 0,4 0 0-16,17-2 0 0,0-4 1 15,1 3-1-15,-5 1 0 16,4-1 0-16,8 0 0 15,10 10 0-15,3 3 1 16,-3 6-1-16,-4 3 1 16,11 4-1-16,-7-1 1 15,3 0-1-15,8-2 1 16,3 2-4-16,3-3 1 16,4 1-8-16,0-4 0 15,11 0-5-15,10 0 1 0</inkml:trace>
  <inkml:trace contextRef="#ctx0" brushRef="#br1" timeOffset="111667.861">4505 10367 35 0,'0'3'17'0,"18"9"-11"0,-15-2 17 15,4-1-21-15,-3 7 0 16,3 9 2-16,-7 0 0 16,0 13-4-16,-11 9 0 15,1 6 3-15,-1 10 1 16,-7 12-2-16,8 6 0 16,-8 7-3-16,8-9 0 15,-1 2-3-15,4-9 0 16,-4-12-7-16,8-13 0 15,3-16-2-15,10-18 0 16</inkml:trace>
  <inkml:trace contextRef="#ctx0" brushRef="#br1" timeOffset="112268.557">4554 10470 39 0,'4'16'19'0,"10"-19"-26"15,-3-1 37-15,-1 1-30 16,1 3 0-16,6-3 0 0,5 3 0 15,-1-3 2-15,10 3 0 16,19 0 1-16,10-9 1 16,17-4 0-16,5-3 0 15,-5-9 0-15,4 0 1 16,11 0-3-16,-7 0 1 16,-4 3-3-16,-7 0 1 15,-14 3-2-15,-14 1 1 16,-7 8-1-16,-11 1 1 15,-7 9-1-15,-7 6 0 16,-14 7-2-16,-3 8 0 0,-15 8-1 16,-3 11 1-16,-7 1-2 15,-4 6 1-15,11 3 1 16,-4 1 1-16,11-7 1 16,7 6 0-16,14 3 1 15,3 3 1-15,1-5-1 16,7 2 1-16,3-3-1 15,-11-6 1-15,1-6-1 16,-11-1 0-16,-7 4 1 16,-7 0 0-16,-14-4-1 15,-11-2 0-15,-4-1 0 16,-13 1 1-16,-8-1-2 16,-6-2 0-16,-11-4-5 15,-4-12 1-15,4-13-6 16,0-16 0-16</inkml:trace>
  <inkml:trace contextRef="#ctx0" brushRef="#br1" timeOffset="112704.548">4516 11731 34 0,'7'-10'17'0,"3"7"-10"16,-10 3 27-16,0 6-31 16,4 7 0-16,-4 6 1 15,0 0 0-15,-4 2-6 16,-3 14 0-16,4 6 2 15,-8 12 0-15,4 7-5 0,-4-1 1 16,1 7-7-16,-1-6 0 16,1-4-2-16,10-9 0 15</inkml:trace>
  <inkml:trace contextRef="#ctx0" brushRef="#br1" timeOffset="113334.518">4822 11527 35 0,'22'22'17'0,"27"-7"-21"16,-31-11 33-16,3-1-26 16,4 0 1-16,10-3 3 15,7-3 0-15,8-7-9 16,-5-5 1-16,12-4 4 16,17-3 1-16,-4-9-3 15,19-7 1-15,-8 3-2 16,-11 1 0-16,-6 6-1 15,-11-1 1-15,-11 11-1 16,-3 5 1-16,-11 7-2 0,-7 6 1 16,0 6-2-16,-10 7 1 15,-11 15-1-15,0 6 0 16,-7 10-1-16,3 10 1 16,-6 5 0-16,-1 10 0 15,-10 3 0-15,4 0 1 16,-5 0 0-16,-2 10 1 15,2-4 0-15,5 4 0 16,3-7 0-16,3-6 0 16,4 3 2-16,4-12 1 15,3-13 1-15,-7-6 0 0,3-13 1 16,4-6 0-16,-11-6 0 16,1-7 0-16,-8-3-2 15,-17-6 0-15,-14-6-2 16,-8-3 0-16,-21-4 0 15,-17 0 0 1,-14-2-9-16,3-1 1 0,-3-3-4 16,10 4 1-16</inkml:trace>
  <inkml:trace contextRef="#ctx0" brushRef="#br1" timeOffset="113771.334">4406 12853 24 0,'7'7'12'0,"-7"11"-1"15,0-11 16-15,0 5-24 16,0 1 1-16,-10 9 0 16,-4 9 0-16,-1 13-6 15,-2 12 0-15,-1 16 2 16,4 4 1-16,-4-1-5 16,4-3 1-16,7-6-3 15,0-10 0-15,4-18-5 16,3-7 0-16</inkml:trace>
  <inkml:trace contextRef="#ctx0" brushRef="#br1" timeOffset="114296.182">4463 12863 26 0,'21'12'13'0,"28"-2"-6"0,-35-10 20 0,11 0-25 16,7 0 1-16,0-4 3 16,13 1 1-16,15-3-7 15,14-3 1-15,15-4 4 16,-8-3 0-16,3-2-1 15,8-7 1-15,-4-4-3 16,-7-2 0-16,1 3-2 16,-15 3 0-16,-14-4 0 15,-8 11 0-15,-2 8-1 16,-15 4 0-16,-3 6-2 16,-4 6 0-16,-4 7-1 15,1 9 0-15,-7 3 0 16,-1 9 1-16,1 10 0 15,-1-3 1-15,1 19 2 16,7-1 1-16,10 13 2 16,4 7 1-16,-4 12-1 0,0-7 0 15,-17 7-1-15,-11 3 1 16,-11-6-2-16,-7-3 1 16,-10-13-3-16,-14-6 1 15,-29-16-1-15,-17-13 0 16,-28-11-3-16,-29-17 0 15,-24-18-9-15,-8-17 0 16</inkml:trace>
  <inkml:trace contextRef="#ctx0" brushRef="#br0" timeOffset="124864.934">17283 3151 28 0,'24'16'14'0,"1"-1"-2"16,-18-11 14-16,-3 5-24 15,-1-6 0-15,1 7 0 16,-1 2 0-16,1 4-3 15,-1 6 1-15,-3 6 1 16,4 6 1-16,-4 1-2 16,0 12 1-16,0 3-1 0,0 10 1 15,0 12 0-15,0 12 0 16,0 4 0-16,-4 25 1 16,8 13-1-16,3 12 1 15,-4 18-1-15,8 26 1 16,3 16-1-16,7 18 0 15,7 23-1-15,4 5 1 16,0 20-1-16,-4 24 1 16,-3 16 0-16,-4 13 0 15,-3 15-1-15,-1 7 1 16,-3 9-1-16,0 10 1 0,4 8 0 16,0 17 1-16,6 15-1 15,1 7 1-15,-4 6 0 16,-3 9 1-16,-4 3-2 15,-10-12 1-15,-11-29-2 16,-4-5 1-16,-7-32-3 16,-3-10 1-16,4-12-4 15,-1-22 0-15,4-3-10 16,10-19 1-16,15-31-2 16,10-19 1-16</inkml:trace>
  <inkml:trace contextRef="#ctx0" brushRef="#br0" timeOffset="126531.922">23488 4960 39 0,'32'38'19'16,"-11"-29"-4"-16,-18-9 20 0,4-6-34 15,1 3 0-15,-1-6 1 16,0-4 1-16,-4-9-4 16,1-6 1-16,-4-7 1 15,-4-8 1-15,-3-11-2 16,-7-12 1-16,-7 1-1 16,3-8 0-16,-3-2-1 15,-4 0 1-15,4 9-1 16,-4-6 0-16,8 19 0 15,3-1 0-15,7 1 1 16,3 6 0-16,8 9 1 16,6 7 0-16,1-4 0 15,10 7 1-15,18 3-1 16,7 3 1-16,14-3-2 16,10 0 1-16,1 0-3 0,-8 6 1 15,4 7-6-15,-3 5 1 16,-4 10-9-16,-14 10 0 15</inkml:trace>
  <inkml:trace contextRef="#ctx0" brushRef="#br0" timeOffset="126759.103">23456 4512 53 0,'14'22'26'0,"29"-13"-27"0,-22-9 44 0,7-6-44 15,11 3 1-15,3-10-4 16,4 4 0-16,0 3-4 16,-4 6 0-16,-6 0-7 15,-12 6 0-15</inkml:trace>
  <inkml:trace contextRef="#ctx0" brushRef="#br0" timeOffset="127074.765">24183 4785 50 0,'21'-6'25'0,"-21"15"-30"0,0-12 46 16,-7-7-42-16,-4 1 1 16,-6-4 0-16,-4 4 0 15,-4 3 0-15,0 6 0 16,4 6 0-16,3 3 0 16,4 13-1-16,4-3 0 15,-1 6-1-15,4 4 1 0,4-4-2 16,-1-3 0-16,4-7 0 15,11-5 0-15,-1-13-3 16,1-4 0-16,3-2-6 16,4-16 1-16</inkml:trace>
  <inkml:trace contextRef="#ctx0" brushRef="#br0" timeOffset="127356.882">24299 4785 43 0,'0'19'21'0,"4"-22"-14"15,-4 3 36-15,0 0-39 0,7-7 0 16,0-2 2-16,7-1 0 15,7-5-8-15,4-7 1 16,3 6 4-16,0-9 1 16,1 6-6-16,-8 10 1 15,0-1-9-15,0 1 0 16,-3-7-8-16,3 10 1 16</inkml:trace>
  <inkml:trace contextRef="#ctx0" brushRef="#br0" timeOffset="128168.129">26451 3882 55 0,'46'-3'27'0,"14"-1"-30"0,-49 4 46 16,-1 0-41-16,-3 0 1 0,-7 0-2 15,0 0 1-15,-14 0-3 16,-14 7 0-16,-11 5 2 16,-21 7 1-16,7 6-2 15,-7-6 0-15,-7 6-2 16,0 0 1-16,4 3-2 16,10-3 0-16,7 4 0 15,11-4 1-15,10 3-1 16,7-3 0-16,4 3 2 15,18 1 1-15,13 5 0 16,8 1 0-16,3-4 0 16,4-3 1-16,-4 3-1 15,-3 4 0-15,-11-4-1 16,-7 1 1-16,-10 2-1 16,-18 7 0-16,-11 9-1 0,-11-6 1 15,-6 0 0 1,-11 3 1-16,0 0-1 0,11-3 1 15,-1-10 0-15,4 1 1 16,4-7 1-16,7 0 0 16,7 1 1-16,10-4 1 15,11 0 1-15,14 0 1 16,7-13-1-16,11 1 1 16,17-4-2-16,8-6 0 15,9-3-5-15,9-6 1 16,2-3-13-16,-6-4 1 0,-8 4-7 15,0-7 0 1</inkml:trace>
  <inkml:trace contextRef="#ctx0" brushRef="#br0" timeOffset="128378.416">26469 4641 49 0,'-4'50'24'0,"-20"0"-28"15,17-28 39-15,-7 3-37 16,-1 9 0-16,-2-2-19 16,-1 5 1-16,4-8 18 15,7-1 1-15</inkml:trace>
  <inkml:trace contextRef="#ctx0" brushRef="#br0" timeOffset="128964.383">25449 5610 41 0,'0'25'20'0,"-7"-3"-20"16,4-16 36-16,-4 3-36 15,-4-2 0-15,1-1 1 16,-1 0 1-16,0 0-3 16,4 1 1-16,0-1 0 15,0-6 1-15,4 0 0 16,3 0 0-16,7-6-2 15,3-13 1-15,4-6-2 0,8-3 1 16,-1 2 0-16,7 8 1 16,-3-14-2-16,-1 10 0 15,-2 3 2-15,-1 10 0 16,-4 6 1-16,1 0 1 16,-4 9-1-16,-3 3 1 15,-4 10-1-15,0 0 1 16,-7 3-1-16,7 0 1 15,-4-3-3-15,1 0 1 16,-4-4-4-16,0-2 1 0,0-7-10 16,3-3 0-16,8-9-1 15,3-3 1-15</inkml:trace>
  <inkml:trace contextRef="#ctx0" brushRef="#br0" timeOffset="129204.703">25809 5534 44 0,'4'0'22'0,"3"-34"-23"15,0 28 45-15,3-4-43 16,1 1 1-16,7-4 0 15,6 1 0-15,1-1-4 16,3 1 0-16,1 5-4 0,-5 1 0 16,-3 3-8-16,-7 0 0 15</inkml:trace>
  <inkml:trace contextRef="#ctx0" brushRef="#br0" timeOffset="129398.27">25869 5622 40 0,'21'6'20'0,"8"4"-25"0,-19-10 29 0,4 0-29 16,7-3 0-16,1-4-9 15,-1 1 0-15,7-10 14 16,-7 4 0-16</inkml:trace>
  <inkml:trace contextRef="#ctx0" brushRef="#br0" timeOffset="129610.223">26257 5412 44 0,'-7'60'22'0,"-14"2"-33"0,18-40 45 16,-1 10-35-16,0-10 0 15,1 3-18-15,-1 0 1 16,1-19 17-16,3-6 0 16</inkml:trace>
  <inkml:trace contextRef="#ctx0" brushRef="#br0" timeOffset="130210.828">26180 3615 48 0,'7'22'24'0,"-7"9"-28"15,0-27 47-15,-4 8-43 16,-3 1 1-16,-3 6-1 15,-8-4 1-15,-3-2-2 0,-4-1 1 16,0-9 0-16,4-3 1 16,0-6-4-16,7 0 1 15,0-7-1-15,7 1 0 16,3-7-1-16,4 3 1 16,11 1 0-16,3 5 0 15,7 7 2-15,4-6 1 16,-1 9 0-16,-2 0 1 15,2 3 0-15,1 3 1 16,0 3-2-16,-1 4 0 16,-2 3-1-16,6-1 1 15,-4 4-1-15,1-3 1 0,0-4 0 16,-4-8 1-16,0-4 1 16,0-10 0-16,1-2 1 15,-5-7 0-15,-3-6-1 16,0 0 1-16,-10-4-2 15,-8 1 0-15,-10-3-2 16,-10-1 0-16,-12 1-8 16,-2 3 1-16,-5 6-5 15,1 6 0-15</inkml:trace>
  <inkml:trace contextRef="#ctx0" brushRef="#br0" timeOffset="130811.212">27291 4659 43 0,'0'-22'21'15,"0"-3"-19"-15,3 19 36 0,-6-3-37 16,-4-1 1-16,-11 1 0 15,-14 3 0-15,-6 2-3 16,-8 4 1-16,3 4 1 16,-2 2 0-16,2 13-1 15,8 3 1-15,0 3-1 16,14 0 1-16,6-3-1 16,8 0 0-16,7-3-1 15,11-7 1-15,7-3 0 16,6-2 0-16,1-7-1 15,3-10 0-15,0 1-1 16,1 0 0-16,-5-1 0 16,-2 1 0-16,-1-4 0 0,-4 1 0 15,-3 2 0-15,-3 1 1 16,0 12 2-16,-4 3 0 16,-4 10 0-16,-3 3 0 15,0 6 0-15,0 12 0 16,0-11-2-16,0 2 0 15,0-6-5-15,0-3 1 16,4-4-8-16,-4-9 0 16</inkml:trace>
  <inkml:trace contextRef="#ctx0" brushRef="#br0" timeOffset="131140.302">27298 4895 29 0,'-4'31'14'0,"8"-19"-6"16,-4-5 18-16,0-7-24 15,0 0 0-15,0 0 3 16,0 0 0-16,3-13-6 16,-3-2 0-16,8-1 3 15,-1-6 1-15,0 0-3 16,0-3 1-16,0 3-3 15,3 0 1-15,4 3 0 16,1 0 0-16,-1 13 1 16,3 6 0-16,1 9 0 0,0 13 1 15,3 10 0-15,-7 2 0 16,0 4-3-16,0 3 1 16,0-4-6-16,4-5 0 15,3-10-5-15,4-10 1 16</inkml:trace>
  <inkml:trace contextRef="#ctx0" brushRef="#br0" timeOffset="131726.761">28952 4797 43 0,'15'-9'21'0,"-26"-4"-24"16,11 7 40-16,-4 0-36 16,-3-4 1-16,-7 4 1 15,-7 0 0-15,-7 3-4 0,-4 3 1 16,-3 6 2 0,3 10 0-16,4-1 0 0,3 1 0 15,4 3-1-15,7 9 0 16,3-12-1-16,8 9 1 15,10-3-1-15,7-6 0 16,7-1 0-16,4-9 0 16,0-6-1-16,-1-3 1 15,-3-9-1-15,-3 2 1 16,0-2-1-16,-4-4 0 0,0 7 0 16,-3-1 1-1,-4 4-1-15,0 9 1 0,-4 4-1 16,1 14 1-16,-4-5 0 15,0 3 1-15,0 0-2 16,0 0 1-16,0-4-3 16,0-2 1-16,0-4-6 15,0-3 1-15,3-2-7 16,-3-4 0-16</inkml:trace>
  <inkml:trace contextRef="#ctx0" brushRef="#br0" timeOffset="132086.075">28988 4810 31 0,'3'9'15'0,"4"10"-11"15,-7-9 21-15,4-1-24 16,-1 7 0-16,1-7 1 0,-1 10 0 16,-3-7-2-16,4-5 1 15,0-7 1-15,3 0 1 16,0-13-2-16,0 1 1 15,3-1-1-15,1-6 0 16,-1 0-2-16,5 4 1 16,-1 2-1-16,0 1 0 15,0 5 0-15,-4 4 1 16,1 6 0-16,3 1 0 16,-3 8 0-16,3 4 0 0,-4 6 0 15,1 6 1-15,0-6-1 16,-1 0 0-16,1 0-2 15,3 0 0-15,4-3-4 16,-1-7 0-16,4-3-5 16,4-15 0-1</inkml:trace>
  <inkml:trace contextRef="#ctx0" brushRef="#br0" timeOffset="132312.318">29870 4581 28 0,'0'9'14'0,"-14"13"-8"15,7-12 21-15,-8 9-25 16,-6 9 1-16,-14-3 2 16,-11 16 1-16,-3 12-7 15,6 7 1-15,-2 5 4 0,-5 14 1 16,4 9-4-16,4-13 1 15,10-6-8-15,8-16 0 16,2-21-7-16,8-26 0 16</inkml:trace>
  <inkml:trace contextRef="#ctx0" brushRef="#br0" timeOffset="132478.334">29365 4631 34 0,'11'-34'17'0,"10"46"-8"0,-14 4 24 0,0 18-31 15,7 7 1-15,0 12-2 16,0 1 1-16,4-4-6 16,-4-3 1-16,4-6-5 15,-1-10 1-15,1-15-6 16,-4-7 0-16</inkml:trace>
  <inkml:trace contextRef="#ctx0" brushRef="#br0" timeOffset="133243.132">31309 4703 52 0,'-11'10'26'0,"-49"2"-37"0,46-9 51 16,-3 1-40-16,-1 2 1 15,-3 0-1-15,-7 0 1 0,-1 4-1 16,1-4 0-16,0 3 0 15,0 1 0-15,3-7 0 16,4 0 0-16,0 0-2 16,7-3 0-16,3 3 0 15,11 1 0-15,7-1 0 16,11 6 1-16,10 7 0 16,0-1 1-16,-3 11 2 15,-4-1 0-15,-3-3 0 16,-8 6 0-16,-6-3-1 15,-4 12 0-15,-11-11-1 16,-3 2 0-16,-7-3-1 16,3 0 1-16,-3-3 0 15,7-6 0-15,3-4-1 16,4-2 0-16,7-4 0 16,7-3 0-16,8-6 0 15,6-3 0-15,3 2 1 16,1 1 1-16,10-6 1 15,15-7 0-15,3-6 0 0,3-6 1 16,-3 0-1-16,-7-4 0 16,-4-5-1-16,-10-1 0 15,-7 7-1-15,-8-1 0 16,-6 7-1-16,-8 3 1 16,-6 7-1-16,-4 5 1 15,-4 7 0-15,-6 9 0 16,3 10 0-16,-1 6 0 0,1 3 0 15,4 0 1-15,3 3-1 16,7 4 1-16,3-1-1 16,8 1 0-16,6-4-4 15,5-9 1-15,6-7-6 16,0-6 0-16,0-6-6 16,-3-9 1-16</inkml:trace>
  <inkml:trace contextRef="#ctx0" brushRef="#br0" timeOffset="133497.079">31694 5080 31 0,'-4'9'15'0,"1"-22"-5"16,3 7 22-16,-4-13-30 15,0 4 0-15,1 2 3 0,3-3 0 16,0-5-6-16,0 2 1 15,3 6 3-15,5-6 1 16,-5 7-2-16,11 2 1 16,7 4-1-16,8 0 0 15,2 0-5-15,1 6 1 16,0 0-8-16,0 6 0 16,3-12-5-16,-3 2 1 15</inkml:trace>
  <inkml:trace contextRef="#ctx0" brushRef="#br0" timeOffset="133679.953">32085 5017 34 0,'4'47'17'0,"-8"-16"-20"15,4-24 27-15,0-1-24 16,0-3 0-16,0-3-7 15,4-6 0-15,-4-7 1 16,3-6 1-16</inkml:trace>
  <inkml:trace contextRef="#ctx0" brushRef="#br0" timeOffset="133872.813">32039 4775 33 0,'21'32'16'0,"4"-10"-14"0,-18-22 26 16,4 3-29-16,-1 3 1 15,4-6-3-15,4 3 0 16,0 4-4-16,-1-4 1 16,1-3-4-16,-4 3 1 15</inkml:trace>
  <inkml:trace contextRef="#ctx0" brushRef="#br0" timeOffset="134159.614">32420 4979 42 0,'29'10'21'0,"27"-10"-26"16,-38 0 43-16,6 0-37 16,5-10 1-16,-1-5 0 15,-4-4 1-15,-2 0-4 16,-8 0 0-16,-7 7 2 15,-7-4 0-15,-7 7-1 16,-7 2 0-16,-4 7 0 16,-3 7 0-16,0 14 0 15,-4-5 0-15,4 3 1 16,0 9 0-16,3 4-1 16,7 2 1-16,4 7-2 15,7-4 0-15,7 7-5 16,7 0 1-16,8-16-9 15,6-9 1-15</inkml:trace>
  <inkml:trace contextRef="#ctx0" brushRef="#br0" timeOffset="134488.32">33158 4728 25 0,'3'10'12'0,"-13"12"-8"0,6-16 12 15,-7 3-14-15,-3 1 0 0,-7-4 1 16,-7 7 0-16,-4-1-4 16,-3 4 0-16,-4 0 3 15,7 6 1-15,8-1-1 16,6-5 1-16,7 0 0 16,8 6 1-16,13-3 1 15,12 9 1-15,9 3-1 16,15-6 1-16,4 0-1 15,-1 0 1-15,-10 1-3 16,-11 2 1-16,-10-3-3 16,-22 6 0-16,-17 4-2 15,-18-4 0-15,-21 0-12 16,0-6 0-16,-21-12-3 16,11 0 1-16</inkml:trace>
  <inkml:trace contextRef="#ctx1" brushRef="#br0">16475 3785 0,'-39'-38'16,"39"38"-1,0 0 1,0 0 0</inkml:trace>
  <inkml:trace contextRef="#ctx1" brushRef="#br0" timeOffset="546.013">14249 4471 0,'0'0'16,"0"0"0,0 0-16,0 0 15,0 0-15,0 0 16,0 0 0,0 0-16,10 10 15,-3-10 1</inkml:trace>
  <inkml:trace contextRef="#ctx0" brushRef="#br0" timeOffset="135720.938">19025 6713 45 0,'-3'44'22'0,"-8"13"-12"15,8-45 23-15,-4 16-33 16,0-2 0-16,3-1 0 0,1 0 1 16,-1-6-6-16,0-4 0 15,4-5-8-15,0-7 0 16</inkml:trace>
  <inkml:trace contextRef="#ctx0" brushRef="#br0" timeOffset="135899.362">18860 6431 38 0,'14'16'19'0,"10"-26"-20"0,-17 7 25 0,4-3-26 15,0-3 0-15,6-1-18 16,-6-2 1-16</inkml:trace>
  <inkml:trace contextRef="#ctx0" brushRef="#br0" timeOffset="136260.73">19244 7206 49 0,'4'25'24'0,"6"-32"-26"0,-6 1 43 16,-1-9-40-16,1-17 1 16,-1-15 0-16,-3-12 0 15,0-7-3-15,-3-6 0 16,-1-22 2-16,-3-4 0 15,0 1-2-15,4 9 1 16,-1 4-1-16,4 8 0 16,4 17 0-16,3 9 0 15,3 9-1-15,11 9 1 16,4 7-2-16,7 13 0 0,3 9-3 16,-3 9 1-16,0 7-9 15,-11-1 1-15</inkml:trace>
  <inkml:trace contextRef="#ctx0" brushRef="#br0" timeOffset="136441.078">19188 6804 64 0,'3'13'32'0,"25"-4"-37"16,-21-9 60-16,8-6-58 15,9-3 1-15,8-7-8 16,7 0 1-16,3 1-3 16,-3-4 0-16</inkml:trace>
  <inkml:trace contextRef="#ctx0" brushRef="#br0" timeOffset="137069.989">21759 7977 35 0,'-24'44'17'0,"17"-6"-2"15,7-35 14-15,3 0-24 16,4-3 0-16,7-10 2 16,4-5 0-16,14-10-9 15,14-19 0-15,14-19 6 0,17-28 1 16,4-22-4-16,-14-15 1 16,-3-20-1-16,-4 4 0 15,-11 0-2-15,-14 9 0 16,-13 10-1-16,-12 9 0 15,-6 15-3-15,-8 17 1 16,-3 15-1-16,0 25 0 16,-4 25 0-16,-6 19 1 15,-4 22 1-15,-4 19 0 0,-3 28 3 16,-4 12 1 0,7 19 1-16,11 23 1 0,7 5-1 15,11 1 1-15,10 12-1 16,7-19 1-16,4-9-3 15,-1-19 0-15,-6-25-4 16,-4-12 0-16,0-13-10 16,7-23 1-16</inkml:trace>
  <inkml:trace contextRef="#ctx0" brushRef="#br0" timeOffset="137282.38">22627 7566 56 0,'7'35'28'0,"-14"-4"-35"0,4-21 49 16,-1 5-42-16,4 1 1 16,0-4-3-16,0 1 0 15,0-4-7-15,7-9 1 16,0-15-7-16,4-7 1 15</inkml:trace>
  <inkml:trace contextRef="#ctx0" brushRef="#br0" timeOffset="137451.284">22602 7265 34 0,'18'22'17'0,"14"-9"-18"0,-22-13 24 0,5 3-29 0,2 0 0 0,4 0-12 16,1-3 1-16</inkml:trace>
  <inkml:trace contextRef="#ctx0" brushRef="#br0" timeOffset="137941.491">22878 7764 24 0,'7'-6'12'0,"-4"-45"-12"15,1 36 15-15,-1 2-15 0,1 1 1 16,3 2 2-16,0 7 0 16,0 0-2-16,0 9 1 15,-3 7 3-15,6 6 0 16,1-1-1-16,-1 4 1 15,4 3-2-15,4-3 1 16,0-3-3-16,-1 0 0 16,1 0-2-16,-4-3 1 15,0-4-1-15,0-3 0 16,0-2 0-16,1-1 0 16,-1-6-1-16,0-3 1 0,3-3 0 15,1-4 1-15,3-2 0 16,0-4 0-16,1 0 0 15,2-3 1-15,1-6-1 16,0-6 0-16,-4-3 0 16,0 5 0-16,-3 7 0 15,3 4 0-15,0 11 0 16,0 7 1-16,7 13 1 16,1 9 0-16,-1 0 0 15,0 6 0-15,4 3 0 16,3 1 0-16,4-1-2 15,0-3 0-15,-1-6-7 16,-6-6 0-16,-7-7-6 16,-11-6 1-16</inkml:trace>
  <inkml:trace contextRef="#ctx0" brushRef="#br0" timeOffset="138571.661">21791 8554 52 0,'7'3'26'0,"0"16"-30"15,-3-10 50-15,-4 4-45 16,0 3 1-16,-4 9 0 16,4 0 0-16,-3 3-3 15,-1 0 0-15,1 0 1 16,-1-6 0-16,1-3-2 0,3-9 1 16,0-10-2-16,0-13 1 15,3-9-1-15,4-6 0 16,4-7 0-16,3-5 0 15,3 2 0-15,1 7 1 16,0 2 0-16,-1 8 1 16,5 5 1-16,-5 6 0 15,8 7 1-15,-4 0 1 16,0 13-1-16,4 2 1 16,0 4-1-16,-1 3 1 15,1-1-1-15,0 1 1 16,-1 3-3-16,1 6 0 0,0-6-4 15,-1-6 0-15,-2-7-9 16,2-12 0-16</inkml:trace>
  <inkml:trace contextRef="#ctx0" brushRef="#br0" timeOffset="138813.912">22539 8579 52 0,'4'13'26'0,"-1"-23"-27"0,-3 10 45 16,4 0-43-16,3 0 0 15,3 0-1-15,4-6 0 16,7 0-3-16,8-1 1 15,2 4-6-15,1-6 1 16,-4 0-8-16,1-1 0 16</inkml:trace>
  <inkml:trace contextRef="#ctx0" brushRef="#br0" timeOffset="139097.28">22779 8410 42 0,'0'16'21'0,"7"-4"-16"15,-4-12 32-15,5 0-36 16,6 3 0-16,3 0 3 16,-3 7 1-16,4-4-5 15,0 7 1-15,-1 2 2 16,-3 4 0-16,-7 6-1 15,-10 0 0-15,-1 3-3 16,-3 4 0-16,-7 5-5 16,-3-5 0-16,-5-7-9 15,1-9 1-15,4-7-2 16,6-6 1-16</inkml:trace>
  <inkml:trace contextRef="#ctx0" brushRef="#br0" timeOffset="139578.053">23407 8670 34 0,'-7'22'17'0,"-7"-6"-16"0,7-16 30 16,-8 3-31-16,-2-6 0 0,-4-4 1 15,0 1 0-15,3-6-1 16,0-1 1-16,4-3-1 16,4-2 1-16,2-4-1 15,5 3 0-15,10 6 0 16,7 1 0-16,7 2 0 16,11 7 0-16,-4 9 0 15,4 1 1-15,0 5 0 31,3 4 1-31,11 3-1 0,-7 9 0 0,3 3 0 16,4 1 0-16,3-7-1 16,1 3 1-16,-1-9-1 15,-3-10 1-15,-7-6 0 16,-4-6 1-16,-10-9-1 16,-4-7 1-16,-7 0-1 15,0-3 1-15,-7 0-1 16,-7 0 0-16,-17 3-1 0,-12 7 0 15,-10 6-2-15,-3-1 0 16,-4 14-3-16,-3-4 1 16,7 9-9-16,6-2 0 15</inkml:trace>
  <inkml:trace contextRef="#ctx0" brushRef="#br0" timeOffset="140599.016">24673 7983 54 0,'-3'44'27'0,"17"25"-28"0,-7-50 48 0,0 9-43 16,0 7 0-16,0 2 2 15,0 4 0-15,0-3-8 16,0-1 0-16,4-2 6 16,-1-7 0-16,1-9-3 15,0-3 1-15,3-10-2 16,3-9 1-16,1-10-1 16,0-6 0-16,-1-6-3 15,4-6 1-15,-3-16-1 0,-4 3 1 16,0-9-1-16,4-4 1 15,3 1 0-15,-3-16 0 16,-4-4 1-16,0-8 1 16,4-7 0-16,-4-3 0 15,-4-7 0-15,1 1 0 16,-1-7 0-16,1 7 0 16,3 9-1-16,-3 7 1 15,-1 8-1-15,-3 7 1 16,4 10-1-16,-4-1 0 15,4 7 0-15,3 9 0 0,3 0 0 16,8 10 1 0,3 2 0-16,4 7 1 0,10 9 1 15,11 7 0-15,4 6 1 16,13 9 1-16,11 10 0 16,22-4 0-16,13 7 0 15,11 0 1-15,18 3-3 16,10-3 1-16,7-4-3 15,15-5 1-15,-4-7-4 16,-11-6 0-16,-14 0-5 16,-25 3 1-16,-20 0-9 15,-26 0 0-15,-20 0-4 16,-15 3 1-16</inkml:trace>
  <inkml:trace contextRef="#ctx0" brushRef="#br0" timeOffset="141215.427">24522 7372 42 0,'-4'22'21'0,"-3"15"-21"15,7-30 35-15,0 2-32 16,0-6 0-16,0 0 2 15,0-3 0-15,7-9-7 16,0-7 1-16,0 4 3 16,0-7 1-16,7-6-2 0,0-3 0 15,4-4-1-15,3 4 0 16,4-6 0-16,0 2 0 16,-1 10 0-16,-2 3 0 15,-1 10 1-15,-4 6 0 16,1 12-1-16,0 1 1 15,-4 12-1-15,-4 12 1 16,1 1-2-16,-4 5 1 16,-4 4-7-16,5-3 0 15,-1-6-9-15,3-7 1 0</inkml:trace>
  <inkml:trace contextRef="#ctx0" brushRef="#br0" timeOffset="141740.196">25686 6989 44 0,'7'10'22'0,"-11"9"-20"0,4-10 33 0,-3 7-32 16,-1 9 0-1,-13 47 4 1,-5 19 1-16,1 12-10 15,-3 23 1-15,-1 5 5 16,0 10 0-16,4 1-2 16,3-8 1-16,1-21-7 15,6-25 1-15,4-19-7 16,4-9 1-16,10-29-8 16,0-9 1-16</inkml:trace>
  <inkml:trace contextRef="#ctx0" brushRef="#br0" timeOffset="142325.328">26490 7767 55 0,'0'6'27'0,"-10"-31"-33"0,6 22 47 0,-3-6-41 15,-11 2 1-15,1-2 0 16,-8 0 0-16,-3 2-1 16,-4 4 0-16,0 6 1 15,8 10 0-15,2-1-1 16,5 10 1-16,-1 0-1 16,8 6 0-16,-1 1 0 15,7-7 0-15,1 0-1 16,3 0 1-16,7-4 0 15,7-2 0-15,4-3 0 16,3-13 0-16,-4 0 0 16,-2 0 0-16,-1-7-1 15,0-2 1-15,-4 0-1 0,-3 2 1 16,1 1 0-16,-1 6 1 16,0 3-1-16,0 3 1 15,0-2-1-15,-4 2 1 16,1 6-1-16,-1 7 1 15,-3 3-2-15,0 3 0 16,4 0-4-16,-1 7 1 16,1-10-12-16,3-7 1 15</inkml:trace>
  <inkml:trace contextRef="#ctx0" brushRef="#br0" timeOffset="142731.077">26582 8322 35 0,'3'22'17'0,"4"-6"-11"16,-3-13 19-16,-4 0-25 15,0-3 1-15,0 0 0 16,0 0 1-16,3-9-3 15,1-1 1-15,3-9 1 16,0-3 0-16,4-6-1 16,3 0 0-16,0 0-1 0,4-1 1 15,-4 1-1-15,0 3 1 16,3 3-1-16,-2 10 1 16,-1 9 1-16,-4 3 0 15,1 9 0-15,-1 7 1 16,-3 6-1-16,-3 6 1 15,-4 0-1-15,-4 0 0 16,4 0-1-16,-3 1 1 16,-1-4-3-16,1 3 1 15,6-12-6-15,1-4 0 0,6-9-5 16,1-9 0-16</inkml:trace>
  <inkml:trace contextRef="#ctx0" brushRef="#br0" timeOffset="143016.448">27284 7234 49 0,'0'28'24'0,"-4"47"-26"16,4-50 46-16,-7 16-42 16,4 19 0-16,-1 15 1 15,-3 13 0-15,-3 31-4 0,3 13 0 16,-4 12 1 0,0 0 1-16,4-12-9 0,4-7 0 15,3-27-8-15,-4-23 1 16</inkml:trace>
  <inkml:trace contextRef="#ctx0" brushRef="#br0" timeOffset="143541.875">28116 7761 38 0,'-7'12'19'0,"7"-9"-3"0,0-3 26 15,7-6-37-15,8 3 0 16,9-6 2-16,15-1 0 16,3-6-11-16,8 10 1 0,13 3 2 15,4 6 0-15,0 7-15 16,-3-1 0-16,-15 4-2 15,-10 2 1-15</inkml:trace>
  <inkml:trace contextRef="#ctx0" brushRef="#br0" timeOffset="143767.67">28007 8090 48 0,'-7'31'24'0,"32"-21"-23"16,-18-10 46-16,7 3-46 15,3-3 1-15,8 0-1 16,7 0 0-16,10-6-4 16,4-1 0-16,-4-5-5 0,1 2 1 15,6-8-9-15,1-1 1 16</inkml:trace>
  <inkml:trace contextRef="#ctx0" brushRef="#br0" timeOffset="144217.281">29584 6814 53 0,'7'12'26'0,"-32"64"-28"16,18-55 45-16,-3 8-41 15,3 21 0-15,-7 6 1 16,-8 16 0-16,-13 22-4 15,-7 16 1-15,-4 9 2 16,0-6 1-16,0 3-1 16,4-6 1-16,-1-10-2 15,8-6 1-15,3-12 0 16,4-13 0-16,11-9 2 16,6-4 0-16,11-6 1 15,14-9 0-15,18 0-1 0,24-4 1 16,15-8-2-16,14-11 1 15,13-8-4-15,5-7 1 16,-8-3-5-16,-10 3 0 16,-18-3-12-16,-15 6 1 15,-23 7-8-15,-15 12 1 16</inkml:trace>
  <inkml:trace contextRef="#ctx0" brushRef="#br0" timeOffset="147175.131">18810 9420 43 0,'4'22'21'0,"3"-19"-7"16,-4 3 22-16,1 6-34 15,-1 10 0-15,-3 7 2 16,0-1 0-16,-3 6-5 16,-4 17 0-16,0 18 2 15,-7 12 1-15,-1 16-4 16,1 10 1-16,-3 3-9 15,-1-7 1-15,4-18-7 16,10-23 1-16</inkml:trace>
  <inkml:trace contextRef="#ctx0" brushRef="#br0" timeOffset="147926.112">18482 10141 27 0,'0'31'13'0,"4"-9"4"0,-4-16 13 0,0 4-23 15,0-1 0-15,0 1 2 16,0-4 1-16,0 0-14 15,0-3 0-15,0-9 9 16,7-7 0-16,3-2-4 16,4-10 0-16,11-10-1 15,10-6 0-15,8-12 0 16,13-10 1-16,8-2-1 16,-1-1 0-16,-6 0 0 15,-5 6 0-15,-2 10 0 16,-15 12 0-16,-10 10-1 15,-8 13 1-15,-6 15-1 16,-7 3 1-16,-8 12-2 16,-3 14 1-16,0 5-1 0,-4 10 0 15,-3 6 0-15,0 0 1 16,4-3 0-16,-1 0 1 16,4-3 0-16,3-9 0 15,1-4 0-15,3-6 1 16,0-6 0-16,3-3 0 15,4-4-1-15,4-5 1 16,0-4-1-16,-1-3 0 16,8-7 0-16,6 1 0 0,5-3 0 15,2-4 0 1,1 1 0-16,-4-4 0 0,-3 3 0 16,-4-2 1-16,-3-4-1 15,-4 0 0-15,-3 0 0 16,-1 1 1-16,-3 2-1 15,-7 0 0-15,0 7-1 16,-7 2 1-16,0 7 0 16,-3 7 0-16,-5 5-1 15,5 1 1-15,-1 6-1 16,1 3 1-16,6 3-1 16,8 0 0-16,3 0-2 15,3-6 0-15,4-4-1 16,4-2 0-16,0-4-6 15,3-2 1-15,0-14-4 16,0-5 0-16</inkml:trace>
  <inkml:trace contextRef="#ctx0" brushRef="#br0" timeOffset="148255.513">19431 10034 28 0,'-4'38'14'0,"15"-4"-6"0,-7-27 21 15,-1-1-28-15,1 3 1 16,-1-6 0-16,4 1 0 16,0-8-3-16,0-5 0 15,4 0 2-15,0-4 1 0,-1 0-2 16,4-2 0-16,0-1-1 16,0 0 1-16,-3-2 0 15,3-7 0-15,0-1 0 16,4 11 1-16,0 2 0 15,3 10 0-15,0 13 2 16,-4-1 0-16,1 7 0 16,0 9 1-16,-1 9-1 15,-2-2 0-15,-1-4-3 16,3 0 0-16,1 0-8 16,3-9 1-16,4-6-7 15,-1-10 0-15</inkml:trace>
  <inkml:trace contextRef="#ctx0" brushRef="#br0" timeOffset="148751.679">21893 10031 39 0,'-10'31'19'0,"-4"23"-18"16,10-42 30-16,1 1-30 16,-4 6 0-16,0 6 0 15,-1 0 1-15,-2 3-4 0,3-3 0 16,0 3-5-16,3-3 1 16,4-15-6-16,7-1 1 15</inkml:trace>
  <inkml:trace contextRef="#ctx0" brushRef="#br0" timeOffset="149126.272">22225 10103 40 0,'32'0'20'0,"-11"-9"-19"0,-18 2 34 0,-3-2-32 15,-3-7 1-15,-8-2 0 16,-10 5 0-16,-11-3-6 16,-6-6 1-16,-5 7 3 15,-6 2 0-15,-4 7-1 16,7 12 0-16,-7 7-1 16,4 9 1-16,-1 9-1 15,1 7 0-15,7 15-1 16,13 16 0-16,12 6 0 15,17 0 0-15,14 1 0 16,4-7 1-16,13-19 0 16,19-16 1-16,6-18 0 15,4-22 1-15,4-16-1 16,-11-19 1-16,-8-9-3 0,-9-7 1 16,-12 7-14-16,-17-9 0 15</inkml:trace>
  <inkml:trace contextRef="#ctx0" brushRef="#br0" timeOffset="149697.845">21516 11285 47 0,'3'3'23'0,"8"7"-11"15,-4-10 30-15,4 3-40 16,6 0 1-16,8 0 0 0,7 0 0 16,7 1-3-16,-4 2 0 15,0 0 3-15,-7 0 0 16,1 4-3-16,-8-4 0 15,-7 0-1-15,-4 1 1 16,-6 2-2-16,-11 0 0 31,-11 13 0-31,-3 0 1 16,-4 3 0-16,1 7 1 16,3-1 0-16,3-3 1 15,4 4 0-15,7-4 0 0,7 3-1 16,7-6 1-16,7-3-2 15,7-9 1-15,-7-4-8 16,4-9 1-16,3-6-10 16,0 0 0-16</inkml:trace>
  <inkml:trace contextRef="#ctx0" brushRef="#br0" timeOffset="150192.69">22133 11423 39 0,'21'-28'19'0,"4"-38"-11"0,-18 51 23 16,-3-4-29-16,-8-3 1 16,-10-3 1-16,-14-3 0 15,-7 2-6-15,-22 4 1 0,1 4 3 16,-11 5 1-16,-7 7-3 15,-4 9 1-15,7 13-4 16,1 9 1-16,-1 9-3 16,8 16 1-16,13 19-1 15,12 7 1-15,20 5 1 16,22-9 1-16,13 4 4 16,22-17 0-16,21-12 2 15,3-22 1-15,19-9-1 16,2-25 0-16,1-17-2 15,-7-14 0-15,-8-7-11 16,-13-7 1-16,-19 1-6 16,-13 9 1-16</inkml:trace>
  <inkml:trace contextRef="#ctx0" brushRef="#br0" timeOffset="150762.649">21410 12464 57 0,'25'13'28'0,"10"-7"-31"16,-21-6 52-16,11 3-48 16,7 1 1-16,3 2 2 15,0 0 0-15,-7 7-5 16,-6-4 1-16,-5 0 1 15,-6 1 1-15,-11 2-2 16,-7 1 1-16,-4-4-3 16,-6 1 1-16,-5-4-1 15,1 3 0-15,0-2-1 16,3-1 1-16,1 0 0 16,3 7 0-16,3-4 1 15,0 7 0-15,4 6 0 16,7-7 0-16,7 7 2 0,8 4 0 15,2 5-1-15,8 0 1 16,0-3 0-16,-8-6 0 16,-3-3-1-16,-14 0 0 15,-10-6 0-15,-18 2 0 16,-11 4-2-16,-11 0 1 16,-6-7-7-16,-1-8 1 15,12-11-9-15,2 1 0 16</inkml:trace>
  <inkml:trace contextRef="#ctx0" brushRef="#br0" timeOffset="151168.716">22172 12555 54 0,'28'-12'27'0,"-14"-13"-31"16,-14 9 45-16,-10 0-42 15,-15-2 1-15,-14 2 0 16,-17-6 0-16,-4 0 0 16,-7 3 1-16,-18 7-1 15,-3 8 1-15,-4 8-1 16,-6 5 0-16,6 19-3 0,0 19 0 15,7 25-1-15,8 19 0 16,13 7 2-16,15 5 0 16,17 7 1-16,22-13 1 15,24-9 3-15,-4-22 1 16,50-10 0-16,21-18 1 16,29-23-2-16,3-21 1 15,7-22-2-15,-8-16 0 16,-6-9-4-16,-7-1 1 15,-14-11-15-15,-25-4 0 0</inkml:trace>
  <inkml:trace contextRef="#ctx0" brushRef="#br0" timeOffset="151933.35">23774 10182 39 0,'42'-10'19'0,"-21"-2"-8"16,-21 12 19-16,0 0-28 16,-3-7 1-16,-4-5 1 15,-11-1 0-15,-10-2-6 16,-4 2 1-16,-10 4 3 15,-8 2 1-15,4 10-2 16,1 13 0-16,-1 3-3 0,0 15 0 16,4 4-1-16,10 6 1 15,14 9 0-15,11 1 1 16,11-10 1-16,6-4 0 16,8-11 3-16,7-11 1 15,17-15-1-15,-3-6 1 16,-1-12-3-16,-2-7 0 15,-1-7-13-15,-3 1 1 16,-4-6-5-16,-3 6 1 0</inkml:trace>
  <inkml:trace contextRef="#ctx0" brushRef="#br0" timeOffset="152279.05">24201 10044 48 0,'-4'15'24'0,"1"7"-25"16,-1-16 43-16,-7 4-42 16,-3 2 1-16,-7 1 0 15,-4 3 0-15,1 6-1 16,3-4 0-16,3 4 1 15,4 0 0-15,3-3 0 0,4-3 1 16,0-4 1-16,4 1 1 16,-1-4-1-16,11 1 1 15,4-4-1-15,6 0 0 16,8 1 0-16,7-1 0 16,-4-3-5-16,0 0 0 15,-3 0-7-15,-4 0 1 16,-7 0-11-16,-3-3 1 15</inkml:trace>
  <inkml:trace contextRef="#ctx0" brushRef="#br0" timeOffset="152475.017">23865 10552 48 0,'0'22'24'0,"25"-4"-16"16,-14-15 35-16,3 4-41 15,3-1 0-15,5 0-1 16,9-3 1-16,5 4-4 16,2-1 1-16,-2 0-6 15,-5 1 0-15,-2-4-9 16,-1-3 0-16</inkml:trace>
  <inkml:trace contextRef="#ctx0" brushRef="#br0" timeOffset="152969.865">24836 10012 54 0,'14'13'27'0,"-4"18"-26"15,-10-21 45-15,0 5-45 16,-7 1 0-16,-3 15 0 16,-4 4 0-16,-8 9-2 15,-2 6 1-15,-5 6 0 16,1-2 0-16,4-7 0 16,2-3 0-16,8-7 0 15,4-6 1-15,6-5 0 16,4-4 1-16,11-7 0 15,6 1 0-15,8-4-1 16,7-2 1-16,7-4-4 16,3-3 1-16,0-3-11 0,1 0 1 15,-12-6-7-15,1 0 1 16</inkml:trace>
  <inkml:trace contextRef="#ctx0" brushRef="#br0" timeOffset="153376.106">25643 10113 55 0,'-3'9'27'0,"6"19"-28"16,-6-25 47-16,-8 4-45 15,-3 2 0-15,-7 10 2 16,-7 0 0-16,-4 3-3 16,0 3 0-16,-3-3 2 15,0 0 1-15,7-4-2 16,3 1 1-16,7-3 0 15,4 3 0-15,7-4-1 16,7 4 0-16,7-3 1 0,11 12 0 16,6-9-1-16,5 0 1 15,2 0-4 1,5 2 1-16,-5 5-8 0,-2-1 1 16,-8-3-12-16,0-10 1 15</inkml:trace>
  <inkml:trace contextRef="#ctx0" brushRef="#br0" timeOffset="153646.364">26317 9746 49 0,'-3'28'24'0,"-15"47"-18"16,11-47 34-16,-11 10-39 15,4 12 0-15,-7 13 0 16,-4 18 0-16,1 17-2 16,-1-4 1-16,0 0-3 15,4-10 1-15,4-11-14 16,2-23 1-16</inkml:trace>
  <inkml:trace contextRef="#ctx0" brushRef="#br0" timeOffset="153931.325">26536 10846 63 0,'25'25'31'0,"3"1"-37"0,-21-17 52 0,-4 7-48 16,-6 6 1-16,-4 9-11 15,-7 0 0-15,-7 7 2 16,-1-7 0-16</inkml:trace>
  <inkml:trace contextRef="#ctx0" brushRef="#br0" timeOffset="154864.509">27838 10501 48 0,'-4'-3'24'0,"8"-9"-14"16,-4 12 33-16,0 0-40 15,0 3 0-15,-4 3 0 16,-3 4 1-16,-3-4-5 16,-5 6 0-16,-2 1 3 15,-1 3 0-15,1-1-1 16,-1 4 0-16,0-3-2 15,1-1 0-15,2-2-1 16,5-4 0-16,-1 1 0 16,8-1 0-16,3 4 0 15,3-1 0-15,8-2 1 16,3-4 1-16,4 3-1 0,3 1 1 16,-4-1 0-16,-2-3 1 15,-8 4-2 1,-7 2 0-16,-11 7 0 0,-10 3 1 15,-7 0-1-15,-4 0 1 16,0-3-1-16,4-3 0 47,3-4 0-47,4-2 1 0,7-4 0 0,3 0 0 0,11-6 0 0,7 0 1 16,8-3-1-16,9-3 0 0,8-4 1 15,7-5 0-15,3-1-1 16,8-6 0-16,2-3 0 15,1 6 1-15,-3-6-1 16,-1 0 0-16,1-6 0 16,-12 2 0-16,-6 4-1 15,-4 0 1-15,-10 6-1 16,-4 7 1-16,-7-1 0 16,-7 4 0-16,-3 6 0 15,-4 9 1-15,-4 3-1 16,-3 7 0-16,3 3 0 15,1 6 1-15,3-3 0 16,0 3 0-16,7 6-1 16,3-2 1-16,4-4-1 15,7-3 1-15,4-7-5 16,3-2 0-16,4-7-12 0,6-6 0 16</inkml:trace>
  <inkml:trace contextRef="#ctx0" brushRef="#br0" timeOffset="155132.807">28370 10831 39 0,'-3'25'19'0,"3"-28"-13"0,0 3 22 15,0-10-24-15,0-5 0 0,0-4 2 16,3 0 0-16,1-3-8 15,-1-3 1-15,1-3 5 16,3 6 1-16,-3 3-2 16,-1 3 0-16,8 4-1 15,6 5 1-15,4 1-5 16,4 3 1-16,-4 3-7 16,1 0 1-16,2-3-10 15,4 0 1-15</inkml:trace>
  <inkml:trace contextRef="#ctx0" brushRef="#br0" timeOffset="155315.21">28631 10774 41 0,'4'32'20'0,"3"-1"-20"0,-7-31 29 16,0 0-32-16,0 0 1 15,4-6-9-15,3-4 1 16,0-5 5-16,3-4 1 16</inkml:trace>
  <inkml:trace contextRef="#ctx0" brushRef="#br0" timeOffset="155731.834">28663 10561 36 0,'7'13'18'0,"7"-1"-25"15,-7-12 30-15,4 3-25 16,0 3 1-16,3 4-1 16,0 2 0-16,3 1 2 15,1 3 1-15,3-4-2 16,0-2 0-16,4-4 2 15,0-3 0-15,-8 0 3 16,8-3 0-16,7-3 0 16,7-3 1-16,-8-1 0 15,-2-2 1-15,-5 0-2 16,-2-1 1-16,-5 1-4 0,-6-1 1 16,-4 1-2-1,-7 0 1-15,-7 2-2 0,-7 4 1 16,-4 6-1-16,-7 7 1 15,8 5 0-15,-1 4 1 32,0 16-3-32,8-1 0 15,3 4-4-15,10-10 0 16,11-6-7-16,11-13 0 16</inkml:trace>
  <inkml:trace contextRef="#ctx0" brushRef="#br0" timeOffset="156002.297">29517 10561 27 0,'-25'3'13'0,"11"16"-10"16,7-16 16-16,-7 0-16 16,0 0 0-16,-4 4 2 15,1-1 1-15,-1 3-7 16,4 4 0-16,3-1 5 15,4 4 0-15,4 0 0 16,6-7 0-16,8 4 0 16,3-1 0-16,4 10-1 15,-4-6 0-15,-4 3-1 16,-3-4 0-16,-10 4-5 16,-11 3 0-16,-11 0-11 15,-7-9 0-15</inkml:trace>
  <inkml:trace contextRef="#ctx0" brushRef="#br0" timeOffset="156497.98">30759 10508 44 0,'3'15'22'0,"1"4"-12"15,-4-19 32-15,0 0-40 16,0 0 0-16,-4 3 1 16,1 4 0-16,-8 2-4 15,-3 4 0-15,-7-1 2 16,0 1 1-16,3-1-2 0,0 4 1 15,-3 3-1-15,-3-1 0 16,-5-2-2-16,-2 3 1 16,-1 12-2-16,4-6 1 15,6 4-3-15,5-1 1 16,10 0-4-16,7 0 0 16,14 1-7-16,14-4 1 15</inkml:trace>
  <inkml:trace contextRef="#ctx0" brushRef="#br0" timeOffset="156753.984">30963 10840 29 0,'21'-22'14'0,"-13"6"-5"0,-8 10 17 0,-4-3-25 16,-3-1 1-16,-11 4 1 15,1-3 0-15,-4 2-3 16,-4 4 0-16,-3 3 2 15,-1 7 1-15,1 2-1 16,0 3 1-16,3 4-1 16,8 0 0-16,-1 0-3 15,7-1 0-15,8 4-3 16,6 0 1-16,11-3-8 16,4-1 0-16,7-12-2 15,0-6 0-15</inkml:trace>
  <inkml:trace contextRef="#ctx0" brushRef="#br0" timeOffset="157114.179">30949 10893 45 0,'7'35'22'0,"0"-23"-26"0,0-8 46 0,-7-4-41 15,0 0 0-15,7-7 0 16,0-2 0-16,4-1-2 16,3-2 0-16,0-4 1 15,0-3 1-15,4-3-2 16,-4-3 0-16,0 10-1 16,0-4 1-16,0 6 0 15,-3 4 1-15,-4 0-1 16,-3 5 1-16,-1 8 1 15,1 5 0-15,-4 7 0 16,3 2 1-16,-3-2-2 16,0 0 0-16,0 3-4 15,0-4 1-15,0-5-8 16,0-4 1-16,0-6-3 16,7-6 0-16</inkml:trace>
  <inkml:trace contextRef="#ctx0" brushRef="#br0" timeOffset="157383.049">31302 10708 38 0,'18'19'19'0,"-18"31"-21"0,3-31 36 16,4 0-32-16,0 6 0 16,0-3 4-16,0 3 1 15,0-3-8-15,0-6 1 16,1-1 5-16,-5 1 0 15,4-10-2-15,0-2 0 0,4-8-2 16,-1-5 0-16,4-4-1 16,1-2 0-16,2-4-1 15,4 0 0-15,1 3-2 16,-1-2 0-16,0 5-6 16,0 1 1-16,0 5-7 15,-3-2 0-15</inkml:trace>
  <inkml:trace contextRef="#ctx0" brushRef="#br0" timeOffset="158149.883">31683 10821 30 0,'4'19'15'0,"3"-25"-5"0,-7 6 20 0,10 0-28 0,4 0 1 0,7-6 0 0,4-1 1 0,3 1-5 0,-3-3 0 0,-4-4 3 0,-3 0 1 0,-4 1-3 0,-3 6 0 0,-4-1 0 0,-7 1 0 16,-4 0-1-16,-3 6 1 16,-4 0-2-16,1 0 1 15,-1 6 0-15,1 7 0 16,3-4-1-16,3 7 1 16,4-7-1-16,7 1 1 15,4-1-1-15,6-3 1 16,1 1-1-16,0-1 0 15,-1 0 0-15,1-3 0 16,0 0 1-16,-1 0 0 0,4 4 0 16,-3-4 0-16,-4 3 1 15,-3-3 1-15,-4 4-1 16,-4 2 1-16,1 10-1 16,-1 9 1-16,1 7 0 15,-1-1 0-15,-3 7 1 16,0 0 1-16,0-1 0 15,-3-5 0-15,-4-7 0 16,-4 3 1-16,-3-2-2 16,-7-4 0-16,-4-3-2 15,-6-7 1-15,2 1-1 16,-2-13 1-16,6-6-1 16,0-10 1-16,11 4-1 15,7-4 1-15,7 1 0 16,14-4 0-16,7-3 0 15,7 1 0-15,11-4 0 16,11 0 0-16,6-6-1 0,-3-7 1 16,-7 1-2-16,3-1 1 15,-6 1 0-15,-5 2 0 16,-2 4 0-16,-1 3 0 16,-10 3-1-16,-8 0 1 15,-6 3-1-15,-8 0 1 16,-6 7-1-16,-4-1 1 15,-7 4 0-15,0 6 0 16,-4 3 0-16,4 9 0 16,0 4 0-16,3 2 1 0,4 4-1 15,4 6 0-15,6 3-3 16,8-2 1-16,6 2-3 16,12-9 0-16,2-7-7 15,12-6 0-15,13-21-2 16,8-4 1-16</inkml:trace>
  <inkml:trace contextRef="#ctx0" brushRef="#br0" timeOffset="158420.295">33009 10652 13 0,'-10'-13'6'0,"-40"-5"-2"16,36 11 7-16,-10 1-9 15,2 3 0-15,1 3 1 16,-3 3 1-16,-1 6-3 15,0 4 0-15,1 3 5 16,6-1 1-16,4-2 1 16,7 3 1-16,7 9 0 0,7 3 0 15,3 3-2-15,12 10 1 16,13-3-4-16,4 12 1 16,-4-6-4-16,-10-7 0 15,-18 4-5-15,-21 0 0 16,-11 0-11-16,-21-4 1 15,-18-9-2-15,-20 1 1 16</inkml:trace>
  <inkml:trace contextRef="#ctx0" brushRef="#br0" timeOffset="159696.712">23114 11288 47 0,'18'0'23'0,"3"4"-12"0,-18-4 23 16,1-4-32-16,3 4 0 15,-4 10 1-15,-3 2 0 16,-3 14-4-16,-1 2 0 15,-6 6 2-15,-8 16 1 16,-3 7-2-16,-7 9 1 16,0 3-1-16,-1 0 1 15,5-7 0-15,6 1 0 16,4-6 1-16,7-1 0 0,7-12 1 16,3-6 0-16,4-7-1 15,4-3 1-15,10-9-1 16,0-7 0-16,8-2-2 15,2-1 1-15,1-6-6 16,3 1 1-16,4-8-15 16,-4-8 1-16</inkml:trace>
  <inkml:trace contextRef="#ctx0" brushRef="#br0" timeOffset="160311.661">23788 11624 51 0,'7'13'25'0,"18"-4"-17"15,-11-9 30-15,7 3-37 16,7-3 1-16,4 6 1 16,14 4 1-16,0-1-4 15,-4 1 0-15,-7-1 3 0,-10 0 1 16,-8 4-3-16,-17 9 0 16,-14 0-1-16,-10 12 1 15,-8 7-4-15,-7 3 1 16,-3 6-5-16,-8 0 1 15,8 1-4-15,7-14 0 16,14-5-7-16,10-11 0 16</inkml:trace>
  <inkml:trace contextRef="#ctx0" brushRef="#br0" timeOffset="160553.777">24627 11492 48 0,'11'47'24'0,"-11"16"-24"0,-4-44 42 0,-6 6-41 16,-4 9 0-16,0 1-1 15,3 6 1-15,1 6-3 16,2-3 1-16,5 3-7 15,3-3 0-15,7-10-7 16,4-6 0-16</inkml:trace>
  <inkml:trace contextRef="#ctx0" brushRef="#br0" timeOffset="160747.574">24963 12173 53 0,'17'78'26'0,"-17"26"-30"0,-3-86 46 16,-4 11-43-16,-7 2 1 15,-8 4-6-15,1-1 1 16,0 1-3-16,3-14 1 16,4-11-8-16,11-7 1 15</inkml:trace>
  <inkml:trace contextRef="#ctx0" brushRef="#br0" timeOffset="161513.15">26511 11922 49 0,'-3'-6'24'0,"-29"6"-27"0,21 3 45 16,-10 0-41-16,-7 3 0 15,-4 4 1-15,1-1 0 16,-1 4-3-16,7-1 1 16,4 1 0-16,3-1 1 15,4 1-2-15,4-4 0 16,3-3 0-16,3 4 0 16,8 2 0-16,10 1 1 15,7 3-1-15,3 6 1 0,1-7 1 16,-4 1 0-16,-3 0 0 15,-7-4 0-15,-4 4-1 16,-11-1 1-16,-6 4-1 16,-5 3 0-16,-2-6-1 15,-1-4 1-15,4-2-1 16,3-1 1-16,4-2 0 16,7-1 1-16,7-3-1 15,8-3 0-15,6-3 0 16,7-3 1-16,7-7 0 15,11 0 0-15,11 1-1 16,-5-10 1-16,-6-6 0 16,0 0 0-16,0-1 0 15,0 1 0-15,-7 0-1 16,-8 3 0-16,-2 3-1 16,-8 0 0-16,-7 3 0 0,-7 7 1 15,-7-1-1 1,-7 10 0-16,-4 6 0 0,-3 3 1 15,0 7-1-15,4 2 1 16,-1 11 0-16,4 2 0 16,3-3 0-16,8 0 0 15,6 0 0-15,8-3 0 16,7-3-4-16,0-7 0 16,3-2-10-16,3-7 0 15,8-6-1-15,-3 0 1 16</inkml:trace>
  <inkml:trace contextRef="#ctx0" brushRef="#br0" timeOffset="161768.577">27199 12182 37 0,'-3'41'18'0,"-4"-41"-17"16,3-3 35-16,1 3-33 15,-1-3 1-15,0-13 1 16,1-3 1-16,3-6-8 15,0 0 1-15,3 3 4 16,1 0 0-16,3 3-1 16,4 4 0-16,3-1-1 15,0 3 0-15,0 7-1 16,4 0 1-16,-1 3-5 16,1 3 1-16,3 3-10 0,-3-3 1 15,3-6-3 1,0 6 0-16</inkml:trace>
  <inkml:trace contextRef="#ctx0" brushRef="#br0" timeOffset="161963.754">27492 12141 41 0,'0'35'20'0,"-4"-4"-23"0,4-24 38 0,0-4-35 15,0 0 0 1,4-16-19 0,3-2 0-16,0-14 17 15,7-2 1-15</inkml:trace>
  <inkml:trace contextRef="#ctx0" brushRef="#br0" timeOffset="162398.171">27460 11891 39 0,'11'28'19'0,"14"-16"-19"15,-18-9 34-15,0 1-35 16,3 2 1-16,4 0-2 16,4 0 0-16,0 1-1 15,-1-1 1-15,1 0-3 0,0 1 0 16,-1-1 0-16,1 0 1 15,-1 0 2-15,5 1 1 16,-1-1 5-16,3-3 0 16,1 0 3-16,7-3 0 15,3 0 0-15,8 0 1 16,-1-3-3-16,-7-3 1 16,4-1-3-16,-11 1 0 15,-3-3-2-15,-8-4 0 16,-6 1-1-16,-11 5 0 15,-7 1-1-15,-7 6 1 0,-7 3-1 16,0 7 1-16,-1 2 0 16,1 4 0-16,0 6-1 15,10 6 1-15,4-3-2 16,7 3 0-16,11-6-3 16,10-3 0-16,0-3-5 15,4-4 0-15,7-8-4 16,3-11 1-16</inkml:trace>
  <inkml:trace contextRef="#ctx0" brushRef="#br0" timeOffset="162669.602">28441 11928 21 0,'7'-9'10'0,"-3"-10"-6"0,-8 16 12 0,-3 3-14 0,0 0 0 0,-4 0 1 16,-3 0 0-16,-7 0-4 0,-4 0 1 15,1 3 3-15,2 3 0 16,5 7 1-16,3-1 1 16,3 4 1-16,11 3 0 15,7 0 0-15,7 6 0 16,7 6 0-16,1 0 0 16,2-2-3-16,-2-7 0 15,-5 3-5-15,-10-3 1 16,-10 3-8-16,-4 3 1 15,-11-12-7-15,-7-7 0 0</inkml:trace>
  <inkml:trace contextRef="#ctx0" brushRef="#br0" timeOffset="163299.969">29986 11706 46 0,'4'18'23'0,"-1"17"-20"0,-3-23 40 16,-3 1-41-16,-1 6 1 15,-3 12 2-15,0 4 0 16,-4-1-6-16,4 10 0 0,-3-9 3 16,3 2 1-16,0-2-2 15,-4-10 0-15,1-3-2 16,-1-10 0-16,-3-12 0 16,-4-6 0-16,-3-7-2 15,-4-2 1-15,-10-7-1 16,0 3 0-16,-1 0-1 15,1 7 1-15,3 2 0 16,4 10 0-16,4 6 1 16,6 7 1-16,4 6 1 15,3 6 1-15,4 3 0 16,7 0 1-16,11 1-1 16,10-1 0-16,7-3-1 15,4 0 1-15,3-6-4 16,0-4 0-16,1-5-11 15,-1-7 1-15,-3-6-1 0,-4-7 0 16</inkml:trace>
  <inkml:trace contextRef="#ctx0" brushRef="#br0" timeOffset="163494.432">30025 12135 42 0,'0'47'21'0,"3"-22"-20"0,-3-15 41 16,0-4-41-16,-3 3 1 0,-1 1 0 16,1-1 0-16,-1-3-4 15,4-2 1-15,0-4-5 16,4-10 1-16,-1-9-9 16,-3-12 0-16</inkml:trace>
  <inkml:trace contextRef="#ctx0" brushRef="#br0" timeOffset="164545.417">30011 11878 38 0,'10'31'19'0,"5"-2"-15"16,-12-26 26-16,4 0-30 15,0 6 1-15,0 1 0 16,4-1 0-16,-4 1-2 15,3 2 1-15,-3 1 0 0,4 5 0 16,-4 7 0-16,4 4 0 16,-4-1-1-16,0 0 1 15,-7 0 0-15,3 1 1 16,-3 2-1-16,0-6 1 16,0-3 0-16,4-3 1 15,-4-4-1-15,3-5 1 16,4-4-1-16,4-9 0 15,3-6 0-15,0-4 0 16,4-3-1-16,7 1 1 16,3-4-1-16,4-3 1 15,3 0-1-15,-3 6 1 0,-1 7 0 16,-2 3 0-16,-5-1-1 16,1 11 1-16,-4-4-1 15,0 3 0-15,-3-3 0 16,-4 0 0-16,4-3 0 15,-1-4 0-15,1 4 0 16,-4-3 0-16,0 0 0 16,0-1 0-16,0-2-1 15,-3 3 1-15,-4-1-1 16,0 1 1-16,0 3 0 16,-3 3 0-16,-1 0 0 15,1 6 0-15,-1 0 0 16,-3 4 1-16,4-1-1 15,3 1 0-15,0-1 0 16,3 1 0-16,1-1-1 16,3-3 1-16,0 0-1 0,0 1 0 15,8-1-1-15,2 7 0 16,4-1 0-16,4 7 1 16,7 0-1-16,-4 0 1 15,4-1 1-15,-7 1 0 16,-7-3 1-16,-4 0 0 15,-7 5 0-15,-4 5 1 16,-3 5-1-16,-7-3 1 16,-3 0-1-16,-8 4 0 15,-6-7-1-15,-8 3 0 0,-7-3-1 16,-3 0 1-16,-4-6 0 16,4-10 0-16,0-2-1 15,6-7 1-15,8-3 0 16,4-7 0-16,13-2 0 15,8-4 1-15,6-3-1 16,15-6 0-16,14-3 0 16,10-4 1-16,0 1-1 15,8-3 1-15,3-4-1 16,-7 0 0-16,-4 4 0 16,-6-4 1-16,-5 1-1 15,-9-1 1-15,-8 0-1 16,-7 10 1-16,-7 6-1 15,-14 10 1-15,-4 2-1 16,-6 7 0-16,-5 12 0 16,-2 7 1-16,3 3 0 15,3 3 0-15,0 6 0 0,8 4 0 16,3-4-1-16,7 0 0 16,10-9-2-16,8-4 0 15,10-2-5-15,7 0 0 16,11-10-3-16,11-13 0 15,3-9-5-15,-4-6 1 16</inkml:trace>
  <inkml:trace contextRef="#ctx0" brushRef="#br0" timeOffset="164801.216">31941 12003 25 0,'21'-28'12'0,"-7"3"-7"0,-14 25 20 0,-4 0-22 16,-6-3 1-16,-4 6 1 15,-8 3 0-15,-6 1-6 16,0-1 0-16,-4 3 5 15,4 1 1-15,7 5-1 16,3 1 1-16,4 3-1 16,3 6 0-16,4 3 0 15,4-3 1-15,10 4-1 16,14-1 0-16,7 3-1 16,8 4 0-16,2-7-2 15,-6 0 1-15,-11-6-4 16,-17-6 0-16,-29-1-10 15,-17 1 1-15,-29-3-6 16,-20-4 0-16</inkml:trace>
  <inkml:trace contextRef="#ctx0" brushRef="#br0" timeOffset="165656.006">22779 12606 40 0,'7'0'20'0,"11"3"-12"15,-18-3 21-15,7 3-23 16,-4 6 0-16,-3 7 1 16,-3 12 1-16,-8 0-11 15,-7 13 0-15,-3 3 7 16,-7 16 1-16,0 9-4 15,0 18 1-15,3-2-1 16,4 6 0-16,3-19 1 16,4-6 0-16,7-10 0 15,3-5 1-15,8-11-1 0,6-11 1 16,12-11-1-16,9-8 1 16,12-10-2-16,-1 0 0 15,4-3-7-15,7 0 1 16,3 3-14-16,-3-7 0 15</inkml:trace>
  <inkml:trace contextRef="#ctx0" brushRef="#br0" timeOffset="166482.723">23477 13048 20 0,'-17'18'10'0,"-1"-18"8"0,18 4 11 15,0-1-20-15,0-3 0 16,0 0 3-16,7 3 0 15,4-6-16-15,6 0 0 16,15 3 10-16,10-4 1 16,11 4-7-16,4 0 1 15,-4 4-8-15,-4-4 0 16,-10 0-9-16,-11 0 1 16</inkml:trace>
  <inkml:trace contextRef="#ctx0" brushRef="#br0" timeOffset="166677.728">23308 13386 48 0,'-14'47'24'16,"28"-12"-19"-16,-3-29 38 0,3 0-41 16,7-2 0-16,7-4-1 15,7 0 1-15,18 0-4 16,4 0 1-16,10-4-7 15,3-2 0-15,-3-6-8 16,-3-1 1-16</inkml:trace>
  <inkml:trace contextRef="#ctx0" brushRef="#br0" timeOffset="166888.43">24402 12929 52 0,'-18'37'26'0,"-21"42"-30"0,32-54 43 16,0 25-40-16,-3 6 1 16,-1 13-6-16,-3-3 0 15,3 9-5-15,4-6 1 0</inkml:trace>
  <inkml:trace contextRef="#ctx0" brushRef="#br0" timeOffset="167098.538">24860 13600 53 0,'-21'56'26'0,"-35"48"-30"16,38-76 41-16,-10 6-40 16,-7 10 0-16,-1 0-14 15,8-3 0-15,0-10 13 16,17-3 0-16</inkml:trace>
  <inkml:trace contextRef="#ctx0" brushRef="#br0" timeOffset="167563.413">26599 12900 46 0,'-7'13'23'0,"-10"6"-21"16,10-13 41-16,-7 0-41 16,-4 7 0-16,-7 15 2 15,-6 6 0-15,-12 17-5 0,-3 18 0 16,4 12 0-16,0 1 1 15,3-4-8-15,4-6 1 16,6-15-9-16,8-26 0 16</inkml:trace>
  <inkml:trace contextRef="#ctx0" brushRef="#br0" timeOffset="168058.595">25862 13383 52 0,'11'19'26'0,"13"-10"-29"15,-9-9 44-15,6-3-41 16,18 3 0-16,3-6 0 16,4 3 1-16,14-3-2 15,0 2 1-15,-4 4-4 16,1 0 1-16,-8 0-4 15,-7 0 0-15,-3 0 0 16,-4 0 0-16,-6 0 0 16,-1 0 1-16,0 0 5 15,0 0 1-15,-3 0 5 16,0 0 1-16,-4-3 1 16,0 0 1-16,-3 0 0 15,-4-3 0-15,3 0-3 16,1-4 0-16,3-6-3 0,-7 4 0 15,0-7-2-15,-3 3 0 16,-8-9-1-16,1 7 1 16,-11-1 0-16,-4 9 0 15,4 10-1-15,-3 7 1 16,-1 5 0-16,1 10 0 16,-1 6 0-16,4 10 1 15,3-4-1-15,4 1 1 16,7-1-2-16,-3-2 0 15,10-7-4-15,4-6 0 0,6-4-11 16,12-15 1-16</inkml:trace>
  <inkml:trace contextRef="#ctx0" brushRef="#br0" timeOffset="168389.15">27301 13283 40 0,'-3'28'20'0,"-29"-3"-16"16,18-22 27-16,0-3-31 15,-4-3 1-15,1 0 0 16,-4 0 0-16,3 0-1 16,4 3 1-16,3 0 1 15,8 3 0-15,3 3-1 16,7 4 1-16,7 2 0 0,3 4 0 15,5-1-2-15,-1 4 1 16,-4-3 0-16,-2-3 1 16,-5-4-2-16,-3 3 1 15,-7 1-1-15,-3 0 0 16,-8-10-2-16,-7 3 0 16,-6-3-7-16,-1 0 0 15,4 0-5-15,3-3 0 16</inkml:trace>
  <inkml:trace contextRef="#ctx0" brushRef="#br0" timeOffset="168644.137">27817 12756 42 0,'-4'25'21'0,"-24"41"-23"16,17-44 35-16,-10 0-33 15,-7 16 0-15,-4 12-1 16,-3 12 1-16,3 7-2 16,7-3 1-16,4-12-6 15,7-11 1-15,7-21-6 16,7-9 1-16</inkml:trace>
  <inkml:trace contextRef="#ctx0" brushRef="#br0" timeOffset="168825.869">27305 13076 49 0,'25'19'24'0,"59"-4"-26"0,-52-11 46 15,18-4-44-15,6 0 0 16,4-4-9-16,0-5 0 0,7 3-1 16,3-4 1-16</inkml:trace>
  <inkml:trace contextRef="#ctx0" brushRef="#br0" timeOffset="169275.619">28773 13493 48 0,'-18'31'24'0,"-7"-12"-23"0,18-9 36 0,-3 2-37 15,-1 7 0-15,0 0 0 16,1-4 1-16,3-2-3 16,3-4 0-16,1-6-8 15,3-3 1-15,10-12-5 16,4-4 1-16</inkml:trace>
  <inkml:trace contextRef="#ctx0" brushRef="#br0" timeOffset="169440.422">28882 13311 22 0,'18'19'11'0,"-1"-19"-11"0,-10 3 11 16,0 3-22-16,-3 4 1 16</inkml:trace>
  <inkml:trace contextRef="#ctx0" brushRef="#br0" timeOffset="169740.057">28956 13515 18 0,'-14'19'9'0,"14"12"-5"0,0-28 18 16,0 0-18-16,0 0 0 15,0 1 1-15,0-4 1 16,0 0-8-16,10-10 0 0,8-2 5 16,0 2 0-16,6 1-2 15,1-4 0-15,3-2-2 16,4-4 1-16,0 3 0 16,-4 4 0-16,0 2 0 15,-3 10 0-15,-4 6 0 16,-7 4 1-16,0-4 1 15,-3 7 1-15,-7 2-1 16,-4 7 1-16,0 3-1 16,0-3 0-16,0-3-4 15,0 0 1-15,3-3-8 16,8-4 1-16,6-12-4 16,1-9 1-16</inkml:trace>
  <inkml:trace contextRef="#ctx0" brushRef="#br0" timeOffset="170009.695">29739 13389 37 0,'7'10'18'0,"-10"-7"-21"0,-1-3 35 16,-3 6-30-16,0-3 0 15,-7 4 4-15,-4-1 1 16,-6 3-8-16,-1 4 1 15,-3 3 3-15,7-4 1 16,-1 10-1-16,8 6 1 16,4-6-3-16,3 3 0 0,3 0-3 15,11-3 0-15,7 0-3 16,14-9 0-16,4-7-7 16,7-6 0-16,7-9-3 15,3-7 1-15</inkml:trace>
  <inkml:trace contextRef="#ctx0" brushRef="#br0" timeOffset="170250.168">30053 13499 26 0,'18'-15'13'0,"-1"5"-4"16,-10 7 21-16,-3 0-28 15,-4 3 0-15,-4-6 1 16,-3-1 1-16,-3 1-5 16,-4 3 1-16,-7 3 2 15,-4 3 1-15,-3 3-1 16,-8 7 1-16,5-7-2 15,-1 10 1-15,4 6-3 16,6 3 1-16,5 0-2 16,6 0 1-16,8-3-2 15,10-9 1-15,10-10-2 0,8-6 0 16,3-7-3-16,1-6 0 16,-1-2-4-16,0-7 0 15</inkml:trace>
  <inkml:trace contextRef="#ctx0" brushRef="#br0" timeOffset="170565.247">30078 13534 50 0,'-4'19'25'0,"4"-19"-33"0,0 3 50 0,0-3-42 15,7-3 0-15,0-4 0 16,4-2 0-16,-4 3-1 15,7-4 1-15,0-2-2 16,0-1 1-16,1-3 0 16,-1 1 0-16,3-1 0 15,1 0 0-15,0 4 1 16,-1 2 0-16,1 7 1 16,-1 6 1-16,-2 10-1 15,-5 6 1-15,-3 0-2 16,-7 6 1-16,0 3-3 15,-3 0 1-15,-1-3-9 16,1-6 0-16,3-13-4 16,7-6 1-16</inkml:trace>
  <inkml:trace contextRef="#ctx0" brushRef="#br0" timeOffset="171061.397">30794 13415 58 0,'7'18'29'0,"-3"1"-36"15,-4-16 58-15,0-3-51 16,0 3 1-16,0-3-1 15,0 0 1-15,0 0-2 16,-4 4 1-16,-3-1 0 16,-4 3 1-16,-3 0-1 15,-7 4 0-15,-4-4 1 0,1 7 0 16,3 12-1-16,3 3 1 16,4 3 0-16,7 1 1 15,0 2-3-15,7 1 1 16,10-4-4-16,15-9 1 15,3-10-7-15,0-12 1 16,4-9-9-16,0-7 1 16</inkml:trace>
  <inkml:trace contextRef="#ctx0" brushRef="#br0" timeOffset="171451.827">31164 12838 53 0,'4'28'26'0,"-4"25"-26"15,-4-40 44-15,1 5-43 0,-1 14 1 16,-6 2-1-16,-4 13 1 16,-4 10-3-16,-7 6 1 15,-3 9 1-15,0-7 0 16,0 4-2-16,6-6 1 15,1-13-5-15,11-9 1 16,6-13-7-16,11-9 0 16,11-16-5-16,-4-3 0 15</inkml:trace>
  <inkml:trace contextRef="#ctx0" brushRef="#br0" timeOffset="171692.164">31154 13502 47 0,'-4'19'23'0,"4"9"-25"0,0-28 41 0,0 7-38 15,0-1 0-15,0-3 1 16,0 3 1-16,0 4-4 16,0-1 1-16,7-3 1 15,0 1 0-15,8-4-1 16,6-6 0-16,3-7-4 15,5-2 0-15,2-4-8 16,-2 7 0-16,2-10-2 16,5-3 0-16</inkml:trace>
  <inkml:trace contextRef="#ctx0" brushRef="#br0" timeOffset="171992.489">31665 13380 40 0,'-3'38'20'0,"-11"-7"-24"0,7-25 37 16,-4 1-33-16,-7-1 1 16,1 0-1-16,-1-3 1 15,1 0-2-15,2 1 1 16,1-1 0-16,4 0 1 16,3 0-1-16,3 3 0 0,4 1 1 15,7-4 0-15,4 6 1 16,-1-3 0-16,1 7 1 15,-4-1 0-15,-3 4-1 16,-4 0 0-16,-8-1-1 16,-2 4 1-16,-4 0-4 15,0-3 0-15,0-1-4 16,-1-5 0-16,5-7-8 16,6-3 0-16</inkml:trace>
  <inkml:trace contextRef="#ctx0" brushRef="#br0" timeOffset="172202.726">31732 13487 44 0,'4'34'22'0,"-8"16"-20"0,4-40 36 15,-7 2-39-15,4 1 1 16,-1 3-1-16,1 2 1 15,-1-5 0-15,1 3 1 16,-1-4-7-16,1-6 0 16,3-6-7-16,3-12 1 15</inkml:trace>
  <inkml:trace contextRef="#ctx0" brushRef="#br0" timeOffset="172411.844">31775 13336 48 0,'7'22'24'0,"0"-9"-25"16,-7-13 40-16,7 3-39 16,0 0 0-16,0 0-5 15,4 0 0-15,3 0-4 16,0 0 0-16,3-6-5 15,5 0 1-15</inkml:trace>
  <inkml:trace contextRef="#ctx0" brushRef="#br0" timeOffset="172952.444">31933 13600 43 0,'0'34'21'0,"-3"-6"-24"0,3-25 41 0,0 4-36 0,0-4 1 16,0 0 0-16,0-3 1 16,7-3-5-16,4-3 0 15,3-4 3-15,7-2 1 16,0-1-2-16,4 1 0 16,3-4-1-16,4-3 0 15,-4 3-1-15,0 4 0 16,-7 2-2-16,0 1 0 0,1 3-1 15,2 6 1-15,1-7 0 16,0 7 0-16,-4 0 1 16,0-3 0-16,-7 6 1 15,0 1 1-15,0-1 0 16,-3 0 0-16,3-3 1 16,-3 0 0-16,-1-3 1 15,4 3 0-15,0-3 0 16,1-1 1-16,2 4-1 15,-3-3 1-15,0 6-2 16,4-6 0-16,-4 0-1 16,0-3 0-16,-3-3-1 15,-4-4 0-15,-7 0 0 16,-7 4 1-16,-4 3-1 16,-6 6 1-16,-1 6 0 15,0 7 1-15,-10-4-1 0,3 13 1 16,4 3 0-16,4 6 0 15,3 1-1-15,6 8 1 16,8-2-6-16,4 6 1 16,7-16-10-16,6-9 1 15</inkml:trace>
  <inkml:trace contextRef="#ctx0" brushRef="#br0" timeOffset="173118.278">32868 13847 46 0,'0'50'23'0,"-14"-34"-74"16,7-19 35-16</inkml:trace>
  <inkml:trace contextRef="#ctx0" brushRef="#br1" timeOffset="180416.088">21297 6020 20 0,'11'-3'10'0,"-4"16"0"0,-7-13 11 16,3 3-15-16,1 6 0 15,-4 1 3-15,-4-4 0 16,-3 10-11-16,-3 12 1 15,-1 10 7-15,1 21 1 16,-5 29-3-16,-2 15 1 0,-8 20-2 16,0 27 1-1,-3 16-2-15,0 13 1 0,3 16-2 16,-3-10 0-16,-4 6-1 16,-3-6 0-16,0-16-4 15,-8-12 1-15,-2-22-7 16,6-22 0-16,3-25-5 15,8-23 0-15</inkml:trace>
  <inkml:trace contextRef="#ctx0" brushRef="#br1" timeOffset="181496.498">21315 5882 26 0,'60'32'13'0,"56"-26"-11"0,-84-6 16 0,14 0-15 16,7 3 1-16,10 0 3 15,18 0 0-15,15 1-7 16,13-1 1-16,11 0 5 15,25 6 1-15,10 4-2 16,18-7 0-16,17 7-2 16,11-7 1-16,22 0-3 15,-1 0 1-15,35-6-1 16,1 0 0-16,28-12-1 16,6 6 0-16,5-4 0 15,20 1 0-15,-10-7 0 16,21 0 0-16,0 7-1 15,-14-4 1-15,7 7-1 16,-14 3 1-16,4 3-1 16,-8 3 1-16,0 3-1 15,-17 4 1-15,0-1-1 0,-25 1 1 16,4-4 0-16,-18 0 0 16,-11 10-1-16,-7-10 1 15,-21 0-1-15,-14-2 1 16,-17-1-1-16,-22-3 1 15,-21 0-2-15,-21 0 1 16,-21 3-1-16,-18-3 1 16,-18 3-1-16,-10 0 0 15,-11 3-1-15,-6-6 1 0,-8 16 0 16,-11 0 1-16,-10 9-1 16,-10 12 1-16,-8 4 0 15,-7 13 0-15,1 15 1 16,-1 21 0-16,0 5 0 15,4 8 0-15,-4 19 0 16,4 16 0-16,0 19 0 16,3 19 1-16,4 18-2 15,11 4 1-15,3 15 0 16,7 0 1-16,0 7-1 16,0-7 0-16,-7-12 0 15,-11-4 0-15,-6-18 0 16,-15-29 0-16,-10-9 0 15,-1-21 1-15,-6-20 0 16,-15-3 0-16,-13-22 0 0,-25-15 1 16,-11-19-1-16,-36-22 1 15,-23-19-1-15,-40-16 1 16,-14-19-1-16,-42-8 1 16,-18-11-1-16,-24 4 0 15,-39-13-2-15,-4 13 1 31,-353-16-5-31,121 19 1 16,52 13-2-16,28-1 0 16,15 1 0-16,-4-19 0 15,0-4 2-15,-7-12 0 0,-3-19 2 16,-22-9 0-16,-24-10-5 16,24 26 0-16</inkml:trace>
  <inkml:trace contextRef="#ctx0" brushRef="#br1" timeOffset="188432.028">14517 11088 10 0,'0'0'5'0,"0"6"3"0,0-6 5 0,0 0-11 16,0 3 1-16,0-3 2 16,-4 0 0-16,4-3-6 15,-3 3 0-15,-1 0 5 16,4 0 1-16,0 3-2 15,0-3 1-15,0 0-1 16,0 3 1-16,0-3-1 16,0 0 1-16,0 0-1 15,0 0 1-15,4 3-1 16,-4-3 0-16,7 0-1 16,0-3 1-16,0 3-1 15,4 0 0-15,-1 0-1 16,1 0 0-16,-1-3 1 15,4 0 0-15,-3-3-1 16,3 3 0-16,4 0 0 16,3-1 0-16,4-5-1 0,3 3 1 15,4-4-1-15,-1 4 1 16,5-3 0-16,2-1 0 16,5-2-1-16,3 9 1 15,-4-4 0-15,0 7 0 16,-6-6-1-16,2 6 1 15,5 0 0-15,-1-3 0 16,4 3-1-16,0 0 1 16,0 0-1-16,3 3 1 15,0-3-1-15,4 3 1 16,-3-3-1-16,-4 0 1 0,-4 0 0 16,0 0 0-16,4 0-1 15,3 3 1-15,1-3-1 16,-1 3 0-16,1-6 0 15,6 0 1-15,-3-3-1 16,0 3 0-16,-4-4 0 16,-6 1 1-16,-1-3-1 15,7 3 1-15,-3-1-1 16,0 7 1-16,-4 0-1 16,-3 3 0-16,0 1 0 15,-7-1 1-15,-4 0-1 16,0 0 1-16,-3 3-2 15,-4-3 1-15,4 0 0 16,-4 4 0-16,0-4-1 16,-3 0 1-16,-1 0-1 15,-3-3 1-15,-3 0 0 16,0 0 0-16,-4 0-1 0,0 3 0 16,-7-3 1-16,7 3 0 15,-4-3 0-15,4 0 0 16,0 0 0-16,0 0 1 15,-3 4-1-15,3-8 1 16,-3 4-1-16,-1 4 0 16,1-4 0-16,-1 0 1 15,1 0-2-15,-4 0 1 16,3 3 0-16,1-3 0 16,-4 0 0-16,0 0 0 0,0 0-1 15,3 6 1-15,-3-6-1 16,0 0 1-16,4-6-4 15,-4 6 0-15,3-3-12 16,-3-10 0-16</inkml:trace>
  <inkml:trace contextRef="#ctx0" brushRef="#br1" timeOffset="190008.027">14894 10156 18 0,'-3'-6'9'0,"-4"0"2"15,7 6 10-15,0 0-17 16,0 0 1-16,0 0 1 16,0 0 1-16,0 0-9 15,0 0 0-15,0 0 5 16,-4 0 1-16,1 3-3 15,-4 0 1-15,-4 0-2 16,-3 0 0-16,-4 1-1 16,1-1 1-16,-1 6-1 15,0-3 1-15,4 10-1 16,0 3 0-16,4 0 0 16,2 0 1-16,5-1-1 0,3-2 1 15,0-3 0-15,7-7 1 16,4-3 1-16,3-3 0 15,0-6-1-15,3-1 1 16,1-2-1-16,-4-7 0 16,0 1-1-16,0-4 1 15,-3 9-2-15,0 1 1 16,-1 0-1-16,-3-1 1 16,0 4 0-16,0 0 0 15,0 3 0-15,0-1 1 16,4 8-1-16,-4-8 1 15,-3 8 0-15,-1 5 0 0,1 4-1 16,-1 2 1-16,1 4-1 16,-1 0 1-16,4 0-1 15,0-1 0-15,0 1-1 16,0 0 1-16,4-3-5 16,0-7 1-16,-1-3-8 15,4-12 0-15</inkml:trace>
  <inkml:trace contextRef="#ctx0" brushRef="#br1" timeOffset="190326.245">15155 9777 37 0,'0'16'18'0,"0"-10"-19"0,0 0 28 15,0 7-27-15,4 9 1 16,-4 0-1-16,0 3 1 16,0 0-1-16,0 6 0 15,-4 10 0-15,1-3 1 16,-1-1-1-16,4-2 1 0,-3-7-3 15,3-3 0-15,0-6-8 16,3-7 0-16,4-12-1 16,-7 0 1-16</inkml:trace>
  <inkml:trace contextRef="#ctx0" brushRef="#br1" timeOffset="190609.078">15138 10072 26 0,'7'19'13'0,"0"-1"-9"16,-4-14 24-16,1-1-27 15,-1-3 1-15,4 3 2 16,-3-3 0-16,-4 0-5 16,7 0 1-16,7 0 3 15,4 3 1-15,-1 6-1 0,1-2 1 16,0-1-2-16,-4 0 1 15,-4-3-1-15,-6 0 0 16,-8 4-3-16,-3 5 0 16,-3 4-3-16,-8 3 0 15,0-4-8-15,1 1 0 16,-1-6-1-16,1-4 1 16</inkml:trace>
  <inkml:trace contextRef="#ctx0" brushRef="#br1" timeOffset="191000.149">15565 10009 33 0,'7'13'16'0,"0"-4"-14"16,-7-6 30-16,-4 3-31 15,-3 1 0-15,-3-1 1 16,-8 3 1-16,-3 1-4 16,0-1 1-16,-1 1 1 15,1-1 1-15,0 0-1 16,3 1 0-16,4-1 0 16,4-2 0-16,3-1-1 15,7 0 1-15,3-3-1 16,4 3 1-16,0 1 0 0,4-1 0 15,7 3-1-15,-4-5 1 16,0 2-1-16,-4 0 0 16,-6 4-1-16,-4 2 0 15,-7 4-3-15,-4 3 0 16,-6-1-5-16,-5-2 0 16,5-7-3-16,3 1 0 15</inkml:trace>
  <inkml:trace contextRef="#ctx0" brushRef="#br1" timeOffset="191316.23">15706 10178 36 0,'10'7'18'0,"-3"-14"-19"16,-3 4 32-16,-4 3-31 15,0 0 1-15,0-6 0 16,-7 3 0-16,-4 0-2 16,-6 3 1-16,-1 0 1 15,-3 0 0-15,-4 6-2 16,4 3 0-16,0 10-2 16,7 3 1-16,3 0-2 15,4 3 1-15,3-3-1 16,8-3 0-16,7-3 1 15,3-7 1-15,0-3-1 16,0-6 0-16,4-9-4 0,-1-7 0 16</inkml:trace>
  <inkml:trace contextRef="#ctx0" brushRef="#br1" timeOffset="191677.318">15875 9743 26 0,'-7'21'13'0,"3"14"-9"16,4-26 21-16,-3 4-22 15,-1 15 1-15,-3-3 2 16,-3 10 0-16,3 12-8 16,0 3 0-16,0 0 5 15,0 0 0-15,3-6-4 16,4-9 0-16,-4-7-5 15,8-6 0-15,0-6-6 0,3-13 1 16</inkml:trace>
  <inkml:trace contextRef="#ctx0" brushRef="#br1" timeOffset="192005.712">15970 10147 33 0,'4'19'16'0,"3"-16"-17"0,-4 3 27 0,-3 10-25 16,4-3 0-16,-1 2 1 15,1 1 1-15,-1 0-3 16,1-1 0-16,0-2 2 16,-1-7 1-16,1 0-3 15,-1-3 0-15,1 1-5 16,3-4 1-16,0-4-5 16,0-5 0-16,0-13-3 15,7 3 1-15</inkml:trace>
  <inkml:trace contextRef="#ctx0" brushRef="#br1" timeOffset="192276.976">16281 9645 37 0,'0'32'18'0,"-7"27"-21"0,7-40 39 0,-4 12-35 16,1 7 0-1,-4 19 1-15,-1 8 0 16,-2 1-3-16,-1-6 0 0,4-4 0 16,0-15 0-16,4-6-7 15,-1-10 1-15,4-10-5 16,0-15 0-16</inkml:trace>
  <inkml:trace contextRef="#ctx0" brushRef="#br1" timeOffset="192486.117">16069 10109 40 0,'4'13'20'0,"3"-13"-13"15,-4 0 36-15,4 0-41 16,7 0 1-16,4-3-1 0,7 3 0 16,3-3-6-16,-3 3 0 15,6 0-4-15,1 3 0 32</inkml:trace>
  <inkml:trace contextRef="#ctx0" brushRef="#br1" timeOffset="192814.216">16351 10197 42 0,'18'28'21'0,"21"-12"-8"0,-25-19 21 0,11 0-34 15,-4-3 0-15,0-7-1 16,0 4 1-16,-3-4-1 15,-4-3 1-15,-4-2-2 16,-6-1 1-16,-8-3-2 16,-3 6 1-16,-7 7 0 15,-3 9 0-15,-1 3 0 16,0 9 1-16,1 1 1 16,3 12 1-16,3 3 2 15,7 4 0-15,11-1 0 16,8-3 0-16,6 0 0 15,7-9 0-15,4 0-5 16,-1-10 0-16,-2-5-12 0,-8-4 0 16</inkml:trace>
  <inkml:trace contextRef="#ctx0" brushRef="#br1" timeOffset="195112.296">30459 11088 23 0,'-11'6'11'0,"-6"-15"-3"0,13 9 11 15,-3 3-18-15,0 3 1 16,0 3 3-16,0 4 1 16,3 0-4-16,4-1 0 15,4-2 5-15,3-1 1 0,7 0 0 16,7 1 0-16,11-4-2 15,-4-3 1-15,11 0-3 16,10 4 1-16,4-1-2 16,14 3 1-16,11-2-2 15,3-4 1-15,11 0-1 16,10 3 0-16,15 0-1 16,-1-6 1-16,18 7-2 15,11-4 1-15,3 0-1 16,0-3 1-16,4 3-1 15,3 0 1-15,-14 0-1 16,-18 0 1-16,-6 1-2 16,-18-1 1-16,-18-3-4 15,-18 3 0-15,-13-3-7 16,-19 0 0-16,-13-3-9 16,-14-4 1-16</inkml:trace>
  <inkml:trace contextRef="#ctx0" brushRef="#br1" timeOffset="198895.474">31111 10178 31 0,'8'7'15'0,"-5"-10"-6"0,-3 3 15 15,0 0-22-15,0 0 0 16,0-4 1-16,-3 1 1 31,-19 3-5-31,-2 3 0 16,-5-6 2-16,1 3 1 15,0 0-3-15,-4 3 1 16,8 4-2-16,-1 2 0 16,7 1 0-16,4-1 0 15,4 3 0-15,6-2 0 16,8 2 1-16,6-5 0 0,4-1 1 16,4-3 0-16,3-3 0 15,0-3 0-15,4-6 0 16,-4-1 0-16,0-2 0 15,-3-1 0-15,-4 4 0 16,0 2 1-16,-3 4-1 16,-1 0 0-16,-3 6 0 15,0 4 0-15,-3 5 0 16,-4 1 1-16,0 5-1 16,0 1 0-16,0-3-5 15,0 3 1-15,-4-4-6 16,1-5 1-16</inkml:trace>
  <inkml:trace contextRef="#ctx0" brushRef="#br1" timeOffset="199227.817">31355 9699 41 0,'-4'37'20'0,"-10"4"-25"15,7-28 37-15,-3 12-32 16,-4 9 1-16,-1 1-1 15,-2 9 0-15,-4 9 0 16,-1 0 0-16,5 0-2 16,3-2 1-16,3-11-7 15,1-11 0-15,2-11-3 16,5-11 1-16</inkml:trace>
  <inkml:trace contextRef="#ctx0" brushRef="#br1" timeOffset="199496.654">31253 10081 17 0,'21'3'8'0,"7"0"4"0,-17-3 9 16,3 4-17-16,3-1 1 15,4 0 2-15,1 3 1 16,-8 0-10-16,-7 4 0 16,-11 2 6-16,-6 4 0 15,-11 3-3-15,-11 3 0 16,0 0-4-16,-3-3 0 0,7-4-8 16,3-2 0-16</inkml:trace>
  <inkml:trace contextRef="#ctx0" brushRef="#br1" timeOffset="199871.238">31704 10050 33 0,'0'12'16'0,"-3"-2"-16"16,-1-7 23-16,-3 0-23 16,-4 3 0-16,-6 1 0 15,-1-1 0-15,-3 3 0 0,0 1 1 16,3 5-1 0,4-5 1-16,0-4-1 0,3-3 1 15,8 3-1-15,3 1 0 16,3 5 0-16,4 1 0 15,4-1 0-15,-4 1 1 16,0-1-1-16,0-2 1 16,-3 2-1-16,-8 1 0 15,1-1-1-15,-4-2 1 16,-7 2-2-16,-4 4 1 16,0-3-9-16,-3-1 1 0</inkml:trace>
  <inkml:trace contextRef="#ctx0" brushRef="#br1" timeOffset="200307.133">31926 10207 25 0,'0'18'12'0,"-7"-21"-3"0,7 3 14 15,-3 0-21-15,-1-6 0 16,1 6 2-16,-4 0 0 15,-4 3-5-15,-3 0 1 16,0 4 3-16,0 2 0 16,-4 4-1-16,1 2 0 15,2 1-2-15,1 0 0 16,4-1-1-16,3 1 1 16,7 0-1-16,7-7 1 15,7-3-2-15,7-9 1 0,0-6-1 16,-3-7 1-16,-1-3-5 15,-2-3 0-15,-1-3-5 16,3 3 1-16</inkml:trace>
  <inkml:trace contextRef="#ctx0" brushRef="#br1" timeOffset="200591.602">32173 9639 34 0,'4'6'17'0,"-18"66"-16"0,10-56 29 15,-3 12-28-15,0 10 1 16,-7 9 0-16,0 13 1 15,-4-1-5-15,-3 16 0 16,3 4 2-16,4-7 1 16,4-12-7-16,3-13 0 15,3-10-7-15,4-15 0 16</inkml:trace>
  <inkml:trace contextRef="#ctx0" brushRef="#br1" timeOffset="200833.129">32173 10200 20 0,'0'32'10'0,"-3"18"-1"16,3-41 8-16,0 7-17 16,3 0 1-16,1 2 2 15,-1 11 0-15,4-4-3 16,1 0 0-16,2-6 1 15,1-13 0-15,3-12-1 16,3-13 1-16,1 0-3 16,7-6 1-16,-1-10-8 15,8 1 1-15</inkml:trace>
  <inkml:trace contextRef="#ctx0" brushRef="#br1" timeOffset="201057.884">32583 9771 36 0,'-15'69'18'0,"-16"25"-22"0,20-57 31 15,-3 7-28-15,0 19 1 0,-4 6-2 16,1-6 1-16,3-10-5 15,6-15 0-15,1-10-4 16,4-19 1-16</inkml:trace>
  <inkml:trace contextRef="#ctx0" brushRef="#br1" timeOffset="201268.281">32329 10160 42 0,'10'9'21'0,"15"22"-27"15,-18-24 42-15,0-4-37 16,4 0 1-16,3 6-1 16,0 1 0-16,3-1-1 15,8-3 0-15,7-2-10 0,-4-1 1 16</inkml:trace>
  <inkml:trace contextRef="#ctx0" brushRef="#br1" timeOffset="201613.638">32628 10266 35 0,'25'19'17'0,"10"-10"-10"0,-20-5 24 16,2-1-29-16,1 0 0 0,3 0 0 15,0-3 0-15,0 0-3 16,4-9 0-16,0-1 2 16,-4-2 0-16,-7-4-1 15,-7 0 0-15,-7 1-1 16,-4-1 1-16,-10 7-1 16,0 2 1-16,4 7 1 15,-4 13 0-15,-1 9 1 16,5 3 0-16,3 12 2 15,7 7 1-15,0 0 0 16,3-6 0-16,11 0-1 16,11-13 1-16,10-7-3 15,15-11 1-15,3-7-13 16,-11-10 0-16,-14-5-7 16,-10-4 0-16</inkml:trace>
  <inkml:trace contextRef="#ctx0" brushRef="#br2" timeOffset="209134.444">977 15569 35 0,'0'6'17'0,"11"-3"-5"0,-11 0 17 0,0 1-25 16,3-1 1-16,4 0 2 15,-3 0 1-15,3 0-10 16,0 0 0-16,-7-3 7 15,11-6 0-15,-1-3-3 16,4-7 1-16,11-9-2 16,-4-7 0-16,11-5-1 15,-4-4 0-15,11-3 0 16,-7 3 0-16,-1 1-2 16,-2-4 1-16,-8 3-2 15,0 0 1-15,-3 10-1 16,-8 6 1-16,1 9-1 15,-4 7 0-15,-4 9 1 16,4 9 1-16,-7 7 1 16,-7-4 0-16,4 7 0 15,3 3 1 1,0 28 0-16,14-3 1 16,-7-6 0-16,4 0 1 15,6-19 0-15,-3-3 0 16,15-7 0-16,-8-12 0 15,7-12-1-15,4-10 0 16,-4-13-1-16,0 1 1 16,-3-13-2-16,-8-7 1 0,-6 1-1 15,-4 0 1-15,4 2-4 16,-11 4 1-16,3 10-4 16,4 12 1-16,-7 6-12 15,0 6 0-15</inkml:trace>
  <inkml:trace contextRef="#ctx0" brushRef="#br2" timeOffset="209509.688">1923 15199 34 0,'14'6'17'0,"-4"-12"-12"0,-10 6 17 16,0 0-20-16,0 0 0 15,0 0 1-15,-3 0 1 16,-8-3-5-16,1-4 1 16,-15 7 2-16,0 0 1 15,-3 13-3-15,0 0 1 16,-4 2-3-16,4 4 1 15,7 3-5-15,0 3 1 16,3 3-3-16,7 0 1 16,4 1 2-16,14-7 0 15,11-10 4-15,3-9 0 0,0-12 3 16,7-4 1-16,4-2-4 16,-4-10 0-16,-6-10-5 15,-5 1 0-15</inkml:trace>
  <inkml:trace contextRef="#ctx0" brushRef="#br2" timeOffset="209797.172">2036 14738 48 0,'0'3'24'0,"-22"28"-28"16,15-24 48-16,4 8-41 16,-8 4 0-16,4 12 2 0,7 10 0 15,0 16-7-15,0-1 1 16,-3 10 4-16,-4 0 0 16,7-7-3-16,0-5 0 15,0-13-5-15,0-13 1 16,0-9-6-16,0-10 0 15,0-12-7-15,-7-13 1 16</inkml:trace>
  <inkml:trace contextRef="#ctx0" brushRef="#br2" timeOffset="210007.368">1873 15102 48 0,'4'9'24'0,"35"-18"-29"16,-29-1 43-16,1 1-44 16,6-1 1-16,-2 1-21 15,2-4 0-15</inkml:trace>
  <inkml:trace contextRef="#ctx0" brushRef="#br2" timeOffset="210366.179">2067 15211 55 0,'7'22'27'0,"25"-15"-29"0,-25-11 46 16,4 1-43-16,10-3 1 15,-3 0 1-15,-4-4 0 16,3-2-5-16,1-4 1 16,3 0 2-16,-10-2 0 15,-1-1-2-15,1 0 1 0,-11 0-4 16,0 4 1-16,-4 5-2 16,-10 7 0-16,4 9-1 15,-4 4 0-15,-4 5 1 16,0 1 0-16,-3 9 3 15,7-3 1-15,-4 3 3 16,11 7 0-16,4-7 0 16,6-7 1-16,8 1-3 15,6-6 1-15,5-7-10 16,6-12 1-16,11-13-5 16,-8-9 0-16</inkml:trace>
  <inkml:trace contextRef="#ctx0" brushRef="#br2" timeOffset="210651.4">2551 14851 42 0,'0'25'21'0,"-11"12"-25"16,4-27 39-16,7-1-35 16,-7 1 1-16,-4-1-1 0,1 1 1 15,-4 2-2-15,7 1 1 16,-4 2 1-16,0-2 1 15,11 3 0-15,0-1 0 16,11 1 0-16,0 0 1 16,6-1 0-16,-3 1 0 15,4 0-1-15,0-7 0 16,-8 4-1-16,-6-1 0 0,-4 4-2 16,-11-1 1-16,8 4-8 15,-8-6 0-15,-7-7-7 16,8 0 0-16</inkml:trace>
  <inkml:trace contextRef="#ctx0" brushRef="#br2" timeOffset="210907.681">2900 14982 49 0,'0'10'24'0,"0"-10"-20"15,0 0 41-15,0 0-44 16,0-6 0-16,0 6 0 0,0 0 1 16,0 0-5-16,0 0 0 15,0 0-8-15,-7 3 0 16,-4 0-5-16,11 0 1 15</inkml:trace>
  <inkml:trace contextRef="#ctx0" brushRef="#br2" timeOffset="211102.014">2829 15274 66 0,'11'6'33'0,"-1"-9"-47"16,1 0 65-16,-7 0-52 16,3 0 0-16,3 0-7 15,-10 3 0-15,-3-3-5 16,-4-1 1-16</inkml:trace>
  <inkml:trace contextRef="#ctx0" brushRef="#br2" timeOffset="211492.676">818 15914 52 0,'11'6'26'0,"0"-9"-17"0,-1-3 35 15,18-1-40-15,22 1 0 0,20-6 1 16,19-7 1-16,13-3-8 15,28 0 0-15,29-6 5 16,0-10 1 0,60-3-5-1,-57 10 0-15,-28 9-8 16,-21 9 1-16,-36 7-12 16,-6 6 1-16</inkml:trace>
  <inkml:trace contextRef="#ctx0" brushRef="#br2" timeOffset="212378.262">4216 15186 37 0,'0'-3'18'0,"10"6"-7"16,-10-3 18-16,0 0-24 15,0 0 1-15,0 0 3 16,-7 3 1-16,4 10-13 15,-4 3 1-15,3 2 8 16,-3 11 0-16,4 5-3 16,3 7 0-16,3 0-2 15,4-4 0-15,-3-2-3 16,3-7 1-16,3-9-7 16,1-10 0-16,-1-12-10 15,8-16 0-15</inkml:trace>
  <inkml:trace contextRef="#ctx0" brushRef="#br2" timeOffset="212589.942">4279 14998 49 0,'4'0'24'0,"-1"-6"-18"0,4 3 36 0,-7 3-41 15,0 0 0-15,4-3 0 16,3 3 0-16,-4 0-7 16,4 0 0-16,-7 0-9 15,0 0 0-15</inkml:trace>
  <inkml:trace contextRef="#ctx0" brushRef="#br2" timeOffset="213025.646">3979 14951 46 0,'-3'16'23'0,"-8"-1"-22"0,11-5 33 0,-10 9-34 16,-1 9 1-16,4 3-1 16,-11 7 0-16,4 9-2 15,-3 13 0-15,-1 5-3 16,14 4 1-16,4 0-3 16,11 0 0-16,10-9-5 15,7-13 1-15,11-9 0 16,0-13 0-16</inkml:trace>
  <inkml:trace contextRef="#ctx0" brushRef="#br2" timeOffset="213310.027">4572 14929 60 0,'21'63'30'0,"18"-10"-40"0,-18-28 68 16,-10 3-57-16,17 13 1 15,-3 3-1-15,3 6 1 16,0 1-4-16,-14 2 0 15,-14 3-8-15,-14 7 0 0,-7 0-8 16,-14-1 1-16</inkml:trace>
  <inkml:trace contextRef="#ctx0" brushRef="#br2" timeOffset="-214582.067">5479 15114 44 0,'0'41'22'0,"0"12"-18"0,-7-37 22 0,-4 12-26 16,0 13 0 0,-6 15 0-16,-4 10 1 0,-1 3-3 15,-6 6 1-15,7-2-5 16,3-8 0-16,4-14-6 15,0-14 1-15</inkml:trace>
  <inkml:trace contextRef="#ctx0" brushRef="#br2" timeOffset="-213817.337">5235 15459 41 0,'0'19'20'0,"0"3"-24"0,0-22 35 16,0 0-27-16,0 0 0 16,4-6 3-16,6-10 0 15,-6-3-8-15,6-9 1 16,12-7 6-16,13-9 0 15,4-3-1-15,21-12 0 16,0-1-1-16,0-2 0 16,-7 2-2-16,-4 7 0 15,-10 12 0-15,-11 10 0 16,-3 9-1-16,-1 9 0 0,-13 10-2 16,0 15 1-16,-8 7-2 15,-6 16 1-15,-19 12-2 16,-6 3 0-16,-11 6-1 15,8-2 1-15,-8-1-1 16,-4-9 0-16,15-6 2 16,0-13 0-16,7-3 0 15,10-10 1-15,1-2 0 16,20-7 1-16,1 0 1 16,-1 0 0-16,12 3 0 15,-1 4 1-15,3-1-1 16,1 4 1-16,0 5-1 15,0 1 1-15,-4 0-1 16,0 6 0-16,-4-6-1 0,1 0 0 16,0-7 0-16,-4-2 1 15,4-4 0-15,3-3 0 16,7-6 0-16,-7-3 0 16,0-7-1-16,-3-2 0 15,3-7 0-15,-3 0 0 16,-8-7-1-16,-6 7 0 15,3 0 0-15,-7 4 0 16,0 2-1-16,-7 7 1 16,3 5-1-16,-3 4 1 15,4 10-1-15,-8 2 0 16,8 7 1-16,-1 6 1 0,1 4-1 16,6 5 0-16,4 1-1 15,4 2 1-15,10-2-6 16,0-7 1-1,7-9-5-15,4-7 1 16,7-12-4-16,0-9 0 0</inkml:trace>
  <inkml:trace contextRef="#ctx0" brushRef="#br2" timeOffset="-213531.499">6361 15418 29 0,'10'-56'14'0,"-3"31"-10"16,-7 15 24-16,0 1-25 15,0 3 0-15,0-1 2 16,-3 7 1-16,-1 7-8 15,-3 2 1-15,-3 1 5 16,2 2 0-16,-9 4-2 16,-1-1 0-16,4 1-1 0,4 0 0 15,-1-1 1-15,0 1 0 16,11 3 0-16,0-3 0 16,4-1 1-16,14 4 0 15,-8-3 1-15,4 3 0 16,0-4-2-16,-3 1 1 15,-8 0-2-15,-3 2 1 16,-3 1-4-16,-8 3 1 16,-3-3-7-16,0-3 0 15,-7-4-9-15,10-2 0 0</inkml:trace>
  <inkml:trace contextRef="#ctx0" brushRef="#br2" timeOffset="-213260.026">6565 15418 40 0,'0'25'20'0,"-7"10"-16"16,4-19 27-16,3-4-30 16,-7 4 0-16,3 3 2 15,1 3 1-15,3 3-4 16,7 3 0-16,0-3 2 15,3-6 0-15,1-4-1 16,-1-2 1-16,8-7-2 0,3-12 0 31,18-35-13-31,-7-12 1 16,-1 0-2 0,-2-7 1-16</inkml:trace>
  <inkml:trace contextRef="#ctx0" brushRef="#br2" timeOffset="-213030.742">7123 14876 55 0,'-11'63'27'0,"-24"24"-37"0,24-58 54 0,-3 11-44 15,0 14 0-15,0 21-5 16,-7 6 0-16,3 4 0 16,4-13 0-16,7-9-9 15,-4-22 0-15</inkml:trace>
  <inkml:trace contextRef="#ctx0" brushRef="#br2" timeOffset="-212823.397">6763 15352 59 0,'10'13'29'0,"12"-16"-35"0,-8 0 55 16,10-7-49-16,5-2 0 15,23-1-4-15,8-2 1 16,11-1-2-16,0 0 1 15,-4 4-13-15,-18 5 1 16</inkml:trace>
  <inkml:trace contextRef="#ctx0" brushRef="#br2" timeOffset="-211880.117">6869 14732 39 0,'0'6'19'0,"3"0"-15"0,1-3 25 0,-1 4-25 16,1 2 1-16,-4 7 3 15,3 12 0-15,-3 13-10 16,0 18 1-16,-7 4 6 16,-3 18 0-16,-5 17-6 15,-2 8 1-15,-1 1-13 16,-3-16 0-16,7-6-3 16,3-20 0-16</inkml:trace>
  <inkml:trace contextRef="#ctx0" brushRef="#br2" timeOffset="-211472.393">8079 15180 55 0,'-11'9'27'0,"-14"51"-35"0,22-44 54 0,-4 9-46 16,7 3 0-16,-4 10-3 16,4-1 1-16,0-5-6 15,0-4 0-15,0-12-7 16,4-10 1-16</inkml:trace>
  <inkml:trace contextRef="#ctx0" brushRef="#br2" timeOffset="-211051.847">8001 15026 45 0,'18'29'22'0,"10"8"-20"0,-18-31 36 15,12 4-36-15,-1-1 0 16,11 1 1-16,-1-4 0 16,8-3-5-16,7-3 1 15,-7-3 2-15,0 0 1 16,-8-3-1-16,-2-1 0 16,-5 1-1-16,-10 3 0 15,-3 0 0-15,-8 6 0 0,-6 6 0 16,-8 4 0-16,-3-4 0 15,-10 1 0-15,6 5-1 16,-7 4 0 0,1 3 0-16,6-9 0 0,4 2 0 15,7-2 0-15,3-1 1 16,4 1 0-16,7 3 3 16,7-1 1-16,8 4 1 15,2 3 0-15,4 0 0 16,-3 3 0-16,-4 0-3 15,-10 3 1-15,-22 7-8 16,-20 9 0-16,-8-7-14 16,-18-11 1-16</inkml:trace>
  <inkml:trace contextRef="#ctx0" brushRef="#br2" timeOffset="-210407.955">10322 14973 61 0,'-3'22'30'0,"-11"9"-31"15,3-21 46-15,-3 5-45 16,0 7 0-16,-7 0 0 16,-11 0 0-16,-3-6 0 15,-4 3 0-15,0 0 0 16,4-1 0-16,3 11-3 16,0-7 1-16,8 3-1 15,6-3 0-15,11-4-1 16,7 1 0-16,10-6 0 0,8-7 0 15,10-6 2-15,4-6 0 16,0-7 2-16,0-2 0 16,-8-4 0-16,-3 0 0 15,-3 0 1-15,0 7 1 16,-4 2-2-16,0 1 1 16,0 6-1-16,-3 6 1 15,-1 6 0-15,-3 10 0 16,-3 6 0-16,-1-3 0 15,1 6 0-15,-4 0 0 16,3 4-3-16,4-7 0 16,0-6-7-16,4-4 1 0,3-15-7 15,4-3 1-15</inkml:trace>
  <inkml:trace contextRef="#ctx0" brushRef="#br2" timeOffset="-210181.226">10657 14675 54 0,'0'35'27'0,"-14"18"-33"16,11-37 51-16,-4 12-44 15,-4 6 0 1,-14 54 0-16,4-6 0 15,4-10-6-15,3-9 0 16,3-10-10-16,7-19 1 16</inkml:trace>
  <inkml:trace contextRef="#ctx0" brushRef="#br2" timeOffset="-209912.426">10485 15199 44 0,'14'16'22'0,"21"-29"-11"0,-21 13 28 0,11-3-36 15,7 6 1-15,-1 3 3 16,1 1 1-16,-7-1-9 16,-4 3 0-16,-3 1 5 15,-11 8 0-15,-7 4-2 16,-7 7 0-16,-11-1-3 15,-7 3 0-15,0-6-4 16,1-3 0-16,6-6-5 16,8-4 0-16,6-8-8 15,11-11 0-15</inkml:trace>
  <inkml:trace contextRef="#ctx0" brushRef="#br2" timeOffset="-209566.022">11331 15001 55 0,'-7'10'27'0,"11"-4"-34"0,-8-3 46 16,-10 0-39-16,-11 4 0 16,-10 5 1-16,-4 1 1 15,0 2-2-15,4 4 0 16,3 0 1-16,4 0 1 15,0-7-1-15,10 1 1 16,4 6-1-16,4-4 1 0,10 14-1 16,7-11 1-16,3 1-1 15,8 3 1-15,7 0-1 16,-1-3 1-16,-6-3-2 16,0 2 0-16,-8 1-1 15,-6 0 1-15,-8 3-2 16,-3 3 0-16,-3-3-7 15,-5 0 1-15,5 0-9 16,3-3 1-16</inkml:trace>
  <inkml:trace contextRef="#ctx0" brushRef="#br2" timeOffset="-209371.441">11483 15403 55 0,'21'34'27'0,"-10"16"-30"0,-8-37 45 16,-3-1-42-16,0 1 0 15,-3-4-1-15,-1-2 1 16,1-4-4-16,-1-3 1 16,1-6-12-16,-1-4 0 15</inkml:trace>
  <inkml:trace contextRef="#ctx0" brushRef="#br2" timeOffset="-208861.892">12982 15152 66 0,'0'0'33'0,"4"0"-40"0,-4 0 58 16,0 3-51-16,-4 0 1 15,-3 3-1-15,-7 1 1 16,-4-1-1-16,-6 3 0 15,-8 13 1-15,0 0 0 16,0 6-2-16,4 4 0 16,4 12-1-16,6 3 0 15,7 0-2-15,15 0 1 0,10 0-4 16,14-13 0-16,11-12-1 16,0-9 0-16,3-10-9 15,11-6 1-15</inkml:trace>
  <inkml:trace contextRef="#ctx0" brushRef="#br2" timeOffset="-208636.262">13335 15368 44 0,'18'-25'22'0,"-11"13"-14"15,-4 5 35-15,-3 7-40 16,0-9 0-16,-3 3 2 16,-8-1 0-16,-7 7-6 15,-3 0 1-15,-10 3 4 16,-1 4 0-16,-3-1-2 15,-1 7 1-15,8 8-4 0,3 1 1 16,4 4-5-16,7-1 1 16,11 3-4-16,10-9 0 15,10-4-8-15,8 1 0 16,7-13 0-16,3-12 0 16</inkml:trace>
  <inkml:trace contextRef="#ctx0" brushRef="#br2" timeOffset="-208276.545">13416 15343 51 0,'11'47'25'0,"3"10"-27"0,-11-42 50 0,-3 1-47 16,4 0 1-16,-1-7 0 15,-3 0 0-15,4-2-4 16,3-7 1-16,0-7 1 15,0-5 0-15,4-10-4 16,-1-3 0-16,-3 0-2 16,4-10 1-16,0 7-1 15,-1-3 1-15,4 6 0 16,0 0 1-16,4 9 5 16,-4 6 0-16,0 10 3 15,-3 10 1-15,-1 6 1 16,-6 2 0-16,-1 4-1 15,-3 6 1-15,0-2-4 16,0 2 1-16,0-3-3 0,0-6 0 16,4 0-6-16,3-7 1 15,4-9-11-15,3-9 0 16</inkml:trace>
  <inkml:trace contextRef="#ctx0" brushRef="#br2" timeOffset="-208005.493">13931 15236 48 0,'11'48'24'0,"-1"5"-21"0,-3-38 36 0,-3 1-36 16,3 6 1-16,-3-3 4 15,3 0 1-15,-4 0-11 16,4-7 1-16,0 1 6 15,0-7 0-15,0 0-2 16,4-6 0-16,0-6-3 16,-1-3 0-16,-3-4-4 15,0-3 1-15,4 4-6 16,-1-4 1-16,-3 0-11 16,4-2 1-16</inkml:trace>
  <inkml:trace contextRef="#ctx0" brushRef="#br2" timeOffset="-207659.557">14249 15305 52 0,'14'19'26'0,"32"-19"-26"0,-36-6 40 16,8 0-38-16,3-1 1 16,0-2 0-16,4 0 1 15,0-4-6-15,-8-6 1 16,1 7 2-16,-4 2 1 15,-3 1-2-15,-8 0 0 16,-6-1-1-16,-4 4 1 16,-4 6 0-16,0 0 0 15,-3 3 0-15,0 6 0 0,-3 4-1 16,2 3 0-16,5 2 0 16,3 1 1-16,3 3-2 15,4 3 1-15,7-3 0 16,7 0 0-16,11 0-2 15,0-6 0-15,3-4-4 16,0-5 1-16,-3-7-7 16,3-7 0-16,-3-5-2 15,3-4 1-15</inkml:trace>
  <inkml:trace contextRef="#ctx0" brushRef="#br2" timeOffset="-206789.567">14884 15243 62 0,'14'-7'31'0,"0"11"-42"0,-7-4 67 16,4-4-56-16,-4 4 0 16,0 0 0-16,-4 4 0 0,1 2 0 15,-1 3 0-15,1 1 0 16,-1 2 0-16,1 1-1 15,-1-4 1-15,4 1 0 16,0-7 0-16,4 3 0 16,3-3 0-16,4 0 0 15,-1 0 0-15,1 1-1 16,0-1 1-16,-1 0-1 16,1-3 0-16,0 3-1 15,3 0 1-15,0 3-1 16,0 4 1-16,0 9-1 15,-3 3 1-15,-4 6 0 16,0 6 0 0,-7 35 0-1,-3-6 1-15,-8-7-1 16,-3-5 0-16,-7-4 0 0,0 0 1 16,-7-7-1-16,-4-5 1 15,-3-7-1-15,-4-9 1 16,0-7 0-16,4-12 0 15,3-9-1-15,8-7 1 16,6-2-1-16,11-4 1 16,11-3 0-16,10 3 1 15,7-3-1-15,7-10 1 16,15 1-1-16,6-7 0 16,-3 0 0-16,0-3 0 0,-3-3 0 15,-5 3 0-15,1-3-1 16,-7 3 1-16,-7 0-1 15,-11 4 0-15,-7 11 0 16,-10 4 1-16,-8 6-1 16,-3 7 1-16,-4-1 0 15,-3 13 0-15,-3 10 0 16,-1 2 1-16,4 10 0 16,0 3 0-16,7 7 0 15,0 5 0-15,7-2-1 16,7-4 1-16,7 1-1 15,4-4 0 1,3-9-5-16,7-10 1 0,0-3-7 16,0-9 1-16,-6-9-5 15,-8-10 1-15</inkml:trace>
  <inkml:trace contextRef="#ctx0" brushRef="#br2" timeOffset="-206459.746">15776 15312 44 0,'0'22'22'0,"-3"15"-21"0,3-30 41 16,0-1-42-16,0 0 1 15,0-3 0-15,0 0 0 16,0-3-2-16,3-6 1 16,4-6 1-16,0-1 0 15,4-3-1-15,3-2 0 0,4 2 0 16,-4-3 0-16,0 7 0 15,4 2 0-15,-1 4 0 16,1 6 0-16,-1 6 0 16,-2 4 0-16,-1-1 0 15,0 0 0-15,0 4-1 16,-4-4 1-16,1 4-3 16,0 2 0-16,-1-2-3 15,-3 3 1-15,4-7-6 16,-1 1 0-16,5-7-3 15,2-3 0-15</inkml:trace>
  <inkml:trace contextRef="#ctx0" brushRef="#br2" timeOffset="-205963.664">16478 15202 38 0,'28'-6'19'0,"-20"-1"-18"0,-8 7 36 0,3 7-37 0,-3-7 0 0,-7 0 1 0,-4 0 0 16,-6 3-2-16,-8 3 1 16,0 0 1-16,-3 7 1 15,3 6-1-15,4 0 1 16,7 6-1-16,4 0 1 16,3 0-1-16,3 3 1 15,4 0-1-15,11-6 0 0,3-3-2 16,7-6 1-16,11-7 0 15,3 0 1-15,-3-6-1 16,-1 0 0-16,1-6-1 16,0-4 1-16,-4-2-1 15,0-4 1-15,-3-3-1 16,0-3 1-16,-4-3-1 16,-3-3 0-16,-1 3 0 15,-3 0 1-15,-3 6-1 16,-4 7 0-16,-7 2 0 15,0 4 0-15,-7 9 0 16,-4 10 1-16,1 9 0 16,3 6 0-16,3 6 1 15,4 10 1-15,7-6-1 16,4-4 0-16,3-2 0 16,4-4 0-16,3-9-2 0,7-10 1 15,7-6-13-15,-3-12 0 16,-4-7 0-16,11-12 0 15</inkml:trace>
  <inkml:trace contextRef="#ctx0" brushRef="#br2" timeOffset="-205363.224">18754 14512 53 0,'14'-12'26'0,"-11"-1"-34"0,-3 13 53 15,-7 0-42-15,-3 6 0 16,-11 7 1-16,-15 12 0 15,-6 6-6-15,-4 16 1 0,-3 19 4 16,-8 13 0-16,1 15-1 16,-1 28 0-16,11 10-1 15,11 15 0-15,14-22-3 16,10-5 0-16,11-26-9 16,11-25 1-16,7-22-8 15,3-19 0-15</inkml:trace>
  <inkml:trace contextRef="#ctx0" brushRef="#br2" timeOffset="-205017.893">19075 15030 57 0,'-18'12'28'0,"-17"16"-34"0,21-21 50 16,-7 5-44-16,-4 1 1 16,0 2 1-16,-3 4 0 15,3-9-2-15,8 5 0 16,6 4 1-16,7 3 1 16,12-3 0-16,9 0 1 15,8 3-1-15,3 0 1 16,0-1-1-16,-7 1 0 15,-3 0-1-15,-7 3 0 0,-4 7-1 16,-11-4 0-16,-10 3-4 16,-11 4 1-16,-6-10-6 15,-5-6 1-15,5-10-10 16,9-6 0-16</inkml:trace>
  <inkml:trace contextRef="#ctx0" brushRef="#br2" timeOffset="-204746.353">19438 14594 41 0,'4'0'20'0,"-4"6"-11"15,0-3 26-15,-4 3-32 0,-7 7 1 16,-3 9 2-16,-3 12 0 15,-8 13-8-15,-3 13 0 16,0 18 5-16,-1 10 0 16,8 6-3-16,7 3 0 15,11-6-6-15,3-22 1 16,3-19-9-16,4-24 1 16,0-17-3-16,0-15 0 15</inkml:trace>
  <inkml:trace contextRef="#ctx0" brushRef="#br2" timeOffset="-204551.884">19110 15023 60 0,'28'16'30'0,"18"-10"-36"16,-32-6 62-16,4 3-55 15,10 0 1-15,4 1 0 16,3 2 0-16,0 0-6 15,1 4 0-15,-1-4-5 16,0 0 0-16,-10-3-10 16,-7 0 1-16</inkml:trace>
  <inkml:trace contextRef="#ctx0" brushRef="#br2" timeOffset="-204192.916">19632 15409 60 0,'7'31'30'0,"-3"-9"-36"0,-4-22 52 16,0 3-47-16,0-3 0 15,0-6 0-15,0-10 1 16,0-2 0-16,3-1 1 0,1-6-1 16,3-4 0-16,-4-2 0 15,4 3 0-15,0 6 0 16,0 6 1-16,4 7-2 16,3 3 1-16,7 6-4 15,1 3 0-15,2 3-5 16,4 0 1-16,1 1-7 15,2-4 1-15,5-3-2 16,-5 0 1-16</inkml:trace>
  <inkml:trace contextRef="#ctx0" brushRef="#br2" timeOffset="-203962.22">20144 15252 46 0,'-7'3'23'0,"3"-3"-29"0,1 0 49 0,-8 7-42 15,-7-4 0-15,-3 3 1 0,0 7 0 16,0-1-3-16,3 4 1 16,1 6 1-16,2 0 1 15,8 3-2-15,4 0 1 16,6-3-2-16,8-7 1 16,7-5-1-16,3-10 0 15,0-6-4-15,-3-4 1 16,-4-6-10-16,3-5 1 15</inkml:trace>
  <inkml:trace contextRef="#ctx0" brushRef="#br2" timeOffset="-203216.993">20281 15356 49 0,'11'25'24'0,"-1"-6"-20"15,-6-13 37-15,3 3-40 16,0-6 0-16,4 4 0 16,-1-7 0-16,8 0-2 15,3-7 0 1,7-5 1-16,11-1 1 16,7-2-1-16,0-4 0 0,3-9 0 15,11-1 0-15,0 7 0 16,-11 4 0-16,-6-1 0 15,-8 3 0-15,-3 4-1 16,-11 2 1-16,-3 4 0 0,-8 3 0 16,-3 3-1-16,-7 3 0 15,-3 0-1-15,-8 10 0 16,-6 8 0-16,-1 8 1 16,0 21-1-16,4 9 1 15,7 17 0-15,0 8 1 16,3 1 0-16,8 0 1 15,3-16-1-15,0-7 1 16,0-15-1-16,0-9 1 0,-10-10-2 16,-8-6 1-1,-7-12-1-15,-6-10 1 0,-1-10-1 16,0-9 1-16,1-9 0 16,-5-9 0-16,5 2-1 15,6 1 1-15,8-4 0 16,6 7 0-16,4-1 0 15,11 4 1-15,-1 3-1 16,15 3 1-16,10 0 0 16,11 3 0-16,7-6 0 15,0-3 0-15,0-3-1 16,0-7 1-16,-11 7-1 16,-7-1 1-16,-3 4-1 15,-4 0 0-15,-7 0 0 16,-6-1 0-16,-8 4-1 15,-4 6 1-15,-6 7-1 16,-4-1 1-16,-4 16 0 0,-3 4 0 16,0 8 0-16,0 4 0 15,3 6 0-15,4 4 0 16,7 2 0-16,4 3 0 16,3-5-4-16,7-4 1 15,3-6-5-15,-3-4 0 16,8-15-6-16,6-9 0 15</inkml:trace>
  <inkml:trace contextRef="#ctx0" brushRef="#br2" timeOffset="-202946.15">21392 15381 25 0,'-10'6'12'0,"-1"-19"-1"16,8 7 14-16,-4-3-22 15,-4-10 1-15,4-3 4 16,0 0 0-16,3 0-9 16,4 3 1-16,4 7 8 15,3-1 0-15,11 4-1 16,6-1 1-16,12 1-2 16,13-4 0-16,8 4-2 15,2 0 1-15,-9 2-8 16,-4 7 0-16,-11 3-11 15,-7 4 0-15,-10-1-5 16,0 3 1-16</inkml:trace>
  <inkml:trace contextRef="#ctx0" brushRef="#br2" timeOffset="-202240.205">23072 14440 36 0,'0'0'18'0,"7"22"-14"0,-7-16 27 0,-4 7-26 15,-3 9 0-15,-7 3 2 16,-4 12 0-16,-6 20-10 16,3 18 1-16,-8 16 5 15,-9 9 1-15,-5 16-7 16,4-6 1-16,4-9-13 16,3-23 1-16,8-15-1 15,6-19 1-15</inkml:trace>
  <inkml:trace contextRef="#ctx0" brushRef="#br2" timeOffset="-201744.918">22348 15374 48 0,'4'26'24'0,"-4"-23"-24"0,4-6 49 15,3-1-47-15,10-11 0 16,8-7 0-16,10-6 1 16,15-4-4-16,6-12 1 15,11-12 2-15,-3-10 0 16,3-3-2-16,0 0 1 16,-11 13 0-16,-7 5 0 0,-3 17-1 15,-17 9 0-15,-8 12 0 16,-11 16 0-16,-6 16-1 15,-8 9 1-15,-3 10-1 16,-3 0 1-16,-8-1-1 16,0 4 0-16,4-6 0 15,0-4 1-15,4-6-1 16,6-6 0-16,-3-3-1 16,3-10 0-16,4 0-1 15,8-6 1-15,2-6 0 16,11 0 0-16,4-1 1 15,-4 4 0-15,4 6 1 16,-4 4 0-16,0 5 0 16,0-6 1-16,-3 10-1 15,0 6 0 1,-1 0 0-16,-3-3 0 0,0 3-6 0,1-3 1 16,2-1-10-16,1-5 1 15</inkml:trace>
  <inkml:trace contextRef="#ctx0" brushRef="#br2" timeOffset="-201370.462">23583 15202 42 0,'14'-3'21'0,"-14"-7"-21"0,-3 17 31 0,-8-4-31 15,-6 0 1-15,-8 3 1 16,4 4 1-16,0 5-3 15,-1-2 0-15,1 6 2 16,-3 0 0-16,6-4-1 16,4 1 1-16,3-4-2 15,8-2 0-15,3-7-1 16,7-3 1-16,3-3-1 16,1-3 0-16,3-4-1 15,0 1 0-15,7-4 1 16,-3-2 0-16,3 2 0 15,-3 0 1-15,-4 7 0 16,3 6 1-16,-6 6 1 16,0 4 0-16,-4 6-1 15,-4 2 1-15,1 1-1 16,-4 0 1-16,3 0-6 0,4-7 1 16,-3 1-11-16,6-7 1 15</inkml:trace>
  <inkml:trace contextRef="#ctx0" brushRef="#br2" timeOffset="-201024.886">23851 15271 37 0,'4'25'18'0,"-4"-3"-10"0,0-19 23 0,0 3-29 15,0 1 0-15,0-4-1 16,0 0 1-16,0-3-4 15,0-6 1-15,7 3 1 16,0-7 0-16,4 1 0 16,3-10 0-16,3-3 1 15,1 6 1-15,-4 4 1 16,4-1 0-16,3 4 1 16,4 3 0-16,-1-1 0 15,4 10 0-15,1 7 0 16,2 2 0-1,26 29-1 1,-1-6 1-16,1-4-2 16,-1-3 0-16,-10-6-5 15,-7-9 0-15,-4-7-15 16,-14 0 1-16</inkml:trace>
  <inkml:trace contextRef="#ctx0" brushRef="#br2" timeOffset="-199974.13">25876 15155 45 0,'11'3'22'0,"-1"-12"-12"15,-10 9 22-15,4-7-32 16,-4 1 1-16,-4 3-1 15,-6 3 1-15,-4 3-1 16,-7 3 0-16,-11 1 1 16,-3 5 0-16,-1 10-1 15,1 13 1-15,3 2 0 16,8 7 0-16,6 6-1 16,7-3 1-16,11-6-1 15,7-6 0-15,7-4-3 0,15-12 1 16,6-10-4-16,0-6 1 15,8-9-7-15,-1-10 1 16,0 1-1-16,-3-13 1 16,3 2 2-16,-3-5 1 15,0 3 5-15,-4 3 1 16,-6 0 9-16,-8 3 1 16,-4 0 3-16,-3 6 1 15,-3 4 0-15,-4-1 0 16,0 4-4-16,-7-1 1 0,-7 10-4 15,-4 0 1-15,-6 6-3 16,-8 4 0-16,-3 2 0 16,3 7 0-16,1 0-2 15,2 3 0-15,5 0-2 16,6 0 1-16,8-3-3 16,10 0 1-16,10-10-7 15,8-3 1-15,3-6-9 16,-7-6 0-16</inkml:trace>
  <inkml:trace contextRef="#ctx0" brushRef="#br2" timeOffset="-199599.672">26261 15412 52 0,'0'25'26'0,"-4"3"-28"0,4-24 42 15,0-1-41-15,0 3 1 16,0 0-1-16,0-6 1 16,0 0 0-16,4-9 1 15,3-1-1-15,3-5 0 16,1-1 0-16,7-3 1 16,-1-3-1-16,4-3 0 15,1 3-1-15,2 0 1 16,-3 7 0-16,1-1 1 0,-5 10-1 15,4 3 1-15,-6 3 0 16,-1 3 0-16,-4 6-1 16,-3 7 1-16,-3-1-1 15,-1 7 0-15,-3 3-1 16,0 4 0-16,-3-1-4 16,3-9 1-16,0 0-8 15,7-7 0-15,0-9-3 16,4-9 0-16</inkml:trace>
  <inkml:trace contextRef="#ctx0" brushRef="#br2" timeOffset="-199328.064">26730 15221 46 0,'4'28'23'0,"-1"3"-25"16,-3-21 45-16,0 2-42 15,4 4 1-15,-4 0 2 0,0 2 0 16,0 1-4-16,3 3 0 16,4-3 2-16,-3 3 1 15,3 0-2-15,3-3 1 16,4 0-2-16,1-10 1 16,2-6-2-16,4-3 0 15,1-9-2-15,-1-7 1 16,3 0-7-16,-2-2 1 15,9-4-8-15,-6 0 1 16</inkml:trace>
  <inkml:trace contextRef="#ctx0" brushRef="#br2" timeOffset="-198997.687">27139 15384 48 0,'21'16'24'0,"22"-13"-20"15,-29-6 38-15,3-4-41 16,-2-2 1-16,2-4-1 16,1 1 0-16,3-1-2 15,-3-2 0-15,-4-4 1 16,-7 0 0-16,-7 3-2 16,-4-3 1-16,-3 7-1 15,0-1 1-15,-3 10-1 0,-1 9 1 16,-3 7 0-16,0 3 0 15,0 3 1-15,3 6 0 16,8 3 0-16,3 6 1 16,3 1-2-16,8-1 1 15,-4-5-4-15,3-1 0 16,8-9-6-16,3-10 0 16,4-6-4-16,0-9 0 15</inkml:trace>
  <inkml:trace contextRef="#ctx0" brushRef="#br2" timeOffset="-198277.301">27608 15462 35 0,'4'35'17'0,"7"-29"-16"0,-4-9 31 0,3-3-31 15,1-7 0-15,6-3 4 16,8-6 0-16,3 0-5 15,4-3 1-15,10 0 2 16,4 0 1-16,4 3-1 16,-5 3 0-16,1 4-2 15,-7 2 0-15,-7 4-1 16,-4 3 1-16,-3 2-1 16,-4 4 0-16,-3 0-1 15,-4 0 1-15,-4 4-1 16,-3 5 1-16,-7 4-1 0,-3-1 1 15,-4 7-1-15,-4 9 0 16,-3 7 0-16,0-1 0 16,0 7 0-16,0 12 1 15,3-3-1-15,4 0 1 16,0 4 0-16,4-4 1 16,-1-3-1-16,0 0 0 15,-3-6-1-15,-3-7 0 16,-4-9-1-16,-4-3 1 15,-3-6 0-15,-4-7 0 16,-3-2-1-16,10-10 1 0,4-4 1 16,0-8 0-16,7-1 0 15,7-3 1-15,11 0-1 16,10-6 1-16,7 3 0 16,11-3 0-16,7-6 0 15,10-10 0-15,4-3-1 16,-3-6 1-16,-12 0-2 15,-6 0 1-15,-3 6-1 16,-12 3 0-16,-3 10 0 16,-6 2 1-16,-5 4-1 15,-6 3 0-15,-4 7 0 16,0 2 1-16,-4 7 0 16,-3 6 0-16,-4 3 0 15,-3 6 0-15,0 4 1 16,4 6 0-16,3 9 0 0,3 3 1 15,1 4-1-15,6-1 0 16,1 1-1-16,3-7 1 16,0-6-7-16,3-6 1 15,1-10-8-15,3-3 0 16</inkml:trace>
  <inkml:trace contextRef="#ctx0" brushRef="#br2" timeOffset="-196459.715">28808 15218 36 0,'3'12'18'0,"1"-6"-22"15,-4-6 26-15,3 4-27 16,-3-4 1-16,0 0-14 15,0 0 1-15</inkml:trace>
  <inkml:trace contextRef="#ctx0" brushRef="#br2" timeOffset="-195981.364">28811 15243 13 0,'4'15'6'0,"-1"-15"5"0,-3 0 1 16,0 0-11-16,0 0 1 16,0 0-1-16,0 0 1 15,0 0-3-15,0-6 1 16,0 6 2-16,0 0 0 0,0 0 0 16,0 0 1-16,0 0 0 15,0 0 0-15,4 0 0 16,3 0 1-16,0 0-1 15,0-3 0-15,0 0 0 16,0 0 0-16,0 0 0 16,0-4 1-16,-7 7 0 15,7-3 0-15,-7 3-1 16,0 0 1-16,0 0-1 16,0 0 0-16,0 0-2 15,0 3 1-15,-7 7-1 16,0-1 0-16,-7 7-1 15,0 3 0-15,-4 9 0 16,1 6 1-16,-4 7-1 16,3 3 1-16,4 3-1 0,7 3 1 15,3-6-1-15,8-9 0 16,6-10-3-16,12-3 1 16,6-7-7-16,4-15 0 15,-4-12-6-15,4-4 1 16</inkml:trace>
  <inkml:trace contextRef="#ctx0" brushRef="#br2" timeOffset="-195484.496">29298 14142 43 0,'4'9'21'0,"6"10"-21"0,-6-12 36 16,3 5-34-16,3 10 0 15,8 13 2-15,3 8 1 16,4 20-5-16,0 3 1 15,3 12 4-15,18 13 1 16,0 13-1-16,-4 6 0 16,-3-1-2-16,-11 1 1 15,-17 6-4-15,-26 6 1 16,-16-2-5-16,-12-4 1 16,-13-16-6-16,-18-19 0 15,0-18-9-15,0-22 0 0</inkml:trace>
  <inkml:trace contextRef="#ctx0" brushRef="#br2" timeOffset="-190530.636">28494 15290 21 0,'3'0'10'0,"8"-10"0"15,-11 10 10-15,7-3-14 0,0-3 0 0,0 6 3 16,4 0 0-16,-4 3-10 15,0-3 1-15,3 6 7 16,-3 7 0-16,1 6-3 16,-1 6 1-16,-4 3-3 15,1 10 1-15,-1-4-3 16,-3 1 0-16,0-1 0 16,0-9 0-16,0-6-1 15,0-6 0-15,0-7 0 16,0-6 0-16,0 0 0 15,4-10 0-15,-1-2 0 16,1-7 1-16,3-3-1 16,0 0 1-16,0 3-1 0,0 1 1 15,0 2-3 1,0-3 1-16,4 0-1 0,-1 7 1 16,1 2-1-16,-1 1 0 15,1 6 0-15,0 3 0 16,-1 6 2-16,-3 3 0 15,0 7 0-15,-3 6 0 16,-4-3 0-16,0 3 1 16,0-3-5-16,-4 3 0 15,1 0-5-15,-1-4 0 16</inkml:trace>
  <inkml:trace contextRef="#ctx0" brushRef="#br2" timeOffset="-190080.443">28967 15390 45 0,'21'-6'22'0,"18"-4"-28"16,-22 4 42-16,8-3-36 0,0-1 1 16,3-8-1-16,-3-1 0 15,-1-6-1-15,-6 6 1 16,-4 0 0-16,-7 0 0 15,-3 0-1-15,-8 4 1 16,-3-1-1-16,-7 10 1 16,0 6-1-16,-4 6 1 15,-3 22 0-15,3 0 1 16,4 16 0-16,14 10 0 16,7-4 1-16,4 3 0 0,10-6 0 15,11-3 0-15,14-16-8 16,3-9 0-16,-10-13-7 15,3-2 0-15</inkml:trace>
  <inkml:trace contextRef="#ctx0" brushRef="#br2" timeOffset="-187632.802">3806 16619 39 0,'-7'13'19'0,"14"-4"-13"0,-7-9 19 0,0 3-23 16,0 1 0-16,0 2 2 16,-7 0 1-16,4 4-6 15,3 2 1-15,-7 4 3 16,3-1 1-16,-3 4-2 15,-3 3 0-15,3 0-1 16,3-3 1-16,-6 3-2 16,10-3 1-16,-8-7-4 15,8 1 0-15,8-10-3 16,13-3 1-16,-4-6-10 16,15-10 1-16</inkml:trace>
  <inkml:trace contextRef="#ctx0" brushRef="#br2" timeOffset="-187362.245">3926 16368 42 0,'0'19'21'0,"0"-34"-21"0,0 15 32 16,0 0-29-16,0 0 0 0,0 0 1 16,0 0 1-16,0 0-7 15,0 0 1-15,0 0 2 16,0 0 0-16,0 0-7 16,4-4 0-16,7-5-8 15,3 0 0-15</inkml:trace>
  <inkml:trace contextRef="#ctx0" brushRef="#br2" timeOffset="-186986.634">4124 16607 44 0,'0'15'22'0,"0"1"-24"0,4-13 35 15,-4-3-30-15,7 3 0 16,-7-3 1-16,0 4 0 15,0 2-5-15,0 3 0 16,-7 4 3-16,3 9 1 0,-3-3-2 16,0 3 0-16,3-1-1 15,-3-2 0-15,4-3-4 16,3-3 0-16,0-4-3 16,3-6 0-16,8-9-8 15,3-10 1-15</inkml:trace>
  <inkml:trace contextRef="#ctx0" brushRef="#br2" timeOffset="-186731.664">4304 16321 67 0,'0'7'33'0,"3"-10"-48"0,-3 3 66 16,7-4-53-16,-3 1 0 16,3 0-12-16,4 0 0 15,-8 0 5-15,-3-3 0 16</inkml:trace>
  <inkml:trace contextRef="#ctx0" brushRef="#br2" timeOffset="-185965.459">3739 16171 48 0,'-3'3'24'0,"-4"0"-22"16,7 0 34-16,-4 4-36 15,-3-1 1-15,0 3 0 16,-3 4 0-16,-4 6-2 15,3-4 1-15,-7 10 0 16,-3 7 1-16,0 9-1 0,-4 12 1 16,4 6-1-16,7 17 0 15,-4-7 0-15,11 6 0 16,7-3-1-16,7-9 1 16,11-10-3-16,3-9 0 15,4-16-9-15,10-12 1 16,15-16-3-16,-1-3 1 15</inkml:trace>
  <inkml:trace contextRef="#ctx0" brushRef="#br2" timeOffset="-185546.141">4636 15951 48 0,'-4'29'24'0,"15"-1"-29"0,-11-19 47 16,0 7-41-16,3 0 1 16,4 9 0-16,4 9 1 15,-8 7-4-15,4 15 1 16,0 13 1-16,4 10 1 15,-8 12-2-15,-6 3 0 16,-15-13-4-16,-10 4 1 16,-11-7-12-16,4-12 0 15</inkml:trace>
  <inkml:trace contextRef="#ctx0" brushRef="#br2" timeOffset="-178760.575">5761 16124 9 0,'7'-13'4'0,"-4"7"5"0,-3 6 5 16,0 0-11-16,0 0 0 16,0 0 6-16,0 0 0 0,0 0-9 15,0 0 0-15,0 0 7 16,8 3 1-16,-8 3-1 15,0 1 1-15,0 5-4 16,0 1 1-16,0 6-2 16,0 3 0-16,0 3-1 15,0 3 0-15,0 6-1 16,0 7 0-16,0 6-1 16,0 19 1-16,-8 6-1 15,5 7 1-15,3 15-1 16,-7 22 1-16,3 3-2 15,4 0 1-15,-7 0-1 16,7-3 0-16,7 0-2 16,-7-9 0-16,4-4-2 15,-4-15 1-15,0-19-3 16,0-12 0-16,0-14-6 0,7-17 0 16</inkml:trace>
  <inkml:trace contextRef="#ctx0" brushRef="#br2" timeOffset="-177499.213">6414 16293 29 0,'7'0'14'0,"-4"-9"-7"0,-3 9 20 15,0 0-24-15,0 0 0 16,0-6 1-16,0 2 0 16,-3-2-5-16,-4 0 0 15,-1 3 3-15,8 3 1 0,-10 0-1 16,-1 3 0-16,-6 3-1 15,3 0 1-15,-4 1-2 16,0 2 0-16,1 4-1 16,3 2 0-16,-8-2-2 15,5-1 0-15,6 4 0 16,1 0 1-16,-1 6 0 31,11-3 0-31,0-4 1 0,3 1 0 0,8-4 0 16,3-2 1-16,7-7 0 15,-7-6 0-15,4-3 0 16,0-4 0-16,3-6-1 16,-3 1 1-16,-1 5-1 15,1-2 1-15,-1-1 0 16,-9-2 0-16,2 5 0 0,1 4 0 16,-1-3 0-1,-6 5 1-15,-4 4-1 0,0 0 1 16,7 0-1-16,-7 0 1 15,3 7-1-15,1-4 1 16,-4 6-1-16,0 4 0 16,0 6 0-16,0-4 0 15,0 4-1-15,0 3 0 16,3 0-3-16,4-3 0 16,-3-4-6-16,3-5 0 15</inkml:trace>
  <inkml:trace contextRef="#ctx0" brushRef="#br2" timeOffset="-177076.708">6650 16513 27 0,'0'9'13'0,"-4"4"-8"16,4-13 18-16,-3-3-23 16,3 6 1-16,-4-3-1 15,4 0 1-15,0 0-2 16,0-3 1-16,0-4 1 16,0-2 0-16,4-1-1 15,-1-2 1-15,1-1-1 0,3 1 0 16,0-1 0-16,4-2 0 15,-1 2-1-15,1 1 1 16,-4 2-1-16,3 4 1 16,1 0 0-16,-8-1 0 15,5 10 1-15,2 1 1 16,-6 2 0-16,3 3 1 16,-4 1-1-16,1 2 1 15,-1 1-2-15,-3 6 0 16,0-1-3-16,0 4 1 0,0-6-10 15,0-10 1-15</inkml:trace>
  <inkml:trace contextRef="#ctx0" brushRef="#br2" timeOffset="-176703.766">6893 16394 34 0,'0'6'17'0,"4"0"-15"0,-4-6 24 16,0 0-25-16,7 3 1 15,-7-3 0-15,0 0 1 16,0 0-4-16,0 0 1 16,7-3 1-16,0 0 0 15,4 0-1-15,3 0 0 16,7-4-5-16,-7-5 1 15,4 2-8-15,-1-2 1 16</inkml:trace>
  <inkml:trace contextRef="#ctx0" brushRef="#br2" timeOffset="-176431.663">6978 16293 46 0,'-4'13'23'0,"11"-4"-31"16,-7-3 42-16,0 7-34 15,0 3 0-15,0 6-1 16,0 6 1-16,0 0-1 0,-3 3 0 15,3-5-5-15,0-8 1 16,3-2-7-16,5-16 0 16</inkml:trace>
  <inkml:trace contextRef="#ctx0" brushRef="#br2" timeOffset="-176175.481">7334 16300 52 0,'0'18'26'0,"11"70"-42"15,-4-75 48-15,-7 2-43 16,7 1 1-16,0-10-13 16,-3 4 0-16</inkml:trace>
  <inkml:trace contextRef="#ctx0" brushRef="#br2" timeOffset="-175441.529">7930 16315 39 0,'0'10'19'0,"8"-17"-15"0,-8 7 30 16,0 0-31-16,0 0 1 16,0 0 1-16,-8 7 0 15,-2 8-7-15,-25 7 1 16,-1 6 4-16,-13 10 0 15,-11 9-2-15,0 3 0 16,-14 13-1-16,-4 0 1 16,-6 15-1-16,-8 4 1 15,7 5-2-15,11 8 1 0,4-5-1 16,3-14 0-16,7-4-2 16,7-9 0-16,-7-13-1 15,14-10 0-15,7-11-2 16,7-7 1-16,11-10-8 15,0-6 0-15,14-9 1 16,7 3 0-16</inkml:trace>
  <inkml:trace contextRef="#ctx0" brushRef="#br2" timeOffset="-174585.332">7574 17008 25 0,'7'-3'12'0,"4"3"-3"15,-11 0 22-15,0-6-27 0,0 6 0 16,0 0 3-16,0-3 0 16,-7 0-9-16,-4 3 1 15,-3 0 5-15,-4 3 1 16,1 3-3-16,-4 0 1 16,-1 4-2-16,1 2 1 15,-3 7-2-15,-1 3 1 16,0 3-2-16,4 0 1 15,7 3-3-15,-4 1 1 16,8-1-1-16,6-6 1 16,4-3-1-16,7-7 1 15,11-6 0-15,-1-6 1 0,5-6 0 16,-1-3 1-16,-7-4-1 16,0-9 1-1,4-3-1-15,-8 0 1 0,4 0-1 16,-3 0 1-16,0 6 0 15,3 3 1-15,-11 7 0 16,4 3 0-16,0 6-1 16,0 6 1-16,-3 3 0 15,-4 4 0-15,0 3-1 16,0 5 1-16,3 1-1 16,-3 0 0-16,0 3-2 15,0 4 0-15,0-1-6 16,-3 0 1-16,6-9-5 15,-3-10 0-15</inkml:trace>
  <inkml:trace contextRef="#ctx0" brushRef="#br2" timeOffset="-174165.928">7641 17403 31 0,'-10'13'15'0,"10"-10"-13"0,0-3 23 0,0 0-25 15,0 0 1-15,0 0 0 16,0 0 0-16,0 0-1 16,3-3 0-16,4-3 1 15,-3-4 0-15,6-2-1 16,1-4 1-16,3 0-1 15,-3-3 0-15,-4 1-1 16,3-1 1-16,1 6-1 16,-4-2 0-16,7 5 0 15,-3 1 0-15,-4 3 0 16,3-1 1-16,1 1 1 16,-1 3 1-16,1 3 0 15,-8 3 0-15,5 3 0 16,-1 7 1-16,0 6-1 15,-4 6 0-15,1 0-1 16,-1-3 1-16,1 3-3 16,6-6 1-16,-6-1-12 0,6-5 1 15</inkml:trace>
  <inkml:trace contextRef="#ctx0" brushRef="#br2" timeOffset="-172994.604">8516 15955 28 0,'11'-7'14'0,"-8"-8"-8"16,4 8 15 0,-7 1-15-1,0 6 1-15,0-6 2 16,4 9 1-16,-4 3-13 16,3 10 1-16,-3 6 8 15,-3 6 1-15,-1 13-3 16,-3 12 0-16,-7 16-2 15,0 13 1-15,3 18-1 16,1 22 0-16,-1 10-2 16,8 15 1-16,3-2-2 15,-7-14 1-15,3-15-4 0,1-15 0 16,3-13-7-16,0-20 0 16,3-14-5-16,-3-13 1 15</inkml:trace>
  <inkml:trace contextRef="#ctx0" brushRef="#br2" timeOffset="-168551.265">9289 16717 34 0,'-7'3'17'0,"14"-3"-14"0,-7 0 26 0,0 0-28 16,3 0 0-16,-3 0 1 15,7 0 0-15,-7 0-2 16,0 0 0-16,0 0 1 16,0 0 0-16,0 0-1 15,7-7 1-15,0-2 0 16,0 0 0-16,4-4-1 16,0 1 1-16,3-4 0 15,3-3 0-15,4 0 0 16,8 0 1-16,-5 1-1 15,5-1 0-15,-1 0 0 16,0 0 0-16,-3 3-1 16,-4 1 1-16,0-1-1 0,0 4 1 15,-3-1-1-15,0 4 0 16,3 2 0-16,-7 4 0 16,7 3 0-16,-10 6 1 15,3 1-1 1,0 2 1-16,0 7-1 0,0 3 1 15,0 6-1-15,4 3 1 16,-1 0 0-16,1 4 0 16,0 2 0-16,3 1 1 15,7-1-1-15,0-3 1 0,8-2 0 16,2-11 1-16,1 1-1 16,0-9 0-16,3-7-1 15,4-6 1-15,7-10-2 16,-4-6 0-16,1-6 0 15,-1 3 0-15,1-3-11 16,-8-3 0-16,-7-3-6 16,-10 9 1-16</inkml:trace>
  <inkml:trace contextRef="#ctx0" brushRef="#br2" timeOffset="-167424.664">11550 16252 30 0,'0'7'15'0,"0"-1"-7"16,0-6 17-16,-4 0-23 15,4 3 0-15,0 0 1 16,-7 4 1-16,-3-4-4 16,-4 12 0-16,-7 10 3 15,-1 10 1-15,1 12-1 16,-4 9 1-16,1 13-1 0,3 4 1 16,-4-4-1-16,0 0 1 15,4-10-1-15,3-6 1 16,4 1-2-16,0-1 1 15,0 0-1-15,4-9 1 16,2-3-1-16,5-7 1 16,3-2-1-16,7-4 0 15,4-6 0-15,6-3 0 16,1-7 0-16,17 1 0 0,15-4-1 16,6-2 0-16,7-4-1 15,1 0 1-15,-4 3-1 16,-7 0 1-16,-7 4-4 15,-11-1 1-15,-7 1-9 16,-3-1 1-16,-7-9-10 16,-11-3 1-16</inkml:trace>
  <inkml:trace contextRef="#ctx0" brushRef="#br2" timeOffset="-166539.381">14774 16945 47 0,'-3'16'23'0,"13"-13"-20"16,-10-3 34-16,0 0-36 0,0 3 1 0,0 1-2 15,-3-4 1-15,-4 0-2 16,-4 3 0-16,-3 0 1 16,-7 0 1-16,0 6-2 15,3-2 1-15,1 2-2 16,-5 7 0-16,1 6-2 16,4 6 0-16,2 0-2 15,5 0 1-15,6-3-1 16,8-3 1-16,6-6 2 15,5-10 1-15,6-9 1 16,3-9 1-16,5-4-3 16,-1-3 0-16,4-6-6 15,3 3 1-15</inkml:trace>
  <inkml:trace contextRef="#ctx0" brushRef="#br2" timeOffset="-165999.805">15025 17190 43 0,'10'41'21'0,"-3"-29"-24"0,-7-12 38 0,0 0-35 16,4-3 0-16,3-6 2 15,0-7 0-15,0-9-2 16,-3-3 1-16,-1-7 0 16,4 1 0-16,0-4 0 15,0-3 1-15,4 4-2 16,0 5 0-16,-4 4 0 16,0 3 1-16,0 3-1 15,3 3 1-15,-3 7 0 16,0 6 0-16,4 2 0 15,3 4 1-15,0 4-1 16,4 2 0-16,-1 0 0 16,-2 0 0-16,-5 7-1 15,-3-1 0-15,-10 7-1 16,-8 3 0-16,-3 3 0 16,-4 0 1-16,-3 4-1 15,0-4 0-15,0-10 0 16,3 1 0-16,1-6 0 0,2-1 1 15,5 0 1-15,6 1 0 16,8 2 0-16,6 1 0 16,5 2 0-16,2 1 1 15,11 3-1-15,4-3 0 16,0 2-7-16,3 1 1 16,1-6-10-16,-1-1 1 15</inkml:trace>
  <inkml:trace contextRef="#ctx0" brushRef="#br2" timeOffset="-164542.531">16873 17033 31 0,'-10'41'15'0,"10"6"-8"15,0-28 15-15,3 3-18 16,-3 6 0-16,4 3 3 0,-4 4 0 15,3-1-8 1,1-5 0-16,-1 5 6 0,4-6 1 16,-3 4-2-16,0-10 0 15,3 0-2-15,-4-4 1 16,1-2-2-16,-1 0 1 16,-3-7-2-16,4-3 0 15,-1-2-1-15,8-11 1 16,-1-8-1-16,8-10 0 15,3-16 0-15,-3-13 1 16,3-21 0-16,0-9 0 16,0 2 0-16,-3-12 0 0,0-3 0 15,-4-7 0-15,0 1 0 16,-4 6 0-16,1 15 0 16,0 7 1-16,-4 3-1 15,0 6 1-15,0 13 0 16,0 12 0-16,0 6 0 15,0 10 0-15,0 3 0 16,0 3 1-16,4 4-1 16,3 5 1-16,7 1-1 15,4 3 0-15,3 2-1 16,11 4 1-16,17 0 0 16,15 0 0-16,10 0-1 15,3-3 1-15,12-3 0 16,6 0 0-16,0 0-2 0,-3-4 1 15,-7 7-6 1,-11 6 1-16,-21 3-10 0,-11 1 1 16,-13-7-3-16,-19 0 0 15</inkml:trace>
  <inkml:trace contextRef="#ctx0" brushRef="#br2" timeOffset="-163941.653">16729 16378 30 0,'0'22'15'0,"0"12"-14"16,0-24 23-16,0 2-23 0,-7 1 1 16,0-1 0-16,3-2 0 15,1-4-3-15,-1-3 0 16,1-3 3-16,-1-3 0 16,8-3-1-16,-1-7 0 15,8-2 0-15,-1-4 1 16,4 0-1-16,4-6 0 15,-4 0-1-15,4 0 1 16,-1 0-1-16,-3 0 0 16,1 6 0-16,-5 6 1 0,1 4 0 15,-1 2 0-15,-3 11-1 16,-3 2 1-16,-4 6 0 16,-4 10 0-16,1 3-2 15,3 10 1-15,7-1-12 16,0-2 1-16,4-7 0 15,6-3 0-15</inkml:trace>
  <inkml:trace contextRef="#ctx0" brushRef="#br2" timeOffset="-163372.317">17780 16870 42 0,'0'6'21'0,"-4"-21"-28"0,1 9 42 16,-4-4-35-16,-4-2 0 15,-3-1 0-15,-7 4 1 0,0-1-1 16,0 4 1-16,0 6 0 16,-4 6 0-16,0 4 0 15,4-1 1-15,0 7-1 16,3 3 1-16,8-1-1 15,3 4 1-15,7 0-1 16,7 0 0-16,7 0-1 16,0-6 0-16,0-4 0 15,4-5 0-15,-4-7-1 16,3-3 1-16,-3-4-1 16,4-5 0-16,0-1 0 15,-1 1 1-15,1-1 0 16,0 1 0-16,-4 2 1 15,0 4 0-15,-4 9 0 16,-3 6 0-16,1 4-1 0,-5 6 1 16,4 6-1-16,-3 9 1 15,-1-2-4-15,1 2 0 16,-1 1-8-16,1-4 1 16,-1-9-3-16,-3-6 0 15</inkml:trace>
  <inkml:trace contextRef="#ctx0" brushRef="#br2" timeOffset="-162948.279">17445 16362 35 0,'-4'0'17'0,"11"13"-15"0,-7-13 30 16,4 12-30-1,-4 1 0-15,0 6-1 0,-4 9 1 16,1 10-3-16,-4 9 1 16,-7 12 0-16,7 1 1 15,-7 18-4-15,3-3 1 16,0 4-4-16,4-10 1 15,0-7-7-15,0-18 0 16</inkml:trace>
  <inkml:trace contextRef="#ctx0" brushRef="#br2" timeOffset="-162455.817">17882 17090 41 0,'0'34'20'0,"-3"10"-24"0,3-31 37 0,-4 2-32 16,4 1 1-16,0 3 0 16,0-3 1-16,0-4-4 0,4-6 1 15,-1-3 1-15,4-3 0 16,0-6-1-16,4-6 0 16,-4-4-1-16,0-3 0 15,7-3-2-15,-3 0 1 16,-1 0 0-16,1 0 1 15,-4 4-1-15,4 2 1 16,-1 3 0-16,1 7 1 16,-1 6 0-16,-3 3 1 15,0 7-1-15,-3 2 1 16,0 7-1-16,-4 3 1 0,0 3-2 16,-4 3 1-16,4 4-4 15,0-1 0-15,4-3-7 16,3-12 1-16,7-13-1 15,3-9 0-15</inkml:trace>
  <inkml:trace contextRef="#ctx0" brushRef="#br2" timeOffset="-162230.104">18401 16406 48 0,'3'31'24'0,"1"35"-28"16,-4-37 52-16,0 5-47 15,-4 19 0-15,-3 16 0 0,0 16 0 16,7 18-4-16,0 20 1 16,0-4-5-16,4-9 1 15,3-10-9-15,-4-25 0 16</inkml:trace>
  <inkml:trace contextRef="#ctx0" brushRef="#br2" timeOffset="-161494.958">19022 16961 32 0,'0'6'16'0,"0"-2"-8"0,0-4 19 15,0 0-25-15,0 0 0 16,0 0 0-16,0 0 1 16,0 0-4-16,0 0 0 15,3-7 2-15,4-2 1 0,4-1-2 16,3-2 1-16,4-1-1 15,3 4 0-15,11 0 0 16,-1-4 1-16,8-3-1 16,4 1 1-16,-5-1-1 15,1 3 0-15,-4 4 0 16,-3 3 0-16,-4 6 0 16,-3 3 0-16,-7 6 0 15,-4 1 0-15,-4-4 0 16,1 7 0-16,-4 5 0 15,0 4 0-15,0 3 0 16,4 4 1-16,3-1 0 16,-4 3 1-16,5-9-1 15,2-6 1-15,4-7-2 16,4-9 1-16,3-6-4 0,8-3 1 16,2-7-12-1,1-6 1-15</inkml:trace>
  <inkml:trace contextRef="#ctx0" brushRef="#br2" timeOffset="-159782.354">20429 16641 31 0,'-3'-12'15'0,"17"-16"-4"15,-14 28 15-15,3-7-21 16,-3 7 1-16,0 0 2 0,0 7 1 15,-3 2-12-15,-11 13 1 16,0 9 6-16,-4 13 1 16,-10 0-3-16,-4 13 0 15,0 5-2-15,1 20 1 16,2 9-1-16,8-10 1 16,4 1 1-16,2-13 0 15,5-10 1-15,6-12 0 16,8-9 0-16,10-4 0 15,14-5-1-15,11-10 1 16,10-7-2-16,8-6 1 0,3-3-7 16,0 4 0-16,0-1-13 15,0-3 0-15</inkml:trace>
  <inkml:trace contextRef="#ctx0" brushRef="#br2" timeOffset="-158146.055">22031 16519 25 0,'-4'16'12'0,"8"3"5"0,-4-13 1 16,4 0-15-16,-1 0 0 15,-3 1 3-15,4-1 1 16,-1 0-8-16,4-3 0 16,4-3 5-16,6-9 1 15,5-10-2-15,2-9 1 16,8-10-2-16,3-3 1 15,-3-12-2-15,-7-10 0 16,3 1 0-16,-3 2 0 16,-4 1-1-16,-7 2 0 0,0 7 0 15,-7 6 0 1,-3 10-2-16,-4 5 1 0,-4 14-2 16,1 8 0-16,-5 14-1 15,-2 15 0-15,-4 9-1 16,0 3 1-16,-4 17 1 15,0 2 0-15,4 0 2 16,4 4 1-16,3-4 0 16,7-9 1-16,3-3-3 15,4-4 1-15,4-9-9 16,3-9 0-16</inkml:trace>
  <inkml:trace contextRef="#ctx0" brushRef="#br2" timeOffset="-157695.833">22578 16306 36 0,'3'0'18'0,"-3"3"-15"0,0-3 26 16,-3 0-29-16,-4 3 1 16,-7 0 1-16,-4 3 1 15,-3 4-4-15,0-1 1 16,-4 1 2-16,0 8 0 15,1 4 0-15,9 0 0 16,5 3-2-16,-1-3 0 16,8 0 0-16,-1-3 0 15,11-9 0-15,4-4 0 0,3-6-2 16,0-10 1-16,7 1 0 16,-3-3 1-16,0-7-1 15,-1 0 1-15,-3 0-1 16,-3 3 1-16,-1 7 0 15,-2 0 0 1,-1 12 0 0,0 0 1-16,-4 0-2 15,1 0 1-15,3 0 0 16,-4 4 1-16,1-1-1 16,-1-3 0-16,1 6 0 15,-1-6 0-15,1 4-1 16,3-1 0-16,0-3-5 15,0 0 1-15,4-3-7 16,3-3 1-16</inkml:trace>
  <inkml:trace contextRef="#ctx0" brushRef="#br2" timeOffset="-157126.365">22849 16406 21 0,'0'13'10'0,"0"-7"-5"0,0-6 10 16,4 3-14-16,-1 3 1 16,1 4 4-16,0 2 0 0,-1 7-5 15,4 6 1-15,0 7 5 16,0 5 1-16,-7 7-1 16,0 6 0-16,0-3-3 15,4-3 1-15,-4-3-3 16,-4-3 0-16,-6-7-3 15,-4-3 0-15,-4-6-1 16,-3-6 1-16,-4-7-1 16,-3-9 0-16,3-9 1 15,0-7 1-15,8-3-2 16,3-6 1-16,7-3-1 16,10-3 1-16,8-1-1 15,10 7 0-15,7-9 0 16,4 5 0-16,3-5 2 15,18 6 0-15,0 0 1 16,7-1 1-16,-7 4-1 16,-4 0 1-16,-3 0-2 15,-4-3 1-15,-6 6-1 16,-8 0 0-16,-10 0-1 0,-8 0 0 16,-6 6 0-16,-8 7 1 15,-6 0-1-15,-5 2 1 16,-2 10 0-16,-1 10 0 15,1 6 0-15,2 9 1 16,5 6 0-16,6 10 0 16,4-3-1-16,11-3 1 15,7-4 0-15,6-6 0 16,4-6-3-16,4-9 0 0,-4-4-10 16,1-12 0-16</inkml:trace>
  <inkml:trace contextRef="#ctx0" brushRef="#br2" timeOffset="-156028.901">24179 16353 34 0,'-10'25'17'0,"17"13"-14"16,-7-32 21-16,0 3-23 15,0 1 1-15,0-1-1 16,0-3 1-16,0 4-3 15,3-4 1-15,1-3 1 16,3-3 1-16,0-6-2 16,4-7 1-16,-1-6-1 15,4 1 1-15,4-4-1 16,0 0 0-16,3 3 0 0,0 3 1 16,0 1 0-16,4 2 0 15,-4 4 0-15,0 6 1 16,-3 3 0-16,-4 3 0 15,-4 9 0-15,-6 7 1 16,-4 6-2-16,0 10 0 16,0-1-4-16,7 4 0 15,-3 2-10-15,-1-14 0 16</inkml:trace>
  <inkml:trace contextRef="#ctx0" brushRef="#br2" timeOffset="-139094.845">26409 16249 23 0,'3'7'11'0,"1"-4"-7"16,-4-3 12-16,0 0-15 15,0 0 1-15,0 0 3 0,0 0 1 16,0 0-6-16,-4 3 0 16,-6 0 4-16,-1 0 0 15,-3 3-1-15,0 1 0 16,-4-1-2-16,1 3 0 15,-1 4-1-15,-3 6 1 16,3 0 0-16,1 6 0 16,3 3 0-16,3 6 1 15,4-2 0-15,0 2 1 16,3-6-1-16,1-2 1 16,-1-8-3-16,8-2 1 0,6-3-3 15,8-7 0-15,7-9-11 16,7-13 0-16</inkml:trace>
  <inkml:trace contextRef="#ctx0" brushRef="#br2" timeOffset="-138405.218">26730 16017 35 0,'0'3'17'0,"0"13"-18"16,0-13 21-16,-4 7-21 0,1 2 1 16,-4 4 0-16,0 6 1 15,-4 6-1-15,-3 7 1 16,-4 2-1-16,1 7 1 15,-1 6-1-15,4-6 1 16,0-3-1-16,3-7 0 16,4-9-2-16,0-6 1 15,4-6-1-15,3-7 0 16,0-6 0-16,7-6 0 16,0 0-1-16,3-4 0 15,1 1 0-15,0 2 1 0,-1 1 0 16,1 3 1-16,-1 3 0 15,-3 6 1-15,0 1 0 16,1 2 1-16,-5 4 0 16,4 2 1-16,0 1 1 15,0-4 0-15,4 1 1 16,-1-4 0-16,5-2 0 16,6-4 0-16,0-3 0 15,4 0 0-15,-4-3-3 16,3-4 1-16,-6-2-2 15,0 0 1-15,-4-1-2 16,-4-2 1-16,-3 2-1 16,0 1 1-16,-7 3-1 15,0-1 1-15,-3 1-1 16,-1 6 0-16,-3 3-1 0,4 0 1 16,-4 4-1-16,0-1 1 15,0 3 0-15,0 7 0 16,3 0 0-16,1 6 1 15,3 3-1-15,0-7 1 16,7 1-3-16,3-3 0 16,4-4-6-16,0-5 1 15,11-7-1-15,7-7 1 16</inkml:trace>
  <inkml:trace contextRef="#ctx0" brushRef="#br2" timeOffset="-138044.283">27369 16312 46 0,'7'0'23'0,"-11"9"-34"16,1-5 51-16,-5 2-39 16,1 0 1-16,-3 7-2 15,-1-1 0-15,1 4-1 16,-4 3 0-16,-1 0 1 16,1 2 0-16,0 5-2 15,4 8 1-15,3-6-1 0,3 1 1 16,8-4-1-16,3 0 1 15,0-3-3-15,7-7 1 16,10-2-4-16,12-4 1 16,3-9-5-16,3-3 0 15</inkml:trace>
  <inkml:trace contextRef="#ctx0" brushRef="#br2" timeOffset="-137802.561">27742 16155 34 0,'-3'38'17'0,"-11"18"-22"16,10-46 30-16,-3 15-25 16,-3 9 0-16,-4 7 0 15,-1 12 1-15,1-2-2 16,0-4 1-16,4-3-2 15,3-10 0-15,0-6-6 16,7-12 1-16,7-10-2 16,3-6 1-16</inkml:trace>
  <inkml:trace contextRef="#ctx0" brushRef="#br2" timeOffset="-137383.099">27852 16403 16 0,'7'9'8'0,"0"10"0"0,-4-16 13 16,1 4-17-16,0-1 0 15,-4 3 2-15,0 4 0 16,-4-1-8-16,0 1 1 16,1 3 4-16,-1-1 1 15,1 1-3-15,-1-3 1 16,-3-1-2-16,0-6 1 0,0 1 0 15,-3 2 1-15,-1 0-1 16,-3 1 0-16,0-1 0 16,-4-3 0-16,4-2-1 15,0-1 1-15,3 0-2 16,1-3 1-16,3-3 0 16,0 6 1-16,3 0 0 15,4 0 0-15,4-3 0 16,6 3 0-16,4 0 0 15,4 1 1-15,0 2-1 16,-1 3 1-16,-3 1-1 16,0 5 0-16,-3 1-4 15,3 3 1-15,4 0-9 16,-1-4 0-16,1-8-2 16,0-4 0-16</inkml:trace>
  <inkml:trace contextRef="#ctx0" brushRef="#br2" timeOffset="-136888.262">28339 16513 40 0,'17'-13'20'0,"-6"7"-23"16,-8 0 40-16,-3 6-36 15,4-3 0-15,-4 3 0 16,-4 0 1-16,-3 0-3 16,-3 3 1-16,-4 0 0 15,-4 0 1-15,0 3-2 16,4 4 1-16,0-1-1 16,4 4 1-16,-1-4 0 15,7 4 0-15,4-1 0 16,8-3 0-16,2 4 1 15,8 0 1-15,-1-4-1 0,5 3 1 16,-8 1-1-16,0 0 1 16,-4-1-1-16,1 4 0 15,-8 3-5-15,-6-1 0 16,-8 1-10-16,-3-9 1 16</inkml:trace>
  <inkml:trace contextRef="#ctx0" brushRef="#br2" timeOffset="-135956.596">29609 16425 35 0,'-4'28'17'0,"1"22"-14"0,3-34 21 0,0 6-23 16,0 3 0-16,0-3-1 16,0-3 0-16,-4-7-2 15,1-2 1-15,3-7-4 16,0-3 0-16,3-16-5 15,4-6 0-15</inkml:trace>
  <inkml:trace contextRef="#ctx0" brushRef="#br2" timeOffset="-135760.606">29595 16290 38 0,'7'16'19'0,"17"-16"-23"0,-13 0 34 16,-1 0-30-16,5 3 1 16,2-3-1-16,1 0 0 15,-1-3-2-15,1 0 0 16,3 0-8-16,0-4 0 16</inkml:trace>
  <inkml:trace contextRef="#ctx0" brushRef="#br2" timeOffset="-135446.231">29968 16597 35 0,'11'51'17'0,"3"-42"-14"15,-14-9 25-15,0 0-26 16,4-6 0-16,-1-13 1 15,-3-12 0-15,0-10-4 16,4-9 0-16,-4-13 3 16,0-12 0-16,0-1-2 15,0-2 1-15,3 6-1 16,4 3 0-16,0 9 1 16,0 7 0-16,8 9 1 15,6 16 0-15,3 6-2 16,8 9 0-16,0 10-5 15,-4 6 1-15,-3 4-9 16,-8 2 0-16</inkml:trace>
  <inkml:trace contextRef="#ctx0" brushRef="#br2" timeOffset="-135257.8">29834 16271 60 0,'7'19'30'0,"29"-13"-37"0,-19-9 55 16,12-3-48-16,9-3 1 16,19 2-10-16,3 4 1 15,0 3-4-15,-4 0 0 0</inkml:trace>
  <inkml:trace contextRef="#ctx0" brushRef="#br2" timeOffset="-134215.116">22500 17510 42 0,'-3'16'21'0,"6"-29"-19"0,-3 13 25 0,-3 0-26 16,-1 3 0-16,-6-3 2 16,-8 0 0-16,0 3-4 15,-6 0 1-15,6 4 2 16,-3 2 0-16,0 4-1 15,3 2 1-15,0 7-4 16,4 3 0-16,4-3 0 16,3 3 0-16,3-3-1 15,4-6 1-15,4-3 0 16,3-4 0-16,0-3 2 16,3-6 1-16,4-6-1 15,4 0 0-15,0-4 0 16,3 1 1-16,-4-4-2 15,1 1 1-15,-4 2 0 16,4 4 0-16,-8 3 1 16,1 3 0-16,-4 0-1 15,0 6 1-15,-3 4 0 16,-1 5 0-16,-3 1 0 0,-3 0 0 16,3 3-1-16,0-1 1 15,0 1-5-15,0-3 1 16,0-4-10-16,7-5 1 15</inkml:trace>
  <inkml:trace contextRef="#ctx0" brushRef="#br2" timeOffset="-133466.398">22701 17824 38 0,'-7'28'19'0,"7"3"-19"0,0-22 27 0,0 4-26 16,0 0 0-16,-3-1 0 15,-1-2 1-15,1-4-3 16,-1 0 1-16,4 0 1 16,0-3 1-16,0 1-2 15,0-4 1-15,7-4-1 16,0-5 1-16,4-3-2 16,-1-1 0-16,4-3 0 15,1-3 1-15,2-2-2 16,1 2 1-16,-4 0 0 15,4 6 1-15,-4 4 0 16,0 0 1-16,0 2 0 16,-3 7 0-16,-4 3 0 15,0 7 1-15,-4 6-1 16,1 2 1-16,3 4-2 0,-4 3 1 16,1-6-1-16,-1 6 1 15,1-6-6-15,3 0 1 16,4-3-8-16,-1-10 0 15</inkml:trace>
  <inkml:trace contextRef="#ctx0" brushRef="#br2" timeOffset="-132444.052">23379 17617 30 0,'-4'6'15'0,"1"-6"-4"16,3 0 18-16,0 0-25 15,0 0 1-15,-4 3 2 16,4 0 1-16,-4 0-10 16,4-3 0-16,0 0 7 0,0 3 0 15,0-3-3-15,0 0 0 16,0 0-1-16,4-6 0 15,3 0-1-15,0 0 0 16,0-7-1-16,4-3 0 16,3-6-1-16,4-3 1 15,3 0-2-15,-4 3 0 16,1 3 0-16,-4 4 0 16,-3 2 0-16,-1 7 1 15,1 0-1-15,-1 3 0 0,-3 3 1 16,1 6 1-16,-5 6-1 15,1 1 1-15,-4 3 0 16,0 2 1-16,3 1 1 16,4 0 0-16,0 3 1 15,4-3 0-15,-1 3 1 16,4-7 0-16,8-2 0 16,2-4 1-16,5-6-1 15,2-9 0-15,1-3-2 16,0-7 0-16,-4-3-9 15,0-6 1-15,-7-3-7 16,-6 6 0-16</inkml:trace>
  <inkml:trace contextRef="#ctx0" brushRef="#br2" timeOffset="-131241.232">24303 17733 38 0,'0'31'19'0,"3"-22"-15"0,-3-2 27 15,0-1-30-15,0 3 1 16,0 1 1-16,0-1 0 15,0-3-4-15,0-2 1 0,0-4 2 16,0-10 0-16,0 1-1 16,4-10 1-16,3-6-1 15,0-3 0-15,0-4-1 16,4-5 0-16,-1-1 0 16,4-6 0-16,0 6-1 15,4 10 1-15,0 3 0 16,-1 6 1-16,5 0-1 15,-5 7 1-15,4 3-1 16,4 2 1-16,3 4 0 16,1 3 0-16,-1 0-1 15,0 0 0-15,0 3-4 16,-7-3 1-16,1 3-8 16,-5 1 0-16,-3-8-3 15,0 4 0-15</inkml:trace>
  <inkml:trace contextRef="#ctx0" brushRef="#br2" timeOffset="-130431.485">25093 17168 31 0,'0'16'15'0,"0"-1"-13"0,4-11 24 16,-4-1-24-16,0 0 1 0,0 0 1 15,0 0 1-15,0-3-6 16,0 0 0-16,3-6 4 16,1-4 0-16,-1-5 0 15,4-1 0-15,4-6-3 16,-1 0 1-16,5-3 0 15,-1 0 0-15,0 0 0 16,0 6 0-16,0 0-1 16,-3 7 0-16,3 2 1 15,-4 1 0-15,4 3 0 16,-3 9 0-16,-4 0 0 16,4 10 0-16,-4 2 0 15,-4 7 0-15,1 6 0 16,-1 4 0-16,1-1-1 15,-4 0 0-15,0-2-5 0,0-4 0 16,3-10-9-16,8-2 0 16</inkml:trace>
  <inkml:trace contextRef="#ctx0" brushRef="#br2" timeOffset="-127579.347">26035 16833 30 0,'0'3'15'0,"0"-3"-2"16,0 0 15-16,0 0-26 0,0 0 0 16,0 0 3-16,-4 3 1 15,1 0-6-15,-1 3 0 16,-6-3 3-16,-1 1 0 15,-3 5-1-15,-3 3 1 16,-8 4-3-16,-3 9 1 16,-4 10-1-16,0 18 0 15,-3 7 0-15,0 12 1 16,3 6 0-16,7 4 0 16,7-7-1-16,4-6 1 0,7-9-4 15,4-10 0-15,10-10-8 16,3-14 1-16,5-20-4 15,-1-3 0-15</inkml:trace>
  <inkml:trace contextRef="#ctx0" brushRef="#br2" timeOffset="-127128.661">26088 17174 37 0,'-4'41'18'0,"-3"-19"-17"0,4-12 30 0,-1 2-30 16,-3 4 0-16,0-1 0 16,0-2 1-16,0 0-4 15,0-4 1-15,0 0-5 16,0-2 1-16,3-7-6 16,4-7 0-16</inkml:trace>
  <inkml:trace contextRef="#ctx0" brushRef="#br2" timeOffset="-126904.769">26053 16964 47 0,'0'22'23'0,"3"-22"-22"0,-3 0 42 15,0 0-43-15,7 3 0 16,0-3-7-16,4 0 1 16,-1 4-1-16,1-4 0 15,0-4-7-15,-4-5 1 16</inkml:trace>
  <inkml:trace contextRef="#ctx0" brushRef="#br2" timeOffset="-126573.198">26173 17203 26 0,'0'34'13'0,"3"-28"-6"16,-3-6 18-16,0 0-25 16,0 0 1-16,0 0-1 15,7-6 0-15,-3-3-2 16,-1-4 0-16,4-3-2 15,0 1 1-15,4-1-1 16,-4 4 0-16,4 2 1 16,-4 4 0-16,3 3 5 15,1 3 0-15,-1 3 3 16,4 6 1-16,1 4 0 16,-1-1 0-16,-4 4 0 0,1 3 0 15,-1 3-5-15,1 0 0 16,-4 0-7-16,0 0 1 15,4-7-7-15,3-8 1 16</inkml:trace>
  <inkml:trace contextRef="#ctx0" brushRef="#br2" timeOffset="-125958.715">27030 17259 40 0,'-7'35'20'0,"21"-13"-14"15,-7-19 34-15,0 0-38 0,4 0 1 16,-1-6 0-16,4-3 0 15,7-7-4-15,1-3 0 16,-1-9 2-16,0-9 1 16,-3-10-2-16,-1-3 1 15,1 3-1-15,-4-3 0 16,-3 6-1-16,-1 0 0 16,-3 7-3-16,-3 2 1 15,-4 7-1-15,0 7 1 16,-4 8-1-16,1 7 0 15,-1 6 2-15,1 0 0 0,-4 10 2 16,0 2 0-16,-1 7 0 16,5 7 1-16,-1 5 0 15,4 7 1-15,0 0-2 16,4-1 1-16,-1 4-1 16,5 3 0-16,-1 0-1 15,0-6 0-15,0-3-5 16,0-10 1-16,0-3-7 15,3-12 0-15</inkml:trace>
  <inkml:trace contextRef="#ctx0" brushRef="#br2" timeOffset="-125717.66">27496 17284 48 0,'-4'16'24'0,"-3"-4"-26"0,7-8 43 15,-4-1-41-15,1 0 1 16,-1 0 0-16,1 0 1 16,3 0-5-16,0 0 1 15,0 0-7-15,3-6 1 16,4-6-6-16,4-4 0 15</inkml:trace>
  <inkml:trace contextRef="#ctx0" brushRef="#br2" timeOffset="-125520.491">27496 17124 30 0,'7'22'15'0,"7"-16"-8"15,-14-6 19-15,3-3-27 16,4-3 1-16,0 3-8 16,0 0 0-16,0-7 2 15,4 4 1-15</inkml:trace>
  <inkml:trace contextRef="#ctx0" brushRef="#br2" timeOffset="-124967.506">27665 17250 29 0,'0'28'14'0,"0"3"-6"0,0-28 21 16,0 4-29-16,-4-4 0 15,4 0 0-15,0 0 0 16,0-3 0-16,0 0 1 15,0 0-1-15,4-6 1 0,3 0-1 16,0-4 0-16,0 1 0 16,4-1 0-16,3-2-1 15,0 2 1-15,0 1-1 16,0 3 0-16,0 3 1 16,0-1 1-16,-3 4-1 15,-4 0 1-15,0 0-1 16,0 0 0-16,-7 0 0 15,4 0 0-15,-4 0 0 16,7 0 0-16,-7 0-1 16,3 0 0-16,-3 0 0 15,0 0 0-15,4 0-1 16,-1 0 1-16,-3 0-1 16,4 4 1-16,-1-1-1 15,1 0 1-15,-1 3-1 16,4 0 1-16,0-3 0 0,0 1 0 15,-3-1 0-15,3-3 0 16,0 0 0-16,0-3 1 16,4-1 0-16,-4-2 1 15,0 0 0-15,0 0 0 16,0 3-1-16,0-4 0 16,-3 4-1-16,3-3 1 15,3 0-3-15,-3 2 1 16,4-2-6-16,3-3 0 15</inkml:trace>
  <inkml:trace contextRef="#ctx0" brushRef="#br2" timeOffset="-124710.591">28109 17190 37 0,'0'19'18'0,"0"-13"-14"16,0 0 33-16,-3 4-33 15,-1 2 0-15,1 7 1 16,-4 6 0-16,0-3-8 16,3 0 1-16,1-3 4 15,-1-3 0-15,4-7-8 16,0-3 1-16,4-3-9 15,6-9 0-15</inkml:trace>
  <inkml:trace contextRef="#ctx0" brushRef="#br2" timeOffset="-124155.669">28388 16795 39 0,'4'38'19'0,"3"-4"-16"0,-7-25 27 16,0 7-28-16,-4 9 0 15,-3 10 1-15,-4 12 1 16,1 3-5-16,-8 13 1 15,1 3 2-15,-1-13 0 16,0 6-3-16,4-12 1 16,4-12-7-16,6-13 0 15,8-16-7-15,6-6 1 0</inkml:trace>
  <inkml:trace contextRef="#ctx0" brushRef="#br2" timeOffset="-123944.438">28243 17184 59 0,'29'15'29'0,"16"-8"-41"15,-30-7 56-15,2 0-48 16,11 0 1-16,8 0-10 15,3-3 0-15,-4 3 6 16,-3-13 1-16</inkml:trace>
  <inkml:trace contextRef="#ctx0" brushRef="#br2" timeOffset="-123729.563">28751 17325 58 0,'22'34'29'0,"-5"-2"-37"0,-13-26 52 15,3-3-45-15,-7 3 0 0,0 7-1 16,-7 0 1-16,-4 5-5 16,-3-2 1-16,-4-10-10 15,4-6 0-15</inkml:trace>
  <inkml:trace contextRef="#ctx0" brushRef="#br2" timeOffset="-122761.461">29834 17127 56 0,'7'19'28'0,"-3"-16"-30"0,-4-3 48 0,-4-3-47 16,-3 0 0-16,-7-3 0 15,-3 3 1-15,-4 3 0 16,-4 0 1-16,-3 0-2 16,-1 9 0-16,5-3 0 15,-1 1 0-15,4 2-2 16,3 0 1-16,4-2-2 16,7-1 0-16,3 0 0 15,12-3 0-15,6 0 1 16,3 1 1-16,1-4 1 15,0 0 1-15,-1 3 0 16,1 3 0-16,-1 3 0 16,-2 7 1-16,-1 3-1 0,0 3 0 15,0 6-1-15,0-3 1 16,-3-6 0-16,-1 6 0 16,-6 0 0-16,-4-3 0 15,-7 0 0-15,-4-3 0 16,-3-7 0-16,-7-2 0 15,-4-1-1-15,7-9 1 16,4-6-1-16,4-3 1 16,3-4 0-16,7 4 1 15,7-1-2-15,0 1 1 16,7-4 0-16,7 4 1 0,7-1 0 16,4 1 0-16,7 0 1 15,0-1 0-15,0-2 0 16,-1-1 1-16,5 1-1 15,-1-4 0-15,-3 0-1 16,-4-3 0-16,-3 1-1 16,-7 5 1-16,-4 1-2 15,-4-1 1-15,-6 0-2 16,-4 1 0-16,-7-1-1 16,-7 13 1-16,-4 3-1 15,-3 4 1-15,-3 2 0 16,2 4 1-16,1 2 1 15,4 4 0-15,-1 3 2 16,8-3 0-16,6 0 0 16,4-4 0-16,4 1 0 15,6-6 0-15,5-4-5 0,2-3 0 16,5-6-11-16,2-10 1 16</inkml:trace>
  <inkml:trace contextRef="#ctx0" brushRef="#br2" timeOffset="-122458.117">30600 17152 47 0,'3'4'23'0,"-6"-8"-25"0,3 1 37 0,-7 0-34 15,-4 0 0-15,-6 0 1 16,-4 6 1-16,-4 3-4 15,0 7 1-15,0 3 2 16,-3 2 0-16,4 4-2 16,2 3 1-16,8 0-1 15,7 4 0-15,7-7-1 16,7-7 0-16,7-5-3 16,4-4 1-16,3-6-2 15,0-9 0-15,4-4-8 16,-7-6 1-1</inkml:trace>
  <inkml:trace contextRef="#ctx0" brushRef="#br2" timeOffset="-121725.118">30603 17309 39 0,'0'19'19'0,"0"-10"-20"0,0-9 28 16,0 0-26-16,0-6 0 15,0-3 1-15,4-4 0 16,0 1-3-16,3-7 1 16,3 3 1-16,4 1 0 0,0-4-1 15,4 3 1-15,-4 0-1 16,4 4 1-16,-1 6-1 15,-2 2 0-15,-1 4 0 16,-4 7 0-16,1-1 0 16,-1 0 0-16,-3 0-1 15,1-2 1-15,-5 2-1 16,1-3 1-16,-1 0-1 16,-3 0 0-16,0 0-1 15,0 1 1-15,0-1 0 16,0 0 1-16,4 0-1 15,-4 0 1-15,3 0 0 16,1 0 0-16,-1 1 0 16,4-4 0-16,0 0 1 15,4-4 1-15,-1 1-2 0,5 0 1 16,-1 0 0-16,-4 3 1 16,1 0-1-16,-1 0 1 15,1 0-2-15,0 0 1 16,-4 0 0-16,0 0 0 15,3-3 0-15,4 0 0 16,-3 0 0-16,3-1 0 16,0 1 0-16,-3 0 0 15,-1-3 0-15,1 6 0 16,-4-3-2-16,0 0 0 16,-3-1-1-16,-4 4 1 0,0-6-2 15,0 3 1-15,0 0 0 16,-4 3 0-16,1 3 1 15,-1 0 0-15,1 3 0 16,-1 1 1-16,0 2 0 16,4 1 0-16,0 2 0 15,4 4 1-15,0 3-2 16,3 3 1-16,3-10-1 16,4-2 0-16,0-4-3 15,0-6 0-15,11-6-7 16,7-7 0-16</inkml:trace>
  <inkml:trace contextRef="#ctx0" brushRef="#br2" timeOffset="-121467.787">31510 16579 35 0,'-10'56'17'0,"-19"-15"-18"0,19-16 27 16,-1 6-26-16,-3 10 1 15,0 12-1-15,0 4 1 16,0-1-2-16,3 1 1 16,4-13-3-16,0-16 1 15,3-6-6-15,1-7 0 0,3-11-2 16,0-4 1-16</inkml:trace>
  <inkml:trace contextRef="#ctx0" brushRef="#br2" timeOffset="-121273.899">31164 17024 53 0,'15'31'26'0,"30"7"-33"15,-31-32 57-15,8-3-50 16,6 0 0-16,4 1-1 16,-8-4 1-16,15 0-5 15,0 0 1-15,0 0-11 16,-4-7 0-16</inkml:trace>
  <inkml:trace contextRef="#ctx0" brushRef="#br2" timeOffset="-120972.491">31683 17221 46 0,'0'13'23'0,"4"-13"-21"0,-4 0 33 0,0-6-34 16,3-4 0-16,1-2 0 15,-1-4 1-15,-3-3-2 16,4 0 0-16,-4 4 1 16,3 2 0-16,1 1 0 15,-1 2 0-15,4 4-1 16,4 0 0-16,3-1-4 16,0 7 0-16,0 4-4 15,0-4 0-15,0 0-7 16,1-10 1-16</inkml:trace>
  <inkml:trace contextRef="#ctx0" brushRef="#br2" timeOffset="-120763.554">31993 17162 45 0,'0'34'22'0,"0"-9"-23"0,0-21 39 16,0 2-39-16,0 0 1 16,0 0-1-16,0-2 0 15,0-1-5-15,0-3 1 16,4-7-8-16,3-2 1 16</inkml:trace>
  <inkml:trace contextRef="#ctx0" brushRef="#br2" timeOffset="-120568.453">32039 17008 44 0,'11'22'22'0,"-1"-3"-25"16,-6-16 37-16,0-3-35 15,-4 0 1-15,7-6-1 16,-4 0 0-16,1-1-4 15,-1 1 1-15,1 0-8 16,-1-4 0-16</inkml:trace>
  <inkml:trace contextRef="#ctx0" brushRef="#br2" timeOffset="-120134.043">32399 16967 44 0,'7'13'22'0,"-7"0"-30"0,0-13 37 0,-7 3-29 15,-3 0 0-15,-8 0-1 16,-3 0 1-16,0 3 0 16,3 7 0-16,0 3 0 15,4 9 1-15,0 6 1 16,3 0 1-16,4 4-1 15,4-1 1-15,3 1 0 16,3-7 0-16,4 0-1 16,8-9 0-16,13-6-4 15,11-10 0-15,6-13-6 16,1-8 0-16,4-14-5 16,-8 1 0-16</inkml:trace>
  <inkml:trace contextRef="#ctx0" brushRef="#br2" timeOffset="-119727.855">32798 16111 45 0,'0'57'22'0,"28"59"-20"16,-17-75 39-16,10 34-40 16,7 13 1-16,0 6-1 15,0 19 1-15,-3 9-3 16,-4 6 1-16,-10-11 0 16,-8-14 1-16,-10-12-5 15,-10-16 0-15,-12-18-11 16,1-26 1-16</inkml:trace>
  <inkml:trace contextRef="#ctx0" brushRef="#br2" timeOffset="-108437.876">2462 16967 18 0,'4'7'9'0,"3"12"-4"16,-3-16 9-16,3 3-13 15,0 0 0-15,-4 0 1 16,4 4 1-16,-3-7-3 16,3 3 0-16,-7-3 2 15,0 4 0-15,0-1 0 16,3-3 0-16,4-3 0 0,-7 3 0 31,0-3 0-31,0 0 0 16,0-6-1-16,4-3 1 15,3-1-2-15,-7-2 1 16,7-4-1-16,-3-9 0 16,3 0 0-16,-4-3 1 15,4-4-2-15,-7-2 1 16,4-4 0-16,3 0 0 0,-7-5 0 15,0-1 0-15,0-3-1 16,0 3 1-16,3 3 0 16,4-3 0-16,-3 6 0 15,3 4 0-15,-7 6 0 16,0 6 0-16,7 0-1 16,-7 9 1-16,-7 4-1 15,7 6 1-15,-7 9-1 16,3 3 0-16,4 16 0 15,-7 1 0-15,4 5 1 16,3 7 0-16,3-1 0 16,4 1 1-16,-3 3-1 15,10 2 0-15,-3 4 1 16,3-9 1-16,7 3-2 16,4-3 1-16,-1 2-1 15,1-2 1-15,0-4-1 0,-1 1 0 16,1-1-1-16,-4-5 1 15,-7-4 0-15,-3-6 0 16,-1-7 0-16,1 1 0 16,-7-4 0-16,3-6 1 15,-7-3 0-15,0 0 0 16,0-6 0-16,-7-4 1 16,3 1-2-16,-7 0 1 15,-6-4-1-15,-15 1 1 16,-7 2-1-16,-10 1 1 15,7-1-1-15,-8 4 0 0,1 3 0 16,-1 3 0-16,1 3 0 16,0 0 1-16,-1 3-1 15,8 1 0-15,-4 2 0 16,14 1 1-16,1-1 0 16,2 4 0-16,1-4 0 15,14 3 0-15,-4-2 0 16,8-4 0-16,3-3 0 15,7 0 0-15,7-6-1 16,3 0 1-16,8-6-1 16,7-7 0-16,10-3 0 15,0-6 0-15,11-6-1 16,3-1 0-16,-10 1 0 16,11-3 0-16,-4-1 0 15,3 1 0-15,0-1 0 16,-3 4 1-16,4 3-1 0,-8-1 0 15,0-8 1-15,-3 2 0 16,-4 4-1-16,-3 3 1 16,-11 3-1-16,7 6 1 15,-13 3 0-15,-1 0 0 16,0 7 0-16,-4 0 0 16,-3 2 0-16,4 4 1 15,-7 0 0-15,3 9 0 16,-7 1-1-16,-7 8 1 15,3 7 0-15,-14 3 1 16,-3 7-1-16,-7 8 1 0,-14 4 1 16,-1 0 0-16,-6 0 0 15,-8 0 0-15,15 0 0 16,3 0 0-16,1 3-1 16,6 0 1-16,4 3-1 15,-4-9 0-15,11-4 0 16,-8-2 0-16,8-4-1 15,4-6 0 1,6 0 0 0,0-6 1-16,-6-3-1 15,13-4 1-15,-3 4-1 16,-3-3 0-16,3-4 0 16,3 1 0-16,4-4-1 15,-7 0 1-15,3 0 0 16,4 1 0-16,-7-4-1 15,7 0 1-15,-3 0-1 16,3 0 0-16,0-3 0 16,0 3 1-16,0-3-1 0,0 0 0 15,0 0 0-15,0 0 0 16,0 0 0-16,0 0 0 16,0 0 0-16,0 0 0 15,0 3-1-15,0-3 0 16,0 0-3-16,0 0 1 15,-7 0-6-15,3-3 0 16,-3-9-9-16,0-7 1 0</inkml:trace>
  <inkml:trace contextRef="#ctx0" brushRef="#br2" timeOffset="-104337.412">3598 17930 36 0,'0'3'18'0,"0"0"-11"16,0-3 18-16,0 4-23 15,0-1 0-15,0 6 0 16,0-6 1-16,-7 7-4 16,4 5 0-16,-4 1 2 15,3 3 0-15,-6 3-1 16,3-3 0-16,3-1 0 16,-3 1 0-1,14 0-4 1,-7-6 1-16,11-4-9 0,-1-9 1 15</inkml:trace>
  <inkml:trace contextRef="#ctx0" brushRef="#br2" timeOffset="-103979.094">3669 17695 28 0,'0'12'14'0,"10"-12"-15"15,-2 4 15-15,2-4-18 16,-6 3 0-16,-4-3-4 16,7-3 1-16,-4-1 8 15,-3 1 1-15,-3 0-9 16,3-9 1-16</inkml:trace>
  <inkml:trace contextRef="#ctx0" brushRef="#br2" timeOffset="-103497.221">3877 17974 39 0,'0'9'19'0,"0"-5"-24"15,0-4 42-15,0 6-36 16,0-3 0-16,0 6 1 15,0 1 0-15,-7 2-3 0,7 1 1 16,-4 3 1-16,4-1 0 16,4 1-1-16,3 3 1 15,-7-4-2-15,4 1 1 16,3-3-4-16,3-4 1 16,-3-6-10-16,4-12 1 15</inkml:trace>
  <inkml:trace contextRef="#ctx0" brushRef="#br2" timeOffset="-103204.122">3881 17742 44 0,'-4'0'22'0,"8"-3"-26"15,-4 3 35-15,7 3-31 16,-7 0 1-16,7 0-1 16,3-3 0-16,-10 3-4 15,11 1 1-15,-8-1-9 16,4-3 1-16</inkml:trace>
  <inkml:trace contextRef="#ctx0" brushRef="#br2" timeOffset="-102895.693">4145 17980 40 0,'0'7'20'0,"0"-14"-21"0,0 7 30 0,0 0-28 16,0 0 0-16,0 3 1 16,0 4 0-16,0 5-2 15,-7 1 0-15,4 2 1 16,3 7 0-16,0 0-1 15,3 0 1-15,4 0-4 16,-3-3 0-16,3-3-7 16,3-7 1-16,1-9-3 15,-1-9 0-15</inkml:trace>
  <inkml:trace contextRef="#ctx0" brushRef="#br2" timeOffset="-102625.822">4219 17776 44 0,'-3'4'22'0,"-15"-1"-30"0,15-6 43 15,3 3-34-15,0 0 0 16,0 0 0-16,0 0 1 15,3 0-7-15,4-4 0 16,4-2-7-16,-1-9 1 0</inkml:trace>
  <inkml:trace contextRef="#ctx0" brushRef="#br2" timeOffset="-101634.767">3538 17501 37 0,'-7'0'18'0,"14"0"-16"16,-7 0 26-16,0 3-26 16,0 3 1-16,0 0 0 15,-10 7 0-15,-1-1-4 16,1 7 0-16,-8 6 2 15,-3 0 0-15,-7 0-2 16,6 4 1-16,1-1-4 0,-7 3 1 16,7 4-5-16,-4-1 1 15,4 1-4-15,0-4 1 16,10 10-1-16,1-7 1 16</inkml:trace>
  <inkml:trace contextRef="#ctx0" brushRef="#br2" timeOffset="-100976.5">4357 17519 36 0,'0'25'18'0,"10"-12"-22"0,-3-7 37 0,-7 4-32 15,11 5 0-15,-7 4 1 16,10 0 0-16,-4 9-2 15,11 4 0-15,1 15 4 16,6 3 0-16,4 9 0 16,-4 7 0-16,0-6-1 15,-7 6 1-15,-7-10-2 16,-14 4 0-16,-10 5-5 16,-11-5 0-16,-1-7-10 15,-9-12 0-15,2-19-2 16,8-9 1-16</inkml:trace>
  <inkml:trace contextRef="#ctx0" brushRef="#br2" timeOffset="-99983.733">5066 18140 28 0,'-4'3'14'0,"8"7"-10"16,-4-10 22-16,0 0-24 15,7 0 1-15,0 0 0 16,4 0 0-16,3-3-4 16,3 3 1-16,5-4 3 15,6 1 0-15,0-3-1 16,7 6 1-16,11-3 0 15,3 3 1-15,1 0-2 16,-1 3 0-16,-10 0-1 16,3 3 1-16,-10 7-2 15,0 6 0-15,-4 0-2 0,-3 6 1 16,-4-3-1-16,0 6 1 16,-10 6 0-16,-1 7 0 15,-3 0 0-15,-3-7 1 16,3 1-1-16,-7 3 1 15,11-4 0-15,-8-6 1 16,8 1-1-16,3-1 0 16,0-6 1-16,4 0 0 15,-1-7 0-15,15-5 0 16,0-7-1-16,10 0 1 0,-3-6-6 16,0 0 1-16,-1-7-9 15,1-9 0-15</inkml:trace>
  <inkml:trace contextRef="#ctx0" brushRef="#br2" timeOffset="-95286.556">5599 13114 13 0,'42'-10'6'0,"25"-12"5"0,-53 10 7 15,4-7-15-15,-1 0 1 16,-6 3 2-16,0-6 0 16,-8-3-7-16,-6-3 0 15,-19 0 4-15,-6 0 1 0,-21 3-2 16,-22 6 1-16,-6 0-2 16,-12 3 0-16,-13 7-1 15,-7 3 1-15,-11 12-1 16,10 13 0-16,-6 9-1 15,3-3 1-15,4 9-3 16,3 10 0-16,14 7-4 16,15 5 1-16,13 7-4 15,15 6 0-15</inkml:trace>
  <inkml:trace contextRef="#ctx0" brushRef="#br2" timeOffset="-94915.906">4283 13850 27 0,'84'63'13'0,"61"-19"-8"0,-99-38 23 16,99-6-24 0,-15-9 1-16,18-7 0 0,-7-12 0 15,-3-13-8-15,-18-9 1 16,-21-9 5-16,-8-4 0 16,-20 0-3-16,-4-3 1 15,-18-3-1-15,-17-6 1 16,-11 0-1-16,-14 6 1 15,-21 0-1-15,-18 15 0 16,-20 7 0-16,-37 0 1 16,1 13-1-16,-11 6 0 15,-3 3 1-15,-7 3 1 0,3 3-1 16,21 9 1-16,-3 10-3 16,-4 10 1-16,8 2-2 15,10 4 0-15,-11 12-5 16,11 7 1-16,3 2-6 15,4 17 0-15,14 2 0 16,7 10 0-16</inkml:trace>
  <inkml:trace contextRef="#ctx0" brushRef="#br2" timeOffset="-94611.186">4674 14126 38 0,'138'25'19'0,"130"-72"-20"16,-197 35 39-16,31-16-35 15,18-13 1-15,-4-22-1 16,-6-9 1-16,-1-9-6 16,-17 5 0-16,-15-12 4 0,-17 7 1 15,-28-10-3-15,-14-3 0 16,-32 3 0-16,-18 6 1 16,-18 7-1-16,-13 6 1 15,-32 15 0-15,-8 13 0 16,5 16-2-16,-5 19 1 15,-6 12-2-15,0 3 1 16,3 7-1-16,14 12 0 16,4 6-1-16,0 4 1 15,14-1-2-15,-4 16 1 16,14-3-2-16,1 7 1 16,3 2-4-16,7-6 0 0,11 7-4 15,3 2 1-15</inkml:trace>
  <inkml:trace contextRef="#ctx0" brushRef="#br2" timeOffset="-94309.958">4378 13985 30 0,'71'76'15'0,"73"-48"-9"0,-94-19 26 0,31 10-29 15,17-6 1-15,22-7 2 16,11-6 0-16,7-6-7 16,-8-7 0-16,-21-12 5 15,-6-10 0-15,-4-12-2 16,-11-15 0-16,-11-4-2 15,-17-13 1-15,-10-2-1 16,-19-10 0-16,-24-9-1 16,-14-4 0-16,-24 1 0 15,-8 15 1-15,-18 6 0 0,-17 7 0 16,-24 15 1-16,9 17 0 16,-16 14-1-16,-8 11 1 15,3 5-1-15,1 7 1 16,17 9-4-16,4 6 0 15,0 4-9-15,7 15 1 16,14-3-3-16,14 10 0 16</inkml:trace>
  <inkml:trace contextRef="#ctx0" brushRef="#br2" timeOffset="-92989.59">22289 12643 38 0,'45'-16'19'0,"19"-21"-14"0,-43 21 19 16,14-9-23-16,-3-6 0 15,0-1 1-15,-4 1 1 16,-10 0-4-16,-11 2 1 15,-14 1 1-15,-25 0 1 16,-7 0 0-16,-14 6 0 16,-21 0-1-16,-18 3 1 15,-13 10-1-15,-1 6 1 32,-18 9-1-32,-3 9 1 0,0 11-3 0,14-1 0 15,0 12-2-15,8 13 1 16,13 4-2-16,11 21 1 0,10 13 0 15,15 3 0-15,21 9 2 16,17 13 0-16,25-6 2 16,25 2 0-16,14-21 2 15,31-9 0-15,25-14 1 16,18-8 0-16,29-26 0 16,9-18 0-16,-6-10-1 15,0-22 0-15,-15-22-2 16,-13-21 1-16,-15-14-2 15,-14-8 1-15,-31-14-1 16,-32-8 0-16,-29-4-1 16,-35 0 1-16,-17 4 0 15,-32 5 0-15,-18-5-1 16,-17 18 0-16,-4 16 0 16,-18 15 0-16,-10 10-1 15,7 22 0-15,-4 13-2 0,-3 12 1 16,3 15-2-16,22 14 0 15,7 24 0-15,3 6 0 16,17 14 0-16,15 14 0 16,18 11 2-16,20-11 0 15,22-2 3-15,25 0 1 16,24-7 2-16,25-3 1 16,39-2 2-16,28-8 0 15,38-14 0-15,26-11 1 16,10-11-2-16,3-14 0 0,-17-18-2 15,-10-13 0-15,-8-9-2 16,-17-9 1-16,-15-13-2 16,-17-3 1-16,-25-10-1 15,-17-3 0-15,-22-12-1 16,-24-3 0-16,-25-4-6 16,-28 4 0-16,-32-10-8 15,-29 3 1-15</inkml:trace>
  <inkml:trace contextRef="#ctx0" brushRef="#br2" timeOffset="-89430.562">6625 18065 6 0,'0'3'3'0,"0"13"7"0,0-16-7 0,0 0 0 16,7 0 1-16,0-3 3 16,4 3 1-16,3-3-8 15,0-1 0-15,7-2 7 16,7 0 1-16,8 0-2 16,-1-4 0-16,11 4-1 15,3 3 0-15,11 0-2 16,-10 3 0-16,-1 0-2 15,0 0 1-15,1 0-2 16,-4-4 1-16,0 1-1 0,-8 3 0 16,-2 0 0-16,-1 0 0 15,-14 3 0-15,0 1 1 16,0 5-2-16,-6 4 1 16,6 2 0-16,-11 1 0 15,1 3-1-15,-8 0 1 16,1-1-1-16,-4 7 1 15,0 4-1-15,0-4 1 16,0 6 0-16,0 0 0 16,0 4 0-16,0 3 1 15,-4-4-1-15,1-6 0 16,3-3 0-16,-11-3 1 0,4 0-1 16,4-6 0-16,-8-3 0 15,4-4 0-15,4-6 0 16,-1-3 1-16,4 0-1 15,0-9 0-15,0-7 1 16,0-12 0-16,0-7-1 16,-7 7 1-16,0-6-1 15,-21-4 1-15,-1-3-1 16,-2 4 1-16,-1 2-1 16,-14 1 0-16,0-7 0 15,0 9 1-15,4 4-3 16,3 6 1-16,4 7-4 15,3 2 1-15,4 4-7 16,3 2 0-16,8 1-1 16,3 0 0-16</inkml:trace>
  <inkml:trace contextRef="#ctx0" brushRef="#br2" timeOffset="-88470.107">8587 18099 27 0,'10'0'13'0,"-3"19"-11"16,-7-19 25-16,4 3-26 15,-4-3 0-15,0 4 1 16,0-4 1-16,0 0-3 16,0-4 0-16,-4 4 2 15,1-3 1-15,-1 0-1 16,1 0 0-16,-1 0-1 15,1 0 1-15,-4 3-2 16,0-3 0-16,-1-4 0 16,1 1 1-16,0 3-2 15,4 0 1-15,-4 3-1 0,3 0 0 16,4 3-1-16,-7 3 1 16,4 0-1-16,3-2 1 15,0 2-1-15,0-3 0 16,3 3 1-16,4-3 1 15,0-3 0-15,0 0 1 16,4 0 0-16,0-3 0 16,3 0 0-16,-11-3 1 15,4-4-1-15,-3 4 1 16,-1-3-1-16,1-1 0 0,-8 1 0 16,1 0 0-16,-1 2-7 15,1 1 1-15,-1 0-6 16,1 3 1-16</inkml:trace>
  <inkml:trace contextRef="#ctx0" brushRef="#br2" timeOffset="-87943.341">9024 18099 26 0,'-3'4'13'0,"3"-11"-6"0,0 7 17 15,0 0-22-15,-4-6 0 16,4 3 2-16,-4-3 0 16,1 3-5-16,-1-1 1 15,-3 1 2-15,0 0 1 16,0-3-1-16,0 3 0 16,4 0-1-16,-11 3 0 0,3 3 0 15,4-3 0-15,-4 0-1 16,4 0 1-16,0 6-2 15,0 0 1-15,-3 1-1 16,3-1 0-16,3 0-1 16,4 0 1-16,0 4-1 15,4-1 1-15,3-6 0 16,7 0 1-16,0-3 1 16,0 0 0-16,0-6 0 15,4 0 0-15,-8 0-1 16,1-4 1-16,-1 4-4 15,-3 0 1-15,1-1-9 16,-5-8 0-16</inkml:trace>
  <inkml:trace contextRef="#ctx0" brushRef="#br2" timeOffset="-87419.71">8467 18476 26 0,'0'3'13'0,"10"-3"-5"16,-6-3 14-16,3-4-20 15,3 1 1-15,1 0 2 16,7-3 1-16,-8-4-7 15,-3 0 0-15,7-2 4 16,4-1 1-16,0 4-2 16,-1 2 1-16,1 4-2 15,0 3 1-15,-1 3-1 16,1 3 1-16,3 3-1 16,-3 0 0-16,-1 4 0 0,1 2 0 15,0-2-1-15,-1 2 0 16,-3 1 0-16,0 3 0 15,1-1 0-15,-1 1 0 16,-4-7-5-16,4-2 0 16,0 2-8-16,1-6 0 15</inkml:trace>
  <inkml:trace contextRef="#ctx0" brushRef="#br2" timeOffset="-86758.146">9394 18143 29 0,'29'-18'14'0,"-12"-26"-2"16,-10 28 15-16,-3 0-26 15,-1 1 1-15,-3-4 1 0,-3-3 0 16,-4-6-4-16,-11-1 0 15,-14 1 3-15,-10 3 0 16,-7 0-1-16,-4 9 0 16,-7 4-1-16,-4 2 1 15,1 4-1-15,-1 6 0 16,1 3-1-16,-4 4 1 16,7 2-3-16,7 7 0 15,4 2-2-15,-4 4 1 16,3-6-3-16,1 0 0 0,-1 9 1 15,5 9 0-15,2 4 1 16,1 6 1-16,7 3-1 16,3 3 1-16,7 3 1 15,4 4 1-15,7-1 2 16,14-6 0-16,3 1 5 16,15 2 0-16,14-9 4 15,17 0 0-15,11-10 2 16,14-6 0-16,7-6-2 15,8-15 0-15,2-11-5 16,-9-8 0-16,2-13-3 16,-6 0 0-16,-11-10-2 15,-4-9 1-15,-10-6-3 16,-10-6 0-16,-8-7-11 16,-3-6 1-16</inkml:trace>
  <inkml:trace contextRef="#ctx0" brushRef="#br2" timeOffset="-84566.268">10192 18012 41 0,'-7'18'20'0,"14"-8"-21"0,-4-7 27 15,-3 3-25-15,0 1 0 16,0 2 0-16,-3 7 1 16,-1 2-3-16,-3 8 1 15,0 5 2-15,-7 7 1 16,-4-1-1-16,-3 10 1 15,-3 7-1-15,-5-4 0 16,1 6-1-16,3 1 1 16,1-7-2-16,-1-6 0 0,7-10 0 15,8-3 1-15,3-5-1 16,3-8 1-16,4-5 1 16,11-10 0-16,6-3-1 15,8-3 0-15,10-6-1 16,8-1 1-16,3-2-5 15,10 2 0-15,-3 1-11 16,7-4 1-16</inkml:trace>
  <inkml:trace contextRef="#ctx0" brushRef="#br2" timeOffset="-84161.076">10707 18432 44 0,'-11'19'22'0,"11"-13"-19"0,0-6 31 0,0 0-32 16,0 0 0-16,0 0 2 16,7 0 0-1,0-3-5-15,4 0 1 0,3-4 2 16,4 1 1-16,6 0-1 15,8 0 0-15,0-1-5 16,3 1 1-16,-3 0-9 16,0-1 0-16,-4-2-5 15,-3 3 1-15</inkml:trace>
  <inkml:trace contextRef="#ctx0" brushRef="#br2" timeOffset="-83935.86">10626 18664 44 0,'0'22'22'0,"24"-19"-25"0,-17-6 38 16,8 0-33-16,2 0 0 15,4-4-1-15,8-2 1 16,6-1-4-16,0-2 0 15,0 3-4-15,1-1 1 16,6-6-8-16,-7-2 0 16</inkml:trace>
  <inkml:trace contextRef="#ctx0" brushRef="#br2" timeOffset="-83597.051">11472 17896 54 0,'4'15'27'0,"-8"14"-34"16,1-23 50-16,-4 9-43 15,0 14 1-15,0 8-1 16,-4 17 1-16,0 8-2 15,-6 20 1-15,6-1-2 16,1 7 1-16,3-3-4 16,0-4 0-16,7-12-7 0,0-15 1 15,10-23-4-15,4-15 1 16</inkml:trace>
  <inkml:trace contextRef="#ctx0" brushRef="#br2" timeOffset="-82614.539">12711 18096 26 0,'3'-3'13'0,"-10"13"0"0,4-7 20 16,-5 0-30-16,-2 6 0 16,-8 1 4-16,-3 2 0 0,0 7-8 15,-4 3 0-15,1 3 5 16,-5 0 1-16,1 7-3 15,0 5 1-15,-7 10-3 16,-4 0 1-16,-4 13-2 16,5 9 0-16,2 3 0 15,12-9 0-15,6-7-2 16,11-6 0-16,7-6-2 16,14-9 0-16,11-13-9 15,7-13 0-15</inkml:trace>
  <inkml:trace contextRef="#ctx0" brushRef="#br2" timeOffset="-82329.036">12679 18538 57 0,'0'0'28'0,"0"4"-35"0,0-8 49 16,0 8-42-16,-4-1 0 16,1 3-1-16,-1 3 1 0,-3 10-3 15,4-3 0 1,3 3-7-16,3-4 1 0,8-2-6 15,3-7 1-15</inkml:trace>
  <inkml:trace contextRef="#ctx0" brushRef="#br2" timeOffset="-82120.159">12615 18341 42 0,'0'6'21'0,"18"-9"-25"15,-14 0 35-15,3 0-31 16,3 0 0-16,4 0-5 0,7 3 0 16,4 0-4-16,0-4 1 15</inkml:trace>
  <inkml:trace contextRef="#ctx0" brushRef="#br2" timeOffset="-81758.33">12820 18582 31 0,'-4'29'15'0,"8"-29"-9"0,-4 0 19 0,3-4-26 15,5 1 0-15,-1-3-1 16,0-3 1-16,0-4 1 16,3 4 1-16,1-4-2 15,-1 1 0-15,1-1 0 16,3-3 1-16,0 4-1 16,-3-1 1-16,-1 4 0 15,-3-1 1-15,1 7 1 16,-1 3 1-16,0 3 0 15,-4 7 0-15,1-1 0 16,-4 1 0-16,3-1-1 16,1 4 0-16,-1 5-3 15,1 1 1-15,-1-3-6 16,1 0 1-16,3-4-7 16,7-12 1-16</inkml:trace>
  <inkml:trace contextRef="#ctx0" brushRef="#br2" timeOffset="-81173.027">13342 18350 48 0,'11'3'24'0,"-1"1"-28"0,-10-4 44 15,0 0-40-15,0 0 0 16,0 0 0-16,0 0 1 16,-7 3-1-16,-3 3 1 15,-8 3-1-15,0 4 1 16,1 3-1-16,-1 6 1 16,4 0-1-16,0 9 0 15,7 3-2-15,3 1 0 0,4-1-1 16,7-2 0-1,4-7-2-15,10-3 1 0,11-10-7 16,7-2 0-16,-1-13-1 16,8-7 0-16</inkml:trace>
  <inkml:trace contextRef="#ctx0" brushRef="#br2" timeOffset="-80918.17">13688 18491 35 0,'3'0'17'0,"-10"-3"-17"15,4 3 33-15,-4 0-32 16,-4 0 1-16,1 0 0 16,-5 0 0-16,1 0-3 15,-3 0 1-15,-1 3 2 16,4 4 1-16,-4-1-1 16,1 3 1-16,-1 4-1 0,4 3 0 15,3 2-1-15,4-2 0 16,4 3-2-16,6-3 0 15,4-4-3-15,4-6 1 16,7-2-6-16,-1-4 1 16,4-10-5-16,4-9 0 15</inkml:trace>
  <inkml:trace contextRef="#ctx0" brushRef="#br2" timeOffset="-80558.022">13744 18520 43 0,'0'12'21'0,"4"20"-25"0,-4-23 39 0,3 0-35 15,-3 1 1-15,4 2 0 16,-1 1 0-16,-3-7-2 16,4 0 1-16,-1-2 0 15,1-4 0-15,3-7-1 16,0-2 0-16,0-7-1 15,0 1 0-15,4 5-1 16,-1-2 1-16,1 2 0 16,3 1 0-16,0-4 2 15,0 4 0-15,0-1 1 16,0 4 1-16,1 3-1 16,2 3 1-16,-6 3 0 15,-1 3 0-15,-3-2-2 0,-3 2 1 16,-1 6-4-16,1 4 0 15,0 0-6-15,3-4 1 16,3-2-4-16,1-10 0 16</inkml:trace>
  <inkml:trace contextRef="#ctx0" brushRef="#br2" timeOffset="-80366.843">14326 18426 22 0,'7'9'11'0,"-3"-3"-35"15,-4-6 16-15</inkml:trace>
  <inkml:trace contextRef="#ctx0" brushRef="#br2" timeOffset="-79927.04">14400 17927 39 0,'0'31'19'0,"-10"-9"-21"0,6-9 39 0,1 12-37 16,-4 9 1-16,-4 17 0 16,1 2 1-16,-1 19-3 15,4-9 1-15,3 6 1 16,4-3 0-16,0-7-3 15,7-6 1 1,18-15-11 0,3-22 0-16</inkml:trace>
  <inkml:trace contextRef="#ctx0" brushRef="#br2" timeOffset="-79642.562">14591 18416 41 0,'0'16'20'0,"0"6"-22"0,3-16 29 16,-3 3-27-16,4 7 0 15,-4 0-1-15,3 3 0 16,5-1 0-16,-1 1 1 15,0-3-1-15,3-3 0 16,4-1-1-16,8-9 1 0,-1-9 0 16,3-7 0-16,5-2-3 15,-5-7 1-15,1-6-6 16,3-7 0-16</inkml:trace>
  <inkml:trace contextRef="#ctx0" brushRef="#br2" timeOffset="-79311.383">15109 18344 52 0,'0'13'26'0,"-14"12"-36"15,7-19 49-15,-3 3-41 16,-4 1 0-16,-4 2 1 0,0 1 1 15,1-1-1-15,-1 1 0 16,4-4-3-16,0 4 1 16,3-4 1-16,4-2 0 15,4-1 0-15,3 3 0 16,7 1 2-16,0-7 0 16,3 0 1-16,-3 6 1 15,0 1-1-15,-3-1 0 16,-4 1-2-16,-4 5 0 15,1-2-3-15,-4-1 1 16,0 1-8-16,0-7 0 16</inkml:trace>
  <inkml:trace contextRef="#ctx0" brushRef="#br2" timeOffset="-79071.878">15191 18542 45 0,'-7'18'22'0,"0"17"-23"16,7-32 39-16,0 6-38 15,0 4 1-15,0 0-1 16,0-1 1-16,0-6-5 15,0 1 1-15,0-4-10 0,3-10 1 16</inkml:trace>
  <inkml:trace contextRef="#ctx0" brushRef="#br2" timeOffset="-78305.99">15244 18303 43 0,'10'29'21'0,"18"-36"-20"0,-17 7 31 0,0 0-30 15,3 0 0-15,3 0 0 16,-3 3 1-16,0 1-5 16,-3-1 1-16,0 3 2 15,-1 3 0-15,-3 4-2 16,0 3 0-16,0 2-1 15,-3 4 1-15,3 3-1 16,-3-9 1-16,-1 3 1 16,1 0 0-16,-1 0 2 15,1-7 0-15,-1 4 0 16,4-4 1-16,0 4-1 16,-3-7 1-16,3 1-2 15,-4-1 1-15,4 1-2 16,-3-4 1-16,3-6-1 15,0-6 0-15,0-1-1 16,4-2 0-16,-1-4 0 0,1 7 1 16,3-3-3-1,0-1 1-15,-3 1-3 0,3-1 1 16,-4 4-2-16,1 0 0 16,-4 3-2-16,0 6 1 15,0 0 0-15,0-3 1 16,0 0 2-16,0 0 1 15,0 0 6-15,4 3 0 16,-4-3 3-16,4 6 1 16,-4 1 3-16,3-1 0 15,1 3-1-15,3 1 1 0,4-1-4 16,3-2 1-16,0-4-4 16,4 0 0-1,-1-3-2-15,1 0 0 0,-4-6-1 16,0-4 0-16,0 4-1 15,-6-4 1-15,-5 1-2 16,-3-4 0-16,-7-2-3 16,-7 2 0-16,-7 1-2 15,-11 2 1-15,1 4-3 16,-1 6 0-16,4 6 2 16,0 4 0-16,7 2 4 15,3 10 0-15,4 3 2 16,7 0 0-16,3-3 1 15,8 0 1-15,10-6-6 16,11-7 1-16,7-6-5 0,7-12 1 16</inkml:trace>
  <inkml:trace contextRef="#ctx0" brushRef="#br2" timeOffset="-77961.252">16182 17557 46 0,'0'9'23'0,"7"13"-25"16,0-12 49-16,7 9-46 16,4 12 1-16,-1 3 0 15,15 20 0-15,-4 5-3 16,8 20 1-16,2 24 0 16,-2-2 1-16,-4 5-2 15,-15 1 1-15,-17-7-6 16,-10-3 1-16,-15-21-11 15,-17-23 1-15</inkml:trace>
  <inkml:trace contextRef="#ctx0" brushRef="#br2" timeOffset="-75377.948">17836 18466 27 0,'4'10'13'0,"-4"-20"2"0,0 10 13 15,0 0-23-15,0 0 1 16,0 0 2-16,0 0 1 15,-4 0-12-15,-3 0 1 16,0 0 7-16,-7 3 0 16,-3 4-3-16,-5-4 1 15,1 0-3-15,-3 0 1 16,2 0-2-16,1 4 0 16,0-1-1-16,7 0 1 15,0-3-2-15,0 4 0 16,3-1-2-16,8 6 1 0,6 4 0 15,4 0 1-15,7-4 0 16,7-5 0-16,4-4 1 16,0-6 0-16,0-4 1 15,-1-5 0-15,-3 5-4 16,1-5 1-16,-1-4-7 16,-7-6 1-16</inkml:trace>
  <inkml:trace contextRef="#ctx0" brushRef="#br2" timeOffset="-74988.761">17939 18510 46 0,'0'7'23'0,"7"-20"-29"0,-7 4 42 15,0-10-33-15,0-13 0 16,-4-8-1-16,4-14 1 16,-7-5-4-16,0-7 0 15,0-3 2-15,0-3 1 16,-4 0-1-16,4 0 0 15,0-4-1-15,4 17 1 0,3 5-1 16,3 10 0-16,4 13 0 16,0 12 1-16,4 7-2 15,0 5 1-15,6 7-3 16,-6 7 1-16,3 5-5 16,-7 1 1-16,0 3-8 15,-3 2 0-15</inkml:trace>
  <inkml:trace contextRef="#ctx0" brushRef="#br2" timeOffset="-74777.796">17695 18043 45 0,'-3'22'22'0,"10"-9"-18"15,-4-10 37-15,4-3-39 0,8 3 1 16,2 0 0-16,8 0 1 15,0 3-6-15,3-3 1 16,4 1-2-16,-1-4 1 16,5 0-13-16,6-10 1 15,7-2-2-15,1-4 1 16</inkml:trace>
  <inkml:trace contextRef="#ctx0" brushRef="#br2" timeOffset="-74552.547">18387 17714 48 0,'0'47'24'0,"-7"-3"-29"16,3-25 48-16,-3 9-43 15,-3 3 1-15,-5 7-1 16,-2 9 1-16,3 12-4 15,0 7 1-15,7-3-4 16,3-4 1-16,4-11-9 16,7-20 0-16</inkml:trace>
  <inkml:trace contextRef="#ctx0" brushRef="#br2" timeOffset="-74027.703">18013 18190 40 0,'-7'44'20'0,"17"-28"-12"0,-6-13 31 16,3 3-38-16,7 1 0 16,4-4 1-16,3 6 1 15,4-3-3-15,-1 1 0 16,4-1 1-16,1-3 1 15,-1 3-1-15,0-2 0 0,0-1-1 16,1-3 0-16,-1 0 0 16,-3 0 0-16,-1-7-1 15,-3 4 1-15,1-3 0 16,-5 3 0-16,1 0 0 16,-1 6 1-16,5-3 0 15,-1 6 0-15,3-3 0 16,1 0 1-16,3 1-1 15,-3-11 1-15,-4 1-1 16,0-3 0-16,-3-1 0 16,0-2 0-16,-4-1-1 15,0-3 1-15,-3 4-1 16,-8-1 0-16,-3 4-2 16,-7 0 0-16,0 5-1 15,-4 4 0-15,-3 7-1 16,0 2 1-16,4 4-1 15,-1 2 0-15,4 4 1 0,3-3 0 16,4-1-2-16,4 4 0 16,3-3-5-16,0 0 0 15,7-7-3-15,4-3 1 16</inkml:trace>
  <inkml:trace contextRef="#ctx0" brushRef="#br2" timeOffset="-73653.144">18898 18335 37 0,'4'9'18'0,"3"16"-14"0,-7-19 35 0,3 4-37 16,-3-1 1-16,0 4 1 15,0-1 0-15,0-2-5 16,-3-1 0-16,3 1 4 16,0-4 0-16,0 0-3 15,0-3 1-15,0-3-1 16,7-6 0-16,0-3-1 15,7-7 1-15,0-3-1 16,0 0 0-16,4-3 1 16,-4 0 1-16,4-3-1 15,3 0 1-15,0 6-1 16,0 1 1-16,0 2-1 16,-3 6 1-16,3 7-1 15,-3 10 1-15,-1 5-1 16,-2-2 1-16,-1 5-1 15,-4 1 1-15,1 3-2 0,-1 0 1 16,1-4-3-16,0 1 0 16,-1 0-6-16,1-1 0 15,3-5-6-15,4-4 1 16</inkml:trace>
  <inkml:trace contextRef="#ctx0" brushRef="#br2" timeOffset="-73366.796">19756 18325 46 0,'17'35'23'0,"-3"-7"-20"0,-10-22 39 0,-1-3-42 16,1 0 0-16,-4-3-9 15,0 0 1-15,-4-6-2 16,1-6 0-16</inkml:trace>
  <inkml:trace contextRef="#ctx0" brushRef="#br2" timeOffset="-64269.513">3877 7272 22 0,'-7'12'11'0,"3"4"-6"16,4-13 11-16,0 6-13 15,0 1 0-15,0 2 1 16,0 4 1-16,0 6-6 16,0-3 1-16,0-4 3 15,4-2 1-15,3-4-2 16,-7-2 0-16,4-4 0 16,3-6 0-16,3-10 0 0,8-12 0 15,-4-13 0-15,11-12 0 16,-4-9 0-16,4-7 0 15,-1-3-2-15,8 3 1 16,-11 3-1-16,-3 7 1 16,-1 6-1-16,-2 3 0 15,-5 12 0-15,1 7 0 16,-4 6-1-16,3 9 0 16,-6 10-1-16,3 9 1 15,0 10-1-15,-4 12 1 0,5 10-1 16,-8 15 1-16,0-3 0 15,0 7 1-15,0-1-1 16,0 1 1-16,0-1 0 16,0-6 1-16,0 4-1 15,0-4 0 1,0-6-1 0,0-13 1-16,0-3-1 15,-8-9 1-15,5-9-1 16,-4-10 1-16,-4-4-1 15,1-8 0-15,-11-1 0 16,-4 1 1-16,-7-1 0 16,-7 1 0-16,-14 2-1 15,-3 4 1-15,-8 6-1 16,4 3 0-16,1 7-2 16,2-1 1-16,8 0-1 15,6 4 1-15,15-4 0 16,14 1 1-16,7-4 2 15,14-9 1-15,4-6 3 0,20-17 0 16,29-11 1-16,7-20 1 16,18-12-2-16,14-15 1 15,10 2-2-15,1-3 0 16,-1 13-3-16,-10 3 1 16,-22 10-2-16,-13 15 1 15,-18 13-2-15,-15 15 0 16,-20 13 0-16,-22 22 0 0,-27 15 0 15,-29 22 1 1,-25 23-2-16,-18 18 0 0,-13 13-5 16,-4 6 0-16,11-6-6 15,13-4 0-15</inkml:trace>
  <inkml:trace contextRef="#ctx0" brushRef="#br2" timeOffset="-63681.993">4544 7127 34 0,'99'-53'17'0,"-47"-41"-15"0,-34 63 24 15,0-10-25-15,3-9 0 16,0-13 0-16,0 0 1 15,-3 4-2-15,-8-4 0 0,-10 10 1 16,0-1 1-16,-10 17-1 16,-18 12 0-16,-22 25 0 15,-27 18 0-15,-26 26-2 16,-13 28 1-16,-8 13-2 16,-13 9 0-16,17 6 0 15,11 7 0-15,17-3 0 16,14 5 1-16,18 1 0 15,18 0 1-15,24 3 0 16,8-16 0-16,20-9 2 16,11-13 0-16,25-19 1 15,25-24 0-15,10-17 1 16,32-30 1-16,21-32 0 16,7-38 1-1,-3-18-3-15,-15-4 1 16,-28-9-3-1,-13-6 0-15,-33 12-2 0,-28-3 1 0,-28 19-5 0,-7 6 0 16,-35 0-10-16,-22 10 1 16</inkml:trace>
  <inkml:trace contextRef="#ctx0" brushRef="#br2" timeOffset="-62104.928">20295 6867 34 0,'57'13'17'0,"-15"-42"-15"15,-24 7 17-15,3-6-18 16,4-3 1-16,-1-13-1 16,-3-6 1-16,1 0-3 15,-5-1 0-15,1 4 1 16,-4 3 1-16,-3 10-1 16,-1 6 0-16,-3 6-1 15,-3 3 1-15,-1 3-2 16,-3 16 0-16,0 13-1 15,-3 3 1-15,3 5-1 16,0 8 0-16,3 5 1 16,1 1 1-16,3 9 1 15,3-4 0-15,1 1 1 16,0-6 1-16,-1-1 0 0,4-6 1 16,0 1-1-16,1-8 1 15,-1-2-1-15,-4-3 0 16,-3-10-2-16,-7-6 0 15,0 0-1-15,-7-3 0 16,0-3 0 15,0-4 1-31,-11-2-1 16,-10-1 0-16,-18 1 1 0,-10 6 0 0,-15 6 0 0,-6 3 1 0,13 6-1 16,-3 4 1-16,4-7-1 15,6 3 1-15,8 4-1 16,10-4 1-16,7 4 0 15,11-1 0-15,14-5 0 16,18-4 0-16,10-10 0 16,7-5 0-16,18-4 0 15,21-9 1-15,18-6-1 16,6-10 0-16,1-3-1 16,0 7 1-16,-4 5 0 15,-10 7 0-15,-11 3-1 16,-11 6 0-16,-14 1-1 15,-10 8 1-15,-18 11-1 16,-17 14 0-16,-18 4 0 16,-22 10 0-16,-10 12 0 0,-24 3 1 15,-15 12-1-15,-10 7 1 16,10 6-1-16,4-3 0 16,10-6-3-16,11-3 0 15,11-10-6-15,13-6 0 16</inkml:trace>
  <inkml:trace contextRef="#ctx0" brushRef="#br2" timeOffset="-61669.097">20881 6591 30 0,'88'-41'15'0,"4"-25"-10"16,-67 44 23-16,-1-3-26 16,1-6 0-16,-4 0 3 15,-3-4 1-15,-4-2-8 16,-7-7 1-16,-18 6 4 16,-20 10 1-16,-19 6-2 15,-27 6 0-15,-1 16-1 16,-21 19 0-16,-7 9-2 15,-7 26 0-15,4 5-2 16,10 13 0-16,15 10 1 16,6 15 0-16,15 10-1 15,20 12 1-15,22 12 3 0,18-8 0 16,13-10 2-16,29-26 1 16,28-30 0-16,25-32 0 15,21-31-1-15,24-41 1 16,11-47-1-16,-7-32 0 15,-7-18-2-15,-24-7 0 16,-36 17-6-16,-35 11 0 16,-36 10-10-16,-27 10 1 15</inkml:trace>
  <inkml:trace contextRef="#ctx0" brushRef="#br2" timeOffset="-60184.483">1616 8109 42 0,'0'-3'21'0,"0"6"-20"0,-11 0 22 0,1 6-23 16,-8 4 1-16,-10 3 0 15,7 6 0-15,-11 3-1 16,-3 0 0-16,-1 3 0 16,1 6 1-16,3 1 0 15,0-1 0-15,15-5-1 16,-4-7 1-16,10-7-1 15,11 4 1-15,11-10-1 16,10 1 1-16,0-1-1 16,18-2 1-16,7-1-1 15,-11 0 1 1,-7 25-1 0,-17 1 1-16,-15 9-1 0,-6 15 1 15,-8 4-3-15,-3 2 0 16,0-5-3-16,-15-13 1 15,12-7-4-15,-5-5 1 16,12-10-6-16,-1-7 1 16</inkml:trace>
  <inkml:trace contextRef="#ctx0" brushRef="#br2" timeOffset="-59119.374">1965 8476 31 0,'0'0'15'0,"0"3"-11"15,0-3 25-15,0 0-28 16,0 3 1-16,0 0 0 15,-7 6 1-15,-4 7-3 16,-3 6 0-16,-3 3 1 16,-15 10 1-16,-3 12-1 15,3 6 0-15,-7 10-5 16,7-1 0-16,-7 7-4 16,8-3 1-16,10-9-5 15,3-16 1-15</inkml:trace>
  <inkml:trace contextRef="#ctx0" brushRef="#br2" timeOffset="-58862.148">1630 8529 24 0,'14'13'12'0,"-3"-7"-6"0,-11-6 19 0,3 3-24 16,4 0 1-16,-7 3 0 16,4 4 0-16,3-1-3 15,3 7 0-15,-3 3 1 16,4 6 0-16,0-3-5 16,-1 3 0-16,1 3-4 15,-1-3 0-15</inkml:trace>
  <inkml:trace contextRef="#ctx0" brushRef="#br2" timeOffset="-58112.346">1954 8755 25 0,'0'15'12'0,"-7"11"-8"0,7-17 18 15,0 3-20-15,-3 1 0 0,3-4-1 16,-7-2 1-16,3-1-3 16,4-3 0-16,0-3 2 15,0-9 0-15,0-4-1 16,0-6 0-16,11-6 0 16,-8 0 0-16,4 0-1 15,4 0 0-15,0 6 1 16,-1 4 0-1,8 5 0 17,-8 7 0-32,-6 9 1 0,3 1 0 0,4-1 0 15,-4 0 0-15,-4 3-1 16,4 1 0-16,-3-1 0 16,3 1 0-16,-7-1 0 15,3 0 0-15,4-2-1 0,-7-1 1 16,0-6-1-16,0 0 1 15,4 0-1-15,3-6 1 16,4-4-1-16,-4-2 1 16,3-4-1-16,4 4 0 15,4-1 1-15,-8-3 0 16,8 1 0-16,-7-1 0 16,6-3-1-16,-6 0 1 15,0 7 1-15,-1-1 0 16,1 4-1-16,-1 3 1 15,1 6-1-15,-4 0 1 0,-7 6 0 16,3 3 0 0,4 1-1-16,-7-1 0 0,0 1-2 15,0 5 1-15,-7 4-2 16,4 0 1-16,3-7-6 16,-7 4 1-16,7-7-2 15,0-5 1-15</inkml:trace>
  <inkml:trace contextRef="#ctx0" brushRef="#br2" timeOffset="-57814.457">2402 7936 31 0,'4'3'15'0,"3"-3"-14"0,-3 7 32 16,3 5-31-16,-7 10 0 16,0 3 0-16,0 10 0 15,7 9-4-15,-4 9 1 16,-3 13 1-16,7 3 0 16,-3 12-2-16,3-8 1 15,-7-11-3-15,3-2 0 16,-3-10-1-16,0-6 1 15,-3-16-2-15,3-6 1 16,0-13-5-16,0-9 1 16</inkml:trace>
  <inkml:trace contextRef="#ctx0" brushRef="#br2" timeOffset="-57120.603">2473 8545 19 0,'0'15'9'0,"4"-5"-2"16,3-17 13-16,-7 7-19 15,0 0 1-15,0 0 1 16,0 0 1-16,0 0-5 16,0 0 1-16,0 4 2 15,0-4 0-15,0 3-1 16,7 0 0-16,-7 0-1 0,0 0 1 15,0 0-1-15,0-3 0 16,0 0 1-16,0 0 1 16,0 0-1-16,0 0 1 15,0 0-1-15,0 0 1 16,0 0-1-16,0 0 0 31,0 0 0-31,0 0 1 16,0 3-1-16,-7 4 1 15,7 2-1-15,-7 4 0 16,7 2 0-16,-4 7 0 16,4-3-2-16,0 0 1 0,-7-3-1 15,3-4 1-15,4-2-1 16,-10-4 1-16,3-6-1 16,3-6 0-16,-3-4 0 15,4 1 1-15,-4-1-1 16,0 1 0-16,3 3-1 15,4-7 1-15,-7 1-1 16,7-1 0-16,7-3 0 16,-3 4 0-16,10-1 1 15,-4 1 0-15,1-1 1 16,3 1 0-16,4 2 1 16,-1 1 0-16,8 6 0 15,3 3 1-15,0 0 0 16,1 6 0-16,-8-3-1 15,-7 3 0-15,0 1 0 16,-3 2 0-16,-8 4-1 16,-6-1 1-16,-8 1-2 15,-7 9 0-15,-10-4-1 0,14 1 0 16,-4-3-4-16,-3 0 1 16,11-1-6-1,-1-5 1-15</inkml:trace>
  <inkml:trace contextRef="#ctx0" brushRef="#br2" timeOffset="-56806.578">2910 8592 25 0,'22'-7'12'0,"-15"7"3"16,-7-3 18-16,0 0-32 15,-7-3 0-15,-11 3 1 16,-3 0 1-16,-7 3-4 16,3 3 1-16,-14 6 1 15,7 7 1-15,4 0-3 16,7 9 1-16,3 3-1 16,8 6 0-16,3-2-1 15,3-7 1-15,18 3-1 16,4-9 0-16,10-13 0 15,0-12 1-15,4-10-4 0,0-6 1 16,7-12-6-16,-8-13 0 16</inkml:trace>
  <inkml:trace contextRef="#ctx0" brushRef="#br2" timeOffset="-56502.075">3059 8034 47 0,'0'56'23'0,"10"7"-31"0,-10-38 43 0,4 9-36 16,-4 13 1-16,7 7-6 16,-7 11 1-16,10-5 2 15,1-4 1-15,0-8-9 16,-1-14 0-16,8-12-1 15,-4-13 1-15</inkml:trace>
  <inkml:trace contextRef="#ctx0" brushRef="#br2" timeOffset="-56190.043">3429 8507 43 0,'11'16'21'0,"-4"-19"-30"15,-4 6 46-15,-3-3-37 16,-3 6 0-16,-4 3-1 16,-4-2 1-16,0 5 0 0,1-2 0 15,-11 2-1-15,7 4 1 16,3 0-1-16,7-1 1 16,-6 1-2-16,10-4 1 15,-7-5-2-15,14-1 0 16,-4-3-1-16,8-3 1 15,0 0 0-15,3-6 1 16,-4 0 0-16,1-1 0 16,-1 1 1-16,-6 0 1 0,3 3 1 15,4-4 0-15,-4 14 0 16,-4-4 1-16,4 0 1 16,4 3 0-16,-8 4 0 15,4 5 0-15,4 1-2 16,-11 0 1-16,7 9-7 15,4 0 1-15,-8-6-6 16,8-10 0-16</inkml:trace>
  <inkml:trace contextRef="#ctx0" brushRef="#br2" timeOffset="-55935.892">3620 7855 31 0,'7'15'15'0,"7"17"-15"0,-7-26 23 15,-4 19-22-15,-3 7 1 16,7 8-1-16,0 23 0 16,4 0-3-16,3 6 1 15,4-3 0-15,-8-4 1 16,1-2-3-16,-1-13 0 15,1-13-3-15,-4-12 0 16,-7-3-3-16,-7-13 1 16</inkml:trace>
  <inkml:trace contextRef="#ctx0" brushRef="#br2" timeOffset="-55687.503">3687 8363 38 0,'42'9'19'0,"57"-6"-21"16,-71 0 38-16,11 4-36 16,3 5 1-16,-10 4 2 15,3 0 1-15,-3 2-6 16,-18 1 1-16,0 6 0 16,-21 10 1-16,-14-1-2 15,-7 1 0-15,-15-1-7 16,-13-2 0-16,-8-20-3 15,4-5 0-15</inkml:trace>
  <inkml:trace contextRef="#ctx0" brushRef="#br2" timeOffset="-54853.539">878 9188 14 0,'0'12'7'0,"0"-6"3"0,0-6 5 15,0 0-14-15,0 0 0 16,4 0 2-16,3 0 1 16,4 0-3-16,-11 3 0 15,0-3 3-15,10 0 1 16,1 4-1-16,-4-1 1 16,3 0-2-16,1 3 1 0,0-3-3 15,6 4 1-15,-6-7-2 16,-1 0 0-16,8 3-1 15,-4-3 1-15,4-3-1 16,3-4 1-16,0 1 0 16,0-3 0-16,7-1 0 15,4-2 0-15,7 5 0 16,7-5 1-16,-4-1 0 16,18 1 1-16,11-1 0 15,10-2 0-15,14 5 1 16,4-6 1-16,14 1 0 15,24-4 0-15,5-3-1 16,16-3 1-16,22-3-2 16,0-1 1-16,18-5-3 15,-1 3 1-15,-17 2-1 16,0 4 0-16,-21 3-3 0,-22 10 0 16,-24 9-7-16,-32 6 0 15,-14 9-5-15,-38 7 0 16</inkml:trace>
  <inkml:trace contextRef="#ctx0" brushRef="#br2" timeOffset="-54315.266">970 8184 24 0,'46'0'12'0,"28"6"-3"0,-63-6 13 0,6 7-19 0,4 2 1 15,-10 4 0-15,7 8 0 16,-15 1-6-16,-3 10 1 16,-3 5 3-16,-4 10 0 0,3 7-2 15,-14 12 0-15,1 21-3 16,-4 17 0-16,0-1-6 15,-8-5 1-15,8-7-3 16,0-22 1-16</inkml:trace>
  <inkml:trace contextRef="#ctx0" brushRef="#br2" timeOffset="-53354.308">938 8103 29 0,'0'18'14'0,"15"-21"-21"0,-15 3 28 16,0 0-21-16,7-3 0 16,0-3-1-16,-4 0 1 15,4 2 0-15,-3 1 1 16,6 0-1-16,8 0 1 0,0-3-1 15,3 3 0-15,7-4 1 16,4-2 0-16,7-4 1 16,3-9 0-16,7 4 1 15,11-1 0-15,11 0 0 16,6-3 0-16,12-6 0 16,2-4 1-16,-2-2-2 15,20-1 0-15,0-5-1 16,11-1 0-16,-10-3-1 15,-1 6 1-15,21 1-1 16,-6-4 1 0,59-12-2-1,-31 6 1-15,-11 0 0 16,-14 9 0-16,-25 7 0 16,-13 9 1-16,-12 6-2 15,-17 7 1-15,0 9 0 16,-10 3 0-16,-8 6-1 0,-10 4 0 15,-8 2 0-15,-2 10 0 16,-19 4 0-16,-3 5 0 16,-3-3 0-16,-5 1 1 15,5-1 0-15,-8 4 0 16,8-7 1-16,-1 0 0 16,4-6 1-16,0 0 0 15,7-9-1-15,4 2 1 16,0-5-1-16,-1 2 1 15,11-2-1-15,-3 2 0 0,7 4-1 16,-1 6 0-16,8 6 0 16,-4 3 0-16,-3 10 0 15,10 9 1-15,-3 4-1 16,-4 18 0-16,4 0-1 16,-4 6 1-1,11 54-1 1,-7-10 1-16,7-21 0 15,-8-17 0-15,-2-15-1 16,-8-15 1-16,-4-11-1 16,-6-14 0-16,-11-7-1 15,-7-10 1-15,-11-2-1 16,-24-4 1-16,-29-3-4 16,-34-3 0-16,-19-3-6 15,-28-7 1 16</inkml:trace>
  <inkml:trace contextRef="#ctx0" brushRef="#br2" timeOffset="-52753.082">758 8197 13 0,'-7'-10'6'0,"7"20"10"0,0-10-1 15,7 6-11-15,-7 0 0 16,4 7 4-16,-4 5 0 16,0 4-10-16,-4 13 1 15,-3 9 6-15,-3 15 0 16,-1 17-3-16,1 21 1 15,-1 13-3-15,-7 3 0 0,-3-1-2 16,4-5 0 0,6-16-1-16,0-19 1 0,1-15-3 15,10-26 0-15,0-25-2 16,0-18 1-16,10-23-3 16,1-9 0-16</inkml:trace>
  <inkml:trace contextRef="#ctx0" brushRef="#br2" timeOffset="-51958.641">769 8222 22 0,'4'15'11'0,"13"7"-12"0,-10-19 19 16,-3 7-18-16,6 2 0 15,1-2 0-15,-4-4 1 16,4 0-1-16,-4 1 1 16,-4-1 0-16,8-3 1 15,-4-3-1-15,7-3 0 16,11-3-1-16,-4-7 1 16,0 1-1-16,11-4 1 15,7 3 1-15,3-2 1 16,14-4 1-16,4-6 0 0,11 0 0 15,10-7 1-15,14-5-1 16,8-1 0-16,-1-12-3 16,14-3 1-16,4-4-2 15,7 1 1-15,-7-1-1 16,-10 10 0-16,9 0-1 16,5 10 1-16,-4 5-1 15,-11 1 1 16,-3 3-1-31,7 2 1 16,-7 1-1-16,-7 3 1 0,21 7-1 16,-18 12 0-16,-3 6 1 15,-22 12 0-15,-6 7-1 16,-1 10 1-16,-17 5 0 16,4 4 0-16,-8 3 1 15,0 3 0-15,4 0-1 16,-7 0 1-16,-7 0 0 15,-4 0 0-15,11 0-1 16,-7 10 1-16,7 9-1 16,3-4 1-16,-3 4-1 0,-7-6 1 15,-4 9-1-15,-7-7 0 16,-10 1 0-16,-7-3 1 16,-29-7-2-16,-14-3 0 15,-10 4 0-15,-18-11 0 16,-28-8-1-1,-32-7 1-15,-28-3 0 0,-32 0 1 16,-11 13 0-16,-45 0 0 0,7 12 0 16,-11 3 1-16,10 7 0 15,12 2 0-15,9 1-1 16,30 3 1-16,9-10-1 16,11-9 1-16,8-9-2 15,3-13 1-15,28-9-3 16,0-13 0-16,3-9-9 15,15-16 1 1</inkml:trace>
  <inkml:trace contextRef="#ctx0" brushRef="#br2" timeOffset="-51312.71">977 7977 2 0,'32'-6'1'0,"10"0"18"15,-31-1-17-15,3 4-2 16,-3 0 0-16,-8 3-1 16,4-3 0-16,-3 0 0 15,3 3 0-15,-7 0 0 16,0 0 0-16,-7 0 2 16,-4 3 0-16,1 3 1 15,-8 4 1-15,4 2 1 16,-4 1 1-16,8 2 1 15,-8 4 0-15,4 9-2 16,3 4 1-16,-6 8 0 16,6 4 1-16,-7 7-1 15,8 11 1-15,-4 20-2 0,-4 9 0 16,0 12-1-16,8 4 0 16,-1-19-2-16,1-7 0 15,-1-9-3-15,0-9 1 16,4-16-2-16,-3-12 1 15,10-10-8-15,0-10 1 16,7-12-2-16,-4-15 0 16</inkml:trace>
  <inkml:trace contextRef="#ctx0" brushRef="#br2" timeOffset="-50666.479">871 8197 20 0,'7'-10'10'0,"15"-9"-7"15,-15 13 15-15,3-3-17 16,1 2 1-16,10-2 0 15,0 0 1-15,0-1-4 16,15-2 0-16,-5-1 2 0,1 1 0 16,14-1 0-1,-4-6 1-15,8-6 0 0,-8 6 1 16,14-3-1-16,19-6 0 16,2-3 0-16,4-4 1 15,7 1-2-15,4-1 0 16,14 4-1-16,14 3 1 15,0-4-1-15,-4 7 1 16,15 0 0-16,3-3 1 16,0 0-1-16,-11-4 1 0,15 1-1 15,-7 0 1-15,-4 6-1 16,-18 3 0-16,-17 9-1 16,-15 1 0-16,-6 5-1 15,-18 1 1-15,-7 9-2 16,-4 0 1-16,-24 4-1 15,-4 5 0-15,-7 7 0 16,-14 0 1-16,3 12-2 16,4 10 0-16,-10 3 0 15,3 12 1-15,3 7 1 16,4 12 0-16,0 16 1 16,11 9 0-16,10 7 2 15,-7-3 0-15,11-10-1 16,-4-3 0-16,-11-13-1 15,-10 0 0-15,-10 1-2 16,-11-10 0-16,-15 0-8 16,-13-7 1-16,-15-18 0 0,-13-6 0 15</inkml:trace>
  <inkml:trace contextRef="#ctx0" brushRef="#br2" timeOffset="-47889.711">3242 7105 11 0,'-3'0'5'0,"6"0"2"15,-3 0 7-15,0 0-13 16,7-3 1-16,-7-3 0 16,4 0 1-16,3 3-3 15,3-1 0-15,-3-2 2 16,4-3 1-16,-8 2-1 16,8-5 0-16,-4-7 1 15,4-6 0-15,-1-3-1 0,1-4 1 16,-1 4-1-16,8-6 0 15,-7-10 1-15,10 0 1 16,0-6-2-16,4-7 1 16,6-2-1-16,-2-4 0 15,2-3-1-15,8 7 1 16,0-1-2-16,3 4 1 16,1 2-1-16,3 1 1 0,-8 3 0 15,5 6 0-15,6 3 1 16,0 7 1-16,-6 5-2 15,3-2 1-15,3 3-1 16,4 0 1-16,3 2-1 16,4 5 0-16,4-5-2 15,3 4 1-15,3 7 0 16,-10 12 1-16,0-7 0 16,4 7 0-16,3 3-1 15,0 3 1-15,3 7-1 16,-6-10 1-16,7 6-1 15,-4-3 0-15,-11 3 0 16,4 1 0-16,0-4 0 16,3 0 0-16,4 3 0 15,4-3 0-15,-4 7 0 16,-3 5 0-16,-4-5 0 16,0 5 0-16,-1 4-1 15,1 3 1-15,0 6 0 0,-3-6 0 16,3 0-1-16,-7-6 1 15,3 0-1-15,-6 6 1 16,-8 3-1-16,0 0 0 16,-3 3 0-16,-4-3 0 15,-10 3-1-15,3 4 1 16,0 2 0-16,1 4 0 31,2-1 0-31,-2 4 1 0,-1 3-1 0,4 0 1 16,-11-3 0-16,4-4 0 0,-1-2 0 15,1-1 0-15,0 1 0 16,3-4 0-16,4-3 0 16,3-9 0-16,4 3 0 15,-1 0 0-15,1-3 0 16,7 0 0-16,14 3 0 16,0 0 0-16,4-3 0 15,3-1 1-15,-4-5-1 16,-3-1 0-16,-3-2 0 15,-15-1 0-15,4 1 0 16,0-4 0-16,-8 0 0 16,1 0 1-16,-4 1-2 15,4 2 1-15,-3 1 0 16,-1 5 0-16,0 7 0 16,-3 10 0-16,0-1-1 15,-1-3 1-15,-2 10-1 0,-5-1 1 16,1 1-1-16,-4-7 1 15,0 4 0-15,-7-1 0 16,-3 1-1-16,-4-1 1 16,-3-2-2-16,-4-1 1 15,0-9-9-15,0-3 0 16,-4-10-2-16,4-2 1 16</inkml:trace>
  <inkml:trace contextRef="#ctx0" brushRef="#br2" timeOffset="-46943.951">7525 7595 26 0,'0'9'13'0,"7"-9"-11"0,-4 3 21 15,8 6-20-15,-4 4 0 0,11 6 0 16,-8 6 1 0,8 0-5-16,3 6 0 0,0 7 4 15,0-4 0-15,8-8-2 16,-5 5 1-16,12 0-1 16,-5 1 1-16,5-7-1 15,-1-6 0 1,21-10-1-1,-13-9 1-15,-1-3-1 16,0-3 0-16,1-10 0 16,-8-15 0-16,0-1 0 15,4-12 0-15,-11-9-1 16,4 0 1-16,-18 2 0 16,-3 8 0-1,-4 2 0 1,-7 3 0-16,-7 10 0 0,-11 12 0 0,-14 7 0 0,-10 9 0 15,-7 9-1-15,-15 7 1 16,-10 9 0-16,-11 0 0 16,-6 6 0-16,13 1 1 15,7-7-1-15,8 0 0 16,6-6 0-16,12-4 1 16,6 1-1-16,11-6 1 15,3-4-2-15,4-3 1 16,7-3-1-16,-1 0 1 0,5 0 0 15,-1 0 0-15,-3 0 0 16,4-3 0-16,-1 3 0 16,0 3 0-16,8-6 0 15,-8 3 0-15,4 0 0 16,4 0 0-16,-1 0-1 16,4 0 1-16,0 0-1 15,4 3 1-15,-4-3-2 16,0 0 0-16,3 0-7 15,4 0 0-15,4 0-2 16,-8 0 0-16</inkml:trace>
  <inkml:trace contextRef="#ctx0" brushRef="#br2" timeOffset="-43789.87">2424 2101 12 0,'0'6'6'0,"0"-6"3"16,0 0 7-1,0 16-10 1,0 2 1-16,0 14-1 16,-11 12 1-16,0 9-11 15,1 19 1-15,-8 22 5 16,1 16 1-16,2 12-5 15,-6 7 0-15,7-4-1 16,0-3 1-16,3-24-2 16,1-20 1-16,-1-12-4 15,4-16 0-15</inkml:trace>
  <inkml:trace contextRef="#ctx0" brushRef="#br2" timeOffset="-42617.892">2085 2195 16 0,'-7'9'8'0,"7"-9"0"15,0 0 9-15,7 0-13 16,-7 0 1-16,11 0 2 15,-4 0 0-15,3 0-9 16,4 0 1-16,4 3 6 16,0 3 1-16,3-6-4 15,0 0 1-15,7-6-2 16,11 6 1-16,3 0-2 0,-3-3 1 16,14-16-1-1,18 7 0-15,13-1-1 0,-3-6 1 16,8 1 0-16,2-4 0 15,8 0 0-15,3-3 0 16,15 6 0-16,-15-3 1 16,25 9-1-16,11 4 1 15,3-7-1-15,-4 4 0 16,22-1 0-16,3 1 0 16,-10 2-1-16,14 1 1 0,-7-1-1 46,-8 1 0-30,-13-4 0-16,10 4 1 0,-7 6 0 16,-14 3 0-16,-3 0-1 0,-19 0 1 0,-9 0 0 15,-1 0 1-15,-10-6-2 0,-11 2 1 0,-4 4 0 16,-10-6 0-16,-10 3-1 16,-12-3 1-16,-2 6-1 15,-8 6 0-15,-7 7-1 16,-7 2 1-16,-10 10-1 15,-8 7 1-15,-3 12-1 16,-10-1 0-16,2 8-1 16,1 11 1-16,0 1 0 15,4 9 1-15,10 10 0 16,0 6 0-16,10-1 1 16,8-2 1-16,3 18 0 15,4-12 1 1,3 7 0-16,0-11 0 0,-10-14 0 15,-8-11 1-15,-6-5-2 0,-8 2 0 16,-13-9 0-16,-4-6 0 16,-8 7-1-16,-2-8 0 15,-15-5-1-15,0-3 1 16,-4-1 0-16,5-9 0 16,2-6 0-16,4 0 1 0,-31-10 0 15,-29 4 0 1,-7-1 0-16,-7 7 0 0,-17-10-1 15,-25 7 1-15,10 0-1 16,-14-7 1-16,-21-2-1 16,11-1 0-16,-14-6 0 15,-1 0 0-15,18 0 0 16,-3 0 0-16,7 0 0 16,10-10 0-16,4 7 0 15,0-3 0-15,10-7 0 16,15-5 1-16,13-1-1 15,22 0 0-15,18-6 0 16,10 0 0-16,14 3-1 16,14 6 0-16,0 1 0 15,15 5 1-15,-1 4-2 16,7 6 1-16,8 0-8 0,-8 0 0 16,4-3-1-1,4 0 0-15</inkml:trace>
  <inkml:trace contextRef="#ctx0" brushRef="#br2" timeOffset="-36101.891">13621 17933 7 0,'3'0'3'0,"4"-3"1"0,-7 3 3 16,0 0-4-16,0 0 1 15,0 0-1-15,7-3 1 0,0 3-6 16,-3 0 0-16,3 0 4 15,-3 3 1-15,3 0-2 16,0 0 0-16,0 1 1 16,0-1 0-16,-4-3 0 15,1 0 1-15,3-3-1 16,0-1 0-16,0-5-1 16,-3 0 1-16,-1-4-1 15,1-6 0-15,3-3-1 16,-7 3 1-16,0-2-2 15,0-1 1-15,0-4 0 16,3 1 1-16,-3 3-1 16,0 0 0-16,0 4 0 15,0 2 0-15,0 0 0 16,0 4 1-16,4 2-1 16,-1 4 1-16,1 3 0 15,-4 3 1-15,7 6-1 16,0 0 0-16,3 7 0 15,1 6 0-15,0 0 0 0,3 6 1 16,0 3-2-16,3 6 1 16,1 4-1-16,0-3 0 15,3 2 0-15,-3-9 1 16,-1-2-1-16,-3-8 1 16,-3 1-1-16,-1-3 0 15,-2 0-1-15,-5-10 1 0,1-3-1 16,-8-6 1-16,-3-3-1 15,-4-1 0-15,-3 1-1 16,-3-3 1-16,-12-1 0 16,5-2 1-16,-8-4-1 15,0 0 1-15,-3 1 0 16,0 2 1-16,-1 0-1 16,1 4 1-16,3 0-1 15,8 6 0-15,-1 3 1 16,4 3 0-16,0 3-1 15,3 0 1-15,4 0 0 16,0-2 0-16,3-1-1 16,4 0 1-16,0-3-1 15,4 0 1-15,3-3-1 16,3-4 1-16,4-5-1 16,0-7 1-16,0 0-2 15,4 1 1-15,7-4 0 16,-1-4 0-16,4-2-1 15,4 3 1-15,3 3 0 0,4 3 1 16,0 4-1-16,-4 2 0 16,0 7 0-16,0 3 1 15,1 0-1-15,-5 3 0 16,-3 0-1-16,-3 3 1 16,-4-3-1-16,-3 3 1 15,-4 3-1-15,-7-3 0 16,-4 4 0-16,-3-4 1 15,-3 0-1-15,-1 6 1 0,-3 1-1 16,0 2 1-16,0 1 0 16,-4-1 1-16,-3-2 0 15,-4-1 0-15,4 1 0 16,-4-1 1-16,-3 0-1 16,0 1 0-16,3-1 0 15,4 1 1-15,-4-1-1 16,8-3 0-16,-4 7-1 15,3 2 1-15,4 1 0 16,0 3 0-16,3-3-1 16,4-4 0-16,0 1 0 15,0-4 1-15,3-3-1 16,1 1 0-16,-1-4 0 16,1 0 0-16,-1 0 0 15,4-3 1-15,0-3-1 16,0-3 0-16,0-4 0 15,0-2 0-15,4-1 0 0,-1 1 0 16,4-1 0-16,1 1 0 16,2 2 0-16,1 1 1 15,-1-1-1-15,4 1 0 16,1 0-1-16,6-1 1 16,7 1-1-16,-7 2 1 15,18 1-1-15,0 0 1 16,-1 0-1-16,5-1 1 15,-1 4 0-15,-3 0 1 0,0 0-2 16,-7 3 1-16,-1 0 0 16,-10-3 0-16,-3 3-1 15,-4 0 0-15,-7 0-1 16,-7 0 1-16,-7 0 0 16,-7 0 1-16,-7 0-1 15,-7 0 1-15,-11 3-1 16,-3 0 1 31,-4 0 0-47,-4 7 0 15,4 5-1-15,4 7 1 0,3 6-1 0,4 1 1 0,3 8 0 0,4-2 0 0,7-1 0 16,3-5 1-16,4-4-2 16,4-7 1-16,-1-5-5 15,0-10 0-15,-3-12-4 16,-3-20 0-16</inkml:trace>
  <inkml:trace contextRef="#ctx0" brushRef="#br1" timeOffset="64608.009">10220 7130 11 0,'0'19'5'0,"0"-3"4"15,4-13 6-15,-1 0-14 16,-3 0 1-16,4-3 2 16,3 7 1-16,0-4-4 15,-4 3 0-15,4 0 3 16,4 1 1-16,-4-1-2 16,-4 0 1-16,4 3-2 0,-3-2 1 15,3-1-2-15,-3 0 0 16,-1 1 0-16,4 2 1 15,-3-3-1-15,-1 7 0 16,1-1 0-16,-1 4 0 16,4-3 0-16,0-1 1 15,-3-2-1-15,-1-1 0 16,-3-3 0-16,0-3 0 16,0 4 1-16,0-4 1 15,4 0-1-15,0 0 0 0,-4-3 0 16,7 0 1-16,3-6-1 15,4-10 0-15,0-9 0 16,8-13 1-16,2-21-1 16,8-23 0-16,14-15-2 15,14-19 1-15,17-28-15 16,22-13 0-16</inkml:trace>
  <inkml:trace contextRef="#ctx0" brushRef="#br1" timeOffset="68871.039">26607 7309 6 0,'10'16'3'0,"1"-7"1"0,-8-6 3 16,1 1-3-16,-1-1 1 15,1 3 2-15,-1-3 1 16,-3 0-10-16,0 3 1 15,0 4 7-15,0-4 0 16,0 4-2-16,0-1 0 16,0 0-1-16,0-2 0 15,0-1 0-15,0 0 1 16,0-3-2-16,0-3 1 0,0 3-1 16,0-3 1-16,0 0 0 15,4 0 0-15,-1 4 0 16,4-8 0-16,0 4-1 15,1-3 0-15,2-6-1 16,4 0 1-16,0-17-1 16,11-11 1-16,14-13-3 15,17-29 1-15,25-18-7 16,11-22 0-16,28-19-6 16,14-10 0-16</inkml:trace>
  <inkml:trace contextRef="#ctx0" brushRef="#br1" timeOffset="153709.183">13899 7795 43 0,'36'-12'21'0,"6"12"-16"0,-31-3 21 16,-4-1-26-16,0-2 1 15,-7-6-1-15,-7-10 0 16,-7-3-1-16,-11-7 0 16,-7-2-1-16,-10-4 0 15,-4-3-2-15,-7 1 1 16,0 8 0-16,4 7 0 0,-8 3 1 16,-6 6 0-16,-8 20 2 15,-13-1 0-15,-5 9 0 16,1 1 1-16,-7 2-1 15,-4 4 1-15,-7 3-2 16,-7 6 1-16,15 16-4 16,-5 7 1-16,5 14-1 15,9 8 1-15,8 8-3 16,18 19 1-16,13 10 1 16,12 3 1-16,20 9 1 15,11 16 1-15,14 3 0 16,18 7 0-16,13-7 2 15,12 0 1-15,17-9 0 16,17-16 1-16,15-13 1 16,0-21 1-16,14-13 0 15,17-13 1-15,15-24-1 16,-4-29 1-16,0-10-2 16,0-30 0-16,-10-29-3 0,-18-25 1 15,-11-12-2-15,-10-39 1 16,-7-11-1-16,-18-7 0 15,-29-9-1-15,-16-7 0 16,-22 10 0-16,-11 0 1 16,-21 12-1-16,-21 16 0 15,-17 19 1-15,-22 12 0 16,11 26 0-16,-11 18 0 16,-10 16-1-16,-15 9 1 0,5 13 0 15,-8 9 0-15,-4 13 0 16,1 3 0-16,-4 22 0 15,10 10 0 1,8 18-1-16,7 16 1 0,6 21-2 16,1 20 1-16,17 22-4 15,18 12 1-15,15 19-3 16,23 18 0-16,19 1 2 16,17 0 1-16,18-7 4 15,21-9 0-15,10-25 4 16,18-15 1-16,25-26 3 15,11-28 0-15,13-32-2 16,22-24 0-16,7-35-6 16,-1-34 0-16,1-20-10 15,-18-8 0-15</inkml:trace>
  <inkml:trace contextRef="#ctx0" brushRef="#br1" timeOffset="157824.236">4614 10122 11 0,'11'-13'5'0,"7"1"4"16,-18 9 5-16,3 0-13 15,4-1 1-15,-7 4-1 16,0 0 1-16,0 0-3 16,-7 0 0-16,4 0 2 15,-8 4 0-15,-3-1-1 0,3 0 0 16,-13 0 0-1,-5 0 1-15,1 0-1 16,-4 4 1-16,1-4-1 0,-8-3 1 16,0 3-1-1,7 0 0-15,-3 3 0 0,10 1 1 16,-3-4-1-16,7 0 1 16,10 3-1-16,-6-3 1 15,6 3-1-15,-7 4 1 16,8-4-1-16,-1 10 1 15,1 0-1-15,-8 5 1 16,4-5-1-16,3 9 0 16,4 3 0-16,-3 4 0 0,-1 2 0 15,1 4 0-15,-1 6 0 16,-3 0 0-16,0 6 0 16,3 3 0-16,-10 4-1 15,7 2 1-15,0 7 0 16,3 6 1-16,1-3-1 15,-1 3 0-15,4 0 0 16,-4 4 0-16,1-1 1 16,3 0 0-1,3 4 1-15,-3-10 0 0,4 0 0 16,-4 0 1-16,-4-4-1 16,4 1 0-16,3 3 0 15,-3 0 1-15,4 13-2 16,3-7 0-16,0 7-1 15,0-4 1-15,0 4-1 16,0-1 1-16,3 1 0 0,-3-4 0 16,0 7 0-16,0-4 0 15,-3-2-1-15,-4 2 1 16,3 1 0-16,-3 2 0 16,7 1-1-16,7 6 0 15,-3-10 0-15,3 4 1 16,-7 0-1-16,3 3 1 15,4-4-1-15,-7-2 0 16,0-1 0-16,-7-12 0 16,7-12 0-16,0-1 0 15,0-3-1-15,0 1 1 0,0-7 0 16,7-6 0-16,-7-7 0 16,11-3 1-16,-7-2 0 15,10-1 0-15,0-3 0 16,7-6 0-16,14-7 0 15,1-5 0-15,13-7-2 16,7-10 1-16,-6-2-12 16,3-4 1-16</inkml:trace>
  <inkml:trace contextRef="#ctx0" brushRef="#br2" timeOffset="50980.929">11539 6842 2 0,'-10'-22'1'0,"-4"13"2"0,7 2 1 16,-4 1-4-16,-3 0 0 0,0-1 0 15,-4-2 1-15,-3 0-1 16,0-1 0-16,0 1 0 16,-4-1 1-16,-3 1-1 15,-8 0 1-15,-2-1 0 16,-5 4 0-16,-3 0-1 15,-6-1 0-15,-5 1 0 16,-3 3 1-16,4-3 0 16,-4-1 0-16,-4-2 0 15,-3-3 0-15,-7-7 0 16,-3 6 0-16,-1 1 0 16,11 2 0-16,-4 4-1 15,4 0 1-15,0 6-1 16,0 0 0-16,-3 0 0 15,-1 0 1-15,4 6-1 0,4 0 0 16,6 7 0-16,8-1 0 16,-1 7 0-16,1 6 0 15,-7 3 1-15,6-3 0 16,1 1 0-16,-4-1 1 16,0 3-1-16,-4 0 1 15,1 3-1-15,7-2 1 16,-1-1-2-16,1 3 1 15,3 4-1-15,-3 2 1 16,-4 1-1-16,3 0 0 16,-3 6 0-16,-3 6 0 15,7-6 0-15,-1 0 0 0,4 3 0 16,4 0 0-16,0 0 0 16,-1 3 0-16,5 0 0 15,2 3 1-15,-3 4-1 16,8 2 1-16,-5-5-1 15,5 8 1-15,6-2-1 16,0 0 0-16,4-1 0 16,3 7 1-16,4-3-1 15,-3-1 1-15,3 1-1 16,-1-3 1-16,1 2-1 16,0-5 1-16,0 2-1 15,4 1 1-15,-1 0-1 16,0-10 0-16,4 22 0 15,4-16 0-15,-4 13 0 16,0-3 1-16,3 6-2 0,4-9 1 16,7 3 0-16,4 6 0 15,3-6 0-15,4-3 1 16,-1-1-1-16,8-8 0 16,3 2 0-16,4 0 1 15,7-2-1-15,3-7 1 16,4 3-1-16,3-3 0 15,11 3 0-15,4 0 1 16,6-6-1-16,15 0 1 16,-7-6 0-16,13-4 1 0,-3 1-1 15,11-7 1-15,4-3 0 16,-1-9 0-16,4-7-1 16,3 1 1-16,11-7-1 15,-7-6 0-15,-4-7-1 16,8-6 1-16,-8 1-1 15,0-7 0-15,1 3 0 16,-4-9 0-16,-11-7 0 16,0-5 0-16,4-1 0 15,-7-3 0-15,-1-9-1 16,1 9 0-16,-18-10 1 16,-3-2 0-16,-4-16 0 15,-4-13 0-15,4-12 0 16,-3-16 1-16,3-22-1 15,-11-9 1-15,-3-19-3 16,-14-13 0-16,-7 1-2 16,-15-4 0-16,-13-6-2 0,-15-6 0 15,-17 2-2-15,-25-5 0 16</inkml:trace>
  <inkml:trace contextRef="#ctx0" brushRef="#br2" timeOffset="52586.751">27767 6669 4 0,'-10'-6'2'0,"-8"-35"5"0,11 26-2 0,-4-4-4 16,-6-6 1-16,-8-3 1 15,-3 3 0-15,-15-1-4 16,-6-2 1-16,-4 3 2 16,0 0 1-16,-3 6-2 15,-8-9 1-15,-3 9-2 16,-7 4 1-16,-7-7-1 16,3 0 0-16,-6 3 0 15,-12-3 1-15,-6 0-1 16,-14 3 0-16,10 3-1 15,-11 4 1-15,1 2 0 16,0 1 1-16,-4 3-1 16,7 0 0-16,-4 6 0 15,1 3 0-15,-4 3 0 16,7 6 0-16,0 7 0 16,0 0 0-16,0 12 0 0,1 10 1 15,-1 3-1-15,21 9 1 16,4 13 0-16,3 6 0 15,0 1 0-15,8 8 0 16,-8 4 0-16,11 9 0 16,4 6 0-16,10-3 0 15,10 4 0-15,4 5 0 16,8 4-1-16,6 3 1 16,4-6-1-16,3-4 0 0,4 1 0 15,10-4 1-15,1-3-1 16,10 3 0-1,10-9 0-15,1-3 1 32,3 0-1-32,21 0 1 0,14 0-1 0,11-7 1 15,18 4 1-15,0-16 1 0,27-3-1 16,19-13 0-16,14-6-1 16,6 0 1-16,15-6 0 15,7-7 0-15,0-9-2 16,3-3 0-16,7-9 0 15,-3-10 0-15,11-3-1 16,-8-9 1-16,-10-4-1 16,3 0 0-16,0-5 0 15,-20-11 0-15,2-5 0 16,-6-10 0-16,-4-19 0 16,-10-6 0-16,-15-9 1 0,-7-13 1 15,-13-19 0-15,-12-12 0 16,-20-13 0-16,-25-15 0 15,-29-13 0-15,-17-7 0 16,-25-15-2-16,-21-6 0 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2:44:24.592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5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6T02:50:09.404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17939 3894 10 0,'3'22'5'0,"-3"0"1"16,4-16 6-16,-4 4-12 15,3 2 1-15,-3-2 0 16,4 2 1-16,-1 1-2 16,-3 6 0-16,0 0 1 0,0 2 0 15,0 8 0-15,0-4 1 16,0 3-1-16,0 0 1 16,0 0-1-16,0 4 1 15,0 2 0-15,0 4 0 16,0-13-1-16,-3 3 1 15,-1 7-1-15,4 2 0 16,-3-2-1-16,3-1 1 16,0 4-1-16,-4 3 1 0,1 0-1 15,3 2 0 1,-4-5 0-16,4 6 1 0,0 3-1 16,0-3 1-16,0-3-1 15,0-1 1-15,0 4 0 16,0-3 0-16,0 6 0 15,-7 3 0-15,4-3-1 16,3 0 1-16,0-3 0 16,3 10 0-16,-3-4-1 15,7-3 1-15,-3 0 0 16,-4 0 0-16,0 3-1 16,0-6 1-16,0 0-1 15,0 9 1-15,3-6-1 16,1 3 1-16,-4-9-1 15,0 9 1-15,3-3-1 16,1 3 1-16,-1 4-1 16,1-1 1-16,-4 0-1 0,0 7 1 15,0 0-1-15,0-1 1 16,3 7-1-16,1-3 1 16,0 3-1-16,-4 6 0 15,0-3 0-15,0 0 0 16,3 3-1-16,-3 6 0 15,0 4 1-15,0-4 0 16,0 1 0 0,0 5 1-16,0 1-1 0,0-4 0 15,4 13 1-15,-4-3 0 0,0-3-1 16,0-3 0-16,0 6 0 16,0 0 1-16,0 6-1 15,0-3 1-15,3 0-2 16,-3-3 1-16,0 0 0 15,4-3 1-15,-4 9-1 16,0-3 1-16,0 0-2 16,-4-3 1-16,1 0 0 15,3 3 0-15,0-3 0 16,-4 0 0-16,-3 3 0 16,3-12 0-16,-3 5 0 15,4-2 0-15,-1 6 0 16,1-6 0-16,-1-1 0 15,-3 4 0-15,-3-13-1 16,-1 7 1-16,0-4 0 16,4 10 0-16,-3-6 0 15,-1 2 1-15,1-2-1 0,-4 2 0 16,-1 1 0-16,1 9 0 16,4 0 0-16,-4 4 0 15,0-11 0-15,-1 11 0 16,1-1 0-16,4 6 0 15,3-2 1-15,-4 2 0 16,1-6 0-16,2 7 0 16,1-1 0-16,0-2 1 15,0 5-1-15,0-12 0 0,0 3 0 16,0 10 0-16,0 0-1 16,0 9 1-16,3-10-1 15,-3 7 0-15,0 6 0 16,0-3 1-16,-3 4-1 15,-1-8 0-15,1-2 0 16,-1 13 0-16,4-4-1 16,-4-3 1-16,4 0 0 15,0-3 0-15,4 9 0 16,-1-6 1-16,-3-3-1 16,-3 0 0-16,2-4 0 15,1 4 0-15,0 0-1 16,0-6 1-16,-3-4-1 15,3-9 1-15,0-3-1 16,0 13 1-16,0-13 0 16,-1-3 0-16,1-4-1 15,0 1 1-15,0-7 0 0,-3 7 1 16,3 3-1-16,0-7 0 16,3-2 0-16,1-7 0 15,-5 0 0-15,5 0 1 16,-1-6-1-16,1 0 0 15,3 3 0-15,0-3 0 16,0-4 0-16,0 4 0 16,0-6 0-16,0-1 1 15,-4-2-1-15,4-4 0 16,0 0-1-16,0-6 1 16,0 10-1-1,0-1 1-15,4-12-2 16,-4-6 0-16,0-7-3 15,0-6 0-15,0-3-7 16,0-9 1-16</inkml:trace>
  <inkml:trace contextRef="#ctx0" brushRef="#br0" timeOffset="2866.542">2205 3879 26 0,'0'0'13'0,"7"-10"-6"0,-7 10 13 15,0-9-17-15,0 9 1 16,0-3 2-16,0 3 1 16,0-10-8-16,0 10 1 15,-11 0 5-15,-6 0 0 16,-15 10-1-16,4-1 0 16,-4 7-2-16,-7 6 0 15,0 6-2-15,1 3 1 16,-12 13-2-16,8 0 0 15,3 13-1-15,0 15 1 0,7 0-1 16,11 0 1-16,4 3 0 16,6-3 0-16,4-9 0 15,7-10 1-15,7-6-1 16,7-6 0-16,11-13 0 16,0-6 0-16,10-9 0 15,4-10 0-15,3-9 0 16,11-7 1-16,3-18 0 15,-13 3 1-15,3-4-1 16,-15-2 1-16,-2 2 0 16,-8 4 0-16,-4 6-1 15,-13 6 0-15,-4 7 0 16,-21 0 0-16,-11 2-1 16,-3 14 1-16,3 2-2 15,0 7 0-15,4-1-2 16,0 1 1-16,7-6-6 0,10 2 0 15,4-9-2-15,7-6 0 16</inkml:trace>
  <inkml:trace contextRef="#ctx0" brushRef="#br0" timeOffset="3633.989">2261 4559 37 0,'4'13'18'0,"6"-7"-19"16,-3-6 35-16,4 0-33 15,10 0 1-15,-3-3 4 16,7 0 0-16,-1-4-7 16,8 1 1-16,-11 0 3 15,-3 0 1-15,-4 2-2 16,-3-5 0-16,3-4-3 16,-4 4 1-16,-10 0-1 15,11-1 0-15,-11 1-1 16,0 6 0-16,0-4-1 0,-11 7 1 15,4 7-1-15,-3 2 1 16,-1 4-1-16,0 5 1 16,1-2 1-16,-1 3 0 15,4 6 1-15,4 0 0 16,3-3 0 0,3 0 0-16,4-3-2 0,4-4 0 15,-1-5-4-15,5-4 1 16,9-9-4-16,1-3 1 15,10-7-2-15,-3-2 1 16,7 2 2-16,-11-6 1 16,-7 4 5-16,0-4 0 0,0 0 6 15,-3 0 0-15,-7 3 4 16,-1 7 1-16,-3-7-1 16,4 4 0-16,-11 2-1 15,0 4 0-15,0-3-3 16,-7 2 1-16,-4 1-4 15,-6 3 1-15,-5 3-1 16,8 0 0-16,-10 3-2 16,2 10 1-16,5-1-1 15,3 7 0-15,-4-3-2 16,4 9 0-16,7 0 0 16,0 3 0-16,7-9-1 15,7-3 1-15,11-4 0 16,-4-6 0-16,7-2 0 0,4-8 0 15,-1-11-5 1,1 2 0-16,7-9-4 16,-4 0 0-16</inkml:trace>
  <inkml:trace contextRef="#ctx0" brushRef="#br0" timeOffset="4670.627">2992 4590 26 0,'0'7'13'0,"-7"-7"-4"0,7 0 19 0,0 0-25 16,0 0 0-16,0 3 1 15,0 3 0-15,0-6-6 16,0 3 1-16,0 4 3 16,0-4 1-16,0 0-2 15,-4 3 0-15,4 0-1 16,0 1 1-16,-7 2-1 16,3 0 0-16,4-5 0 15,-7 2 1-15,7-6-1 16,0 3 0-16,0-3 1 15,0 0 1-15,7-3-1 16,-3-13 1-16,3 4 0 16,4 2 0-16,6-2-1 0,-6-1 1 15,3 4-2-15,0-4 1 16,-10 4 0 0,3 2 0-16,3 7-1 0,-6 0 1 15,3 4-1-15,3-1 0 16,-6 0 0-16,3 3 1 15,0-3-1-15,-7-3 0 16,4 3-1-16,-4-3 1 16,7 7 0-1,-7-7 0-15,0 0-1 0,3 3 1 16,-3 3-1-16,0-6 1 0,7 3-1 16,-7 0 1-16,4 1 0 15,3-11 0-15,3 7 0 16,1-3 0-16,-4 3 0 15,4 0 0-15,3 0-1 16,3-6 1-16,1 3 0 16,-7-7 0-16,3 4 0 15,-4 3 0-15,-3 0 0 16,0 0 0-16,-3 3 0 16,3 0 1-16,3 0-1 15,-10 3 1-15,4 0-1 16,3 0 1-16,-7 0-1 15,0 0 0-15,4 0 0 0,3-3 0 16,-4 7 0-16,4-7 0 16,4 0 0-1,-1 0 1-15,8 0 0 0,-7 0 0 16,6 0-1-16,-3-7 1 16,4-2 0-16,-7 0 0 15,-4-4-2-15,3-3 1 16,1 1-1-16,-8 2 1 15,4 4-1-15,-7-1 0 16,0 4-1-16,-7 6 1 16,4 3-2-16,-4 7 1 15,3 2 0-15,-3 7 0 16,4-10 1-16,3 4 1 0,-7 3 0 16,7-1 1-16,7 4 0 15,-4-6 0-15,4-1 0 16,4 1 0-16,3 2-1 15,4-11 1-15,3 2-4 16,0-6 1-16,4-16-4 16,-1 4 0-16,12-10-7 15,-1-13 1-15,4-6-2 16,7-18 1-16</inkml:trace>
  <inkml:trace contextRef="#ctx0" brushRef="#br0" timeOffset="4894.792">3916 3678 35 0,'-11'-35'17'0,"11"7"-16"16,0 28 37-16,-7 3-35 15,-3 13 0-15,-1 9 1 0,-7 22 0 16,4 6-6-16,-10 10 1 16,9 28 3-16,-2 22 1 15,13 3-2-15,-3-9 0 16,7-7-1-16,0-12 0 15,0-22-3-15,0-16 1 16,7-16-4-16,-3-15 1 16,-4-16-9-16,0-6 1 15</inkml:trace>
  <inkml:trace contextRef="#ctx0" brushRef="#br0" timeOffset="5092.765">3662 4543 39 0,'14'10'19'0,"28"-20"-15"15,-31 4 29-15,10 3-31 16,7-10 0-16,0 4-1 16,4 0 0-16,-4-1-8 15,11 7 1-15,-7-6-6 16,-4-1 0-16</inkml:trace>
  <inkml:trace contextRef="#ctx0" brushRef="#br0" timeOffset="5405.561">4117 4597 40 0,'7'15'20'0,"-7"32"-18"0,4-43 31 15,3 2-33-15,-7-3 0 16,0 0 1-16,0-3 0 16,3-6-1-16,4-4 1 15,-7-8 0-15,0 11 0 0,4-2-1 16,3-4 1-16,-7 1-1 16,3-1 1-16,4 4 0 15,-7-1 0-15,11 4-1 16,7 0 1-16,-8 3 0 15,11 3 1-15,-3-6-5 16,7 6 1-16,-1 0-6 16,-3 0 0-16,1 0-6 15,6-4 1-15</inkml:trace>
  <inkml:trace contextRef="#ctx0" brushRef="#br0" timeOffset="5588.854">4452 4518 41 0,'-3'25'20'16,"3"4"-15"-16,0-23 35 0,0 3-40 16,3 10 0-16,1-6 0 15,3 2 0-15,-7 1-4 0,3-13 1 16,4 3-3-16,-7-12 0 16,0-6-7-16,4 2 0 15,-4-9 0-15,0-3 0 16</inkml:trace>
  <inkml:trace contextRef="#ctx0" brushRef="#br0" timeOffset="5943.298">4424 4430 34 0,'3'7'17'0,"19"12"-18"0,-15-10 35 0,10-3-33 16,-3 4 0 0,4-1-1-16,3-3 1 15,7 1-3-15,1-4 1 0,2 0-2 16,-9-3 0-16,9-3-1 15,8-4 0 1,0 1-1-16,0-3 1 0,-11 6 3 16,0-10 0-16,-3 1 4 15,-4 5 0-15,-3 1 1 16,-1 0 1-16,-6 6 0 16,-8 0 1-16,4-7-4 15,-7 14 0-15,-7-4-2 16,-3 6 1-16,-1 10 0 15,1 3 0-15,-1 0-1 16,4 9 1-16,7-2 1 16,7 5 0-16,4-3 0 15,6-9 0-15,4-3-2 16,8-9 0-16,2-4-6 16,8-6 1-16,-7-13-8 0,-4 1 0 15</inkml:trace>
  <inkml:trace contextRef="#ctx0" brushRef="#br0" timeOffset="6755.576">6255 4437 44 0,'-4'3'22'0,"-20"-16"-26"15,13 23 36-15,-3-4-32 16,-7 7 1-16,-4 5-1 16,0-2 1-16,1 3-3 15,-5 0 1-15,8-10-1 16,-3 1 1-16,6-4-1 16,11 3 1-16,-4-6 0 15,15 0 0-15,10 4 2 16,4-4 0-16,6 0 2 0,-3 3 1 15,8 7-1-15,-8-4 1 16,-7 4-1-16,0 2 0 16,-10 7-2-16,-4-3 1 15,0 3-3-15,-4 0 1 16,-7-6-2-16,4 6 1 16,0-7 0-16,4-5 0 15,-8-1 0-15,11-2 1 16,-7-4 0-16,14 0 0 15,-3-3 1-15,3-6 0 0,3-1 0 16,8 1 0-16,3 3 0 16,-3-7 0-16,6-2 0 15,5-7 0-15,-1 3-1 16,-7 1 1-16,7-14-1 16,-7 14 1-16,-3-4-1 15,3 3 1-15,0 4-2 16,-13-1 0-16,-1 4 0 15,-7 6 1-15,-4-4-1 16,-3 7 1-16,3 0 0 16,-6 7 0-16,3 2 0 15,3 1 1-15,4 5-1 16,-7 4 1-16,4 0-1 16,3 0 1-16,0-1 0 15,10 1 0-15,-6 0-1 16,13 0 1-16,-6-7-4 0,7-2 0 15,3-7-6-15,0-6 0 16,7-3-6-16,0-10 1 16</inkml:trace>
  <inkml:trace contextRef="#ctx0" brushRef="#br0" timeOffset="7158.113">6692 4691 34 0,'0'53'17'0,"7"-18"-13"0,-3-26 25 0,-1 0-28 16,1 1 1-16,-4-1 0 16,0-3 1-16,0 1-4 15,0-4 0-15,0-3 2 16,0 0 1-16,0-3-1 16,0-10 0-16,0 4-1 15,0-4 0-15,0 4 0 16,0-1 0-16,0-2-1 15,0-1 1-15,0 7-1 16,0 6 1-16,3-3 0 16,-3 3 0-16,4-6 1 15,-4 6 1-15,7-3 0 16,-7 3 1-16,11 3-1 16,-8 0 1-16,4 3-1 15,0 0 0-15,0 7-1 0,0-7 1 16,0 0-3-1,-7-2 1-15,0 2-3 0,0-3 1 16,0 0-6-16,0-3 0 16,0-6-6-16,0-4 0 15</inkml:trace>
  <inkml:trace contextRef="#ctx0" brushRef="#br0" timeOffset="7627.011">6724 4741 27 0,'11'9'13'0,"-8"-24"-1"0,-3 15 15 15,0 0-25-15,0 0 1 16,0 0 2-16,0-7 0 16,-3 1-5-16,3-10 0 15,0-2 4-15,3-1 0 16,4 3-1-16,-3-3 1 16,6-3-2-16,4 7 0 15,8-7 0-15,-5 6 0 16,4 0-4-16,0 7 0 15,-6 3-9-15,-1-1 1 16,7 1-4-16,-3 0 0 0</inkml:trace>
  <inkml:trace contextRef="#ctx0" brushRef="#br0" timeOffset="7854.434">7027 4597 44 0,'7'25'22'0,"4"28"-25"0,-7-40 40 0,-4 2-37 16,0 4 0-16,3-9-1 16,-3-1 0-16,0-3 0 15,0-3 1-15,0-3-5 16,4-9 1-16,-4-10-9 15,7-9 1-15</inkml:trace>
  <inkml:trace contextRef="#ctx0" brushRef="#br0" timeOffset="8302.181">7041 4553 38 0,'22'19'19'0,"-5"-10"-14"0,-10-6 28 16,0-3-32 0,4 0 0-16,0 3 1 0,-4-3 0 15,3 10-3-15,-6-7 1 0,6 3 2 16,1 4 0-16,3-1-1 16,0 0 0-16,4 1-1 15,3-4 0-15,4-6 1 16,6-6 1-1,-6 3-1 1,-4-1 1 0,7-5 0-16,-3 6 0 15,-4-3-1-15,-3-1 1 0,-7 1-2 0,-1-3 1 0,1-4-2 16,-11 4 1-16,10 2-1 31,-10 7 0-15,-7 4-1-16,4-1 0 0,-11 6-1 0,-1 7 1 15,5 9 0 1,-8 3 0-16,11 0 1 0,4 4 1 0,6-7-2 16,4 6 1-16,11-12-4 15,-8-3 1-15,8-7-8 16,7-6 1-16,7-12-2 0,6-4 0 16</inkml:trace>
  <inkml:trace contextRef="#ctx0" brushRef="#br0" timeOffset="8556.839">7863 4474 34 0,'25'-34'17'0,"-14"31"-14"0,-11 3 34 0,0 0-36 16,-7 6 0-16,-4 7 0 15,0 5 1 1,-6-2-3-16,-4 0 0 0,0-1 1 16,-1 7 1-16,8-12-1 31,0-1 1-31,7 1 0 0,4-1 1 0,10 7 0 15,3-7 0-15,11 7 0 16,-7 3 1-16,1 3-1 16,-1-1 0-16,-7-2-2 15,-7 3 0-15,-11 6-5 16,-10 7 0-16,-11-7-10 16,-10 0 1-16</inkml:trace>
  <inkml:trace contextRef="#ctx0" brushRef="#br0" timeOffset="8973.211">8541 4249 67 0,'3'15'33'0,"8"14"-42"15,-8-20 61-15,1 0-52 16,-1 1 0-16,1-4-3 16,-4 0 1-16,4 4-3 15,-4-7 0-15,0 0-13 16,0 0 0-16</inkml:trace>
  <inkml:trace contextRef="#ctx0" brushRef="#br0" timeOffset="9144.739">8527 4543 53 0,'10'19'26'0,"11"0"-27"0,-17-16 38 0,-1 0-38 0,5 0 0 32,6-12-27-32,0 0 0 15</inkml:trace>
  <inkml:trace contextRef="#ctx0" brushRef="#br0" timeOffset="10137.859">11282 3794 29 0,'35'-9'14'0,"0"-1"6"16,-28 4 7-16,1 3-22 15,-1 3 1-15,-7 0 0 16,0 0 1-16,0 0-10 15,-7 3 1-15,-4 3 6 16,-21 13 0-16,-24 0-3 16,-25 9 0-16,-11 13-2 15,-10-7 1-15,-15 4-4 16,4-13 1-16,4 6-4 0,17-9 1 16,11-3-1-16,14 0 0 15,11 0 0-15,13-4 1 16,15 4 4-16,14-6 0 15,7 2 5-15,17 4 0 16,15 0 3-16,14 0 1 16,10 0 0-16,8 3 0 15,-4-7-2-15,-7 7 1 16,-11-3-4-16,-10 6 0 0,-15-3-3 16,-13 6 1-16,-15 10-2 15,-10 0 1-15,-8 5 0 16,-9 1 0-16,-1 0 0 15,-4 0 1 1,8-3-1 0,3 9 1-16,0 3 0 0,4-9 1 0,3-9 0 15,8-4 0-15,6-3 2 16,7-3 0-16,11-6 1 16,11-6 1-16,10-7 0 15,18-3 0-15,14-3-2 16,10-6 1-16,8-7-7 15,7-2 1-15,-15-4-14 16,1-3 0-16,-4-3-2 16,-8 6 0-1</inkml:trace>
  <inkml:trace contextRef="#ctx0" brushRef="#br0" timeOffset="10363.482">11003 4468 62 0,'4'13'31'0,"-4"24"-42"0,0-21 62 0,3 3-52 16,-3 6 1-16,0 13-6 15,0 5 1-15,-3-5-4 16,-4 0 1-16,-4-4-8 15,8-12 0-15</inkml:trace>
  <inkml:trace contextRef="#ctx0" brushRef="#br0" timeOffset="10930">9744 5537 56 0,'3'22'28'0,"-3"-3"-33"0,0-9 52 16,4 2-46 0,-4 4 0-16,0 0-1 0,0 2 1 15,3-5-2-15,-3-4 1 0,4-2 0 16,3-7 1-16,7-7-2 15,4-5 1-15,-1-10-2 16,1 3 1-16,3-9-2 16,0 0 0-16,0-1-1 15,4-2 0-15,-4 6 1 16,-3 0 1-16,0 6 1 16,-1 6 0-16,1 10 1 15,-4 3 1-15,0 3 1 16,-3 10 0-16,-1 6-1 15,1 0 1-15,-1-7-2 16,-3 7 1-16,-3 3-1 16,0 0 1-16,-1 3-3 15,1-3 0-15,3-3-6 0,3-7 1 16,4-12-7 0,0-6 0-16</inkml:trace>
  <inkml:trace contextRef="#ctx0" brushRef="#br0" timeOffset="11202.452">10298 5428 50 0,'-7'22'25'0,"-1"-35"-20"0,8 16 44 0,0-3-45 15,0 0 1-15,4-3 0 16,3 3 0-16,7-3-7 16,7 3 0-16,11 0 4 15,3-3 0-15,4 3-6 16,-4 0 0-16,-6 0-8 16,-8 0 0-16,-7 6-7 15,-7-3 0-15</inkml:trace>
  <inkml:trace contextRef="#ctx0" brushRef="#br0" timeOffset="11386.185">10312 5641 64 0,'7'25'32'0,"35"-12"-41"0,-24-13 59 16,-1 0-51-16,8-4 1 0,0-2-6 0,3 3 1 0,-3-3-7 0,-1-4 0 15,-6 10-5-15,-4-6 0 16</inkml:trace>
  <inkml:trace contextRef="#ctx0" brushRef="#br0" timeOffset="11883.508">11169 5309 49 0,'-14'15'24'0,"-14"32"-24"0,21-22 45 16,-4 4-44-16,-3 11 1 0,0 14-1 15,0-1 1 1,3 3-4-16,0 1 0 0,4-16-7 15,4-7 1-15,-1-15-7 16,11-13 0-16</inkml:trace>
  <inkml:trace contextRef="#ctx0" brushRef="#br0" timeOffset="12567.912">10559 3458 39 0,'-32'41'19'0,"11"-41"-14"0,14 3 27 16,-4 10-29-16,-3-4 0 0,-4 1 0 15,-3-1 0-15,0 4-5 16,0-1 1-16,7-2 2 16,0-4 1-16,3-3-4 15,4-9 1-15,3-4-1 16,8-5 0-16,3 2 0 16,11-3 1-16,3 7-1 15,7 0 0-15,0-1 1 16,4 1 1 31,0-1 0-47,0 4 1 0,-1 6-1 0,-2 0 1 15,-1 9-1-15,-4 7 0 0,-2 0-1 0,-5 6 1 16,1-7 0-16,-4 1 0 0,4-6 0 16,-1-1 0-16,1-6 2 15,3-6 1-15,4-6 0 16,-1-13 0-16,1 9 0 0,-4-6 0 15,0 4 0-15,-6-11 0 16,-12 1-4-16,-10 3 1 16,-7 0 0-16,-14 7 0 15,3 9-1-15,-3-4 0 16,-4 13-5-16,-3 7 0 16,0 2-8-16,3-2 1 15</inkml:trace>
  <inkml:trace contextRef="#ctx0" brushRef="#br0" timeOffset="13390.669">12224 4565 42 0,'10'-9'21'0,"4"-13"-15"16,-10 9 31-16,-4 1-34 16,0-1 0-16,-4 1 2 15,-3-1 0-15,-7 4-6 16,-7-1 0-16,-11 10 4 15,-3 4 1-15,-4 8-3 16,0 1 1-16,4 5-3 16,7 4 1-16,3 0-2 15,4-6 1-15,0 9-1 16,7 0 1-16,0 3-1 16,10-2 1-16,11 2 1 15,11-6 0-15,0-3 0 16,6-10 0-16,-3-3 0 0,11-9 0 15,-4-3 0 1,1-7 0-16,-1-6-1 0,0 1 0 16,-3-1 0-16,-1-13 0 15,-6 7 0-15,0 3 0 16,-1 7 0-16,-3 8 1 16,1 14-1-16,-5-1 0 15,1 13 2 1,-1 15 0-16,1 1-1 0,3 9 1 0,4 6-2 47,-1-3 0-47,-3-13-10 0,1-2 1 15,6-4-5-15,0-3 1 0</inkml:trace>
  <inkml:trace contextRef="#ctx0" brushRef="#br0" timeOffset="14578.835">13585 4089 46 0,'-3'37'23'0,"-18"7"-26"16,17-38 42-16,1 4-39 0,-1-7 0 15,1 3-1 1,-1 4 1-16,1-10 0 0,-1 3 0 16,4-3 1-16,0 0 0 15,4-3-1-15,-1-7 0 16,4-5 0-16,0-1 0 16,4-3 0-16,3 0 1 15,0 1-1-15,7-1 0 16,0 0 1-16,4 0 1 15,0 0-1-15,-1 4 1 16,1 5 0-16,0 1 0 16,0 12-1-16,-1 3 1 0,-3 13-1 15,-3 3 0-15,-4 3-2 16,0 6 1-16,0 1-8 16,1-1 0-16,-5-9-8 15,1-6 1-15</inkml:trace>
  <inkml:trace contextRef="#ctx0" brushRef="#br0" timeOffset="16379.208">12908 4713 53 0,'-7'31'26'0,"4"0"-25"15,6-21 43-15,-3-1-43 16,0 7 0-16,0 12 1 16,0-3 1-16,0-6-4 15,0 3 1-15,0-9 1 16,0-7 0-16,0-9-1 15,0-16 1-15,0-6-2 16,4-10 1-16,3-9 0 16,3 7 0-16,-3-7 0 15,4 3 1-15,-1 3-1 0,1 1 1 16,0 5 1-16,3 7 0 16,10 3-1-16,8 7 1 15,0 8-1-15,0 7 0 16,-1 4-4-1,1-1 1-15,-4 0-7 0,-6 0 1 16,-8-3-10 0,-4 0 0-16</inkml:trace>
  <inkml:trace contextRef="#ctx0" brushRef="#br0" timeOffset="16936.508">14108 4020 37 0,'0'6'18'0,"14"-3"-8"0,-14 0 22 0,0-3-28 15,0 0 1-15,3 0 3 16,1 0 0-16,3 3-10 15,-4 1 1-15,4-1 7 16,4 3 0-16,3-3-3 16,7-3 1-16,4 0-4 15,7 0 0-15,-1-6-9 16,5 0 0-16,-1-7-9 16,-7 4 0-16</inkml:trace>
  <inkml:trace contextRef="#ctx0" brushRef="#br0" timeOffset="17219.998">14700 3659 60 0,'4'0'30'0,"-1"9"-32"0,-3 4 52 16,4 12-49-16,-4 10 1 15,0 9 1-15,0 9 0 16,0 13-4-16,0 3 1 16,0 9 2-16,3-3 0 0,4-3-6 15,0-12 1-15,4-7-16 16,-4-21 1-16</inkml:trace>
  <inkml:trace contextRef="#ctx0" brushRef="#br0" timeOffset="20236.613">11783 6597 24 0,'-4'0'12'0,"-3"16"-11"0,0-16 13 0,-3 3-14 15,-8 0 1-15,-3-3 4 16,-4 0 1-16,0 0-5 16,1-6 0-16,3 6 3 15,3 3 1-15,0 3 0 16,4 4 0-16,4 9-3 15,2 6 1-15,5 3-2 16,3-3 1-16,3 0 1 16,5-3 0-16,-1 0 0 15,7-3 0-15,0-7 0 16,3-5 1-16,5-4-2 16,-1-9 1-16,3 2-3 15,-2 1 0-15,-1-6-1 16,0-7 0-16,-3 0 0 15,-1 1 0-15,-3 2 0 0,-3 1 0 16,0 2 1-16,-4 7 0 16,0 6 0-16,0 7 1 15,-4 2-1-15,1 1 0 16,-1-4 0-16,1 4 0 16,-1 6 0-16,4-4 0 15,-3 1-3-15,-1 3 0 16,8 0-8-16,0-4 1 15,-1-2-4-15,8-4 1 16</inkml:trace>
  <inkml:trace contextRef="#ctx0" brushRef="#br0" timeOffset="20807.577">12174 6996 52 0,'4'12'26'0,"-1"23"-35"15,-3-26 51-15,0 10-43 16,-3-3 1-16,-4 5-2 16,-4-2 1-16,-6 0-1 15,3-6 1-15,-1-1-8 16,1 1 0-16,4-4-5 16,6 4 1-16</inkml:trace>
  <inkml:trace contextRef="#ctx0" brushRef="#br0" timeOffset="21242.571">12562 6836 37 0,'0'22'18'0,"0"-7"-20"0,0-12 31 0,0 4-28 15,0-4 1-15,0 0-1 16,0-3 1-16,-3-9-3 15,3-4 1-15,0 4 2 16,-4-7 0-16,1 0-2 16,-1-6 1-16,1-3 1 15,3 0 0-15,7 6 0 16,3 0 1-16,5 4 0 16,2 5 1-16,8-2-1 15,7 2 1-15,6-2-3 16,8-4 1-16,0-3-7 15,-7 4 1-15,-7-4-11 16,-11 10 0-16</inkml:trace>
  <inkml:trace contextRef="#ctx0" brushRef="#br0" timeOffset="21783.705">14079 6679 47 0,'-3'3'23'0,"6"-6"-19"16,-3 3 35-16,0 0-39 16,0 0 1-16,-3 0-1 15,-1 3 1-15,-3 0-1 0,-3 3 0 16,-4 4 1-16,-1 2 0 16,1 4 0-16,-3 6 0 15,3-6 0-15,-4 12 0 16,4 0-1-16,3 7 0 15,4-4-1-15,7 0 1 16,7-6-4-16,7-3 0 16,8-9-4-16,-1-4 0 15,10-6-7-15,5-9 0 0</inkml:trace>
  <inkml:trace contextRef="#ctx0" brushRef="#br0" timeOffset="22042.324">14439 6801 23 0,'18'-19'11'0,"-11"13"6"0,-7 6 10 0,-4 0-23 16,-3 0 1-16,-7 0 1 15,-7 3 1-15,3 0-9 16,-3 4 1-16,-3-1 5 16,2 0 1-16,-2 4-2 15,6 2 0-15,4 7-2 16,3 6 0-16,8-3-2 15,10-3 1-15,7 0-3 16,7-4 1-16,4-8-3 16,3-1 0-16,0-6-9 15,1-3 1-15,-1-10 0 16,-7-3 0-16</inkml:trace>
  <inkml:trace contextRef="#ctx0" brushRef="#br0" timeOffset="22369.05">14619 6889 34 0,'0'22'17'0,"4"-3"-19"0,-1-16 32 16,-3 0-31-16,0-3 1 0,0-6-1 16,4-7 1-1,-4-2 0-15,0-1 1 0,3 0-1 16,1-3 0-16,-1-3 0 15,4 4 1-15,4-1-1 16,3 3 1-16,0 4 0 16,4 5 0-16,-1 4 1 15,1 6 0-15,0 7 1 16,3 2 1-16,-3-2-1 16,-4-1 1-16,0 4-2 15,0 2 0-15,0 10-2 16,-3-6 0-16,3 0-7 15,-4 0 0-15,4-7-6 16,0-2 0-16</inkml:trace>
  <inkml:trace contextRef="#ctx0" brushRef="#br0" timeOffset="22999.269">15328 6644 44 0,'14'4'22'0,"-3"-1"-25"0,-11-3 38 16,-4 0-36-16,-3 6 1 16,-10 0 0-16,-4 4 0 15,-4 2 0-15,0 1 0 16,0 2-1-16,1 1 1 16,3-3-2-16,3-1 1 15,4-2-1-15,3-1 1 0,8-3 0 16,10 0 0-16,0 1 0 15,7-1 1-15,7-3 1 16,7 0 1-16,4 4 0 16,-4 2 1-16,-7 4-2 15,-3 2 1-15,-11 1-2 16,-7 3 1-16,-7 3-2 16,0-4 1-16,-4-5-2 15,-3 0 0-15,4-7 0 16,-1-3 1-16,8 0-1 15,3-3 0-15,10-6-1 16,8-10 1-16,14-3-4 16,6 1 1-16,8-14-3 15,14-12 1-15,-3-3 3 16,-4-16 0-16,3-12 1 16,4-6 1-16,-7-1 3 0,-7-2 0 15,-7 5 2-15,-11-2 1 16,-11 12-4-16,-6 6 1 15,-7 6 1-15,-4 14 0 16,-7 17 0-16,-4 11 1 16,0 18 0-16,-3 16 1 15,-3 12-1-15,-1 16 1 16,0 13-2-16,4 12 0 0,4 19 0 16,6-3 0-1,1-4-1-15,-1-9 0 0,1-12-2 16,-1-19 1-16,4-16-6 15,0-15 1-15,-4-13-6 16,1-6 0-16</inkml:trace>
  <inkml:trace contextRef="#ctx0" brushRef="#br0" timeOffset="23452.173">15550 6563 36 0,'11'12'18'0,"17"-2"-18"0,-17-10 31 0,3 0-28 15,4 0 1-15,3-3 1 16,3-7 1-16,12 1-8 16,17-4 1-16,7-2 4 0,7-1 0 15,3 0-2-15,-6 1 1 16,-11 2-2-16,-8 7 0 15,-13-4-1-15,-4 7 1 16,-6 3-2-16,-5 6 1 16,-6 1-1-16,-4 2 0 15,-7 7 0-15,-4 3 1 16,-6-1-2-16,-8 8 1 16,1-11 1-16,2 1 0 15,5-4 0-15,-1-2 1 16,8 2 0-16,3 1 1 0,10 3 2 15,8 2 0-15,3 4 1 16,-3 0 1-16,3-3-1 47,-3 0 0-47,-4-3-1 0,-4-7 1 0,-6 7-3 0,-4 6 1 0,-14 12-6 16,-18-2 0-16,-14 2-12 15,-21 1 0-15</inkml:trace>
  <inkml:trace contextRef="#ctx0" brushRef="#br0" timeOffset="34815.694">1845 5020 22 0,'0'0'11'0,"11"-3"-7"15,-1-3 12-15,-3 2-12 16,-3 4 0-16,3-6 2 16,3 3 1-16,1 3-9 15,0 0 1-15,-1 0 5 0,1 0 0 16,6 0-2-16,5 0 1 16,6-3-2-16,0 3 1 15,4 0-1-15,0 0 0 16,-4 0 0-16,11 0 1 15,3 0-1-15,-3 0 0 16,10 0-1-16,0 0 1 16,-10 3-1-16,14-3 1 15,-3 0-2-15,10 0 1 16,-4 3 0-16,15 3 0 16,-1-6 0-16,-6 0 0 15,3 0 0-15,3 0 0 0,8 0 0 16,-4 0 1-16,11-6-1 15,-4 3 1-15,-4 3-1 16,4 0 0-16,1-3 0 16,6 0 0-16,0 3 1 15,4 0 0-15,-4 0-1 16,0 0 0-16,7 0 1 16,1 3 0-16,2 3-1 15,5 0 1-15,-12 4-1 16,5-4 1-16,2 4 0 15,5-1 0-15,-1 0-1 16,4 4 1-16,-18-7 0 16,14 0 0-16,-3 1 0 15,0-1 0-15,10 0 0 16,-24-3 0-16,10 1 0 16,7 5 0-16,4-3-1 15,4 4 1-15,-15-7-1 0,11 0 1 16,3 3-1-16,0-3 0 15,4 0-1-15,-7 1 1 16,4-4 0-16,2 0 0 16,8 0-1-16,-3-4 1 15,-8-2-1-15,-10 0 1 16,10 3-5-16,-10 3 0 16,-7 0-10-16,-11-13 1 15</inkml:trace>
  <inkml:trace contextRef="#ctx0" brushRef="#br0" timeOffset="36255.604">18673 4142 28 0,'-4'16'14'0,"25"2"-9"0,-17-18 14 16,3 10-16-1,0 2 0-15,-4 17 2 0,-3 5 0 16,0 7-6-16,-3 9 0 15,-8 0 4-15,-3 19 1 16,-4 3-2-16,-3 7 0 16,7-4-2-16,0-6 1 15,0-16-1-15,7-12 0 16,3-10-1-16,1-21 0 16,3-20 0-16,0-15 0 15,0-12-1-15,0-7 1 0,-4-19-3 16,1 0 1-16,-1 1-2 15,1-1 0-15,-4 0 0 16,0 10 0-16,7 0 1 16,-4 9 0-16,1 3 2 15,3 19 1-15,0-3 3 16,0 9 0-16,7 7 1 16,0 6 0-16,3-7 0 15,4 1 1-15,11 9-1 16,3-10 1-16,4 1-2 15,7-3 0-15,7 5 1 16,3 7 0-16,-3 3 0 16,3 10 1-16,4 3 0 15,-7 9 1-15,-4 6-1 16,-10 7 0-16,-11-1-2 16,-17 1 0-16,-11 3-2 15,-7 6 1-15,-7-16-3 16,-8-3 0-16,-2-6-2 0,-1-3 0 15,4 0-8-15,-1-13 0 16,12-15-1-16,6-1 0 16</inkml:trace>
  <inkml:trace contextRef="#ctx0" brushRef="#br0" timeOffset="36561.024">19216 4456 48 0,'0'0'24'0,"7"-4"-26"15,0 1 48-15,0 0-44 16,7 3 1-16,7 0 0 16,11 0 1-16,3 0-7 15,4 3 1-15,0-3-3 16,0 0 1-16,-11-3-12 16,-7-3 0-16</inkml:trace>
  <inkml:trace contextRef="#ctx0" brushRef="#br0" timeOffset="37431.153">20189 4205 47 0,'4'19'23'0,"-15"-1"-21"16,4-11 34-16,-3 2-35 16,-4 4 0-16,-11 2 0 15,-7 4 0-15,-3 0-2 16,-4 0 1-16,0 3 1 15,4-13 0-15,3 0-1 16,11 1 1-16,7-4 0 16,3 0 0-16,4 1-1 15,7-1 1-15,11 3-1 16,7-6 1-16,10 4-1 16,7-1 1-16,-7 0-1 15,1 7 1-15,-8-4-2 16,-4 1 1-16,-6 2 0 15,-8 7 0-15,-6 3-1 0,-4-9 1 16,-7 5-1-16,0 1 0 16,-4 3 0-16,0-6 1 15,4-1-1-15,0-2 1 16,4 6 0-16,-1-10 0 16,0-3 0-16,8-2 0 15,3-4 0-15,7-4 0 16,7 1 0-16,4-6 0 15,6-4-1-15,5-2 1 16,-1 2 0-16,4-6 1 16,6-3-1-16,5 0 0 0,-4 1 0 15,-8-5 0-15,1 4 0 16,-7 7 1-16,-4-4-2 16,-3-3 1-16,-4 9-1 15,-4 1 1-15,-3-4-1 16,-7 7 1-16,0 3-1 15,-7 9 1-15,4 0-1 16,-4 3 1-16,-4 0 0 16,4 7 0-16,-4-4 0 15,4 7 1-15,0 6-1 16,4 3 1-16,-1-9-1 16,4 6 1-16,4-7-1 15,3 1 1-15,0 3-1 16,3 0 1-16,-2-7-1 15,2 1 1-15,1-1-2 16,-1-9 0-16,4 1-2 16,4-4 0-16,0 3-2 0,3-6 1 15,4 3-5-15,-4-7 1 16,-4 1-5-16,1 0 0 16</inkml:trace>
  <inkml:trace contextRef="#ctx0" brushRef="#br0" timeOffset="37771.752">20690 4694 39 0,'0'9'19'0,"0"-12"-20"0,0-3 33 0,0-4-30 16,0-2 0-16,0-1 2 16,0 4 1-16,0-7-6 15,0 1 1-15,0 2 3 16,0-6 0-16,0 4-1 16,0-1 1-16,0 3-2 15,4-5 1-15,3 2-1 16,4 3 0-16,3 1-1 15,3 2 1-15,5 4-5 16,-1 3 0-16,3 3-8 16,1 0 0-16,-4-3-3 0,4 3 1 15</inkml:trace>
  <inkml:trace contextRef="#ctx0" brushRef="#br0" timeOffset="37959.858">21029 4575 40 0,'4'25'20'0,"-1"0"-24"0,-3-19 38 16,0 0-35-16,0 1 1 0,0-1-5 16,0-6 0-16,7-13-4 15,-3 7 1-15</inkml:trace>
  <inkml:trace contextRef="#ctx0" brushRef="#br0" timeOffset="38164.399">20923 4358 34 0,'18'19'17'0,"10"-31"-16"15,-21 12 24-15,4 0-23 16,3 0 0-16,0 0-1 16,4 0 0-16,-1 0-8 0,4 3 0 15,-3-6-3 1,-4 3 1-16</inkml:trace>
  <inkml:trace contextRef="#ctx0" brushRef="#br0" timeOffset="38568.128">21244 4572 48 0,'14'9'24'0,"11"-9"-27"0,-11 0 46 0,7-3-43 16,4-3 1-16,0-4-1 16,-1 1 1-16,-2-10-2 15,-5-3 0-15,4 3 1 16,-10 7 0-16,-4-1-1 16,-7 1 1-16,-3 2-3 15,-8 4 1-15,-10 3-1 16,3 3 0-16,-3 9-1 15,3 10 0-15,1 6 0 16,3-6 0-16,3 6 2 16,4 3 0-16,7 7 1 15,11-7 1-15,6-3-3 0,11-3 1 16,4-10-6-16,14-5 1 16,0-14-3-16,7-14 0 15</inkml:trace>
  <inkml:trace contextRef="#ctx0" brushRef="#br0" timeOffset="38869.507">22077 4239 36 0,'14'-3'18'0,"-3"16"-18"0,-8-13 37 16,-3 9-36-16,-3 0 0 0,-8 7-1 16,-7 12 1-16,-6-6-2 15,-5-3 1-15,-6 3 0 16,0-6 0-16,3 3 0 15,7-1 0-15,8-5 2 16,3-1 1-16,7 4 1 16,10 0 1-16,8-1 0 15,13 1 0-15,5-3-1 16,6 2 1-16,-7-5-3 16,-3 2 1-16,-8-5-3 15,-6 2 0-15,-11 7-3 16,-14 3 1-16,-14-1-5 15,-15 7 1-15,-10-6-11 16,-17 0 1-16</inkml:trace>
  <inkml:trace contextRef="#ctx0" brushRef="#br0" timeOffset="39319.366">19032 5127 21 0,'-14'18'10'0,"-7"-5"1"0,14-16 2 0,0 3-9 16,3 0 1-16,1 0 7 16,3 3 0-16,7 0-12 15,7 7 0-15,18-4 9 16,21-3 0-16,31 3-2 15,29 0 1-15,50 1-5 16,31-10 1-16,49-7-2 16,25 1 0-16,7-16-2 15,0 3 1-15,-13 0-5 0,-44 9 1 16,-20 7-9 0,-25 6 1-16,-32-3-6 0,-28 3 1 15</inkml:trace>
  <inkml:trace contextRef="#ctx0" brushRef="#br0" timeOffset="39755.117">22987 4543 41 0,'-14'4'20'0,"-7"2"-14"16,17-3 33-16,4-3-35 0,-7 3 0 16,4-3 2-16,-1 3 1 15,4-3-9-15,0 0 1 31,14 3-2-31,-3 0 0 16,-1-3-12-16,-10 0 1 16</inkml:trace>
  <inkml:trace contextRef="#ctx0" brushRef="#br0" timeOffset="39936.635">22849 4785 56 0,'7'28'28'0,"15"0"-31"0,-19-15 44 0,1-1-42 15,-1-2 0-15,4-4-18 16,0-3 1-16,0-12 12 16,4 3 1-16</inkml:trace>
  <inkml:trace contextRef="#ctx0" brushRef="#br0" timeOffset="41016.837">24836 3838 26 0,'162'-44'13'0,"-28"-19"-5"0,-92 54 13 16,8-4-17-16,-1 4 1 0,0 3 4 15,-3-1 1-15,-7-2-12 16,-7 3 1-16,-7 2 7 15,-11 4 1-15,-14 0-3 16,-18 13 0-16,-28 6-3 16,-24 12 1-16,-12 1-1 15,-23-1 0-15,-19 7-1 16,1 5 1-16,3-5-1 16,3-10 0-16,15 7 0 15,3-4 0-15,7-3-2 16,18 1 1-16,14-4-1 15,15-3 0-15,9 0 0 16,8-13 0-16,14 7 0 16,10 2 1-16,15 1 1 15,21 3 0-15,14 3 1 16,10 7 0-16,4 5 0 16,0-12 0-16,-4 4 0 15,-3-1 0-15,-14 6 0 0,-18 1 0 16,-14 2-1-16,-14 11 1 15,-17 11-1-15,-19 4 0 16,-20 3-1-16,-8 12 1 16,-6-6-1-16,10-12 0 15,3-7 1-15,4 0 1 16,11 1 0-16,6-10 1 16,12-7 1-16,10-12 0 15,17 4 0-15,18-14 0 16,7-5 0-16,29-4 1 0,13-3-3 15,18-3 1-15,4-9-8 16,10-4 1-16,0 1-12 16,-3-4 0-16</inkml:trace>
  <inkml:trace contextRef="#ctx0" brushRef="#br0" timeOffset="41211.464">25075 4819 49 0,'-3'47'24'0,"-11"35"-21"16,10-63 32-16,-6 12-36 0,-1 0 0 15,-7 20-27 1,-3 2 1-16</inkml:trace>
  <inkml:trace contextRef="#ctx0" brushRef="#br0" timeOffset="41842.354">23551 6083 41 0,'0'13'20'0,"8"-4"-14"16,-8-9 24-16,0 0-27 16,0 3 0-16,0 3 0 0,0 1 0 15,0-1-5-15,-4-3 0 16,4 0 3-16,0 0 1 15,0-3-4-15,0 0 1 16,7-6-1-16,4 0 0 16,3-4-1-16,3-8 1 15,5-7-2-15,2-4 1 16,1 1 1-16,0-3 1 16,-1 6 0-16,1 0 0 15,-4 9 1-15,-3 3 1 16,-4 7 0-16,0 6 1 0,-3 3-2 15,-4 3 1 1,-4 1 0-16,-3 8 0 0,0 1 0 16,-3 9 0-16,-1 3 0 15,1-9 0-15,-1 3-1 16,1-3 1-16,3-3-1 16,3-4 0-16,4-6-3 15,7-6 1-15,7 0-10 16,1-12 0-16</inkml:trace>
  <inkml:trace contextRef="#ctx0" brushRef="#br0" timeOffset="42157.478">24155 5964 53 0,'0'12'26'0,"7"1"-28"0,-4-16 45 16,4 0-42-16,4 0 1 15,3-4-1-15,11 1 1 0,6-7-4 16,8 1 1-16,0 3-6 16,0-1 1-16,-4-2-10 15,-10-7 0-15</inkml:trace>
  <inkml:trace contextRef="#ctx0" brushRef="#br0" timeOffset="42366.827">24197 6158 54 0,'-3'38'27'0,"20"-13"-28"16,-6-22 45-16,3 3-43 16,11-6 0-16,6 4-1 15,12-4 1-15,-1 0-6 0,-7 0 1 16,8 0-7-16,-8 0 0 15,-3-10-5-15,-8 4 0 16</inkml:trace>
  <inkml:trace contextRef="#ctx0" brushRef="#br0" timeOffset="42622.856">25015 5854 58 0,'-7'41'29'0,"-3"6"-36"0,3-25 57 15,-4 6-49-15,-3 13 0 0,-7 12 0 16,7-3 0-16,0 10-6 15,7 3 0-15,3-10-12 16,4-19 1-16</inkml:trace>
  <inkml:trace contextRef="#ctx0" brushRef="#br0" timeOffset="43567.22">24610 3295 49 0,'-11'38'24'0,"-13"-4"-18"0,20-18 33 16,-3 0-39-16,-4 3 1 15,-3-1 0-15,-7 1 0 16,0-6-2-16,0-1 0 16,3-12 1-16,-3 3 1 0,7-3-1 15,0 7 1-15,7-17-2 16,3 1 1-16,4-7-1 16,11-3 1-16,3-3-1 15,7 4 0-15,7-14-1 16,0 4 0-16,11 3 1 15,4 9 0-15,-1 7 0 16,0 12 1-16,-3 0-1 16,0 16 1-16,-4 3 0 15,0 12 0-15,-3-2 0 16,-4 9 0-16,1-1-1 16,-1-8 1-16,0-1 0 15,-3-12 0-15,-4-3 0 16,0-13 1-16,0-13-1 15,0-9 1-15,-6-6-1 16,-5-3 1-16,-6-13 0 16,-4 10 0-16,-7-13-1 0,-11 0 1 15,-14 3-4-15,-7 4 1 16,-6 9-10-16,-8 9 0 16,0 9-2-16,10 10 0 15</inkml:trace>
  <inkml:trace contextRef="#ctx0" brushRef="#br0" timeOffset="44033.936">26751 3120 48 0,'14'0'24'0,"0"-3"-23"0,-7 9 46 16,0 6-47-16,1-2 0 15,-1 34 0-15,-4 15 1 16,-3 13-2-16,-7 16 1 15,4 13 0-15,-5 15 0 16,1 0-4-16,0-10 0 16,0-15-9-16,4-12 0 15,-4-26-2-15,0-19 1 0</inkml:trace>
  <inkml:trace contextRef="#ctx0" brushRef="#br0" timeOffset="44348.941">25820 4619 58 0,'17'22'29'0,"89"-4"-30"16,-56-14 59-16,20-4-55 16,36-4 0-16,28-11 2 15,35-1 0-15,29-15-7 0,17-7 1 16,11 7 2-16,-32 2 1 16,-18 11-6-16,-31 5 1 15,-25 7-9-15,-28 12 1 16,-29 7-9-16,-20 2 0 15</inkml:trace>
  <inkml:trace contextRef="#ctx0" brushRef="#br0" timeOffset="45039.768">26469 5597 28 0,'11'28'14'0,"-4"29"-4"0,-7-54 10 16,0 9-19-16,-4 10 0 16,-3 7 1-16,-4-1 1 15,-6 3-3-15,-1 7 0 0,0-1 3 16,1 4 0-16,3-3-2 16,3-10 1-16,1-6-1 15,3-10 0-15,3-8-1 16,8-11 1-16,6-15-1 15,4-9 0-15,7-10 0 16,4-3 0-16,10 0-1 16,-3 1 1-16,7-4-1 15,0 3 1-15,-4 9-1 16,-3 1 1-16,-1 5 0 16,1 11 1-16,0 8 1 15,-4 7 0-15,-3 9 0 16,-4 10 1-16,-7 6-1 15,-7 0 0-15,-7 16-1 16,-3 5 0-16,-8 11-2 16,1 8 0-16,-1-5-2 15,4-10 0-15,0-9-10 16,0-13 0-16</inkml:trace>
  <inkml:trace contextRef="#ctx0" brushRef="#br0" timeOffset="45640.486">27305 5265 37 0,'-14'53'18'0,"10"-12"-13"15,4-29 24-15,0 7-28 16,-3 9 1-16,-1-3-1 15,4-3 0-15,-3-6-2 16,3-3 0-16,0-4 1 16,0-9 1-16,0-13-2 15,3-2 1-15,-3-10-1 0,0-4 1 16,4-2-2-16,-1-10 1 16,1 4-2-1,3 2 1-15,4 4 0 0,-1-1 0 16,4 4 0-16,4 3 1 15,3 0 1-15,4 3 0 16,-1 6 3-16,1 4 1 16,3 2 0-16,1 10 1 15,-1 4-1-15,4 5 0 16,-1 4 0-16,-2-4 0 0,-1 4-2 16,-7 2 1-1,-3 4-3-15,-11 9 1 0,-7-9-1 16,-15 0 1-16,-9 0-2 15,-11-4 0-15,-15-8-12 16,-3-17 1-16,-7-12-3 16,0 7 1-16</inkml:trace>
  <inkml:trace contextRef="#ctx0" brushRef="#br0" timeOffset="55533.193">29894 4236 8 0,'4'6'4'0,"-4"1"1"0,0-4 5 16,0 3-6-16,0-6 1 16,0 3 2-16,0-3 1 15,0 0-8-15,0 0 1 0,0 0 7 16,0 0 0-16,3-3-1 16,-3 3 1-16,0 0-2 15,4-6 1-15,-4 6-4 16,0 0 1-16,4-3-2 15,-4 3 1-15,0 0-2 16,0-10 0-16,-4 7-1 16,-7 3 0-16,-3-3 0 15,-7 6 1-15,-4 0-1 16,-10 7 0-16,0-7-2 16,-7 9 1-16,-1 10-2 15,8 6 1-15,3-2-2 16,0 8 0-16,1 10 1 15,2-10 0-15,5 13 1 16,3 1 1-16,3 2 0 16,11-6 1-16,7-4 1 15,7 1 0-15,7-13 2 0,7 1 0 16,18-14-2-16,14-5 1 16,7-10-1-16,7-7 1 15,-4-5-1-15,-6-7 1 16,-8-9-3-16,-6 3 0 15,-12-13 1-15,-2-6 0 16,-15 0-1-16,-4 10 1 16,-10-10-5-16,-10 3 0 15,-8 0-8-15,-7 13 1 0</inkml:trace>
  <inkml:trace contextRef="#ctx0" brushRef="#br0" timeOffset="56074.019">30459 4409 47 0,'3'9'23'0,"4"0"-23"0,-7-9 39 16,0 0-38-16,-7 10 0 16,0-4 1-16,-3 7 0 15,-8 5-3-15,-3 1 1 0,0 0 1 16,0 3 0-16,-1-9-1 16,1-1 1-16,0 4-1 15,3-1 1-15,4 1-1 16,0 3 1-16,4 6 0 15,10-3 0-15,0 3 0 16,7 0 0-16,3-6 0 16,8 3 0-16,3 0-1 15,7-6 0-15,4 2-2 16,7 1 1-16,-4 0-9 16,4 3 0-16,-14 0-6 15,-1-6 0-15</inkml:trace>
  <inkml:trace contextRef="#ctx0" brushRef="#br0" timeOffset="56734.027">30960 4644 34 0,'-11'50'17'0,"4"50"-13"16,4-56 24-16,-1 0-26 15,-3 19 0-15,0-13 0 16,-4 6 0-16,1 4-3 16,3-19 0-16,-4-7 1 15,1-2 0-15,3-23-1 16,3-12 0-16,0-10-2 15,1-12 0-15,-1-16-3 16,1-9 1-16,-1-12-2 16,4 2 0-16,-3-6 0 15,-1-3 0-15,4 16 2 16,4-10 0-16,3 13 3 0,3 6 1 16,5 13 4-16,6 2 0 15,7 14 2-15,4-1 1 16,7 13 1-16,-4 3 0 15,0 3 0-15,4 3 1 16,3 4-2-16,1-4 1 16,-1 3-2-16,-3 7 1 15,-4 6-3-15,-7-6 1 16,-10 12-2-16,-8-6 0 16,-10 6-2-16,-10 4 1 0,-11 2-5 15,-11 1 0-15,0 2-4 16,0-9 0-16,-3-9-6 15,-4-9 1-15</inkml:trace>
  <inkml:trace contextRef="#ctx0" brushRef="#br0" timeOffset="57141.783">31824 4471 37 0,'-21'22'18'0,"-25"19"-17"0,35-28 29 15,1-1-28-15,-4-3 0 16,-4 7 0-16,-3 6 1 16,-4-6-4-16,1-1 0 15,2 7 2-15,1-6 1 16,4 0-1-16,3 6 1 16,6-7 0-16,8 4 1 0,8 9 0 15,6-2 0-15,7 5 0 16,3 0 0-16,-2-3-1 15,6 1 0-15,4-1-5 16,3 0 0-16,0-3-12 16,-3-3 0-16</inkml:trace>
  <inkml:trace contextRef="#ctx0" brushRef="#br0" timeOffset="59227.388">32727 4641 19 0,'0'22'9'0,"-14"21"-6"0,7-36 10 16,-7 5-10-16,-7 1 0 15,-7 9 0-15,-8-3 0 16,-3-4-5-16,1 1 1 16,-5-7 3-16,1-6 0 15,7-6-2-15,6-6 0 16,5-7 0-16,3-9 0 16,7-6 0-16,6-1 0 15,8 1 0-15,8 0 0 16,6-1-1-16,3 4 1 0,4 3 0 15,1 9 1-15,2 10-1 16,1 12 0-16,3 4 0 16,-3 2 1-16,0 13-1 15,-4 4 0-15,0 2 0 16,0 7 0-16,4 6-1 16,3 12 1-16,0-6 0 15,-3 3 1-15,0 1 0 16,-4-13 1-16,3-7 1 15,5-3 1-15,-1-2 0 16,7-14 1-16,4-8-1 16,0-17 0-16,3-12-1 15,-3-19 0-15,-4-6-2 16,-7-3 1-16,-6-3-2 16,-12-4 1-16,-13 10-1 15,-15 7 0-15,-14 8-6 16,-17 7 0-16,0 19-6 15,-11 18 1-15</inkml:trace>
  <inkml:trace contextRef="#ctx0" brushRef="#br0" timeOffset="60082.947">30092 5798 38 0,'7'-13'19'0,"7"-21"-14"0,-10 27 29 15,-4 7-31-15,0-6 0 16,-7 6 0-16,-4 0 1 15,-3 3-6-15,-4 7 1 16,-6 5 3-16,-5 1 0 0,-2 3-3 16,-5 9 1-16,5 3-2 15,2 13 1-15,8-3-1 16,7 12 0-16,11-6 0 16,13 0 1-16,11-12-1 15,11-7 0-15,0-6-2 16,17-6 0-16,4-10-1 15,-4-6 1-15,1-6-1 16,-1-10 0-16,-3-3 2 16,-4 7 1-16,-6-7 2 15,-8-6 1-15,-7-3 2 16,-7 3 1-16,-3 3 1 16,-4 3 0-16,-7 9-1 15,-4-5 1-15,-3 5-1 16,-3 4 1-16,-4 3-2 15,-4 3 0-15,-3 3-1 16,3 6 0-16,1 1-1 0,2 9 1 16,1-4-2-16,4 4 0 15,6-3-3-15,1 3 1 16,6-1-3-16,8 4 1 16,6-3-6-16,5-3 1 15,2-4-5-15,-3-8 1 16</inkml:trace>
  <inkml:trace contextRef="#ctx0" brushRef="#br0" timeOffset="60427.1">30600 6161 29 0,'3'19'14'0,"5"-6"-10"15,-8-13 22-15,0 0-27 16,0-3 0-16,0-7 0 16,0-2 0-16,3-1 1 15,1 1 1-15,6-7-3 16,1-3 1-16,-1-6 0 16,4 6 0-16,1 0 0 15,2 3 0-15,1 6 2 16,-1 1 1-16,1 6 1 15,0 9 0-15,-1 12 1 16,-2 4 0-16,-1-6-1 0,-4 6 0 16,1 3-2-16,-1 3 0 15,1 0-5-15,0-6 1 16,-1-4-8-16,4-5 0 16</inkml:trace>
  <inkml:trace contextRef="#ctx0" brushRef="#br0" timeOffset="61073.373">31256 5867 30 0,'0'15'15'0,"-10"4"-13"0,2-9 21 0,-2 2-22 16,-4 4 0-16,3 3-1 15,-3-1 1-15,-4-2-2 16,1-3 1-16,-4 2 0 15,3-5 0-15,0-4-2 16,8 3 0-16,3-5 0 16,7-4 0-16,7 3 0 15,3 0 1-15,1 0 1 16,3 6 0-16,7 1 3 16,0-4 0-16,1 3 0 15,-8 4 1-15,-4 3-1 16,-10 3 1-16,-3 2-3 15,-8-2 1-15,4 3-3 16,0-6 1-16,-4 3-1 16,4 0 1-16,0-7 0 0,0-3 0 15,4 1 0-15,3-7 0 16,0-3 0-16,0-6 0 16,7-1 0-16,7-8 0 15,11-10-1-15,6-7 1 16,5-2 0-16,6-16 0 15,11-10-1-15,10-18 1 16,-3-4-5-16,-7 4 1 16,-7-10 2-16,-4-3 1 0,-3 16-2 15,-3 9 1-15,-8 3 1 16,-7 10 0-16,-3 6 5 16,-11 9 0-16,-7 23-3 15,-11 11 1-15,0 14 0 16,1 18 0-16,-4 10-1 15,-4 9 0-15,-3 19 0 16,-7 3 1-16,3 12-1 16,4 4 0-16,0-1 0 15,3-18 0-15,4-9-2 16,3-7 1-16,4-12-9 16,4-10 0-16,-1-9-2 15,1-7 0-15</inkml:trace>
  <inkml:trace contextRef="#ctx0" brushRef="#br0" timeOffset="61269.508">31189 5895 63 0,'25'16'31'0,"59"-29"-44"0,-52 7 68 15,25-4-56-15,13-5 0 16,18-1-14-16,11 3 0 16,-4 7 6-16,-13 9 0 15</inkml:trace>
  <inkml:trace contextRef="#ctx0" brushRef="#br1" timeOffset="75936.86">2043 7689 31 0,'0'0'15'0,"3"3"-9"0,-3-3 16 0,0 0-21 16,-3 0 1-16,3-3 2 16,-7 6 0-16,-4-3-5 15,0 6 1-15,-6 0 2 16,3 4 1 0,-25 5-2-1,0 7 1-15,0-6-3 16,0 3 1-16,8 0-2 15,-1-1 0-15,4 4-1 16,-1-3 0-16,1-3-1 16,7 0 0-16,10 2 0 15,1-5 1-15,10 3 0 16,7-1 1-16,4 1 0 16,3-7 1-16,3 1 2 15,4-4 0-15,8-6 0 16,-8-3 1-16,7-7-1 15,-7-2 1-15,7 3-1 0,1-7 0 16,-8-6-2-16,0 0 1 16,-10 3 0-16,6 3 0 15,-6 4 0-15,-1 3 1 16,1 5-1-16,0 4 0 16,-1 4 1-16,-3 2 0 31,-7 6-2-31,4 1 1 0,3-1 0 15,-7 1 1-15,0 3-1 16,-7-1 1-16,7 4-3 16,0 0 1-16,0 0-2 15,0-4 1-15,7-2-5 16,-7 0 0-16,3-1-2 16,4-15 0-16</inkml:trace>
  <inkml:trace contextRef="#ctx0" brushRef="#br1" timeOffset="76342.376">2096 8071 22 0,'0'13'11'0,"-4"-1"-14"0,8-9 21 15,-4 4-19-15,0-7 1 16,0 3 2-16,0 0 1 16,0-3-3-16,0-6 1 15,7 3 0-15,3-4 1 16,1-2-1-16,10-1 1 16,-3-5-2-16,-4-4 0 15,3-6 0-15,1 6 0 16,3 6 2-16,-10 1 0 15,6 6 1-15,-6-4 0 16,-1 7 0-16,1 6 1 16,-7 4 0-16,3 5 0 0,-7 7-2 15,0 0 1-15,0 6-2 16,0-3 0-16,3 0-2 16,-3 0 1-16,7-4-4 15,-7-8 0-15,7-7-8 16,4-12 1-16</inkml:trace>
  <inkml:trace contextRef="#ctx0" brushRef="#br1" timeOffset="76854.197">2769 7692 27 0,'-7'3'13'0,"0"13"-4"15,7-13 17-15,-3 0-22 16,3 3 1-16,0-3 3 16,0 3 0-16,0-2-9 15,0 5 0-15,10-6 6 16,-3 0 0-16,14-3-2 16,4 3 0-16,10-3-5 15,-3-6 1-15,7-6-8 16,-11 8 1-16,-7-5-6 15,-6 6 0-15</inkml:trace>
  <inkml:trace contextRef="#ctx0" brushRef="#br1" timeOffset="77033.877">2632 7939 39 0,'-32'26'19'0,"43"-8"-7"0,-11-15 30 16,3 1-39-16,15 2 0 15,10-3 0-15,4-3 1 16,7-3-6-16,10-3 1 0,0 6-4 16,4 0 1-16,-3 3-12 15,-1 0 1-15</inkml:trace>
  <inkml:trace contextRef="#ctx0" brushRef="#br1" timeOffset="79118.759">3785 7770 25 0,'0'3'12'0,"21"-12"-8"16,-17 6 12-16,3-4-15 15,4 1 0-15,-8 0 5 16,1-4 0-16,-4 10-6 15,0 0 1-15,-4-6 4 16,1 6 0-16,-15 3-1 16,4 0 0-16,-14 1-2 0,-1 5 0 15,1-6-2-15,7 0 1 16,-4 4-2-16,1 2 0 16,-1 0 0-16,-3 4 0 15,0 3-1-15,6 2 1 16,1 4-1-16,0 0 1 15,7-9-2-15,10 3 1 16,-3 2 0-16,14-2 0 16,-3 0 1-16,10-4 0 15,7-2 1-15,0-7 1 16,-3-9 1-16,7-1 0 16,3 1-1-16,0 0 1 15,0-7-2-15,4 1 1 0,-11-4-1 16,0 3 0-16,-3 1 0 15,-4 2 0-15,0 1 0 16,-3 3 1-16,-1 6 0 16,-6 3 0-16,7 3 0 15,-4 4 0-15,-4-1 1 16,1 4 0-16,-1-4-1 16,4 0 1-16,-7 4-2 15,11-1 1-15,-11 1-2 16,3-4 1-16,4 1-6 15,4-1 1-15,-7-3-7 16,13-12 0-16</inkml:trace>
  <inkml:trace contextRef="#ctx0" brushRef="#br1" timeOffset="79616.244">4156 7933 26 0,'-7'10'13'0,"14"-1"-10"0,-7-6 16 15,0 0-16 1,0 7 0-16,0-4 1 0,0 0 0 0,0 4-5 15,0-4 1-15,0 0 4 16,0 0 0-16,0 1-1 16,0-4 1-16,0 0-1 15,0 0 0-15,0-3-1 16,0 0 1-16,0-6-2 16,0-4 1-16,0 1-1 15,0-4 0-15,0 4 0 16,0 0 0-16,3-4-1 15,-3-3 0-15,7-2 0 16,-7-4 1-16,11 3 0 47,-1 0 1-47,8 3-1 0,3 1 0 0,0 2 0 0,11 1 1 0,-4 5-1 0,4 4 1 16,-4 3-2-1,8 3 1-15,-5 4-6 16,-2 2 0-16,-8 0-9 0,0-2 0 15,-10-4-2-15,-1 0 1 16</inkml:trace>
  <inkml:trace contextRef="#ctx0" brushRef="#br1" timeOffset="80427.359">5031 7312 31 0,'0'19'15'0,"3"12"-15"16,-3-27 27-16,0 5-27 15,0-3 1-15,0 1 0 16,0-1 1-16,0 0-2 15,0-6 1-15,-3 0 1 16,3-3 1-16,-7 0 0 16,7-7 0-16,7-5-1 15,-4-7 1-15,8 0-2 16,6-3 1-16,-6 3-1 16,7 3 0-16,-8 3 0 15,11 7 1-15,-3 3-1 16,-7 6 0-16,3 3-1 15,-4 6 1-15,1 1-2 0,3 2 1 16,-11 4-2-16,5-1 0 16,2 1-2-16,-6-3 1 15,3-1-5-15,-4-2 0 16,4-4-4-16,-7-6 0 16</inkml:trace>
  <inkml:trace contextRef="#ctx0" brushRef="#br1" timeOffset="80702.869">5440 7243 40 0,'0'7'20'0,"3"-11"-18"0,-3 4 35 0,0 0-33 16,7 0 0-16,0 0 1 16,4 0 1-16,0 4-9 15,3-4 1-15,3 0 3 16,5 0 0-16,6-4-6 16,4 1 0-16,3 0-10 0,0-3 1 15</inkml:trace>
  <inkml:trace contextRef="#ctx0" brushRef="#br1" timeOffset="80984.542">5990 6902 48 0,'7'3'24'0,"4"31"-25"16,-11-21 38-16,0 2-37 16,3 14 0-16,-3 8 0 15,4 4 0-15,3 12-4 16,0 4 0-16,0 5-9 15,-7-2 0-15</inkml:trace>
  <inkml:trace contextRef="#ctx0" brushRef="#br1" timeOffset="103697.484">1676 9213 39 0,'0'15'19'0,"10"-5"-14"15,-10-10 20-15,7 3-25 16,-3 6 1-16,3 4-1 15,-4 6 1-15,-3 12-2 16,0 7 1-16,0 9 0 16,-10-3 0-16,6 9-1 15,-10 3 1-15,4-9-3 16,-1-3 1-16,0-6-3 16,8-10 0-16,-4-6-6 15,7-9 1-15</inkml:trace>
  <inkml:trace contextRef="#ctx0" brushRef="#br1" timeOffset="104268.62">1524 9269 25 0,'-7'-13'12'0,"14"-2"-3"0,-3 9 17 16,-4-1-23-16,10 1 1 0,-3 0 0 15,4-1 1-15,-1-2-7 16,12 0 1-16,-1-4 3 16,7 1 1-16,0-4-2 15,4-6 0-15,7 3 1 16,3 0 1-16,-3-3 0 15,-7 4 0-15,-4 5 0 16,0 7 0 0,-7 18-1-1,-14 10 0-15,4 6-3 16,-11 7 1-16,0-1-3 16,0 1 1-16,-11 3-1 15,4-7 0-15,-10-6 1 0,2 0 0 16,-2-3 0-16,6 0 0 15,-6-6 0-15,6-4 1 16,7-2-1-16,-6-1 1 16,10-3-1-16,0 1 0 15,3-4 1-15,8 0 1 16,7-3 0-16,-8 3 0 16,8 0 1-16,-4 0 1 15,4 7 0-15,-8 5 0 16,-3 4-1-16,4 3 0 15,-8 0-1-15,4 0 1 0,-3-3-3 16,3 3 0-16,4-3-9 16,6-7 0-16</inkml:trace>
  <inkml:trace contextRef="#ctx0" brushRef="#br1" timeOffset="105018.557">2265 9517 43 0,'0'9'21'0,"0"-9"-21"16,0 0 32-16,0 6-30 16,-11-2 0-16,1 2 1 15,-1 0 1-15,-7 0-5 16,4 4 0-16,-3-1 3 0,-1 1 1 15,4 2-2-15,0-2 0 16,10 2-2-16,-6-2 0 16,10 5-1-16,3-2 0 15,4-7-1-15,11-3 0 16,-7 0-1-16,10-9 1 16,-4-3-2-16,5 2 1 15,-8 1 0-15,10-3 0 16,-10 2 1-16,4-2 0 15,-4 0 1-15,0 2 0 16,0 1 1-16,-3 0 0 16,0-1 2-16,3 4 0 15,-11 0 0-15,4 3 0 0,4 3 0 16,-1 4 0-16,-6-1 0 16,3 0 0-16,4 4 0 15,-11-1 0-15,10 0-1 16,-3 1 0-16,-3 2 0 15,6-2 0-15,1-4 0 16,7-3 0-16,-11-3 0 16,3-9 0-16,4-7 0 15,4-9 1-15,10-10-1 16,-3-8 1-16,3-17-1 16,0 0 1-16,-10-9-1 15,3 4 0-15,-10-4-1 16,-8 0 1-16,4 3 1 15,-7 3 0-15,-7 10 0 0,4 3 1 16,3 12 0-16,-7 13 0 16,3 12 1-16,-6 16 0 15,-1 13-2-15,4 9 1 16,-4 10-1-16,4 12 1 16,4 9-2-16,-4 16 1 15,14 13-2-15,3 9 0 16,1-9-2-16,7-4 1 15,3-15-5-15,0-13 0 16,-3-15-4-16,3-13 0 0,-4-19 0 16,4-9 0-16</inkml:trace>
  <inkml:trace contextRef="#ctx0" brushRef="#br1" timeOffset="105231.696">2512 9476 37 0,'0'13'18'0,"28"-7"-19"0,-17-9 40 0,10 0-37 16,18-4 1-16,3-2-1 15,-3 3 0-15,0-4-6 16,3 4 1-16,-3 3-9 0,-1 6 1 15</inkml:trace>
  <inkml:trace contextRef="#ctx0" brushRef="#br1" timeOffset="105424.935">3041 9561 35 0,'7'25'17'0,"4"-6"-14"0,-8-13 21 0,-3 6-25 16,0-2 1 0,0 2-5-16,0-5 1 0,7-4 0 15,-7-3 0-15,0-10-6 16,0-2 1-16</inkml:trace>
  <inkml:trace contextRef="#ctx0" brushRef="#br1" timeOffset="105799.882">3030 9442 28 0,'11'18'14'0,"10"-2"-19"16,-14-13 25-16,4 3-21 16,3 1 1-16,11-4-8 15,6 0 0 1,1-3 8-16,7-3 1 0,0-3-3 15,-1-4 0-15,-6 4 2 16,-4 0 1-16,-6-1 4 16,-5 1 1-16,4 0 1 15,-10-4 0-15,0 4-2 16,-4 3 0-16,-4 0-2 0,-3 3 1 16,-3 0-2-16,-4 3 0 15,-4 0-2-15,-7 7 1 16,4 5-3-16,-3 7 0 15,6 3-3-15,0-3 1 32,11 6-3-32,11-15 1 15,7-4-3-15,13-6 1 16,-2-9-1-16,-8-6 1 16</inkml:trace>
  <inkml:trace contextRef="#ctx0" brushRef="#br1" timeOffset="109100.253">4717 8921 34 0,'-4'-3'17'0,"8"0"-5"15,-4 3 18-15,0 0-26 16,0 3 1-16,0 3 1 16,7 10 0-16,-7 3-8 15,-7 6 0-15,3 15 5 16,4-8 1-16,-10 46-5 0,2 10 1 16,-2 6-5-1,-1-6 0-15,-6-13-7 0,3-9 0 16,3-22-3-16,-7-13 0 15</inkml:trace>
  <inkml:trace contextRef="#ctx0" brushRef="#br1" timeOffset="109587.068">4406 9451 31 0,'7'9'15'0,"14"-6"-11"0,-10-3 27 0,7 0-31 16,3 0 1-16,0 0 0 15,11 4 0-15,3 2-2 16,-3 3 0-16,-4 4-2 16,4-1 0-16,-1 1-2 15,5 3 0-15,-1-7 0 16,4 0 1-16,-4-5 4 15,-3-4 0-15,7-7 6 16,3-2 0-16,-3-7 3 16,-7 4 0-16,6-1-1 15,-9-3 1-15,2 7-5 16,-9 0 1-16,-1-4-4 16,-4-3 1-16,-6-2-2 15,-4 5 1-15,-4 4-2 0,-6 2 1 16,-4 4-1-16,-4 6 0 15,1 4-1-15,-8-1 0 16,4 3 0-16,3 7 0 16,4 3 1-16,7 3 0 15,0 0 0-15,4-4 0 16,10 4 0-16,7-6 0 16,-3-3-6-16,3-7 1 15,11-9-7-15,-1-7 1 31</inkml:trace>
  <inkml:trace contextRef="#ctx0" brushRef="#br1" timeOffset="110138.57">5669 9260 29 0,'14'-22'14'0,"-3"19"1"0,-11 3 19 0,-4 6-33 16,-3 3 0-16,-3 7 0 16,-4 3 0-16,-11 0-2 15,0 6 1-15,4-3 0 16,3-7 0-16,-10 1-3 15,11 0 1-15,2-4-1 16,8-2 0-16,7-1 0 16,7-3 1-16,8 1 2 15,9-4 1-15,1 3 3 16,3 0 0-16,4 0 1 16,-4 4 1-16,-7 2-1 15,-3 1 0-15,-8 6-3 16,-2 3 0-16,-16-3-4 0,-2-4 1 15,-4 1-3-15,-4-4 0 16,8-2-3-16,-1-7 0 16,4-3-4-16,7 0 1 15,18-9-2-15,3-13 0 16,7-10 1-16,4-15 1 16,10-9 15-1,-123 53-5 1,278-160 8-16,-98 6 0 15,-14 16 3-15,-18 18 1 16,-18 17 0-16,-6 15 1 0,-15 12-10 16,-10 20 1-16,-15 15-2 15,-6 16 1-15,-19 15-1 16,-6 19 1-16,-7 10-3 16,-7 19 1-16,-1 15-4 15,1 22 1-15,7 16-1 16,6 3 1-16,15-4-2 15,-3-5 0-15,10-16-4 16,7-16 1-16,3-15-4 16,8-17 1-16</inkml:trace>
  <inkml:trace contextRef="#ctx0" brushRef="#br1" timeOffset="110347.583">5719 8877 55 0,'38'6'27'0,"1"-6"-29"0,-18 0 52 15,18-6-50-15,21-10 1 16,14-12-1-16,11-6 1 16,-4 5-3-16,0-2 0 15,-14 6-5-15,-10 9 1 16,-22 7-11-16,-25 9 1 15</inkml:trace>
  <inkml:trace contextRef="#ctx0" brushRef="#br1" timeOffset="110953.248">1905 10301 37 0,'60'-7'18'0,"92"-8"-4"0,-106 5 21 0,28-2-31 16,21-1 0-16,25 1 2 16,21 2 1-16,7 7-8 15,21-3 1-15,-6 3 6 16,24 3 1-16,21-3-2 15,14-4 1-15,32-2-2 16,0-10 0-16,21-6-2 16,-21 0 0-16,11 9-3 15,-36 7 1-15,-7 9-4 16,-17 3 0-16,-36 3-8 16,-28 1 1-16,-21-1-9 15,-21-3 0-15</inkml:trace>
  <inkml:trace contextRef="#ctx0" brushRef="#br1" timeOffset="112748.603">2113 12041 30 0,'14'13'15'0,"32"-35"-6"15,-32 12 16-15,4-9-22 16,10-9 0-16,11-3 5 15,10-22 0-15,4-20-10 16,4-8 1-16,3-7 6 16,0-6 0-16,0-6-2 0,-8-7 0 15,-2 0-2-15,-8 13 0 16,-7 7 0-16,-13 11 0 16,-5 20-1-16,-13 6 0 15,-8 12 0-15,-3 13 0 16,-10 9-2-1,-5 19 1-15,1 13 0 0,-7 6 0 16,7 16 0-16,-7 12 0 16,6 6 0-16,5 10 0 15,6 3 1-15,8 3 1 16,3 0-1-16,3 13 0 0,8-3-1 16,6-4 1-16,5-9-2 15,2-9 0-15,-2-13-2 16,-1-10 0-16,0-9-4 15,7-9 0-15,0-6-5 16,4-10 0-16</inkml:trace>
  <inkml:trace contextRef="#ctx0" brushRef="#br1" timeOffset="112945.853">3069 11721 39 0,'0'28'19'0,"0"10"-24"16,0-29 33-16,4-2-28 0,-4-1 1 15,7-3-4-15,-7 0 1 16,0 0-5-16,10-3 0 16,-10-6-3-16,11-6 1 15</inkml:trace>
  <inkml:trace contextRef="#ctx0" brushRef="#br1" timeOffset="113125.369">3062 11436 36 0,'7'6'18'0,"-7"0"-21"0,0-6 35 0,0 0-33 15,4 0 1-15,3 0-1 16,3-6 0-16,1 3-1 15,7 3 0-15,6-3-8 16,4 3 0-16</inkml:trace>
  <inkml:trace contextRef="#ctx0" brushRef="#br1" timeOffset="113634.44">3337 11706 23 0,'-7'34'11'0,"7"1"1"0,0-29 11 0,0 0-22 16,0-3 1-16,0-3 0 16,0-3 0-16,7-6-3 15,-3-4 1-15,3-3 1 16,3 1 0-16,1-1-1 0,0 4 1 16,6-1-1-16,-3 4 1 15,4 2-1-15,-7 1 1 16,6 3 0-16,-6 6 0 15,3 0-1-15,0 3 1 16,-3 4-1-16,-1-4 1 16,1 4-1-16,-1-4 0 15,1 0-1-15,-4 0 1 16,-3 1-1-16,3-4 1 16,3 0-1-16,-6-3 0 0,3-3 0 15,3-7 0-15,-6 1 0 16,3-4 1-16,4-2 0 15,6 2 0-15,-3-6 0 16,4 1 0-16,10-8 0 16,-7 5 0-16,-3 2 0 15,7 3 1-15,-1 7 0 16,-10 2 1-16,4 7-1 16,0 3 1-16,3 13 0 15,0 3 0-15,7 3-1 16,4 6 0 15,-4-3-2-31,4 0 1 0,0-3-11 0,-4-6 1 0,-10-7-2 16,-15-2 1-16</inkml:trace>
  <inkml:trace contextRef="#ctx0" brushRef="#br1" timeOffset="114279.784">2501 12408 21 0,'4'28'10'0,"6"13"-10"15,-10-38 16-15,0 7-14 16,0-7 0-16,0 3 3 16,0-6 1-16,0 0-7 0,0-6 1 15,0-4 3-15,7-5 1 16,4-1-1-16,0-3 0 15,6-3-2-15,-3-3 0 16,4-3-1-16,3 0 0 16,0 6 1-16,4 3 1 15,-4 3 0-15,-7 7 0 16,4 6 0-16,-8 6 1 16,8 6-1-16,-7 7 1 15,-1 6-2-15,8-3 1 16,-8 9-2-16,1 3 1 0,0 1-1 15,-1-4 0-15,-3-3-2 16,4 0 0-16,3-6-6 16,4-10 1-16,10-6-5 15,-14-9 0-15</inkml:trace>
  <inkml:trace contextRef="#ctx0" brushRef="#br1" timeOffset="114523.138">3069 12389 35 0,'-10'13'17'0,"10"-16"-11"16,0 3 30-16,0 0-32 15,0 0 1-15,3-4 1 0,4 1 0 16,7 0-9-16,4 3 1 15,10-3 5-15,4 3 0 16,7-3-7-16,0-3 0 16,-1-4-11-16,-2-2 1 15</inkml:trace>
  <inkml:trace contextRef="#ctx0" brushRef="#br1" timeOffset="114837.44">3309 12223 38 0,'-7'22'19'0,"18"-6"-14"15,-4-13 23-15,3 0-27 16,8 3 1-16,3 0 1 15,7 1 1-15,8-4-4 16,2 0 1-16,-2 0 2 16,-15 3 0-16,0 1-1 15,-3 5 1-15,-8 1-4 16,-6 6 0-16,-15 9-4 16,-10 3 0-16,-18 0-4 15,-3-2 1-15,-4-4-7 16,-7-6 1-16</inkml:trace>
  <inkml:trace contextRef="#ctx0" brushRef="#br1" timeOffset="115346.132">4046 12295 35 0,'-10'47'17'0,"-25"-6"-10"0,31-35 28 0,-17 7-33 15,3 2 0-15,-3 4 0 16,-7 0 1-16,0-6-5 16,3-4 0-1,-3-15 2 1,6-4 0-16,5-2-3 15,13-4 1-15,4 0-1 16,14-2 0-16,4-4 0 16,10-3 1-16,4 6 0 15,7 3 1-15,0 7 2 16,-8 5 0-16,1 8 0 16,-4 8 1-16,1 4-1 15,-8-4 0-15,7 4 0 16,4 3 0-16,-1 3-1 0,8 0 0 15,-7-3 1-15,3-7 0 16,-3-2 1-16,-4-7 0 16,-3-6-1-16,3-10 0 15,-7 0 0-15,-3 1 0 16,-7-1-2-16,-11-5 1 16,-7-4-1-16,-8-3 0 15,-13-1-4-15,-11 4 0 16,1 4-7-16,-5 2 0 15</inkml:trace>
  <inkml:trace contextRef="#ctx0" brushRef="#br1" timeOffset="115827.276">5193 10652 39 0,'7'-9'19'0,"-4"-4"-6"0,-3 13 29 15,0 0-37-15,0 0 0 16,0 6 3-16,-3 10 1 15,-8 12-12-15,-3 22 1 16,0 26 7-16,-14 21 0 16,0 25-5-16,3 22 1 0,0 16-5 15,11 16 1-15,-7 12-4 16,10-12 1-16,8-16-5 16,-1-26 0-16,4-11-6 15,0-29 0-15</inkml:trace>
  <inkml:trace contextRef="#ctx0" brushRef="#br1" timeOffset="116411.711">6350 10809 33 0,'-4'-3'16'0,"-13"-10"-6"0,13 13 21 0,-10 0-26 16,0 3 0-16,-14 0 2 16,0 4 1-16,-4 2-11 15,-7 0 1-15,0 1 6 16,4 2 1-16,0 7-4 16,7 6 1-16,3 10-2 15,4-1 0-15,-1-2-1 16,8-1 1-16,11-6-2 15,-4-6 1-15,14-7 0 16,3-5 0-16,8-4 0 16,3-9 1-16,-3-7-1 15,0-9 1-15,-1 3-1 16,1-9 1-16,-4 3-1 16,0 3 1-16,-3 6-1 15,-1 1 1-15,1 5 0 16,-8 7 1-16,4 6-1 15,0 10 1-15,-3 6-1 0,3 9 1 16,-7-3-3-16,11 3 1 16,-8 0-6-16,4 1 0 15,4-4-7-15,-1-7 0 16</inkml:trace>
  <inkml:trace contextRef="#ctx0" brushRef="#br1" timeOffset="116788.452">6346 11179 39 0,'4'34'19'0,"0"-6"-15"0,-4-21 28 0,0-4-29 16,0 3 0-16,0 0 0 15,0-2 0-15,0-4-5 16,0 0 1-16,0-7 2 15,0-2 0-15,0-7-1 16,3-3 1-16,1-3-2 16,-1 4 0-16,1-4 0 15,3 0 0-15,3 3 0 16,1 3 0-16,3 10 0 16,-3 3 1-16,3 3 1 15,-4 3 0-15,1 6 0 16,3 4 1-16,-3 9-1 15,3 3 0-15,-4 0-1 0,-6-3 1 16,3 3-4-16,-4-3 0 16,4-3-8-16,-3-4 1 15,-1-5-3-15,5-7 0 16</inkml:trace>
  <inkml:trace contextRef="#ctx0" brushRef="#br1" timeOffset="117329.68">6735 11160 42 0,'-8'6'21'0,"16"-3"-14"0,-8-3 39 16,0 3-43-16,3 1 1 16,4-1 2-16,4 0 0 15,6 0-8-15,5-3 0 0,-1-3 4 16,7-3 1-16,-7-4-8 16,0 4 1-16,0 0-13 15,-6 3 0-15</inkml:trace>
  <inkml:trace contextRef="#ctx0" brushRef="#br1" timeOffset="118185.618">6854 10981 29 0,'8'10'14'0,"2"-4"0"0,-6-3 8 0,-4 3-18 16,0 1 0-16,0 5 2 15,-4 4 1 1,-14 25-8 0,1-1 0-16,3-5 3 15,3-1 1-15,4 1-9 16,4-7 1-16,-1-9-8 16,4-7 0-16</inkml:trace>
  <inkml:trace contextRef="#ctx0" brushRef="#br1" timeOffset="118559.365">7193 10944 45 0,'0'12'22'0,"0"26"-19"15,0-23 37-15,-7 1-40 16,4 6 1-16,3 3-1 16,-7 6 1-16,3 1-4 15,4-4 1-15,0-3-5 16,0-6 0-16,0-3-7 16,0-10 0-16</inkml:trace>
  <inkml:trace contextRef="#ctx0" brushRef="#br1" timeOffset="119100.768">5793 11633 34 0,'0'10'17'0,"7"-1"-10"15,-7-9 24-15,7-3-27 16,-4 3 1-16,8 0 1 15,6-3 0-15,8 0-7 16,21 6 0-16,7-3 6 16,18 3 0-16,6-9-1 15,29 3 0-15,7-10-2 0,21-6 1 16,-7-3-2 0,0 4 1-16,-11 5-5 0,-20 7 1 15,-22 6-8-15,-14 6 0 16,-32 7-7-16,-7 5 0 15</inkml:trace>
  <inkml:trace contextRef="#ctx0" brushRef="#br1" timeOffset="119684.822">6315 11997 45 0,'-4'10'22'0,"-3"-7"-24"16,0 0 36-16,-3 3-33 15,-8 0 0-15,-7 4 0 16,-3 2 1-16,0 4-3 0,-4 3 1 16,4 3 1-16,-4 0 0 15,4 0-1-15,0 0 0 16,10 0-1-16,4 3 0 15,7-6-1-15,7-1 0 16,10-2 0-16,1-7 0 16,14-5-1-16,-1-11 1 15,12-5 1-15,-8 2 0 16,4-8 0-16,-4 5 1 16,-4-6-1-16,-2 0 1 0,-5 7 0 15,1-1 0 1,-7 4 1-16,-1 9 0 0,1 6 0 15,-1 7 1 1,-3-1-1-16,-3 7 1 0,-8 6 0 16,4 0 0-16,-10 3-2 15,3-3 1-15,3-6-5 16,1-3 1-16,3-3-9 16,0-7 0-16</inkml:trace>
  <inkml:trace contextRef="#ctx0" brushRef="#br1" timeOffset="120183.433">6445 12386 25 0,'0'16'12'0,"11"18"-7"0,-11-31 10 16,0 4-14-16,-7-1 0 15,3 0 0-15,4-3 1 16,0 0-2-16,0-3 0 16,0 0 2-16,4-9 0 15,3 3-1-15,-4-7 1 16,4 4-1-16,4 3 0 16,0-1-1-16,-1 4 0 15,-3 3 0-15,4-3 0 16,-11 3-1-16,7-3 0 0,0 0 0 15,0-4 1-15,0 4 1 16,-3 0 0-16,3-3 1 16,-7 6 1-16,0 0 0 15,0 0 0-15,3 0-1 16,-3 0 1-16,7 3-2 16,-7-3 1-16,0 0-2 15,0 0 0-15,0 0-1 16,0 3 1-16,0-3 0 15,0 0 0-15,0 3-2 16,0-3 0-16,0 0-3 16,-7 0 0-16,7 0-3 15,0 0 1-15,0 0-4 16,0 0 0-16,0-6 2 0,0 0 0 16</inkml:trace>
  <inkml:trace contextRef="#ctx0" brushRef="#br1" timeOffset="120857.963">6488 12405 28 0,'7'0'14'0,"-7"-3"-16"0,0 3 33 16,0 0-29-16,0 0 0 15,0 0 2-15,0 0 0 16,0 0-5-16,3 3 1 16,-3-3 3-16,7 0 0 15,-3-6-1-15,3-4 1 16,3-2-1-16,5-1 1 15,-1-3-1-15,0 4 0 0,0 2 0 16,7 7 0-16,-7 6-1 16,0 7 1-16,0 2-2 15,-3-2 1-15,-4 9 0 16,4 6 0-16,-8 3-1 16,4 0 1-16,0 0-1 15,0 1 0-15,0-7-6 16,0-7 1-16,4-5-10 15,0-7 1-15</inkml:trace>
  <inkml:trace contextRef="#ctx0" brushRef="#br1" timeOffset="121443.081">7842 10313 18 0,'-10'-15'9'0,"3"5"4"16,7 10 0-16,0-3-8 16,0 0 0-16,-4-3 4 15,1 2 1-15,-1 4-11 16,1 4 1-16,-1 8 9 16,-3 7 1-16,0 12-3 15,-7 10 0-15,0 16-1 0,3 8 0 16,-3 26-1-16,0 25 0 15,7 32-2-15,0 24 0 16,7 23-1-16,0 12 0 16,0 12-3-16,3-6 1 15,-3-9-4-15,0-9 0 16,0-32-7-16,0-10 1 16,4-15-8-16,-1-22 0 15</inkml:trace>
  <inkml:trace contextRef="#ctx0" brushRef="#br1" timeOffset="124280.141">8142 11571 40 0,'0'-3'20'0,"25"3"-15"0,-11 0 20 0,4-4-23 16,10 1 1-1,46-9-2 1,-7-1 1-16,0 1-10 16,-14 5 1-16,-11 4-4 15,-7 3 0-15</inkml:trace>
  <inkml:trace contextRef="#ctx0" brushRef="#br1" timeOffset="124476.043">8033 11875 48 0,'10'12'24'0,"50"-27"-29"15,-35 8 42-15,7 1-39 0,10 3 0 16,11 0-23-16,0-6 0 15</inkml:trace>
  <inkml:trace contextRef="#ctx0" brushRef="#br1" timeOffset="125029.873">8735 12314 43 0,'-7'28'21'0,"10"-12"-19"16,-3-16 28-16,0 0-27 15,7-6 1-15,4-10 1 16,3-9 0-16,0-13-7 16,14-15 1-16,8-13 4 15,17-9 0-15,3-19-2 0,4-32 1 16,3-9-2-16,1-9 0 16,-8-10-1-16,-10 1 1 15,-10 24-1-15,-12 13 1 16,-6 10 0-16,-8 24 0 15,-6 10 0-15,-8 9 0 16,-6 19 1-16,-8 19 0 16,1 16 0-16,-8 18 0 15,0 13-1-15,1 22 1 16,2 19-1-16,1 12 0 16,4 10 0-16,-1-7 0 0,0 13 0 15,8-3 0-15,3 6 0 16,7 6 1-16,0-2-2 15,0-17 0-15,0 1-2 16,3-13 0-16,8-10-3 16,3-9 0-16,0-9-9 15,7-10 0-15</inkml:trace>
  <inkml:trace contextRef="#ctx0" brushRef="#br1" timeOffset="125255.393">9437 11781 48 0,'0'41'24'0,"0"-19"-27"16,0-16 40-16,0 6-37 0,0 1 1 15,0 3-1-15,3-4 1 16,1 1-5-16,3-10 0 15,4-6-9-15,3-16 1 16,0 3-1-16,0-3 0 16</inkml:trace>
  <inkml:trace contextRef="#ctx0" brushRef="#br1" timeOffset="125435.525">9416 11549 58 0,'-4'19'29'0,"4"3"-42"0,4-19 62 0,-1 0-49 16,8 0 0-16,3 0-5 15,11 0 0-15,6 0-1 16,5 0 0-16,-8 10-9 16,-3-7 0-16</inkml:trace>
  <inkml:trace contextRef="#ctx0" brushRef="#br1" timeOffset="125931.188">9733 11809 39 0,'0'16'19'0,"7"-10"-18"16,-7-6 28-16,7 0-30 0,0-3 1 15,4 0-1-15,-1-4 0 16,1 1 1-16,0 0 0 15,-4 3 0-15,0 0 0 16,3-1 0-16,-6 4 0 16,3 4 0-16,-4 2 0 15,5 0 0-15,-1 4 1 16,0-1-1-16,0 0 0 16,-4 1-1-16,1-1 1 15,-1-3 0-15,4-2 0 16,0-4-1-16,4-7 0 0,3 4 0 15,-3 0 0-15,3 3 0 16,-4-6 0-16,4 3 0 16,1-4 1-16,-1 1 0 15,0 0 0-15,0-4 0 16,4-5 0-16,-1-1 0 16,1-3 1-16,-1-3-1 15,5 4 1-15,-5 5-1 16,1-3 1-16,0 1 0 15,-4 5 0-15,3 4 1 16,1 6 0-16,3 6 0 16,4 10 1-16,-1 6-1 15,5 6 0-15,-1-6-6 16,-3 0 0-16,3 3-8 16,4-3 1-16</inkml:trace>
  <inkml:trace contextRef="#ctx0" brushRef="#br1" timeOffset="126455.979">9095 12690 44 0,'0'16'22'0,"0"6"-28"16,0-16 36-16,0 0-31 15,0 4 1-15,0-1-1 16,0-3 1-16,0-2 0 16,7-4 0-16,0-4 0 15,0-8 0-15,3-7 0 16,8-9 0-16,3 3 0 16,7 0 0-16,-3 3 0 0,0 0 1 15,-1 3-1-15,-2 6 1 16,-5 4 0-16,1 6 0 15,-4 3-1-15,0 6 1 16,-3 7 0-16,-1 6 0 16,-6 9-1-16,3 0 1 15,-4 6-1-15,1 1 0 16,-1-4-3-16,5-2 1 16,2-4-7-16,4-10 0 15,4-8-3-15,0-7 0 16</inkml:trace>
  <inkml:trace contextRef="#ctx0" brushRef="#br1" timeOffset="126701.997">9670 12718 45 0,'3'22'22'0,"-3"-9"-21"0,0-10 44 0,0 0-44 16,4 0 0-16,10 0 0 16,7 1 0-16,14-4-2 15,1 0 0-15,6 0-2 16,4-7 0-16,7-5-6 16,-7-7 0-16,-8 0-6 15,-9-6 1-15</inkml:trace>
  <inkml:trace contextRef="#ctx0" brushRef="#br1" timeOffset="126951.006">9991 12558 44 0,'10'16'22'0,"22"0"-20"0,-25-13 40 16,7 0-39-16,4 7 1 15,7-4 0-15,-1 6 1 16,-3 1-7-16,-3 6 1 0,0 3 3 16,-8 3 0-16,-3 3-3 15,-7 6 1-15,-14 1-5 16,-7-1 0-16,-4-5-11 16,1-11 1-16,2-8-1 15,12-7 1-15</inkml:trace>
  <inkml:trace contextRef="#ctx0" brushRef="#br1" timeOffset="127371.041">10562 12853 35 0,'-42'32'17'0,"3"-23"-18"0,32-9 32 16,-11-3-31-16,1-3 1 15,-1-1-1-15,-3-2 1 16,3-7-2-16,8 1 0 16,3-4-1-16,3-6 1 15,11 6 0-15,11 3 0 16,3 7 0-16,14 12 0 15,4 0 1-15,7 3 1 0,0 7 1 16,0 3 0-16,-8 5 0 16,1 1 1-1,21-3 1 1,-7-6 0-16,-3-10 0 16,-8-9 0-16,0-10-1 15,-10-6 1-15,-11-19-1 16,-10-3 0-16,-11 0-7 15,-18 4 0-15,-14 2-10 16,-21 10 0-16</inkml:trace>
  <inkml:trace contextRef="#ctx0" brushRef="#br1" timeOffset="128183.443">11561 10426 45 0,'0'-6'22'0,"-8"28"-9"16,8-16 23-16,0 13-33 0,0 6 1 0,-3 16 3 15,-4 12 1-15,3 29-9 16,4 37 0-16,-3 31 5 15,10 54 1-15,7 28-3 16,4 28 1-16,3 32-4 16,0-25 1-16,-7-23-2 15,-7-24 0-15,-3-51-7 16,-8-37 1-16,1-29-11 16,3-28 1-16</inkml:trace>
  <inkml:trace contextRef="#ctx0" brushRef="#br1" timeOffset="128722.447">12002 11903 47 0,'24'38'23'0,"43"-7"-16"16,-46-21 32-16,11-1-37 15,18 3 0-15,13-2 6 16,15-4 0-16,17-3-8 16,14-3 1-16,15-15 5 15,27-10 0-15,26-4-1 0,31 1 1 16,21-13-4-16,15 10 1 16,-8 3-5-16,-10 6 0 15,-36 6-7-15,-24 7 1 16,-35 6-13-16,-43-1 1 15</inkml:trace>
  <inkml:trace contextRef="#ctx0" brushRef="#br1" timeOffset="130344.069">13025 12828 40 0,'0'3'20'0,"-11"0"-12"0,7-3 21 0,1 4-26 15,-1-1 0-15,-6 0 0 16,-8 0 1-16,-10 3-6 16,-11 4 1-16,-3 2 3 15,-1 4 0-15,1 0-2 16,0-1 0-16,-1 4-2 16,5 3 0-16,6 0-2 15,7 3 1-15,4-3-1 16,7 3 0-16,3-6 1 15,11-3 1-15,11-10 1 16,7-3 1-16,6-6 0 16,5 0 1-16,2-7-1 15,1-2 1-15,0-7-1 0,-4 0 0 16,0 0 0-16,-3 7 0 16,-4 2 0-16,0 1 1 15,0 3-1-15,-3-1 1 16,-4 4 1-16,4 0 0 15,-8 13 1-15,-3 8 0 16,0 1 0-16,1 3 0 16,-5 3 0-16,4 3 0 15,-3 1-1-15,3 2 0 16,3 4-2-16,4-7 1 16,1-3-4-16,2 0 0 15,1-3-12-15,6-6 0 16</inkml:trace>
  <inkml:trace contextRef="#ctx0" brushRef="#br1" timeOffset="130706.532">13388 13186 42 0,'0'22'21'0,"0"-4"-18"15,0-18 27-15,0 4-28 16,0-4 0-16,0-4 0 0,0-2 1 16,0-6-4-16,0-4 0 15,0-6 2-15,0-3 0 16,3 0 0-16,1-10 0 15,3 7 0-15,0 6 1 16,7 0 0-16,0 0 0 16,0 3 0-16,1 4 0 15,-1 2 0-15,3 4 0 16,1 6-2-16,7 6 0 16,-1 0-5-16,1 0 0 0,-7 0-11 15,-1-3 1-15</inkml:trace>
  <inkml:trace contextRef="#ctx0" brushRef="#br1" timeOffset="131231.68">13938 12424 53 0,'-3'22'26'0,"-1"6"-30"0,4-28 42 16,0 3-38-16,0 0 1 16,0-3-1-16,0 0 0 15,0 0-1-15,0 0 1 16,4-9 0-16,-1-4 0 16,4-3 0-16,0 7 0 15,4-7-1-15,0-2 1 0,-1-4-1 16,4 0 1-16,-3 3 0 15,3 3 0-15,0 7 1 16,-3 2 0-16,-4 7-1 16,3 7 1-16,1 2 0 15,-4 7 0-15,3 0-1 16,1 5 1-16,-4 5-2 16,0-1 0-16,0 0-3 15,0-3 1-15,0-3-4 16,4-7 0-16,0-3-8 15,3-5 1-15</inkml:trace>
  <inkml:trace contextRef="#ctx0" brushRef="#br1" timeOffset="131486.389">14365 12405 58 0,'4'3'29'0,"6"-3"-36"0,-3-3 54 16,0 3-47-16,4 3 0 16,3-6-1-16,11 3 1 15,-1-3-2-15,1 3 0 0,3 0-5 16,-3-7 1-1,0-2-10-15,-1-7 1 0</inkml:trace>
  <inkml:trace contextRef="#ctx0" brushRef="#br1" timeOffset="131711.57">14958 12085 60 0,'3'31'30'0,"1"32"-37"15,-4-47 52-15,0 15-45 16,3 4 0-16,1 15-5 16,6 12 0-16,5 14-6 0,2 5 0 15,-6 1-5-15,-4 2 1 16</inkml:trace>
  <inkml:trace contextRef="#ctx0" brushRef="#br1" timeOffset="133886.967">12993 10912 35 0,'17'-12'17'0,"-2"2"-9"16,-8 10 17-16,-4-3-22 15,1 0 0-15,3 0 3 16,-7 3 1-16,0-6-8 16,-7-4 0-16,0 7 5 15,-4-3 0-15,-7 3-2 16,-6-1 1-16,-5 4-2 0,-2 7 0 15,-5-1 0-15,5 10 0 16,-1 9-2-16,4 12 1 16,7-2-1-1,3-1 0-15,4 4-1 0,7-7 1 16,7 1-1-16,10-7 0 16,12-3 0-16,2-7 1 15,1-8-1-15,0-7 0 16,-1-7 1-16,-3-2 0 15,-3-3-1-15,0 2 0 16,-4-2 0-16,0-4 0 16,-3 3 1-16,-1-2 0 0,-3 5 0 15,4-2 0-15,-4 5 2 16,-4 14 0-16,4 2 2 16,-3 10 0-16,-1 9 1 15,1 7 0-15,0 9 0 16,-1-1 0-16,4 4-3 15,4 1 0-15,3-11-10 16,3-9 0-16,5-6-6 16,6-9 1-16</inkml:trace>
  <inkml:trace contextRef="#ctx0" brushRef="#br1" timeOffset="134593.834">13533 11119 42 0,'-7'35'21'0,"14"2"-17"0,-7-27 35 15,0 2-37-15,0 1 1 16,0-4-1-16,0-3 1 16,0-6-4-16,0-9 0 15,0-10 3-15,0-6 0 16,-4-3-2-16,1-10 0 15,-5-2 1-15,5-1 0 16,-1 0 0-16,8 10 0 16,-1 6 0-16,5 6 0 15,9 6 0-15,4 1 0 0,8-1 0 16,2 4 0-16,1 2-3 16,-4-2 0-16,-3 0-12 15,-4-4 1-15,-3 4-3 16,-1 6 0-16</inkml:trace>
  <inkml:trace contextRef="#ctx0" brushRef="#br1" timeOffset="135088.819">14104 9943 57 0,'4'44'28'0,"6"0"-39"0,-10-31 55 16,0 2-45-16,-3 1 1 16,-1 0 0-16,1-1 0 15,-1-5 0-15,1 2 1 0,-1-5-1 16,4-1 0-16,-4-3 0 16,4-3 1-16,0-9-1 15,4-7 1-15,3 0-1 16,4 0 0-16,3-5 0 15,3 5 1-15,1-3-1 16,3 0 0-16,7 4 0 16,1 2 0-16,-1 10 1 15,4 0 0-15,-1 12 0 16,1 16 0-16,-4 7-1 16,4 8 0-16,-4 7-4 15,-3-3 0-15,0-6-12 16,-8-7 0-16</inkml:trace>
  <inkml:trace contextRef="#ctx0" brushRef="#br1" timeOffset="135824.116">16231 10012 43 0,'7'-19'21'0,"-7"7"-6"0,0 12 27 15,4-6-36-15,-4 6 0 16,0 0 5-16,3 3 0 16,1 9-13-16,-1 16 0 15,-3 16 8-15,4 29 1 0,3 27-3 16,0 28 0-16,0 42-3 15,-3 30 0-15,-1 26-3 16,-6 28 1-16,-1 32-3 16,1 15 0-16,-1 15-2 15,4 7 0-15,-3-6-1 16,3 6 0-16,-4-22-2 16,11-3 0-16,-7-28-9 15,-3-19 0-15</inkml:trace>
  <inkml:trace contextRef="#ctx0" brushRef="#br0" timeOffset="140298.028">13275 10389 20 0,'32'-35'10'0,"10"7"1"0,-28 18 10 15,0 1-15-15,-3 3 1 16,0-4 4-16,-4 4 0 16,-7 6-14-16,-4 3 1 15,-7 10 9-15,-6 12 1 16,-8 16-4-16,-7 9 0 15,-17 19-3-15,-7 6 1 16,-1 16-1-16,-3 19 0 16,-7 9-5-16,0 3 0 15,4-3-10-15,3-6 0 0,3-19-1 16,18-9 0-16</inkml:trace>
  <inkml:trace contextRef="#ctx0" brushRef="#br0" timeOffset="140959.543">13483 12427 20 0,'-7'3'10'0,"-11"3"-3"16,11-3 14-16,-3 10-16 15,-8-1 0-15,-6 4 2 16,2 3 1-16,-2 9-10 15,-8 0 1-15,-10 10 7 16,-11 9 0-16,-4 19-2 16,-13 9 0-16,-11 19-2 15,-1 10 1-15,-2 5-2 0,10-14 0 16,7-20-5-16,7-13 0 16,10-11-9-16,8-14 1 15,3-18-2-15,14-13 1 16</inkml:trace>
  <inkml:trace contextRef="#ctx0" brushRef="#br0" timeOffset="143016.023">15131 11894 25 0,'17'-7'12'0,"-6"1"-4"15,-11 6 20-15,0 3-26 16,0 4 0-16,-4 5 3 16,-6 7 0-16,-11 0-6 0,-11 9 1 15,-18 13 5-15,-24 9 0 16,-17 13-1-16,-22 2 0 15,-21 17-1-15,0 9 0 16,-11 16-1-16,0 12 1 16,4-3-2-16,14 6 0 15,14-6-1-15,15-16 1 16,9-9-1-16,12-15 0 16,10-17 0-16,10-12 0 15,11-9-1-15,11-10 1 0,7-9-1 16,7-3 1-16,7-10-1 15,3-3 1-15,8-6-5 16,6-3 1-16,8-10-11 16,-1 3 1-16</inkml:trace>
  <inkml:trace contextRef="#ctx0" brushRef="#br0" timeOffset="143871.369">14609 9749 43 0,'3'-3'21'0,"-6"9"-21"0,3-3 30 15,-8 6-26-15,-2 10 0 0,-11 6 1 16,-7 13 1-16,-11-3-8 16,-7 5 1-16,-14 7 4 15,-4 3 1-15,8-2-2 16,-1-5 0-16,8 8-1 16,3-14 0-16,7-2-1 15,8-7 1-15,10-6-5 16,6-10 1-16,12-8-8 15,6-11 1-15,1-8-6 16,10-1 1-16</inkml:trace>
  <inkml:trace contextRef="#ctx0" brushRef="#br0" timeOffset="144577.884">15060 9498 28 0,'11'6'14'0,"-4"0"-8"16,-7-6 19-16,0 0-23 15,0 4 1-15,0-1 5 16,0 0 0-16,0 3-8 15,0 7 0-15,0-1 6 0,-4 1 0 16,1-4-1-16,-1 1 0 16,1 2-2-16,-4 4 0 15,3 3-1-15,-3-1 1 16,0 8-2-16,3 2 1 16,1 6-1-16,-1 10 0 15,4 0 0-15,0 0 0 16,-3-3 0-16,-1-4 1 15,1-2-1-15,3-7 1 16,-4-6-1-16,4-3 1 0,0-7-2 16,0-2 0-16,0-4-1 15,0-3 1-15,0-3-1 16,0 0 1-16,0 0-6 16,0 0 1-16,0 0-12 15,-7 3 0-15</inkml:trace>
  <inkml:trace contextRef="#ctx0" brushRef="#br1" timeOffset="149292.038">3930 14713 41 0,'7'12'20'0,"-3"-2"-18"16,-1-7 21-16,1-3-21 15,3 0 1-15,3 0 1 16,4-3 1-16,8-4-6 15,6-2 1-15,11-3 2 16,10-1 1-16,11 7-5 16,0-1 1-16,-4 7-10 15,-13 4 0-15,-15 2-3 16,-7 3 1-16</inkml:trace>
  <inkml:trace contextRef="#ctx0" brushRef="#br1" timeOffset="149501.596">3905 14967 47 0,'-17'37'23'0,"24"-18"-21"0,-4-16 47 16,4 1-46-16,4-1 0 16,10 0 1-16,7-3 1 15,15-3-7-15,6-4 0 16,4 1 0-16,7 3 0 15,-4-3-12-15,-6 3 0 16,-12-4-3-16,1 1 0 0</inkml:trace>
  <inkml:trace contextRef="#ctx0" brushRef="#br1" timeOffset="150191.527">4741 14957 47 0,'11'7'23'0,"31"-36"-25"0,-24 17 44 0,14-10-39 15,6-16 0-15,15-9 2 16,4-9 0-16,3-16-6 16,-11-22 0-16,-10-4 4 15,-4 1 0-15,-7-6-1 16,-6-4 0-16,-8 0-2 15,-4 4 1-15,-10 18-3 16,0 10 1-16,-7 19-2 16,-3 12 0-16,-8 9-2 15,-3 23 0-15,0 15-1 16,-7 13 1-16,6 21 0 16,-6 10 0-16,7 16 2 15,3 9 0-15,4 13 2 16,4 15 1-16,3 7 0 15,7-1 0-15,7-5 0 0,-4-4 1 16,4-13-1-16,4-11 1 16,3-20-2-16,4-12 1 15,-1-16-2-15,4-13 1 16,8-12-10-16,-8-6 0 16,7-10 0-16,4-2 1 15</inkml:trace>
  <inkml:trace contextRef="#ctx0" brushRef="#br1" timeOffset="150403.884">5412 14631 48 0,'-11'19'24'0,"11"9"-28"15,-7-21 50-15,3-1-45 16,-3 6 1-16,4 1 0 15,-8 3 0-15,11-4-3 16,0-2 0-16,0-1-3 16,4-6 1-16,6-9-12 15,8-7 0-15</inkml:trace>
  <inkml:trace contextRef="#ctx0" brushRef="#br1" timeOffset="150597.565">5352 14399 40 0,'10'13'20'0,"-3"-4"-17"0,4-6 25 16,-8 0-29-16,8-3 0 16,7 0-3-16,-1-3 0 15,4 0-2-15,8 0 0 16,-5 0-5-16,-2 0 0 15</inkml:trace>
  <inkml:trace contextRef="#ctx0" brushRef="#br1" timeOffset="151049.077">5659 14518 26 0,'0'25'13'0,"10"7"-11"0,-10-26 20 0,4 3-20 0,3 1 0 0,-7-1 1 0,0-2 1 0,0-4-6 16,3 0 1-16,1 0 2 15,3-6 1-15,0 0-2 16,3-4 1-16,1-2-2 16,3-4 1-16,-3 7 0 15,-1 0 1-15,1 3-1 16,0 3 1-16,-1 3-1 16,-3 6 0-16,0-2 1 15,-3 5 0-15,-1 1-1 16,4-1 0-16,-7-2-1 15,4-4 1-15,3-6-1 0,-4-3 1 16,4-3 0 0,4-7 0-16,-4 0 0 0,7-5 1 15,4 2 0-15,-4 0 0 16,4 1 1-16,-1-1 0 16,4 0-2-16,1 1 1 15,-1-1 0-15,0 6 1 16,4 1 0-16,-4 3 1 15,7 3 0-15,4 6 0 16,-4 6-1-16,-3 7 1 16,3 3-2-16,0 3 1 15,0 0-5-15,-6-7 0 0,-8-5-10 16,-4-4 0-16</inkml:trace>
  <inkml:trace contextRef="#ctx0" brushRef="#br1" timeOffset="151635.877">4882 15359 35 0,'11'-7'17'0,"0"11"-13"0,-4-4 20 15,3 0-23-15,-10 3 0 16,4 0 2-16,3 0 0 16,-7 0-3-16,3 3 0 0,-3 1 1 15,0-4 1-15,0-3-1 16,7 3 1-16,-3-3-3 16,3-6 1-16,0-4-1 15,4 1 1-15,-1-4-1 16,4 1 1-16,0-1-1 15,1 1 1-15,2 2 0 16,-3 1 1-16,0 0-1 16,1 2 1-16,-5 7 0 15,1 0 0-15,-4 7-1 16,3-1 1-16,-6 3-1 16,3 1 1-16,0 2-1 15,4 1 1-15,-1 5-1 16,1 1 0-16,-4-3-2 15,3 0 0-15,1-7-6 16,3-6 0-16,-3-6-4 16,3-9 0-16</inkml:trace>
  <inkml:trace contextRef="#ctx0" brushRef="#br1" timeOffset="151874.508">5323 15249 44 0,'-3'16'22'0,"3"-7"-18"0,0-6 42 16,3 0-43-16,4 1 0 0,-3-1 0 16,10 0 1-16,7-3-6 15,11 3 0-15,7 0 2 16,0-3 0-16,-1-3-7 15,5-6 0-15,-11-1-9 16,-4-9 0-16</inkml:trace>
  <inkml:trace contextRef="#ctx0" brushRef="#br1" timeOffset="152129.769">5577 15033 38 0,'11'28'19'0,"21"0"-13"0,-25-22 24 15,7 4-27-15,7 2 0 16,7 4 1-16,1-3 0 16,-1-1-5-16,-7 4 1 15,-7-1 2-15,0 7 1 16,-3-3-3-16,-11 0 0 15,0 6-5-15,-7-3 0 16,-4 0-9-16,-17 3 0 16</inkml:trace>
  <inkml:trace contextRef="#ctx0" brushRef="#br1" timeOffset="152625.042">6216 15305 40 0,'-11'38'20'0,"-17"-13"-17"15,18-19 29-15,-1 1-31 16,-10-4 0-16,-4 0 0 15,0-3 0-15,1-3-2 16,-1 0 0-16,4-4 0 16,3-2 1-16,8 0-3 15,-1-4 0-15,8 4 0 0,10-1 0 16,10 1 0-16,4-1 1 16,8 4 1-16,2 0 0 15,8 3 3-15,-7 0 0 16,3 3 0-16,-3 3 0 15,-4 6-1-15,-3 1 1 16,3 2-2-16,-10 1 1 16,3-1-1-16,0-2 0 15,0-1-1-15,7-3 1 16,-13 1-1-16,2-7 1 16,1-7 0-16,-4-2 0 0,-3-4 0 15,-4-5 0-15,0-4-1 16,-14-3 1-16,-4 3-3 15,-10 0 0-15,0 3-8 16,-18 0 1-16</inkml:trace>
  <inkml:trace contextRef="#ctx0" brushRef="#br1" timeOffset="153105.721">6953 13763 52 0,'0'72'26'0,"11"25"-35"15,-11-69 48-15,0 26-38 16,0 8 0-16,0 23-1 16,0 18 1-16,0 10-4 15,3 3 0-15,8 3-4 16,0-15 1-16,3-13-8 15,-11-19 0-15</inkml:trace>
  <inkml:trace contextRef="#ctx0" brushRef="#br1" timeOffset="153525.001">7405 14785 39 0,'-4'9'19'0,"4"-2"-23"0,0-7 31 0,-7-10-26 16,4-2 1-16,-1-4 0 16,-3-6 1-16,0 0-4 15,0-3 1-15,3-6 2 16,1-4 0-16,3-6 0 16,3 10 0-16,5-3 0 15,2 5 0-15,4 1 1 16,7 6 0-16,-6 6 0 15,-1 7 0-15,14 9-1 16,-7 3 0-16,11 3-8 16,-4 1 1-16,0-1-10 15,-7 0 0-15</inkml:trace>
  <inkml:trace contextRef="#ctx0" brushRef="#br1" timeOffset="153809.58">8001 13609 60 0,'-7'50'30'0,"-4"60"-35"0,8-79 54 0,-4 26-49 16,-4 15 0-16,8 28 0 16,6 22 0-16,4 13-2 15,4 16 0-15,3-1-5 16,-3-12 0-16,6-34-10 16,-10-16 0-16</inkml:trace>
  <inkml:trace contextRef="#ctx0" brushRef="#br1" timeOffset="154307.148">8618 14415 52 0,'-24'22'26'0,"24"-3"-25"16,0-16 41-16,7 3-41 15,3 0 1-15,8 1 0 16,10-1 1-16,11-3-4 16,0-3 1-16,14-3-1 15,3 0 1-15,-3 0-9 16,0-1 1-16,-18 4-8 16,-10 7 0-16</inkml:trace>
  <inkml:trace contextRef="#ctx0" brushRef="#br1" timeOffset="154502.523">8587 14848 54 0,'31'15'27'0,"47"-21"-34"0,-50 6 46 16,11-3-44-16,14 3 1 0,0 0-17 15,3-3 0-15,-6 3 19 16,-12 3 1-16</inkml:trace>
  <inkml:trace contextRef="#ctx0" brushRef="#br1" timeOffset="154968.086">9641 13712 47 0,'11'32'23'0,"-4"21"-22"0,-3-37 43 16,-1 9-42-16,1 13 1 0,-4 2 1 15,-4 14 0 1,-3 18-6-16,0 16 1 0,-7 21 2 16,-4 10 1-16,4 10-5 15,0 12 0-15,3-12-3 16,4-16 1-16,4-19-3 16,-1-22 0-16,4-13-4 15,4-18 1-15,3-19-1 16,4-19 0-16</inkml:trace>
  <inkml:trace contextRef="#ctx0" brushRef="#br1" timeOffset="155356.786">10015 14697 55 0,'-3'50'27'0,"-1"-15"-39"0,4-29 56 15,0 0-45-15,0-3 1 16,0-3 1-16,0-6 1 15,0-3-2-15,0-13 0 0,0-3 0 16,0 0 1-16,0-7 0 16,7-2 0-16,0 2-1 15,4-2 1-15,7 6-1 16,6 6 0-16,5 3 0 16,-1 3 0-16,4 4-3 15,-1 2 0-15,5 4-7 16,-1 0 1-16,-7-4-6 15,-3 4 0-15</inkml:trace>
  <inkml:trace contextRef="#ctx0" brushRef="#br1" timeOffset="155611.081">10806 13640 70 0,'14'57'35'0,"0"68"-48"0,-11-87 70 16,1 18-57-16,-1 26 0 15,8 34-5-15,-4 22 1 16,4 31-2-16,-1 13 0 15,-6 9-13-15,-4 4 1 16</inkml:trace>
  <inkml:trace contextRef="#ctx0" brushRef="#br1" timeOffset="163076.14">1277 16535 44 0,'0'22'22'0,"0"0"-18"0,0-13 22 0,0 0-23 16,0 4 1-16,0 3 1 15,-11 6 1-15,4 9-8 16,-3 10 1-16,-8-10 4 16,4 7 0-16,-4 2-3 15,8 1 0-15,-8 0-5 16,8-7 0-16,6-5-9 16,-3-7 0-16,7-13-1 15,7-15 1-15</inkml:trace>
  <inkml:trace contextRef="#ctx0" brushRef="#br1" timeOffset="163630.011">1129 16343 35 0,'10'-3'17'0,"8"10"-17"0,-14-7 33 0,6-4-32 15,8-2 1-15,0 0 3 16,3 0 0-16,10-1-6 16,-2 1 1-16,-1 0 3 15,-7 0 0-15,7-1-1 16,4 4 1-16,-11 0-3 15,7 3 1-15,-13 3-3 16,2 0 1-16,-10 4-2 16,-7 5 1-16,0 7-1 15,-10 6 0-15,-4 6 0 16,-1-2 0-16,-2 2 0 16,3 3 1-16,-11-2-1 15,4-7 1-15,7-3-3 16,-4-7 1-16,7 1-1 15,11-6 0-15,0-7 1 16,4 3 0-16,14-3 3 16,-1 3 0-1,4 13 5-15,1 6 1 16,-5 10 2-16,-3-4 0 16,-3 4-1-16,-4-1 1 15,4 1-3-15,-11-4 1 16,0-9-5-16,7-3 0 15,-4-7-9-15,4-9 0 16,-3-9-3-16,3 0 1 16</inkml:trace>
  <inkml:trace contextRef="#ctx0" brushRef="#br1" timeOffset="163929.416">1764 16231 53 0,'0'43'26'0,"-11"4"-35"16,4-31 52-16,7 9-42 15,-10 10 0-15,3 2 0 16,-7 7 1-16,6-3-3 16,-6 3 0-16,-3 0 0 0,6-7 1 15,1-8-7-15,-1-7 0 16,-3-10-8-16,10-12 1 16</inkml:trace>
  <inkml:trace contextRef="#ctx0" brushRef="#br1" timeOffset="164171.025">1499 16300 49 0,'-3'0'24'0,"13"-4"-19"0,-10 4 40 0,11-3-42 15,0 0 0-15,10-6 2 16,14-7 0-16,7-6-7 15,18-6 1-15,7-7 3 16,-3-2 0-16,3-4-5 16,3 0 1-16,-20 7-14 15,-1 2 0-15,-28 10-2 16,-3 10 1-16</inkml:trace>
  <inkml:trace contextRef="#ctx0" brushRef="#br1" timeOffset="164707.922">2124 16268 56 0,'3'10'28'0,"-3"-4"-36"15,0-6 55-15,0 3-47 16,0 0 1-16,0-3 0 16,0 3 0-16,-3-3-2 15,3 3 1-15,0 4-1 16,-7-4 0-16,3 3-7 16,4 0 0-16,0 1-8 15,0-1 1-15</inkml:trace>
  <inkml:trace contextRef="#ctx0" brushRef="#br1" timeOffset="164905.002">2085 16569 47 0,'11'32'23'0,"6"-23"-17"0,-13-6 36 0,3 0-41 16,-4 3 0-16,4-2-1 15,-7-4 1-15,0 3-3 16,0-3 1-16,-7-7-11 16,-3-2 1-16,-4-3-4 15,7-1 0-15</inkml:trace>
  <inkml:trace contextRef="#ctx0" brushRef="#br1" timeOffset="166527.642">11504 14330 29 0,'-14'22'14'0,"0"-9"-2"0,14-13 14 0,-4 0-21 15,4 0 1-15,0 3 3 16,-3-3 1-16,3 0-12 16,0 0 1-16,7 0 8 15,7 0 1-15,7 0-4 16,7-3 0-16,11 3-2 15,4-3 1-15,-1-4-6 16,0 1 1-16,-7 0-8 16,-6-1 1-16,-8 4-8 15,-7 3 0-15</inkml:trace>
  <inkml:trace contextRef="#ctx0" brushRef="#br1" timeOffset="166766.936">11335 14656 44 0,'-4'10'22'0,"22"-4"-15"0,-11-9 34 16,4-3-38-16,10-1 0 15,14 4 1-15,0 0 1 16,4-3-7-16,7 0 1 15,3-1 2-15,1 1 0 0,-4 3-8 16,-4 0 1-16,-10-4-10 16,-4 1 0-16</inkml:trace>
  <inkml:trace contextRef="#ctx0" brushRef="#br1" timeOffset="167352.188">12534 13982 51 0,'4'13'25'0,"-11"15"-23"0,3-19 38 16,1 1-39-16,-4 2 0 0,0 10 0 16,-4 6 0-16,-3 10-2 15,3 12 1-15,-3 7 1 16,4 9 0-16,-5-1-1 16,1-8 1-16,-3 6-1 15,3-10 1-15,3-3-1 16,4-9 0-16,3-10 1 15,1-3 0-15,3-9 1 16,3 0 0-16,4-6 0 16,4-4 1-16,10-3-1 15,18-3 0-15,14 1-1 16,10-4 1-16,4 0-3 16,4 0 1-16,-11 0-8 15,-4 3 1-15,-6 0-11 16,-11 0 0-16</inkml:trace>
  <inkml:trace contextRef="#ctx0" brushRef="#br1" timeOffset="168072.181">9433 13427 35 0,'-3'0'17'0,"-1"6"-12"0,4-2 17 0,-3 5-20 16,-1 3 0-16,-3 1 2 15,-3 3 0-15,2 9-4 16,-6 0 1-16,0 6 2 16,0 16 1-16,-3 16-2 15,-5 22 1-15,1 6-1 16,-4 21 1-16,-3 26-3 15,4 4 1-15,-1 8-1 16,4 7 0-16,-4-7-1 16,4-12 1-16,0-6-3 15,3-7 0-15,0-15-2 16,1-22 1-16,3-19-7 16,3-22 1-16,4-19-3 15,7-25 0-15</inkml:trace>
  <inkml:trace contextRef="#ctx0" brushRef="#br1" timeOffset="169033.713">9634 13302 22 0,'18'-19'11'0,"10"-9"-9"15,-14 18 16-15,8 7-14 16,9 3 1-16,8 0 3 16,10 6 0-16,11-2-9 15,11 5 1-15,3-9 6 16,11 6 1-16,10-3-2 15,18 0 0-15,3-3-2 16,11 4 0-16,14-1-1 16,1 0 1-16,9-3-2 0,1 3 1 15,3 0-1-15,-7 3 0 16,4-2-1-16,-4-1 1 16,-3-3-1-16,-11-7 0 15,3 1 0-15,-6 0 0 16,-1-4 0-16,-13 4 0 15,-18-3-1-15,-8 3 1 16,-2 6-1-16,-5 0 0 16,-6 6-1-16,-8 6 1 0,-3-2-1 15,-7-1 0-15,-3 1 0 16,-8 2 0-16,-6 4 0 16,-5 6 0-16,-9 6 1 15,-1-3 0-15,-7 10 0 16,-3 2 1-16,-1 4-1 15,-3 12 0-15,1 4 1 16,-5 9 0-16,-3 6 0 16,0-3 0-16,0 9 0 15,0 7 0-15,7 12 1 16,4 3 0-16,-4-6 0 16,-3 4 0-16,-1-4 1 15,1-3 0-15,-4 6 0 16,-7-9 0-16,-4-4-1 15,-6-5 1-15,-1-17-2 16,-6-5 1-16,-5-4-1 16,-6-6 1-16,-11-3-1 15,-17 0 0-15,-25-10 0 0,-11-2 1 16,-24-1-1-16,-29-6 1 16,-21-6-1-16,-24-6 1 15,-15-4 0-15,-24-3 0 16,-7 1 0-16,-26-1 0 15,5 3-1-15,-4 4 0 16,10 6-3-16,1 6 1 16,14 0-5-16,13-3 1 15,1 3-9-15,-7-3 1 0</inkml:trace>
  <inkml:trace contextRef="#ctx0" brushRef="#br1" timeOffset="184092.254">3602 15917 42 0,'-4'0'21'0,"15"9"-15"0,-11-9 21 0,0 3-26 16,0 4 1-16,0 5 0 15,0 4 1-15,0 6-4 16,-11 3 0-16,4 0 0 16,4 0 1-16,-4 3-6 15,3-3 0-15,4-6-7 16,0-9 0-16</inkml:trace>
  <inkml:trace contextRef="#ctx0" brushRef="#br1" timeOffset="184587.471">4050 15744 45 0,'14'0'22'0,"-3"-28"-25"0,-11 16 38 15,0-1-34-15,0-3 0 16,-11-2 0-16,-7-1 1 15,-13 3-3-15,-5 0 1 16,-6 7-1-16,-18 3 1 0,4 6-3 16,3 9 1-16,-4 7-3 15,-3 6 1-15,0 0-3 16,7 9 1-16,-3 13-1 16,14 6 0-16,10 19 2 15,4 3 1-15,10 7 3 16,18-10 0-16,11 0 6 15,17-10 1-15,11-15 3 16,10-16 1-16,11-15-1 16,11-10 0-16,6-15-2 15,4-23 0-15,-3-15-4 16,-15-10 0-16,-13-6-6 16,-11-3 0-16,-11 10-8 15,-25 2 1-15,-6 1-5 16,-18 9 0-16</inkml:trace>
  <inkml:trace contextRef="#ctx0" brushRef="#br1" timeOffset="185579.626">4664 15798 36 0,'3'-16'18'0,"4"26"-14"0,-3-17 29 16,-4 7-28-16,0 0 1 15,0 7 2-15,-4 2 0 16,-3 10-11-16,4 9 1 16,-8 10 6-16,4 12 1 15,4 16-5-15,-8 6 0 0,-3 12-3 16,10 1 0-16,-3 0-3 16,4-10 0-16,3-12-10 15,3-13 1-15</inkml:trace>
  <inkml:trace contextRef="#ctx0" brushRef="#br1" timeOffset="186014.21">4837 16353 44 0,'3'37'22'0,"-6"-27"-23"0,3-10 34 15,0 0-30-15,0-10 0 16,0-2 0-16,-4-4 1 16,4 1-5-16,0-1 0 15,0-3 3-15,0 0 0 0,4 0-2 16,-1 1 1-16,1-1-2 16,3 3 1-16,3 4-1 15,11 5 1-15,-3 1-1 16,3 0 1-16,0-1-2 15,1 4 0-15,6-3-3 16,-11 0 1-16,5 3-10 16,-1-7 1-16</inkml:trace>
  <inkml:trace contextRef="#ctx0" brushRef="#br1" timeOffset="186404.583">5408 15732 49 0,'4'19'24'0,"-8"53"-24"0,4-56 39 0,0 5-38 16,0 14 0-16,-3 9 1 15,3 6 0-15,-4 10-3 16,-3 2 1-16,3 4 0 15,4-3 1-15,0-3-6 16,0-1 1-16,0-9-8 16,11-6 1-16,7-19-4 15,-4-6 1-15</inkml:trace>
  <inkml:trace contextRef="#ctx0" brushRef="#br1" timeOffset="186900.124">6128 15920 40 0,'-11'19'20'0,"11"-10"-16"0,0-6 37 0,-7 7-39 15,4 2 1-15,-8 7 0 16,0 3 1-16,-6-3-5 15,-4 3 1-15,-1 0 3 16,-2 3 0-16,3-3-1 16,-1 0 0-16,5-3 0 15,3-1 0-15,-4-2-1 16,7-3 0-16,1-1 0 16,10 1 0-16,0-1 0 15,0 1 1-15,10-1-1 16,1 4 1-16,7 3-2 15,-4 0 0-15,3 0-3 16,1-4 0-16,3 1-6 16,0 0 0-16,1-4-9 15,-1-12 1-15</inkml:trace>
  <inkml:trace contextRef="#ctx0" brushRef="#br1" timeOffset="187216.762">6428 15729 51 0,'0'15'25'0,"-7"45"-29"16,7-41 41-16,0 12-37 15,-4 13 0-15,4 6 0 16,-3 7 0-16,-1 2-2 16,4 1 1-16,-4-4-4 15,4-2 1-15,4-4-10 16,3-9 1-16</inkml:trace>
  <inkml:trace contextRef="#ctx0" brushRef="#br1" timeOffset="187455.831">6784 16478 58 0,'18'47'29'0,"-8"22"-39"0,-10-53 51 15,-7 6-42-15,-3 6 1 16,-8 7-7-16,-3-4 0 16,0 0-4-16,-1-9 1 0,8-6-5 15,7-10 1-15</inkml:trace>
  <inkml:trace contextRef="#ctx0" brushRef="#br1" timeOffset="188070.795">8555 16193 48 0,'0'6'24'0,"3"-12"-32"15,-3 6 48-15,0 0-39 16,-3-3 0-16,-4 3 1 16,-4 0 0-16,-13 0-3 15,-5 6 1-15,-2 3 1 16,-5 7 1-16,1 0-4 15,3 6 1-15,1 9-2 16,-1 7 1-16,14 2-2 16,4 4 1-16,10 0-3 15,8-3 0-15,10-10-1 16,14-5 0-16,11-11-3 16,3-12 0-16,8-15 0 15,-8-7 0-15</inkml:trace>
  <inkml:trace contextRef="#ctx0" brushRef="#br1" timeOffset="188326.46">8788 16321 31 0,'17'-12'15'0,"5"9"-9"0,-19 3 31 15,4 0-33-15,-3 0 1 16,-4 0-1-16,3 0 1 16,-3 0-7-16,-3 0 1 15,-4 0 4-15,-4 3 1 0,-7 3-3 16,-3 0 1-16,0 1-1 15,0 2 1-15,0 4-2 16,0-1 1-16,6 7-2 16,-2 6 0-16,6-3-1 15,4 0 1-15,4 3-3 16,3 0 1-16,7-3-5 16,10-6 1-16,8-10-7 15,0-12 1-15</inkml:trace>
  <inkml:trace contextRef="#ctx0" brushRef="#br1" timeOffset="188702.383">8946 16506 42 0,'8'32'21'0,"2"-20"-18"16,-6-8 34-16,3-4-36 0,-7 3 0 15,10-6-1-15,-6-4 1 16,3-2-2-16,0-7 0 16,3-3 0-16,1-3 0 15,0-6-1-15,3 0 0 16,0 6-1-16,0-3 1 16,-3 3 0-16,-1 3 1 15,1 3 1-15,-1 7 1 16,1 6 1-16,3 3 1 15,-7 9-1-15,4 7 1 0,-1 3-1 16,-3 6 0-16,0 6-1 16,4 1 1-16,0-4-4 15,-1-3 1-15,1-3-3 16,-1-3 0-16,1-7-7 16,3-2 1-16,-3-17-3 15,3-2 0-15</inkml:trace>
  <inkml:trace contextRef="#ctx0" brushRef="#br1" timeOffset="189018.373">9469 16416 57 0,'14'43'28'0,"7"8"-40"0,-14-39 58 15,3 4-45-15,1-4 0 16,0 4 2-16,-1-3 1 16,1-4-4-16,-1-3 0 15,1-3 2-15,3-6 0 16,0-9-2-16,-3-4 1 15,3-6-5-15,0 0 1 0,4-6-8 16,-1 3 0-16,8-3-6 16,-4-1 1-16</inkml:trace>
  <inkml:trace contextRef="#ctx0" brushRef="#br1" timeOffset="189301.094">9952 16406 45 0,'28'25'22'0,"18"-12"-19"16,-32-13 38-16,4-3-41 16,3 3 1-16,0-7-1 15,-3 1 1-15,-1-6-2 16,-3-1 1-16,-3 0-2 16,-11-2 0-16,0 5-2 15,-11 4 1-15,1 3-2 0,-4 6 0 16,0 6-2-16,0 4 1 15,3 6 1-15,4-3 0 16,3-1 2-16,4 1 1 16,7 0 0-16,8-4 0 15,2-2-1-15,1-4 1 16,-1-6-5-16,5 0 0 16</inkml:trace>
  <inkml:trace contextRef="#ctx0" brushRef="#br1" timeOffset="190263.048">10590 16563 43 0,'43'3'21'0,"24"-9"-27"0,-50 0 42 0,5-1-36 16,2 1 1-16,1-7 0 15,3 4 0-15,0-4-2 16,1 1 1-16,-8-4 0 15,7 1 0-15,-7-4-1 16,-3 0 1-16,-4 0-1 16,-7 3 1-16,-7 4-1 15,-4 6 1-15,-10 6-3 16,0 3 1-16,-3 3-2 16,-1 13 1-16,-3-3-2 15,0 5 1-15,7 5 2 16,-1 5 0-16,8 3 2 15,4 1 1-15,6 3 2 0,4 2 1 16,-7 1 0-16,0 3 1 16,-7-10-3-16,-3 1 1 15,-4-1-3-15,-4 1 1 16,-3-4-1-16,-4-6 1 16,-3-6-2-16,0-6 0 15,3-4 1-15,4-6 0 16,7-3 0-16,7-6 1 15,10-3-1-15,11-7 1 16,7-3-1-16,4-9 1 0,18-7-1 16,13-5 1-16,0 2-2 31,1-6 1-31,-1-6-1 0,-3 3 1 0,-7 3 0 16,-4 3 0-16,-6 0 0 15,-5 4 0-15,-2 2-1 16,-8 10 1-16,-4 3 0 15,-6 0 0-15,-4 7-1 16,-7 5 1-16,-3 1-1 16,-8 6 0-16,-3 6 0 15,0 3 0-15,3 7 0 16,1-1 0-16,-1 1 0 16,4 9 1-16,3-7-1 15,8 4 0-15,-1 0-1 16,8 0 1-16,3-7-4 15,4 1 1-15,3-10-3 0,-3-3 0 16,6-6 0-16,12-7 1 16,13-6 0-16,11-9 1 15,-4 0 3-15,-6 0 0 16,-4 3 4-16,-11 6 1 16,0-6 1-16,-7 0 0 15,-6 3 0-15,-8 0 1 16,-4 6 0-16,-10 4 1 15,-7 5-2-15,-3 7 0 16,-8 3-1-16,0 7 1 0,1 2-1 16,-1 1 1-16,4-1 0 15,3-2 1-15,8 2 1 16,3 4 0-16,10 3 1 16,8 0 0-16,7 3-1 15,7 0 1-15,-1 0-3 16,-2-4 0-16,-8 4-3 15,-11 7 0-15,-17 5-7 16,-25-6 1-16,-28 1-13 16,-28-4 0-16</inkml:trace>
  <inkml:trace contextRef="#ctx0" brushRef="#br1" timeOffset="194271.005">3489 17218 34 0,'-7'7'17'0,"14"-7"-7"0,-7 0 18 0,0 0-24 16,0 0 0-16,4 0 2 16,3 3 0-16,3 0-8 15,1 0 1-15,6 0 5 16,1-3 0-16,-4 3-1 16,14 0 0-16,-6 4-2 15,6-1 1-15,0 3-1 16,-7 1 1-16,-7 2-3 15,0 1 1-15,-3-1-1 16,-11 4 0-16,0 0-1 16,-11-1 0-16,4 1-1 15,-10 0 1-15,3 3 0 16,3-4 1-16,-3 4 0 16,3 0 0-16,1-7 0 0,6 1 1 15,-6 0 0-15,10-4 1 16,0 0 0-16,10-2 0 15,11-4-1-15,-3 0 0 16,3-3-7-16,0 0 0 16,11-13-7-16,3 4 0 15</inkml:trace>
  <inkml:trace contextRef="#ctx0" brushRef="#br1" timeOffset="194811.756">4135 17221 43 0,'21'-15'21'0,"7"-29"-20"15,-28 31 33-15,3-2-32 16,-3-1 0-16,0 0 0 16,-3 1 0-16,-11 2-3 15,0 4 0-15,-7 2 2 0,-18 7 1 16,-7 4-3-16,-7 2 0 15,-7 0-2-15,-11 10 1 16,11 6-3-16,4 0 1 16,3 6-2-16,-3 3 0 15,3 4-4-15,7 2 1 16,11 4-2-16,6 3 1 16,8 3 8-1,-78 35 2 1,223-98 4-16,-89 60 0 15,18-16 6-15,25-15 0 0,3-13 3 16,7-16 0-16,-10-9-9 16,-8-7 0-16,-10-5-5 15,-21-4 0 1,-7-6-7-16,-15 0 0 16,-6-16-5-16,-11 13 1 0</inkml:trace>
  <inkml:trace contextRef="#ctx0" brushRef="#br1" timeOffset="196058.858">4604 17021 37 0,'10'12'18'0,"-10"-2"-16"0,0-7 31 0,0 3-29 15,0 7 0-15,0 2 2 16,0 7 0-16,-10 6-8 15,-1 13 0-15,1 6 5 16,-1 7 1-16,-7 18-4 16,8 0 0-16,-8 3-4 15,8-12 0-15,-1-4-3 16,4-15 1-16,3-9-9 16,8-20 1-16</inkml:trace>
  <inkml:trace contextRef="#ctx0" brushRef="#br1" timeOffset="196433.728">4801 17582 37 0,'0'19'18'0,"4"-10"-22"0,-4-9 28 0,0-3-24 16,0-6 1-16,-4-4 1 16,4-2 1-16,0-4-3 15,0-3 0-15,0-3 1 16,0 3 1-16,4 0-1 15,6 3 1-15,1 0-2 16,0 7 0-16,3 2 0 16,0 1 0-16,3 2 0 15,5 4 0-15,-5 0-2 16,-3 3 0-16,4 0-9 16,3-3 1-16</inkml:trace>
  <inkml:trace contextRef="#ctx0" brushRef="#br1" timeOffset="196719.098">5285 16999 46 0,'-11'44'23'0,"18"28"-28"0,-7-50 39 16,0 12-32-16,4 10 1 0,-1 6-1 15,-3 13 0-15,4 3-3 16,-1 3 0-16,4-3-1 16,0-4 1-16,4-11-8 15,-1-14 1-15,1-15-5 16,0-9 0-16</inkml:trace>
  <inkml:trace contextRef="#ctx0" brushRef="#br1" timeOffset="197198.819">5711 17253 36 0,'-3'12'18'0,"6"-5"-11"0,-3-7 29 15,8 3-32-15,-8-3 1 16,0 3 2-16,10 3 0 0,-6-6-9 16,10 3 0-16,0 0 7 15,4 4 0-15,-1-1-3 16,8 3 1-16,3 1-2 15,-10 2 1-15,3 4-2 16,-11-3 0-16,-6 8-1 16,-8 8 1-16,-6 2-1 15,-8 7 0-15,1-4-3 16,-5 4 0-16,1-1-6 16,4-11 1-16,3-5-7 15,3-14 0-15</inkml:trace>
  <inkml:trace contextRef="#ctx0" brushRef="#br1" timeOffset="197484.524">6198 17083 45 0,'0'10'22'0,"4"15"-20"0,-4-13 37 15,0 7-37-15,-4 10 0 0,1 11 1 16,-4 4 0-16,0 16-4 16,3 2 0-16,4 11 1 15,4-4 0-15,3 0-8 16,3-10 1-16,8-15-8 15,-7-13 1-15</inkml:trace>
  <inkml:trace contextRef="#ctx0" brushRef="#br1" timeOffset="198235.079">7038 17554 39 0,'46'19'19'0,"-7"9"-20"0,-39-19 28 0,0 4-27 16,-11 6 1-16,-10 3-1 15,-7 3 1-15,-4 3-4 16,-7 3 1-16,0 1-9 15,0-7 1-15</inkml:trace>
  <inkml:trace contextRef="#ctx0" brushRef="#br1" timeOffset="198835.664">8710 17309 37 0,'-10'60'18'0,"-15"9"-15"0,21-47 27 16,1 3-29-16,-4 0 1 0,3 3-1 15,1-3 1-15,-1 0-3 16,1-6 1-16,3-6 0 15,-7-7 1-15,7-6-1 16,-4-9 0-16,-3-4-1 16,0-6 1-16,-4-3-1 15,1 0 1-15,-4 0-1 16,-4 0 0-16,0 7-1 16,-3 2 0-16,-4 10-1 15,-3 6 1-15,4 7 0 16,-1 5 1-16,4 7 0 15,-4 3 1-15,11 4 2 16,-4 8 1-16,11-2 1 16,7-7 0-16,7 0 0 15,11-3 1-15,0-3-1 16,13-3 0-16,1-3-3 16,0-7 1-16,7-3-6 0,-1-3 0 15,5-3-10-15,6-6 1 16</inkml:trace>
  <inkml:trace contextRef="#ctx0" brushRef="#br1" timeOffset="199076.247">8968 17733 50 0,'-14'25'25'0,"3"-13"-29"16,11-9 40-16,0 4-38 15,0 2 0-15,3 0-5 16,1-2 1-16,3-1-2 16,4-6 1-16,6-9-7 15,-10-10 1-15</inkml:trace>
  <inkml:trace contextRef="#ctx0" brushRef="#br1" timeOffset="199286.812">8897 17400 45 0,'0'16'22'0,"7"-10"-22"0,0-6 44 15,-3 10-44-15,-1-4 1 16,4 3-1-16,-7 1 1 15,7-1-2-15,7-3 0 32,15 7-8-32,-1-1 1 15,-7-2-6-15,-3-4 0 16</inkml:trace>
  <inkml:trace contextRef="#ctx0" brushRef="#br1" timeOffset="199736.139">9155 17707 39 0,'0'38'19'0,"0"-13"-10"0,3-19 29 0,1 1-35 16,-1-1 0-16,4-3 0 15,0 0 0-15,4-3-5 16,3 0 0-16,0-3 3 16,4-3 0-16,-1 3-1 15,5 0 0-15,-1-1 0 16,0-2 0-16,4 0 0 15,6-3 0-15,-6-1 0 16,10-6 1-16,1 1-1 16,-1-4 0-16,4 0 0 15,-8-3 0-15,8 3-1 16,-7-3 1-16,-4 4-1 16,-3-7 0-16,-7 6 0 15,-8 3 0-15,-3 7-3 0,-10-4 1 16,-4 7-1-16,0 0 0 15,-4 6-1-15,0 3 0 16,-3 3 0-16,0 0 1 16,4 7 2-16,-1 2 1 15,7-2 0-15,4 3 0 16,4 6 1-16,3 0 1 16,7-7-2-16,0 1 1 15,4-4-4-15,7-8 1 16,-4 2-4-16,3 0 0 15,1-3-2-15,-4-3 0 0</inkml:trace>
  <inkml:trace contextRef="#ctx0" brushRef="#br1" timeOffset="200576.78">9970 17836 27 0,'10'28'13'0,"4"4"-8"0,-10-26 26 0,-1 3-29 15,1 1 1-15,-4-1 0 16,0-3 1-16,0-2-6 15,0-4 1-15,0-7 2 16,0-2 0-16,0-7-1 16,3-6 0-16,4-6 0 15,4 9 0-15,0-3-1 16,3 0 0-16,3 3 0 16,1 4 1-16,3-1-1 0,0 7 0 15,0-4 0-15,4 7 0 16,10-4 1-16,8 1 0 15,6 0 1-15,1 2 0 16,2-5 0-16,5-4 1 16,-8 4-1-16,-3 2 1 15,-4 1-1-15,-6 3 1 16,-5-1-2-16,-6 4 1 16,-4 6-2-16,-3 0 1 15,-4 1-1-15,-3 8 1 16,-1 1-1-16,-6 5 0 15,-1 4 0-15,1-3 0 0,3 6 1 16,0 4 0-16,4 5 0 16,-1 4 1-16,4-10-1 15,-3 13 1-15,-1-7-1 16,-3-3 1-16,-7 1-2 16,-3-4 1-16,-8-3-1 15,-3-6 0-15,-3 0 0 16,-8-4 0-16,0-2 0 15,-3-7 0-15,0-3 0 16,3-6 1-16,4 0 0 16,7-6 0-16,3-1 0 15,11-2 1-15,11-7 0 16,10 0 0-16,4 3-1 16,10-9 1-16,11 0 0 15,7-3 1-15,0 0-1 0,7-4 0 16,-7 1 0-16,-4 6 1 15,0 0-1-15,-6-3 0 16,-8-4-1-16,-3 1 0 16,-8 3-1-16,-2-4 1 15,-5 7-1-15,-6 0 0 16,-4 0 0-16,-7 0 1 16,-4 9-1-16,-3 7 1 15,-7 6-1-15,0 3 0 16,0 3 0-16,3 3 0 15,1 7 0-15,3-1 1 16,3 7 0-16,4 0 0 0,4 0 0 16,6 3 1-16,4-7-2 15,4 1 1-15,0-6-3 16,6-14 0-16,12-5-4 16,9-7 1-16,12-6-5 15,-4-12 0-15</inkml:trace>
  <inkml:trace contextRef="#ctx0" brushRef="#br1" timeOffset="200846.615">11797 17334 26 0,'3'-9'13'0,"1"6"-5"15,-4 3 22-15,0 0-29 16,0 3 1-16,-4 3-1 16,-3 4 1-16,0-1-2 15,-3 4 0-15,3-1 3 16,0-3 1-16,3-2 0 0,1 5 0 15,3 4 1-15,0 0 0 16,7-1-1-16,3-2 1 16,4 6-2-16,4 0 0 15,-4-1-2-15,0 1 1 16,0 0-2 0,-3 0 1-16,-8 9-3 0,1 0 1 15,-11-3-5-15,-14 0 0 16,-15-3-10-16,-6-6 0 15</inkml:trace>
  <inkml:trace contextRef="#ctx0" brushRef="#br1" timeOffset="204766.732">6505 18432 18 0,'18'-6'9'0,"0"-20"-10"0,-15 20 8 0,-3-3-15 16,0-1 0-16</inkml:trace>
  <inkml:trace contextRef="#ctx0" brushRef="#br1" timeOffset="205784.969">6724 18335 46 0,'-11'9'23'0,"15"-9"-26"0,-4 0 47 16,7 0-43-16,-4 0 1 15,8 0-1-15,3 0 1 16,7 0-2-16,1 0 0 0,-5 0 2 15,4 0 1-15,0 0-2 16,-10 0 0-16,3 0 0 16,0 0 0-16,-3 0-1 15,-1 3 0-15,-2 0-1 16,-5 0 1-16,1 4-1 16,-4-1 0-16,0 3-2 15,-4 1 0-15,-3-1-2 16,0 1 1-16,-7-1-1 15,3 0 1-15,1 1 0 16,-1 2 0-16,0-2 1 16,1-1 0-16,3 4 3 15,3-4 0-15,4 1-1 16,0-4 1-16,11 3 2 16,-1-2 0-16,-2-1 1 15,2 3 1-15,1 1 0 0,-1-4 0 16,1 0-1-16,-8 4 1 15,-3 2-2-15,-10 4 0 16,-8-1-5-16,-7 4 1 16,-13-6-8-16,-1-1 1 15,0-9-5-15,0-3 0 16</inkml:trace>
  <inkml:trace contextRef="#ctx0" brushRef="#br1" timeOffset="206296.257">7377 18247 44 0,'14'-10'22'0,"-11"-12"-23"16,-3 19 40-16,-3-3-38 15,-4 0 0-15,-7-4 0 16,-15 4 0-16,-9 3-2 16,-15-6 1-16,-11 15 1 15,1 3 0-15,-8 7-2 16,-7 0 1-16,1 6-2 0,3 0 0 15,3-1-2-15,4 8 0 16,7 2-2-16,4 4 0 16,13-4 1-16,5 10 1 15,9 9 3-15,15-3 0 16,4 0 4-16,10 0 0 16,14-3 3-16,21-3 1 15,11-7 0-15,14-6 0 16,7-9-3-16,0-16 1 15,4-9-3-15,-12-10 0 0,12-12-2 16,-15-3 1-16,-6-7-2 16,-8 4 0-16,-3-7-3 15,-18-3 0-15,0 0-11 16,-3 0 1-16</inkml:trace>
  <inkml:trace contextRef="#ctx0" brushRef="#br1" timeOffset="206897.996">7751 18303 64 0,'0'19'32'0,"7"-16"-41"16,-7-3 55-16,0 0-46 0,3 0 0 15,4-3-3-15,-3 3 1 16,3 0-6-16,3 0 0 16,1-3-9-16,-4-6 1 15</inkml:trace>
  <inkml:trace contextRef="#ctx0" brushRef="#br1" timeOffset="207167.492">8047 18250 52 0,'-11'22'26'0,"15"-3"-29"16,-4-16 43-16,0-3-40 15,0 0 1-15,0 3-1 16,-4 0 1-16,4 0-3 16,0 0 1-16,0 4-8 15,0-4 0-15,0-9-6 16,0-1 1-16</inkml:trace>
  <inkml:trace contextRef="#ctx0" brushRef="#br1" timeOffset="207587.178">7560 18639 54 0,'-3'9'27'0,"10"-24"-37"0,-7 15 50 15,7-4-39-15,7-5 0 0,7-4 1 16,4-2 1-16,-1 5-3 16,12-2 0-16,-1-4 1 15,4-3 1-15,-1 4-1 16,-2 2 1-16,-5 4-2 15,8 2 0-15,-21 4 0 16,3 6 0-16,0 4 0 16,-7 2 0-16,0 1-1 15,1 2 1-15,2 7-1 16,-10 6 1-16,4-6-1 16,-8 0 1-16,4 3-5 15,-3-7 0-15,3-5-10 16,4-14 0-16</inkml:trace>
  <inkml:trace contextRef="#ctx0" brushRef="#br1" timeOffset="208082.608">8537 18222 38 0,'4'-35'19'0,"-8"-6"-12"0,4 26 22 0,0-7-26 15,-10-3 1-15,-12 6 0 16,-6-6 1-16,-11 3-7 16,-10 0 1-16,-14 6 3 15,-4 10 1-15,-4 9-5 16,-14 0 0-16,4 10-3 16,-3 9 0-16,-1 6-4 15,7 13 1-15,11 12-2 16,14 10 0-16,11 6 3 15,10 6 1-15,8 7 7 16,16 5 0-16,16-11 7 0,16-14 0 16,4-11 4-16,22-14 1 15,13-21-1-15,8-26 0 16,14-15-5-16,10-15 0 16,-7-4-7-16,-10-13 0 15,-11 1-16-15,-14-19 0 16</inkml:trace>
  <inkml:trace contextRef="#ctx0" brushRef="#br1" timeOffset="208819.616">9327 18121 57 0,'0'32'28'0,"4"12"-31"15,0-29 41-15,-4 7-38 16,0 10 1-16,-8 8-1 16,1 7 0-16,0 0-1 15,-10 7 1-15,3-4-1 0,3-3 1 16,4-6-5-16,-4-7 0 16,8-6-10-16,6-12 0 15</inkml:trace>
  <inkml:trace contextRef="#ctx0" brushRef="#br1" timeOffset="209194.716">9543 18548 48 0,'-7'9'24'0,"3"-24"-25"16,4 15 36-16,0 0-35 16,0 0 0-16,-3 0 0 15,3 0 1-15,0-7-1 16,0-2 1-16,3-4 0 15,8 1 0-15,-8-1 0 16,8 1 0-16,3-1 0 16,4 4 1-16,-1 3-1 15,1-1 0-15,10 4-2 0,-3 0 0 16,-1 3-7-16,1 0 1 16,3-6-8-16,-3-4 1 15</inkml:trace>
  <inkml:trace contextRef="#ctx0" brushRef="#br1" timeOffset="209481.622">10068 18143 58 0,'-7'47'29'0,"4"-3"-36"16,3-25 52-16,0 0-45 15,-4 12 0-15,4 10 0 16,-3-3 0-16,-1 6-1 16,1 6 1-16,-1-6-4 15,4-4 1-15,0-8-8 16,0-7 0-16,7-13-4 15,0-2 0-15</inkml:trace>
  <inkml:trace contextRef="#ctx0" brushRef="#br1" timeOffset="209781.534">10354 18454 62 0,'4'6'31'0,"3"-6"-42"0,0 0 61 0,0 0-50 16,7 0 1-16,7 0-1 15,-3 0 1-15,3 0-4 16,-4 3 1-16,1 0-8 16,-4 0 0-16,-3-3-7 15,-4 0 1-15</inkml:trace>
  <inkml:trace contextRef="#ctx0" brushRef="#br1" timeOffset="209975.236">10283 18651 46 0,'4'19'23'0,"-4"-13"-21"15,4-6 36-15,3 0-38 0,0 0 1 16,3 0-1-16,8-3 1 16,7 0-2-16,3-3 1 15,7-4-5-15,0 1 0 16,1-7-9-16,2-2 1 15</inkml:trace>
  <inkml:trace contextRef="#ctx0" brushRef="#br1" timeOffset="210260.262">10993 18112 56 0,'-22'56'28'0,"19"17"-29"16,-1-55 48-16,1 17-46 16,-1 12 0-16,1 3 0 15,-1 7 0-15,1 5-2 16,6 4 0-16,4 0-3 15,0-10 0-15,0-9-11 16,4-9 0-16,3-19-2 16,4-16 1-16</inkml:trace>
  <inkml:trace contextRef="#ctx0" brushRef="#br1" timeOffset="211522.466">12241 18463 49 0,'11'32'24'0,"-22"15"-36"0,8-35 46 15,-4 4-37-15,-4 0 1 16,1 2-16-16,3-5 0 16,3-10 16-16,8-9 1 15</inkml:trace>
  <inkml:trace contextRef="#ctx0" brushRef="#br1" timeOffset="211746.164">12196 18297 45 0,'0'16'22'0,"7"-26"-28"0,-7 10 43 0,3-6-36 15,4 3 1-15,0 3 0 16,4-3 0-16,3 6-7 15,0 0 0-15,4 3-7 16,-1-3 0-16</inkml:trace>
  <inkml:trace contextRef="#ctx0" brushRef="#br1" timeOffset="212062.695">12375 18529 28 0,'11'3'14'0,"7"-18"-13"0,-11 5 13 16,7-6-14-16,-4-9 0 15,8 3-1-15,-4-3 1 16,0 3 0-16,0 4 0 16,1 5 0-16,-1 4 0 15,-4 2 0-15,4 1 0 16,-3 6 0-16,-1 3 0 15,1 3 2-15,0 7 0 0,-8 0 0 16,4 5 1-16,0 1 0 16,0 3 1-16,-3-6-2 15,3-1 1-15,0 4-7 16,4-6 1-16,-1-1-7 16,8-8 1-16</inkml:trace>
  <inkml:trace contextRef="#ctx0" brushRef="#br1" timeOffset="212333.526">13092 18341 43 0,'7'3'21'0,"0"-9"-20"16,-7 6 38-16,0 0-38 15,-4 0 0-15,-3 3 0 16,-3 0 0-16,-8 0-1 0,0 3 0 15,4 4 1-15,-3 2 0 16,-1 7 0-16,-3 3 0 16,3 0 0-16,0-3 0 15,4 3-2-15,7 0 1 16,4 3-4-16,6-9 1 16,4 2-6-16,4-8 1 15,7-1-7-15,6-12 1 16</inkml:trace>
  <inkml:trace contextRef="#ctx0" brushRef="#br1" timeOffset="212589.062">13296 18413 38 0,'11'0'19'0,"-1"-3"-14"0,-10 3 31 0,0 0-34 16,0 0 0-16,0 3 0 15,-3 0 1-15,-8-3-4 16,1 3 1-16,-4 0 1 15,-1 1 1-15,5 2-1 16,-1 3 0-16,-3 4-1 16,0-1 1-16,3 7-1 15,1-9 1-15,3 2-3 16,3-2 1-16,4 2-2 16,7-3 0-16,4-5-2 15,0-4 0-15,3-4-9 16,3 1 0-16</inkml:trace>
  <inkml:trace contextRef="#ctx0" brushRef="#br1" timeOffset="212947.446">13444 18485 45 0,'4'28'22'0,"-1"-12"-23"0,-3-16 35 16,0 3-33-16,0 0 0 0,0-3-2 16,0 0 0-16,4-6 0 15,3-3 1-15,0-1-1 16,0-2 1-16,0-4-2 16,0 0 1-16,0 1 0 15,4 2 1 1,-4 4-1-16,0 2 0 0,-3 1 0 15,3 6 1-15,0 3 0 16,3 4 0-16,-3 2 0 16,4 4 1-16,-1 2-1 15,1 1 0-15,0-4-3 16,-4 1 1-16,3-4-10 16,1-2 1-16,3-10-1 15,4-7 1-15</inkml:trace>
  <inkml:trace contextRef="#ctx0" brushRef="#br1" timeOffset="213203.874">13889 17824 44 0,'0'62'22'0,"-4"13"-27"0,4-53 47 16,0 16-42-16,0 15 0 16,4 1 0-16,-1 12 1 0,1-1-2 15,-1-5 0-15,-3-16-2 16,4-10 1-16,-4-2-7 16,4-7 0-16,6-13-4 15,8-12 0-15</inkml:trace>
  <inkml:trace contextRef="#ctx0" brushRef="#br1" timeOffset="213429.365">14086 18469 39 0,'0'38'19'0,"-3"-16"-23"16,3-16 35-16,7 1-31 15,-4 5 0-15,5-6 0 16,-1 1 1-16,3-4-2 0,4-6 1 16,4-4 0-16,7 1 0 15,6-6-8-15,1-7 1 16,7-9-4-16,0-4 1 16</inkml:trace>
  <inkml:trace contextRef="#ctx0" brushRef="#br1" timeOffset="213715.044">14616 18319 30 0,'-11'22'15'0,"-21"3"-19"0,22-22 24 0,-8 0-20 16,0 0 0-16,1 4 0 15,3-1 1-15,0 0-1 16,3 0 1-16,4 1 1 15,7-1 1-15,7 0 0 16,4 4 0-16,3-1 1 16,3 1 1-16,1-1-2 15,0 0 1-15,-4 4-3 16,-4-1 1-16,-6-2-3 16,-8-1 1-16,-6 7-8 15,-8 3 0-15,-3-10-4 16,3-3 0-16</inkml:trace>
  <inkml:trace contextRef="#ctx0" brushRef="#br1" timeOffset="213939.724">14753 18435 42 0,'0'41'21'0,"-10"-4"-28"0,6-30 39 16,1 5-33-16,-1 4 1 15,-3-4 0-15,3-2 0 0,1-4-3 16,-1-3 0-16,4-9-8 16,7-3 0-16</inkml:trace>
  <inkml:trace contextRef="#ctx0" brushRef="#br1" timeOffset="214418.089">14813 18426 25 0,'11'12'12'0,"13"-2"-11"15,-17-10 12-15,1 3-13 16,-1 0 0-16,0 0 1 15,0 3 0-15,0 7-2 16,0-4 1-16,0 1 0 16,0-1 1-16,0 0 0 0,4 1 1 15,-4 2-1-15,0 1 1 16,0-4 1-16,0 1 0 16,3-1-1-16,1-3 1 15,0-2 0-15,-1-4 0 16,1 3-1-16,-1-3 0 15,1 0-1-15,-1 3 1 16,1 3-1-16,3-3 1 16,-3 3 0-16,3-6 0 15,0 7 1-15,0-1 0 16,0 0-1-16,4-3 0 0,3 4 1 16,0-1 0-16,4 3-1 15,3-2 1-15,11-4-1 16,0-3 1-16,7-3-1 15,3-4 1-15,7-8-1 16,-3-1 0-16,-7 0-2 16,-4 4 0-16,-3-1-11 15,-7 1 1-15,-11-7-6 16,0 0 1-16</inkml:trace>
  <inkml:trace contextRef="#ctx0" brushRef="#br1" timeOffset="-212074.199">12118 16055 16 0,'-11'6'8'0,"4"10"-3"16,4-16 8-16,3 3-11 15,-4-3 1-15,4 3 0 16,0-3 0-16,0 0-4 16,0 0 1-16,4 0 2 15,3 0 1-15,3 0-2 0,5 6 1 16,2-6 0-16,8 4 0 15,7-1-1-15,3-3 0 16,4 3-1-16,3-6 1 16,7 6-1-16,15 0 1 15,-4 0-1-15,7 6 1 16,11 10-1-16,-4 6 1 16,7 7 0-16,7 5 1 15,4 10 0-15,-4 7 0 16,-7-1 0-16,-10 10 0 0,-19-1-1 15,-16 11 0-15,-26-1-1 16,-17 9 0-16,-24 16-1 16,-33 13 0-16,-14 3-1 15,-17-3 0-15,-18-13-8 16,-7-19 1-16</inkml:trace>
  <inkml:trace contextRef="#ctx0" brushRef="#br1" timeOffset="-209386.626">16175 17980 29 0,'-4'-3'14'0,"15"6"-6"16,-4-3 15-16,4-3-22 0,3 3 0 15,0-3 2-15,0-3 0 16,4-4-3-16,3 1 0 16,7 0 3-16,14-4 0 15,4 0-1-15,4 1 1 16,-8-1-1-16,0 4 0 15,-10 0-1-15,-4 9 0 16,-10 9-2-16,-8 3 1 16,-10 4-1-16,-10 3 1 15,-8 6-1-15,-14 6 0 16,-3-2 0-16,3 2 1 0,1 0 0 16,2 1 0-16,1-4-3 15,7 0 0-15,10 0-9 16,1-3 0-16,6-9 1 15,8-3 0-15</inkml:trace>
  <inkml:trace contextRef="#ctx0" brushRef="#br1" timeOffset="-209190.116">16281 18589 46 0,'0'9'23'0,"3"-18"-33"16,-3 9 50-16,0 0-40 15,0 0 0-15,0 0-6 16,7-3 1-16,-3-1-5 0,3-2 1 16</inkml:trace>
  <inkml:trace contextRef="#ctx0" brushRef="#br1" timeOffset="-208772.434">16782 18200 39 0,'60'-41'19'0,"42"-28"-18"16,-74 44 26-16,0-6-26 16,1-13 1-16,-5-3-1 15,-6-13 1-15,-7-6-3 16,-11 0 0-16,-22 1 1 15,-13 5 1-15,-11 7-1 16,-17 12 1-16,-18 10-1 16,-18 12 1-16,0 6 0 15,-7 19 0-15,-10 13-3 0,-1 9 0 16,4 13-1 0,8 13 1-16,6 8-4 0,4 7 1 15,10 10-6-15,11 27 0 16,17 7 1-16,19 3 1 15</inkml:trace>
  <inkml:trace contextRef="#ctx0" brushRef="#br1" timeOffset="-208652.478">15815 19021 51 0,'113'60'25'0,"106"-101"-36"0,-145 13 56 16,35-28-46-16,18-32 1 16,7-16-2-16,-7-9 1 0,-25-9-4 15,-31-7 1-15,-29 4-10 16,-45 6 1-16</inkml:trace>
  <inkml:trace contextRef="#ctx0" brushRef="#br1" timeOffset="-192812.912">27922 5177 29 0,'50'-22'14'0,"-11"9"-10"0,-32 1 20 16,0-10-22-16,0-3 0 15,-7-16 1-15,-4 0 0 16,-10-3-5-16,-14 0 1 15,-7 1 2-15,-15 5 1 16,-20 7-1-16,-26 15 0 16,-2 6-1-16,-5 14 1 15,-6 11-1-15,7 10 1 16,3 13-2-16,11 6 0 0,17 9 0 16,22 13 0-16,31 19-3 15,32 12 1-15,39 6 1 16,21-5 0-16,43-4 5 15,20-22 0-15,40-22 1 16,17-31 1-16,-18-19 2 16,-14-25 0-16,-35-16-2 15,-39-12 0-15,-45-10-15 16,-36-6 0-16,-42-16-4 16,-43-3 0-16</inkml:trace>
  <inkml:trace contextRef="#ctx0" brushRef="#br1" timeOffset="-170833.889">19569 7830 31 0,'10'0'15'0,"1"-10"-8"0,-11 4 15 15,0-3-19-15,0 2 1 16,0-5 1-16,0-7 1 16,-4-3-8-16,-6 3 1 15,-8 0 4-15,-10 7 1 16,-7 6-2-16,-4 6 1 15,-7 3-2-15,4 9 0 16,-8 1 0-16,8-1 0 16,-1 7-1-16,8 0 0 0,3 3-1 15,8 0 0-15,3 0 1 16,6 0 0-16,12 0-1 16,6 3 1-16,8 0 0 15,3-6 1-15,7-4 0 16,4-8 0-16,3-7-1 15,4-3 0-15,0-4-1 16,-1-2 1-16,1-4-1 16,-4-2 1-16,1-4-1 15,-8 3 0-15,0 0 1 16,0 4 0-16,-7 6-1 16,-3 3 1-16,-4 9-1 15,0 3 1-15,-3 7 0 16,-4-4 1-16,-4 4-2 15,0 3 1-15,1 6 0 16,-1 0 0-16,1 3-1 0,-1 1 1 16,4 5-5-16,4-6 1 15,3-3-8-15,-4-9 0 16</inkml:trace>
  <inkml:trace contextRef="#ctx0" brushRef="#br1" timeOffset="-170427.486">19664 8093 25 0,'0'25'12'16,"10"-6"-4"-16,-6-13 10 0,-1 4-16 15,-3 5 0-15,0-5 0 16,0 5 0-16,-3-2-4 15,-1 0 1-15,1-4 1 16,-1 0 1-16,1-9-1 16,3 0 0-16,3-9-1 15,4-4 1-15,0-2-1 16,8-4 1-16,-1 0 0 16,0 0 0-16,3 4-1 15,1 2 1-15,-4 4 0 16,0 2 1-16,-3 4 2 15,-1 6 1-15,1 7-1 16,-4-1 0-16,0 4 0 16,0 2 0-16,-3 7 0 0,-1 3 0 15,1 1-4-15,-1-5 1 16,1-2-9-16,3-6 0 16,0-10-3-16,4-12 1 15</inkml:trace>
  <inkml:trace contextRef="#ctx0" brushRef="#br1" timeOffset="-169901.324">20239 7849 27 0,'-18'12'13'0,"11"-9"-4"0,7-3 20 16,0 0-24-16,0 0 0 16,7 3 3-16,0 0 1 15,4 1-11-15,7-1 0 16,3 0 6-16,7-3 1 0,4-3-6 16,3 0 1-16,0-1-9 15,0 4 1-15,-6-3-6 16,-15 0 0-16</inkml:trace>
  <inkml:trace contextRef="#ctx0" brushRef="#br1" timeOffset="-169721.765">20158 8087 45 0,'0'12'22'0,"10"1"-19"16,-6-13 39-16,10 0-41 15,7 3 0-15,7-6 0 16,8 0 0-16,2-3-8 0,8 2 1 16,0-2-8-16,0-3 1 15</inkml:trace>
  <inkml:trace contextRef="#ctx0" brushRef="#br1" timeOffset="-169256.423">21929 6836 31 0,'7'0'15'0,"7"-3"-5"16,-11 9 15-16,1 6-23 15,-1 7 1-15,-3 3 1 0,-3 3 1 16,-1 7-6-16,-3 5 0 16,-7 10 4-16,0 3 0 15,0 7-2-15,-7 9 1 31,3 18-14-31,4-21 0 16</inkml:trace>
  <inkml:trace contextRef="#ctx0" brushRef="#br1" timeOffset="-168956.701">21223 7943 63 0,'11'0'31'0,"35"3"-29"15,-22-6 52-15,19 3-52 16,20-10 0-16,22-12 0 15,3-3 1-15,14 0-4 16,4 3 0-16,3 0-1 16,-6 10 0-16,-22 2-7 15,-11 7 1-15,-10 3-12 16,-14 6 1-16</inkml:trace>
  <inkml:trace contextRef="#ctx0" brushRef="#br1" timeOffset="-168116.221">21569 8457 46 0,'3'34'23'0,"-6"1"-17"0,-1-19 30 16,1 5-35-16,-4 5 1 16,-4 8 0-16,1 10 0 15,-1 3-3-15,-3-6 1 0,3 0 1 16,1-4 0-16,3-5-1 15,0-7 1-15,3-7-1 16,1-8 0-16,3-10-1 16,0-10 1-16,7-8-1 15,0-7 1-15,3-7-1 16,1-2 1-16,3-7 0 16,4-3 0-16,-1-3 0 15,8 9 0-15,0 7 0 16,3 3 0-16,0 3 0 15,-3 3 1-15,-4 6-1 16,0 3 1-16,-7 4-1 16,-3 3 1-16,-1 3-1 15,-3 6 1-15,0 0-1 16,1 9 0-16,-5 4-1 16,1 9 1-16,-4 7-1 0,0 5 1 15,0 17 0-15,0-1 1 16,-4 3-2-16,4-6 1 15,-3-9-5-15,3-6 0 16,0-10-10-16,3-6 0 16</inkml:trace>
  <inkml:trace contextRef="#ctx0" brushRef="#br1" timeOffset="-167514.334">21982 8109 35 0,'7'9'17'0,"-18"10"-7"15,11-13 20-15,0 7-29 16,-3 9 1-16,3 3 2 16,0 3 1-16,-4 0-6 0,0 7 0 15,1-7 3-15,-1 3 0 16,1-12-2-16,-1-3 1 15,4-7-1-15,0-6 0 16,0-12-2-16,0-4 0 16,4-8 0-16,-4-17 0 15,3 0 0-15,-3-3 0 16,7 1-1-16,1-1 0 16,2 6 2-16,1 1 0 15,-1 6 0-15,4 0 0 16,4 12 1-16,3 3 1 15,0 7 0-15,1 9 1 16,-1 7 1-16,-4 2 0 0,5 7 0 16,-5 3 0-16,1 0 0 15,-4 0 0 1,-4-3-2-16,-2-1 1 0,-5-2-2 16,-3-3 1-16,-7-4-1 15,-7-6 0-15,-7-9-4 16,-7-3 0-16,-11-7-10 15,-11-6 1-15</inkml:trace>
  <inkml:trace contextRef="#ctx0" brushRef="#br1" timeOffset="-164016.497">18792 9677 44 0,'11'22'22'0,"3"-4"-14"0,-10-8 23 0,-1 2-29 16,4 10 1-16,0 7 1 15,-3 14 0-15,-8 5-6 16,1 8 1-16,-8 4 3 16,1 5 0-16,-1 1-5 15,4-6 0-15,0-10-7 16,3-12 0-16,4-20-5 15,7-11 0-15</inkml:trace>
  <inkml:trace contextRef="#ctx0" brushRef="#br1" timeOffset="-163491.431">18687 9730 28 0,'21'-6'14'0,"4"6"-6"0,-15-3 20 0,8-4-25 16,3-2 0-1,11-4 3-15,6-2 1 0,1-4-8 16,0-3 1-16,3-3 5 15,1 0 0-15,-4 6-1 16,-4 3 1-16,-7 7-3 16,0 9 1-16,-7 3-2 15,-10 10 1-15,-11-1-3 16,-11 10 1-16,-3 9-1 16,-7 1 1-16,0-1-1 15,0-3 0-15,0-3 1 16,-1-3 0-16,5 0-1 15,3 0 1-15,3-9 0 16,4 6 0-16,4-7 0 16,3 1 0-16,0 2 0 15,7 4 1-15,0 0-1 0,3 0 1 16,-3 6-1-16,0 3 0 16,0 0 0-16,0-3 1 15,4 4-1-15,0 5 0 16,-1 4-1-16,1-10 1 15,3-3-11-15,4-9 0 16,-4-13-4-16,3-3 1 16</inkml:trace>
  <inkml:trace contextRef="#ctx0" brushRef="#br1" timeOffset="-162817.397">19554 10078 39 0,'0'0'19'0,"-14"-3"-20"0,11 3 30 15,-8 0-29-15,-3 3 1 16,-3 0 0-16,-1 3 0 16,-3 4-1-16,-4-1 0 15,4 1 0-15,3 2 1 16,1-2-1-16,2 5 1 16,5 7 0-16,3 3 0 0,3-3-1 15,4 0 1-15,7-3 0 16,4-3 0-16,3-7-1 15,4-3 0-15,-1-6 0 16,4-9 0-16,4-7 0 16,-4-6 0-16,-3 7-1 15,0-4 1-15,-4-3-1 16,0 0 1-16,-4 0-1 16,1 6 1-16,-4 1 0 15,0 8 1-15,-7 7-1 16,7 7 0-16,-3 5 1 15,-1 1 0-15,-3 6-1 16,0 3 1-16,0 3-1 16,4 0 0-16,3 0 0 15,0-6 0-15,3-1-3 16,1-2 1-16,3-3-10 0,-3-10 0 16</inkml:trace>
  <inkml:trace contextRef="#ctx0" brushRef="#br1" timeOffset="-162381.349">19995 9463 46 0,'8'16'23'0,"-16"44"-22"16,5-45 36-16,-1 7-37 15,-6 13 1-15,3 12-1 16,-4 19 1-16,1 9-2 16,3 13 1-16,3 0-1 0,-3-7 0 15,7-15-5-15,0-10 1 16,-4-18-5-16,1-16 0 15,-4-13-4-15,0-18 1 16</inkml:trace>
  <inkml:trace contextRef="#ctx0" brushRef="#br1" timeOffset="-162169.991">19703 10031 34 0,'28'16'17'0,"11"-1"-16"0,-25-11 32 0,7-1-32 16,7 3 1-16,7 0 0 15,4 0 0-15,4 1-5 16,-5-1 0-16,-6 0-5 16,0 1 0-16,-4-1-4 15,-3-6 1-15</inkml:trace>
  <inkml:trace contextRef="#ctx0" brushRef="#br1" timeOffset="-161990.123">20246 10182 33 0,'0'12'16'0,"0"26"-16"16,0-32 30-16,0 3-30 0,-4 4 0 15,1 3 0-15,-1-4 1 16,1-2-1-16,3-4 0 15,-4 0-4-15,1-3 0 16,10-9-6-16,-7-7 0 16</inkml:trace>
  <inkml:trace contextRef="#ctx0" brushRef="#br1" timeOffset="-161582.242">20211 10006 31 0,'3'3'15'0,"15"25"-10"0,-8-21 23 0,1 2-27 16,0 4 0-16,3 2 0 16,0-2 1-16,3-1-3 15,1-2 0-15,3 2-3 16,7-5 1-16,1-4-7 16,9 0 1-16,1-3-1 15,0-6 1-15,-7-7 5 16,-4 4 0-16,-7-1 5 15,-3-2 0-15,-4-1 7 16,0 1 0-16,-3 2 1 16,-4 4 0-16,0 0-4 15,0 2 0-15,-7 4-2 16,0 4 1-16,-4 5-2 16,-3 4 0-1,-7 15-3-15,-3 6 1 16,2-2-2-16,5-4 1 15,3 0-1-15,3-9 1 16,4-3-1-16,7-10 0 16,7-9-2-16,1-7 1 15,-5-5-6-15,1-4 1 16</inkml:trace>
  <inkml:trace contextRef="#ctx0" brushRef="#br1" timeOffset="-161134.438">21802 9319 42 0,'-14'28'21'0,"14"23"-25"0,0-39 38 16,-4 13-33-16,1 13 0 16,-5 9 0-16,-2 16 0 15,-1 6-4-15,4 9 1 16,0 0-8-16,0-5 1 15,0-26-3-15,0-16 0 16</inkml:trace>
  <inkml:trace contextRef="#ctx0" brushRef="#br1" timeOffset="-160820.618">21407 9614 60 0,'10'6'30'0,"18"-12"-39"16,-17 3 64-16,14 0-53 15,13-4 1-15,15-5-1 0,4-7 1 16,13-3-5-16,8-3 0 16,0 6-1-16,-4 0 0 15,-4 7-12-15,-13 2 0 16,-22 4-3 0,-10 9 0-16</inkml:trace>
  <inkml:trace contextRef="#ctx0" brushRef="#br1" timeOffset="-160428.177">21788 10050 43 0,'7'28'21'0,"10"-28"-18"16,-6-3 36-16,10 0-36 15,11-3 1-15,0-4-1 16,6-2 1-16,-2-1-6 16,-1 0 0-16,-7-8 3 15,-3-1 1-15,-8-3-2 16,-2 3 0-16,-8 3-1 16,-7 3 0-16,-4 7 0 15,-7 9 1-15,-3 6-1 16,0 6 0-16,-3 7 0 15,-1 0 0-15,0 6 0 0,4 3 1 16,4 4-1 0,3-4 1-16,3-3-1 0,8 0 1 15,6 3-4-15,4-6 0 16,7-6-9-16,8-7 0 16,2-9-1-16,5-9 0 15</inkml:trace>
  <inkml:trace contextRef="#ctx0" brushRef="#br1" timeOffset="-159829.508">22532 9812 31 0,'-18'18'15'16,"-13"26"-16"-16,20-31 28 0,-3 2-26 16,-11 4 0-16,8-3-1 15,2 0 1-15,-2-1-2 16,3 1 1-16,0 0 1 15,6-1 0-15,1-2 0 16,4-4 0-16,3 1 0 16,3-4 0-16,4 0 1 15,8 1 0-15,2-1-1 16,4 3 0-16,-3 1 0 16,0 2 1-16,-4 1-2 15,-11 6 1-15,-3-1-2 16,-3 7 1-16,-11-3-1 15,7-6 0-15,-4 0 0 0,4-7 1 16,3 1-4-16,1-7 1 16,6 0-2-16,8-9 1 15,3-7-2-15,14 0 1 16,1-12 1-16,6-9 0 16,4-4 4-16,7-24 0 15,3-11 2-15,4-11 0 16,3-4 1-16,8 0 1 15,-4-3-1-15,0 10 0 16,-14 2 0-16,-11 13 0 16,-7 10-1-16,-10 9 1 0,-4 12 0 15,-7 13 0-15,-14 13 0 16,-7 9 0-16,-7 13-2 16,-8 18 0-16,1 7 0 15,-4 15 1-15,-3 3-1 16,0 13 1-16,3 10-1 15,4 2 0-15,7-5 0 16,7-4 1-16,7-3-3 16,3-13 0-16,8-18-5 15,6-16 0-15,1-16-7 16,-4-12 0-16</inkml:trace>
  <inkml:trace contextRef="#ctx0" brushRef="#br1" timeOffset="-159629.515">22447 9692 39 0,'-14'29'19'0,"35"-4"-9"0,-10-22 31 16,7 0-37-16,10 0 0 16,11-3 0-16,10-6 1 15,11-7-8-15,0-2 1 16,3-1-5-16,1 0 1 15,-11 1-10-15,-21-4 1 16</inkml:trace>
  <inkml:trace contextRef="#ctx0" brushRef="#br1" timeOffset="-159063.229">18496 10655 46 0,'11'28'23'0,"45"-12"-17"0,-28-13 36 0,15 0-39 16,20-3 1-16,18-3 4 15,25 0 0-15,39-10-8 16,24-9 0-16,36-6 6 15,28 0 1-15,17-10-3 16,15 4 1-16,3 3-4 16,0 2 1-16,-7 4-7 15,-28 10 0-15,-14 8-11 16,-22-12 0-16,-49-2-5 16,-24-1 0-16</inkml:trace>
  <inkml:trace contextRef="#ctx0" brushRef="#br1" timeOffset="-157848.106">18538 12446 36 0,'-3'12'18'0,"14"-31"-13"0,-4 10 19 16,14-10-22-16,11-15 1 15,13-13 4-15,12-22 1 16,13-19-9-16,4-6 0 16,15-13 5-16,-12-6 1 0,-6 3-2 15,-8 10 0-15,-10 0-3 16,-7 9 0-16,-11 12-2 15,-6 10 1-15,-12 10-3 16,-6 12 0-16,-11 9-1 16,-7 19 1-16,-7 13-2 15,-4 19 0-15,-7 12 1 16,-3 9 1-16,0 7 2 16,0 6 1-16,3 3 2 15,7-12 0-15,1 25 1 16,3 2 0-16,3 4 0 15,7 0 0-15,4 0-1 16,4-12 0-16,7-10-4 16,3-10 0-16,3-8-7 15,8-14 0-15</inkml:trace>
  <inkml:trace contextRef="#ctx0" brushRef="#br1" timeOffset="-157651.287">19470 11740 44 0,'10'50'22'0,"-3"-12"-22"16,-7-29 38-16,0 1-37 0,0 5 0 16,0 1-1-16,4 0 0 0,0 6-7 15,3-10 0-15,0-12-6 16,0-12 1-16</inkml:trace>
  <inkml:trace contextRef="#ctx0" brushRef="#br1" timeOffset="-157440.15">19625 11718 39 0,'7'10'19'0,"14"2"-24"16,-14-12 29-16,4 3-30 15,3 0 1-15,4 0-8 16,-1 1 1-16,4 2 11 0,-3 0 1 16</inkml:trace>
  <inkml:trace contextRef="#ctx0" brushRef="#br1" timeOffset="-157005.922">19876 11891 28 0,'0'37'14'0,"-4"-21"-11"0,4-13 25 15,0 3-26-15,0-3 0 16,0 1 1-16,0-4 1 16,4-7-5-16,3-2 0 0,0-4 2 15,3 1 1-15,4-7-1 16,0 3 0-16,4 7-1 15,-7 3 1-15,-1-1-1 16,1 4 1-16,-1 3-1 16,1 0 0-16,-4 3 0 15,0 7 1-15,0-7-1 16,-3 3 0-16,3-3 0 16,0-3 0-16,0 0-1 15,0-3 1-15,3-3 0 16,1 0 0-16,0-4-1 15,-1 1 1-15,1-4-1 16,-1 1 1-16,1-4 0 16,3 0 1-16,4 4-1 15,6 2 0-15,5 4 1 16,-1 3 0-16,0 3 0 16,0 6 0-16,-3 7 0 0,-4-1 0 15,-3 10-1-15,-1 3 0 16,-2 4-3-16,2-4 1 15,-3-3-10-15,4-13 1 16</inkml:trace>
  <inkml:trace contextRef="#ctx0" brushRef="#br1" timeOffset="-156405.049">19022 12474 37 0,'3'6'18'0,"1"-3"-11"0,-4 0 25 15,3 4-29-15,-3 2 0 16,4 7 1-16,-4-4 0 15,0 1-6-15,0-1 1 16,0 4 2-16,0 0 1 16,0-4-2-16,0 1 1 15,0-4-2-15,0-6 0 16,0-3-1-16,7-9 1 16,0-4-2-16,4-9 1 15,-1 0 0-15,4-6 0 16,4-3 0-16,0 9 1 15,-1 6 1-15,1 4 0 0,-4 9 1 16,0 9 0-16,0 3 0 16,0 7 1-16,0 6-1 15,-3 6 1-15,0 0-1 16,-1 1 0-16,4-1-1 16,-3-3 0-16,3-6-4 15,0-4 1-15,4-2-10 16,-1-16 1-16</inkml:trace>
  <inkml:trace contextRef="#ctx0" brushRef="#br1" timeOffset="-156165.586">19502 12533 55 0,'0'4'27'0,"7"-4"-31"0,0 0 47 16,3 0-43-16,4 0 1 15,4-4-1-15,3 1 1 16,11 3-5-16,10 0 1 16,4-3-6-16,-4 0 1 15,1-6-8-15,-4-13 1 16</inkml:trace>
  <inkml:trace contextRef="#ctx0" brushRef="#br1" timeOffset="-155878.701">19791 12402 48 0,'7'15'24'0,"0"-27"-28"16,0 15 42-16,4 0-37 16,3-6 1-16,7 0 2 15,4 6 0-15,3 3-5 16,4 7 1-16,-8 2 2 16,-6 1 0-16,-8 0-2 15,-6 3 1-15,-11 6-3 0,-7-3 0 16,-7 0-6-16,-8-4 0 15,5-2-7-15,-1-10 0 16</inkml:trace>
  <inkml:trace contextRef="#ctx0" brushRef="#br1" timeOffset="-155445.53">20292 12612 34 0,'-4'44'17'0,"4"-7"-12"0,-3-34 22 0,-1 1-27 16,-3-4 0-16,0 0 1 16,-3-10 1-16,-1 4-2 15,0-7 0-15,1-2 1 16,-1-1 0-16,4 0-1 15,0-2 1-15,7 5 0 16,4 4 0-16,6 5-1 16,8 4 1-16,7 4-1 15,3 2 0-15,0 10 0 16,4 5 1-16,3 8-1 16,4-4 1-16,7 3-1 15,-4 0 0-15,-3-3 0 16,-7-6 1-1,3-6 0-15,4-10 0 0,-4-3 0 0,0-6 1 16,-7-10 0-16,-6-3 1 16,-12-12-2-16,-10-4 1 15,-10 4-10-15,-5 3 0 16,-9-1-6-16,-4 11 1 16</inkml:trace>
  <inkml:trace contextRef="#ctx0" brushRef="#br1" timeOffset="-154033.492">21728 10897 38 0,'0'-7'19'0,"0"10"-14"0,0 1 30 0,0 2-30 15,0 6 0-15,0 10 3 16,-4 13 1-16,-3 9-10 15,-4 15 1-15,-3 20 6 16,-3 27 0-16,-4 32-2 16,-4 13 1-16,-3 28-3 15,-1 2 0-15,1-2-2 16,0-10 0-16,7-24-3 16,3-20 1-16,4-31-7 15,3-19 0-15,8-21-10 16,6-20 1-16</inkml:trace>
  <inkml:trace contextRef="#ctx0" brushRef="#br1" timeOffset="-153463.581">22751 11238 41 0,'7'-12'20'0,"-11"-1"-14"16,4 7 25-16,-3 3-28 15,-4 0 0-15,-8 3 1 16,-2 0 0-16,-8 3-5 16,-3 0 1-16,-7 3 2 15,-1 7 1-15,-2 2-2 16,-1 11 1-16,3-1-1 16,8 6 0-16,0-3-1 15,10 4 0-15,4-4 0 16,4 0 0-16,6-6-1 15,8-3 0-15,10-10 0 16,7-6 0-16,0-6 0 16,11-3 0-16,-7-3 0 0,-4-4 1 15,0 0-1-15,-3-2 0 16,-1-4 0-16,-3 3 1 16,0 1 0-16,1 2 0 15,-5 7 0-15,1 6 1 16,-4 6-1-16,0 7 1 15,-4 2-1-15,1 7 0 16,-4-3-1-16,0 6 0 16,0-6-6-16,3 3 1 15,1-3-8-15,3-10 1 0</inkml:trace>
  <inkml:trace contextRef="#ctx0" brushRef="#br1" timeOffset="-153116.721">22800 11517 34 0,'7'25'17'0,"4"-6"-12"15,-8-12 22-15,-3-4-27 16,4 0 0-16,-4 3-1 16,0-3 1-16,0 0 0 15,0-3 1-15,0 0-1 16,0 0 0-16,0-12 0 15,3 2 0-15,1-2 1 16,3-1 0-16,0 1-1 0,3-1 0 16,-2 4 1-16,-1 3 0 15,0 6-1-15,0 3 1 16,0 6-1-16,-4 7 1 16,4 3-1-16,-3-1 0 15,3 1 0-15,-4-3 0 16,1 3-1-16,0-4 1 15,-1 1-7-15,1-3 1 16,-1-7-5-16,4-6 1 16</inkml:trace>
  <inkml:trace contextRef="#ctx0" brushRef="#br1" timeOffset="-152891.977">23022 11621 36 0,'11'28'18'0,"-1"-22"-12"15,-2-6 29-15,-1 0-32 16,3-3 0-16,4-3 1 16,4 0 0-16,3 3-6 15,4-7 0-15,-1 1 0 16,1-1 0-16,0 1-12 15,-8-7 1-15</inkml:trace>
  <inkml:trace contextRef="#ctx0" brushRef="#br1" timeOffset="-152681.104">23195 11517 37 0,'4'35'18'0,"-4"15"-16"0,3-41 23 16,1 7-25-16,-1 0 0 15,1 3-6-15,3-4 1 16,0 1-2-16,0-7 1 0,0-5-4 16,4-14 0-16</inkml:trace>
  <inkml:trace contextRef="#ctx0" brushRef="#br1" timeOffset="-152502.68">23470 11502 41 0,'0'53'20'0,"-3"35"-29"15,3-69 42-15,0 9-34 16,0 0 0-1,0 3-14-15,0-5 0 0,-4-11 12 16,1-5 1-16</inkml:trace>
  <inkml:trace contextRef="#ctx0" brushRef="#br1" timeOffset="-152186.847">22299 12154 56 0,'7'9'28'0,"11"-5"-32"0,-8-4 58 0,12 0-50 15,16 0 1-15,22-4 0 16,18 1 1-16,10-9-9 16,25-7 1-16,7 0 2 15,3 0 1-15,-20 4-8 16,-19 5 0-16,-13 4-12 16,-18 0 0-16</inkml:trace>
  <inkml:trace contextRef="#ctx0" brushRef="#br1" timeOffset="-151645.896">22691 12558 56 0,'0'-9'28'0,"-4"-3"-30"0,4 8 40 0,-3 1-37 15,-8 0 0-15,-3 3 0 16,-4 3 0-16,-3 4-1 15,-4 5 0-15,1 1 0 16,-1 5 1-16,4 4-1 16,0 0 1-16,7 0-2 15,7-3 1-15,7-3-1 16,10 3 0-16,8-7 0 16,3-9 0-16,4-3-1 15,3-3 0-15,0-9 0 16,0-4 1-16,-3-6-2 15,0 0 1-15,-4 0-1 16,-7 6 0-16,0 4 3 16,-3 2 0-16,-4 10 0 15,0 7 0-15,-4 5 1 16,-3 10 1-16,-3 3 0 0,-4 0 0 16,0 4-2-16,0-1 0 15,3 0-6-15,1-3 0 16,6-3-8-16,1-6 1 15</inkml:trace>
  <inkml:trace contextRef="#ctx0" brushRef="#br1" timeOffset="-151287.584">22888 12834 30 0,'4'26'15'0,"-4"-20"-11"0,0-6 16 0,0 0-20 16,0 0 0-16,0 0 0 15,0-10 1-15,3 1-1 16,4-4 1-16,0-2 0 16,4-1 0-16,0-3 0 15,6 7 0-15,-3-4 0 16,4 4 0-16,0-4-1 15,-1 0 1-15,4 4-1 16,-3 5 1-16,-4 1 0 16,0 9 1-16,0 7-1 15,-3 2 1-15,-4 4 0 16,0 6 0-16,0 6-1 0,-3 0 1 16,3 4-6-16,0-7 0 15,3-7-7-15,1-5 0 16</inkml:trace>
  <inkml:trace contextRef="#ctx0" brushRef="#br1" timeOffset="-150926.757">23982 10787 37 0,'-4'59'18'0,"-6"17"-15"15,6-51 28-15,-3 12-27 16,-7 23 0-16,-4 9 3 15,-3 25 0-15,4 25-8 16,-5 22 0-16,1 29 5 16,0 8 1-16,0 10-3 15,0-9 0-15,3-13-6 16,0-28 1-16,8-28-11 0,10-22 1 16,7-28-3-1,7-20 1-15</inkml:trace>
  <inkml:trace contextRef="#ctx0" brushRef="#br1" timeOffset="-150518.493">24391 11696 48 0,'14'22'24'0,"14"0"-26"16,-17-19 47-16,7-3-45 16,-1-3 1-16,4-3-2 15,11-4 1-15,7-2-6 0,0-1 0 16,-4 4-9-16,-3-7 1 15</inkml:trace>
  <inkml:trace contextRef="#ctx0" brushRef="#br1" timeOffset="-150354.468">24317 12013 46 0,'18'31'23'0,"38"-31"-23"0,-35 0 35 0,4 0-40 16,7 0 1-16,3 0-22 16,4-9 1-16</inkml:trace>
  <inkml:trace contextRef="#ctx0" brushRef="#br1" timeOffset="-149770.042">25298 12141 30 0,'-74'76'15'0,"10"-48"-5"0,54-19 15 16,-1 1-21-16,4-1 0 15,0-6 5-15,3-9 0 16,15-10-10-16,14-21 0 15,10-17 8-15,18-15 0 0,14-18-2 16,7-29 0-16,0-16-2 16,-11-3 0-16,-3-15-1 15,-14 2 0-15,-10 7-2 16,-12 16 0-16,-13 9-1 16,-11 18 1-16,-7 14-1 15,-4 18 0-15,4 28-2 16,-3 19 1-16,-8 26 0 15,-3 11 0-15,-7 26-1 16,-1 22 1-16,1 19 0 16,0 18 1-16,3 26 1 15,8 12 1-15,6 6-2 16,7-5 1-16,8-4-1 16,7-19 0-16,6-22-2 15,4-19 0-15,4-21-3 0,0-20 0 16,-1-24-9-16,1-10 1 15</inkml:trace>
  <inkml:trace contextRef="#ctx0" brushRef="#br1" timeOffset="-149588.989">25887 11837 44 0,'-11'41'22'0,"-3"19"-21"0,11-48 35 0,-8 4-36 16,4 3 1-16,0-4-4 16,0 1 1-16,3-7-10 15,1-15 0-15</inkml:trace>
  <inkml:trace contextRef="#ctx0" brushRef="#br1" timeOffset="-149393.688">25756 11442 46 0,'4'25'23'0,"13"-9"-18"16,-9-13 33-16,-1 0-38 16,0 3 0-16,3-2 0 15,4-4 0-15,4 0-5 16,3 3 0-16,7-3-9 0,1-3 1 15</inkml:trace>
  <inkml:trace contextRef="#ctx0" brushRef="#br1" timeOffset="-148913.056">26077 11822 38 0,'7'18'19'0,"-3"-11"-17"0,-4-7 25 15,0 0-27-15,0 0 1 0,7-3-1 16,0-4 1-16,4-2-2 16,-1-1 1-16,1 1 0 15,-1 0 1-15,1 2-1 16,-4 7 1-16,0 3-1 16,0 7 0-16,-3-4 0 15,-1 0 1-15,-3 7-1 16,4 0 0-16,-1-1 0 15,1-3 0-15,-4 1 0 16,3-4 0-16,4-3-1 16,0-3 1-16,4-6-1 15,0-3 1 1,10-10-1 0,3 0 1-16,1 0 0 15,-4 3 0-15,0 1 0 16,1 2 0-16,-1 4 0 0,0 3 0 15,0 9 1-15,0 3 0 16,0 3 0-16,1 4 0 16,-1-1 0-16,0 1 0 15,0 3-1-15,0-1 1 16,0 1-2-16,1 0 1 16,-5-1-9-16,-6-5 0 15,-8-10-3-15,-6 0 1 16</inkml:trace>
  <inkml:trace contextRef="#ctx0" brushRef="#br1" timeOffset="-148389.613">25326 12822 39 0,'7'-16'19'0,"4"7"-18"15,-11 9 35-15,0 3-33 16,0 3 1-16,0 7 1 15,-4-1 1-15,1 1-8 0,-1 3 1 16,0-1 4-16,1 1 0 16,3-4-2-16,0 1 1 15,0-7-2-15,3 1 0 16,5-4 0-16,-1-6 0 16,3-7-1-16,4-6 1 15,4-2-1-15,0-1 0 16,-1-3 1-16,4 6 0 15,4-6-1-15,-4 10 1 16,-3 5 0-16,-1 4 1 16,-2 3-1-16,-5 7 1 15,1 5-1-15,-4 7 1 0,0 0-1 16,-4 3 0-16,1-4 0 16,-1-2 0-16,1-3-3 15,0-4 1-15,3-3-9 16,3-2 1-16,-3-11-5 15,7-5 1-15</inkml:trace>
  <inkml:trace contextRef="#ctx0" brushRef="#br1" timeOffset="-148147.623">25760 12781 46 0,'7'16'23'0,"7"-1"-22"0,-7-11 42 16,0-1-43-16,4 0 1 15,3 0-1-15,3 0 0 16,8 0 0-16,7-3 0 16,0-3-4-16,3-3 0 15,-3-4-10-15,-1-2 0 16,-6-10 0-16,-7 0 1 15</inkml:trace>
  <inkml:trace contextRef="#ctx0" brushRef="#br1" timeOffset="-147892.632">26017 12558 53 0,'18'13'26'0,"14"3"-32"16,-18-10 55-16,4 3-48 15,3 1 0-15,-4 5 0 16,1 7 0-16,-4 4-2 16,-3-1 0-16,-8 6 0 15,-3 3 0-15,-7 7-7 16,-14-3 1-16,-7-4-9 15,-8-9 1-15</inkml:trace>
  <inkml:trace contextRef="#ctx0" brushRef="#br1" timeOffset="-147426.981">26635 12922 31 0,'-18'44'15'0,"-24"-38"-7"0,35-6 15 16,-7 4-24-16,-4-4 1 0,-3 0 0 15,0-4 1-15,-4-2-1 16,-3 0 0-16,7-4 0 15,3-2 0-15,4-1-2 16,7 1 1-16,7-1-1 16,7 7 1-16,7 6 0 15,11 6 0-15,6 7 0 16,5-7 1-16,2 7 3 16,1 2 0-16,-3 4-1 15,-5 3 1-15,1-3-1 16,-4 0 1-16,0-7-2 15,4-5 0-15,-4-4-2 16,4-6 1-16,0-4 0 16,-7-8 0-16,-4-1-1 0,-7 0 1 15,-7-6 0-15,-18-3 1 16,-10 0-7-16,-7 0 1 16,-11 0-6-16,-3 0 1 15</inkml:trace>
  <inkml:trace contextRef="#ctx0" brushRef="#br1" timeOffset="-146707.009">27760 10047 46 0,'0'0'23'0,"-3"3"-19"15,-1 3 42-15,-3 13-43 16,-4 9 0-16,-6 29 1 16,-1 24 0-16,-3 35-6 15,-4 60 1-15,1 40 3 16,-1 60 1-16,0 35-2 15,-3 21 0-15,7 10-1 16,7-19 0-16,7-29-2 16,3-49 1-16,8-44-7 15,-1-41 1-15,4-41-10 0,4-47 0 16</inkml:trace>
  <inkml:trace contextRef="#ctx0" brushRef="#br1" timeOffset="-144920.001">28656 10329 29 0,'0'3'14'0,"4"-15"-3"0,-4 12 14 0,0 0-22 15,0 0 0-15,0 3 4 16,3 0 0-16,-3 9-9 16,-3 13 0-16,-1 10 6 15,1 9 0-15,-1 3-3 16,1 3 0-16,-1-9-9 16,4-4 1-16,0-5-6 15,7-10 0-15</inkml:trace>
  <inkml:trace contextRef="#ctx0" brushRef="#br1" timeOffset="-144545.223">29401 10470 42 0,'10'16'21'0,"-6"-16"-20"0,-4 6 34 16,-4 0-31-16,-6 4 1 15,-8-1 3-15,-14 10 0 16,-10 6-10-16,-22 9 1 15,-6 10 6-15,-15 13 1 0,-14 18-3 16,-10 13 1-16,-4 6-2 16,4 13 0-16,-1-10-1 15,4 0 1-15,18-6-4 16,11-19 1-16,13-19-6 16,15-9 1-16,14-12-13 15,17-20 1-15</inkml:trace>
  <inkml:trace contextRef="#ctx0" brushRef="#br1" timeOffset="-143884.067">28822 11160 38 0,'0'9'19'0,"0"-6"-12"0,0-3 20 15,-4 4-24-15,-3 2 1 16,-7 6 0-16,-3 1 1 16,-5 6-7-16,-2-7 0 15,-4 10 4-15,-1 3 1 16,1 10-3-16,0-1 1 16,7 7-1-16,3 3 1 15,11-6-5-15,7-1 0 16,7-9-10-16,7-6 1 15,7-12-1-15,4-10 1 16</inkml:trace>
  <inkml:trace contextRef="#ctx0" brushRef="#br1" timeOffset="-143491.985">28829 11530 37 0,'-7'28'18'0,"-4"-6"-21"15,8-16 36-15,3 1-33 16,-4-4 0-16,1-6 2 16,-1 0 0-16,8-7-2 15,-1-2 0-15,1-7 2 16,3 0 0-16,0 0 0 0,4-3 0 15,-1 3-1-15,4 1 0 16,0-1-1-16,0 3 1 16,1 4-1-16,-5-1 1 15,1 7-1-15,-4 3 0 16,0 6 1-16,0 6 0 16,-4 4 0-16,-3 5 0 15,0 4-1-15,0 4 0 16,0-1 0-16,0-3 0 15,0-4-7-15,4-2 1 16,3-10-7-16,4-12 0 16</inkml:trace>
  <inkml:trace contextRef="#ctx0" brushRef="#br1" timeOffset="-143269.207">29111 11464 46 0,'0'0'23'0,"25"3"-24"16,-18-3 38-16,4 0-37 16,3 0 1-16,0-3-1 15,3 0 0-15,1 0-4 16,0-3 0-16,-1 2-9 15,1-8 0-15</inkml:trace>
  <inkml:trace contextRef="#ctx0" brushRef="#br1" timeOffset="-143027.604">29259 11326 40 0,'-7'35'20'0,"4"2"-19"0,3-27 28 15,0 2-28-15,0 4 0 0,-4 3 0 16,1 9 0-16,3-3-2 16,0 6 1-16,0-9-5 15,0-3 0-15,0-3-7 16,0-7 1-16</inkml:trace>
  <inkml:trace contextRef="#ctx0" brushRef="#br1" timeOffset="-142773.335">29506 11326 34 0,'-3'16'17'0,"-8"21"-10"0,8-24 26 16,3 6-33-16,0 3 1 16,0 6-1-16,3 13 0 15,1-4-7-15,-1-2 1 16,-3-10-5-16,4-13 0 15</inkml:trace>
  <inkml:trace contextRef="#ctx0" brushRef="#br1" timeOffset="-142487.784">29573 11172 36 0,'7'26'18'0,"15"5"-14"15,-15-22 29-15,7 1-32 16,3 5 1-16,1 7 3 16,0 7 1-16,-4 2-7 15,-7 0 0-15,0 1 3 16,-7 2 1-16,0-6-5 15,-7 7 0-15,0-7-9 16,3-3 0-16,-6-15-3 16,6-7 0-16</inkml:trace>
  <inkml:trace contextRef="#ctx0" brushRef="#br1" timeOffset="-141978.21">29870 11191 43 0,'0'25'21'0,"-4"10"-27"0,4-29 40 0,-3 4-34 15,-1-4 0-15,1 3-1 16,-4 1 1-16,3-4 0 16,-3-3 0-16,3-3-1 15,1-3 1-15,3 0-2 16,0-4 0-16,3-8-3 16,1-4 0-16,-1-6-2 15,1 0 1-15,3-7-2 16,0 1 1-16,0 0 1 15,4 3 1-15,-1 9 6 16,1 3 0-16,0 7 3 16,3 5 0-16,0 8 3 0,0 5 1 15,3 0 1 1,-2 1 1-16,-5-1-4 0,1 4 1 16,-4-1-3-16,0 1 1 15,-7-1-3-15,0 1 1 16,-4-4-3-16,-3 1 0 15,-3-4-1-15,-4-3 0 16,-1-6-6-16,-2-3 1 16,3-4-7-16,3-2 0 15</inkml:trace>
  <inkml:trace contextRef="#ctx0" brushRef="#br1" timeOffset="-141603.385">30603 10044 46 0,'4'43'23'0,"-15"45"-21"0,4-56 38 16,-3 18-40-16,-4 25 0 15,-7 25 0-15,-4 26 1 16,4 21-1-16,-4 10 0 15,0 3 0-15,8-13 0 16,-1-12-5-16,4-13 1 16,3-31-10-16,1-18 1 15</inkml:trace>
  <inkml:trace contextRef="#ctx0" brushRef="#br1" timeOffset="-140507.053">30551 10044 30 0,'3'15'15'0,"-3"4"-6"0,0-13 15 0,0 4-20 16,0 2 0-16,0 1 4 15,-3 12 1-15,-8 9-10 16,-3 17 0-16,-4 21 7 15,-6 22 1-15,-8 31-2 16,7 35 0-16,0 28-2 16,4 32 0-16,7 6 0 15,4 31 0-15,6-3 0 16,4 3 0-16,4-16-1 0,3-6 1 16,3-12-1-16,4-19 0 15,4 3-4-15,3-19 0 16,-3-25-7-16,-4-22 0 15,0-25-10-15,-11-34 0 16</inkml:trace>
  <inkml:trace contextRef="#ctx0" brushRef="#br1" timeOffset="-139966.187">28282 12088 53 0,'74'28'26'0,"57"-15"-24"0,-75-13 41 16,29-10-42-16,24-2 1 0,29-7-1 15,10-9 1 1,0 0-4-16,-7 3 1 0,-21 9-6 16,-17 3 1-16,-29 7-10 15,-25 6 0-15</inkml:trace>
  <inkml:trace contextRef="#ctx0" brushRef="#br1" timeOffset="-139483.743">28716 12342 38 0,'7'13'19'0,"0"9"-17"15,-7-19 23-15,0 6-25 16,-3 10 0-16,-1 6-1 15,1 6 1-15,-1 4-3 16,1 3 0-16,3-7-8 16,3-3 1-16</inkml:trace>
  <inkml:trace contextRef="#ctx0" brushRef="#br1" timeOffset="-139230.741">29221 12455 51 0,'-36'47'25'0,"-48"31"-30"0,52-52 46 15,-3 11-41-15,-18 13 0 16,-21 10 0-16,-4 3 1 15,-7 2-2-15,8 1 1 0,10 3-5 16,7-3 1-16,7-3-10 16,7-10 1-16</inkml:trace>
  <inkml:trace contextRef="#ctx0" brushRef="#br1" timeOffset="-138810.475">28811 13145 36 0,'-10'41'18'0,"-1"-13"-14"0,8-25 23 15,-1 3-27-15,1-3 0 16,3-3 1-16,0-3 1 16,3-9-2-16,1-1 0 15,3-2 1-15,3-1 1 16,1 0-2-16,3-3 1 16,4 1-2-16,-1-4 1 15,1 6-1-15,-4 3 0 16,0 7 0-16,0 0 0 0,-3 9 2 15,-1 3 0-15,-3 4 1 16,4 5 0-16,-4 1-1 16,-3 9 1-16,-1 0-2 15,-3 0 1-15,0 0-6 16,0-9 1-16,4-7-9 16,3-12 1-16</inkml:trace>
  <inkml:trace contextRef="#ctx0" brushRef="#br1" timeOffset="-138255.048">29277 12853 45 0,'0'25'22'0,"-7"16"-24"0,3-31 36 15,1-4-35-15,-1 0 1 16,1 0-1-16,-4-3 1 0,3 1 0 16,1-4 0-16,-1 0-1 15,1-7 1-15,3-5-1 16,0-7 1-16,3-6-2 16,1 0 1-16,3-3-1 15,0-10 0-15,0 3 0 16,4 4 0-16,-1 3 1 15,4 6 0-15,4 6 1 16,3 7 0-16,4 9 2 16,-1 6 1-16,-2 7 1 15,-1-1 0-15,-4 4-1 16,-6-4 1-16,3 1-1 16,-7 0 0-16,-7-4-2 15,-3 0 1-15,-4-2-3 16,-8-4 1-16,-2-3-5 0,-8 0 1 15,0-3-10 1,1-13 1-16</inkml:trace>
  <inkml:trace contextRef="#ctx0" brushRef="#br1" timeOffset="-135836.992">18711 14474 27 0,'-17'19'13'0,"13"-6"1"0,4-13 13 15,0 3-22-15,0 0 1 16,4 0 3-16,3 0 0 15,3-3-11-15,12-3 0 16,13-6 7-16,14-1 0 16,4 1-9-16,18 0 1 15,-1-1-11-15,1 1 0 16</inkml:trace>
  <inkml:trace contextRef="#ctx0" brushRef="#br1" timeOffset="-135626.819">18521 14835 54 0,'3'38'27'0,"71"-48"-30"15,-45 7 43-15,20-6-40 16,15-7 0-16,3 4-13 15,10-4 1-15,8-3 3 16,-11 10 1-16</inkml:trace>
  <inkml:trace contextRef="#ctx0" brushRef="#br1" timeOffset="-134831.925">19265 15164 34 0,'4'3'17'0,"-1"1"-8"0,-3-4 19 16,0 0-26-16,0 0 0 15,4-4 3-15,3-5 1 16,3-7-6-16,8-9 0 16,7-12 4-16,10-17 1 15,7-11-1-15,8-14 0 16,6-12-2-16,4-15 1 16,0-14-2-16,-7 8 1 15,-7-5-1-15,-7 5 0 0,-8-4-2 16,-6 15 1-16,-11 10-2 15,-7 19 0-15,-3 16-1 16,-8 15 0-16,1 19-1 16,-11 13 1-16,-4 21-1 15,-3 20 1-15,-7 15 1 16,-4 9 0-16,0 22 0 16,4 26 1-16,3 15 0 15,-3 10 1-15,3 15 0 16,8 3 0-16,3-3 0 15,3-28 1-15,7-18-2 16,8-26 1-16,7-19-2 16,3-22 1-16,3-15-6 15,8-6 0-15,0-14-5 16,10-11 0-16</inkml:trace>
  <inkml:trace contextRef="#ctx0" brushRef="#br1" timeOffset="-134605.032">19928 14863 47 0,'-7'35'23'0,"-7"-1"-24"0,11-24 44 15,-4-1-43-15,0 4 1 0,0-1-1 16,0 1 1-16,3-4-4 15,0-3 1-15,4-6-8 16,8-6 0-16,2-13-5 16,1-12 1-16</inkml:trace>
  <inkml:trace contextRef="#ctx0" brushRef="#br1" timeOffset="-134441.097">19830 14547 43 0,'0'0'21'0,"14"15"-22"16,-7-8 38-16,0 2-38 16,3 0 1-16,5 4-4 15,2-7 1-15,4-3-1 16,11-3 0-16,-4 0-9 16,1-3 1-16</inkml:trace>
  <inkml:trace contextRef="#ctx0" brushRef="#br1" timeOffset="-133976.411">20119 14791 21 0,'0'25'10'0,"3"16"6"0,-3-35 9 15,4 1-24-15,0 2 0 16,-1 0 0-16,-3 1 1 16,0-10-3-16,7-6 1 0,4-1 0 15,3 1 1 1,-4-3-1-16,4-4 0 0,1 4 0 15,-1 2 0-15,0 1 0 16,0 9 0-16,-3 3 1 16,-1 7 0-16,1 3 0 15,-1 9 1-15,-3-6-1 16,4-1 1-16,-4 1-2 16,0-3 1-16,0-4-1 15,0-5 0-15,0-4-1 16,0-3 1-16,0-3-1 15,4-7 0-15,-1-5 0 16,5-10 1-16,2 6-1 16,4-9 1-16,4 9 0 15,0-3 0-15,3 0 0 16,0 0 1-16,0 6 1 16,-3 4 0-16,-4 2 1 0,0 7 0 15,1 6 0-15,-5 7 0 16,-3 12-1-16,0 6 0 15,-3 3-2-15,0 7 1 16,-4-1-6-16,0-2 0 16,3-4-9-16,-3-9 1 15</inkml:trace>
  <inkml:trace contextRef="#ctx0" brushRef="#br1" timeOffset="-133465.978">19315 15459 41 0,'-11'16'20'0,"0"-4"-14"16,8-2 32-16,-1-4-36 16,1 0 0-16,-1 4 0 0,1-1 1 15,-1-3-4-15,1 1 1 16,3-4 2-16,0 0 0 15,7-3-2-15,3-3 1 16,4-7-1-16,4-5 1 16,3-4-2-16,0-6 0 15,1 6 0-15,-1 0 0 16,-4 3 0-16,5 7 0 16,-5 6 0-16,-3 3 0 15,-3 9 1-15,0 7 0 16,-1 6 0-16,-3-3 1 0,-3 9-1 15,-1 0 0 1,1 0-2-16,-1 1 0 0,1-4-3 16,3-3 0-1,3-10-9 1,1-9 0-16</inkml:trace>
  <inkml:trace contextRef="#ctx0" brushRef="#br1" timeOffset="-133224.631">19745 15522 62 0,'4'12'31'0,"10"-2"-43"16,-7-10 58-16,3 0-46 0,8 0 0 15,7 0-4-15,6 0 1 16,8 0-3-16,-4-3 1 16,4-7-11-16,-7-5 1 15</inkml:trace>
  <inkml:trace contextRef="#ctx0" brushRef="#br1" timeOffset="-132954.439">20038 15378 44 0,'10'12'22'0,"8"-12"-15"16,-11 3 33-16,4 0-38 16,3 1 1-16,0 5 0 15,4 3 1-15,-4 1-5 16,0 3 0-16,-4-1 2 15,-6 7 1-15,-8 3-3 16,-3 1 1-16,-3 2-5 16,-4-3 0-16,-8-3-9 15,5-10 0-15,-1-12-1 16,8 0 0-16</inkml:trace>
  <inkml:trace contextRef="#ctx0" brushRef="#br1" timeOffset="-132309.876">20680 15522 53 0,'-7'41'26'0,"-25"-4"-35"16,18-24 54-16,-7 2-44 15,-4 1 0-15,-3 0-2 16,3-7 1-16,0-3-1 16,4-2 1-16,4-8 0 15,3-2 0-15,6-3-3 16,5-4 0-16,6-2-2 0,8-1 1 15,7 0-1-15,3 7 1 16,4-1 0-16,-1 7 0 16,-3 6 2-16,1 4 0 15,-1 5 2-15,-4-2 1 16,-2 12 0-16,-1 0 0 16,3-4-1-16,1 1 1 15,3 3-1-15,-3-6 0 16,3-1 0-16,11-8 0 15,-4-7 0-15,0 0 1 16,0-7 0-16,-3-8 0 0,0-7 1 16,-4-3 0-16,0-3-1 15,-14-7 0-15,-10-6-8 16,-15-3 0-16,-17 4-5 16,-8-1 1-16</inkml:trace>
  <inkml:trace contextRef="#ctx0" brushRef="#br1" timeOffset="-131574.584">21661 13443 37 0,'0'9'18'0,"-4"7"-13"16,4-13 31-16,-3 3-32 0,-5 1 0 15,1 2 2-15,-7 16 1 16,-3 13-8-16,-5 24 0 16,1 20 6-16,0 21 0 15,0 32-2-15,-4 31 0 16,1 35-1-16,-1 12 0 15,0 7-2-15,11-7 1 16,-4-28-1-16,4-28 0 16,7-22-2-16,0-13 0 15,7-15-7-15,0-10 0 16,0-16-8-16,0-12 0 0</inkml:trace>
  <inkml:trace contextRef="#ctx0" brushRef="#br1" timeOffset="-130582.755">22588 13945 42 0,'-7'40'21'0,"-7"23"-20"0,11-54 31 15,-4 7-30-15,0 3 0 0,-4 0-1 16,4-4 0-16,0-2-3 16,0-4 1-16,0 1 1 15,7-10 0-15,0-7-1 16,7-5 1-16,3-4-1 15,1-6 0-15,3-6 0 16,4-10 0-16,3-2 0 16,4-4 1-16,-1 3-1 15,1 7 0-15,0 5 1 16,-4 10 0-16,0 10 1 16,-3 12 0-16,-1 3 0 15,-6 7 1-15,-1 6-1 16,-2 9 0-16,-1 3 0 15,-7 1 0-15,-4 5-1 16,1 1 0-16,-1-3-1 16,0-4 1-16,1-6-6 0,-1-6 0 15,8-10-7 1,3-15 1-16</inkml:trace>
  <inkml:trace contextRef="#ctx0" brushRef="#br1" timeOffset="-130043.173">23128 13540 36 0,'0'22'18'0,"0"0"-13"16,0-13 27-16,0 4-29 15,0-1 1-15,-3 4 0 16,-4 9 1-16,-1 0-7 16,1 7 1-16,0-7 3 15,0-3 1-15,0 0-3 16,0-13 0-1,4-22-2 1,-1-5 0-16,4-11-2 16,7 1 1-16,0-3 0 15,0-1 1-15,0 7 0 0,0 3 0 16,4 4 1-16,0-1 1 16,3 3 0-16,3 4 1 15,1 2-1-15,0 4 1 16,3 3 0-16,0 3 1 15,0 0 0-15,0 0 0 16,-3 0 0-16,-4 3 1 16,0-3-2-16,-7 0 1 15,-7 6-2-15,-7 0 0 0,-7 4-3 16,-7-4 1 0,-7 0-10-16,-1-2 1 0,-6-11-2 15,7 1 0-15</inkml:trace>
  <inkml:trace contextRef="#ctx0" brushRef="#br1" timeOffset="-129591.766">21890 14562 56 0,'7'7'28'0,"21"-11"-32"0,-14 1 57 0,18 0-50 16,17-6 0-16,18-7 2 15,15-3 0-15,27 0-7 16,21-6 1-16,5 0 3 15,-5 6 1-15,-6 7-6 16,-19 2 1-16,-9 10-12 16,-26 4 1-16,-20-4-6 15,-19 3 1-15</inkml:trace>
  <inkml:trace contextRef="#ctx0" brushRef="#br1" timeOffset="-128842.158">22035 15312 47 0,'-8'40'23'0,"-6"11"-24"16,11-36 38-16,-4 1-38 15,0-3 1-15,3-1 0 16,-3 1 0-16,0-7 0 16,4-3 0-16,3-3 0 0,3-9 0 15,4-7-1-15,4-3 0 16,3-3-1-16,0-9 1 15,4-4-1-15,6 4 1 16,4 3 0-16,1-4 0 16,-1 7 0-16,-3 3 1 15,-1 7 0-15,-3 5 1 16,-3 10-1-16,-4 0 1 16,-3 10-1-16,-1-1 1 15,-6 7-1-15,-1 3 0 0,1 3 0 16,0 6 0-16,-1 0 0 15,1 0 1-15,-1 0-2 16,1-6 0-16,3-3-5 16,0-3 0-16,0-10-6 15,0-9 0-15</inkml:trace>
  <inkml:trace contextRef="#ctx0" brushRef="#br1" timeOffset="-128600.154">22412 15255 47 0,'7'16'23'0,"11"-22"-22"0,-8 6 41 15,1-3-42-15,6-4 0 16,5 1 0-16,6-3 1 15,0 2-5-15,4-2 0 16,-4 0-10-16,-7 2 0 16,-3-5 0-16,-4-7 0 15</inkml:trace>
  <inkml:trace contextRef="#ctx0" brushRef="#br1" timeOffset="-128390.59">22539 15086 46 0,'4'31'23'0,"-4"7"-32"0,-4-29 47 0,0 4-38 16,1 6 0-16,-1 6-6 15,1 0 1-15,3 6-4 16,3-3 1-16,1-9-4 15,10-12 0-15</inkml:trace>
  <inkml:trace contextRef="#ctx0" brushRef="#br1" timeOffset="-128150.127">22892 14979 47 0,'-4'54'23'0,"11"15"-35"0,-7-51 48 16,-3 11-37-16,-1 5 1 15,1 7-10-15,-1 0 1 16,1-1 2-16,-11-11 1 0</inkml:trace>
  <inkml:trace contextRef="#ctx0" brushRef="#br1" timeOffset="-127654.201">22052 14945 34 0,'-3'19'17'0,"-8"-7"-13"0,11-12 24 0,-7 6-26 16,-7 4 0-16,-4 2 0 16,-6 7 1-16,-5 6-4 15,-6 4 1-15,10 11 0 16,1 10 0-16,2 16-2 16,8 3 0-16,7 0-3 15,7-3 0-15,14-3-7 16,15-13 0-16</inkml:trace>
  <inkml:trace contextRef="#ctx0" brushRef="#br1" timeOffset="-127250.558">23135 14841 40 0,'0'29'20'0,"4"40"-24"0,-4-57 34 0,3 13-30 16,1 13 0-16,-1 3 2 15,1 12 0-15,-4 6-2 16,0 14 1-16,-4-1 0 16,1 0 0-16,-4 0-1 15,-7-6 0-15,-11-13-10 16,-7-6 0-16,0-15-2 15,4-11 0-15</inkml:trace>
  <inkml:trace contextRef="#ctx0" brushRef="#br1" timeOffset="-126740.48">23389 14848 43 0,'4'40'21'0,"6"11"-28"0,-6-42 41 16,-4 10-34-16,0 6 0 15,0 3 0-15,0 0 1 0,0 1-1 16,0-8 0-16,0-2 0 16,-4-3 0-16,1-7-1 15,-1 1 1-15,1-7-3 16,-1-9 0-16,1-7-4 16,3-9 0-16,-4-3-2 15,1-3 0-15,3-3 0 16,-4-4 0-16,4 4 1 15,0 2 1-15,4 7 7 16,3 1 0-16,0 8 5 16,0 7 0-16,3 3 3 15,1 6 1-15,7 6 2 16,6 10 0-16,1 0-2 16,-4-7 1-16,-3 1-4 15,-4-4 1-15,-4 1-5 16,-6-4 1-16,-11 3-3 15,-4 1 1-15,-3-4-9 16,-3 0 1-16,2-6-7 0,-6-3 0 16</inkml:trace>
  <inkml:trace contextRef="#ctx0" brushRef="#br1" timeOffset="-126199.98">24268 13421 34 0,'-4'37'17'0,"-10"4"-13"0,10-19 25 16,-3 13-23-16,-7 24 0 15,-3 23 1-15,-5 24 1 16,-2 39-11-16,-1 24 0 15,0 22 7-15,1 19 0 16,3 4-4-16,6 11 0 16,1-5-3-16,11-7 1 0,-1-25-8 15,4-31 1-15,0-41-5 16,7-31 0-16</inkml:trace>
  <inkml:trace contextRef="#ctx0" brushRef="#br1" timeOffset="-122850.087">24677 14750 36 0,'10'0'18'0,"19"7"-12"0,-19-10 19 15,8 3-25-15,7-4 1 16,10 4 0-16,4 0 0 15,3-3-2-15,0 0 0 16,1 0-4-16,-15 0 1 16,0-3-7-16,-7-4 1 15</inkml:trace>
  <inkml:trace contextRef="#ctx0" brushRef="#br1" timeOffset="-122670.21">24663 15042 29 0,'17'16'14'0,"29"-13"-10"16,-32-6 20-16,7-4-28 16,11-2 0-16,4 0-13 15,2-7 0-15</inkml:trace>
  <inkml:trace contextRef="#ctx0" brushRef="#br1" timeOffset="-122145.085">25926 13800 45 0,'0'13'22'0,"-11"15"-22"16,4-22 40-16,-4 4-38 15,-6 5 1-15,-8 7 1 16,-7 7 1-16,-6 2-6 15,-5 19 0-15,-10 13 3 16,-7 18 1-16,-7 29-1 16,-7 16 0-16,-3 24-1 15,3 19 0-15,14 7-1 16,10 3 1-16,11-16-1 16,11-25 1-16,10-16-3 15,11-18 1-15,18-20-9 16,14-18 1-16,6-22-7 0,8-10 0 15</inkml:trace>
  <inkml:trace contextRef="#ctx0" brushRef="#br1" timeOffset="-120418.753">29894 13919 25 0,'-14'-3'12'0,"0"10"3"0,11-4 9 16,-4 9-23-16,0 7 1 16,-4 6 2-16,0 10 0 15,1 15-5-15,3 16 0 16,0 25 4-16,3 21 0 15,4 30 0-15,0 27 0 16,-7 3-1-16,-3 10 1 16,-5-6-2-16,-13-16 1 15,-7-22-2-15,-4-13 0 0,0-18-6 16,8-16 0 0,-1-22-8-16,0-25 1 0</inkml:trace>
  <inkml:trace contextRef="#ctx0" brushRef="#br1" timeOffset="-119788.028">30131 14126 28 0,'3'60'14'0,"-3"18"-12"0,-3-53 15 0,-4 10-15 16,0-1 0-16,0-5-3 15,3-7 1-15,-3-7-1 16,0-8 0-16,3-7 1 15,1-7 0-15,-1-15-2 16,8-9 1-16,-4-7 0 16,3-6 1-16,-3-3-1 15,0 4 1-15,4-5-2 16,3 5 1-16,0 2-1 16,7 6 1-16,0 1 0 15,7 9 0-15,-3 6 1 16,0 3 0-16,3 4 3 15,4 9 1-15,3 3 1 16,4 9 0-16,-1 4 0 16,-6 5 0-16,-4 1-1 15,-7 3 0-15,-7 0-3 0,-7-3 1 16,-7 3-3-16,-10-7 1 16,-8 4-9-16,-7-6 1 15,-7-7-3-15,1-3 1 16</inkml:trace>
  <inkml:trace contextRef="#ctx0" brushRef="#br1" timeOffset="-118661.685">25703 14703 34 0,'-7'32'17'0,"14"-29"-12"0,-7-3 17 0,7 0-21 16,4-6 1-16,14-10 2 15,-1-6 0-15,8-13-4 16,3-12 1-16,1-22 2 15,-1-3 0-15,0-6-1 16,1 6 1-16,-5-7-1 16,-6 4 0-16,-4 3-2 15,-7 6 0-15,-3 3-2 16,-4 13 1-16,-4 10-1 16,-3 14 1-16,0 17-2 15,-3 15 1-15,-4 10 0 16,-4 9 1-16,-3 13 0 15,-3-4 1-15,-1 13 0 16,0 7 0-16,1 8 0 16,3 10 1-16,-1 10-1 15,1-1 0-15,7 7 0 0,4-9 1 16,-1-10-3-16,4-7 0 16,4-21-9-16,6-13 1 15,8-18-1-15,0-13 0 16</inkml:trace>
  <inkml:trace contextRef="#ctx0" brushRef="#br1" timeOffset="-118436.851">26130 14575 36 0,'-3'44'18'0,"-1"-29"-19"16,4-8 34-16,-3 2-33 16,-1 4 0-16,1 2-1 15,-4-8 1-15,3-1-8 16,1-3 1-16,3-9-4 16,0-7 1-16</inkml:trace>
  <inkml:trace contextRef="#ctx0" brushRef="#br1" timeOffset="-118241.404">26134 14368 29 0,'10'19'14'0,"8"3"-16"0,-11-29 23 16,0 4-22-16,0 3 1 15,0 0-14-15,4 6 1 16,-1 1 12-16,5-1 1 16</inkml:trace>
  <inkml:trace contextRef="#ctx0" brushRef="#br1" timeOffset="-117836.422">26229 14631 29 0,'4'10'14'0,"-4"-7"-15"0,3 0 27 0,-3-3-28 15,0 0 1-15,7-3-1 16,-3 0 1-16,3 0 1 16,3-4 1-16,-3 1-2 15,4-3 1-15,0 2 0 16,-4 1 1-16,3 6-1 16,-3 6 1-16,0-3-1 15,0 4 1-15,-3 8-1 16,-1 1 1-16,1 3-2 15,-1-3 1-15,5-1 0 16,-5-5 0-16,1-7-1 16,6-6 1-16,1-4-1 15,-1-2 0-15,1-4-1 16,-1 1 1-16,5 2-1 0,-1 1 0 16,3 0 1-16,1-1 0 15,0 4 2-15,3 0 0 16,3 6 1-16,1 3 1 15,-4 0 0-15,1 0 0 16,-5 10-1-16,-3 2 1 16,-3 7-6-16,-4 0 1 15,-4-3-7-15,-6-6 0 16</inkml:trace>
  <inkml:trace contextRef="#ctx0" brushRef="#br1" timeOffset="-117266.287">25509 15215 42 0,'7'12'21'0,"4"-12"-23"15,-7 6 38-15,-4 4-37 0,0 2 1 16,0 1 0-16,-4 3 0 15,0-1 0-15,-3 4 0 16,0 0 0-16,-3-4 0 16,3-2 0-16,0-4 0 15,3-2-1-15,1-7 0 16,6-10-2-16,4-5 0 16,4-4-1-16,3-6 0 15,4 0-1-15,-1 3 1 0,1 0 0 16,-1 0 1-1,-2 3 1-15,-5 3 1 0,4 10 1 16,-7 6 1-16,4 6 1 16,-8 10 1-1,1 18 0 1,-1-2 0-16,1-1-1 16,0 1 0-16,-1-4-1 15,4-3 0-15,4-6-9 16,-1-7 1-16,1-12-3 15,-1-9 0-15</inkml:trace>
  <inkml:trace contextRef="#ctx0" brushRef="#br1" timeOffset="-117009.45">25908 15246 39 0,'7'6'19'0,"7"10"-22"0,-10-13 36 16,3 0-33-16,0 0 0 16,7 7 0-16,0-4 0 15,4 0-2-15,-1-3 1 16,4 0-7-16,1 1 0 0,-1-11-3 15,-7-5 1-15</inkml:trace>
  <inkml:trace contextRef="#ctx0" brushRef="#br1" timeOffset="-116726.155">26173 15189 40 0,'7'10'20'0,"0"2"-21"15,-7-8 38-15,3 5-34 16,4 0 1-16,4 7 1 16,-4 0 1-16,0-1-8 15,0 1 1-15,-10 3 3 0,-5 0 0 16,1-1-2-16,-3 4 1 15,-4 0-4-15,-4-3 1 16,0-6-8-16,1-4 0 16,3-9-4-16,3-3 1 15</inkml:trace>
  <inkml:trace contextRef="#ctx0" brushRef="#br1" timeOffset="-116304.564">26628 15453 30 0,'14'44'15'0,"-18"-13"-10"16,4-28 20-16,-3 0-25 15,-8 1 0-15,-3-4-1 16,-4 0 1-16,-3-7 0 15,-3-2 0-15,2-4 0 16,1-9 0-16,4 7 0 16,2-1 0-16,5 0-2 15,6 4 1-15,4-1-1 16,7 7 1-16,8 9 0 16,2 3 0-16,8 4 0 15,7 2 1-15,-1 4 0 16,-2 0 1-16,-1-1 1 0,-7 4 0 15,0-3 0-15,4-4 0 16,0-2 0-16,-1-10 0 16,-3-10 0-16,1-8 0 15,-8-11-1-15,-14 4 1 16,-7-6-12-16,-11-4 0 16,-14 4-1-16,0 6 1 15</inkml:trace>
  <inkml:trace contextRef="#ctx0" brushRef="#br1" timeOffset="-115104.62">28127 14311 34 0,'0'13'17'0,"-4"18"-12"16,1-15 17-16,-4 0-22 16,0 6 0-16,0 0 0 15,0 0 1-15,0-1-1 16,0-2 0-16,3-3 0 16,-3-3 0-16,3-4 0 15,4-9 0-15,8-9-1 16,-1-7 1-16,7 0 0 15,3-9 0-15,5-3-1 0,2-10 1 16,1 1 0-16,3 2 0 16,0-3 0-16,1 7 0 15,-5 6 0-15,-3 9 1 16,-6 7 0-16,-5 12 0 16,1 10 0-16,-4 5 0 15,0 11-1-15,-7 8 1 16,0 4 0-16,-4 3 0 15,-3 0-1-15,4-7 0 16,-4-5-4-16,3-7 1 16,1-9-8-16,3-13 1 0</inkml:trace>
  <inkml:trace contextRef="#ctx0" brushRef="#br1" timeOffset="-114773.938">27552 14744 44 0,'0'28'22'0,"21"-18"-17"15,-10-10 38-15,10-3-41 0,14-4 1 16,7 1 2-16,18-6 1 16,18-4-7-16,17-9 0 15,15 9 4-15,-1-3 0 16,0 4-2-16,-6-1 1 16,-15 7-6-16,-10 9 0 15,-19 0-9-15,-16 0 0 16,-22 3-5-16,-10 3 1 15</inkml:trace>
  <inkml:trace contextRef="#ctx0" brushRef="#br1" timeOffset="-114218.888">27369 15293 36 0,'14'12'18'0,"3"10"-15"16,-13-15 29-16,3-1-31 0,-7 0 0 16,0 4-1-16,0-1 0 15,-4-3-1-15,4-3 0 16,-7 1 0-16,4-4 1 16,3-4-1-16,3-5 0 15,4-7 0-15,4-6 1 16,3-6 0-16,4 6 0 15,3 0 0-15,-4 0 1 16,5 4-1-16,-1-1 1 16,0 0-1-16,-3 9 1 0,-1 7 0 15,-3 6 1-15,0 1-2 16,-3 2 1-16,0 6 0 16,-4 10 0-1,3 10-1 1,-3-4 0-16,0 0-1 15,0 0 1-15,4 1-1 16,0-4 0-16,3-6-10 16,0-4 1-16,0-15-1 15,-3-6 0-15</inkml:trace>
  <inkml:trace contextRef="#ctx0" brushRef="#br1" timeOffset="-113977.508">27848 15243 41 0,'0'9'20'0,"7"-6"-18"0,-7-3 40 15,11-3-41-15,3 3 0 16,7-3 0-16,7-3 0 15,8-1-3-15,-5-2 0 16,1 3-7-16,0 0 1 16,-4-7-6-16,0-6 1 15</inkml:trace>
  <inkml:trace contextRef="#ctx0" brushRef="#br1" timeOffset="-113736.106">27972 15020 46 0,'0'25'23'0,"0"7"-29"16,0-20 41-16,0 4-35 15,0 3 0-15,0 12 0 16,0 0 0-16,0 7-1 15,0 0 0-15,3-1-5 16,4-5 0-16,0-11-6 16,4-11 0-16</inkml:trace>
  <inkml:trace contextRef="#ctx0" brushRef="#br1" timeOffset="-113483.373">28624 14754 57 0,'7'34'28'0,"-28"44"-37"15,14-52 53-15,0 14-44 16,-7 10 0-16,-4 7-1 15,1 15 0-15,6 19-8 16,4 6 1-16,7-9-7 16,7 3 1-16</inkml:trace>
  <inkml:trace contextRef="#ctx0" brushRef="#br0" timeOffset="-104910.293">27623 15036 20 0,'17'-22'10'0,"-3"6"-5"0,-14 16 11 0,4-3-14 16,-4-3 1-16,0-4 2 15,-4 1 0-15,-3 0-7 16,-3-4 1-16,-8 0 3 15,-3 7 1-15,0-3-2 16,-11 6 1-16,-3-1-2 16,-4 8 0-16,0 2 0 15,7 0 1-15,1 7-3 16,-5-1 1-16,1 1-4 16,0 6 0-1,-8 25-4 1,8-1 1-16</inkml:trace>
  <inkml:trace contextRef="#ctx0" brushRef="#br0" timeOffset="-104685.239">27118 15585 19 0,'35'37'9'0,"29"-9"-1"0,-47-24 12 16,12-1-15-16,13-6 0 16,7-4 2-16,8-5 0 15,3-7-9-15,-4-6 0 16,-6-10 6-16,-8-5 1 0,-3-11-3 15,-7-2 0-15,-4 0-1 16,-7-10 1-16,-10 0-1 16,-4-3 0-16,-11 1-3 15,-3 5 1-15,-7 4-8 16,0 5 1-16,0 1-4 16,3 9 1-16</inkml:trace>
  <inkml:trace contextRef="#ctx0" brushRef="#br0" timeOffset="-103934.82">29309 14697 13 0,'0'-3'6'0,"-7"3"10"0,7-3 3 15,-4 3-15-15,1-6 0 16,3 6 5-16,-4-4 1 15,4 8-12-15,-3-1 1 16,-1 6 6-16,1 4 0 16,-1 9-2-16,-3 3 1 0,0 3-5 15,0 10 0-15,3-4-9 16,1-6 1-16,-1-3-3 16,8-12 1-16</inkml:trace>
  <inkml:trace contextRef="#ctx0" brushRef="#br0" timeOffset="-103662.459">29478 14779 27 0,'-3'28'13'0,"-4"3"-7"0,3-15 20 15,-7 9-24 1,-3 3 0-16,-7 4 2 0,-11 2 1 16,-6 7-7-16,-5-4 1 15,-3 4 3-15,-7 0 0 16,1 0-2-16,6 3 0 16,3-7-7-16,8-2 1 15,0-1-5-15,7-9 0 16</inkml:trace>
  <inkml:trace contextRef="#ctx0" brushRef="#br0" timeOffset="-103183.791">29281 15321 31 0,'-7'25'15'0,"-8"3"-14"16,12-18 25-16,-1-1-26 15,-3 1 1-15,0-1 0 16,4 0 0-16,-1 1-2 15,1-7 1-15,3-3 0 0,0 0 0 16,7-9 0 0,0-1 0-16,3-2-2 0,1-4 1 15,3-6 0-15,4-3 1 16,3 0-1-16,0-3 1 16,0 9 0-16,0 3 1 15,-3 4 0-15,-4 2 1 16,-3 1 0-16,-1 12 0 15,-3 6 0-15,0 7 0 16,0 9-1-16,-3 0 0 16,3 10-1-16,-3 5 1 15,-1-5-1-15,1-1 1 0,-1-5-6 16,1-4 1-16,-1-13-7 16,-3-15 1-16</inkml:trace>
  <inkml:trace contextRef="#ctx0" brushRef="#br0" timeOffset="-102777.394">29245 13722 36 0,'0'0'18'0,"-3"6"-14"0,3-6 29 16,0 10-32-16,0-1 1 15,-4 10 0-15,-3 3 0 0,0 6-3 16,0 6 1-16,0 7 1 16,0-6 0-16,3 5-4 15,1 1 0-15,3-6-9 16,0-7 0-16</inkml:trace>
  <inkml:trace contextRef="#ctx0" brushRef="#br0" timeOffset="-102534.107">29443 14004 31 0,'-4'28'15'0,"-13"-3"-7"16,6-18 18-16,-7 8-24 16,-6 7 0-16,-8 7 0 0,-3-1 0 15,-8 9-3-15,-2 1 0 16,2 6 0-16,4-3 1 16,8-7-7-16,2-2 1 15,8-7-5-15,0-7 0 16</inkml:trace>
  <inkml:trace contextRef="#ctx0" brushRef="#br0" timeOffset="-102073.103">29281 14296 30 0,'0'15'15'0,"-4"4"-13"16,1-13 25-16,-5 7-26 16,1 6 1-16,0-7 2 15,0 1 1-15,0-7-6 16,4 0 1-16,-1 1 2 15,1-1 1-15,3-6-2 16,7-9 1-16,0-4-3 16,3-6 1-16,1-3-2 15,3-3 0-15,0 0 1 16,0-3 0-16,4 0-1 0,-4 6 1 16,0 0 1-16,0 6 0 15,0 7 0-15,0 6 1 16,-3 6 0-16,3 6 0 15,0 4 0-15,0 5 0 16,-3 4 0-16,3 7 0 16,-3 2 0-16,-1 0 0 15,1 1-11-15,-1-4 0 16,1-6-2-16,-4-6 1 16</inkml:trace>
  <inkml:trace contextRef="#ctx0" brushRef="#br1" timeOffset="-97927.751">18288 16839 43 0,'7'9'21'0,"14"-12"-12"16,-10 3 22-16,3-6-30 0,4 0 1 16,3-7-1-16,3-3 1 15,-2 1-6-15,6-1 0 16,-3 0-9-16,-4 1 0 31</inkml:trace>
  <inkml:trace contextRef="#ctx0" brushRef="#br1" timeOffset="-97735.097">18306 17058 46 0,'7'22'23'0,"14"-19"-21"0,-14-6 34 0,7-6-36 16,4-4 0-16,3-2-2 15,4-1 0-15,6 0-5 16,1-2 1-16,0-8-7 16,0 8 0-16</inkml:trace>
  <inkml:trace contextRef="#ctx0" brushRef="#br1" timeOffset="-97178.541">18789 17278 54 0,'-21'63'27'0,"21"-45"-36"0,0-18 49 16,0 0-40-16,0 0 1 0,3-6 1 15,8-6 1-15,3-13-3 16,7-7 1-16,11-24 1 16,3-10 0-16,4-9 0 15,10-16 0-15,1-16-1 16,-4-3 0-16,-4 1-2 15,-7 8 1-15,-10 7-1 16,-7 13 0-16,-11 5 0 16,-4 17 1-16,-3 12-1 15,-7 12 1-15,0 13-1 16,-4 16 0-16,1 15-1 16,-4 16 1-16,0 7 0 15,0 12 0-15,-1 12 0 16,1 19 1-16,4 7 0 15,6 3 1-15,1 6-1 16,6 12 0-16,8-3 0 16,3 1 1-16,7-7-2 0,4-16 1 15,3-15-4-15,0-13 0 16,4-15-8-16,3-10 1 16,-3-25-4-16,0-7 1 15</inkml:trace>
  <inkml:trace contextRef="#ctx0" brushRef="#br1" timeOffset="-96967.551">19516 17046 57 0,'3'25'28'0,"-10"16"-38"16,7-29 56-16,0 4-46 15,0 0 0-15,0-4 0 16,0 1 0-16,4-7-7 16,3-3 1-16,0-15-9 15,-4-14 1-15</inkml:trace>
  <inkml:trace contextRef="#ctx0" brushRef="#br1" timeOffset="-96352.917">19576 16745 37 0,'14'15'18'0,"3"-5"-18"0,-10-7 23 16,8 0-24-16,-1 0 1 16,3 0-2-16,8 4 1 15,0 2-2-15,-4 4 1 16,0-4-3-16,0 0 0 15,-3 4 0-15,-4 6 0 16,-3 3 1-16,-1-3 1 16,-3 6 3-16,0-3 0 15,-7 3 2-15,0 3 0 16,0-9 2-16,0 0 0 0,0-7 0 16,0-2 0-16,0-7 0 15,0-3 1-15,7-7-2 16,0-2 1-16,0 3-2 15,4-4 1-15,0 4-1 16,-1 0 0-16,4 3-2 16,0 6 1-16,4 3 0 15,-4 3 0-15,0 4-1 16,0 0 1-16,-3 2-2 16,0 1 1-16,-4-7 0 15,0 1 0-15,0-4-1 16,0 0 1-16,-4-6-1 15,4-3 1-15,0-3-1 16,4-4 1-16,0-2-1 16,3-4 1-16,0-3-1 15,3 4 1-15,5-4 0 0,6 0 0 16,0 0 1-16,0-3 0 16,0 7 1-16,-3 5 1 15,-4 4 0-15,0 3 0 16,1 9 0-1,-5 7 0-15,1 5-2 0,0 14 1 16,-4 2-8-16,-4 4 0 16,-3-7-8-16,-3-6 1 15</inkml:trace>
  <inkml:trace contextRef="#ctx0" brushRef="#br1" timeOffset="-95827.091">18609 17943 49 0,'-11'15'24'0,"11"-2"-26"0,0-13 41 16,0 3-39-16,0-3 1 16,0 0 0-16,0 0 1 15,0 0-2-15,0 0 0 16,8-6 0-16,2-7 1 15,4-6 0-15,0-6 0 16,4-6-1-16,0 0 0 16,3 6 0-16,0-1 0 15,-3 4 0-15,-1 10 1 16,1 6-1-16,-4 6 1 0,4 6-1 16,-4 6 0-1,3 10 0-15,1 4 1 0,0 5-1 16,-1-6 0-16,-3 0 0 15,0 6 0-15,4-2-3 16,-4-4 1-16,0-3-6 16,0-10 1-16,1-2-8 15,2-10 0-15,1-10 0 16,3-5 1-16</inkml:trace>
  <inkml:trace contextRef="#ctx0" brushRef="#br1" timeOffset="-95585.041">19241 17899 44 0,'0'15'22'0,"3"-15"-23"0,-3 0 47 16,0 0-42-16,4 4 0 15,3-1 1-15,3 0 1 16,4 3-9-16,7-3 1 15,8 0 4-15,6-3 1 16,7 0-7-16,1-6 1 16,-1-3-7-16,4-7 1 15,-4-3-8-15,-3-9 1 16</inkml:trace>
  <inkml:trace contextRef="#ctx0" brushRef="#br1" timeOffset="-95286.689">19537 17711 42 0,'-14'37'21'0,"14"-37"-16"16,0 0 33-16,3 0-34 15,4 3 0-15,0 1 3 16,4-1 0-16,0 3-9 15,6 3 1-15,1 1 5 16,-1 2 0-16,1 1-2 16,-4 3 0-16,-7 2-2 15,-7 4 0-15,-7 6-3 16,-7-9 1-16,0 3-4 0,-4 0 1 16,-3-3-6-16,0-6 0 15,3-7-6-15,4-6 1 16</inkml:trace>
  <inkml:trace contextRef="#ctx0" brushRef="#br1" timeOffset="-94851.47">20077 17764 36 0,'24'31'18'0,"-6"10"-23"0,-15-28 28 15,1 2-19-15,-4 4 0 0,0 0 2 16,-4 0 1-16,-3-10-8 16,-3 1 0-16,-8 2 5 15,-3-3 1-15,-4 4-3 16,1-7 0-16,-1 1-1 16,4-1 0-16,0 0-3 15,-1 0 0-15,5 1-2 16,3-1 1-16,3 0 0 15,8-3 0-15,3 0 0 16,7 1 0-16,7-1 1 16,7 0 1-16,4 6 0 15,-1 1 1-15,1 2 0 16,3 4 0-16,-3 0 0 16,3-7 1-16,4 0 2 0,3-2 1 15,4-7-1-15,0-10 1 16,-7-5-1-16,-4-4 0 31,-14-13-3-31,-14-2 1 16,-14-1-14-16,-14 1 1 15</inkml:trace>
  <inkml:trace contextRef="#ctx0" brushRef="#br1" timeOffset="-93829.636">19011 15820 29 0,'28'-7'14'0,"15"26"-4"0,-29-19 13 16,0 7-19-16,4-1 0 15,-1 0 4-15,1-3 1 16,0 3-11-16,-4 1 1 15,-4-1 8-15,-6-3 0 0,-1 7-2 16,-6 5 0-16,-8 7-3 16,-6 10 1-16,-12 5-2 15,1 13 1-15,-11 10-2 16,-17 15 0-16,-4 16 0 16,-7 16 1-16,-4 15 0 15,4 22 0-15,7 26-1 16,7 5 1-16,15 4 0 15,6-3 0-15,4-26-1 16,6-6 0-16,8-21-3 16,11-7 1-16,6-7-5 15,22-18 0-15,17-12-10 16,18-23 1-16</inkml:trace>
  <inkml:trace contextRef="#ctx0" brushRef="#br1" timeOffset="-92943.84">21950 16259 53 0,'7'19'26'0,"-11"12"-30"15,1-22 41-15,-8 7-37 0,4 9 0 16,-3 10 0-16,-1-1 0 16,0 7 0-16,-3 0 0 15,0-4-3-15,0-5 0 16,0-7-11-16,3-10 1 16</inkml:trace>
  <inkml:trace contextRef="#ctx0" brushRef="#br1" timeOffset="-92599.614">21064 16989 63 0,'39'7'31'0,"60"-26"-36"16,-57 9 54-16,25-2-47 15,32-10 1-15,18 3 0 16,6 10 0-16,8-1-5 15,-8 7 1-15,-17-3 1 0,-11 6 0 16,-7 3-8-16,-10-3 1 16,-15 3-12-16,-10-9 1 15</inkml:trace>
  <inkml:trace contextRef="#ctx0" brushRef="#br1" timeOffset="-92163.011">21241 17209 51 0,'-4'16'25'0,"4"12"-22"0,0-16 35 16,-3 13-38-16,-4 1 0 15,-4 8 0-15,-7 10 1 16,4 9-3-16,0 7 0 16,4-7-4-16,-1 0 0 15,4-9-9-15,7-12 1 16</inkml:trace>
  <inkml:trace contextRef="#ctx0" brushRef="#br1" timeOffset="-91908.86">21456 17422 50 0,'14'13'25'0,"35"-20"-28"15,-27 7 42-15,9-3-39 16,5 3 0-16,2-3-4 16,-6 0 1-16,0 3-6 15,-4-3 1-15,0-7-6 16,-6-2 1-16</inkml:trace>
  <inkml:trace contextRef="#ctx0" brushRef="#br1" timeOffset="-91696.983">21632 17347 52 0,'-7'34'26'0,"-10"-9"-38"0,17-18 50 16,-4 5-38-16,4 1 0 0,0 6-7 15,4 3 1-15,-1-4-4 16,4-5 1-16</inkml:trace>
  <inkml:trace contextRef="#ctx0" brushRef="#br1" timeOffset="-91382.701">22165 17014 40 0,'-11'32'20'0,"-6"18"-20"0,13-34 28 16,-3 2-28-16,-3 1 0 16,3 6 0-16,0 4 0 15,-1 2-1-15,5 3 0 16,3 1-8-16,3-13 0 15,5-6-2-15,2-10 1 16</inkml:trace>
  <inkml:trace contextRef="#ctx0" brushRef="#br1" timeOffset="-91140.423">22338 17225 39 0,'-7'40'19'0,"-7"14"-17"16,3-39 37-16,-14 4-36 15,-10 6 0-15,-7 7 0 16,-11 5 0-16,4 7-4 16,-4 13 0-16,3-4 2 15,8-3 1-15,7-6-7 16,6-3 0-16,8-4-9 15,4-8 1-15</inkml:trace>
  <inkml:trace contextRef="#ctx0" brushRef="#br1" timeOffset="-90738.527">22123 17604 35 0,'10'34'17'0,"-6"4"-11"0,-4-25 20 16,-4 2-24-16,1 1 0 15,-4 0 3-15,-4 3 0 0,1-4-5 16,-1 1 0-16,4-4 3 16,0-2 1-16,3-1-1 15,1-6 0-15,3-3-2 16,7-6 1-16,3-3-3 15,8-4 1-15,0-3-1 16,3-2 1-16,0-1-1 16,0 6 0-16,-3 1 0 15,-1 2 0-15,1 10 1 16,0 3 1-16,-4 7-1 16,0 2 1-16,-3 4-1 15,-1 6 1-15,-3 3-1 16,0 3 1-16,0 1-2 15,-3-4 1-15,3 0-6 16,3-10 0-16,1-5-8 16,3-4 0-16</inkml:trace>
  <inkml:trace contextRef="#ctx0" brushRef="#br1" timeOffset="-90347.958">22772 16027 44 0,'3'62'22'0,"1"-2"-17"16,-1-38 34-16,1 3-37 15,-4 16 1-15,3 12 1 16,5 25 0-16,2 23-5 16,-6 12 0-16,6 31 3 15,-3 16 1-15,-3 12-3 16,3 7 1-16,-7-3-4 15,-4-19 1-15,1-20-4 16,-1-20 1-16,-3-14-7 16,-3-28 1-16,-4-28-4 15,-1-15 0-15</inkml:trace>
  <inkml:trace contextRef="#ctx0" brushRef="#br1" timeOffset="-89792.08">23128 16249 47 0,'-18'60'23'0,"-20"-16"-28"15,27-25 43-15,1 9-38 16,-5 6 1-16,1 1 0 16,4-4 0-16,-1-3-2 15,4-9 1-15,4-6 0 16,-1-7 1-16,4-15-2 15,0-7 0-15,0-3-1 16,0-9 1-16,4 0 0 16,-1-7 0-16,1-6 0 15,-1-6 0-15,4 0 1 0,0 3 1 16,4 1-1-16,3-4 1 16,4 9 0-16,-1 3 1 15,4 4 0-15,4 9 0 16,3 3 0-16,8 10 1 15,6 9 0-15,0 3 1 16,-6 3-1-16,-5 10 0 16,-3 0-1-16,-6 6 0 15,-8 9-1-15,-7 7 0 16,-7-4-1-16,-11 1 0 16,-10 5-4-16,-11-2 1 15,-6-10-13-15,-5-12 0 0</inkml:trace>
  <inkml:trace contextRef="#ctx1" brushRef="#br2">18023 13104 0,'0'0'15,"0"0"-15,0 0 0,-21 3 16,-18-3-16,-3 0 16,-21 0-16,13-3 15,50 3-15,-77-6 16</inkml:trace>
  <inkml:trace contextRef="#ctx0" brushRef="#br2" timeOffset="-82735.731">22564 17109 21 0,'14'-13'10'0,"-4"10"-4"16,-6-3 10-16,-4 6-16 15,7-7 1-15,-4-2 0 0,1 0 1 16,0-1-3 0,-1-2 1-16,-3-1 0 0,0 0 1 15,-3 1-1-15,-1-1 1 16,-3-2-1-16,-4 2 1 15,-3 1-1-15,4 2 1 16,-4 1-1-16,-1-4 1 16,1 4-1-16,-3-1 1 15,-1 1-1-15,4 0 1 16,-4 2 0-16,-6 4 0 16,6 3-1-16,4 0 1 0,0 0 0 15,0 0 0-15,0 0-1 16,-1-3 0-16,1 3 0 15,0 0 0-15,-3 3 0 16,-1-3 1-16,0 3-1 16,1 4 0-16,-1-1 0 15,0 0 0-15,-3 4 0 16,0-4 0-16,3 3 0 16,1-2 0-16,-1-1-1 15,4 0 1-15,0 0 0 16,0 1 0-16,0-4 0 15,-4 3 0-15,4 0 0 16,0 4 1-16,0 2-1 16,-4-2 0-16,4 2 0 15,0-2 0-15,-4-1 0 16,4 0 0-16,0 1 0 0,3 2 1 16,1 1-1-16,-1 3 0 15,1-4 0 1,-1 7 1-16,0-3-1 0,1 6 0 15,3-4 0-15,0 1 0 16,0 0 0-16,0 3 1 16,0 0-1-16,0-3 0 15,0 6 0-15,-1-6 1 16,5-1-1-16,-1 1 0 16,-3 0 0-16,4 0 1 15,-1 6-1-15,1-3 0 0,-1 0 0 16,1 0 0-16,-1 0 0 15,1 3 0-15,-1-3 0 16,4 0 0-16,0 3 0 16,4-3 1-16,-1 3-1 15,1-3 1-15,-1-3 0 16,4-4 0-16,0 1-1 16,0 0 1-16,0-1 0 15,1 1 0-15,-5 0-1 16,1 3 1-16,-1-4-1 15,1 1 1-15,-1 0-1 16,1-1 0-16,3 4 0 16,0-3 0-16,0-4 0 15,3 1 1-15,-3-1-1 16,1-2 0-16,2-1 0 0,-3 4 0 16,0-4 0-16,0 4 0 15,0-1 0-15,0 1 0 16,4-1 0-16,-4 1 0 15,0-1 1-15,0-2 0 16,4 2-1-16,3-2 1 16,-4 2-1-16,1 1 1 15,0-4-1-15,-1 4 1 16,-3-4-1-16,0 1 0 16,4-1 0-16,-4-3 0 15,0-3 0-15,4 1 0 16,-1 5 0-16,1-6 0 0,3 3 0 15,0-2 1-15,0-1-1 16,0 0 1-16,0-3-1 16,0 3 1-16,1-3-1 15,-1 0 0-15,0-3-1 16,0 3 1-16,0-6 0 16,0-1 0-16,0 1 0 15,0-3 1-15,0 2-1 16,-3 1 1-16,0 0-1 15,-1-1 1-15,-3 4-1 16,0-3 1-16,0 0-1 16,0 0 0 31,0-1 0-47,0 1 0 0,1 3 0 0,-1-3 0 0,0-4 0 0,0-2 0 0,3 2 0 15,-3-2 0-15,0-4 0 0,0 3 0 16,1 1 0-16,-1-1 0 15,0-2-1-15,0-4 1 16,3-3 0-16,-6-3 0 16,3-3-1-16,0-4 1 15,-4 4 1-15,1 0 0 16,-1 0-1-16,1 3 1 16,-4-4-1-16,4 4 1 15,-4 0 0-15,0 3 0 16,3 0-1-16,1 0 1 15,-4 0-1-15,3-6 1 0,1 0-1 16,3 6 1-16,0-3-1 16,-4 0 1-16,1-3 0 15,-4-4 0-15,0 1 0 16,-4-1 1-16,-3 1-2 16,0-3 1-16,-3-4 0 15,-5 3 0-15,1-2-1 16,0 2 1-16,-3 4-2 15,6 0 0-15,-3 2-5 16,0 1 1-16,3 0-9 16,-6-3 0-16</inkml:trace>
  <inkml:trace contextRef="#ctx0" brushRef="#br1" timeOffset="-73351.541">23403 17046 54 0,'7'9'27'0,"-7"-12"-23"0,0 3 28 15,0 0-31-15,0 0 1 16,0 0 2-16,4-6 1 16,-1 3-6-16,1-4 1 15,7 1 3-15,10 0 0 16,3 0-1-16,12-4 1 15,2 4-7-15,-2-3 1 16,-8 2-11-16,-7-2 0 16,0 3-4-16,-7 6 1 15</inkml:trace>
  <inkml:trace contextRef="#ctx0" brushRef="#br1" timeOffset="-73139.283">23153 17187 60 0,'-11'28'30'0,"11"-12"-31"16,4-13 59-16,3 0-56 15,3 0 1-15,5 0 0 16,9 1 0-16,8-4-5 16,7 0 1-16,0 0 0 15,-4 0 1-15,4 0-10 16,-4 0 0-16,7-7-10 15,1 1 1-15</inkml:trace>
  <inkml:trace contextRef="#ctx0" brushRef="#br1" timeOffset="-72767.19">24197 16745 56 0,'-7'19'28'0,"-7"3"-26"0,10-13 43 0,-6 7-42 16,-4 2 0-16,-4 11 2 16,4 8 1-16,0 20-7 15,0 15 1-15,0 6 3 16,-1 4 1-16,5 9-2 16,-1 6 0-16,4-12-4 15,0-13 1-15,0-10-7 16,7-15 1-16,0-15-13 15,4-26 1-15</inkml:trace>
  <inkml:trace contextRef="#ctx0" brushRef="#br1" timeOffset="-72211.692">24373 16544 39 0,'7'19'19'0,"-3"19"-13"0,-4-29 18 0,0 0-23 16,0 7 0-16,0 3 1 15,-4 3 0-15,1 9-3 16,-4-6 0-16,0 0 2 16,0-6 0-16,0-3-2 15,3-4 1-15,1-5-1 16,-1-7 1-16,4-13-1 16,4-6 1-16,-1-6-1 15,1 0 1-15,-1-9 0 16,1-7 0-16,-1-3 0 15,1 3 0-15,3 7 0 16,3-1 0-16,1 7 1 16,3 6 0-16,4 3 1 15,-1 4 0-15,8 5 1 16,-7 7 0-16,3 3 0 0,0 6 1 16,0 4-1-16,-7 2 0 15,-3-2-2-15,-11 2 0 16,-4 4-1-16,1 3 0 15,-8 3-4-15,-3 3 1 16,-7-3-9-16,-4-4 0 16,4-5-3-16,4-4 1 15</inkml:trace>
  <inkml:trace contextRef="#ctx0" brushRef="#br1" timeOffset="-71865.382">24543 17080 39 0,'-7'10'19'0,"10"-10"-11"15,-3 0 34-15,0 0-39 16,0 0 0-16,4 3 2 16,-4-3 1-16,0 3-8 0,0-3 1 15,14-3 4-15,7 3 0 16,4 0-2-16,3 0 1 15,0 0-6-15,-7 3 0 16,-3 0-12-16,0-6 0 16</inkml:trace>
  <inkml:trace contextRef="#ctx0" brushRef="#br1" timeOffset="-71635.553">24433 17397 58 0,'7'16'29'0,"11"-13"-33"15,-11-6 44-15,4 0-40 16,3-1 1-16,0-2-1 16,0 3 1-16,4 0-2 15,3 0 1-15,7-4-7 16,7 1 1-16,1-3-9 15,2-7 0-15</inkml:trace>
  <inkml:trace contextRef="#ctx0" brushRef="#br1" timeOffset="-71386.695">25284 16472 59 0,'-15'22'29'0,"12"25"-36"15,-8-25 50-15,-3 22-42 0,-10 15 0 16,-5 32 0-16,8 32 1 16,-7 30-3-16,7 13 0 15,7 4 1-15,3-26 1 16,4-12-7-16,0-29 0 0,0-34-10 15,-11-22 0-15</inkml:trace>
  <inkml:trace contextRef="#ctx0" brushRef="#br1" timeOffset="-66040.645">26356 17036 29 0,'-11'26'14'16,"-3"-11"-4"-16,14-12 15 0,0 0-23 15,0 1 1-15,4-4 0 16,6-7 1-16,8-5-5 16,7-10 0-16,10-10 3 15,14-5 1-15,4-7-2 16,-3-9 0-16,6-7 0 15,8-6 1-15,-4 7-1 16,-7-4 0-16,-4 10 0 16,-3 6 1-16,-7 6-1 15,-1 9 0-15,-9 7 0 16,-8 7 0-16,-4 8-1 16,-2 7 0-16,-8 9-1 0,-4 7 1 15,-6 6-1-15,-4 15 0 16,-4 4-1-16,-7 9 1 15,1 9 0-15,-8-2 0 16,-3 11-1-16,-7-5 1 16,6 3-2-16,5-4 0 15,2-2-3-15,1-10 1 16,7-19-2-16,7-19 0 16,7-9-3-16,4-15 1 15,6-10-1-15,-3-4 1 16</inkml:trace>
  <inkml:trace contextRef="#ctx0" brushRef="#br1" timeOffset="-65844.516">26568 16848 46 0,'10'10'23'0,"22"-10"-30"16,-18 0 52-16,7-3-45 15,0-4 0-15,8 1 0 16,2 3 1-16,5 0-6 16,-1 3 1-16,-3 0-9 15,0-7 0-15</inkml:trace>
  <inkml:trace contextRef="#ctx0" brushRef="#br1" timeOffset="-65574.781">27383 16459 46 0,'-7'26'23'0,"-4"21"-21"0,7-35 36 16,-6 10-38-16,3 9 1 0,-7 16 0 15,0 4 0-15,-8 8-2 16,1 1 1-16,7-1-4 16,4-5 0-16,3-7-8 15,7-3 0-15,7-26-2 16,3-2 0-16</inkml:trace>
  <inkml:trace contextRef="#ctx0" brushRef="#br1" timeOffset="-65183.973">27436 16952 44 0,'-4'41'22'0,"4"-29"-28"16,4-6 43-16,-4 4-35 15,7 2 0-15,-4 4 0 16,4 0 1-16,4-1-4 0,-4 4 0 15,3 0 2-15,1 0 0 16,0-4-2-16,3-2 0 16,0-4-2-16,3-5 1 15,1 2-1-15,0-6 0 16,3-6 0-16,-3-1 1 16,-1-2 0-16,4-1 0 15,-3 1 1-15,0-4 1 16,-4 1 0-16,0 3 0 15,-4-1-1-15,1 4 1 0,-4 0 0 16,-3-4 1-16,-1 4-1 16,1 0 1-16,-1-1-1 15,4 1 1-15,0 3-6 16,0 0 0-16,4-3-6 16,-4 2 1-16</inkml:trace>
  <inkml:trace contextRef="#ctx0" brushRef="#br1" timeOffset="-64674.954">28109 17055 39 0,'-3'22'19'0,"10"-22"-20"0,-7 0 32 16,0 0-30-16,0-6 1 15,0 3 0-15,-7 0 1 16,0 0-4-16,-4-4 0 15,-3 4 3-15,0 3 0 0,-4 6-1 16,1 1 1-16,-1-1-1 16,4 3 1-16,3 1-1 15,1-1 0-15,3 1-1 16,7-1 0-16,3-3 0 16,8-3 0-16,-1 0-1 15,1 1 1-15,3-1-1 16,-3-3 0-16,3 0 0 15,-4 3 1-15,1 0-1 16,0 3 1-16,-4 4 0 16,0-1 0-16,0 4 0 15,0-1 0-15,0 4-3 16,3-4 0-16,1 1-7 16,7-4 1-16,6-9-4 15,1 0 1-15</inkml:trace>
  <inkml:trace contextRef="#ctx0" brushRef="#br1" timeOffset="-64417.314">28670 17011 29 0,'-3'29'14'0,"-11"-11"-5"0,7-11 24 15,-4 2-31-15,-7 0 1 0,-10 4 2 16,-7 12 1-16,0 3-7 16,-8 10 0-16,-13 9 3 15,-1 6 1-15,1 4-5 16,7-4 1-16,10-6-7 16,7-9 1-16,14-13-7 15,15-22 1-15</inkml:trace>
  <inkml:trace contextRef="#ctx0" brushRef="#br1" timeOffset="-64239.421">28392 16876 36 0,'-4'29'18'0,"1"43"-19"16,6-53 29-16,1 6-28 15,3 0 1-15,3-3-4 0,4 3 0 16,4-6-6-16,10-4 1 16</inkml:trace>
  <inkml:trace contextRef="#ctx0" brushRef="#br1" timeOffset="-63893.926">29199 16967 36 0,'4'10'18'0,"-18"6"-17"0,7-16 26 0,-7 3-27 16,-11 0 1-16,-3 0 0 15,-4 0 1-15,4 0-3 16,3 0 1-16,4 7 1 15,3-4 0-15,4 0 0 16,4-3 1-16,-1 1 0 16,7-1 0-16,4 6 1 15,0 4 0-15,4 2-1 16,3 4 1-16,-3 0-2 16,-8 3 0-16,4 0-4 15,-11 0 1-15,-3 0-11 16,-10-3 0-16,-5-7 0 15,1 1 0-15</inkml:trace>
  <inkml:trace contextRef="#ctx0" brushRef="#br1" timeOffset="-63502.257">30332 17008 39 0,'-7'10'19'0,"-4"-7"-18"15,8 0 36-15,-4 6-34 16,-4 7 1-16,-7 6 0 16,-3 6 1-16,-3 7-7 15,-1-1 1-15,-3 1 3 16,6-4 0-16,5-6-8 15,3 0 1-15,7-12-9 16,7-13 1-16</inkml:trace>
  <inkml:trace contextRef="#ctx0" brushRef="#br1" timeOffset="-63307.6">30170 16851 38 0,'10'16'19'0,"11"-10"-20"0,-14-6 25 15,0 0-25-15,4-3 0 0,3 3-8 16,0 6 0-16,4 1 4 16,3-1 1-16</inkml:trace>
  <inkml:trace contextRef="#ctx0" brushRef="#br1" timeOffset="-62993.443">30445 17011 20 0,'0'35'10'0,"0"2"0"15,0-24 11-15,0 0-19 16,0-1 0-16,-4-6 0 15,4 4 0-15,0-10-3 16,4-7 1-16,3-2 1 16,0-7 0-16,3-2-1 0,-3-1 1 15,4 0-1 1,0 0 1-16,-4 3-2 0,0 4 1 16,0 3 0-16,0 2 1 15,0 7-1-15,0 7 0 16,0 2 0-16,0 7 0 15,-3 2-4-15,-1 4 1 16,1 3-6-16,3-9 0 16</inkml:trace>
  <inkml:trace contextRef="#ctx0" brushRef="#br1" timeOffset="-62708.398">31002 16911 39 0,'7'9'19'0,"-14"4"-22"16,4-10 34-16,-4 3-30 16,-4 4 1-16,-7-4 0 15,4 7 1-15,-3 2-4 16,-5 4 1-16,1 3 1 15,0 6 1-15,3 4-2 16,4-1 1-16,4 3-3 16,3-2 0-16,7-4-5 0,3-3 0 15,8-6-5-15,10-10 0 16</inkml:trace>
  <inkml:trace contextRef="#ctx0" brushRef="#br1" timeOffset="-62481.558">31260 17093 29 0,'-4'-6'14'0,"-3"-7"-11"0,4 7 21 15,-5 3-22-15,-6 0 0 0,0 3 2 16,0 3 1-16,0 3-6 16,0 6 0-16,0 10 3 15,0 0 0-15,0 3-1 16,3 1 0-16,0-1-4 15,8 0 1-15,3-6-5 16,7-4 0-16,4-5-4 16,-4-7 1-16</inkml:trace>
  <inkml:trace contextRef="#ctx0" brushRef="#br1" timeOffset="-62152.558">31302 17074 28 0,'7'41'14'0,"0"6"-7"0,0-38 23 0,-3 4-29 16,-1-1 1-16,1 1 1 0,-1-4 1 16,1 1-6-16,-1-7 1 15,4 0 2-15,0-6 1 16,0-3-1-16,4-4 0 15,0-6-2-15,3-5 1 16,0-1-1-16,4-4 1 16,-4 1-1-16,3 3 1 15,1 4 0-15,-4 2 0 16,0 3 0-16,0 7 0 0,-3 9 0 16,-1 7 0-1,-3 5-4-15,1 7 0 0,-1 3-8 16,3-3 1-16</inkml:trace>
  <inkml:trace contextRef="#ctx0" brushRef="#br1" timeOffset="-61866.374">31902 17008 33 0,'14'16'16'0,"-14"-7"-11"16,0-9 23-16,-4 3-27 15,-3 1 0-15,-7 2 1 0,0 3 1 16,-7 1-4-16,-4 2 0 16,0 1 2-16,4 6 1 15,7 2-1-15,0 1 0 16,3 4-2-16,1-1 1 15,3-3-4-15,0-4 1 16,7-2-9-16,14-7 1 16</inkml:trace>
  <inkml:trace contextRef="#ctx0" brushRef="#br1" timeOffset="-61583.126">32293 16613 35 0,'4'16'17'0,"-8"9"-13"16,4-19 25-16,-3 7-26 16,-4 9 0-16,0 0 1 15,0 9 1-15,-4 3-7 16,-3 7 1-16,3 3 4 15,1 16 0-15,-4 6-3 16,0-1 1-16,3 1-5 16,0-6 0-16,4-13-4 15,7-10 0-15,4-8-5 16,6-20 0-16</inkml:trace>
  <inkml:trace contextRef="#ctx0" brushRef="#br1" timeOffset="-61102.279">32491 17137 25 0,'17'47'12'0,"12"-35"-8"0,-19-12 18 0,4 3-19 15,1 1 1-15,-1-1 1 16,0 0 0-16,0-3-7 15,0 0 0-15,-3 0 4 16,-1-3 0-16,-3-4-2 16,-3-2 1-16,-4 0-2 15,-4-4 0-15,-6-3 1 16,-5 4 0-16,-2-1-1 16,-8 4 1-16,0 3-1 15,1 3 0-15,3 3-1 16,-1 3 0-16,5 0-1 15,-1 6 1-15,11-3 0 16,4 4 0-16,6-1 1 16,4 4 0-16,7-4 2 15,4 4 0-15,3-1 0 16,0 1 1-16,-3-1 0 16,-8 4 0-16,-2 0-1 0,-12-1 0 15,-3 4-1-15,-7-3 1 16,-4-3-2-16,1-4 1 15,-1 0-6-15,0-2 0 16,1-7-3-16,10-7 0 16</inkml:trace>
  <inkml:trace contextRef="#ctx0" brushRef="#br1" timeOffset="-60890.339">32748 17040 30 0,'4'34'15'0,"-1"16"-7"15,-3-37 27-15,-3 2-34 16,-1 4 0-16,1 0 1 16,-4 0 0-16,3 0-3 15,1-4 0-15,-1-2-3 16,1-7 1-16,3-6-8 15,3-9 0-15</inkml:trace>
  <inkml:trace contextRef="#ctx0" brushRef="#br1" timeOffset="-60696.569">32717 16820 27 0,'3'6'13'0,"15"-3"-1"0,-11-3 15 15,0 4-26-15,0-1 1 16,0 0 1-16,0 0 0 16,4 0-4-16,6 0 1 15,8 0-5-15,3 1 1 16,0-8-7-16,4-5 1 16</inkml:trace>
  <inkml:trace contextRef="#ctx0" brushRef="#br1" timeOffset="-59524.696">32953 16955 20 0,'4'9'10'0,"-1"1"1"16,-3-10 10-16,0 0-16 16,0 0 0-16,0 3 3 15,0 9 0-15,0-2-10 0,-3 2 1 16,-5 10 6-16,1 3 1 15,0 4-3-15,0-4 0 16,0-3-1-16,4-4 0 16,-1-2-1-16,4-3 0 15,0-4-1-15,0-3 0 16,0-6 0-16,7-6 0 16,7-13-4-16,4-6 0 15,7-6-8-15,-1-4 1 16,8-5-2-16,0-1 0 15</inkml:trace>
  <inkml:trace contextRef="#ctx0" brushRef="#br1" timeOffset="-59105.813">33147 17036 41 0,'11'16'20'0,"3"6"-22"16,-7-19 39-16,0 3-37 16,7 1 1-16,4-4 0 15,-1 0 0-15,1-6-2 16,-1-3 0-16,1-7 1 0,-4-3 0 15,-3 1-1-15,-1-4 1 16,-3-3-1-16,1-6 0 16,-5 3-1-16,1 9 1 15,-4 0-1-15,-4 4 0 16,-7 9 0-16,-3 6 0 16,-3 9 0-16,-4 7 0 15,6 6 1-15,1 13 1 16,4 3 0-16,6-4 0 15,4-2 0-15,7-4 1 16,4-3-8-16,3-6 0 0,0-9-3 16,7-7 0-16</inkml:trace>
  <inkml:trace contextRef="#ctx0" brushRef="#br1" timeOffset="-58938.874">33553 17187 52 0,'-7'44'26'0,"-4"-13"-39"15,11-25 53-15,-3 1-55 16,-1 2 1-16,-14-18-12 16,4-10 0-16</inkml:trace>
  <inkml:trace contextRef="#ctx0" brushRef="#br1" timeOffset="-52707.867">31863 12148 6 0,'74'-54'3'0,"7"-18"4"16,-56 57 4-16,3-7-8 15,4-10 0-15,0 4 1 16,-1-13 0-16,1-3-6 16,7-6 1-16,-4-12 3 15,7-7 0-15,-3-16-1 16,-3 10 0-16,-1-13 0 16,-3-13 0-16,-1 1-1 15,-6-7 1-15,-7-2-1 16,-8-4 1-16,-10-6-1 0,-7-13 0 15,-7 10 0-15,-7-7 0 16,-18-3 0-16,0-6 0 16,0 13 0-16,-6 0 0 31,-61-73 0-31,-4 26 0 16,12 18 0-16,-8 10 0 15,0 12 0-15,-10 10 0 16,-4 9 0-16,7 12 0 15,-4 4 0-15,-6 19 0 16,-11-1 0-16,3 7 0 16,-3 6 0-16,4 10 0 15,-15 3 0-15,15 6 0 0,-5 3 0 16,1 3 0-16,-7 6 1 16,11 4 0-16,-8 6 0 15,-3-3 0-15,-14 3 0 16,17 3 0-16,-10 0 1 15,-11-3 0-15,8 0-2 16,-1 0 1-16,-3-7-1 16,-8-5 1-16,19-4-1 15,3 3 1-15,10-6-1 16,1-12 0-16,10-1 0 16,24-2 1-16,15-10-1 15,7-10 1-15,7-5 0 16,18-13 0-16,14-10 0 15,6-9 0-15,8-3 0 0,11 3 0 16,6 15-2 0,1 1 1-16,3 19-5 0,-4 5 0 15,-3 10-4-15,-4 7 0 16</inkml:trace>
  <inkml:trace contextRef="#ctx0" brushRef="#br1" timeOffset="-51688.815">26790 7127 35 0,'46'57'17'0,"-11"-29"-24"15,-24-25 32-15,3 0-25 16,-4 0 0 0,4-3-2-1,4-9 0-15,3-16 1 16,0-16 1-16,1-15-1 16,2-1 0-16,1-15 0 15,-4-3 0-15,0-13 1 16,-7 3 0-16,1-2 0 15,-8 5 0-15,0 7 0 16,-7 3 0-16,-4 9 0 16,-3 10 0-16,0 2-1 15,-4 4 1-15,4 4-2 0,0 5 1 16,4 3-1-16,3 4 1 16,3 3 0-16,4 6 0 15,8 6 0-15,2 7 0 16,11 12 0-16,1 16 1 15,9 9 0-15,15 22 0 16,11 10 0-16,6 12 1 16,12 19 0-16,-5-3 1 15,-13-1 0-15,-8-8 0 16,-3-1-1-16,-11-6 0 0,-10-9-1 16,-4-7 1-16,-14-2-1 15,-14-10 0-15,-10 3 1 16,-29 6 0-16,-35-6 1 15,-35 3 0-15,-54 0 1 16,-38-6 1-16,-53-9-5 16,-35 2 0-16,-25-8-8 15,21 21 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2:51:05.3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9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6T02:57:05.317"/>
    </inkml:context>
  </inkml:definitions>
  <inkml:trace contextRef="#ctx0" brushRef="#br0">9465 3490 18 0,'-7'-7'9'0,"3"17"-1"16,4-10 9-16,0 0-15 15,0 0 0-15,0 0 3 16,0 0 0-16,0 0-5 0,0 0 0 16,4 0 5-16,3-3 0 15,4 3-1-15,3-7 0 16,0 7-1-16,3 7 1 16,5-14-1-16,-8 7 0 15,7-3-1-15,0-3 0 16,-3 0 0-16,-1-4 0 15,5 1-1-15,6 0 0 16,0 5 0-16,4-5 0 16,3 3-1-16,-3 3 0 15,3-1 1-15,4 1 0 16,3 0 0-16,-3 0 0 0,0 0 0 16,0 0 0-16,-1 0 0 15,-6 3 0-15,3 0 0 16,-6 0 0-16,13 0-1 15,4 3 1-15,0 0-1 16,0 0 1-16,3 0-1 16,4 0 0-16,-4-3 0 15,4 0 1-15,-7 0-1 16,0 0 0-16,3 0 0 16,8 3 1-16,-1 1-1 15,1-1 1-15,3 3-1 16,0-6 0-16,3 3 0 15,-3 3 1-15,-7-2-2 16,3 2 1-16,4-3 0 16,4 6 0-16,3-5 0 0,0 5 1 15,3-6-1-15,-2-3 0 16,-5 6 0-16,1 4 1 16,3-1-1-1,7 1 0-15,3-1 0 0,-3 0 0 16,0 1 0-16,-7-1 0 15,4 1 0-15,3 2 0 16,4-6 0-16,3 1 0 16,-4-4 0-16,1 0 1 15,-7-3-1-15,-1 3 0 16,47 3 0 0,-5-2 1-16,-9 2-1 15,-8-6 0-15,-10 0 0 16,3 3 0-16,4 3 0 15,-8-6 1-15,1 10-1 16,0-10 0-16,-8 3 0 16,1 0 0-16,6 0 0 15,1 0 1-15,-4 0-1 16,0 0 0-16,1 1 1 16,-8-1 0-16,3 0-1 15,1 3 0-15,3-6 0 16,0 9 1-16,0-9-1 15,0 4 1-15,-3-4-1 16,-4 6 0-16,7-3 0 16,0-3 1-16,-3 0-1 0,0 0 0 15,-4 0 0-15,0-3 1 16,-11 3 0-16,-3 0 1 16,0 0-2-16,0 0 0 15,0 0-1-15,-3 0 1 16,-8 3 0-16,4 0 1 15,-7-3-2-15,-4 3 0 16,-3 4 1-16,0-1 0 16,-8 0 0-16,-2-3 0 15,-5 0 0-15,-2 1 0 16,-5-4 0-16,-3 0 0 0,-3 0 0 16,-1 6 0-16,-2-6-1 15,-1 0 1-15,-4 0-1 16,1 0 0-16,-4 0-2 15,3 3 0-15,-3-3-8 16,0 0 1-16,0-3-7 16,-3 6 1-16</inkml:trace>
  <inkml:trace contextRef="#ctx0" brushRef="#br0" timeOffset="2553.028">2265 4499 34 0,'0'4'17'0,"7"-4"-7"15,-7 0 17-15,0 0-25 0,3 3 1 16,4 3 1-16,-7 3 1 15,4 4-6-15,3 0 1 16,-7 8 3-16,0 8 1 16,-7 5-2-16,3 4 0 15,4 6-2-15,-7-7 1 16,4 7-5-16,-4-9 0 16,3-10-10-16,4-6 0 15</inkml:trace>
  <inkml:trace contextRef="#ctx0" brushRef="#br0" timeOffset="3257.872">2671 4471 30 0,'10'-22'15'0,"-10"0"-3"0,0 16 14 16,-7-13-25-16,-4 0 1 0,-6-6 1 16,-8 3 1-16,4 7-5 15,-14-10 0-15,-8 12 4 16,-6 7 0-16,-7 3-2 16,-15 6 1-16,7 6-1 15,-6 7 1-15,10 9-4 16,4 3 1-16,3 10-3 15,3 6 1-15,4 12-1 16,15 7 0-16,-1 12 0 16,21 7 0-16,11 9 3 15,11-4 0-15,10-11 3 16,7-10 0-16,22-10 3 16,10-18 0-16,21-16 0 15,0-22 0-15,0-10-1 0,4-15 1 16,-4-9-3-16,-7-23 1 15,-7-2-7-15,-18-4 1 16,-6-9-6-16,-15 12 1 16,-10 4-6-16,-26-4 0 15</inkml:trace>
  <inkml:trace contextRef="#ctx0" brushRef="#br0" timeOffset="4373.059">4664 4365 26 0,'10'0'13'0,"8"15"-5"16,-18-15 17-16,0 0-23 16,0 3 1-16,-7 1 5 15,-4-1 1-15,-20 3-9 16,-19-3 1-16,-20 7 6 16,-15 2 0-16,-10 4-2 15,-4 3 1-15,0 6-3 16,-7-3 0-16,15 0-2 15,9-4 1-15,5-2-3 16,13 9 1-16,4-3-2 0,15 3 1 16,13 3-1-1,11-9 0-15,10 0 0 0,15-3 1 16,6-1 0-16,11-5 1 16,15-1 0-16,13-3 1 15,0 1-1-15,-6-4 1 16,-5 3-2-16,-9 10 1 15,-8-4-1-15,-18 13 1 16,-6 10-1-16,-15-1 0 16,-10 1-1-16,-11 9 1 0,4-3 0 15,-4 9 1-15,0-3 0 16,-3-3 0-16,3 0 0 16,0-7 1-16,8 1-1 15,6 0 1-15,4-1-1 16,7 1 1-16,-4-4 0 15,7-6 0-15,4-2 0 16,7-1 1-16,7-3 0 16,8-4 1-16,9-2-1 15,8-3 1-15,-4-4 0 16,15-6 0-16,13 0-1 16,7-6 1-16,8-3-2 15,0-3 0-15,3 5-3 16,-14 1 1-16,3 0-6 15,-3 0 1-15,-3 3-7 16,-15 0 0-16,0-3-5 16,-6 3 1-16</inkml:trace>
  <inkml:trace contextRef="#ctx0" brushRef="#br0" timeOffset="4659.338">4385 5136 53 0,'-7'28'26'0,"14"16"-36"15,-7-28 50-15,-11 12-40 16,4 7 0-16,4 15 0 16,-8 3 0-16,4-3-7 15,4-3 1-15,-4-9-8 16,7-13 1-16</inkml:trace>
  <inkml:trace contextRef="#ctx0" brushRef="#br0" timeOffset="5393.274">3253 6246 42 0,'0'22'21'0,"17"-22"-21"16,-17 0 32-16,0 0-32 15,0 0 0-15,0 0 1 0,0 0 1 16,0 0-2-16,0 0 0 16,7-9 1-16,-3-10 0 15,3 0-1-15,3-6 0 16,1 6-2-16,10-6 0 15,-3-3 0-15,3-4 0 16,-3 1 1-16,6 3 0 16,-2 6 1-16,-5 9 1 15,1-2 2-15,3 12 0 16,-10 6-1-16,6 12 1 16,-6 4-1-16,-1 0 0 0,-6 6 0 15,3 3 0-15,0 4-2 16,-3-4 1-16,3 0-2 15,-7-9 1-15,3-7-4 16,4 1 1-16,4-4-11 16,-8-2 1-16,-3-7-1 15,11-7 0-15</inkml:trace>
  <inkml:trace contextRef="#ctx0" brushRef="#br0" timeOffset="5702.586">3739 6017 46 0,'-3'13'23'0,"14"-4"-21"0,-11-9 48 15,0-6-47-15,3 6 0 16,4 0 0-16,7 3 0 16,4-9-5-16,-1-1 1 15,5 1 1-15,6-3 1 16,-7 3-8-16,0 2 0 31</inkml:trace>
  <inkml:trace contextRef="#ctx0" brushRef="#br0" timeOffset="5856.376">3697 6243 55 0,'4'16'27'0,"13"-13"-18"0,-6-3 27 0,7 0-36 15,6-3 0-15,4-4-3 16,8-2 0-16,-1 3-7 15,4 3 0-15,-11-1-6 16,-7 4 1-16</inkml:trace>
  <inkml:trace contextRef="#ctx0" brushRef="#br0" timeOffset="6655.296">4417 5939 39 0,'0'0'19'0,"-11"41"-16"16,8-23 30-16,-4 1-31 15,-4 9 1-15,0 13-2 16,1 0 0-16,-1 9-3 16,-3-3 0-16,11-3-7 15,-8-13 0-15,11-15-4 16,0-13 1-16</inkml:trace>
  <inkml:trace contextRef="#ctx0" brushRef="#br0" timeOffset="7351.208">3916 4126 36 0,'0'-3'18'0,"-7"-3"-18"16,7 3 31-16,-4 3-30 16,-3 3 0-16,-10 6 1 15,2 1 1-15,-13-1-4 16,0-3 0-16,3 1 2 16,1 2 0-16,-1-9-1 15,0-9 1-15,11-1-1 16,-4-5 0-16,8-4 0 0,3 0 1 15,-4-3-1-15,8 0 1 16,3-3-1-16,10 0 1 16,1 0-1-1,7 3 0-15,3 3-1 0,7 6 1 16,4 7-1-16,-4 6 1 16,-3 10-1-16,10 8 0 15,-10 1 0-15,10 0 0 16,-14 6 0-1,7-6 1-15,-7-3-1 32,8-1 1-32,-8-2 1 0,0-13 1 15,0-6 0-15,-3-1 1 16,-4-8-1 0,0-1 1-16,-3-9-1 0,-8 0 0 0,4 3-1 0,-7 3 0 0,0 0-2 15,-17 7 1-15,-5 2-3 16,-6 1 0-16,-4 9-11 15,1 6 1 1</inkml:trace>
  <inkml:trace contextRef="#ctx0" brushRef="#br0" timeOffset="7911.84">5419 4252 42 0,'0'6'21'0,"0"-3"-18"16,0 0 29-16,-7 4-29 16,0 5 0-16,-8 10 1 15,-6 6 0-15,4 7-6 16,-1 9 1-16,4 6 3 0,3 6 1 15,-3 1-2 1,7 2 1-16,0 1-2 0,7-4 1 16,4-5-2-16,10-11 1 15,7-11-6 1,0-14 0-16,0-9-9 0,7-15 0 16</inkml:trace>
  <inkml:trace contextRef="#ctx0" brushRef="#br0" timeOffset="8172.859">5450 4653 59 0,'7'10'29'0,"15"-4"-32"16,-12-6 51-16,1 0-48 16,-1-6 1-16,12 6-1 15,-1-4 0-15,3-2-6 16,1 3 1-16,0-3-12 16,-4-1 1-16</inkml:trace>
  <inkml:trace contextRef="#ctx0" brushRef="#br0" timeOffset="8468.315">5856 4547 43 0,'0'28'21'0,"-3"-6"-19"0,6-10 25 0,1 4-27 16,-4 9 0-16,-4-6-1 15,4 0 1-15,0-1-4 16,0-2 1-1,4-6-9-15,-1-4 1 0</inkml:trace>
  <inkml:trace contextRef="#ctx0" brushRef="#br0" timeOffset="9293.586">5768 4518 34 0,'0'7'17'0,"-7"-11"-13"15,7 4 24-15,0 0-26 16,0 0 0-16,0 0 3 16,0 0 1-16,0 0-6 15,0 0 0-15,0 0 4 16,0 0 0-16,0 0-1 15,0 0 1-15,7-3-2 16,4 0 0-16,-1 0 0 0,1 0 0 16,6 3-1-16,-6 0 0 15,3 3 0-15,-3 0 0 16,-1 3-1-16,-6 7 0 16,-4-4-1-16,-4 7 0 15,-3 0 0-15,0 6 0 16,-4 0 0-16,1 0 0 15,-8 6 0-15,4-9 1 16,-3-1 0-16,6 1 0 16,-7-6-1-16,4-7 1 15,7-3-1-15,-3 0 0 0,-1-3 0 16,0 0 1 0,8 0-1-16,3 0 1 0,3-3 0 15,8 0 0-15,0 0 0 16,3-3 1-16,3 6 0 15,1 3 0-15,-7 3 0 16,6 3 0-16,4 4 0 16,-7 0 0-16,4 2-1 15,3 1 1-15,7 3-6 16,1-7 0-16,-8 4-10 16,-7-7 0-16</inkml:trace>
  <inkml:trace contextRef="#ctx0" brushRef="#br0" timeOffset="9625.494">5888 4211 47 0,'18'25'23'0,"24"19"-17"0,-32-28 34 16,12 9-39-16,6 3 1 0,-7 6 0 16,7 10 0-16,-3-3-3 15,0 12 0-15,-15 7 1 16,1 9 1-16,-8 3-5 15,-6-3 1-15,-8-6-9 16,-6-10 0-16,-5-12-3 16,1-16 0-16</inkml:trace>
  <inkml:trace contextRef="#ctx0" brushRef="#br0" timeOffset="10089.904">6237 4236 53 0,'0'25'26'0,"4"-3"-34"0,-1-19 51 16,-3 0-43-16,0 1 1 0,0-1-1 15,0 3 0 1,-3-6-1-16,-1 0 1 0,4 0 0 16,-7-9 1-16,7-1-2 15,0-6 1-15,7-2-1 16,-3-4 1-16,6 0 0 15,4-10 0-15,-3 7-1 16,3 0 1-16,0 6 0 16,7 4 0-16,-10 15 1 15,-1 3 0-15,1 9 0 16,3 7 0-16,0 0-1 16,-10 9 0-16,13-3 0 15,-13 4 0-15,0-4-6 16,3-7 0-16,-4-2-8 15,-6-6 0-15</inkml:trace>
  <inkml:trace contextRef="#ctx0" brushRef="#br0" timeOffset="10495.952">5151 5214 49 0,'3'19'24'0,"8"3"-16"0,-4-19 39 0,-7 4-41 16,7-4 1-16,3 3 3 15,12-6 1-15,-1 0-14 16,21 0 1-16,25 0 8 16,25-9 1-16,3-10-4 15,29-6 1-15,6 9-4 16,8-3 1-16,-18 0-5 15,-4 7 0-15,-14 2-9 16,-14 7 1-16,-10-3-11 16,-21 3 1-16</inkml:trace>
  <inkml:trace contextRef="#ctx0" brushRef="#br0" timeOffset="11830.854">5500 6118 42 0,'10'37'21'0,"-20"38"-20"16,10-65 26-16,-11 6-26 15,1-1 0-15,-1 1-1 16,0-4 1-16,4 1-2 15,-3-10 1-15,-1-6 0 16,11-6 1-16,0-1-1 16,11-9 0-16,3-12-1 15,0-4 0-15,0 10-1 16,7-9 1-16,1 3-1 16,2 2 1-16,-3 1 0 15,-3 6 0-15,-4 6 1 0,7 4 1 16,4 6 1-16,-11 9 0 15,4 6 1-15,-8 7 0 16,1 0-1-16,-4 6 1 16,-4 6-1-16,-3 6 1 31,-3 13-3-31,3-6 0 16,-7-3-4-16,3-13 1 15,4-6-8-15,11-13 0 0,0-16-2 16,-8-8 0-16</inkml:trace>
  <inkml:trace contextRef="#ctx0" brushRef="#br0" timeOffset="12237.114">5817 5594 53 0,'0'3'26'0,"0"-9"-31"0,0 3 55 15,0-4-47 1,4 4 0-16,6 0 3 16,8 0 1-16,-4 3-9 0,11-3 1 15,-4 0 4-15,-3 3 1 16,-4 0-2-16,3 3 0 15,-13 0-3-15,-1 6 0 16,-3 1 0-16,-3 2 0 16,-1 4 0-16,-6 3 1 15,3 0-1-15,3-1 1 16,-6 1 0-16,10-3 1 16,0 0-1-16,0-7 1 15,0 0 0-15,10-5 0 0,4-1-4 16,11-6 0-16,0-7-11 15,3 4 0-15,0-4-5 16,-3 10 1-16</inkml:trace>
  <inkml:trace contextRef="#ctx0" brushRef="#br0" timeOffset="24411.442">17649 4427 22 0,'-7'0'11'0,"0"29"-2"15,4-14 11-15,-1 7-19 16,-6 3 1-16,-8 19 0 16,4 16 0-16,-4 18-3 15,-3 23 1-15,0 18 1 16,0 31 1-16,3 13-1 15,1 44 0-15,2 19 1 16,5 34 0-16,3 35 1 16,-4 37 1-16,4 29 0 15,0 22 1-15,-3 24-1 16,-8 29 1-16,-7 13-2 16,-3 18 1-16,-7 9-2 15,-8 14 0-15,-2 2-2 0,-1-6 1 16,-4-3-1-16,-3-25 1 15,0-7-1-15,8-2 0 16,-5-35-1-16,1-35 0 16,-1-18-1-16,1-26 0 15,0-27-5-15,3-29 1 16,10-41-8-16,1-41 0 16</inkml:trace>
  <inkml:trace contextRef="#ctx0" brushRef="#br0" timeOffset="25612.044">18895 4653 28 0,'0'-3'14'0,"0"3"-1"0,0 0 15 0,0 0-25 16,0 0 0-16,0 0 5 16,0 0 0-16,3 0-9 15,1 3 0-15,3 3 6 16,3-6 0-16,1 10-2 15,7-7 1-15,-4 6-3 16,3-2 0-16,-6-1-1 16,0 0 1-16,-4 0-2 15,0 4 1-15,-4 2-1 16,-3 1 1-16,0 6-1 16,-3-4 0-16,-1 1-1 15,-3 0 1-15,0-1-2 16,0 1 0-16,0-3-1 15,0-1 0-15,3-2 0 0,4-4 0 16,4 6 1-16,3-2 1 16,4-1 3-16,-1 7 1 15,4-4 1-15,-3-2 0 16,3 2 0-16,-3-2 0 16,-4 2-1-16,-11 1 0 15,1 9-2-15,-12-3 0 16,-6 6-2-16,-10-3 0 15,-5-10-9-15,-3 1 0 0,11-10-2 16,11-6 0-16</inkml:trace>
  <inkml:trace contextRef="#ctx0" brushRef="#br0" timeOffset="26109.581">19382 4619 55 0,'3'-7'27'0,"1"4"-35"16,-4 3 54-16,-7-3-47 0,-7 3 1 15,-11 0 0 1,-14-6 0-16,-7 3 0 16,-3 3 1-16,-4 0-1 0,-11 0 1 15,-6 0-1-15,-1 0 1 16,-3 9-2-16,7 1 0 16,4 15-1-16,10 3 0 15,7 3 0-15,11 13 0 16,3 9-1-16,11 1 1 15,7 8 2-15,3-2 0 16,14 6 1-16,15-7 0 16,17-5 1-16,15-7 0 0,13-13 0 15,8-18 0-15,14-16-1 16,10-19 1-16,0-6-1 16,-3-16 1-16,-11 1-2 15,-14-14 1-15,-18 1-2 16,-13 3 0-16,-19 6-7 15,-10 12 0-15,-14-5-7 16,-3 12 0-16</inkml:trace>
  <inkml:trace contextRef="#ctx0" brushRef="#br0" timeOffset="26860.573">20701 4465 53 0,'28'0'26'0,"15"0"-24"15,-36 0 44-15,0 0-42 16,0 3 1-16,-4 3-3 15,-10 4 1-15,-10 2-6 16,-1 7 1-16,-10 0 3 16,-15 0 1-16,-6 3-2 15,-4 9 0-15,0-6 1 16,0 3 0-16,4-9 0 16,10-3 0-16,4 3 0 15,10-7 1-15,4 4-2 16,10-4 1-16,11 1-1 15,14-4 1-15,4 4-1 0,10 3 1 16,4-1-1 0,3 4 0-16,1-6 0 0,-8 9 0 15,-11 0-2-15,-9 0 1 16,-16 6-1 0,-13 9 1-16,-10 1-1 0,-19 3 0 15,-3 6 1-15,4-3 0 16,-1 0 0-16,-2 0 1 15,2-1 0-15,4 4 0 16,4 4 0-16,3-14 1 16,7-2 0-16,8-4 0 0,6-3 0 15,4-3 1-15,14 1 0 16,14-1 1-16,7-13-1 16,11 1 1-16,0-7-1 15,21-3 0-15,14-3-4 16,10-6 0-16,4 0-6 15,-3-4 0-15,-11 1-12 16,-18-1 0-16</inkml:trace>
  <inkml:trace contextRef="#ctx0" brushRef="#br0" timeOffset="27084.883">20690 5189 59 0,'0'44'29'0,"-10"32"-34"0,10-51 46 16,0 15-43-16,0 4 1 15,0-3-22-15,0-3 1 16,7-7 18-16,7-9 1 15</inkml:trace>
  <inkml:trace contextRef="#ctx0" brushRef="#br0" timeOffset="28707.661">20038 6114 44 0,'-4'4'22'0,"8"-14"-21"0,-4 10 45 16,0 0-44-16,7-6 0 15,3 3 0-15,5 0 1 16,-1-1-4-16,0 1 1 0,10-3 0 16,8 0 0-16,0-4-6 15,0 4 0-15,-4 0-10 16,0-4 1-16</inkml:trace>
  <inkml:trace contextRef="#ctx0" brushRef="#br0" timeOffset="28917.634">20010 6274 47 0,'10'13'23'0,"22"12"-24"16,-22-22 36-16,5 0-34 15,-1-6 0-15,7 3-6 16,11-6 0-16,-1 3-6 16,8-7 0-16</inkml:trace>
  <inkml:trace contextRef="#ctx0" brushRef="#br0" timeOffset="31468.993">19710 6049 42 0,'3'6'21'0,"8"3"-14"15,-8-6 22-15,1 1-25 16,-1 2 0-16,-3 0 2 15,-3 3 0-15,-1 7-8 0,-3 3 0 16,0 3 6-16,-3 0 0 16,-1-3-3-16,4-4 1 15,0-2-1-15,0-1 0 16,3-8-1-16,1 2 0 16,3-3 0-16,0-3 1 15,7-9-2-15,3-10 1 16,8-3 0-16,3 0 0 15,0-13 0-15,4 7 0 16,0 0-1-16,0 6 0 0,-1 3 1 16,-3 7 1-16,-6 15-2 15,-5 9 1-15,-6 4 0 16,-4 9 0-16,-4 6 0 16,1 4 0-16,-1-10-3 15,1 0 0-15,3 0-6 16,3-3 1-16,8-3-8 15,3-7 1-15</inkml:trace>
  <inkml:trace contextRef="#ctx0" brushRef="#br0" timeOffset="31754.803">20620 6055 54 0,'-11'47'27'0,"1"22"-31"0,6-50 48 16,4 9-44-16,-3 10 1 15,6-1-4-15,4-2 0 16,4-4-7-16,-1-9 1 0,-6-9-6 16,3-4 1-16</inkml:trace>
  <inkml:trace contextRef="#ctx0" brushRef="#br0" timeOffset="32624.279">20398 4051 43 0,'-22'19'21'0,"1"9"-17"15,14-22 22-15,-3 1-25 16,-1-1 0-16,0 0 0 15,1-6 0-15,-1 0-1 16,1-9 1-16,6-7 1 16,1 7 0-16,3-10-1 0,3-3 1 15,4 3-1-15,0 7 1 16,0-4-1-16,4 6 0 16,0 7-1-16,-1 6 1 15,4 7-1-15,0-4 0 16,0 7 0-16,4 2 0 15,0 7 0-15,3 3 0 16,7 7-1-16,0-1 1 16,4 10 0-16,0-16 0 0,-4-3 0 15,0-6 0-15,4-7 0 16,-4-6 1-16,-7-6 0 16,-3-6 1-16,-4-10-1 15,-7 0 1-15,-7-6-1 16,-7-3 1-16,0 12-3 15,-7 0 0-15,-7 13-10 16,-7 6 1-16,-1 4-6 16,5 5 1-16</inkml:trace>
  <inkml:trace contextRef="#ctx0" brushRef="#br0" timeOffset="34172.587">21883 4493 48 0,'0'3'24'0,"10"4"-21"0,-10-4 43 0,0 3-44 15,-7 7 0-15,0-1 1 16,-3 13 1-16,-1 13-5 15,-3 3 0-15,3 9 3 16,4 9 0-16,0-5-3 16,0-7 1-16,0-7-5 15,4-11 0-15,-1-4-8 16,4-16 0-16,-3-3-4 16,6-12 1-16</inkml:trace>
  <inkml:trace contextRef="#ctx0" brushRef="#br0" timeOffset="34440.893">21953 4779 43 0,'7'6'21'0,"22"-6"-17"0,-22 0 38 16,3 0-40-16,4-6 1 15,4 2 0-15,7-5 0 16,3-4-5-16,0 10 1 16,0-3-4-16,1-3 0 15,-8-1-10-15,-7 7 1 0</inkml:trace>
  <inkml:trace contextRef="#ctx0" brushRef="#br0" timeOffset="34937.731">22405 4747 41 0,'3'22'20'0,"-6"10"-20"0,3-23 28 15,0 3-27-15,0-2 1 16,0-4-1-16,0 0 1 16,0-6-3-16,0 0 0 15,3-6 1-15,8-10 1 16,-4 4-1-16,7-4 0 16,7-3 0-16,1-9 0 15,-1 6 0-15,0-3 0 0,4 3 0 16,3 7 1-16,0 2-1 15,-3-3 1-15,-1 13 0 16,-2 9 0-16,-5 10 0 16,1 6 1-16,-4 3-1 15,-3 7 0-15,-1 11 0 16,-3-2 0-16,0-3-4 16,-3-1 1-16,-1-11-11 15,-3-5 0-15</inkml:trace>
  <inkml:trace contextRef="#ctx0" brushRef="#br0" timeOffset="35311.174">21452 5283 61 0,'15'19'30'0,"23"-25"-24"0,-20 6 53 0,17 0-56 15,15-3 0-15,17-13 0 16,28-6 1-16,28 0-6 16,19-9 0-16,2 0 3 15,4-1 0-15,-14 4-5 16,-24 6 0-16,-19 6-6 16,-16 13 1-16,-19 3-12 15,-21 0 0-15</inkml:trace>
  <inkml:trace contextRef="#ctx0" brushRef="#br0" timeOffset="35927.041">21625 5663 56 0,'4'16'28'0,"17"-10"-25"0,-10-3 43 0,6 0-43 16,4 3 1-16,1 1 1 15,6-7 0-15,4 0-7 16,-1 0 0-16,1 0 5 16,-7 3 0-16,-4 0-3 15,-11 3 0-15,-10 4-1 16,-10-1 1-16,-4 4-2 15,-4-1 1-15,4 1-2 16,-4-1 0-16,1 4 0 16,3 3 1-16,0-10-1 15,3 4 1-15,0-1-1 16,4-2 1-16,4 2 2 16,3 4 0-16,0-1 0 15,3 1 1-15,4-3 0 0,4 5 0 16,-4 1 0-16,-3-3 0 15,-1-3 0-15,1 5 0 16,-4-2-1-16,-7 3 1 16,-8 3-2-16,-9 3 1 15,-5-3-4-15,1-3 1 16,4-7-10-16,2-2 1 16,8-7-5-16,11-3 1 15</inkml:trace>
  <inkml:trace contextRef="#ctx0" brushRef="#br0" timeOffset="36183.433">22045 5870 46 0,'0'12'23'0,"7"1"-16"15,-3-13 39-15,3 3-44 16,3-3 0-16,4 0 0 16,4-3 1-16,3 0-4 15,4 0 0-15,-4 0-1 16,0-1 1-16,0-2-13 16,-3-3 1-16,-7-4-3 15,-8 1 0-15</inkml:trace>
  <inkml:trace contextRef="#ctx0" brushRef="#br0" timeOffset="36377.503">22066 5870 45 0,'4'44'22'0,"-4"12"-29"0,0-40 40 15,0 0-35-15,-4 2 1 16,4-8-13-16,0 2 1 0,0-12 9 16,4-6 0-16</inkml:trace>
  <inkml:trace contextRef="#ctx0" brushRef="#br0" timeOffset="36827.808">22345 5613 62 0,'0'12'31'0,"18"13"-35"0,-8-18 62 15,4-1-57 1,4 3 1-16,7-2 0 0,3-1 1 16,0 0-4-16,0-3 0 15,-3 0 2-15,-4 4 0 16,-3-7-1-16,-4 3 1 16,-4-3-2-16,-6 3 1 15,-8 3-1-15,-6 4 0 16,-4 5 0-16,-7 4 1 15,-8 0-1-15,1 3 0 0,0 0 1 16,3 6 0-16,1 7 0 16,6-1 0-16,7 4 0 15,1-10 0-15,6-3-2 16,11-6 1-16,11-4-4 16,7-5 0-16,6-4-9 15,1-3 1-15,3-12-6 16,1-4 1-16</inkml:trace>
  <inkml:trace contextRef="#ctx0" brushRef="#br0" timeOffset="37189.736">22793 5967 43 0,'-4'31'21'0,"-10"13"-18"0,11-34 35 15,3-1-37 1,-4-3 1-16,4 1-1 0,0-4 1 16,4-9-3-16,3-1 1 31,3-12 0-31,1-3 1 16,0 4-3-16,-1-1 0 15,1 0 0-15,-1 0 0 16,-3 4 0-16,4 5 1 0,0 1 1 15,3 2 0 1,0 7 2-16,0 4 1 0,0 5-1 16,0 4 1-1,0 12-1-15,-3 3 1 0,-4 3-3 16,0 4 1-16,0-1-6 16,4-6 1-16,-4-2-10 15,-4-14 0-15</inkml:trace>
  <inkml:trace contextRef="#ctx0" brushRef="#br0" timeOffset="37759.521">21710 4167 44 0,'-7'19'22'0,"-18"-10"-17"16,18 1 31-16,-7-1-34 16,-7 13 1-16,-7 6 0 15,-8 10 1-15,-6 15-5 16,-7 13 1-16,-8 19 2 16,11 28 1-16,0 31-2 15,8 25 1-15,9 16-1 16,12 0 1-16,13 7-2 0,4-23 1 15,14-31-2-15,15-35 0 16,6-21-10-16,0-19 1 16,11-16-6-16,3-10 0 15</inkml:trace>
  <inkml:trace contextRef="#ctx0" brushRef="#br0" timeOffset="38240.342">23361 4001 28 0,'-14'31'14'0,"-7"7"-1"0,14-19 15 16,-4 9-26-16,-3 10 1 16,-4 18 2-16,4 19 1 15,7 26-6-15,11 37 1 16,10 18 4-16,10 39 1 16,5 12-3-16,-5-3 1 15,-2-4-2-15,-8-12 0 16,-14-28-3-16,-14-15 1 15,-18-17-7-15,-18-6 1 16,-13-18-10-16,-18-10 1 16</inkml:trace>
  <inkml:trace contextRef="#ctx0" brushRef="#br0" timeOffset="40523.28">23668 4271 38 0,'-4'15'19'0,"8"13"-11"16,-4-21 19-16,0 2-26 16,0 10 1-16,0-3 1 15,-4-1 1-15,1 1-5 16,-1-3 1-16,1-4 2 15,3 0 1-15,0-6-2 16,3-6 1-16,8 3-2 16,3-15 1-16,7-10-1 15,4 3 1-15,3-10-1 16,0 1 0-16,1 0 0 16,-1 2 0-16,-7 7 1 0,0 7 0 15,-7 5-1-15,0 4 1 16,-3 12 0-16,-1 7 0 15,-2 12 0-15,2 9 0 16,-3 1-1-16,0-1 1 16,0 4-5-16,0-10 1 15,0-3-12-15,4-6 1 16</inkml:trace>
  <inkml:trace contextRef="#ctx0" brushRef="#br0" timeOffset="57429.598">6537 13299 19 0,'-7'34'9'0,"7"-21"-4"0,0-10 9 15,0 0-16-15,0 0 0 16,0 0-4-16,0-3 1 16,0 0 3-16,3-3 0 0</inkml:trace>
  <inkml:trace contextRef="#ctx0" brushRef="#br1" timeOffset="111339.945">11247 2392 4 0,'3'-6'2'0,"-3"6"1"0,0 0 2 16,0 0-2-16,0-3 0 0,-3-13 4 15,-4 4 0 1,-4-1-8-16,-3 1 0 0,-7-7 6 16,-4 6 0-16,-3 1-1 15,0-4 0-15,-11 3-2 16,-7 1 0-16,0-1-1 16,4 4 0-16,-4-10-1 15,-4 0 1-15,1-3-1 16,-4 0 1-16,0-3-1 15,0 6 0-15,-7-9 0 16,4 6 0-16,-1 10 0 16,8-4 0-16,-4 4 0 15,4 5 1-15,-1-8-1 16,1 2 0-16,0 4 0 16,3 2 0-16,0 1 0 15,-4 3 1-15,5 3-1 16,2 0 0-16,-3 0 1 0,4 3 0 15,3 3-1-15,4 4 0 16,3-4 0-16,-3 3 0 16,0 4 0-16,-1 3 0 15,1-1-1-15,0 4 1 16,0-6 0-16,3 9 1 16,0 0 0-16,0 0 0 15,-3 6-1-15,10 0 1 16,-6 0 0-16,6 4 0 15,-3-1 0-15,3 10 0 0,0-4-1 16,1 7 0-16,6-6 0 16,0 3 1-16,4 6-1 15,7 6 1-15,0-9-1 16,4-3 1 0,-1 9-1-16,4-6 0 0,-11 3 0 15,8 3 0-15,-1-6 0 16,4 0 0-16,0 9 0 15,0-3 0-15,7 4 0 16,4-4 1-16,0 3-1 16,3 0 1-16,0-6 0 15,7 0 0-15,-3 4 0 16,10-8 0-16,0-5 0 16,7-3 1-16,-3-7-1 15,3-3 1-15,8 3-1 16,-4-9 1-16,3-3-1 15,0-7 0-15,8-3 0 0,6 4 0 16,8-1-1-16,3-6 1 16,3 3-1-16,4-2 0 15,-7 2 0-15,0-6 1 16,7 3-2-16,4-3 1 16,-4 0 0-16,-3 0 0 15,-1-3-1-15,-6 3 1 16,-8-6-1-16,-7 2 1 15,-6-5-1-15,-1-3 1 16,-3-7-1-16,3-13 0 0,-3 4 1 16,0-16 0-16,-4 0 0 15,-3-15 0-15,3 2 0 16,-10-9 0-16,0 1 0 16,-4 2 0-16,-4 6 0 15,-3-5 0-15,1-1 0 16,-5-6 1-16,-6-3-1 15,-4 3 1-15,-7 0-1 16,-4-6 1-16,0 15-1 16,-6 4 1-16,-11 2-1 15,-4 4 0-15,-7 3 0 16,0 10 0-16,-3-4-1 16,-11 0 1-16,-7 0 0 15,0-3 0-15,-10 7-2 16,-1-1 1-16,4-3-10 15,0 10 0-15</inkml:trace>
  <inkml:trace contextRef="#ctx0" brushRef="#br1" timeOffset="121247.846">24211 4020 10 0,'0'-3'5'0,"0"3"1"15,0 0 6-15,0-10-10 16,0 4 0-16,-3 0 0 0,-1-1 0 16,1 1-3-16,-1 0 0 15,-7 3 2-15,4-7 1 16,-7 4-2-16,0 3 1 15,0-7 0-15,0 4 1 16,-4 0-1-16,1 0 0 16,-1-1 0-16,4 1 1 15,0 3-1-15,0-6 0 16,0 2-1-16,-4 4 1 16,0-6-1-16,1 9 0 15,-8-7 0-15,4 4 0 0,0 3 0 16,-1-3 0-16,-2 3 0 15,3 3 0-15,-1 0 0 16,-2 1 1-16,3 2-1 16,-1 0 0-16,5 4 0 15,3-1 1-15,0 3-1 16,-1 1 0-16,-2 0 0 16,3 2 0-16,0-5 0 15,-1 2 0-15,1-2-1 16,0 2 1-16,0-2 0 15,0-1 0-15,3 0 0 16,1-2 0-16,-4 2 0 16,3 4 1-16,1-4-1 15,-1 0 0-15,0 4 0 16,4 0 0-16,0 2-1 16,0-5 1-16,0-1 0 15,0 4 1-15,-3 2-2 0,3 1 1 16,-1-7-1-16,5 1 1 15,-1 2-1-15,1 1 1 16,3-1-1-16,0 4 1 16,0 0 0-16,0 3 0 15,0 2 0-15,3 1 1 16,1-3-1-16,-1 0 1 16,-3-6-1-16,4 2 1 15,-4 1-1-15,0 3 0 16,4-7 0-16,-1 7 1 15,-3-3-1-15,4-1 0 0,-4 1 1 16,0 3 0-16,3-10 0 16,8 4 0-16,-4-4 0 15,0 4 0-15,0-1 0 16,3 4 0-16,1-6 0 16,0 2 0-16,-1-3-1 15,1 4 0-15,-1-4 1 16,4 1 1-16,-3-4-2 15,7 0 1-15,-1-3 0 16,1 1 0-16,0-1 0 16,-1 0 0-16,1-3-1 15,-4 0 0-15,0 3 0 16,0 0 1-16,4 0-1 16,-4-3 0-16,4 3 0 15,-4-3 0-15,3 7 0 16,1-7 1-16,0 0-1 0,-1 0 1 15,1 0-1-15,-4-7 0 16,0 14 0-16,0-14 1 16,0 4-2-16,0 3 1 15,-3-3 0-15,3 3 0 16,-3-6 0-16,-1 0 0 16,1 2 0-16,-4-2 1 15,4 3-1-15,3-3 1 16,0 0-1-16,-4 2 0 0,4-5 0 15,1 0 1-15,-1-1-1 16,3 7 1-16,-3-3-1 16,4 0 1-16,-4-4-1 15,-3 1 0-15,3-7 0 16,-4-3 1-16,1 0-2 16,0 1 1-16,-4-4 0 15,0 9 1-15,0-9-2 16,-4-3 1-16,1 3 0 15,-1-3 1-15,1 3-1 16,-1-6 0-16,1 6 0 109,-4 0 0-93,0 0 0-16,3 0 1 0,-3 3-1 0,0-3 0 0,0 3-1 0,-3 1 1 0,-1-4 0 0,1 6 0 0,-4-9 0 0,0 9 0 0,0 4 0 0,0-4 0 0,-4 3 0 0,4 1 1 0,0-1-1 0,0-2 1 16,-4 2-1-16,1-3 1 15,-1 4-1-15,4-1 0 16,-3 1 0-16,-5-1 1 16,1 1-1-16,0 2 0 15,0 1 0-15,0 0 0 16,3 2 0-16,1 4 1 15,-4-3-1-15,0 3 0 0,-1-4 0 16,1 4 0-16,-3 0 0 16,-1 0 0-16,0-6 0 15,4 9 0-15,0 0 0 16,0 3 1-16,0 3-1 16,-4-6 0-16,1 3-1 15,-1 0 1-15,0 0-2 16,1-3 0-16,-1 0-2 15,4 0 0-15,0 4-5 16,0-1 0-16,3 0-1 16,1-3 0-16</inkml:trace>
  <inkml:trace contextRef="#ctx0" brushRef="#br1" timeOffset="125961.33">25382 4788 42 0,'0'16'21'0,"-7"31"-14"15,4-28 22-15,-1 6-27 16,-3 3 0-16,-3 13 0 16,-4 6 1-16,-8 18-4 15,1 14 0-15,-4 12 3 16,-3 6 0-16,4-12-3 16,-1 2 1-16,4-11-4 0,3-17 1 15,4-5-7 1,0-20 1-16,3-15-5 0,4-22 0 15</inkml:trace>
  <inkml:trace contextRef="#ctx0" brushRef="#br1" timeOffset="126547.102">25107 5045 36 0,'-14'16'18'0,"18"-7"-20"16,-4-9 31-16,0 0-26 15,0 0 0-15,0 0 1 16,0-9 1-16,7-7-6 15,3 7 1-15,8-4 3 16,7-9 1-16,6-3-1 16,8-3 0-16,11-3-1 15,6-1 0-15,0 1-1 16,-3 6 0-16,-3 9 1 16,-11 0 0-16,-8 10-2 15,-10 3 1-15,-6 6-1 16,-5 13 1-16,-6 9-1 0,-8 6 0 15,-10 1-1-15,-11 5 1 16,-6 4-1-16,-5-3 0 16,5-7 1-16,-1 0 0 15,7-6-1-15,4 1 1 16,7-11-1-16,3-2 1 16,4-4-1-16,7 1 1 15,7 5 0-15,7-2 0 16,0 6 0-16,4 6 1 0,3 0-1 15,4 9 0-15,-7 4 0 16,-4 6 1-16,-4 0-1 16,-6 9 0-16,-1 0-3 15,-3-9 1-15,4 0-8 16,3-6 1-16,4-16-5 16,-4-13 0-16</inkml:trace>
  <inkml:trace contextRef="#ctx0" brushRef="#br1" timeOffset="126924.24">25957 5544 38 0,'0'-3'19'0,"-28"6"-19"0,18-6 30 15,-5-4-30-15,-6 1 1 16,-3 3-1-16,-5 6 1 16,1 3-1-16,-4-3 1 15,8 10 0-15,3 6 0 16,-1 6 0-16,5-3 1 0,3 0-1 15,7 6 1-15,3-3-1 16,4-6 0-16,14-10-1 16,7-2 1-16,8-11-2 15,-1-5 1-15,-4-7-3 16,1-2 0-16,0-4-10 16,-4-7 0-16</inkml:trace>
  <inkml:trace contextRef="#ctx0" brushRef="#br1" timeOffset="127252.835">26173 5541 45 0,'10'9'22'0,"-6"-15"-18"0,-4 6 34 16,0 0-39-16,0 0 0 15,-4-7 1-15,-6 4 1 16,-5-3 0-16,-6 6 0 16,-3 6 0-16,-5-6 1 15,-2 10 0-15,-1 9 0 16,4 9 0-16,3-3 0 16,4 9-1-16,7-2 1 15,10 2-1 1,4-6 0-16,11-6-1 0,13-6 0 15,5-10-1-15,2-12 0 16,1-10-5-16,0-2 1 0,-7-11-11 16,-1-8 0-16</inkml:trace>
  <inkml:trace contextRef="#ctx0" brushRef="#br1" timeOffset="127538.183">26589 4547 44 0,'3'12'22'0,"-17"16"-18"16,7-18 31-16,-3 18-35 0,-4 10 1 15,-8 21 0-15,1 20 1 16,-3 11-3-16,-5 14 1 16,8 18-1-16,7-15 0 15,0-13-7-15,7-16 1 16,7-24-7-16,3-23 1 16</inkml:trace>
  <inkml:trace contextRef="#ctx0" brushRef="#br1" timeOffset="127792.689">26130 5152 59 0,'11'6'29'0,"24"3"-32"15,-24-9 56 1,56-3-52 0,14 3 1-16,4-6-4 15,-1-3 0-15,1-1-8 16,-4 4 1-16,-10 0-8 16,-8 3 0-16</inkml:trace>
  <inkml:trace contextRef="#ctx0" brushRef="#br1" timeOffset="129010.097">28078 4506 36 0,'7'12'18'0,"-4"26"-12"0,-3-29 22 0,-3 16-27 16,-8 10 0-16,-7 12 1 15,-6 19 0-15,-4 12-3 16,-4 16 1-16,-7 16 1 15,7 9 1-15,4-12-2 16,3-16 0-16,4-16-7 16,7-22 1-16,3-24-6 0,4-17 0 15</inkml:trace>
  <inkml:trace contextRef="#ctx0" brushRef="#br1" timeOffset="129236.044">27608 5233 48 0,'7'47'24'0,"18"-31"-24"0,-14-16 44 0,3 0-44 16,7 0 1-16,7 0 0 15,4-3 0-15,3 3-2 16,8 0 0-16,2-6-4 15,1 2 1-15,-7 1-11 16,-4 0 1-16</inkml:trace>
  <inkml:trace contextRef="#ctx0" brushRef="#br1" timeOffset="129564.768">28046 5399 51 0,'32'19'25'0,"-1"9"-24"0,-17-28 39 16,8 7-40-16,6-4 1 15,0 0-1-15,0-6 1 16,-3-7-2-16,-4-2 1 16,-3-4-1-16,-8 1 1 15,-3-1-1-15,-7 0 1 16,-3 4-1-16,-4 2 1 15,-7 7-1-15,-4 16 0 16,0-1 0-16,-3 7 1 16,0 9-1-16,3-6 1 15,4 3-1-15,4 0 0 16,6 0-1-16,4-3 0 0,7-3-4 16,11-3 0-16,10-7-8 15,4-9 1-15</inkml:trace>
  <inkml:trace contextRef="#ctx0" brushRef="#br1" timeOffset="130240.583">28818 5224 43 0,'7'22'21'0,"-7"0"-24"15,-3-16 34-15,-1 0-31 16,-6 7 1-16,-4-4 0 15,-4 4 0-15,-3-1-1 16,-4 4 0-16,-3 3 1 16,0-7 0-16,3 7 0 15,4 6 0-15,3-12-2 0,8 6 1 16,3 3 0-16,7-10 0 16,7-2-1-16,3 2 0 15,11-6 1-15,8 1 0 16,2-1 0-16,5-3 0 15,-5 3 0-15,-2 1 0 16,-12 2 0-16,-3 4 0 16,-10 2-1-16,-11 7 1 15,-7 0-1-15,-4-3 1 16,-3 0-1-16,0-7 0 0,3-5 0 16,4 2 1-16,3 0 0 15,4-9 1-15,7 7-1 16,11-7 0-16,3-10 0 15,11 1 1-15,7-10-1 16,6-9 0-16,-2-7 0 16,13-9 1-16,18-12-1 15,11-19 1-15,6-10-1 16,1-3 1-16,-14-12-1 16,-1-7 1-16,-6 7-1 15,-1 0 1-15,-17 2 0 16,-11 11 0-16,-14 5 0 15,-10 10 0-15,-11 6 1 16,-11 16 0-16,-6 15-1 16,3 17 1-16,-7 11-2 15,-8 26 1-15,-13 12-1 16,-4 16 1-16,0 26-1 0,0 21 0 16,1 22-1-16,-1 15 1 15,7 1-2-15,11 0 0 16,3-16-3-16,7-19 1 15,4-22-8-15,11-21 1 16,6-32-3-16,8-13 1 16</inkml:trace>
  <inkml:trace contextRef="#ctx0" brushRef="#br1" timeOffset="130450.55">28861 4954 58 0,'10'41'29'0,"22"-29"-31"0,-21-12 62 0,3 0-59 15,14 0 1-15,25-6 0 16,17 0 1-16,19-13-4 16,9-3 0-16,19 0-5 15,3 3 0-15,-21 7-13 16,-29 12 0-16</inkml:trace>
  <inkml:trace contextRef="#ctx0" brushRef="#br1" timeOffset="137371.529">6590 3919 7 0,'3'3'3'0,"-3"-3"-2"16,0 0 3-16,0 0-2 15,0-6 0-15,0 0 4 16,0 0 0-16,-3 3-7 16,3 3 1-16,0 0 4 15,0 0 1-15,0 0-1 16,0 0 0-16,0 0-2 15,0-7 0-15,0 4-1 16,-4-3 1-16,1 3-2 16,3 0 1-16,0 3-1 15,-4-4 0-15,1 4 0 16,3-3 1-16,-7 3-1 0,3 0 1 16,-3-3-1-16,4 3 0 15,-8 0 0-15,4 0 1 16,0 0-1-16,0-3 0 15,0-3 0-15,0 3 1 16,3 3-1-16,-6 0 0 16,10 3 0-16,-11-3 1 15,4 6-1-15,0-6 0 16,0 3 0-16,0-3 0 16,0 0 0-16,3 0 1 0,-6 3-2 15,-4-3 1-15,7 3 0 16,-1 1 0-16,-2-1 0 15,3 6 1-15,3-6-1 16,4 4 0-16,-7 2 0 16,4-3 0-16,-4 4 0 15,0-1 0-15,0-3 0 16,-1 1 0-16,1-1-1 16,4-3 1-16,-8 3 0 15,1-6 0-15,3 0-1 16,-4 0 1-16,1 3-1 15,-1 4 1-15,0-7 0 16,1 3 1-16,-1 0-1 16,4 0 0-16,-3 0 0 15,2 0 0-15,-2 0 0 16,3 4 1 0,0-4-1-16,0 3 0 0,0-3 0 0,3 4 0 15,-6-7 0-15,3 9 0 16,3-6 1-16,4 0 0 15,-11-3 0-15,8 3 0 16,-1 7-1-16,-3-7 1 16,4 6 0-16,-4-2 0 15,3 2-1-15,4 7 0 16,-7-10 0-16,4 3 1 0,3-2-1 16,-7 5 0-16,3-2 0 15,4-1 0-15,-7-3 0 16,7 4 1-16,0 5-1 15,-4-2 0-15,4-4 0 16,0-6 1-16,0 7-1 16,0-1 1-16,0-2-1 15,0-1 0-15,0 0 0 16,0-3 0-16,0 7 0 16,0-7 0-16,0 3 0 15,0 3 0-15,0 1 0 16,0-4 1-16,0 4-1 15,0-1 0-15,0-9 0 16,4 9 0-16,-4-6 0 16,0 4 0-16,0-1 0 15,7 0 1-15,-7 1-1 0,0-1 0 16,0-3 0-16,4 3 0 16,3 4 1-16,-7-7 0 15,3 3-1-15,4-3 1 16,4 0 0-16,-8 4 0 15,4-4-1-15,0 3 1 16,4-3-1-16,-7 3 1 16,3 1-1-16,3-1 1 15,-6-6-1-15,3 0 0 16,0 0 0-16,0 0 1 16,0 0-1-16,0 0 1 15,4 0-1-15,-8 0 1 0,8 0-1 16,-4 0 0-16,3 0 0 15,-3 3 1-15,4 3-1 16,-8-6 0-16,5 3-1 16,2 4 1-16,-6-7 0 15,3 3 0-15,0 0 0 16,3-3 0-16,-6 0-1 16,3 0 1-16,3 0 0 15,-6 0 1-15,-4 0-1 16,7-3 0-16,0 0 0 15,-3 3 1-15,3-7-1 16,3 4 1-16,1 3-1 16,-1-6 1-16,1 6-1 15,0 0 1-15,-1 0-1 16,1 0 1-16,-1-3-1 16,1 3 0-16,0-6 0 0,3 3 1 15,0-4-2-15,0 1 1 16,-4 3 0-16,1 0 0 15,3 0 0-15,-3-4 0 16,-1 1 0-16,1 0 0 16,3 3 0-16,-10-7 1 15,3 4-2-15,3-3 1 16,-6-1 0-16,3 4 0 16,0 3 0-16,0-7 1 0,-4 4-1 15,8 3 1-15,-11-10-1 16,4 7 1-16,3 0-1 15,-7 0 1-15,3-4-1 16,4 7 0-16,-7-6 0 16,4-1 1-16,-1 1-1 15,1-1 0-15,-4 1 0 16,0 3 0-16,0-4 0 16,0 1 0-16,0-4 0 15,0-2 0-15,0 2 0 16,0 4 0-16,0-1 0 15,0-2 0-15,-4 2 0 16,1 1 0-16,-1 3 0 16,4-4 0-16,-7 1-1 15,4 9 1-15,3-10 0 16,-7 4 0-16,3-3 0 0,4 3 0 16,0-1 0-16,-7 1 0 15,3 0 0-15,1 3 1 16,-1-7-2-16,1 4 1 15,-1 0 0-15,1 2 0 16,-1-2 0-16,-3 0 0 16,7 3-1-16,-7 0 1 31,4-4 0-31,-8 4 0 16,4-6-1-16,0 9 1 15,0-6 0-15,3-1 1 16,1 4-2-16,-8 0 1 0,4 0 0 15,4 0 1-15,-8 0-1 16,4-1 0-16,0 1 0 16,-4 0 0-16,8 0 0 15,-8 0 1-15,1 3-1 16,-4-6 0-16,6 3 0 16,1 3 0-16,0 0 0 15,4-7 0-15,-4 4 0 16,3 3 0-16,-6-6-1 15,10 3 1-15,-7 0-10 16,7-4 0-16,0 7-1 16,7 0 0-16</inkml:trace>
  <inkml:trace contextRef="#ctx0" brushRef="#br1" timeOffset="144534.748">5221 5544 11 0,'0'6'5'0,"4"-19"5"15,-4 13 6-15,0 0-13 16,7 4 0-16,-7-4 3 16,0 3 0-16,3 3-7 15,1 0 1-15,-4 4 4 16,0 2 0-16,0 1-1 15,3 2 0-15,-3 4-2 0,0-3 1 16,0 12-2-16,0-3 1 16,-3 7-1-16,-1-1 1 15,1 3-1-15,3 7 0 16,-7 3 0-16,3 0 0 16,4 9-1-16,-7 4 1 15,4-7 0-15,-5 6 0 16,-2 4 0-16,-1 3 0 15,4-4-1-15,-3 1 1 16,6-4-1-16,-6-9 0 0,3-6-2 16,3 0 0-16,-3-10-3 15,3-6 1-15,1-9-4 16,-1-7 0-16</inkml:trace>
  <inkml:trace contextRef="#ctx0" brushRef="#br1" timeOffset="146051.4">5271 5563 12 0,'0'0'6'0,"0"0"0"16,0 0 4-16,0 0-9 15,0 3 1-15,0 0 2 16,0 0 1-16,0 0-6 15,3-3 1-15,4 0 3 16,-7 0 1-16,7 0-2 16,0-3 1-16,0 3-1 0,4-3 0 15,-1 0 0-15,8 0 1 16,-11 3-2-16,14-4 1 16,-7 1 1-16,11 0 0 15,-4 0-1 1,4-3 1-16,3 6-1 0,4 0 1 15,3 0 0-15,-3-3 0 16,7-1-1-16,-7 4 1 16,-1-3-1-16,-3 6 0 15,-3 1-1-15,7-11 1 16,-7 10-2-16,3-3 1 16,4-3-1-16,6 3 1 0,8 3-1 15,-14-3 1-15,7-3-1 16,0 3 1-16,-1-12-1 15,-2 5 1-15,-1 1-1 16,-3-3 1-16,-4 3-1 16,-7 2 0-16,-7-2 0 15,4 3 1-15,0 3-1 16,-8 0 0-16,-3 0-1 16,4 0 1-16,-1 0 0 15,-6 0 0-15,3 6 0 16,-4-3 0-16,4 1-1 15,-7 5 1-15,4-3-1 16,-4-6 1-16,4 3-1 16,-1 0 1-16,1 1-1 15,-4 2 1-15,0 3 0 16,0 1 0-16,0 2-1 0,0 4 1 16,-4 0-1-16,1 6 1 15,-1-4-1-15,0 11 0 16,4 2 0-16,-10 3 0 15,10 4 1-15,-7 3 0 16,3-4-1-16,4 7 1 16,0-6 0-16,0 0 1 0,0-10-1 15,0-3 0-15,0 3-1 16,0 0 1-16,0 1 0 16,0-1 0-16,-7 0-1 15,7-3 1-15,-3-9 0 16,3 6 0-16,-4-3 0 15,1-1 0-15,3-2 0 16,0 0 0-16,0-4 0 16,0 1 0-16,-4-4 0 15,1 1 0-15,-1-1 0 16,4 0 0-16,-10 1-1 16,2-1 1-16,-2 1-1 15,-4-1 1-15,-4 1 0 16,-3-4 0-16,-4-3-1 15,-6 3 1-15,-8 4 0 16,-4-1 0-16,5 0 0 16,-5-2 0-16,4 2 0 0,1 4 0 31,-33 9 0-31,11-4 0 31,0 1 0-15,0-3 0-16,4 0 0 0,3-4 0 0,3 1 0 0,5-1 0 15,9-6 0-15,-3 1 0 16,11-1 0-16,7-6 0 16,0 6-1-16,10-3 1 15,-6 1-2-15,10-4 1 16,3 3-6-16,-3-3 0 0,4 0-5 16,3-7 1-16</inkml:trace>
  <inkml:trace contextRef="#ctx0" brushRef="#br1" timeOffset="154518.996">8562 4775 31 0,'0'10'15'0,"3"6"-6"0,-3-10 15 16,0 6-22-16,0 7 0 16,0 6 1-16,0 3 1 15,0 4-5-15,-3 15 0 0,-4 3 2 16,-7 16 0-1,0 3-2-15,0 3 0 0,3-6-4 16,-3-13 1-16,3-12-5 16,4-10 0-16,4-15-2 15,3-16 0-15</inkml:trace>
  <inkml:trace contextRef="#ctx0" brushRef="#br1" timeOffset="155058.533">8410 4863 36 0,'-10'7'18'0,"20"-17"-21"0,-10 10 35 16,7-3-29-16,0 3 1 15,7-6 1-15,4-7 1 16,3-3-8-16,4-5 0 16,10-5 5-16,1-11 0 15,16 5-2-15,1 7 1 16,0 3-1-16,-3 0 1 16,-8 10-1-16,-7 6 1 15,-7 3-1-15,-10 12 0 16,-7 16-1-16,-11 6 1 0,-11 10-2 15,-3 6 1-15,-4-6-1 16,-3 3 0-16,-7 3 0 16,3-10 1-16,1-2-1 15,6-1 0-15,-3-12 0 16,7 0 1-16,3-3-2 16,1-6 0-16,6-1-1 15,-7-2 1 1,11-4-1-16,4 7 1 0,3-7 0 15,4 0 1-15,3 10 1 16,0 3 0-16,7 6 1 16,-7 3 0-16,7 3 0 15,4 7 0-15,-4-10-2 16,7 10 1-16,-3-7-6 16,10-3 0-16,1-15-7 15,-5-7 1-15</inkml:trace>
  <inkml:trace contextRef="#ctx0" brushRef="#br1" timeOffset="156096.292">9871 5164 53 0,'3'22'26'0,"22"-6"-33"0,-18-16 54 16,7 0-46-16,7-10 0 16,15 4 0-16,6 0 0 0,0 3-3 15,-3-7 0-15,3 7-6 16,1 3 0-16,-1 0-7 15,-3 7 0-15</inkml:trace>
  <inkml:trace contextRef="#ctx0" brushRef="#br1" timeOffset="156296.4">10421 5337 43 0,'0'50'21'0,"14"16"-23"0,-10-47 33 16,-1-7-30 0,-3-6 0-16,0 4-3 0,0-4 0 15,4 0-3-15,-1-3 1 16,1 4-7-16,6-14 0 16</inkml:trace>
  <inkml:trace contextRef="#ctx0" brushRef="#br1" timeOffset="156681.035">10552 5343 24 0,'24'6'12'0,"22"4"-10"0,-32-7 13 0,7 0-11 16,4 0 1-16,0 0 3 15,3-3 0-15,0 0-10 16,-3-3 0-16,3 0 7 16,-3-3 0-16,-4-4-2 15,-3 4 0-15,-4 0-2 16,-4-1 1-16,1 1-2 16,-8 0 1-16,-6 0-1 15,-11 6 0-15,0 6-1 16,-4 3 1-16,0 1-2 0,1 9 1 15,3 3-2-15,7 9 1 16,0-9-1 0,3 0 0-16,1-3 0 0,3-4 1 15,3-5 0-15,8-4 1 16,3-3-4-16,3-12 1 16,1-7-5-16,3-6 1 15</inkml:trace>
  <inkml:trace contextRef="#ctx0" brushRef="#br1" timeOffset="159320.54">9543 5265 35 0,'0'-7'17'0,"0"10"-11"0,0-9 17 15,0 6-22-15,0-3 0 16,-14 3 1-16,-1 3 0 16,-2 7-3-16,3-4 1 15,-7 3 1-15,-1 4 0 0,8-1 0 16,0 1 0-16,-4 6-1 15,11 3 1-15,4-3-1 16,-1-1 0-16,8 4 0 16,3-6 0-16,7 6 0 15,7-6 0-15,-3-1-1 16,0-5 1-16,3-4-1 16,-4-3 1-16,1-12-1 15,0-7 1-15,-4-3-1 16,-4-3 1-16,1 0-1 15,-1 0 1-15,-2 7 0 16,-1-1 0-16,0 0 0 16,0 10 0-16,0 3 1 15,0 3 0-15,0 3 0 16,0 13 0-16,7-4 0 16,-10 10 0-16,6 10-5 0,-3-4 1 15,7 0-9-15,0 0 1 16</inkml:trace>
  <inkml:trace contextRef="#ctx0" brushRef="#br1" timeOffset="159669.487">10171 4565 41 0,'-4'-3'20'0,"8"9"-13"15,-4-2 32-15,0 5-38 16,-7 16 1-16,3 13 0 16,-10 31 0-16,3 9-5 15,1 32 0-15,3 28-4 16,7 22 0-16,-4 9-7 16,4-12 0-16</inkml:trace>
  <inkml:trace contextRef="#ctx0" brushRef="#br2" timeOffset="-160952.137">13399 5177 31 0,'-11'-6'15'0,"-17"12"-6"0,17-12 15 16,-10 12-24-16,-4 3 1 16,-6 7 0-16,-1 0 1 15,0 6-3-15,0-1 1 16,8 11 1-16,-1-7 1 16,7 13-1-16,4 2 0 15,4-5 0-15,6-1 0 16,4-2 0-16,4-7 1 15,6-6 0-15,8-10 1 0,-1-9-1 16,1-3 0-16,0-10 0 16,3-6 0-16,0-6-1 15,0-3 0-15,0 3-1 16,-3 0 1-16,0 6-1 16,-1 0 0-16,-3 7 0 15,0-1 1-15,-3 7-1 16,0 6 1-16,-4 3 0 15,0 10 0-15,0-1-1 16,-4 7 1 0,4 16-2-1,0-1 1-15,4 1-7 16,3-4 0-16,4-6-7 16,-8-6 0-16</inkml:trace>
  <inkml:trace contextRef="#ctx0" brushRef="#br2" timeOffset="-160578.528">13645 5719 36 0,'0'29'18'0,"-10"-8"-15"0,10-17 24 16,0 2-26-16,0 0 1 15,0-3-1-15,0-3 0 16,0 0-2-16,3-15 1 16,4 2 0-16,1-6 1 15,2-3-2-15,1-6 1 0,6 0 0 16,-3 0 1-16,1 6-1 16,-1 6 0-16,0 7 1 15,0-4 0-15,0 13 2 16,0 6 0-16,0 10-1 15,-3 3 0-15,-1 0 0 16,-3 3 1-16,0 0-2 16,1 3 1-16,-1 0-6 15,-4-3 0-15,4-4-9 16,0-5 1-16,4-10-2 16,-1-6 1-16</inkml:trace>
  <inkml:trace contextRef="#ctx0" brushRef="#br2" timeOffset="-160277.35">14086 5246 40 0,'-10'3'20'0,"10"-3"-16"0,0 0 40 0,0 0-40 16,0 0 0-16,0 0 5 15,3 0 1-15,4 0-12 16,0 3 0-16,11-3 7 16,7-3 1-16,3 3-6 15,4 0 1-15,0 0-8 16,-8 0 0-16,-3 0-11 15,-3 0 0-15</inkml:trace>
  <inkml:trace contextRef="#ctx0" brushRef="#br2" timeOffset="-160111.936">14097 5506 55 0,'0'41'27'0,"18"-41"-26"16,-11 0 41-16,3 0-41 15,8 0 1-15,7-3-1 0,3-4 1 16,4 4-11 0,-4 3 1-16,0-6-7 0,0 6 0 15</inkml:trace>
  <inkml:trace contextRef="#ctx0" brushRef="#br2" timeOffset="-159165.854">15198 4324 46 0,'-4'19'23'0,"-10"15"-20"0,11-24 24 15,-8 8-26-15,-7 14 0 16,-6-1 1-16,-5 7 1 16,-2 12-3-16,-1 10 0 15,4 12 1-15,6 3 1 0,8 0-1 16,4-9 1-16,10-13-3 16,7-9 1-16,7-16-8 15,4 4 1-15,3-20-7 16,-4-5 0-16</inkml:trace>
  <inkml:trace contextRef="#ctx0" brushRef="#br2" timeOffset="-158911.969">15162 4804 53 0,'0'-3'26'0,"4"3"-25"15,-4 0 47-15,0 0-46 0,3-4 0 16,8-2 0-16,7 3 1 16,3 0-7-16,0 3 1 15,7-6-6-15,0 6 1 16,1-4-9-16,-1 4 1 15</inkml:trace>
  <inkml:trace contextRef="#ctx0" brushRef="#br2" timeOffset="-158145.08">15529 4553 45 0,'0'6'22'0,"0"-6"-15"0,0 0 34 0,4 0-39 15,3 0 1-15,0 0 3 16,0 3 0-16,4 0-7 16,3-3 1-16,3 0 4 15,4 3 1-15,1-3-2 16,-1 0 0-16,-7 4-2 16,0-1 0-16,-3 3-2 15,-1 0 1-15,-6 4-1 16,-4-7 0-16,-7 13 0 15,-7 2 0-15,-1 7-2 16,-2 0 1-16,-1 4 1 16,-3-4 0-16,3 12 0 15,4-5 1-15,4 2 0 0,6-5 0 16,4-4 1 0,4-7 1-16,6 1-2 0,8-6 1 15,3-4-3-15,4-3 1 16,-4-9-6-16,4 3 0 15,3-3-11-15,0-16 1 16</inkml:trace>
  <inkml:trace contextRef="#ctx0" brushRef="#br2" timeOffset="-157844.902">15840 4418 45 0,'14'22'22'0,"35"81"-9"16,-35-78 31-16,4 13-42 15,-4 6 1-15,0 6-1 16,-3 13 0-16,-8-10-5 16,-3 4 1-16,-7-1-4 15,-7-6 1-15,-7-3-12 0,-11-3 1 16</inkml:trace>
  <inkml:trace contextRef="#ctx0" brushRef="#br2" timeOffset="-156614.341">16224 4198 34 0,'0'16'17'0,"4"9"-8"0,-4-15 17 0,0-1-25 15,0 4 1-15,0-4 2 16,0 4 1-16,0-4-5 16,0 0 0-16,0 1 3 15,0-10 0-15,0 3-1 16,0 0 1-16,0-9-2 15,3-1 0-15,1-5-1 16,3-1 1-16,0-5-1 16,0-1 1-16,0-3-1 15,0 0 0-15,0 0 0 16,0 9 1-16,4-2 0 16,-1 5 0-16,1 7 0 15,3 9 0-15,-3 7 0 0,-1 3 0 16,1 2-1-16,-1 11 0 15,1 2-2-15,-4 7 1 16,0-13-7-16,-3-3 0 16,-4-13-7-16,0-9 1 15</inkml:trace>
  <inkml:trace contextRef="#ctx0" brushRef="#br2" timeOffset="-156090.205">14894 5406 49 0,'-7'6'24'0,"21"16"-17"0,-7-16 41 15,11 4-41-15,3-1 0 16,11 4 4-16,10-10 0 0,15 3-14 15,24 3 1-15,32-9 8 16,17-9 1-16,29 0-7 16,7-13 1-16,-25 3-11 15,-7 0 0-15,-18 6-13 16,-27 7 1-16</inkml:trace>
  <inkml:trace contextRef="#ctx0" brushRef="#br2" timeOffset="-154739.167">15268 6353 49 0,'4'28'24'0,"-1"19"-18"0,1-38 24 0,-4 4-30 16,0 6 0-16,-4 6 0 15,1 0 0-15,-1 6 0 16,1-9 0 0,3-3 0-16,-4-3 0 0,4-7 0 15,0-6 0-15,4-12 0 16,3-13 0-16,3-3 0 15,1-10 0 1,17-18 0 0,-3 9 0-16,-4 7 1 15,0 8 0-15,-3 10 1 16,3 7 0-16,-7 3 1 16,0 9 0-16,-3 12-1 15,-1 7 1-15,-3 3-1 16,0 3 0-16,1 6-1 15,-5 4 0-15,1-1-3 16,3-6 0-16,0 1-8 0,0-10 0 16,3-13-7-16,1-12 1 15</inkml:trace>
  <inkml:trace contextRef="#ctx0" brushRef="#br2" timeOffset="-154348.183">15695 5904 57 0,'7'7'28'0,"4"15"-29"16,-8-19 50-16,1 3-45 15,-1 6 0-15,4-5 2 16,7 2 1-16,4-3-9 15,10 1 1-15,4-7 5 16,-4 0 1-16,1-3-4 16,-8-4 1-16,-4-2-2 15,1 6 0-15,-11 3-1 16,-7 3 1-16,-11 3-2 16,-3 7 1-16,0 6 0 15,-3 2 1-15,2 1 0 16,5 4 0-16,6-1 0 15,4 0 1-15,7-3 0 16,11-4 0-16,3-5-1 0,15-7 0 16,2-6-8-16,5-6 0 15,-5-3-12 17,-9-4 0-32</inkml:trace>
  <inkml:trace contextRef="#ctx0" brushRef="#br2" timeOffset="-153131.968">1468 9611 39 0,'7'9'19'0,"3"-9"-11"0,1 0 19 0,-1-3-23 16,1-6 0-16,10-13 3 15,7-10 1-15,1-12-10 16,2-12 1-16,12-10 6 16,6-12 0-16,7-19-3 15,-13-10 1-15,-4-3-2 16,3-6 0-16,-7 10-2 16,-14 5 1-16,1 4-1 15,-15 6 1-15,-7 13-1 16,0 9 0-16,-7 6-1 15,-4 19 1 1,-21 22-1 0,-3 19 0-16,3 22 0 0,0 9 1 15,4 16 0-15,-4 12 0 16,15 13 1-16,-1 19 1 16,15 16 0-16,13 9 1 15,18 9-1-15,11 3 1 16,4-15-1-16,17-13 0 15,7-9-7-15,3-19 1 16,11-19-10-16,-10-15 0 16</inkml:trace>
  <inkml:trace contextRef="#ctx0" brushRef="#br2" timeOffset="-152486.066">8248 5810 58 0,'14'10'29'0,"39"-7"-29"15,-25 0 49-15,18 3-44 16,25 4 0-16,27-1 3 16,33 0 0-16,31-5-11 15,32-4 1-15,18 0 6 16,24-10 0-16,-6-9-4 15,-1-6 1-15,-32 3-6 16,-17 0 0-16,-17-9-9 16,-36 3 1-16,-29 3-8 15,-20 6 1-15</inkml:trace>
  <inkml:trace contextRef="#ctx0" brushRef="#br2" timeOffset="-151554.21">2314 9153 52 0,'-10'25'26'0,"-1"6"-20"0,11-21 26 15,0 9-32-15,0 3 1 16,0 0-2-16,-7-4 1 16,7-5-5-16,0-7 0 15,0-6-9-15,7-12 0 0</inkml:trace>
  <inkml:trace contextRef="#ctx0" brushRef="#br2" timeOffset="-151371.768">2074 8858 36 0,'18'25'18'0,"17"-28"-22"0,-17 3 22 0,0 0-31 16,3 0 1-16,7 0-5 16,-3 0 1-16</inkml:trace>
  <inkml:trace contextRef="#ctx0" brushRef="#br2" timeOffset="-150878.098">2431 9087 30 0,'3'22'15'0,"4"0"-11"0,-7-16 27 16,0 4-30-16,4-1 0 15,3 1 0-15,-7-4 1 16,10-3-3-16,-6-6 0 16,3-3 1-16,4-10 1 15,-1-6-2-15,-3 3 1 16,4 3 0-16,-11 1 0 0,3 2 1 15,4 7 0-15,4 3-1 16,0 6 1-16,6 9-1 16,-6 4 0-16,-1 6 0 15,1-6 1-15,0 3-1 16,6-7 0-16,-6 1 1 16,-1-4 0-16,1-3-1 15,7 1 1-15,-8-4-1 16,11-6 0-16,-3-4 0 15,-7-5 0-15,3-4-1 16,3-6 1-16,1 7 0 16,3-1 0-16,0 3 0 15,0 7 1-15,8 6 0 16,-1 3 1-16,4 10 0 16,-4 6 0-16,-7-1 1 15,11 7 0-15,3 4 0 0,7-1 0 16,-3 3-2-16,3-3 0 15,-3-2-10-15,-7-11 1 16,-4 1-6-16,-7 0 0 16</inkml:trace>
  <inkml:trace contextRef="#ctx0" brushRef="#br2" timeOffset="-150336.802">1679 9971 45 0,'7'19'22'0,"-7"-3"-21"16,0-16 37-16,0 3-37 0,0-3 0 15,0 0 1 1,0 0 0-16,7-6-3 0,-3 3 1 15,14-4 1-15,-8-2 0 16,11-4-1-16,-3 4 1 16,3-7-1-16,7 1 0 15,-7-1 0-15,8 3 0 16,-8 4 0-16,0 0 1 16,-3 9-1-16,-8 9 1 15,4 4-1-15,-3 5 0 16,0 8 0-16,3 2 1 15,-4 0-1-15,1 0 0 16,-1-3 0-16,1-3 0 0,0-6-3 16,-1 0 1-16,8-7-5 15,-4 0 0-15,4-9-8 16,-1-12 1-16</inkml:trace>
  <inkml:trace contextRef="#ctx0" brushRef="#br2" timeOffset="-150093.926">2244 9981 46 0,'3'19'23'0,"4"-13"-18"0,0-3 39 15,-3 0-42 1,3 0 1-16,3 0 0 15,12-3 1-15,6 0-6 0,4-3 1 16,-1-3 0-16,8 0 1 16,0-4-7-16,10-5 0 15,-10-4-10-15,4-3 1 16</inkml:trace>
  <inkml:trace contextRef="#ctx0" brushRef="#br2" timeOffset="-149821.854">2526 9840 38 0,'-4'28'19'0,"4"-9"-13"0,4-13 24 0,3-3-26 16,4 3 0-16,6 1 3 15,4 2 1-15,8 4-9 16,6-1 1-16,4-2 5 15,-1 2 0-15,1 4-2 16,-11 0 0-16,-6 2-4 16,-12 4 1-16,-10 3-6 15,-10-3 1-15,-12-6-7 16,1-3 0-16,-7-4-5 16,0 0 1-16</inkml:trace>
  <inkml:trace contextRef="#ctx0" brushRef="#br2" timeOffset="-149390.957">3348 10015 44 0,'-11'29'22'0,"-6"-1"-28"0,10-22 39 16,-8 3-33-16,-6-2 0 0,-7-1-1 16,7-3 1-16,-7-3 0 15,7 0 0-15,-4 0-2 16,11-3 1-16,3 0-3 16,4-3 0-16,7 6-1 15,11-4 1-15,6 1-1 16,12 3 1-16,9 0 3 15,5 0 0-15,6 0 4 16,4 0 1-16,3 0 1 16,-6 0 1-16,-11 0 0 15,10 0 0-15,-7 0-3 16,1-3 1-16,-5-6-3 16,-6-4 1-16,-7 1-2 15,-11-4 1-15,-17-3-1 16,-15 0 1-16,-3 4-4 15,-11 5 1-15,-14 4-11 16,4 0 1-16</inkml:trace>
  <inkml:trace contextRef="#ctx0" brushRef="#br2" timeOffset="-148926.063">4424 7855 34 0,'-7'0'17'0,"3"28"-7"16,4-15 20-16,0 5-26 15,-7 17 1-15,-3 12 4 16,-8 25 1-16,-3 16-12 0,-7 25 1 15,3 40 8 1,-3 32 0-16,7 38-5 0,3 18 0 16,7 10-2-16,4-15 0 15,7-39-2-15,0-24 0 16,0-39-3-16,0-24 0 16,0-31-6-16,0-20 1 15,0-21-6-15,7-23 1 16</inkml:trace>
  <inkml:trace contextRef="#ctx0" brushRef="#br2" timeOffset="-148282.601">5323 8366 37 0,'18'-22'18'0,"-4"9"-11"15,-7 10 28-15,-7 3-30 0,7 0 0 16,-3-6 1-16,-4 6 1 16,0 0-10-16,-4-3 1 15,-10 3 5-15,0 6 1 16,3 7-3-16,1 2 1 15,-11 4-2-15,7 9 1 16,0-2-1-16,-4 2 0 0,4 6 0 16,7-2 0-1,7-4 0-15,0-9 0 0,3-1-1 16,4-11 1-16,4-7-1 16,10-13 1-16,0-6-1 15,4 1 1-15,-4-8-1 16,-3 1 1-16,3 0-1 15,4 6 1-15,-8 1-1 16,1 5 1-16,-4 4-1 16,0 9 1-16,-3 3-1 15,-1 13 0-15,1-1 1 16,-8 7 0-16,4 3-1 16,0 3 1-16,1 1-5 15,-1-4 1-15,0 0-7 16,3-6 1-16,1-4-4 15,-1 1 0-15</inkml:trace>
  <inkml:trace contextRef="#ctx0" brushRef="#br2" timeOffset="-147936.307">5736 8589 47 0,'4'12'23'0,"-4"-6"-27"0,0-2 45 15,0-1-41-15,0-3 0 16,0 0-1-16,0 0 1 16,0-7 0-16,0 1 0 0,3-3 0 15,1-1 0-15,6-2-2 16,1-4 1-16,0 7 1 16,-1-1 0-16,-6 1 0 15,3 3 0-15,0-1 0 16,3 4 0-16,-6 6 0 15,3 4 0-15,3 5 0 16,-6 4 0-16,3 3-1 16,-3 3 0-16,3 0 1 15,0 3 0-15,-4 0-1 16,4-3 0-16,4 0-7 16,-8-4 1-16,8-5-5 15,-4-7 1-15</inkml:trace>
  <inkml:trace contextRef="#ctx0" brushRef="#br2" timeOffset="-147693.889">6082 8626 46 0,'7'22'23'0,"14"-19"-23"0,-14-3 42 16,7 0-41-16,4 0 0 16,3 0 0-16,7-3 1 15,1 0-4-15,-5-3 0 16,1-7-7-16,-4 1 0 0,-10-4-5 16,-4-3 0-16</inkml:trace>
  <inkml:trace contextRef="#ctx0" brushRef="#br2" timeOffset="-147501.029">6279 8538 40 0,'8'35'20'0,"-19"-4"-25"0,11-21 33 0,0-1-29 16,0 4 1-16,3-1-2 15,5 4 0-15,2 0-5 16,-3-4 1-16,0-3-4 16,-3-5 0-16</inkml:trace>
  <inkml:trace contextRef="#ctx0" brushRef="#br2" timeOffset="-147303.305">6590 8363 42 0,'7'31'21'0,"-7"38"-25"0,-4-53 41 15,-3 9-37-15,0 9 0 16,4 10 0-16,-8 10 1 0,4-4-4 16,4-9 0-16,-4-4-9 15,0-9 1-15</inkml:trace>
  <inkml:trace contextRef="#ctx0" brushRef="#br2" timeOffset="-146973.219">5002 9256 66 0,'7'19'33'0,"46"-19"-34"0,-31 0 61 16,9-3-57-16,8 0 1 15,21-3 1-15,28-7 0 16,29-15-7-16,13 0 0 15,29-4 4-15,-7 7 0 16,3 3-5-16,-14 7 0 16,-18 2-7-16,-17 7 0 15,-25 12-12-15,-24 4 0 16</inkml:trace>
  <inkml:trace contextRef="#ctx0" brushRef="#br2" timeOffset="-146376.078">5599 9950 52 0,'0'-4'26'0,"3"-2"-22"0,-6 3 34 16,3-3-36-16,-11-1 0 15,-3 1 0-15,0 6 1 16,-14 0-4-16,-4 13 1 16,-3-1 2-16,-1 7 0 15,1 3-2-15,10 6 0 16,4 4-1-16,3-7 0 0,8-3 0 16,-1-4 0-16,4 4-1 15,7-9 1-15,7-1 1 16,7-5 0-16,8-7-1 15,6 0 1-15,7-7 0 16,-3-5 0-16,-11-4-1 16,7-6 1-16,-3 0-1 15,0 0 0-15,-1 7 1 16,1-1 0-16,-11 7 0 16,4 2 1-16,-4 10-1 15,0 10 1-15,-10 6-1 16,3 3 1-16,-7-3-2 15,0-1 1-15,0 4-6 16,10-3 1-16,-6 0-11 16,10-6 1-16</inkml:trace>
  <inkml:trace contextRef="#ctx0" brushRef="#br2" timeOffset="-146000.619">5951 10147 45 0,'11'25'22'0,"-15"0"-23"0,-3-18 31 16,7-1-31-16,-3 0 1 16,3 3-1-16,-7-2 0 15,3-7 1-15,4-3 1 16,0-10-2-16,11 4 0 0,-11-4 0 15,10-3 0-15,-3-2-1 16,15-1 1-16,-8-6-1 16,3 3 1-16,12 3 0 15,-8 3 1-15,7 7 1 16,4 6 0-16,-11 9 1 16,7 10 1-16,-10 2-1 15,3 4 1-15,0 10-2 16,-10-1 1-16,6 1-5 15,-3-7 1-15,4-3-8 16,0-7 1-16,3-12-4 16,4-9 1-16</inkml:trace>
  <inkml:trace contextRef="#ctx0" brushRef="#br2" timeOffset="-145638.006">7027 7892 35 0,'-21'7'17'16,"7"12"-11"-16,7-13 31 0,0 0-32 16,-4 16 1-16,8 12 3 15,-8 14 0 1,1 105-11 0,10 35 0-16,-7 32 7 15,7 28 0-15,7 9-6 16,3 12 0-16,8-8-15 15,3-4 1-15,0-41-2 16,-10-25 0-16</inkml:trace>
  <inkml:trace contextRef="#ctx0" brushRef="#br2" timeOffset="-143897.973">7564 9065 49 0,'10'-6'24'0,"18"-7"-13"0,-10 4 24 16,10-4-33-16,15-5 0 16,6-1 0-16,11-3 0 15,-11 3-4-15,-3 7 1 16,7-1-4-16,-14 7 1 15,-4 9-12-15,-14 3 1 16</inkml:trace>
  <inkml:trace contextRef="#ctx0" brushRef="#br2" timeOffset="-143700.047">7461 9391 53 0,'11'25'26'0,"42"-3"-20"16,-29-22 40-16,15-3-45 16,18-3 1-16,13-7-3 15,4-2 0-15,-3-4-9 16,10 3 1-16,-3 1-7 16,-4 8 0-16</inkml:trace>
  <inkml:trace contextRef="#ctx0" brushRef="#br2" timeOffset="-143163.551">8368 10040 49 0,'0'44'24'0,"10"-28"-18"0,-2-22 38 0,6-10-41 16,14-12 1-16,0-29 4 15,7-24 0-15,18-19-9 16,14-29 0-16,7-37 6 15,4-32 0-15,0-18-3 16,-8-1 1-16,-24 23-3 16,-11 18 1-16,-10 23-2 15,-7 15 1-15,-8 34-2 16,-10 13 0-16,-3 29-1 16,-4 18 1-16,-11 22-1 15,4 28 0 1,-4 22 0-16,-6 26 1 0,-1 30 0 15,4 26 1-15,0 25 0 0,6 22 1 16,5 3 0-16,6-4 0 16,4 4-1-16,0-12 0 15,7-26-1-15,7-19 1 16,1-24-2-16,9-23 1 16,1-21-3-16,3-10 0 15,0-19-6-15,1-18 1 16,-8-20-6-16,7-5 1 15</inkml:trace>
  <inkml:trace contextRef="#ctx0" brushRef="#br2" timeOffset="-142982.932">9211 9191 56 0,'-7'59'28'0,"0"20"-34"16,7-54 54-16,-4 3-48 15,4 0 1-15,0-3-1 16,4-3 1-16,7-9-7 16,3-13 0-16,0-10-10 15,0-12 1-15</inkml:trace>
  <inkml:trace contextRef="#ctx0" brushRef="#br2" timeOffset="-142770.33">9162 8893 58 0,'7'6'29'0,"0"3"-32"0,-4-9 46 16,4 4-44-16,0-4 1 16,4 3-2-16,7-3 0 15,3 3-2-15,3 0 0 16,1 0-8-16,0-3 0 15,0 0-4-15,-4 0 1 16</inkml:trace>
  <inkml:trace contextRef="#ctx0" brushRef="#br2" timeOffset="-142232.875">9454 9219 49 0,'11'128'24'0,"14"-71"-29"16,-18-51 47-16,0 0-42 15,0-2 0-15,3-1-3 16,1-6 0-16,3-13 3 16,0-6 0-16,0-6-3 15,1-1 1-15,-5 1-1 16,1 3 1-16,3 6 1 15,-4 1 0-15,1 5 0 0,0 7 0 16,3 6 1-16,0 9 1 16,3 7 0-16,1 3 0 15,3 6-1 1,0 0 1-16,1 0-1 0,-1-3 1 16,0 0-1-16,-3 0 0 15,-1-7 0-15,-3-2 0 16,-3-4-1-16,-1-5 1 15,1-8-1-15,3-2 0 16,-3-6 0-16,3-7 1 16,0 0-1-16,0-3 1 15,4-3-1-15,-1 3 1 0,1 3 0 16,3 0 1-16,0 4 0 16,0 5 0-1,1 4-1-15,-1 9 1 16,0 6-1-16,0 4 1 0,4 12-1 15,0 3 1-15,-1 1-1 16,4-1 0 15,1 0-2-31,-1-3 0 16,-3-3-10-16,-4-3 1 0</inkml:trace>
  <inkml:trace contextRef="#ctx0" brushRef="#br2" timeOffset="-141722.017">8858 10238 53 0,'-7'31'26'0,"7"-9"-31"0,0-15 44 0,0-1-39 15,0 0 1-15,0 0-1 16,0 1 1-16,0-7-1 15,0 0 0-15,7-10 1 16,7-9 0-16,4-6-1 16,7 3 0-16,3-3 0 15,4-3 1-15,-8-3-1 16,5 3 1-16,-8 2-1 16,-4 11 1-16,5 8 0 15,-5 11 0-15,4 5-1 16,-3 4 1-16,-4 5-1 15,0 1 0-15,-3 3 0 16,-4 0 0-16,0 3-1 0,0-3 0 16,0-3-5-1,4 0 0-15,-4-7-9 0,3-5 0 16</inkml:trace>
  <inkml:trace contextRef="#ctx0" brushRef="#br2" timeOffset="-141479.256">9454 10188 46 0,'4'3'23'0,"3"6"-14"0,-3-5 34 0,-1-1-42 15,8 0 1-15,-4 0 0 16,10 0 0-16,5-3-3 15,9-3 0-15,1-3-1 16,10-4 1-16,4 4-9 16,0-3 1-16,-4-7-7 15,-3 0 0-15</inkml:trace>
  <inkml:trace contextRef="#ctx0" brushRef="#br2" timeOffset="-141196.085">9772 10037 54 0,'28'16'27'0,"15"-7"-33"0,-29-9 49 15,10 4-43-15,15-1 1 16,7 3 0-16,0 3 1 15,-4 7-3-15,-3 0 1 16,-11 3 0-16,-10 2 1 16,-11 8-2-16,-14 2 1 15,-7 0-4-15,-7 1 0 16,-8-4-6-16,1-3 1 16,3-9-6-16,4-7 1 0</inkml:trace>
  <inkml:trace contextRef="#ctx0" brushRef="#br2" timeOffset="-140683.82">10689 10288 33 0,'14'50'16'15,"0"7"-14"-15,-10-42 23 0,-4 17-24 16,-7-10 1-16,-7 3 0 16,-7 0 1-16,-8-3-4 15,-2-3 1-15,-1-7 1 0,4-5 1 16,3-7-2 0,4-4 1-16,7-8-1 0,7-7 1 15,7-3 0-15,7-6 0 16,10 3 0-16,12 3 0 15,2 0-1-15,8 6 1 16,0 4 0-16,-4 2 0 16,4 10 0-16,0 10 0 15,-4 5-1-15,0 17 0 16,-3-7 0-16,-4 0 1 16,4 0-1-16,-7-3 0 0,-1-3 0 15,1-7 0-15,0-5 0 16,0-7 1-16,-4-7 1 15,-4 1 0-15,-3-10 0 16,-3-6 0-16,-11-3 0 16,-3-3 0-16,-8 0-1 15,-10-4 1-15,-15 7-4 16,-6-3 1-16,-7 3-7 16,-1 0 0-16,1 0-6 15,0 0 0-15</inkml:trace>
  <inkml:trace contextRef="#ctx0" brushRef="#br2" timeOffset="-140264.267">11998 7124 59 0,'-18'97'29'0,"-24"16"-34"0,28-59 55 0,0 30-47 16,-4 32 0-16,-3 54 0 15,-7 33 1-15,7 61-6 16,3 34 1-16,4 18 3 16,3 7 0-16,4-15-3 15,11-14 0-15,-1-33-4 16,4-32 1-16,4-22-7 15,3-38 0-15,0-28-8 16,4-37 1-16</inkml:trace>
  <inkml:trace contextRef="#ctx0" brushRef="#br2" timeOffset="-139770.283">14474 7381 55 0,'-3'13'27'0,"-18"37"-26"16,14-25 47-16,0 16-45 15,-4 12 0-15,-3 26 2 16,0 21 0-16,3 32-6 16,4 21 0-16,7 57 4 15,11 19 1-15,10 28-2 16,11 10 0-16,3 12-1 16,-3-12 0-16,0-13-3 15,-8-19 1-15,1-38-5 0,0-30 0 16,-11-23-12-16,-4-22 0 15,-3-22-2-15,0-18 1 16</inkml:trace>
  <inkml:trace contextRef="#ctx0" brushRef="#br2" timeOffset="-138988.323">12245 8987 41 0,'-4'3'20'0,"8"-3"-16"16,-4 0 35-16,0 0-35 15,0 0 1-15,0 0 5 16,0 0 0-16,0 3-10 16,3-3 1-16,8 3 8 15,10 0 0-15,11 0-1 16,10-6 1-16,25 0-4 16,25-9 1-16,17-4-3 15,29-6 1-15,31-12-3 16,1 2 1-16,3 1-5 0,-4 3 1 15,-25 6-6-15,-27 0 0 16,-25 0-12-16,-22 3 1 16,-24 6-4-16,-28 7 0 15</inkml:trace>
  <inkml:trace contextRef="#ctx0" brushRef="#br2" timeOffset="-138043.363">12651 9310 53 0,'0'6'26'0,"3"10"-25"0,-3-10 46 16,-3 3-46-16,-1 4 1 15,-10 3-1-15,-4-1 1 16,-3 7-3-16,-4 3 1 16,4 4 1-16,0-1 1 0,0 9-1 15,3 1 0-15,4 6-2 16,7 9 1-16,7 4-5 16,11-1 0-16,6-6-8 15,5-15 0-15,2-10-5 16,8-16 1-16</inkml:trace>
  <inkml:trace contextRef="#ctx0" brushRef="#br2" timeOffset="-137800.961">12577 9633 55 0,'0'6'27'0,"14"-15"-30"0,-4 9 52 15,1-3-49-15,3-1 0 16,7 4-2-16,0 0 0 16,4 0-6-16,-4 0 1 15,0-3-9-15,-3-3 1 16</inkml:trace>
  <inkml:trace contextRef="#ctx0" brushRef="#br2" timeOffset="-137366.244">12922 9482 58 0,'11'13'29'0,"6"-4"-32"16,-9-6 50-16,-1 0-46 16,0 1 1-16,0-4 2 15,3 0 0-15,4-4-5 16,4 1 1-16,0 0 2 15,-4 0 0-15,0 3-1 16,-4 0 0-16,-2 0-1 0,-5 6 0 16,-6 4-1-16,-8 5 1 15,-3-2-2-15,0 3 1 16,3 2 0-16,-3 4 0 16,0 0 0-16,3 7 0 15,1-4 0-15,3 0 1 16,3-3 0-16,8-3 0 15,-4-1-1-15,7-5 0 16,7-4-6-16,7-2 0 0,4-4-10 16,3-6 0-16</inkml:trace>
  <inkml:trace contextRef="#ctx0" brushRef="#br2" timeOffset="-137066.474">13272 9316 60 0,'10'31'30'0,"18"20"-35"16,-17-42 49-16,3 10-44 15,0 9 1-15,4 3 0 0,-4-2 1 16,-4 8-3-16,-6 7 1 16,-8 6 0-16,-3 4 1 15,-3-1-6-15,-4-6 0 16,-4-6-11-16,4-10 0 16,3-12-1-16,4-10 0 15</inkml:trace>
  <inkml:trace contextRef="#ctx0" brushRef="#br2" timeOffset="-136646.744">13554 9266 59 0,'3'28'29'0,"-3"-3"-43"16,0-19 61-16,0-2-48 15,-3 5 1-15,3-3 0 16,-4 1 0-16,1-4-1 16,-1 0 1-16,4-3-1 15,0-3 1-15,0-4 0 16,0-5 0-16,7-1-1 15,0 1 1-15,4-4 0 16,-1 0 0-16,5 4-1 0,-5 2 1 16,4 1 0-16,0 3 0 15,-3 6 0-15,3 6 0 16,-3 7 0-16,-4 2 0 16,0 1 0-16,0 0 1 15,-4 2-3-15,1-2 1 16,-1-3-8-16,1 2 1 15,-4-5-7-15,0 2 1 16</inkml:trace>
  <inkml:trace contextRef="#ctx0" brushRef="#br2" timeOffset="-136256.857">14111 9426 47 0,'-3'6'23'0,"-15"16"-21"16,11-6 39-16,-11 9-39 16,-13 3 0-16,-15 16 2 0,-14 9 0 15,-18 16-5-15,4 16 1 16,-7 15 3-16,-7 13 1 16,-4 19-2-16,11 6 0 15,-4-13-2-15,15-12 0 16,6-16-3-16,15-15 0 15,6-13-4-15,15-16 0 16,3-15-10-16,8-13 0 16</inkml:trace>
  <inkml:trace contextRef="#ctx0" brushRef="#br2" timeOffset="-135834.86">13529 10514 48 0,'0'38'24'0,"-3"-16"-22"16,-1-13 36-16,0 3-37 15,-3 4 1-15,0 0 0 16,0-4 0-16,4 1-3 15,-1-4 1-15,4-6 1 16,0-3 1-16,7-12-2 16,4-4 1-16,-4-3-1 0,0-6 0 15,4-9-1-15,3-1 1 16,3 1 0-16,1 6 0 16,0 3 1-16,3 9 0 15,-4 10-1-15,1 9 1 16,0 9 0-16,-4 10 0 15,0-3 0-15,-4 6 0 16,-2 10-1-16,-8 2 1 16,3-5-3-16,1-1 0 15,-1-3-6-15,1-6 1 16,3-9-9-16,3-10 0 0</inkml:trace>
  <inkml:trace contextRef="#ctx0" brushRef="#br2" timeOffset="-135459.846">13931 10178 59 0,'7'4'29'0,"0"-8"-31"16,-7 4 51-16,4-3-45 15,3 3 0-15,3 0 2 16,5-3 1-16,-1 0-9 16,3 3 0-16,1-3 5 15,-7 0 0-15,-1 3-2 0,1 0 1 16,-4 3-3-16,-4 0 1 16,-6 10-1-16,-4 2 1 15,-7 7-1-15,0 0 0 16,-4 3 0-16,4 3 1 15,0-2 0-15,3-1 1 16,8 0 0-16,3-3 0 16,7-10-1-16,7-2 0 15,3-4-5-15,1-9 1 16,3-7-16-16,4 1 0 0</inkml:trace>
  <inkml:trace contextRef="#ctx0" brushRef="#br2" timeOffset="-131960.68">12354 6876 43 0,'0'4'21'0,"-3"2"-10"0,3-3 22 15,-4 3-32-15,1 1 1 16,-4 2 1-16,0 3 0 16,-8 7-4-16,1 3 0 15,-3 3 2-15,-1 7 1 16,0 2-2-16,1 4 1 15,3 9-1-15,0 9 0 16,7 4-3-16,7-1 1 16,3-5-4-16,4-7 1 0,4-6-8 15,-1-10 0-15,1-12-2 16,-1-7 1-16</inkml:trace>
  <inkml:trace contextRef="#ctx0" brushRef="#br2" timeOffset="-131706.975">12344 7312 41 0,'-7'-6'20'0,"10"-7"-15"16,-3 13 39-16,4-3-41 15,3-3 0-15,0 3 0 16,3 0 1-16,1 0-6 0,0-4 0 16,3 4-1-16,7 0 1 15,-4-3-13-15,1 0 0 16,0-1 0-16,-1-2 0 16</inkml:trace>
  <inkml:trace contextRef="#ctx0" brushRef="#br2" timeOffset="-131240.638">12573 7039 49 0,'0'10'24'0,"11"-7"-25"16,-8-3 49-16,1 3-46 15,3 0 0-15,0 0 0 16,3-3 1-16,1 4-4 16,3-4 1-16,0-4 1 15,4 1 1-15,-1 3-1 16,-2-3 0-16,-1 0-1 15,-4 6 1-15,-3 3-2 16,-3 1 1-16,-4 2-1 0,-4 1 1 16,-3 5-1-1,0 4 1-15,-3-3-1 0,-1 6 0 16,0 3 0-16,1 3 1 16,-1 3 0-16,4-2 0 15,0-1 0-15,4 0 1 16,-1 0-2-16,11-3 0 15,4-9-3-15,6-3 0 16,8-7-9-16,7-9 0 16,0-7-3-16,-4-5 0 31</inkml:trace>
  <inkml:trace contextRef="#ctx0" brushRef="#br2" timeOffset="-130954.07">12922 6955 43 0,'-3'19'21'0,"13"3"-27"15,-6-19 39-15,3 6-30 16,0 4 0-16,0 9 3 15,0 6 0-15,0 6-6 16,0 10 0-16,-3 3 5 16,-4 0 0-16,0 3-3 0,-7 4 1 15,-4-1-7-15,-3-3 0 16,-4-6-12-16,-3-12 0 16</inkml:trace>
  <inkml:trace contextRef="#ctx0" brushRef="#br2" timeOffset="-130460.743">13137 6923 46 0,'0'22'23'0,"0"10"-22"16,0-29 32-16,-3 0-33 16,-1 3 1-16,1-3 0 15,-1 4 1-15,4-4-3 16,-3 0 1-16,3 0 1 15,0-3 0-15,3-3-2 16,4-3 0-16,0-4-2 16,4 1 1-16,0-4 0 15,-1 1 0-15,1-4-1 16,-1 0 1-16,1 4 1 16,0 3 1-16,-1-1 1 0,1 7 0 15,-1 3 1-15,1 3 0 16,-4 3 0-16,0 4 1 15,0 2-1-15,0 1 0 16,-3-1-1-16,-1 1 1 16,1 3-4-16,3-4 1 15,0-2-8-15,0-1 1 16,0-3-6-16,0-3 1 16</inkml:trace>
  <inkml:trace contextRef="#ctx0" brushRef="#br2" timeOffset="-130220.38">13339 6977 48 0,'3'3'24'0,"32"0"-25"16,-21-3 43-16,4-3-44 16,3-3 0-16,-3 2-13 15,0-2 1-15,-8-3 8 0,-3-4 1 16</inkml:trace>
  <inkml:trace contextRef="#ctx0" brushRef="#br2" timeOffset="-130010.394">13480 6898 39 0,'-4'32'19'0,"4"5"-21"0,0-27 29 0,0-1-28 16,0 4 1-16,0 2-10 15,0-2 0-15,0-7 5 16,0-6 0-16</inkml:trace>
  <inkml:trace contextRef="#ctx0" brushRef="#br2" timeOffset="-129815.75">13631 6842 35 0,'-7'44'17'0,"-3"34"-33"0,6-59 28 16,1 6-24-16,-1 6 1 15</inkml:trace>
  <inkml:trace contextRef="#ctx0" brushRef="#br2" timeOffset="-129260.408">14079 6936 43 0,'-3'3'21'0,"-11"28"-29"0,3-18 43 16,-14 9-34-16,-13 16 1 15,-15 2 4-15,-21 17 0 16,0 15-6-16,-15 19 0 16,-13 19 3-16,-4 15 1 0,-7 4-3 15,11 12 1-15,3-6-8 16,0-1 1-16,11-24-8 15,11-13 1-15,13-12-3 16,11-19 0-16</inkml:trace>
  <inkml:trace contextRef="#ctx0" brushRef="#br2" timeOffset="-128748.263">13324 8049 39 0,'0'3'19'0,"-10"0"-24"16,6 1 38-16,-6 5-32 15,-4-3 0-15,-4 10 2 16,-3 6 1-16,-4 9-4 16,0 7 0-16,1 0 2 15,-1 5 1-15,7 1-1 16,1 3 0-16,6-3-2 15,4-3 1-15,4-6-5 16,10-7 0-16,0-9-9 16,10-7 0-16</inkml:trace>
  <inkml:trace contextRef="#ctx0" brushRef="#br2" timeOffset="-128312.96">13328 8382 43 0,'-4'37'21'0,"-3"10"-19"0,7-37 32 0,-3-4-34 16,3-3 0-16,-4 0 0 15,4-3 1-15,-3 0-1 16,3 3 0-16,0 0 0 16,0-3 0-16,7-9 0 15,0-3 1-15,3-7-1 16,1 0 0-16,3-3-1 16,0 3 0-16,0 3 1 15,1 7 0-15,-1 0-1 16,3-1 1-16,-6 7 0 15,-1 6 1-15,-3 4 0 16,1 5 1-16,-1 1-1 16,-4 2 0-16,1 4-1 15,-1 0 1-15,-3-7-4 16,4 4 1-16,-1-3-7 16,-3-1 1-16,4 1-5 15,-4-7 0-15</inkml:trace>
  <inkml:trace contextRef="#ctx0" brushRef="#br2" timeOffset="-128071.557">13568 8400 41 0,'0'4'20'0,"0"-1"-13"0,0-3 35 0,0 0-40 15,0 0 1-15,7 0 0 16,3 0 1-16,5 0-6 16,2 0 1-16,1 0 0 15,3-3 1-15,0-4-9 16,0 1 0-16,1-7-7 16,-1 4 1-16</inkml:trace>
  <inkml:trace contextRef="#ctx0" brushRef="#br2" timeOffset="-127848.304">13684 8281 47 0,'-7'16'23'0,"-3"6"-23"0,10-16 39 16,0 0-39-16,-4 10 0 15,1 0 1-15,-1 6 0 16,1 0-3-16,-1-3 0 16,0-1-4-16,1-2 0 15,3 0-8-15,0-10 1 16</inkml:trace>
  <inkml:trace contextRef="#ctx0" brushRef="#br2" timeOffset="-127593.285">13892 8184 42 0,'-3'22'21'0,"-1"16"-24"15,4-26 34-15,-3 4-31 16,-1 6 0-16,1 6-1 16,3 7 1-16,0-7-4 15,0-3 0-15,0-3-8 16,3-10 1-16</inkml:trace>
  <inkml:trace contextRef="#ctx0" brushRef="#br2" timeOffset="-127247.35">13963 7958 43 0,'3'7'21'0,"1"18"-19"0,-4-16 35 0,4 10-33 15,-1 6 0-15,4 3 3 16,4 16 0-16,-4 3-9 16,0 6 1-16,-4 4 5 15,-3-4 0-15,-3 7-3 16,-4-7 1-16,0-6-8 15,-7-3 1-15,-4-10-12 16,0-8 0-16</inkml:trace>
  <inkml:trace contextRef="#ctx0" brushRef="#br2" timeOffset="-126737.789">14108 7870 54 0,'7'4'27'0,"0"-4"-21"16,-4 0 40-16,4 3-42 16,4 0 1-16,-1 0 1 15,8 0 0-15,0 3-9 16,-1-2 1-16,1-4 4 15,-4 0 1-15,0 0-4 16,-3 0 1-16,-8 3-1 16,-3 0 0-16,-7 3 0 15,-3 0 0-15,-4-2 0 16,-1 5 0-16,1 3 0 16,0 1 1-16,4 6-1 15,-1-4 1-15,8-2 0 16,-1 0 1-16,4-1-1 15,11 4 1-15,3-7-3 16,10-3 1-16,1-6-9 0,-4 0 0 16,4-6-9-16,0 0 1 15</inkml:trace>
  <inkml:trace contextRef="#ctx0" brushRef="#br2" timeOffset="-123671.95">2685 12558 56 0,'7'16'28'0,"35"-13"-20"16,-24-3 28-16,3 0-34 15,18-3 0-15,-1 0 0 0,22-10 0 16,0-2-4-16,18-4 1 16,-7-3-5-16,-8 6 1 15,-6-2-12-15,-19 14 1 16</inkml:trace>
  <inkml:trace contextRef="#ctx0" brushRef="#br2" timeOffset="-123461.514">2572 12860 53 0,'14'12'26'0,"32"-9"-25"0,-25-6 40 0,18-3-41 16,10 0 0-16,11-4-4 16,0 1 1-16,0-1-4 15,0 4 0-15,0 0-8 16,-11 6 0-16</inkml:trace>
  <inkml:trace contextRef="#ctx0" brushRef="#br2" timeOffset="-122938.368">3387 12979 48 0,'-7'22'24'0,"14"-10"-24"0,-7-12 41 16,10-3-40-16,4-9 0 16,8-1 1-16,6-15 1 15,7-13-3-15,0-22 0 16,11-12 2-16,14-7 0 0,-7-18-1 15,4-10 0-15,-15-3-1 16,-3 1 1-16,-8 11-1 16,-9 13 0-16,-5 13-1 15,-10 16 1-15,-7 12-1 16,-7 15 1-16,-3 17-1 16,-1 18 1-16,-10 9-1 15,10-2 1-15,-17 30-1 16,7 26 1-16,-4 9 0 15,11 4 0-15,-7 15 0 16,10 0 1-16,11 3-1 16,0-6 1-16,11-9-2 15,0-13 1-15,3-13-6 16,10-12 0-16,-3-13-10 16,1-15 1-16,-5-7 0 15,8-9 0-15</inkml:trace>
  <inkml:trace contextRef="#ctx0" brushRef="#br2" timeOffset="-122741.115">4110 12609 38 0,'-4'31'19'0,"-6"-12"-21"0,3-13 38 16,3 0-35-16,4 4 0 0,-7-4-1 15,4 0 1 1,3-6-5-16,3-6 0 0,4-6-7 16,-7-7 0-16</inkml:trace>
  <inkml:trace contextRef="#ctx0" brushRef="#br2" timeOffset="-122550.504">4068 12373 53 0,'7'7'26'0,"-4"-1"-29"16,4-3 46-16,-7 0-43 15,11 0 0-15,-8-3-1 16,8 4 1-16,3-1-3 0,-3-3 0 16,-1-3-10-16,11-4 1 15,-3 1-3-15,3-3 1 16</inkml:trace>
  <inkml:trace contextRef="#ctx0" brushRef="#br2" timeOffset="-122068.135">4329 12505 41 0,'-4'22'20'0,"15"0"-22"0,-11-19 37 15,0 0-35-15,3 0 1 16,-3 1 0-16,4-1 0 15,6-3-2-15,1-3 0 0,-1-7 1 16,1-2 1-16,7-1-2 16,-8-3 1-16,4 1 0 15,4 2 0-15,0 1 0 16,-4 2 0-16,3 7 0 16,1 3 0-16,-4 6-1 15,4 7 0-15,-8 3 0 16,8 2 0-16,-7-5 0 15,-8-4 0 1,4-2 0-16,4-4 0 0,-1-3 0 16,-3-6 1-16,4-1 0 15,3-2 0-15,4-1 0 16,-8-8 0 0,-3 5 0-1,4 1 0-15,0 2 0 0,-1 1 0 0,1 2 0 16,6 1 1-16,-6 6-1 0,10 6 1 31,-7 4 0-31,4 2 0 0,10 1 0 0,-7 0 0 16,7 2 0-16,1 1 0 15,2-4-1-15,-9-2 0 16,6-1-7-16,-11-3 0 16,-2-2-5-16,-5-4 1 15</inkml:trace>
  <inkml:trace contextRef="#ctx0" brushRef="#br2" timeOffset="-121573.369">3288 13374 44 0,'-11'28'22'0,"11"0"-23"15,0-25 40-15,0 1-37 16,0 2 0-16,0-3 0 15,0 0 0-15,0-3-3 0,0-3 1 16,4-3 1-16,3-7 0 16,-4-6-1-16,8 0 1 15,7 4-1-15,-1-4 1 16,-3-3-2-16,8 0 1 16,2 3-1-16,-3 4 1 15,1 5 0-15,-5 7 0 16,4 9-1-16,-6 4 1 15,-1 2 0-15,-4 7 0 0,1 3 0 16,-8 6 0 0,4 0 0-16,-7 4 1 0,4-13-5 15,3-4 1-15,0 1-5 16,-3-3 0-16,6-7-6 16,-3-6 0-1</inkml:trace>
  <inkml:trace contextRef="#ctx0" brushRef="#br2" timeOffset="-121345.282">3725 13349 39 0,'-7'9'19'0,"7"-6"-11"15,0-3 33-15,0 3-37 16,7 1 0-16,4-1 1 0,0 3 0 15,10 0-8-15,-4 0 1 16,15 1 2-16,7-4 0 16,10 0-7-16,1-3 0 15,-15-6-9-15,0-1 1 16</inkml:trace>
  <inkml:trace contextRef="#ctx0" brushRef="#br2" timeOffset="-121070.909">4039 13239 44 0,'7'9'22'0,"11"29"-16"0,-7-32 35 0,-1-3-38 0,1 4 1 0,-1-1 1 15,8 3 1-15,7 1-8 16,-4 2 0-16,-4 1 4 15,-6 3 1-15,-4 5-3 16,-17 8 1-16,-1-7-3 16,-7 6 0-16,-3-6-5 15,-11-3 0-15,8-7-10 16,3 1 1-16</inkml:trace>
  <inkml:trace contextRef="#ctx0" brushRef="#br2" timeOffset="-120612.698">4734 13427 47 0,'-21'38'23'0,"11"-1"-21"0,-8-33 35 16,-3-1-36-16,-11-3 0 0,4 0 0 16,0 6 0-16,6-6-2 15,1 0 1-15,0-6 0 16,14-4 1-16,7-2-3 16,7-1 0-16,14 1-1 15,7-1 0-15,4 1 1 16,-4 2 0-16,8 4-1 15,-1 6 1 1,-3 0 2-16,-4 6 0 0,4 4 0 16,-4 2 1-16,0 1-1 15,4-4 0-15,-4 4 0 16,4-4 0-16,0 0 0 16,-4-5 0-16,0-4 0 15,4 3 0-15,-11-6 1 16,0-7 0-16,-3-2-1 15,-4-4 1-15,-11-3-1 0,-10 3 0 16,-21 1-4 0,-4-4 1-16,-21 9-10 0,-3 1 1 15</inkml:trace>
  <inkml:trace contextRef="#ctx0" brushRef="#br2" timeOffset="-119817.109">5867 11232 41 0,'0'-6'20'0,"10"9"-14"0,-10 0 31 0,0 6-34 16,-10 7 1-16,6 15 3 16,-3 10 0-16,0 16-8 15,7 12 1-15,-11 18 6 16,1 33 0-16,-1 30-2 15,1 29 1-15,3 31-3 0,3 13 1 16,4 12-2-16,0-9 0 16,0-13-3-16,0-12 0 15,-3-23-2-15,-1-43 0 16,-3-22-9-16,4-25 0 16,-5-29-6-16,5-18 1 15</inkml:trace>
  <inkml:trace contextRef="#ctx0" brushRef="#br2" timeOffset="-119240.295">6505 12010 58 0,'11'9'29'0,"6"-6"-31"0,-6 0 51 0,10 1-48 16,-7-1 0-16,11-3-2 15,0 0 0-15,3-3-6 16,0 3 0-16,0 0-10 16,-6 3 1-16</inkml:trace>
  <inkml:trace contextRef="#ctx0" brushRef="#br2" timeOffset="-118826.492">6879 11837 52 0,'0'13'26'0,"0"-13"-21"0,0 0 40 15,0 0-41-15,0 0 1 16,7 0 2-16,4 0 0 15,3-3-9-15,7 3 0 16,4 3 6-16,3 0 0 16,4 6-3-16,-4-2 1 15,-7-1-2-15,-3 3 0 16,-11 1-2-16,-7 2 1 0,-7 4-1 16,-4 0 1-16,-10-1-2 15,-4 4 1-15,4 3 0 16,7 9 0-16,-4-2 1 15,8 2 0-15,-1-3 0 16,11 0 0-16,-7-2 1 16,14-1 1-16,4-3-3 15,-4-10 0-15,7-2-6 16,4-7 0-16,-8-6-10 16,1-4 0-16</inkml:trace>
  <inkml:trace contextRef="#ctx0" brushRef="#br2" timeOffset="-118376.174">6636 11580 47 0,'0'-6'23'0,"-11"28"-21"0,1-16 35 0,-1 10-36 15,-14 3 0-15,1 6 2 16,-5 3 0-16,1 0-4 16,0 13 0-16,3 6 2 15,-3 3 1-15,7 16-3 16,10 3 0-16,11 6-3 15,4-6 0-15,17-16-4 16,14-5 0-16,8-14-7 16,10-12 1-16</inkml:trace>
  <inkml:trace contextRef="#ctx0" brushRef="#br2" timeOffset="-118045.915">7355 11483 41 0,'18'47'20'0,"21"31"-18"0,-29-53 34 0,1 13-34 16,7 3 1-16,-4 18-1 16,3 7 1-16,-2 13-5 15,-15 2 1-15,-4 4 1 16,0-13 1-16,-6-3-8 16,-4-13 1-16,0-15-8 15,0-9 1-15</inkml:trace>
  <inkml:trace contextRef="#ctx0" brushRef="#br2" timeOffset="-117611.388">7620 11659 47 0,'0'15'23'0,"4"1"-29"0,3-16 38 16,-7 0-33-16,3 0 1 16,4 0-1-16,-7 0 1 0,0 0 0 15,4-6 0-15,-1-1-1 16,1 1 1-16,3-6-1 15,0-1 1-15,0-3-1 16,4-6 0-16,-1 4 0 16,1-4 0-16,-1 3 0 15,1 6 1-15,3 4 0 16,-3 6 1-16,-1 6-1 16,1 6 1-16,-1 4 0 15,1-1 0-15,-4 4 0 16,-4 0 0-16,1-7-1 15,0 7 1-15,-4-4-1 16,3 1 0-16,1-1-4 16,-1-2 0-16,4-4-8 15,0-3 1-15</inkml:trace>
  <inkml:trace contextRef="#ctx0" brushRef="#br2" timeOffset="-117382.208">7934 11552 55 0,'14'16'27'0,"7"-4"-30"0,-14-9 50 0,4-6-47 15,-1 3 0 1,12-6-1-16,-5 0 1 0,4 2-5 15,1-2 1-15,-5-3-12 16,-3-4 1-16</inkml:trace>
  <inkml:trace contextRef="#ctx0" brushRef="#br2" timeOffset="-117158.554">8029 11408 52 0,'0'37'26'0,"0"-2"-29"15,0-23 39-15,0 7-36 16,0 6 1-16,0 0-3 0,7 0 1 16,4 0-4-16,-1 1 1 15,5-11-9-15,-5-5 1 16,4-7-2-16,4-6 0 15</inkml:trace>
  <inkml:trace contextRef="#ctx0" brushRef="#br2" timeOffset="-116979.648">8453 11188 38 0,'7'53'19'0,"-11"1"-25"0,1-39 37 0,-4 14-31 16,-1 2 1-16,1 10-7 16,0 6 0-16,0-3-2 15,-14 0 1-15</inkml:trace>
  <inkml:trace contextRef="#ctx0" brushRef="#br2" timeOffset="-116529.369">6149 12950 29 0,'-32'10'14'0,"11"-10"-1"0,14 0 19 0,3 0-25 15,1-3 1-15,-1 6 6 16,4-3 1-16,11-3-18 16,10 0 1-16,25 6 11 15,14-6 1-15,35-7-5 16,43-9 1-16,17-12-5 16,7 3 1-16,4-7-5 15,-25 4 0-15,-17 9-7 16,-18 13 1-16,-22 5-12 15,-20 11 1-15</inkml:trace>
  <inkml:trace contextRef="#ctx0" brushRef="#br2" timeOffset="-115970.961">6597 13066 47 0,'-7'16'23'0,"-25"3"-24"16,22-6 31-16,-8 2-30 16,-7 7 0-16,-3 13 1 15,7 2 1-15,-11 7-2 0,-3 9 0 16,0 1 0-16,6 9 1 15,1-1-1-15,18 1 0 16,-1-10-4-16,22-3 0 16,-1-15-9-16,4-10 1 15,11-9-1-15,3-7 0 16</inkml:trace>
  <inkml:trace contextRef="#ctx0" brushRef="#br2" timeOffset="-115581.826">6615 13521 39 0,'-11'22'19'0,"-14"44"-22"0,22-57 38 0,-8 1-34 15,11-1 1-15,-7-6-1 16,7 4 0-16,7-4-2 15,-3-10 0-15,6-2 1 16,1-7 0-16,7-6-1 16,-1 4 0-16,4-1 0 15,1-3 0-15,-1 0 0 16,0 3 1-16,-4 3 0 16,1 7 0-16,0 6 1 15,3 6 0-15,-10 6 1 16,-1 1 1-16,1-4-1 0,-4 4 0 15,-4 2-1-15,4 7 1 16,-7 3-2-16,4 3 0 16,3-3-5-16,-4 0 1 15,8-10-6-15,0-2 0 16,-4-10-3-16,3-7 0 16</inkml:trace>
  <inkml:trace contextRef="#ctx0" brushRef="#br2" timeOffset="-115371.744">6971 13521 41 0,'7'6'20'0,"28"-12"-26"16,-24 3 39-16,10 3-34 15,7-3 1-15,-3 0-9 16,3-3 1-16,-3-4 1 16,-4-6 1-16</inkml:trace>
  <inkml:trace contextRef="#ctx0" brushRef="#br2" timeOffset="-115162.347">7112 13352 47 0,'-11'37'23'0,"-17"26"-27"0,18-50 41 16,3 9-37 0,0 6 0-16,3 3-5 0,0-3 0 15,8-2-1-15,3-8 1 16,7-8-8-16,4-10 1 15</inkml:trace>
  <inkml:trace contextRef="#ctx0" brushRef="#br2" timeOffset="-114936.503">7479 13245 43 0,'-7'63'21'0,"7"-13"-24"16,0-31 38-16,0 6-35 15,-7 0 1 1,3 25-8 0,4-9 1-16,0-10-3 15,4-18 0-15</inkml:trace>
  <inkml:trace contextRef="#ctx0" brushRef="#br2" timeOffset="-114667.44">7504 12957 38 0,'17'28'19'0,"1"35"-12"0,-11-51 27 16,4 4-30-16,3 12 1 16,7 13 1-16,7 0 0 0,-3 9-9 15,-1 6 1-15,1-2 5 16,-7 8 0-16,-4 4-5 16,-11 6 1-16,-6 4-6 15,-4-14 1-15,-7-8-9 16,0-20 0-16</inkml:trace>
  <inkml:trace contextRef="#ctx0" brushRef="#br2" timeOffset="-114248.013">7885 13026 61 0,'0'3'30'0,"3"-6"-35"0,-3 3 54 16,7-3-46-16,7-4 0 15,0 4 1-15,1-6 1 16,6-4-7-16,-11 4 1 15,4 3 3-15,-3 6 1 16,0-7-2-16,-4 4 0 16,0 9-1-16,-7 7 0 15,0 3-2-15,-7-1 0 0,0 7-1 16,-1 0 1-16,-2 3 0 16,3 4 0-1,0-1 1-15,3 0 0 0,4-3 1 16,7-6 0-16,0-7-2 15,4-5 0-15,7-7-5 16,3-10 1-16,3 1-12 16,-2-4 1-16</inkml:trace>
  <inkml:trace contextRef="#ctx0" brushRef="#br2" timeOffset="-113750.961">8805 12775 54 0,'-7'0'27'0,"14"3"-23"16,-7-3 41-16,11 0-39 16,3 0 0-16,14 0 2 15,18-3 0-15,7-3-11 16,25-1 1-16,6-2 7 16,29-10 1-16,11-9-4 15,27-3 0-15,12-4-2 16,-5-3 1-16,-2 10-5 15,-22 0 0-15,-18 12-7 16,-24 1 1-16,-25 2-11 0,-25 7 0 16</inkml:trace>
  <inkml:trace contextRef="#ctx0" brushRef="#br2" timeOffset="-113135.342">9380 11812 48 0,'4'32'24'0,"-1"-1"-17"16,-3-19 32-16,0 7-38 16,0 3 0-16,-3-3 0 0,3 0 0 15,0-3-2-15,-4-1 1 16,4-2 0-16,0-7 1 16,7-6-2-16,0-3 1 15,1-7-1-15,2-2 0 16,1-7-1-16,-1-3 0 15,1 0 0-15,3-3 0 16,0 3 1-16,0 3 0 16,4 4 1-16,-1 2 0 15,5 7 1-15,-8 6 0 16,3 6 0-16,-2 0 0 16,-1 10 0-16,-4 3 0 0,-3 6-1 15,0 3 0-15,0-6-3 16,0-3 1-16,-3-6-6 15,3-4 0-15,4-3-6 16,-4-12 0-16</inkml:trace>
  <inkml:trace contextRef="#ctx0" brushRef="#br2" timeOffset="-112731.23">9850 11458 64 0,'7'3'32'0,"24"-3"-37"0,-20 0 63 16,10 0-56-16,0-3 0 15,8 3 1-15,2-3 0 16,5 0-4-16,-5-4 0 15,-2 4 2-15,-8-3 0 16,-4 3-2-16,-3 3 1 16,-10 6-1-16,-8 7 1 15,-3 5-1-15,-10 11 0 16,-4 2 0-16,-1-3 0 0,1 4 1 16,0 2 0-16,3-6-1 15,4 0 1-15,7-6 0 16,4-3 1-16,10-3-2 15,7-4 0-15,7-5-5 16,4-4 1-16,-4-3-13 16,-3 0 0-16,-8 0-1 15,-6 0 0-15</inkml:trace>
  <inkml:trace contextRef="#ctx0" brushRef="#br2" timeOffset="-112280.899">9190 12950 40 0,'0'0'20'0,"0"0"-19"0,-4 0 35 0,-3 7-34 15,-3 8 0-15,-1 4 2 16,-3 6 0-16,-7 7-5 16,-7 12 0-16,-4 9 3 15,-3 6 0-15,-1 10-1 16,8 0 1-16,7 10-1 16,7-1 0-16,10-3-1 15,4-12 1-15,14-13-5 16,8-12 1-16,2-22-12 15,1-13 1-15</inkml:trace>
  <inkml:trace contextRef="#ctx0" brushRef="#br2" timeOffset="-112019.491">9208 13371 61 0,'-4'12'30'0,"25"-9"-33"0,-14-3 51 16,7 0-47-16,7 0 1 16,4 0-1-16,7-3 0 0,0 0-4 15,-1 0 0-15,5-3-8 16,-8-1 1-16,-7 1-8 15,-3-6 1-15</inkml:trace>
  <inkml:trace contextRef="#ctx0" brushRef="#br2" timeOffset="-111605.981">9617 13167 62 0,'0'-6'31'0,"14"12"-33"0,-7-6 56 16,0-3-52-16,0-4 0 16,11 4 1-16,-1 0 0 15,8-3-4-15,3 6 1 16,-3-3 2-16,-4 6 0 15,0 0-2-15,-7 0 1 16,-7 3-1-16,-7 13 0 16,-3 0-1-16,-8 3 0 15,-3 3-1-15,0 0 1 16,0 3 0-16,-4 1 0 16,4 2 0-16,0 0 1 15,7 1 0-15,4-13 0 0,6 2 0 16,8-5 1-16,3 0-3 15,10-7 0-15,5-2-4 16,-1-4 1-16,7 0-9 16,4-9 0-16,7-13-5 15,-7-6 0-15</inkml:trace>
  <inkml:trace contextRef="#ctx0" brushRef="#br2" timeOffset="-111301.456">10033 12941 57 0,'4'41'28'0,"17"-16"-36"0,-11-16 53 15,4 13-44-15,4 6 1 16,7 4 0-16,-1 15 1 16,-6-3-4-16,-4 3 1 15,-3 6 1-15,-4-3 0 16,-7 10-2-16,-7-1 0 16,-4-8-7-16,-3-1 0 15,0-9-9-15,0-13 1 0</inkml:trace>
  <inkml:trace contextRef="#ctx0" brushRef="#br2" timeOffset="-110869.038">10456 12972 56 0,'0'10'28'0,"0"43"-34"16,-3-43 47-16,-1-4-41 16,4 0 0-16,-3 0-1 15,3-3 0-15,0 1 1 0,0-4 0 16,0-7-1-16,3-2 1 15,1-4-1-15,-1-2 1 16,4 2-1-16,4-2 1 16,0-4-1-16,3 0 1 15,3 0 0-15,1 0 0 16,3 7 0-16,0 2 1 16,0 4 0-16,1 6 0 15,-1 6-1-15,-4 7 1 0,-2-4-1 16,-1 7 1-1,-4 3-4-15,1-4 0 0,-4-2-9 16,0 0 0-16,-7-7-3 16,-4 0 1-16</inkml:trace>
  <inkml:trace contextRef="#ctx0" brushRef="#br2" timeOffset="-110462.365">11398 11125 55 0,'0'38'27'0,"-10"44"-31"0,3-51 54 15,0 25-45-15,0 23 0 16,-1 27 1-16,5 42 0 15,-4 21-8-15,3 44 0 0,-3 19 4 16,0 22 0-16,4-9-6 16,3 3 0-16,0-10-7 15,0-37 1-15,-4-35-9 16,1-28 0-16</inkml:trace>
  <inkml:trace contextRef="#ctx0" brushRef="#br0" timeOffset="-103782.964">10933 12762 12 0,'3'-6'6'0,"18"-6"5"15,-21 12 7-15,7-7-15 16,-3 4 0-16,-4 3 4 0,3-6 1 15,-3 6-9-15,0 3 1 16,-3-3 5-16,-1 6 0 16,-3-3 0-16,-3 1 0 15,-4 2-2-15,-11 0 1 16,0 3 0-16,1 4 0 16,-8 3-1-16,-18 9 0 15,-17 0 0-15,-21 3 0 16,-11 3-2-16,-28 13 1 15,-14 10-1-15,-3 8 1 16,-12 7-1-16,-9 0 0 16,13-3-1-16,18-9 1 0,7-7 0 15,14 0 0-15,7-3-1 16,11-6 0-16,17-4-1 16,8-2 1-16,10-4 0 15,14-6 0-15,11-6-1 16,3 0 0-16,7-6 0 15,4-4 1-15,3 0-1 16,1-6 1-16,6 4 0 16,-3-4 0-16,3-3 0 15,4 6 0-15,0-6 0 16,4-3 1-16,3 3-1 16,-4 0 0-16,4 0-2 15,-3 0 1-15,3 0-5 16,-4-3 0-16,8 0-9 0,-1-7 0 15</inkml:trace>
  <inkml:trace contextRef="#ctx0" brushRef="#br0" timeOffset="-102312.051">8251 11216 26 0,'-3'10'13'0,"10"-1"-5"0,-7-9 11 16,4 3-16-16,-4 0 0 15,0 4 2-15,-4-1 0 16,-3 0-6-16,-7 10 0 16,-4 0 4-16,-10 12 1 15,-4-3-1-15,4 6 1 16,-7 4-2-16,-1 6 1 15,1 2-1-15,0-5 1 16,0 0-1-16,3-1 0 16,-3 1 0-16,10-7 0 15,-3-6-2-15,7 1 1 0,3-5 0 16,4-2 0-16,3-3-1 16,1-4 1-16,-5-2-1 15,5-4 0-15,3 0 0 16,-4-2 0-16,4 2 0 15,0-3 0-15,4-3 0 16,-1 3 1-16,1 0 0 16,3-3 0-16,0 0-1 15,0 0 1-15,0 3-1 16,0-3 0-16,0 0-4 16,3 0 1-16,1 0-13 15,6-9 1-15</inkml:trace>
  <inkml:trace contextRef="#ctx0" brushRef="#br0" timeOffset="-97132.362">9564 11107 10 0,'-4'0'5'0,"-6"12"3"16,6-6 6-16,1 4-13 15,-8 2 0-15,0 4 0 16,1 3 1-16,-1 0-3 16,-3-4 1-16,0 1 1 15,0 9 1-15,0 0-2 16,0 0 1-16,-4 7-1 16,-7-7 1-16,4 0-1 15,0 3 1-15,-4 7-1 0,4-4 1 16,-3 3-1-16,2-2 0 15,1-4 0-15,0-3 0 16,3 3 0-16,4-6 0 16,0 0 0-16,0 0 1 15,0 0-2-15,0 0 1 16,-4-3 0-16,-3 0 1 16,0-4-1-16,0 4 1 15,-4 0-1-15,0 3 1 16,1-3 0-16,-1 0 0 15,0-4-1-15,1 7 1 16,-5-6-1-16,5-4 1 0,-1 1 0 16,0 0 1-16,1-1-1 15,-1 4 1-15,0-4 0 16,4-2 0-16,-7 2-1 16,7-2 0-16,3-1 0 15,0 0 1-15,1 1-2 16,-1-1 0-16,-3 1 0 15,3-1 1-15,-6 0-1 16,2-2 0-16,1-1 0 16,0 0 0-16,-4 1 0 15,-3 2 0-15,3 0 0 16,4 1 0-16,0-4-1 16,0-3 1-16,-7 3 0 15,-1 1 0-15,5-1 0 16,-4 0 1-16,3 4-1 15,-3-4 1-15,3 0 0 0,4 4 0 16,0 2-1-16,-1 1 1 16,1-1-1-16,-3 1 1 15,-1-1-1-15,-3 1 1 16,-1-1-1-16,-2-2 0 16,2 2 0-16,1-2 0 15,0-4 0-15,3 0 1 16,-10 1-1-16,3-1 1 15,1 3-1-15,-1-2 1 16,4-1-1-16,-1 0 1 0,8 4-1 16,-7-1 0-16,7-3 0 15,0 0 1-15,-4 7-1 16,0 0 1-16,1-1-1 16,2-2 1-16,-2-1-1 15,-1 3 0-15,4-2 0 16,0-1 0-16,0 1 0 15,-1-1 0-15,-2 4 0 16,-1-1 0-16,0 1 0 16,1-1 1-16,-5 1-1 15,8-1 0-15,-7 4 0 16,0-3 0-16,0-1-1 16,3 4 1-16,4-1 0 15,-4 1 0-15,0-3 0 0,1-1 0 16,-8 1 0-16,0-1 0 15,0 1 0-15,1-1 0 16,-5 4 0-16,5 3 0 16,-5-7-1-16,1 1 1 15,0 0 0-15,-1-4 0 16,1 3 0-16,3 4 0 16,1-6 0-16,2-1 1 15,8 4-1-15,-7 2 0 16,0 4 0-16,0-6 1 15,3 5-1-15,-7 4 0 0,4-3-1 16,3 0 1-16,1 0 0 16,2 0 1-16,1 3-1 15,4-7 0-15,-1 1 0 16,4 3 1-16,0 0-1 16,0-4 1-16,3 7-1 15,0-6 0-15,1 0 0 16,3-1 1-16,-4 1-1 15,-6 0 0-15,6-1 0 16,4 1 0-16,-4-4 0 16,8 4 1-16,-8 0-1 15,4-1 0-15,4 4 0 16,-8 0 0-16,8-3 0 16,-1-1 1-16,0-2-2 15,1 3 1-15,-1-1 0 16,4 4 0-16,4 0 0 15,-4 0 1-15,3-4-1 0,1 4 0 16,3 0 0-16,4 0 1 16,-1 0-1-16,1-4 0 15,-4 1 0-15,3 0 1 16,1 3-1-16,0-4 1 16,3 4-1-16,0 3 0 15,0-3 0-15,4 0 1 16,3-4-1-16,-7 1 0 15,4 0 0-15,-1-1 0 16,-3 1 0-16,4 0 0 0,0-1-1 16,-4-2 1-16,3 0 0 15,1-1 0-15,3-3 1 16,-7 1 0-16,11-1-1 16,-7 1 1-16,6 2-1 15,12-2 1-15,-5 2-1 16,5 1 1-16,-1-7-2 15,-3 0 1-15,6 1 0 16,1-1 0-16,4 0 0 16,-1-6 1-16,0 3-1 15,1-3 0-15,-5 0 1 16,5 3 0-16,3-3-1 16,-1 0 0-16,1 0 0 15,-3 0 0-15,-1-3 0 16,0 3 0-16,1 0 0 0,6-6 0 15,-10-3 0-15,3-4 0 16,-3 0 0-16,-7-2 0 16,3-7 0-16,0 3 1 15,0-3-1-15,1 3 0 16,-1-6 0-16,0 0 0 16,1 0 0-16,-8 0 1 15,4 0-1-15,-4 3 0 16,4 0 0-16,-8 0 1 15,1 3-1-15,0 0 1 16,-1 1-2-16,1-1 1 16,0 6 0-16,3-3 1 0,-7-2-1 15,0-1 0-15,-7 0 0 16,0 3 0-16,8 4-1 16,-8-1 1-16,0 1-1 15,0-4 0-15,4-3 0 16,-4 0 1-16,0-3-1 15,0-3 0-15,-3 3 1 16,3-15 0-16,-4 2-1 16,4 1 1-16,-3-4 0 15,0 1 0-15,-1-1 0 16,4 3 0-16,0 1 0 16,-3-4 1-16,-1 10-1 15,1-3 0-15,3-1-1 16,0-2 1-16,4-1 0 15,0 4 1-15,-1 6-1 16,1 3 1-16,3-3 0 0,4 3 0 16,-4 6 0-16,0-3 0 15,0 1-1-15,0-4 1 16,-3 3-1-16,0-3 1 16,-4 3-2-16,3-3 1 15,1 3 0-15,3 4 0 16,0-1 0-16,8 0 1 15,-8 4-1-15,11 2 1 16,-1 1-1-16,-3 3 1 16,1-4-1-16,-1 1 1 15,0-1-1-15,0-5 0 0,1 2 0 16,2 4 0-16,-2 3 0 16,2-4 0-16,-2 4 0 15,-5 0 0-15,8 2 0 16,7-2 1-1,24-3-1 1,-3 3 1-16,-3 2-1 16,-1 1 0-16,4 0 0 15,-7 0 1-15,-11 3-1 16,1-3 0-16,-1 0-1 16,0 0 1-16,8-1 0 15,-1 1 0-15,1-3 0 16,-1-3 0-16,-3-1-1 15,3-5 1-15,-3-4 0 16,-4-3 0-16,-3-3 0 0,-4-7 1 16,-10-15-1-16,0 3 0 15,-4-3 0-15,0-6 0 16,-3 0 0-16,-4-7 1 16,-3-6-2-16,-4-6 1 15,-7 0 0-15,0-3 0 16,0-7-1-16,-4 13 1 31,-7 3-9-31,-6 7 1 0,-11 2-6 0,-4 17 1 16</inkml:trace>
  <inkml:trace contextRef="#ctx0" brushRef="#br2" timeOffset="-92463.423">2353 14954 39 0,'-11'13'19'0,"4"6"-11"0,4-16 19 16,3-3-22-16,-7 3 0 16,7 0 3-16,0 0 1 15,0 0-11-15,0 0 1 16,7 1 6-16,3-1 1 15,5 0-3-15,9-3 0 16,8 3-2-16,0-3 1 0,7 0-4 16,-8 0 1-16,19-3-8 15,-4 0 0-15,-11 0-9 16,0 3 1-16</inkml:trace>
  <inkml:trace contextRef="#ctx0" brushRef="#br2" timeOffset="-92250.887">2265 15249 48 0,'-28'50'24'0,"28"-18"-16"16,0-26 37-16,7 0-41 16,-4 0 1-16,15-3 0 15,-1 1 1-15,22-4-8 16,-3-7 0-16,9 1 4 15,5 3 1-15,10 3-10 0,0 0 0 16,-7 0-11-16,-4-3 0 16</inkml:trace>
  <inkml:trace contextRef="#ctx0" brushRef="#br2" timeOffset="-91457.496">2653 15829 44 0,'7'19'22'0,"46"-16"-20"0,-35-6 26 16,3-6-25-16,10-4 0 16,15-6 2-16,7-15 0 0,4-16-6 15,6-16 0 1,8-13 4-16,-1-5 1 0,4-17-3 16,-14-2 1-16,-7-10-2 15,-10 3 1-15,-5 13-2 16,-9 0 1-16,-19 6-1 15,-3 16 1-15,-7 9 0 16,-7 6 0-16,4 16-1 16,-11 19 1-16,3 9-1 15,-3 20 0-15,-7 14-1 16,-4 7 1-16,4 13-1 16,0 15 1-16,-1 13 0 15,1 13 0-15,7 12 1 16,4 9 0-16,6 3 0 15,4 4 1-15,4-7 0 16,6-12 0-16,4-13-1 0,-3-9 0 16,-1-16-3-16,12-15 1 15,-5-13-8-15,15-13 0 16,0-15-4-16,-4-10 0 16</inkml:trace>
  <inkml:trace contextRef="#ctx0" brushRef="#br2" timeOffset="-91260.485">3609 15290 48 0,'-7'47'24'0,"14"-10"-24"0,-7-27 45 0,7 6-44 16,-7-1 1-16,0 1-1 15,0 3 1-15,0-7-3 16,0 4 0-1,0-13-14 1,11-15 1-16</inkml:trace>
  <inkml:trace contextRef="#ctx0" brushRef="#br2" timeOffset="-90645.356">3627 15202 36 0,'0'16'18'0,"10"-1"-7"16,-10-15 15-16,4 0-25 16,3 0 1-16,-4 3 2 0,4 1 0 15,4 2-5-15,-1-6 0 16,8 6 3-16,-4 4 1 16,4-1-2-16,0 0 0 15,3 4-3-15,-4-1 1 16,-3 1-1-16,4 3 0 15,-7-1 0-15,6 1 0 16,-6-3 1-16,-1-1 0 16,1 1 0-16,0-1 1 0,-1-6-1 15,8-2 1-15,-8-4-1 16,1-7 1-16,-4-2-1 16,7 0 1-16,-3-4 0 15,6 4 0-15,-6-1 1 16,7 1 0-16,-8-1-1 15,4 1 1-15,4 3 0 16,0 3 0-16,-4 3 0 16,3 0 1-16,-10 3-1 15,4-3 1-15,0 0-2 16,-8 0 0-16,4-3 0 16,4 3 0-16,-8-4-1 15,4-2 0-15,-7-3 0 16,11-4 0-16,-1 1 1 15,8-4 0-15,-7 0 0 16,6 4 1-16,5-1 0 16,-1 4 1-16,-4 3-1 15,15 6 1-15,-4 6-1 0,-3 6 1 16,10 4-1-16,-3 0 1 16,-4 6-2-16,4 0 1 15,-4-4-1-15,-7 1 0 16,1 0-9-16,-5-3 1 15,-13-10-6-15,-8 3 0 16</inkml:trace>
  <inkml:trace contextRef="#ctx0" brushRef="#br2" timeOffset="-90150.924">2745 16136 51 0,'-11'29'25'0,"22"-17"-31"16,-11-12 45-16,7 0-40 15,-4-3 1-15,11-3-1 0,-3-4 0 16,3 1 1-16,4-4 1 16,3-2-2-16,7-1 1 15,-7-9 0-15,11 3 0 16,-7 0-1-16,-4 3 1 15,0 4 0-15,-3 2 0 16,-4 7 0-16,-4 6 0 16,1 6 0-16,-4 10 0 15,0 3 0-15,4 3 1 16,-8 3-1-16,4 6 1 0,4-3-1 16,-8 0 0-16,4-3-3 15,4-3 0-15,-4-3-4 16,4-6 0-16,3-10-7 15,3-9 1-15</inkml:trace>
  <inkml:trace contextRef="#ctx0" brushRef="#br2" timeOffset="-89925.416">3337 16089 41 0,'-7'38'20'0,"7"-13"-14"16,0-22 35-16,0 4-38 16,7-4 1-16,-7 0 0 15,11 0 1-15,-1 0-7 0,5-3 0 16,20 0 3-16,-3 0 1 16,6-3-11-16,-9 0 1 15,13-7-8-15,-14-5 1 16</inkml:trace>
  <inkml:trace contextRef="#ctx0" brushRef="#br2" timeOffset="-89654.697">3581 16002 52 0,'7'9'26'0,"14"16"-27"0,-21-19 43 0,11-2-41 16,6-1 0-16,4 0 0 15,8 3 1-15,-8 0-3 16,-11 1 1-16,1 5-1 16,-15 7 0-16,-3 3-5 15,-14 6 0-15,0 3-9 16,-14-5 0-16,3-8-1 15,0-5 1-15</inkml:trace>
  <inkml:trace contextRef="#ctx0" brushRef="#br2" timeOffset="-88933.133">4297 16146 39 0,'-4'19'19'0,"-10"-4"-24"16,11-12 39-16,-8 4-33 15,-10 2 1-15,3 1 0 16,1-1 0-16,-5 0-3 0,1-2 0 16,-7-1 2-16,3-3 0 15,8 0-1 1,-1-3 0-16,4-3 0 0,7-3 0 15,-4 0 0-15,11-4 0 16,0-2 0-16,4-1 1 16,10 0 0-16,7 4 1 15,-10 3-1-15,6 3 1 16,5 6-2-16,-1 6 0 16,0 7-1-16,7 3 1 15,-7 3-2-15,8-4 1 16,-5 4 0-16,4-6 0 0,4-3 0 15,3-7 1-15,4-3 1 16,-3-6 1-16,-1 0-1 16,-3-7 1-16,-4-5 0 15,0-7 0-15,-14-6-1 16,-3 2 1-16,-15-5-4 16,-6 3 0-16,-19 6-11 15,-9-6 0-15</inkml:trace>
  <inkml:trace contextRef="#ctx0" brushRef="#br2" timeOffset="-88213.503">5161 14277 38 0,'-7'12'19'0,"4"7"-10"0,3-6 23 15,0 12-28-15,-7 9 0 16,3 13 4-16,-7 10 0 16,4 15-9-16,-3 25 0 15,3 26 6-15,3 14 0 16,-3 23-2-16,4 13 1 15,3 6-3-15,0-4 1 0,0-18-2 16,0-28 0-16,-7-26-3 16,7-18 0-1,7-29-15 1,3-18 1-16</inkml:trace>
  <inkml:trace contextRef="#ctx0" brushRef="#br2" timeOffset="-87223.365">5750 14819 47 0,'-3'10'23'0,"-4"12"-14"16,3-13 26-16,-3 10-33 15,-3 6 0-15,-1 0 1 16,-14 7 0-16,1 8-4 16,-1 1 0-16,0 9 3 15,-3 13 0-15,7 12-1 16,10 4 0-16,1-1-2 0,10-6 1 15,0-9-2-15,0-16 0 16,3-6-5-16,4-10 1 16,4-6-9-16,3-9 1 15,4-16-1-15,-1-10 0 16</inkml:trace>
  <inkml:trace contextRef="#ctx0" brushRef="#br2" timeOffset="-86981.494">5708 15349 53 0,'0'10'26'0,"0"-13"-31"15,0 3 55-15,0 0-48 16,11 0 0-16,-8-4 0 15,11 1 0-15,0 0-4 16,4-3 1-16,3 3-4 16,0-3 0-16,7 2-12 15,-3-11 1-15</inkml:trace>
  <inkml:trace contextRef="#ctx0" brushRef="#br2" timeOffset="-86516.26">6040 15133 56 0,'7'9'28'0,"3"-2"-27"0,-6-7 44 0,3 0-44 15,0 3 1-15,3-3-1 16,5 0 1-16,2 0-3 16,4 0 1-16,-3 0 2 15,3 0 0-15,-10 0-1 16,-1 0 0-16,-3 3-1 15,-3 3 1-15,-8 0-2 16,-3 7 1-16,-3 9-2 16,-1-3 1-16,1 0-1 15,-8-1 1-15,7 4 0 16,1 0 1-16,-1 0 0 16,4-6 0-16,4 0 0 15,-4-1 0-15,14-5-1 16,-4-4 1-16,15-3-5 15,-1-6 1-15,8-3-13 0,3-10 0 16</inkml:trace>
  <inkml:trace contextRef="#ctx0" brushRef="#br2" timeOffset="-86066.056">6329 14763 55 0,'7'28'27'0,"7"7"-29"16,-7-23 40-16,4 16-36 15,6 10 1-15,4 9 2 16,1 0 1-16,-5 13-7 0,-3 2 1 16,-3 14 4-16,-8-1 0 15,-6 6-4-15,-11 1 1 16,-7-4-10-16,0-9 1 16,-8-18-10-16,1-14 0 15</inkml:trace>
  <inkml:trace contextRef="#ctx0" brushRef="#br2" timeOffset="-84745.181">6763 14255 49 0,'-4'-3'24'0,"4"0"-19"0,0 3 36 16,4 3-39-16,-1 6 0 15,-3 4 2-15,0 15 1 16,-3-3-4-16,-4 16 0 15,-4 15 4-15,1 16 0 16,-8 26-1-16,4 24 1 16,0 13-2-16,0 25 1 15,3 6-3-15,-3 0 1 16,3-6-1-16,4-16 0 0,0-9-1 16,-3-13 0-16,-8-15 0 15,4-7 0-15,7-15-2 16,-4-7 1-16,4-15-4 15,4-6 0-15,-4-17-5 16,7-8 1-16,7-20-11 16,3-18 0-16</inkml:trace>
  <inkml:trace contextRef="#ctx0" brushRef="#br2" timeOffset="-81488.972">7878 14791 44 0,'3'22'22'0,"4"-3"-13"0,-3-13 23 16,-1 0-31-16,-3 1 1 15,0 2 0-15,-3 1 1 0,-1 2-4 16,1 10 1-16,-1-3 2 16,-3 0 0-16,0 3-1 15,3-7 0-15,1 4-2 16,-4-3 0-16,3-7-2 16,4-6 0-16,4-6 0 15,3-6 0-15,0-10-1 16,4-6 1-16,3-3 0 15,3-1 1-15,-3-2 2 16,4 3 0-16,0 0 0 16,-8-1 0-16,8 8 0 15,0 2 1-15,-1 6-1 16,-3 4 0-16,4 9 0 16,-7 6 1-16,3 3-1 15,-4 7 0-15,-3 3-1 16,0 6 1-16,4 13-2 0,3-4 1 15,-3 7-4-15,-8 0 1 16,1-4-7-16,3-5 1 16,0-14-1-16,0-8 0 15</inkml:trace>
  <inkml:trace contextRef="#ctx0" brushRef="#br2" timeOffset="-81007.639">7310 15277 60 0,'14'7'30'0,"39"-17"-36"0,-36 4 66 0,22 3-58 0,21-7 0 16,18 1 2-16,17-4 1 16,11 1-7-16,14-1 1 15,10 4 3-15,-10-1 0 16,-14 7-5-16,-21 0 1 15,-8 3-9-15,-17 0 0 16,-14 0-9-16,-18 13 1 16</inkml:trace>
  <inkml:trace contextRef="#ctx0" brushRef="#br2" timeOffset="-80347.365">7306 15832 39 0,'4'32'19'0,"-11"8"-16"0,7-33 24 15,0 5-25-15,-8-2 1 0,5 2 1 16,3-6 1-16,-7 4-6 16,3-10 0-16,4-3 4 15,0-4 0-15,0-2-2 16,11-7 1-16,3-6-2 15,4-6 0-15,10 0 0 16,-7 0 0-16,0 0 0 16,4-4 0-16,-4 7 0 15,0 3 0-15,-10 6 1 16,-1 7 0-16,1 3-1 16,-4 9 1-16,4 3-1 15,-1 4 1-15,-10 2-1 16,0 4 1-16,0 6-2 15,0 3 1-15,4 3-1 16,-4-3 0-16,7 0-3 0,-4-3 0 16,4-6-7-16,4-4 0 15,7-8-3-15,-1-4 1 16</inkml:trace>
  <inkml:trace contextRef="#ctx0" brushRef="#br2" timeOffset="-80105.162">7743 15760 43 0,'-3'0'21'0,"14"3"-18"0,-11-6 40 0,7-3-41 15,0 6 1-15,7-3 0 16,7 0 0-16,-3-1-5 15,13 4 1-15,-6 0-1 16,10 0 1-16,-14-6-13 16,1-6 0-16,-1-1-1 15,-4 1 0-15</inkml:trace>
  <inkml:trace contextRef="#ctx0" brushRef="#br2" timeOffset="-79880.651">7881 15600 49 0,'-14'35'24'0,"7"-7"-29"0,7-19 49 16,0 4-44-16,0-1 1 15,0 7-2-15,0 3 1 16,0 6-4-16,7 7 1 15,4-4-9-15,3-6 0 16,3-9-3-16,-6-7 1 16</inkml:trace>
  <inkml:trace contextRef="#ctx0" brushRef="#br2" timeOffset="-79625.988">8410 15434 48 0,'7'38'24'0,"-3"15"-32"15,-4-44 49-15,0 13-40 16,0 10 1-16,-4-1-2 15,4 10 0-15,-7 9-6 16,4 3 1-16,3 1-8 0,-7-14 0 16</inkml:trace>
  <inkml:trace contextRef="#ctx0" brushRef="#br2" timeOffset="-79010.212">7535 14449 46 0,'-7'4'23'0,"0"-1"-20"0,7 0 36 16,-10 6-38-16,-1 7 1 15,-3 6 0-15,3-3 1 16,-24 18-4-16,-4 10 1 16,-7 7 2-16,1 11 1 15,-1 11-2-15,-4 5 1 16,1 23-1-16,7 18 0 16,-4 3 0-16,14-5 0 0,14-7-4 15,8-7 1 1,49 13-10-1,10-28 0-15,4-22-4 16,0-19 0-16</inkml:trace>
  <inkml:trace contextRef="#ctx0" brushRef="#br2" timeOffset="-73290.81">9320 14330 12 0,'-7'-19'6'0,"-7"13"-6"16,14 6 7-16,0-3 0 0,-3 3 1 15,-1 0 8-15,1 3 1 16,-4 0-19-16,7 4 0 16,0 2 13-16,7 7 0 15,0 2-3-15,10 4 0 16,-6 13-3-16,7 12 0 15,6 3-1-15,8 19 1 16,10 22 0-16,1 19 0 16,-8 12-1-16,0 4 0 15,-7 2-2-15,-6 4 1 16,-12-19-5-16,-6-4 1 0,-4-18-5 16,-4-9 0-16,-3-16-8 15,0-16 0-15,0-19-5 16,4-15 1-16</inkml:trace>
  <inkml:trace contextRef="#ctx0" brushRef="#br2" timeOffset="-72781.059">9694 14308 49 0,'-3'0'24'0,"3"-25"-23"0,7 19 43 16,0 0-40-16,0-1 0 16,7 1 3-16,14 0 1 15,11 0-9-15,0 2 0 16,3 1 6-16,1-3 1 16,-8 6-3-16,-7 0 0 0,-3 0-3 15,-8 6 1-15,-10 7-2 16,-7 3 1-16,-7-1-2 15,-3 13 1-15,-4-3 0 16,-4-3 0-16,4 4 1 16,3-1 0-16,1 0 0 15,3-3 1-15,3-4 1 16,1-2 0-16,3-3-1 16,3-7 1-16,8-6-2 15,6-6 1-15,1-4-9 16,3-2 1-16,-3-1-14 15,-4-2 1-15</inkml:trace>
  <inkml:trace contextRef="#ctx1" brushRef="#br0">3739 11934 0,'0'0'0,"0"0"16,0 0-16,0 0 15,-14 22-15,14-22 16,-74 101 0,21-23-1,11-21 1,14-13 0,0-10-1,6 7-15,1-4 16,4-5-1,-33 34 1</inkml:trace>
  <inkml:trace contextRef="#ctx0" brushRef="#br0" timeOffset="-68727.154">7743 15503 29 0,'15'-3'14'0,"6"-19"-6"16,-18 13 15-16,4-4-19 16,-7-3 1-16,0-3 3 15,0 1 0-15,-7-1-10 16,0 0 0-16,-3 6 7 16,-12 1 0-16,-6 3-3 15,-7 2 1-15,-4 7-3 16,-3 3 1-16,-4 4-3 15,-3 8 1-15,-4 4-3 16,-4 6 0-16,8 7-1 0,7 2 0 16,-8 13 0-16,11 3 0 15,8 10 2-15,9 3 0 16,15 6 2-16,11 6 1 16,14-9 5-16,10-7 0 15,14-12 1-15,7-15 1 16,11-13 0-16,11-19 1 15,0-26-3-15,-4-11 1 16,-7-17-4-16,-11-5 1 16,-7-7-9-16,-14-6 1 15,-13-3-11-15,-8 6 0 0</inkml:trace>
  <inkml:trace contextRef="#ctx0" brushRef="#br0" timeOffset="-67975.126">9024 15183 40 0,'0'19'20'0,"4"-13"-18"0,-4 1 24 16,0-1-26-16,0 6 1 15,0 4-1-15,0 6 1 16,7 0-2-16,-7 3 1 16,0 6-2-16,3 1 1 15,1-7-10-15,-1-6 0 0</inkml:trace>
  <inkml:trace contextRef="#ctx0" brushRef="#br0" timeOffset="-67719.075">9211 15183 34 0,'0'13'17'0,"-7"9"-15"16,7-16 23-16,-11 3-22 15,1 10 0-15,-4 0 1 16,0 6 1-16,-4 6-7 15,-7 10 1-15,-3-3 3 16,-4 3 0-16,1 6-4 16,-1-3 0-16,4-4-8 15,3-2 0-15,7-10-2 0,1-6 1 16</inkml:trace>
  <inkml:trace contextRef="#ctx0" brushRef="#br0" timeOffset="-67149.956">9126 15591 24 0,'0'9'12'0,"-3"4"-5"16,6-10 19-16,-3 3-23 15,0 7 1-15,0-1 1 16,0 4 0-16,-3 0-6 16,3-4 0-16,-4-2 4 15,4-4 1-15,-3 0-3 0,3 0 0 16,0-2-1-16,0-4 0 16,3-7-1-16,1-2 1 15,-4-7-1-15,0-6 1 16,3 0-1-16,4 0 1 15,4-3 0-15,0-3 0 16,-1 6 0-16,1 6 1 16,-1 4-1-16,1 2 1 15,0 10-1-15,-1 10 1 16,-3 6-1-16,0 5 1 16,-3 8-1-16,3-1 0 0,-4-3-2 15,-3-3 1-15,4-6-11 16,-4-4 1-16,0-6-1 15,0-6 1-15</inkml:trace>
  <inkml:trace contextRef="#ctx0" brushRef="#br0" timeOffset="-66745">8749 14355 34 0,'-7'13'17'0,"14"3"-15"0,-7-16 33 16,0 0-34-16,7 3 1 0,-7 6-1 15,0 0 1-15,0 7-3 16,0 6 0-16,0 3 0 15,0 3 1-15,0-2-7 16,0-8 0-16,0-5-5 16,0-7 1-16</inkml:trace>
  <inkml:trace contextRef="#ctx0" brushRef="#br0" timeOffset="-66488.68">8925 14465 41 0,'-21'38'20'0,"-4"21"-24"0,15-46 37 15,-4 6-33-15,-4 9 0 16,-3-3-1-1,-4-3 1-15,4 0-1 0,0-3 0 16,3-4-8-16,4-2 1 16,7-4-3-16,0 1 0 15</inkml:trace>
  <inkml:trace contextRef="#ctx0" brushRef="#br0" timeOffset="-66069.271">8879 14722 43 0,'7'0'21'0,"8"0"-19"16,-5 0 42-16,4 0-43 15,-3 0 1-15,10 3 0 16,0-3 1-16,0 3-4 16,1 1 1-16,-5-1 1 15,-3 3 0-15,-3 0-1 16,-4 4 0-16,-4-1-1 16,-6 7 1-16,-4 3-1 15,-7 3 0-15,0-1 0 0,-4 5 1 16,0-4 0-16,4-1 0 15,4-5 0-15,-1 0 1 16,8-4-1-16,3 1 1 16,7-4-1-16,10-2 1 15,1-7-6-15,7 0 0 32,-1-7-10-32,5-2 0 0</inkml:trace>
  <inkml:trace contextRef="#ctx0" brushRef="#br2" timeOffset="-59912">1817 17234 39 0,'0'6'19'0,"7"-3"-11"0,-7-3 20 16,3-3-25-16,8 0 0 15,7-3 2-15,-1 0 0 16,4-7-7-16,8 0 1 16,2-2 4-16,8 2 0 15,4 4-6-15,-5-1 1 16,-6 4-12-16,7-3 0 0</inkml:trace>
  <inkml:trace contextRef="#ctx0" brushRef="#br2" timeOffset="-59703.485">1916 17381 39 0,'-18'32'19'0,"25"-26"-5"15,-3-6 23-15,3 0-34 16,3 0 0-16,1 0 1 16,10-3 1-1,35-7-14 1,-3 1 0-16,4-7-4 16,-8 7 0-16</inkml:trace>
  <inkml:trace contextRef="#ctx0" brushRef="#br2" timeOffset="-57856.772">2646 16999 26 0,'7'15'13'0,"-7"-8"-8"0,0-7 13 15,0 0-14-15,0 0 0 16,0 0 1-16,0 0 0 0,0 0-6 16,7-7 1-16,-4 4 4 15,5-3 1-15,2 0-1 16,1 3 0-16,6-4-1 16,-6 4 1-16,3-6-2 15,4 6 1-15,-1 0-1 16,4-4 0-16,1 1-1 15,6 3 0-15,-7 0 0 16,7 0 1-16,-3 3-1 16,0 0 0-16,-4 6-1 15,-7 0 1-15,4 4-1 16,-8 8 0-16,-3-2 0 16,4 9 0-16,-11 10-1 15,-11 2 1-15,-6 10-1 16,-5 3 0-16,-9-6 0 15,-8 3 0-15,0-3-1 0,0-9 1 16,0-4-1-16,11-6 0 16,4-6 0-16,2-3 1 15,5-4-1-15,-1-2 0 16,4-4 0-16,7-9 1 16,-4 3 0-1,4-3 0-15,4-4 1 0,3 1 0 16,0 0 0-16,10-4 1 15,1 1 0-15,-1 6 0 16,8 0 0-16,3 0 0 16,-10 0 0-16,7-1 1 0,-8 4 0 15,4-3 0-15,0 10-1 16,0-1 0-16,4 9 0 16,-7 1 1-16,6 3-1 15,-3 3 0-15,8 0 1 16,6 0 0-16,0 6-1 15,0-6 1-15,-7 0-1 16,1-10 1-16,-5 4-4 16,4-3 1-16,-10-4-15 15,7-9 1-15</inkml:trace>
  <inkml:trace contextRef="#ctx0" brushRef="#br2" timeOffset="-56354.098">3369 17654 40 0,'32'-19'20'0,"7"-21"-17"16,-29 21 20-16,8-13-22 15,7-5 0-15,-1-20 2 0,-3-9 0 16,-3-12-4-16,-4-3 0 16,-3 2 2-16,-4 7 1 15,3 0 0-15,-6 0 0 16,3 12-2-16,0 1 0 15,-14 8-1-15,7 11 0 16,-7 11-1-16,3 8 0 16,4 17-2-16,-7 8 1 15,4 14 0-15,-8 7 0 16,1 7 1-16,-1 9 1 0,4 6 1 16,-4 15 1-16,1 7 0 15,10 7 0-15,0-1 0 16,0-9 1-16,10 0-2 15,-6-1 1-15,10-8-2 16,-3-10 1-16,3-6-8 16,3-10 1-16,5-12-4 15,6-7 1-15</inkml:trace>
  <inkml:trace contextRef="#ctx0" brushRef="#br2" timeOffset="-56144.543">3898 17497 55 0,'7'38'27'0,"-7"-13"-39"0,0-22 55 15,0 7-45-15,4-1 0 16,3-3-12-16,-7-6 0 15,10-6 8-15,-6-10 0 16</inkml:trace>
  <inkml:trace contextRef="#ctx0" brushRef="#br2" timeOffset="-55950.409">3877 17199 47 0,'0'10'23'0,"4"-1"-19"0,-4-9 38 0,0 0-41 16,7 0 0-16,-7 0 0 16,7 0 0-16,3 0-2 15,1 0 0-15,-1-3-3 16,8-3 0-16,3 0-11 16,0-1 1-16</inkml:trace>
  <inkml:trace contextRef="#ctx0" brushRef="#br2" timeOffset="-55454.215">4124 17253 34 0,'11'37'17'0,"-1"7"-11"0,-10-34 18 16,4 2-23-16,3 1 1 15,-7-1-1-15,3-2 0 16,-3-7-2-16,0 0 0 15,0 0 2-15,0-3 0 16,0-6-1-16,7-4 0 16,-7-5 1-16,4-1 0 15,3 0-1-15,3 4 1 16,1-1-1-16,7 4 1 16,-8 3-1-16,8 3 0 15,-7 3 0-15,3 0 0 0,-4 3 0 16,4 0 0-16,-10-3 0 15,3 3 1-15,3-3-1 16,1 3 0-16,-7-3 0 16,6 0 0-16,4-3 0 15,-3-3 0-15,-1-4-2 16,-6-5 1-16,7 2 0 16,3 4 1-16,-4-4-1 15,1 1 0-15,3 2 1 16,4 1 1-16,-1 2 0 15,4 7 0-15,-3 0 0 16,3 7 1-16,0 2-1 16,1 1 0-16,-1 2-1 15,-4 1 1-15,1-4-4 16,3-3 0-16,-10 1-9 16,-8-4 1-16</inkml:trace>
  <inkml:trace contextRef="#ctx0" brushRef="#br2" timeOffset="-54899.879">3411 17940 54 0,'-3'15'27'0,"3"-5"-30"15,0-7 47-15,0-3-44 16,0 3 1-16,0 0 0 15,0 6 1-15,0 1-3 16,0-1 1-16,0 1 0 16,0-4 1-16,0 0-1 15,0-3 0-15,10-3-1 16,1-9 0-16,0 0 0 0,6-1 0 16,-3-2 0-16,4-4 0 15,0 0 0-15,-4 1 1 16,3-1-1-16,-6 3 1 15,0 7 0-15,-1 6 1 16,1 3-1-16,-1 7 1 16,-3-1-1-16,-3 0 0 15,3 7 0-15,-7 3 1 16,7 6-1-16,-7-6 0 16,11 3 0-16,-8-3 0 15,8-1-4-15,6-2 0 16,-6-10-7-16,7 1 1 0,3-7-5 15,7-7 0-15</inkml:trace>
  <inkml:trace contextRef="#ctx0" brushRef="#br2" timeOffset="-54658.418">3916 17980 57 0,'-7'3'28'0,"7"-6"-33"15,0 3 55-15,7 0-49 16,-4 3 0-16,15 1-1 16,0-1 1-16,3 3-4 15,7 0 0-15,4 1-7 0,-4-4 0 16,4-10-7-16,0-2 1 15</inkml:trace>
  <inkml:trace contextRef="#ctx0" brushRef="#br2" timeOffset="-54373.323">4135 17911 48 0,'0'22'24'0,"10"-12"-24"0,-6-10 40 0,3 3-38 15,-7 0 0-15,17-3 1 16,8 0 0-16,3 0-4 16,1 3 0-16,-8 0 2 15,-4 0 0-15,-6 4-3 16,-11-1 0-16,-7 3-5 15,-11 7 0-15,4 0-6 16,-14-1 0-16,7 1-2 16,-8-7 0-16</inkml:trace>
  <inkml:trace contextRef="#ctx0" brushRef="#br2" timeOffset="-53879.816">4681 17968 36 0,'-17'12'18'0,"-22"10"-23"0,28-19 35 0,1 4-30 15,-8-1 0-15,4-3-1 16,0-3 1-16,0 0 0 16,3-6 0-16,1 0 0 15,3 2 1-15,3-2-1 16,4-3 0-16,11-1 1 16,-1-2 0-16,11 2 0 15,1 1 0-15,6 3-1 16,-11 3 1-16,5 3-1 15,-1 6 1-15,-7 0-1 16,0 0 1-16,7 4-1 16,0-1 0-16,8 1 0 15,-1 2 0-15,7-2 0 16,0-4 0-16,-3 0-1 16,-4-6 1-16,-7-3 0 15,1-6 1-15,-5-1 0 16,-6 7 0-16,-8-6 0 0,-6-4 0 15,-8-6-4-15,-10 0 0 16,-14-3-8-16,-4 4 0 16</inkml:trace>
  <inkml:trace contextRef="#ctx0" brushRef="#br2" timeOffset="-51805.363">6470 16538 44 0,'7'-3'22'0,"4"0"-18"0,-11 3 37 16,0 0-38-16,0 0 0 15,0 6 2-15,0 10 0 16,-4 5-7-16,1 5 1 16,-1 2 3-16,0 3 1 0,1 4-3 15,-1-4 1-15,4-3-5 16,0-6 0-16,0-3-9 16,0 0 1-16,0-7-4 15,0-2 0-15</inkml:trace>
  <inkml:trace contextRef="#ctx0" brushRef="#br2" timeOffset="-51356.856">5634 17036 39 0,'-7'10'19'0,"14"2"-15"0,0-8 32 16,0-1-31-16,7 0 0 16,7-3 4-16,7 0 0 15,4-3-10-15,14 0 0 16,14-1 7-16,18-2 1 0,10-3-3 16,7-4 0-16,14 1-2 15,1-1 0-15,6 1-2 16,-17-1 1-16,-7 7-1 15,-11 3 0-15,-11 3-5 16,-3 0 1-16,-10 3-7 16,-11 0 1-16,-11 0-9 15,-14 3 1-15</inkml:trace>
  <inkml:trace contextRef="#ctx0" brushRef="#br2" timeOffset="-50845.765">5821 17397 40 0,'7'22'20'0,"-18"-6"-22"15,11-7 27-15,0 10-25 16,0 3 0-16,0 3 1 15,-7 6 0-15,0 10-2 16,-3 0 1-16,-4 3 0 16,3 0 0-16,0-7-4 15,-3-2 0-15,7-7-7 0,4-9 1 16</inkml:trace>
  <inkml:trace contextRef="#ctx0" brushRef="#br2" timeOffset="-50545.186">5962 17501 45 0,'25'0'22'0,"10"9"-26"15,-21-12 39-15,7 3-35 16,0-3 0-16,8 0 0 16,-1-4 0-16,4-2-6 15,-8 3 1 1</inkml:trace>
  <inkml:trace contextRef="#ctx0" brushRef="#br2" timeOffset="-50305.081">6145 17388 45 0,'-3'28'22'0,"-8"9"-22"0,11-24 25 16,0 6-27-16,0 0 0 16,0 6-8-16,0 0 0 0,0 3 4 15,4-9 1-15</inkml:trace>
  <inkml:trace contextRef="#ctx0" brushRef="#br2" timeOffset="-49959.12">6618 17130 44 0,'-14'44'22'0,"-7"10"-27"0,14-39 39 15,-4 10-34-15,1 10 1 16,-8-4-1-16,4 4 1 16,7 6-3-16,-4-7 1 15,4-3-6-15,4-2 0 16,6-11-5-16,8-8 1 16</inkml:trace>
  <inkml:trace contextRef="#ctx0" brushRef="#br2" timeOffset="-49148.823">7045 17193 44 0,'-4'16'22'0,"-3"0"-18"0,4-10 40 15,-4 3-41-15,-11 7 0 16,4 6 1-16,-11 9 0 16,-10-3-6-16,-14 7 1 15,-1 9 3-15,1 3 1 16,-11 6-2-16,0 4 1 16,0 2-4-16,11-2 1 15,10-4-5-15,7-6 1 16,4-9-9-16,7-10 1 0,7-12-4 15,7-13 0-15</inkml:trace>
  <inkml:trace contextRef="#ctx0" brushRef="#br2" timeOffset="-48684.102">6724 17623 45 0,'-7'28'22'0,"-4"13"-29"16,8-32 43-16,-1 4-33 0,1-4 0 15,-1 1-1-15,1-1 1 16,-1 0-5-16,4-2 1 15,0-4 2-15,0-3 0 16,4 0-3-16,6-6 0 16,1-7-1-16,-4 4 0 15,11-10 0-15,-8-3 0 16,8 3 0-16,3-6 1 16,-3 0 1-16,6 3 1 15,-6 3 1-15,0-3 1 0,-1 10 1 16,-3 2 0-16,4 10 0 15,-7 6 1-15,-1 10 0 16,1 9 0-16,-8 3-2 16,4 4 1-16,-7-1-1 15,4-3 0-15,3 1-1 16,-4-4 0-16,4-7-13 16,0-2 0-16,1-10-3 15,-1-6 1-15</inkml:trace>
  <inkml:trace contextRef="#ctx0" brushRef="#br2" timeOffset="-46354.091">7945 16808 40 0,'7'9'20'0,"0"0"-15"15,-4-9 20-15,4 0-22 16,-3 0 1-16,6 0 0 15,4-3 1-15,8 0-8 16,-1-3 1-16,7 0 0 16,-3 2 1-16,-1 1-12 15,-2 3 1-15</inkml:trace>
  <inkml:trace contextRef="#ctx0" brushRef="#br2" timeOffset="-46145.989">7800 17065 58 0,'-11'25'29'0,"11"-6"-31"0,4-13 50 16,6-3-46-16,5 0 1 16,16-3-2-16,1-6 1 15,14 0-7-15,0-4 1 16,3 1-12-16,8-4 1 15,-8 4-3-15,-3 3 0 16</inkml:trace>
  <inkml:trace contextRef="#ctx0" brushRef="#br2" timeOffset="-45575.496">8700 16701 49 0,'-4'12'24'0,"11"-8"-21"0,0-4 45 15,0 0-45-15,4 0 0 16,6 0 3-16,8-4 1 15,10 1-8-15,11-3 0 16,4 3 5-16,3 0 0 16,-18 0-2-16,-3 3 0 15,-4 3-1-15,-11 6 0 16,-2 7-2-16,-8 9 1 0,-11 0-1 16,-10 3 0-16,-11 7-1 15,-3 5 1-15,-4 8-1 16,1 5 1-16,2 3 0 15,1-2 1-15,10-4 0 16,4-3 0-16,7-6 0 16,4-4 1-16,13-5-1 15,4-7 1-15,11-7-5 16,14-5 0-16,3-7-14 16,-3-12 0-16</inkml:trace>
  <inkml:trace contextRef="#ctx0" brushRef="#br2" timeOffset="-44750.341">10216 16146 39 0,'0'6'19'0,"8"10"-10"0,-8-10 17 0,-4 3-22 15,-3 7 0-15,-7 3 2 16,-11 0 1-16,-7 9-8 16,-6 10 0-16,-5 9 5 15,-3 22 1-15,-7 9-2 16,4 13 1-16,0 22-2 16,10 12 0-16,11 7-1 15,6-10 0-15,8-15-2 16,11-16 1-16,6-6-3 15,8-20 0-15,10-11-6 16,7-17 1-16,1-18-9 16,6-13 1-16</inkml:trace>
  <inkml:trace contextRef="#ctx0" brushRef="#br2" timeOffset="-43818.783">10954 16281 49 0,'7'12'24'0,"-14"1"-26"0,3-7 38 15,1 7-35-15,-1 2 1 16,-3 4-1-16,4 0 1 16,-1 9-3-16,-3 3 1 15,0-2-2-15,-4 2 1 16,8 0-7-16,-4-5 1 16,0-8-7-16,-4 1 0 15</inkml:trace>
  <inkml:trace contextRef="#ctx0" brushRef="#br2" timeOffset="-43549.08">10298 16826 52 0,'-4'19'26'0,"22"-16"-25"15,-8-3 47-15,11 0-43 16,8 0 0-16,13-3 1 16,14-3 1-16,11-7-10 15,8-5 1 1,52-8 1-16,-32 8 1 16,4 2-10-16,-22 3 0 15,-20 7-9-15,-22 6 0 16</inkml:trace>
  <inkml:trace contextRef="#ctx0" brushRef="#br2" timeOffset="-43263.255">10418 17011 47 0,'3'13'23'0,"-21"21"-20"0,18-24 36 0,-3 12-39 16,-1 3 1-16,-3 3-1 16,0 3 1-16,0 7-2 15,-3-3 1-15,3-4-4 16,0-3 0-16,3-6-9 15,4-6 0-15,4-7-1 16,6-12 0-16</inkml:trace>
  <inkml:trace contextRef="#ctx0" brushRef="#br2" timeOffset="-43052.98">10573 17137 48 0,'14'12'24'0,"21"-15"-36"0,-21 0 49 16,4 0-38-16,3-3 1 16,0-1-9-16,0 1 0 15,1 3 2-15,2-6 0 0</inkml:trace>
  <inkml:trace contextRef="#ctx0" brushRef="#br2" timeOffset="-42843.96">10717 17030 44 0,'-3'35'22'0,"-1"-1"-24"15,4-21 36-15,0 5-33 16,-3 4 1-16,3 4-2 16,0 5 0-16,3 0-7 15,4-3 0-15,0 1-5 16,-3-14 0-16</inkml:trace>
  <inkml:trace contextRef="#ctx0" brushRef="#br2" timeOffset="-42542.711">11169 17077 46 0,'7'19'23'0,"-11"-16"-32"0,1 0 40 15,-11 0-32-15,-4 1 1 16,-3 2 0-16,0 3 1 0,3 7-1 15,1 0 1-15,-1 2-2 16,4 4 1-16,3 3-2 16,8 1 0-16,3-5 1 15,7 1 0-15,7-9 0 16,4-10 1-16,-1-6 0 16,4-10 1-16,1-5-2 15,-1-7 1-15,0-4-10 16,-4-5 0-16</inkml:trace>
  <inkml:trace contextRef="#ctx0" brushRef="#br2" timeOffset="-42243.499">11338 16143 59 0,'11'59'29'0,"14"54"-34"0,-18-72 53 16,7 34-48-16,0 22 0 15,-4 35 0-15,-6 37 0 16,-11 7-3-16,-11 0 0 0,4-16-13 16,-14-29 0-16</inkml:trace>
  <inkml:trace contextRef="#ctx0" brushRef="#br2" timeOffset="-41581.857">12129 16676 49 0,'-4'22'24'0,"8"-3"-12"15,-1-16 25-15,1 3-35 0,3 0 0 16,7 1 1-16,7-7 0 16,7-4-4-16,7-2 0 15,4 0-2-15,-4 6 1 16,1 3-14-16,-4 3 0 16</inkml:trace>
  <inkml:trace contextRef="#ctx0" brushRef="#br2" timeOffset="-41386.215">11917 16939 54 0,'0'28'27'0,"25"-9"-27"0,-15-19 39 0,8 0-38 15,17-6 0-15,11 0-3 16,17-7 1-16,8 1-8 15,7-10 0-15,3 6-6 16,7 7 0-16</inkml:trace>
  <inkml:trace contextRef="#ctx0" brushRef="#br2" timeOffset="-40890.062">13074 16416 56 0,'-11'-7'28'0,"15"14"-29"0,-4-7 51 16,0 0-46-16,7-4 0 15,0 8 4-15,7-1 0 16,7 3-9-16,8-3 1 16,9 0 6-16,8 0 0 0,7 0-2 15,0 1 1-15,-7 2-3 16,0 6 1-16,-11 7-3 16,-10 3 0-16,-15 10-2 15,-3 2 1-15,-17 13-1 16,-22 10 0-16,-21-4-2 15,-10 6 1-15,-8 4-2 16,11 12 0-16,4 7 0 16,10-7 1-16,7-6 1 15,11-9 0-15,10-7 4 16,11-9 0-16,7-10 3 16,14-5 0-16,21-7 0 15,22-10 0-15,20-2-2 16,1-7 0-16,3 0-10 15,4-3 1-15,-11 0-15 16,-18-10 1-16</inkml:trace>
  <inkml:trace contextRef="#ctx0" brushRef="#br2" timeOffset="-36703.575">14323 16660 35 0,'-4'0'17'0,"-3"3"-9"0,7-3 17 15,0 0-22-15,-3 3 0 0,3 4 4 16,0-1 1-16,0 6-9 16,3-2 0-16,4-1 6 15,7 1 0-15,4 2-1 16,10 1 0-16,11-1-2 16,7-2 0-16,3-1-1 15,15 4 1-15,-1-1-1 16,-3 1 0-16,-3-1-1 15,-8-2 1-15,-14-4-1 16,-10 7 0-16,-18 8-1 16,-21 11 1-16,-21 9-3 15,-11 9 1-15,-11 3-5 16,-6 4 1-16,-1-4-10 16,8-9 0-16</inkml:trace>
  <inkml:trace contextRef="#ctx0" brushRef="#br2" timeOffset="-36028.085">15928 16306 43 0,'-11'-6'21'0,"25"12"-16"0,-14-6 30 0,-3 9-32 16,-8 10 1-16,1 9 1 16,-4 19 1-16,-8 10-8 15,-6 21 1-15,-3 16 4 16,-1 25 0-16,0 16-2 16,0 0 1-16,8-10-2 15,6-18 1-15,4-19-6 16,3-22 1-16,4-22-12 15,0-19 0-15</inkml:trace>
  <inkml:trace contextRef="#ctx0" brushRef="#br2" timeOffset="-34436.61">13882 12392 35 0,'17'-15'17'0,"-13"-26"-6"0,-4 31 17 16,0 4-23-16,-4 0 0 16,-3 6 3-16,-10 9 0 0,-11 7-10 15,-11 15 0-15,-7 13 6 16,0 13 0-16,7 9-3 16,0 6 0-16,1 3-4 15,-1-12 1-15,7-4-1 16,4-5 1-16,7-14 0 15,10-5 1-15,8-4 0 16,6-9 0-16,8-6 3 16,6-4 0-16,4-2-1 15,8-1 1-15,-1 1-1 16,-3-4 0-16,-8 9 0 16,-6 7 0-16,-8 10-1 15,-10 9 0-15,-10-1-1 16,-1 7 1-16,-10 0-1 15,-7-3 0-15,-4-6 0 16,3-7 0-16,1 4 0 16,10-7 0-16,4-3 1 0,7 0 0 15,4-3 0-15,6-6 0 16,8-4 1-16,6-5 0 16,8-11 0-16,7-5 1 15,6-3-1-15,5-10 0 16,9-10 0-16,12-9 1 15,3 1-1-15,3-10 0 16,-3 6-1-16,-7 0 1 16,-7 6-1-16,-7 4 0 15,-4-1-1-15,-7 7 1 0,-10 6-2 16,-7-3 1-16,-11 12 0 16,-7 4 1-16,-8 12-2 15,-6 6 1-15,-7 7 0 16,3 6 0-16,1 3 0 15,2 7 0-15,5-4 0 16,3 3 0-16,7 4 0 16,3-1 1-16,8-6-1 15,6-6 1-15,8-6-4 16,7-10 1-16,3-6-10 16,4-12 0-16,-1-1-1 15,-6-9 1-15</inkml:trace>
  <inkml:trace contextRef="#ctx0" brushRef="#br2" timeOffset="-34166.663">14108 13361 45 0,'3'28'22'0,"-6"-6"-25"0,3-22 46 15,0 0-42-15,-4-9 1 16,4 0 0-16,-3-4 1 15,3 1-4-15,0-1 1 16,7-3 2-16,0-3 0 16,3 4 0-16,4-4 0 15,8 6-1-15,6 4 0 0,3 0-1 16,-2 6 1-16,2-1-5 16,1 8 0-1,-4-1-10-15,1 0 1 0,-5 0-3 16,-2-3 1-16</inkml:trace>
  <inkml:trace contextRef="#ctx0" brushRef="#br2" timeOffset="-33968.424">14503 13339 53 0,'10'16'26'0,"1"31"-32"16,-8-31 52-16,1-1-46 15,3 1 0-15,-3 0 0 16,3-7 0-16,-4-3-4 16,4 4 0-16,0-10-10 0,-3-10 1 15,-4-12-2-15,-4-3 1 16</inkml:trace>
  <inkml:trace contextRef="#ctx0" brushRef="#br2" timeOffset="-33790.812">14559 13164 38 0,'18'15'19'0,"-1"-2"-25"0,-10-13 36 16,1 3-30-16,-5 0 0 0,4 0-7 16,-3 4 1-16,3-4 1 15,0 0 0-15,0 0-5 16,3 3 1-16</inkml:trace>
  <inkml:trace contextRef="#ctx0" brushRef="#br2" timeOffset="-33517.877">14781 13295 42 0,'32'16'21'0,"18"-22"-20"16,-33 0 44-16,8-4-44 16,7 1 0-16,-1 2 0 15,-2-2 1-15,-5 0-3 16,-3-1 1-16,-3 1 0 15,0-4 1-15,-8 1-2 16,-3 2 1-16,-7 4-1 16,-7 6 1-16,-7 3-1 15,-3 10 1-15,-5 6-1 0,-2-4 0 16,-1 4 1-16,4 6 0 16,3 3-1-16,4 4 0 15,7-4-2-15,0-3 0 16,18 0-9-16,6-9 0 15,8-13-1-15,3-9 0 16</inkml:trace>
  <inkml:trace contextRef="#ctx0" brushRef="#br2" timeOffset="-33219.848">15653 13051 23 0,'-14'41'11'0,"-25"-16"-11"0,25-19 17 0,-7 3-17 16,-4 1 0-16,-10-1 1 16,3 7 0-16,0-7-1 15,0 4 1-15,11 2 3 16,11-2 0-16,3 3 1 16,14-4 1-16,7 1 2 15,14 6 0-15,14 3-1 16,-3 6 1-16,0 0-3 15,-11 0 0-15,-7 4-3 16,-14-7 0-16,-17 3-6 16,-18 3 1-16,-29 1-12 15,-13-1 1-15,-22-6-1 16,4 3 1-16</inkml:trace>
  <inkml:trace contextRef="#ctx0" brushRef="#br2" timeOffset="-32604.438">13755 13665 42 0,'0'-3'21'0,"-11"16"-20"16,11-10 41-16,-3 6-38 15,-1 13 1-15,-6 3 1 16,-1 4 0-16,0 8-9 16,-6 7 1-16,-1 3 5 15,1 7 1-15,-1 5-3 16,4-6 0-16,0-6-2 16,0-6 1-16,3-9-2 0,0-7 1 15,1-10-1-15,-4-8 0 16,0-7-1-16,-4-7 1 15,-3-5-3-15,-4-7 1 16,0 3 0-16,-3-3 1 16,3 4-1-16,4 2 1 15,0 7 0-15,3 6 0 16,4 6 2-16,0 4 1 16,4-1 1-16,3 7 0 15,3 3 1-15,4-1 1 0,7 7-1 16,7 4 1-16,7-4-1 15,4 9 0-15,3-9-2 16,1-6 0-16,-1-6-10 16,-4-4 1-16,5-6-5 15,2-6 1-15</inkml:trace>
  <inkml:trace contextRef="#ctx0" brushRef="#br2" timeOffset="-32393.889">13861 14274 49 0,'-7'22'24'0,"-4"9"-29"16,7-25 45-16,1 4-40 0,-1-1 0 15,1-3-4-15,3 4 0 16,0-4-5-16,0-6 1 15,7-16-5-15,0-2 0 16</inkml:trace>
  <inkml:trace contextRef="#ctx0" brushRef="#br2" timeOffset="-31734.299">13815 14079 48 0,'0'0'24'0,"7"-3"-33"0,-7 3 46 0,7 0-38 15,0 0 1-15,4-3-2 16,-1 3 1-16,4 0-2 16,0 0 1-16,4 6-6 15,-4 1 0-15,4-1-2 16,-8 0 0-16,1 7 3 15,-4-1 0-15,0 4 4 16,-3 0 1-16,-1 2 7 16,1 1 1-16,-1-3 3 15,4 3 0-15,0 0 0 16,0-4 0-16,0-5-1 16,0 2 0-16,4-6-4 15,0 1 1-15,-4 2-3 0,0-6 1 16,3-3-3-16,1-3 1 15,-1-6-2-15,5 2 1 16,-5 1-1-16,4 0 1 16,4 0-1-16,-4-4 1 47,4 1 0-47,-1 3 0 0,1-1 0 0,3 1 0 15,0 3 0-15,0 3 0 0,-3-3-1 0,0-4 1 16,-1 1 0-16,-3-3 0 15,-3-1-1-15,0 1 1 0,-4 3-2 16,-4-1 1-16,-3 4-1 16,-3 3 0-16,-1 0 0 15,-3 3 0-15,0 1-1 16,0 2 1-16,-4 3 0 16,1 4 0-16,-1-1 1 15,8-2 0-15,3 5 0 16,3 1 1-16,4 0 0 15,4-1 1-15,3 4-2 16,4-6 1-16,-1-4-5 16,4-3 0-16,8-2-6 15,-5-11 0-15</inkml:trace>
  <inkml:trace contextRef="#ctx0" brushRef="#br2" timeOffset="-31104.288">14707 14305 38 0,'14'22'19'0,"8"-3"-21"0,-15-16 32 16,0 3-30-16,0-3 1 15,0-3-1-15,0 0 1 16,0-3-2-16,4 0 1 16,-4 0-1-16,0 0 0 15,-7 3 0-15,7 0 1 16,-4 3-2-16,1 6 1 0,-1 7 0 15,1-3 1-15,-1 9 0 16,4 9 1-16,-3 7-1 16,-1-4 1-16,-3 7 1 15,-3 0 0-15,-8 6-1 16,-6-7 1-16,-4 7-1 16,-8-3 0-16,1-6-1 15,-4-10 0-15,-3-9-1 16,-4-6 1-16,0-10-1 15,8-3 1-15,6-7 0 16,7-2 1-16,11 0 0 16,11-1 0-16,10-5 0 15,4-1 0-15,6-6-1 16,15-3 1 0,49-22-1-1,0-3 1-15,-6 3 0 0,-12 0 1 16,-17 18-1-16,-11 1 1 15,-3-3-2-15,-7 9 0 16,-7 0-1-16,-8 3 1 16,-6 3-3-16,-4 4 1 15,-7 2-2-15,-4 10 1 16,-3 7 1-16,-7-1 0 16,0 6 0-16,0 4 1 15,0 6 1-15,3 6 1 16,4 4 1-16,7-4 0 15,4 6 0-15,6 1 0 0,4-7-2 16,1-3 0 0,2-12-9-16,8-4 0 0,0-9-3 15,3-9 1-15</inkml:trace>
  <inkml:trace contextRef="#ctx0" brushRef="#br2" timeOffset="-30413.636">15928 14246 27 0,'92'-7'13'0,"21"-40"-15"0,-82 22 22 15,5 0-17-15,9-13 0 16,8-12 2-16,0-19 0 16,-3-12-6-16,-4-7 1 15,-11-19 4-15,-7-15 0 16,-17-13-1-16,-15-3 0 16,-24 0-1-16,-14-12 0 15,-4 2-1-15,-14 4 1 16,-21 12 0-16,-25 7 0 15,-7 15 0-15,-21 16 0 16,-25 13-1-16,-7 15 1 0,-28 19-1 16,-3 25 1-16,-8 25-3 15,-10 35 0-15,24 9-1 16,-6 15 0-16,6 23-1 16,22 9 0-16,7 3 0 15,13 16 1-15,12 3 1 16,17 22 1-16,14 3-1 15,32-37 0-15,3 81-1 16,26 0 0-16,16-13-2 16,33 4 0-16,21-7-2 15,28-9 0-15,21-9 1 16,28-4 0-16,32-12 3 16,7-13 1-16,21-9 4 15,18-22 1-15,-7-19 2 16,4-22 1-16,6-12 1 0,-17-19 1 15,0-26-3-15,3-24 1 16,-14-35-5-16,-10-25 1 16,-1-25-2-16,-10-28 0 15,-21-22-3-15,-31 0 1 16,-30 3-1-16,-27 6 1 16,-25 3-2-16,-32 4 1 15,-17 21-9-15,-25 13 1 16,-25 19-2-16,-10 37 0 15</inkml:trace>
  <inkml:trace contextRef="#ctx0" brushRef="#br2" timeOffset="-29961.251">14781 16017 43 0,'7'25'21'0,"11"-3"-25"0,-11-15 40 16,4-7-34-16,3-7 0 15,7-5 0-15,7-13 0 16,4-4-3-16,7-8 0 15,0-10 1-15,-1-3 0 16,-6-7-5-16,-4-2 0 16,-6-1-8-16,-8-6 1 0</inkml:trace>
  <inkml:trace contextRef="#ctx0" brushRef="#br2" timeOffset="-29466.28">14637 15685 38 0,'21'-13'19'0,"46"-31"-17"15,-42 26 28-15,10-7-29 16,4-13 0-16,3-3 0 0,4-12 0 16,0-4-2-16,-7 7 1 15,-8-3 0-15,-6 3 0 16,-7 3-1-16,-4 3 1 16,-4 12-1-16,-3 7 1 15,-3 10-2-15,-4 5 0 16,0 7-2-16,-4 6 1 15,1 4-1-15,3 5 0 16,0 4 0-16,3-1 1 16,4 4 1-16,4 6 1 0,3 0 3 15,11 7 1 1,10-4 1-16,18 0 1 0,7-6 0 16,7-6 0-16,4-4 0 15,-11-2 1-15,-15-4-3 16,-6 3 1-16,-18 4-2 15,-14 6 1-15,-24 9-2 16,-25 0 0-16,-33 1-3 16,-20-1 1-16,-32-13-8 15,-21-5 1-15,-18-13-6 16,-21-10 1-16</inkml:trace>
  <inkml:trace contextRef="#ctx0" brushRef="#br2" timeOffset="-23145.969">3059 3524 10 0,'10'-12'5'0,"-10"9"0"15,0 3 6-15,0-10-7 16,0 4 1-16,0 3 2 16,0 3 0-16,0 0-9 15,0 0 1-15,0 0 6 16,0 0 1-16,0 3-2 16,0 13 0-16,-7-1-1 15,4 17 1-15,-8 12-1 16,-7 15 0-16,-3 13-1 15,-7 22 0-15,-4 25 0 16,-3 19 0-16,-14 22-1 16,6 16 0-16,-6 12-1 0,7 13 1 15,3-7-1-15,7 1 1 16,7-10-1-16,4-10 0 16,0-12 0-16,3-22 0 15,4-9-1-15,4-28 0 16,3-17-5-16,-4-14 0 15,0-17-6-15,1-18 0 16</inkml:trace>
  <inkml:trace contextRef="#ctx0" brushRef="#br2" timeOffset="-21811.755">2963 3499 14 0,'22'10'7'0,"-5"-7"-1"0,-10-3 1 0,4-3-5 15,-1 3 0-15,1-7 4 16,7 4 0-16,3-6-6 15,11 2 0-15,17-2 5 16,0 3 0-16,11 0-1 16,7-1 1-16,4 1-3 15,10 3 1-15,11-7-2 16,6-5 1-16,8 2-1 16,7-2 0-16,14-4-1 15,14 9 0-15,-10-8 0 16,21-4 0-16,3 0 0 15,4 3 0-15,-1 6-1 16,1 1 1-16,0-4 0 16,-15 3 0-16,12 7-1 15,-12-3 1-15,1-7-1 0,-15 7 1 16,-3-1 0-16,4-2 0 16,-18-4-1-1,3 7 1-15,-20-13 0 0,-12 3 0 16,-6-3-1-16,-8 3 1 15,-6 3-1-15,-4-2 1 16,7 2-1-16,-18 7 1 16,-10 2-1-16,0 4 1 15,-7 3-2-15,-4 3 1 16,4 7-1-16,-11 2 1 16,0 10-1-16,0 3 0 15,0 16 0-15,-7 0 1 0,-3 18 0 16,-8 14 1-16,-3 14-1 15,-3 20 1-15,-4 3-1 16,-4 6 1-16,1 9 0 16,3 16 0-16,3-6-1 15,4 16 1 1,4 5 0-16,3 11 1 0,0-4-1 16,3 3 1-16,4-6-1 15,-3-7 1-15,-4-5-1 16,0-13 0-16,-3-4 0 15,-1-15 0-15,-3-9 0 16,-3-19 1 15,-8 3-1-15,1-7 0-16,-1-8 0 0,-7 5 0 0,1-6 0 0,3-12 0 0,-11 0-1 16,4-7 1-16,-4-2 0 0,-3-10 1 15,-4-10 0-15,0-3 1 16,1-6 0-16,-5-3 0 15,-10 0 0-15,-14-9 0 16,-14-4-1-16,-14 1 1 16,0-1-2-1,-4 7 1-15,-17 0-1 0,-22-1 1 16,4-2 0-16,-21-1 0 16,-25 1-1-16,-3-1 1 15,-11 1-1-15,-7-7 1 16,-134 4-1-1,28-4 1-15,25 0-1 16,17-6 0 47,8-6 0-48,17 0 1-15,-3-4-1 0,6 4 0 16,29-7-5-16,4-2 0 15,6 2-5-15,25 1 1 0</inkml:trace>
  <inkml:trace contextRef="#ctx0" brushRef="#br2" timeOffset="-18687.574">7045 3872 11 0,'0'3'5'0,"-7"-21"3"16,3 2 5-16,1 3-12 15,-1 1 1-15,1-4 1 16,-8 1 0-16,11 5-4 15,-10-6 0-15,-1 4 2 0,-3 6 1 16,0-4-1-16,-4 1 0 16,-3-1-1-16,-11 1 1 15,-7 0 0-15,-3-1 1 16,-11 7-1-16,-3 6 0 16,-1 7-1-16,1 2 1 15,7 7-1-15,3 3 1 16,-11 0-1-16,-6 3 1 15,-4-3-1-15,-4 3 0 16,1 6 0-16,-1-2 0 0,8-1 0 16,6-3 1-1,1 0-1-15,-1 3 0 0,11 4 0 16,-3-1 0-16,3-3 0 16,4-3 0-16,-1-3 0 15,5 3 0-15,-1-6 0 16,0 0 1-16,7-3-1 15,4 2 0-15,0 4 1 16,3 0 0-16,0 3-1 16,4-6 0-16,0 0 0 15,10 0 1-15,1 3-1 16,-1 0 0-16,-3 3 0 16,4 0 0-16,-1 3 0 15,8-9 1-15,-8 6 0 16,0 0 0-16,1 6-1 0,3-2 0 15,-4-4-1 1,1 0 1-16,-1-10 0 16,4 1 0-16,3-3-1 0,1 2 0 15,-1 1 2-15,4 3 0 16,4 3-1-16,-1-3 0 16,8 6-1-16,-8 0 0 15,8 0 2-15,0 0 0 16,-1-6-3-16,-3-7 1 15,4 7 1-15,-1-6 0 0,8 2 0 16,3-2 1-16,7-1 0 16,4-2 0-16,7-4 1 15,0 0 1-15,0-2-1 16,3-8 1-16,7 1-1 16,1-3 0-16,-8 3-1 15,-7-3 0-15,15 2-1 16,-1-5 1-16,8 3-1 15,-1 0 1-15,-3-1-1 16,-4 1 0-16,1 9 0 16,-4-6 0-16,-4 0 0 15,-3-3 1-15,0-4-1 16,-8-6 0-16,1 1 0 16,3-4 1-16,-6-3-1 15,13 0 0-15,0 0 0 16,4-6 1-16,-4-7-2 15,1-5 1-15,3 5 0 0,-11-6 0 16,4-2-1-16,-4 2 1 16,-3-6 0-1,-4 0 0-15,-3-16 0 0,-1 10 0 16,-10-1 0-16,1 1 0 16,-5 0 0-16,1 3 0 15,-1 6-1-15,-10 3 1 16,0-3 0-16,0 9 0 15,0 10 0-15,-7-3 0 16,0 16-1-16,-3-1 1 0,-5 4 0 16,-2-1 0-1,-4 1 0-15,0 6 1 0,-8-4-1 16,8 7 0-16,0-9 0 16,-4 3 1-16,4 3-1 15,7 3 1-15,-7-10-1 16,7 10 1-16,3 0-1 15,1-6 1-15,6 3 0 16,-7 3 0-16,8 0 0 16,-1 0 1-16,1 0-2 15,-1 0 0-15,4 0-1 16,-3 0 0-16,3 0-7 16,-11 0 1-16,1 0-5 15,-8-6 1-15</inkml:trace>
  <inkml:trace contextRef="#ctx0" brushRef="#br2" timeOffset="-17740.666">6421 5804 10 0,'42'-63'5'0,"11"26"1"0,-43 21-2 16,1 0-1-16,7-6 1 16,-8-3 2-16,-6 3 1 15,-4-9-8-15,-4 3 1 16,-6-7 5-16,-12 1 0 15,-2 5-2-15,-8 1 1 16,0 9-1-16,-7 4 0 16,-10 2-1-16,0 4 0 15,-8 3-1-15,-13-1 0 16,-1 20 0-16,8 3 0 0,-11 5-1 16,-8 11 1-16,1-4-1 15,-7 7 1-15,-4 5-1 16,11 4 1-16,0 6-1 15,-4 10 0-15,11 0-1 16,4 5 1-16,6-2-1 16,11 3 0-16,0 3-1 15,8-3 1-15,2 3-1 16,15-7 0-16,7 1 0 16,10-3 0-16,22-4 0 15,10-2 1-15,18-7 0 16,14-10 0-16,17-2 3 15,36-10 1-15,18-10-1 16,20-8 1-16,15-10 0 16,0-19 1-1,-4-10-1 1,0-15 1-16,-17-9-2 0,-8-23 0 0,-20-12 0 0,-29-9 0 16,-21-6-1-16,-18 8 0 15,-24-2-1-15,-25 22 0 16,-18-4-2-16,-31 4 1 15,3 9-3-15,-7 15 0 16,-7 14-5-16,0 18 0 16,7 9-3-16,-14 4 1 15</inkml:trace>
  <inkml:trace contextRef="#ctx0" brushRef="#br2" timeOffset="2797.183">18380 9746 29 0,'-11'22'14'0,"8"12"-1"0,3-31 14 16,0 10-21-16,3 6 0 15,1-7 3 1,3 1 0-16,0-7-11 0,3-3 0 16,4-9 8-16,1-10 0 15,9-18-3-15,12-17 0 16,6-21-2-16,4-19 1 16,-4-15-2-16,-3-4 0 15,-4-3-1-15,-7-9 1 16,-6 9 0-16,-5 3 0 15,-3 13-1-15,-7 22 1 16,-3 9-2-16,-4 16 1 0,-7 6-2 16,-4 19 1-16,1 9 0 15,-8 13 0-15,0 15 0 16,-3 10 0-16,0 13 1 16,3 21 1-16,4 13 0 15,-3 10 1-15,3 15 0 16,7 19 1-16,3-7-1 15,0 1 0-15,8-26 0 16,3-12 0-16,0-12-1 16,7-16 0-16,7-13-2 15,-3-9 1-15,3-10-8 16,7-9 0-16,-3-16-6 16,3-2 1-16</inkml:trace>
  <inkml:trace contextRef="#ctx0" brushRef="#br2" timeOffset="3000.683">18958 9391 39 0,'11'51'19'0,"-1"-20"-20"0,-6-22 30 16,-4 4-29-16,4-1 0 15,-1 1-3-15,1-1 1 16,-4-2-7-16,3-7 0 0</inkml:trace>
  <inkml:trace contextRef="#ctx0" brushRef="#br2" timeOffset="3192.578">18979 9269 39 0,'15'6'19'0,"6"-9"-27"16,-14 3 29-16,3 0-30 16,4-3 0-16,4 3-8 15,0 0 0-15</inkml:trace>
  <inkml:trace contextRef="#ctx0" brushRef="#br2" timeOffset="3669.225">19269 9558 25 0,'0'15'12'0,"3"-18"-12"0,1-3 18 16,-1-7-18-16,4-2 1 15,0-7-1-15,4 6 1 0,0-6-2 16,-1 0 1-16,4 6 0 16,0 7 1-16,1 6 1 15,-1 3 0-15,0 0-1 16,0 3 1-16,0 6-1 16,0 4 1-16,-3-1-1 15,-1 4 0-15,1 0-1 16,-1-4 1-16,1 1 0 15,0-1 1-15,-1-5-1 16,1-7 0-16,-1-3 0 16,1-7 0-16,-1-2-1 15,-2-1 1-15,-1 1-1 16,3-4 0-16,1 0 1 16,6-3 0-16,1 1 0 15,3-1 0-15,7 6 0 16,4 1 1-16,0 2 0 15,0 10 0-15,-1 7-1 0,1 5 1 16,0 4-1-16,0 9 1 16,-1 6-2-16,5 1 1 15,-8-7-6-15,-3 3 1 16,-4-6-8-16,-7-10 0 16</inkml:trace>
  <inkml:trace contextRef="#ctx0" brushRef="#br2" timeOffset="4282.618">18581 10329 38 0,'3'9'19'0,"8"13"-18"0,-8-19 29 16,1 7-29-16,0 2 1 15,-1 7 2-15,1 3 1 16,-1-3-6-16,1-6 0 16,-1 2 3-16,1-2 1 15,-1-7-3-15,-3 0 1 16,4 1-4-16,-1-11 1 15,1-8-1-15,3-10 1 16,3-3-1-16,1-7 1 16,0 4 0-16,-1 6 0 15,1-6 1-15,-1 6 1 0,4 6 0 16,1 10 1 0,-1 6-1-16,-4 6 1 0,4 7 0 15,0 6 0-15,1 6 0 16,-1 0 0-16,0 0-1 15,0 6 0-15,4-9 0 16,-4 0 0-16,0-6-2 16,3-3 0-16,1-7-7 15,3-6 0-15,-3-16-2 16,-8-6 0-16</inkml:trace>
  <inkml:trace contextRef="#ctx0" brushRef="#br2" timeOffset="4552.786">19219 10385 36 0,'-3'0'18'0,"20"0"-21"0,-13 0 34 16,3 0-31-16,0 4 1 15,4-1 0-15,-1 0 0 16,4 0-2-16,4 0 1 16,3-3 0-16,11 0 0 0,3-3-4 15,4 0 1-15,3-7-5 16,1 1 0-16,-8-4-3 16,0-9 1-16</inkml:trace>
  <inkml:trace contextRef="#ctx0" brushRef="#br2" timeOffset="4841.874">19572 10185 36 0,'4'19'18'0,"6"-10"-21"16,-3-12 35-16,4 6-31 15,3 3 0-15,4 0 1 0,3 1 1 16,3 5-3-16,5 4 0 16,-5 0 1-1,1 2 1-15,-7 1-1 0,-4 0 1 16,-7 0-2-16,-7 6 0 16,-14 0-2-16,-7 0 0 15,-8-9-7-15,-2-4 0 31</inkml:trace>
  <inkml:trace contextRef="#ctx0" brushRef="#br2" timeOffset="5363.155">20355 10414 29 0,'-14'12'14'0,"-56"13"-7"15,48-18 12-15,1 2-18 16,-7-3 1-16,-4-3-1 15,-6 0 0-15,2-3-2 16,1 0 0-16,7-3 1 16,3-6 1-16,7-7-3 15,11 4 1-15,7-10-2 0,11 3 1 16,10 0-1-16,4 3 1 16,7 4 0-16,6 2 1 15,5 4 2-15,6 9 0 16,-3 10 1-16,-4 12 0 15,4 6 0-15,-4 1 0 16,1-1-1-16,3-3 1 16,-8-3-2-16,-2-3 1 15,-5-6 1-15,-6-10 0 16,-4-9 0-16,-3-6 0 16,0-13 0-16,-4-6 0 0,-7-4-1 15,-7 1 0-15,-7-4-2 16,0 10 1-16,-29 0-7 15,-6 6 1-15,-7-6-5 16,-1 6 1-16</inkml:trace>
  <inkml:trace contextRef="#ctx0" brushRef="#br2" timeOffset="6444.275">25061 6083 43 0,'11'16'21'0,"10"-13"-15"16,-3-3 22-16,13-3-25 15,12-7 1-15,20 4 2 16,18-3 0-16,15-7-8 0,31 3 1 16,21-5 4-16,21 5 1 15,39 4-2-15,22 2 0 16,17-11-1-16,7 5 1 15,7-6-1-15,0-6 0 16,3-6 0-16,-13-7 1 16,-8 4-2-16,-31-1 1 15,-25 4-1-15,-21-1 0 16,-22 4-2-16,-20 6 0 16,-18 7-6-16,-25 2 0 15,-25 13-9-15,-28-3 1 0</inkml:trace>
  <inkml:trace contextRef="#ctx0" brushRef="#br2" timeOffset="8200.761">26271 2903 36 0,'4'7'18'0,"-1"-7"-10"0,-3 0 19 16,-3 0-25-16,-4 0 0 31,-18 0 2-31,-7 3 0 16,-3 3-5-16,-4 3 0 15,-3 7 4-15,7 3 0 16,3 6-1-16,0 3 0 15,8-6-2-15,-1 3 1 0,11 0-1 16,7 0 1-16,7-3-1 16,7-6 0-16,7-7-1 15,11-5 1-15,-4-8-1 16,0 4 1-16,0-9-1 16,0 0 0-16,-3-7-1 15,-1 3 1-15,1-2-1 16,-4-1 1-16,-3 4-1 15,-1 2 1-15,1 4-1 16,-4 3 1-16,0 6 1 16,-3 6 0-16,-1 7 0 15,-3 3 1-15,0 3-1 16,0 9 0-16,0-3-1 16,4 1 0-1,-1-4-6-15,1 0 0 0,3-6-5 16,3-13 1-16</inkml:trace>
  <inkml:trace contextRef="#ctx0" brushRef="#br2" timeOffset="8576.205">26377 3449 10 0,'-7'25'5'0,"4"-16"8"0,3-9-4 0,0 0-10 16,0 0 1-16,0 7 0 15,3-14 1-15,1-5-1 16,3-7 0-16,3-3 0 16,1 0 0-16,3 0 0 15,4 3 1-15,-1-2-1 16,1 8 0-16,-4 10 2 15,0 3 1-15,-3 0 1 16,-1 9 0-16,1 4 1 16,-1 2 1-16,1 4-2 15,0 0 1-15,-1-3-3 16,1-1 1-16,-1 4-3 16,-3 6 0-16,1-6-8 15,-1-3 0-15,0-10-2 16,0-6 1-16</inkml:trace>
  <inkml:trace contextRef="#ctx0" brushRef="#br2" timeOffset="8864.295">26857 2972 52 0,'0'10'26'0,"7"2"-36"0,0-9 55 0,4-3-45 16,3-3 1-16,3 3-1 15,8-6 0-15,10 0-1 16,-3-1 0-16,0-2-7 15,-4 6 0-15,-7-3-6 16,-7 3 0-16</inkml:trace>
  <inkml:trace contextRef="#ctx0" brushRef="#br2" timeOffset="9030.191">26878 3236 43 0,'14'44'21'0,"25"-22"-18"15,-25-19 34-15,14-6-39 0,4-7 0 16,7-5-15-16,-4-11 0 16,-7 1 13-16,-6 7 1 15</inkml:trace>
  <inkml:trace contextRef="#ctx0" brushRef="#br2" timeOffset="10033.182">28325 2364 38 0,'-22'31'19'0,"-41"45"-10"0,45-58 20 0,-6 11-26 16,-8 8 0-16,-11 13 3 16,-6 7 0-16,0 12-7 15,3 12 1-15,-4 17 4 16,8 8 1-16,3 10-2 15,4 3 0-15,10 7-2 16,11-10 0-16,14-9-5 16,7-20 0-16,7-18-8 15,8-22 0-15,6-22-5 16,0-6 1-16</inkml:trace>
  <inkml:trace contextRef="#ctx0" brushRef="#br2" timeOffset="10408.825">28480 2467 31 0,'-4'41'15'0,"4"13"-9"16,0-42 23-16,-3 19-29 15,-1 1 1-15,-3 12 0 16,-3 0 0-16,2-4-2 16,5 1 1-16,-1-6-4 15,1-7 1-15,3-6-8 16,3-13 1-16</inkml:trace>
  <inkml:trace contextRef="#ctx0" brushRef="#br2" timeOffset="14341.961">28931 2731 27 0,'-3'19'13'0,"-1"-35"0"16,4 13 13-16,0 3-23 15,0 0 0-15,-3 3 6 16,-1-3 1-16,-3 6-10 16,4-6 0-16,-1 3 7 15,1 4 0-15,-1-7 0 16,4 3 1-16,7 3-4 16,0-6 1-16,11 3-5 15,-4 0 0-15,25-3-10 0,-11 0 1 16,11-6-10-16,-8-3 1 15</inkml:trace>
  <inkml:trace contextRef="#ctx0" brushRef="#br2" timeOffset="14852.121">29436 2715 44 0,'0'28'22'0,"0"1"-19"15,0-26 32-15,0 16-34 16,0-10 0-16,-4 7 1 16,4-4 1-16,0-2-4 15,0-4 1-15,0-6 1 16,0 0 1-16,7-16-2 16,0 4 1-16,4-4-3 15,0-3 1-15,-1-6-1 16,-3 6 0-16,11 0 0 0,-4 1 1 15,4 2 0-15,-4 7 1 16,7-1 0-16,-4 10 1 16,5 19 1-16,-5-10 0 15,1 4-1-15,-4-1 0 16,4 17 0-16,-4-10 0 16,3 15-1-16,-2-12 1 15,2 9-4-15,-3-6 0 16,0 4-10-16,-3-11 1 15,3-8-2-15,-3-1 0 16</inkml:trace>
  <inkml:trace contextRef="#ctx0" brushRef="#br2" timeOffset="15272.462">28448 3060 45 0,'-14'6'22'0,"7"-2"-21"15,7-4 43-15,-4 3-40 0,1 3 1 16,3-3 6-16,0 3 0 16,10-2-13-16,-3 2 1 15,39 3 8-15,-14 1 0 16,53-1-3-16,-18 0 1 15,56-2-5-15,-31 2 1 16,49-6-6-16,-35 3 0 16,7 4-15-16,-29-4 1 15,1 16-2-15,-18-6 0 0</inkml:trace>
  <inkml:trace contextRef="#ctx0" brushRef="#br2" timeOffset="16413.787">28063 3596 46 0,'8'13'23'0,"16"-7"-23"15,-17-6 41-15,11 0-40 16,-4-6 1-16,25-3 2 16,-11 5 1-16,14-5-6 15,-10 3 1-15,3 6 2 16,-6 0 1-16,-5-3-2 16,-2 3 1-16,-8 3-2 15,0 0 0-15,-14 9-1 16,0-2 0-16,-11 2-1 15,4 1 0-15,-11 6-1 16,4-1 0-16,-3-5 0 0,3 0 0 16,3-1 0-16,0-2 1 15,8-1 1-15,-1 0 0 16,15 1 2-16,-4-4 0 16,11 10 1-16,-4-4 0 15,-4 7 1-15,1-3 0 16,0-1-1-16,-4-2 1 15,-7 12-2-15,0-6 1 16,-22 15-2-16,5-9 0 16,-26 4-4-16,8-7 0 15,-7-7-6-15,7 1 1 0,6-16-6 16,8 3 0 0</inkml:trace>
  <inkml:trace contextRef="#ctx0" brushRef="#br2" timeOffset="16654.896">28631 3741 48 0,'15'0'24'0,"6"-7"-23"15,-14 4 43-15,10 3-44 16,-2 0 1-16,13 0-1 16,-4 0 1-16,5 0-6 0,-5 0 0 15,1 0-10 1,-7-6 1-16</inkml:trace>
  <inkml:trace contextRef="#ctx0" brushRef="#br2" timeOffset="16850.14">28811 3615 52 0,'-7'53'26'0,"4"13"-31"0,3-53 41 0,-4 15-38 15,1-3 1-15,-1 13-8 16,1-10 0-16,3 7 0 15,0-14 1-15</inkml:trace>
  <inkml:trace contextRef="#ctx0" brushRef="#br2" timeOffset="17300.193">29058 3458 58 0,'-3'22'29'0,"24"-3"-33"0,-14-19 52 31,14 13-43-31,-7-4 1 15,15 1-1-15,-8-4 0 16,14 0-8-16,-7-6 0 16,4 9 6-16,-7 1 0 15,-4-1-4-15,-4-2 1 16,-6 2-1-16,-4 0 1 16,-10 10-1-16,-1-9 1 0,-10 24-1 15,3-12 0-15,-10 19 0 16,4-16 0-16,-5 16 1 15,5-7 0-15,3 13 0 16,3-12 0-16,11-7-1 16,0-6 0-16,18-3-3 15,-4-4 0-15,21-2-7 16,-7-4 1-16,11-18-8 16,-11 3 0-16</inkml:trace>
  <inkml:trace contextRef="#ctx0" brushRef="#br2" timeOffset="17749.838">29591 3910 54 0,'4'31'27'0,"-8"1"-30"0,0-23 46 16,4 0-43-16,0-2 0 16,0 2 0-16,0-6 0 0,0 4-1 15,4-4 1-15,3-6 0 16,0-7 0-16,4-6-2 15,3-2 0-15,0-1-1 16,0-3 0-16,4 0 0 16,-1 3 0-16,1-6-1 15,3 6 0-15,-3 4 2 16,3 8 1-16,-3 10 1 16,-4-3 0-16,0 19 1 15,-4-9 1-15,1 24-1 16,-4-15 0-16,4 9-3 15,-4-3 1-15,3-12-6 16,-3-1 0-16,7-2-6 16,1-1 0-16</inkml:trace>
  <inkml:trace contextRef="#ctx0" brushRef="#br2" timeOffset="18109.133">30342 2235 52 0,'4'60'26'0,"-4"28"-33"16,0-76 51-16,7 60-44 15,0-12 1-15,11 47 1 16,-8-20 0-16,15 61-2 16,-7-32 1-16,-4 44 0 15,-4-38 1-15,-10 25-1 16,0-37 0-16,-31 9-6 15,9-31 0-15,-31-6-11 16,15-16 0-16</inkml:trace>
  <inkml:trace contextRef="#ctx0" brushRef="#br2" timeOffset="18605.321">30699 2565 47 0,'-4'6'23'0,"4"16"-25"15,0-19 32-15,0-3-28 16,0 0 1-16,4 3 1 16,-4-3 1-16,0 0-6 15,0 0 0-15,3-12 3 16,1 5 0-16,3-18-1 15,-4 10 0-15,4-7-1 16,0 3 1-16,8-9-1 16,-5 6 0-16,4 3 1 15,-3 3 1-15,3 4 0 16,-3 2 0-16,3 4 0 0,-4 3 0 16,4 22-1-16,0-1 1 15,4 20-2-15,-4-7 0 16,0 13-10-16,-3-6 1 15,-4-4-8-15,0-5 1 16</inkml:trace>
  <inkml:trace contextRef="#ctx0" brushRef="#br2" timeOffset="22405.761">21131 9382 35 0,'7'53'17'0,"11"-40"-8"16,-14-7 17-16,-1 10-22 15,4 6 1-15,0 0 1 16,0 6 0-16,0 6-9 16,0 4 1-16,0 3 6 0,1 0 0 15,-1 2-3-15,3 1 1 16,1-6-1-16,3 0 0 16,0-10 0-16,0-6 1 15,0-7-2-15,0-8 1 16,4-17-1-16,3-18 1 15,4-10-1-15,0-15 1 16,-1-13-1-16,4-9 0 16,-6-16 0-16,-1-19 0 15,-4 7-1-15,-2-4 1 0,-5-6 0 16,-3 32 0-16,-3-26 0 16,-1 4 0-16,1 15 0 15,-4 3 0-15,0 7 0 16,-4 21 1-16,4 7 0 15,4 6 0-15,3 7-1 16,3 8 1-16,4 8 0 16,8 5 0-16,6 3 0 15,4 10 0-15,-1 0-1 16,19 0 0-16,10 0 0 16,21-4 1-16,21-14 0 15,8 2 0-15,27-3 0 16,15 0 1-16,28 3 0 15,14 3 1-15,-11 4-2 16,-3 6 1-16,-14 2-4 16,-21 11 0-16,-22 2-10 0,-31 4 0 15,-36-4-6-15,-24 4 0 16</inkml:trace>
  <inkml:trace contextRef="#ctx0" brushRef="#br2" timeOffset="23199.821">21089 8846 34 0,'4'22'17'0,"-1"0"-13"0,-3-19 22 0,0 3-26 15,0 0 1-15,0 1-2 16,0-4 1-16,-3 0-1 16,-1-6 1-16,4-4 0 15,0-2 0-15,0-4-1 16,0-5 1-16,4-11 0 16,-1 4 1-16,4-3-1 15,0 3 1-15,4 0-1 16,3 0 1-16,0 6 0 15,0 7 0-15,-3 2 0 16,-1 7 1-16,1 9 1 16,-1 4 0-16,-2 8 0 15,-1 14 0-15,0 2-1 16,0 1 1-16,-4-1-2 16,4-5 1-16,-3-4-9 0,-1-7 1 15,1-5-7-15,-1-7 0 16</inkml:trace>
  <inkml:trace contextRef="#ctx0" brushRef="#br2" timeOffset="23785.532">22207 8526 19 0,'4'12'9'0,"-4"10"4"0,0-9 4 16,0 6-12-16,-4 9 1 15,1 13 3-15,-4 6 1 0,-4 19-12 16,-3 6 1-16,0 16 6 15,0 12 1-15,0 6-3 16,0 4 1-16,3-9-3 16,4-10 0-16,0-16-7 15,3-16 1-15,4-18-8 16,7-19 0-16</inkml:trace>
  <inkml:trace contextRef="#ctx0" brushRef="#br2" timeOffset="24326.349">22892 9015 39 0,'-4'-9'19'0,"8"-1"-17"0,-8 10 29 16,-10 6-28-16,-7 1 0 16,-7-1 1-16,-8 0 0 15,1 10-5-15,0 9 0 0,3 6 3 16,7 1 1-16,4 9-1 15,4 2 0-15,10 4-1 16,3-9 0-16,11-10-1 16,7-6 1-16,11-6-1 15,-7-3 0-15,13-23-1 16,-6 1 1-16,3-13-1 16,-7 6 0-16,1-9 0 15,-5 3 1-15,1-6-1 16,-4 3 1-1,-3 0 0-15,-4 6 1 0,-4 9-1 16,1 4 0-16,-1 12 0 16,1 1 0-16,-1 12 0 15,1-4 1-15,-1 10-2 16,-3-3 1-16,7 13-3 0,0-10 1 16,0 9-7-16,1-5 1 15,2 8-6-15,-3-9 0 16</inkml:trace>
  <inkml:trace contextRef="#ctx0" brushRef="#br2" timeOffset="24717.178">23156 9570 39 0,'-3'50'19'0,"3"-50"-20"0,0 0 32 0,0 7-30 16,0-4 0-16,-4 0 0 16,1 0 0-16,3-3-1 15,0 0 0-15,0 0 1 16,0 0 0-16,10-13-1 16,-3 1 1-16,8-7-1 15,-5 6 1-15,8-5-1 16,-4 2 1-16,7-3 0 15,-3 7 0-15,3 2 0 16,-4 1 0-16,5 6 0 16,-8 3 0-16,3 9 0 15,-3-3 0-15,-3 13-1 16,0 0 1-16,-4 3-1 16,0-3 0-16,-4 6 0 0,1-6 0 15,-4 6-4-15,0-6 1 16,3-4-11-16,1-2 1 15</inkml:trace>
  <inkml:trace contextRef="#ctx0" brushRef="#br2" timeOffset="24957.427">23784 8548 43 0,'14'19'21'0,"-10"37"-12"16,-1-43 30-16,5 37-37 15,-1-9 0-15,-7 31 0 16,0-19 1-16,-4 79-5 16,4-35 1-16,-7 69-6 15,0-47 0-15,3 76-8 16,1-57 0-16</inkml:trace>
  <inkml:trace contextRef="#ctx0" brushRef="#br2" timeOffset="27119.782">24543 8868 48 0,'-7'25'24'0,"10"-19"-13"0,-3-6 25 16,4 3-34-16,3-3 0 15,7 0 0-15,18-3 0 16,3 0-4-16,4-3 1 15,10 6-2-15,1 0 1 16,-8 0-14-16,-7 3 0 16</inkml:trace>
  <inkml:trace contextRef="#ctx0" brushRef="#br2" timeOffset="27314.285">24430 9253 56 0,'-4'32'28'0,"22"-17"-24"16,-4-15 43-16,4 0-48 15,3-3 1-15,14-3-1 16,11 0 1-16,0-1-10 16,3 1 0-16,-3 3-7 15,-7 0 1-15</inkml:trace>
  <inkml:trace contextRef="#ctx0" brushRef="#br2" timeOffset="28048.105">25001 9721 42 0,'-3'40'21'0,"24"-33"-11"0,-10-7 30 16,3-7-38-16,3-5 1 15,22-20 2 1,7-2 0-16,18-22-6 0,6-32 0 16,8-25 3-16,-11-9 1 15,3-26-2-15,-10 1 1 16,-3 3-2-16,-8 12 0 15,-10 0-1-15,-11 25 1 16,-3 20-1-16,-11 18 0 16,-4 15-1-16,-10 23 0 15,-3 18-1-15,-8 13 1 16,-3 16 0-16,-3 9 1 0,-1 16 0 16,-3 12 0-16,-4 10 0 15,0 15 1-15,1 13 0 16,-4 10 0-16,-1-7 0 15,5 0 1-15,2 6-1 16,8-6 1-16,7-12-1 16,7-7 1-16,7-12-5 15,7-13 0-15,8-9-11 16,-1-16 1-16,3-6-1 16,8-7 1-16</inkml:trace>
  <inkml:trace contextRef="#ctx0" brushRef="#br2" timeOffset="28258.985">25845 9463 44 0,'-15'38'22'0,"5"-3"-31"0,10-29 45 16,-4 0-37-16,1-3 0 15,3-3-9-15,0 0 1 16,3-9 3-16,4-10 0 16</inkml:trace>
  <inkml:trace contextRef="#ctx0" brushRef="#br2" timeOffset="28860.302">25890 9156 46 0,'14'25'23'0,"8"-15"-28"16,-12-7 40-16,4 0-34 15,11-3 0-15,0 0-2 16,3 0 1-16,4 0-5 16,-4 0 1-16,0 3-6 15,-7 3 0-15,0 4-3 16,-6 2 1-16,-8 4-3 31,56-19 15-31,-119 31-2 16,59-3 1-16,1 0 7 15,-1 0 0-15,-3-6 3 16,0-3 0-16,0-4-5 0,4-2 1 16,3-7-2-16,3-3 0 15,1-13-2-15,3-2 1 16,0-4-2-16,0 0 1 15,0 3 0-15,1 4 0 16,-1-1 0-16,0 7 0 16,0 6 0-16,0 6 1 15,0 1-1-15,0 8 1 16,0 1-2-16,0 3 1 16,1-4-1-16,2-5 1 0,1-1-1 15,0-6 0-15,-1-6 0 16,4-3 1-1,0-3-1-15,1-7 0 0,-1-3 0 16,0-3 0-16,4 0 0 16,-1 3 1-16,-2 4 1 15,-1 5 0-15,3 7 0 16,5 9 0-16,2 10 0 16,1 12 1-16,0 4-2 15,0 2 1-15,3 4-2 16,0-4 1-16,0 1-5 15,-6-7 1-15,-8-6-11 16,-11-3 1-16</inkml:trace>
  <inkml:trace contextRef="#ctx0" brushRef="#br2" timeOffset="29384.677">25217 10163 54 0,'-4'6'27'15,"-28"25"-32"-15,25-24 45 0,0 2-40 16,0 0 0-16,0-2 0 16,7-1 1-16,0-6-2 15,4 0 1-15,6-9 0 16,4-1 0-16,7-2 0 15,1-7 1-15,2-9-1 16,5-4 0-16,2-2 0 16,1 2 0-16,-4 7 0 15,-3 3 1-15,-7 10-1 16,-8 9 1-16,-6 12-1 16,-8 10 1-16,1 9-1 0,-4-3 1 15,3 7-1-15,1 5 1 16,-1-2-1-16,8-4 1 15,3-3-1-15,-4-6 0 16,8-6-6-16,3-4 0 16,7-5-10-16,-3-7 1 15</inkml:trace>
  <inkml:trace contextRef="#ctx0" brushRef="#br2" timeOffset="29641.676">25686 10144 44 0,'3'22'22'0,"1"-19"-14"16,-1-3 31-16,4 0-38 15,4 3 1-15,0-3 0 16,3 0 1-16,7 0-4 15,4 0 0-15,6 3-1 16,5 0 0-16,-1 1-9 16,0-4 1-16,0 0-5 15,-6-10 0-15</inkml:trace>
  <inkml:trace contextRef="#ctx0" brushRef="#br2" timeOffset="29899.036">26056 10031 53 0,'25'13'26'0,"3"-10"-31"0,-14-3 49 16,0 0-43-16,0 3 0 15,8 3 1-15,6 4 1 16,-7 5-4-16,-7 7 1 0,-7-3 1 15,-10 9 0-15,-4 0-3 16,-4 1 0-16,-7-1-6 16,-3 0 0-16,0-6-8 15,-4-3 0-15</inkml:trace>
  <inkml:trace contextRef="#ctx0" brushRef="#br2" timeOffset="30390.662">26712 10238 39 0,'-3'34'19'0,"-18"-8"-15"0,14-20 27 16,-4 0-31-16,-3 0 0 16,-4-2 0-16,1-8 0 15,-1-2 0-15,4-6 0 16,0-1 0-16,3-9 1 16,4 6-1-16,7-2 1 15,4 2-2-15,3 0 1 16,7 4-1-16,3 2 1 0,5 4-1 15,-1 6 1-15,0 0-1 16,-3 13 1-16,-1 5 0 16,8 11 1-16,3 2-1 15,4 7 0-15,3 2 0 16,4 1 1-16,3-6-1 16,8-4 1-16,6-12 1 15,-6-16 0-15,-5-9 0 16,-6-10 1-16,-11-9-1 15,-6 0 1-15,-8-7-1 16,-11-5 0-16,-17 2-5 16,-18 10 1-16,-6 6-12 15,-12 4 0-15</inkml:trace>
  <inkml:trace contextRef="#ctx1" brushRef="#br2" timeOffset="100617.534">24017 5795 0,'0'0'15,"0"0"-15,0 0 16,0 0-1</inkml:trace>
  <inkml:trace contextRef="#ctx0" brushRef="#br2" timeOffset="31742.642">27841 9786 35 0,'-3'54'17'0,"10"24"-7"0,-7-56 17 15,0 6-23-15,0 10 0 0,0-4 3 16,3-5 0-16,8-1-9 16,-1 6 1-16,1-5 6 15,0-7 0-15,3-7-3 16,7-5 0-16,4-10-1 16,3-10 0-16,0-15-2 15,7-16 0-15,4-31 0 16,3-16 1-16,4-9-1 15,0-25 1-15,-7-16 0 16,-4-6 0-16,-7-4 0 16,1-2 1-16,-8 15-1 15,0 10 1-15,0 12-1 16,-3 12 0-16,-1 10 0 16,1 13 1-16,-4 9 0 15,7 16 0-15,1 9 0 16,2 12 0-16,12 17 1 0,13 8 0 15,14 4 1 1,4 6 0-16,22 4 0 0,34 5 1 16,4 4-1-16,32 0 0 15,31-4 0-15,19 4 1 16,23-7-3-16,8 4 0 16,7-4 0-16,-7 4 0 15,-7-1-2-15,-21-2 0 16,-22-1-4-16,-14 1 0 15,-17-4-7-15,-28-3 1 16,-32-9-9-16,-29-4 0 0</inkml:trace>
  <inkml:trace contextRef="#ctx0" brushRef="#br2" timeOffset="32344.15">27809 8908 49 0,'4'29'24'0,"-8"11"-20"0,4-30 38 0,-3 2-41 16,-1-2 0-16,1-1 1 16,3-3 1-16,0 4-4 15,0-7 1-15,0 0 1 16,7-3 1-16,0-3-2 15,4-10 1-15,3-5-1 16,7-4 1-16,11-3-1 16,-1-7 0-16,-2 4 0 15,2 6 0-15,-6 6 0 16,-4 7 0-16,-3 12 0 16,-8 3 1-16,-3 10-2 15,-3 9 1-15,0 10-7 16,-4-10 1-16,3 6-11 15,4-3 1-15</inkml:trace>
  <inkml:trace contextRef="#ctx0" brushRef="#br2" timeOffset="33497.933">29185 8770 29 0,'14'-25'14'0,"4"0"0"0,-11 16 14 0,-3-1-23 16,-1 4 0-16,-3 6 3 15,0 0 1-15,0 0-12 16,-3 0 1-16,-8 6 7 16,-3 10 0-16,-7 12-2 15,-11 10 0-15,-7 9-2 16,0 6 1-16,-3 23 0 16,-4 15 0-16,-7 18-1 15,0 10 0-15,8 7 0 16,6 6 0-16,7-16-2 15,14-13 0-15,8-12-5 16,10-22 1-16,10-16-12 16,8-21 0-16</inkml:trace>
  <inkml:trace contextRef="#ctx0" brushRef="#br2" timeOffset="33874.684">29584 8934 24 0,'0'0'12'0,"0"3"6"16,-4 0 5-16,1 3-21 16,-1 3 0-16,-3 4 1 15,0 6 0-15,0 3-4 16,0 3 0-16,4 6 3 15,-1 1 0-15,4 2-6 16,0-6 1-16,7-3-8 16,-7-3 0-16</inkml:trace>
  <inkml:trace contextRef="#ctx0" brushRef="#br2" timeOffset="34146.001">29750 9084 46 0,'0'6'23'0,"3"-3"-19"0,-3-3 40 0,4 4-43 15,3-8 0-15,3 11 0 16,8-4 1-1,3 0-3-15,-3 0 0 0,14 0-3 16,3 0 0-16,-3-3-11 16,-4-6 0-16</inkml:trace>
  <inkml:trace contextRef="#ctx0" brushRef="#br2" timeOffset="34580.616">30399 9084 39 0,'0'19'19'0,"-14"12"-15"0,10-21 24 15,1 2-28-15,-1 4 0 16,1 0 0-16,-1-1 1 16,1-2-1-16,3-4 0 15,0 1 0-15,0-10 0 16,7-10-1-16,3-2 1 16,4-10-2-16,4-10 0 0,0 7 0 15,6-6 1-15,5-4 0 16,-5 1 0-16,-3 6 1 15,-3 6 0-15,0 6 1 16,-1 10 0-16,1 9 0 16,0 13 1-16,-4 9-1 15,-4 6 1-15,1 10 0 16,-1 3 0-16,1 3-2 16,0 0 1-16,-4-3-4 15,0-10 0-15,-4-9-9 16,-3-12 1-16</inkml:trace>
  <inkml:trace contextRef="#ctx0" brushRef="#br2" timeOffset="34954.094">29284 9539 62 0,'-7'19'31'0,"11"-13"-32"0,3-3 58 0,10 0-55 15,11 0 0-15,8-3 2 16,24 0 0-16,24 0-5 16,26-6 0-16,13-7 3 15,22 1 0-15,24-7-2 16,-24 6 1-16,-15 7-5 16,-20 6 0-16,-19 6-12 15,-20 7 1-15,-15 0-6 16,-10-4 1-16</inkml:trace>
  <inkml:trace contextRef="#ctx0" brushRef="#br2" timeOffset="36425.976">29139 9739 49 0,'25'13'24'0,"10"6"-14"16,-20-16 25-16,9 0-35 15,8 3 0-15,7-3 1 16,0-3 1-16,-8 4-2 16,1-1 1-16,0-3 0 15,-4 3 0-15,-7 3 0 0,-10 0 0 16,-8 4-1-1,-3 12 0-15,0-3-1 0,-3-1 0 16,-4-5-1-16,0 3 0 16,-4-4 0-16,4 1 0 15,0-4 0-15,0 1 0 16,3 2 1-16,4 1 0 16,4-1 1-16,7 4 0 15,-1-1 0-15,-3 1 1 16,0 0-1-16,0 0 1 15,0-4-1-15,-3 1 1 0,-4 2-1 16,-4 1 0-16,-13 9 0 16,-15 0 0-16,-3 0-5 15,-8 0 1-15,5-6-9 16,2-3 0-16,8-4-1 16,10-2 1-16</inkml:trace>
  <inkml:trace contextRef="#ctx0" brushRef="#br2" timeOffset="36683.522">29824 10062 43 0,'3'16'21'0,"11"-10"-22"0,-6-6 43 16,2 0-41-16,4 0 1 16,7 0-1-16,1 3 1 15,2-3-3-15,4 0 0 16,-10 0-4-16,3-3 1 16,0 0-10-16,1-3 1 15</inkml:trace>
  <inkml:trace contextRef="#ctx0" brushRef="#br2" timeOffset="36906.728">30014 9950 43 0,'0'40'21'0,"-10"-8"-23"16,6-17 31-16,1 7-30 16,-4 0 0-16,-4 6-12 15,0 7 1-15,-3-4 7 16,7-9 1-16</inkml:trace>
  <inkml:trace contextRef="#ctx0" brushRef="#br2" timeOffset="37327.199">30155 9884 52 0,'11'28'26'0,"10"3"-27"0,-14-24 50 16,4 2-47-16,3-3 0 16,7 0 0-16,7 4 1 0,8-4-4 15,6 0 1-15,0 1 1 16,-3-1 1-16,-7 0-2 16,0 4 1-16,-11-1-1 15,-11 7 0 1,-27 9-1-1,-8 6 1-15,-7 7-1 16,4-1 0-16,0-5 0 16,3 2 0-16,7-2 1 15,4 2 0-15,7 1-2 16,11-4 1-16,10-3-5 16,11-3 1-16,6-9-9 15,1-10 1-15,-4-6-4 16,1-9 1-16</inkml:trace>
  <inkml:trace contextRef="#ctx0" brushRef="#br2" timeOffset="37687.018">30699 10320 40 0,'0'40'20'0,"-11"1"-20"0,11-32 37 16,-3 1-34-16,3 2 0 15,0-2 1-15,0-1 0 16,0 1-6-16,0-7 1 16,3-6 2-16,8-7 1 0,-1-2-2 15,1-7 0-15,7 0-2 16,-1 0 1-16,1 0-1 16,-1 1 0-16,1 2 1 15,3 3 0-15,0 7 0 16,1 3 1-16,-1 6 1 15,0 3 0-15,0 7 1 16,-3 9 0-16,-1 9-2 16,-6 4 1-16,-4 2-1 15,-3-2 1-15,-1-1-4 16,1-2 0-16,-1-10-5 16,4-7 0-16,4-8-5 15,-1-11 0-15</inkml:trace>
  <inkml:trace contextRef="#ctx0" brushRef="#br2" timeOffset="38001.877">31605 8796 44 0,'22'90'22'0,"-1"14"-17"0,-14-66 38 0,3 24-41 16,1 17 1-16,14 21 3 16,3 10 0-16,7 15-6 15,-3 16 0-15,-7-3 4 16,-11 13 0-16,-18-1-4 15,-17 4 1-15,-4-19-11 16,-14-13 0-16,-13-18-8 16,-1-7 0-16</inkml:trace>
  <inkml:trace contextRef="#ctx0" brushRef="#br2" timeOffset="38964.195">31986 8692 34 0,'0'3'17'0,"-10"16"-7"16,-1-6 17-16,1 8-25 15,-4 8 0-15,-4 2 2 16,0 0 0-16,1 4-5 16,-1-4 1-16,4 1 2 15,3-10 1-15,4-7-2 16,4-5 1-16,3-7-2 16,7-16 1-16,3-6-1 15,4-9 1-15,8-9-1 16,2-4 0-16,5 0 0 15,6 0 0-15,0 1 0 16,0 5 1-16,1 7 0 16,-5 9 0-16,-2 3-1 15,-5 13 1-15,-3 13 0 16,4 5 0-16,-4 10 0 0,0 10 0 16,-3 6-1-16,-7 6 0 15,-8 6-6-15,-3-3 0 16,-7 3-9-16,-7-9 1 15</inkml:trace>
  <inkml:trace contextRef="#ctx0" brushRef="#br0" timeOffset="43932.859">27838 8407 44 0,'3'6'22'0,"1"0"-11"16,-1-3 23-16,1 7-32 15,3 2 1-15,3 13 1 16,1 13 0-16,7 15-5 15,13 26 1-15,8 21 3 16,7 29 0-16,11 27-2 0,6 17 1 16,1 18-2-16,-8 0 1 15,-3-9-4-15,-4-3 0 16,-6-35-5-16,-8-24 0 16,-7-30-9-16,-7-30 1 15</inkml:trace>
  <inkml:trace contextRef="#ctx0" brushRef="#br0" timeOffset="44683.475">31898 7939 48 0,'-3'0'24'0,"3"0"-22"16,0 7 39-16,0 12-38 15,3 9 0-15,4 22 0 16,0 13 1-16,11 21-5 16,7 20 1-16,17 31 2 0,7 9 1 15,-3 22-2 1,7 3 0-16,4 1-6 0,3-29 1 16,-8-13-13-16,-2-27 0 15</inkml:trace>
  <inkml:trace contextRef="#ctx0" brushRef="#br2" timeOffset="50494.611">18930 11771 55 0,'7'29'27'0,"4"-20"-17"0,-4-9 28 16,0 0-35-16,7 0 1 16,0-3 0-16,7 0 1 15,14 0-7-15,11-1 0 16,11 1 2-16,-1 0 0 15,1 0-7-15,-8 3 0 16,-7 0-12-16,-10 0 1 16</inkml:trace>
  <inkml:trace contextRef="#ctx0" brushRef="#br2" timeOffset="50689.839">18958 12173 49 0,'7'34'24'0,"22"-27"-20"16,-19-7 34-16,8-7-37 15,10 4 0-15,11 0-3 16,10 3 1-16,11-3-10 16,7 0 0-16,-7-4-3 15,0 1 0-15</inkml:trace>
  <inkml:trace contextRef="#ctx0" brushRef="#br2" timeOffset="51198.775">19734 12546 57 0,'0'9'28'0,"4"-2"-32"0,3-11 54 16,7-5-51-16,7-7 1 0,11-15 0 15,14-10 0-15,7-21 0 16,0-29 0-16,0-16 0 15,3-6 0-15,-7-15 0 16,-3-17 0-16,-7 10-1 16,-7 1 1-16,-11 11-1 15,-10 10 1-15,-4 26-2 16,-7 18 0-16,-7 12-1 16,-4 20 0-16,0 24 0 15,-6 22 0-15,-1 13 0 16,1 22 1-16,-5 13 2 15,1 15 0-15,4 22 2 16,2 13 0-16,1-1 1 16,4 13 0-16,3 0-1 15,7-15 1-15,3-10-2 0,4-19 0 16,0-18-6-16,0-13 1 16,4-16-9-16,3-6 0 15,7-16-3-15,4-9 1 16</inkml:trace>
  <inkml:trace contextRef="#ctx0" brushRef="#br2" timeOffset="51394.886">20355 12007 46 0,'-7'37'23'0,"11"20"-21"0,-4-42 44 0,0 4-45 16,0 0 0-16,0 0 0 15,0 0 0-15,0-4-3 16,0 1 0-16,3-13-7 16,-3-3 0-16,11-22-6 15,3-3 0-15</inkml:trace>
  <inkml:trace contextRef="#ctx0" brushRef="#br2" timeOffset="51619.721">20366 11850 48 0,'7'6'24'0,"-7"-9"-22"0,0 3 41 16,0 0-42-16,0 0 0 16,0 0 1-16,0 0 0 15,3-3-3-15,5 0 0 16,-1 0-2-16,3 3 0 15,1 0-9-15,-1-4 0 16,8-2-3-16,-4 0 0 16</inkml:trace>
  <inkml:trace contextRef="#ctx0" brushRef="#br2" timeOffset="52160.208">20634 12163 52 0,'4'25'26'0,"-1"-6"-35"16,-3-19 51-16,4-6-42 15,-1 0 0-15,1-7-1 16,3-2 1-16,0-4 0 15,0 0 0-15,-4-3-1 16,1 0 1-16,-1 6-1 16,1 1 0-16,-1 5-1 15,4 7 1-15,1 6-1 16,-1 3 0-16,3 7 0 16,-3 3 1-16,4 3-1 0,-4-1 1 15,0-2 0-15,0 0 1 16,0-7 0-16,4 1 1 15,-1-4-1-15,1-6 0 16,3-6 0-16,0-7 0 16,0-3-2-16,4-3 1 15,-1-2 0-15,1 2 0 16,-4-3 0-16,4-3 0 16,3 3 0-16,0 0 1 15,0 3 0-15,0 6 1 0,4 10 0 16,3 6 1-16,1 7-1 15,-1 6 1-15,-3 9-1 16,-1 6 0-16,1 3-2 16,3 4 1-16,0-3-11 15,1-10 0-15,-8-3-2 16,-4-7 1-16</inkml:trace>
  <inkml:trace contextRef="#ctx0" brushRef="#br2" timeOffset="52700.168">19780 12772 44 0,'7'3'22'0,"-3"-3"-24"0,-4 3 43 15,0 3-39-15,-7 4 0 0,0 8 0 16,-4-2 1-16,1 0-4 15,-1 3 0-15,0-4 3 16,1-2 0-16,6-1-2 16,1-2 1-16,3-1-1 15,7-2 0-15,3-11-1 16,5-8 1-16,-5-7-1 16,4-6 0-16,0 0-1 15,0-3 1-15,4-1-1 16,-4 4 1-16,4 0-1 15,-4 6 1-15,0 7 0 16,0 6 1-16,0 9-1 16,0 9 1-16,-3 7 1 15,3 6 0-15,-3 10 0 16,-1 2 0-16,1-8-1 16,-1-1 1-16,5 0-4 15,-1-6 0-15,3-3-11 0,4-16 1 16</inkml:trace>
  <inkml:trace contextRef="#ctx0" brushRef="#br2" timeOffset="52941.973">20197 12863 55 0,'0'18'27'0,"17"-11"-25"0,-13-4 46 0,3 0-48 16,7 0 0-16,4 0-1 15,3 4 0-15,0-1-2 16,4-3 0-16,3 0-8 16,4-3 0-16,3-9-5 15,-3-4 0-15</inkml:trace>
  <inkml:trace contextRef="#ctx0" brushRef="#br2" timeOffset="53197.306">20489 12706 47 0,'7'22'23'0,"8"3"-19"15,-8-22 40-15,0 0-42 0,3 3 1 16,4 1 0-16,4-1 1 16,0 3-6-16,-1 1 1 15,1 5 2-15,-4-2 1 16,-3 0-5-16,-4 5 1 16,-11 1-6-16,-10-3 0 15,-14 3-8-15,-8 0 0 16</inkml:trace>
  <inkml:trace contextRef="#ctx0" brushRef="#br2" timeOffset="53675.671">20944 13063 43 0,'4'19'21'0,"-1"0"-22"16,-3-19 31-16,-3-3-29 16,-4-3 0-16,-7-4 2 15,0-6 0-15,-4-2-3 0,0-1 0 16,1 0 1-16,3 0 1 15,0-3-2-15,3 0 0 16,7 0-2-16,11 4 1 16,4 2-1-16,7 3 1 15,3 4 0-15,4 6 0 16,-1 6 1-16,4 6 0 16,-6 7 0-16,-1 0 0 15,0 6 0-15,4 6 0 16,3 0 0-16,4-3 1 15,3 3 0-15,7-6 1 0,4-9 0 16,4-4 0-16,-8-9 0 16,-3-3 1-16,-8-6-1 15,-6-4 0-15,-14-6-4 16,-11 4 0-16,-18-4-12 16,-14-3 1-16</inkml:trace>
  <inkml:trace contextRef="#ctx0" brushRef="#br2" timeOffset="54217.952">22154 12301 60 0,'18'22'30'0,"49"-6"-27"16,-42-13 49-16,14 0-49 15,24 4 0-15,36-4 2 16,10-10 1-16,29-2-8 16,31-13 1-16,18 0 4 15,21 3 0-15,-10-3-2 16,-8 10 0-16,-10 6-3 16,-14-1 0-16,-32 1-5 15,-14 3 1-15,-18 6-11 16,-17 0 1-16,-29 3-5 15,-17 4 0-15</inkml:trace>
  <inkml:trace contextRef="#ctx0" brushRef="#br2" timeOffset="54668.563">22885 10997 50 0,'3'25'25'0,"-3"35"-28"15,0-42 45-15,-3 14-41 16,-4 2 0-16,-4 16 0 0,-3 10 0 16,0 12-3-16,0-3 1 15,0 0-3-15,3-6 0 16,8-7-11-16,3-12 1 16</inkml:trace>
  <inkml:trace contextRef="#ctx0" brushRef="#br2" timeOffset="54893.753">23022 11542 53 0,'14'-12'26'0,"25"3"-35"16,-25 5 43-16,4-2-42 16,7 0 1-16,3 0-19 15,0-4 1-15</inkml:trace>
  <inkml:trace contextRef="#ctx0" brushRef="#br2" timeOffset="55299.02">23587 11477 50 0,'0'50'25'0,"0"13"-27"0,0-51 41 16,0 4-38-16,0-4 1 15,0-2-1-15,0-4 0 16,0 0-2-16,0-3 0 0,0-3 1 16,7-6 0-16,0-13-3 15,3-9 1-15,1 0-1 16,3-4 0-16,0 1 0 16,4-3 1-16,7 2 0 15,3 1 0-15,4 6 3 16,3 6 0-16,0 6 1 15,-3 10 1-15,-4 10 1 16,-7 2 0-16,-3 13-1 16,0 9 0-16,-1 16-5 15,-6 0 0-15,-1 0-10 16,1 0 0-16,-4-3-3 16,0-12 0-16</inkml:trace>
  <inkml:trace contextRef="#ctx0" brushRef="#br2" timeOffset="56064.361">22458 12784 62 0,'-4'10'31'0,"18"-1"-33"16,-7-6 64-16,1 3-60 0,2-6 0 15,4 0 1-15,7 0 0 16,8 0-4-16,9 0 1 16,1 0 2-16,0 4 0 15,-7-1-2-15,-8 3 1 16,-6 3-3-16,-11 4 0 15,-10 3-2-15,-8-4 1 16,-3-2-3-16,-4-1 0 16,1 0 0-16,3 1 1 15,3-1 0-15,0-2 0 16,4-1 2-16,7-3 0 0,4 0 2 16,3 6 1-16,4 7 1 15,3 0 0-15,3 0 1 16,1 2 1-16,0-2-1 15,-4-3 1-15,-4 5-2 16,-10 4 1-16,-10 3-3 16,-12 4 1-16,-6-7-6 15,-3 0 0-15,-5-7-11 16,4-5 1-16,4-4 0 16,7-6 0-16</inkml:trace>
  <inkml:trace contextRef="#ctx0" brushRef="#br2" timeOffset="56289.432">23086 12941 59 0,'10'19'29'0,"1"-13"-38"0,-8-6 62 15,5-3-53-15,2 3 1 16,8 0-1-16,3-3 1 16,4 0-4-16,-1-4 0 15,1-2-9-15,-4-3 1 0,-3-7-6 16,-4 0 1-16</inkml:trace>
  <inkml:trace contextRef="#ctx0" brushRef="#br2" timeOffset="56470.391">23170 12784 43 0,'-17'69'21'0,"6"0"-28"15,8-47 35-15,-1 6-29 16,4 7 1-16,0-10-21 15,4-6 1-15</inkml:trace>
  <inkml:trace contextRef="#ctx0" brushRef="#br2" timeOffset="56888.512">23530 12618 66 0,'18'22'33'0,"21"-22"-36"0,-25 3 62 16,3 0-57-16,12 4 0 0,10-1 1 15,6 3 0-15,5-6-5 16,-4 1 1-16,-11-1 2 15,-7 0 1-15,-3 0-3 16,-8 6 1-16,1 7-1 16,-14-3 0-16,-15 5-1 15,-7 4 1-15,-6 7-1 16,-5 8 0-16,-2-12 0 16,3 10 1-16,3-1 1 15,7 4 0-15,4-4 0 16,7 1 1-16,7-1-1 15,11-5 1-15,6 2-5 16,8-9 0-16,3-6-9 16,4-7 1-16,-4-15-7 0,11-1 0 15</inkml:trace>
  <inkml:trace contextRef="#ctx0" brushRef="#br2" timeOffset="57234.341">24151 13092 48 0,'-14'59'24'0,"-7"-15"-21"0,17-35 38 16,-3 1-41-16,4-4 0 0,-1-3 0 15,4 4 0-15,0-7 0 16,4-13 1-16,3-3-2 15,3-9 0-15,8-9-1 16,3-7 1-16,4 10-1 16,3-4 0-16,0 4 0 15,4 3 0-15,3 6 2 16,1 6 1-16,-5 10 1 16,1 9 0-16,-4 3 1 15,1 13 1-15,-12 9-2 16,1 7 0-16,0 5-5 15,-4 17 0-15,-4-1-12 16,-3 7 1-16</inkml:trace>
  <inkml:trace contextRef="#ctx0" brushRef="#br2" timeOffset="58991.997">25315 11066 28 0,'4'22'14'0,"3"-3"-14"0,-4-13 14 0,1 3-17 15,0 1 0-15,-4-1-11 16,7-6 1-16</inkml:trace>
  <inkml:trace contextRef="#ctx0" brushRef="#br2" timeOffset="59877.982">25386 10796 34 0,'7'32'17'0,"4"-1"-14"0,-11-22 31 0,0 7-33 15,0 6 0-15,-4 9 0 16,-3 4 1-16,0 9-3 15,0 6 1-15,0-6-5 16,3-3 1-16,4-10-7 16,0-3 0-16</inkml:trace>
  <inkml:trace contextRef="#ctx0" brushRef="#br2" timeOffset="60208.032">25841 10981 44 0,'-4'19'22'0,"-10"28"-21"0,4-34 37 16,-4-1-36-16,-11 7 0 0,-3 3 1 15,-8 9 1-15,-9 1-5 16,-12 8 0-16,-3 14 2 16,-3 5 1-16,-1 7-7 15,4-6 1-15,14-4-11 16,4-6 1-16</inkml:trace>
  <inkml:trace contextRef="#ctx0" brushRef="#br2" timeOffset="60763.227">25527 11558 40 0,'-4'22'20'0,"-3"28"-14"0,4-43 26 0,-4 5-29 16,0 4 0-16,0 3 2 15,0-1 0-15,3 1-7 16,1-3 1-16,-1-7 4 15,4 1 0-15,0-7-2 16,0-3 1-16,14-13-2 16,4-5 0-16,-1-1-1 15,5-10 0-15,-5-2 0 16,1 6 0-16,0-3 0 16,-1 9 0-16,4 10 1 15,-3-1 1-15,0 16-1 16,-1 7 1-16,1 3-1 15,-4 9 1-15,-3 3-4 16,-4 6 1-16,-7 1-4 0,-4-1 0 16,1 1-9-16,-4-1 1 15</inkml:trace>
  <inkml:trace contextRef="#ctx0" brushRef="#br2" timeOffset="61574.403">25058 12298 56 0,'0'0'28'0,"7"-3"-27"15,-7 3 50-15,7-3-46 16,-4 0 0-16,8 0 3 15,0 3 0-15,27 3-11 16,-6 0 1-16,35-3 7 0,-17 0 0 16,34-6-4-16,-20-1 1 15,52-5-3-15,-31 2 1 16,10 1-6-16,-21 3 0 16,-14 0-9-16,-14 2 1 15,-28 11-7-15,-4-1 0 16</inkml:trace>
  <inkml:trace contextRef="#ctx0" brushRef="#br2" timeOffset="61951.594">25400 12399 44 0,'7'0'22'0,"0"31"-17"0,-7-22 32 16,-3 10-37-1,-1 6 1-15,1 7-1 0,-5 2 1 16,1 4-3-16,4-1 0 16,-1-5-7-16,8-7 0 15,6-10-5-15,1-5 1 16</inkml:trace>
  <inkml:trace contextRef="#ctx0" brushRef="#br2" timeOffset="62204.927">25633 12593 47 0,'-7'34'23'0,"-18"4"-23"16,22-32 42-16,-29 23-41 16,7-7 1-16,-28 28 0 15,11-6 0-15,-29 15-3 16,18-15 0-16,-7 22-2 16,15-16 1-16,-5 10-10 15,11-10 1-15,8-12-4 16,6-10 0-16</inkml:trace>
  <inkml:trace contextRef="#ctx0" brushRef="#br2" timeOffset="62623.746">25361 13220 46 0,'-3'35'23'0,"-11"12"-21"0,10-41 43 16,4 0-45-16,-3-3 1 0,3 0 0 16,0-3 1-16,0 0-2 15,0 0 0-15,3-6 0 16,4-3 1-16,4-10-2 15,3 3 0-15,0 1 0 16,7-1 0-16,0-3-1 16,7 3 1-16,-3 4 0 15,3-1 1-15,-3 4 0 16,0 6 1-16,-8 9 0 16,-2 0 0-16,-1 7 0 15,-4 9 1-15,-3 3-1 16,0 3 1-16,-3 4-2 15,3 2 1-15,-7-3-6 16,3-2 0-16,1-7-10 16,10-16 0-16</inkml:trace>
  <inkml:trace contextRef="#ctx0" brushRef="#br2" timeOffset="63016.292">26420 12179 55 0,'-11'28'27'0,"4"-12"-22"16,7-13 43-16,3 0-43 15,1 4 0-15,3-1 0 16,7 0 1-16,4-3-10 15,14-3 1-15,-1 0-1 16,5-3 1-16,-8 3-16 16,-4-6 1-16,-13 6-2 15,-7 6 1-15</inkml:trace>
  <inkml:trace contextRef="#ctx0" brushRef="#br2" timeOffset="63181.272">26261 12574 63 0,'21'19'31'0,"32"9"-45"0,-32-25 64 15,7 0-55-15,11-3 0 16,7-6-21-16,-4-3 0 16,-10-4 25-16</inkml:trace>
  <inkml:trace contextRef="#ctx0" brushRef="#br2" timeOffset="63720.076">27277 12947 55 0,'-11'16'27'0,"22"-22"-31"0,-8 3 52 15,11-13-48-15,15-15 0 16,13-16 0-16,11-26 1 16,21-14-1-16,0-29 0 15,-7-32 0-15,-3-15 0 16,-11-9 0-16,-15 5 1 16,-9 14-2-16,-15 18 1 15,-11 13-1-15,-3 28 1 16,-7 25-3-16,-7 15 1 0,-11 35-1 15,-6 19 0-15,-8 32 0 16,0 21 0-16,0 26 1 16,0 24 1-16,11 32 2 15,3 25 0-15,8 6 1 16,10 3 0-16,7-12 0 16,3-22 0-16,8-25-3 15,3-29 1-15,4-18-7 16,3-16 0-16,11-19-8 15,-1-18 0-15</inkml:trace>
  <inkml:trace contextRef="#ctx0" brushRef="#br2" timeOffset="63916.578">27975 12703 49 0,'-14'59'24'0,"-11"1"-25"0,22-48 40 16,-1 4-39-16,1 0 0 15,3-7-7-15,0-6 0 16,7-9-4-16,7-13 1 16</inkml:trace>
  <inkml:trace contextRef="#ctx0" brushRef="#br2" timeOffset="64110.901">27979 12370 41 0,'10'16'20'0,"8"-7"-20"15,-11-9 28-15,0 0-31 16,0 0 0-16,4-3-10 15,-4 3 1-15,10-3 9 16,-2 3 0-16</inkml:trace>
  <inkml:trace contextRef="#ctx0" brushRef="#br2" timeOffset="64620.705">28219 12706 38 0,'10'69'19'0,"-6"-38"-21"0,-1-21 33 16,1 2-32-16,-1-2 1 15,1-1 0-15,-1-3 0 16,5-9 0-16,-1 3 0 16,3-16 0-16,1 4 0 15,6-13-1-15,-3 9 1 16,1-6-1-16,-5 7 0 0,4 5-1 15,-3 4 0-15,-1 15-1 16,-2 1 0-16,-1 8 0 16,0-2 1-16,-4 9 0 15,1-3 0-15,-4-3-1 16,0-3 1-16,0-1-1 16,0-2 1-16,3-7-3 15,1 0 0-15,3-9-1 16,0 0 1-16,7-9-1 15,-3 2 1-15,10-2 1 16,-7-1 1-16,7 1 4 16,-3 2 1-16,3 1 3 15,-4-4 0-15,5 4 3 16,-5 3 0-16,4 6 0 16,-3 0 1-16,3 12-1 0,-7 4 0 15,7 9-3-15,-3-6 0 16,3 9-4-16,-7-6 0 15,4 12-9-15,-4-9 0 16,-3 4-4-16,-1-7 1 16</inkml:trace>
  <inkml:trace contextRef="#ctx0" brushRef="#br2" timeOffset="65102.07">27111 13559 52 0,'-4'15'26'0,"-3"7"-36"16,7-18 52-16,0 2-42 15,0 0 0-15,0-6 2 16,0 0 0-16,7-6-2 16,1 0 0-16,9-13 1 15,-3 3 1-15,14 0-1 0,-6 4 1 16,2-13-3-16,-2 6 0 15,6-3-1-15,-4 6 1 16,-2 10-1-16,-5 3 1 16,-3 15 0-16,-3-2 0 15,-8 18 0-15,1-6 1 16,-4 13 0-16,0-7 0 16,0 6-1-16,0-6 1 15,7 1-5-15,0-7 1 16,11-7-7-16,-4-5 0 15,14-7-2-15,-3-3 0 16</inkml:trace>
  <inkml:trace contextRef="#ctx0" brushRef="#br2" timeOffset="65329.335">27668 13653 52 0,'4'12'26'0,"6"1"-31"16,-6-10 54-16,7-3-49 15,-4 0 1-15,10 0-1 16,-3 0 0-16,8-3-3 16,-5 0 1-16,18-3-8 15,-6-1 1-15,17-15-7 16,-11 7 1-16</inkml:trace>
  <inkml:trace contextRef="#ctx0" brushRef="#br2" timeOffset="65567.93">27965 13506 61 0,'10'15'30'0,"15"-18"-37"0,-18 0 58 16,11 9-51-16,-4 0 1 0,7 7 0 16,-3-4 0-16,-4 13-3 15,0-6 1-15,-18 19-3 16,1-7 0-16,-25 16-7 16,6-7 1-16,-16-2-7 15,9-10 0-15</inkml:trace>
  <inkml:trace contextRef="#ctx0" brushRef="#br2" timeOffset="66004.019">28561 13741 41 0,'-32'53'20'0,"-17"-12"-21"0,38-35 31 16,-10 7-31-16,7-4 1 15,-11-3 0-15,4 1 1 16,-4-7-1-16,4 0 1 16,4-16-1-16,2-3 1 15,8-3 0-15,7-3 0 16,11 3-1-16,3 3 0 15,4 7 0-15,10 5 0 16,11 11-1-16,3 2 1 16,4 10-1-16,-7 9 1 0,0-3 0 15,-4 3 1-15,4-3 1 16,-1 0 0-16,1-4 0 16,4-5 1-16,-5-4-1 15,-9-6 1-15,-1-3-2 16,-7-6 1-16,-7-3-2 15,0-7 0-15,-10-9-1 16,-15-3 1-16,-14-7-14 16,-13-5 1-16</inkml:trace>
  <inkml:trace contextRef="#ctx0" brushRef="#br2" timeOffset="67039.579">29803 11314 45 0,'0'37'22'0,"0"4"-13"0,0-32 23 15,0 4-32-15,0 9 1 16,-4 3 0-16,4 3 0 16,-3 4-4-16,3-4 0 15,0 0-6-15,3-3 1 0,4-3-6 16,4-6 1-16</inkml:trace>
  <inkml:trace contextRef="#ctx0" brushRef="#br2" timeOffset="67261.81">30057 11596 43 0,'-11'66'21'0,"-28"6"-25"15,25-47 38-15,-18 3-34 16,-6 13 0-16,-8 12 0 15,-7 19 1-15,-4-3-4 16,4-3 1-16,8-9-10 16,9-7 1-16</inkml:trace>
  <inkml:trace contextRef="#ctx0" brushRef="#br2" timeOffset="67668.924">29859 12201 49 0,'0'19'24'0,"-10"3"-26"0,10-19 40 0,-8 9-37 16,5-2 0-16,-4 2-1 15,0-2 1-15,0-4-2 16,3 0 1-16,1-3 1 16,-1-3 0-16,11-9-2 15,0 0 0-15,11-7-1 16,-4 3 1-16,14-12-1 16,-7 7 0-16,8-8 0 15,-5 11 1-15,1 12 2 16,-7 0 0-16,-4 12 1 15,-4 0 0-15,-3 20 1 16,1-11 0-16,-5 14-2 16,1-7 1-16,-1 0-2 0,-3-6 0 15,0 0-6-15,0-4 0 16,11-9-9-16,-4 1 0 16</inkml:trace>
  <inkml:trace contextRef="#ctx0" brushRef="#br2" timeOffset="67913.782">30388 12173 59 0,'7'9'29'0,"7"4"-35"15,-10-13 51-15,10 3-47 16,0-3 1-16,18-3-7 16,-11 3 0-16,14-16-2 15,-6 4 0-15,24-17-6 16,-11 7 1-16</inkml:trace>
  <inkml:trace contextRef="#ctx0" brushRef="#br2" timeOffset="68138.655">31433 11765 62 0,'0'75'31'0,"-11"-12"-44"0,11-47 65 16,-7 40-52-16,3-12 1 15,-6 44-1-15,-1-19 1 16,-3 56-5-16,3-34 0 16,1 7-12-16,3-20 0 15</inkml:trace>
  <inkml:trace contextRef="#ctx0" brushRef="#br2" timeOffset="68525.466">29369 13038 75 0,'39'3'37'0,"28"1"-35"0,-53-4 64 16,67 3-63-16,25-6 0 15,42 3 1-15,39-13 1 16,21-3-7-16,-56 7 1 31,225 15-2-31,-119-3 1 16,-22 22-11-16,-67-9 1 15,-28 12-12-15,-35-3 0 16</inkml:trace>
  <inkml:trace contextRef="#ctx0" brushRef="#br2" timeOffset="70237.226">29422 13383 48 0,'-4'25'24'0,"8"-9"-13"0,-1-13 25 15,1 0-34-15,-1 0 1 16,4 1 3-16,-3-1 1 15,10-6-8-15,0-1 1 16,7-2 4-16,-3 3 0 16,17-3-2-16,-7 3 1 15,1 6-2-15,-8-3 0 16,-14 12-3-16,-4-2 0 16,-17 2-1-16,4-2 1 15,-15 5-3-15,7-2 0 16,-3 6-1-16,7-7 1 0,0 1 1 15,0-4 1-15,3 1 1 16,4-4 0-16,7-3 2 16,0 0 1-16,11 3 1 15,3 1 1-15,0-1-1 16,0-3 0-16,-3 3 0 16,-4 1 1-16,-4 2-2 15,-3 0 0-15,-7 4-2 16,-3 6 0-16,-4-4-6 15,-1 1 1-15,-2-3-11 16,-1-1 1-16</inkml:trace>
  <inkml:trace contextRef="#ctx0" brushRef="#br2" timeOffset="70537.915">30050 13480 53 0,'-4'29'26'0,"-14"-7"-28"0,8-10 42 15,-15 4-39-15,-14 15 1 16,-10 10 0-16,-7 12 1 0,-11 10-4 15,3 3 0-15,4-10 2 16,4-2 0-16,3-4-6 16,7 0 1-16,11-9-9 15,3-10 0-15,18-12-3 16,7-7 1-16</inkml:trace>
  <inkml:trace contextRef="#ctx0" brushRef="#br2" timeOffset="70958.407">29736 14067 52 0,'-7'6'26'0,"0"0"-34"16,7 1 52-16,-4-4-44 0,4-3 0 15,-4 3 0-15,4 0 1 16,0-3-1-16,0 0 1 16,0-6 0-16,4 3 0 15,7-1-1-15,3-2 1 16,3-3-1-16,5-1 0 16,2 1-1-16,1 0 1 15,-4 2-1-15,0 7 0 16,-3 0 0-16,0 3 1 15,-4 4 0-15,-4-4 0 0,-3 0 1 16,0 6 0-16,-3 7-1 16,-4 0 1-16,-4 3-1 15,1-1 1-15,-1 4-1 16,1 3 0-16,-1-3-4 16,1-3 0-16,-1-3-8 15,8-7 0-15,3-9-3 16,0-6 0-16</inkml:trace>
  <inkml:trace contextRef="#ctx0" brushRef="#br2" timeOffset="71212.733">30251 13929 52 0,'3'19'26'0,"15"-16"-29"0,-11-3 51 15,4 0-47-15,6-3 0 16,8 0 0-16,7-4 1 16,-1 1-7-16,1 0 1 15,0-4-8-15,0 1 0 16,-15-13-4-16,-3 3 0 15</inkml:trace>
  <inkml:trace contextRef="#ctx0" brushRef="#br2" timeOffset="71423.428">30476 13687 45 0,'-3'63'22'0,"-18"22"-21"15,14-70 40-15,-4 11-39 16,1 5 0-16,-5 0 0 16,5-3 0-16,-1-6-5 15,8 4 1-15,-1-8-7 16,11-8 0-16,4-7-6 16,3-9 1-16</inkml:trace>
  <inkml:trace contextRef="#ctx0" brushRef="#br2" timeOffset="71828.003">30759 13534 57 0,'7'22'28'0,"17"-13"-31"0,-16-9 54 15,9 6-47-15,-3-3 1 16,25-3 1-16,-11 0 0 0,25 4-8 16,-7-1 0-16,11-3 5 15,-12 0 1-15,-2 3-4 16,-8 0 1-16,-14 3-2 16,-3-3 1-16,-25 16-1 15,0-3 0-15,-14 22-1 16,6-7 1-16,-20 22 0 15,7-15 0-15,-7 21 1 16,6-15 0-16,5 19 1 16,6-10 0-16,15-6 0 15,-1-9 0-15,29-7 0 16,-4-6 0-16,35-12-5 16,-10-4 1-16,39-18-15 15,-22 3 0-15,4-26-1 16,-17 7 0-16</inkml:trace>
  <inkml:trace contextRef="#ctx0" brushRef="#br0" timeOffset="76031.748">30522 10787 44 0,'11'-60'22'0,"-25"1"-20"0,3 43 22 16,-13 0-24-16,-22 4 1 16,-11 5-1-16,-13 7 1 15,-4 10-2-15,-18 9 1 16,-14 6-2-16,-17 22 0 15,13 25-5-15,-3 16 0 0,11 18-5 16,14 23 1-16,10 21 5 16,22 17 0-16,24 14 5 15,21 4 0-15,26-12 7 16,20-23 0-16,7-18 8 16,32-25 0-16,21-35-4 15,8-34 1-15,-1-32-4 16,4-31 1-16,0-38-3 15,-7-40 0-15,-15-29-4 16,-20-25 1-16,-22-15-2 16,-24-10 1-16,-25-3-7 15,-18 9 0-15,-17 16-10 16,-8 28 0-16</inkml:trace>
  <inkml:trace contextRef="#ctx0" brushRef="#br0" timeOffset="76647.006">30215 13825 31 0,'67'-81'15'0,"-10"-57"-3"16,-43 91 12-16,-3-13-21 16,-8-15 1-16,-13-7-1 15,-12 1 1-15,-20 12-6 16,-11 16 0-16,-17 12 1 0,-22 9 1 15,-18 29-5 1,-2 19 1-16,-1 25-8 0,-7 12 0 16,3 22-2-1,206-37 14 1,-333 182-2-16,145 21 0 16,32-28 4-16,46-22 1 15,35-24 10-15,43-29 1 16,24-41-3-16,39-34 0 15,31-41-3-15,36-38 0 0,0-59-3 16,-31-32 0-16,-43-15-7 16,-39-29 1-16,-43-12-15 15,-38-22 1-15</inkml:trace>
  <inkml:trace contextRef="#ctx0" brushRef="#br2" timeOffset="80941.386">18718 14283 43 0,'-21'3'21'0,"14"0"-9"0,7-3 21 0,0 0-28 15,0 0 1-15,0 0 3 16,0 0 1-16,0 0-13 16,7 4 1-16,4-1 7 15,3-3 1-15,7 0-6 16,7 0 0-16,8 0-8 16,-5 0 1-16,-2 6-12 15,-12-6 1-15</inkml:trace>
  <inkml:trace contextRef="#ctx0" brushRef="#br2" timeOffset="81136.244">18489 14427 55 0,'-3'16'27'0,"6"-10"-24"0,-3-6 42 15,4 4-43-15,-1-1 0 16,18 3 2-16,-7-3 1 15,29 3-8-15,-8-3 0 16,29 4-2-16,-15-4 0 16,11 6-12-16,-14-2 0 15</inkml:trace>
  <inkml:trace contextRef="#ctx0" brushRef="#br2" timeOffset="83463.937">19674 14522 40 0,'-10'9'20'0,"6"-9"-7"16,4 0 21-16,0 0-28 0,0 0 0 16,7 0 0-16,4 0 1 15,7 0-10-15,3-3 1 16,7 0 5-16,4 0 1 16,3-4-7-16,4 1 1 15,-4 0-10-15,-3-4 0 16,-4-5-5-16,-14-1 0 15</inkml:trace>
  <inkml:trace contextRef="#ctx0" brushRef="#br2" timeOffset="83991.106">20408 13891 48 0,'4'10'24'0,"6"8"-26"0,-3-11 42 0,4 8-38 15,-4 4 1 1,0 6 1-16,-3-3 0 0,-4 6-5 16,0 7 0-16,0 3 3 15,-4 2 0-15,4 4-2 16,0 3 0-16,4-3-5 15,3 6 0-15,0-6-11 16,3-9 0-16</inkml:trace>
  <inkml:trace contextRef="#ctx0" brushRef="#br2" timeOffset="84378.784">21075 14082 44 0,'0'13'22'0,"0"-22"-17"0,0 9 30 16,-4 0-33-16,-6 6 1 15,-8 10 1-15,-6 12 1 0,-19 9-6 16,-17 20 0-16,7 9 3 16,-10 12 1-16,-15 13-3 15,-3 16 1-15,-4 2-3 16,4-2 1-16,4-16-3 15,17-6 1-15,3-13-5 16,11-16 1-16,4-12-8 16,10-13 1-16</inkml:trace>
  <inkml:trace contextRef="#ctx0" brushRef="#br2" timeOffset="92830.313">20913 14989 21 0,'-4'9'10'0,"-3"-15"3"16,7 6 0-16,0 0-10 15,-3 0 0-15,-1-3 3 16,1 3 0-16,-1 0-7 15,0 0 1-15,1 3 5 16,-1 0 0-16,1 0-1 16,3-3 1-16,0 0-1 15,0 0 0-15,0 3 0 16,7 0 0-16,4 1 0 16,3-1 0-16,10 0-1 15,15 0 0-15,3 3-1 16,1 4 0-16,-1-1-1 0,-7 4 0 15,4 2-1-15,-4 1 0 16,1 3 0-16,-8-4 0 16,-7 1-1-16,-3 3 1 15,-8 3-1-15,-6 12 0 16,-8-5 0-16,-6 8 0 16,-8 4 0-16,1 6 0 15,-12-9 0-15,-6-1 0 16,0 4 0-16,-1 0 1 0,5-4 0 15,2 1 1-15,8-10 0 16,7-3 1-16,7 0 1 16,7-6 1-16,11-3-1 15,13-10 0-15,8-3-2 16,3-6 0-16,11-6-11 16,0-4 0-16,4-2-8 15,6 5 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3:00:24.391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28893 8504 7 0,'0'-6'3'0,"0"6"4"16,0 0 3-16,0 0-6 15,0 0 0-15,0 0 3 16,0 0 0-16,0 0-8 16,0 0 0-16,0 3 6 15,0 0 1-15,0 6-2 16,0-2 1-16,-4 2-1 15,0 4 0-15,1 2-1 16,-4 7 1-16,0 3-1 16,0 13 0-16,0 9 0 15,-7 6 0-15,-1 13 0 0,-2 16 0 16,3 21-1-16,0 1 1 16,3 8-1-16,0-2 1 15,1-3-3-15,-1 3 1 16,1-10-1-16,-1-9 1 15,-3-3-1-15,0-10 0 16,0-6-1-16,3-3 1 16,1-9-3-16,-1-4 1 15,0-9-9-15,4-9 1 16,4-16-4-16,3-7 1 0</inkml:trace>
  <inkml:trace contextRef="#ctx0" brushRef="#br0" timeOffset="1004.843">31637 8617 25 0,'4'6'12'0,"-1"-9"-10"0,-3 3 17 16,0 6-17-16,0 4 0 15,-3 2 3-15,-1 4 0 0,4 6-5 16,0 12 0-16,-3 1 4 15,-1 12 1-15,-3 6 0 16,0 13 0-16,-4 9-1 16,4 13 1-16,0 6-2 15,-3 6 1-15,-4 10-2 16,3 9 1-16,0 4-2 16,1-1 1-16,-4-3-2 15,3-6 1-15,1 0 0 16,2-10 0-16,1-5 0 15,4-7 0-15,-1-16-1 16,1-9 1-16,-1-10-1 16,-3-9 1-16,4-6-2 15,-1-10 1-15,-3 1-5 16,0-10 1-16,-3-7-12 16,-5-12 1-16</inkml:trace>
  <inkml:trace contextRef="#ctx0" brushRef="#br0" timeOffset="2582.754">22091 11082 19 0,'0'-13'9'0,"3"26"-1"0,-3-20 9 0,0 10-12 15,0-3 0-15,0 0 2 16,0 0 1-16,0 0-10 16,0 0 0-16,0 4 7 15,0 2 0-15,0 3-2 16,0 4 0-16,4 6-1 16,-4 3 1-16,0 3-1 15,4-3 1-15,-4 6 0 16,0 9 0-16,0 4-1 15,0 12 0-15,-4 10-1 16,0 6 0-16,-3 13 0 16,0 24 0-16,0 17-1 15,0 18 1-15,0 12-1 16,-3 14 1-16,-1-4-2 16,-7 12 1-16,1-5-1 15,-1 2 1-15,4-25-2 0,0-9 1 16,3-12-3-16,1-13 0 15,6-19-6-15,1-25 1 16,-1-28-5-16,11-19 1 16</inkml:trace>
  <inkml:trace contextRef="#ctx0" brushRef="#br0" timeOffset="3587.612">26190 10658 20 0,'4'13'10'0,"6"2"-6"0,-6-11 11 16,-1 2-13-16,-3 3 0 15,0 13 3-15,-3 3 1 16,-1 10-6-16,4 15 0 15,0 10 5-15,-3 18 0 0,-4 16-1 16,0 9 1-16,-4 17-3 16,1 8 1-1,-5 16-1-15,5 10 0 0,-1 6-2 16,-3 9 1-16,7 4-1 16,-3-1 0-16,-1 7 0 15,4 0 1-15,3-10-1 16,-3-18 0-16,4-7-2 15,-1-12 1-15,1-7-5 16,-4-28 0-16,0-22-6 16,-4-18 1-16</inkml:trace>
  <inkml:trace contextRef="#ctx0" brushRef="#br0" timeOffset="4368.372">29432 11132 34 0,'7'25'17'0,"-7"12"-17"0,0-24 27 16,-3 6-26-16,-4 15 1 16,-4 10 1-16,1 28 0 0,-5 7-3 15,-2 15 0-15,-4 25 3 16,3 13 1-16,-3 15-2 16,0 10 1-16,3 15-2 15,0-2 1-15,1 8-1 16,-1-8 0-16,0-1-2 15,-3-18 1-15,0-13-2 16,7 3 1-16,0-16-3 16,0-15 1-16,3-10-6 15,8-21 1-15,3-14-4 16,0-14 0-16</inkml:trace>
  <inkml:trace contextRef="#ctx0" brushRef="#br0" timeOffset="4923.401">32565 11285 42 0,'-7'44'21'0,"-21"75"-25"16,17-78 38-16,-3 22-34 15,-11 25 0-15,-3 25 1 16,0 25 1-16,-4 25-2 16,0 19 1-16,4 9 1 15,10 19 0-15,1-3 0 0,-4-13 1 16,3 7-2-16,0-16 1 31,-31 38-9-31,-4-35 0 16,-7-57-6-16,-3-24 0 15</inkml:trace>
  <inkml:trace contextRef="#ctx0" brushRef="#br0" timeOffset="5885.188">19325 13810 33 0,'11'31'16'0,"-8"4"-13"0,-3-23 22 16,0 7-24-16,0 12 0 0,-3 4 1 16,-1 15 1-16,-3 13-3 15,0 18 1-15,0 26 1 16,0 9 1-16,0 19 0 15,-4 12 0-15,4-6-1 16,-3 3 1-16,3-6-2 16,-4-3 0-16,-3-19-2 15,0-15 1-15,3-7-5 16,4-16 0-16,4-12-8 16,3-19 1-16</inkml:trace>
  <inkml:trace contextRef="#ctx0" brushRef="#br0" timeOffset="6455.809">21953 13722 39 0,'-14'34'19'0,"7"23"-15"15,4-45 28-15,-4 7-29 16,-4 16 1-16,0 9 2 16,-6 18 1-16,3 26-8 15,-4 16 0-15,4 15 5 16,3 25 1-16,4 16-3 0,0 0 1 16,4 15-2-16,-1-15 0 15,1-9-1-15,3-4 0 16,-4-12-2-16,4-9 0 15,-3-20-7-15,-1-15 0 16,-3-28-7-16,11-16 0 16</inkml:trace>
  <inkml:trace contextRef="#ctx0" brushRef="#br0" timeOffset="8796.539">31390 2179 9 0,'-84'-38'4'0,"-33"-15"3"0,85 31 5 31,-73-16-6-31,-1 1 0 16,0-1 1-16,-11 7 1 15,-6-1-11-15,-1-2 0 16,-3 3 7-16,-7-1 1 16,-10-2-4-16,6 9 1 15,1 6-1-15,-12-6 0 16,-2 3 0-16,6-3 1 0,-7 6-2 15,-3 3 0-15,0 1 0 16,0 2 1-16,0 4-1 16,-11-1 1-16,11 4-1 15,-4 3 0-15,-11 3 0 16,19 9 1-16,-1 1-1 16,-3 8 1-16,-7 1-1 15,20 6 1-15,-2 10-1 16,-4-7 0-16,-1 7 0 15,15 5 0-15,4 11 0 16,-1 2 0-16,8 0 1 16,3 4 0-16,18-4 0 15,3 10 0-15,4-4 0 16,3 7 1-16,11 3-1 16,3 0 1-16,4 13-1 15,0-10 0-15,14-3 0 0,7 3 1 16,11 0-2-16,6-6 1 15,8 3-1-15,7-7 0 16,7-5-1-16,7 6 1 16,3-4 0-16,8-2 0 15,10-1-1-15,11 4 1 16,6-16 0-16,12 6 1 16,6-3-1-16,11 0 0 15,4-3 0-15,13 0 1 16,11 0-1-16,11 3 1 15,11-4-1-15,-5-2 0 0,19-3 0 16,6-1 1-16,4 4-1 16,4-3 1-16,7-1-1 15,6-5 1-15,-9 5-1 16,16 1 0-16,1 3 0 16,-4-13 1-16,8 7 0 15,2-13 1-15,5 3-1 16,-1-7 0-16,7 1 0 15,1-3 1-15,-8-7-2 16,7-2 1-16,1-4-1 16,-4-3 0-16,7 0-1 15,0-3 0-15,-1 3 1 16,1-13 0-16,0 4-1 16,-10-7 0-16,-1-6 0 15,0-12 1-15,-3 2 0 16,-21-9 0-16,-4-6-1 0,-4-3 0 15,-17-16 0-15,-10-6 1 16,-15-9 0-16,-17-4 0 16,-18-9-1-16,-18-19 1 15,-10 3 0-15,-15-6 0 16,-20 3 0-16,-18 4 0 16,-18-7-1-16,-14 3 1 15,-18 6-5-15,4 4 1 16,-14 15-8-16,-11 3 0 15</inkml:trace>
  <inkml:trace contextRef="#ctx0" brushRef="#br0" timeOffset="9970.849">26734 940 18 0,'0'0'9'0,"-4"7"7"15,4-7 4-15,0 0-16 16,0-7 0-16,0 4 1 16,-4-3 1-16,-3 6-8 0,-3-3 0 15,-4 6 4-15,-4-3 1 16,-3 6-2-16,0 13 0 16,-4 6-1-16,4-15 1 15,0 11-1-15,3 11 0 16,4-1 0-16,3 10 0 15,8-16-1-15,6 3 0 16,4 0-5-16,8-2 1 16,9-8-6-16,4-8 1 0</inkml:trace>
  <inkml:trace contextRef="#ctx0" brushRef="#br0" timeOffset="10539.014">26963 1088 30 0,'3'-16'15'0,"1"32"-13"16,-4-26 23-16,0 10-25 16,0-12 0-16,-4 2 0 15,1 7 0-15,-8 3 0 16,1 0 0-16,-1 10 0 15,-3-7 1-15,0 6-1 0,0 4 0 16,-4-4 0 0,4 4 1-16,0 2-1 15,0-5 0-15,0 5 0 0,3-2 0 16,4 3 0-16,3-4 1 16,1 1-1-16,3-4 1 15,0-6-1-15,11 4 1 16,-1-7-1-16,4-7 1 15,0-2-1-15,0-4 0 16,1 1-1-16,-1-7 0 16,0 6-1-16,-4-2 0 0,1 5-1 15,-4 1 0-15,4 3 0 16,-4 3 1-16,0-4-1 16,3 4 1-16,-3 3 1 15,0-6 0-15,0 3 1 16,4 3 0-16,-4 0 0 15,0 3 1-15,4 3-1 16,-1 4 0-16,-3 2 1 16,0 10 0-16,0 0 0 15,4 3 0-15,0-9-1 16,-1 3 1-16,1 3-1 16,-1-7 0-16,1 1-3 15,0-7 0-15,3-6-5 16,-4-3 1-16</inkml:trace>
  <inkml:trace contextRef="#ctx0" brushRef="#br0" timeOffset="10988.655">27291 1223 23 0,'0'9'11'0,"3"0"-11"0,-3-9 17 0,0 0-17 15,0 4 1-15,4 2 0 16,-4-6 0-16,0 0-1 15,0 0 1-15,0 0 1 16,3-10 0-16,-3 1-1 16,0 0 1-16,0-1-1 15,0-6 0-15,0 1-2 16,4-7 1-16,0 6-2 16,-1 7 1-16,4-7 0 15,0 7 0-15,0 6 1 16,4 3 0-16,-1 0 0 15,1 9 1-15,0 3-1 16,-1 4 1-16,1 3-2 16,-1 6 1-16,1-9-6 15,-1-7 1 1</inkml:trace>
  <inkml:trace contextRef="#ctx0" brushRef="#br0" timeOffset="11381.025">28825 661 21 0,'-7'44'10'0,"-3"28"-3"16,6-53 11-16,1 16-17 15,-4 12 1-15,0-7 1 16,0 4 0-16,-4 13-4 16,-3-4 0-16,3-9 1 0,1 0 1 15,-1-10-7-15,1-5 1 16,-1-11-3-16,4-14 0 16</inkml:trace>
  <inkml:trace contextRef="#ctx0" brushRef="#br0" timeOffset="11949.923">28624 1169 20 0,'15'25'10'0,"20"-6"-5"0,-25-9 15 0,8-7-16 16,0 3 0-16,3-3 3 15,0 3 0-15,-3 4-9 16,-4 5 0-16,0-5 6 16,-7 2 0-16,-7 4-3 15,-7 0 0-15,0 3-1 16,-4-1 1-16,-3-8-2 16,0 5 0-16,0-5 1 15,3-1 0-15,1 1 0 16,-1-7 0-16,4 3 0 15,4-3 0-15,-1 4 1 16,4-1 0-16,7-6 0 16,4 0 1-16,3 0 0 15,3 0 1-15,8 0 0 16,3-10 1-16,1 4-1 16,-5 0 1-16,4-4-2 0,1 1 1 15,2-10-3-15,1 0 0 16,-4-6-1-16,-3 13 0 15,-7-4-1-15,-4-3 0 16,-7 4 0-16,-4 2 0 16,-3 7 0-16,-7 0 0 15,0 12 0-15,-3-6 0 16,-1 9 1-16,1 16 1 16,3 4 0-16,-1 5 0 15,8 0 0-15,8 4 1 0,2-13-3 16,4-3 0-16,7-3-8 15,8-6 1-15,2-20-3 16,5-2 1-16</inkml:trace>
  <inkml:trace contextRef="#ctx0" brushRef="#br0" timeOffset="12807.599">30103 1342 37 0,'-4'50'18'0,"-7"-28"-19"15,11-10 34-15,0 7-32 16,0-6 0-16,-3 12 1 16,3-6 0-16,0-4-3 15,0-2 1-15,0-7 1 16,0-3 1-16,0-3-1 15,3-3 0-15,1-6-2 16,3-10 1-16,0 0-1 16,4-6 1-16,6 6-2 15,1-12 1-15,3 9 0 16,0 0 0-16,0 3 0 16,1 7 1-16,-1 5-1 0,0 7 1 15,-3 7-1-15,-1-4 1 16,1 6 0-16,-4 7 0 15,0-1-1-15,0-2 1 16,-3 3 0-16,-1-4 0 16,4 1 0-16,1 6 1 15,-1-10 0-15,0 10 0 16,3-19 0-16,1 3 1 16,0-3-1-16,-1-3 1 0,-3 3 0 15,1-10 0-15,2 1-1 16,-3 3 0-16,0 3-1 15,1-7 0-15,-5 1-1 16,-3-7 1-16,0 10-2 16,-7 3 0-16,0-7-1 15,-3 13 0-15,-1 4-1 16,-3 2 1-16,4 7-2 16,-1-7 0-16,1 10-1 15,-1 6 1-15,4-3-2 16,4 3 0-16,3-9-1 15,7 3 0-15</inkml:trace>
  <inkml:trace contextRef="#ctx0" brushRef="#br0" timeOffset="13257.915">31136 1439 31 0,'35'-25'15'0,"11"3"-11"15,-35 12 29-15,-1 1-32 0,1-3 0 16,0-1 0-16,-1 4 1 15,-3-1-3-15,-3 1 1 16,-11 3 0-16,-4 2 0 16,-6 14-1-16,-1-7 0 15,0 6-2-15,-3 7 1 16,-4 3-4-16,1 0 0 16,-1 6-2-16,4 0 1 15,3-3 0-15,8 9 0 16,3-3 2-16,7-3 1 0,7-12 4 15,3 3 1-15,1 2 3 16,-1-5 1-16,-3 9-1 16,0-3 1-16,-3 0-2 15,-4-1 1-15,-4 1-2 16,-3 0 0-16,-3-3-2 16,-4-1 0-16,-4-2-1 15,4-1 1-15,0-2 0 16,3-1 0-16,1-9 1 15,3 10 0-15,3-10 0 16,4 3 0-16,4 3 0 16,6-6 1-16,4-6-1 15,4 3 1-15,0-7-6 16,-1 1 1-16,1-4-5 16,0 1 0-16</inkml:trace>
  <inkml:trace contextRef="#ctx0" brushRef="#br0" timeOffset="13781.999">31464 1571 32 0,'14'9'16'0,"-7"16"-18"0,-7-15 26 16,4-7-23-16,-4 3 0 0,0-6 0 15,0 0 1-15,0 0-3 16,3 3 1-16,-3 3 1 16,4 4 0-16,0-7-1 15,-1 3 1-15,4 0-1 16,0 4 1-16,4-7-1 16,3 3 0-16,4 4 0 15,-1-7 0-15,4 3-1 16,0-6 1-16,-3-9-2 15,7-1 1-15,7 4-1 16,10-13 0-16,4-9-1 16,3-16 1-16,1-6 0 15,-1-13 0-15,0-12 0 16,-10 6 1-16,-11-3 1 16,-3-19 0-16,-7-16 1 15,-8 10 0-15,-10 0 0 16,-7 25 1-16,-7 9-2 0,0 10 1 15,-4 15-1-15,1 7 0 16,-1 18-1-16,-3 32 0 16,-11 9-1-16,0 35 1 15,4 18 0-15,0-2 0 16,3 18 0-16,4 0 0 16,3 0-1-16,4-12 0 15,0-16-6-15,4-25 1 16</inkml:trace>
  <inkml:trace contextRef="#ctx0" brushRef="#br0" timeOffset="14008.849">31750 1392 25 0,'46'0'12'0,"-4"9"-19"16,-24-6 19-16,-1-3-22 15,1 0 0-15,3-3-1 16,0-6 1-16</inkml:trace>
  <inkml:trace contextRef="#ctx0" brushRef="#br0" timeOffset="14668.204">32124 1580 8 0,'11'44'4'0,"-1"-50"-3"0,-6 3 5 16,-1 6-7-16,-3 3 1 15,0-3 0-15,0-6 0 16,0-6 0-16,0-4 0 15,0 0-1-15,0-2 0 0,4 2 0 16,3-2 1-16,0 5-1 16,0 4 0-16,3 12 2 15,1-3 0-15,0 10 1 16,-1 6 1-16,1-10 0 16,6 0 1-16,-2 1 0 15,6-1 0-15,0 7-1 16,0-7 1-16,-3 1-2 15,3-1 1-15,-4-3-2 16,1-2 1-16,-4-4-1 16,0 0 0-16,0-4-1 15,1 1 1-15,2 3-1 16,1 0 0-16,-1 0 0 16,1 0 1-16,3 7-1 15,0-1 0-15,4 3 0 16,0 1 0-16,3-7 0 15,0 3 0-15,1 3 1 16,-5-9 0-16,1 10 1 0,0-10 1 16,-1 0-1-16,1 0 1 15,0 0-1-15,-4-10 0 16,4 1-1-16,-8-10 1 16,1 10-3-16,-11-1 1 15,-7-2-2-15,-4-1 1 16,-3-5-1-16,-7 5 1 15,-3 0 0-15,-1 7 0 16,4 6 1-16,3 6 0 0,1 4 0 16,3-10 1-16,0 16 0 15,3 2 1-15,8 4-1 16,3 10 1-16,7-4-1 16,7-3 0-16,0-3-3 15,4 0 1-15,-8-3-8 16,-10-19 1-16</inkml:trace>
  <inkml:trace contextRef="#ctx0" brushRef="#br0" timeOffset="15539.655">29672 3035 24 0,'162'-44'12'0,"-20"-25"-3"15,-111 47 13-15,8-12-20 16,-4-1 0-16,1-12 4 16,-12-6 0-16,-10 0-7 15,-14-10 0-15,-14 13 4 16,-10 3 1-16,-26 6-1 15,-27 10 0-15,-26 12-2 16,8 6 0-16,-14 4-2 16,-8 18 1-16,-6 13-5 0,10 6 1 15,18 10-2-15,7 15 1 16,10-3 0-16,7 13 1 16,8 0 0-16,13 3 0 15,15 9 4-15,14 0 0 16,17 7 2-16,15-23 0 15,10-5 2-15,15-17 1 16,20-8 1-16,29-8 1 0,13-21-1 16,5-15 1-16,17-20-3 15,3-12 1-15,-6-6-4 16,-19-16 1-16,-17 13-3 16,-14-10 1-16,-7-3-1 15,-10 0 0-15,-4-3-1 16,-18 3 1-16,-14 6-1 15,-10 0 1-15,-19 7-1 16,-23 6 1-16,-29 12 0 16,-22 10 1-16,1 18-1 15,-11 20 0-15,-10-1-1 16,-7 19 0-16,6 16-3 16,4 0 1-16,8 9-4 15,2 4 1-15,8 2-4 16,14 4 0-16</inkml:trace>
  <inkml:trace contextRef="#ctx0" brushRef="#br0" timeOffset="15748.143">28564 3220 28 0,'43'100'14'0,"77"-27"-5"0,-74-61 24 15,17 4-27-15,36-1 0 16,28-11 2-16,0-14 1 16,10-18-12-16,-6 0 0 15,-8-26 8-15,-17-24 0 16,-18-4-4-16,-13-15 1 15,-19 6-2-15,-21-6 0 16,-7 6-1-16,-24-3 0 16,-36 13-3-16,-28 8 0 0,-24 20-8 15,-8 19 0-15,-14 15-3 16,-10 35 1-16</inkml:trace>
  <inkml:trace contextRef="#ctx0" brushRef="#br1" timeOffset="23331.776">22574 14672 35 0,'-3'13'17'0,"6"-13"0"0,-3 0 18 16,0 0-31-16,7-4 0 16,4 4 2-16,7 0 0 15,3 4-9-15,7-4 1 16,4 3 2-16,-1 0 1 15,1 0-9-15,-7 3 1 16,-4-3-9-16,-10-3 1 16</inkml:trace>
  <inkml:trace contextRef="#ctx0" brushRef="#br1" timeOffset="23527.334">22553 14829 45 0,'-3'31'22'16,"13"-3"-17"-16,-3-18 35 0,4-4-38 16,6 0 1-16,5-3-2 15,9-3 1-15,5-3-6 16,2-6 0-16,-2 0-8 16,-8 2 1-16,0-5-4 15,0-1 0-15</inkml:trace>
  <inkml:trace contextRef="#ctx0" brushRef="#br1" timeOffset="23811.461">23647 14073 48 0,'-4'0'24'0,"1"25"-34"0,-1-12 45 16,-6 6-34-16,-1 9 1 16,0 19-1-16,-3 6 1 0,-3 19-4 15,-1 0 0-15,4 4-2 16,3-4 1-16,8 0-10 15,3-19 1-15</inkml:trace>
  <inkml:trace contextRef="#ctx0" brushRef="#br1" timeOffset="24050.754">23985 14424 53 0,'-3'41'26'0,"-47"56"-32"16,29-75 46-16,-14 16-40 15,-14 12 1-15,-15 19 0 16,-3 13 0-16,-7 12-2 0,0 6 1 16,3 10-3-1,1-4 0-15,13-8-8 0,8-14 0 16,14-18-4-16,10-16 1 15</inkml:trace>
  <inkml:trace contextRef="#ctx0" brushRef="#br1" timeOffset="24440.754">23463 15293 63 0,'25'19'31'0,"0"-7"-41"0,-15-9 64 0,8-3-52 15,7-3 1-15,6 0 0 16,8-3 1-16,3 0-6 16,-3 2 1-16,-3 4 2 15,-8 4 1-15,-4 5-4 16,-9 4 1-16,-8 8-2 15,-14 8 1-15,-11 2-1 16,-7 4 1-16,-3 2 0 16,-4 4 0-16,-3 0 1 15,3-7 1-15,0 7 0 16,8-3 1-16,6-1 0 0,8-2 1 16,10-4-1-1,14-3 0-15,14-9-4 0,11-9 1 16,14-7-10-16,3-13 0 15,1-12-6-15,6-3 0 16</inkml:trace>
  <inkml:trace contextRef="#ctx0" brushRef="#br1" timeOffset="24861.384">25305 14534 57 0,'3'35'28'0,"-17"12"-37"16,4-35 52-16,-15 13-43 15,-7 10 1-15,0 2 0 16,-3 14 0-16,-7-4-2 16,-8 3 1-16,1 0 0 15,0-3 1-15,3-6-1 16,10-4 1-16,8-8 0 16,7-8 0-16,7-5 0 0,7 0 1 15,7 3-1-15,11-1 0 16,3 4 0-16,3 0 0 15,4-3-1-15,1 3 1 32,9 3-8-32,1-3 0 15,-7-3-9-15,-1-13 0 16</inkml:trace>
  <inkml:trace contextRef="#ctx0" brushRef="#br1" timeOffset="25148.667">26190 14405 49 0,'7'16'24'0,"-3"6"-20"15,-8-9 34-15,-3 15-37 16,-7 10 0-16,-11 24 0 16,-6 26 1-16,-12 22-3 15,-6 12 1-15,-4 25-1 16,-10 7 1-16,-1-7-8 16,15-2 1-16,-1-20-8 0,4-12 0 15</inkml:trace>
  <inkml:trace contextRef="#ctx0" brushRef="#br1" timeOffset="25988.342">17882 16437 56 0,'11'4'28'0,"-4"8"-24"0,-7-9 28 0,0 7-32 15,-4 5 0-15,-6 10 0 16,-11 7 0-16,-8-4 0 16,-9 7 0-16,-1-1 0 15,-7 1 0-15,0 5-1 16,4-5 1-16,3-4-1 15,7-3 1-15,11-3 0 16,7 1 0-16,7-1 0 16,10 0 0-16,12 0 1 15,9 0 0-15,4-3 0 16,4 9 0-16,-4-9 0 16,-3 3 0-16,-11 3-1 15,-14 4 0-15,-14 9-1 0,-11 6 1 16,-17-3-1-1,0 6 0-15,-1-6-2 0,5-7 0 16,2-2-2-16,5-4 1 16,9-9-8-16,12-3 0 15,10-13-3-15,10-6 1 16</inkml:trace>
  <inkml:trace contextRef="#ctx0" brushRef="#br1" timeOffset="26258.049">18030 17228 43 0,'60'-25'21'0,"-3"-4"-18"0,-43 20 40 0,4-4-42 16,3-2 1-16,-4 2-2 15,-2-2 1-15,-8-1-3 16,-7 3 1-16,-11 4 1 16,-17 3 1-16,-7 3-2 15,-4 12 1-15,0 10-1 16,4 9 1-16,-1 13-2 15,5 6 1-15,2-3-1 16,12-7 0-16,6-2 1 16,11-13 0-16,21-10 1 15,8-2 1-15,6-13-3 16,0-13 1-16,-3-6-12 16,-4-13 1-16</inkml:trace>
  <inkml:trace contextRef="#ctx0" brushRef="#br1" timeOffset="27052.681">20024 16801 50 0,'-14'50'25'0,"-43"-15"-33"15,36-19 40-15,-7 6-31 16,-11 6 1-16,-7 6 0 16,0 1 0-16,4-1-3 15,0 1 0-15,3-7 2 16,3 0 0-16,8-6-1 16,4-3 1-16,9-3-2 15,8-4 1-15,11-2 1 16,6-1 0-16,8-3 0 15,7 1 1-15,0-1-1 0,-1 0 0 16,-3 0 0-16,-3 1 1 16,-7 5-2-16,-11 1 0 15,-7 2-1-15,-11 4 1 16,4-3-2-16,0 0 0 16,0-7 0-16,-1 0 0 15,5 1 1-15,-1-4 0 16,4-3 1-16,4 0 1 15,3 4 1-15,3-4 0 16,11 0 1-16,11 3 0 0,10-3 0 16,4-6 0-1,3 3-1-15,1-3 0 0,3-6-1 16,0-4 0-16,-4-6-1 16,0-6 0-16,-10 0-1 15,-4 0 0-15,-7-10-1 16,-7 7 1-16,-7 6-3 15,-7 0 0-15,-3 10 0 16,-8 6 1-16,-3 12 0 16,-3 0 0-16,-1 3 0 15,0 4 1-15,1 6 2 16,3 3 1-16,7 0 0 16,3 6 0-16,8-6 0 15,3-3 0-15,7 0-3 16,3-4 0-16,8-2-11 15,3-7 1-15</inkml:trace>
  <inkml:trace contextRef="#ctx0" brushRef="#br1" timeOffset="27309.155">20253 17397 35 0,'-4'9'17'0,"-3"-18"-11"0,11 3 21 16,-4-4-26-16,0-2 0 16,0-1 2-16,0-2 0 0,0 2-2 15,0 4 1-15,0 2 3 16,3 1 1-16,5 3-2 16,6 3 1-16,0 0-3 15,3 3 1-15,5 0-8 16,-1-3 0-16,0 0-11 15,0-9 0-15</inkml:trace>
  <inkml:trace contextRef="#ctx0" brushRef="#br1" timeOffset="27488.519">20521 17344 48 0,'4'37'24'0,"-4"-8"-30"16,0-26 37-16,0 0-32 0,0-3 0 16,0 3-7-16,0 0 1 15,0-3-1-15,3-9 0 16</inkml:trace>
  <inkml:trace contextRef="#ctx0" brushRef="#br1" timeOffset="27954.107">20563 17102 26 0,'7'7'13'0,"4"-4"-12"0,-4 0 14 0,-3 0-17 16,3 3 1-16,0 0-1 15,0 4 0-15,0 6 3 16,0-4 0-16,0 4-1 16,0-4 1-16,0 1 1 15,4-4 0-15,-4 1 2 16,7-4 0-16,7 0 1 16,4-3 0-16,10 1 1 15,4-1 0-15,3-3-1 16,0 0 1-16,1-3-2 15,-1-4 1-15,-10 1-3 16,-4 0 1-16,-3-4-3 16,-8-2 0-16,-6-1-1 0,-7 4 0 15,-8-1-1-15,-7 7 0 16,-6 6-1-16,-4 4 1 31,-8 21 0-31,5 0 0 16,3 3 0-1,10 1 0-15,7-4-5 0,8-3 1 16,10-6-5-16,14-10 0 16</inkml:trace>
  <inkml:trace contextRef="#ctx0" brushRef="#br1" timeOffset="28223.759">21657 17049 34 0,'4'-16'17'0,"-19"10"-16"15,5 9 27-15,-8 0-26 16,-3 4 0-16,-4 5 0 16,-3-2 0-16,-7 5-2 15,3 1 0-15,4 0 4 16,0 2 0-16,10 1 0 16,7 0 0-16,8 3 0 15,10 3 1-15,4 0-1 16,-1 0 0-16,1 7-3 15,-8-7 0-15,-6-3-5 16,-8 3 1-16,-14 6-12 16,-3-9 1-16,-7-9-2 0,0-7 1 15</inkml:trace>
  <inkml:trace contextRef="#ctx0" brushRef="#br1" timeOffset="28662.048">23273 16986 58 0,'7'10'29'0,"-14"2"-41"16,7-9 60-16,-7 4-49 15,-7 5 1-15,-4 1-1 16,-7 2 1-16,-3 4 0 15,-7 6 1-15,-4 0-1 16,0 0 0-16,4 4 0 16,3 5 1-16,4 7-1 0,7 3 1 15,0 0-2-15,10 3 0 16,7-6-1 0,15-7 0-16,21-3-6 0,7-9 1 15,3-9-8-15,11-13 0 16</inkml:trace>
  <inkml:trace contextRef="#ctx0" brushRef="#br1" timeOffset="28932.664">23566 17278 36 0,'14'-3'18'0,"7"0"-11"0,-21 3 25 0,0 0-31 16,0 0 0-1,-4 0 2-15,-6 0 0 0,-4 3-3 16,-11 0 0-16,4 3 1 15,0 0 1-15,-4 4-1 16,-3 2 1-16,-8 4-1 16,5 3 0-16,2-3-3 15,1 2 1-15,7 7 0 16,3-3 0-16,8 0-1 16,6-3 0-16,8 0-2 15,10-10 1-15,7-2-3 16,4-7 1-16,3-10-7 15,4-5 0 1</inkml:trace>
  <inkml:trace contextRef="#ctx0" brushRef="#br1" timeOffset="29352.307">23774 17403 54 0,'3'35'27'0,"-10"-1"-34"0,4-24 51 16,-1-4-45-16,4 0 1 16,0 1-2-16,0-4 1 15,0-3 1-15,4-10 1 0,-1-5-4 16,4 2 1-16,4-6-4 15,3-3 1-15,0-6-1 16,0 0 0-16,4 0 0 16,-1 3 0-16,1 6 4 15,0 6 0-15,-1 4 4 16,-3 9 1-16,4 9 2 16,-7 4 0-16,-4 6-1 15,0-1 1-15,0 1-3 16,-4 0 1-16,1 6-3 15,-4-6 1-15,3 0-4 16,-3-7 1-16,4-2-10 16,3-7 1-16,4-13-2 15,6-2 1-15</inkml:trace>
  <inkml:trace contextRef="#ctx0" brushRef="#br1" timeOffset="29621.61">24225 17294 48 0,'11'31'24'0,"-1"13"-28"0,-6-35 48 15,3 1-44-15,0 2 0 16,0 1 0-16,0-1 0 16,0-2 0-16,0-1 1 15,0-3-1-15,4-3 0 16,0-3 0-16,3-3 1 0,3-3-3 15,1 0 1-15,3 0-4 16,0-7 0-16,0-3-3 16,4-3 0-16,-7-2-4 15,-1 2 0-15,1 0 0 16,0 0 0-16</inkml:trace>
  <inkml:trace contextRef="#ctx0" brushRef="#br1" timeOffset="30280.724">24691 17225 40 0,'18'-4'20'0,"6"-2"-24"16,-20 3 41-16,-1 3-37 16,1-3 0-16,-1-3-1 15,-3-1 1-15,-7 1-1 16,0 3 1-16,-3 3-2 16,-4 6 1-16,-1 0-2 15,1 7 1-15,0 3 0 0,4 3 0 16,3 2-1-16,0 1 1 15,7 0 0-15,3 0 1 16,4-6 0-16,7-3 1 16,4-1 0-16,0-3 1 15,3-2-2-15,3-4 0 16,5 3 0-16,-1-6 0 16,0 0 0-16,-3 0 0 15,-4 0 1-15,-3 0 1 0,-4 6 2 16,-11 1 0-16,-3 8 0 15,-7 4 1 1,-7 6-1-16,0 0 1 16,-7 4-2-16,-4 2 0 0,-3 7-2 15,0-7 1-15,-4-6-1 16,0 0 1-16,4-6-2 16,3-3 1-16,8-10-1 15,2 0 1-15,8-9-1 16,11-6 0-16,3-7-1 15,11-3 0-15,13-3 0 16,8-3 1-16,7-6 0 16,10-10 0-16,1 6 2 15,-11 1 1-15,3-4-1 16,-10 1 1-16,-4 2 0 16,-7 4 0-16,-10 3-2 0,-7 3 1 15,-8-4-2-15,-3 7 1 16,0 7-1-16,-3 12 1 15,-8 3 0-15,1 9 0 16,-1 7 0-16,-3 9 0 16,3 6 0-16,4-6 0 15,4 0 1-15,-1-3 0 16,8-3-3-16,6-3 0 16,1-7-7-16,6-6 0 15,12-9-2-15,9-7 0 0</inkml:trace>
  <inkml:trace contextRef="#ctx0" brushRef="#br1" timeOffset="30536.889">25562 17036 29 0,'0'-12'14'0,"-17"12"-12"16,10 3 26-16,-8 3-27 16,-2 4 0-16,-4 2 1 15,-4 4 0-15,-3 0-2 16,3 2 0-16,4 4 2 15,3-6 0-15,4 3 0 16,7 0 1-16,7 3 1 16,7 3 0-16,7 0 0 15,4 6 0-15,0-6-1 16,-4-3 1-16,-7 0-4 16,-11 6 1-16,-10 4-8 15,-7-4 0-15,-14-6-8 0,-11-6 1 16</inkml:trace>
  <inkml:trace contextRef="#ctx0" brushRef="#br1" timeOffset="31812.623">27245 16823 41 0,'4'13'20'0,"-1"-4"-20"16,-3-9 31-16,0 3-31 15,-7 4 0-15,-4-4 0 16,-6-3 1-16,-8 3-1 15,-3 0 0-15,-4 6 0 16,-3 7 0-16,0 3 0 16,-1 3 0-16,8-3-2 15,3-1 1-15,1 1-4 16,10-6 1-16,7 2 0 16,7-2 0-16,7-7-1 15,3 1 1-15,11-4 2 16,1-6 0-16,-1-4 2 15,0-2 1-15,0-1-1 0,0-2 1 16,0-1 0-16,-3 1 0 16,0 6 1-16,-4 2 0 15,0 4 0-15,-4 7 1 16,-3 8 1-16,1 4 0 16,-1 9-1-16,-4 7 0 15,1-4-2-15,-1-3 1 16,4 1-8-16,0-4 0 15,4-13-6-15,-8-2 1 0</inkml:trace>
  <inkml:trace contextRef="#ctx0" brushRef="#br1" timeOffset="32113.836">27781 16205 41 0,'7'35'20'0,"-14"12"-20"16,4-31 36-16,-8 9-36 0,-3 12 1 15,0 20-1-15,-7 2 0 16,0 10-1-16,-1-3 1 16,1 6-3-16,4-9 1 15,3-10-10-15,3-18 0 16</inkml:trace>
  <inkml:trace contextRef="#ctx0" brushRef="#br1" timeOffset="32398.777">27598 16782 33 0,'7'22'16'0,"14"-9"-11"0,-14-13 19 0,4 3-21 15,6 0 1-15,4 3 3 16,4 4 0-16,0-4-7 15,0 10 0-15,-8-1 5 16,-3 4 0-16,-3 3-2 16,-4 3 0-16,-11 4-3 15,-3 5 0-15,-10 1-6 16,-4-7 1-16,-4-6-9 16,4-3 0-16,7-16 0 15,7-3 0-15</inkml:trace>
  <inkml:trace contextRef="#ctx0" brushRef="#br1" timeOffset="32743.287">28377 16760 48 0,'8'22'24'0,"-23"7"-37"0,8-23 50 15,-7 0-38-15,-7 0 1 16,-7 1 0-16,0-1 1 0,-8 0-1 16,5-3 0-16,2 1 1 15,5-4 0-15,3 6 0 16,3 0 1-16,7 3 0 16,8 1 0-16,3 2-1 15,10 4 1-15,4 0-1 16,1-1 1-16,-1 4-2 15,0 3 1-15,-7 0-2 16,-4 3 1-16,-6 0-4 16,-4 0 1-16,-4-3-7 15,1-6 1-15,3-13-5 16,7 0 1-16</inkml:trace>
  <inkml:trace contextRef="#ctx0" brushRef="#br1" timeOffset="33029.292">28649 16864 44 0,'21'0'22'0,"-7"6"-28"0,-14-6 40 16,0 0-36-16,-7 0 1 16,-3 0 0-16,-8-3 1 15,-10 3 0-15,-7 6 1 16,-1 7-2-16,5 6 1 15,-1 0-2-15,7 6 0 16,0 6-2-16,11 3 1 0,4-5 0 16,6-4 0-1,4-10 0-15,11-5 1 0,6-10 0 16,1-3 1-16,7-7-6 16,-1-5 1-16,1-10-2 15,3-7 0-15</inkml:trace>
  <inkml:trace contextRef="#ctx0" brushRef="#br1" timeOffset="33433.889">28963 16168 49 0,'11'34'24'0,"-22"26"-32"0,4-41 51 16,3 12-43-16,4 13 0 0,0 19-1 16,-3 6 1-16,-1 12-3 15,1 1 1-15,-1-4-6 16,1-9 0-16,3-12-6 15,-7-20 1-15</inkml:trace>
  <inkml:trace contextRef="#ctx0" brushRef="#br1" timeOffset="33705.338">29132 16823 37 0,'4'38'18'0,"-8"-19"-20"16,1-13 30-16,-4 6-28 15,0 4 1-15,0 6 0 0,3 0 1 16,4 0-2-16,4 3 1 16,3-3 1-16,3-3 0 15,4-3-1-15,4-7 1 16,3-9-2-16,4-9 0 15,0-7-5-15,-1-6 1 16,5-13-8-16,-1-2 0 16</inkml:trace>
  <inkml:trace contextRef="#ctx0" brushRef="#br1" timeOffset="33929.592">29690 16055 44 0,'17'41'22'0,"-17"12"-25"15,-3-28 38-15,-4 6-36 16,-7 16 1-16,0 13 0 16,-4 15 0-16,0 13-1 15,1-3 0-15,3-1-3 16,-4-8 0-16,7-20-8 15,1-15 0-15</inkml:trace>
  <inkml:trace contextRef="#ctx0" brushRef="#br1" timeOffset="34349.825">29506 16842 46 0,'7'25'23'0,"29"-6"-21"0,-19-13 38 16,4 4-39-16,11-1 0 15,7-3 1-15,3-6 1 16,8 0-4-16,3-6 1 0,-4-3 1 16,-7-1 1-16,-6 1-2 15,-5-1 1-15,1-2-2 16,-11-1 1-16,-3 1-2 15,-7-1 0-15,-8 4-1 16,-3-1 0-16,-3 7-1 16,-4 6 0-16,-4 4 0 15,-3 5 1-15,-4-6 1 16,1 7 1-16,-5 6 0 16,8 0 1-16,4 6 0 15,3 3 1-15,3 3-1 16,11 10 1-16,4 0-1 15,3-7 0-15,7-9-4 16,-3-6 1-16,6-19-7 16,8-12 0-16,14-17-2 15,3-14 1-15</inkml:trace>
  <inkml:trace contextRef="#ctx0" brushRef="#br1" timeOffset="34560.094">30558 16014 42 0,'-7'3'21'0,"-8"38"-26"0,12-22 43 15,-8 22-36-15,-6 6 0 16,-4 19-2-16,-8 18 1 16,5 13-3-16,-1 4 1 0,4 8-1 15,3 11 1-15,8-14-6 16,2-15 1-16,5-16-6 15,6-21 0-15</inkml:trace>
  <inkml:trace contextRef="#ctx0" brushRef="#br1" timeOffset="34800.287">31069 16619 37 0,'18'25'18'0,"-11"-25"-18"16,-7 7 30-16,-7 8-29 15,-7 10 1-15,-7 7 0 16,-11-1 1-16,-11 13-4 0,-20 16 0 16,-1 15 1-16,4 16 0 15,8-3-5-15,2-4 0 16,8-15-7-16,14-15 1 15</inkml:trace>
  <inkml:trace contextRef="#ctx0" brushRef="#br1" timeOffset="34996.396">30600 16707 38 0,'3'6'19'0,"22"35"-18"0,-18-25 31 0,0 3-32 15,0 6 1-15,0 3 0 16,0 3 0-16,1 1-3 16,-1-4 1-16,0 0-7 15,0-3 0-15,0-12-4 16,7-10 1-16</inkml:trace>
  <inkml:trace contextRef="#ctx0" brushRef="#br1" timeOffset="35161.501">31196 16945 53 0,'0'41'26'0,"-14"-16"-51"0,7-22 53 15,-4-3-48-15,-10 0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3:01:08.394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0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6T03:01:54.219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17628 3810 23 0,'4'-7'11'0,"-4"4"2"0,0 3 12 16,0 0-23-16,3 3 0 16,1 7 2-16,-1-1 1 15,1 1-6-15,-4 8 0 16,0 14 3-16,0 2 1 15,0 16-2-15,0 10 1 16,0 15-2-16,3 10 1 16,1 3-1-16,3 21 1 15,0 14-1-15,4 5 1 0,-1 23 0 16,4 2 1-16,4 23-1 16,0 15 1-16,6 16-1 15,-2 25 1-15,2 16-1 16,-6 22 1-16,0 12-2 15,-1 35 1-15,-10 6-1 16,0 25 1-16,-3 19 0 16,-8 15 0-16,-3 26-1 15,0 9 0-15,-3 31 0 16,-5 10 0-16,1 9 0 16,-3 10 1-16,-1-3-1 15,-3 2 0-15,0-5 0 16,0 5 0-16,-4-24 0 15,0-13 1-15,-3-22-1 16,7-9 0 0,-25 181-3-1,7-125 1-15,7-94-6 0,4-41 1 16,3-46-7-16,4-39 1 16</inkml:trace>
  <inkml:trace contextRef="#ctx0" brushRef="#br0" timeOffset="2011.367">1147 4249 25 0,'0'0'12'0,"-8"3"-3"16,8-3 13-16,0 0-20 15,0 0 1-15,0 0 3 16,0 0 0-16,0 0-6 16,0 0 1-16,0 6 4 15,0-6 0-15,8 0-2 16,2 0 1-16,4 3-2 15,4-3 1-15,3 0-3 16,7 0 1-16,-7 0-1 16,1 0 1-16,-5 3-1 15,1 4 0-15,-8 5-1 16,-10 7 0-16,0 6-1 0,-10 0 1 16,-8 0-1-1,1 0 0-15,2 0 0 0,-2 4 1 16,-1 5 0-16,8-15 1 15,6 0 1-15,-3 0 0 16,14-4 0-16,-3-2 1 16,13-4 0-1,1-3 0-15,3-6-1 0,0 7 0 16,0-14-4-16,1 1 1 0,-5-3-12 16,1-4 1-16</inkml:trace>
  <inkml:trace contextRef="#ctx0" brushRef="#br0" timeOffset="2550.887">1736 4274 41 0,'53'-60'20'0,"-8"-31"-11"0,-34 72 28 16,0-6-37-16,-4-12 1 15,-4 2-1-15,-13 1 1 16,-12 9-1-16,-13 3 0 16,-18 12 0-16,-17 4 1 15,-8 15-3-15,-10 13 0 16,-7 10-2-16,-22 5 1 16,18 10-3-16,1 7 1 15,6 11-2-15,14 8 1 16,8 2 2-16,20 6 0 15,19 10 4-15,20 0 0 0,15-9 3 16,20-13 0-16,12-13 4 16,31-21 0-16,24-26 0 15,19-18 1-15,17-16-3 16,-7-16 1-16,-11-6-3 16,-10-10 0-16,-18-2-4 15,-14-4 1-15,-25-3-11 16,-10-3 1-16,-14 0-5 15,-8 7 1-15</inkml:trace>
  <inkml:trace contextRef="#ctx0" brushRef="#br0" timeOffset="3453.728">3598 4104 37 0,'113'-72'18'0,"-7"19"-12"0,-95 40 28 16,6 1-30-1,-6-7 1-15,-8 6 0 0,-3 1 0 16,-14 6-7-16,-25 12 0 16,-17 3 5-16,-25 13 0 15,-21 0-2-15,-8 16 0 16,-10 6-3-16,0 9 0 16,4 7-3-16,7 6 0 15,20-10-1-15,15-3 1 16,25-3 0-16,10-6 0 0,18-6 4 15,21-10 0-15,14-6 5 16,21-3 0-16,11-6 1 16,11-4 0-16,-8-3-1 15,0 0 0-15,-6 1-2 16,-8 2 1-16,-21 7-3 16,-7 6 0-16,-7 6-1 15,-21 6 0-15,-7 7 0 16,-11 9 0-16,-17-6 0 15,-4 0 0-15,7 3 1 16,-7 3 0-16,10 1 0 16,8-1 1-16,7-3 0 15,10-6 1-15,0-4 1 16,11-12 0-16,7-3 1 16,14-12 0-16,14 2 0 0,22-9 1 15,17-6-2 1,10-9 0-16,-3-4-2 15,4 0 0-15,-4 4-7 0,-7 2 1 16,-11 1-13-16,1-4 0 16</inkml:trace>
  <inkml:trace contextRef="#ctx0" brushRef="#br0" timeOffset="3666.709">3373 4703 52 0,'7'41'26'0,"0"3"-27"16,-7-25 36-16,0 12-36 16,0 1 0-16,0 8-24 15,-7 4 1-15,7-3 23 16,0 3 0-16</inkml:trace>
  <inkml:trace contextRef="#ctx0" brushRef="#br0" timeOffset="4191.147">2106 6096 36 0,'7'18'18'0,"7"-14"-20"0,-14-4 30 0,7 0-29 16,4 0 1-16,-4-4-1 15,4-5 1 1,-1-7 0-16,1-6 0 0,6-3 0 16,-3 0 0-16,4-3 0 15,10-3 0-15,-7-4 0 16,4 7 0-16,0 6 0 15,-4 6 1-15,0 7 0 16,-3 6 1-16,-8 12 0 16,1 4 1-16,0 9-1 15,-1 6 0-15,-3 9 0 16,-7-8 0-16,4-1-2 16,3 0 1-16,-7-6-1 15,10-3 0-15,-6 0-3 16,3-4 1-16,4-8-7 15,-4-4 0-15,3-6-3 16,4-13 0-16</inkml:trace>
  <inkml:trace contextRef="#ctx0" brushRef="#br0" timeOffset="4461.403">2713 5867 45 0,'-4'3'22'16,"18"-3"-21"-16,-3 3 43 0,7-3-43 16,-8-6 0-16,8-1-1 15,7-5 1-15,3-1-3 16,0 1 1-16,0-1-6 15,-3 4 0-15,-7-1-8 16,-8-5 1-16</inkml:trace>
  <inkml:trace contextRef="#ctx0" brushRef="#br0" timeOffset="4632.476">2713 6005 45 0,'-11'31'22'0,"22"4"-17"0,-4-32 37 0,4 0-41 16,-8 0 1-16,15-3-1 16,3-3 0-16,11-7-5 0,6-5 1 15,8-4-8-15,-3 3 0 16,-5-9-4 0,1 3 0-1</inkml:trace>
  <inkml:trace contextRef="#ctx0" brushRef="#br0" timeOffset="4856.656">3450 5751 49 0,'-3'34'24'0,"-15"32"-28"15,18-47 47-15,-7 9-43 16,7 7 0-16,0 2-8 15,7-9 1-15,-3-3-3 16,3-9 0-16</inkml:trace>
  <inkml:trace contextRef="#ctx0" brushRef="#br0" timeOffset="5481.521">2829 3741 46 0,'-7'25'23'0,"-3"19"-23"15,10-35 34 1,-18 0-32 0,4 1 0-16,-4-10 0 15,1 0 0-15,3-13-4 16,-4 1 1-16,7-4 2 16,4-3 1-16,4-6-2 15,3 3 0-15,3 0 0 16,15-3 0-16,-8 3 0 15,8 7 0-15,3 5 0 16,-3 10 1-16,7 3-1 16,10 10 1-16,-3 12-1 0,10 9 1 15,-7 1-1-15,8 3 1 16,-1-7 0-16,14 0 0 16,-6-6 0-16,-11-15 1 15,-1-10 0-15,5-3 0 16,-15-16 0-16,-3-9 1 15,-8-4-2-15,-6 1 0 16,-11-7-1-16,-4 7 0 16,-20 9-8-16,-12 12 1 15,-2 1-10-15,-8 9 1 16</inkml:trace>
  <inkml:trace contextRef="#ctx0" brushRef="#br0" timeOffset="5964.448">4593 3847 52 0,'11'28'26'0,"-1"70"-28"0,-10-76 40 0,0 22-38 15,4 9 1-15,3 13-1 16,4 0 0-16,-1-4-3 15,1-5 0-15,-1-10-5 16,1-10 0-16,-4-18-6 16,0-9 0-16</inkml:trace>
  <inkml:trace contextRef="#ctx0" brushRef="#br0" timeOffset="6217.03">5182 4064 57 0,'4'15'28'0,"-29"73"-36"0,15-60 53 16,-12 13-44 0,-6 9 0-16,-21 16 0 0,-11 25 1 15,0 28-3 1,-11 13 1-16,-6 3-1 0,6-7 0 15,1 4-5-15,13-29 1 16,8-18-9-16,10-16 0 16,7-16-2-16,15-18 0 15</inkml:trace>
  <inkml:trace contextRef="#ctx0" brushRef="#br0" timeOffset="6667.954">4812 5324 52 0,'-11'25'26'0,"4"10"-36"15,7-29 53-15,-3 0-43 16,-1 1 0-16,1-1 0 16,3-6 1-16,0 0-2 15,7-6 1-15,3-7 0 16,1-3 1-16,3-9-2 16,4-3 1-16,10 0-1 0,-7 0 0 15,0 3-1-15,7-1 1 16,-10 8 0-16,3 8 0 15,0 1 0-15,1 3 1 16,-5 12 0-16,4 3 0 16,-10 7 1-16,7 9 1 15,-8 3-2-15,4 10 1 16,0-4-1-16,1 10 1 16,2-6-1-16,-6-1 1 15,3-2-4-15,0-4 1 0,0-9-12 16,-3-12 1-16</inkml:trace>
  <inkml:trace contextRef="#ctx0" brushRef="#br0" timeOffset="7344.042">5299 4832 46 0,'-4'-3'23'0,"8"15"-19"0,-4-12 33 16,0 0-35-16,0 0 1 15,0 0 0-15,0 0 1 16,0 0-5-16,0 0 0 15,3 0 4-15,-3 3 0 16,0 1-2-16,0-1 1 16,0 0-1-16,7 0 1 15,-7 0-2-15,0-3 1 16,4 6-1-16,-4-2 0 16,0-1 0-16,0 0 0 0,0 0 0 15,0 0 0-15,0 0 0 16,-4 3 0-16,4-2-1 15,-7 2 1-15,7-3-1 16,0 0 1-16,0-3 0 16,-3 3 0-16,3-3 0 15,0 0 0-15,0 3 0 16,0-3 0-16,0 0 0 16,0 0 1-16,0 4-1 15,0-4 0-15,0 0 0 16,0 0 0-16,0 0 0 15,0 0 0-15,0 0 0 16,0-7 0-16,0 7 0 16,0 0 0-16,0 0 0 15,0 0 0-15,0 0 0 16,0 0 1-16,0 3-1 0,3 4 0 16,-3-4 0-16,0 3 1 15,0 3-1-15,0 1 0 16,0 2 0-16,0 7 0 15,7 9-2-15,4-2 1 16,-8 5-6-16,8-9 0 16,0-3-10-16,-4-7 1 15</inkml:trace>
  <inkml:trace contextRef="#ctx0" brushRef="#br0" timeOffset="7779.654">5500 5544 42 0,'14'-3'21'0,"-3"-10"-14"0,-8 7 28 15,1-1-34-15,-4-5 0 16,-4-1 0-16,-3 4 0 15,-11 6-1-15,4 3 0 16,-7 3 1-16,3 6 0 16,1 4 0-16,3 6 0 15,3 3 0-15,4 3 0 16,7-3 0-16,4-3 0 16,10-4-4-16,0-5 1 15,3-7-13-15,5-16 1 16</inkml:trace>
  <inkml:trace contextRef="#ctx0" brushRef="#br0" timeOffset="9641.498">8809 4641 38 0,'-4'43'19'0,"15"-2"-18"0,-8-25 20 16,-3 12-21-16,0 16 1 16,-3 9-1-16,-4 7 1 15,3 6-2-15,-6-10 1 16,3 1-4-16,0-17 1 16,0-5-7-16,7-23 0 15</inkml:trace>
  <inkml:trace contextRef="#ctx0" brushRef="#br0" timeOffset="10150.415">8650 4750 41 0,'0'35'20'0,"7"-32"-15"16,-7-3 35-16,7-3-38 15,4-7 0-15,-1-5 2 16,19-10 0-16,2-4-5 16,8 4 1-16,7-6 3 15,3-7 0-15,1 4-1 16,-4 9 0-16,-18 0-1 16,-3 9 1-16,-4 10-2 15,-4 6 1-15,-2 9-1 16,-8 4 0-16,-11 2-1 15,-7 10 0-15,-6 13-1 0,-4-10 1 16,-11 7-2-16,4-7 1 16,3 0-2-16,0-6 1 15,4 0-1-15,7-6 0 16,3-7-1-16,8-6 1 16,3 1 2-16,10-4 0 15,5 0 1-15,9 0 0 47,-6 3 1-47,3 3 0 0,0 3 1 0,0 4 1 16,-3 6-1-16,0 6 0 0,-4 0 0 0,0 3 0 0,-3 0-1 15,3-3 0-15,-11 0-3 16,8-12 0-16,6-4-5 16,5-2 0-16,-1-7-4 15,14-7 0-15</inkml:trace>
  <inkml:trace contextRef="#ctx0" brushRef="#br0" timeOffset="10675.158">9430 4895 36 0,'3'-4'18'0,"1"4"-18"16,-4 4 32-16,-4 2-33 15,-3 0 1-15,-3 4 1 16,-4-1 1-16,-1 0-2 15,1 1 0-15,-3-1 1 0,-1-3 0 16,4 4 0-16,3-1 0 16,11 1-2-1,-7-4 1-15,14 0-2 0,-3 4 1 16,6-1-1-16,1 0 0 16,0 1-1-16,-1-1 1 15,4 4 0-15,-7-4 1 16,4-6 1-16,0 4 0 15,3-1-1-15,-4-3 1 16,4-3 0-16,4-3 0 16,0-3 1-16,6-4 0 0,5-12 0 15,-1 3 0-15,0-15 0 16,4-7 0 0,3-12 0-16,4-10 0 0,0-9-1 15,-4-10 1-15,-7-5-2 16,0-4 1-16,-17 3-1 15,0 3 1-15,-4 23-1 16,-7 11 1-16,-4 17 0 16,-7-1 0-16,-3 26 2 15,-10 9 0-15,2 22 0 16,1 12 1-16,4 17-1 16,-1 21 0-16,0 12 0 15,8 14 0-15,6-1-3 16,1-9 0-16,3-23-11 15,3-11 0-15</inkml:trace>
  <inkml:trace contextRef="#ctx0" brushRef="#br0" timeOffset="10903.073">9564 4750 53 0,'21'35'26'0,"21"-35"-31"0,-28 0 42 15,11 0-38-15,7 0 0 0,3 0-5 16,7 0 1-16,-6 0-4 16,-1 0 0-16,-3-6-5 15,3 2 1-15</inkml:trace>
  <inkml:trace contextRef="#ctx0" brushRef="#br0" timeOffset="11057.524">10005 4879 38 0,'-7'56'19'0,"7"-15"-26"16,0-35 35-16,0 1-28 15,0-1 0-15,0 0-8 16,0-6 1-16,0 0 1 15,0-12 0-15</inkml:trace>
  <inkml:trace contextRef="#ctx0" brushRef="#br0" timeOffset="11441.317">10015 4760 40 0,'14'28'20'0,"11"-15"-28"0,-14-10 35 15,-1 0-27-15,4-3 0 16,4 0-7-16,3 0 0 16,-3 0 2-16,3-3 0 15,4 0-5-15,3-1 0 16,4-2-1 0,-82-47 11-16,124 100-1 15,-52-53 0-15,-5-4 6 16,-6 7 1-16,-4 3 1 15,-7 3 1-15,-4 3-5 16,-3-6 1-16,-3 4 0 16,-4 2 0-16,-1 3-1 15,1 10 0-15,4 6-1 16,3-9 0-16,3 6-1 16,1 3 1-16,6-9-3 15,4-1 1-15,7-9-2 16,4 1 0-16,3-17-5 15,4 1 1-15,-4-7-3 16,-3-9 0-16</inkml:trace>
  <inkml:trace contextRef="#ctx0" brushRef="#br0" timeOffset="12283.662">10957 4637 55 0,'-3'-6'27'0,"10"0"-33"0,-7 9 58 15,0 0-52 1,0 3 1-16,0 1 0 0,0-1 0 16,0-3-5-16,0 3 0 15,0-2-12-15,7-4 1 16</inkml:trace>
  <inkml:trace contextRef="#ctx0" brushRef="#br0" timeOffset="12478.733">10922 4998 41 0,'25'13'20'0,"21"-4"-48"16,-32-6 23-16,3-3-2 16,8 6 0-16</inkml:trace>
  <inkml:trace contextRef="#ctx0" brushRef="#br0" timeOffset="13225.737">13614 4713 53 0,'-4'-13'26'0,"-13"16"-33"16,6-6 53-16,-7 6-46 15,-10 0 0-15,-11 4 1 16,-3 2 0-16,-7 7-1 16,3 6 1-16,0 3 0 15,4 6 0-15,3 4-1 16,7-1 1-16,7 1-2 16,8-1 0-16,10-6-1 0,14-3 0 15,7-9 0-15,7-6 0 16,7-10 0-16,4-7 1 15,3-2 0-15,0-1 1 32,-3-8 0-32,0 2 0 0,-4-3-1 0,0-3 1 15,-10 7 0-15,-4-1 0 16,0 6 1-16,0 10 0 0,0 10 0 16,-3 2 1-1,-4 10-1-15,0 7 1 0,0 5-1 16,0-3 1-16,-3 10-2 15,-4-6 1-15,3-1-2 16,1-9 0-16,3-3-6 16,0-6 0-16,4-10-9 15,-1-9 1-15</inkml:trace>
  <inkml:trace contextRef="#ctx0" brushRef="#br0" timeOffset="13560.138">13702 5205 41 0,'7'44'20'0,"4"-19"-21"15,-15-19 30-15,4-3-31 16,-4 1 1-16,1-4-1 16,-1 0 1-16,1-7 2 0,3-2 0 15,0-7-2-15,3-6 1 16,8 3 0-16,0-3 0 15,3 1 1-15,0-1 0 16,3 3-1-16,5 6 1 16,-1 7 2-16,0 6 0 15,0 13 0-15,-3-7 1 16,-1 13 0-16,-2 3 0 16,-5 6-1-16,4-3 1 15,-3 0-6-15,-1-3 1 16,1-13-9-16,3-2 0 0,0-17-5 15,-3-6 0-15</inkml:trace>
  <inkml:trace contextRef="#ctx0" brushRef="#br0" timeOffset="13920.139">14344 4713 47 0,'-7'9'23'0,"14"4"-19"0,-4-10 43 15,5-3-45-15,6-3 0 16,3 0 0-16,8-4 1 16,7 4-5-16,-8-6 1 15,1 9-2-15,-4-7 1 16,-7 14-14-16,-3-14 0 0</inkml:trace>
  <inkml:trace contextRef="#ctx0" brushRef="#br0" timeOffset="14084.988">14312 4976 42 0,'21'16'21'15,"18"-13"-22"-15,-21-3 25 0,3-3-35 16,11 0 0 0,-4-10-10-16,-3-3 0 15</inkml:trace>
  <inkml:trace contextRef="#ctx0" brushRef="#br0" timeOffset="14369.646">15374 4101 53 0,'-3'41'26'0,"-19"22"-31"0,22-41 50 0,-3 15-45 15,-4 4 1-15,0 9-1 16,0 0 1-16,0 10-3 16,0 0 0-16,3-7-4 15,1 0 0-15,3 0-9 16,0-15 0-16</inkml:trace>
  <inkml:trace contextRef="#ctx0" brushRef="#br0" timeOffset="14668.552">15773 4456 58 0,'0'18'29'0,"-39"51"-32"0,25-56 50 16,-18 15-46-16,-17 13 1 16,-18 15 0-16,-15 13 1 15,1 22-3-15,-3 16 0 16,-1 25 0-16,7-7 1 16,11-12-6-16,11-3 1 15,7-23-9-15,10-14 0 16,7-33-5-16,25-24 0 15</inkml:trace>
  <inkml:trace contextRef="#ctx0" brushRef="#br0" timeOffset="15073.714">15233 5343 51 0,'3'41'25'0,"-24"-7"-28"16,18-21 46-16,-1 2-43 15,1 1 0-15,-1-6-1 16,1-1 0-16,-1-6 1 16,4-12 0-16,0-7 0 15,7-3 0-15,4 0-1 16,3-6 1-16,7-6 0 15,7-4 0-15,4 7 0 16,-4 0 0-16,0 9 0 0,1 4 0 16,-5 15-1-16,1 0 1 15,-7 12 0-15,-1 7 1 16,-3 6 0-16,-3-3 0 16,-4 16-1-16,0-1 1 15,-3 1-1-15,-1 3 1 16,1-1-3-16,-1-5 0 15,1-10-9-15,3-9 1 0,3-23-5 16,5-5 1-16</inkml:trace>
  <inkml:trace contextRef="#ctx0" brushRef="#br0" timeOffset="15334.707">15896 4763 54 0,'18'0'27'0,"-11"28"-28"16,0-22 51-16,-7 4-48 16,0 12 0-16,0 0 0 15,-7 6 0-15,3 6-3 16,1 7 0-16,-1 0 1 15,1 0 0-15,-1 6-7 0,-3-13 0 16,4-6-11-16,-1-9 1 16</inkml:trace>
  <inkml:trace contextRef="#ctx0" brushRef="#br0" timeOffset="15678.772">15931 5550 54 0,'15'3'27'0,"-8"-3"-28"0,-7 0 41 0,3-6-41 15,-3 0 1 1,-3-1-1-1,-8 7 1-15,0 3 0 16,-10 4 1-16,4 5-1 16,-5 4 0-16,5 3 0 15,3 0 1-15,3-1-1 16,4-2 1-16,7 0-1 16,0-4 0-16,21-5 0 15,4-1 0-15,0-12-6 16,-1-7 1-16,1-9-10 15,-11-3 0-15</inkml:trace>
  <inkml:trace contextRef="#ctx0" brushRef="#br0" timeOffset="16785.754">1418 9338 48 0,'18'-53'24'0,"63"-82"-17"0,-53 91 24 16,22-22-29-16,10-28 0 15,10-19 1-15,-6-15 1 16,-4-17-5-16,0 4 0 15,-11-3 3-15,-3 15 0 16,-18 7-1-16,-14 19 0 0,4 15-2 16,-15 13 1-1,-3 12-2-15,-3 16 1 0,-4 22-3 16,-7 15 1-16,3 23-1 16,-7 18 0-16,-3 19-1 15,-3 16 1-15,2 10 1 16,1 21 1-16,11 12 1 15,-1 4 1-15,0 10 0 16,11 15 1-16,4-4 0 16,7-8 0-16,3-10-1 15,-4-22 1-15,4-16-1 16,8-18 1-16,2-19-4 16,8-19 1-16,7-16-10 15,-7-19 0-15,6-15 0 16,1-6 0-16</inkml:trace>
  <inkml:trace contextRef="#ctx0" brushRef="#br0" timeOffset="16967.663">2371 8770 46 0,'0'60'23'0,"-14"-19"-29"0,10-32 48 16,4 10-42-16,-11 3 0 15,4 3-4-15,4-6 0 16,-8-7-3-16,11-8 0 16,0-14-6-16,4-12 0 15</inkml:trace>
  <inkml:trace contextRef="#ctx0" brushRef="#br0" timeOffset="17146.853">2342 8570 43 0,'11'37'21'0,"7"-18"-23"0,-15-16 39 0,-3 4-38 0,7-4 1 0,4 0-7 16,-1-3 0-16,5-3-2 15,2-10 1-15</inkml:trace>
  <inkml:trace contextRef="#ctx0" brushRef="#br0" timeOffset="17673.702">2582 8940 37 0,'11'22'18'0,"-11"-16"-20"0,0-6 25 15,7-6-24-15,-7-7 1 16,11-9-1-16,-8 3 0 16,8-6 1-16,6-3 1 15,1 3-1-15,3 3 1 0,0 6-1 16,-3 7 0-16,3 3 0 16,0 6 1-16,0 0-1 15,1 6 1-15,2 0-1 16,-10 1 0-16,4-1-1 15,0 0 1-15,-4 0 0 16,-4 1 0-16,1-4-1 16,0 3 1-16,3 0-1 15,-11 1 0-15,8-1 0 16,-1-3 0-16,1 0 0 16,7 0 0-16,-11-6 0 15,7-3 0-15,3-7 1 16,-6-2 0-16,7-4 1 15,3-3 0-15,0 0 1 16,7 0 0-16,-3 0 0 16,0 0 1-16,6 6 0 0,-2 7 1 15,-8 3-2-15,0 9 0 16,0 13-1-16,0 12 1 16,4 9-3-16,-4 7 0 15,7 3-9-15,-14-6 1 16,4-13-3-16,-7-12 0 15</inkml:trace>
  <inkml:trace contextRef="#ctx0" brushRef="#br0" timeOffset="18228.597">1517 9652 43 0,'11'3'21'0,"-4"-6"-23"15,-7 3 43-15,0 0-41 16,0 0 1-16,0 3-1 0,0 0 1 16,-7 0-2-16,7 0 1 15,0-3 0-15,0 0 0 16,10-6 0-16,1-7 0 15,10 4 0-15,4 0 1 16,-4-4-1-16,7 4 1 16,-7 2-1-16,-7 4 0 15,4 3 0-15,0 3 1 16,-8-3-2-16,1 7 1 16,-1 2 0-16,8 4 1 15,-8 2-1-15,5 1 1 0,2 3-1 16,-6 0 1-16,6-1 0 15,-2 4 0-15,2 0-2 16,-6-6 1-16,6 0-5 16,-2-7 0-16,2-6-9 15,4-12 1-15</inkml:trace>
  <inkml:trace contextRef="#ctx0" brushRef="#br0" timeOffset="18468.584">2152 9648 46 0,'-7'32'23'0,"7"-23"-16"0,0-9 35 16,0 7-40-16,7-4 1 15,-4 0-1-15,5 0 1 16,6 0-5-16,3-3 1 15,1 0-1-15,3-6 0 16,7-4-12-16,-7 1 1 16,1-7-3-16,-5-3 0 15</inkml:trace>
  <inkml:trace contextRef="#ctx0" brushRef="#br0" timeOffset="18723.858">2385 9608 47 0,'17'15'23'0,"12"-21"-14"0,-19 6 43 0,1 0-51 16,3-3 0-16,-3 3 0 15,3 3 1-15,-11 7-3 16,4 8 0-16,-7 4 1 15,0 0 0-15,0 6-4 16,-10 4 1-16,-8-7-6 16,7-3 0-16,-6-10-8 15,6-8 1-15</inkml:trace>
  <inkml:trace contextRef="#ctx0" brushRef="#br0" timeOffset="19157.221">3041 9639 38 0,'0'16'19'0,"-11"12"-17"0,1-22 26 15,-1 4-27-15,1 2 0 16,-15 1 0-16,4-7 1 15,0 0-3-15,-1-3 0 0,1-6 2 16,4 0 0-16,-1-3-1 16,14-4 1-16,-3 1-2 15,14 0 1-15,8 2-1 16,9 1 1-16,1 9-1 16,3 4 1-16,0 2 0 15,-6 3 0-15,6 4 1 16,0 3 0-16,4 0 1 15,7-7 0-15,3-2 1 16,0-4 0-16,8-6-1 16,6-6 1-16,-7-7-1 15,-6-3 1-15,-4-5-2 16,-11-5 0-16,-14 5-2 16,-14 2 1-16,-14 0-5 15,-14 3 0-15,-11 1-9 0,-14-1 0 16</inkml:trace>
  <inkml:trace contextRef="#ctx0" brushRef="#br0" timeOffset="19609.432">4233 7516 48 0,'-7'-16'24'0,"0"48"-17"16,7-17 38-16,-3 17-42 16,-4 12 0-16,3 22 3 15,-6 21 1-15,-1 23-9 0,-3 28 1 16,0 31 4-16,3 38 1 15,-6 10-5-15,6 21 1 16,0-15-6-16,1-10 0 16,10-31-7-16,-7-25 0 15,3-38-6-15,4-35 1 16</inkml:trace>
  <inkml:trace contextRef="#ctx0" brushRef="#br0" timeOffset="20148.126">5175 8059 41 0,'-3'6'20'0,"-8"-37"-15"15,4 24 33-15,-3 1-35 16,-5 0 0-16,-2-1 2 16,-4 7 0-16,-4 7-6 15,0 2 0-15,1 7 4 16,2 3 0-16,1-1-1 15,7 1 0-15,0 6-1 0,3 0 0 16,8-3-1-16,3 0 1 16,3-3-1-16,8 0 1 15,3-10-2-15,7 1 1 16,-7-4-1-16,4-3 0 16,0-3-1-16,-4-3 1 15,3 3-1-15,-10 0 0 16,4-3 1-16,0 3 0 0,-8 3 1 15,4 6 0-15,4-2 0 16,-8 2 0-16,4-3 0 16,-3 4 1-16,-1-1-1 15,1 1 1-15,3-1-5 16,-3 0 0-16,3-2-8 16,3-7 0-16,1-7-3 15,-1 1 0-15</inkml:trace>
  <inkml:trace contextRef="#ctx0" brushRef="#br0" timeOffset="20464.589">5271 8369 37 0,'0'25'18'0,"3"0"-20"16,-3-22 32-16,0 1-30 15,0-1 0-15,0-3 0 0,0 0 1 16,0-10-2-16,0 1 1 15,7-4 0-15,0-2 0 16,0-1-1-16,7 0 1 16,-3-6-1-16,-1 7 1 15,1 2-1-15,3 7 1 16,4 3 0-16,3 3 1 16,4 6 0-16,-4-3 1 15,-4 6-1-15,5 7 0 16,-8 3 0-16,3 0 0 15,-6 0-1-15,0 3 1 16,-1-4-4-16,1-2 1 16,-1-7-10-16,1 1 1 0</inkml:trace>
  <inkml:trace contextRef="#ctx0" brushRef="#br0" timeOffset="20693.253">5779 8385 49 0,'14'15'24'0,"3"-8"-29"16,-10-7 42-16,4 0-38 15,10-7 1-15,-3-2-2 16,6 0 1-16,1-4-6 15,0 4 1-15,-4-7-7 16,-7-6 0-16</inkml:trace>
  <inkml:trace contextRef="#ctx0" brushRef="#br0" timeOffset="20883.764">5920 8288 45 0,'0'31'22'0,"0"16"-26"0,-4-31 38 16,1 2-34-16,3 1 0 0,0 3-3 15,3-3 0 1,1 0-4-16,6-10 1 0,1-9-6 16,10-9 0-16</inkml:trace>
  <inkml:trace contextRef="#ctx0" brushRef="#br0" timeOffset="21064.224">6368 8084 40 0,'-4'37'20'0,"4"29"-22"15,0-44 35-15,0 6-33 16,-3 13 0-16,-1 6-8 0,-3 6 0 15,3 1 0 1,-6-13 1-16</inkml:trace>
  <inkml:trace contextRef="#ctx0" brushRef="#br0" timeOffset="21378.584">4847 9172 65 0,'14'12'32'0,"50"-21"-37"16,-36 3 63-16,14-4-56 15,18-12 0-15,46 4 0 16,21-11 1-16,25-5-5 16,7-7 1-16,10 7 0 15,-28-1 1-15,-14 1-10 16,-21 18 1-16,-21 0-11 16,-25 7 1-16</inkml:trace>
  <inkml:trace contextRef="#ctx0" brushRef="#br0" timeOffset="21861.415">5722 9561 46 0,'7'3'23'0,"-17"-22"-24"0,10 13 29 0,-11-1-28 16,-7-2 1 0,1 3 0-16,-4 3 0 31,-11 15-1-31,-7 7 1 0,7 0 1 15,4-4 0-15,7 4-1 16,10-3 0-16,1 3 0 16,10-7 0-16,10 1-1 15,1-7 1-15,3 4-1 16,4-10 0-16,-1 0 0 16,4 3 0-16,-3-3 0 15,-4-3 0-15,4 3 0 16,-4 0 0-16,0 0 0 15,-3 3 1-15,-1 3-1 16,1 0 0-16,-8 4-1 16,1 2 1-16,-1 4-8 0,4 0 1 15,-3-4-7-15,3-6 1 16</inkml:trace>
  <inkml:trace contextRef="#ctx0" brushRef="#br0" timeOffset="22191.289">5906 9780 42 0,'7'32'21'0,"-14"-1"-23"0,7-28 34 0,-4 3-32 16,4-3 1-16,0 1-2 15,0-4 1-15,0-7 0 16,0-2 0-16,4-10 0 15,3 3 0-15,0 4 0 16,10-7 0-16,-3-3 0 16,11 0 0-16,-4-3 0 15,0 9 0-15,1 7 0 16,-1 0 1-16,0 12-1 16,-3 3 0-16,-1 7 0 15,-6 2 1-15,-4 4-3 16,0 9 1-16,0 0-10 15,0 7 1-15,4-7-2 16,-1-9 1 0</inkml:trace>
  <inkml:trace contextRef="#ctx0" brushRef="#br0" timeOffset="22520.268">6904 7485 44 0,'0'50'22'0,"10"41"-23"15,-6-57 44 1,0 23-41-16,-1 24 0 0,1 26 2 15,-4 28 1-15,-4 18-6 16,4 36 0-16,-7 11 3 16,3 10 1-16,-3-3-2 15,4-12 0-15,6-7-3 16,1-22 0-16,10-31-6 16,7-28 0-16,4-32-8 15,7-28 1-15</inkml:trace>
  <inkml:trace contextRef="#ctx0" brushRef="#br0" timeOffset="22882.52">7549 8865 48 0,'22'-7'24'0,"41"-15"-28"16,-38 16 39-16,14-7-35 15,14 1 0-15,-4-4-6 16,0 1 0-16,-13 2-4 16,-8 7 0-16</inkml:trace>
  <inkml:trace contextRef="#ctx0" brushRef="#br0" timeOffset="23046.714">7454 9263 37 0,'7'19'18'0,"18"-4"-18"0,-14-15 23 15,6-3-30-15,15-9 1 16,10 2-13-16,15-15 0 15</inkml:trace>
  <inkml:trace contextRef="#ctx0" brushRef="#br0" timeOffset="23573.196">8266 9777 46 0,'-4'35'23'0,"15"-51"-24"15,-1 3 42-15,8-12-37 16,14-9 0-16,13-23 2 16,15-27 1-16,15-26-9 15,16-28 1-15,5-35 4 16,2-21 1-16,-20-19-3 0,-15 3 1 16,-17 9-1-16,-21 13 0 15,-11 25-1-15,-14 22 0 16,-14 31 0-16,-11 19 0 15,-10 28-1-15,-4 19 0 16,-7 32 0-16,-3 24 0 16,3 23-1-16,4 31 0 15,3 25-1-15,7 31 1 16,11 22 0-16,0 16 1 16,14 16 0-16,7-1 0 15,7-2-1-15,14-16 0 0,4-19-1 16,10-29 0-16,0-24-4 15,4-25 0-15,0-23-8 16,0-18 1-16</inkml:trace>
  <inkml:trace contextRef="#ctx0" brushRef="#br0" timeOffset="23766.283">9148 8940 47 0,'0'78'23'0,"-4"-9"-20"16,-3-47 39-16,7 9-41 16,-4 4 1-16,1 6-2 15,3 3 1-15,-4-13-4 0,4-9 0 16,0-16-8-16,4-12 0 16,-4-19-4-16,7-13 0 15</inkml:trace>
  <inkml:trace contextRef="#ctx0" brushRef="#br0" timeOffset="23931.7">9155 8839 47 0,'21'38'23'0,"0"-25"-27"0,-14-17 43 15,4 4-39-15,3 0 0 16,0 0-14-16,7-3 1 0,0 3 6 15,0 0 1-15</inkml:trace>
  <inkml:trace contextRef="#ctx0" brushRef="#br0" timeOffset="24398.112">9391 9219 27 0,'3'19'13'0,"5"-19"-15"15,-5-3 15-15,8-7-13 16,-4-2 0-16,3-10-1 16,1-3 1-16,-1-1 0 15,5 11 0-15,-1-1 0 16,0 4 1-16,0 5 0 0,-4 10 1 16,1 10 0-16,0 9 1 15,-1 3-1-15,1 0 0 16,-1 3 0-16,-3 1 0 15,1-11-2-15,-1-2 0 16,0-7-1-16,0-5 1 16,0-4-1-16,0-7 0 15,0 1-1-15,0-3 0 16,0-7 0-16,0-3 0 0,4 0 1 16,3-3 0-16,0-6 0 15,7 6 0-15,0 3 2 16,4 4 0-16,0 2 1 15,3 4 0-15,-4 2 1 16,1 1 1-16,-4 6 0 16,0 6 0-16,4 7 0 15,-4 6 0-15,-3 6-2 16,0 0 0-16,-1 0-5 16,1 0 1-16,-4-6-9 15,-3-13 0-15</inkml:trace>
  <inkml:trace contextRef="#ctx0" brushRef="#br0" timeOffset="25056.853">8308 10050 48 0,'0'34'24'0,"-11"17"-24"16,11-42 42-16,-7 3-42 15,4 4 1-15,-1 3 0 16,4 0 0-16,0-4-2 16,0-2 1-16,4-7 0 15,6-9 0-15,1-13-1 0,0 1 1 16,6-10-1-16,4-7 1 15,4-5-1-15,10 5 1 16,-14 1-1-16,8 6 1 16,-8 6-1-16,-4 13 0 15,5 6 0-15,-5 9 0 16,1 7 0-16,-4 6 1 16,0 0-1-16,-3-3 0 15,-4-1-1-15,0 4 0 16,-4 0-4-16,4 0 0 0,4-3-7 15,-7-13 0-15</inkml:trace>
  <inkml:trace contextRef="#ctx0" brushRef="#br0" timeOffset="25298.103">8837 10122 52 0,'0'19'26'0,"0"-7"-29"15,4-9 48-15,-1 1-45 16,4-1 1-16,7 0-1 16,0-3 0-16,11-3-3 15,10-4 1-15,1-5-9 16,-8-4 0-16,-3-9-4 0,-4 0 0 15</inkml:trace>
  <inkml:trace contextRef="#ctx0" brushRef="#br0" timeOffset="25524.146">9052 10012 46 0,'18'19'23'0,"7"3"-21"0,-22-19 41 0,4 3-42 16,11 1 1-16,3 2 0 16,4 0 1-16,-1 1-5 15,-2 2 1-15,-8-2 1 16,-14 9 1-16,-7 3-7 16,-7 6 1-16,-4-3-10 15,0-6 0-15</inkml:trace>
  <inkml:trace contextRef="#ctx0" brushRef="#br0" timeOffset="26168.923">9962 10116 52 0,'-28'59'26'0,"-39"-34"-27"16,50-21 42-16,-5 5-41 16,-2 0 0-16,-1-2 0 15,4-4 0-15,3-3 0 16,8-10 0-16,3 1 0 15,7-7 0-15,7-6-1 16,7-3 0-16,7-3 0 16,7 6 0-16,0 3 0 15,4 7 0-15,0 5 0 16,3 11 0-16,-3 5 1 16,0 7 0-16,-1-1 0 0,-2-2 1 15,-1 9-1 1,0-3 0-16,-3-1 0 0,-4-2 1 15,7-3-1-15,4-4 0 16,0-9 0-16,3-6 1 16,-7-4-1-16,0 1 1 15,-10-7-1-15,-4-3 1 16,-14 1-1-16,-14-4 0 16,-11 6 0-16,-3 7 1 15,-11 9-7-15,-7 9 0 16,1 0-8-16,2-2 0 0</inkml:trace>
  <inkml:trace contextRef="#ctx0" brushRef="#br0" timeOffset="27053.344">11511 7134 40 0,'4'28'20'0,"-15"22"-9"0,8-25 26 15,-8 16-34-15,4-10 0 16,-14 60 2-16,-7 19 1 0,-4 15-7 16,4 38 0-16,-8 13 4 15,1 40 1-15,3 20-3 16,8 18 1-16,2 3-2 16,8-3 1-16,7-10-3 15,0-37 1-15,0-25-6 16,0-25 1-16,0-35-11 15,7-37 1-15</inkml:trace>
  <inkml:trace contextRef="#ctx0" brushRef="#br0" timeOffset="27489.393">11811 9166 45 0,'-11'22'22'0,"18"-19"-14"0,-7-3 31 0,8 0-35 16,2 3 1-16,4-6 3 15,11-4 0-15,17 1-9 16,25-10 1-16,18-2 7 16,21-4 0-16,21 0-3 15,28-13 1-15,4-2-3 16,21-10 1-16,0-7-2 15,0 1 0-15,3 3-4 16,-14 6 1-16,-31 3-5 16,-18 10 0-16,-25 9-13 15,-10-3 0-15,-29 9-1 16,-21 10 1-16</inkml:trace>
  <inkml:trace contextRef="#ctx0" brushRef="#br0" timeOffset="27837.109">12852 9112 54 0,'28'22'27'0,"-28"19"-35"15,-4-25 53-15,1 6-46 16,-4 12 1-16,0 4-1 15,0-1 1-15,0 4-6 16,0 3 1-16,7-3-10 16,3-10 1-16</inkml:trace>
  <inkml:trace contextRef="#ctx0" brushRef="#br0" timeOffset="28074.421">13349 9206 45 0,'-21'54'22'0,"-43"18"-13"0,40-50 33 16,-22 12-40-16,-3 16 0 16,-19 7 1-16,-13 18 0 15,-10 16-4-15,-8 12 1 16,11 4-1-16,7-3 1 15,13-4-9-15,12-3 0 16,14-25-7-16,6-25 0 16</inkml:trace>
  <inkml:trace contextRef="#ctx0" brushRef="#br0" timeOffset="28479.517">12883 10100 44 0,'-24'78'22'0,"-8"-34"-23"16,21-31 34-16,1-1-31 16,-4 1 1-16,3-4-1 15,1-2 0-15,3-1-3 16,3-9 0-16,4-7 2 15,7-5 1-15,7-4-2 0,4-3 0 16,3-3 0 0,4-3 0-16,-1-1-1 0,1-2 1 15,0 9-1-15,-4 3 1 16,4 7 0-16,-4 2 0 16,0 10 1-16,-3 7 1 15,-4 8 0-15,-7 4 0 16,-4-3 0-16,-3 9 1 15,-3 3-2-15,-4 3 1 16,3 4-6-16,1-7 1 16,3-3-10-16,0-9 0 0,7-19-2 15,7-7 0-15</inkml:trace>
  <inkml:trace contextRef="#ctx0" brushRef="#br0" timeOffset="28751.114">13466 9608 54 0,'3'15'27'0,"-6"10"-35"15,-1-12 54-15,-3 6-45 16,0 9 0-16,0 7 0 0,0 5 0 16,0 1-2-16,-4-3 0 15,8-4-4-15,-1-9 1 16,4-6-12-16,0-6 1 16</inkml:trace>
  <inkml:trace contextRef="#ctx0" brushRef="#br0" timeOffset="29084.106">13487 10251 44 0,'7'9'22'0,"3"-28"-20"15,-6 16 30-15,-4 3-31 16,0-6 0-16,-4-1 0 16,-6 7 1-16,-4 4-3 15,-4-1 1-15,0 6 1 16,-3 4 1-16,0 2-2 16,3 4 1-16,8 3-1 15,3-3 1-15,7 0-1 16,7-7 0-16,7-5-1 15,4-7 1-15,3-10-5 16,-4-2 1-16,-3-7-10 16,1-3 1-16</inkml:trace>
  <inkml:trace contextRef="#ctx0" brushRef="#br0" timeOffset="29744.416">14891 6933 53 0,'10'-6'26'0,"1"-4"-26"0,-11 10 43 16,3 6-41-16,-3 4 0 15,-3 9 2-15,-8 15 0 16,-10 16-4-16,-7 26 0 16,-11 30 3-16,0 32 1 0,1 41-1 15,2 44 0-15,1 27-1 16,7 39 0-16,7 28-2 15,3 15 1-15,7 4-2 16,4-4 1-16,0-37-3 16,4-44 1-16,3-44-7 15,7-35 0-15,0-47-10 16,-7-37 1-16</inkml:trace>
  <inkml:trace contextRef="#ctx0" brushRef="#br0" timeOffset="30387.046">12538 7149 62 0,'7'22'31'0,"0"6"-37"16,-7-15 50-16,3 12-45 0,1 6 1 15,-1 13-2-15,4 3 1 16,-3-3-4-16,3 0 0 0,-3-9-12 16,3-10 1-16</inkml:trace>
  <inkml:trace contextRef="#ctx0" brushRef="#br0" timeOffset="30673.387">13021 7215 55 0,'7'6'27'0,"-17"16"-25"15,2-12 43-15,1 12-43 16,-7 3 1-16,-14 19 1 16,-14 9 1-16,-15 19-6 15,-3 13 0-15,-7 9 4 16,-3 22 0-16,6 12-3 16,4 1 0-16,-3-16-5 0,3-19 1 15,3-13-8-15,15-15 1 16,10-22-8-16,11-22 0 15</inkml:trace>
  <inkml:trace contextRef="#ctx0" brushRef="#br0" timeOffset="31064.601">12891 7792 52 0,'-4'9'26'0,"4"-12"-28"16,-4 3 45-16,-3 7-40 15,-3 5 0-15,-4 4 1 16,-7 9 0-16,-4-3-5 16,-3 9 0-16,-1 10 4 15,-2 9 1-15,-1 13-2 16,7 0 0-16,8 2 0 16,6 1 0-16,7-12-3 15,12-7 1-15,6-13-7 16,3-12 1-16,4-6-9 0,1-7 1 15,-1-18-5-15,0-4 1 16</inkml:trace>
  <inkml:trace contextRef="#ctx0" brushRef="#br0" timeOffset="31468.011">12894 8297 57 0,'-7'28'28'0,"-7"10"-36"15,10-32 55-15,4 0-47 16,-3 1 0-16,3-4 0 16,0-3 0-16,3-7 0 15,4-2 0-15,0-7 0 16,1-6 0-16,2-3 0 15,1 0 1-15,6-3-1 16,-6 3 0-16,3 3 0 16,4 3 1-16,-4 10-1 15,3 3 1-15,-2 9-1 16,-1 6 0-16,-4 0 0 16,1 10 0-16,-4-3-1 15,-4 3 1-15,-3 0-1 0,0-1 1 16,0 1 0-1,-3 3 0-15,3-3-4 0,0 0 1 16,0-7-8-16,7-5 1 16,0-11-5-16,4-5 0 15</inkml:trace>
  <inkml:trace contextRef="#ctx0" brushRef="#br0" timeOffset="31681.082">13215 8225 47 0,'7'15'23'0,"4"-8"-24"16,-4-7 42-16,0 0-41 16,3-7 0-16,5-2-1 15,2-3 0-15,1-1-6 16,-1 0 1-16,-2 1-8 15,-5-10 1-15</inkml:trace>
  <inkml:trace contextRef="#ctx0" brushRef="#br0" timeOffset="31890.405">13275 8128 52 0,'0'37'26'0,"-3"7"-31"0,3-31 45 16,0 2-40-16,-4-2 0 15,4 3-1-15,-4-4 1 16,4 1-5-16,0-7 0 16,4 0-9-16,3-12 0 15</inkml:trace>
  <inkml:trace contextRef="#ctx0" brushRef="#br0" timeOffset="32114.778">13624 7986 54 0,'-14'44'27'0,"-11"16"-32"15,18-41 46-15,0 9-41 16,0 10 1-16,0-1-2 16,0 4 1-16,4-10-5 15,3-6 1-15,3-15-11 16,4-10 1-16</inkml:trace>
  <inkml:trace contextRef="#ctx0" brushRef="#br0" timeOffset="32398.306">13723 7667 44 0,'28'56'22'0,"-3"-18"-15"0,-14-26 32 0,3 10-36 15,3 10 0 1,1 2 0-16,-4 13 1 0,0 10-6 16,-7 12 1-16,-7 6 2 15,-7 6 1-15,-3-12-4 16,-5-6 1-16,-2-3-6 16,-1-16 0-16,4-13-9 15,4-12 1-15</inkml:trace>
  <inkml:trace contextRef="#ctx0" brushRef="#br0" timeOffset="32670.153">14203 7667 53 0,'17'44'26'0,"-13"9"-24"0,-4-41 43 16,-4 10-44-16,-3 3 1 15,0 1 0-15,-3 5 0 16,-4 10-3-16,0-4 0 16,3 7-1-16,0-3 1 15,4-7-10-15,0-2 1 16,4-20-7-16,3-2 1 15</inkml:trace>
  <inkml:trace contextRef="#ctx0" brushRef="#br0" timeOffset="32879.997">14083 8494 73 0,'-4'16'36'0,"18"-16"-54"15,-6 0 72-15,-1 0-67 16,0-3 1-16,-7-13-24 16,0 1 1-16</inkml:trace>
  <inkml:trace contextRef="#ctx0" brushRef="#br0" timeOffset="35432.049">2512 11894 47 0,'0'12'23'0,"0"-2"-13"0,0-10 23 16,10 0-32-16,1 0 1 0,0-10 1 16,17 1 1-1,11-4-5-15,10 4 0 0,11-1-2 16,3 1 1-16,-3-3-13 15,7-4 0-15</inkml:trace>
  <inkml:trace contextRef="#ctx0" brushRef="#br0" timeOffset="35627.276">2632 12399 55 0,'21'18'27'0,"60"-30"-31"15,-53 2 41-15,15-5-43 16,13-10 0-16,4-7-22 0,0-5 0 16</inkml:trace>
  <inkml:trace contextRef="#ctx0" brushRef="#br0" timeOffset="37070.203">3358 12759 57 0,'0'19'28'0,"39"-22"-27"0,-25-10 29 16,15-15-30-16,-1-16 1 15,4-19 0-15,17-18 1 16,4-29-2-16,14-18 0 16,0-4 0-16,-7-9 1 15,-7-7 0-15,-4 4 0 16,-10 0-1-16,-18 3 0 16,-3 12 0-16,-15 13 0 15,-3 19 0-15,-3 19 1 16,-4 15-1-16,-4 25 0 0,-3 23 0 15,-4 18 0-15,-3 19 0 16,-14 18 0-16,10 23 0 16,-3 9 0-16,-4 13 0 15,8 15 1-15,2 16-1 16,8 7 0-16,7 11 0 16,7 11 0-16,7-1-1 15,4-12 1-15,10-4-2 16,7-18 1-16,-7-16-5 15,4-25 0 1</inkml:trace>
  <inkml:trace contextRef="#ctx0" brushRef="#br0" timeOffset="37293.576">4209 12505 59 0,'-4'50'29'0,"-6"-18"-28"0,10-26 34 16,0 0-35-16,0 4 0 16,0-7-4-16,0-3 0 15,0-6-3-15,0-7 1 16,0-9-10-16,0-12 1 0</inkml:trace>
  <inkml:trace contextRef="#ctx0" brushRef="#br0" timeOffset="37488.816">4177 12135 45 0,'10'10'22'0,"-2"15"-17"16,-8-22 36-16,3 0-40 15,4 0 0-15,-7 0 0 16,4 0 1-16,3-6-3 16,3 6 0-16,8-3-7 15,-4 3 1-15,7-3-8 16,4 4 1-16</inkml:trace>
  <inkml:trace contextRef="#ctx0" brushRef="#br0" timeOffset="37998.947">4473 12571 42 0,'0'38'21'0,"11"-16"-24"0,-8-19 31 16,4-3-29-16,4 3 1 16,-7-6-2-16,3-7 1 15,3-2 1-15,1-7 0 16,-1 0-1-16,4 0 1 15,8 1-1-15,-1 2 1 0,-4-3 0 16,5 7 1-16,-1 5 0 16,-7 4 0-16,3 6 0 15,5 4 1-15,2 2-1 16,-10 3 1-16,4 1-1 16,-4-4 0-16,0 1-1 15,-10-4 0-15,3-3-1 16,3 0 1-16,1-3-1 15,-4 0 0-15,7 0 0 16,4-6 1-16,-8 3 0 16,12-3 0-16,-5-4 0 15,4-2 1-15,1-4-2 16,6-3 1-16,-3 7 0 16,3-7 0-16,0 0 0 15,0 0 0-15,0 4 2 16,-3 5 0-16,-4 4 1 0,-3 9 0 15,0 3 0-15,-8 10 1 16,1 12-1-16,-4-3 0 16,3 0-2-16,-6 4 1 15,6-7-5-15,-2-4 1 16,2-5-13-16,-6-10 1 16</inkml:trace>
  <inkml:trace contextRef="#ctx0" brushRef="#br0" timeOffset="38541.424">3348 13415 54 0,'-7'31'27'0,"17"-22"-32"15,-3-6 43-15,-7 1-37 16,4 2 1-16,3 3 0 0,-7-2 0 15,4-1-3-15,3 0 1 16,-7 0 1-16,7-2 0 16,3-1-1-16,1-3 1 15,-1-7-2-15,1-2 1 16,0-4-2-16,6-5 1 16,-3-4-1-16,4-3 0 15,3 3 0-15,0 6 0 16,-3-6 0-16,0 6 0 15,-4 7 1-15,3 6 1 16,1 6 0-16,3 6 1 0,-10 7-1 16,3 3 1-16,0 0-1 15,-3 6 1-15,-8-6-1 16,4-1 0-16,4 4-1 16,-11-3 0-16,10-3-7 15,-3-4 0-15,4-15-6 16,10 0 1-16</inkml:trace>
  <inkml:trace contextRef="#ctx0" brushRef="#br0" timeOffset="38794.546">3955 13364 58 0,'3'16'29'0,"15"12"-36"0,-15-21 55 16,8 5-47-1,7 1 0-15,3 2 0 0,7 1 0 16,0-7-2-16,11-2 0 16,3-1-2-16,8 0 1 15,-8-6-8-15,4-3 0 16,-11-9-7-16,0-10 1 15</inkml:trace>
  <inkml:trace contextRef="#ctx0" brushRef="#br0" timeOffset="39079.351">4434 13368 44 0,'-7'28'22'15,"14"-9"-18"-15,-7-16 36 0,4 0-36 16,3 0 0-16,-3 0 2 16,10 3 0-16,7 4-8 15,0 2 1-15,7 1 5 16,-3-4 0-16,0 1-3 16,-15 12 1-16,-6 3-2 15,-8 3 0-15,-6 6-1 16,-8 7 0-16,-3 0-5 15,-7 0 1-15,6-10-9 16,1-9 0-16,11-16-3 0,10-15 0 16</inkml:trace>
  <inkml:trace contextRef="#ctx0" brushRef="#br0" timeOffset="39515.481">5073 13697 47 0,'-4'41'23'0,"-20"-32"-26"0,20-6 44 16,-6-3-41-16,-4 0 1 0,-1-6 0 15,5-4 0-15,-8-2-1 16,4-1 0-16,7-5 1 15,0-1 1-15,7 3-1 16,7 0 1-16,11 7-1 16,-4 6 0-16,10 6 0 15,8 3 0-15,-4 4 0 16,8 5 0-16,-1 1 0 16,-3 0 0-16,-4 6-1 15,-3-7 0-15,3-5-1 16,0-1 1-16,11-12-1 15,-7-3 1-15,6-10-2 16,-6 3 1-16,-4-5 0 16,-13 2 0-16,-8 0 0 0,-11 4 1 15,-10-4-4-15,-11 7 0 16,-3 2-4-16,-4 1 0 16,4-3-7-16,-4 9 1 15</inkml:trace>
  <inkml:trace contextRef="#ctx0" brushRef="#br0" timeOffset="40310.362">7024 11668 58 0,'0'31'29'0,"-18"26"-37"0,15-42 55 0,3 1-47 16,-11 3 0-16,8 0 0 16,-1-7 0-16,0-2-1 15,1-4 1 1,14-19-1 0,3-5 0-16,-4-8 0 15,8-2 0-15,0 3-1 16,6-9 0-16,1-1 0 15,0 1 1-15,-1-1 0 16,1 10 0-16,0 6 1 16,-1 10 0-16,1 9 1 0,-7 0 1 15,3 16 0 1,-3 6 0-16,-4 9-1 0,-4 7 1 16,-3-1-1-16,0 7 0 15,-7 3-2-15,0 0 0 16,4-9-8-16,3-10 0 15,-4-19-7-15,4-12 1 16</inkml:trace>
  <inkml:trace contextRef="#ctx0" brushRef="#br0" timeOffset="40612.354">7751 11267 65 0,'0'15'32'0,"-11"35"-39"15,11-37 61-15,0 6-54 16,0 6 0-16,0 9-2 16,0 4 1-16,0 0-3 0,0-1 0 15,11 1-14-15,-4-10 0 16</inkml:trace>
  <inkml:trace contextRef="#ctx0" brushRef="#br0" timeOffset="40959.599">7874 11934 59 0,'7'4'29'0,"-3"-17"-33"0,-1 4 43 0,-3-1-39 15,-3 4 0-15,-4 6 1 16,-8 0 0-16,1 3-1 16,-3 3 0-16,-1 7 1 15,4-1 0-15,-4 7-1 16,4-3 0-16,4 6 0 16,3 3 0-16,7 3-1 15,7-6 0-15,3-3 0 16,11-3 0-16,-7-10 0 15,4-9 0-15,-4-3-6 16,0-4 1-16,-14-2-9 16,-10-7 0-16</inkml:trace>
  <inkml:trace contextRef="#ctx0" brushRef="#br0" timeOffset="41302.179">6279 12543 54 0,'-21'37'27'0,"18"-5"-22"0,6-29 45 0,4-3-44 16,4 3 0-16,3 0 5 16,25-9 0-16,28-3-13 15,42-10 1-15,18-6 8 16,39-10 1-16,17 1-4 16,19 5 0-16,-8-2-6 15,-22 6 0-15,-13 6-9 16,-32 10 1-16,-21 6-14 15,-28-4 0-15</inkml:trace>
  <inkml:trace contextRef="#ctx0" brushRef="#br0" timeOffset="41903.278">6530 13418 56 0,'-11'56'28'0,"-3"-9"-28"15,14-37 37-15,-10 8-37 16,-1 4 0-16,4 3 0 15,0 1 1-15,3-11-1 16,1-2 0-16,6-7-1 16,4-6 1-16,4-9-1 15,3-7 1-15,7-6-1 0,1 0 1 16,2-6-1-16,-6-7 0 16,3 1 1-16,4-1 0 15,-4 10 0-15,4 3 1 16,-8 7 0-16,1 8 0 15,-1 10 0-15,1 7 0 16,-4 9-1-16,0 3 1 16,-10-7-1-16,3 10 1 15,-4 4-1-15,5 5 0 16,-5-9-2-16,4 0 0 16,4-3-5-16,-1-6 0 15,8-7-9-15,-8-15 1 0</inkml:trace>
  <inkml:trace contextRef="#ctx0" brushRef="#br0" timeOffset="42127.542">6996 13333 51 0,'7'9'25'0,"-7"7"-21"16,3-13 42-16,4 4-45 15,-3-1 1-15,3 0 0 16,3-3 0-16,12 0-3 16,2-6 0-16,8-3-3 15,-7-7 1-15,-1 4-13 16,1-4 1-16,-4-2-2 16,-3-7 1-16</inkml:trace>
  <inkml:trace contextRef="#ctx0" brushRef="#br0" timeOffset="42442.491">7031 13139 58 0,'14'18'29'0,"4"-24"-43"16,-15 12 59-16,4 10-46 15,-3 3 1-15,-1 9-1 16,1 7 1-16,-4 9-4 15,-4-1 0-15,-3 4-11 16,7 1 1-16</inkml:trace>
  <inkml:trace contextRef="#ctx0" brushRef="#br0" timeOffset="42805.373">7525 12910 56 0,'-4'31'28'16,"-3"0"-28"-16,4-12 45 0,-4 6-44 15,0 13 0-15,3 9 0 16,4 9 0-16,-4 4-1 16,1 3 0-16,3-10-2 15,7-3 0-15,4-3-11 16,-1-15 1-16,4-17-5 15,-3-2 1-15</inkml:trace>
  <inkml:trace contextRef="#ctx0" brushRef="#br0" timeOffset="43328.925">8029 12825 45 0,'-7'13'22'0,"4"-1"-19"15,6-6 37-15,-3 4-38 16,0 2 1-16,0 7 2 16,-3-3 0-16,3 9-7 15,-7 6 1-15,3 7 3 0,4 9 0 16,0 0-3-16,0 3 0 15,4-9-8-15,-4 0 0 16,0-7-7-16,-4-15 0 16</inkml:trace>
  <inkml:trace contextRef="#ctx0" brushRef="#br0" timeOffset="43704.949">7962 13653 54 0,'11'0'27'0,"-1"0"-33"16,-6-3 47-16,-1-4-41 15,-3 7 0-15,0-6 0 16,-3-3 0-16,-4-1 0 16,-4 1 0-16,1 3 0 15,-1 9 1-15,1-3-1 16,-5 12 1-16,5 1-1 16,6 3 0-16,-6 9-1 15,6-3 1-15,8-4-1 16,6-5 1-16,1-7-2 0,-1-9 0 15,1-6-6-15,-4-10 0 16,4-9-6-16,-11-4 0 16</inkml:trace>
  <inkml:trace contextRef="#ctx0" brushRef="#br0" timeOffset="44110.564">7585 12624 56 0,'-14'22'28'0,"24"3"-32"16,-10-18 51-16,0 11-45 16,4 1 0-16,3 10 3 15,3 11 0-15,1 10-6 16,7 16 1-16,-4 22 3 0,3 16 0 15,1 5-2-15,-14 1 1 16,-4-3-7-16,-18-13 1 16,-14-13-7-16,-3-12 1 15,-11-12-9-15,-10-16 1 16</inkml:trace>
  <inkml:trace contextRef="#ctx0" brushRef="#br0" timeOffset="44575.054">6519 12979 35 0,'-3'-7'17'0,"3"1"-13"15,0 0 22-15,-7 6-23 16,-4-3 0-16,-6 9 3 0,-8 10 1 16,4 9-8-16,-8 6 1 15,-13 10 4-15,7 15 1 16,3 4-2-16,0 12 1 16,11 10-3-16,14 24 0 15,11 10-1-15,13 0 1 16,12-19-3-16,9-18 1 15,5-23-10-15,13-18 0 16,1-22-4-16,-1-13 1 0</inkml:trace>
  <inkml:trace contextRef="#ctx0" brushRef="#br0" timeOffset="45207.334">8925 12370 59 0,'-7'10'29'0,"7"-13"-33"16,0 3 56-16,7-4-51 15,4 1 0-15,10-3 0 16,11-6 1-16,3-4-3 15,18-3 0-15,14 0-5 0,-3 4 0 16,-5 2-12-16,-9 0 1 16</inkml:trace>
  <inkml:trace contextRef="#ctx0" brushRef="#br0" timeOffset="45400.032">8865 12643 62 0,'21'25'31'0,"54"-9"-38"0,-47-22 50 0,4-7-44 16,13-3 1-16,8-2-21 16,7-1 0-16,-3-6 15 15,-4 3 1-15</inkml:trace>
  <inkml:trace contextRef="#ctx1" brushRef="#br0">6191 7187 0</inkml:trace>
  <inkml:trace contextRef="#ctx0" brushRef="#br0" timeOffset="46375.768">9843 12800 37 0,'-8'16'18'0,"8"-13"-7"0,0-3 18 16,0 3-26-16,0-3 1 16,0 0 1-16,0 0 1 15,11-10-8-15,3-5 1 16,7-20 4-16,11-15 1 0,10-16-2 16,15-28 0-16,-1-22-1 15,11-12 1-15,4-1-1 16,-11 4 0-16,-7-7-1 15,-18 6 0-15,-14 14-1 16,-10 14 1 0,-32 1-2-1,-4 25 0-15,0 28 0 16,4 25 0-16,-4 19 0 16,-3 22 1-16,0 19-1 15,0 19 1-15,3 18 2 16,0 22 0-16,11 13 0 15,7 10 1-15,7 5-1 16,7 1 0-16,7-1-1 16,11-15 0-16,-11-12-4 15,11-17 0-15,7-21-7 0,3-19 1 16,4-25-5-16,3-13 0 16</inkml:trace>
  <inkml:trace contextRef="#ctx0" brushRef="#br0" timeOffset="46602.258">10619 12521 56 0,'-4'56'28'0,"4"-6"-37"0,0-34 54 0,-3 3-45 16,-1 0 1-16,1-7-2 15,-1-2 1-15,0-7-5 16,4-6 1-16,0-10-10 16,4-9 0-16,0-6-1 15,-1-3 0-15</inkml:trace>
  <inkml:trace contextRef="#ctx0" brushRef="#br0" timeOffset="46827.134">10622 12320 28 0,'7'25'14'0,"-3"-9"-7"0,-1-13 24 16,-3-3-28-16,0 0 0 16,0 0 1-16,7-3 1 15,0-3-7-15,0-1 0 16,0-2 4-16,4 0 1 15,0-1-12-15,3-6 1 16,-7 4-4-16,0-4 0 16</inkml:trace>
  <inkml:trace contextRef="#ctx0" brushRef="#br0" timeOffset="47458.158">10756 12744 60 0,'4'25'30'0,"3"-22"-45"16,-7-3 61-16,0 0-48 15,3-13 1-15,4-2-1 16,0-14 1-16,4-2 1 16,0 0 1-16,3-4-2 15,7 1 1-15,-3 5 0 16,-1 7 1-16,1 10-1 0,3 6 0 16,0 9-1-16,-3 6 1 15,-1 1-1-15,-2-1 1 16,-5 0-1-16,1 1 0 15,-4 2 0-15,0-2 1 16,0-1 0-16,0 1 1 16,0-1-1-16,-4 0 0 15,1-2 0-15,0 2 0 32,-1-6-1-32,1-3 0 0,-1-3-2 0,4-3 1 0,4-4-1 15,-1 1 0-15,4-4-1 16,1-2 1-16,-1-4-1 15,3-3 0-15,1 0 0 16,3-6 0-16,0 6 1 16,-3 9 1-16,0-2 0 15,-1 2 1-15,1 1 2 16,-4 2 0-16,4 7 3 16,-1 3 0-16,-3 9 0 15,0 7 0-15,1 3 0 16,-1 6 1-16,-4 0-3 15,1 0 1-15,3-6-7 16,-7-3 0-16,-3-7-8 16,3-9 0-16</inkml:trace>
  <inkml:trace contextRef="#ctx0" brushRef="#br0" timeOffset="47966.961">9666 13361 49 0,'-3'16'24'0,"13"-13"-22"16,-10-3 40-16,0 3-41 15,0 3 1-15,0 1 0 16,0-1 1-16,-3 0-5 16,3-3 1-16,0-3 2 15,3-9 1-15,8-4-2 16,6 1 0-16,8-10 0 15,3-3 0-15,8-10 0 16,-5 4 1-16,1 6-2 16,-4 0 1-16,-3 0 0 15,0 9 0-15,-4 7 0 16,-3 2 0-16,3 11 0 16,-11 8 0-16,4 4 0 15,0 12 1-15,1-3-1 0,-5 3 1 16,1 7-1-16,-4-1 0 15,0-5 0-15,3-4 0 16,1 0-5-16,3-13 1 16,0-9-12-16,-3-12 1 15</inkml:trace>
  <inkml:trace contextRef="#ctx0" brushRef="#br0" timeOffset="48450.17">10255 13242 52 0,'-3'10'26'0,"-1"-10"-21"0,4 0 38 15,0 0-39-15,0 0 0 16,7-4 2-16,0 4 0 16,4-3-9-16,7 3 1 15,10-6 5-15,11 6 0 16,10 0-7-16,11 0 0 0,-4 3-11 15,-3-3 1-15,-10-9-5 16,-5-1 1-16</inkml:trace>
  <inkml:trace contextRef="#ctx0" brushRef="#br0" timeOffset="48732.212">10710 13082 59 0,'-3'44'29'0,"13"-38"-34"15,-6-3 56-15,-1-3-47 16,5 7 0-16,-1-4 1 16,0-3 1-16,10 3-8 15,8 3 0-15,7 7 5 0,7-4 0 16,-8 10-3-16,1 3 1 15,-11 0-2-15,-10 0 1 16,-11 3-4-16,-11 3 0 16,-6 0-5-16,-12-6 0 15,5-3-11-15,2-13 1 16</inkml:trace>
  <inkml:trace contextRef="#ctx0" brushRef="#br0" timeOffset="49183.706">11359 13223 46 0,'-7'50'23'0,"-7"-6"-21"16,14-37 32-16,-7 2-31 15,-3 0 0-15,-4 1 0 16,-1-4 0-16,-2-3-5 16,3-3 1-16,0-6 3 15,3-3 0-15,4 2-2 16,3 1 1-16,11-10-1 16,4 4 1-16,3 2 0 15,0 4 1-15,4 3-1 0,3 6 0 16,4 7 0-16,3-1 0 15,0 0-1-15,4 4 1 16,-4-1-2-16,0-2 0 16,1-4 0-16,2-6 0 15,5-6-1-15,-1-4 1 16,0-8-1-16,-3-4 1 16,-7 0 0-16,-8-3 0 15,-6-4 0-15,-15 4 1 16,-6 3-3-16,-8 7 0 0,-7 2-12 15,-6 4 1-15</inkml:trace>
  <inkml:trace contextRef="#ctx0" brushRef="#br0" timeOffset="49813.713">12354 12389 56 0,'4'0'28'0,"6"-3"-27"0,-3 0 44 0,1 3-39 15,6-3 0-15,14 0 4 16,14-1 1-16,15-2-13 16,24-6 0-16,10-4 8 15,29-3 0-15,32-3-3 16,7 3 1-16,21 1-3 16,10-11 0-16,-6-8-2 15,-4-1 1-15,-11 0-3 16,-28 1 1-16,-14 2-10 0,-18 7 0 15,-17-3-10-15,-32 12 0 16</inkml:trace>
  <inkml:trace contextRef="#ctx0" brushRef="#br0" timeOffset="51031.728">12361 12979 55 0,'0'15'27'0,"-10"29"-21"0,6-34 28 0,1 2-34 16,-1 4 1-16,1 3 0 15,-1 3 0-15,4-7-2 16,0-2 1-16,0-1 0 15,0-5 1-15,0-1-2 16,0-6 1-16,7-6-2 16,0-7 1-16,4-3-1 15,-1-2 1-15,5-11-1 16,-1 1 0-16,7 3 0 16,0 0 0-16,0 3 1 15,0 6 0-15,4 4 1 16,-4 6 0-16,-3 6 0 15,-4 0 1-15,-4 0 0 16,1 3 0-16,-4 6 0 0,0 4 1 16,-3-1-2-16,-4 7 1 15,-4-3-1-15,1 3 1 16,-1-1-4-16,4-5 0 16,0-1-10-16,4-2 1 15,6-10-3-15,8-6 1 16</inkml:trace>
  <inkml:trace contextRef="#ctx0" brushRef="#br0" timeOffset="51255.866">12756 12966 42 0,'-3'10'21'0,"6"-4"-20"0,-3-6 39 0,4 3-38 16,3-3 0-16,0 0-1 16,7-3 1-16,4-3-3 15,3 2 0-15,4-2-5 16,-1-3 1-16,-2-4-9 16,-8-2 0-16</inkml:trace>
  <inkml:trace contextRef="#ctx0" brushRef="#br0" timeOffset="51481.299">12891 12913 55 0,'-8'34'27'0,"-2"1"-35"0,10-19 47 16,0 2-39-16,0 7 0 16,3 0-8-16,1 1 0 15,-1-4-2-15,5-19 0 16</inkml:trace>
  <inkml:trace contextRef="#ctx0" brushRef="#br0" timeOffset="51736.18">13257 12803 53 0,'0'31'26'0,"-10"10"-27"15,6-28 42-15,1 2-41 16,-4 4 0-16,3 6 0 16,-3 7 1-16,0 2-5 0,4 1 0 15,3-7-11-15,0-12 1 16</inkml:trace>
  <inkml:trace contextRef="#ctx0" brushRef="#br0" timeOffset="52276.095">12418 12624 43 0,'7'-6'21'0,"3"3"-14"0,-10 3 27 15,0 0-32-15,-3 6 1 16,-4 4 1-16,-11 8 1 15,-3 4-7-15,-4 3 1 16,-6 7 3-16,-1 9 1 16,0 2-4-16,0 8 0 15,1 8-3-15,9 10 1 16,12 3-5-16,10 4 0 31,14-7-8-31,11-16 1 0</inkml:trace>
  <inkml:trace contextRef="#ctx0" brushRef="#br0" timeOffset="52621.423">13483 12480 48 0,'4'63'24'0,"20"-19"-18"0,-17-29 43 16,4 14-47-16,3 5 1 15,4 10 2-15,-1 6 0 16,-10 13-8-16,-7 3 1 16,-7 6 1-16,-3 6 0 15,-11 7-15-15,-11-13 1 16,-7-15-3-16,4-17 0 16</inkml:trace>
  <inkml:trace contextRef="#ctx0" brushRef="#br0" timeOffset="55849.453">14058 12772 24 0,'0'3'12'0,"4"-3"1"0,-4 0 13 16,0 3-22-16,0 0 1 16,0 0 5-16,0 0 0 0,0 4-11 15,0 5 0-15,-4 7 8 16,1 3 0-16,-1 0-3 16,-3 6 1-16,-3 7-3 15,-1 5 0-15,4-2-2 16,0-3 1-16,0-1-1 15,0-9 0-15,3-3-1 16,1-3 0-16,3-7-5 16,0-5 0-16,3-4-10 15,4-13 0-15</inkml:trace>
  <inkml:trace contextRef="#ctx0" brushRef="#br0" timeOffset="56602.41">13966 13145 28 0,'0'12'14'0,"0"-8"-5"15,0-4 10-15,0 0-18 0,0 0 1 16,0 0 2-16,0-7 0 16,4 1-4-16,0-7 0 15,-1 1 4-15,4-10 1 16,0 0-2-16,4-6 1 16,3 9-2-16,0-3 1 15,-3-3-1-15,3 0 0 16,7 0-2-16,0 3 1 15,0 0-1-15,4 0 1 16,-4 3-1-16,0 3 1 16,0 4-1-16,-3 2 1 0,0-2 0 15,-4 9 0-15,0 3-1 16,-4 6 1-16,-2 7 0 16,-1 2 1-16,-4 4-1 15,1 3 1-15,-1 0-1 16,-3 9 1-16,-3 4-1 15,-4 3 1-15,3-4-2 16,1 4 0-16,-1 2-6 16,8-15 0-16,3-12-10 15,7-13 1-15</inkml:trace>
  <inkml:trace contextRef="#ctx0" brushRef="#br0" timeOffset="57231.827">14732 12355 48 0,'0'9'24'0,"0"-3"-19"0,0-6 36 16,0 3-38-16,-4 4 1 16,1 2 3-16,-1 4 1 15,-3 9-10-15,0 6 0 16,4 6 6-16,-1 13 0 15,1 4-3-15,-4-4 1 16,3-3-6-16,4-4 0 16,4-5-12-16,-1-10 1 15,1-6-4-15,3-7 1 0</inkml:trace>
  <inkml:trace contextRef="#ctx0" brushRef="#br0" timeOffset="57726.12">14711 13248 42 0,'0'4'21'0,"7"-30"-21"0,-4 17 35 16,1-7-33-16,-4 4 1 15,0-4 0-15,3 4 1 16,-3-1-6-16,-7 0 1 15,0 4 2-15,-3 3 1 16,-4 0-1-16,0 6 0 16,-1 0 0-16,1 9 0 15,0 0 0-15,4 7 0 0,-1 6 0 16,4 0 0-16,0 3-1 16,7-3 1-1,0 0-1-15,3-6 1 0,5-4 0 16,-1-6 0-16,7-12 0 15,3 0 0-15,1-10-1 16,0-3 1-16,-1 1-12 16,1-8 1-16,-8-5-6 15,1 3 1-15</inkml:trace>
  <inkml:trace contextRef="#ctx0" brushRef="#br0" timeOffset="61089.913">13197 11712 37 0,'0'6'18'0,"0"4"-8"0,0-7 18 0,0 3-24 16,0 3 1-16,0 1 2 15,0 2 0-15,0 4-9 16,0-4 1-16,-7 7 5 16,4 6 0-16,-8 0-2 15,4 1 1-15,-3 2-3 16,3-9 1-16,0-4-2 16,3-5 0-16,0-4 0 15,4-6 1-15,8-6-3 16,2-4 1-16,1-5-2 0,-1-4 0 15,1 0 0-15,3 0 0 16,0-3 0-16,4 0 1 16,3 0 0-16,0 3 1 15,0 4 1-15,0 2 1 16,1 4 1-16,-5 6 1 16,1 3 1-16,-4 6 0 15,-3 3 0-15,-1 4 1 16,-3-1-1-16,0 1 0 15,-7 6-2-15,0 3 0 0,-7 3-5 16,4-6 1-16,-1-7-12 16,4-12 1-16</inkml:trace>
  <inkml:trace contextRef="#ctx0" brushRef="#br0" timeOffset="61405.841">13804 11220 63 0,'0'31'31'0,"-3"6"-37"0,3-24 55 16,-4 12-49-16,1 6 1 16,-1 4-1-16,1 12 1 15,-1 0-3-15,1 9 0 16,-1 4-3-16,4-7 0 16,0-15-10-16,0-7 0 15,4-9-2-15,3-9 0 16</inkml:trace>
  <inkml:trace contextRef="#ctx0" brushRef="#br0" timeOffset="61795.622">13765 11925 44 0,'-7'13'22'0,"11"-26"-29"16,-4 13 42-16,0-3-35 15,0-3 0-15,-4-4 1 16,1 7 0-16,-8 3-1 15,-3 3 1-15,0 10 0 0,-4-1 1 16,4 1-1-16,0-1 0 16,0 1 0-16,3 3 1 15,4-4-2-15,4 1 1 16,3-1-1-16,7-9 0 16,4-3 0-16,3-3 0 15,7-6-8-15,0-4 1 16,-3-9-7-16,-1-3 1 15</inkml:trace>
  <inkml:trace contextRef="#ctx0" brushRef="#br1" timeOffset="81327.714">14203 11307 21 0,'92'-6'10'0,"-11"-19"-2"16,-57 16 11-16,8-1-16 15,-4 1 1-15,-3-1 2 16,-4 1 1-16,-7 3-8 15,-3 3 1-15,-15 6 6 16,-13 12 0-16,-19 1-1 16,-23 9 0-16,-12 6 0 15,-10 10 0-15,-18 3-2 16,-17 3 1-16,-1 3-2 0,-13 10 1 16,-4 9-1-16,0-3 0 15,7 0-1-15,21 3 0 16,10 0-1-16,8 3 0 15,14-19-5-15,11-9 1 16,10-13-12-16,14-15 1 16</inkml:trace>
  <inkml:trace contextRef="#ctx0" brushRef="#br1" timeOffset="81941.818">15353 12279 29 0,'42'-9'14'0,"-28"3"-1"0,-14 6 10 0,0 0-21 15,-14 6 0-15,-21 7 5 16,-11 8 0-16,-24 5-7 16,-29 11 0-16,-25 7 5 15,-17 6 0-15,-14 19-1 16,3 0 1-16,4 10-3 16,0-4 0-16,10 6-1 15,15-2 1-15,17-4-2 16,21-9 1-16,22-6-8 15,13-20 0-15,15-27-9 16,11-13 1-16</inkml:trace>
  <inkml:trace contextRef="#ctx0" brushRef="#br0" timeOffset="87168.147">2441 14935 42 0,'32'0'21'0,"17"-9"-19"0,-20 0 21 16,2 2-23-16,8-2 0 15,0 0-6-15,-7 5 1 16,-11 4-3-16,0-3 0 0</inkml:trace>
  <inkml:trace contextRef="#ctx0" brushRef="#br0" timeOffset="87395.417">2445 15265 46 0,'7'15'23'0,"14"-5"-21"0,-10-13 38 0,-4 3-38 16,14-7 0-16,11 1 0 15,10-10 0-15,4 4-5 16,-4-1 1-16,4 1-12 0,3-1 1 16,-13 4-2-16,-1-1 1 15</inkml:trace>
  <inkml:trace contextRef="#ctx0" brushRef="#br0" timeOffset="88143.908">3150 15569 45 0,'-10'19'22'0,"20"-19"-23"0,-10 0 43 16,0 0-40-16,4-7 0 15,10-5 1-15,-3-7 0 16,13-15-4-16,4-20 1 16,4-5 2-16,7-20 0 15,7-15-1-15,-7-12 0 16,14-4 0-16,-15 0 0 0,-6 3-1 15,-4-2 0 1,-17 5-1-16,0 16 1 0,-4 16-1 16,-7 13 0-16,-11 9 0 15,4 9 0-15,-11 19-1 16,4 12 1-16,-7 17-1 16,3 18 1-16,1 12-1 15,3 14 1-15,0 5 0 16,-1 13 0-16,5 6 1 15,-1 19 0-15,11 0-1 16,0 4 1-16,0-7 0 16,11-7 0-16,-1-9-2 15,12-12 0-15,-1-6-1 16,7-20 0-16,-7-8-6 16,7-14 0-16,1-12-4 15,2-12 0-15</inkml:trace>
  <inkml:trace contextRef="#ctx0" brushRef="#br0" timeOffset="88338.497">3835 15149 55 0,'-7'50'27'0,"14"-9"-37"0,-7-29 54 16,-4 1-44-16,4 2 1 0,0 1-3 15,-3-3 1-15,3-4-4 16,0-3 0-16,0-6-9 16,3-19 0-16</inkml:trace>
  <inkml:trace contextRef="#ctx0" brushRef="#br0" timeOffset="88532.706">3690 14935 46 0,'-3'26'23'0,"13"-14"-20"16,-6-9 36-16,-4-3-39 15,7 3 1-15,3-3 0 16,-3-3 0-16,7 0-3 16,4 3 0-16,3-3-10 15,7 0 1-15,-3-3-3 16,3-1 0-16</inkml:trace>
  <inkml:trace contextRef="#ctx0" brushRef="#br0" timeOffset="89044.834">4036 15167 41 0,'10'41'20'0,"8"-28"-23"0,-18-10 35 16,4 3-32-16,3 0 0 15,-7-2-1-15,3-1 1 0,-3-3 0 16,7-7 0-16,-3 1-1 16,3 0 0-16,3 0-1 15,-6-1 1-15,3 1 0 16,4 3 1-16,-4 0-1 16,3 3 1-16,1 0 0 15,-8-3 1-15,8 3 0 16,-4 0 1-16,0 3-1 15,4 0 0-15,-8 0-1 16,4-3 1-16,4 0-1 16,-11 0 1-16,10-3-1 15,-3 0 1-15,-3 0 0 16,3-7 0-16,4 1 0 16,-1-4 0-16,1 1 0 15,6 2 1-15,-6 1-1 0,10 0 1 16,-7 2-1-16,0 4 1 15,0 3-1-15,4 3 0 16,0 4-1-16,3 2 1 16,-7 4-1-16,4-4 1 15,-1 7-1-15,4 2 0 16,-6 8 0-16,9-8 1 16,-3-2-2-16,-3-3 1 15,3-4-6-15,0-6 0 16,-3-6-7-16,-7-3 0 15</inkml:trace>
  <inkml:trace contextRef="#ctx0" brushRef="#br0" timeOffset="89539.029">3260 15832 44 0,'0'0'22'0,"3"7"-25"0,-3-7 35 16,0 3-30-16,-3 3 1 15,-4 3 0-15,-4 1 1 16,0-1-6-16,1 1 1 16,-1 2 3-16,1-2 0 15,-1-1-2-15,4-3 0 16,4-3 0-16,3-3 0 16,3 0-1-16,8-6 1 15,6 0-1-15,1 0 1 16,3-4 0-16,0 1 0 15,-3-1 0-15,3 7 0 16,0 3 0-16,-3 3 1 0,-8 4-1 16,5 5 1-16,9 4-1 15,-13 3 1-15,3-1-1 16,4 4 0-16,-8 3-3 16,8-3 0-16,-4-6-6 15,4 0 0-15,3-7-5 16,-4-6 1-16</inkml:trace>
  <inkml:trace contextRef="#ctx0" brushRef="#br0" timeOffset="89781.236">3690 15951 43 0,'-3'38'21'0,"3"-16"-21"0,0-19 39 15,0 3-35 1,3 4 0-16,4-1 2 0,-3 4 1 16,3-4-9-16,10-3 0 15,-3 1 5-15,15-1 0 16,-1-3-6-16,11-6 1 16,7-6-12-16,3-7 0 15,-10-12-2-15,-4-1 0 16</inkml:trace>
  <inkml:trace contextRef="#ctx0" brushRef="#br0" timeOffset="90007.896">4075 15886 49 0,'0'9'24'0,"3"10"-26"16,4-16 48-16,-7 0-44 15,11 3 1-15,-8 4 0 16,4-1 1-16,-3 1-6 16,3 2 1-16,-7 4 1 15,-4 6 1-15,-3 0-7 16,-14 3 0 0</inkml:trace>
  <inkml:trace contextRef="#ctx0" brushRef="#br0" timeOffset="90425.268">4576 16024 45 0,'17'43'22'0,"-6"-30"-9"0,-11-10 15 15,0 7-27-15,0-4 0 16,-11 0 0-16,4 0 1 16,-7 1-3-16,0-1 0 0,0-3 1 15,-7-3 1-15,7 0-2 16,-1-3 0-16,5-3-3 16,-1-1 1-16,11 4-1 15,0 0 1-15,4 3-1 16,13 3 1-16,-2 3 0 15,9 1 1-15,-3 2 2 16,8 4 1-16,2-1 0 16,-9-2 1-16,-1-1 1 15,0-3 0-15,4-6-1 16,-4-6 1-16,7-3-1 16,-14-7 1-16,4 3-2 15,-15 1 1-15,-3-7-4 16,-14 7 0-16,-7-14-11 15,-14 11 0-15</inkml:trace>
  <inkml:trace contextRef="#ctx0" brushRef="#br0" timeOffset="90892.272">6516 14402 55 0,'14'-9'27'0,"-7"43"-30"16,-7-21 43-16,-7 12-40 16,-4 6 0-16,1 7 0 0,-4 9 0 15,-8 6-3-15,8 1 0 16,0-4-8-16,4-3 1 16,-1-19-5-16,4-6 1 15</inkml:trace>
  <inkml:trace contextRef="#ctx0" brushRef="#br0" timeOffset="91147.274">5609 15299 72 0,'25'38'36'0,"74"-26"-47"16,-61-15 74-16,29-3-62 16,36-13 0-16,13-9-1 15,15 6 1-15,17-9-2 16,-14-4 1-16,-11 4-6 16,-13 9 0-16,-18 9-14 15,-29 1 0-15</inkml:trace>
  <inkml:trace contextRef="#ctx0" brushRef="#br0" timeOffset="91612.872">5740 16011 52 0,'-4'41'26'0,"1"0"-27"0,3-41 32 0,0 3-31 15,0-3 0-15,0 0-1 16,7-7 1-16,0-8 0 15,7-7 0-15,4-10 0 16,-1-5 0-16,15-7 0 16,-4 0 0-16,4 9 0 15,-7 7 0-15,-1 6 0 16,-3 10 1-16,-3-1 0 16,3 13 0-16,-10 16 0 15,-1-4 1-15,1 7-1 16,0 3 0-16,-4 3 0 15,3 7 0-15,1 2-1 16,-4-6 1-16,3 4-4 16,1-4 0-16,0 0-7 15,3-9 1-15,3-10-6 0,1-2 1 16</inkml:trace>
  <inkml:trace contextRef="#ctx0" brushRef="#br0" timeOffset="91836.919">6301 15998 58 0,'3'19'29'0,"8"-3"-36"0,-1-16 57 0,-6 3-49 15,6-3 0-15,8-6 0 16,10 0 0-16,15-1-4 15,-1-2 1-15,-7-1-9 16,1-5 0-16,-1-7-6 16,-14-6 1-16</inkml:trace>
  <inkml:trace contextRef="#ctx0" brushRef="#br0" timeOffset="92017.205">6477 15785 52 0,'4'28'26'0,"-4"13"-28"16,0-31 45-16,0 12-43 15,0 3 0-15,0 9-3 0,7 1 1 16,3 2-5-16,8 4 0 16,-1-6-8-16,15-14 1 15</inkml:trace>
  <inkml:trace contextRef="#ctx0" brushRef="#br0" timeOffset="92197.389">7013 15469 47 0,'-7'78'23'0,"-3"-31"-23"0,6-19 38 16,-7 13-39-16,1 15 1 0,3 17-15 15,-4-5 1-15,11 1 8 16,4-9 0-16</inkml:trace>
  <inkml:trace contextRef="#ctx0" brushRef="#br0" timeOffset="92649.562">7729 15171 66 0,'11'18'33'0,"17"-5"-42"0,-7-13 64 0,8-3-55 16,13 3 0-16,18-10-1 15,3 7 1-15,-3 0-4 16,-10 0 1-16,-11 0-11 16,-11 0 1-16,-14-4-5 15,-14 4 0-15</inkml:trace>
  <inkml:trace contextRef="#ctx0" brushRef="#br0" timeOffset="92798.95">7624 15487 52 0,'-4'35'26'0,"25"-16"-31"0,-14-19 47 16,11 3-43-16,10-3 1 15,18 0-7-15,3-3 1 16,11-4-5-16,11-5 0 15</inkml:trace>
  <inkml:trace contextRef="#ctx0" brushRef="#br0" timeOffset="93307.504">10202 14766 60 0,'43'-72'30'0,"-54"41"-34"16,8 18 51-16,-12 1-46 15,-27 2 0-15,-25 10 2 16,-28 0 0-16,-11 19-3 0,-7 12 0 16,-3 16 0-16,-8 7 0 15,15 15-3 1,0 9 1-16,13 22-2 0,19 16 0 15,20 10 1-15,29-10 1 16,24-6 2-16,15-19 1 16,28-22 3-16,24-22 0 15,29-29 1-15,17-27 1 16,22-32-2-16,3-37 0 16,-3-19-2-16,-29-26 1 15,-21 10-2-15,-28 1 0 16,-25 8-10-16,-38 13 1 0,-26 3-12 15,-20 22 1-15</inkml:trace>
  <inkml:trace contextRef="#ctx0" brushRef="#br0" timeOffset="94238.242">11359 14779 59 0,'11'12'29'0,"-14"16"-32"0,-1-12 43 16,-3 3-40-16,0 9 1 0,-7 0-1 15,-14 7 1-15,-11 9-1 16,-7 3 0-16,0-6 1 16,-3-1 0-16,-1 4 0 15,4-6 0-15,8-4 1 16,6-9 1-16,11-3-1 16,7-6 0-16,14 0 0 15,14-1 0-15,10 1 0 16,12 0 0-16,6-1-1 15,7 4 0-15,-3 3-1 16,-3 3 1-16,-8 0-6 16,-3 10 1-16,-1-4-15 15,-2-9 1-15,-1-3-1 16,0-3 0-16</inkml:trace>
  <inkml:trace contextRef="#ctx0" brushRef="#br0" timeOffset="94494.913">12704 14330 66 0,'0'41'33'0,"-25"34"-50"0,14-34 69 0,-13 22-52 16,-5 34 1-16,-2 6-3 16,-1 26 1-16,4 28-4 15,6 9 0-15,8-12-12 16,4-23 1-16</inkml:trace>
  <inkml:trace contextRef="#ctx0" brushRef="#br0" timeOffset="96281.034">2244 17137 56 0,'-11'12'28'0,"-7"4"-25"0,15-7 43 0,-15 4-46 16,-3 9 1-16,-14 6 0 15,0 10 1-15,-11 15-3 16,-4 3 0-16,-3 4-1 16,4 3 1-16,0-7-3 15,10-2 1 1,18 5-1 0,10-12 0-16,11-9 1 15,14-10 0-15,14-9 3 16,8-7 0-16,6 1 2 15,7-4 1-15,-10 1-1 16,4 2 1-16,-15 7-1 16,-14 0 1-16,-7 6-3 0,-14 6 1 15,-7 10-3-15,-4 6 1 16,-3 6-5-16,-7-6 1 16,7-6-4-16,-1-9 0 15,1-7-7-15,14-10 1 16</inkml:trace>
  <inkml:trace contextRef="#ctx0" brushRef="#br0" timeOffset="96580.727">2554 18034 49 0,'60'-29'24'0,"18"7"-27"15,-68 16 43-15,8 3-39 16,-7 0 1-16,-1 0-2 15,-10 3 1-15,-10 0-2 16,-19 3 1-16,-2 9 0 16,-8 4 1-16,0 6-4 15,-3 3 1-15,3 7-2 16,4 5 1-16,10 7-3 16,4 0 1-16,7-6-1 15,14-4 1-15,14-9 3 16,0-12 1-16,7-13 1 15,7-13 1-15,11-12-1 16,-7 0 1-16,3-3-9 16,-3-7 0-16</inkml:trace>
  <inkml:trace contextRef="#ctx0" brushRef="#br0" timeOffset="97572.216">4346 17613 52 0,'0'22'26'0,"-21"-12"-32"0,10-4 44 16,1 7-38-16,-15 9 0 16,1-1-1-16,-5 8 1 15,-10 2-3-15,1 0 1 0,-1 1-2 16,7-4 0-16,11-3-1 16,0-6 1-16,10-3 0 15,4-4 1-15,18-6 4 16,10-2 1-16,4-4 3 15,-1-4 1-15,5 4 0 16,-1 0 1-16,-11 4 0 16,-3 2 0-16,-6 6-4 15,-19 13 1-15,-3 7-4 16,-7 2 0-16,-4 1-3 16,-3 2 0-16,0-2-2 15,6-1 1-15,1-12 0 16,4 0 1-16,6-6 1 15,11-3 1-15,4-7 3 16,13 0 0-16,11-12 2 16,4-10 0-16,14-6 0 0,3-6 0 15,11-7-1-15,0 1 1 16,-7 3-2-16,4-1 0 16,-8 1-1-16,-7 3 0 15,-3 3-2-15,-14 3 1 16,-7 0-1-16,-8 6 1 15,-10 3-3-15,-3 7 1 16,-19 6-2-16,5 6 0 16,-11 7-1-16,6-4 0 15,1 4 0-15,-3 9 1 16,9 0 3-16,5 0 0 16,-1 0 1-16,11 3 1 0,11-3 0 15,10 0 1-15,7-7-4 16,4-2 1-16,0-7-9 15,3-6 0-15,-3-12-4 16,7-7 1-16</inkml:trace>
  <inkml:trace contextRef="#ctx0" brushRef="#br0" timeOffset="97826.142">4826 18118 42 0,'-11'7'21'0,"8"-14"-25"16,3 4 40-16,0-6-34 16,0-7 0-16,0 4 0 15,3-7 1-15,4 0-4 16,-3 3 1-16,3 1 2 0,4-1 0 16,-1 3 0-16,8 1 0 15,-4 2-1-15,4 4 1 16,-1 0-2-16,4 0 1 15,8-1-6-15,-5 1 0 16,12-3-10-16,-5-7 1 16</inkml:trace>
  <inkml:trace contextRef="#ctx0" brushRef="#br0" timeOffset="98007.585">5221 17952 60 0,'-7'31'30'0,"4"-18"-39"16,-5-4 53-16,5 1-45 16,3 5 1-16,0-2-6 15,0-4 1-15,0-5-3 16,11-8 0-16,-8-11-8 16,4-10 1-16</inkml:trace>
  <inkml:trace contextRef="#ctx0" brushRef="#br0" timeOffset="98172.089">5122 17610 33 0,'11'-3'16'0,"17"-16"-19"0,-17 7 24 16,3 2-38-16,3-5 1 15</inkml:trace>
  <inkml:trace contextRef="#ctx0" brushRef="#br0" timeOffset="98923.498">5560 17990 54 0,'10'6'27'16,"29"-3"-40"-16,-28-6 54 0,-1 0-41 15,8-7 0-15,3-2 0 16,0-7 0-16,-3-3 0 16,-4 0 0-16,-3 0 0 15,-4-3 0-15,-4 6-2 16,-3 4 1-16,-3 2-2 15,-4 4 1-15,3 6-2 16,-6 9 1-16,-1 6-1 16,-3 4 1-16,3 6 1 15,1 3 0-15,6-6 2 16,-3-3 0-16,7 2 1 16,7 1 0-16,4-3-1 0,3-7 1 15,11 1-7-15,-4-13 1 16,18-4-6-16,-1-12 0 15</inkml:trace>
  <inkml:trace contextRef="#ctx0" brushRef="#br0" timeOffset="99177.396">6265 17610 31 0,'25'-28'15'0,"-18"3"-9"0,-7 25 23 16,0 3-28-16,-10 7 0 15,-8 5 1-15,-3 1 0 0,0 3-2 16,-11 6 0-16,7-3 1 15,0-3 1-15,1-1 0 16,10 4 1-16,-8 0 1 16,12 0 0-16,6 3 0 15,4-3 1-15,11 0 0 16,7 0 1-16,3-3-2 16,-4-3 0-16,1-1-4 15,-7 1 0 1,-29 3-16-1,-10 0 0-15</inkml:trace>
  <inkml:trace contextRef="#ctx0" brushRef="#br0" timeOffset="99673.198">8029 17563 62 0,'7'28'31'0,"11"-21"-27"16,-18-7 46-16,3 3-48 15,-6 3 0-15,-4 4 0 16,0 5 1-16,-4 1-4 15,-13 6 0-15,-1-6 3 16,-3 5 0-16,-4 5-1 16,-3 5 0-16,10 7 0 15,-3-1 0-15,10-2-1 16,11 2 0-16,11-2-2 16,13-10 1-16,15 0-6 15,0-9 1-15,17-4-9 0,0-12 0 16,11-9-5-16,-3-7 1 15</inkml:trace>
  <inkml:trace contextRef="#ctx0" brushRef="#br0" timeOffset="99900.625">8488 17780 46 0,'14'-13'23'0,"-7"13"-19"0,-7 0 38 16,-4 0-41-16,-3 3 1 15,-7 3 0-15,-10 1 0 16,-5 2-3-16,-9 7 1 0,2 0 2 15,5 2 0-15,-5 4 0 16,1 6 0-16,7-9-1 16,7 3 1-16,7-3-1 15,10-3 0-15,4-1-3 16,11-2 1-16,6-10-5 16,15-6 0-16,-4 3-11 15,7-16 1-15</inkml:trace>
  <inkml:trace contextRef="#ctx0" brushRef="#br0" timeOffset="100288.711">8587 17911 46 0,'-7'44'23'0,"7"-25"-18"0,0-16 32 15,0-3-35-15,0 0 1 16,0 0 0-16,0 0 0 16,0 0-5-16,0 3 1 15,0-3 2-15,0-6 1 16,7-3-3-16,0-4 1 16,0-6-1-16,3 0 0 15,4-3 0-15,-3-6 1 16,3 6-1-16,4 7 1 15,-1-1 0-15,5 7 1 0,-1-1 0 16,-4 4 0 0,1 6 0-16,0 3 0 0,-4 6-1 15,0 4 1-15,-4 6-1 16,1 3 0-16,-4 6-2 16,0-9 0-16,0-4-7 15,7-2 0-15,-7-4-6 16,7-5 0-16</inkml:trace>
  <inkml:trace contextRef="#ctx0" brushRef="#br0" timeOffset="100558.66">9119 17742 49 0,'4'41'24'0,"-4"0"-23"0,0-32 41 15,0 3-41-15,0 4 1 16,3 3 1-16,-3-3 1 16,4-1-3-16,-4 1 0 15,7-7 2-15,0-2 1 16,0-1-2-16,0 3 0 16,4-6-2-16,3 1 1 15,7-4-6-15,-3-4 1 16,3-2-7-16,3-3 1 15,1-4-7-15,3-9 0 16</inkml:trace>
  <inkml:trace contextRef="#ctx0" brushRef="#br0" timeOffset="100844.632">9613 17783 42 0,'21'0'21'0,"-3"-10"-21"16,-18 7 32-16,4 0-31 15,-1-3 0-15,-3 6 2 16,0 0 0-16,-3 0-4 16,-1 0 1-16,-7-3 2 15,-3 0 0-15,-3 3-1 16,-1 6 0-16,-3 3-3 16,3 4 0-16,1 2-1 15,2 7 1-15,5 0 0 16,3 0 0-16,7 3 0 0,7-6 1 15,7-3 1-15,7-7 0 16,4-2-5-16,-4-4 1 16,7-6-8-16,11-10 1 15</inkml:trace>
  <inkml:trace contextRef="#ctx0" brushRef="#br0" timeOffset="101459.516">10047 17767 45 0,'18'28'22'0,"10"1"-21"0,-21-23 39 16,0 3-38-16,0 4 1 0,-3 2 0 16,-4 4 0-16,0-3-5 15,-7 0 1-15,-4-4 2 16,-3-2 0-16,-4 5-2 16,-3-2 1-16,-4-1-4 15,4 7 0-15,-3-3 0 16,6-1 1-16,0-2 0 15,4-4 0-15,7 1 1 16,7-1 0-16,4 1 4 16,3 2 0-16,3-2 1 15,1-1 1-15,3-3-1 16,-3 1 1-16,3-1-1 16,-11 0 0-16,8-3-2 15,-1-3 1-15,1 0-1 16,3-3 0-16,4-3 0 15,3-4 1-15,0 1-1 0,4-7 1 16,-4 1-1-16,-3-4 0 16,-1 0 0-16,1 6 0 15,-1-2-1-15,-2-1 0 16,2-6 0-16,-3 0 1 16,0-3-1-16,1 0 0 15,-8 3 0-15,-4 0 0 16,1 3-2-16,-8 7 1 15,1 2-2-15,-1 7 1 16,-3 6-4-16,-4 7 1 16,1 2-2-16,3 7 1 15,0 3 1-15,0-6 0 0,3-4 2 16,4 7 1-16,4-3 2 16,3-1 0-16,3 1 1 15,4-3 1-15,8-1-1 16,9-5 0-16,5-11-2 15,2-2 0-15,8-3-3 16,4-10 0-16,-1-9-7 16,-3-4 0-16</inkml:trace>
  <inkml:trace contextRef="#ctx0" brushRef="#br0" timeOffset="101759.239">10791 17698 26 0,'-17'31'13'0,"3"-27"-11"0,10 2 15 16,-3-3-15-16,0-6 1 15,0 6 2-15,4 0 1 16,-1 3-7-16,4 1 1 16,4-1 5-16,3 3 0 15,3 1 0-15,4-1 0 16,7 1-1-16,4-1 1 15,0-3-1-15,-4 4 1 16,-3-1-3-16,-4 4 1 0,-14 5-3 16,-11 4 1-16,-10 7-4 15,-7 2 0 1,-11 3-7-16,-7-2 0 0,0-10-5 16,11-3 1-16</inkml:trace>
  <inkml:trace contextRef="#ctx0" brushRef="#br0" timeOffset="102391.56">12834 17842 54 0,'-7'13'27'0,"-53"6"-39"0,42-10 52 0,-3 0-40 15,-7 4 0-15,0-4 1 16,0 4 0-16,3-4-1 15,4 4 0-15,3-1 0 16,4 1 1 0,28 6-1-1,4-10 1-15,6-2-1 16,1-7 0-16,3-7-1 16,1 4 1-16,-1-6-1 15,-4-7 1-15,-2-3-2 16,-1 0 0-16,-4 4 0 15,-2 2 0-15,-5 7 0 16,1 12 0-16,-4 7 0 16,-4-4 0-1,-3 10 1-15,-3 0 1 0,-1 6-1 0,1 0 0 16,3-6-5-16,3-4 1 16,8-5-7-16,-1-13 1 15</inkml:trace>
  <inkml:trace contextRef="#ctx0" brushRef="#br0" timeOffset="102615.122">13289 17184 46 0,'0'37'23'0,"-21"64"-23"0,14-76 40 0,0 19-40 15,-7 9 1-15,-4 16 0 16,0 6 0-16,4 10-4 16,0-10 1-16,4-12-3 15,-1-10 1-15,4-15-10 16,7-22 1-16</inkml:trace>
  <inkml:trace contextRef="#ctx0" brushRef="#br0" timeOffset="102842.31">13197 17792 55 0,'32'25'27'0,"39"19"-27"16,-50-38 47-16,11 7-46 0,3-4 0 16,0 1 0-16,-10 2 1 15,-7 4-3-15,-8-3 0 16,-13 8 0-16,-12 5 1 15,-9 2-4-15,-8 0 1 16,4-3-8-16,0-3 0 16,6-6-5-16,12-10 0 15</inkml:trace>
  <inkml:trace contextRef="#ctx0" brushRef="#br0" timeOffset="103186.558">14136 17551 62 0,'21'12'31'0,"-14"20"-43"15,-10-26 59-15,-5 3-48 16,-6 4 0-16,-3-1-1 16,-8 10 0-16,-14-3 2 15,-7-6 1-15,-3 2-2 16,-4 1 1-16,11 6 0 15,6 0 1-15,8 3 0 16,14 0 1-16,7 0-1 16,11 0 0-16,10 3 0 15,14-9 1-15,7-3 1 0,4 3 0 16,0-4-1-16,-11 1 0 16,-7 3-1-16,-10 3 0 15,-11 6-3-15,-11 7 0 16,-10 2-10-16,-7-2 1 15,-4-10-8-15,14-9 1 16</inkml:trace>
  <inkml:trace contextRef="#ctx0" brushRef="#br0" timeOffset="103337.116">14573 18024 64 0,'-3'41'32'0,"-43"15"-54"16,32-40 58-16,-7-3-63 16,3-1 0-16</inkml:trace>
  <inkml:trace contextRef="#ctx0" brushRef="#br0" timeOffset="115678.211">18810 4017 49 0,'0'9'24'0,"7"0"-17"0,-3-5 25 15,-4-4-32-15,0 0 0 0,0 6 1 16,0 0 0-16,-4 13-1 15,1 0 0-15,-4-4 0 16,3 4 1-16,-3 0 0 16,3-3 0-16,1 2-1 15,-1-5 0-15,4 3 1 16,0-7 0-16,15-3-1 16,-5 1 0-16,15-7-1 15,-8 0 0-15,15-10-7 16,-4 4 0-16,11-7-7 15,-11 4 0-15</inkml:trace>
  <inkml:trace contextRef="#ctx0" brushRef="#br0" timeOffset="115905.956">19152 3872 47 0,'0'22'23'0,"-14"13"-23"0,14-29 39 16,-17 16-39-16,2-3 1 15,-9 31-1-15,6-12 1 16,-24 40-2-16,10-15 1 16,-17 28-6-16,6-22 1 15,1 15-9-15,10-18 1 16</inkml:trace>
  <inkml:trace contextRef="#ctx0" brushRef="#br0" timeOffset="116430.997">19403 4089 42 0,'42'-47'21'0,"-24"-16"-19"0,-15 50 32 15,-3-18-32-15,0 6 1 16,-21-19 0-16,3 6 0 16,-27 4-4-16,9-1 0 15,-31 17 2-15,14-1 1 16,-31 19-2-16,17 0 1 16,-39 34-2-16,21-5 1 15,-10 14-3-15,24-2 0 16,-17 22-1-16,21-16 1 0,4 53 0 15,13-24 0-15,11 46 1 16,11-31 0-16,35 31 3 16,-3-40 0-16,31 5 3 15,-3-24 0 1,60-22 1-16,-25-13 0 0,67-56-1 16,-32 3 1-16,43-60-1 15,-40 22 0-15,-6-56-6 16,-25 28 1-16,-21-15-15 15,-14 27 1-15</inkml:trace>
  <inkml:trace contextRef="#ctx0" brushRef="#br0" timeOffset="120032.558">21019 4095 48 0,'77'-22'24'0,"-13"6"-13"0,-50 16 24 15,-4 0-32-15,1-6 0 16,-4 6 1-16,-7 0 0 16,-7 3-4-16,-21 7 0 15,-22 8 4-15,-24 4 0 16,-7 7-1-16,-11-4 0 15,-6 6-1-15,-1-6 0 16,-7-6-1-16,18-3 0 16,7-1-1-16,10-2 0 15,11-4 0-15,14-2 0 0,11-4 0 16,10 3 0-16,15 3 0 16,10 1 1-16,14 5-1 15,18 4 1-15,6 0 0 16,8-3 0-16,0 6-1 15,-4 6 1-15,-10 13-2 16,-18-16 1-16,-14 22-1 16,-14 0 0-16,-14 12 0 15,-14 7 1-15,3 0-1 16,-7-3 0-16,-7 0 0 16,-7-16 1-16,0 0 0 15,4 6 0-15,-1-6 0 16,1 0 0-16,13-9 0 15,8 6 1-15,10-7-1 16,8-2 1-16,13-4 0 16,8-3 0-16,13-12-1 0,15 0 1 15,18-10 0 1,10-3 0-16,3-6-4 0,11-7 0 16,4 1-9-16,3 0 1 15,-7-10-8-15,-11 0 0 16</inkml:trace>
  <inkml:trace contextRef="#ctx0" brushRef="#br0" timeOffset="120273.402">20835 4860 64 0,'-7'35'32'0,"-28"49"-38"0,24-56 55 0,-3 1-48 15,0 21 0-15,0-3-5 16,3 6 1-16,4-9-7 16,0-6 0-16,-7-19-8 15,-4-1 1-15</inkml:trace>
  <inkml:trace contextRef="#ctx0" brushRef="#br0" timeOffset="120580.507">19505 5976 48 0,'-7'22'24'0,"11"-15"-21"0,-1-4 40 0,-3 3-41 16,4 0 0-16,-4 7 0 16,0-4 1-16,0-2-4 15</inkml:trace>
  <inkml:trace contextRef="#ctx0" brushRef="#br0" timeOffset="120841.996">19752 6149 65 0,'0'0'32'0,"-3"22"-40"0,6-19 32 16,4 0-34-16,0-3 0 16,7-9-18-16,11-4 1 15</inkml:trace>
  <inkml:trace contextRef="#ctx0" brushRef="#br0" timeOffset="121114.401">20130 5851 55 0,'-8'9'27'0,"8"7"-24"15,0-16 46-15,0 0-45 16,4 0 1-16,-4 0 0 15,11-3 0-15,6 0-8 16,11-3 1-16,8-1 2 16,-1 1 0-16,0 0-8 15,-7 3 0-15,-3 3-11 16,-7-4 0-16</inkml:trace>
  <inkml:trace contextRef="#ctx0" brushRef="#br0" timeOffset="121308.262">20084 6118 60 0,'0'22'30'0,"7"3"-27"0,0-19 48 16,0 0-50-16,0-3 0 16,0 0 0-16,7-3 0 15,14 0-2-15,11 0 1 0,0 0-7 16,3-3 1-16,4-3-12 15,-4-3 0-15</inkml:trace>
  <inkml:trace contextRef="#ctx0" brushRef="#br0" timeOffset="121533.241">20944 5807 59 0,'-14'44'29'0,"0"12"-31"15,7-37 44-15,0 16-42 16,-3 2 1-16,-5 1-5 16,5 9 1-16,-1-6-8 0,4-13 1 15,0-9-6-15,7-10 0 16</inkml:trace>
  <inkml:trace contextRef="#ctx0" brushRef="#br0" timeOffset="122254.094">20588 3816 47 0,'-10'34'23'0,"-26"-9"-24"0,26-18 41 16,-4 2-39-16,-4-9 0 16,-3 0 0-16,-4-6 0 15,4 0-2-15,3-4 0 16,4-18 1-16,4 3 1 16,3 3-1-16,3-3 1 15,8 0-1-15,3 3 1 16,7 0-1-16,7 3 0 15,7 6-1-15,0 4 1 0,4 9-1 16,0 9 1-16,0 7-1 16,-8 12 1-16,4 7 0 15,1-4 1-15,2 4-1 16,5-1 0-16,-1-9 1 16,0-6 0-16,1-9 0 15,-1-7 1-15,0-6-1 16,-3-7 1-16,0-2 0 15,-11-17 1-15,-7 4-1 16,-4-3 0-16,-6 0-1 16,-8 0 0-16,-6 3-1 15,-15 3 1-15,-10 9-4 16,-11 10 0-16,4 3-13 16,-4 6 0-16</inkml:trace>
  <inkml:trace contextRef="#ctx0" brushRef="#br0" timeOffset="122988.886">19516 5917 34 0,'0'0'17'0,"-7"9"-6"15,7-2 13-15,-4-1-20 0,-3 3 0 16,0 10 2-16,-4 3 0 16,1 0-8-16,-1 0 1 15,-3 0 4-15,0 0 1 16,3-7-3-16,4-2 0 15,4-4-1-15,3-9 0 16,10-15 0-16,8-4 0 0,3-9-1 16,4-10 1-16,0-3 0 15,6-6 0-15,5 3-1 16,-5 7 1-16,1 12 0 16,-4 0 0-16,-6 9 0 15,-1 13 0-15,-4 6 1 16,-3 9 0-16,1 7 0 15,-5 6 0-15,1 10 0 16,-4 9 0-16,0 12-1 16,0 4 1-16,0-10-4 15,0-12 1-15,0-10-13 16,7-6 1-16</inkml:trace>
  <inkml:trace contextRef="#ctx0" brushRef="#br0" timeOffset="125645.692">22793 4239 39 0,'7'22'19'0,"11"3"-10"16,-11-15 19-16,0 5-25 15,-4-2 1-15,1 9 0 16,-4-3 0-16,-4 3-5 16,1 9 0-16,-4 0 4 0,-4 1 0 15,1-4-2-15,-1-3 0 16,0 0-1-16,4-9 0 15,0-4 0-15,4-12 0 16,6 3-1-16,4-12 1 16,7-16-1-16,4-6 1 15,0-13-1-15,-4-16 1 16,7 4-1-16,4-7 1 16,6 10 0-16,1 9 0 0,-4 3 0 15,-3 10 0-15,0 2 1 16,-4 14 0-16,0 5-1 15,0 10 1-15,-3 16-1 16,0 12 1-16,-4 13-1 16,0 9 1-16,-4 3-2 15,1 10 1-15,-4-6-3 16,0-4 0-16,-3 3-9 16,-1-9 1-16,1-22-3 15,-1-6 0-15</inkml:trace>
  <inkml:trace contextRef="#ctx0" brushRef="#br0" timeOffset="126005.726">22197 4901 56 0,'-32'19'28'0,"21"-7"-33"0,11-12 56 0,0 0-45 15,4 0 0-15,10-3 2 16,14-3 1-16,4-4-12 15,28-2 1-15,28-7 7 16,32-6 0-16,28-3-4 16,29-4 1-16,13 1-3 15,4-7 0-15,-10 7-8 16,-33 6 0-16,-24 12-12 16,-31 4 0-16</inkml:trace>
  <inkml:trace contextRef="#ctx0" brushRef="#br0" timeOffset="126848.058">21893 5813 57 0,'0'60'28'0,"7"43"-26"16,1-74 39-16,-1 11-39 0,3 7 1 15,4-12-1-15,0-7 1 16,-3-6-5-16,3 0 1 15,4-13 1-15,3-18 1 16,4-10-2-16,-1-21 0 16,-3-17 0-16,1-12 0 15,-1-3 0-15,-7-10 0 16,-4-2-1-16,-6-4 0 16,-4 0 0-16,0 16 0 15,0 3 0-15,0 6 0 0,4 7 1 16,3 18 0-16,3 4 1 15,4 15 0-15,0-3 1 16,4 6 0-16,3 7 1 16,0-1 0-16,11 4 1 15,17 6 1-15,15 0 1 16,24 3 0-16,4 0 1 16,28-9 0-16,28-3-2 15,14-7 1-15,15 0-3 16,10-2 0-16,-18-1-2 15,-10 3 0-15,-22 7-6 16,-20 2 0-16,-29 4-9 16,-32 3 1-16,-24-3-7 15,-25 3 1-15</inkml:trace>
  <inkml:trace contextRef="#ctx0" brushRef="#br0" timeOffset="128619.805">22461 5813 42 0,'-10'44'21'0,"17"-12"-20"16,-4-20 32-16,1 7-30 15,-1 0 1-15,-3 12 0 16,0-3 0-16,-3-9-6 16,-1 0 1-16,1-6 3 15,-4-1 1-15,-4-2-3 0,8-4 0 16,-1-6 0-16,4-10 0 15,7-5-1-15,7-4 1 16,0-9-1-16,8 3 1 16,-1-1-1-16,3-2 1 15,1 3-1-15,0 0 1 16,-4 6-1-16,0 4 1 16,0 5 0-16,-3 7 0 15,-4 6 0-15,0 3 1 16,-3 10-1-16,-4 0 1 15,0 9-1-15,-4 9 1 0,-3 1-1 16,0-1 0 0,-3 4-2-16,-1-3 0 0,1-4-7 15,-1-6 1-15,11-16-6 16,0-5 0-16</inkml:trace>
  <inkml:trace contextRef="#ctx0" brushRef="#br0" timeOffset="129414.086">22885 5318 47 0,'0'19'23'0,"10"-10"-20"16,-6-12 41-16,3 6-42 15,0 0 1-15,4 4 0 16,-1-1 1-16,8-3-6 16,3-3 1-16,0 0 3 15,0 0 1-15,0-3-3 16,-3 6 1-16,0 0-1 15,-4-3 1-15,-7 6-1 16,-4 7 0-16,-6-1-1 0,-8 10 1 16,-6 3-1-16,-1 1 0 15,0-14 0-15,1 1 1 16,3-4-1-16,-1 0 0 16,5 1 0-16,3-1 1 15,7-6-1-15,3 1 1 16,8-1-1-16,10-3 1 15,0 0 0-15,4 0 1 16,0 0-1-16,-4 3 1 0,-4 3 0 16,-2 7 0-16,-8 2-2 15,-11 7 1-15,-10 0-1 16,-11 3 1-16,-3-3-4 16,-7-3 1-1,10 0-6-15,0-3 1 0,4-4-8 16,-3-6 1-16</inkml:trace>
  <inkml:trace contextRef="#ctx0" brushRef="#br0" timeOffset="129744.759">23178 5776 60 0,'7'12'30'0,"17"-2"-35"0,-17-7 55 15,7 0-50-15,4 0 1 16,7-3-1-16,3 3 1 16,0-3-2-16,0 0 0 0,4-3-5 15,-4 3 0-15,-3 3-11 16,0-12 1-16</inkml:trace>
  <inkml:trace contextRef="#ctx0" brushRef="#br0" timeOffset="130271.556">23343 5594 59 0,'11'31'29'0,"-8"23"-33"0,-3-39 47 0,-7 20-44 15,0 2 1-15,0 7-4 16,-3 6 1-16,-1 1-5 16,1-14 1-16,2-5-9 15,5-14 1-15</inkml:trace>
  <inkml:trace contextRef="#ctx0" brushRef="#br0" timeOffset="131907.102">23760 5500 49 0,'3'25'24'0,"8"-16"-23"0,-8-6 40 16,1-3-39-16,3 0 0 0,0 4 1 16,0-8 0-16,4 4-4 15,3 0 0-15,3-3 3 16,4 3 0-16,1 0-1 15,-1 0 0-15,-4 3 0 16,1 1 0-16,-4 2-1 16,-3 3 0-16,-8 7-1 15,-3 6 1-15,-10 6-1 16,-11-9 1-16,-1 12-1 16,-6 1 0-16,0-1 0 15,0 3 0-15,-1-5 0 16,5 2 1-16,3 10 0 15,3 0 0-15,4 2 0 16,7-11 0-16,3-1 1 16,11-3 1-16,7-2 1 15,11-1 0-15,10-7 0 16,4-5 0-16,-4-4-1 16,8-5 1-16,10 2-7 0,-4-3 1 15,-3 3-15-15,0-3 0 16</inkml:trace>
  <inkml:trace contextRef="#ctx0" brushRef="#br0" timeOffset="133152.385">26949 4622 22 0,'-4'15'11'0,"-3"29"2"15,7-37 12-15,-3 5-22 0,-4 1 1 16,3 2 2-16,0 1 1 15,-3 6-9-15,-3 9 1 16,-4 10 4-16,-4-6 1 16,-7 9-3-16,4 6 1 15,4 3-3-15,-5 10 0 16,5-7-3-16,3-6 0 16,0-9-7-16,3-6 1 15,4-23-2-15,7-9 0 16</inkml:trace>
  <inkml:trace contextRef="#ctx0" brushRef="#br0" timeOffset="133633.163">26688 4430 38 0,'-4'13'19'0,"18"-19"-19"16,-7 9 38-16,0 3-33 15,4-3 1-15,-4 4 1 16,4-1 0-16,6-6-10 16,11-6 1-16,8-4 6 15,6 4 0-15,11-4-3 16,18 1 1-16,-4-3-1 16,-15 2 1-16,-2 7-1 0,-8 6 0 15,-7 3-1 1,-17 7 0-16,-7 12-1 0,-15 13 1 15,-13-1-1-15,-15 13 0 16,-7-2-2-16,-3-1 1 16,-4 3-1-16,3-13 1 15,1-2-1-15,10-13 1 16,4 0-1-16,10-13 0 16,8 1 1-16,13-10 1 15,8 0 0-15,3 3 1 16,7 3 1-16,4 3 0 0,0 7 1 15,-1 6 0 1,-2 0-1-16,-1 6 1 0,0 7-1 16,-7 2 1-16,0-2-4 15,0-10 0-15,0 0-7 16,0 0 0-16,1-16-6 16,-5-5 1-16</inkml:trace>
  <inkml:trace contextRef="#ctx0" brushRef="#br0" timeOffset="134278.585">27467 5017 44 0,'11'25'22'0,"-11"-19"-31"15,-4-6 39-15,-6 0-30 0,-8 3 1 16,-3 7 0-16,-4-7 0 15,4 6-1-15,3 4 0 16,-3-1 1-16,4 1 0 16,3 0-1-16,3-7 0 15,4 0-1-15,3-3 0 16,8 0-1-16,-1 0 0 16,8 1-1-16,3-4 1 15,7-4-1-15,4-2 1 16,0-3 0-16,-4-7 0 15,0 0-1-15,0 1 1 0,0 2 0 16,-7 4 1-16,1 9 0 16,-5 0 1-16,-3 9 1 15,0 7 0-15,-3-4 1 16,-1 7 0-16,1 6 0 16,-1 0 1-16,4 0-1 15,4-3 0-15,7-6 0 16,6-6 0-16,12-4 0 15,6-12 0-15,4-16-2 16,14-10 1-16,3-18-1 16,-3-16 1-16,4-25-1 15,-8-3 0-15,-6-12-1 16,-12-14 1-16,-2-2 0 16,-8 12 0-16,-7 4 0 15,-10 18 0-15,-8 19 0 0,-6 13 0 31,-22 46 3-31,0 23 0 16,-6 18-1-16,-1 32 1 16,0 18-1-16,0 20 1 15,8 18-1-15,13 6 0 16,7-9-4-16,8-12 0 16,0-26-5-16,6-28 0 15,-3-12-6-15,0-29 0 16</inkml:trace>
  <inkml:trace contextRef="#ctx0" brushRef="#br0" timeOffset="134474.476">27799 4857 55 0,'32'22'27'0,"3"-10"-33"0,-17-18 50 0,10 3-45 15,0 0 1-15,7 0 0 16,-3 3 0-16,-4 0-6 16,0 3 1-16,-3 0-10 15,-4 6 0-15</inkml:trace>
  <inkml:trace contextRef="#ctx0" brushRef="#br0" timeOffset="134645.368">28190 4989 41 0,'0'37'20'0,"4"20"-18"0,-4-42 27 16,0-5-29-16,0 6 1 15,-4-1-4-15,4-2 1 16,-3-7-3-16,3-6 1 16,0 0-8-16,11-13 1 15</inkml:trace>
  <inkml:trace contextRef="#ctx0" brushRef="#br0" timeOffset="134818.823">28236 4910 30 0,'25'47'15'0,"0"-25"-13"15,-15-22 22-15,1 7-30 16,3-1 1-16,0 0-12 15,0-3 0-15,7 3 19 16,8-6 1-16</inkml:trace>
  <inkml:trace contextRef="#ctx0" brushRef="#br0" timeOffset="135045.213">28596 4989 25 0,'7'-3'12'0,"0"-13"-6"16,-7 16 25-16,0 0-28 15,0 3 0-15,-3-3 1 16,-1 3 1-16,-6-3-7 15,-4 6 1-15,-4 4 4 0,-3 5 0 16,-4 1-2-16,4 3 0 16,3 3-3-16,4-3 1 15,0 0-1-15,14-4 1 16,14-2-1-16,0-10 0 16,7 0-1-16,1-9 1 15,-1-10-6-15,-4-6 1 16,-3 3-3-16,4-9 0 15</inkml:trace>
  <inkml:trace contextRef="#ctx0" brushRef="#br0" timeOffset="135510.531">29866 4079 35 0,'7'38'17'0,"0"31"-15"0,-7-50 32 16,0 6-32-16,-3 22 0 0,-8 22 0 16,-3 15 0-1,-4 11-3-15,-3 5 0 0,0-22-3 16,0-12 1-16,3-19-9 16,1-19 0-16</inkml:trace>
  <inkml:trace contextRef="#ctx0" brushRef="#br0" timeOffset="135915.291">29524 4819 60 0,'35'19'30'0,"22"-16"-39"16,-36-3 56-16,11 3-47 15,10 1 0-15,0-4 0 16,4-4 0-16,-4 4-1 16,-3-3 1-16,-3 0-1 0,-8-3 0 15,-4-4-2-15,-6 1 1 16,0-3-1-16,-8 2 1 16,1 4-2-16,-4-4 1 15,-3 1 0-15,-1 3 0 16,-3 6 0-16,-3 3 1 15,-5 3 0-15,1 0 1 16,-3 4 0-16,-1 6 0 16,1-1 1-16,-1 7 1 0,0 3-1 15,1 3 1-15,6-12 0 16,4 3 1-16,7 0-2 16,8-7 0-16,-1-5-5 15,0-4 1-15,10 0-9 16,8-16 1-16</inkml:trace>
  <inkml:trace contextRef="#ctx0" brushRef="#br0" timeOffset="136516.653">30498 4706 44 0,'-18'29'22'0,"-17"-1"-29"16,24-22 38-16,-3 0-31 15,-4 4 0-15,1-10 1 16,-1 3 0-16,4 0-2 16,3 0 1-16,1 0 0 0,6 4 0 15,8-1 0 1,6 3 1-16,12 1 1 0,6-1 0 16,4 1 1-16,-1-1 0 15,-2 0-1-15,-8 7 1 16,-7 3-2-16,-7 0 1 15,-11 6-3-15,-10 3 1 16,-7 0-2-16,-11-3 0 16,4-6-1-16,0-3 0 15,3-7-1-15,8-3 1 16,6-2-1-16,7-8 0 0,11-2-1 16,11-13 1-16,10 4-1 15,8-14 1-15,2-8 0 16,8-7 0-16,14-16 1 15,11-9 1-15,6-15 1 16,-2-17 1-16,-8-2 1 16,-4-4 1-16,-10 1 2 15,-14 15 1-15,-4-3 0 16,-10 12 0-16,-8 10 0 16,-6 16 0-16,-4 2-2 15,-11 17 0-15,-6 12 0 16,-8 25 0-16,-10 15-2 15,-7 10 1-15,-8 22-1 16,-13 16 1-16,3 19-1 16,4 12 1-16,10 15-4 15,4 11 0-15,13 8-1 0,8-18 1 16,14-19-5-16,0-28 1 16,4-26-7-16,-1-31 1 15</inkml:trace>
  <inkml:trace contextRef="#ctx0" brushRef="#br0" timeOffset="136710.706">30385 4293 54 0,'17'40'27'0,"36"20"-23"0,-28-48 50 0,3 10-51 15,0-6 1-15,15-3 0 16,17-7 0-16,17-16-9 15,12 4 0-15,-8 0-3 16,17 3 0-16,-6 3-11 16,-11 0 0-16</inkml:trace>
  <inkml:trace contextRef="#ctx0" brushRef="#br0" timeOffset="144247.892">27750 2593 26 0,'17'-3'13'0,"4"0"-5"0,-14 0 14 16,0 3-20-16,0-4 0 15,-7 4 3-15,4-6 0 16,-4 3-4-16,0-6 0 16,-4-1 5-16,-3-2 0 15,-3 5-1-15,-11 4 0 0,-4 3-2 16,-7 3 1-16,-3 4-3 15,-7-1 1-15,-4 0-2 16,0 4 1-16,-3-1-2 16,3 10 0-16,3 6-1 15,5 3 1-15,-1-3-3 16,7 7 0-16,4-1 0 16,3-3 1-16,11-3 0 15,7-3 1-15,3-3 0 16,8-3 1-16,3-7 1 15,4-3 0-15,-1-6-1 16,1-9 1-16,-4-7-2 16,3 4 1-16,8-4-1 15,3 7 1-15,4-13-1 16,-4 3 1-16,0 0 0 16,0 16 0-16,-3-7 1 0,-4 4 0 15,-3 12 0-15,3 4 1 16,-7-7 1-16,0 6 0 15,-4 7 0-15,1 3 1 16,-1 9 0-16,1-3 1 16,0 3-3-16,-1 7 1 15,1-1-4-15,-1-5 1 16,4-1-11-16,4-12 0 16</inkml:trace>
  <inkml:trace contextRef="#ctx0" brushRef="#br0" timeOffset="145253.534">27764 2878 38 0,'-4'25'19'0,"-10"0"-17"0,7-18 25 16,0 5-27-16,-4 4 1 16,1 3 0-16,-1-7 1 15,1 1-2-15,2-4 0 16,5-6 2-16,3-3 1 0,7-9-2 15,0-4 1-15,7 1 0 16,4 2 0-16,-1-2-1 16,1-7 0-16,0 3-1 15,-4-2 1-15,0-4-1 16,4 6 0-16,-4 0 0 16,3 7 0-16,-6 3 0 15,3 6 1-15,-3 6-1 16,-11 6 0-16,0 1 0 15,-4 9 0-15,-3 3 0 16,0 3 0-16,0 7 0 16,3-1 0-16,1-6-3 15,-1 7 0-15,4-10-8 16,4-9 1-16,10-13-3 16,4-6 0-16</inkml:trace>
  <inkml:trace contextRef="#ctx0" brushRef="#br0" timeOffset="145586.26">28335 2489 49 0,'-10'13'24'0,"17"3"-26"16,-4-16 49-16,1 9-46 15,3-9 1-15,0 3-1 16,3-3 0-16,4-3-2 15,4 3 0-15,3 0-2 16,4 0 0-16,0 0-13 16,-4 0 1-16</inkml:trace>
  <inkml:trace contextRef="#ctx0" brushRef="#br0" timeOffset="145764.676">28243 2794 51 0,'-14'28'25'0,"32"-3"-23"0,-7-16 38 16,3-9-40-16,7 3 1 15,3-6-3-15,5 3 1 16,10-6-8-16,3 3 0 16,7-3-6-16,-3 3 1 15</inkml:trace>
  <inkml:trace contextRef="#ctx0" brushRef="#br0" timeOffset="146769.866">29887 1812 48 0,'-10'19'24'0,"-22"50"-27"0,25-47 41 32,-14 37-38-32,3-12 1 15,4-6 0-15,3-3 0 16,4-13-2-16,4-6 1 15,6-10 0-15,8-9 1 16,7-16-1-16,3-5 0 16,3-11-2-16,8-5 0 0,4-4-1 15,-8 0 0-15,7 0 0 16,-3 10 0-16,-4 6 0 16,0 0 0-16,-3 9 2 15,-4 7 0-15,0 6 1 16,0 3 0-16,-3 0 0 15,0 9 1-15,-4 7 0 16,0 6 0-16,-4 3-1 16,-2 9 1-16,-1 1 0 15,-4-4 0-15,-3 13-1 16,0-16 0-16,0 3-5 16,0-12 1-16,4 0-8 15,6-3 1-15</inkml:trace>
  <inkml:trace contextRef="#ctx0" brushRef="#br0" timeOffset="147085.503">29252 2499 62 0,'0'28'31'0,"39"-3"-39"0,-21-15 60 0,14 2-51 16,6 1 1-16,29-4 0 15,29 0 0-15,13-9-4 16,11-9 0-16,7-3 2 15,3-1 0-15,-10-3-9 16,-21 4 1-16,-14-4-10 16,-18 7 1-16</inkml:trace>
  <inkml:trace contextRef="#ctx0" brushRef="#br0" timeOffset="147956.125">28991 3280 45 0,'-14'59'22'0,"11"13"-17"0,3-56 30 15,0 3-34-15,-4 6 1 16,4 3 0-16,0-3 0 16,0-6-3-16,0-6 0 15,0-1 1-15,0-9 1 16,0-3-2-16,7-19 1 15,0 1-1-15,4-7 1 16,-1-16-1-16,1-9 1 16,-4-13-2-16,0-3 0 15,0-3-1-15,0 9 1 0,0-2-1 16,0 8 0-16,0 1 0 16,0 3 0-16,4 12 2 15,0 10 1-15,-1 9 0 16,1 1 1-16,-1 8 0 15,4 7 0-15,4 3 0 16,3 3 1-16,4 7 0 16,7-10 1-16,7 3 0 15,6 3 1-15,1-6 1 16,25 0 0-16,21 0 0 16,17-6 0-16,14-4-2 15,18-5 1-15,22 2-3 16,-5-6 1-16,-2-6-6 15,-8 0 0-15,-21 6-7 16,-25 4 0-16,-28 11-6 16,-31-5 0-16</inkml:trace>
  <inkml:trace contextRef="#ctx0" brushRef="#br0" timeOffset="148481.309">29270 3483 41 0,'0'7'20'0,"0"27"-20"16,0-24 32-16,-4 8-32 15,1 1 1-15,-1 0-1 16,1-3 0-16,-4-4-1 15,3-2 1-15,-3-7-1 16,4-6 1-16,3-10 0 16,3-6 0-16,4-6-1 0,4 6 1 15,3-6-1 1,0 7 0-16,4-8 0 0,-1 8 1 16,1 2-1-16,0 7 1 15,-4 5-1-15,3 8 1 16,-2 5 1-16,-5-3 0 15,1 10-1-15,-1 6 1 16,-3 3-1-16,0 0 0 16,-3 0-3-16,3-3 1 15,4 3-9-15,-4-15 0 16</inkml:trace>
  <inkml:trace contextRef="#ctx0" brushRef="#br0" timeOffset="149562.645">29626 3063 43 0,'-3'16'21'0,"13"-16"-20"0,-6 0 34 0,-4 0-34 15,7 0 0-15,0-6 0 16,7 12 1-16,-3-6-2 15,3 0 0-15,-4 0 2 16,1 0 0-16,0 0-1 16,-1 3 0-16,1 3 0 15,-1-6 0-15,-3 4-1 16,-3 2 0-16,-1-3-1 16,1 3 1-16,-1 0-1 15,1 1 0-15,-4-4 0 16,0 0 0-16,4 3 0 15,-4-6 1-15,0 3-1 16,0 4 0-16,0-7 0 16,0 3 0-16,0 3 0 15,-4-6 1-15,0 0-2 16,1 0 1-16,3 0-1 16,-4 0 0-16,4 0 0 15,0 0 1-15,-3 0 0 0,3 0 0 16,0 3 0-16,-4-3 0 15,4 6 1-15,-3-6 0 16,-1 4 0-16,1-4 0 16,-1 3 0-16,1 0 0 15,3 0 0-15,-4 0 0 16,1 0 0-16,-1 4 0 16,1 2 0-16,-1-6 1 15,1 3-1-15,-1 4 1 0,0-7-1 16,1-3 1-16,-1 0-1 15,1 0 1-15,-1-3-1 16,4 3 1-16,0 0-1 16,0 3 1-16,0-3-1 15,-3 0 1-15,3 3-1 16,-4-3 1-16,4 3-1 16,0-3 1-16,0 0-1 15,0 0 0-15,0 0 0 16,4-3 0-16,3 3 0 15,0-3 1 1,0 0-1-16,-3 3 0 0,3 0 1 16,0 0 0-16,0 0-1 15,-4 0 0-15,4-6-1 16,-3 2 1-16,3 4 0 16,-4 0 0-16,4 0-1 15,1 0 1-15,-1 0-2 0,0 0 0 31,0 0-10-31,0-6 0 16</inkml:trace>
  <inkml:trace contextRef="#ctx1" brushRef="#br0" timeOffset="104222.658">25439 357 0</inkml:trace>
  <inkml:trace contextRef="#ctx0" brushRef="#br0" timeOffset="150723.162">29778 3182 30 0,'-4'4'15'0,"1"8"-4"16,3-6 15-16,-4-6-23 16,1 4 1-16,-1 2 3 15,1 3 0-15,-4 4-9 16,0-1 1-16,-4 1 5 0,-10 6 0 15,-4-1-2-15,-3 4 0 16,0 0-9-16,3 0 0 16,15-19-7-16,6 4 0 15</inkml:trace>
  <inkml:trace contextRef="#ctx0" brushRef="#br0" timeOffset="151140.538">30163 3393 46 0,'3'12'23'0,"1"-3"-21"0,3-5 37 16,3 5-38-16,1-6 0 16,3 3-1-16,4 4 1 15,6-7-3-15,12 0 1 16,2 0-6-16,1-3 0 16,0-9-7-16,-14-1 0 15</inkml:trace>
  <inkml:trace contextRef="#ctx0" brushRef="#br0" timeOffset="151350.545">30339 3330 47 0,'0'37'23'0,"-7"26"-28"16,3-53 38-16,1 8-34 15,-1 14 1-15,1-4-5 16,-1 6 0-16,1 1-3 16,-1-4 1-16,8-15-5 15,3-13 0-15</inkml:trace>
  <inkml:trace contextRef="#ctx0" brushRef="#br0" timeOffset="154501.058">30695 3160 29 0,'-10'7'14'0,"6"-10"-2"0,4 3 22 15,0 0-28-15,0 0 1 16,7 0 0-16,0 0 1 0,0 0-10 16,4 3 1-16,6 3 7 15,5-3 0-15,2 0-3 16,12 0 0-16,2-3-1 15,1 0 0-15,0 0-1 16,-7 0 1-16,-4 4-2 16,-7-1 0-16,-10 6-1 15,-11 13 1-15,-7 0 0 16,-11 13 0-16,-14-1-2 16,1 1 1-16,-1-4 0 15,-3 3 1-15,-4 4 0 16,3 3 1-16,8-4 0 15,4-2 1-15,6 3 1 16,11-4 1-16,10-6-1 16,11-6 1-16,15-6-1 15,13-13 0 1,14-9-6-16,4-4 0 0,4 1-17 0,-4-10 0 16</inkml:trace>
  <inkml:trace contextRef="#ctx1" brushRef="#br0" timeOffset="109132.421">14291 6155 0,'0'0'16</inkml:trace>
  <inkml:trace contextRef="#ctx0" brushRef="#br2" timeOffset="161467.696">18757 8400 38 0,'-3'32'19'0,"6"-4"-10"0,1-25 20 16,3 0-24-16,3 0 1 0,4-9 1 15,4-10 0-15,3-9-10 16,4-25 1-16,3-19 6 16,4-9 1-16,0-19-4 15,-11-13 1-15,4-3-2 16,-4-6 1-16,-4 3-1 16,1 12 0-16,-4 4 0 15,-7 3 0-15,0 18-1 16,-3 13 0-16,-4 13-1 15,0 9 1-15,-4 22-1 16,-3 13 0-16,0 15-1 16,4 10 1-16,-1 15 1 15,-3 10 0-15,0 3 0 16,-4 15 1-16,4 10 0 16,7 19 1-16,0 6 0 15,4 0 0-15,-1 13 0 0,4-3 0 16,4-7 0-16,3-16 0 15,4-12-2-15,-1-15 1 16,5-17-5-16,2-9 0 16,1-9-10-16,0-16 1 15</inkml:trace>
  <inkml:trace contextRef="#ctx0" brushRef="#br2" timeOffset="161710.041">19368 8096 56 0,'3'22'28'0,"8"13"-32"16,-8-32 46-16,1 3-42 15,-4 0 1-15,3 1-1 16,1-1 1-16,-1-3-6 15,1-3 0-15,-1-3-8 16,4-6 0-16,0-7-3 16,-3-6 1-16</inkml:trace>
  <inkml:trace contextRef="#ctx0" brushRef="#br2" timeOffset="161888.628">19297 7852 51 0,'7'18'25'0,"0"1"-32"0,-3-16 50 16,3 1-43-16,-4-1 0 15,4-3-4-15,0 0 1 16,4-7-1-16,-1 1 1 16,1 0-11-16,7-7 0 15</inkml:trace>
  <inkml:trace contextRef="#ctx0" brushRef="#br2" timeOffset="162443.331">19579 7980 39 0,'4'44'19'0,"-1"13"-13"16,-3-48 28-16,4 4-32 15,-4-4 1-15,0-3-1 16,0 0 1-16,0-2-5 16,0-1 1-16,0-10 3 15,0 1 0-15,3-6-2 16,1-4 0-16,3 3 0 16,0 1 0-16,4-1 0 15,-1 7 0-15,1 3 0 16,-1 0 0-16,1 3-1 0,-1 3 1 15,1 0 0-15,-4 0 1 16,0 3-2-16,-3 1 1 16,3-7-1-16,-4 3 1 15,1 0 0-15,-1 0 1 16,1-3-2-16,-1 3 1 16,4 0 0-16,-3-3 0 15,-1 0-1-15,5-3 0 16,-1-3 0-16,3-7 0 15,1 1 1-15,3-7 0 16,0 0 0-16,0 10 0 16,4-4 1-16,3 1 0 0,0-1 0 15,0 1 1-15,4 5-1 16,0 4 0-16,-1 3 0 16,-3 0 0-16,1 7 0 15,-5 8 0-15,-3 4-2 16,-3 6 0-16,-4 0-5 15,0 0 0-15,-3-6-8 16,-8-9 0-16</inkml:trace>
  <inkml:trace contextRef="#ctx0" brushRef="#br2" timeOffset="162968.404">18800 8786 45 0,'3'44'22'15,"-10"-6"-23"-15,7-35 34 0,-4 0-34 16,4 0 1-16,0 0 1 16,0-3 1-16,0 0-1 15,0 0 1-15,8-12 0 16,-1-7 0-16,3-3 0 15,4-6 0-15,4-1-2 16,0 1 1-16,-1 0-2 16,1 3 1-16,-1 6 0 15,1 7 1-15,-4 5-1 16,0 7 0-16,-3 3 1 16,3 7 0-16,-3 2-1 15,-1 10 1-15,-3 3-2 16,0 4 1-16,-3-1 0 15,-1-3 0-15,1 0-2 0,-1-6 1 16,4-3-4-16,4-7 0 16,3-3-9-1,4-15 0-15</inkml:trace>
  <inkml:trace contextRef="#ctx0" brushRef="#br2" timeOffset="163211.123">19202 8692 56 0,'17'16'28'0,"-3"-10"-30"16,-10-3 47-16,3 0-45 15,-3 0 0-15,3 1 0 16,3-8 0-16,4-2-1 15,7 0 0-15,8-4-4 16,2-2 0-16,-2-1-11 16,-1-5 0-16</inkml:trace>
  <inkml:trace contextRef="#ctx0" brushRef="#br2" timeOffset="163495.54">19473 8516 59 0,'22'16'29'0,"6"9"-32"0,-18-19 48 15,1 4-45-15,7-1 1 16,-1 4-1-16,-3-1 1 15,0 1-2-15,-3 9 0 16,-4 3 0-16,-10 3 0 16,-5 0-2-16,1 4 0 0,-3-10-5 15,-4-3 0 1,0-7-8-16,-1-9 0 0</inkml:trace>
  <inkml:trace contextRef="#ctx0" brushRef="#br2" timeOffset="163932.016">19999 8723 44 0,'18'32'22'0,"-8"-10"-22"16,-10-16 33-16,-3 7-33 15,-1-1 0-15,-3-3-1 16,-3 1 1-16,-5-7 0 0,1-6 0 16,0-3-1-16,0-7 1 15,0-6-1-15,7 4 1 16,0-1-1-16,3 0 0 16,4 7 0-16,7 3 0 15,11 6 0-15,0 6 0 16,3 0 0-16,0 7 1 15,0-1 0-15,0 4 1 16,0-4-1-16,-3 4 0 16,0-7 0-16,6 1 1 15,8-13 0-15,3-4 0 0,1-11 0 16,-4-4 1-16,-4-3 0 16,-7 3 0-16,-11-7-2 15,-17 1 1-15,-17 3-7 16,-4 0 1-16,-8 6-8 15,-10 7 1-15</inkml:trace>
  <inkml:trace contextRef="#ctx0" brushRef="#br2" timeOffset="164439.864">20944 6958 50 0,'0'0'25'0,"4"12"-27"15,-4-8 43-15,3 5-38 16,-3 16 0-16,0 16 2 16,-3 6 1-16,-1 22-7 15,-10 28 1-15,4 22 3 16,-4 38 1-16,3 28-2 16,4 10 1-16,7 11-5 15,7-2 1-15,4-22-4 16,3-19 0-16,10-31-6 15,-2-32 0-15,-1-31-7 16,0-34 1-16</inkml:trace>
  <inkml:trace contextRef="#ctx0" brushRef="#br2" timeOffset="165086.304">22116 7328 43 0,'-4'-3'21'0,"4"3"-20"16,-3 0 34-16,-8 3-32 15,-3 3 0-15,-4 4 0 16,-3-4 1-16,-4 10-5 16,-6-4 0-16,6 7 3 15,-7 0 1-15,11 3-2 0,3 0 0 16,4-4-1-16,4 1 1 16,10 0-1-16,3 0 0 15,11-3 0-15,4-7 0 16,7-3 0-16,6-6 0 15,-2-3-1-15,-5-6 0 16,-2-7 0-16,-1-9 0 16,-4 0 0-16,1 3 0 15,0 6 1-15,-4 1 0 16,0 8 1-16,0 10 0 0,-3 10 0 16,-1 3 0-16,-3 2-1 15,4 8 1-15,-4-1-1 16,3 0 0-16,1-6-4 15,0-1 0-15,3-2-10 16,0-10 0-16,-7-6-1 16,3 0 0-16</inkml:trace>
  <inkml:trace contextRef="#ctx0" brushRef="#br2" timeOffset="165416.342">22391 7601 52 0,'3'41'26'0,"-3"2"-36"16,0-36 54-16,0-4-46 15,-3 3 1-15,-1-6 0 16,4-6 1-16,-3-4 0 0,3-2 1 16,0-1-2-16,3-2 0 15,4-4-2-15,0 0 1 16,4-3-1-16,3 3 1 15,0-3-1-15,7 7 1 16,1 2 2-16,-5 7 0 16,1 3 2-16,-4 6 1 15,0 6 0-15,0 4 0 16,-3 2-1-16,-1 4 1 0,-3-3-5 16,0 3 1-16,0-4-7 15,1-2 1-15,-1-7-7 16,0-12 1-16</inkml:trace>
  <inkml:trace contextRef="#ctx0" brushRef="#br2" timeOffset="165629.22">22701 7516 53 0,'7'13'26'0,"7"-4"-33"16,-7-6 48-16,4 0-41 16,3 0 0-16,4-3-2 15,-1 0 1-15,1-6-4 0,-4 0 0 32</inkml:trace>
  <inkml:trace contextRef="#ctx0" brushRef="#br2" timeOffset="165824.106">22839 7453 41 0,'-4'44'20'0,"4"3"-15"0,4-34 15 0,-1 6-21 16,1 6 1-16,-1-3-7 15,1 3 0-15,-1-6 0 16,1-10 0-16</inkml:trace>
  <inkml:trace contextRef="#ctx0" brushRef="#br2" timeOffset="166043.982">23160 7413 53 0,'3'47'26'0,"-3"28"-33"16,0-59 49-16,0 6-42 16,0 9 0-16,0-3-6 0,0-6 1 15,0-3-7-15,0 0 1 16</inkml:trace>
  <inkml:trace contextRef="#ctx0" brushRef="#br2" timeOffset="166361.8">21664 8087 65 0,'7'16'32'0,"32"-13"-30"16,-21-6 56-16,6 3-56 15,22 0 0-15,25-4 0 16,27-2 1-16,12-3-4 15,27-10 0-15,19-6 2 16,2 3 0-16,-6 3-6 16,-11 3 1-16,-14 4-11 15,-28 2 1-15,-28-2-7 16,-26 6 1-16</inkml:trace>
  <inkml:trace contextRef="#ctx0" brushRef="#br2" timeOffset="167442.281">22423 8366 46 0,'0'0'23'0,"-18"9"-27"0,7-6 35 16,-3 1-31-1,-3 5 1-15,-8 0-1 0,-7 7 1 16,-3 0-1-16,3-4 1 16,0 7-2-16,8 0 1 15,3 3-1-15,3 0 0 16,7-6 0-16,8-4 0 16,10-3 0-16,7-2 0 15,7-10 1-15,4-7 1 16,-1-2 0-16,1 2 1 0,-4-2-2 15,-3 2 1-15,-4 1-2 16,-3 3 0-16,-1 2 0 16,-3 4 1-16,-3 4 0 15,-1 2 0-15,-3 6 1 16,0 4 1-16,0 3 0 16,0 6 1-16,-3 3-1 15,-1 10 1-15,1 3-6 16,-1-1 1-16,1-8-11 15,3-7 1-15,0-13-2 16,0-12 1-16</inkml:trace>
  <inkml:trace contextRef="#ctx0" brushRef="#br2" timeOffset="167804.248">22532 8629 44 0,'14'35'22'0,"-17"12"-28"0,3-38 44 16,-4 1-38-16,0-1 0 15,1 0-1-15,-4-2 1 16,0-7 1-16,3-3 0 16,1-4-1-16,3 1 1 15,0-3 0-15,7-1 0 16,0 1-2-16,3-1 1 0,1 1-1 15,0 0 0-15,-1-1 0 16,1 4 0-16,3 3 2 16,0 0 0-16,4 3 2 15,-1 3 1-15,1 3-1 16,-4 0 1-16,0 10-2 16,0-3 1-16,0 9-4 15,4-1 1-15,-4 1-7 16,4-6 1-16,-1-10-9 15,-2-12 0-15</inkml:trace>
  <inkml:trace contextRef="#ctx0" brushRef="#br2" timeOffset="168165.448">23693 6942 59 0,'3'47'29'0,"-6"13"-33"0,3-35 53 0,0 3-46 16,-4 29 0-16,1 12 0 16,-1 22 1-16,-3 25-5 15,3 22 0-15,4 21 3 16,4 20 0-16,3-6-4 16,4-10 0-16,-1-13-5 15,1-21 1-15,3-16-13 16,0-35 1-16</inkml:trace>
  <inkml:trace contextRef="#ctx0" brushRef="#br2" timeOffset="168601.211">24257 7946 59 0,'-7'-7'29'0,"10"4"-26"15,-3 3 46-15,8 0-47 16,6 0 0-16,7 3 0 15,14-3 1-15,7-3-7 16,-3-3 1-16,7 0-4 16,-4 0 1-16,-3-1-13 15,-7-2 1-15</inkml:trace>
  <inkml:trace contextRef="#ctx0" brushRef="#br2" timeOffset="168751.893">24289 8184 54 0,'7'28'27'0,"46"4"-32"0,-32-29 41 15,11-3-42-15,3 3 1 16,14-9-22-16,1-7 0 16</inkml:trace>
  <inkml:trace contextRef="#ctx0" brushRef="#br2" timeOffset="169305.624">24829 8764 28 0,'-32'57'14'0,"18"-35"4"16,14-19 10-16,0-3-23 15,3-13 0-15,8-15 2 16,10-10 1-16,11-15-10 15,14-19 0-15,3-25 6 0,18-22 1 16,11-19-2 0,3-16 0-16,0-19-2 15,-7 4 1-15,-18 6-1 0,-20 16 1 16,-12 12-1-16,-10 19 1 16,-10 25-1-16,-15 19 1 15,1 15-1-15,-8 20 1 16,-3 15-3-16,-4 25 1 15,1 19-1-15,-5 25 1 16,1 19-1-16,-7 25 0 16,7 12-1-16,3 23 1 0,7 15 0 15,4 0 1-15,11 9-1 16,6-9 0-16,4-21-2 16,4-20 0-16,7-22-4 15,6-18 1-15,4-23-5 16,4-8 0-16,7-26-5 15,0-6 1-15</inkml:trace>
  <inkml:trace contextRef="#ctx0" brushRef="#br2" timeOffset="169500.787">25643 8200 63 0,'0'56'31'0,"-7"-6"-43"16,7-37 64-16,-3 9-53 16,-1 3 1-16,1-6-3 0,3-4 1 15,0-5-4-15,0-10 0 16,7-13-11-16,-4-12 1 16</inkml:trace>
  <inkml:trace contextRef="#ctx0" brushRef="#br2" timeOffset="169695.105">25591 7952 58 0,'3'6'29'0,"4"22"-35"0,-3-24 49 0,-1 2-43 16,4-3 0-16,0-3-3 15,0 0 0-15,4-3-1 16,-1-3 0-16,8-1-9 15,0 1 0-15,3-3-3 16,0 6 1-16</inkml:trace>
  <inkml:trace contextRef="#ctx0" brushRef="#br2" timeOffset="170130.425">25830 8184 46 0,'7'35'23'0,"-7"5"-25"16,0-33 46-16,0 2-45 15,0-3 1-15,0-6-1 16,0 0 1-16,4-3 0 16,3-6 0-16,0-4-1 0,4 1 1 15,-1-4-1-15,1 3 0 16,-1 4 0-16,1 6 0 16,0 0 0-16,-1 3 0 15,1 6 0-15,-1 3 1 16,4 4-1-16,-6-1 1 15,-1-2-1-15,0-1 1 16,0-6-2-16,0 1 0 16,-4-4 0-16,4 3 1 15,0-10-1-15,0-2 0 0,0-7-1 16,4 1 1-16,0-4 0 16,3-3 1-16,0 3 0 15,0 0 0-15,4 4 1 16,-1 2 1-16,-3 7 1 15,0 0 0-15,4 6 1 16,3 3 1-16,0 6-1 16,4 7 0-16,0 3-1 15,3 12 1-15,-3-3-6 16,-4-3 1-16,-7 3-11 16,-3-6 0-16</inkml:trace>
  <inkml:trace contextRef="#ctx0" brushRef="#br2" timeOffset="170596.323">24956 9018 54 0,'-11'38'27'0,"0"9"-30"0,8-31 47 16,-4-1-44-16,0 1 1 0,0-4-1 16,0-2 1-16,3-4-1 15,4-6 1-15,7-9 0 16,4-7 1-16,6 0-1 15,12-9 1-15,-5-9-2 16,4-7 1-16,-6 0-2 16,-1 4 1-16,4 2-1 15,-8 10 0-15,1 6-1 16,-4 13 0-16,0 9 1 16,-3 6 0-16,-1 7 0 15,1 6 1-15,-1 6-2 16,-3 1 1-16,0 5-1 15,1-3 1-15,-1 1-4 16,0-4 0-16,3-6-6 16,8-10 1-16,3-12-5 15,0-9 1-15</inkml:trace>
  <inkml:trace contextRef="#ctx0" brushRef="#br2" timeOffset="170838.057">25400 9024 57 0,'-7'22'28'0,"3"-9"-33"0,4-13 57 0,0 0-51 16,0 0 1-16,7 0 1 15,4-3 0-15,7 3-5 16,13 0 0-16,5 0-1 15,-1-6 0-15,4-7-9 16,0-6 0-16,-1-3-6 16,-2-3 1-16</inkml:trace>
  <inkml:trace contextRef="#ctx0" brushRef="#br2" timeOffset="171061.743">25725 8830 61 0,'21'13'30'0,"3"12"-37"15,-13-25 58-15,0 6-49 16,-1 3 0-16,1 4-2 0,-4 3 1 16,-4 6-3-16,-3-1 1 15,-7 1-2-15,-10-3 0 16,-8 6-7-16,0-3 1 15,4-6-8-15,-4-10 0 16</inkml:trace>
  <inkml:trace contextRef="#ctx0" brushRef="#br2" timeOffset="171496.47">26211 9024 46 0,'4'32'23'0,"-25"9"-25"15,17-29 35-15,-3 1-34 16,-7-4 1-16,-4 0-1 16,-3-2 0-16,0-4 1 15,3-9 1-15,1-4-2 16,6-5 1-16,4-1-1 15,7 0 1-15,11 4-1 16,3-1 1-16,4 4 0 16,3 6 0-16,-4 3 0 15,4 3 1-15,4 6 0 0,0 7 1 16,3 3 0 0,0-1 0-16,4 1-1 0,0-3 1 15,0 3-1-15,3 0 1 16,4-7-2-16,-1-3 1 15,-6-2-1-15,-4-7 0 16,-3-7 0-16,-7-2 0 16,-4-3-1-16,-11-7 1 15,-13-3-2-15,-11-6 0 16,-11-7-12-16,-7-6 0 16</inkml:trace>
  <inkml:trace contextRef="#ctx0" brushRef="#br2" timeOffset="171887.522">27294 6710 58 0,'-3'50'29'0,"6"82"-32"0,-3-88 49 15,0 28-46-15,-7 38 1 16,0 40 0-16,-7 45 0 16,-3 40-1-16,-12 35 0 15,-2 18-1-15,-8 16 0 16,4-37-5-16,3-51 1 16,11-50-12-16,10-46 1 15</inkml:trace>
  <inkml:trace contextRef="#ctx0" brushRef="#br2" timeOffset="173734.213">28279 7196 53 0,'3'13'26'0,"4"-4"-19"0,-7-3 27 0,0 10-33 15,-3 9 1-15,-1-3 0 16,-3 13 0-16,-3 5-3 16,3 4 0-16,-1 3 2 15,1-3 0-15,0-3-1 16,4-6 1-16,3-13-3 16,0-7 1-16,7-15-2 15,3-9 0-15,1-10-2 16,3-6 1-16,4-6-1 15,-1 2 0-15,1-5 1 16,-4-4 0-16,0 1 1 16,0 5 1-16,4 4 2 15,3 3 0-15,-3 9 1 16,3 4 1-16,0 5 1 16,-3 11 0-16,-4 2 1 15,0 3 0-15,-3 7 0 16,-4 0 0-16,-4 6-2 15,-3 6 1-15,-3 6-2 16,-1 7 1-16,1-3-4 0,-1-4 1 16,4-6-7-16,0-3 1 15,11-9-8-15,3-16 0 16</inkml:trace>
  <inkml:trace contextRef="#ctx0" brushRef="#br2" timeOffset="173976.245">28698 7416 48 0,'0'15'24'0,"0"-30"-19"15,0 15 40-15,0 0-43 16,8 0 0-16,2 0 0 15,4-3 1-15,11 3-5 16,3-7 0-16,4 1-3 16,-4 0 1-16,-7 3-12 15,-3-10 0-15</inkml:trace>
  <inkml:trace contextRef="#ctx0" brushRef="#br2" timeOffset="174198.683">28847 7224 55 0,'10'35'27'0,"-3"31"-33"0,-7-54 43 15,0 7-38-15,0 6 1 16,0 4-7-16,0-1 1 15,4 3-5-15,3-3 1 16,-4-6-4-16,-3-6 0 0</inkml:trace>
  <inkml:trace contextRef="#ctx0" brushRef="#br2" timeOffset="174482.278">29408 6905 56 0,'3'40'28'0,"1"11"-38"16,-1-36 60-16,-3 13-50 15,-3 7 1-15,-4 12 0 16,3 13 0-16,-3 5-2 15,3 4 1-15,1-9-2 16,3-7 0-16,0-9-11 0,0-12 1 16,0-14-4-16,-4-8 0 15</inkml:trace>
  <inkml:trace contextRef="#ctx0" brushRef="#br2" timeOffset="174859.482">27700 8065 63 0,'7'6'31'0,"28"-9"-37"16,-17 0 63-16,14 0-54 16,24 0 1-16,25-4 1 15,29-2 1 1,168-19-8-1,1 9 0-15,-35-3 4 16,-12 0 1-16,-30 0-8 16,-33 0 1-16,-28 3-10 0,-35 7 0 15,-29-1-7 1,-13 7 1-16</inkml:trace>
  <inkml:trace contextRef="#ctx0" brushRef="#br2" timeOffset="175640.184">27778 8814 47 0,'-7'79'23'0,"10"-1"-21"0,-3-59 37 15,0 9-37-15,-3 0 0 16,3 4 1-16,0-4 1 15,3-3-5-15,1-6 1 16,-1-7 1-16,1-5 0 16,3-7-2-16,0-13 1 15,0-9-2-15,0-9 1 0,-3-10-1 16,-4-12 0-16,-4-10 1 16,0-9 0-16,1-3 0 15,3 6 1-15,3-3 0 16,1-1 0-16,0 14 0 15,3 12 1-15,0 0-1 16,-4 12 0-16,1 4 1 16,-1 12 0-16,4 3 0 15,0 13 0-15,4 3 1 16,3 3 0-16,7 7 1 16,7-1 0-16,15 1 0 15,17 2 0-15,17-9 1 16,12 0 0-16,23-9-1 15,30-3 1-15,16-10-1 16,22-9 0-16,4-7-2 16,17 1 0-16,-7 2-2 15,-18-2 1-15,-21 6-5 16,-14 6 1-16,-24 0-9 0,-15 0 1 16,-28-6-7-16,-21 9 0 15</inkml:trace>
  <inkml:trace contextRef="#ctx0" brushRef="#br2" timeOffset="176843.304">28296 8548 35 0,'-10'34'17'0,"-15"-12"-9"0,18-12 18 16,-4 5-24-16,1 14 0 16,-4 2 0-16,-4 7 1 15,0 2-4-15,1 4 1 16,3 3 2-16,0-6 0 15,3 9-2-15,4-9 1 16,7 0-9-16,3-7 1 16,5-12-5-16,2-9 0 15</inkml:trace>
  <inkml:trace contextRef="#ctx0" brushRef="#br2" timeOffset="177292.412">28370 8990 41 0,'-3'28'20'0,"-8"0"-20"15,8-24 35-15,-1 5-35 16,1 0 0-16,-1 1 0 15,1-4 1-15,-1 0-1 16,1-3 0-16,3-3 1 16,3-9 0-16,4 3-1 15,4-7 0-15,-1-6-1 16,1-3 1-16,-4-3-2 16,4 0 1-16,3-6-1 0,0 0 0 15,3 9 2-15,-2 6 0 16,6 3 2-16,-7 13 0 15,0 4 1-15,-3 5 1 16,-1 7-1-16,1 2 0 16,-1 14-1-16,-3-4 1 15,-3 0-2-15,-1 0 0 16,4 4-3-16,0-1 1 16,-3-6-4-16,3-3 0 0,0-6-8 15,4-7 0-15,3-12-1 16,3-6 0-16</inkml:trace>
  <inkml:trace contextRef="#ctx0" brushRef="#br2" timeOffset="177519.25">28684 9006 49 0,'4'6'24'0,"-1"-6"-28"16,-3 0 50-16,4 0-46 16,3 0 1-16,4 0-1 15,6-3 1-15,4 3-3 16,4-7 0-16,0 1-6 0,-4-3 1 16,0-4-8-1,-10-2 1-15</inkml:trace>
  <inkml:trace contextRef="#ctx0" brushRef="#br2" timeOffset="177757.176">28847 8846 44 0,'0'40'22'0,"-11"-21"-19"0,8-9 35 0,-1 9-37 15,0-1 0-15,1 4-1 16,-4-3 1-16,7 3-3 16,0 0 0-16,3 0-4 15,4-6 0-15,4-4-6 16,0-9 0-16,3-12-2 16,-4-4 1-16</inkml:trace>
  <inkml:trace contextRef="#ctx0" brushRef="#br2" timeOffset="177983.27">29104 8843 46 0,'4'47'23'0,"-15"-3"-27"0,8-32 48 16,-4 10-44-16,-1 3 0 15,1 3 0-15,0 4 0 16,0-4-4-16,4-6 0 16,6-10-8-16,4-8 1 15,7-17-3-15,8-6 1 16</inkml:trace>
  <inkml:trace contextRef="#ctx0" brushRef="#br2" timeOffset="178253.066">29164 8532 36 0,'0'22'18'0,"14"13"-14"16,-7-29 33-16,0 0-34 16,0 0 1-16,0 4 1 15,4-1 0-15,0 10-6 16,6 6 1-16,4 10 5 15,1 5 0-15,-5 11-2 16,-6 2 0-16,-8 6-1 16,-3 14 0-16,-3-4-5 15,-8 0 1-15,1-10-8 16,-1-9 0-16,4-15-7 16,4-16 1-16</inkml:trace>
  <inkml:trace contextRef="#ctx0" brushRef="#br2" timeOffset="178779.079">29453 8573 49 0,'-3'12'24'0,"10"-12"-18"16,-7 0 42-16,7-3-47 16,0 0 1-16,0 3 0 15,0-6 1-15,4 3-4 16,3-4 0-16,0 1 2 15,0-3 0-15,0 6-1 16,0-4 1-16,-7 4-2 16,0 0 1-16,-7 3-2 15,0 3 1-15,0 0-2 16,-3 4 1-16,-1-1-1 16,1 3 0-16,-1-2-2 15,1 2 1-15,3-3-1 16,0 1 1-16,3-1 1 0,4 3 1 15,0 4 2-15,0-1 0 16,1 7 2-16,2 0 0 16,-3-3 1-16,0 6 0 15,-7 3-1-15,-3-3 1 16,-4-4-2-16,-4 1 0 16,0 0-5-16,1-10 1 15,-1-5-11-15,4-11 0 16</inkml:trace>
  <inkml:trace contextRef="#ctx0" brushRef="#br2" timeOffset="179875.903">29647 9031 49 0,'4'9'24'0,"14"-3"-15"15,-11-6 24-15,0 0-33 16,3 0 1-16,4-3 0 0,8-3 0 16,6-3-4-16,4-1 0 15,3 1-8-15,0-1 0 16,-10-2-4-16,-8-1 1 16</inkml:trace>
  <inkml:trace contextRef="#ctx0" brushRef="#br2" timeOffset="180100.306">29813 8839 43 0,'-3'35'21'0,"-11"6"-24"16,10-32 38-16,1 10-35 15,-4 0 1-15,3 0-5 16,0-1 1-16,1 11-6 16,3-4 1-16,3-3-4 15,5-7 0-15</inkml:trace>
  <inkml:trace contextRef="#ctx0" brushRef="#br2" timeOffset="180684.838">30078 8730 47 0,'0'22'23'0,"0"3"-21"16,7-22 47-16,-4 0-47 16,1 3 1-16,3 1 1 15,4-1 0-15,3 0-5 16,7-3 1-16,0 0 3 16,0 4 1-16,0-4-3 15,1 0 1-15,-5 0-3 16,-3-6 1-16,-3 3-1 15,-8 3 0-15,-6 6-1 16,-4-2 1-16,-4 5-1 16,-3 4 0-16,-4 3 2 15,-3 3 0-15,7 9 0 16,0-9 0-16,4 6 0 0,2 0 0 16,5 7-1-16,6-10 1 15,8 0-2-15,7-6 0 16,6-7-5-16,5-2 0 15,-1-7-10-15,4-16 1 16</inkml:trace>
  <inkml:trace contextRef="#ctx1" brushRef="#br2" timeOffset="135539.806">26444 6092 0,'0'0'16,"0"0"-16</inkml:trace>
  <inkml:trace contextRef="#ctx0" brushRef="#br2" timeOffset="182411.864">31196 7914 42 0,'0'4'21'0,"-3"-8"-15"16,3 4 22-16,0 0-24 16,-4-3 0-16,-3 0 2 15,0 3 1-15,3-3-9 0,1 0 1 16,-4 3 5-16,0 0 0 16,-4 3-2-16,1 3 1 15,-1 1-1-15,0-4 0 16,4 0-1-16,0 3 0 15,0 3 0-15,4 1 0 16,3 2-1-16,3 1 0 16,4-1 0-16,4-8 1 15,0-4-1-15,-1-4 0 0,4 1 0 16,0-6 0-16,0 0-1 16,1 2 1-16,-5 1-1 15,-3 0 0-15,0-4 0 16,-3-2 0-16,-4-1 0 15,0 1 1-15,0-1-1 16,-4 1 1-16,-3 2-1 16,-3 4 1-16,3 0 0 15,0 3 0-15,-1 3 0 16,1 3 0-16,0 0 0 16,-3 3 0-16,-1 0 0 15,4 4 1-15,0-1-1 16,0 4 0-16,3-4 0 15,4-3 0-15,0-2 0 16,4-1 0-16,3 3 0 16,0-6 0-16,0 0 1 15,4 0 0-15,6-6-1 16,1-1 1-16,0-2 0 16,-1 0 0-16,-3-4-1 0,-3 0 1 15,-4 4-1-15,0 0 1 16,-3-1-2-16,-4 4 1 15,0 0 0-15,-4-1 0 16,-3 4 0-16,-7 0 0 16,0 3-1-16,0 3 1 15,3 0 0-15,4 4 1 16,-3 2 0-16,-1 4 0 16,4 2-1-16,0 1 0 0,0 0 0 15,0-10 0-15,0 7 1 16,3-1 0-16,4 7-1 15,4 0 0-15,-1 3 1 16,1-7 1-16,6-2 0 16,8-4 0-16,7-6-1 15,3-12 0-15,0 0 0 16,-7-7 0-16,0 3-3 16,-6 4 1-16,-1-4-12 15,-4 1 0-15,-13-4-6 16,-1 1 0-16</inkml:trace>
  <inkml:trace contextRef="#ctx0" brushRef="#br2" timeOffset="184272.989">23375 8466 28 0,'11'-28'14'0,"-4"-25"-9"16,-7 37 15-16,0 0-20 15,-7-6 1-15,-11 0 0 16,-14-3 1-16,-10 3-2 16,-15 0 0-16,-17 4 1 15,0 2 0-15,-7 0-1 16,-14 7 1-16,-7 0 0 0,-1 2 0 15,5 7-1-15,-5 7 0 16,-3 5 0-16,8 7 0 16,-5 6-3-16,15 0 0 15,7 3-4-15,0 10 1 16,3 3-2-16,15-1 1 16,6 11 0-16,18 11 0 15,15 17 4-15,17 9 1 0,21-7 6 16,14 7 1-16,21 0 3 15,26-7 1-15,27-15 1 16,11-13 1-16,28-21-2 16,14-26 0-16,7-28-4 15,-3-16 0-15,-14-18-4 16,-29-19 0-16,-24-10-5 16,-32 0 0-16,-28 7-9 15,-32-10 0-15</inkml:trace>
  <inkml:trace contextRef="#ctx0" brushRef="#br2" timeOffset="186825.355">31708 7281 23 0,'0'16'11'0,"7"-10"-5"0,-7-3 12 16,3 0-14-16,-3 3 1 15,0 4 2-15,0-1 0 16,0 1-8-16,0 5 0 15,0 7 7-15,0-3 0 16,4 6-2-16,-4 0 0 16,7-6 0-16,0-3 0 0,0-1-1 15,-4-5 1 1,5-1-2-16,-5-9 0 0,4 0-1 16,4-6 0-16,-1-10-1 15,4-9 1-15,1-3-2 16,-1-13 1-16,0 4-1 15,-4-10 1-15,1-10 0 16,-4-2 0-16,0-4 0 16,0-6 1-16,0 9-1 15,-3-2 0-15,-1 2 0 16,-3 7 0-16,0 6-1 16,-3 3 1-16,-1 6 0 15,4 4 1-15,0 5-1 16,0 4 0-16,4 6 1 15,3 7 0-15,0 6 0 16,3 3 0-16,4-1 0 16,4 8 0-16,7-4 0 15,3 0 0-15,7-4 1 0,8-2 1 16,-1-3-1-16,18-7 1 16,10 3 0-16,15 1 0 15,10-1-2-15,-3 7 1 16,3 0-6-16,1 6 0 15,-15 3-7-15,-14 3 0 16,-18-3-8-16,-10 1 1 16</inkml:trace>
  <inkml:trace contextRef="#ctx0" brushRef="#br2" timeOffset="187636.697">32039 7224 30 0,'0'19'15'0,"4"10"-10"16,-4-20 16-16,0 3-21 16,0 1 1-16,0 0 0 15,0-4 0-15,-4 4-1 16,1-7 0-16,-1 0 1 15,1 0 0-15,-4-3-1 16,3 1 1-16,1-1 0 16,3-3 0-16,0-10-1 15,3-5 1-15,4-4-1 16,4-3 1-16,-1 3 0 16,1 0 0-16,3 4-1 0,-3 2 1 15,-1 0 0-15,4 10 0 16,-3 0-1-16,-1 0 1 15,-2 6-1-15,-1 7 1 16,0 2-1-16,0 4 1 16,-4 3-2-16,1-1 1 15,-1 1-1-15,1-6 0 16,-4-4-6-16,0 1 0 0,0-4-4 16,-4-6 0-16</inkml:trace>
  <inkml:trace contextRef="#ctx0" brushRef="#br2" timeOffset="188191.766">32226 6748 37 0,'0'9'18'0,"4"-9"-15"0,-4 0 32 16,3-3-32-16,4 0 1 16,-3 0 2-16,-1 0 0 15,4-4-7-15,4 1 0 16,3-3 5-16,7-1 0 15,1 1-2-15,-1 3 1 16,-4-1-2-16,-3 4 0 16,-3 6-1-16,-4 4 1 15,-7 2-2-15,0 4 0 16,-7-1-1-16,0-2 1 0,-4-1-2 16,4 0 0-16,0-2 1 15,0-1 0-15,4-3 0 16,3 0 0-16,3 0 1 15,4 0 0-15,0 1 1 16,4 2 0-16,-1 0 0 16,1 0 1-16,0-2-1 15,-4-1 1-15,0 0-1 16,-4-3 0-16,1 3-1 16,-8 6 1-16,-3 1-1 15,-3 5 1-15,-4 1-1 16,-1 0 0-16,-2 0-4 15,3-4 0-15,3 1-8 16,1-10 0-16</inkml:trace>
  <inkml:trace contextRef="#ctx0" brushRef="#br2" timeOffset="188522.583">32449 7036 41 0,'7'13'20'0,"14"-1"-21"16,-14-12 30-16,3 0-29 15,4 0 1-15,4 0-1 16,0 0 0-16,3-6-4 16,-3 0 0-16,-1 0-7 15,-3-7 0-15</inkml:trace>
  <inkml:trace contextRef="#ctx0" brushRef="#br2" timeOffset="188747.497">32561 6923 41 0,'-3'41'20'0,"-1"3"-24"0,4-31 33 16,0 5-30-16,0 14 1 16,0-7-4-16,0 0 0 15,0 3-5-15,0-6 1 16</inkml:trace>
  <inkml:trace contextRef="#ctx0" brushRef="#br2" timeOffset="189182.127">32787 6892 58 0,'7'0'29'0,"-7"10"-37"16,4-14 55-16,6 4-45 16,8-3 0-16,7-3 0 15,3 3 0-15,0 0-3 16,-3 0 0-16,-4-1 2 16,0 1 0-16,-7 3-2 0,-7 10 1 15,-7 5-1-15,-7 1 1 16,0 6-1-16,-10 0 0 15,-1 3 0-15,0 0 1 16,1 6-1-16,3 1 1 16,3-4 0-16,4-6 0 15,3-3 0-15,4 3 0 16,4-3 1-16,6-4 0 16,8-5-1-16,0-1 1 15,6-6-2-15,5-3 1 16,-1 0-7-16,-7-3 1 0,-3 0-10 15,-4 3 0-15</inkml:trace>
  <inkml:trace contextRef="#ctx0" brushRef="#br2" timeOffset="189633.127">31771 7811 54 0,'25'3'27'0,"-4"-3"-30"0,-14-3 42 16,0 0-38-16,0 3 1 15,0 0 1-15,0 0 1 16,0 3-3-16,4 3 1 16,0 4 3-16,3 2 0 15,7 1-1-15,7-1 1 16,14-2-1-16,8-7 1 0,-4-6-3 15,21-7 1-15,14-9-2 16,21 1 1-16,4-14-3 16,17-9 1-16,-3 1-7 15,-7 2 1-15,-18 10-12 16,-20 6 1-16,-19 3-4 16,-21 7 0-16</inkml:trace>
  <inkml:trace contextRef="#ctx0" brushRef="#br2" timeOffset="190308.335">32096 8658 40 0,'0'37'20'0,"-4"-2"-21"16,4-23 33-16,0 4-32 16,0 0 0-16,-3-4-1 15,3-2 1-15,0-7 1 16,0-3 0-16,7-16 1 16,7-6 0-16,3-3-1 15,5-3 1-15,-1-7-1 16,4-2 0-16,-1 2-1 15,8 4 0-15,0-1-1 0,-4 7 0 16,0 3 0-16,-7 7 0 16,0 5 1-16,-3 10 1 15,0 7 0-15,-1-1 1 16,-2 9 0-16,-5 11 0 16,4 5-1-16,-7 3 1 15,0 7-2-15,0 9 1 16,0-6-7-16,0-6 0 0,1-4-8 15,2-9 1-15</inkml:trace>
  <inkml:trace contextRef="#ctx0" brushRef="#br2" timeOffset="190969.985">33613 5494 34 0,'10'-35'17'0,"-3"-12"-13"15,-3 41 22-15,-4-1-22 16,0 7 0-16,0 4 4 16,0 14 1-16,-4 7-11 15,-3 26 1-15,-7 21 6 16,-7 41 0-16,-7 25-1 16,-11 47 0-16,0 34-2 15,4 41 0-15,3 32-1 16,7 12 1-16,4 22-1 15,0-6 1-15,3 9-4 16,-6-21 1-16,3-4-6 16,-4-31 1-16,0-16-11 0,-3-38 1 15</inkml:trace>
  <inkml:trace contextRef="#ctx0" brushRef="#br2" timeOffset="199136.241">19001 10696 34 0,'-14'9'17'0,"-8"4"-9"0,19-7 18 15,-1-6-21-15,-3 3 0 16,0-3 2-16,4 0 0 15,-1 3-9-15,-3-3 0 16,7 3 6-16,14-3 1 16,0 0-4-16,4 0 0 15,10-3-4-15,14 0 1 16,8 0-7-16,6-6 0 16,4-1-6-16,-10-2 1 0</inkml:trace>
  <inkml:trace contextRef="#ctx0" brushRef="#br2" timeOffset="199392.27">18785 11151 65 0,'25'9'32'0,"49"-6"-44"16,-46-6 64-16,11-3-54 15,11-1 1-15,3 1-9 0,-1 0 0 16,-2 0-1-16,-1-1 1 16,-6 1-7-16,-12 0 0 15</inkml:trace>
  <inkml:trace contextRef="#ctx0" brushRef="#br2" timeOffset="199962.929">19756 11100 44 0,'-18'19'22'0,"11"-9"-23"16,7-10 43-16,0 0-38 15,3 0 0-15,4 0 2 16,8-7 1-16,6-5-9 16,10-20 0-16,12-8 5 15,13-23 1-15,4-6-3 0,0-13 0 16,-3-24-1-16,-8 2 0 16,-7 7-1-16,-3-6 1 15,-11 5-1-15,-10 17 1 16,-7 2-1-16,-11 7 1 15,-4 16-1-15,-3 9 0 16,-4 16-1-16,1 12 0 16,-4 19 0-16,0 12 0 15,3 10 0-15,-3 10 1 16,0 2 0-16,-4 10 0 16,1 16 1-16,2 2 1 0,1 13-1 15,4 7 1-15,3 3-1 16,3-16 1-16,4-3-2 15,7-7 1-15,4-9-5 16,3-6 1-16,7-12-11 16,7-14 0-16</inkml:trace>
  <inkml:trace contextRef="#ctx0" brushRef="#br2" timeOffset="200173.878">20493 10796 44 0,'-14'50'22'0,"3"1"-22"16,11-42 31-16,-3-3-31 0,3 0 0 16,0-2-4-16,0-4 1 15,3-7-4-15,1-2 1 16,6-10-6-16,-3-9 0 15</inkml:trace>
  <inkml:trace contextRef="#ctx0" brushRef="#br2" timeOffset="200382.187">20528 10548 42 0,'7'0'21'0,"0"7"-19"0,-7-7 39 0,0 0-39 16,0 0 0-16,0 0 0 16,4-3 1-16,3 3-5 15,3 0 0-15,1 0-5 16,3-4 1-16,0 4-8 16,-3-3 0-16</inkml:trace>
  <inkml:trace contextRef="#ctx0" brushRef="#br2" timeOffset="200892.638">20690 10652 43 0,'4'50'21'0,"7"-19"-22"0,-8-24 33 15,1 5-29-15,-1 1 0 16,1-1 0-16,-1-2 0 15,1-4-6-15,-1-3 1 16,-3-3 2-16,11-6 1 16,3-4-3-16,0-2 1 15,0 6-2-15,4-4 1 16,-1 4 1-16,-2 0 0 16,-1 3-1-16,0 3 1 15,0-4 0-15,-4 4 1 16,1 4 0-16,-4-4 0 0,0 3-1 15,0-3 1-15,0 3-1 16,0-3 1-16,4 3 0 16,-4-6 0-16,0 3-1 15,4-3 1-15,-1 3-1 16,4 3 1-16,0-3 0 16,1-3 0-16,2 0 0 15,1-1 1-15,3-2-1 16,0-3 1-16,4 3 0 15,0 2 0-15,-4 1 0 16,0 3 1-16,4 0 0 16,3 3 0-16,0 7 0 15,-3 9 0-15,-1-1-2 16,5 4 1-16,-5-3-9 16,-3-3 1-16,-3-7-6 15,-4 1 0-15</inkml:trace>
  <inkml:trace contextRef="#ctx0" brushRef="#br2" timeOffset="201478.246">19706 11370 47 0,'-7'9'23'0,"11"7"-23"15,-4-13 42-15,0 4-40 16,-4-1 1-16,4 3 0 16,-3 4 1-16,-1-4-6 15,1 7 1-15,-1-4 3 16,4 4 0-16,-4-7-2 16,1 1 1-16,3-7-2 15,3-6 1-15,5-3-1 0,2-4 0 16,4-5 0-16,4 2 0 15,0-6-1-15,-1 0 1 16,1-3 0-16,3 0 0 16,-3 4 1-16,-1 5 0 15,1 4 0-15,0 2 0 16,-4 11 0-16,0 8 1 16,-4 4 0-16,1 6 0 15,3 0 0-15,-7 6 0 16,0-3-1-16,0 3 1 15,0 4-1-15,0-7 0 0,4 0-4 16,3-3 0 0,11-25-11-1,-4-7 0-15</inkml:trace>
  <inkml:trace contextRef="#ctx0" brushRef="#br2" timeOffset="201749.471">20140 11461 59 0,'0'6'29'0,"11"1"-30"0,-8-4 48 16,4 0-45-16,4 0 1 15,6 0 1-15,12 0 0 16,10 0-6-16,6 0 0 16,5-3-1-16,3-3 0 15,0 3-10-15,-11 0 0 16,-10-6-6-16,-4 0 1 16</inkml:trace>
  <inkml:trace contextRef="#ctx0" brushRef="#br2" timeOffset="202063.928">20599 11295 55 0,'0'6'27'0,"17"16"-32"16,-10-19 50-16,0 0-43 15,1 4 0-15,2 2 2 16,1 0 0-16,3 4-6 16,7-4 1-16,4 4 4 15,-1-4 0-15,1-2-1 16,-4 2 0-16,-3 0-3 16,-8 4 1-16,-13-1-1 15,-11 7 1-15,-11 6-3 16,0 4 0-16,-6-8-4 15,-8-5 0-15,4-3-10 0,3-10 1 16</inkml:trace>
  <inkml:trace contextRef="#ctx0" brushRef="#br2" timeOffset="204330.848">21650 11273 36 0,'-14'12'18'0,"-14"17"-13"0,17-17 18 16,-7 4-23-16,-3-1 1 15,-7 4 0-15,-7-3 0 16,-4-3-2-16,-3-1 1 16,6-3 0-16,5-5 0 15,6-8 0-15,4-2 0 16,3-6-2-16,8-4 1 15,2 3-3-15,12-9 1 16,7 7-1-16,10-1 1 16,3-3 0-16,5 4 0 15,-1 2 4-15,0 7 0 16,0 3 3-16,4 3 0 0,-7 3 1 16,-1 6 0-16,-2 4-1 15,-5 6 0-15,-3 6-3 16,0-3 1-16,1 3-1 15,-1 3 1-15,3 3 0 16,5-2 0-16,-1-4 0 16,3-7 1-16,-2-2 0 15,9-10 1-15,8-12-2 16,3-6 1-16,-3-10-2 16,-3-10 0-16,-8-9-1 15,-7 7 1-15,-14 3-2 16,-18-4 1-16,-24 1-3 15,-4 12 0-15,-17 9-10 16,-11 10 1-16,3 3-3 16,-6 0 1-16</inkml:trace>
  <inkml:trace contextRef="#ctx0" brushRef="#br2" timeOffset="205186.393">22994 9482 41 0,'-14'16'20'0,"-18"9"-21"16,22-12 38-16,-1 2-34 15,-3 7 0-15,-14 13 2 16,-11 12 0-16,-14 28-7 16,-3 25 1-16,-15 16 4 15,-3 32 0-15,3 27-2 16,1 29 1-16,-1 3-1 0,11 22 0 16,14-6 0-16,22-29 0 15,17-31-2-15,17-22 0 16,8-40-6-16,14-26 0 15,17-25-9-15,4-15 1 16</inkml:trace>
  <inkml:trace contextRef="#ctx0" brushRef="#br2" timeOffset="206012.449">23128 10182 30 0,'-7'3'15'0,"11"22"-7"16,-4-22 15-16,0 0-22 16,0 3 0-16,0 1 1 15,0 2 0-15,0-3-3 16,0 1 0-16,0-7 2 15,0-7 0-15,0-2 0 16,3-7 0-16,4 4-1 16,7-7 0-16,4-6 0 15,3-7 0-15,4-2 0 16,-1 6 0-16,1 9 0 16,0 0 0-16,-4 0 0 15,-3 10 1-15,-1 6 0 0,-3 0 0 16,-3 6-1-16,-4 6 1 15,0 4-1-15,-3 5 1 16,-4 4-1-16,0 0 1 16,0-3-2-16,0-3 1 15,0 6 0-15,0-3 0 16,0-1-4-16,0-5 1 16,3 0-8-16,4-13 0 15</inkml:trace>
  <inkml:trace contextRef="#ctx0" brushRef="#br2" timeOffset="206253.58">23555 10062 46 0,'4'19'23'0,"10"-13"-23"15,-7-6 40-15,3 4-38 16,1-1 0-16,6 0-1 16,5 0 1-16,6 0-4 15,7 0 1-15,4-3-5 16,-4 0 0-16,-3-3-9 16,-7-6 1-16</inkml:trace>
  <inkml:trace contextRef="#ctx0" brushRef="#br2" timeOffset="206478.316">23763 9968 47 0,'0'22'23'0,"-3"10"-23"0,3-26 38 16,-4 3-38-16,1 7 1 0,-1 3-1 15,0 0 1-15,1 6-4 16,3 6 0-16,0-3-6 16,0-3 0-16,7-12-5 15,4-7 1-15</inkml:trace>
  <inkml:trace contextRef="#ctx0" brushRef="#br2" timeOffset="206735.525">24264 9743 49 0,'4'43'24'0,"-19"14"-28"0,12-38 45 16,-4 6-41-16,0 12 1 15,0 10 0-15,-4-6 0 16,1 3-2-16,3-3 1 16,7-3-7-16,0-13 1 15,3-13-8-15,4-2 0 16</inkml:trace>
  <inkml:trace contextRef="#ctx0" brushRef="#br2" timeOffset="207033.396">22927 10712 58 0,'14'18'29'0,"36"-18"-29"16,-29 0 52-16,10 0-50 16,26 0 0-16,17-3 0 15,14-9 1-15,22-4-5 16,20-6 1-16,-14 0 0 16,-10 6 0-16,-7 4-8 15,-14 2 1-15,-11 1-11 0,-14 6 1 16</inkml:trace>
  <inkml:trace contextRef="#ctx0" brushRef="#br2" timeOffset="207512.683">23294 11251 52 0,'0'25'26'0,"0"-6"-28"15,0-19 39-15,-4 3-37 16,1 0 1-16,3 0-1 15,0-3 0-15,0-3-1 16,0 3 1-16,10-6 0 16,5-7 1-16,2-6-1 15,4-6 0-15,1 0-1 16,2-6 0-16,4-4 0 16,4 7 0-16,-4 0 0 15,1 6 0-15,-5 6 0 16,-2 7 1-16,-5 6 1 0,-3 9 1 15,0 7 0-15,0 2 0 16,-3 4-1-16,0 6 1 16,-1 7-1-16,1-4 1 15,-1 3-2-15,1 0 1 16,3 7-6-16,-3-10 0 16,10 10-10-16,4-19 0 15</inkml:trace>
  <inkml:trace contextRef="#ctx0" brushRef="#br2" timeOffset="209931.701">24543 11107 43 0,'-7'40'21'0,"14"36"-18"15,-4-58 29-15,-3 11-30 16,4 5 0-16,3 10 1 16,0 3 0-16,0 0-4 0,0 0 1 15,0-3 2-15,4-6 1 16,-1-4-1-16,4 1 0 16,0-7-1-16,1-3 1 15,-5-6-2-15,-3 0 1 16,0-7-1-16,0-2 0 15,0-4-1-15,4-6 0 16,0-6 0-16,-4-7 0 16,0-3 0-16,3-9 0 15,1-15 1-15,3-14 0 0,0-12 0 16,4-6 0-16,-1-16 0 16,-3-18 1-16,1-7-1 15,-1 0 0-15,-4-9 0 16,-3-10 0-16,0 3 0 15,-3 13 0 1,-4 4-1-16,3 5 1 0,-3 3 0 16,0 10 1-16,0 7-1 15,0 8 0-15,0 7 0 16,0 12 1-16,0 13 0 16,0 7 0-16,0 5-1 15,0 7 0-15,0 3 1 16,4 3 0-16,-1 0-1 15,1 3 0-15,3 0 0 16,0 4 1-16,0 2 0 16,4 1 0-16,-1-1 0 0,8 7 0 15,-4 3 1-15,4 3 0 16,3 0 0-16,0 0 1 16,4 3-1-16,10 0 1 15,7 0 0-15,8 0 0 16,13 3-1-16,15-2 1 15,-1-1-1-15,22 0 0 16,11 3-1-16,13 0 1 16,4-2-1-16,28 2 0 15,11-3-1-15,3-3 0 16,8 0 0-16,-1-3 0 0,-21-3-2 16,1 2 1-16,-15 1-6 15,-14 3 1-15,-21 7-11 16,-18 2 0-16,-35-3-3 15,-14 10 0-15</inkml:trace>
  <inkml:trace contextRef="#ctx1" brushRef="#br2" timeOffset="164996.427">21297 7199 0,'0'0'15,"0"0"1,-10 13 0,-4-1-1,-1 1 1</inkml:trace>
  <inkml:trace contextRef="#ctx0" brushRef="#br2" timeOffset="211432.015">25262 10197 38 0,'11'13'19'0,"0"21"-15"15,-11-24 19-15,-4 5-21 16,1 1 0-16,-1 0 1 15,0-1 0-15,-6 4-4 16,3 0 0-16,-4-3 2 16,1-1 1-16,3-2-1 15,0-1 0-15,3-2-2 16,4-4 1-16,0-15 0 0,4-4 0 16,6-2 0-16,1-4 0 15,3-3-1-15,3-3 0 16,1 0-1-16,0 3 1 15,-1 0-1-15,1 0 0 16,0 6 0-16,-1 4 1 16,-3 5 1-16,-3 1 0 15,0 6 1-15,-4 3 1 16,0 7-1-16,-4 2 0 16,1 4 0-16,-4-1 1 15,0 4-2-15,0 6 0 0,-4 0-3 16,1-3 0-16,3-6-8 15,3-7 0-15</inkml:trace>
  <inkml:trace contextRef="#ctx0" brushRef="#br2" timeOffset="211957.443">25626 9764 52 0,'3'10'26'0,"1"-10"-28"0,-1-6 45 15,4 2-42-15,4 1 1 16,3-6 1-16,4 3 1 15,3-1-5-15,7 4 1 16,-3 0 2-16,-4 0 1 16,-3 0-2-16,-4 3 0 15,-4 3-2-15,-6 3 1 16,-4 1-1-16,-4-1 1 16,-6 0-2-16,3 0 1 15,0 4-1-15,-4-4 0 0,4 0 0 16,3 1 0-16,1-1 0 15,-1 0 0-15,4-3-1 16,0 4 1-16,4-1 0 16,7 0 1-16,-1 7 0 15,1-4 1-15,3 4 0 16,0-4 0-16,0-3 0 16,-3 4 0-16,-1-4 0 15,-3 3 1-15,-7 1-2 16,-3 5 1-16,-4 1-1 15,-7 3 1-15,-8 3-5 16,-2-3 1-16,-1-1-10 16,0-5 1-16</inkml:trace>
  <inkml:trace contextRef="#ctx0" brushRef="#br2" timeOffset="212228.687">25961 10106 52 0,'3'16'26'0,"12"-3"-28"0,-8-13 42 0,3 0-40 15,8 0 1-15,3 0 0 16,7-4 0-16,0-5-5 16,-6 6 0-16,-1-3-10 15,0-7 0-15</inkml:trace>
  <inkml:trace contextRef="#ctx0" brushRef="#br2" timeOffset="212438.745">26113 9934 53 0,'3'56'26'0,"-3"-15"-33"15,0-25 40-15,0 9-35 0,-3-6 0 16,-1 6-12-1,-3 9 0-15,0-6 9 0,-4-2 0 16</inkml:trace>
  <inkml:trace contextRef="#ctx0" brushRef="#br2" timeOffset="213143.181">26451 9884 42 0,'-3'9'21'0,"3"4"-15"0,0-10 34 16,0-3-37-16,3 3 1 15,4 0 2-15,0 0 0 16,4 0-7-16,3 0 0 15,4 1 5-15,10-1 1 0,4 0-3 16,-1 0 1-16,1-3-2 16,-4 0 1-16,-10 0-2 15,0 3 0-15,-8 7-1 16,-6-1 0-16,-11 7-1 16,-7 6 1-16,-11-1-2 15,-7 5 1-15,-3-4 0 16,3-1 1-16,4-5 0 15,3 9 0-15,8-3 0 16,3 0 0-16,3 0 1 16,11-9 1-16,7-1 0 15,11-2 0-15,10-7-2 16,7-10 0-16,4 1-8 16,-7-3 0-16,-1-1-7 15,-6 1 0-15</inkml:trace>
  <inkml:trace contextRef="#ctx0" brushRef="#br2" timeOffset="213684.852">25178 10733 33 0,'-11'7'16'0,"-3"-4"-3"16,11-3 20-16,3 0-27 16,-4-3 0-16,4 3 3 15,0 0 0-15,0 0-11 16,0 0 1-16,7-3 9 0,7 3 0 15,11 0-3-15,10 0 1 16,18 0-2-16,21 0 1 16,14-7-2-16,25 1 1 15,25-6-2-15,3 2 0 16,21 4-2-16,11 3 1 16,-18 6-5-16,-3 6 1 15,-21-2-7-15,-19 5 1 16,-20 1-11-16,-21 2 0 15,-22-2-2-15,-10 2 1 16</inkml:trace>
  <inkml:trace contextRef="#ctx0" brushRef="#br2" timeOffset="214225.087">25393 10846 40 0,'-7'10'20'0,"-7"9"-23"0,7-13 37 0,-4 3-34 16,-3 7 1-16,-4 6 0 16,-6 6 1-16,-8 3-2 15,0 7 1-15,4 0 1 16,0 9 0-16,0 0-1 15,3 9 1-15,4 4-2 16,7 6 0-16,3-7-5 16,7-5 1-16,4-14-9 15,4-11 0-15</inkml:trace>
  <inkml:trace contextRef="#ctx0" brushRef="#br2" timeOffset="214689.515">25280 11364 42 0,'-7'28'21'0,"-4"-3"-22"0,11-25 32 15,0 3-32-15,-3-3 1 16,-1 0 0-16,4 0 1 16,0 0-1-16,11-6 0 0,0-3-1 15,-4-4 1-15,3 0-1 16,1-5 0-16,3 2-2 16,0-3 1-16,4-3-1 15,3 0 0-15,3 0 1 16,-2 3 0-16,-1 4 3 15,0 5 0-15,-3 4 2 16,-8 6 1 0,1 3 0-16,-4 4 1 0,-7 5-1 15,-4 1 1-15,-3 2-3 16,0 4 1-16,0 6-2 16,0 0 1-16,0 0-2 15,4-6 1-15,-1-3-4 16,8-4 1-16,3-2-8 15,0-7 1-15,7-6-5 16,-4-7 1-16</inkml:trace>
  <inkml:trace contextRef="#ctx0" brushRef="#br2" timeOffset="-214565.294">25598 11292 55 0,'3'0'27'0,"11"-7"-34"0,-10 4 53 0,3 3-45 16,0 0 0-16,7 0-1 16,0 0 1-16,7 0-6 15,-3 0 1-15,3-3-10 16,0-3 0-16,0-7-2 15,1-2 1-15</inkml:trace>
  <inkml:trace contextRef="#ctx0" brushRef="#br2" timeOffset="-214355.974">25718 11147 42 0,'-4'29'21'0,"-10"-4"-24"16,10-16 41-16,4 4-38 0,-3-4 1 16,-1 7-1-16,4-1 0 15,-3 4-1-15,-1 3 0 16,8 0-6-16,-8-3 0 16,11-3-5-16,0-13 0 15</inkml:trace>
  <inkml:trace contextRef="#ctx0" brushRef="#br2" timeOffset="-214099.31">25989 11082 42 0,'-7'28'21'0,"-7"-3"-18"15,10-16 36-15,-3 7-38 16,-7 3 1-16,0 3 0 16,0 3 0-16,3 6-3 15,1 0 0-15,3 4-2 16,3-10 0-16,4-6-8 16,4-7 0-16,6-12-3 15,1-9 0-15</inkml:trace>
  <inkml:trace contextRef="#ctx0" brushRef="#br2" timeOffset="-213815.644">26003 10868 41 0,'11'19'20'0,"6"-13"-20"0,-9-2 38 16,2-1-36-16,1 3 1 16,3 0 2-16,3 7 1 15,5 9-7-15,-1 9 0 0,-7 4 4 16,0 12 0 0,-7 0-2-16,-3 0 0 0,-11 3-3 15,-8 9 0-15,-6 7-7 16,-3-3 1-16,-5-10-7 15,5-15 0-15</inkml:trace>
  <inkml:trace contextRef="#ctx0" brushRef="#br2" timeOffset="-213289.37">26254 10840 59 0,'10'9'29'0,"22"-2"-32"0,-21-4 54 16,3 3-49-16,3-3 0 16,1 4 0-16,0-4 0 15,-4 0-3-15,-4-3 0 16,-3 3 1-16,0-3 0 0,-3 3-2 16,-4-3 1-16,0 3-1 15,-4 0 1-15,-3 4-1 16,0-1 1-16,-3 0-2 15,-1 0 0-15,1 1-1 16,3-1 1-16,0 0-1 16,7-3 0-16,3 4 1 15,4-1 1-15,4 0 2 16,3 4 0-16,0-4 2 16,-4 3 0-16,-2 1-1 15,-5 5 1-15,-6 7-1 16,-5-3 0-16,-2 3-3 15,-8-3 0-15,-3 0-9 16,0-7 1-16,3-5-5 16,4-1 1-16</inkml:trace>
  <inkml:trace contextRef="#ctx0" brushRef="#br2" timeOffset="-212868.866">26324 11379 39 0,'7'22'19'0,"-7"-22"-14"16,4 0 32-16,-1 0-33 15,4 4 0-15,4-4 0 16,0 0 1-16,3 0-7 16,7 3 1-16,4-3 4 15,10 0 0-15,-3 0-7 16,-1-10 0-16,1 1-11 0,-4-4 0 16</inkml:trace>
  <inkml:trace contextRef="#ctx0" brushRef="#br2" timeOffset="-212553.31">26508 11263 53 0,'0'22'26'0,"-7"19"-29"16,7-28 41-16,-4 5-38 16,-3 11 0-16,0 2-1 15,0 4 0-15,0-1-6 16,0 1 0-16,3-17-7 15,8-5 0-15</inkml:trace>
  <inkml:trace contextRef="#ctx0" brushRef="#br2" timeOffset="-211984.271">26843 11100 52 0,'0'19'26'0,"10"-6"-27"15,-6-10 46-15,3 3-43 16,0 0 0-16,0 1 2 15,4-1 0-15,-1-3-4 16,4 0 1-16,4 0 2 16,3-3 1-16,0 0-2 15,-3 3 1-15,-4 1-1 16,-3 2 0-16,-8 3-3 16,-6 7 1-16,-8 0-1 0,1-1 1 15,-12 7-1-15,-2 0 0 16,3 3 1-16,-1 4 0 15,5-8 0-15,3 5 0 16,3-4 0-16,8-1 1 16,3-2-1-16,10-3 1 15,8 0-3-15,6-7 0 16,12-3-7-16,6-6 0 16,0-9-10-16,-6-4 1 15</inkml:trace>
  <inkml:trace contextRef="#ctx0" brushRef="#br2" timeOffset="-210286.861">27940 9401 38 0,'-4'-10'19'0,"22"13"-9"0,-7 4 20 0,3-4-27 16,3 13 0-16,8 18 2 15,10 13 0-15,11 28-6 16,14 16 1-16,-7 22 4 16,7 28 1-16,4 25-2 15,-15 26 1-15,-3 24-3 16,-28 13 1-16,-18 3-2 15,-18-16 1-15,-21-15-6 16,-14-32 0-16,-10-34-12 16,-8-41 1-16</inkml:trace>
  <inkml:trace contextRef="#ctx1" brushRef="#br2" timeOffset="173973.123">14316 10238 0,'0'0'0,"0"0"15,0 0 1</inkml:trace>
  <inkml:trace contextRef="#ctx0" brushRef="#br2" timeOffset="-209266.806">18479 12976 44 0,'-4'9'22'0,"8"4"-12"0,-4-10 23 16,0 3-28-16,0 0 1 16,3 0 4-16,-3-2 0 15,0 2-13-15,7 0 1 16,7-6 7-16,11-3 1 15,14-3-5-15,7 3 0 16,10-1-6-16,-3-2 0 16,-4 6-9-16,-10 0 1 15,-14 3-6-15,-15 4 0 0</inkml:trace>
  <inkml:trace contextRef="#ctx0" brushRef="#br2" timeOffset="-209086.353">18316 13349 59 0,'7'6'29'0,"29"-9"-33"15,-19-3 55-15,4 2-49 16,8-5 0-16,20 0-2 16,0 2 0-16,4 7-8 15,0 0 0-15,-3 0-9 16,-12 13 0-16</inkml:trace>
  <inkml:trace contextRef="#ctx1" brushRef="#br0" timeOffset="179001.341">18232 7457 0,'0'0'15,"0"0"-15</inkml:trace>
  <inkml:trace contextRef="#ctx0" brushRef="#br0" timeOffset="-203996.998">24906 9815 31 0,'14'-60'15'0,"-28"-28"-8"0,7 69 15 15,-14-12-20-15,-21-7 0 16,-18 1 0-16,-25-7 1 15,-24 3-3-15,-22 7 0 16,-7 5 2-16,-10 4 0 16,-10 10-1-16,2 15 0 0,-2 12-2 15,-1 10 0-15,7 16-3 16,18 9 0-16,7 19-2 16,11 25 1-16,10 12-2 15,18 16 1-15,14 10-1 16,21 18 1-16,21-9 2 15,18 10 1-15,24 5 1 16,26-12 1-16,13-9 2 16,15-13 1-16,17-9 4 15,17-19 1-15,5-19 0 16,10-19 1-16,7-12 0 16,3-22 0-16,1-19-2 15,-8-19 1-15,4-31-5 16,-7-28 1-16,-7-32-3 15,-15-16 1-15,-17-21-1 16,-14-10 0-16,-21-6-2 0,-25-12 1 16,-17 11-3-16,-18 11 0 15,-15 18-4-15,-10 10 1 16,-3 21-5-16,-4 29 0 16</inkml:trace>
  <inkml:trace contextRef="#ctx1" brushRef="#br2" timeOffset="187082.487">15681 9256 0,'-18'13'0,"18"-13"0,-98 97 32,-5 10-32,-6 12 15,14-41 1,28-24 0,21-17-1,0 4 1,25-22-1</inkml:trace>
  <inkml:trace contextRef="#ctx0" brushRef="#br2" timeOffset="-196099.883">19106 13518 47 0,'18'0'23'0,"-7"-3"-12"0,-4 3 23 15,3 0-33-15,4 0 0 16,1-6 2-16,2-13 0 16,8-16-4-16,10-24 1 15,11-17 1-15,10-8 1 16,-3-20-1-16,0-15 0 15,-7 6-1-15,-4 0 1 16,-6 7-1-16,-8 2 0 16,-7 10 0-16,-7 13 0 15,-7 12-2-15,-3 12 0 16,-1 17-1-16,-6 11 0 0,3 20-1 16,-7 12 0-16,3 19 0 15,-6 12 0-15,-1 4 3 16,1 12 1-16,2 13 0 15,5 15 1-15,-1 10 1 16,1 0 1-16,-1 6-1 16,1 0 0-16,3-3-2 15,7-6 0-15,3-13-2 16,12-6 0-16,2-16-3 16,5-9 1-16,2-10-10 15,8-15 0-15</inkml:trace>
  <inkml:trace contextRef="#ctx0" brushRef="#br2" timeOffset="-195873.621">20006 13041 37 0,'4'29'18'0,"3"11"-13"0,-7-33 24 16,3-1-24-16,-3 0 0 15,0 0 2-15,-3 4 0 16,-1 2-10-16,1 1 1 16,-1-4 5-16,1 1 0 15,3-1-10-15,0-3 1 16,7-12-9-16,0-13 1 16</inkml:trace>
  <inkml:trace contextRef="#ctx0" brushRef="#br2" timeOffset="-195692.724">19900 12794 40 0,'11'18'20'0,"6"1"-23"16,-6-16 30-16,0 4-34 15,-1-1 1-15,8-3-15 16,-1-9 1-16</inkml:trace>
  <inkml:trace contextRef="#ctx0" brushRef="#br2" timeOffset="-195153.978">20189 13079 40 0,'8'6'20'0,"-5"-12"-26"0,-3 6 32 15,4-6-27-15,3-1 1 16,0-8-1-16,0-4 0 16,0 3 1-16,0 4 1 0,0 2-2 15,4 1 1 1,-1 0 0-16,1 2 1 0,-1 1-1 15,1 3 1-15,3 3-1 16,0 0 1-16,0 3 0 16,0 3 0-16,-3 1-1 15,-1-1 1-15,1 6-1 16,-4-2 0-16,0-1 1 16,0-6 0-16,0 0-1 15,4-3 0-15,-4-3 0 16,7-3 0-16,-3 0 0 15,-1 0 1-15,4-4-1 16,0 4 0-16,4 3 0 16,3-4 1-16,0-2 0 15,4 0 0-15,-4-1-1 16,-3 1 1-16,0 3-1 0,3 9 1 16,0 0-1-16,4 12 1 15,-1 17-1-15,1 2 0 16,7 7-1-16,-1 6 0 15,1 0-4-15,0-6 1 16,0-10-7-16,3-9 1 16,-7-6-1-16,-7-13 0 15</inkml:trace>
  <inkml:trace contextRef="#ctx0" brushRef="#br2" timeOffset="-194598.56">19099 13502 40 0,'-17'19'20'0,"10"28"-27"16,3-31 43-16,1 0-34 0,-1 2 0 15,1 1 2-15,-1 0 1 16,1-6-8-16,-1-4 1 15,4-3 3-15,0 1 0 16,0-7-1-16,7-4 1 16,4-5-3-16,-1-4 1 15,8-2 1-15,3-4 1 16,4-3-2-16,-1 0 0 16,-2 6 0-16,-5 7 0 15,4-4 1-15,-3 7 0 16,-4 9 0-16,0 4 0 0,0 8 0 15,0 4 1-15,1 0 0 16,-1 9 0-16,-4 7 0 16,1 8 1-16,-4-5-1 15,0 3 0-15,0-4 0 16,4 1 0-16,-1-7-5 16,4-5 0-16,7-11-9 15,4-15 0-15</inkml:trace>
  <inkml:trace contextRef="#ctx0" brushRef="#br2" timeOffset="-194350.704">19614 13772 55 0,'0'16'27'0,"15"6"-29"0,-8-19 47 16,0 0-45-16,3 0 0 16,8 3 0-16,3 4 0 15,4-7-1-15,3-3 1 16,11 0-5-16,3-3 0 16,4-4-11-16,0-11 1 15</inkml:trace>
  <inkml:trace contextRef="#ctx0" brushRef="#br2" timeOffset="-194102.846">19974 13681 52 0,'7'31'26'0,"15"-2"-25"16,-15-23 40-16,3 3-39 15,1-2 0-15,6 2 0 16,1 4 0-16,0-7-3 16,-4 3 1-16,-7 4 1 15,3-1 0-15,-6 7-4 16,-8 3 1-16,-10 6-8 16,-10 1 1-16,-1-4-7 0,-3-10 0 15</inkml:trace>
  <inkml:trace contextRef="#ctx0" brushRef="#br2" timeOffset="-193653.302">20496 13876 37 0,'-10'47'18'0,"-1"-29"-18"0,8-14 27 0,-8-4-27 16,-3-4 0-16,-4 1 1 15,1-6 0-15,-1-1-2 16,0-2 1-16,1-7 0 16,-1 3 1-16,4-2-1 15,3-8 1-15,4 8-1 16,7 2 1-16,7 7 0 15,8 2 0-15,2 10 0 16,8 10 0-16,3 6 0 16,4 0 0-16,7 3 0 15,0 3 0-15,-1 3-1 16,-2 0 1-16,2-3 0 16,8-3 0-16,0-6 0 15,0-4 1-15,-4-12 0 16,-6-12 0-16,-8-4 0 0,-7-6 0 15,-14-3-1-15,-14-6 0 16,-18 3-10-16,-10-1 1 16,-7 4-6-16,-1 3 1 15</inkml:trace>
  <inkml:trace contextRef="#ctx0" brushRef="#br2" timeOffset="-192722.514">21816 12098 48 0,'0'21'24'0,"-4"-5"-23"0,4-13 42 16,0 7-42-16,-3-1 0 16,-1 7 1-16,-3 12 1 15,-10 16-3-15,-12 3 0 16,-10 13 2-16,-10 21 0 15,0 16-1-15,-11 16 1 16,-4 31-1-16,4 29 0 16,11 12 0-16,10 28 0 0,4 0-2 15,17 4 0-15,8-20-2 16,6-31 1-16,15-31-5 16,10-22 0-16,11-28-10 15,10-32 0-15</inkml:trace>
  <inkml:trace contextRef="#ctx0" brushRef="#br2" timeOffset="-191911.85">22013 12568 39 0,'-3'22'19'0,"6"-6"-12"16,-3-7 24-16,0 7-27 16,-3 6 0-16,-1 0 0 0,1-1 1 15,-1 5-7-15,1-1 0 16,-1 0 5-16,1-3 0 16,-1-4-3-16,4-5 1 15,0-4-2-15,4-2 1 16,-4-7-1-16,3-10 1 15,4-5-1-15,4-4 1 16,3-3-1-16,4-6 0 16,-1-4 1-16,4 4 0 15,-3 3 0-15,3 6 0 0,-3 3 0 16,-1 7 1-16,-2 9-1 16,-1 9 1-16,-4 7-1 15,-3 9 1-15,0-3-1 16,-3 3 0-16,-1 4-3 15,-3 2 0-15,0 6-3 16,-3-8 1-16,-1-1-9 16,4-12 1-16</inkml:trace>
  <inkml:trace contextRef="#ctx0" brushRef="#br2" timeOffset="-191595.277">21692 13201 60 0,'18'13'30'0,"14"-7"-34"0,-18-3 55 16,3-3-49-16,22-3 1 16,11-3-1-16,17-7 1 15,10 1-4-15,-6-4 0 16,-11 7 0-16,0-1 1 0,-11 4-9 16,-10 6 1-16,-11 0-11 15,-7 6 1-15</inkml:trace>
  <inkml:trace contextRef="#ctx0" brushRef="#br2" timeOffset="-191070.805">21812 13631 49 0,'-3'38'24'0,"-1"-10"-22"0,1-13 35 16,3-2-37-16,0 0 0 15,0 2-1-15,0-5 1 16,0-7-1-16,0 0 1 16,0-3 0-16,7-16 0 15,3-3-1-15,1-3 1 0,7-6 0 16,6 0 0-16,4 0 0 16,1 3 0-16,2 0 0 15,-2 0 0-15,-5 3 0 16,5 6 1-16,-5 7-1 15,-3 5 1-15,1 8 0 16,-5-1 1-16,-3 3-1 16,-3 6 0-16,-4 7-1 15,0 3 1-15,-3 3-1 16,-4 4 0-16,0 2-1 16,3 3 0-16,1 1-4 15,3-7 0-15,3-9-9 16,4-10 0-16,0-18-1 15,1-4 1-15</inkml:trace>
  <inkml:trace contextRef="#ctx0" brushRef="#br2" timeOffset="-190784.913">22645 13186 53 0,'0'9'26'0,"7"7"-35"0,0-13 57 0,0 0-48 15,4-3 1-15,6 0-1 16,8 0 1-16,3-3-3 15,0 0 0-15,-3-4-10 16,-4 1 0-16,0-6-3 16,1-4 0-16</inkml:trace>
  <inkml:trace contextRef="#ctx0" brushRef="#br2" timeOffset="-190574.797">22800 12932 55 0,'-11'50'27'0,"1"25"-36"0,10-56 52 16,0 6-43-16,3 16 0 16,1-7-7-16,3 1 0 15,0 2-2-15,0-2 1 16,-3-10-7-16,-1-6 1 15</inkml:trace>
  <inkml:trace contextRef="#ctx0" brushRef="#br2" timeOffset="-190093.388">23590 12380 56 0,'0'25'28'0,"-10"-13"-39"0,6-2 57 16,1 9-46-16,-1 6 0 15,1 6 0-15,-1 10 1 16,1-4-3-16,3 1 0 16,0-7-10-16,0-5 1 15,3-11-4-15,1-9 1 0</inkml:trace>
  <inkml:trace contextRef="#ctx0" brushRef="#br2" timeOffset="-189837.851">23114 12957 48 0,'-4'15'24'0,"29"1"-25"16,-11-13 44-16,7 0-40 16,15-6 0-16,10 0 0 15,3-3 0-15,22 0-5 16,6-7 1-16,-3 0-1 0,-3 1 1 16,-11 3-14-16,-7-1 1 15,-22 1-2-15,-9 2 0 16</inkml:trace>
  <inkml:trace contextRef="#ctx0" brushRef="#br2" timeOffset="-189359.407">23160 13440 46 0,'-4'37'23'0,"4"-8"-25"15,0-29 44-15,0 6-41 16,0 3 1-16,0 4 0 16,0-1 0-16,0 1-3 15,0-1 0-15,0-5 2 16,0 2 0-16,4-9-2 15,3-6 1-15,7-4-1 16,4 1 1-16,3-7-1 16,4-9 1-16,3-9-1 15,4-1 1-15,-4-6-1 16,-4-2 1-16,5 8 0 0,-5 13 0 16,-2 6 0-16,-1 13 1 15,-4 6-1-15,-6 4 1 16,-1 8-1-16,-2 4 1 15,-5 6-1-15,1 3 0 16,-4 1 0-16,0-4 0 16,3 3 0-16,4 3 1 15,0 1-5-15,4-1 1 16,3-6-9-16,7-3 1 16,4-16-3-16,7-2 0 15</inkml:trace>
  <inkml:trace contextRef="#ctx0" brushRef="#br2" timeOffset="-188818.273">24342 11878 54 0,'-14'28'27'0,"3"48"-32"0,11-58 54 0,0 14-46 15,4 2 0-15,-1 19 2 16,8 16 1-16,6 29-7 16,15 27 0-16,-4 29 4 15,4 28 1-15,-4 15-2 16,-7 10 0 0,-7-9-3-16,-14-20 1 0,-14-14-5 15,-14-8 1-15,-18-15-9 16,-3-12 1-16,-8-29-7 15,5-15 0-15</inkml:trace>
  <inkml:trace contextRef="#ctx0" brushRef="#br1" timeOffset="-180380.511">27799 10765 18 0,'3'-16'9'0,"-3"7"-7"0,0 9 10 16,0 0-8-16,0 0 0 15,0-7 5-15,0 7 0 0,0 0-10 16,0 4 1-16,0-4 7 16,0 6 0-16,0 3-2 15,0 4 1-15,-3 2-3 16,-1 4 1-16,1 0-3 15,-4 9 1-15,0 1-3 16,3 5 0-16,1 1-3 16,-1-7 0-16,1 0-6 15,3-3 0-15,3-9-3 16,-3-7 1-16</inkml:trace>
  <inkml:trace contextRef="#ctx0" brushRef="#br1" timeOffset="-180080.751">28025 10897 36 0,'-14'15'18'0,"-8"-2"-19"0,12-4 34 16,-4 7-32-16,-15 9 1 16,8 0-1-16,-7 6 1 15,-11 4-3-15,-7 6 0 0,-6-1 1 16,2 11 0-16,4-1-5 16,4-6 1-16,3 0-6 15,11-10 1-15,7-9-3 16,7-12 1-16</inkml:trace>
  <inkml:trace contextRef="#ctx0" brushRef="#br1" timeOffset="-179585.158">27651 11304 28 0,'-4'28'14'0,"1"-9"-13"0,3-13 26 16,0 4-25-16,0-1 0 16,-4 4 0-16,1-1 0 15,-1 1-3-15,4-4 0 16,-3-2 2-16,3-1 0 15,0-3-2-15,0-3 1 16,0 0-2-16,7-6 0 16,3-1-1-16,1-5 0 15,3-4 0-15,0-3 0 16,4 1 0-16,-1 2 0 0,1 0 2 16,0-3 1-1,-1 4 1-15,1 2 0 0,-4 7 1 16,-3 3 1-16,-4 6 0 15,0-3 0-15,-4 6 0 16,1 7 0-16,-4 6-1 16,3 3 1-16,-3-7-2 15,0 1 1-15,0 0-2 16,0-1 1-16,0 1-3 16,0-7 1-16,0-2-8 15,0-1 1-15,7-12-2 16,0-4 0-16</inkml:trace>
  <inkml:trace contextRef="#ctx0" brushRef="#br1" timeOffset="-179030.127">28046 11103 43 0,'3'4'21'0,"1"-4"-25"0,-4 0 44 16,0 0-38-16,7-4 0 0,0 4 1 15,0 0 0-15,0-3-4 16,0 3 0-16,0-3 3 15,-3 3 0-15,-4 0-2 16,0 0 1-16,0 3-1 16,0 0 0-16,-4 4-1 15,4-1 1-15,-3 0-2 16,-1 1 0-16,1-4 0 16,-1 0 0-16,1 3-1 15,-1-3 1-15,1 0-1 16,3 1 1-16,0-1 0 15,0 0 0-15,0 0 1 16,3 0 0-16,-3 0 0 16,7 0 1-16,-3 0 0 15,3 1 1-15,0-1 0 0,0 0 0 16,-7-3-1-16,3 3 1 16,-3 0-1-16,0 0 1 15,-3 4-1-15,-4 2 1 16,-4 4-1-16,1-1 0 15,-8-3-1-15,-3-2 1 16,0-4-6-16,-1 0 0 16,8-12-6-16,4-1 1 15</inkml:trace>
  <inkml:trace contextRef="#ctx0" brushRef="#br1" timeOffset="-178396.95">27721 9746 36 0,'0'-3'18'0,"7"6"-20"16,-3 0 29-16,-4 0-26 15,0 3 1-15,0 4 0 16,0 5 1-16,3 7-4 15,1 6 0-15,-4-2 1 16,0-4 1-16,3-4-5 16,-3-8 0-16,4-1-7 15,0-3 0-15</inkml:trace>
  <inkml:trace contextRef="#ctx0" brushRef="#br1" timeOffset="-178129.302">27841 9821 39 0,'0'28'19'0,"4"-3"-18"0,-4-18 31 15,0 2-30-15,0 3 0 0,-4 4 1 16,-3-13 1-16,-7 7-5 15,-4 2 1-15,-3 7 2 16,-3 6 0-16,-1 10-5 16,0-4 1-16,0 7-5 15,4 6 1-15,0-7-8 16,4-5 1-16</inkml:trace>
  <inkml:trace contextRef="#ctx0" brushRef="#br1" timeOffset="-177648.262">27735 10185 31 0,'-7'3'15'0,"-3"41"-12"0,10-38 23 16,-4 3-27-16,1-2 1 15,3-1-2-15,-4-3 1 16,4 0 1-16,0-3 0 0,0-6-2 15,4-3 1-15,-1-4 0 16,4 0 0-16,0 4 1 16,4-3 0-16,0-1 0 15,-1 4 0-15,4-1 1 16,0 4 0-16,-3 3 0 16,-1 3 1-16,-2 3-1 15,-1-3 1-15,0 3 0 16,-4 10 1-16,-3 2-2 15,0 4 1-15,0 0-3 16,0-3 0-16,0-1-7 16,0 1 0-16,0-13-3 15,-3-9 1-15</inkml:trace>
  <inkml:trace contextRef="#ctx0" brushRef="#br1" timeOffset="-177152.808">27968 9984 44 0,'11'-3'22'0,"-1"-7"-28"0,-3 7 45 0,1 0-37 15,2 0 1-15,1 0 0 16,3 0 1-16,0 0-5 16,4 0 0-16,-4 3 3 15,0-4 0-15,-4 11-2 16,1-10 1-16,-4 6-1 16,0 0 0-16,-7-3-1 15,0 0 1-15,-3 3-1 16,-1 0 0-16,-3 3-2 15,0-3 0-15,0 1 0 16,0-1 0-16,0 0 0 16,3 0 0-16,1-3 0 15,3 0 1-15,7 3 2 16,3 0 0-16,1 0 2 16,7 1 1-16,-1-1 0 15,1 0 0-15,-4 0-1 0,-4 3 0 16,-2 0-2-16,-8 7 1 15,-11 3-3-15,-10 3 0 16,-4-4-11-16,-10-5 0 16,-8-7 0-16,5 0 0 15</inkml:trace>
  <inkml:trace contextRef="#ctx0" brushRef="#br1" timeOffset="-176057.467">25598 10953 25 0,'3'-6'12'0,"1"6"-9"0,-4 0 20 16,0-3-19-16,-4-1 1 15,1 1 1-15,-4 0 0 16,-4 0-8-16,-7 3 1 0,-6 0 4 16,-5 3 1-16,-2 0-3 15,-5 0 1-15,1 4-2 16,0 5 1-16,0 4-2 16,-4 9 0-16,0 3-3 15,4 7 0-15,3 5-2 16,4 4 0-16,-1 13-1 15,8 2 0-15,11 7 1 16,6 3 0-16,4-9 5 16,7-7 1-16,14-6 1 15,11-9 1-15,3-7 3 16,4-18 0-16,4-10-1 16,2-19 0-16,1-18-2 15,0-10 1-15,4-13-2 16,-12-2 1-16,-6-7-3 15,-7-3 1-15,-11 0-9 0,-7-3 1 16</inkml:trace>
  <inkml:trace contextRef="#ctx0" brushRef="#br1" timeOffset="-175455.904">26501 10762 34 0,'3'-25'17'0,"-10"-7"-16"15,4 13 25-15,-8-6-26 0,-3 0 0 16,-7 0 0-16,-4 13 1 16,-7-4-1-16,-6 7 0 15,6 2 1-15,-4 7 0 16,-2 13-1-16,-5 6 0 16,-3 9-3-16,4 3 0 15,0 10-1-15,7 9 0 16,10 7-1-16,11 5 1 15,14 7 2-15,14 0 0 16,14-9 4-16,7-10 0 16,8-6 2-16,17-13 0 15,7-12 1-15,14-22 0 0,3-19-1 16,-6-12 1-16,-21-17-3 16,-15-2 0-16,-7-10-2 15,-14 7 1-15,-14-7-12 16,-14-9 0-16</inkml:trace>
  <inkml:trace contextRef="#ctx0" brushRef="#br2" timeOffset="-169091.029">24807 13963 26 0,'11'32'13'0,"3"5"-10"0,-10-30 13 0,-1 2-14 16,1 4 1-1,3 21 4 1,0-3 0-16,0 1-9 16,0-7 1-16,0 3 5 15,0-3 0-15,0 0-2 16,0-3 0-16,4 0-1 16,-1-3 0-16,1-7 0 15,-1 1 0-15,5-4-1 16,-5-5 1-16,1-11-1 15,3-8 1-15,0-10-1 16,0-16 1-16,4-3-1 0,-4-13 1 16,3-12-1-16,-2-9 1 15,-1-10-1-15,0 0 0 16,-4 4 0-16,-3-10 0 16,-3-4 0-16,-4-5 0 15,0-4 1-15,0 4 1 16,-4 3-1-16,1 2 1 15,-4-2-2-15,0 6 0 16,3 3 1-16,-3 6 0 16,4 16-1-16,-1 3 1 15,1 7-1-15,3 9 1 0,0 6 0 16,0 6 0-16,3 7-1 16,-3 6 1-16,0 0-1 15,4 3 1-15,3 3-1 16,7 3 1-16,0 1-1 15,7-1 1-15,7 10 0 16,4-4 0-16,7 4-1 16,10 6 1-16,11 0 0 15,0 0 0-15,18-3 0 16,6 3 1-16,15-6-1 16,11-4 1-16,-5 1 0 15,22 2 0-15,11 1-1 16,0-3 1-16,20 12-1 15,15 0 0-15,-7 0-1 16,21-3 1-16,7-3-2 0,0-6 1 16,4-4-1-16,-4-6 1 15,-18 4-1-15,4 2 1 16,-14 0-6-16,-22 1 1 16,-20-1-8-16,-25 1 0 15,-18-10-3-15,-25 13 0 16</inkml:trace>
  <inkml:trace contextRef="#ctx0" brushRef="#br2" timeOffset="-167830.274">25823 12289 36 0,'-7'0'18'0,"14"3"-17"0,-7-3 31 15,0 0-30-15,4 3 0 16,-1 3 1-16,1 4 0 16,-4 2-4-16,0 1 0 15,-4 3 2-15,-3 5 0 16,0 11-1-16,-3 2 0 16,3 4-3-16,-4 9 1 15,4-6-3-15,0-4 0 0,0-5-7 16,7-13 0-16</inkml:trace>
  <inkml:trace contextRef="#ctx0" brushRef="#br2" timeOffset="-167483.238">26007 12521 28 0,'14'3'14'0,"14"-3"-10"0,-17-6 18 16,3 6-21-16,3-3 1 16,5-10 0-16,-1 7 1 15,7-4-4-15,0 1 0 16,0 3-2-16,4-1 0 16,0-2-7-16,0-4 1 0</inkml:trace>
  <inkml:trace contextRef="#ctx0" brushRef="#br2" timeOffset="-167213.953">26201 12283 31 0,'3'9'15'0,"-6"0"-19"15,3-6 25-15,0 4-20 16,0 5 0-16,0 4-1 0,0 0 0 16,-4 9-3-16,1-6 1 15,-4 15-6-15,3 1 1 16</inkml:trace>
  <inkml:trace contextRef="#ctx0" brushRef="#br2" timeOffset="-166644.171">26571 12195 47 0,'14'9'23'0,"15"10"-31"16,-19-16 46-16,1 0-37 15,6 0 1-15,1-3 0 16,0 0 0-16,3 0-3 16,4-3 1-16,3-3 1 0,0 0 1 15,-7 3-2-15,-3-4 1 16,-4 7-2-16,-4 0 1 15,-6 7-2-15,-8 2 1 16,-3 0-1-16,-3 4 0 16,-4 3-1-16,0 2 0 15,-1 4 1-15,5 0 0 16,-4-6 1-16,3 0 0 16,1 6 1-16,3-7 0 15,3 1 0-15,4 0 1 16,0-1-1-16,4-5 1 0,6-4-2 15,4-3 0-15,7-3-8 16,4-3 0-16,3-6-3 16,8-4 1-16</inkml:trace>
  <inkml:trace contextRef="#ctx0" brushRef="#br2" timeOffset="-166328.384">27298 12182 44 0,'3'32'22'0,"-3"-26"-30"0,0-3 43 15,-3 3-32-15,-8 7 1 16,-10 6 0-16,-11 9 1 16,-10-3-7-16,-7 13 0 15,-11 5 4-15,-4 8 1 16,4 8-4-16,11 4 0 16,10-4-4-16,7-2 1 15,4-7-8-15,7-12 0 16,7-16-2-16,0-10 1 15</inkml:trace>
  <inkml:trace contextRef="#ctx0" brushRef="#br2" timeOffset="-165893.161">26963 12740 41 0,'-11'38'20'0,"4"-25"-27"16,7-7 40-16,-3 3-33 16,-1 4 1-16,4-7-1 15,0-3 0-15,0 0-1 0,0-3 1 16,4-3 0-16,3-6 0 15,7-4-1-15,-4 4 0 16,8-7-1-16,3-3 1 16,0-3 0-16,1 4 0 15,-1-1 0-15,0 3 0 16,0 4 1-16,-3 2 0 16,-1 7 1-16,1 6 1 15,-4 3-1-15,0 4 0 16,-3 2 0-16,-1 4 1 15,-3-3-1-15,0 2 1 0,-3 4-2 16,0 3 1-16,-1 0-4 16,1 0 1-16,-1-6-9 15,4-10 0-15</inkml:trace>
  <inkml:trace contextRef="#ctx0" brushRef="#br2" timeOffset="-165335.729">27460 12399 45 0,'4'0'22'0,"17"9"-19"0,-18-9 37 16,5 0-39-1,-1 0 1-15,0-3 0 0,0 3 1 16,3 0-4-16,4-3 1 16,0 0 1-16,1 6 0 15,-5 0-1-15,1-3 1 16,-4 3-1-16,0 0 0 16,-4 7-1-16,-3-1 1 15,-3 0-1-15,-1 4 0 16,-3-1-2-16,0 1 0 15,0 0-2-15,0-1 0 16,0 1-1-16,0-4 1 0,0-3 0 16,3 1 0-16,1-1 2 15,-1 0 1-15,1 0 2 16,3 1 0-16,0-1 1 16,0 0 0-16,3-3 0 15,4 4 0-15,4-1 1 16,3-3 0-16,0 0-1 15,4-3 1-15,0 0 0 16,-4 3 0-16,-4-3-1 16,-3 3 1-16,0 4-2 15,-7 5 1-15,-3 7-1 16,-11 6 0-16,-7-6-2 16,-4 0 0-16,-10 0-6 15,-8-1 1-15,4-8-5 16,-6-4 1-16</inkml:trace>
  <inkml:trace contextRef="#ctx0" brushRef="#br2" timeOffset="-164451.43">25245 13183 12 0,'0'3'6'0,"-14"-3"12"16,14 0 0-16,0 0-14 15,3-7 1-15,8 4 2 16,3-3 0-16,4 0-9 16,3-1 0-16,10 1 7 15,12 0 0-15,6 0 0 16,8 2 0-16,13-2-1 16,18 3 1-16,15 0 0 15,6-6 1-15,32-1-1 16,18 1 0-16,7-4-2 15,28-6 1-15,-4 4-2 0,22-1 1 16,17 0-1-16,-7 4 0 16,4 6-1-16,-25 9 0 15,4 9 0-15,-11 4 0 16,-18 6-2-16,-17-3 1 16,-14 6-5-16,-22 3 0 15,-20-6-12-15,-22-10 0 16,-25-5-1-16,-14-1 0 15</inkml:trace>
  <inkml:trace contextRef="#ctx0" brushRef="#br2" timeOffset="-162425.106">25686 13411 36 0,'-7'22'18'0,"-14"10"-14"0,17-23 19 16,-3-3-22-16,-4 13 0 16,-6 3 0-16,-4 13 1 15,-1 2-2-15,-2 20 0 16,3 5 2-16,-1 14 0 0,5 2 0 16,6 4 1-16,8 9-1 15,3-7 1-15,7-12-2 16,3-9 0-16,4-3-2 15,0-13 0-15,1-10-12 16,-1-15 0-16</inkml:trace>
  <inkml:trace contextRef="#ctx0" brushRef="#br2" timeOffset="-160833.064">25926 13534 36 0,'-4'19'18'0,"11"-7"-16"16,-7-9 21-16,4 0-22 15,-4 4 0-15,0 2 1 16,0 7 0-16,-4-1-3 16,1-2 1-16,-1-1 1 0,-3 1 1 15,0 0-2-15,0-4 1 16,3-3-1-16,1 1 0 15,-1-7-1-15,4 3 1 16,0-3 0-16,0-7 0 16,4 4-1-16,3-6 1 15,0-4-1-15,4-2 0 16,3-4-1-16,3 3 1 16,5-3-1-16,-5 4 0 15,4 5 0-15,-3-2 1 16,0 2-1-16,-4 1 1 15,-4 3-1-15,1 6 1 0,-4 6 1 16,0 0 0-16,-3 0 1 16,-1 4 0-16,1-4-1 15,-4 0 1-15,0 4 0 16,0 2 0-16,0 4-1 16,0-3 1-16,3-1-6 15,1 1 1-15,3-4-5 16,-4-9 0-1</inkml:trace>
  <inkml:trace contextRef="#ctx0" brushRef="#br2" timeOffset="-160562.724">26254 13606 33 0,'7'6'16'0,"7"-6"-16"0,-7-3 28 16,4 3-28-16,-1 0 1 15,1 0-1-15,6 0 0 16,1 0-3-16,0-6 0 15,-1 3-7-15,4-13 1 0</inkml:trace>
  <inkml:trace contextRef="#ctx0" brushRef="#br2" timeOffset="-160338.786">26381 13531 40 0,'-7'18'20'0,"-4"20"-27"16,11-29 35-16,-3 1-30 16,-1 6 1-16,1-4-13 15,3 1 0-15,0-7 11 16,0-6 1-16</inkml:trace>
  <inkml:trace contextRef="#ctx0" brushRef="#br2" timeOffset="-159842.311">26758 13311 43 0,'-3'25'21'0,"13"3"-29"0,-10-18 42 15,0 2-35-15,0 4 1 16,0 6-1-16,0-3 0 16,-3 0-3-16,3-4 0 15,-4-5-7-15,1-7 0 16</inkml:trace>
  <inkml:trace contextRef="#ctx0" brushRef="#br2" timeOffset="-159452.371">25873 13907 46 0,'3'9'23'0,"25"-6"-24"0,-13-6 41 16,2 3-38-16,15-3 1 16,3 0 1-16,8 0 0 15,2 0-5-15,12-4 1 16,10 1 3-16,7-3 0 16,0-4-4-16,-7-2 0 15,-3 5-9-15,-15 1 0 16,-10-7-6-16,-14 7 0 15</inkml:trace>
  <inkml:trace contextRef="#ctx0" brushRef="#br2" timeOffset="-158836.534">26180 14123 38 0,'-7'41'19'0,"3"-13"-19"0,4-18 29 16,0 2-28-16,0 1 0 15,0 2 0-15,0 1 1 16,0-3-3-16,0-1 0 0,0-2 1 16,0 2 1-16,0-12-1 15,4-9 0-15,-1-1-1 16,1-5 0-16,3-1-2 16,3-3 1-16,4-3-2 15,1 0 0-15,-1 3 0 16,3 1 0-16,-3 2 0 15,4 7 0-15,-4 2 2 16,0 10 0-16,-3 1 1 16,3 2 1-16,-3 3 1 15,-1 4 0-15,-3-1 0 16,0 1 0-16,-3 3 0 16,-1 2 0-16,-3 1-2 15,4 0 0-15,-4 0-7 16,3-7 1-16</inkml:trace>
  <inkml:trace contextRef="#ctx0" brushRef="#br2" timeOffset="-158356.963">27083 13167 47 0,'14'16'23'0,"4"27"-25"16,-11-27 46-16,3 0-44 15,1 18 1-15,-1 13 2 16,1 25 0-16,3 32-4 0,0 18 1 16,-7 7 1-16,-7-7 0 15,-3 4-5-15,-11-23 1 16,-8-15-10-16,-2-13 0 16,-1-15-2-16,7-16 0 15</inkml:trace>
  <inkml:trace contextRef="#ctx0" brushRef="#br2" timeOffset="-157168.668">27393 13076 41 0,'-3'6'20'0,"13"-3"-20"0,-10-3 38 0,4 0-35 16,3 0 0-16,0 0 1 15,3-3 1-15,1 3-6 16,3-3 0-16,4-3 4 15,-4-4 0-15,0 7-2 16,0 0 1-16,0 3-1 16,-3 0 0-16,-4 3-1 15,-4 3 0-15,-3 1-1 16,0 2 1-16,-3 4-2 16,-4 6 1-16,0-7-3 15,-4 4 1-15,1-7 0 16,3 4 0-16,0-4 0 15,3 1 0-15,4-4 0 16,0 0 1-16,4 3 2 0,-1 1 1 16,4 2-1-1,0 1 1-15,4-4 0 0,-1 4 0 16,1-7 0-16,-1 0 0 16,1 1-1-16,-4-1 1 15,-3 0 0-15,-8-3 0 16,-6 10-1-16,-5 6 0 15,-13 3-5-15,-4 3 0 16,-10-10-8-16,0-2 0 16</inkml:trace>
  <inkml:trace contextRef="#ctx0" brushRef="#br2" timeOffset="-156403.897">27750 13992 26 0,'24'-7'13'0,"8"-18"-9"0,-21 16 13 15,-1-1-15-15,4-2 0 16,4 2-4-16,0 1 0 16,-8 3-6-16,4-1 1 15</inkml:trace>
  <inkml:trace contextRef="#ctx0" brushRef="#br2" timeOffset="-156163.73">27834 13650 34 0,'-3'34'17'0,"3"20"-21"0,0-36 28 0,0 7-25 15,0-3 0-15,-4 7-6 16,1 5 1-16,-1 1 1 16,4-7 0-16</inkml:trace>
  <inkml:trace contextRef="#ctx0" brushRef="#br2" timeOffset="-155594.468">28416 13339 38 0,'-10'10'19'0,"13"-1"-19"15,1-6 34-15,3 0-31 16,0 4 0-16,3 2 2 15,5 0 1-15,6-2-7 16,0-1 0-16,0 0 5 16,4-6 0-16,3 0-2 15,0-9 1-15,-3 3-2 16,-4-1 0-16,-3 4-1 16,-4 3 1-16,-4 0-2 15,-3 3 1-15,-7 7-1 0,-3 9 1 16,-4-1-1-16,-4 1 1 15,1-3-1-15,-1 3 0 16,-3 0 0-16,0 2 1 16,0-2-1-16,7 0 1 15,0-3-1-15,3-1 1 16,8-5-3-16,6-1 1 16,4-2-6-16,4-4 0 15,10-10-6-15,4-2 0 0</inkml:trace>
  <inkml:trace contextRef="#ctx0" brushRef="#br2" timeOffset="-155339.146">29072 13471 44 0,'-10'38'22'0,"-40"-4"-19"16,40-21 38-16,-11 9-39 16,-15 3 0-16,-2 9 0 15,-15 16 1-15,-4 10-4 16,-3 9 0-16,-3 3 0 16,3 3 0-16,7 4-5 0,11-1 1 15,6-12-10-15,5-13 0 16</inkml:trace>
  <inkml:trace contextRef="#ctx0" brushRef="#br2" timeOffset="-154903.51">28635 14277 38 0,'-7'31'19'16,"3"4"-18"-16,1-26 27 0,-1 1-28 16,4-4 1-16,-3 0-1 15,-1-3 1-15,4-3-1 16,0-6 0-16,0-7 0 15,4 1 1-15,3-7-1 16,3-3 0-16,5 0-1 16,-1 3 1-16,3 1-1 15,-3 5 1-15,4-3-1 16,0 4 0-16,-1 2 1 16,1 4 0-16,-4 6 1 15,0 6 0-15,-3 1 0 0,-1 5 1 16,-3 10-1-16,0 0 0 15,-3 6-2-15,0 4 1 16,3-10-6-16,0-4 0 16,0-5-6-16,0-13 0 15</inkml:trace>
  <inkml:trace contextRef="#ctx0" brushRef="#br2" timeOffset="-154407.792">28998 13860 53 0,'4'3'26'0,"21"-12"-32"16,-15 9 51-16,1-7-43 15,3 1 0-15,3 0 0 16,5-4 1-16,-1 4-4 16,0 0 0-16,-7 6 2 15,0 6 0-15,-3-3-1 16,-4 10 0-16,-4-7-1 16,-3 0 1-16,-3-3-2 15,-1 1 0-15,1-1-1 16,-4 0 1-16,3 0-2 0,-3 0 0 15,4 3 0-15,-1 1 1 16,1-1 0-16,3 0 1 16,0 0 0-16,0 4 0 15,0-1 2-15,3 1 1 16,8-1 1-16,-1 1 1 16,8-4 0-16,0-3 1 15,-4 0-1 1,-4 0 1-16,-3 3-2 0,-7 4 0 0,-7 6-3 15,-7-1 1 1,-14 4-10-16,-7 0 1 0,-4-13-6 16,-4 0 1-16</inkml:trace>
  <inkml:trace contextRef="#ctx0" brushRef="#br2" timeOffset="-152140.672">18066 15406 48 0,'24'9'24'0,"15"1"-15"0,-28-10 25 16,3 0-34-16,7 0 1 15,7-4 0-15,4-2 0 16,3 0-2-16,1 0 0 16,-5-1-5-16,-2 7 1 15,-8 4-10-15,-7-1 1 0</inkml:trace>
  <inkml:trace contextRef="#ctx0" brushRef="#br2" timeOffset="-151945.489">18126 15635 53 0,'7'15'26'0,"10"-11"-30"16,-10-4 43-16,8-4-40 15,9 1 1-15,12 0-8 16,2 0 0-16,5 3-2 15,-8-6 1-15</inkml:trace>
  <inkml:trace contextRef="#ctx0" brushRef="#br2" timeOffset="-151405.665">18510 16083 55 0,'-7'38'27'0,"25"-29"-36"0,-11-12 44 0,3 0-34 15,5-10 0-15,9-9 2 16,12-12 0-16,6-10-4 16,11-16 1-16,3-18 1 15,1-19 1-15,-8-10-1 16,-3-3 0-16,-4-12-1 16,-6 6 0-16,-8 0 0 15,-4 0 0-15,-6 16 0 16,-4 21 0-16,-3 10 0 15,-8 16 0-15,-3 15-1 16,-3 13 1-16,-4 19-2 16,-4 19 1-16,1 15 0 15,-5 19 0-15,-2 12-1 0,-4 17 1 16,-4 15 1-16,4 12 0 16,0 7 1-16,-1 0 0 15,8 3 0-15,4-1 0 16,6-5-1-16,4-16 1 15,7-19-2-15,7-15 1 16,4-20-6-16,7-12 1 16,-1-15-10-16,5-20 1 15</inkml:trace>
  <inkml:trace contextRef="#ctx0" brushRef="#br2" timeOffset="-151179.449">19315 15798 61 0,'-4'41'30'0,"1"6"-39"16,3-38 53-16,3 0-44 15,-3 1 0-15,4-1-6 16,-1-6 1-16,4-3-5 15,0-9 0-15,4-13-6 16,3-3 1-16</inkml:trace>
  <inkml:trace contextRef="#ctx0" brushRef="#br2" timeOffset="-151014.542">19350 15478 53 0,'10'28'26'0,"19"-9"-36"0,-22-16 51 16,3-3-42-16,4 0 1 16,8 3-9-16,-1 0 0 15,0-3 0-15,0-3 0 16</inkml:trace>
  <inkml:trace contextRef="#ctx0" brushRef="#br2" timeOffset="-150549.539">19590 15654 40 0,'0'21'20'0,"3"1"-16"16,-3-18 28-16,0 2-30 15,4-3 1-15,-1 0-1 16,1 0 1-16,-1 0-6 16,-3-3 1-16,7-3 2 15,-3-3 1-15,3 0-2 16,0-1 0-16,4 1 1 15,-4 3 0 1,3 0 0-16,4 3 1 0,1 0 0 16,-1 3 0-16,0 0 0 15,0 0 0-15,0 0-2 0,-3-3 1 16,-1 0-1-16,1-3 0 16,-1 0 0-16,1-3 0 15,-1 0-1-15,1-1 0 16,0-2 0-16,3 0 1 15,0-4 0-15,4 0 0 16,-1 4-1-16,1 0 1 16,-1 2 1-16,5 1 1 15,-5 3-1-15,-3 3 1 16,0 3 0-16,1 3 0 16,-5 4 0-16,1 5 1 15,-1 4-1-15,1 0 1 16,-1 0-1-16,-2 0 1 0,2-4-4 15,1-2 1-15,-4-1-12 16,-4-12 1-16</inkml:trace>
  <inkml:trace contextRef="#ctx0" brushRef="#br2" timeOffset="-150007.352">18658 16227 55 0,'0'0'27'0,"7"4"-33"0,-3-4 45 16,-4 3-40-16,0 3 1 15,-4 0-1-15,1 0 0 16,-1 1 1-16,1-1 1 16,-1 0-2-16,4 1 1 15,-3-4-1-15,3 0 1 0,0-3 0 16,7 0 0-16,0-3-1 15,4 0 1-15,-1-4 0 16,1 1 0-16,-1 0-1 16,1-1 1-16,-1 1 0 15,5 0 0-15,-5 3 0 16,4 0 1-16,0 3 0 16,0 3 0-16,-3 3-1 15,0 0 1-15,-4 4 0 16,0-4 0-16,0 3 0 15,-4-2 0-15,1 2-1 16,-1-6 1-16,4 4-4 16,1-4 1-16,2-3-9 15,4 0 1-15,0-7-5 16,-3-5 1-16</inkml:trace>
  <inkml:trace contextRef="#ctx0" brushRef="#br2" timeOffset="-149768.065">19029 16224 64 0,'3'16'32'0,"1"-4"-44"0,-4-8 64 16,0-1-52-16,7 3 0 0,4 0 0 15,-1 1 0-15,8-1-1 16,3 0 0-16,0-3-6 16,4-3 1-16,-1 0-11 15,1-12 0-15</inkml:trace>
  <inkml:trace contextRef="#ctx0" brushRef="#br2" timeOffset="-149484.041">19336 16111 48 0,'-4'29'24'0,"11"-4"-21"16,-3-19 34-1,6 3-32-15,5 1 1 16,-1 2-1-16,3-2 1 15,4 2-9-15,4 1 1 16,-7-1 5-16,-4-2 0 16,-4 5-4-16,-10 7 1 15,-7 0-5-15,-3 3 1 16,-8 0-8-16,-3-3 0 16,3-12-5-16,8-7 0 15</inkml:trace>
  <inkml:trace contextRef="#ctx0" brushRef="#br2" timeOffset="-149062.833">19876 16362 48 0,'-15'25'24'0,"-2"-18"-30"16,13-7 44-16,-6-7-38 16,-1-2 0-16,-3 3 0 15,7-4 0-15,-4 1 0 16,4-1 0-16,4 1-2 16,3 3 1-16,3-1-1 0,4 1 1 15,4 6-1-15,7 6 1 16,6 7 0-16,4 0 0 15,1 2 2-15,2 1 1 16,8 6-1-16,-3-6 0 16,-5-4 0-16,1 4 1 15,3-1-2-15,1-5 1 16,-5-4-2-16,-2-3 1 16,-5-6 0-16,-3-6 0 15,-10-7-1-15,-7-3 0 16,-15-6-3-16,-10 0 1 0,0-3-9 15,-15 0 1-15</inkml:trace>
  <inkml:trace contextRef="#ctx0" brushRef="#br2" timeOffset="-148267.664">21378 14794 42 0,'-7'16'21'0,"-21"28"-17"0,14-25 22 15,-4 9-23-15,-3 10 0 16,-14 15 4-16,-18 6 1 16,-3 20-9-16,-8 27 1 15,-10 23 5-15,0 31 0 16,17 16-1-16,12 5 0 15,13-2-3-15,7-9 0 0,18-29-3 16,14-28 0-16,14-29-10 16,15-24 0-16,6-19-5 15,0-16 0-15</inkml:trace>
  <inkml:trace contextRef="#ctx0" brushRef="#br2" timeOffset="-147005.761">21668 15070 42 0,'-11'69'21'0,"-14"25"-19"16,18-65 21-16,-3 30-24 15,-4 13 1-15,-4 10-1 16,-3 21 1-16,0 1 0 16,3-10 0-16,7-13-5 15,1-18 1-15,10-19-7 16,7-19 1-16</inkml:trace>
  <inkml:trace contextRef="#ctx0" brushRef="#br2" timeOffset="-146750.698">21802 15556 52 0,'17'3'26'0,"26"1"-36"0,-22-4 48 16,7 0-41-16,7 0 1 15,4-4-10-15,0 1 1 0,-4-3 5 16,-3-10 0-16</inkml:trace>
  <inkml:trace contextRef="#ctx0" brushRef="#br2" timeOffset="-146539.525">22003 15321 51 0,'-7'41'25'0,"10"12"-30"15,-3-34 44-15,0 3-40 16,0 6 1-16,0 10-5 15,0-1 0-15,4 4-1 16,3-13 0 0</inkml:trace>
  <inkml:trace contextRef="#ctx0" brushRef="#br2" timeOffset="-146255.218">22740 15073 48 0,'-11'38'24'16,"-17"9"-22"-16,21-31 31 0,-7 12-33 15,-4 6 0-15,1 14 0 16,-1 5 1-16,4 6-2 16,3 4 1-16,4 0-7 15,4-13 1-15,10-12-7 16,7-13 1-16</inkml:trace>
  <inkml:trace contextRef="#ctx0" brushRef="#br2" timeOffset="-146001.459">23185 15296 53 0,'-7'53'26'0,"-22"10"-29"0,19-38 45 16,-19 3-41-16,-13 16 1 15,-4 6 0-15,-14 16 0 16,-17 16-3-16,-1 15 0 16,-3 3 0-16,3-9 1 15,11-3-6-15,11-6 0 0,10-16-10 16,4-19 1-16</inkml:trace>
  <inkml:trace contextRef="#ctx0" brushRef="#br2" timeOffset="-145580.421">22797 16168 48 0,'-8'37'24'0,"-2"14"-24"15,6-42 37-15,-3 4-35 16,0-4 0-16,0 4 1 16,4-1 0-16,-1-6-4 0,1 1 0 15,6-4 2-15,4-6 1 16,7-4-2-16,4-2 1 16,0-7-3-16,3-3 0 15,-4-3-2-15,1-3 1 16,0 0 0-16,3 0 0 15,0 10 1-15,7 2 0 16,-7 7 2-16,4 9 1 16,-4 6 1-16,-7 13 0 15,0 3 0-15,-3 0 0 16,0 7-1-16,-1 2 0 0,1 1-3 16,-1-1 1-16,1-2-6 15,7-7 0-15,3-13-7 16,7-9 1-16</inkml:trace>
  <inkml:trace contextRef="#ctx0" brushRef="#br2" timeOffset="-145279.967">23491 15240 58 0,'29'106'29'0,"24"101"-34"0,-36-147 54 15,1 31-49-15,-4 28 0 16,-3 9-1-16,-8 10 0 15,-6 0-1-15,-12-6 0 16,-9-19-14-16,-1-28 0 16,0-20 0-16,8-17 0 15</inkml:trace>
  <inkml:trace contextRef="#ctx0" brushRef="#br2" timeOffset="-144153.208">23760 16648 42 0,'-7'69'21'0,"10"18"-23"0,1-74 38 0,3 12-35 15,0 3 1-15,3 4 2 16,4-1 0-16,4 0-5 16,0-2 1-16,-1-8 4 15,1-2 0-15,-4-3-2 16,0-3 0-16,-3-4-1 15,-1-6 0-15,1-3-1 16,-4-6 1-16,0-7-3 16,7-12 1-16,0-9 0 15,4-13 0-15,3-10 0 16,4-18 1-16,3-16-1 16,4-9 1-16,-4-10 0 15,0-6 0-15,-3-10 0 0,-7 10 0 16,-4-3 0-16,-4 9 0 15,-3 1 0-15,0 2 0 16,-7 16 0-16,0 10 0 16,-3 2 0-16,-1 17 0 15,1 8 0-15,-1 10 1 16,4 10 0-16,0 2 0 16,4 4-1-16,-1-3 1 15,4 6-1-15,0 3 1 0,7 0 0 16,4 0 0-16,0 3-1 15,3 3 1-15,7 4-1 16,4 3 1-16,3 2 0 16,4 4 0-16,14-3-1 15,3 0 1-15,11 2 0 16,15-2 1-16,2 0 0 16,18 3 0-16,15 0 1 15,17 3 0-15,4-7 0 16,13 7 0-16,22-3-1 15,-7-6 0-15,17-1-2 16,11 1 1-16,7 3-1 16,18 3 0-16,-7 3 0 15,21 12 1-15,-15-2-1 16,15 5 0-16,-3 10 0 16,-12 10 0-16,-3-1 0 0,-17 1 0 15,-18-4-1-15,-11-3 1 16,-10 4-1-16,-11-13 1 15,-28-7-4-15,-14-3 1 16,-21-2-10-16,-15-14 0 16,-20 1-6-16,-19 9 1 15</inkml:trace>
  <inkml:trace contextRef="#ctx0" brushRef="#br2" timeOffset="-143432.077">25037 15233 46 0,'0'29'23'0,"-4"14"-21"16,4-33 37 0,-7 37-38-16,-4 6 0 15,1 4-1-15,-4-1 0 16,3-12-8-16,1-10 0 15,6-5-6-15,4-14 1 16</inkml:trace>
  <inkml:trace contextRef="#ctx0" brushRef="#br2" timeOffset="-143193.31">25188 15418 47 0,'4'19'23'0,"6"-22"-25"16,1 0 39-16,3 3-36 16,0 0 1-16,4 3-1 15,3 0 0-15,0-3-5 16,4-3 0-16,0 0-9 15,-4-10 1-15</inkml:trace>
  <inkml:trace contextRef="#ctx0" brushRef="#br2" timeOffset="-142982.88">25273 15299 47 0,'-18'41'23'0,"18"34"-23"0,-3-50 35 15,-1 7-38-15,1 5 1 16,3-5-12-16,0-7 1 16,7-10 8-16,3-8 0 15</inkml:trace>
  <inkml:trace contextRef="#ctx0" brushRef="#br2" timeOffset="-142291.404">25894 15073 44 0,'0'7'22'0,"7"-1"-17"0,-7-6 38 16,7 0-41-16,0 3 0 0,0 0 2 16,4-3 1-16,3 3-5 15,7 0 1-15,0 1 3 16,4-4 0-16,3 0-1 16,0 0 1-16,-3-4-3 15,-4 4 1-15,-3-3-2 16,-4 3 0-16,-7 3-2 15,-4 4 1-15,-6 5 0 16,-4 1 0-16,-4-1-1 16,-6-2 1-16,-1-1 0 15,0-3 0-15,4 1 0 16,4 2 1-16,-1 7 0 16,4-4 0-16,4 4 0 15,3 0 1-15,3-1-3 16,4 1 0-16,4 0-4 0,3-7 1 15,3-6-7 1,1 0 0-16,3-15-5 0,7-7 0 16</inkml:trace>
  <inkml:trace contextRef="#ctx0" brushRef="#br2" timeOffset="-142005.58">26656 15026 59 0,'-7'22'29'0,"-14"16"-38"0,10-29 58 0,-7 7-48 15,-10 0 0-15,-7 12 0 16,-14 13 1-16,-8 6-3 15,4 15 1-15,0 7 0 16,-3 7 0-16,3-7-3 16,4-10 0-16,6-9-7 15,8-6 0-15,10-12-7 16,11-20 1-16</inkml:trace>
  <inkml:trace contextRef="#ctx0" brushRef="#br2" timeOffset="-141512.124">26338 15622 48 0,'-3'25'24'0,"-8"3"-25"0,11-21 41 0,-3 2-40 16,-1 1 0-16,4-4 0 15,0 0 1-15,-3 0-2 16,-1 1 0-16,8-4 1 15,3-3 0-15,0-6-1 16,3-4 1-16,5-6-1 16,-1-2 0-16,0-4 0 15,0 0 1-15,3 0-1 16,1 9 1-16,0 1 0 16,3 2 0-16,-3 7 0 15,-4 6 1-15,0 7-1 16,-4 5 1-16,-3 4-1 15,-3 3 1-15,-1-3-1 0,-3-3 1 16,0 2-2-16,0-2 1 16,0 3-4-16,4-7 0 15,0-2-9-15,3-10 0 16</inkml:trace>
  <inkml:trace contextRef="#ctx0" brushRef="#br2" timeOffset="-141001.963">26730 15334 58 0,'4'9'29'0,"6"-12"-34"15,-3-3 50-15,4 6-44 16,3-3 1-16,3 3 2 16,1 0 1-16,0 0-6 15,-1-4 0-15,-2 4 2 16,-5-3 1-16,1 3-2 16,-4 0 1-16,-7 0-2 15,0 3 0-15,-4 1-1 16,-3-1 1-16,0 0-2 15,0-3 1-15,0 3-2 16,0 3 1-16,0-3-1 0,3 7 0 16,1-1 1-16,3 1 1 15,0 2 1-15,3-2 0 16,4-1 2-16,0 0 0 16,4 4 0-16,0-1 1 15,3 4 0-15,-4-3 0 16,1-4-1-16,-4 7 1 15,-4-7-2-15,-3-3 1 16,-3 1-1-16,-1-1 0 16,-6-3-2-16,-1 3 0 15,-6 1-13-15,-8-4 0 0,0 3 0 16,1-6 0-16</inkml:trace>
  <inkml:trace contextRef="#ctx0" brushRef="#br2" timeOffset="-140431.004">24539 16030 47 0,'0'6'23'0,"18"-9"-22"0,0 3 45 0,10 0-42 15,11 3 0-15,21-3 6 16,21 0 0-16,17-6-12 16,22 6 1-16,18 0 7 15,10 0 1-15,7 3-3 16,18 3 1-16,-11 1-4 16,4 2 1-16,4 3-3 15,-22-2 0-15,-7-4-6 16,-11 4 1-1,-20-1-15 1,-36-3 0-16</inkml:trace>
  <inkml:trace contextRef="#ctx1" brushRef="#br2" timeOffset="-185562.892">20581 13465 0,'0'0'16,"0"0"0,0 0-1,0 0 1,0 0 0,0 0-1,0 0 1,0 0-1,0 0 1,0 0 0,0 0-1,0 0-15,0 0 16,57-44 0,-8-9-1,4-26 1,-7 10-1,-15 6 17,1-6-32,7-47 15,-11 38 1,-14 15 0,-14 63-1,0 0 1</inkml:trace>
  <inkml:trace contextRef="#ctx0" brushRef="#br2" timeOffset="-136572.526">24620 16212 42 0,'-7'6'21'0,"-7"7"-15"15,11-7 22-15,-4 3-25 16,0 1 1-16,0-1 0 15,-1 4 0-15,-2 9-5 16,-8 3 0-16,1 6 4 16,-8 16 1-16,-3 6-3 15,-8 19 1-15,1 7-1 16,3 18 0-16,1 3-1 16,6 1 0-16,7-1-2 15,8-15 0-15,10-13-5 16,7-19 1-16,7-12-9 0,7-7 0 15</inkml:trace>
  <inkml:trace contextRef="#ctx0" brushRef="#br2" timeOffset="-136210.742">24687 16422 48 0,'-10'31'24'0,"3"16"-26"16,3-28 38-16,-3 9-36 16,-3 10 1-16,-1 9 0 15,-3 3 0-15,0 10-2 16,3-4 1-16,1-3-3 16,3-9 0-16,3-9-9 15,4-13 0-15,4-13-2 16,6-9 1-16</inkml:trace>
  <inkml:trace contextRef="#ctx0" brushRef="#br2" timeOffset="-135954.873">24776 16691 43 0,'-4'16'21'0,"22"-13"-21"0,-11-3 41 0,3 0-40 15,4 0 0-15,4 0 0 16,3 0 1-16,4-3-4 16,0 0 1-16,-1-3-6 15,5-1 0-15,-8-5-7 16,-11-7 1-16</inkml:trace>
  <inkml:trace contextRef="#ctx0" brushRef="#br2" timeOffset="-135747.562">24913 16613 41 0,'-10'38'20'0,"6"2"-24"0,4-30 33 0,-3 6-30 0,-1 2 1 0,0 1-13 0,4 0 1 16,0-6 8-16,0-10 0 16</inkml:trace>
  <inkml:trace contextRef="#ctx0" brushRef="#br2" timeOffset="-135384.933">25354 16312 43 0,'4'9'21'0,"-4"23"-19"15,0-26 38-15,0 7-39 16,-4 5 1-16,1 1-1 15,-4 6 1-15,3 7-3 16,-3 5 1-16,3 1 0 0,4 6 1 16,0-3-6-16,4-1 0 15,3-2-9-15,4-16 0 16</inkml:trace>
  <inkml:trace contextRef="#ctx0" brushRef="#br2" timeOffset="-135113.953">25640 16566 49 0,'-7'22'24'0,"0"22"-22"16,0-38 38-16,-7 10-39 15,-11 9 1-15,-10 13-1 16,-8-7 1-16,1 13-3 16,-7 6 1-16,3 0-2 15,7 3 1-15,7 1-6 16,7-13 1-16,8-7-9 16,6-15 0-16</inkml:trace>
  <inkml:trace contextRef="#ctx0" brushRef="#br2" timeOffset="-134696.136">25495 16986 43 0,'0'35'21'0,"-3"-1"-21"0,3-27 32 15,0 2-32-15,-4 0 0 16,1 1 0-16,-1-4 1 16,4 0-1-16,0-6 1 15,0 0 0-15,0-6 1 0,7-3-1 16,0-7 1-16,4 0-1 16,-1 1 1-16,5-4-2 15,2-3 1-15,1 0 0 16,-1 3 0-16,-2 6-1 15,-1 4 1-15,0 6-1 16,0 3 1 15,0 6 0-31,-3 0 0 0,-4 1-1 0,0-1 0 0,0 3 0 16,-4 4 1-16,1 9-2 16,-1 0 1-16,4 0-3 15,-3 3 0-15,-1-3-6 16,1-10 1-16,7-8-6 15,3-14 0-15</inkml:trace>
  <inkml:trace contextRef="#ctx0" brushRef="#br2" timeOffset="-134386.313">25964 16218 49 0,'4'38'24'0,"7"-1"-28"0,-8-27 44 16,1 8-40-16,-1 14 1 0,1 12 0 15,-4 9 1-15,0 7-2 16,-4 12 0-16,-6 0 0 15,-1 6 1-15,0-6-2 16,-6 0 0-16,3-9-8 16,0-6 1-16,-1-17-7 15,5-14 1-15</inkml:trace>
  <inkml:trace contextRef="#ctx0" brushRef="#br2" timeOffset="-133839.961">26127 16256 49 0,'0'18'24'0,"21"-14"-16"0,-14-8 42 16,4 1-49-16,-4 0 1 0,3 0 2 16,4 0 1-16,0 0-6 15,4 0 0-15,0 3 3 16,-1 0 1-16,-3 3-2 15,-3 0 0-15,-7 0-3 16,-4 0 0-16,0 0 0 16,-4 0 0-16,0 1-1 15,-3-1 0-15,0 0-1 16,0 0 0-16,0 0-1 16,0 0 1-16,-3 4 0 15,3-1 1-15,0 0 1 16,7 3 0-16,0 1 1 15,3 2 1-15,4-2 2 16,4-1 0-16,-1 7 0 16,1 0 0-16,-1-7-1 15,5 0 1-15,-5 1-1 0,-3-4 1 16,-3 3-1-16,-8 4 0 16,-6 3-9-16,-12 3 0 15,1-10-7-15,-7 0 0 16</inkml:trace>
  <inkml:trace contextRef="#ctx0" brushRef="#br2" timeOffset="-133283.871">26441 16748 44 0,'-4'0'22'0,"4"3"-12"0,0-3 33 16,0 0-41-16,0 3 1 16,0-3 1-16,0 3 1 15,4-3-6-15,6 3 0 0,8 1 3 16,3-1 0-16,4-3-5 15,3 0 0-15,0-3-13 16,0-10 1-16,-10-3-2 16,-7-2 0-16</inkml:trace>
  <inkml:trace contextRef="#ctx0" brushRef="#br2" timeOffset="-133072.801">26554 16519 52 0,'0'28'26'0,"-11"22"-35"16,7-40 51-16,-3 9-43 16,0 9 1-16,-3 13-5 0,-1-4 0 15,4-9-4-15,0-2 0 16,4-11-5-16,6-5 1 15</inkml:trace>
  <inkml:trace contextRef="#ctx0" brushRef="#br2" timeOffset="-132624.1">26885 16231 63 0,'18'12'31'0,"-4"4"-43"15,-7-16 66-15,0 3-54 16,4 0 0-16,6 0 2 15,1 0 1-15,3-3-3 16,0 0 1-16,-3 0 0 16,-4 0 1-16,0 0-1 15,-3 3 0-15,-8 4-1 16,-3-1 0-16,-7-3-2 16,-3 3 1-16,-5 7-1 15,-2 3 0-15,-4 2 0 0,-4 4 1 16,4 0-1-16,0-3 1 15,10 0 0-15,4 0 1 16,3 0-1-16,8-1 0 16,7-2-4-16,3-3 0 15,10-10-10-15,5-6 0 16,-1-10-2-16,0-3 1 16</inkml:trace>
  <inkml:trace contextRef="#ctx0" brushRef="#br2" timeOffset="-132382.937">27316 16315 58 0,'-18'38'29'0,"0"21"-39"16,11-43 59-16,-10 12-49 15,-12 10 1-15,-9 12 0 16,-8 13 0-16,3 0-3 16,-2 2 1-16,6-5-4 15,7-7 1-15,0-9-12 16,15-6 0-16</inkml:trace>
  <inkml:trace contextRef="#ctx0" brushRef="#br2" timeOffset="-131977.946">27139 16939 43 0,'-14'47'21'0,"11"-15"-17"0,-1-23 27 0,1 0-29 15,-1 1 1-15,0 2 1 16,1-2 1-16,3-4-7 16,-4-3 1-16,4 0 3 15,0-3 0-15,7-9-2 16,1 0 1-16,2-4-2 16,1-3 1-16,-1 1-1 15,4-4 0-15,0-3 0 16,1 9 0-16,-1 1 0 15,0 2 1-15,0 10 0 16,-3 3 0-16,-1 4 0 16,1 5 1-16,-4 1-1 15,0 9 1-15,-4-7-1 16,4 4 0-16,-3 3-5 16,-1 0 1-16,-3-9-10 15,0-10 1-15</inkml:trace>
  <inkml:trace contextRef="#ctx0" brushRef="#br2" timeOffset="-131482.437">27520 16594 53 0,'4'3'26'0,"6"-6"-26"0,-3 0 43 0,0 0-41 15,4 3 1-15,3-3 1 16,4 0 0-16,3 0-5 16,0-1 0-16,0-5 3 15,-3 3 0-15,0 0-2 16,-4 2 1-16,-4 1-2 15,-3 3 1-15,0 3-1 16,-7 1 1-16,-3 2-1 16,-8 0 0-16,1 0-2 15,-1 1 1-15,0-1-1 16,1 3 0-16,-1 1-1 16,4-1 1-16,4-3 0 15,3 1 1-15,3 2 1 16,4 4 0-16,4-1 3 0,-1 1 0 15,5 2 0-15,-1-5 1 16,-4-1-1-16,-3 1 1 16,-3-1-2-16,-4 0 1 15,-11 1-2-15,-6 2 0 16,-8 1-7-16,-3-4 0 16,0-9-9-16,6-3 0 15</inkml:trace>
  <inkml:trace contextRef="#ctx0" brushRef="#br1" timeOffset="-125626.724">23597 14719 25 0,'-17'-6'12'0,"-43"-13"-10"16,42 16 12-16,-10 3-13 15,-18 3 0-15,-7 3 0 16,-10 4 1-16,-15-1-3 15,4-3 1-15,-4 4 0 16,1-1 1-16,-8 4 0 16,4-1 0-16,-4 7 0 15,1 6 1-15,13 13-1 16,4 3 1-16,3 18-2 16,1 1 1-16,10 15-3 15,11 19 0-15,6 13-2 16,12 6 1-16,10 21-1 0,14 7 0 15,14 7 4-15,7-7 0 16,14 0 3-16,18-12 0 16,11-10 2-1,17-13 1-15,0-21 2 0,-4-22 0 16,8-16-2-16,0-22 0 16,-4-22-4-16,4-19 1 15,-11-24-3-15,-4-26 1 16,-6-19-3-16,-8-31 1 15,-13-22 0-15,-5-19 0 16,-9-9 0-16,-12-3 1 0,-3 3 0 16,-10 3 1-16,-15 15-3 15,-3 4 0-15,-11 25-10 16,-10 3 1-16</inkml:trace>
  <inkml:trace contextRef="#ctx0" brushRef="#br1" timeOffset="-124756.131">27146 14804 35 0,'4'-38'17'0,"-39"-43"-19"0,20 65 22 16,-9-6-19-16,-15-3 1 16,-10 3 1-16,-4 3 0 15,-7 13-4-15,-11 6 1 16,-7 6 2-16,-3 3 1 16,-7 4-1-16,7 6 1 15,-7 9-3-15,7 13 0 16,7 15-1-16,3 13 0 15,11 19-2-15,14 12 1 16,14 23-3-16,18 5 1 16,18-9 2-16,21-6 0 0,13-3 2 15,26-10 1-15,21-15 1 16,24-13 1-16,14-25 1 16,15-25 1-16,7-22-2 15,-18-19 0-15,-4-18-2 16,-10-13 1-16,-21-16-3 15,-25-22 0-15,-29-16 0 16,-27-2 0-16,-14-4 0 16,-29-9 1-16,-21-3-7 15,-18 9 1-15,-13 0-5 32,-1 13 1-17</inkml:trace>
  <inkml:trace contextRef="#ctx0" brushRef="#br1" timeOffset="-124080.797">25883 16105 27 0,'7'-16'13'0,"-14"-37"-11"0,4 44 19 15,-8-7-20-15,-6 3 1 16,-8 1 0-16,-3-1 1 16,-4 10-3-16,0 6 0 15,-3 10 2-15,-7 9 0 0,-11 9-3 16,-4 13 0-16,-3 6-1 16,-7 7 0-16,4 18-5 15,3 16 1-15,10 25-4 16,8 3 1-16</inkml:trace>
  <inkml:trace contextRef="#ctx0" brushRef="#br1" timeOffset="-123909.688">25231 17541 33 0,'95'76'16'0,"67"-42"-11"15,-116-40 30-15,28-7-34 16,21-18 0-16,8-16-1 16,-15-22 1-16,-10-25-2 15,-22-19 0-15,-17-6 1 16,-15-16 1-16,-24-6-4 15,-21 6 0-15,-21-3-8 16,-14 6 0-16</inkml:trace>
  <inkml:trace contextRef="#ctx0" brushRef="#br1" timeOffset="-122924.002">27954 16196 21 0,'50'-50'10'0,"-12"0"7"15,-27 28 5-15,-1 0-18 16,1-6 0-16,0-4 2 15,-8 1 0-15,-10-1-8 16,-18 1 0 0,-70 19 5-16,-11 12 1 15,-10 12-4-15,7 13 0 16,-4 13-2-16,-14 18 0 16,7 10-1-16,0 19 0 15,17 12-3-15,5 28 0 16,6 1 1-16,18 15 0 15,17 6 1-15,19-40 0 16,24 34 4-16,21-19 1 16,17-18 3-16,29-16 1 15,25-29 2-15,21-31 1 16,31-24-1-16,22-26 1 0,0-38-4 16,13-37 1-16,-20-10-5 15,-22-15 1-15,-34-7-4 16,-33 1 1-16,-28 2-7 15,-49-2 0-15,-25-16-4 16,-24 6 1-16</inkml:trace>
  <inkml:trace contextRef="#ctx1" brushRef="#br2" timeOffset="-161781.316">13614 12477 0,'0'0'16,"0"0"0,0 0-1,88-85 1,-14 4 0,-18 37-1,-17 22 1,18 16-1</inkml:trace>
  <inkml:trace contextRef="#ctx0" brushRef="#br2" timeOffset="-115642.1">17798 17548 38 0,'-7'12'19'0,"3"-6"-9"0,4-6 19 15,-3 0-24-15,-1 0 1 16,0 4 2-16,1-1 0 16,3-3-10-16,0 0 0 15,0 0 8-15,3 3 0 16,5 3-3-16,2-3 0 0,8 3-1 15,6 1 0-15,5-1-3 16,6 0 0-16,4-3-7 16,-7-6 0-16,-4 0-10 15,-7 0 0-15</inkml:trace>
  <inkml:trace contextRef="#ctx0" brushRef="#br2" timeOffset="-115448.298">17713 17965 54 0,'7'25'27'0,"14"-16"-28"16,-10-12 43-16,3-3-41 0,4 3 1 16,3-1-1-16,7 4 0 15,-3-3-6-15,3 0 1 16,0 0-11-16,4-3 0 15</inkml:trace>
  <inkml:trace contextRef="#ctx0" brushRef="#br2" timeOffset="-113692.025">18683 17256 37 0,'18'-22'18'0,"-8"9"-10"0,-10 13 19 15,0 0-25-15,0-6 0 16,0 6 4-16,0 0 1 16,-3 0-8-16,-1 6 1 15,-6 7 4-15,-8 9 1 16,-3 9-2-16,-7 1 1 15,-1 15-3-15,1 6 1 16,0 7-2-16,-4 5 0 16,-7 20-2-16,-6 0 1 0,2 12-1 15,4 16 0-15,4-10-1 16,10 1 1 0,8-13-1-16,6-19 0 0,11-13-2 15,11-15 1-15,6-12-5 16,8-10 0-16,7-13-4 15,-4-15 0-15</inkml:trace>
  <inkml:trace contextRef="#ctx0" brushRef="#br2" timeOffset="-113362.071">18895 17472 42 0,'-4'3'21'0,"-3"10"-25"0,4-7 37 16,-1 4-32-16,-3 5 1 15,0 7 1-15,0 10 1 16,-4 8-4-16,-3 1 0 15,-3 12 3-15,-1 7 0 16,4 0-1-16,0 9 0 16,3 0-3-16,1 0 1 0,6-13-4 15,1-9 0-15,3-6-8 16,7-13 1-16,7-22-3 16,0-6 0-16</inkml:trace>
  <inkml:trace contextRef="#ctx0" brushRef="#br2" timeOffset="-113106.159">18941 17971 49 0,'0'19'24'0,"7"-29"-28"15,0 13 48-15,-4-6-43 0,4 3 0 16,4 0 1 0,0 0 0-16,-1-3-3 0,8 0 0 15,3-3 1-15,0-1 1 16,4-2-9-16,-1 0 0 16,1-10-7-16,3 0 0 15</inkml:trace>
  <inkml:trace contextRef="#ctx0" brushRef="#br2" timeOffset="-112864.817">19039 17761 55 0,'-3'22'27'0,"6"12"-34"0,-3-24 48 0,0 5-42 16,0 7 1-16,-3 6-1 16,3-6 0-16,-4 7-2 15,1 5 0-15,-1-2-10 16,4-4 0-16,-3-9-1 16,3-7 0-16</inkml:trace>
  <inkml:trace contextRef="#ctx0" brushRef="#br2" timeOffset="-112490.72">19498 17808 49 0,'7'3'24'0,"7"-12"-31"0,-10 2 50 16,-4 4-42-16,0-3 1 16,-7 3 0-16,-4 0 1 15,-7-1-4-15,1 4 0 0,-4 7 3 16,-8 2 0-16,5 7-2 16,-1 6 1-16,4 6-2 15,0 0 0-15,3 7-2 16,7-1 0-16,8 4-1 15,3-7 1-15,7-6 0 16,7-9 1-16,4-10 0 16,6-9 1-16,1-9 0 15,0-4 1-15,-4 0-6 16,0-6 0-16,-3-9-6 16,-11-4 0-16</inkml:trace>
  <inkml:trace contextRef="#ctx0" brushRef="#br2" timeOffset="-112070.708">19607 17196 48 0,'11'16'24'0,"-4"9"-27"0,-3-19 44 0,-1 4-40 16,1-1 0-16,-1 7 1 15,1 9 0-15,-1 0-2 16,1 13 1-16,-1 12 1 16,4 19 1-16,4 16-1 15,-1 12 1-15,1 6-2 16,0 13 1-16,-4-12-2 16,-11-10 0-16,-3-6-5 15,-11-10 0-15,-3-18-11 16,4-10 0-16,-8-16 0 15,0-12 0-15</inkml:trace>
  <inkml:trace contextRef="#ctx0" brushRef="#br2" timeOffset="-111244.589">20031 18146 52 0,'14'66'26'0,"0"-6"-34"16,-11-51 53-16,1 1-45 16,0 2 1-16,-1-2-1 15,1-1 1-15,-1 1-1 16,1-1 0-16,-4-3 0 0,3 0 1 16,-3-2-2-16,0-4 1 15,0 0-1-15,4-7 1 16,-1-5-1-16,1-10 1 15,-1-16-1-15,1-6 1 16,3-12 0-16,3-7 1 16,-6-9-1-16,0-10 1 15,-1-5-1-15,4-4 0 16,-3 6 0-16,-4 4 1 16,0-1-2-16,0 13 1 15,0 3 0-15,0 3 0 0,0 4 0 16,0 12 1-16,3 6 0 15,-3 3 0-15,4 7 0 16,3 9 0-16,0 0 0 16,0 7 1-16,3-1-1 15,1 3 0-15,3-2 1 16,4 2 0-16,3 1 0 16,7-1 1-16,4 0 0 15,10 4 0-15,15 0 0 16,6 2 1-16,4 1-2 15,18-6 1-15,10-1-2 16,7 4 0-16,-6 2 0 16,2 1 0-16,-2 0-4 15,-8-1 0-15,-10 4-7 16,-15 0 1-16,-17 3-11 16,-18 0 1-16</inkml:trace>
  <inkml:trace contextRef="#ctx0" brushRef="#br2" timeOffset="-110763.341">20426 17221 38 0,'3'4'19'0,"-3"2"-14"16,0-6 21-16,0 0-22 0,0 3 1 16,0 3 2-16,0 7 0 15,-3 6-10-15,-1 9 1 16,1-3 6-16,-4 6 0 15,3 4-4-15,-3-1 1 16,4 1-4-16,-1-4 0 16,4-6-6-16,0-6 1 15,4-3-7-15,3-16 1 16</inkml:trace>
  <inkml:trace contextRef="#ctx0" brushRef="#br2" timeOffset="-110538.001">20539 17356 44 0,'3'19'22'0,"4"-13"-21"16,-7-6 38-16,7 0-38 15,0 0 0-15,4-3 0 16,3 0 0-16,4-3-1 15,-1 0 0-15,-2-1-3 16,-5 1 0-16,4-3-11 16,0-7 1-16</inkml:trace>
  <inkml:trace contextRef="#ctx0" brushRef="#br2" timeOffset="-110314.555">20662 17149 42 0,'4'32'21'0,"-4"-1"-19"0,0-22 28 16,0 7-30-16,0 9 0 16,0 7 0-16,0-4 0 0,0 6-3 15,0 1 1-15,0-1-5 16,0-6 0-16,3-12-5 15,-3-13 0-15</inkml:trace>
  <inkml:trace contextRef="#ctx0" brushRef="#br2" timeOffset="-109984.082">21057 17218 46 0,'4'7'23'0,"-25"-1"-32"15,10-6 43-15,-3 3-34 16,-4 0 1-16,-3 3 1 16,-4 7 1-16,-3 3-3 0,4 9 0 15,2-3 0-15,8 0 0 16,7 0-1-16,4-1 1 15,6-2-2-15,11-6 0 16,4-10 1-16,7-3 1 16,6-9 1-16,-2-7 1 15,-8-9 0-15,-4 0 0 16,-6-3-4-16,-7 6 0 16,-8-4-11-16,-3 8 0 15</inkml:trace>
  <inkml:trace contextRef="#ctx0" brushRef="#br2" timeOffset="-109548.689">20207 17773 55 0,'7'3'27'0,"18"-3"-25"0,-15 0 46 16,8 0-44-16,3-3 1 15,11 3 2-15,14-3 0 16,14 0-9-16,0-9 0 16,17 2 6-16,-17 1 0 15,53-13-3-15,-7 0 1 16,-14 3-5-16,-7 6 1 0,-11 4-9 15,-14 3 1-15,-11-4-10 16,-10 7 0-16</inkml:trace>
  <inkml:trace contextRef="#ctx0" brushRef="#br2" timeOffset="-108360.473">20405 17908 31 0,'17'-3'15'0,"4"-10"-2"0,-21 13 12 16,0 0-22-16,4-3 1 15,-4 3 2-15,0 0 1 16,0 0-8-16,-4 7 0 16,-6-1 6-16,-1 6 0 15,-3 4-2-15,0-6 0 16,-7 11-2-16,-4 8 0 15,-3 5-1-15,3 4 1 16,4 12-2-16,0 0 0 0,3 7-2 16,4-4 1-16,7-6-3 15,4-6 0-15,6-10-4 16,4-3 1-16,4-9-6 16,3-13 0-16</inkml:trace>
  <inkml:trace contextRef="#ctx0" brushRef="#br2" timeOffset="-108060.151">20405 18012 39 0,'-4'6'19'0,"8"6"-22"0,-4-8 33 16,0 5-29-16,0 0 0 15,-4 1 1-15,1 9 0 16,-4 3-3-16,0 9 1 16,-1 7 0-16,1-1 1 15,4-2-4-15,-1 2 1 16,1-5-6-16,3-7 1 15,3-10-5-15,8-8 1 16</inkml:trace>
  <inkml:trace contextRef="#ctx0" brushRef="#br2" timeOffset="-107836.758">20507 18194 48 0,'4'9'24'0,"13"-6"-30"16,-10-3 48-16,4-3-42 16,3-3 0-16,0-4-5 15,4 4 0-15,-4-7-6 16,0 1 0-16</inkml:trace>
  <inkml:trace contextRef="#ctx0" brushRef="#br2" timeOffset="-107610.982">20613 18087 43 0,'-7'19'21'0,"-11"21"-22"0,15-27 30 16,-1 6-29-16,1 6 0 0,-1 0-2 15,0-6 0-15,1 0-3 16,3-1 1-16,3-2-7 16,5-10 0-16</inkml:trace>
  <inkml:trace contextRef="#ctx0" brushRef="#br2" timeOffset="-107265.399">20757 18084 44 0,'0'3'22'0,"-7"3"-26"0,4-6 38 16,-1 0-34 0,-3 0 1-16,-3 3 1 0,3 0 0 15,0 4-2-15,0-1 0 16,-4 3 0-16,4 7 0 16,0 3-2-16,3 9 1 15,1-3-3-15,3 0 1 16,3-9-1-16,1-3 1 15,-1-7 0-15,4-9 0 16,4-7-1-16,3-5 1 16,-3-7-5-16,3-3 1 15,0-10-3-15,-3-3 1 0</inkml:trace>
  <inkml:trace contextRef="#ctx0" brushRef="#br2" timeOffset="-106965.559">20775 17852 47 0,'4'22'23'0,"-1"18"-29"15,1-30 50-15,-1-1-43 16,1 7 1-16,-1 6 1 16,-3 6 0-16,0 7-4 15,0 2 0-15,-3 4 2 0,-4 3 1 16,0 6-6-16,0-6 1 16,0-3-8-16,3-7 1 15,0-12-5-15,4-9 0 16</inkml:trace>
  <inkml:trace contextRef="#ctx0" brushRef="#br2" timeOffset="-106440.938">20948 17814 54 0,'-4'3'27'0,"11"-6"-32"16,-7 3 53-16,0 0-45 16,8-3 0-16,-1 0 3 15,3 0 0-15,1 3-8 16,3-3 1-16,-4 3 4 15,1 0 0-15,-4 0-1 16,0 0 0-16,-3 3-3 16,-4 0 1-16,0 0-2 0,-4 3 0 15,1 1-1-15,-1-1 0 16,-3 0-2-16,0 0 1 16,0 1-1-16,0-1 1 15,3 0 0-15,-3 4 1 16,4 2 1-16,3-3 0 15,3 1 1-15,4-1 1 16,0 1 1-16,4-1 0 16,0 1 0-16,-4-1 1 15,0-6-1-15,-4 3 1 16,-3-3-2-16,0 4 1 0,-3 2-1 16,-4 1 1-16,-4-1-4 15,0 0 1-15,1 7-8 16,-1-7 0-16,4-9-5 15,7 0 1-15</inkml:trace>
  <inkml:trace contextRef="#ctx0" brushRef="#br2" timeOffset="-106109.296">21036 18184 52 0,'0'10'26'0,"4"-1"-32"0,-4-9 48 16,3 3-41-16,4-3 0 16,0 0-1-16,4 0 1 15,3-6-2-15,4 0 1 0,-1-1-7 16,1 1 1-16,0-10-9 16,-11 1 1-16</inkml:trace>
  <inkml:trace contextRef="#ctx0" brushRef="#br2" timeOffset="-105870.26">21089 18059 52 0,'-7'28'26'0,"-4"16"-34"16,8-32 44-16,3 7-42 15,0 16 1-15,0-7-19 16,3 6 0-16,1 1 25 0,-1-7 1 16</inkml:trace>
  <inkml:trace contextRef="#ctx0" brushRef="#br2" timeOffset="-105281.787">21498 17968 46 0,'7'9'23'0,"-3"-12"-29"0,-4 3 46 16,0 0-40-16,-4-3 1 15,-3 3 1-15,-3 0 0 16,-8 0-2-16,-7 0 0 16,-3 3 1-16,3 6 1 15,1 10-2-15,-1 6 1 16,4 7-2-16,3 2 1 16,8 4-1-16,6-1 1 0,8-5-1 15,10-10 0 1,7-13 1-16,7-9 0 0,0-9-1 15,1-10 1-15,-8-3-3 16,0-9 0-16,-10-7-11 16,-4 0 1-16</inkml:trace>
  <inkml:trace contextRef="#ctx0" brushRef="#br2" timeOffset="-103645.494">21883 17638 46 0,'3'7'23'0,"11"-1"-14"16,-10-6 23-16,3 0-32 15,4 0 1-15,-1-3 0 16,8 0 0-16,-4 0-2 15,0-1 1-15,7 1 0 16,7-3 0-16,4 0-8 16,0 0 0-16,0-1-6 15,-11 1 1-15</inkml:trace>
  <inkml:trace contextRef="#ctx0" brushRef="#br2" timeOffset="-103437.75">21812 17883 48 0,'18'19'24'0,"14"-7"-22"0,-18-8 40 16,3-1-42-16,1-3 0 15,3 0 0-15,4 0 0 16,-4 0-8-16,0 0 0 0,0-7-6 15,-3 4 0 1</inkml:trace>
  <inkml:trace contextRef="#ctx0" brushRef="#br2" timeOffset="-102686.535">22860 17294 57 0,'0'15'28'0,"-11"32"-29"0,8-31 49 15,-4 6-44-15,-4 16 0 16,1 27 0-16,-8 23 0 16,-3 6-6-16,0 22 0 15,0 10 1-15,-1 2 0 16,8-21-11-16,4-10 1 15,6-31-7-15,8-13 0 16</inkml:trace>
  <inkml:trace contextRef="#ctx0" brushRef="#br2" timeOffset="-89730.193">30928 11147 34 0,'14'22'17'0,"0"10"-13"16,-10-23 17-16,-4 4-21 15,0-4 1-15,0 4 1 16,-4 2 0-16,-6 4-2 15,-1 9 1-15,-7 10 1 16,-6 12 1-16,-8 13-1 16,-14 15 0-16,-3 16-1 0,-1 10 1 15,-3 2-4-15,-3 1 1 16,3-10-5-16,7-22 1 16,7-6-7-16,8-9 1 15</inkml:trace>
  <inkml:trace contextRef="#ctx0" brushRef="#br2" timeOffset="-89220.016">30667 12320 22 0,'-18'41'11'0,"8"-16"-9"16,6-19 11-16,1 1-13 15,-1-4 1-15,1-3 0 16,-1 0 0-16,4-7-1 15,4 1 0-15,3-3 0 16,3-4 0-16,8 1-1 16,3-4 1-16,0 0-1 0,0 1 0 15,4-1-1 1,0 0 1-16,0 1 0 0,-1 2 1 16,-3 1 2-16,-3 2 0 15,-4 1 2-15,0 6 0 16,-3 3 1-16,-4 0 0 15,-4 3 0-15,-6 6 0 16,-1 7-1-16,-3 3 1 16,-3 3-3-16,-1 3 0 15,-3-3-1-15,0 3 1 16,0 6-3-16,0 0 1 16,3-2-10-16,4-4 1 0,0-16-2 15,11-6 0-15</inkml:trace>
  <inkml:trace contextRef="#ctx0" brushRef="#br2" timeOffset="-86202.583">31337 12439 35 0,'36'-15'17'0,"-1"15"-6"16,-25-7 17-16,-3 4-23 15,1 0 1-15,-5 0 1 16,1 3 1-16,-4 0-10 16,-4-3 0-16,-3 6 6 15,-4 3 1-15,-3 1-4 16,-7 2 1-16,0 0-1 0,-4-2 0 15,-3 2-1-15,0 4 0 16,3 2-1-16,4 1 0 16,3 9-1-16,4-3 1 15,4 3-1-15,3 0 1 16,0-3-3-16,3 3 1 16,11-6-3-16,7 0 0 15,7-4-9-15,8 1 1 16,2-3 0-16,1-4 0 15</inkml:trace>
  <inkml:trace contextRef="#ctx0" brushRef="#br2" timeOffset="-85977.658">31542 12737 31 0,'18'-9'15'0,"3"-13"-12"0,-14 19 30 0,0-4-31 16,0 1 1-16,0 0 0 16,-4 0 1-16,1-1-6 15,-1 1 1-15,-3 0 2 16,-3 0 1-16,-4-1-2 15,-4 4 1-15,-3 3-2 16,0 3 1-16,0 4-1 16,-4 2 0-16,4 4-2 15,0 5 1-15,4-2-3 16,-1 0 0-16,4 6-1 16,7 0 0-16,3 0-5 15,4-1 1-15</inkml:trace>
  <inkml:trace contextRef="#ctx0" brushRef="#br2" timeOffset="-85617.355">31694 12875 27 0,'0'35'13'0,"0"-13"-8"0,3-19 22 15,-3 0-27-15,4 0 1 16,-1 0-1-16,-3-3 1 0,0-6-1 16,0-3 0-16,4-4 1 15,3-3 0-15,3 1-3 16,4-1 1-16,1 0 0 16,2 1 0-16,4 2 1 15,1 4 1-15,-5-4 1 16,-3 7 0-16,0 6 2 15,0 3 1-15,-3 9-1 16,-4 4 1-16,0 3-2 16,-3 0 0-16,-4 0-4 15,0-7 1-15,0 1-6 16,0 6 0-16,0-1-7 16,3-2 1-16</inkml:trace>
  <inkml:trace contextRef="#ctx0" brushRef="#br2" timeOffset="-85270.679">32336 12803 45 0,'0'3'22'0,"-4"3"-26"0,1-6 38 16,-8 4-34-16,0-1 1 0,-3 3-1 15,-3 3 1-15,-5 1-1 16,-2 6 0-16,-4 2 1 16,-1-5 1-16,1 9-1 15,3 9 0-15,4 1 0 16,7-1 1-16,7-3-1 15,7-3 0-15,7 0-5 16,7-6 1-16,0-6-5 16,8-7 0-16,-1-12-6 15,0-7 1-15</inkml:trace>
  <inkml:trace contextRef="#ctx0" brushRef="#br2" timeOffset="-85017.853">32685 12421 35 0,'-4'25'17'0,"-20"28"-12"0,17-34 27 16,-4 6-30-16,-10 12 1 15,-4 7-1-15,-3 13 1 16,0 2-4-16,-4 7 0 15,0 3 2-15,0-9 0 16,11-4-4-16,4-9 1 16,6-9-4-16,8-10 0 0,3-6-7 15,14-13 1-15</inkml:trace>
  <inkml:trace contextRef="#ctx0" brushRef="#br2" timeOffset="-84491.299">32777 13176 25 0,'0'-3'12'0,"0"19"-3"16,0-16 15-16,0 0-20 15,0 0 1-15,0 0 4 16,3-3 0-16,-3 3-11 0,0 0 1 16,4-3 7-16,-4 3 0 15,3-7-2-15,1 4 0 16,-4 3-2-16,0-12 0 16,-4 5-1-16,1-2 1 15,-4-1-2-15,0 1 1 16,-4 6-1-16,-3 3 1 15,-4 3 0-15,1 6 0 16,-1 1-1-16,-3 9 1 16,3-4-3-16,0 4 1 0,4-3 0 15,4 6 0-15,3-3-1 16,7-4 0-16,7 1 0 16,10 0 1-16,8-1 1 15,3 1 1-15,-3-3-1 16,-4-1 0-16,-7 1 0 15,-3-1 0-15,-8 1-1 16,-6 6 0-16,-11-1 0 16,-11 1 0-16,-10-3-2 15,-4-4 0-15,4-5-7 16,3-1 1-16,7-3-5 16,11-6 1-16</inkml:trace>
  <inkml:trace contextRef="#ctx0" brushRef="#br2" timeOffset="-84250.392">32918 13437 44 0,'-21'18'22'0,"-8"7"-28"0,22-18 40 16,-3 2-34-16,3-6 0 15,0 0-23 1,3 1 0-16</inkml:trace>
  <inkml:trace contextRef="#ctx0" brushRef="#br2" timeOffset="-84010.529">32978 13189 29 0,'10'0'14'0,"-10"-13"-12"15,0 13 13-15,0 0-15 16,0 0 1-16,0 0-3 16,4 7 1-16,-1 2-4 15,1 3 1-15,-1-2-3 16,1 2 0-16</inkml:trace>
  <inkml:trace contextRef="#ctx0" brushRef="#br2" timeOffset="-83410.083">32992 13396 26 0,'-7'34'13'0,"3"7"-9"0,4-32 24 16,0-2-27-16,-3-4 1 16,-1 6 1-16,4 4 1 15,-7-4-5-15,4 4 1 16,-1 2 2-16,-3-5 0 0,3-1-1 16,1-3 1-16,-1-2-2 15,4-1 1-15,0-3 0 16,0 0 0-16,7-3 0 15,1-4 1-15,2 1 0 16,4 0 0-16,-3 0 0 16,-1-1 0-16,1 1-1 15,0 3 0-15,-1 0-2 16,1 3 0-16,-1 0-1 16,1 0 0-16,-4 0-1 15,4-3 1-15,-4 6-1 16,0-3 0-16,0 6 2 15,3 0 1-15,-3 4 1 16,4 2 0-16,-1 1 2 16,1-1 1-16,3-2 0 0,4 2 1 15,3-5 0-15,4-4 0 16,-1-3-2-16,-2-3 1 16,-1-4-3-16,-4 1 1 15,1 0-2-15,-7-7 1 16,-1-3-2-16,-6 4 0 15,-4-4-1-15,-4 4 1 16,-3-4-2-16,-3 4 1 16,-5 5-1-16,-6 10 1 15,-3 1 0-15,-1 2 1 16,0 9 1-16,4 7 0 0,0 10 0 16,3 9 1-16,4 6 0 15,11 0 0-15,3-7-1 16,10-5 1-16,11-7-2 15,4-6 1-15,3-9-9 16,-3-7 1-16,-4-12-6 16,0-4 1-16</inkml:trace>
  <inkml:trace contextRef="#ctx0" brushRef="#br2" timeOffset="-82914.526">30134 12925 39 0,'-10'10'19'0,"20"-13"-15"0,-10 3 31 16,0 0-31-16,4 0 1 16,-1 3 4-16,4 0 0 0,4 0-10 15,3 3 1-15,7 7 7 16,22 3 1-16,24 9-2 15,24 0 0-15,33 9-3 16,24 7 1-16,39 15-3 16,21-12 0-16,28 10 0 15,4 5 0-15,-21-5-1 16,-21 8 1-16,-11 1-1 16,-32 3 1-16,-11 3-1 15,-9 3 1-15,-23 0-4 16,-16-3 0-16,-19-16-4 15,-17-6 1-15,-21-3-9 16,-14-6 0-16,-11-19-6 16,-25-10 1-16</inkml:trace>
  <inkml:trace contextRef="#ctx0" brushRef="#br2" timeOffset="-81891.959">32124 11169 46 0,'3'7'23'0,"1"-7"-16"0,-4 0 38 16,0 0-42-16,0 0 0 15,0 0 1-15,0 0 0 16,0 0-6-16,0 0 1 0,4 0 3 15,-1 3 0-15,1 0-4 16,-1 0 1-16,4 0-7 16,0 0 1-16,-3 0-11 15,-4-3 1-15</inkml:trace>
  <inkml:trace contextRef="#ctx0" brushRef="#br2" timeOffset="-81562.557">32456 11066 52 0,'0'6'26'0,"-4"10"-28"0,4-16 42 16,0 0-40-16,0 3 1 16,0 3-1-16,0 4 1 15,0-1-4-15,0 4 0 16,0-1-9-16,-3 1 0 0,-8-4-3 15,0 4 1-15</inkml:trace>
  <inkml:trace contextRef="#ctx0" brushRef="#br2" timeOffset="-80902.778">31690 11630 34 0,'4'7'17'0,"-1"-1"-15"0,-3-6 29 0,0 0-29 16,0 0 0-16,0-6 3 15,0 6 1-15,7 0-7 16,-3 0 1-16,6-7 3 16,4-5 1-16,4-7-2 15,0 0 1-15,3 0-2 16,4 4 1-16,-1-1-1 15,1 3 0-15,-4 1-1 16,0 2 0-16,-3 1 0 16,0 6 0-16,-1 0-1 15,4 3 0-15,-7 3-1 16,1 3 1-16,-1 7-1 16,-4 2 0-16,1 4 0 15,-4 0 0-15,0 3 0 16,0 3 1-16,-3 6-1 15,-1-2 1-15,4-4-2 0,0-3 0 16,7-3-8-16,4-10 0 16,-4-12-1-16,0-3 0 15</inkml:trace>
  <inkml:trace contextRef="#ctx0" brushRef="#br2" timeOffset="-80212.185">32350 11702 30 0,'95'-40'15'0,"25"-58"-16"0,-85 67 28 16,8-10-25-16,-5-3 1 16,8-6 1-16,4-9 0 15,-5-4-4-15,-6-3 0 16,-7 3 5-16,-7 1 0 16,-11-1-1-16,-18-3 0 15,-20 10-1-15,-5 5 1 16,-16 8-3-16,-26 11 1 15,-10 13-3-15,-11 13 1 16,-7 6-4-16,-17 16 0 0,-4 12-2 16,-4 7 1-16,12 12-3 15,-1 6 0-15,7 13-4 16,7 9 1-16,14 10 1 16,11 12 1-16,14 19 2 15,11 0 0-15,24 3 7 16,18 0 0-16,25-12 8 15,24-19 0-15,15-19 3 16,24-16 0-16,25-15 2 16,21-29 0-16,24-28-5 15,19-31 0-15,-8-19-4 16,-10-16 0-16,-25-15-4 16,-32-3 0-16,-32-4-7 15,-34 7 0-15,-29-16-7 16,-32 3 0-16</inkml:trace>
  <inkml:trace contextRef="#ctx0" brushRef="#br2" timeOffset="-74672.494">23001 3455 8 0,'-3'0'4'0,"10"0"1"16,-7 0 5-16,0 3-10 15,0 1 0-15,-4-1 1 16,1 0 1-16,-1 0-2 16,1 0 0-16,-5 3 1 15,1-3 0-15,-3 7 0 16,-1 6 0-16,-3-10-1 16,4 10 1-16,-1 5 0 15,-3-2 0-15,0 6-1 16,-4 4 0-16,0-7 0 0,-3 9 0 15,-3 0 0 1,-1 4 0-16,-3-4 0 0,-1 4 0 16,-2 2 0-16,3 7 1 15,-1-13-1-15,-2 10 0 16,-1 3 1-16,0 0 1 16,0 0 0-16,4 3 0 15,0 0 0-15,3 0 1 16,4-6-2-16,3-7 1 15,1 1-1-15,-4-1 1 0,-1 4-2 16,1 0 1-16,-3-4-1 16,-1-6 0-16,0 7 0 15,0 2 1-15,1 1-1 16,-1-3 0-16,0 2 0 16,4 4 1-16,0 3-1 15,0 0 0-15,3-13 0 16,-3 10 0-16,0-7 0 15,-4 4 1-15,4-4-1 16,-4 1 0-16,-3 9 0 16,3-6 0-16,4-4 0 15,4 4 0-15,-1-4 0 16,0 4 0-16,1-1-1 16,-8 7 1-16,-3 3-1 15,-4 0 0-15,-3 0-1 16,-1-3 1-16,5-6 0 0,2-4 0 15,1 4 0 1,4 0 0-16,-5-4 1 0,5 1 0 16,2-1 0-16,-2-6 0 15,6 1 0-15,1-4 0 16,2 0-1-16,1-3 1 16,4 6-2-16,-1-3 1 15,1 0-2-15,-1 0 1 16,0-6-1-16,4 0 0 15,0 0-2-15,4-4 1 16,-1-2-1 0,4-1 0-16</inkml:trace>
  <inkml:trace contextRef="#ctx0" brushRef="#br2" timeOffset="-73967.253">21248 6140 9 0,'7'9'4'0,"0"-9"5"16,-7 0 7-16,7 3-15 15,0-3 1-15,0 0 1 16,0 0 0-16,4 0-4 15,3 0 1-15,3 0 3 16,5 3 0-16,-1 0-1 16,0 0 0-16,7 4 1 15,7-1 0-15,4 0-1 16,7-3 1-16,4-3-1 16,-5 0 1-16,15 4-1 15,4 2 0-15,10 3-1 16,7 1 1-16,7 2-1 15,-10-2 0-15,3-4 0 16,0 13 0-16,-3-4-1 0,-8 1 0 16,1 3 0-16,-15-7 1 15,-6 1-1-15,-11-1 0 16,-8-8-1-16,-6 2 0 16,-7 0-4-16,-4-3 0 15,-7-3-6-15,-7 0 1 16</inkml:trace>
  <inkml:trace contextRef="#ctx0" brushRef="#br2" timeOffset="-72945.479">22722 6390 12 0,'0'-3'6'0,"11"-6"3"0,-7 3 1 16,3-4-9-16,3-2 1 16,1-4 1-16,3 3 1 15,0-2-4-15,0-7 0 0,4-6 4 16,-1-7 1-16,-3-6 0 16,1-6 0-16,2-6-2 15,4-4 1-15,4-2-1 16,7 2 0-16,0-2-2 15,-1-1 0 1,19-24 0 0,-1-4 0-16,-3 9 0 15,0 1 1-15,0 9-1 16,-4-6 0-16,-3 3 0 16,0-7 0-16,-1 1-1 15,5-1 0-15,-4-2 0 16,-4 9 1-16,0 3-1 15,0-3 0-15,1 9 0 16,-5-9 1-16,1 0-1 16,0 3 0-16,0 6 0 0,-1 3 1 15,1 4 0-15,0 12 0 16,-4 3-1-16,-7 1 1 16,1-1 0-16,6 6 0 15,-4 4 0-15,-2 6 1 16,-5 3-1-16,1 6 0 15,-4 7 0-15,-3-4 1 16,-4 4-2-16,3 3 1 16,-6-1-1-16,-1 1 1 15,-3 6-1-15,0 0 0 16,0-3 0-16,0-6 0 0,-3 9-1 16,-4-10 1-16,-4 10 0 15,-3-9 1-15,0 9-1 16,-4-3 1-16,-6-1-1 15,-15 1 0-15,-14-9 0 16,-7-1 1-16,-14-6-1 16,0-3 0-16,-7 1 0 15,-11-8 0-15,-10-2 0 16,-8-7 0-16,15-2-1 16,3 8 0-16,0-2-2 15,4-4 1-15,4-3-7 16,13 7 1-16,11 2-6 15,14 10 1-15</inkml:trace>
  <inkml:trace contextRef="#ctx0" brushRef="#br2" timeOffset="-71009.802">21015 975 27 0,'0'16'13'0,"4"-4"-5"0,-1-6 14 16,-3 4-19-16,0 5 0 15,0-5 2-15,-3-1 1 16,-1 10-8-16,0-3 1 16,1 6 4-16,-4 3 1 15,3-6-2-15,-3-1 0 16,4 1-2-16,-1-6 1 16,1-4-1-16,3-9 0 15,3-9 0-15,4-7 1 0,4-9-1 16,-1 6 0-16,5-9-1 15,2-7 0-15,4 7 0 16,1-6 1-16,-1-1-2 16,0 7 1-16,-3 3-1 15,-1 12 1-15,-3-2 1 16,0 5 0-16,0 4-1 16,-3 12 0-16,0-6 1 15,-8 10 1-15,1 5-1 16,-1 7 1-16,-3 3-1 15,4 1 0-15,-4 2 1 16,0-3 0-16,0 3-3 16,0-3 1-16,0-6-9 15,0-7 0-15,-4 1-1 16,1-10 0-16</inkml:trace>
  <inkml:trace contextRef="#ctx0" brushRef="#br2" timeOffset="-70647.585">20553 1430 43 0,'-7'9'21'0,"7"7"-20"16,3-16 43-16,4 0-41 15,7 0 1-15,4 0 3 16,7 0 1-16,7-10-9 16,17 1 1-16,14-7 5 15,19-3 1-15,6-9-2 16,7 3 0-16,-3 9-3 15,-4 4 1-15,-3-4-6 16,-11-3 1-16,-11 10-7 16,-10 9 1-1,-18-6-10-15,-13 6 0 0</inkml:trace>
  <inkml:trace contextRef="#ctx0" brushRef="#br2" timeOffset="-69928.983">20715 2044 30 0,'4'19'15'0,"-8"41"-9"0,4-48 13 16,-3 4-20-1,-1 3 1-15,1-7 0 0,3 4 0 16,-4-7-1-16,4 1 0 16,-4-4 1-16,4-6 0 15,0 0 0-15,8-16 0 16,-1-3-1-16,3 1 1 16,4-8-1-16,4 1 1 15,3-3-2-15,0 0 0 16,4 9 0-16,-4 0 1 15,-3 1 1-15,-1 5 0 0,-2 4 2 16,-1 9 1 0,-4 6 0-16,1-3 1 0,-4 6-1 15,3 4 1-15,-6 6-1 16,-1 3 1-16,-3 9-2 16,-3-3 0-16,-1-3-1 15,1 4 1-15,-4-1-2 16,3 0 1-16,4-3-5 15,0 0 1-15,11-12-9 16,-1-7 1-16</inkml:trace>
  <inkml:trace contextRef="#ctx0" brushRef="#br2" timeOffset="-69027.671">21142 1445 48 0,'0'10'24'0,"7"-17"-25"0,-3 7 41 15,3-3-40-15,0 3 1 16,3 0 0-16,1 0 1 15,-1 0-2-15,1 0 1 0,0 0 0 16,-1 0 0-16,1 0 0 16,-4 0 0-16,-4 0-1 15,1 3 1-15,-4 4-1 16,-4 2 0-16,4 0-2 16,0 4 1-16,-3 0-1 15,3 5 0-15,-4-15-2 16,4 13 1-16,-3-10-1 15,3 4 1-15,0-7 1 16,0 3 0-16,0-6 0 16,0 3 1-16,3-3 1 15,8 7 0-15,-1-14 0 16,1 7 1-16,0 7 0 16,-4-7 1-16,0 3-1 15,-4 3 1-15,-3 7-1 16,-7-1 0-16,-3 1-2 0,-1 2 1 15,0-2-4 1,-3-1 1-16,-3 1-9 0,-1 3 0 16,0-7 0-16,1-6 0 15</inkml:trace>
  <inkml:trace contextRef="#ctx0" brushRef="#br2" timeOffset="-68681.869">21481 1536 44 0,'-11'6'22'0,"-7"32"-24"16,15-29 45-16,-11 4-43 15,3 0 1-15,-3-1 0 16,0 13 0-16,-4 0-2 16,1 3 1-16,-1-2 0 15,0 2 0-15,1-3-3 16,3-3 0-16,3-3-8 15,4-4 0-15,4-5-3 0,3-4 0 16</inkml:trace>
  <inkml:trace contextRef="#ctx0" brushRef="#br2" timeOffset="-68275.959">21431 1771 39 0,'0'13'19'16,"4"-13"-18"-16,-4 0 36 0,3 0-34 16,8 0 0-16,-4-10 1 15,4 7 1-15,3 0-6 16,0 3 0-16,0 0 4 15,0 0 0-15,0 0-2 16,-3 0 1-16,-4 0-2 16,0 0 1-16,-4 3-1 15,-3 10 0-15,-3-10-1 16,-1 3 0-16,-3 4 0 16,0-1 0-16,-3 1 1 15,3 5 0-15,-1 4 0 16,1 0 0-16,4-10 0 15,3 7 1-15,7-13-1 0,4 3 0 16,6-6-7-16,8-9 0 16,7-7-8-16,-11 1 1 15</inkml:trace>
  <inkml:trace contextRef="#ctx0" brushRef="#br2" timeOffset="-67824.908">22059 1414 54 0,'11'9'27'0,"10"13"-34"0,-14-22 47 16,7 0-41-16,4 3 0 16,3-3-1-16,4 7 1 15,-1-7-3-15,-3 0 1 16,-3 0-11-16,-4 0 0 15</inkml:trace>
  <inkml:trace contextRef="#ctx0" brushRef="#br2" timeOffset="-67624.029">22006 1743 54 0,'25'25'27'0,"35"-25"-35"16,-39 0 44-16,7 0-50 16,4-6 1-16,-7 3-14 15,-8-3 0-15</inkml:trace>
  <inkml:trace contextRef="#ctx0" brushRef="#br2" timeOffset="-66400.193">23227 696 20 0,'10'-19'10'0,"1"-6"2"16,-7 15 5-16,3 1-14 15,0 0 1-15,0 2 3 16,0 7 0-16,-4 7-8 16,1 2 0-16,-4 4 6 15,-4 12 0-15,-3 3-3 16,-3 6 1-16,-4 10-3 15,3 3 1-15,-3 3-3 16,3-2 1-16,1-14-6 16,3-6 1-16,3 0-6 15,4-2 1-15</inkml:trace>
  <inkml:trace contextRef="#ctx0" brushRef="#br2" timeOffset="-66084.686">22694 1436 43 0,'7'9'21'0,"29"-9"-22"15,-22-9 37-15,3 9-33 16,8-6 0-16,3-1 1 16,7-2 0-16,8 6-6 15,6-13 0-15,-6 3 4 16,2-2 0-16,1-4-6 16,0 0 1-16,4 0-6 15,-1 7 1-15,-3-7-6 16,-7-3 1-16</inkml:trace>
  <inkml:trace contextRef="#ctx0" brushRef="#br2" timeOffset="-65348.675">22860 1768 39 0,'0'25'19'0,"-7"4"-22"16,3-20 32-16,-3 7-30 0,0 12 0 15,-3-3 0-15,-1-6 0 16,1 0 0-16,3-4 1 15,-1-5-1-15,5-7 0 16,3-3-1-16,3-3 1 16,5-13-2-16,2 0 0 15,4-6-1-15,0 0 0 16,-3 4-2-16,-1-4 1 16,5 0 1-16,-1 3 0 15,0 6 2-15,0-6 0 16,0 13 4-16,0 6 0 0,0 0 3 15,-7 6 0-15,0 7-1 16,-3 3 1-16,-4-4 0 16,0 7 0-16,-4 3-3 15,1 6 0-15,-1-3-2 16,-3-6 0-16,4 0-6 16,-1 6 0-16,4-16-4 15,7 1 1-15</inkml:trace>
  <inkml:trace contextRef="#ctx0" brushRef="#br2" timeOffset="-64341.145">23305 1439 30 0,'0'6'15'0,"0"-12"-9"0,0 6 25 16,0 6-30-16,0-6 1 16,0 10-1-16,0-7 1 15,0 6-3-15,-4 7 0 16,0 0 1-16,-3-4 1 16,0 4-4-16,4 3 0 15,-1-4-8-15,4-5 0 16</inkml:trace>
  <inkml:trace contextRef="#ctx0" brushRef="#br2" timeOffset="-64072.729">23463 1508 40 0,'4'0'20'0,"-18"9"-19"16,14 1 33-16,-4-1-34 15,-6 7 0-15,-5 3 0 16,-6-1 0-16,0 8 0 16,-4 2 0-16,1-3-2 15,-1 6 1-15,0-9-5 16,4-3 1-16,7 0-7 0,3-7 1 15</inkml:trace>
  <inkml:trace contextRef="#ctx0" brushRef="#br2" timeOffset="-63665.678">23432 1680 41 0,'3'7'20'15,"1"-4"-21"-15,-4-3 35 0,0 0-34 16,0 0 0-16,3-3 0 16,8 3 0-16,-1-7 0 15,1 4 0-15,-1 3 0 16,1-6 1-16,-4 3-1 15,0 3 0-15,0 0 0 16,0 0 0-16,-3 0-1 16,-4 9 1-16,-4-6-1 15,1 7 0-15,-4-1 0 16,0 1 1-16,0 2-1 16,-1 1 1-16,1-4 0 15,0 1 0-15,4-1 0 16,-1-3 1-16,8 0 0 0,-1 4 0 15,8-7-4-15,3-3 1 16,4 0-10-16,-1-3 1 16</inkml:trace>
  <inkml:trace contextRef="#ctx0" brushRef="#br2" timeOffset="-62870.984">24190 1332 7 0,'71'-109'3'0,"-22"-70"11"15,-42 126-11-15,0-10 3 16,-7-25 0-16,-11 0 2 15,-10-3 1-15,-21 3-11 16,-11 13 0-16,-18 6 6 0,-24 16 1 16,-21 25-5-16,3 18 0 15,-11 23-6-15,-3 28 0 16,-14 6-3-16,11 6 1 16</inkml:trace>
  <inkml:trace contextRef="#ctx0" brushRef="#br2" timeOffset="-62646.719">22740 2518 39 0,'120'53'19'0,"85"-44"-22"0,-135-27 40 0,36-17-36 15,35-18 0-15,18-44 0 16,21-41 0-16,3-47-2 15,-24-22 0-15,-46-22 0 16,-43 3 1-16,-52 13-5 16,-46 15 1-1,-32 10-8-15,-28 28 1 0</inkml:trace>
  <inkml:trace contextRef="#ctx0" brushRef="#br2" timeOffset="-56340.748">33246 10862 27 0,'35'-69'13'0,"-42"-6"-14"16,-4 50 14-16,-10-7-13 15,-10 4 0-15,-19-13-1 0,-20 1 0 16,-5 2 0-16,-13 0 0 16,-7 4-4-16,-14-1 0 15,-1 10-1-15,1 6 0 16</inkml:trace>
  <inkml:trace contextRef="#ctx0" brushRef="#br2" timeOffset="-55485.853">31605 10404 13 0,'-105'32'6'0,"-51"37"2"0,118-44 9 15,-8 15-18-15,-14 11 1 0,-4 14-1 16,1 14 0-16,3-1 1 16,-4 4 0-16,8 2-1 15,6 1 0-15,5-10-1 16,6 7 0-16,10-1 0 15,15-2 0-15,14-1 2 16,14-3 0-16,18-2 2 16,18-8 0-16,17-2 1 15,10-6 1-15,29-10-1 16,11-7 1-16,2-2-2 16,19-13 1-16,7-12-1 15,-1-13 1-15,-6-10-1 16,7-12 1-16,-8-3-1 15,-3-9 0-15,-17-7-1 16,-1-3 1-16,-7-6-2 16,-6-10 0-16,-15-9 0 15,-7-15 1-15,-14-14-1 16,-11-5 0-16,-17-13 0 0,-14 3 0 16,-14-9 0-16,-11 9 0 15,-15 3-1-15,-9 10 1 16,-12 12-2-16,-6 6 0 15,-4 10 0-15,0 16 1 16,-10 12 0-16,-15 6 0 16,-10 7-1-16,-10 9 1 15,-5 6 1-15,-20 7 0 0,-15 15 0 16,4 10 0-16,-3 15-2 16,-11 10 1-16,3 19-1 15,11 18 0-15,11 13-1 16,10 12 1-16,11 23 0 15,17 6 0-15,11 12 2 16,18-3 1-16,17-3 0 16,18-16 1-16,17 4 0 15,15-7 1-15,14-6 0 16,17-19 0-16,22-10 0 16,17-15 0-16,7-15-1 15,21-17 0-15,8-15-1 16,14-9 1-16,-4-19-2 15,14-16 0-15,0-13-1 16,-7-12 0-16,-14-9 0 16,0-13 0-16,-11-13 1 15,-10-18 0 1,-10-13 0-16,-15-13 0 0,-18-18 1 0,-13-9 1 16,-19-4-2-16,-20-3 0 15,-22 3-2-15,-13 13 1 16,-15 15 0-16,-18 16 0 15,-3 29-1-15,-10 15 1 16,-11 18 0-16,-15 11 0 16,-6 18 0-16,-11 22 0 15,-21 19-1-15,-14 24 1 16,0 17-3-16,-11 22 1 16,0 24-4-16,11 35 0 0</inkml:trace>
  <inkml:trace contextRef="#ctx0" brushRef="#br2" timeOffset="-54871.271">30903 11809 16 0,'-10'163'8'0,"63"3"-5"16,-25-128 11-16,11 9-11 16,14 3 0-16,21-3 4 15,24-9 0-15,15-10-8 16,32-19 0-16,21-12 5 16,3-19 0-16,11-15-4 15,-4-10 1-15,-20-13-3 16,-1-21 1-16,-18-4-1 15,-13-9 0-15,-18-13 1 16,-11-12 0-16,-17-10 2 16,-25-2 1-16,-22-4-1 15,-17-3 1-15,-21 22-1 16,-21 0 0-16,-18 22 0 16,-10 6 1-16,-18 10-2 0,-14 18 0 15,-22 13 0-15,1 16 0 16,-15 15 0-16,-13 13 0 15,-11 15-2-15,10 17 0 16,-10 8-1-16,7 17 1 16,7 8-1-16,21 10 0 15,18 13 0-15,17 12 0 16,11 22 1-16,21 10 1 16,14 12 1-16,15 0 0 0,17 3 1 15,17-12 0-15,19 3 0 16,13-16 0-16,14-3 1 15,12-12 0-15,20-20 0 16,18-12 1-16,17-15-1 16,8-23 1-16,21-21-1 15,6-29 1-15,8-31-1 16,7-25 0-16,-11-38-2 16,-27-28 1-16,-15-22 0 15,-25-18 0-15,-28-14 0 16,-35-11 0-16,-18-1 0 15,-32 6 0-15,-31 7-1 16,-39 15 1-16,-21 16-2 16,-36 19 0-16,-21 25-1 15,-28 16 1-15,-28 18-6 16,-18 26 0-16,-35 37-3 16,14 41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3:07:27.165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14235 5001 39 0,'7'22'19'0,"-14"31"-15"16,7-34 19-16,0 13-23 15,-4 12 0-15,1 25 0 16,-5 9 1-16,1 22-1 16,-3 16 0-16,-1 16 0 15,4-3 0-15,0-17 0 16,0-2 0-16,4-19-4 16,-1-19 1-16,1-18-8 15,3-17 0-15</inkml:trace>
  <inkml:trace contextRef="#ctx0" brushRef="#br0" timeOffset="751.444">14072 5095 40 0,'4'22'20'0,"42"-3"-26"0,-36-19 32 0,8 3-25 15,7 0 0-15,6-3 1 16,8-3 1-16,11 0-3 15,13-3 0-15,11 0 3 16,21-7 0-16,18-3 0 16,11 1 0-16,27-4 0 15,29-3 0-15,4-6-1 16,27-7 0-16,1-6-1 16,35-3 0-16,0-6-1 15,25 0 0-15,-11-3 0 16,24 21 0-16,-13 1 0 15,10 6 0-15,-24 3 0 16,3 3 0-16,-25 7-1 16,1-7 1-16,-12 0 0 15,-27-3 0-15,-11-3 0 0,-18 3 0 16,-17 0-1 0,-25 10 1-16,-21 8-1 0,-18 8 1 15,-17 11-2-15,-15 7 1 16,-17 0-1-16,-11 16 0 15,-14-1-1-15,-7 10 1 16,0 7 0-16,-3 8 1 16,-1 14 0-16,1 2 0 15,3 26 1-15,7 21 1 16,4 19-1-16,3 26 1 16,14 8-1-16,4 4 1 15,-7-6-1-15,-4-16 0 0,-14-10-1 16,-25-18 0-16,-13-7 0 15,-15-15 1-15,-25-13-1 16,-38-9 1-16,-39-16 0 16,-53-22 1-16,-42-24 0 15,-54-20 0-15,-41-22 0 16,-40-28 0-16,-10-9-3 16,-17-13 0-16,-12-3-10 15,-23-9 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6T03:07:34.927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3577 10809 28 0,'21'-47'14'0,"-52"-51"0"16,6 70 15-16,-17 3-29 15,-29 3 1-15,-10 3 0 16,-14 13 1-16,-18 6-5 16,-18 19 1-16,11 12-2 15,-7 19 1-15,7 19-1 16,4 16 0-16,3 19 0 0,4 21 0 16,28 19 4-16,3 10 1 15,11 18 2-15,14 26 1 16,4 9 0-16,10 12 0 15,18 10 0-15,21 10 0 16,17-17-3-16,4-8 1 16,29-7-1-16,10-22 1 15,10-38 0-15,19-22 1 16,-5-31 0-16,26-34 0 16,6-22-1-16,11-42 1 0,-7-46-1 15,21-31 0 1,11-57-2-16,-8-35 1 0,-3-40-1 15,-6-19 1-15,-30-9-2 16,-27 5 1-16,-29 1 2 16,-38 0 0-16,-39 0 0 15,-32 0 1-15,-39 21 0 16,-21 11 0-16,-32 21-1 16,-6 28 1-16,2 32-7 15,5 37 1-15,20 32-5 16,11 34 1-16,21 19 0 15,11 22 1-15,28 9 0 16,11 13 1-16,7 6 4 16,13 4 0-16,12-4 4 15,13 6 0-15,-3-2-2 16,7 2 1-16,7 0-2 16,-3-5 1-16,3-11-10 0,-4-8 1 15,-6-20-4-15,6-9 0 16</inkml:trace>
  <inkml:trace contextRef="#ctx0" brushRef="#br0" timeOffset="705.885">2272 13970 25 0,'21'6'12'15,"-10"0"-9"-15,-11-6 18 0,3 6-19 16,4 4 0-16,-7 6 1 16,7 5 1-16,-7 11-5 15,-7 12 1-15,7 12 3 16,-7 10 0-16,4 19-2 15,-8 2 1-15,4 14-2 16,3 12 0-16,4 0-1 16,0-13 1-16,0-12-5 15,0-16 1-15,0-13-6 16,4-15 1-16</inkml:trace>
  <inkml:trace contextRef="#ctx0" brushRef="#br0" timeOffset="1259.27">2074 14020 24 0,'-7'0'12'0,"4"3"-7"0,-4-3 15 16,7 3-17-16,0 0 0 0,0 0 4 15,7 0 0-15,-4 4-8 16,15-4 1-16,10 0 4 16,4 3 0-16,17 4-1 15,22-4 0-15,-4-6-2 16,35-6 0-16,8-16-1 16,6-13 0-16,-7-18-1 15,4 0 1-15,-3-1-1 16,-22 7 1-16,-14 7-1 15,-11 2 0-15,-20 3 0 16,-12 13 0-16,-13 10 0 16,-18 6 1-16,-18 6-1 15,-3 9 0-15,-10 13 1 16,-8 12 0-16,7 7 0 16,4 16 0-16,-4 12-1 15,14 18 1-15,8 23 0 16,10 6 1-16,10 16-1 0,29 3 1 15,11 6-1 1,-1-6 0-16,0-22 1 0,-6-10 1 16,-22-24-1-16,-14-7 0 15,-25-16 1-15,-31-9 0 16,-22-12 0-16,-59-13 1 16,-40-16-1-16,-59-25 0 15,-39-22-7-15,-42-34 0 16,-36-38-8-16,14-6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8ABD-AF97-4DA7-8313-2FF27BE27887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5DE1-117F-451E-8B22-3C29CBED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Def</a:t>
            </a:r>
          </a:p>
          <a:p>
            <a:r>
              <a:rPr lang="en-US" dirty="0">
                <a:cs typeface="Calibri"/>
              </a:rPr>
              <a:t>Theorem</a:t>
            </a:r>
          </a:p>
          <a:p>
            <a:r>
              <a:rPr lang="en-US" dirty="0">
                <a:cs typeface="Calibri"/>
              </a:rPr>
              <a:t>Gives access to other series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637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Place side-by-side for \sum </a:t>
            </a:r>
            <a:r>
              <a:rPr lang="en-US" dirty="0" err="1">
                <a:cs typeface="Calibri"/>
              </a:rPr>
              <a:t>a_n</a:t>
            </a:r>
          </a:p>
          <a:p>
            <a:r>
              <a:rPr lang="en-US" dirty="0">
                <a:cs typeface="Calibri"/>
              </a:rPr>
              <a:t>Ratio: \</a:t>
            </a:r>
            <a:r>
              <a:rPr lang="en-US" dirty="0" err="1">
                <a:cs typeface="Calibri"/>
              </a:rPr>
              <a:t>lim</a:t>
            </a:r>
            <a:r>
              <a:rPr lang="en-US" dirty="0">
                <a:cs typeface="Calibri"/>
              </a:rPr>
              <a:t> |a_{n+1}/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| = L</a:t>
            </a:r>
          </a:p>
          <a:p>
            <a:r>
              <a:rPr lang="en-US" dirty="0"/>
              <a:t>Root: \</a:t>
            </a:r>
            <a:r>
              <a:rPr lang="en-US" dirty="0" err="1"/>
              <a:t>lim</a:t>
            </a:r>
            <a:r>
              <a:rPr lang="en-US" dirty="0"/>
              <a:t> \sqrt[n]{|</a:t>
            </a:r>
            <a:r>
              <a:rPr lang="en-US" dirty="0" err="1"/>
              <a:t>a_n</a:t>
            </a:r>
            <a:r>
              <a:rPr lang="en-US" dirty="0"/>
              <a:t>|} = L</a:t>
            </a:r>
          </a:p>
          <a:p>
            <a:r>
              <a:rPr lang="en-US" dirty="0">
                <a:cs typeface="Calibri"/>
              </a:rPr>
              <a:t>If L &lt; 1, abs convergent, if L=1, inconclusive, if L&gt;1,\</a:t>
            </a:r>
            <a:r>
              <a:rPr lang="en-US" dirty="0" err="1">
                <a:cs typeface="Calibri"/>
              </a:rPr>
              <a:t>infty</a:t>
            </a:r>
            <a:r>
              <a:rPr lang="en-US" dirty="0">
                <a:cs typeface="Calibri"/>
              </a:rPr>
              <a:t>, divergent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Notes: Why works? Reminds of </a:t>
            </a:r>
            <a:r>
              <a:rPr lang="en-US" dirty="0" err="1">
                <a:cs typeface="Calibri"/>
              </a:rPr>
              <a:t>geom</a:t>
            </a:r>
            <a:r>
              <a:rPr lang="en-US" dirty="0">
                <a:cs typeface="Calibri"/>
              </a:rPr>
              <a:t> series. Checking if </a:t>
            </a:r>
            <a:r>
              <a:rPr lang="en-US" dirty="0" err="1">
                <a:cs typeface="Calibri"/>
              </a:rPr>
              <a:t>a_n</a:t>
            </a:r>
            <a:r>
              <a:rPr lang="en-US" dirty="0">
                <a:cs typeface="Calibri"/>
              </a:rPr>
              <a:t> ~ </a:t>
            </a:r>
            <a:r>
              <a:rPr lang="en-US" dirty="0" err="1">
                <a:cs typeface="Calibri"/>
              </a:rPr>
              <a:t>L^n</a:t>
            </a:r>
            <a:r>
              <a:rPr lang="en-US" dirty="0">
                <a:cs typeface="Calibri"/>
              </a:rPr>
              <a:t> for n large</a:t>
            </a:r>
          </a:p>
          <a:p>
            <a:r>
              <a:rPr lang="en-US" dirty="0">
                <a:cs typeface="Calibri"/>
              </a:rPr>
              <a:t>Result stronger than usual, get abs convergence</a:t>
            </a:r>
          </a:p>
          <a:p>
            <a:r>
              <a:rPr lang="en-US" dirty="0">
                <a:cs typeface="Calibri"/>
              </a:rPr>
              <a:t>Often inconclusive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72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Try both for each.</a:t>
            </a:r>
          </a:p>
          <a:p>
            <a:r>
              <a:rPr lang="en-US" dirty="0" err="1">
                <a:cs typeface="Calibri"/>
              </a:rPr>
              <a:t>Geom</a:t>
            </a:r>
            <a:r>
              <a:rPr lang="en-US" dirty="0">
                <a:cs typeface="Calibri"/>
              </a:rPr>
              <a:t> series: root test, inconclusive for r=1</a:t>
            </a:r>
          </a:p>
          <a:p>
            <a:r>
              <a:rPr lang="en-US" dirty="0">
                <a:cs typeface="Calibri"/>
              </a:rPr>
              <a:t>p-series: ratio test, inconclusive for any p</a:t>
            </a:r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Summarize what to look for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75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First figure which test</a:t>
            </a:r>
          </a:p>
          <a:p>
            <a:r>
              <a:rPr lang="en-US" dirty="0">
                <a:cs typeface="Calibri"/>
              </a:rPr>
              <a:t>Ratio test: (-2)^n/(n^2) ; 1/n! (goes to e)</a:t>
            </a:r>
          </a:p>
          <a:p>
            <a:r>
              <a:rPr lang="en-US" dirty="0">
                <a:cs typeface="Calibri"/>
              </a:rPr>
              <a:t>Root test: ((1-n)/(3+2n))^n (</a:t>
            </a:r>
            <a:r>
              <a:rPr lang="en-US" dirty="0" err="1">
                <a:cs typeface="Calibri"/>
              </a:rPr>
              <a:t>geom</a:t>
            </a:r>
            <a:r>
              <a:rPr lang="en-US" dirty="0">
                <a:cs typeface="Calibri"/>
              </a:rPr>
              <a:t> series in limit)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Bonus: n/sqrt{n^3+2}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70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First figure which test</a:t>
            </a:r>
          </a:p>
          <a:p>
            <a:r>
              <a:rPr lang="en-US" dirty="0">
                <a:cs typeface="Calibri"/>
              </a:rPr>
              <a:t>Ratio test: (-2)^n/(n^2) ; 1/n! (goes to e)</a:t>
            </a:r>
          </a:p>
          <a:p>
            <a:r>
              <a:rPr lang="en-US" dirty="0">
                <a:cs typeface="Calibri"/>
              </a:rPr>
              <a:t>Root test: ((1-n)/(3+2n))^n (</a:t>
            </a:r>
            <a:r>
              <a:rPr lang="en-US" dirty="0" err="1">
                <a:cs typeface="Calibri"/>
              </a:rPr>
              <a:t>geom</a:t>
            </a:r>
            <a:r>
              <a:rPr lang="en-US" dirty="0">
                <a:cs typeface="Calibri"/>
              </a:rPr>
              <a:t> series in limit)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Bonus: n/sqrt{n^3+2}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55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1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FC-21C8-472D-B46C-F6751794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DBF9-6465-44C7-93F5-B099516F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C47-6E1C-47DB-8747-488BC70D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590F-40A5-4064-A243-C6CFA59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C6F2-74BC-4E54-B9AC-556D5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3C7-5A46-4E5E-B5D1-3C128C6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6DFF-585C-4616-9EF0-B6B9BD4C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14D9-F376-4B6A-8192-DDBFAF6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2B02-CDB6-470E-9158-8E26743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56DB-29A7-4A03-8DD4-77F47FA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3AE0-3446-46C4-B419-0D94097B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F898-8E6D-4080-8613-8072413D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7F0D-CE42-48E2-8FEA-AF4AFB6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2C7B-CF26-4B50-98D7-F4083F8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9D0A-F7CF-49B0-9BC5-23AD574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7D6-45FE-4BA5-9173-4A59AA2C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7A8E-CC98-4CC4-A783-8A848313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F38D-61A6-4545-B63B-B7F02D2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1839-56E3-48D9-A20A-00A30C5B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9859-E1C9-4AD1-AF8C-A04C8A2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66B-2481-4F6A-9FF2-C9DD6328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723-952D-4BA9-BCCE-E07FA482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A53B-DD07-471C-A1C4-434AB4A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500F-4529-417D-B75F-C99B4855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BE9E-6D90-486F-9BA6-9CCAE5AB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BD06-2ED0-46AB-8919-B8108C36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1669-D223-49ED-A533-0B017264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9200-2477-46A3-AC18-A2DA9EAD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C88E-EC14-40CE-B07D-4097BE5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2C71-3751-4893-997F-A4B1A944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98C9-C0CC-4872-8F90-96E0550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E533-045E-473A-A8BC-8751BA0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E14B-DFEE-4543-A5BB-B3CCF1DA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92EAB-855A-4198-B5BF-6F9DA36C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06B53-329D-4410-A928-C5FC4F7FF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6AE88-896F-43DF-9A87-7FDB37A7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71D77-0575-45DC-BEA0-D9E9A826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001F-2EA7-4176-99CD-F89A5E8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21C6-D633-4420-A1D1-F72B9E5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11B-BD14-4F3D-A9E6-D11EE207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1194F-41B6-4A52-8EE1-786C04A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373D-8ECD-4B8D-97CD-0B81635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0BBE-4BC8-41C6-855B-2C70BA9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B54DB-893B-4A1F-9928-B748826C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2F23-CBBF-4695-8B8B-D8B0371B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19F0-B714-4567-BEF5-7187C27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99F2-848A-4D49-BB7B-BF527576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FE40-2FC3-47E4-A754-0E896F8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F832-2B75-481D-8BEE-AB039F3B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57F5-AA80-4F7F-AAE2-1E78BE83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3B7E-D8EC-4DE0-B0F7-3DC3F63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8F3B3-1111-40C1-AB6B-83389A8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1E1-54DD-4301-ACA2-D47B86F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C238A-F685-4174-A87B-CCC205A2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E5D4-38C9-42F1-B9F8-520FFDA2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5DF7-E415-4868-94AB-DB1F8413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3E30-C53F-407F-8E6C-DC4A4125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DEA3-6968-4276-B09C-55B59F89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AB1D0-BB9B-4187-91F6-19B63053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A58E-0F00-4204-9233-BE7A7A9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97B6-C735-4480-A2C9-66F64224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8B21-6C32-476A-A912-8C12AFFD1CB3}" type="datetimeFigureOut">
              <a:rPr lang="en-US" smtClean="0"/>
              <a:t>4/25/2020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5115-0C6E-455F-B0D2-ACE7D81B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C608-ABB1-4B59-904C-D74B9173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855-CF54-4703-A495-88EC5AF93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Section 11.6</a:t>
            </a:r>
            <a:br>
              <a:rPr lang="en-US" dirty="0"/>
            </a:br>
            <a:r>
              <a:rPr lang="en-US" dirty="0">
                <a:cs typeface="Calibri Light"/>
              </a:rPr>
              <a:t>Absolute Convergence and the Ratio and Root Tests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664B-FF9F-4B13-8597-43EA9CC3F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 2</a:t>
            </a:r>
          </a:p>
          <a:p>
            <a:r>
              <a:rPr lang="en-US" dirty="0">
                <a:cs typeface="Calibri"/>
              </a:rPr>
              <a:t>Ratio and Root Tests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002F7A-DE2A-4193-BD70-1321B472E883}"/>
                  </a:ext>
                </a:extLst>
              </p14:cNvPr>
              <p14:cNvContentPartPr/>
              <p14:nvPr/>
            </p14:nvContentPartPr>
            <p14:xfrm>
              <a:off x="1889640" y="2577240"/>
              <a:ext cx="6096600" cy="2009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002F7A-DE2A-4193-BD70-1321B472E8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0280" y="2567880"/>
                <a:ext cx="6115320" cy="20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49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C6E79-F98B-42BA-AA8F-0D7938EF1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Reminder: Absolute Convergence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82ACE38-CDF1-4859-AAED-9F8A2048BBA6}"/>
                  </a:ext>
                </a:extLst>
              </p14:cNvPr>
              <p14:cNvContentPartPr/>
              <p14:nvPr/>
            </p14:nvContentPartPr>
            <p14:xfrm>
              <a:off x="0" y="983160"/>
              <a:ext cx="11505240" cy="5040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82ACE38-CDF1-4859-AAED-9F8A2048BB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973800"/>
                <a:ext cx="11523960" cy="505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4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76A3-74A2-4C7A-B78C-924BCFEB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Ratio and Root Tests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4824634-9625-49CA-8312-AF352568AFF0}"/>
                  </a:ext>
                </a:extLst>
              </p14:cNvPr>
              <p14:cNvContentPartPr/>
              <p14:nvPr/>
            </p14:nvContentPartPr>
            <p14:xfrm>
              <a:off x="223560" y="666000"/>
              <a:ext cx="11718720" cy="6129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4824634-9625-49CA-8312-AF352568AF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4200" y="656640"/>
                <a:ext cx="11737440" cy="614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955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C22EE-D2B7-4B97-83DC-696D3D2C7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Examples: Familiar Series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BAAFCFC-EA22-4775-A2C2-1CCB2BD25C03}"/>
                  </a:ext>
                </a:extLst>
              </p14:cNvPr>
              <p14:cNvContentPartPr/>
              <p14:nvPr/>
            </p14:nvContentPartPr>
            <p14:xfrm>
              <a:off x="406440" y="1122120"/>
              <a:ext cx="11673000" cy="5747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BAAFCFC-EA22-4775-A2C2-1CCB2BD25C0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080" y="1112760"/>
                <a:ext cx="11691720" cy="576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712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4A8F-E7CC-4C6B-9A33-BA4D1281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Examples: Try on Own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51259E-9599-4539-B755-861B995D1221}"/>
                  </a:ext>
                </a:extLst>
              </p14:cNvPr>
              <p14:cNvContentPartPr/>
              <p14:nvPr/>
            </p14:nvContentPartPr>
            <p14:xfrm>
              <a:off x="528480" y="700920"/>
              <a:ext cx="11122920" cy="5816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51259E-9599-4539-B755-861B995D122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120" y="691560"/>
                <a:ext cx="11141640" cy="58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A03CF4-600E-41F8-88A3-E3486CC8F6A3}"/>
                  </a:ext>
                </a:extLst>
              </p14:cNvPr>
              <p14:cNvContentPartPr/>
              <p14:nvPr/>
            </p14:nvContentPartPr>
            <p14:xfrm>
              <a:off x="6256080" y="212040"/>
              <a:ext cx="5603400" cy="616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A03CF4-600E-41F8-88A3-E3486CC8F6A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46720" y="202680"/>
                <a:ext cx="5622120" cy="618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8293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4A8F-E7CC-4C6B-9A33-BA4D1281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Examples: Try on Own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A23777D-CAD9-4836-ACCD-E9C8AABA9133}"/>
                  </a:ext>
                </a:extLst>
              </p14:cNvPr>
              <p14:cNvContentPartPr/>
              <p14:nvPr/>
            </p14:nvContentPartPr>
            <p14:xfrm>
              <a:off x="276840" y="121680"/>
              <a:ext cx="11831760" cy="652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A23777D-CAD9-4836-ACCD-E9C8AABA91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480" y="112320"/>
                <a:ext cx="11850480" cy="654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760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A634-13AD-4ACB-81D3-4F1EA2FA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11.6 Examples and 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4726-8F71-4729-8ACC-8E4AC2D5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Rework textbook examples: 1, 3, 4, 5, 6</a:t>
            </a:r>
          </a:p>
          <a:p>
            <a:pPr lvl="1"/>
            <a:r>
              <a:rPr lang="en-US" dirty="0">
                <a:cs typeface="Calibri"/>
              </a:rPr>
              <a:t>Write down problem. </a:t>
            </a:r>
          </a:p>
          <a:p>
            <a:pPr lvl="1"/>
            <a:r>
              <a:rPr lang="en-US" dirty="0">
                <a:cs typeface="Calibri"/>
              </a:rPr>
              <a:t>Close book and attempt on own.</a:t>
            </a:r>
          </a:p>
          <a:p>
            <a:pPr lvl="1"/>
            <a:r>
              <a:rPr lang="en-US" dirty="0">
                <a:cs typeface="Calibri"/>
              </a:rPr>
              <a:t>Compare your solution to text solution, improve your writing.</a:t>
            </a:r>
          </a:p>
          <a:p>
            <a:r>
              <a:rPr lang="en-US" dirty="0">
                <a:cs typeface="Calibri"/>
              </a:rPr>
              <a:t>Exercises: 3, 9, 25, 31, 33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04F34EB-F90F-4603-B1D3-0AFA8D7479A7}"/>
                  </a:ext>
                </a:extLst>
              </p14:cNvPr>
              <p14:cNvContentPartPr/>
              <p14:nvPr/>
            </p14:nvContentPartPr>
            <p14:xfrm>
              <a:off x="5065920" y="1602720"/>
              <a:ext cx="2225520" cy="918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04F34EB-F90F-4603-B1D3-0AFA8D7479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6560" y="1593360"/>
                <a:ext cx="2244240" cy="93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4313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Preview of section​</a:t>
            </a:r>
          </a:p>
          <a:p>
            <a:pPr lvl="1" fontAlgn="base"/>
            <a:r>
              <a:rPr lang="en-US" dirty="0"/>
              <a:t>Skim section, write short paragraph summary, list all important definitions / theorems / formulas.​</a:t>
            </a:r>
          </a:p>
          <a:p>
            <a:pPr fontAlgn="base"/>
            <a:r>
              <a:rPr lang="en-US" dirty="0"/>
              <a:t>Notes on video lectures​</a:t>
            </a:r>
          </a:p>
          <a:p>
            <a:pPr lvl="1" fontAlgn="base"/>
            <a:r>
              <a:rPr lang="en-US" dirty="0"/>
              <a:t>Include all details, worked examples, your own thoughts​</a:t>
            </a:r>
          </a:p>
          <a:p>
            <a:pPr fontAlgn="base"/>
            <a:r>
              <a:rPr lang="en-US" dirty="0"/>
              <a:t>Worked examples from text​</a:t>
            </a:r>
          </a:p>
          <a:p>
            <a:pPr fontAlgn="base"/>
            <a:r>
              <a:rPr lang="en-US" dirty="0"/>
              <a:t>Solutions to exercises​</a:t>
            </a:r>
          </a:p>
          <a:p>
            <a:pPr fontAlgn="base"/>
            <a:r>
              <a:rPr lang="en-US" dirty="0"/>
              <a:t>Final reflection of section​</a:t>
            </a:r>
          </a:p>
          <a:p>
            <a:pPr lvl="1" fontAlgn="base"/>
            <a:r>
              <a:rPr lang="en-US" dirty="0"/>
              <a:t>List of key takeaways to remember​</a:t>
            </a:r>
          </a:p>
          <a:p>
            <a:pPr marL="0" indent="0" fontAlgn="base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0AB1F4D-26E1-47AB-B929-33BC730C010E}"/>
                  </a:ext>
                </a:extLst>
              </p14:cNvPr>
              <p14:cNvContentPartPr/>
              <p14:nvPr/>
            </p14:nvContentPartPr>
            <p14:xfrm>
              <a:off x="513000" y="3801960"/>
              <a:ext cx="832320" cy="1694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0AB1F4D-26E1-47AB-B929-33BC730C01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640" y="3792600"/>
                <a:ext cx="851040" cy="171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664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516552A76A468C9A97A4366D95F3" ma:contentTypeVersion="7" ma:contentTypeDescription="Create a new document." ma:contentTypeScope="" ma:versionID="64474b79ac6025b31c41c0e2c716f326">
  <xsd:schema xmlns:xsd="http://www.w3.org/2001/XMLSchema" xmlns:xs="http://www.w3.org/2001/XMLSchema" xmlns:p="http://schemas.microsoft.com/office/2006/metadata/properties" xmlns:ns3="f4d38143-be48-439b-bbf2-4e096570a9e4" xmlns:ns4="414fec12-0661-43cb-9a39-a0a483f341cf" targetNamespace="http://schemas.microsoft.com/office/2006/metadata/properties" ma:root="true" ma:fieldsID="01edd342fd5107f28cd7d3bb25b31bd2" ns3:_="" ns4:_="">
    <xsd:import namespace="f4d38143-be48-439b-bbf2-4e096570a9e4"/>
    <xsd:import namespace="414fec12-0661-43cb-9a39-a0a483f341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38143-be48-439b-bbf2-4e096570a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fec12-0661-43cb-9a39-a0a483f34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E41F6C-C720-471B-8191-1EC275E59F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7A370A-4548-41A1-99F2-915BD271481A}">
  <ds:schemaRefs>
    <ds:schemaRef ds:uri="414fec12-0661-43cb-9a39-a0a483f341cf"/>
    <ds:schemaRef ds:uri="http://purl.org/dc/elements/1.1/"/>
    <ds:schemaRef ds:uri="http://schemas.microsoft.com/office/2006/metadata/properties"/>
    <ds:schemaRef ds:uri="f4d38143-be48-439b-bbf2-4e096570a9e4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E764C65-468B-486A-97FE-62DDB7B17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38143-be48-439b-bbf2-4e096570a9e4"/>
    <ds:schemaRef ds:uri="414fec12-0661-43cb-9a39-a0a483f341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249</Words>
  <Application>Microsoft Office PowerPoint</Application>
  <PresentationFormat>Widescreen</PresentationFormat>
  <Paragraphs>55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Section 11.6 Absolute Convergence and the Ratio and Root Tests</vt:lpstr>
      <vt:lpstr>Reminder: Absolute Convergence</vt:lpstr>
      <vt:lpstr>Ratio and Root Tests</vt:lpstr>
      <vt:lpstr>Examples: Familiar Series</vt:lpstr>
      <vt:lpstr>Examples: Try on Own</vt:lpstr>
      <vt:lpstr>Examples: Try on Own</vt:lpstr>
      <vt:lpstr>Section 11.6 Examples and Homework</vt:lpstr>
      <vt:lpstr>Section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11.2 Series </dc:title>
  <dc:creator>Chad Vidden</dc:creator>
  <cp:lastModifiedBy>Chad Vidden</cp:lastModifiedBy>
  <cp:revision>533</cp:revision>
  <dcterms:created xsi:type="dcterms:W3CDTF">2020-03-24T21:02:47Z</dcterms:created>
  <dcterms:modified xsi:type="dcterms:W3CDTF">2020-04-26T03:08:10Z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0x0101001320516552A76A468C9A97A4366D95F3</vt:lpwstr>
  </property>
</Properties>
</file>