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8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1E425-1B25-E814-CBCB-B14FE2DE884E}" v="95" dt="2020-04-26T03:11:28.167"/>
    <p1510:client id="{E7A73E92-50A8-4DFB-A304-12643FDF1D51}" v="2" dt="2020-04-26T03:23:05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522" autoAdjust="0"/>
  </p:normalViewPr>
  <p:slideViewPr>
    <p:cSldViewPr snapToGrid="0">
      <p:cViewPr varScale="1">
        <p:scale>
          <a:sx n="82" d="100"/>
          <a:sy n="82" d="100"/>
        </p:scale>
        <p:origin x="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875C7DFA-1D1D-1608-10B4-8DF80E8E86C3}"/>
    <pc:docChg chg="addSld delSld modSld">
      <pc:chgData name="Chad Vidden" userId="S::cvidden@uwlax.edu::fa919fd6-03f8-48d0-9b95-10ac8c9672df" providerId="AD" clId="Web-{875C7DFA-1D1D-1608-10B4-8DF80E8E86C3}" dt="2020-04-23T15:59:59.086" v="131"/>
      <pc:docMkLst>
        <pc:docMk/>
      </pc:docMkLst>
      <pc:sldChg chg="modSp">
        <pc:chgData name="Chad Vidden" userId="S::cvidden@uwlax.edu::fa919fd6-03f8-48d0-9b95-10ac8c9672df" providerId="AD" clId="Web-{875C7DFA-1D1D-1608-10B4-8DF80E8E86C3}" dt="2020-04-23T15:58:00.441" v="46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875C7DFA-1D1D-1608-10B4-8DF80E8E86C3}" dt="2020-04-23T15:57:50.425" v="32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875C7DFA-1D1D-1608-10B4-8DF80E8E86C3}" dt="2020-04-23T15:58:00.441" v="46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modSp new modNotes">
        <pc:chgData name="Chad Vidden" userId="S::cvidden@uwlax.edu::fa919fd6-03f8-48d0-9b95-10ac8c9672df" providerId="AD" clId="Web-{875C7DFA-1D1D-1608-10B4-8DF80E8E86C3}" dt="2020-04-23T15:59:59.086" v="131"/>
        <pc:sldMkLst>
          <pc:docMk/>
          <pc:sldMk cId="2983207847" sldId="263"/>
        </pc:sldMkLst>
        <pc:spChg chg="mod">
          <ac:chgData name="Chad Vidden" userId="S::cvidden@uwlax.edu::fa919fd6-03f8-48d0-9b95-10ac8c9672df" providerId="AD" clId="Web-{875C7DFA-1D1D-1608-10B4-8DF80E8E86C3}" dt="2020-04-23T15:58:40.505" v="83" actId="20577"/>
          <ac:spMkLst>
            <pc:docMk/>
            <pc:sldMk cId="2983207847" sldId="263"/>
            <ac:spMk id="2" creationId="{DDDCA105-13DB-4563-A64A-C4F8EB3001C8}"/>
          </ac:spMkLst>
        </pc:spChg>
      </pc:sldChg>
      <pc:sldChg chg="del">
        <pc:chgData name="Chad Vidden" userId="S::cvidden@uwlax.edu::fa919fd6-03f8-48d0-9b95-10ac8c9672df" providerId="AD" clId="Web-{875C7DFA-1D1D-1608-10B4-8DF80E8E86C3}" dt="2020-04-23T15:58:12.051" v="53"/>
        <pc:sldMkLst>
          <pc:docMk/>
          <pc:sldMk cId="3820838845" sldId="263"/>
        </pc:sldMkLst>
      </pc:sldChg>
      <pc:sldChg chg="del">
        <pc:chgData name="Chad Vidden" userId="S::cvidden@uwlax.edu::fa919fd6-03f8-48d0-9b95-10ac8c9672df" providerId="AD" clId="Web-{875C7DFA-1D1D-1608-10B4-8DF80E8E86C3}" dt="2020-04-23T15:58:12.051" v="52"/>
        <pc:sldMkLst>
          <pc:docMk/>
          <pc:sldMk cId="1646216611" sldId="264"/>
        </pc:sldMkLst>
      </pc:sldChg>
      <pc:sldChg chg="del">
        <pc:chgData name="Chad Vidden" userId="S::cvidden@uwlax.edu::fa919fd6-03f8-48d0-9b95-10ac8c9672df" providerId="AD" clId="Web-{875C7DFA-1D1D-1608-10B4-8DF80E8E86C3}" dt="2020-04-23T15:58:12.051" v="51"/>
        <pc:sldMkLst>
          <pc:docMk/>
          <pc:sldMk cId="157639163" sldId="265"/>
        </pc:sldMkLst>
      </pc:sldChg>
      <pc:sldChg chg="del">
        <pc:chgData name="Chad Vidden" userId="S::cvidden@uwlax.edu::fa919fd6-03f8-48d0-9b95-10ac8c9672df" providerId="AD" clId="Web-{875C7DFA-1D1D-1608-10B4-8DF80E8E86C3}" dt="2020-04-23T15:58:12.051" v="50"/>
        <pc:sldMkLst>
          <pc:docMk/>
          <pc:sldMk cId="1580263376" sldId="266"/>
        </pc:sldMkLst>
      </pc:sldChg>
      <pc:sldChg chg="del">
        <pc:chgData name="Chad Vidden" userId="S::cvidden@uwlax.edu::fa919fd6-03f8-48d0-9b95-10ac8c9672df" providerId="AD" clId="Web-{875C7DFA-1D1D-1608-10B4-8DF80E8E86C3}" dt="2020-04-23T15:58:12.051" v="49"/>
        <pc:sldMkLst>
          <pc:docMk/>
          <pc:sldMk cId="36125668" sldId="267"/>
        </pc:sldMkLst>
      </pc:sldChg>
    </pc:docChg>
  </pc:docChgLst>
  <pc:docChgLst>
    <pc:chgData name="Chad Vidden" userId="S::cvidden@uwlax.edu::fa919fd6-03f8-48d0-9b95-10ac8c9672df" providerId="AD" clId="Web-{F12EDC8C-50C6-61AF-1D56-FC69533DC392}"/>
    <pc:docChg chg="modSld">
      <pc:chgData name="Chad Vidden" userId="S::cvidden@uwlax.edu::fa919fd6-03f8-48d0-9b95-10ac8c9672df" providerId="AD" clId="Web-{F12EDC8C-50C6-61AF-1D56-FC69533DC392}" dt="2020-04-23T15:40:48.159" v="27" actId="20577"/>
      <pc:docMkLst>
        <pc:docMk/>
      </pc:docMkLst>
      <pc:sldChg chg="modSp">
        <pc:chgData name="Chad Vidden" userId="S::cvidden@uwlax.edu::fa919fd6-03f8-48d0-9b95-10ac8c9672df" providerId="AD" clId="Web-{F12EDC8C-50C6-61AF-1D56-FC69533DC392}" dt="2020-04-23T15:40:46.003" v="25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F12EDC8C-50C6-61AF-1D56-FC69533DC392}" dt="2020-04-23T15:40:46.003" v="25" actId="20577"/>
          <ac:spMkLst>
            <pc:docMk/>
            <pc:sldMk cId="650494771" sldId="256"/>
            <ac:spMk id="3" creationId="{A9E7664B-FF9F-4B13-8597-43EA9CC3F60B}"/>
          </ac:spMkLst>
        </pc:spChg>
      </pc:sldChg>
    </pc:docChg>
  </pc:docChgLst>
  <pc:docChgLst>
    <pc:chgData name="Chad Vidden" userId="S::cvidden@uwlax.edu::fa919fd6-03f8-48d0-9b95-10ac8c9672df" providerId="AD" clId="Web-{E8D5A273-C588-0EF4-BF68-29D4BE71FD35}"/>
    <pc:docChg chg="addSld delSld modSld">
      <pc:chgData name="Chad Vidden" userId="S::cvidden@uwlax.edu::fa919fd6-03f8-48d0-9b95-10ac8c9672df" providerId="AD" clId="Web-{E8D5A273-C588-0EF4-BF68-29D4BE71FD35}" dt="2020-04-14T03:38:12.404" v="345"/>
      <pc:docMkLst>
        <pc:docMk/>
      </pc:docMkLst>
      <pc:sldChg chg="modSp">
        <pc:chgData name="Chad Vidden" userId="S::cvidden@uwlax.edu::fa919fd6-03f8-48d0-9b95-10ac8c9672df" providerId="AD" clId="Web-{E8D5A273-C588-0EF4-BF68-29D4BE71FD35}" dt="2020-04-14T03:33:30.466" v="51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E8D5A273-C588-0EF4-BF68-29D4BE71FD35}" dt="2020-04-14T03:33:23.763" v="35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E8D5A273-C588-0EF4-BF68-29D4BE71FD35}" dt="2020-04-14T03:33:30.466" v="51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">
        <pc:chgData name="Chad Vidden" userId="S::cvidden@uwlax.edu::fa919fd6-03f8-48d0-9b95-10ac8c9672df" providerId="AD" clId="Web-{E8D5A273-C588-0EF4-BF68-29D4BE71FD35}" dt="2020-04-14T03:33:35.403" v="54"/>
        <pc:sldMkLst>
          <pc:docMk/>
          <pc:sldMk cId="2794664127" sldId="258"/>
        </pc:sldMkLst>
        <pc:inkChg chg="del">
          <ac:chgData name="Chad Vidden" userId="S::cvidden@uwlax.edu::fa919fd6-03f8-48d0-9b95-10ac8c9672df" providerId="AD" clId="Web-{E8D5A273-C588-0EF4-BF68-29D4BE71FD35}" dt="2020-04-14T03:33:35.403" v="54"/>
          <ac:inkMkLst>
            <pc:docMk/>
            <pc:sldMk cId="2794664127" sldId="258"/>
            <ac:inkMk id="3" creationId="{98EEC423-B973-434B-919D-11CC2B5E5250}"/>
          </ac:inkMkLst>
        </pc:inkChg>
      </pc:sldChg>
      <pc:sldChg chg="del">
        <pc:chgData name="Chad Vidden" userId="S::cvidden@uwlax.edu::fa919fd6-03f8-48d0-9b95-10ac8c9672df" providerId="AD" clId="Web-{E8D5A273-C588-0EF4-BF68-29D4BE71FD35}" dt="2020-04-14T03:34:43.966" v="129"/>
        <pc:sldMkLst>
          <pc:docMk/>
          <pc:sldMk cId="731333022" sldId="259"/>
        </pc:sldMkLst>
      </pc:sldChg>
      <pc:sldChg chg="del">
        <pc:chgData name="Chad Vidden" userId="S::cvidden@uwlax.edu::fa919fd6-03f8-48d0-9b95-10ac8c9672df" providerId="AD" clId="Web-{E8D5A273-C588-0EF4-BF68-29D4BE71FD35}" dt="2020-04-14T03:34:43.935" v="128"/>
        <pc:sldMkLst>
          <pc:docMk/>
          <pc:sldMk cId="3419939895" sldId="260"/>
        </pc:sldMkLst>
      </pc:sldChg>
      <pc:sldChg chg="del">
        <pc:chgData name="Chad Vidden" userId="S::cvidden@uwlax.edu::fa919fd6-03f8-48d0-9b95-10ac8c9672df" providerId="AD" clId="Web-{E8D5A273-C588-0EF4-BF68-29D4BE71FD35}" dt="2020-04-14T03:34:43.904" v="127"/>
        <pc:sldMkLst>
          <pc:docMk/>
          <pc:sldMk cId="2008025006" sldId="261"/>
        </pc:sldMkLst>
      </pc:sldChg>
      <pc:sldChg chg="delSp modSp modNotes">
        <pc:chgData name="Chad Vidden" userId="S::cvidden@uwlax.edu::fa919fd6-03f8-48d0-9b95-10ac8c9672df" providerId="AD" clId="Web-{E8D5A273-C588-0EF4-BF68-29D4BE71FD35}" dt="2020-04-14T03:34:36.154" v="126"/>
        <pc:sldMkLst>
          <pc:docMk/>
          <pc:sldMk cId="1831996118" sldId="262"/>
        </pc:sldMkLst>
        <pc:inkChg chg="del mod">
          <ac:chgData name="Chad Vidden" userId="S::cvidden@uwlax.edu::fa919fd6-03f8-48d0-9b95-10ac8c9672df" providerId="AD" clId="Web-{E8D5A273-C588-0EF4-BF68-29D4BE71FD35}" dt="2020-04-14T03:33:56.122" v="56"/>
          <ac:inkMkLst>
            <pc:docMk/>
            <pc:sldMk cId="1831996118" sldId="262"/>
            <ac:inkMk id="3" creationId="{87CB99F5-DB17-4A59-B7A1-85CEF5E1F7C3}"/>
          </ac:inkMkLst>
        </pc:inkChg>
      </pc:sldChg>
      <pc:sldChg chg="modSp new modNotes">
        <pc:chgData name="Chad Vidden" userId="S::cvidden@uwlax.edu::fa919fd6-03f8-48d0-9b95-10ac8c9672df" providerId="AD" clId="Web-{E8D5A273-C588-0EF4-BF68-29D4BE71FD35}" dt="2020-04-14T03:36:37.044" v="269"/>
        <pc:sldMkLst>
          <pc:docMk/>
          <pc:sldMk cId="429052514" sldId="263"/>
        </pc:sldMkLst>
        <pc:spChg chg="mod">
          <ac:chgData name="Chad Vidden" userId="S::cvidden@uwlax.edu::fa919fd6-03f8-48d0-9b95-10ac8c9672df" providerId="AD" clId="Web-{E8D5A273-C588-0EF4-BF68-29D4BE71FD35}" dt="2020-04-14T03:35:11.138" v="153" actId="20577"/>
          <ac:spMkLst>
            <pc:docMk/>
            <pc:sldMk cId="429052514" sldId="263"/>
            <ac:spMk id="2" creationId="{F1B94F62-5CF0-4C7F-BABE-B0FE9B5A1426}"/>
          </ac:spMkLst>
        </pc:spChg>
      </pc:sldChg>
      <pc:sldChg chg="modSp new modNotes">
        <pc:chgData name="Chad Vidden" userId="S::cvidden@uwlax.edu::fa919fd6-03f8-48d0-9b95-10ac8c9672df" providerId="AD" clId="Web-{E8D5A273-C588-0EF4-BF68-29D4BE71FD35}" dt="2020-04-14T03:38:12.404" v="345"/>
        <pc:sldMkLst>
          <pc:docMk/>
          <pc:sldMk cId="1136512266" sldId="264"/>
        </pc:sldMkLst>
        <pc:spChg chg="mod">
          <ac:chgData name="Chad Vidden" userId="S::cvidden@uwlax.edu::fa919fd6-03f8-48d0-9b95-10ac8c9672df" providerId="AD" clId="Web-{E8D5A273-C588-0EF4-BF68-29D4BE71FD35}" dt="2020-04-14T03:36:40.779" v="275" actId="20577"/>
          <ac:spMkLst>
            <pc:docMk/>
            <pc:sldMk cId="1136512266" sldId="264"/>
            <ac:spMk id="2" creationId="{8938F6DF-54DD-4B96-9509-AAED97A6CADC}"/>
          </ac:spMkLst>
        </pc:spChg>
      </pc:sldChg>
    </pc:docChg>
  </pc:docChgLst>
  <pc:docChgLst>
    <pc:chgData name="Chad Vidden" userId="fa919fd6-03f8-48d0-9b95-10ac8c9672df" providerId="ADAL" clId="{1572EB86-0D8D-402A-8E72-E91A9A2A3CD7}"/>
    <pc:docChg chg="custSel addSld modSld sldOrd">
      <pc:chgData name="Chad Vidden" userId="fa919fd6-03f8-48d0-9b95-10ac8c9672df" providerId="ADAL" clId="{1572EB86-0D8D-402A-8E72-E91A9A2A3CD7}" dt="2020-03-24T21:22:59.163" v="1627" actId="20577"/>
      <pc:docMkLst>
        <pc:docMk/>
      </pc:docMkLst>
      <pc:sldChg chg="modSp">
        <pc:chgData name="Chad Vidden" userId="fa919fd6-03f8-48d0-9b95-10ac8c9672df" providerId="ADAL" clId="{1572EB86-0D8D-402A-8E72-E91A9A2A3CD7}" dt="2020-03-24T21:06:56.600" v="22" actId="20577"/>
        <pc:sldMkLst>
          <pc:docMk/>
          <pc:sldMk cId="650494771" sldId="256"/>
        </pc:sldMkLst>
        <pc:spChg chg="mod">
          <ac:chgData name="Chad Vidden" userId="fa919fd6-03f8-48d0-9b95-10ac8c9672df" providerId="ADAL" clId="{1572EB86-0D8D-402A-8E72-E91A9A2A3CD7}" dt="2020-03-24T21:06:56.600" v="22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 modSp add ord modNotesTx">
        <pc:chgData name="Chad Vidden" userId="fa919fd6-03f8-48d0-9b95-10ac8c9672df" providerId="ADAL" clId="{1572EB86-0D8D-402A-8E72-E91A9A2A3CD7}" dt="2020-03-24T21:21:36.581" v="1447" actId="20577"/>
        <pc:sldMkLst>
          <pc:docMk/>
          <pc:sldMk cId="403596967" sldId="257"/>
        </pc:sldMkLst>
        <pc:spChg chg="mod">
          <ac:chgData name="Chad Vidden" userId="fa919fd6-03f8-48d0-9b95-10ac8c9672df" providerId="ADAL" clId="{1572EB86-0D8D-402A-8E72-E91A9A2A3CD7}" dt="2020-03-24T21:11:00.810" v="424" actId="20577"/>
          <ac:spMkLst>
            <pc:docMk/>
            <pc:sldMk cId="403596967" sldId="257"/>
            <ac:spMk id="2" creationId="{D7C69771-9200-40F5-81E1-2EFCDCE5D5B4}"/>
          </ac:spMkLst>
        </pc:spChg>
        <pc:spChg chg="del">
          <ac:chgData name="Chad Vidden" userId="fa919fd6-03f8-48d0-9b95-10ac8c9672df" providerId="ADAL" clId="{1572EB86-0D8D-402A-8E72-E91A9A2A3CD7}" dt="2020-03-24T21:07:06.562" v="24" actId="478"/>
          <ac:spMkLst>
            <pc:docMk/>
            <pc:sldMk cId="403596967" sldId="257"/>
            <ac:spMk id="3" creationId="{3718AFC5-3451-4EE5-9D3A-4EDB4FBDE661}"/>
          </ac:spMkLst>
        </pc:spChg>
      </pc:sldChg>
      <pc:sldChg chg="addSp delSp modSp add ord">
        <pc:chgData name="Chad Vidden" userId="fa919fd6-03f8-48d0-9b95-10ac8c9672df" providerId="ADAL" clId="{1572EB86-0D8D-402A-8E72-E91A9A2A3CD7}" dt="2020-03-24T21:09:24.996" v="172" actId="5793"/>
        <pc:sldMkLst>
          <pc:docMk/>
          <pc:sldMk cId="2794664127" sldId="258"/>
        </pc:sldMkLst>
        <pc:spChg chg="mod">
          <ac:chgData name="Chad Vidden" userId="fa919fd6-03f8-48d0-9b95-10ac8c9672df" providerId="ADAL" clId="{1572EB86-0D8D-402A-8E72-E91A9A2A3CD7}" dt="2020-03-24T21:09:08.430" v="164" actId="20577"/>
          <ac:spMkLst>
            <pc:docMk/>
            <pc:sldMk cId="2794664127" sldId="258"/>
            <ac:spMk id="2" creationId="{0103A535-FB13-4EBB-BEB4-7B8A6B93EF09}"/>
          </ac:spMkLst>
        </pc:spChg>
        <pc:spChg chg="del">
          <ac:chgData name="Chad Vidden" userId="fa919fd6-03f8-48d0-9b95-10ac8c9672df" providerId="ADAL" clId="{1572EB86-0D8D-402A-8E72-E91A9A2A3CD7}" dt="2020-03-24T21:08:29.126" v="120" actId="478"/>
          <ac:spMkLst>
            <pc:docMk/>
            <pc:sldMk cId="2794664127" sldId="258"/>
            <ac:spMk id="3" creationId="{2DD76BD5-A3B0-4AAD-9164-5562D6EDA659}"/>
          </ac:spMkLst>
        </pc:spChg>
        <pc:spChg chg="add mod">
          <ac:chgData name="Chad Vidden" userId="fa919fd6-03f8-48d0-9b95-10ac8c9672df" providerId="ADAL" clId="{1572EB86-0D8D-402A-8E72-E91A9A2A3CD7}" dt="2020-03-24T21:09:24.996" v="172" actId="5793"/>
          <ac:spMkLst>
            <pc:docMk/>
            <pc:sldMk cId="2794664127" sldId="258"/>
            <ac:spMk id="4" creationId="{EF80C27F-E1FE-40DB-9563-885CD6D36EFB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0:53.856" v="415" actId="20577"/>
        <pc:sldMkLst>
          <pc:docMk/>
          <pc:sldMk cId="738511991" sldId="259"/>
        </pc:sldMkLst>
        <pc:spChg chg="mod">
          <ac:chgData name="Chad Vidden" userId="fa919fd6-03f8-48d0-9b95-10ac8c9672df" providerId="ADAL" clId="{1572EB86-0D8D-402A-8E72-E91A9A2A3CD7}" dt="2020-03-24T21:09:50.294" v="193" actId="20577"/>
          <ac:spMkLst>
            <pc:docMk/>
            <pc:sldMk cId="738511991" sldId="259"/>
            <ac:spMk id="2" creationId="{7A9291AC-6E8B-420E-B06B-5A794B9DD348}"/>
          </ac:spMkLst>
        </pc:spChg>
        <pc:spChg chg="del">
          <ac:chgData name="Chad Vidden" userId="fa919fd6-03f8-48d0-9b95-10ac8c9672df" providerId="ADAL" clId="{1572EB86-0D8D-402A-8E72-E91A9A2A3CD7}" dt="2020-03-24T21:09:41.023" v="174" actId="478"/>
          <ac:spMkLst>
            <pc:docMk/>
            <pc:sldMk cId="738511991" sldId="259"/>
            <ac:spMk id="3" creationId="{500E4FE3-EF04-4B0E-AA01-E97C64C71B89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4:23.241" v="717" actId="20577"/>
        <pc:sldMkLst>
          <pc:docMk/>
          <pc:sldMk cId="2863636253" sldId="260"/>
        </pc:sldMkLst>
        <pc:spChg chg="mod">
          <ac:chgData name="Chad Vidden" userId="fa919fd6-03f8-48d0-9b95-10ac8c9672df" providerId="ADAL" clId="{1572EB86-0D8D-402A-8E72-E91A9A2A3CD7}" dt="2020-03-24T21:13:07.448" v="459" actId="20577"/>
          <ac:spMkLst>
            <pc:docMk/>
            <pc:sldMk cId="2863636253" sldId="260"/>
            <ac:spMk id="2" creationId="{C306157B-8FB0-4DBF-87DB-613DEB3EEF93}"/>
          </ac:spMkLst>
        </pc:spChg>
        <pc:spChg chg="del">
          <ac:chgData name="Chad Vidden" userId="fa919fd6-03f8-48d0-9b95-10ac8c9672df" providerId="ADAL" clId="{1572EB86-0D8D-402A-8E72-E91A9A2A3CD7}" dt="2020-03-24T21:12:30.937" v="435" actId="478"/>
          <ac:spMkLst>
            <pc:docMk/>
            <pc:sldMk cId="2863636253" sldId="260"/>
            <ac:spMk id="3" creationId="{0C0103FF-F3CC-4CF9-A13D-0B481FE3BDF6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7:45.045" v="935" actId="20577"/>
        <pc:sldMkLst>
          <pc:docMk/>
          <pc:sldMk cId="2443307504" sldId="261"/>
        </pc:sldMkLst>
        <pc:spChg chg="mod">
          <ac:chgData name="Chad Vidden" userId="fa919fd6-03f8-48d0-9b95-10ac8c9672df" providerId="ADAL" clId="{1572EB86-0D8D-402A-8E72-E91A9A2A3CD7}" dt="2020-03-24T21:15:40.023" v="746" actId="20577"/>
          <ac:spMkLst>
            <pc:docMk/>
            <pc:sldMk cId="2443307504" sldId="261"/>
            <ac:spMk id="2" creationId="{EEC69DB4-7042-4CC9-9B13-87F78B0DDDAC}"/>
          </ac:spMkLst>
        </pc:spChg>
        <pc:spChg chg="del">
          <ac:chgData name="Chad Vidden" userId="fa919fd6-03f8-48d0-9b95-10ac8c9672df" providerId="ADAL" clId="{1572EB86-0D8D-402A-8E72-E91A9A2A3CD7}" dt="2020-03-24T21:15:30.596" v="719" actId="478"/>
          <ac:spMkLst>
            <pc:docMk/>
            <pc:sldMk cId="2443307504" sldId="261"/>
            <ac:spMk id="3" creationId="{0C2B9521-04D0-4FC5-BF90-80463F421F67}"/>
          </ac:spMkLst>
        </pc:spChg>
      </pc:sldChg>
      <pc:sldChg chg="modSp add modNotesTx">
        <pc:chgData name="Chad Vidden" userId="fa919fd6-03f8-48d0-9b95-10ac8c9672df" providerId="ADAL" clId="{1572EB86-0D8D-402A-8E72-E91A9A2A3CD7}" dt="2020-03-24T21:22:59.163" v="1627" actId="20577"/>
        <pc:sldMkLst>
          <pc:docMk/>
          <pc:sldMk cId="1582824043" sldId="262"/>
        </pc:sldMkLst>
        <pc:spChg chg="mod">
          <ac:chgData name="Chad Vidden" userId="fa919fd6-03f8-48d0-9b95-10ac8c9672df" providerId="ADAL" clId="{1572EB86-0D8D-402A-8E72-E91A9A2A3CD7}" dt="2020-03-24T21:19:39.173" v="1113" actId="20577"/>
          <ac:spMkLst>
            <pc:docMk/>
            <pc:sldMk cId="1582824043" sldId="262"/>
            <ac:spMk id="2" creationId="{F9E88F1B-9021-46F7-9AD5-23F9AE255AFD}"/>
          </ac:spMkLst>
        </pc:spChg>
      </pc:sldChg>
    </pc:docChg>
  </pc:docChgLst>
  <pc:docChgLst>
    <pc:chgData name="Chad Vidden" userId="fa919fd6-03f8-48d0-9b95-10ac8c9672df" providerId="ADAL" clId="{E7A73E92-50A8-4DFB-A304-12643FDF1D51}"/>
    <pc:docChg chg="modSld">
      <pc:chgData name="Chad Vidden" userId="fa919fd6-03f8-48d0-9b95-10ac8c9672df" providerId="ADAL" clId="{E7A73E92-50A8-4DFB-A304-12643FDF1D51}" dt="2020-04-26T03:23:05.999" v="1"/>
      <pc:docMkLst>
        <pc:docMk/>
      </pc:docMkLst>
      <pc:sldChg chg="addSp">
        <pc:chgData name="Chad Vidden" userId="fa919fd6-03f8-48d0-9b95-10ac8c9672df" providerId="ADAL" clId="{E7A73E92-50A8-4DFB-A304-12643FDF1D51}" dt="2020-04-26T03:19:24.999" v="0"/>
        <pc:sldMkLst>
          <pc:docMk/>
          <pc:sldMk cId="650494771" sldId="256"/>
        </pc:sldMkLst>
        <pc:inkChg chg="add">
          <ac:chgData name="Chad Vidden" userId="fa919fd6-03f8-48d0-9b95-10ac8c9672df" providerId="ADAL" clId="{E7A73E92-50A8-4DFB-A304-12643FDF1D51}" dt="2020-04-26T03:19:24.999" v="0"/>
          <ac:inkMkLst>
            <pc:docMk/>
            <pc:sldMk cId="650494771" sldId="256"/>
            <ac:inkMk id="4" creationId="{7C185173-C23D-4A5A-8B93-3D1CC34C9CD1}"/>
          </ac:inkMkLst>
        </pc:inkChg>
      </pc:sldChg>
      <pc:sldChg chg="addSp">
        <pc:chgData name="Chad Vidden" userId="fa919fd6-03f8-48d0-9b95-10ac8c9672df" providerId="ADAL" clId="{E7A73E92-50A8-4DFB-A304-12643FDF1D51}" dt="2020-04-26T03:19:24.999" v="0"/>
        <pc:sldMkLst>
          <pc:docMk/>
          <pc:sldMk cId="2794664127" sldId="258"/>
        </pc:sldMkLst>
        <pc:inkChg chg="add">
          <ac:chgData name="Chad Vidden" userId="fa919fd6-03f8-48d0-9b95-10ac8c9672df" providerId="ADAL" clId="{E7A73E92-50A8-4DFB-A304-12643FDF1D51}" dt="2020-04-26T03:19:24.999" v="0"/>
          <ac:inkMkLst>
            <pc:docMk/>
            <pc:sldMk cId="2794664127" sldId="258"/>
            <ac:inkMk id="3" creationId="{8B5E6945-0425-483F-93F7-847238C742E6}"/>
          </ac:inkMkLst>
        </pc:inkChg>
      </pc:sldChg>
      <pc:sldChg chg="addSp">
        <pc:chgData name="Chad Vidden" userId="fa919fd6-03f8-48d0-9b95-10ac8c9672df" providerId="ADAL" clId="{E7A73E92-50A8-4DFB-A304-12643FDF1D51}" dt="2020-04-26T03:23:05.999" v="1"/>
        <pc:sldMkLst>
          <pc:docMk/>
          <pc:sldMk cId="1831996118" sldId="262"/>
        </pc:sldMkLst>
        <pc:inkChg chg="add">
          <ac:chgData name="Chad Vidden" userId="fa919fd6-03f8-48d0-9b95-10ac8c9672df" providerId="ADAL" clId="{E7A73E92-50A8-4DFB-A304-12643FDF1D51}" dt="2020-04-26T03:19:24.999" v="0"/>
          <ac:inkMkLst>
            <pc:docMk/>
            <pc:sldMk cId="1831996118" sldId="262"/>
            <ac:inkMk id="3" creationId="{3156C99A-182F-4962-9390-A6C35634CAA4}"/>
          </ac:inkMkLst>
        </pc:inkChg>
        <pc:inkChg chg="add">
          <ac:chgData name="Chad Vidden" userId="fa919fd6-03f8-48d0-9b95-10ac8c9672df" providerId="ADAL" clId="{E7A73E92-50A8-4DFB-A304-12643FDF1D51}" dt="2020-04-26T03:23:05.999" v="1"/>
          <ac:inkMkLst>
            <pc:docMk/>
            <pc:sldMk cId="1831996118" sldId="262"/>
            <ac:inkMk id="4" creationId="{2657F0D2-D8D6-49E7-8941-B581660F7169}"/>
          </ac:inkMkLst>
        </pc:inkChg>
      </pc:sldChg>
      <pc:sldChg chg="addSp">
        <pc:chgData name="Chad Vidden" userId="fa919fd6-03f8-48d0-9b95-10ac8c9672df" providerId="ADAL" clId="{E7A73E92-50A8-4DFB-A304-12643FDF1D51}" dt="2020-04-26T03:23:05.999" v="1"/>
        <pc:sldMkLst>
          <pc:docMk/>
          <pc:sldMk cId="2983207847" sldId="263"/>
        </pc:sldMkLst>
        <pc:inkChg chg="add">
          <ac:chgData name="Chad Vidden" userId="fa919fd6-03f8-48d0-9b95-10ac8c9672df" providerId="ADAL" clId="{E7A73E92-50A8-4DFB-A304-12643FDF1D51}" dt="2020-04-26T03:19:24.999" v="0"/>
          <ac:inkMkLst>
            <pc:docMk/>
            <pc:sldMk cId="2983207847" sldId="263"/>
            <ac:inkMk id="3" creationId="{204DAD37-D10F-45C3-AB91-D2A154A981D7}"/>
          </ac:inkMkLst>
        </pc:inkChg>
        <pc:inkChg chg="add">
          <ac:chgData name="Chad Vidden" userId="fa919fd6-03f8-48d0-9b95-10ac8c9672df" providerId="ADAL" clId="{E7A73E92-50A8-4DFB-A304-12643FDF1D51}" dt="2020-04-26T03:23:05.999" v="1"/>
          <ac:inkMkLst>
            <pc:docMk/>
            <pc:sldMk cId="2983207847" sldId="263"/>
            <ac:inkMk id="4" creationId="{F2DD3B10-E3FC-44D0-9D12-D4646C07CCBE}"/>
          </ac:inkMkLst>
        </pc:inkChg>
      </pc:sldChg>
      <pc:sldChg chg="addSp">
        <pc:chgData name="Chad Vidden" userId="fa919fd6-03f8-48d0-9b95-10ac8c9672df" providerId="ADAL" clId="{E7A73E92-50A8-4DFB-A304-12643FDF1D51}" dt="2020-04-26T03:23:05.999" v="1"/>
        <pc:sldMkLst>
          <pc:docMk/>
          <pc:sldMk cId="377848106" sldId="264"/>
        </pc:sldMkLst>
        <pc:inkChg chg="add">
          <ac:chgData name="Chad Vidden" userId="fa919fd6-03f8-48d0-9b95-10ac8c9672df" providerId="ADAL" clId="{E7A73E92-50A8-4DFB-A304-12643FDF1D51}" dt="2020-04-26T03:23:05.999" v="1"/>
          <ac:inkMkLst>
            <pc:docMk/>
            <pc:sldMk cId="377848106" sldId="264"/>
            <ac:inkMk id="3" creationId="{0B4D39C2-05F0-495B-93FE-74AB0EECBBA7}"/>
          </ac:inkMkLst>
        </pc:inkChg>
      </pc:sldChg>
      <pc:sldChg chg="addSp">
        <pc:chgData name="Chad Vidden" userId="fa919fd6-03f8-48d0-9b95-10ac8c9672df" providerId="ADAL" clId="{E7A73E92-50A8-4DFB-A304-12643FDF1D51}" dt="2020-04-26T03:23:05.999" v="1"/>
        <pc:sldMkLst>
          <pc:docMk/>
          <pc:sldMk cId="471095932" sldId="265"/>
        </pc:sldMkLst>
        <pc:inkChg chg="add">
          <ac:chgData name="Chad Vidden" userId="fa919fd6-03f8-48d0-9b95-10ac8c9672df" providerId="ADAL" clId="{E7A73E92-50A8-4DFB-A304-12643FDF1D51}" dt="2020-04-26T03:23:05.999" v="1"/>
          <ac:inkMkLst>
            <pc:docMk/>
            <pc:sldMk cId="471095932" sldId="265"/>
            <ac:inkMk id="4" creationId="{0FE19BF0-A863-431B-B46D-6A9891CE649D}"/>
          </ac:inkMkLst>
        </pc:inkChg>
      </pc:sldChg>
    </pc:docChg>
  </pc:docChgLst>
  <pc:docChgLst>
    <pc:chgData name="Chad Vidden" userId="S::cvidden@uwlax.edu::fa919fd6-03f8-48d0-9b95-10ac8c9672df" providerId="AD" clId="Web-{6C3699C5-EC14-8ECB-3876-9FD2A239EC3B}"/>
    <pc:docChg chg="addSld delSld modSld sldOrd">
      <pc:chgData name="Chad Vidden" userId="S::cvidden@uwlax.edu::fa919fd6-03f8-48d0-9b95-10ac8c9672df" providerId="AD" clId="Web-{6C3699C5-EC14-8ECB-3876-9FD2A239EC3B}" dt="2020-04-01T16:17:18.889" v="488"/>
      <pc:docMkLst>
        <pc:docMk/>
      </pc:docMkLst>
      <pc:sldChg chg="modSp">
        <pc:chgData name="Chad Vidden" userId="S::cvidden@uwlax.edu::fa919fd6-03f8-48d0-9b95-10ac8c9672df" providerId="AD" clId="Web-{6C3699C5-EC14-8ECB-3876-9FD2A239EC3B}" dt="2020-04-01T16:02:31.502" v="22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6C3699C5-EC14-8ECB-3876-9FD2A239EC3B}" dt="2020-04-01T16:01:38.141" v="10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6C3699C5-EC14-8ECB-3876-9FD2A239EC3B}" dt="2020-04-01T16:02:31.502" v="22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modSp">
        <pc:chgData name="Chad Vidden" userId="S::cvidden@uwlax.edu::fa919fd6-03f8-48d0-9b95-10ac8c9672df" providerId="AD" clId="Web-{6C3699C5-EC14-8ECB-3876-9FD2A239EC3B}" dt="2020-04-01T16:03:13.050" v="31" actId="20577"/>
        <pc:sldMkLst>
          <pc:docMk/>
          <pc:sldMk cId="2794664127" sldId="258"/>
        </pc:sldMkLst>
        <pc:spChg chg="mod">
          <ac:chgData name="Chad Vidden" userId="S::cvidden@uwlax.edu::fa919fd6-03f8-48d0-9b95-10ac8c9672df" providerId="AD" clId="Web-{6C3699C5-EC14-8ECB-3876-9FD2A239EC3B}" dt="2020-04-01T16:03:13.050" v="31" actId="20577"/>
          <ac:spMkLst>
            <pc:docMk/>
            <pc:sldMk cId="2794664127" sldId="258"/>
            <ac:spMk id="2" creationId="{0103A535-FB13-4EBB-BEB4-7B8A6B93EF09}"/>
          </ac:spMkLst>
        </pc:spChg>
      </pc:sldChg>
      <pc:sldChg chg="modSp modNotes">
        <pc:chgData name="Chad Vidden" userId="S::cvidden@uwlax.edu::fa919fd6-03f8-48d0-9b95-10ac8c9672df" providerId="AD" clId="Web-{6C3699C5-EC14-8ECB-3876-9FD2A239EC3B}" dt="2020-04-01T16:15:31.324" v="383"/>
        <pc:sldMkLst>
          <pc:docMk/>
          <pc:sldMk cId="731333022" sldId="259"/>
        </pc:sldMkLst>
        <pc:spChg chg="mod">
          <ac:chgData name="Chad Vidden" userId="S::cvidden@uwlax.edu::fa919fd6-03f8-48d0-9b95-10ac8c9672df" providerId="AD" clId="Web-{6C3699C5-EC14-8ECB-3876-9FD2A239EC3B}" dt="2020-04-01T16:09:02.045" v="72" actId="20577"/>
          <ac:spMkLst>
            <pc:docMk/>
            <pc:sldMk cId="731333022" sldId="259"/>
            <ac:spMk id="2" creationId="{83ADDD7C-00D2-4E2C-924B-504F60202A4F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9"/>
        <pc:sldMkLst>
          <pc:docMk/>
          <pc:sldMk cId="2436658890" sldId="260"/>
        </pc:sldMkLst>
      </pc:sldChg>
      <pc:sldChg chg="modSp new modNotes">
        <pc:chgData name="Chad Vidden" userId="S::cvidden@uwlax.edu::fa919fd6-03f8-48d0-9b95-10ac8c9672df" providerId="AD" clId="Web-{6C3699C5-EC14-8ECB-3876-9FD2A239EC3B}" dt="2020-04-01T16:12:25.739" v="260"/>
        <pc:sldMkLst>
          <pc:docMk/>
          <pc:sldMk cId="3419939895" sldId="260"/>
        </pc:sldMkLst>
        <pc:spChg chg="mod">
          <ac:chgData name="Chad Vidden" userId="S::cvidden@uwlax.edu::fa919fd6-03f8-48d0-9b95-10ac8c9672df" providerId="AD" clId="Web-{6C3699C5-EC14-8ECB-3876-9FD2A239EC3B}" dt="2020-04-01T16:10:25.220" v="131" actId="20577"/>
          <ac:spMkLst>
            <pc:docMk/>
            <pc:sldMk cId="3419939895" sldId="260"/>
            <ac:spMk id="2" creationId="{2EAB0592-B209-4C80-807C-CCB8776A18CF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7"/>
        <pc:sldMkLst>
          <pc:docMk/>
          <pc:sldMk cId="760829661" sldId="261"/>
        </pc:sldMkLst>
      </pc:sldChg>
      <pc:sldChg chg="modSp new modNotes">
        <pc:chgData name="Chad Vidden" userId="S::cvidden@uwlax.edu::fa919fd6-03f8-48d0-9b95-10ac8c9672df" providerId="AD" clId="Web-{6C3699C5-EC14-8ECB-3876-9FD2A239EC3B}" dt="2020-04-01T16:15:53.559" v="384" actId="20577"/>
        <pc:sldMkLst>
          <pc:docMk/>
          <pc:sldMk cId="2008025006" sldId="261"/>
        </pc:sldMkLst>
        <pc:spChg chg="mod">
          <ac:chgData name="Chad Vidden" userId="S::cvidden@uwlax.edu::fa919fd6-03f8-48d0-9b95-10ac8c9672df" providerId="AD" clId="Web-{6C3699C5-EC14-8ECB-3876-9FD2A239EC3B}" dt="2020-04-01T16:15:53.559" v="384" actId="20577"/>
          <ac:spMkLst>
            <pc:docMk/>
            <pc:sldMk cId="2008025006" sldId="261"/>
            <ac:spMk id="2" creationId="{1BA088BE-B2E8-43D2-A35B-342600A8CBDB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8"/>
        <pc:sldMkLst>
          <pc:docMk/>
          <pc:sldMk cId="382568378" sldId="262"/>
        </pc:sldMkLst>
      </pc:sldChg>
      <pc:sldChg chg="modSp new ord modNotes">
        <pc:chgData name="Chad Vidden" userId="S::cvidden@uwlax.edu::fa919fd6-03f8-48d0-9b95-10ac8c9672df" providerId="AD" clId="Web-{6C3699C5-EC14-8ECB-3876-9FD2A239EC3B}" dt="2020-04-01T16:17:18.889" v="488"/>
        <pc:sldMkLst>
          <pc:docMk/>
          <pc:sldMk cId="1831996118" sldId="262"/>
        </pc:sldMkLst>
        <pc:spChg chg="mod">
          <ac:chgData name="Chad Vidden" userId="S::cvidden@uwlax.edu::fa919fd6-03f8-48d0-9b95-10ac8c9672df" providerId="AD" clId="Web-{6C3699C5-EC14-8ECB-3876-9FD2A239EC3B}" dt="2020-04-01T16:16:31.154" v="428" actId="20577"/>
          <ac:spMkLst>
            <pc:docMk/>
            <pc:sldMk cId="1831996118" sldId="262"/>
            <ac:spMk id="2" creationId="{B1EA15CC-35D5-46CF-B8C4-D1451A2ED2DE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6"/>
        <pc:sldMkLst>
          <pc:docMk/>
          <pc:sldMk cId="1320289313" sldId="263"/>
        </pc:sldMkLst>
      </pc:sldChg>
      <pc:sldChg chg="del">
        <pc:chgData name="Chad Vidden" userId="S::cvidden@uwlax.edu::fa919fd6-03f8-48d0-9b95-10ac8c9672df" providerId="AD" clId="Web-{6C3699C5-EC14-8ECB-3876-9FD2A239EC3B}" dt="2020-04-01T16:03:23.535" v="35"/>
        <pc:sldMkLst>
          <pc:docMk/>
          <pc:sldMk cId="3535864880" sldId="264"/>
        </pc:sldMkLst>
      </pc:sldChg>
      <pc:sldChg chg="del">
        <pc:chgData name="Chad Vidden" userId="S::cvidden@uwlax.edu::fa919fd6-03f8-48d0-9b95-10ac8c9672df" providerId="AD" clId="Web-{6C3699C5-EC14-8ECB-3876-9FD2A239EC3B}" dt="2020-04-01T16:03:23.535" v="34"/>
        <pc:sldMkLst>
          <pc:docMk/>
          <pc:sldMk cId="874562959" sldId="265"/>
        </pc:sldMkLst>
      </pc:sldChg>
    </pc:docChg>
  </pc:docChgLst>
  <pc:docChgLst>
    <pc:chgData name="Chad Vidden" userId="S::cvidden@uwlax.edu::fa919fd6-03f8-48d0-9b95-10ac8c9672df" providerId="AD" clId="Web-{A8F4338E-6A05-3ABA-1E46-39FC84E6C268}"/>
    <pc:docChg chg="modSld">
      <pc:chgData name="Chad Vidden" userId="S::cvidden@uwlax.edu::fa919fd6-03f8-48d0-9b95-10ac8c9672df" providerId="AD" clId="Web-{A8F4338E-6A05-3ABA-1E46-39FC84E6C268}" dt="2020-04-14T03:39:24.975" v="6" actId="20577"/>
      <pc:docMkLst>
        <pc:docMk/>
      </pc:docMkLst>
      <pc:sldChg chg="modSp">
        <pc:chgData name="Chad Vidden" userId="S::cvidden@uwlax.edu::fa919fd6-03f8-48d0-9b95-10ac8c9672df" providerId="AD" clId="Web-{A8F4338E-6A05-3ABA-1E46-39FC84E6C268}" dt="2020-04-14T03:39:24.007" v="4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A8F4338E-6A05-3ABA-1E46-39FC84E6C268}" dt="2020-04-14T03:39:24.007" v="4" actId="20577"/>
          <ac:spMkLst>
            <pc:docMk/>
            <pc:sldMk cId="650494771" sldId="256"/>
            <ac:spMk id="3" creationId="{A9E7664B-FF9F-4B13-8597-43EA9CC3F60B}"/>
          </ac:spMkLst>
        </pc:spChg>
      </pc:sldChg>
    </pc:docChg>
  </pc:docChgLst>
  <pc:docChgLst>
    <pc:chgData name="Chad Vidden" userId="fa919fd6-03f8-48d0-9b95-10ac8c9672df" providerId="ADAL" clId="{D3064257-71A2-4BBE-9C4D-2E6A08F3D592}"/>
    <pc:docChg chg="modSld">
      <pc:chgData name="Chad Vidden" userId="fa919fd6-03f8-48d0-9b95-10ac8c9672df" providerId="ADAL" clId="{D3064257-71A2-4BBE-9C4D-2E6A08F3D592}" dt="2020-04-16T03:23:50.617" v="0"/>
      <pc:docMkLst>
        <pc:docMk/>
      </pc:docMkLst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2794664127" sldId="258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2794664127" sldId="258"/>
            <ac:inkMk id="3" creationId="{F76C21F4-B4DB-4B73-8BFF-E31F21AD7E16}"/>
          </ac:inkMkLst>
        </pc:inkChg>
      </pc:sldChg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1831996118" sldId="262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1831996118" sldId="262"/>
            <ac:inkMk id="3" creationId="{B213790B-AE2C-401A-94AF-77AAF07966D7}"/>
          </ac:inkMkLst>
        </pc:inkChg>
      </pc:sldChg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429052514" sldId="263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429052514" sldId="263"/>
            <ac:inkMk id="3" creationId="{C301AFF7-BDFC-4BA9-838F-C42AF266D37D}"/>
          </ac:inkMkLst>
        </pc:inkChg>
      </pc:sldChg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1136512266" sldId="264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1136512266" sldId="264"/>
            <ac:inkMk id="3" creationId="{82552BDA-CC09-4678-BBFE-DDB428DE227D}"/>
          </ac:inkMkLst>
        </pc:inkChg>
      </pc:sldChg>
    </pc:docChg>
  </pc:docChgLst>
  <pc:docChgLst>
    <pc:chgData name="Chad Vidden" userId="S::cvidden@uwlax.edu::fa919fd6-03f8-48d0-9b95-10ac8c9672df" providerId="AD" clId="Web-{6171E425-1B25-E814-CBCB-B14FE2DE884E}"/>
    <pc:docChg chg="addSld modSld">
      <pc:chgData name="Chad Vidden" userId="S::cvidden@uwlax.edu::fa919fd6-03f8-48d0-9b95-10ac8c9672df" providerId="AD" clId="Web-{6171E425-1B25-E814-CBCB-B14FE2DE884E}" dt="2020-04-26T03:11:27.729" v="92" actId="20577"/>
      <pc:docMkLst>
        <pc:docMk/>
      </pc:docMkLst>
      <pc:sldChg chg="add">
        <pc:chgData name="Chad Vidden" userId="S::cvidden@uwlax.edu::fa919fd6-03f8-48d0-9b95-10ac8c9672df" providerId="AD" clId="Web-{6171E425-1B25-E814-CBCB-B14FE2DE884E}" dt="2020-04-26T03:10:07.370" v="0"/>
        <pc:sldMkLst>
          <pc:docMk/>
          <pc:sldMk cId="377848106" sldId="264"/>
        </pc:sldMkLst>
      </pc:sldChg>
      <pc:sldChg chg="modSp add">
        <pc:chgData name="Chad Vidden" userId="S::cvidden@uwlax.edu::fa919fd6-03f8-48d0-9b95-10ac8c9672df" providerId="AD" clId="Web-{6171E425-1B25-E814-CBCB-B14FE2DE884E}" dt="2020-04-26T03:11:27.729" v="91" actId="20577"/>
        <pc:sldMkLst>
          <pc:docMk/>
          <pc:sldMk cId="471095932" sldId="265"/>
        </pc:sldMkLst>
        <pc:spChg chg="mod">
          <ac:chgData name="Chad Vidden" userId="S::cvidden@uwlax.edu::fa919fd6-03f8-48d0-9b95-10ac8c9672df" providerId="AD" clId="Web-{6171E425-1B25-E814-CBCB-B14FE2DE884E}" dt="2020-04-26T03:10:11.120" v="2" actId="20577"/>
          <ac:spMkLst>
            <pc:docMk/>
            <pc:sldMk cId="471095932" sldId="265"/>
            <ac:spMk id="2" creationId="{29F2A634-13AD-4ACB-81D3-4F1EA2FA9D4E}"/>
          </ac:spMkLst>
        </pc:spChg>
        <pc:spChg chg="mod">
          <ac:chgData name="Chad Vidden" userId="S::cvidden@uwlax.edu::fa919fd6-03f8-48d0-9b95-10ac8c9672df" providerId="AD" clId="Web-{6171E425-1B25-E814-CBCB-B14FE2DE884E}" dt="2020-04-26T03:11:27.729" v="91" actId="20577"/>
          <ac:spMkLst>
            <pc:docMk/>
            <pc:sldMk cId="471095932" sldId="265"/>
            <ac:spMk id="3" creationId="{2B084726-8F71-4729-8ACC-8E4AC2D5D4FD}"/>
          </ac:spMkLst>
        </pc:spChg>
      </pc:sldChg>
    </pc:docChg>
  </pc:docChgLst>
  <pc:docChgLst>
    <pc:chgData name="Chad Vidden" userId="fa919fd6-03f8-48d0-9b95-10ac8c9672df" providerId="ADAL" clId="{FFEB0789-AD70-4659-9CE7-2D572321F606}"/>
    <pc:docChg chg="custSel modSld">
      <pc:chgData name="Chad Vidden" userId="fa919fd6-03f8-48d0-9b95-10ac8c9672df" providerId="ADAL" clId="{FFEB0789-AD70-4659-9CE7-2D572321F606}" dt="2020-03-26T03:27:25.093" v="6"/>
      <pc:docMkLst>
        <pc:docMk/>
      </pc:docMkLst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403596967" sldId="257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403596967" sldId="257"/>
            <ac:inkMk id="3" creationId="{672E3A27-982B-4960-84F4-06F9D47B5ACB}"/>
          </ac:inkMkLst>
        </pc:inkChg>
      </pc:sldChg>
      <pc:sldChg chg="addSp modSp">
        <pc:chgData name="Chad Vidden" userId="fa919fd6-03f8-48d0-9b95-10ac8c9672df" providerId="ADAL" clId="{FFEB0789-AD70-4659-9CE7-2D572321F606}" dt="2020-03-26T03:26:27.678" v="5"/>
        <pc:sldMkLst>
          <pc:docMk/>
          <pc:sldMk cId="2794664127" sldId="258"/>
        </pc:sldMkLst>
        <pc:spChg chg="mod">
          <ac:chgData name="Chad Vidden" userId="fa919fd6-03f8-48d0-9b95-10ac8c9672df" providerId="ADAL" clId="{FFEB0789-AD70-4659-9CE7-2D572321F606}" dt="2020-03-26T02:48:11.179" v="3" actId="15"/>
          <ac:spMkLst>
            <pc:docMk/>
            <pc:sldMk cId="2794664127" sldId="258"/>
            <ac:spMk id="4" creationId="{EF80C27F-E1FE-40DB-9563-885CD6D36EFB}"/>
          </ac:spMkLst>
        </pc:sp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794664127" sldId="258"/>
            <ac:inkMk id="3" creationId="{1C8998FF-824A-44E7-B262-B5B237884A6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738511991" sldId="259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738511991" sldId="259"/>
            <ac:inkMk id="3" creationId="{B3D6156D-7C0C-413E-BDB1-2A6F76C4AA7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863636253" sldId="260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863636253" sldId="260"/>
            <ac:inkMk id="3" creationId="{0193D2D7-8F0A-49A6-82A8-B1FD42DAB437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443307504" sldId="261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443307504" sldId="261"/>
            <ac:inkMk id="3" creationId="{2B5C03B0-B35C-4AD2-9073-60E891C65841}"/>
          </ac:inkMkLst>
        </pc:inkChg>
      </pc:sldChg>
      <pc:sldChg chg="addSp">
        <pc:chgData name="Chad Vidden" userId="fa919fd6-03f8-48d0-9b95-10ac8c9672df" providerId="ADAL" clId="{FFEB0789-AD70-4659-9CE7-2D572321F606}" dt="2020-03-26T03:27:25.093" v="6"/>
        <pc:sldMkLst>
          <pc:docMk/>
          <pc:sldMk cId="1582824043" sldId="262"/>
        </pc:sldMkLst>
        <pc:inkChg chg="add">
          <ac:chgData name="Chad Vidden" userId="fa919fd6-03f8-48d0-9b95-10ac8c9672df" providerId="ADAL" clId="{FFEB0789-AD70-4659-9CE7-2D572321F606}" dt="2020-03-26T03:23:57.973" v="4" actId="9405"/>
          <ac:inkMkLst>
            <pc:docMk/>
            <pc:sldMk cId="1582824043" sldId="262"/>
            <ac:inkMk id="3" creationId="{EF98DC71-FEFC-4013-9005-AD24FB45736D}"/>
          </ac:inkMkLst>
        </pc:ink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1582824043" sldId="262"/>
            <ac:inkMk id="4" creationId="{47D9B2D5-B922-4113-ACE1-148A899CE62F}"/>
          </ac:inkMkLst>
        </pc:inkChg>
        <pc:inkChg chg="add">
          <ac:chgData name="Chad Vidden" userId="fa919fd6-03f8-48d0-9b95-10ac8c9672df" providerId="ADAL" clId="{FFEB0789-AD70-4659-9CE7-2D572321F606}" dt="2020-03-26T03:27:25.093" v="6"/>
          <ac:inkMkLst>
            <pc:docMk/>
            <pc:sldMk cId="1582824043" sldId="262"/>
            <ac:inkMk id="5" creationId="{BC83F89A-B8BF-4791-A10C-9BC3DFB4FDF9}"/>
          </ac:inkMkLst>
        </pc:inkChg>
      </pc:sldChg>
    </pc:docChg>
  </pc:docChgLst>
  <pc:docChgLst>
    <pc:chgData name="Chad Vidden" userId="S::cvidden@uwlax.edu::fa919fd6-03f8-48d0-9b95-10ac8c9672df" providerId="AD" clId="Web-{1FCE854A-F119-C2B9-2E0E-15B8A8B10E8B}"/>
    <pc:docChg chg="modSld">
      <pc:chgData name="Chad Vidden" userId="S::cvidden@uwlax.edu::fa919fd6-03f8-48d0-9b95-10ac8c9672df" providerId="AD" clId="Web-{1FCE854A-F119-C2B9-2E0E-15B8A8B10E8B}" dt="2020-04-14T03:40:03.299" v="24"/>
      <pc:docMkLst>
        <pc:docMk/>
      </pc:docMkLst>
      <pc:sldChg chg="modNotes">
        <pc:chgData name="Chad Vidden" userId="S::cvidden@uwlax.edu::fa919fd6-03f8-48d0-9b95-10ac8c9672df" providerId="AD" clId="Web-{1FCE854A-F119-C2B9-2E0E-15B8A8B10E8B}" dt="2020-04-14T03:40:03.299" v="24"/>
        <pc:sldMkLst>
          <pc:docMk/>
          <pc:sldMk cId="429052514" sldId="263"/>
        </pc:sldMkLst>
      </pc:sldChg>
    </pc:docChg>
  </pc:docChgLst>
  <pc:docChgLst>
    <pc:chgData name="Chad Vidden" userId="fa919fd6-03f8-48d0-9b95-10ac8c9672df" providerId="ADAL" clId="{0D92E75A-0F1F-4DE8-A849-57939D24CFE4}"/>
    <pc:docChg chg="addSld delSld modSld">
      <pc:chgData name="Chad Vidden" userId="fa919fd6-03f8-48d0-9b95-10ac8c9672df" providerId="ADAL" clId="{0D92E75A-0F1F-4DE8-A849-57939D24CFE4}" dt="2020-04-07T02:38:42.426" v="12"/>
      <pc:docMkLst>
        <pc:docMk/>
      </pc:docMkLst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2794664127" sldId="258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2794664127" sldId="258"/>
            <ac:inkMk id="3" creationId="{98EEC423-B973-434B-919D-11CC2B5E5250}"/>
          </ac:inkMkLst>
        </pc:inkChg>
      </pc:sldChg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731333022" sldId="259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731333022" sldId="259"/>
            <ac:inkMk id="3" creationId="{2BEBBE85-8B4B-4E1D-9F06-F6DFBAE2BED1}"/>
          </ac:inkMkLst>
        </pc:inkChg>
      </pc:sldChg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3419939895" sldId="260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3419939895" sldId="260"/>
            <ac:inkMk id="3" creationId="{8FB3A811-B903-4656-9DF6-AEEB91848AB1}"/>
          </ac:inkMkLst>
        </pc:inkChg>
      </pc:sldChg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2008025006" sldId="261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2008025006" sldId="261"/>
            <ac:inkMk id="3" creationId="{4D00E680-9EAB-4A81-AD33-BC932FDC9124}"/>
          </ac:inkMkLst>
        </pc:inkChg>
      </pc:sldChg>
      <pc:sldChg chg="addSp modNotesTx">
        <pc:chgData name="Chad Vidden" userId="fa919fd6-03f8-48d0-9b95-10ac8c9672df" providerId="ADAL" clId="{0D92E75A-0F1F-4DE8-A849-57939D24CFE4}" dt="2020-04-07T02:38:42.426" v="12"/>
        <pc:sldMkLst>
          <pc:docMk/>
          <pc:sldMk cId="1831996118" sldId="262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1831996118" sldId="262"/>
            <ac:inkMk id="3" creationId="{87CB99F5-DB17-4A59-B7A1-85CEF5E1F7C3}"/>
          </ac:inkMkLst>
        </pc:inkChg>
      </pc:sldChg>
      <pc:sldChg chg="add del">
        <pc:chgData name="Chad Vidden" userId="fa919fd6-03f8-48d0-9b95-10ac8c9672df" providerId="ADAL" clId="{0D92E75A-0F1F-4DE8-A849-57939D24CFE4}" dt="2020-04-07T02:03:44.863" v="11" actId="2696"/>
        <pc:sldMkLst>
          <pc:docMk/>
          <pc:sldMk cId="775828528" sldId="263"/>
        </pc:sldMkLst>
      </pc:sldChg>
    </pc:docChg>
  </pc:docChgLst>
  <pc:docChgLst>
    <pc:chgData name="Chad Vidden" userId="S::cvidden@uwlax.edu::fa919fd6-03f8-48d0-9b95-10ac8c9672df" providerId="AD" clId="Web-{2866078A-D5BA-4A86-8251-588E31CBD019}"/>
    <pc:docChg chg="addSld delSld modSld">
      <pc:chgData name="Chad Vidden" userId="S::cvidden@uwlax.edu::fa919fd6-03f8-48d0-9b95-10ac8c9672df" providerId="AD" clId="Web-{2866078A-D5BA-4A86-8251-588E31CBD019}" dt="2020-04-23T15:40:02.397" v="521"/>
      <pc:docMkLst>
        <pc:docMk/>
      </pc:docMkLst>
      <pc:sldChg chg="modSp">
        <pc:chgData name="Chad Vidden" userId="S::cvidden@uwlax.edu::fa919fd6-03f8-48d0-9b95-10ac8c9672df" providerId="AD" clId="Web-{2866078A-D5BA-4A86-8251-588E31CBD019}" dt="2020-04-23T15:15:51.734" v="53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2866078A-D5BA-4A86-8251-588E31CBD019}" dt="2020-04-23T15:15:47.874" v="50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2866078A-D5BA-4A86-8251-588E31CBD019}" dt="2020-04-23T15:15:51.734" v="53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">
        <pc:chgData name="Chad Vidden" userId="S::cvidden@uwlax.edu::fa919fd6-03f8-48d0-9b95-10ac8c9672df" providerId="AD" clId="Web-{2866078A-D5BA-4A86-8251-588E31CBD019}" dt="2020-04-23T15:15:55.703" v="56"/>
        <pc:sldMkLst>
          <pc:docMk/>
          <pc:sldMk cId="2794664127" sldId="258"/>
        </pc:sldMkLst>
        <pc:inkChg chg="del">
          <ac:chgData name="Chad Vidden" userId="S::cvidden@uwlax.edu::fa919fd6-03f8-48d0-9b95-10ac8c9672df" providerId="AD" clId="Web-{2866078A-D5BA-4A86-8251-588E31CBD019}" dt="2020-04-23T15:15:55.703" v="56"/>
          <ac:inkMkLst>
            <pc:docMk/>
            <pc:sldMk cId="2794664127" sldId="258"/>
            <ac:inkMk id="3" creationId="{F76C21F4-B4DB-4B73-8BFF-E31F21AD7E16}"/>
          </ac:inkMkLst>
        </pc:inkChg>
      </pc:sldChg>
      <pc:sldChg chg="delSp modNotes">
        <pc:chgData name="Chad Vidden" userId="S::cvidden@uwlax.edu::fa919fd6-03f8-48d0-9b95-10ac8c9672df" providerId="AD" clId="Web-{2866078A-D5BA-4A86-8251-588E31CBD019}" dt="2020-04-23T15:25:59.757" v="83"/>
        <pc:sldMkLst>
          <pc:docMk/>
          <pc:sldMk cId="1831996118" sldId="262"/>
        </pc:sldMkLst>
        <pc:inkChg chg="del">
          <ac:chgData name="Chad Vidden" userId="S::cvidden@uwlax.edu::fa919fd6-03f8-48d0-9b95-10ac8c9672df" providerId="AD" clId="Web-{2866078A-D5BA-4A86-8251-588E31CBD019}" dt="2020-04-23T15:16:08.859" v="57"/>
          <ac:inkMkLst>
            <pc:docMk/>
            <pc:sldMk cId="1831996118" sldId="262"/>
            <ac:inkMk id="3" creationId="{B213790B-AE2C-401A-94AF-77AAF07966D7}"/>
          </ac:inkMkLst>
        </pc:inkChg>
      </pc:sldChg>
      <pc:sldChg chg="del">
        <pc:chgData name="Chad Vidden" userId="S::cvidden@uwlax.edu::fa919fd6-03f8-48d0-9b95-10ac8c9672df" providerId="AD" clId="Web-{2866078A-D5BA-4A86-8251-588E31CBD019}" dt="2020-04-23T15:16:16.938" v="59"/>
        <pc:sldMkLst>
          <pc:docMk/>
          <pc:sldMk cId="429052514" sldId="263"/>
        </pc:sldMkLst>
      </pc:sldChg>
      <pc:sldChg chg="modSp new modNotes">
        <pc:chgData name="Chad Vidden" userId="S::cvidden@uwlax.edu::fa919fd6-03f8-48d0-9b95-10ac8c9672df" providerId="AD" clId="Web-{2866078A-D5BA-4A86-8251-588E31CBD019}" dt="2020-04-23T15:29:35.734" v="226" actId="20577"/>
        <pc:sldMkLst>
          <pc:docMk/>
          <pc:sldMk cId="3820838845" sldId="263"/>
        </pc:sldMkLst>
        <pc:spChg chg="mod">
          <ac:chgData name="Chad Vidden" userId="S::cvidden@uwlax.edu::fa919fd6-03f8-48d0-9b95-10ac8c9672df" providerId="AD" clId="Web-{2866078A-D5BA-4A86-8251-588E31CBD019}" dt="2020-04-23T15:29:35.734" v="226" actId="20577"/>
          <ac:spMkLst>
            <pc:docMk/>
            <pc:sldMk cId="3820838845" sldId="263"/>
            <ac:spMk id="2" creationId="{AA978893-C7AE-4473-BAA8-C5CEFF314703}"/>
          </ac:spMkLst>
        </pc:spChg>
      </pc:sldChg>
      <pc:sldChg chg="del">
        <pc:chgData name="Chad Vidden" userId="S::cvidden@uwlax.edu::fa919fd6-03f8-48d0-9b95-10ac8c9672df" providerId="AD" clId="Web-{2866078A-D5BA-4A86-8251-588E31CBD019}" dt="2020-04-23T15:16:16.907" v="58"/>
        <pc:sldMkLst>
          <pc:docMk/>
          <pc:sldMk cId="1136512266" sldId="264"/>
        </pc:sldMkLst>
      </pc:sldChg>
      <pc:sldChg chg="modSp new modNotes">
        <pc:chgData name="Chad Vidden" userId="S::cvidden@uwlax.edu::fa919fd6-03f8-48d0-9b95-10ac8c9672df" providerId="AD" clId="Web-{2866078A-D5BA-4A86-8251-588E31CBD019}" dt="2020-04-23T15:32:40.037" v="294"/>
        <pc:sldMkLst>
          <pc:docMk/>
          <pc:sldMk cId="1646216611" sldId="264"/>
        </pc:sldMkLst>
        <pc:spChg chg="mod">
          <ac:chgData name="Chad Vidden" userId="S::cvidden@uwlax.edu::fa919fd6-03f8-48d0-9b95-10ac8c9672df" providerId="AD" clId="Web-{2866078A-D5BA-4A86-8251-588E31CBD019}" dt="2020-04-23T15:29:52.203" v="266" actId="20577"/>
          <ac:spMkLst>
            <pc:docMk/>
            <pc:sldMk cId="1646216611" sldId="264"/>
            <ac:spMk id="2" creationId="{4E65FC09-D0AF-4853-B6D5-AC7D5D5C8C2B}"/>
          </ac:spMkLst>
        </pc:spChg>
      </pc:sldChg>
      <pc:sldChg chg="modSp new modNotes">
        <pc:chgData name="Chad Vidden" userId="S::cvidden@uwlax.edu::fa919fd6-03f8-48d0-9b95-10ac8c9672df" providerId="AD" clId="Web-{2866078A-D5BA-4A86-8251-588E31CBD019}" dt="2020-04-23T15:36:05.232" v="330"/>
        <pc:sldMkLst>
          <pc:docMk/>
          <pc:sldMk cId="157639163" sldId="265"/>
        </pc:sldMkLst>
        <pc:spChg chg="mod">
          <ac:chgData name="Chad Vidden" userId="S::cvidden@uwlax.edu::fa919fd6-03f8-48d0-9b95-10ac8c9672df" providerId="AD" clId="Web-{2866078A-D5BA-4A86-8251-588E31CBD019}" dt="2020-04-23T15:32:45.475" v="300" actId="20577"/>
          <ac:spMkLst>
            <pc:docMk/>
            <pc:sldMk cId="157639163" sldId="265"/>
            <ac:spMk id="2" creationId="{57C02D0F-0C51-4910-9C3E-70530227782A}"/>
          </ac:spMkLst>
        </pc:spChg>
      </pc:sldChg>
      <pc:sldChg chg="modSp new modNotes">
        <pc:chgData name="Chad Vidden" userId="S::cvidden@uwlax.edu::fa919fd6-03f8-48d0-9b95-10ac8c9672df" providerId="AD" clId="Web-{2866078A-D5BA-4A86-8251-588E31CBD019}" dt="2020-04-23T15:37:21.954" v="382"/>
        <pc:sldMkLst>
          <pc:docMk/>
          <pc:sldMk cId="1580263376" sldId="266"/>
        </pc:sldMkLst>
        <pc:spChg chg="mod">
          <ac:chgData name="Chad Vidden" userId="S::cvidden@uwlax.edu::fa919fd6-03f8-48d0-9b95-10ac8c9672df" providerId="AD" clId="Web-{2866078A-D5BA-4A86-8251-588E31CBD019}" dt="2020-04-23T15:36:13.561" v="335" actId="20577"/>
          <ac:spMkLst>
            <pc:docMk/>
            <pc:sldMk cId="1580263376" sldId="266"/>
            <ac:spMk id="2" creationId="{BA1EF0C4-2B2E-4ABC-BD24-0B819C9B943F}"/>
          </ac:spMkLst>
        </pc:spChg>
      </pc:sldChg>
      <pc:sldChg chg="modSp new modNotes">
        <pc:chgData name="Chad Vidden" userId="S::cvidden@uwlax.edu::fa919fd6-03f8-48d0-9b95-10ac8c9672df" providerId="AD" clId="Web-{2866078A-D5BA-4A86-8251-588E31CBD019}" dt="2020-04-23T15:40:02.397" v="521"/>
        <pc:sldMkLst>
          <pc:docMk/>
          <pc:sldMk cId="36125668" sldId="267"/>
        </pc:sldMkLst>
        <pc:spChg chg="mod">
          <ac:chgData name="Chad Vidden" userId="S::cvidden@uwlax.edu::fa919fd6-03f8-48d0-9b95-10ac8c9672df" providerId="AD" clId="Web-{2866078A-D5BA-4A86-8251-588E31CBD019}" dt="2020-04-23T15:37:38.830" v="416" actId="20577"/>
          <ac:spMkLst>
            <pc:docMk/>
            <pc:sldMk cId="36125668" sldId="267"/>
            <ac:spMk id="2" creationId="{D500BFB5-2797-45C4-8527-2E153B90A570}"/>
          </ac:spMkLst>
        </pc:spChg>
      </pc:sldChg>
    </pc:docChg>
  </pc:docChgLst>
  <pc:docChgLst>
    <pc:chgData name="Chad Vidden" userId="S::cvidden@uwlax.edu::fa919fd6-03f8-48d0-9b95-10ac8c9672df" providerId="AD" clId="Web-{976F2E84-E51D-29F1-5D2D-B7C4AC6B650E}"/>
    <pc:docChg chg="addSld delSld modSld">
      <pc:chgData name="Chad Vidden" userId="S::cvidden@uwlax.edu::fa919fd6-03f8-48d0-9b95-10ac8c9672df" providerId="AD" clId="Web-{976F2E84-E51D-29F1-5D2D-B7C4AC6B650E}" dt="2020-04-01T15:47:22.704" v="604"/>
      <pc:docMkLst>
        <pc:docMk/>
      </pc:docMkLst>
      <pc:sldChg chg="modSp">
        <pc:chgData name="Chad Vidden" userId="S::cvidden@uwlax.edu::fa919fd6-03f8-48d0-9b95-10ac8c9672df" providerId="AD" clId="Web-{976F2E84-E51D-29F1-5D2D-B7C4AC6B650E}" dt="2020-04-01T03:00:45.497" v="53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976F2E84-E51D-29F1-5D2D-B7C4AC6B650E}" dt="2020-04-01T03:00:37.996" v="37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976F2E84-E51D-29F1-5D2D-B7C4AC6B650E}" dt="2020-04-01T03:00:45.497" v="53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35" v="57"/>
        <pc:sldMkLst>
          <pc:docMk/>
          <pc:sldMk cId="403596967" sldId="257"/>
        </pc:sldMkLst>
      </pc:sldChg>
      <pc:sldChg chg="delSp modSp">
        <pc:chgData name="Chad Vidden" userId="S::cvidden@uwlax.edu::fa919fd6-03f8-48d0-9b95-10ac8c9672df" providerId="AD" clId="Web-{976F2E84-E51D-29F1-5D2D-B7C4AC6B650E}" dt="2020-04-01T03:01:22.045" v="62" actId="20577"/>
        <pc:sldMkLst>
          <pc:docMk/>
          <pc:sldMk cId="2794664127" sldId="258"/>
        </pc:sldMkLst>
        <pc:spChg chg="mod">
          <ac:chgData name="Chad Vidden" userId="S::cvidden@uwlax.edu::fa919fd6-03f8-48d0-9b95-10ac8c9672df" providerId="AD" clId="Web-{976F2E84-E51D-29F1-5D2D-B7C4AC6B650E}" dt="2020-04-01T03:01:22.045" v="62" actId="20577"/>
          <ac:spMkLst>
            <pc:docMk/>
            <pc:sldMk cId="2794664127" sldId="258"/>
            <ac:spMk id="2" creationId="{0103A535-FB13-4EBB-BEB4-7B8A6B93EF09}"/>
          </ac:spMkLst>
        </pc:spChg>
        <pc:inkChg chg="del">
          <ac:chgData name="Chad Vidden" userId="S::cvidden@uwlax.edu::fa919fd6-03f8-48d0-9b95-10ac8c9672df" providerId="AD" clId="Web-{976F2E84-E51D-29F1-5D2D-B7C4AC6B650E}" dt="2020-04-01T03:01:15.920" v="61"/>
          <ac:inkMkLst>
            <pc:docMk/>
            <pc:sldMk cId="2794664127" sldId="258"/>
            <ac:inkMk id="3" creationId="{1C8998FF-824A-44E7-B262-B5B237884A6F}"/>
          </ac:inkMkLst>
        </pc:inkChg>
      </pc:sldChg>
      <pc:sldChg chg="delSp modSp new mod modClrScheme chgLayout modNotes">
        <pc:chgData name="Chad Vidden" userId="S::cvidden@uwlax.edu::fa919fd6-03f8-48d0-9b95-10ac8c9672df" providerId="AD" clId="Web-{976F2E84-E51D-29F1-5D2D-B7C4AC6B650E}" dt="2020-04-01T03:02:36.408" v="162"/>
        <pc:sldMkLst>
          <pc:docMk/>
          <pc:sldMk cId="731333022" sldId="259"/>
        </pc:sldMkLst>
        <pc:spChg chg="mod ord">
          <ac:chgData name="Chad Vidden" userId="S::cvidden@uwlax.edu::fa919fd6-03f8-48d0-9b95-10ac8c9672df" providerId="AD" clId="Web-{976F2E84-E51D-29F1-5D2D-B7C4AC6B650E}" dt="2020-04-01T03:01:57.656" v="123" actId="20577"/>
          <ac:spMkLst>
            <pc:docMk/>
            <pc:sldMk cId="731333022" sldId="259"/>
            <ac:spMk id="2" creationId="{83ADDD7C-00D2-4E2C-924B-504F60202A4F}"/>
          </ac:spMkLst>
        </pc:spChg>
        <pc:spChg chg="del">
          <ac:chgData name="Chad Vidden" userId="S::cvidden@uwlax.edu::fa919fd6-03f8-48d0-9b95-10ac8c9672df" providerId="AD" clId="Web-{976F2E84-E51D-29F1-5D2D-B7C4AC6B650E}" dt="2020-04-01T03:01:33.530" v="66"/>
          <ac:spMkLst>
            <pc:docMk/>
            <pc:sldMk cId="731333022" sldId="259"/>
            <ac:spMk id="3" creationId="{F5D45524-B884-48D3-9DCB-60B3FA8A1D22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44" v="60"/>
        <pc:sldMkLst>
          <pc:docMk/>
          <pc:sldMk cId="738511991" sldId="259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5:32.900" v="296"/>
        <pc:sldMkLst>
          <pc:docMk/>
          <pc:sldMk cId="2436658890" sldId="260"/>
        </pc:sldMkLst>
        <pc:spChg chg="mod">
          <ac:chgData name="Chad Vidden" userId="S::cvidden@uwlax.edu::fa919fd6-03f8-48d0-9b95-10ac8c9672df" providerId="AD" clId="Web-{976F2E84-E51D-29F1-5D2D-B7C4AC6B650E}" dt="2020-04-01T03:02:51.377" v="188" actId="20577"/>
          <ac:spMkLst>
            <pc:docMk/>
            <pc:sldMk cId="2436658890" sldId="260"/>
            <ac:spMk id="2" creationId="{C542EB2A-86C5-40CB-9338-52C0A6B8E721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13" v="59"/>
        <pc:sldMkLst>
          <pc:docMk/>
          <pc:sldMk cId="2863636253" sldId="260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9:13.894" v="358"/>
        <pc:sldMkLst>
          <pc:docMk/>
          <pc:sldMk cId="760829661" sldId="261"/>
        </pc:sldMkLst>
        <pc:spChg chg="mod">
          <ac:chgData name="Chad Vidden" userId="S::cvidden@uwlax.edu::fa919fd6-03f8-48d0-9b95-10ac8c9672df" providerId="AD" clId="Web-{976F2E84-E51D-29F1-5D2D-B7C4AC6B650E}" dt="2020-04-01T03:05:47.416" v="300" actId="20577"/>
          <ac:spMkLst>
            <pc:docMk/>
            <pc:sldMk cId="760829661" sldId="261"/>
            <ac:spMk id="2" creationId="{98A1BD8D-A2F5-4220-A253-9BF93BC6F95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82" v="58"/>
        <pc:sldMkLst>
          <pc:docMk/>
          <pc:sldMk cId="2443307504" sldId="261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0:43.508" v="478"/>
        <pc:sldMkLst>
          <pc:docMk/>
          <pc:sldMk cId="382568378" sldId="262"/>
        </pc:sldMkLst>
        <pc:spChg chg="mod">
          <ac:chgData name="Chad Vidden" userId="S::cvidden@uwlax.edu::fa919fd6-03f8-48d0-9b95-10ac8c9672df" providerId="AD" clId="Web-{976F2E84-E51D-29F1-5D2D-B7C4AC6B650E}" dt="2020-04-01T03:09:25.973" v="374" actId="20577"/>
          <ac:spMkLst>
            <pc:docMk/>
            <pc:sldMk cId="382568378" sldId="262"/>
            <ac:spMk id="2" creationId="{71526A8E-2404-4F5F-B7C8-86679186F953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04" v="56"/>
        <pc:sldMkLst>
          <pc:docMk/>
          <pc:sldMk cId="1582824043" sldId="262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1:42.417" v="530"/>
        <pc:sldMkLst>
          <pc:docMk/>
          <pc:sldMk cId="1320289313" sldId="263"/>
        </pc:sldMkLst>
        <pc:spChg chg="mod">
          <ac:chgData name="Chad Vidden" userId="S::cvidden@uwlax.edu::fa919fd6-03f8-48d0-9b95-10ac8c9672df" providerId="AD" clId="Web-{976F2E84-E51D-29F1-5D2D-B7C4AC6B650E}" dt="2020-04-01T03:11:06.181" v="492" actId="20577"/>
          <ac:spMkLst>
            <pc:docMk/>
            <pc:sldMk cId="1320289313" sldId="263"/>
            <ac:spMk id="2" creationId="{307A1DD1-5BE5-4DE5-990C-EB8CA119FAD7}"/>
          </ac:spMkLst>
        </pc:spChg>
      </pc:sldChg>
      <pc:sldChg chg="add replId">
        <pc:chgData name="Chad Vidden" userId="S::cvidden@uwlax.edu::fa919fd6-03f8-48d0-9b95-10ac8c9672df" providerId="AD" clId="Web-{976F2E84-E51D-29F1-5D2D-B7C4AC6B650E}" dt="2020-04-01T03:11:44.151" v="531"/>
        <pc:sldMkLst>
          <pc:docMk/>
          <pc:sldMk cId="3535864880" sldId="264"/>
        </pc:sldMkLst>
      </pc:sldChg>
      <pc:sldChg chg="modSp new modNotes">
        <pc:chgData name="Chad Vidden" userId="S::cvidden@uwlax.edu::fa919fd6-03f8-48d0-9b95-10ac8c9672df" providerId="AD" clId="Web-{976F2E84-E51D-29F1-5D2D-B7C4AC6B650E}" dt="2020-04-01T15:47:22.704" v="604"/>
        <pc:sldMkLst>
          <pc:docMk/>
          <pc:sldMk cId="874562959" sldId="265"/>
        </pc:sldMkLst>
        <pc:spChg chg="mod">
          <ac:chgData name="Chad Vidden" userId="S::cvidden@uwlax.edu::fa919fd6-03f8-48d0-9b95-10ac8c9672df" providerId="AD" clId="Web-{976F2E84-E51D-29F1-5D2D-B7C4AC6B650E}" dt="2020-04-01T03:12:24.731" v="549" actId="20577"/>
          <ac:spMkLst>
            <pc:docMk/>
            <pc:sldMk cId="874562959" sldId="265"/>
            <ac:spMk id="2" creationId="{3B8B10EE-9824-4862-8B41-E1E2E7426F0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6T03:14:35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13430 11285 24 0,'4'3'12'0,"-1"-6"-5"15,-3 3 12-15,0 0-15 0,4 0 0 16,-4 0 2-16,3 10 0 16,-3-4-8-16,0 7 1 15,4 9 4-15,-4-4 1 16,3 7-2-16,1 4 0 16,3 15-1-16,0 6 0 15,0 12 0-15,0 7 0 16,-7 10-1-16,7 9 1 15,-3 6-1-15,-1 9 0 16,1-12 0-16,-4-3 1 0,0-3-2 16,0-13 1-16,0-10-2 15,0-2 1-15,3 0-4 16,1-13 0-16,-1-10-7 16,1-5 1-16</inkml:trace>
  <inkml:trace contextRef="#ctx0" brushRef="#br0" timeOffset="1546.443">16852 9438 30 0,'11'4'15'0,"-4"2"-12"16,0-6 20-16,3 0-21 15,5 3 1-15,2 0 0 0,11 0 0 16,1 0-4-16,6 0 0 16,7 4 3-16,8-4 0 15,3 3-1-15,0 0 0 16,6 1 0-16,12-1 1 16,3 0-1-16,14-3 1 15,1 0-1-15,-1-3 0 16,10 0 0-16,5-3 0 15,10 0-1-15,-4 0 1 16,0 3-1-16,8 0 0 16,10 3 0-16,0 0 0 15,0 4 1-15,7-1 0 0,11 6-1 16,-8-5 0-16,11-1 1 16,4 0 0-16,10 1 0 15,-10-1 1-15,3 0-2 16,14 0 1-16,-10-3 0 15,7 4 0-15,14 2-1 16,-11-6 0-16,4 0 0 16,11 1 1-16,-15-1-2 15,7-3 1-15,8 0 0 16,-15 0 0-16,15 3 0 16,-1-6 0-16,-7-4 0 15,8-2 1-15,-8-4-1 16,1-2 1-16,-5-1-1 15,-2 0 1-15,6-2-1 16,-6 5 1-16,-1-3-1 0,7 4 1 16,-10 2-1-16,3 1 0 15,8 0 0-15,-15-1 0 16,7 1 0-16,1 3 0 16,3-7 0-16,-11 7 0 15,-3-4 0-15,6 4 0 16,-16 0 0-16,2 0 1 15,1 2-1-15,-4-5 0 16,-17 0 0-16,-1-1 1 16,1 4-1-16,-8 3 1 15,-6 0-2-15,-8-4 1 0,-10 1 0 16,-8 3 0-16,-2 3 0 16,-8 0 0-16,-7-3-2 15,-7 0 0-15,-4-4-6 16,-10 1 1-16,-10 3-7 15,-15 0 0-15</inkml:trace>
  <inkml:trace contextRef="#ctx0" brushRef="#br0" timeOffset="4007.512">13413 11282 9 0,'24'6'4'0,"12"-6"5"0,-26 0-8 16,1 4 3-16,3-1 1 15,4 3 1-15,-1-3 0 16,4 3-7-16,4-2 0 0,7 8 6 16,0-9 0-16,-1 4-2 15,8-1 1-15,0 0-1 16,3-3 0-16,4 0-1 15,0-3 1-15,7 0-1 16,-4 3 1-16,8 1-1 16,3 2 0-16,3-3-1 15,4-3 0-15,4 3 0 16,-4 0 1-16,10-3-2 16,1 0 1-16,3 0-1 15,4 3 0-15,3-3 0 16,-3 0 1-16,6-3-1 15,5 0 0-15,-1 0 0 16,7 3 0-16,0-3 0 16,4-3 0-16,0-1 0 15,4 1 0-15,2 0 0 0,-2 0 0 16,3 2 0-16,3 1 0 16,4 0 0-16,3-3 0 15,-3-4 0-15,4 7 0 16,-4 0 0-16,7-3 1 15,-7 3-1-15,0 0 1 16,0-1-1-16,3 8 1 16,4-8-1-16,-10 1 0 15,6 0 0-15,-7 0 0 16,8-3 0-16,-8 0 1 16,-6-1-1-16,3 4 1 0,-1 0 0 15,8 0 0-15,-7 0 0 16,-7-4 0-16,4 1-1 15,-1 0 1-15,-3-3 0 16,0-1 1-16,-15 1-1 16,1-1 0-16,3 4 0 15,-14-3 0-15,1 2-1 16,-5 1 1-16,-3 0-1 16,-7 0 0-16,-7 6 0 15,-7 0 1-15,-11 3-1 16,-3 0 0-16,0 0 0 15,-4 3 0-15,-3 0 0 16,0 4 0-16,0-1 0 16,-4 7 0-16,-3 0 0 15,-4-4 0-15,0 10 0 16,-4 0 0-16,1 6 0 0,0 4 0 16,-1-1 0-16,-2 4 1 15,-1 5-1-15,0 4 0 16,0 3 0-16,0 7 0 15,-3 2-1-15,-1-6 1 16,1 3-1-16,-1 1 1 16,1-1 0-16,-1 7 0 15,1-1 0-15,0-2 0 16,-1-1 0-16,-3 4 0 16,0-10 0-16,-3-3 0 0,-1-6-1 15,-3-1 1-15,0-5 0 16,0-4 0-16,-3-2-1 15,-1-8 1-15,-3-5-1 16,-3 0 0-16,-4-4 1 16,-1-2 0-16,-6-1 0 15,-3-3 0-15,-8-6 0 16,-7-6 0-16,-3 3 0 16,-4-3 1-16,0 0-1 15,-10-1 1-15,-8 1-1 16,-3-3 1-16,-4 2-1 15,-10-2 1-15,4-1-1 16,-4 4 0-16,-11 6 0 16,0 0 0-16,-7 3 0 15,1-3 0-15,-1 0 0 16,-7 0 0-16,0 0 0 16,-10 0 1-16,3 0-2 0,0 3 1 15,-7 1 0-15,-3 2 0 16,-4 3 0-16,7 1 0 15,-7-1 0-15,-4 1 1 16,-3-4-1-16,11 13 0 16,-8-7-1-16,0-2 1 15,-6-4 0-15,10 3 0 16,-7 1 0-16,-4-1 0 16,4-3 0-16,7 7 0 0,-7 3 0 15,0-4 0-15,0-6 0 16,7 4 0-16,0-1-1 15,-7-3 1-15,3-2 0 16,4-4 0-16,4 0 0 16,-8 3 0-16,4-3-1 15,4 0 1-15,7 3 1 16,-4 0 0-16,7 0-1 16,0-3 0-16,3-3 0 15,8 0 0-15,0-3 0 16,3-1 1-16,4-2 0 15,3-1 0-15,-3 4-1 16,3-3 1-16,18 3-1 16,3-1 1-16,8 1-1 15,7-3 1-15,3-1-1 16,7 1 0-16,7 2-6 0,11 1 0 16,3-6-8-16,14 2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6T03:15:02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3538 5001 10 0,'29'-28'5'0,"-8"-13"2"16,-21 29 5-16,3-4-10 16,-3-3 0-16,0 0 0 15,-3 1 1-15,-4-1-5 16,-7 0 1-16,-11 3 2 15,-10 7 1-15,-25 3-2 16,-18 6 0-16,-3 9 0 16,-4 4 1-16,-6 8-1 15,-12 11 0-15,-3 5 0 16,15 4 1-16,2 13-1 16,26-14 0-16,-36 48 0 15,11 12 1-15,10 13-1 0,8 16 1 16,27 9 0-16,22 12 0 15,14 4 0-15,18 9 0 16,21-9-1-16,13-7 1 16,8-3 0-16,25-9 0 15,21-19 2-15,10-19 0 16,4-37 2-16,25-29 0 16,10-34-1-16,-11-41 1 0,8-50 0 15,10-34 0-15,-21-48-3 16,-17-18 1-16,-40-20-2 15,-45-11 0-15,-43 21-1 16,-49 25 1-16,-28 16-1 16,-60 19 0-16,-25 18 0 15,-45 32 0-15,-12 22-8 16,-17 28 0-16,7 32-4 16,4 27 0-16</inkml:trace>
  <inkml:trace contextRef="#ctx0" brushRef="#br0" timeOffset="1742.193">2205 8501 26 0,'32'-38'13'0,"-8"10"-7"16,-20 22 16-16,-4-1-21 16,7 1 0-16,-7 0-1 15,0 6 1-15,3 3-2 16,4 10 0-16,-7 12 1 16,-7 18 1-16,4 17-2 15,3 22 0-15,-7 18 0 16,-4 22 1-16,4 22-1 15,4 7 0-15,-8 6-1 16,4-4 0-16,4-18 0 0,3-19 0 16,0-22 0-16,0-15 0 15,-8-23-4-15,5-18 0 16,3-22 0-16,0-20 0 16</inkml:trace>
  <inkml:trace contextRef="#ctx0" brushRef="#br0" timeOffset="2551.62">2103 8676 13 0,'-7'0'6'0,"14"-12"5"16,-4 6 9-16,4-4-19 15,7 4 1-15,11 0 2 16,-4-7 0-16,7 4-5 16,4-1 1-16,0 1 2 15,10-7 0-15,4 0 0 16,3 1 0-16,1-7-1 15,20-6 0-15,8-7 0 16,-7 4 0-16,-8-4 0 0,-3 1 1 16,-11-4-2-16,-3 7 1 15,-10 6-1-15,-1 3 1 16,-14 6-1-16,-3 4 0 16,3 5-1-16,-7 10 1 15,4 13-1-15,3 6 1 16,0 13-1-16,4 15 0 15,-4 12 0-15,0 20 1 16,0 9-1-16,14 9 1 0,-13-6-1 16,9 7 1-1,19 46 0 1,-1-22 1-16,-7-12-1 16,-6-28 0-16,-15-10-1 15,-7-9 1-15,-14-3 0 16,-11-10 0-16,-13-6-1 15,-15-6 1-15,-32-7 0 16,4-8 1-16,-14-8-1 16,-14-5 1-16,-18-7 0 15,11 0 0-15,3-2 0 16,0-4 0-16,11 6 0 16,17 0 1-16,4 0 0 15,18 7 1-15,7 3-1 16,10-1 1-16,7-2 0 15,11 3 1-15,3-4-1 16,1 1 1-16,10-4-2 0,0 0 1 16,0-2-1-16,0-1 0 15,10 0-1-15,1 1 0 16,0-1-1-16,-1-3 1 16,-3 3-1-16,4-3 1 15,-1 0-3-15,1-3 1 16,-7 4-11-16,3-4 1 15,-7-10-4-15,0-5 1 16</inkml:trace>
  <inkml:trace contextRef="#ctx0" brushRef="#br0" timeOffset="5344.331">3323 10890 19 0,'-10'-25'9'0,"-5"-22"-2"0,5 31 8 15,-1 1-14-15,4 2 0 16,-10-2 0-16,-5-1 1 16,1 0-3-16,-7 1 0 15,7 5 2-15,0 4 0 16,0 3-1-16,-4 6 1 16,0 3-1-16,-14-3 0 0,1 16 0 15,-5 3 1-15,-6 6-1 16,-11 4 0-16,3 8 0 15,5 14 1-15,6-1-1 16,7 3 1-16,4 4-1 16,6 0 1-16,-2-1-1 15,2 1 1-15,8-4-1 16,4 7 1-16,6-4-1 16,0-2 1-16,11 6 0 15,0-1 0-15,0 1-1 16,0 0 1-16,11-4-1 15,0-2 1-15,-4-7-1 16,3 0 0-16,11-9-1 16,8 0 1-16,6-10 0 15,14-9 0-15,8-13 0 16,3-12 0-16,3-9 0 16,4-10 1-16,14-13 0 0,4-2 0 15,0-14 0-15,-8-11 1 16,-6-4-1-16,-11-6 0 15,-4-10 0-15,-6 1 1 16,-19-1-2-16,-2 1 1 16,-19 5-2-16,1-5 1 15,-18 9-1-15,-7 0 0 16,-4 9 0-16,-14 6 1 16,-14 17-1-16,-14 11 0 15,-10 20 1 1,10 3 1-16,7 3-1 15,7 3 1-15,7 3 0 16,8 0 0-16,2 0-3 16,5 0 1-16,-1-3-9 15,0 0 1-15</inkml:trace>
  <inkml:trace contextRef="#ctx0" brushRef="#br0" timeOffset="6155.277">3034 12477 19 0,'-35'47'9'0,"-15"19"1"0,33-38 6 16,-12 10-12-16,-2 15 0 16,-8 7 1-16,-4 12 0 15,-6-3-7-15,10 6 1 16,-3 0 4-16,7 4 0 16,3-4-2-16,-7-9 0 0,7-7-1 15,1-5 1 1,2-4-1-16,1-6 0 0,0 0 0 15,3-10 1 1,8-3 0-16,-1-5 0 0,4-5 0 16,3-5 0-16,4-3 0 15,0-4 0-15,4-3 0 16,3 1 0-16,0-4-1 16,0-3 0-16,0 0-2 15,0-13 0-15,3 1-9 16,4-10 1-16</inkml:trace>
  <inkml:trace contextRef="#ctx0" brushRef="#br0" timeOffset="6727.526">2406 12747 24 0,'7'12'12'0,"4"-9"-1"0,-11-3 11 16,10 0-20-16,-3 0 1 0,7 3 1 15,4 4 0-15,-7 5-5 16,6 4 0-16,15 6 4 16,7 0 0-16,10 3-2 15,4-6 1-15,7 3-2 16,7 6 1-16,-3 3-1 16,3 4 0-16,-7 6 0 15,7-7 1-15,-7 4-1 16,-11-4 1-16,0-2-1 15,-3-4 1-15,0-6-1 16,-7-3 1-16,-7-1-1 16,-4-2 0-16,-7 0-1 15,-3-4 1-15,-4 1-1 16,-4-4 0-16,-3 1 0 16,-3-4 0-16,-4-3 0 15,-4 0 1-15,4-3-1 16,-7 0 1-16,4 0 0 0,-4 0 0 15,3 0 0 1,-6-3 1-16,3 0-1 0,0-3 0 16,3-1-3-16,-7 4 1 15,1-3-9-15,-11-4 1 16</inkml:trace>
  <inkml:trace contextRef="#ctx0" brushRef="#br0" timeOffset="7762.694">797 12778 36 0,'4'3'18'0,"6"-9"-19"16,-10 6 26-16,0 0-25 16,0 0 1-16,0 0-1 15,0 0 1-15,0 0-3 16,7 0 0-16,-7 0-3 16,11-3 0-16,-11 0-5 15,4-1 1-15</inkml:trace>
  <inkml:trace contextRef="#ctx0" brushRef="#br0" timeOffset="8047.935">1238 12574 43 0,'28'13'21'0,"-6"-10"-30"0,-22-3 40 0,0 0-33 16,0 0 1-16,0 0-2 15,0-6 1-15,-7 2 0 16,3 1 0-16,-7 0-9 15,-6 0 1-15</inkml:trace>
  <inkml:trace contextRef="#ctx0" brushRef="#br0" timeOffset="8542.237">829 13336 41 0,'0'10'20'0,"0"-14"-28"0,0 4 35 15,0-6-27-15,0-3 0 0,0-7-1 16,0-6 0-16,4 3 0 16,3-3 1-16,3 0-1 15,1 4 0-15,6 2 0 16,15 3 1-16,7 1 1 15,0 2 1-15,3 4 0 16,-3 3 0-16,0-3 0 16,-8 3 0-16,1 3-1 15,-4 0 1-15,1 0-2 16,-1 0 1-16,-7 6-2 16,0 3 0-16,-3 7-1 15,-4 9 1-15,4 0-4 16,-8-3 1-16,1-3-7 15,-4-7 0-15</inkml:trace>
  <inkml:trace contextRef="#ctx0" brushRef="#br0" timeOffset="9203.493">1686 12402 43 0,'78'15'21'0,"-25"-30"-29"15,-43 15 38-15,1-7-31 16,-4 4 0-16,-7-19-1 15,-7-6 1-15,-14-3 1 16,-7-10 1-16,-15-3-2 16,-17 3 0-16,0 4 0 15,-10 8 1-15,-8 11 0 16,-3 2 0-16,-18 10 0 16,8 15 0-16,2 13-1 15,-2 9 1-15,-8 13 1 16,0 7 0-16,0-4-1 15,11 6 0-15,14 0 0 16,7 4 1-16,7 12-1 16,4 3 0-16,10 6-2 15,10-9 1-15,8 3-3 0,18 7 1 16,17 8-2-16,-4 7 0 16,22 7 1-16,14-7 0 15,21 0 2-15,10 3 1 16,11-6 3-16,0-9 0 15,29-13 1-15,6-10 0 16,15-24 0-16,-1-16 1 16,18-23-1-16,4-27 1 15,-14-19 0-15,-8-13 0 0,-10-15 0 16,-17-19 1-16,-26-16-1 16,-20 3 0-16,-26-6-2 15,-41-13 1-15,-11 7-2 16,-18 3 0-16,-32 3-4 15,-24 9 0-15,-4 7-2 16,-14 12 1-16,-7 13-9 16,-10 12 0-16</inkml:trace>
  <inkml:trace contextRef="#ctx0" brushRef="#br0" timeOffset="10359.304">3041 14061 23 0,'28'-4'11'0,"22"-11"-9"16,-40 5 10-16,1 1-9 15,-1-4 0-15,-6-5 2 16,-4-1 0-16,-4-6-8 16,-13 6 1-16,-4-3 4 0,-18 3 0 15,-25 7-1-15,-20-1 0 16,-8 16-1-16,0 7 1 15,-14 11 0-15,11 14 0 16,-11-1-1-16,4 20 1 16,14 12-4-16,17 15 1 15,4 13-3-15,25 3 0 16,14 4 0-16,17 5 1 0,39 4 2 16,22-3 0-16,24-16 7 15,21-10 0-15,39-21 4 16,21-23 1-16,25-37-1 15,11-37 0-15,-15-42-3 16,-21-18 1-16,-38-16-7 16,-47-18 1-16,-38 2-7 15,-46-15 0-15,-67-22-7 16,-43 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6T03:15:23.0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6847 4333 48 0,'0'0'24'0,"-3"-6"-24"0,-4 12 25 15,-7 13-25-15,-11-6 0 16,-7 9-2-16,-7 9 0 16,-10 3 0-16,-4 7 0 15,4 0-3-15,3 0 1 0,11 0-1 16,-1-4 1-16,12-2 0 16,6-1 1-16,7-12 2 15,1 9 1-15,10-12 3 16,14 3 0-16,4-6 1 15,13-4 1-15,8-2 1 16,4-1 0-16,-1-2-1 16,0-1 1-16,-10 0-2 15,-4 7 0-15,-17 2-2 16,-8 4 0-16,-13 9-2 16,-11 10 0-16,-11-7-4 15,-7 7 1-15,0-10-5 16,0 4 0-16,8-11-6 15,2 1 0-15</inkml:trace>
  <inkml:trace contextRef="#ctx0" brushRef="#br0" timeOffset="796.65">6904 5111 41 0,'7'50'20'0,"-7"-9"-19"0,0-25 33 15,0 6-32-15,0 3 1 16,0 3 0-16,3 3 0 15,-3-6-5-15,4 4 1 16,-4-11 2-16,0-2 1 16,0-3-5-16,-4-10 1 15,1-13-2-15,-1 1 1 16,-6-13-2-16,6-9 0 16,4-10-2-16,0 6 1 0,0-2 1 15,0-1 0-15,4 4 1 16,6 2 1-16,1 4 3 15,3 3 0-15,0 9 3 16,4-6 1-16,-1 10 1 16,8-4 0-16,0 7 0 15,0-1 1-15,-4 10-1 16,0-3 0-16,-7 3-2 16,0 0 1-16,-7 9-3 15,-3-5 1-15,-8 8-3 16,-13 4 1-16,-5 6-3 15,-6-3 0-15,0-1-2 16,3-2 1-16,1 0-4 16,2-4 0-16,8 1-4 15,4-7 1-15</inkml:trace>
  <inkml:trace contextRef="#ctx0" brushRef="#br0" timeOffset="1171.28">7235 5083 37 0,'8'15'18'0,"-5"-2"-15"0,4-13 32 16,0 0-32-16,4 0 0 0,-1-3 1 16,4 0 1-16,4 0-7 15,0-4 0 1,3-2 4-16,-11-1 0 0,5 4-2 15,-5-3 1-15,-3-10-3 16,0 6 1-16,-7 4-2 16,-7 6 1-16,4-7-2 15,-4 10 1-15,0 0-1 16,-4 10 0-16,0-4 1 16,1 10 1-16,6 6 0 15,-6-3 1-15,6-4 1 16,1 4 1-16,6 3 0 15,4 0 1-15,4 0-2 16,6-3 0-16,1 0-5 16,7-10 1-16,-4-3-6 15,7-12 0-15</inkml:trace>
  <inkml:trace contextRef="#ctx0" brushRef="#br0" timeOffset="1441.947">7754 5070 34 0,'4'-6'17'0,"3"-7"-17"0,-7 13 28 16,0 0-26-16,0 0 0 16,0 10 0-16,-4-7 1 15,1 6-4-15,-4 1 0 16,-1 2 2-16,-2-2 0 16,-4-1-1-16,0 1 0 0,0-1 0 15,3 7 1-15,0-1-1 16,4 7 1-16,0 0-1 15,7-3 0-15,4 0-1 16,6 0 1-16,12-4-2 16,-8-2 0-16,10-4-7 15,5-9 0-15,6-6-2 16,-3-7 1-16</inkml:trace>
  <inkml:trace contextRef="#ctx0" brushRef="#br0" timeOffset="1622.844">8132 5205 31 0,'7'35'15'0,"0"-32"-15"0,-11 0 27 16,4 0-28-16,-3 3 1 15,3-3-4-15,-7-3 0 16,3 3-3-16,4-3 0 15</inkml:trace>
  <inkml:trace contextRef="#ctx0" brushRef="#br0" timeOffset="1786.822">8005 5026 24 0,'7'35'12'0,"10"-10"-13"0,-13-19 14 0,6 4-19 16,4-4 0-16,8 0-6 16,-1 4 1-16</inkml:trace>
  <inkml:trace contextRef="#ctx0" brushRef="#br0" timeOffset="2357.778">8548 5124 34 0,'7'9'17'0,"0"-9"-21"16,-7 0 35-16,0 0-31 15,7 0 0-15,-7 3-1 16,0 0 1-16,0 0 0 0,-4 4 0 16,-3 2 0-16,-3 0 0 15,-1 10-1-15,1-6 1 16,-4 2-2-16,3 1 1 15,4-3-3-15,3-1 1 16,4 1-2-16,4-1 0 16,3 1 0-16,0-4 0 15,4-2 0-15,-1 2 1 16,1 0 1-16,-1 1 1 16,1-1 0-16,3 4 0 15,0-7 0-15,0 3 1 16,4 4 1-16,7-1 0 0,-4-5 1 15,11-4 0-15,-1-3 1 16,5-6 1-16,2-7 1 16,1-12 0-16,7-13 0 15,7-6 0-15,-11-12 0 16,-6-10 1-16,-5-15-2 16,-2-17 0-16,-12-5-1 15,-10 3 1-15,-3-16-1 16,-8 12 1-16,-6 1-2 15,-4 15 0-15,-4 16 0 16,-3 15 0-16,-4 23-1 16,0 27 0-16,1 26-1 15,2 25 1-15,5 22-1 16,6 25 1-16,18 25-1 16,7 9 1-16,11-5-2 15,3-4 1-15,1-16-9 0,-1-15 1 16</inkml:trace>
  <inkml:trace contextRef="#ctx0" brushRef="#br0" timeOffset="3229.395">10732 4954 48 0,'-8'22'24'0,"-6"-9"-29"0,7-7 43 15,-3 6-38 1,-8 7 1-16,-7 3-1 0,1 0 0 15,-1 3-2-15,4 4 0 16,3 2-1-16,4 3 1 16,7-9-1-16,3 1 1 15,4-5 0-15,8 1 0 16,6-3 2-16,7-3 0 16,7-4 1-16,0-2 1 15,-3-1 0-15,0 4 1 16,-8-4-1-16,-3 4 0 0,-7-1-2 15,-3 10 1-15,-8 3-1 16,-3-6 0-16,-3-3-2 16,-1 0 1-16,1-4-1 15,-1-3 1-15,4 1 0 16,0-1 1-16,3 1 0 16,4-4 1-16,7-3 0 15,8-3 1-15,6-3 1 16,0 0 0-16,11-10 0 15,6 1 0-15,8-10 0 16,0-6 0-16,0-1-2 16,-7-2 1-16,-4 3-2 15,-3-7 1-15,-7 10-1 16,-1-3 0-16,-6 9-1 16,-7 0 0-16,-4 4 0 15,-4 12 0-15,-6-7-1 16,-4 10 0-16,-4 10 0 15,0-7 1-15,1 9 0 16,-4 4 0-16,3 6 0 0,0-3 1 16,8 3 0-16,-1 9 1 15,8-6-1-15,3 3 0 16,7-3-1-16,4-6 0 16,3-3-5-16,7-4 0 15,4 1-8-15,-4-10 1 16</inkml:trace>
  <inkml:trace contextRef="#ctx0" brushRef="#br0" timeOffset="3498.505">11370 5519 35 0,'-7'6'17'0,"-14"-12"-10"16,17-4 24-16,1-5-28 15,-1 2 0-15,1-3 3 16,-1 7 1-16,1-4-8 16,3 1 1-16,0 2 5 15,3 1 0-15,4 0-2 16,7 2 1-16,0 1-3 16,4 0 1-16,3 0-4 15,7-1 0 1,15 1-14-16,-4-10 1 15</inkml:trace>
  <inkml:trace contextRef="#ctx0" brushRef="#br0" timeOffset="3680.536">11765 5459 40 0,'11'25'20'0,"-4"3"-20"0,-4-21 21 0,1-4-27 16,-4 0 1-16,0 0-9 16,-4-3 1-16,1-13 12 15,-4 1 1-15</inkml:trace>
  <inkml:trace contextRef="#ctx0" brushRef="#br0" timeOffset="3844.897">11663 5327 26 0,'25'7'13'0,"10"-4"-34"16,-25-6 22-16,5-4-5 15,-1-2 0-15</inkml:trace>
  <inkml:trace contextRef="#ctx0" brushRef="#br0" timeOffset="4159.122">11952 5484 48 0,'32'6'24'0,"31"29"-27"0,-41-32 48 16,6-6-46-16,0-3 1 15,0-10-1-15,-3 0 0 0,-4 1 0 16,-7-11 1 0,-7 8-2-16,-7-1 0 0,-7 3-1 15,-3 1 1-15,-5 5-1 16,-2 4 0-16,-4 3 0 16,0 9 0-16,3 7 0 15,4 5 1-15,3 11 0 16,4-4 1-16,7 3-2 15,7 0 0-15,4 0-7 16,6-6 1-16,12-12-1 16,6-4 1-16</inkml:trace>
  <inkml:trace contextRef="#ctx0" brushRef="#br0" timeOffset="4459.753">12816 5098 29 0,'0'-9'14'0,"-14"12"-16"0,7 0 28 16,-3 4-26-16,-8 2 0 15,0-3-1-15,-6 4 0 16,-1 5 1-16,0 4 1 16,8 6 1-16,6-6 1 15,4 3 0-15,14 3 1 16,4-3 2-16,6 0 1 15,12 0 0-15,6 0 0 16,4 0-2-16,-8-3 0 16,-2-4-3-16,-12 1 1 0,-10 3-6 15,-14 0 0-15,-21 3-12 16,-21 0 1-16,-18-1-2 16,-18-2 1-16</inkml:trace>
  <inkml:trace contextRef="#ctx0" brushRef="#br0" timeOffset="5075.894">5690 4553 52 0,'29'3'26'0,"-8"3"-32"16,-18-6 54-16,1 3-48 15,-1 4 1-15,-3-1-1 16,-7 13 1-16,-3 6-2 16,-4 12 0-16,3 1-2 0,-3 9 1 15,7 3-8-15,0-6 0 16,7-16-5-16,-7-3 0 16</inkml:trace>
  <inkml:trace contextRef="#ctx0" brushRef="#br0" timeOffset="5495.737">5937 4456 46 0,'21'6'23'0,"8"-25"-23"0,-19 16 40 0,-10 0-38 16,4-7 0-16,-4-12 1 15,-4 4 1-15,-13-4-6 16,-5 3 1-16,-9 6 3 16,-8 4 0-16,-11 6-3 15,-6 12 1-15,-7 7-3 16,-8 6 0-16,-3 6-5 16,10 13 1-16,-3 3-3 15,7 9 1-15,18 10 0 16,10 9 0-16,18 3 6 15,11 13 1-15,20-16 6 16,15 0 0-16,28-12 4 0,18-10 1 16,-4-25 1-16,10-12 1 15,8-29-4-15,-21-12 0 16,-4-19-2-16,-14-4 0 16,-15-5-5-16,-20-7 0 15,-7 7-16-15,-11-10 0 16,-11 9 0-16,4 14 0 15</inkml:trace>
  <inkml:trace contextRef="#ctx0" brushRef="#br0" timeOffset="6682.004">5348 6986 44 0,'-14'16'22'0,"10"3"-20"15,8-16 41-15,3 0-42 16,-7 3 1-16,7-3 2 16,7 0 1-16,14-3-6 15,1-3 1-15,2 0 3 16,8 3 0-16,-7-6-1 15,7 3 0-15,-11 0-2 16,-7 3 1 0,-7 9-3-1,-3 0 1-15,-8 7-2 0,-3 0 1 16,-3 3-1-16,-4 3 1 16,0-4-2-16,0 4 1 15,3-3 2-15,-6 0 1 16,10 0 0-16,0 3 0 15,3-3 0-15,8-1 0 16,3-2 0-16,7-7 1 16,0-2-4-16,0-4 0 15,0-6-11-15,-3-10 0 16</inkml:trace>
  <inkml:trace contextRef="#ctx0" brushRef="#br0" timeOffset="7162.448">6047 6945 48 0,'28'-43'24'0,"-28"5"-22"0,0 25 35 16,-4-12-37-16,-10 0 1 16,-10 0-1-16,-12 6 1 15,-10 7-2-15,-14 9 1 16,-3 9-1-16,-15 10 1 15,-3-4-4-15,4 16 1 16,2 7-4-16,12 12 0 16,10 16-1-16,7 6 0 15,14 9 5-15,18 10 0 16,4-10 6-16,20-9 0 16,22-9 6-16,17-16 0 15,26-13 2-15,-1-22 0 0,7-24-5 16,0-10 1-16,-3-13-4 15,-15-6 0-15,-7-9-7 16,-6-4 0-16,-18-2-13 16,-4-7 0-16</inkml:trace>
  <inkml:trace contextRef="#ctx0" brushRef="#br0" timeOffset="11651.696">6703 7014 57 0,'10'19'28'0,"-6"31"-24"16,-4-28 28-16,-4 3-30 0,-3 16 0 16,-3 3 0-16,-1 13 0 15,4 5-4-15,4 1 1 16,-8 0-3-16,11-7 0 15,0-9-11-15,11-15 1 16,-1-23-2-16,-3-15 0 16</inkml:trace>
  <inkml:trace contextRef="#ctx0" brushRef="#br0" timeOffset="11920.763">6445 7118 43 0,'-10'28'21'0,"20"-28"-26"15,-10 0 41-15,0 0-32 16,0-9 0-16,11 2 2 16,-4-2 1-16,11-4-9 15,6-2 1-15,1-4 5 16,14-3 1-16,17-3-4 15,4-10 1-15,0 4-5 16,0 0 1-16,-3 6-9 16,-5 6 1-16,-13 3-6 15,-7 10 1-15</inkml:trace>
  <inkml:trace contextRef="#ctx0" brushRef="#br0" timeOffset="12296.534">6713 7563 44 0,'14'10'22'0,"32"-10"-21"0,-24-4 37 0,-1 1-36 16,17-3 0-16,1 0 2 15,11-4 0-15,-1-5-6 16,-7-4 1-16,-3-6 3 15,-7 3 0-15,-4-3-2 16,-7 3 1-16,-3 3-2 16,-14 0 0-16,3 3-1 15,-14 7 1-15,3 6-3 16,-10 3 0-16,0 6 0 16,-4-3 1-16,4 4 0 15,-4 5 0-15,4 1 0 16,7 6 1-16,7-1 1 15,0 4 1-15,0-3-2 16,7 0 0-16,11 0-7 16,0-4 1-16,3-5-3 15,7-4 1-15</inkml:trace>
  <inkml:trace contextRef="#ctx0" brushRef="#br0" timeOffset="12912.093">7504 7344 38 0,'17'-7'19'0,"-17"7"-19"0,0 4 36 16,-7 2-36-16,4 0 1 16,-8 3-1-16,4 1 1 15,-4 2-1-15,1 1 0 16,-8 0 0-16,4-1 0 16,0 4 0-16,0-1 0 0,3-5 0 15,1-1 0-15,3-3-1 16,7-2 1-16,3-4 0 15,11 0 0-15,0 0 1 16,1-4 1-16,6-2 0 16,0 6 0-16,0 3 0 15,-3 0 1-15,-1 1-1 16,-3 2 0-16,-7 6-2 16,-10 4 1-16,-1 3-3 15,-6 3 0-15,-1 3-1 16,1-6 0-16,3 0 0 15,0-7 0-15,7-2 0 16,0-10 0-16,14-4 1 16,3-8 0-16,12-10 1 15,-5 6 0-15,15-28 1 16,3-6 1-16,15-16 1 0,-1-15 1 16,-6-7-1-16,-5-9 1 15,5 6-1-15,-22 3 1 16,4 10-1-16,-11-1 0 15,-3 17-2-15,-8 8 1 16,-10 10 0-16,0 16 1 31,-21 31-1-31,-7 16 0 16,-7 16-2-16,-1 2 1 16,-10 20 0-16,11 15 0 0,7 6-2 15,0 1 1-15,10-7-2 16,7-10 1-16,8-11-3 15,3-14 1-15,0-9-5 16,3-9 1-16,5-9-4 16,-8-10 1-16</inkml:trace>
  <inkml:trace contextRef="#ctx0" brushRef="#br0" timeOffset="13347.444">7606 7174 46 0,'3'7'23'0,"33"11"-24"16,-26-18 45-16,4 4-42 16,8-4 0-16,9 0 0 15,12 3 0-15,6-3-3 16,4 0 0-16,10-10 2 0,1 10 1 16,-8-3-2-16,-6 0 0 15,-4 0-1-15,-4 3 1 16,-14 3-1-16,-3 0 1 15,-7-3-1-15,-8 0 0 16,-3 3-1-16,-10 4 1 16,-4 2-1-16,-8 3 1 15,-6 4 0-15,-7 0 0 16,0 0-2-16,-4 2 1 16,7 1-1-16,8-6 1 15,-1-1 0-15,8-2 0 16,-1-1 0-16,7-3 1 0,12 4 3 15,6-7 0-15,7 0 2 16,0 0 0-16,0 3-1 16,-3 1 1-16,-4-1-1 15,-7 3 0-15,-11 7-2 16,-6 0 0-16,-8 3-5 16,-3-7 0-16,-7 1-11 15,0-7 0-15</inkml:trace>
  <inkml:trace contextRef="#ctx0" brushRef="#br0" timeOffset="13797.362">9585 7798 44 0,'-18'22'22'0,"4"-22"-21"0,11-6 30 0,-4-3-27 16,-4-13 0-16,-3-13 1 16,-4-15 1-16,1-10-8 15,-1-2 0-15,4-14 5 16,3-5 0-16,4-4-2 16,7 4 0-16,4 2 0 15,6-2 0-15,5 24-1 16,6 10 1-16,-7 10 0 15,3 8 0-15,1 8-5 16,0 11 1-16,-4 10-6 16,-7 16 0-16,-7 6-7 15,-7 12 1-15</inkml:trace>
  <inkml:trace contextRef="#ctx0" brushRef="#br0" timeOffset="14157.959">9250 7610 40 0,'28'16'20'0,"32"-10"-17"0,-39-6 31 15,11 0-31-15,10 0 1 16,8 0 1-16,-12 0 1 16,12-6-7-16,-1 3 0 15,-6-4 4-15,-5 1 1 16,-6-3-2-16,-4-1 0 0,-3-2-2 15,-7 2 1-15,-8 1-2 16,-3 0 1-16,-14 5-1 16,0-2 1-16,-3 3-1 15,-4 3 1-15,-1 3-1 16,-2 0 1-16,3 4-1 16,3 2 0-16,1 4-1 15,6 2 0-15,-7 4-2 16,8 6 0-16,10-6 0 15,0-3 0-15,4-7-4 16,6 0 1-16,4-2-6 16,8-4 0-16</inkml:trace>
  <inkml:trace contextRef="#ctx0" brushRef="#br0" timeOffset="14383.1">10061 7654 35 0,'4'6'17'0,"-4"-12"-14"0,0 6 27 16,0-6-28-16,0 6 0 16,0-10 4-16,0 7 1 15,0-3-7-15,3 0 1 16,1-4 4-16,6 1 1 16,5-4-2-16,9-2 1 15,4-7-4-15,8-3 0 16,3-4-7-16,10 4 1 15,0 3-11-15,4 0 1 0</inkml:trace>
  <inkml:trace contextRef="#ctx0" brushRef="#br0" timeOffset="14923.463">11673 7736 40 0,'-24'53'20'0,"6"16"-17"0,15-53 25 16,-1-1-27-16,1-2 1 15,-1-1-2-15,0 1 1 16,1-7-2-16,3-3 1 16,0-3 0-16,3-6 1 15,1-13-1-15,0-12 0 16,3-7 0-16,0-9 0 15,0-6 0-15,0-10 0 0,3 0-1 16,4 10 1-16,4 3 0 16,3 0 1-16,4 3 1 15,3 9 1-15,0 7 1 16,4 9 0-16,3 9 0 16,1 7 0-16,-1 9-1 15,-10 7 1-15,-11 2-2 16,-11 10 0-16,-10 6-3 15,-7 4 0-15,0-1-5 16,0-3 1-16,-7-3-8 16,7 0 0-16,0-6-3 15,-1-6 1-15</inkml:trace>
  <inkml:trace contextRef="#ctx0" brushRef="#br0" timeOffset="15224.266">12206 7519 42 0,'39'7'21'0,"10"-4"-24"0,-38-6 39 16,-1 3-33-16,-2-4 1 15,-1 1 0-15,0 0 0 16,-7 3-6-16,-7 0 0 16,-8 3 4-16,-9 0 0 15,-4 4-2-15,-8-1 1 16,-6 3-1-16,3 1 0 15,0 2-2-15,4 1 1 16,7-4-2-16,3 7 0 0,8-4-2 16,9 10 1-16,8 4-2 15,15-8 1-15,6-2 0 16,7-3 0-16,4-4-4 16,3-3 1-16,4-6-1 15,-4-9 0-15</inkml:trace>
  <inkml:trace contextRef="#ctx0" brushRef="#br0" timeOffset="15510.003">12629 7419 34 0,'29'-13'17'0,"-19"13"-17"16,-10 0 33-16,0 4-34 16,0 2 1-16,-7 3-1 15,-7 4 1-15,-7 2 0 16,-4-2 0-16,1 3 0 15,-5-1 0-15,5 1 0 0,2-3 0 16,5-1 0-16,3 4 1 16,3-4 0-16,8 1 1 15,6 3 1-15,8 2 1 16,6 4-1-16,-3 0 0 16,1 0-1-16,-5-3 1 15,-6 0-4-15,-8 0 0 16,-10 3-10-16,-4-7 0 15,-3-2-3-15,-3-7 1 16</inkml:trace>
  <inkml:trace contextRef="#ctx0" brushRef="#br0" timeOffset="16259.74">14055 7419 47 0,'-29'16'23'0,"-38"15"-25"0,50-25 45 15,-15 4-43-15,0-1 1 16,-3 4 0-16,3-4 1 16,1 0-2-16,6 1 0 15,7-1 1-15,4-3 0 16,7 1 0-16,7-1 0 31,28 0 0-31,4 1 0 16,0 2-1-16,-1-3 1 15,-6 4-1-15,-7-1 1 16,-4 10-1-16,-11 9 0 16,-10-3-1-16,-7-3 1 0,-3 0-1 15,-5 3 1-15,5-6-1 16,-1-3 0-16,4-4 1 16,4-2 1-16,6-1-1 15,4-3 1-15,7-3-1 16,7-6 0-16,11 0 1 15,10-6 0-15,4-1-1 16,3-2 1-16,-3-7-1 16,7-3 1-16,3-9 0 15,1 2 0-15,-1 4-1 16,-7 0 1-16,-6 3-1 16,-5 0 1-16,-6 7-2 15,-7-1 1-15,-4 3-1 16,-7 1 0-16,-7 3 0 15,-4-1 0-15,-10 10-1 16,-3 3 1-16,-4 4 0 0,-4 2 0 16,4 7 0-16,3-4 1 15,0 4-1-15,4 6 1 16,7 3 0-16,7 3 0 16,7 0-1-16,7 1 0 15,8-4-3-15,2 0 0 16,8-10-9-16,0-5 1 15,-1-4-3-15,1-6 1 16</inkml:trace>
  <inkml:trace contextRef="#ctx0" brushRef="#br0" timeOffset="16500.95">14559 7808 41 0,'-3'-3'20'0,"-4"-19"-22"16,3 19 39-16,-3-10-34 16,0-6 0-16,0-9 0 15,3 0 1-15,1 3-5 16,3 3 0-16,7 0 3 16,3 3 1-16,5 3-2 15,2 4 0-15,1-1-5 16,3 7 1-16,0 3-11 15,4 0 0-15</inkml:trace>
  <inkml:trace contextRef="#ctx0" brushRef="#br0" timeOffset="16666.65">14905 7751 22 0,'3'16'11'0,"1"9"-6"0,-4-22 4 16,0 0-11-16,0 0 1 16,0-3-10-16,3-9 0 15</inkml:trace>
  <inkml:trace contextRef="#ctx0" brushRef="#br0" timeOffset="16844.559">14764 7497 29 0,'3'10'14'0,"11"12"-14"15,-7-22 25-15,1 3-27 16,6 0 0-16,3 3-4 16,1 0 0-16,3 1 1 15,4-4 1-15</inkml:trace>
  <inkml:trace contextRef="#ctx0" brushRef="#br0" timeOffset="17145.026">15159 7657 43 0,'10'13'21'0,"12"-7"-25"0,-15-6 40 15,7-6-36-15,3 0 0 16,1-4 0-16,3-2 0 15,-3-1-1-15,0 0 1 16,-4 1-1-16,-7-1 1 16,-4 4-1-16,-6 0 1 15,-4 2-1-15,-4 7 0 16,0 3 0-16,-3 4 1 0,0 2-1 16,4 10 1-16,-1 3 0 15,4 3 0-15,7 0 0 16,7-3 0-16,4 0-3 15,6 0 1-15,12-3-9 16,2-7 0-16</inkml:trace>
  <inkml:trace contextRef="#ctx0" brushRef="#br0" timeOffset="17445.796">15928 7394 17 0,'0'-10'8'0,"-32"20"0"16,22-7 1-16,-1 0-9 16,-7 3 0-16,-3 4 2 0,0 2 1 15,3 4-1-15,4 0 0 16,0 2 4-16,4 1 0 16,3 0 2-16,3 3 1 15,8 0 1-15,3 0 0 16,10 3-2-16,11 0 0 15,8 0-1-15,-1-3 0 16,-3-9-3-16,-4-1 0 16,-10 4-4-16,-11 0 1 15,-11 9-7-15,-24-3 0 0,-14 3-12 16,-15-3 1-16</inkml:trace>
  <inkml:trace contextRef="#ctx0" brushRef="#br0" timeOffset="18466.537">5405 8770 31 0,'-4'29'15'0,"11"-7"1"0,-7-22 11 15,11-7-22-15,-1 10 0 16,4-3 3-16,4 4 0 16,10-8-9-16,0-2 0 0,15 0 7 15,-4 3 0-15,-1 0-3 16,-2 3 0-16,-8-3-2 15,-7 3 1-15,-7 0-3 16,-7 9 1-16,-7 7-1 16,-3-4 0-16,-4 7-1 15,-4-3 1-15,8 6-1 16,-8-4 0-16,4 1 0 16,3 3 1-16,4-3 0 15,4-3 0-15,6-1 0 16,8 1 1-16,-7 3 1 15,6 0 1-15,-3-4-1 16,-3-5 1-16,-4-1-2 16,0 1 1-16,-10 2-1 15,-8 4 0-15,-10 3-2 16,-11 3 1-16,-3-7-8 0,0 1 0 16,-4-10-6-16,7-6 0 15</inkml:trace>
  <inkml:trace contextRef="#ctx0" brushRef="#br0" timeOffset="18947.064">6110 8777 49 0,'46'3'24'0,"-7"-13"-22"16,-32 7 39-16,0-3-39 15,0 0 0-15,-7-4 0 16,-14-2 0-16,-4-1-4 16,-21 1 1-16,-10 2 2 15,-11 1 1-15,-3 6-3 16,-12 0 1-16,-6 6-3 15,-7 3 0-15,-7 3-4 16,10 10 1-16,1 6-3 16,2 4 0-16,8-1 0 15,14 6 0-15,11 10 4 16,10 0 0-16,22 16 6 16,24 6 1-16,14 3 4 15,10 0 0-15,29-7 2 0,18-15 1 16,10-15 1-16,0-17 1 15,-6-15-4-15,-1-19 1 32,18-50-5-32,-22-9 1 15,-6 6-9-15,-29 3 0 16,-3 0-12-16,-18 13 0 16</inkml:trace>
  <inkml:trace contextRef="#ctx0" brushRef="#br0" timeOffset="19338.592">6692 9162 44 0,'-7'19'22'0,"-14"16"-14"0,21-26 29 15,-11 10-37-15,4 6 1 16,0 13-1-16,-3 9 1 16,-4 6-2-16,3 7 1 15,0-7-4-15,8-3 1 16,3-19-9-16,3-15 1 16,8-16-3-16,-11-12 0 15</inkml:trace>
  <inkml:trace contextRef="#ctx0" brushRef="#br0" timeOffset="19562.633">6198 9084 57 0,'11'16'28'0,"35"-4"-32"15,-25-12 58-15,0-6-50 16,21 0 0-16,25-1 0 15,22-5 1-15,13-10-8 16,18-9 1-16,-4 2 1 16,-3 4 1-16,-14 6-9 15,-18 7 0-15,-14 6-10 16,-28 9 0-16</inkml:trace>
  <inkml:trace contextRef="#ctx0" brushRef="#br0" timeOffset="20419.035">7024 9620 53 0,'17'7'26'0,"19"-11"-30"16,-19 4 41-16,5-3-37 15,2-6 0-15,1-4-1 16,-4-2 1-16,-3-1-1 15,-4 0 0-15,-7 1-1 16,-11-1 1-16,-3 6-1 16,-3 7 0-16,-1 3-2 15,-10 3 1-15,0 4-1 16,3 2 1-16,-3 10 0 16,7-6 1-16,0 5 0 15,3 4 1-15,4 7 1 0,7-4 0 16,7 0 2-16,4-3 0 15,6 0-1-15,8-4 0 16,7-5-8-16,10-7 1 16,1 0-5-16,-1-9 1 15</inkml:trace>
  <inkml:trace contextRef="#ctx0" brushRef="#br0" timeOffset="20853.882">7743 9542 48 0,'0'0'24'0,"0"0"-27"16,0 0 46-16,0 3-43 16,-3 3 0-16,-8 4 0 15,-3-1 0-15,-7 0 0 16,7-2 0-16,-7-1 0 16,3 0 0-16,1 1 0 15,2-1 1-15,8 3-2 16,0 1 1-16,7-1-1 0,7-3 0 15,15 4 0-15,-1-1 1 16,7 4-1-16,0 2 1 16,-3-5 0-16,0 5 0 15,-11 1 0-15,-4 0 0 16,-6 3-3-16,-11 3 0 16,-4-4-6-16,1-2 1 15,-15-3-5-15,7-7 0 16</inkml:trace>
  <inkml:trace contextRef="#ctx0" brushRef="#br0" timeOffset="21110.739">8192 8796 29 0,'38'-35'14'0,"-17"19"-4"15,-17 13 21-15,0 6-30 16,-4 7 0-16,-8 5 0 16,-2 11 1-16,-4 8-3 15,-11 13 1-15,-3 13 1 16,-4 2 0-16,4 14-2 16,7 2 0-16,7 4-5 15,-4-10 1-15,7-10-7 16,4-11 1-16</inkml:trace>
  <inkml:trace contextRef="#ctx0" brushRef="#br0" timeOffset="21334.685">7835 9307 53 0,'28'28'26'0,"54"-31"-27"0,-65-7 51 16,22-5-48-16,17-4 0 0,19-9-1 16,13-16 0-16,0 6-5 15,-7 7 0-15,7 6-8 16,-17 9 1-16,-4 10-6 16,-7 6 0-16</inkml:trace>
  <inkml:trace contextRef="#ctx0" brushRef="#br0" timeOffset="21890.398">9394 9909 44 0,'11'62'22'15,"7"-52"-25"-15,-15-10 37 0,1 3-34 16,-1 0 1-16,1-15 0 15,-4-10 1-15,0-13-2 16,0-6 1-16,3-12 0 16,1 3 1-16,-1-13-1 15,1 0 1-15,3-9-1 16,0-3 0-16,11 3-1 16,-1 6 1-16,8 7-1 15,3 5 1-15,0 10-1 16,-6 10 1-16,-1 18-6 15,-7 13 1-15,0 12-10 16,-14 7 0-16</inkml:trace>
  <inkml:trace contextRef="#ctx0" brushRef="#br0" timeOffset="22325.328">9313 9746 55 0,'60'12'27'0,"50"-12"-33"0,-75-3 45 15,11-3-40-15,7 0 1 0,3 2-1 16,1 1 1-16,-1 3 0 16,-10-3 0-16,-7 3-1 15,-8-3 0-15,-2 0 1 16,-8-7 0-16,-7 1-1 15,-3-3 1-15,-4-1-1 16,0 4 1-16,-14 2-1 16,0 1 1-16,0 6 0 15,-8 0 0-15,1 3 0 16,-10 3 0-16,-1 7-2 16,7 6 1-16,4 3 0 15,4 6 0-15,3 3-1 16,7 4 1-16,3-7 0 15,8-6 1-15,3-9 2 16,3-10 0-16,8-13-1 16,-4-5 0-16,0-4-3 0,-3-6 1 15,0 6-11-15,-1-6 1 16,-3-3-3-16,-3 2 1 16</inkml:trace>
  <inkml:trace contextRef="#ctx0" brushRef="#br0" timeOffset="22566.326">10146 9743 40 0,'7'0'20'0,"4"-10"-16"0,-8 7 38 0,1-3-38 16,3-7 0-16,0 4 3 15,3-7 1-15,-3 4-9 16,7-1 1-16,15 4 6 15,2-1 0-15,5 1-3 16,-1-1 1-16,0 1-7 16,4 0 1-16,-7-1-9 15,-4 1 0-15,-3-4-8 16,-4 4 1-16</inkml:trace>
  <inkml:trace contextRef="#ctx0" brushRef="#br0" timeOffset="23106.026">12185 9614 45 0,'-21'0'22'0,"-29"3"-20"0,29 3 33 0,-7 4-34 15,-7 2 1-15,3 4 0 16,0 0 0-16,4 3-3 15,-4-4 1-15,11 7 1 16,3 3 1-16,8 0-2 16,3 0 1-16,7 0-2 15,7-9 1-15,0-3 0 16,7-7 0-16,7-9-1 16,11-7 0-16,0-5 0 15,3-7 1-15,-3-3 0 16,-4-7 0-16,-3 1-1 15,-4 6 1-15,-4 3-1 16,1 3 1-16,-4 3 0 16,-3 7 1-16,-1 3-1 0,-3 9 0 15,-3 13 0-15,-1 6 0 16,1 6-2-16,3 0 0 16,4 0-4-16,6 0 0 15,8-9-7-15,3-9 0 16</inkml:trace>
  <inkml:trace contextRef="#ctx0" brushRef="#br0" timeOffset="23375.879">12764 8949 39 0,'-8'41'19'0,"-9"0"-18"16,10-22 29-16,-4 15-29 16,-3 16 0-16,0 16 0 15,-4 22 1-15,1 3-3 16,3 3 1-16,7 0 0 16,3-9 0-16,0-13-5 15,4-19 1-15,4-18-6 16,3-23 0-16,7-12-2 15,4-12 0-15</inkml:trace>
  <inkml:trace contextRef="#ctx0" brushRef="#br0" timeOffset="23616.378">13049 8836 36 0,'7'50'18'0,"-17"16"-22"0,6-47 37 16,1 16-33-16,-8 12 0 15,1 15 0-15,2 14 1 16,1 8-1-16,4-12 0 0,-1 1-1 16,1-20 0-16,-1-9-7 15,1-10 1-15,-1-15-3 16,-3-10 0-16</inkml:trace>
  <inkml:trace contextRef="#ctx0" brushRef="#br0" timeOffset="23782.388">12767 9517 46 0,'21'19'23'0,"25"-16"-25"15,-28-10 45-15,6-5-43 16,1-1 1-16,10 1-5 15,1-1 1-15,6 4-8 16,0-1 0-16,4 4-3 16,4-3 1-16</inkml:trace>
  <inkml:trace contextRef="#ctx0" brushRef="#br0" timeOffset="24472.014">14347 9413 62 0,'-10'19'31'0,"-36"-9"-49"0,28-7 64 0,-6 6-46 15,-8 0 1-15,7 1 0 16,1 2 1-16,2 1-3 16,5-1 1-16,3 1-1 15,3 3 1-15,4-7-1 16,7-3 1-16,0 1-1 16,7-4 0-16,11 3 0 15,10-3 0-15,0 3 1 16,-3 1 1-16,-4-1-1 15,-3-3 0-15,-8 0-1 16,-6 4 1-16,-8 8-1 16,-6 1 0-16,-8 3 0 15,0-4 1-15,4 1-1 16,-3-3 0-16,3-1 0 0,-1 1 0 16,8-1 0-16,4-2 1 15,3-4-1-15,3 0 1 16,8 0 1-16,10-2 0 15,11-4 1-15,3-7 1 16,4-5 0-16,7-10 1 16,3-3-2-16,4 3 0 15,-11-3-1-15,-3-3 1 16,-11 2-2-16,-6 1 0 16,-5 3-1-16,-3 4 0 15,-3-4 0-15,-4 6 0 16,-7 7-1-16,-4 5 1 0,-3 8-1 15,-3 5 1-15,-4 3-1 16,-4 4 1-16,4 3 0 16,0-6 1-16,3 5 0 15,8 7 0-15,6 1-1 16,8-1 1-16,7-3-5 16,-1-7 1-16,8-2-11 15,7-7 1-15</inkml:trace>
  <inkml:trace contextRef="#ctx0" brushRef="#br0" timeOffset="24742.158">14884 9733 31 0,'0'22'15'0,"-4"-22"-4"0,1-3 15 15,-1-10-24-15,1 1 1 16,-4-7 1-16,-1 0 0 15,1 4-4-15,4-1 0 16,-1 0 4-16,4 4 1 16,4-1-2-16,3 4 1 15,4-1-1-15,6 1 1 16,4-1-2-16,11 4 0 16,0 0-6-16,3 3 1 15,-3 3-7-15,0 0 0 0,-8 0-6 16,1 3 1-16</inkml:trace>
  <inkml:trace contextRef="#ctx0" brushRef="#br0" timeOffset="24909.457">15272 9661 33 0,'0'22'16'0,"10"16"-15"15,-10-32 25-15,0 0-26 16,4 0 1-16,-4 4-2 15,3-4 1-15,1-3-3 16,-1-3 0-16,5-6-7 16,-1-7 1-16</inkml:trace>
  <inkml:trace contextRef="#ctx0" brushRef="#br0" timeOffset="25087.491">15275 9520 27 0,'11'31'13'0,"-1"-21"-7"0,-6-7 19 16,3 0-26-16,4 0 1 15,3 3-4-15,0 1 1 16,3-1-2-16,5-3 0 16,2 0-4-16,5 0 1 15</inkml:trace>
  <inkml:trace contextRef="#ctx0" brushRef="#br0" timeOffset="25373.173">15727 9667 30 0,'25'3'15'0,"20"1"-10"15,-27-8 30-15,3 1-34 16,4-3 1-16,0-3 0 16,-4-1 0-16,0 4-3 15,-7-3 0-15,-3-1 1 16,-4 1 1-16,-7 2-1 15,-7 1 0-15,-11 3-1 16,-7 3 1-16,1 0-1 16,-1 3 1-16,0 3 0 15,8 7 1-15,-1 6-1 16,4 3 1-16,3 0-1 16,4 3 0-16,11-3-2 0,10 0 1 15,11-4-9-15,10-2 0 16,7-3-1-16,11-10 0 15</inkml:trace>
  <inkml:trace contextRef="#ctx0" brushRef="#br0" timeOffset="25658.31">16514 9442 2 0,'-18'-4'1'0,"-28"17"11"0,35-10-9 0,-10 3 3 15,0 1 1-15,0-1 3 16,7 3 0-16,0 1-10 16,3 2 0-16,4 1 11 15,0 9 0-15,7-7-2 16,11 7 1-16,6 7-2 16,19-1 0-16,6 0-3 15,-3 0 1-15,-4-3-4 16,-7 4 0-16,-7-1-5 15,-14 6 1-15,-14 7-9 16,-21-3 1-16,-21 6-6 16,-11-7 0-16</inkml:trace>
  <inkml:trace contextRef="#ctx0" brushRef="#br0" timeOffset="26649.973">5263 11063 39 0,'8'19'19'0,"-8"-19"-12"0,0 3 20 16,0 0-25-16,0 3 1 16,0 3 0-16,-11 4 1 15,4 6-5-15,3 3 0 16,-10 0 3-16,11 0 1 16,-8-3-1-16,11 2 0 15,0 1-1-15,11 0 1 16,-8-3-2-16,11 3 0 15,11-9-4-15,10-7 0 16,8-6-11-16,-1-9 1 0</inkml:trace>
  <inkml:trace contextRef="#ctx0" brushRef="#br0" timeOffset="26845.004">5588 11003 40 0,'0'28'20'0,"-14"29"-15"16,10-45 27-16,-6 10-30 16,-11 10 1-16,-4 5 0 15,0 10 1-15,-10 10-6 16,10 15 1-16,-3 0-2 16,-4 0 0-16,15-6-10 15,-1-10 0-15</inkml:trace>
  <inkml:trace contextRef="#ctx0" brushRef="#br0" timeOffset="27384.114">5870 11304 41 0,'39'-22'20'0,"-18"-3"-15"0,-14 13 28 0,4-10-31 16,-11-7 0-16,0-5 1 15,-11-4 1-15,1-2-5 16,-8-1 1-16,-3 3 1 15,-7 1 1-15,-4 5-1 16,-14 7 0-16,-7 0-1 16,-7 3 1-16,-10 6-1 15,-1 10 0-15,0 12-1 16,-6 7 1-16,6 6-3 16,-3 12 0-16,11 10-4 15,3 9 1-15,0 13-3 16,10 6 1-16,8 19 0 15,17 15 0-15,15 7 3 16,20 3 0-16,15 0 5 0,21-13 0 16,14-6 4-16,14-13 1 15,7-24 4-15,18-19 1 16,10-29-1-16,-10-18 1 16,-4-20-3-16,1-8 1 15,-15-23-4-15,-14-9 0 16,-7-12-10-16,-29-1 0 15,-16-3-10-15,-15 7 1 16</inkml:trace>
  <inkml:trace contextRef="#ctx0" brushRef="#br0" timeOffset="27761.099">6449 11558 35 0,'-11'32'17'0,"-10"11"-14"0,14-30 19 16,3 12-22-16,-6 10 0 15,-1-1 0-15,-6 13 0 16,3 0-3-16,6 0 0 15,1-6-7-15,4-13 1 16</inkml:trace>
  <inkml:trace contextRef="#ctx0" brushRef="#br0" timeOffset="28029.833">6078 11574 39 0,'18'31'19'0,"31"-6"-15"15,-27-22 32-15,2-3-31 16,15-3 0-16,10-6 1 16,18-10 1-16,15-6-10 15,9-10 1-15,-2-2 4 16,-8-1 1-16,-4-3-8 15,-10 13 0-15,-17 0-11 16,-11 6 1-16</inkml:trace>
  <inkml:trace contextRef="#ctx0" brushRef="#br0" timeOffset="28735.91">6385 12098 44 0,'21'15'22'0,"11"-30"-23"0,-14 5 32 0,10-2-29 15,7-4 1-15,11-3 0 16,4-3 0-16,-1-3-5 15,-7 0 0-15,-3 0 2 16,-7 6 1-16,-11-3-2 16,-3 6 0-16,-8 1-1 15,-3 2 0-15,-7 7-1 16,-10 0 0-16,-4 6 0 16,0 6 1-16,-8 10 0 15,1 2 0-15,4 4 0 16,-5 3 1-16,8 4 0 15,7-1 1-15,7 3 0 16,7 1 1-16,11-4-4 16,10-6 0-16,11-7-4 15,-11-8 0-15,14-10-2 0,1-13 1 16,6-6 0-16,1-6 0 16,-5 0 7-16,5-10 0 15,-8 7 5-15,-3-1 0 16,-11 4 3-16,-3 3 1 15,-7 6 1-15,-11 10 0 16,-7 6-5-16,-7 3 1 16,-4 3-2-16,-3 0 1 15,-4 9-3-15,1 1 1 16,-8-1-2-16,4 4 0 0,7 0 0 16,-4-4 0-16,4 1-1 15,10-4 1-15,4 1 0 16,7-1 1-16,11-3 0 15,3 4 0-15,4-1 2 16,3 1 1-16,-3-1-1 16,-4 0 1-16,-7 7-2 15,-3 3 1-15,-11 3-2 16,-11 3 1-16,-3 3-5 16,-11 0 0-16,1-6-9 15,-5-3 0-15,1-3-1 16,14-7 0-16</inkml:trace>
  <inkml:trace contextRef="#ctx0" brushRef="#br0" timeOffset="28990.441">7740 11257 38 0,'3'-3'19'0,"5"22"-24"0,-16-16 36 16,5 16-29-16,-15 9 0 16,1 3 1-16,-8 13 0 15,-3 16-4-15,0 12 1 16,-1 0 1-16,5 10 1 0,6-10-4 16,4-10 0-16,3-11-8 15,4-14 1-15,7-15-3 16,-7-12 0-16</inkml:trace>
  <inkml:trace contextRef="#ctx0" brushRef="#br0" timeOffset="29367.194">7437 11765 30 0,'28'19'15'0,"18"3"-6"16,-22-19 27-16,15 3-35 15,18-3 1-15,3 1 4 16,3-1 0-16,-6 0-7 16,-8 0 1-16,0-3 3 15,-20 3 1-15,2-3-3 0,-20 0 1 16,-1 3-3-16,-10 0 1 16,-7 7-2-16,-7 2 1 15,-3-2-3-15,-5 2 1 16,5 4 0-16,-4 0 0 15,7-4 0-15,3 1 0 16,11-1 2-16,7 1 0 16,4-1 4-16,13 4 0 15,-10 3 0-15,1-3 0 16,-5 5-1-16,-6 11 1 0,-8-4-4 16,-10 0 1-16,-7-6-12 15,-7-3 0-15,3-6-2 16,7-13 1-16</inkml:trace>
  <inkml:trace contextRef="#ctx0" brushRef="#br0" timeOffset="29831.469">9366 12308 41 0,'0'12'20'0,"-3"-31"-21"0,3 4 37 15,0-4-33-15,-7-19 0 16,-7-12 1-16,-4-6 1 0,0-7-7 16,1-12 1-16,-1-7 3 15,11 4 1-15,-4 2-2 16,8 7 1-16,6 10-1 15,11 6 1-15,4 12-1 16,3 9 1-16,4 17-1 16,0 9 0-16,-1 9-4 15,-2 12 0-15,-1 10-10 16,-7 4 1-16,-11 2-4 16,-3 10 0-16</inkml:trace>
  <inkml:trace contextRef="#ctx0" brushRef="#br0" timeOffset="30207.161">9130 12123 39 0,'35'12'19'0,"67"-18"-21"0,-70 3 35 15,11 0-31-15,9-4 0 16,8-2 1-16,-10 3 1 15,-4-4-4-15,-7 4 1 16,-4 0 2-16,-7 3 0 16,-7-4-2-16,-3 1 1 15,-4 0-2-15,-7-1 1 16,-7 7-2-16,-7-3 1 16,-4 3-2-16,-3 0 1 15,-3 7-1-15,-5 2 0 0,1 4-1 16,0 5 1-16,3 4-3 15,8-3 1-15,3 0-2 16,7 3 1-16,10-3 1 16,5 3 0-16,2-7 0 15,4-5 0-15,4-7-2 16,3-6 0-16,4-3-2 16,0-1 1-16</inkml:trace>
  <inkml:trace contextRef="#ctx0" brushRef="#br0" timeOffset="30462.39">9952 12270 31 0,'-4'-6'15'0,"-3"-16"-7"0,7 16 30 15,0-4-31-15,-3 1 0 16,3-4 7-16,0 7 0 15,7-7-17-15,10 1 1 16,12-1 10-16,9-2 1 16,5-4-5-16,-1 6 1 15,4-2-6-15,3 8 1 16,1 1-7-16,-8 0 1 16,-7-1-14-16,-6 1 0 15</inkml:trace>
  <inkml:trace contextRef="#ctx0" brushRef="#br0" timeOffset="31183.485">11797 12367 33 0,'-18'35'16'0,"1"-38"-6"0,13 6 11 16,1 0-19-16,-1-3 1 15,4 0 1-15,0 0 1 16,7-6-6-16,4-7 1 16,3-6 3-16,3-6 1 15,1 0-2-15,0 0 0 16,6 0-1-16,1-3 0 0,0 3-1 15,7 3 1-15,-8 9-1 16,1 7 0-16,-4 3 0 16,0 6 1-16,-3 0-1 15,0 3 0-15,-4 0-1 16,0 4 1-16,3-1 0 16,-2 7 0-16,2-3 0 15,1-1 0-15,-1 1 0 16,8-4 1-16,3-3 0 15,4-6 1-15,0-6-1 16,0-3 0-16,-1-4 1 16,1-6 0-16,0-12-1 15,-4 3 0-15,-7-1 0 16,-3 1 0-16,-4 0-1 16,-3 3 0-1,-11 6-2-15,0 13 1 16,0 9-1-16,-4 9 1 15,4 10-3-15,-3 7 0 16,3-1-1-16,3 0 1 16,4 0-2-16,4 4 0 15,10-7-7-15,4-6 0 16</inkml:trace>
  <inkml:trace contextRef="#ctx0" brushRef="#br0" timeOffset="33074.754">12940 12003 35 0,'3'4'17'0,"-3"-8"-11"16,0 4 25-16,0 0-27 16,0 0 0-16,-3-3 1 15,-1 0 1-15,-3 0-8 16,0 3 0-16,-10 0 5 16,-1 0 0-16,-3 0-2 15,-4 0 0-15,0 3-1 16,4 3 0-16,0 1-1 15,3 5 0-15,8 4-1 16,6 9 1-16,8 3-2 0,10-3 1 16,11-6 1-16,3-3 0 15,4-4 2-15,-1-2 0 16,1-13 1-16,0-10 1 16,-7 1 0-16,-8-7 0 15,-6 0-2-15,-4 0 0 16,-7 0-1-16,0 4 0 15,-4 5-3-15,1 4 1 16,-1 3-3-16,-3 6 1 0,0 3-1 16,0 7 0-16,0 6 0 15,4 9 0-15,-1 3 2 16,0 7 1-16,4 12 1 16,0 0 1-16,0 10 1 15,8 12 0-15,-1 6 1 16,0-3 1-16,-4-9 0 15,-3-9 0-15,-3-7 0 16,-4-12 0-16,-8-10 0 16,-6-6 0-16,-10-16-2 15,-5-9 0-15,-3-13 0 16,1-6 0-16,-5-12-1 16,5-4 1-16,2 1-1 15,8-4 1-15,10 0 0 16,8 3 0-16,10 7 1 15,10 3 0-15,8 6 0 0,14 0 0 16,10 0 0 0,0-3 0-16,1 3-2 0,-4 3 1 15,-8 3-9-15,-6 4 0 16,-7 2-8-16,6 4 1 16</inkml:trace>
  <inkml:trace contextRef="#ctx0" brushRef="#br0" timeOffset="33645.139">14034 11263 55 0,'21'-12'27'0,"-14"12"-30"0,-7 0 48 16,-4 6-44-16,1 0 0 15,-11 16 1-15,-8 16 0 0,-6 6-3 16,-11 19 1-16,-10 18 1 16,-7 13 1-16,-8 19-3 15,8 16 1-15,-1 6-3 16,1-7 1-16,10-15-5 15,4-19 1-15,10-19-11 16,7-18 1-16</inkml:trace>
  <inkml:trace contextRef="#ctx0" brushRef="#br0" timeOffset="34110.741">13974 12292 28 0,'-18'72'14'0,"-21"-12"-1"0,32-38 11 15,-4 3-22-15,1-3 1 16,3 0-1-16,0-10 0 15,3-6-3-15,1-12 1 16,3-16 2-16,0 3 0 16,3-12-2-16,4-7 1 15,0-6 0-15,0-6 0 16,4-9-1-16,0 2 1 0,10 7-1 16,0 6 1-16,0 7 0 15,4 2 1-15,-1 13 0 16,5 10 1-16,2 5 0 15,1 7 1-15,-4 7 0 16,-3 2 0-16,-7 7-2 16,-8 2 1-16,-10 4-2 15,-7 7 0-15,-7-1-2 16,-3 0 1-16,-1-3-7 16,0 0 1-16,1-3-10 15,-1-6 0-15</inkml:trace>
  <inkml:trace contextRef="#ctx0" brushRef="#br0" timeOffset="34411.003">14542 12032 45 0,'24'-7'22'0,"-20"11"-18"0,-4-4 31 16,0 0-35-16,0 0 0 15,-4-4 0-15,-6 4 0 16,-8-3 0-16,-7 3 1 16,-3 7-1-16,0 2 1 15,0 0-1-15,-4 10 0 0,4 6-3 16,3 0 0-16,7 7-2 16,8-1 1-16,6-3 0 15,4 1 0-15,4-14 0 16,10-9 0-16,7-9 4 15,4-6 0-15,3-10-4 16,4-9 1-16,-4-7-6 16,-7 4 0-16</inkml:trace>
  <inkml:trace contextRef="#ctx0" brushRef="#br0" timeOffset="34725.625">14884 11991 26 0,'-14'22'13'0,"-25"-13"-7"0,32-6 18 15,-7 1-22-15,-4 2 0 16,0-3 0-16,-3 0 1 16,4 0-4-16,2 0 1 15,1 0 2-15,4 4 0 16,6-4 1-16,4 3 1 15,7 4 1-15,7 2 0 16,0 1-1-16,4 2 1 16,-4-2-1-16,-3 3 0 15,-4-4-3-15,-7 4 0 16,-4 3-2-16,-10 6 1 0,-7 0-7 16,0-3 0-16,-4-3-8 15,-3-7 1-15</inkml:trace>
  <inkml:trace contextRef="#ctx0" brushRef="#br0" timeOffset="36063.319">15953 12179 38 0,'-4'19'19'0,"4"0"-14"15,0-19 26-15,0 0-31 16,0 0 1-16,0 0 0 15,0-13 1-15,4-3-2 16,3-2 1-16,0-4 0 16,3-3 1-16,4 0-1 15,4-4 1-15,3 4-1 16,0 0 0-16,4 3-1 0,-4 10 1 16,-3 2-1-16,0 7 1 15,-4 3-1-15,-4 3 0 16,1 4 0-16,-4-1 1 15,0 3-2-15,0 4 1 16,-3 2 0-16,-1 4 0 16,1 3-1-16,-1-3 1 15,1-3 0-15,-1-1 0 16,1-5-1-16,-1-4 1 16,4-6 0-16,0-9 0 0,0-4-1 15,4-3 0 1,0 1 0-16,-4-1 1 0,0 3 0 15,-4 1 0-15,4 6 0 16,4-4 1-16,-4 4 0 16,0 0 0-16,4-1-1 15,-4 4 1-15,-4 3-1 16,1 0 0-16,3-3 0 16,-4 3 1-16,1 3-1 15,-1 0 0-15,1 4 0 16,-4 2 0-16,0 4-1 15,0-1 1-15,0-2-1 16,0 2 1-16,3-2-1 16,4-1 0-16,0-3-6 15,4-3 0-15,0-3-6 16,6 0 0-16</inkml:trace>
  <inkml:trace contextRef="#ctx0" brushRef="#br0" timeOffset="36243.549">16591 12076 26 0,'0'37'13'0,"0"13"-10"0,0-40 15 16,0-1-18-16,0 1 0 15,0-4-2-15,0 0 0 16,0-6-5-16,4-6 1 0</inkml:trace>
  <inkml:trace contextRef="#ctx0" brushRef="#br0" timeOffset="36438.794">16506 11818 29 0,'4'22'14'0,"7"-22"-11"16,-8 4 23-16,4 2-25 15,0 0 1-15,4 0-1 16,3 1 1-16,0-1-3 16,4-3 0-16,10 0-5 15,4 0 1-15,3-6-5 16,0-3 0-16</inkml:trace>
  <inkml:trace contextRef="#ctx0" brushRef="#br0" timeOffset="36633.206">17205 11771 35 0,'11'16'17'0,"-15"15"-18"0,4-24 31 16,-7 8-29-16,-4 10 0 15,-6 7 1-15,-4 9 1 16,-4 6-4-16,-3 3 0 16,-4-3 2-16,4-3 1 15,3-10-5-15,4-9 1 16,3-9-8-16,4-10 0 0,4-6-1 15,-1-15 0-15</inkml:trace>
  <inkml:trace contextRef="#ctx0" brushRef="#br0" timeOffset="36798.571">16905 11844 30 0,'7'0'15'0,"18"15"-13"16,-18-2 29-16,4 6-28 15,3 9 0-15,3 6 1 16,4 7 1-16,4 3-7 15,3 3 1-15,4 0 2 16,3-3 1-16,4-3-9 16,-4-7 0-16,-6-9-5 15,-8-9 0-15</inkml:trace>
  <inkml:trace contextRef="#ctx0" brushRef="#br0" timeOffset="37684.229">18775 11840 60 0,'0'4'30'0,"0"8"-36"16,0-12 61-16,0 0-51 16,-4-3 0-16,1 0 0 15,-4 6 0 1,-25 19-6 0,0 0 1-16,4 3 3 15,3-3 0-15,4-3-3 16,4 0 0-16,2-4-2 0,5 1 1 15,6 0 0-15,8-4 1 16,3 1-1-16,11 2 1 16,3 1 1-16,3 3 0 15,1 0 0-15,-7-1 0 16,-4-2-1-16,-7 0 0 16,-4 3-1-16,-6 3 1 15,-8 0-1-15,-3-4 1 16,-7-2 0-16,0-3 1 15,3-4-1-15,1-3 1 16,6-3 0-16,0 0 1 0,8-3-1 16,3 0 0-16,10 0 1 15,8 0 1-15,7 0 0 16,3-3 1-16,7-6-1 16,8-4 0-16,2-2 0 15,5-10 0-15,-1-13-1 16,4 0 1-16,-3 1-2 15,-8 5 0-15,0 1-1 16,-6 3 1-16,-8 6-1 16,-7 0 1-16,-7 3-1 15,-14 7 0-15,-7 5-2 16,-7 4 1-16,-4 6-1 16,1 7 1-16,-1 2 0 15,0 1 0-15,4 9 0 16,4 6 1-16,3 3 1 0,3 1 0 15,0-4 0-15,4-3 1 16,11-6-2-16,10-4 0 16,0-5-6-16,4-7 0 15,0 0-10-15,7-9 1 16</inkml:trace>
  <inkml:trace contextRef="#ctx0" brushRef="#br0" timeOffset="37998.629">19332 12160 28 0,'0'22'14'15,"-3"-16"0"-15,3-6 11 0,-4-6-21 16,1 3 0-16,-1-3 4 16,1-4 0-16,-1-2-9 15,1-1 0-15,3 4 7 16,0-1 0-16,3 1-1 15,4 3 0-15,0 0-2 16,4 2 0-16,3 1-2 16,0 0 1-16,4 0-1 15,-4 0 0-15,0 3-1 16,0-3 0-16,4 0-3 16,-4-1 1-16,0 1-4 15,0 0 1-15,4-3-7 16,-4-4 1-16,0 1-6 15,3 3 1-15</inkml:trace>
  <inkml:trace contextRef="#ctx0" brushRef="#br0" timeOffset="38209.186">19678 12148 41 0,'0'22'20'0,"0"12"-20"0,0-31 35 0,0 4-35 16,0-1 0-16,0-3-1 15,7 0 1-15,0-3-5 16,-3-6 1-16,-1-13-8 16,-3 0 1-16</inkml:trace>
  <inkml:trace contextRef="#ctx0" brushRef="#br0" timeOffset="38659.837">19650 11919 38 0,'14'28'19'0,"11"-3"-17"15,-15-22 29-15,1 4-31 16,6-1 1-16,5 0-2 15,2 0 1-15,1 1-1 16,3 2 1-16,0 0-2 0,1 4 1 16,-1-4-2-16,0 1 1 15,-3-1 0-15,-1-3 0 16,-2-2 0-16,-1-1 1 16,0-3 3-16,0 0 0 15,0-3 2-15,7-1 1 16,1-5 0-16,-5 0 0 15,-2-1 0-15,-1 1 0 16,0-1-3-16,-3-2 1 16,-4-1-2-16,3 1 0 15,-10-4-1-15,-3 4 1 0,-11 5-1 16,-4 4 0-16,-3 3 0 16,-7 6 0-16,3 4 0 15,1 6 1-15,3 5-1 16,3 1 1-16,4 3-4 15,3 7 1-15,8-4-6 16,6-6 0-16,15-3-7 16,10 0 1-16</inkml:trace>
  <inkml:trace contextRef="#ctx0" brushRef="#br0" timeOffset="38960.006">21008 11850 31 0,'18'-6'15'0,"-22"15"-17"16,1-9 21-16,-12 0-20 0,-2 6 1 16,-8 4 0-16,-10 2 0 15,3 1 2-15,-3-4 0 16,-1 7 1-16,12-1 1 16,3 4 2-16,3 3 0 15,4 3 2-15,7 7 0 16,10 2 0-16,11-2 1 15,15-1-2-15,6 0 0 16,11-3-2-16,3 4 0 16,1-7-3-16,-15 0 1 15,-14 3-4-15,-14-9 1 0,-21 9-7 16,-21 0 0-16,-25 7-12 16,-11-7 1-16</inkml:trace>
  <inkml:trace contextRef="#ctx0" brushRef="#br0" timeOffset="40926.693">5263 13640 49 0,'-3'16'24'0,"-4"0"-20"0,3-10 25 15,4 3-29-15,-10 4 0 16,3 6-2-16,0-4 0 15,3-5 2-15,4 2 0 16,-7-5-1-16,7 5 0 16,7-2-1-16,4 2 1 15,-4-2 3-15,7 8 1 16,14 1 1-16,-7 3 0 16,7 0 0-16,-3 0 1 15,0-3-1-15,-11 0 0 0,-3-1-3 16,-22 1 1-16,-3 6-3 15,-11-3 0-15,-7 3-5 16,-3-6 1-16,-4-3-9 16,4-10 0-16,3-6-2 15,11-9 1-15</inkml:trace>
  <inkml:trace contextRef="#ctx0" brushRef="#br0" timeOffset="41467.364">5292 13612 54 0,'67'10'27'0,"91"-7"-30"0,-105-6 54 15,4-4-49-15,24-2 0 16,0-7 2-16,7 0 0 15,-7 4-5-15,-6-1 0 16,-12-2 3-16,-10-4 1 16,-11 0-2-16,-6-3 1 15,-12 0-2-15,-6 3 1 16,-11 1 0-16,-18-1 1 16,-17 3-1-16,-14 4 0 0,-22 2 0 15,1 4 0-15,-25 3-1 16,-15 3 0-16,-17 3-3 15,11 6 0-15,-7 7-2 16,-8 6 0-16,4 6-4 16,7 3 1-16,11 13-5 15,21 10 1-15,3 18 2 16,25 16 0-16,14-4 4 16,18 4 1-16,25 3 7 15,28 3 0-15,24-12 8 16,36-17 0-16,14-14 2 15,28-14 0-15,10-37-2 16,12-25 1-16,-12-16-5 16,-17-9 1-16,-10-22-5 15,-22-22 1-15,-28-9-5 0,-21 5 1 16,-29-5-6-16,-24-1 0 16,-24 7-12-16,-22 22 0 15</inkml:trace>
  <inkml:trace contextRef="#ctx0" brushRef="#br0" timeOffset="42968.26">7267 13869 46 0,'36'-19'23'0,"-22"-3"-19"0,-14 22 28 0,0 0-29 15,0 0 1-15,-11 7 0 16,8-4 0-16,-36 16-6 16,-14 9 0-16,-7 10 4 15,-4-4 1-15,-6 13-4 16,-4 0 1-16,3 0-2 16,11 0 0-16,7-3-1 15,11 0 0-15,10-3 1 16,11-4 0-16,7-5 1 15,10-4 0-15,22-3 3 16,3-3 1-16,18 0 1 16,10-3 1-16,-10-4-1 15,3 1 1-15,-13 0-2 16,-1 3 0-16,-14 3-2 16,-10-4 1-16,-8 11-3 15,-10 8 1-15,-14 1-1 16,-1-7 0-16,-9 1-1 0,6-4 1 15,-3-3-1-15,10-6 0 16,0 0 1-16,11-1 0 16,7-5 0-16,7-1 0 15,14-2 2-15,11-10 0 16,10-6 1-16,8-7 0 16,-1-3 1-16,14-6 0 15,15-3-1-15,-8-6 1 16,4 3-1-16,-3 0 0 0,-8-1-1 15,-10 1 1-15,-3 3-2 16,-15 3 0-16,-4 0-1 16,-6 6 1-16,-7 4-2 15,-11 2 0-15,-11 4-1 16,-7 3 1-16,-6 3-1 16,-4 3 0-16,-1 3 0 15,1 7 1-15,3 3 0 16,4-4 1-16,4 16 0 15,6-2 1-15,11 2 0 16,0 0 1-16,11-3-1 16,6 0 1-16,8-3-2 15,7-9 1-15,6-4-5 16,-2-9 1-16,-1-3-8 16,0-3 0-16,8-4-4 15,-5-5 1-15</inkml:trace>
  <inkml:trace contextRef="#ctx0" brushRef="#br0" timeOffset="43479.998">7669 14666 44 0,'11'37'22'0,"-11"7"-26"16,4-34 41-16,3 2-36 15,-4 4 0-15,1 0 0 16,-1-4 0-16,-3-2-3 15,0-4 1-15,0-6 0 16,4-6 1-16,-1-4-1 16,-3-2 0-16,0-1 0 15,0-3 0-15,0 1 0 16,0-4 1-16,0-3-1 16,0 3 0-16,4 7 0 15,-1-1 1-15,1 0 1 16,-1 1 0-16,4 3 2 15,4-1 0-15,0 4 0 0,3 0 1 16,3 2-1-16,4-2 0 16,4 6-1-16,7 0 1 15,-4 0-3-15,4 0 1 32,-4 0-10-32,-3 0 0 15,-4 0-6-15,-3-3 1 16</inkml:trace>
  <inkml:trace contextRef="#ctx0" brushRef="#br0" timeOffset="43704.758">8202 14719 39 0,'0'25'19'0,"-14"-3"-17"16,14-19 28-16,4 0-31 16,-4-3 1-16,0 0-2 15,0 0 1-15,7-3-3 16,-7-6 1-16,3-4-8 16,-3-6 1-16</inkml:trace>
  <inkml:trace contextRef="#ctx0" brushRef="#br0" timeOffset="43914.183">8181 14584 37 0,'7'16'18'0,"-3"-10"-12"0,3-3 29 16,-7 0-31-16,10 1 1 15,1-1-1-15,-1 0 1 16,8 0-8-16,-4-3 1 15,4 0 2-15,3 0 0 16,0 0-8-16,-3-3 1 0,-1-3-7 16,-6-4 0-16</inkml:trace>
  <inkml:trace contextRef="#ctx0" brushRef="#br0" timeOffset="44290.158">8537 14725 53 0,'11'22'26'0,"3"-28"-30"15,-7 0 48-15,11-1-44 16,-8-5 1-16,4-4 0 15,0 1 1-15,-3 2-3 0,0-3 0 16,-4 1 1-16,-7-4 1 16,-4 0-2-16,-6 0 0 15,-1 7-1-15,0 5 1 16,4 7 0-16,-3 7 0 16,-1 2-1-16,1 0 0 15,3 7 1-15,-1 0 1 16,5 6-1-16,3 3 0 15,7 0-3-15,11 0 0 16,-4-3-9-16,10-6 1 16,8-4-2-16,11-9 1 0</inkml:trace>
  <inkml:trace contextRef="#ctx0" brushRef="#br0" timeOffset="44574.913">9158 14525 21 0,'32'-47'10'16,"-18"9"-4"-16,-14 29 15 0,0 2-17 15,-11 4 1-15,-3 3 0 16,0 6 0-16,-3 4-7 16,-5 2 0-16,1 4 5 15,-3 0 0-15,-1 3-1 16,4-1 0-16,7-2 1 16,3 0 1-16,7-1 1 15,11-2 1-15,8-4 0 16,6 7 0-16,0 0 1 15,4-1 0-15,-1 4-2 0,1 3 0 16,-14 3-3-16,-4 3 0 16,-11 7-3-16,-3 6 1 15,-11-4-7-15,-10-8 1 16,-4-7-12-16,-3-4 0 16</inkml:trace>
  <inkml:trace contextRef="#ctx0" brushRef="#br0" timeOffset="45115.31">10396 14769 52 0,'43'22'26'0,"38"-16"-25"0,-53-9 37 15,4-6-38-15,3-4 1 16,-3 1-1-16,-7-7 1 16,-4-3-2-16,-4 3 1 15,-3 4-1-15,-3-1 1 16,-11 0-1-16,-3 4 0 15,-8 5 0-15,-3 7 0 16,-4 0 0-16,1 10 0 16,-5 2 0-16,5 7 1 15,3 3 0-15,3 3 0 0,11 0 1 16,7 7 0-16,11-1-1 16,6-3 0-16,5-3-6 15,2-3 0-15,12 0-8 16,10-16 0-16</inkml:trace>
  <inkml:trace contextRef="#ctx0" brushRef="#br0" timeOffset="45551.187">11441 14612 34 0,'24'-9'17'0,"-13"6"-13"16,-15 6 22-16,-3 0-27 15,-10 3 1-15,-5 7-1 16,-2 3 1-16,6-1 0 15,1 1 0-15,-5 0-1 16,1-4 1-16,4 1 0 0,2-4 1 16,5 1 0-16,6-4 0 15,8 0 1-15,3 0 0 16,3-2 2-16,8-1 0 16,3-3 0-16,0 3 0 15,1 3 1-15,-1 0 0 16,0 1-1-16,-7 5 0 15,-7 4-3-15,-7 3 1 16,-7 9-2-16,-4-3 1 16,-6 3-3-16,3-6 0 15,3-3-1-15,1-6 0 0,3-1-1 16,-1-3 0-16,1-2-1 16,7-7 0-16,11-3 0 15,7-4 0-15,10-2 2 16,7-7 0-16,4-3 1 15,3-9 0-15,8-9 0 16,3 2 1-16,3-6-2 16,-3 4 0-16,3-7-6 15,8-3 0-15</inkml:trace>
  <inkml:trace contextRef="#ctx0" brushRef="#br0" timeOffset="45790.814">12210 13462 39 0,'-14'-51'19'0,"-11"8"-21"0,18 39 34 15,-7 11-30-15,-11 11 0 16,-10 11 0-16,-4 11 0 16,0 20-2-16,4 18 0 15,-4 32 1-15,-3 9 1 16,6 19-3-16,5 19 1 15,2-9-3-15,8-11 1 16,7-24-5-16,4-22 0 16,3-25-5-16,3-25 0 15</inkml:trace>
  <inkml:trace contextRef="#ctx0" brushRef="#br0" timeOffset="46001.349">11451 14487 45 0,'18'35'22'0,"35"-4"-24"16,-39-25 40-16,14 0-38 16,11 4 0-16,10-4-2 15,1-3 0-15,-1 0-3 16,4 0 0-16,0 7-8 15,-4-10 1-15</inkml:trace>
  <inkml:trace contextRef="#ctx0" brushRef="#br0" timeOffset="46166.277">12118 14669 30 0,'-4'38'15'0,"-13"-4"-13"0,17-25 20 15,-4 1-23-15,4-4 1 16,-3 4-7-16,3-7 1 16,-4-3 1-16,1-7 0 15</inkml:trace>
  <inkml:trace contextRef="#ctx0" brushRef="#br0" timeOffset="46332.012">12054 14478 25 0,'15'6'12'0,"9"-6"-21"16,-17-3 18-16,4 0-18 16,3-1 0-16</inkml:trace>
  <inkml:trace contextRef="#ctx0" brushRef="#br0" timeOffset="46827.31">12277 14725 26 0,'3'25'13'0,"-3"-31"-17"0,4 0 27 15,-1 0-24-15,4-7 1 16,0-6-1-16,4 4 0 31,3-11 1-31,0 5 1 16,0 2-1-16,-3 6 0 15,-1 7 0-15,1 9 1 16,-4 0 1-16,0 3 0 16,-3 7-1-16,-1-4 1 15,1 1-1-15,3-4 1 0,-7 3-1 16,0-2 0-16,3-4-1 15,-3-3 1-15,4 0-1 16,3-10 0-16,3 4 0 16,-2 0 0-16,2-3 0 15,1-4 0-15,-1-3 1 16,4-3 0-16,4 4 0 16,0-1 1-16,3 4 1 15,0-1 0-15,-3 4 2 16,-1 6 0-16,1 6-1 15,0 9 1-15,-4 7-2 16,-4-3 1-16,1 12-2 16,-4 0 0-16,0 3-3 15,0-5 1-15,0-1-5 16,4-7 1-16,-1-5-10 0,1-10 1 16</inkml:trace>
  <inkml:trace contextRef="#ctx0" brushRef="#br0" timeOffset="47817.789">13032 14694 47 0,'-7'-3'23'0,"3"3"-27"0,4-3 36 15,-3 3-32-15,-5 0 0 16,1 3 2-16,-3 0 0 16,-4 0-3-16,0 3 1 15,-1 1 1-15,5 2 0 16,3-3-1-16,0 1 0 16,3-4-2-16,8 3 0 15,3-3-1-15,3 0 1 16,1-3 0-16,3-6 0 0,4 3 0 15,3-7 1-15,0-5 0 16,0 2 1-16,0-2-1 16,1 2 1-16,-5 7 0 15,-3-4 0-15,0 4 0 16,1 3 1-16,-5 9-1 16,-3 7 1-16,-3 6-1 15,-4-1 1-15,0 7 0 16,0 1 1-16,0 2 0 15,3 0 1-15,4 0-1 16,0-3 1-16,7-9-1 16,4-7 0-16,7-9-1 15,7-12 0-15,6-7-3 16,8-9 0-16,4-13-1 16,13-9 1-16,-3-16-1 15,0-25 1-15,-3-6-1 0,-8-7 0 16,-3-8 2-16,-11-5 0 15,-7-2 1-15,-3 0 0 16,-7 25 0-16,-8 6 1 16,-3 10 0-16,-7 15 1 15,-3 19-1-15,-8 25 1 16,-3 19 0-16,-7 10 1 16,-7 18-1-16,-4 16 0 15,-3 22 0-15,-1 22 0 16,1 9-1-16,7 16 0 0,7 12-1 15,3-3 1-15,4-2-1 16,3-17 1-16,4-18-4 16,4-19 1-16,3-19-5 15,7-22 1-15,0-13-8 16,0-15 1-16</inkml:trace>
  <inkml:trace contextRef="#ctx0" brushRef="#br0" timeOffset="48028.909">13391 14446 49 0,'32'10'24'0,"18"5"-24"15,-36-15 43-15,14 0-43 16,18 0 0-16,7-3-3 0,7 0 1 15,3 3-4-15,-6 0 0 16,-12 3-9-16,-13 3 1 16</inkml:trace>
  <inkml:trace contextRef="#ctx0" brushRef="#br0" timeOffset="48372.969">13864 14641 49 0,'7'3'24'0,"11"31"-22"16,-11-31 41-16,4 1-41 16,10-8 0-16,3-5 1 15,5 3 1-15,-5-7-6 16,-3-6 1-16,4-3 2 16,-7-6 1-16,-4 0-2 15,-7 3 0-15,-4-3-1 16,-6-1 0-16,3 8-1 15,-4 5 1-15,-3 10 0 16,-3 6 0-16,-4 12 0 16,-4 10 0-16,0 6 1 15,4 1 0-15,7 8 0 16,4 4 1-16,10 0-1 16,7-4 0-16,4-2-3 15,10-7 0-15,11-12-6 16,10-7 0-16,4-9-6 0,10-12 0 15</inkml:trace>
  <inkml:trace contextRef="#ctx0" brushRef="#br0" timeOffset="48658.624">14898 14252 17 0,'0'-16'8'0,"-43"26"-6"0,26-7 4 15,-8 3-6-15,-3 0 1 16,-4 4 2-16,7-4 1 15,-6 10-3-15,-5 9 0 0,5-7 5 16,6 1 0-16,4-3 3 16,10 3 1-16,8 6 1 15,10 3 0-15,3 3 1 16,12 4 0-16,9-4-2 16,15 1 1-16,4 5-4 15,-8-5 0-15,-7-4-4 16,-14 6 1-16,-14 7-4 15,-21 3 0-15,-21 0-6 16,-21 0 0-16,-33 3-15 16,-27-13 1-16</inkml:trace>
  <inkml:trace contextRef="#ctx0" brushRef="#br1" timeOffset="71765.185">13494 5073 48 0,'-4'3'24'0,"4"-3"-9"16,0 0 24-16,0 0-35 16,7-3 1-16,0 0 1 15,4-6 0-15,14-7-9 16,13 7 0-16,5 2-1 15,6 4 0-15,4 3-14 0,-7 3 1 16</inkml:trace>
  <inkml:trace contextRef="#ctx0" brushRef="#br1" timeOffset="73129.986">14908 4775 52 0,'36'-25'26'0,"-1"-12"-28"16,-28 27 35-16,0 1-32 16,-3 3 1-16,-4-1 0 15,-7 4 0-15,-11 3-3 16,-7 10 0-16,-14 5 2 16,1 4 0-16,-5 6-3 15,4 7 1-15,1 5-3 16,-1-2 0-16,4 5 0 15,-1 4 0-15,8 0 0 16,3 0 0-16,8 13 2 16,6-7 0-16,8 0 2 0,6 0 0 15,4-6 1-15,7-3 1 16,0-10 1-16,8-6 0 16,6-9 0-16,11-10 1 15,6-6 1-15,5-9 0 16,3-7-1-16,0-12 0 15,0 0-2-15,-11-4 1 16,-7 4-2-16,-10 0 0 16,-7 0-2-16,-11 3 1 0,-11 6-1 15,-10 3 0-15,-11 10 1 16,-3 9 0-16,-4 0-1 16,-10 6 1-16,7 7-2 15,3 0 1-15,4 3-5 16,10-1 0-16,4-2-9 15,10-6 0-15</inkml:trace>
  <inkml:trace contextRef="#ctx0" brushRef="#br1" timeOffset="73851.588">15113 5356 39 0,'-7'3'19'0,"7"-6"-7"0,0 3 26 15,3 0-35-15,5 3 1 16,2-3 1-16,1 0 1 15,6 0-7-15,5-10 0 16,2 4 4-16,4-3 1 16,-3-1-3-16,0-2 1 0,-4-4-2 15,-7 3 0-15,-7-2-1 16,-3 2 0-16,-4 1 0 16,-7 2 0-16,-4 7-1 15,-3 3 1-15,-4 10-2 16,1 2 1-16,3 4 0 15,3-1 1-15,0 4-1 16,4 0 0-16,7 6 0 16,7 7 1-16,4 2-3 15,10-6 1-15,7-6-6 16,4 0 1-16,3-6-2 16,8-7 0-16,6-3 2 15,-3-2 0-15,0-11 6 16,-4-5 1-16,-7-7 6 15,-6 3 1-15,-1-6 2 16,-7 4 0-16,-3-1 0 16,-4 0 0-16,-4 0-3 15,-3 7 1-15,-7-1-2 16,-3 10 0-16,-8-3-1 0,-6 6 0 16,-4 0-2-16,-8 3 1 15,1 6-1-15,-4 4 0 16,4-1 0-16,3 7 0 15,4 3 0-15,7 3 1 16,4-6-1-16,6-3 0 16,11-1-1-16,7-2 1 15,11-1-2-15,3-5 1 16,0-1-4-16,1-3 0 16,-5-12-7-16,4-4 0 0,1 1-6 15,2-4 1-15</inkml:trace>
  <inkml:trace contextRef="#ctx0" brushRef="#br1" timeOffset="74540.507">16006 5500 42 0,'-4'22'21'0,"4"-10"-21"0,0-12 35 16,0 3-32-16,0-3 1 16,0 0 1-16,0-3 1 15,4-6-8-15,-1-7 1 16,4 4 4-16,4-7 1 15,-1-3-3-15,4 0 1 16,1 6-1-16,-1-9 0 16,0 6-1-16,0 1 1 15,0 2-1-15,0 3 1 16,0 7-1-16,0 3 0 0,0 3-1 16,1 0 1-16,-1 6-1 15,0 4 1-15,-4-1-1 16,1 7 0-16,-4-1 0 15,0-2 1-15,0-1 0 16,0 7 0-16,-3-12 0 16,-1 2 1-16,4-3-2 15,-3 0 1-15,3-6-1 16,0-3 1-16,3-3-1 16,1 0 1-16,0-7-1 15,3 1 1-15,0-4 0 16,3-6 0-16,1 10 0 15,3-7 1-15,0 6-1 16,-3 1 0-16,0 2 0 16,-1 1 0-16,-3 9 0 15,4-6 0-15,0 6 0 16,-4 0 0-16,0 6 0 16,0 3 0-16,0 4 0 0,4-1 0 15,-1 7 0-15,1 13 0 16,0-7 0-16,-1 3 0 15,1-6-1-15,3 0 0 16,-3-3-5-16,3-4 1 16,-3-5-10-16,6-4 0 15</inkml:trace>
  <inkml:trace contextRef="#ctx0" brushRef="#br1" timeOffset="74736.428">17187 5528 53 0,'14'60'26'0,"-6"15"-32"16,-8-56 43-16,0 9-38 16,-8 3 0-16,-2-3-4 15,-8 1 1-15,-6-4-7 16,-12-10 0-16</inkml:trace>
  <inkml:trace contextRef="#ctx0" brushRef="#br1" timeOffset="75231.983">18514 4641 40 0,'-4'18'20'0,"1"14"-11"16,3-20 26-16,0 7-32 16,0 6 0-16,-4 19 1 15,1 3 1-15,-4 19-7 16,-4 12 1-16,0 10 3 0,4 19 1 16,4-23-8-16,-1-8 0 15,1-17-10-15,-1-18 0 16</inkml:trace>
  <inkml:trace contextRef="#ctx0" brushRef="#br1" timeOffset="75473.269">18239 5315 44 0,'10'12'22'0,"22"-12"-17"16,-18-3 30-16,7 0-36 15,7 6 1-15,1-3-4 16,6-3 1-16,7 3-3 16,1-6 1-16,2 6-8 15,1-6 0-15</inkml:trace>
  <inkml:trace contextRef="#ctx0" brushRef="#br1" timeOffset="75848.434">18606 5512 47 0,'0'35'23'0,"17"-35"-19"0,-6-3 42 16,3 0-44-16,3 3 0 15,12-7 1-15,2-2 0 16,5-4-5-16,-5-5 1 16,-2-4 2-16,-5 3 0 15,-6 0-1-15,-7-3 0 16,-4 3-2-16,-7 0 1 16,-4 4-1-16,-3 5 0 15,0 10-1-15,-4 7 1 0,1-1 0 16,-1 10 1-16,1-1 0 15,-1 13 1-15,4-3 0 16,0 1 0-16,3-1 1 16,4 3 0-16,4 0-1 15,7 0 1-15,6-6-1 16,8-3 1-16,3-9-5 16,4-10 1-16,7-10-12 15,3-6 0-15</inkml:trace>
  <inkml:trace contextRef="#ctx0" brushRef="#br1" timeOffset="76087.644">19322 4669 57 0,'-11'66'28'0,"-10"21"-32"0,14-55 47 15,0 27-43-15,0 20 1 16,3 21 0-16,1 0 0 16,6 1-4-16,4-13 1 15,0-16-4-15,4-16 0 16,-1-15-9-16,8-16 0 16,0-12-1-16,-4-10 1 15</inkml:trace>
  <inkml:trace contextRef="#ctx0" brushRef="#br1" timeOffset="76402.991">19459 5594 57 0,'25'31'28'0,"7"-28"-39"16,-22-6 61-16,4-3-49 15,4 0 0-15,7-4-1 16,-1-2 1-16,-2 2-2 15,2-12 0-15,-6 0 0 16,-4 4 1-16,-7-7-2 16,-7 3 1-16,-7 0-1 15,-4 6 1-15,1 10 0 16,-1 6 0-16,1 15 0 16,3 4 0-1,0 22 0 1,3-3 0-16,8-4-3 15,10-6 1-15,7-6-7 0,7-6 1 16,7 0-5-16,8-10 0 16</inkml:trace>
  <inkml:trace contextRef="#ctx0" brushRef="#br1" timeOffset="76704.077">20267 5374 30 0,'18'-18'15'0,"-25"21"-7"0,3 0 22 16,-6 0-30-16,-8 6 0 0,-3 10 0 15,0 0 1-15,-4 3-1 16,-3 0 0-16,-4-3 0 16,0-7 0-16,4 4 1 15,3-4 0-15,8 1-1 16,6 0 1-16,8-1 0 16,6-2 1-16,11-1 1 15,7 0 0-15,0 1-1 16,-3 2 1-16,0-2-1 15,-4-1 1-15,-7 1-2 16,0 8 0-16,-7-8-2 16,-7 9 0-16,-7-1-2 15,-7 1 1-15,-4-6-6 16,4 2 0-16,3-2-5 16,8-4 1-16</inkml:trace>
  <inkml:trace contextRef="#ctx0" brushRef="#br1" timeOffset="77003.709">20645 5443 39 0,'14'13'19'0,"-11"-10"-16"0,-3-3 31 16,0 0-35-16,-3 3 1 0,-8 7 3 15,-7-1 0-15,-3 4-3 16,-3-4 1-16,-1 3 2 16,0 7 0-16,4 6 0 15,3 4 1-15,8-4-2 16,3-3 1-16,10 6-2 16,4-9 0-16,7 3-4 15,4-13 0-15,3 0-7 16,4-5 1-16,-4-8-7 15,-3-2 1-15</inkml:trace>
  <inkml:trace contextRef="#ctx0" brushRef="#br1" timeOffset="77273.662">20870 5547 40 0,'22'-3'20'0,"-19"6"-19"15,-3-3 34-15,0 0-37 0,0 0 1 16,-11 0 1-1,-3 0 0-15,-7 3 2 0,-4 0 0 16,1 3-1-16,6 4 0 16,1 2 1-16,-1 7 1 15,4 0-1-15,3 3 1 16,4-6-3-16,4-7 1 16,-1 0-1-16,11-2 1 15,11-4-1-15,6 0 0 16,5-6-3-16,-1-7 0 15,0-2-5-15,-7-1 0 0,4-5-6 16,3 2 1-16</inkml:trace>
  <inkml:trace contextRef="#ctx0" brushRef="#br1" timeOffset="77694.004">21057 5704 37 0,'-3'34'18'0,"-11"13"-16"15,10-31 29-15,1 3-31 16,-1-4 0-16,-3 1 0 16,4-7 1-16,-1-2-1 15,4-7 1-15,0-10 0 16,4-5 1-16,-1-7-1 15,1 0 0-15,-1-3 0 0,1-7 0 16,-1-5-2-16,4 2 1 16,0-6-1-16,4 10 0 15,-1-3 0-15,8 5 1 16,3 4 0-16,0 10 0 16,1 2 0-16,-1 10 1 15,-4 3-1-15,1 12 1 16,-4 4-1-16,-10 6 0 15,-1 3-1-15,-3 3 1 16,-7 1-1-16,-7-11 0 0,-4-2-2 16,-3 0 1-16,4-7-6 15,2-3 1-15,5 4-4 16,6-10 0-16</inkml:trace>
  <inkml:trace contextRef="#ctx0" brushRef="#br1" timeOffset="78310.134">21417 5553 39 0,'14'16'19'0,"-10"25"-21"16,-4-32 35-16,0 4-33 15,0 5 1-15,3-8 0 16,-3-1 0-16,7 1-2 15,0-4 1-15,0 3 0 16,4-6 1-16,3-6-2 0,7-9 1 16,1-7-1-16,6-6 0 15,3 0 0-15,5 0 1 16,-4-10-1-16,-4 4 1 16,-4-1 0-16,1 4 0 15,0 3 0-15,0 13 1 16,-4 5-1-16,0 7 1 15,0 0-1-15,-3 10 0 16,-4 2-1-16,-4 7 1 0,1-3-1 16,0-1 0-16,-4 4 0 15,0 6 1-15,0 4-1 16,3-1 0-16,1 6 1 16,-4 7 0-16,-4-3 0 15,1 2 0-15,-1 1 0 16,-10 0 1-16,-7 9-1 15,-7-3 0-15,-4 3-1 16,1-6 1-16,-4-6-1 16,-4-10 0-16,-7-12 0 15,0-10 0-15,0-9-1 16,1 0 1-16,6-13 0 16,7-3 0-16,7 0 0 15,11 1 1-15,7 2 1 16,11-6 1-16,7 3 1 15,6-3 0-15,5 3-1 16,-1 1 1-16,0 5-1 16,0-3 0-16,8 7-11 0,2 0 1 15,5-1-4-15,-1 1 1 16</inkml:trace>
  <inkml:trace contextRef="#ctx0" brushRef="#br1" timeOffset="78490.847">22423 5813 43 0,'-15'51'21'0,"-16"-14"-31"0,24-24 40 0,-7 2-51 15,-4-5 1-15,-7-7-1 16,4-3 0-16</inkml:trace>
  <inkml:trace contextRef="#ctx0" brushRef="#br1" timeOffset="79120.617">23654 4801 53 0,'10'53'26'0,"1"47"-31"15,-11-72 55-15,0 13-49 16,-4 22 1-16,-3 6 1 16,-3 9 0-16,-4-6-4 15,0-3 0-15,-1-15 2 16,5-10 0-16,3-10-1 16,3-12 0-16,4-13-1 15,4-9 0-15,3-12 0 16,3-7 0-16,5-3-1 15,-1-6 0-15,3 3 0 16,4 6 1-16,1 6 0 16,-1 7 1-16,0 6-1 15,0 10 1-15,0-1 0 0,0 10 1 16,1 3-1-16,-1 3 0 16,-4 0-5-16,5-3 0 15,-5 0-9-15,1-10 0 16,-4-5-1-16,7-4 0 15</inkml:trace>
  <inkml:trace contextRef="#ctx0" brushRef="#br1" timeOffset="79495.394">24253 5349 47 0,'8'16'23'0,"-8"-7"-28"0,-4-5 48 0,-3 2-43 16,-4 0 1-16,-6 0 0 15,-1 7 0-15,-3-4-1 16,-4 7 0-16,1 0 1 16,2 6 1-16,1-4-1 15,7 1 0-15,7-3 0 16,0-4 0-16,3 1 0 16,12-7 0-16,2-3-1 15,4-3 0-15,4-3 0 16,-1 0 0-16,5-6-1 15,-5 2 1 1,1 4 0 0,0 3 0-16,-4 0 0 15,0 0 0-15,-4 3 0 0,1-3 0 16,0 0-1-16,-1 4 0 16,1-1-3-16,-1 0 1 15,1-3-7-15,-1 0 1 16,5 0-6-16,-1 0 1 15</inkml:trace>
  <inkml:trace contextRef="#ctx0" brushRef="#br1" timeOffset="79750.892">24515 5588 30 0,'3'-10'15'0,"-3"-12"-11"16,0 22 21-16,0-9-23 15,-3-4 0-15,-1-9 3 16,0 0 1-16,1 4-5 16,-1-1 0-16,4 0 4 15,0 3 0-15,7 4-1 16,1 2 0-16,-1-2-1 16,3 2 0-16,8 1-6 15,-1 3 1-15,5-4-7 16,-1 7 0-16,11-6-6 15,3-1 1-15</inkml:trace>
  <inkml:trace contextRef="#ctx0" brushRef="#br1" timeOffset="80396.312">24896 5515 49 0,'3'22'24'0,"-3"13"-28"0,0-29 45 0,0 4-41 15,0-10 0-15,0 3 0 16,0-3 0-16,7-3 0 16,0-10 0-16,4 7 0 15,-1-7 0-15,8-6-1 16,-4 1 1-16,0-7-2 16,-3 6 1-16,-1 3-1 15,1 7 0-15,0 2 0 16,-1 10 0-16,-3 7 0 15,0 6 1-15,0-4 1 16,0 1 0-16,0-4 0 16,0 0 0-16,1-2 0 15,-5-4 0-15,1 6 0 16,-1-9 0-16,-3 3 0 0,4 1 0 16,-4-4-1-16,0 0 1 15,7-7-1-15,3 1 1 16,1-10-1-16,3 1 1 15,0-4 0-15,0 6 0 16,4-2 0-16,-1 2 1 16,1 1-1-16,3 8 1 15,-3 8-1-15,0 5 1 16,-1 7-1-16,1 6 1 16,-1-10-1-16,-2 4 0 15,-5-1 0-15,1 4 0 0,-1-12-2 16,1 2 0-16,-1-3-5 15,1-3 1-15,0-3-6 16,-1 0 1-16</inkml:trace>
  <inkml:trace contextRef="#ctx0" brushRef="#br1" timeOffset="80684.105">25672 5425 39 0,'10'12'19'0,"-3"-6"-21"16,-7-6 34-16,0 0-32 15,-7 0 0-15,0-6 0 16,0 0 1-16,0 9-1 16,-4 0 1-16,1 10 0 15,-4 2 1-15,0 1-1 0,3 3 1 16,1 3 0-16,2-3 0 15,8-1-2-15,8-2 1 16,2-3-2-16,1-13 0 16,3 0-4-16,0-13 1 15,7 7-9-15,-3-7 1 16</inkml:trace>
  <inkml:trace contextRef="#ctx0" brushRef="#br1" timeOffset="80997.215">25848 5553 39 0,'7'6'19'0,"4"-2"-18"16,-11-4 29-16,7-4-31 16,0 1 1-16,0 0 0 15,0-6 0-15,0-1 0 16,0-5 0-16,4-7 0 15,-1 6 0-15,1-3 0 16,-1 3 0-16,4 1 0 16,-3 2 0-16,3 4 0 15,0 9 1-15,4 3-1 16,-4 6 1-16,0 7 0 16,0 6 0-16,0-9-2 15,-3-1 0-15,0 1-5 0,-1 2 1 16,1-2-7-16,-8-4 1 15</inkml:trace>
  <inkml:trace contextRef="#ctx0" brushRef="#br1" timeOffset="81208.841">26254 5525 40 0,'3'28'20'0,"1"-9"-24"0,-4-13 35 0,0 4-32 16,0-7 1-16,0 0-1 15,0-3 0-15,0-6-3 16,0-4 0-16,-4-2-7 16,4-7 1-16</inkml:trace>
  <inkml:trace contextRef="#ctx0" brushRef="#br1" timeOffset="81372.447">26201 5293 25 0,'10'12'12'0,"5"-8"-1"15,-8 2 15-15,3 0-25 16,1 0 0-16,3 1 0 16,0-4 0-16,0 0-2 15,4 0 0-15,-1 3-5 16,5 1 1-16,-1-4-5 0,3-3 1 15</inkml:trace>
  <inkml:trace contextRef="#ctx0" brushRef="#br1" timeOffset="81658.282">26716 5246 23 0,'10'0'11'0,"1"9"-9"0,-11-9 16 15,0 0-18-15,0 0 0 0,0 3 0 16,0 0 1-16,-3 4-1 15,-5 2 1-15,-2 1 1 16,-1-1 0-16,-3 7 1 16,0 2 0-16,0 11 1 15,3-1 0-15,4 6 0 16,0-2 0-16,7 5 0 16,4 1 1-16,6-3-1 15,4-4 0-15,4-6-1 16,-4-6 0-16,14-7-1 15,8-5 0-15,-5-14-5 16,-2 1 0-16,-5-6-11 16,-13-1 0-16</inkml:trace>
  <inkml:trace contextRef="#ctx0" brushRef="#br1" timeOffset="82064.268">27432 5801 57 0,'7'88'28'0,"-28"21"-37"16,10-90 48-16,-6 13-41 16,-1-1 0-16,-3 3-21 15,0-5 1-15,-4-11 20 16,4-8 0-16</inkml:trace>
  <inkml:trace contextRef="#ctx0" brushRef="#br1" timeOffset="82559.49">28536 5588 50 0,'-10'-10'25'0,"-19"7"-27"0,19 3 47 0,-4 0-44 16,-4 0 0-16,4 6 0 16,0 4 0-16,-4 2-1 15,1 7 0-15,2-3 1 16,1 3 0-16,4-4-1 15,3 4 0-15,3-3-2 16,4-4 1-16,4-2-2 16,3-7 1-16,3-3-3 15,-3-6 1 1,8-7-1 0,-1 4 0-16,0-7 1 15,-4 7 0-15,1 2 1 0,-1 4 0 16,1 6 3-16,3 7 0 15,0-1 2-15,-3 4 0 16,-1 12-1-16,1-3 0 16,-4-4-4-16,4-2 0 15,3-3-8-15,3-13 0 16</inkml:trace>
  <inkml:trace contextRef="#ctx0" brushRef="#br1" timeOffset="82813.744">28945 4728 49 0,'0'57'24'0,"7"40"-28"16,-7-62 43-16,-3 18-39 15,-8 38 1-15,4 12 0 16,4 16 0-16,-4 1-3 16,3-17 1-16,1-18-7 15,-4-13 0-15,-4-25-6 16,4-16 1-16</inkml:trace>
  <inkml:trace contextRef="#ctx0" brushRef="#br1" timeOffset="83143.996">29425 4590 47 0,'-7'32'23'0,"-14"34"-25"0,10-41 40 0,-3 9-37 16,-3 23 0-16,-8 21 0 16,0 16 1-16,1 19-3 15,6 0 1-15,4-3-3 16,3-19 1-16,8-29-11 15,3-18 1-15,0-25-2 16,0-13 0-16</inkml:trace>
  <inkml:trace contextRef="#ctx0" brushRef="#br1" timeOffset="83324.166">28981 5274 56 0,'28'28'28'0,"60"7"-36"0,-60-32 58 16,18-6-51-16,18-7 1 16,-1-2-5-16,8-1 0 15,6-2-8-15,-3 2 1 16,-10 0-4-16,-8 13 1 16</inkml:trace>
  <inkml:trace contextRef="#ctx0" brushRef="#br1" timeOffset="83804.711">30420 5544 44 0,'-3'3'22'0,"-1"-6"-28"15,0 0 41-15,-6 3-34 16,-4 0 0-16,-4 3 1 0,0 6 0 16,-3 10-3-16,0 3 1 15,4 0 1-15,2-3 0 16,1-4 0-16,7 4 0 16,4-6-2-16,3-1 1 15,3-2-2-15,8-7 0 16,-1 0 0-16,5-3 0 15,-1 0-3-15,0-3 1 16,0 0-3-16,-4-4 1 0,1 7-5 16,0 7 1-16,-4-4-1 15,0-3 1-15</inkml:trace>
  <inkml:trace contextRef="#ctx0" brushRef="#br1" timeOffset="84330.041">30427 5515 47 0,'4'19'23'0,"3"-12"-31"15,-7-7 53-15,3 6-44 16,1 6 1-16,-1 10 0 16,1 10 1-16,-1 5-5 15,1 4 1-15,6 0-1 16,-3-4 1-16,1-2-13 16,-1-13 0-16</inkml:trace>
  <inkml:trace contextRef="#ctx0" brushRef="#br1" timeOffset="84930.939">30064 4775 42 0,'17'13'21'0,"-6"28"-20"16,-8-32 28-16,1 16-28 15,-4 3 1-15,-7 16 0 16,0 10 1-16,-4 18-3 16,1 6 0-16,-4 10 2 15,-4 0 0-15,-3 0-1 16,0-19 0-16,3-22-1 15,-3-10 1-15,10-5-2 16,1-7 1-16,6-13-1 16,4-12 0-16,4-9-1 15,3-7 0-15,3-3-2 16,4-6 1-16,4 3-1 0,-4 0 1 16,0 7 1-16,-3 5 0 15,-1 10 2-15,1 10 1 16,0 2 2-16,-1 13 1 15,-3 0-1-15,-3 4 0 16,3 2-2-16,-4 7 1 16,-3-7-6-16,4-3 1 15,-4-6-10-15,0-6 1 0</inkml:trace>
  <inkml:trace contextRef="#ctx0" brushRef="#br1" timeOffset="85623.077">30586 5650 52 0,'0'25'26'0,"0"-15"-28"15,3-16 44-15,-3-4-42 16,4-9 1-16,-1 1 0 16,1-1 1-16,-4 0-3 15,3-6 0-15,1 3 2 0,3 0 0 16,0 0 0 0,4 6 0-16,-1 4-3 0,1 9 0 15,-1 3-8-15,1 6 0 16,0-3-6-16,-1 0 1 15</inkml:trace>
  <inkml:trace contextRef="#ctx0" brushRef="#br1" timeOffset="86131.658">30741 5675 47 0,'11'29'23'0,"-4"-23"-21"0,-7-6 41 0,0 0-42 15,0 0 1-15,0 3 0 16,0-3 1-16,7-6-4 16,0-4 0-16,0-2 2 15,0-4 1-15,0-3-2 16,0-3 1-16,4 7-1 16,-1-1 0-16,1 7 0 15,-1-4 0-15,4 7 0 16,1 6 0-16,-5 6 0 15,1 7 0-15,-4-4 0 16,0 4 0-16,0-4 0 16,-4 0 0-16,1-2 0 15,0-1 0-15,-1-3-1 16,4-3 1-16,-3-6-2 16,3 0 1-16,0-1 0 0,0 1 0 15,7 0 0-15,-4-1 0 16,1 1 0-16,3 0 1 15,0 0 0-15,0-4 0 16,1 4 0-16,-5 3 0 16,1 0 0-16,-1 3 1 15,1 3-1-15,-4 0 1 16,0 3-1-16,0 4 0 16,0-1-1-16,-3 0 1 15,-1-2-5-15,4-1 1 0,-3-3-4 16,-1-3 0-16,4-3-7 15,7-3 1-15</inkml:trace>
  <inkml:trace contextRef="#ctx0" brushRef="#br1" timeOffset="86357.566">31344 5547 25 0,'14'-3'12'0,"-7"-7"-3"16,-7 10 14-16,0 0-23 15,0-6 1-15,-3 3 0 16,-4 3 0-16,-4 0-1 15,-6 0 0-15,-1 0 2 16,0 9 0-16,-3-6 0 16,4 7 0-16,2 2 0 15,1 4 0-15,7 0-1 16,0-1 1-16,7 1-2 16,0-3 1-16,4 2-3 0,6-5 1 15,4-7-10-15,1-3 0 16</inkml:trace>
  <inkml:trace contextRef="#ctx0" brushRef="#br1" timeOffset="86701.464">31404 5619 36 0,'4'9'18'0,"-1"-9"-21"0,-3 0 26 0,4-6-24 15,-1-3 1-15,4-4 0 16,1 1 1-16,-1 2-1 16,0 1 0-16,3-1 0 15,4-2 0-15,0-1 1 16,1 7 1-16,2-3 0 16,1 2 0-16,-4 1 0 15,0 9 0-15,-3 3 0 16,-1-2 0-16,-3 2-2 15,0 3 1-15,-3 4-1 16,-1 6 0-16,-3 3 0 16,0-7 0-16,0 4-1 15,0-3 1-15,4-4-6 16,3-2 1-16,4-7-6 16,-4-9 0-16</inkml:trace>
  <inkml:trace contextRef="#ctx0" brushRef="#br1" timeOffset="86913.215">31814 5506 44 0,'3'22'22'0,"-10"-6"-25"0,3-13 39 16,1 6-35-16,-4 4 1 15,0-1-1-15,0 1 0 16,0-4-2-16,0 1 0 0,0-7-3 15,3-3 1-15,1-6-9 16,-1-4 1-16,4 1-2 16,0-4 0-16</inkml:trace>
  <inkml:trace contextRef="#ctx0" brushRef="#br1" timeOffset="87362.863">31792 5359 31 0,'11'12'15'0,"0"-2"-13"16,-8-7 29-16,4 0-31 16,0 3 1-16,0 0 0 15,0 1 0-15,4-1-2 16,-1 3 1-16,1-5-2 16,3 2 0-16,0-3-3 15,4 3 0-15,7 0 0 0,6-2 1 16,1-1 0-16,0-3 0 15,0 0 2-15,-1 0 1 16,-2-7 4-16,-5 1 1 16,-6-3 0-16,0 6 1 15,-4-4 0-15,0 4 0 16,-4-9-1-16,-3 12 1 16,-7 0-3-16,0 0 1 15,-3 6-2-15,-4 0 0 0,-7 10-1 16,-4 6 0-16,0 0 2 15,-3 3 1-15,4 6 1 16,2 4 1-16,8-7-1 16,7 0 1-16,7 4 0 15,4-7 0-15,7-3-3 16,3-10 1-16,0-2-5 16,7-14 0-16,-3 1-14 15,-7-3 1-15,-4-3-1 16,-4 9 0-16</inkml:trace>
  <inkml:trace contextRef="#ctx0" brushRef="#br1" timeOffset="89090.186">17872 5998 24 0,'0'7'12'0,"-4"-1"3"16,4-3 12-16,0 3-21 15,-3 7 1-15,-4-1 2 16,-4 7 1-16,-3 13-13 15,-7 2 1-15,-4 13 7 16,-3 10 1-16,0 15-4 0,-1 3 0 16,5-12-5-16,6-10 1 15,4-12-5-15,3-13 1 16,4-15-7-16,4-20 0 16,6-12-2-16,4-12 1 15</inkml:trace>
  <inkml:trace contextRef="#ctx0" brushRef="#br1" timeOffset="89375.198">17727 6005 27 0,'18'18'13'0,"13"-21"-8"16,-16 3 22-16,2-3-25 15,4 3 1-15,1-6 3 16,-1 3 1-16,7-3-7 15,-3 9 1-15,3 0 4 16,-7 9 1-16,-3-2-1 16,-4 2 0-16,-7 4-3 15,-4 3 0-15,-3 0-2 16,-10 3 1-16,-4 9-2 16,-4-6 0-16,-3 0-2 15,-11-3 0-15,0 0-5 16,4-3 0-16,3-10-6 0,8-3 1 15</inkml:trace>
  <inkml:trace contextRef="#ctx0" brushRef="#br1" timeOffset="89630.57">18150 6246 58 0,'4'10'29'0,"7"2"-36"0,-4-12 54 16,3 3-46-16,4-3 1 0,4-3-1 16,7 0 0-16,3-3-4 15,4-7 1-15,-4 4-6 16,0 2 0-16,-7-5-9 15,-7 2 1-15</inkml:trace>
  <inkml:trace contextRef="#ctx0" brushRef="#br1" timeOffset="90275.163">18676 6127 45 0,'-7'6'22'0,"-11"-6"-23"16,8 0 34-16,-4 0-32 0,-4 0 1 15,-3 0 0-15,3 3 1 16,4 1-4-16,0 2 1 16,3 3 1-16,1 1 1 15,3-1-1-15,3 4 1 16,4-1-1-16,4-3 1 15,6 1 0-15,4 2 0 16,1-8 0-16,-1 5 0 16,-4 4-1-16,-3-1 0 15,-7 4-1-15,-3-1 1 0,-8 1-2 16,-3 0 1-16,0-1-1 16,3-5 0-16,1 2 0 15,-1-2 1-15,4-4 0 16,0 0 1-16,4-2-1 15,3-1 1-15,0-3 0 16,10 0 0-16,8-3 0 16,3-4 0-16,7 4 0 15,8-6 0-15,2-4 0 16,8-3 0-16,4-2 0 16,-1 2 0-16,-3 0 0 15,-7-3 1-15,-4 1-2 16,-3-1 0-16,-11 3-1 15,-4 0 1-15,-2 1-1 16,-5-1 0-16,-6 4-1 16,-8 2 0-16,-3 7 0 0,-3 3 0 15,-5 9 0-15,-2 1 0 16,-1 6 0-16,0 2 1 16,8-2 0-16,-1 0 1 15,8 6 0-15,3-10 0 16,7 4-2-16,3-4 1 15,5-2-5-15,2-7 1 16,-3 0-10-16,0-3 1 16</inkml:trace>
  <inkml:trace contextRef="#ctx0" brushRef="#br1" timeOffset="90593.451">19124 6412 43 0,'0'16'21'0,"7"-19"-21"16,-7 3 32-16,0 0-33 15,0-6 1-15,0-1 1 16,0-2 1-16,4-4-1 16,-1 4 0-16,1-7 1 15,3-3 0-15,3 4 0 16,1 2 1-16,0 4-1 15,-1-1 0-15,1 4-1 16,-1 3 0-16,1-3-1 16,-1-1 1-16,1 7-4 15,0-3 1-15,-1 3-4 0,1 0 0 16,-1 0-4-16,4 0 0 16,1 0-4-16,-1 3 0 15</inkml:trace>
  <inkml:trace contextRef="#ctx0" brushRef="#br1" timeOffset="90800.614">19406 6390 45 0,'7'19'22'0,"-3"-6"-24"0,-4-10 44 0,0-3-42 16,3 3 0-16,-3 0 0 15,0 0 1-15,0-3-3 16,0 0 1-16,4-6-6 16,-1 0 1-16,8-7-8 15,-7-2 1-15</inkml:trace>
  <inkml:trace contextRef="#ctx0" brushRef="#br1" timeOffset="91282.24">19487 6268 42 0,'8'6'21'0,"-1"-9"-22"0,-7 3 34 16,3 0-33-16,1 0 1 15,3 0-1-15,0 0 1 16,0 0-2-16,0 0 0 15,0 3-1-15,0 0 0 16,0 4 0-16,0-4 0 16,0 0 0-16,4 0 1 15,-1 3 0-15,4 1 1 16,4-1 2-16,0 0 1 0,6 1 2 16,8-4 0-16,0-3-1 15,0-10 1-15,-4 1-1 16,0 3 0-16,-3-4-2 15,-4 1 1-15,-3-4-3 16,-8 1 0-16,-6-4-1 16,-8 7 1-16,-6 5-1 15,-5 4 1-15,1 4 0 16,-7 2 0-16,0 10 0 16,3-1 1-16,4 7-1 15,4-3 1-15,3 3-2 16,3-6 1-16,8 2-4 15,6-2 0-15,8-6-5 16,3-1 0-16,7-9-6 16,8-6 0-16</inkml:trace>
  <inkml:trace contextRef="#ctx0" brushRef="#br1" timeOffset="91566.683">20324 6114 21 0,'-15'4'10'0,"-30"24"-5"0,30-22 9 16,-2 3-13-16,-1 1 1 16,1-1-1-16,2 1 1 15,-2-4 0-15,3 0 0 16,3 4 5-16,4-1 0 0,4 0 1 16,-1-2 0-1,11 2 1-15,11 4 1 0,10-1-3 16,11 4 1-16,0 3-4 15,-4 0 1-15,-7 2-4 16,-10-2 0-16,-15 6-3 16,-17 10 1-16,-21-4-6 15,-11 7 1-15,-25-4-12 16,-17-5 1-16</inkml:trace>
  <inkml:trace contextRef="#ctx0" brushRef="#br1" timeOffset="96551.69">16274 7519 54 0,'-7'16'27'0,"14"-16"-16"0,-4 0 27 0,-3 0-36 15,11-6 0-15,3 3 2 16,11-4 1-16,13 1-7 15,8-7 1-15,14 4 0 16,0-4 0-16,-3 4-9 16,-8 3 1-16,-17-7-9 15,-11 7 0-15</inkml:trace>
  <inkml:trace contextRef="#ctx0" brushRef="#br1" timeOffset="97136.992">17639 7203 49 0,'0'0'24'0,"0"-13"-19"16,3 16 38-16,1 0-41 16,-1 0 1-16,1 7 1 0,-4 9 0 15,-4 12-6-15,1 7 1 16,-4 15 3-16,-4 16 0 16,1 16-3-16,-4 2 1 15,3-11-4-15,0-1 1 16,8-16-5-16,-1-8 1 15,4-14-10-15,7-12 0 16</inkml:trace>
  <inkml:trace contextRef="#ctx0" brushRef="#br1" timeOffset="97886.988">17808 7874 42 0,'-7'18'21'0,"4"-14"-20"15,3-4 29-15,0 0-30 16,0 0 1-16,7-10 0 16,0-2 0-16,3-4-2 15,1 0 1-15,3 1 0 16,4-1 0-16,-4-3-1 0,0 0 1 16,4-3-1-16,6 0 0 15,-3 7-1-15,-3 2 1 16,0 1 0-16,-1 8 1 15,1 1 0-15,0 3 0 16,-1 0 0-16,-3 7 1 16,-3 2-1-16,-4 7 0 15,0-7 0-15,-3 4 1 16,-1 2-1-16,1-2 0 0,-4-1 0 16,0 1 0-16,3-4 0 15,4-2 1-15,0-4 1 16,4-3 0-16,6-7 0 15,12 1 0-15,10-13-1 16,6-12 0-16,1-10-1 16,-7-3 0-16,3-15-1 15,4-4 0-15,-7-6 1 16,-7-12 0-16,-4 2 0 16,-7 1 1-16,0 6-1 15,-7 3 1-15,-6 15 0 16,-5 10 0-16,-3 13-1 15,-7 9 1-15,-7 16-1 16,-4 9 1-16,1 10-1 16,-1 12 1-16,0 12 0 15,-3 10 0-15,-4 19 0 16,1 13 0-16,-1 2-1 16,14 4 1-16,8 3-1 0,3-19 0 15,7-16-3-15,4-16 0 16,6-11-5-16,-6-14 1 15,-1-12-7-15,1-9 0 16</inkml:trace>
  <inkml:trace contextRef="#ctx0" brushRef="#br1" timeOffset="98112.964">18362 7526 52 0,'4'21'26'0,"13"-17"-29"0,-10-4 48 0,0 0-44 16,4-4 0-16,3-2 0 15,4 3 0-15,-1-3-2 16,5 3 1-16,2 6-3 16,4 0 0-16,4 0-8 15,0 0 0-15,0-3-5 16,-4 0 1-16</inkml:trace>
  <inkml:trace contextRef="#ctx0" brushRef="#br1" timeOffset="98503.344">18740 7651 50 0,'7'22'25'0,"21"-28"-26"0,-18 6 46 16,5-3-44-16,2-1 0 15,4-5 0-15,1-4 0 16,-5 1-2-16,1-1 1 16,-1 1 0-16,-2-1 1 15,2 1-1-15,-6 2 0 16,-4 4-1-16,0 0 1 16,-4-1-1-16,-3 7 1 15,-3 0-1-15,-4 4 1 0,-4 2-1 16,-3 0 1-16,-7 4-1 15,3 5 0-15,1 1-1 16,-1 3 1-16,4 0-1 16,0-1 1-16,3 1-2 15,4-3 1-15,4-4 0 16,3 1 0-16,3-4-2 16,8-2 0-16,3 2-2 15,4-6 1-15,3 0-2 16,3 0 0-16,1 1-5 15,0-1 1-15</inkml:trace>
  <inkml:trace contextRef="#ctx0" brushRef="#br1" timeOffset="99163.493">19166 7723 26 0,'25'-12'13'0,"3"-7"-3"16,-21 12 20-16,0 1-27 0,1 0 0 15,-1 0 4-15,0-1 0 16,0 1-9-16,-4 0 1 15,1 0 5-15,-4 6 1 16,0 0-2-16,0 0 1 16,-4-4-2-16,-6 4 1 15,-8 0-2-15,-3 10 1 16,-4-4-2-16,0 7 1 16,1 2-2-16,3 1 1 15,6 0-1-15,5-4 0 16,-1 4 0-16,4-7 0 15,7-6 0-15,7 1 0 0,11-8 0 16,3-2 1-16,4-6 0 16,-4 2 0-16,-3 1-2 15,-4-4 0-15,0 1-2 16,-4-1 0-16,-3-2-3 16,1 2 0-16,-5 4 0 15,-3 9 0-15,-3 0 2 16,-1 3 0-16,0 6 3 15,-3 13 0 1,0 25 7 0,0 3 0-16,0 13 2 15,0 0 0-15,7 3 0 16,0-1 1-16,0-2-2 16,-3-16 0-16,-1-9-4 15,-3-10 1-15,-7-6-4 0,-4-6 1 16,1-7-1-16,-1-9 1 15,-3-6-1-15,-4-7 1 16,0-6-1-16,-3-6 1 16,4-3-1-16,2 0 1 15,8 3 0-15,4 0 0 16,10 3 0-16,3 0 1 16,8 3 0-16,-1 3 0 15,5 4 0-15,-1-1 0 16,7 7-1-16,7 0 1 15,4 6-2-15,3 0 0 0,-3 0-5 16,0-7 1-16,-1 1-10 16,5 0 1-16</inkml:trace>
  <inkml:trace contextRef="#ctx0" brushRef="#br1" timeOffset="99899.132">19540 7783 47 0,'11'22'23'0,"-4"-10"-21"15,-7-12 37-15,0 0-39 16,4-3 0-16,-1-6 0 16,1-4 1-16,-1-3-1 15,1-2 0-15,-1-8 0 16,1 11 1-16,-4-1-1 0,3 4 0 15,4 2-1-15,4 4 0 16,3 3-2-16,4 3 0 16,3-3-3-16,7 6 1 15,4 0-2-15,7 0 0 16,-1-3-1-16,1 3 1 16,0-3 2-16,-7 3 0 15,-4-6 3-15,-3 3 1 16,-8-3 3-16,-3 3 1 15,-3-3 2-15,-7 6 0 16,-8 3 0-16,-3 1 1 0,-4 2-2 16,1 0 0-16,-4-2-2 15,0 2 0-15,-4 0-1 16,7 1 0-16,4-4-1 16,0 0 0-16,4 4-2 15,3-1 0-15,0 4-1 16,0-4 1-16,10 7-1 15,-3-4 0-15,4 1 1 16,-4 0 0-16,11-4 1 16,-8 0 1-16,11-6-1 15,-3 1 1-15,7-11 0 16,-8 4 1-16,8-12-1 16,-7 2 0-16,17-15 0 15,-7 6 1-15,22-35 0 0,-12 17 0 16,8-29-1-16,-11 15 1 15,1-34-1-15,-8 16 0 16,-10-28 0-16,-8 25 0 16,-10-10-1-16,0 16 1 15,-10 13 0-15,3 12 1 16,-8 22-1-16,5 6 1 16,-11 38-1-16,3-3 1 15,-3 47-1-15,7-16 1 16,3 50-1-16,4-28 1 15,14 26-4-15,0-26 0 16,14 6-7-16,-6-21 1 16</inkml:trace>
  <inkml:trace contextRef="#ctx0" brushRef="#br1" timeOffset="100125.035">20743 7836 60 0,'29'50'30'0,"-15"-18"-40"16,-11-26 58-16,-6 19-50 15,-1-6 0-15,-13 9-12 16,2-6 1-16,-6 6 5 15,4-6 0-15</inkml:trace>
  <inkml:trace contextRef="#ctx0" brushRef="#br1" timeOffset="102661.192">21611 7140 26 0,'7'-3'13'0,"0"-13"-1"16,-3 16 14-16,3 0-23 16,0 3 1-16,0 3 3 15,-3 4 1-15,-1 2-10 16,-3 1 1-16,0 6 5 15,0 9 1-15,-3 6-2 16,-1 7 0-16,0 13-1 16,4-4 0-16,0 6-1 15,0-6 1-15,4-6-1 0,-4-12 0 16,0-7-1-16,-4-7 0 16,-3-5-1-16,-3-10 0 15,-4-6 0-15,-4-3 0 16,0-4-1-16,-3 4 1 15,0 0-1-15,0 0 0 16,0-1 0-16,0 7 0 16,-1 0 0-16,1 3 0 15,4 1 0-15,-1 2 1 16,7 3 2-16,4 7 0 0,4 0 0 16,3 2 0-16,7 4 0 15,3-3 1-15,1-3-1 16,0-1 1-16,3 4-2 15,7-6 0-15,0-7-5 16,7-3 0-16,4-6-8 16,0 0 0-16</inkml:trace>
  <inkml:trace contextRef="#ctx0" brushRef="#br1" timeOffset="102857.063">21809 7723 38 0,'0'41'19'0,"-4"-22"-18"0,4-13 27 15,0 3-28 1,0 1 0-16,0-4-1 0,0-3 0 16,0-3-2-16,0-6 0 15,4 0-8-15,-1-4 1 16</inkml:trace>
  <inkml:trace contextRef="#ctx0" brushRef="#br1" timeOffset="103066.981">21798 7566 44 0,'-3'10'22'0,"10"5"-22"0,-7-15 37 0,0 0-36 15,0 0 0-15,7 0-1 16,0 0 1-16,0-3-3 16,3 0 0-16,1 0-5 15,0 0 0-15,-1 0-7 16,-3-4 1-16</inkml:trace>
  <inkml:trace contextRef="#ctx0" brushRef="#br1" timeOffset="103457.928">21989 7792 37 0,'0'13'18'0,"0"-7"-19"0,0-6 28 16,0 0-27-16,0-6 0 15,0-1 1-15,0-2 0 16,0 0-1-16,3-7 1 16,1-3 0-16,-1-3 0 0,1 0 0 15,-1 6 0-15,1 1 0 16,-1-1 0-16,4 4 0 15,0 5 0-15,1 1-1 16,2 3 1-16,4 3 0 16,0 3 0-16,4 3-3 15,0-3 1-15,-1 1-6 16,1-1 0-16,0-3-5 16,-4 0 0-16</inkml:trace>
  <inkml:trace contextRef="#ctx0" brushRef="#br1" timeOffset="103818.176">22211 7748 51 0,'14'32'25'0,"4"-29"-28"0,-11 0 49 15,3 3-46-15,4-3 0 16,4 0 0-16,-7-6 0 15,6-3-1-15,1 0 1 16,0-4 0-16,-4-5 0 16,-4-7-1-16,-3 0 0 15,-3 0 0-15,-8 3 0 16,-3 3-2-16,0 7 1 16,0 6-1-16,0 9 1 0,-4 7 0 15,4 5 0-15,0 4 1 16,0 6 0-16,4 4 2 15,3-1 0-15,0-3-1 16,7-2 1-16,-4-8-3 16,11-2 1-16,4-7-6 15,7-2 0-15,3-4-6 16,7-3 1-16</inkml:trace>
  <inkml:trace contextRef="#ctx0" brushRef="#br1" timeOffset="104297.649">22779 7717 33 0,'7'3'16'0,"-7"3"-17"15,0-6 25-15,-4-3-24 16,-3 6 1-16,-3 0 0 16,-4 10 0-16,0-7-2 15,-4 0 1-15,0 4 1 0,1 2 0 16,3 4-1-16,-1 3 1 15,5 0 0-15,3 0 0 16,3-1 0-16,4 1 1 16,4-9-1-16,6-1 0 15,4 4 0-15,8-7 0 16,6-3 0-16,4-9 1 16,-1-7-2-16,8-6 0 15,14-6 0-15,4-9 0 0,6-13-1 16,-3-10 1-1,-4-9-1-15,-3-3 0 0,-7-9 0 16,-11-4 1-16,-10 1-1 16,-11 6 1-16,-7 9-1 15,-3 6 1-15,-8 7-1 16,-3 12 1-16,-7 10 1 16,-7 18 0-16,-4 13 0 15,1 13 1-15,-8 21 0 16,0 16 0-16,0 16-1 15,4 19 0-15,7 15-1 16,7 1 0-16,7-10-6 16,3-16 1-16,4-16-7 15,-3-21 0-15</inkml:trace>
  <inkml:trace contextRef="#ctx0" brushRef="#br1" timeOffset="104493.698">22804 7642 47 0,'10'31'23'0,"22"13"-17"0,-22-35 41 15,1 1-45-15,14-1 0 16,14-9 0-16,13 0 1 16,8-13-5-16,7 1 0 15,-3-4-4-15,-8 4 0 0,-6-1-10 16,-8 4 0-16</inkml:trace>
  <inkml:trace contextRef="#ctx0" brushRef="#br1" timeOffset="104988.184">24049 7792 41 0,'18'3'20'0,"-11"-6"-7"0,-7 3 26 16,0 0-39-16,0 0 1 15,-4 0 1-15,1 0 0 16,-8 0-2-16,0 0 1 16,1 3 0-16,-4 0 1 15,-4 4 0-15,0 5 0 16,1 4-1-16,-1 3 1 15,-3 3-1-15,3-10 0 0,4 7-1 16,4 3 0-16,3 3-1 16,7 0 1-16,7-3-3 15,7-3 0-15,3-7-4 16,1 4 1-16,7-13-7 16,3-3 0-16,4-6-3 15,3-7 1-15</inkml:trace>
  <inkml:trace contextRef="#ctx0" brushRef="#br1" timeOffset="105214.342">24338 7927 49 0,'46'-16'24'0,"-32"4"-28"15,-10 5 49-15,-1 1-45 16,-3 0 1-16,0 0-1 16,-7-1 1-16,-3 1-1 15,-5 3 0-15,-2 3 1 16,-4 3 0-16,3 3 0 0,0 4 1 15,1-1-1-15,3 1 0 16,3-4-1-16,4 0 0 16,7 4-3-16,3-4 1 15,8-3-4-15,3 0 1 16,4 0-6-16,-1 0 0 16,5-3-4-16,-1-3 1 15</inkml:trace>
  <inkml:trace contextRef="#ctx0" brushRef="#br1" timeOffset="105739.676">24500 7908 35 0,'7'3'17'0,"8"-3"-14"0,-15 0 28 0,3 0-29 15,-3 0 0-15,0 3 0 16,4 1 0-16,-4-4-3 16,0 0 0-16,0 0 2 15,0 0 0-15,0 0-1 16,3-7 1-16,1 4 1 15,-1 0 0-15,-3 3 0 16,0 0 0-16,4 0 0 16,3 3 0-16,0 0-1 15,0 4 1-15,-4-1-2 16,5 0 0-16,-5-3 0 16,1 0 0-16,3-3-1 15,0 0 1-15,0-3-1 16,0 0 0-16,3 0 1 15,1 0 0-15,0 0 0 0,3 3 0 16,-4 0 0-16,1 0 1 16,-1 3-1-16,-3 0 0 15,1-3-1-15,-1 0 1 16,0 0-1-16,0-6 0 16,0-1-1-16,0 1 1 15,0-3-1-15,0 2 1 16,3 1 1-16,-2 3 0 15,-1 3 1-15,3 3 0 0,-3 3-1 16,0 4 0 0,0-1 1-16,0-2 0 0,-3 2-2 15,-1 0 1-15,1 4-1 16,3-4 1-16,0 1-4 16,4 2 0-16,3 1-8 15,0-4 1-15,0-6-2 16,0-6 1-16</inkml:trace>
  <inkml:trace contextRef="#ctx0" brushRef="#br1" timeOffset="106099.703">24991 8124 39 0,'10'44'19'0,"-3"25"-24"16,-3-53 39-16,-4-3-35 15,0-4 0-15,-4 0-1 0,1-9 1 16,-1-12 1-16,-3-13 1 16,0-10-2-16,0-9 1 15,4 0 0-15,-1 1 0 16,1-11 0-16,3 1 1 16,0 6-1-16,7 0 0 15,7 6 0-15,3 10 1 16,1 9-1-16,7 16 1 15,7 6 0-15,-1 9 0 16,-3 7 0-16,-3 6 0 16,-7 0-1-16,-11-4 1 15,-11 4-1-15,-10 0 0 0,-3 0-1 16,-1-6 0-16,0 0-9 16,-3-7 1-16,0-6-2 15,3-3 0-15</inkml:trace>
  <inkml:trace contextRef="#ctx0" brushRef="#br1" timeOffset="106295.55">25569 8059 53 0,'-3'40'26'0,"-4"20"-38"16,3-44 54-16,-6 6-48 0,-4 0 0 16,-4-4-21-16,0-8 1 15</inkml:trace>
  <inkml:trace contextRef="#ctx0" brushRef="#br1" timeOffset="107000.207">26356 8005 36 0,'-7'29'18'0,"11"-29"-7"0,6-4 21 15,1-5-28-15,6-10 0 16,12 0 1-16,13-15 1 16,0-10-8-16,-3-22 1 15,0-6 4-15,-4-16 1 0,-7 0-3 16,-7 7 0-16,1-10-1 16,-5 16 1-16,-3 9-2 15,-3 12 1-15,-4 17-2 16,-3 12 0-16,-4 15 0 15,0 14 0-15,0 5 0 16,-4 10 0-16,-3 15 1 16,0 1 0-16,0 18 1 15,0 10 0-15,7 15 1 16,3 1 0-16,4 2-1 16,0-9 1-16,4-3-3 15,0-16 1-15,3-9-6 16,0-9 0-16,3-10-7 15,5-12 0-15</inkml:trace>
  <inkml:trace contextRef="#ctx0" brushRef="#br1" timeOffset="107197.058">27012 7830 38 0,'0'40'19'0,"4"11"-12"0,-4-48 28 15,-4 6-31-15,1 4 0 16,-1-1-1-16,1 1 0 16,-1-1-6-16,1-2 1 15,-1-4-3-15,4-6 0 0,4-9-9 16,3-4 0-16</inkml:trace>
  <inkml:trace contextRef="#ctx0" brushRef="#br1" timeOffset="107390.411">27002 7711 46 0,'14'25'23'0,"0"-7"-25"16,-7-18 38-16,0 4-36 15,4-4 0-15,3 0-4 16,3 3 1-16,4-3-5 15,1 0 0-15,-1 0-5 16,-7 3 1-16</inkml:trace>
  <inkml:trace contextRef="#ctx0" brushRef="#br1" timeOffset="107871.543">27249 7914 37 0,'0'19'18'0,"0"-9"-20"0,0-10 32 16,0 0-31-16,3-7 0 15,4-2 0-15,-3-4 1 16,3 1 0-16,0-4 1 16,-4 0-1-16,4 4 0 15,-3 3 0-15,-1 2 1 0,-3 7-1 16,4 3 0-16,-1 7-1 16,1 2 1-16,0 1 0 15,-1-1 0-15,-3 1 0 16,0-7 0-16,4 1 0 15,-1-4 0-15,4-3 0 16,0-3 0-16,4-4 0 16,-1 1 1-16,5-3-1 15,-1-1 0-15,0 1 0 16,0 2 0-16,-4 1 0 16,5 0 0-16,-5 0 0 15,4 3 1-15,-3-1 0 16,-1 4 1-16,5 0-1 15,-5 0 0-15,1 4 1 16,-1-1 0-16,-3 3-1 16,0 0 1-16,0 4-1 15,0-4 0-15,1 3-1 0,-1-2 1 16,-4-1-1 0,1-3 0-16,3 0-2 0,0 0 1 15,0-3-9-15,3-6 1 16,5-3-3-16,2-4 0 15</inkml:trace>
  <inkml:trace contextRef="#ctx0" brushRef="#br1" timeOffset="108082.031">27799 7751 44 0,'7'29'22'0,"-7"11"-26"16,0-30 42-16,0-1-39 15,-4 7 1-15,1-1 0 16,-4 1 0-16,0-6 0 16,0 2 0-16,0-2-4 15,0-7 0-15,0-3-9 16,3-7 1 0</inkml:trace>
  <inkml:trace contextRef="#ctx0" brushRef="#br1" timeOffset="108456.363">27760 7604 30 0,'11'6'15'0,"3"-21"-12"0,-7 8 17 16,0 1-22-16,3-7 1 15,-2-2-2-15,6-10 1 16,3-7-2-16,12 1 1 15,6-13-2-15,-3 0 0 16,3-6 1-16,-3-10 1 16,-4 1 0-16,-4 2 1 15,1-5 4-15,0 5 0 16,-7 13 2-16,-1 10 0 16,-3 9 1-16,0 12 1 0,-3 13-1 15,-4 13 1-15,-7 12-1 16,0 9 1-16,-7 10-2 15,-7 19 0-15,-4 12-3 16,1 16 1-16,-5 19-1 16,5 0 0-16,3-10-2 15,0-25 0-15,3-15-7 16,4-10 0-16,3-12-3 16,-3-20 0-16</inkml:trace>
  <inkml:trace contextRef="#ctx0" brushRef="#br1" timeOffset="108653.446">27852 7645 54 0,'10'6'27'0,"61"-6"-39"0,-43-6 54 15,7-4-42-15,11-2 0 16,4-4-2-16,-1 4 1 15,-7-4-5-15,-3-3 0 16,-7 3-8-16,-14-6 0 16</inkml:trace>
  <inkml:trace contextRef="#ctx0" brushRef="#br1" timeOffset="109237.516">29524 8065 40 0,'7'6'20'0,"0"0"-22"0,-7-6 31 16,0 0-27-16,-3 0 1 16,-4-3 1-16,3 0 1 15,-3 3-6-15,0 0 0 0,-4 3 3 16,-3 0 1-16,0 7-1 15,-7 2 0-15,3 1-2 16,1-1 1-16,-1 4-1 16,4 3 0-16,3 0-2 15,8 0 1-15,6-1-3 16,8 1 1-16,3-6-5 16,4-7 1-16,-1-9-6 15,1-7 1-15,7-2 0 16,-1-4 0-16</inkml:trace>
  <inkml:trace contextRef="#ctx0" brushRef="#br1" timeOffset="109477.237">29771 8062 26 0,'39'-19'13'0,"-8"6"-9"15,-23 7 26-15,-1 3-26 16,0 0 1-16,0 0 2 16,-7 3 1-16,0 0-10 15,0-7 1-15,-4 1 5 0,-6 0 1 16,-5 3-2-16,-6 6 0 15,0 3-1-15,-4 4 0 16,-3 5-1-16,0 7 0 16,0-6 0-16,3 3 0 15,4 3-4-15,3 0 1 16,8-4-3-16,3 1 1 16,10-6-4-16,11-4 0 15,4-6-7-15,7-6 1 0</inkml:trace>
  <inkml:trace contextRef="#ctx0" brushRef="#br1" timeOffset="109897.706">29951 8040 42 0,'17'31'21'0,"-9"1"-22"15,-5-29 37-15,1-3-36 16,-1 0 0-16,-3 0-1 15,4-3 1-15,-1-1-1 16,1-2 1-16,-1 3 0 16,4-3 0-16,-3-4-1 15,3 4 1-15,0 0 0 16,0-1 0-16,0-2 0 16,0-3 1-16,4 5-1 15,3-2 0-15,0 3 0 16,0-1 0-16,0 1 0 0,0 0 0 15,-3 6-1-15,-1 0 1 16,1 3 0-16,-4 0 0 16,0 0 0-16,0 3 1 15,-3 1-1-15,-1 2 0 16,-3 1 0-16,4 5 0 16,-1-2 0-16,1-1 0 15,-4 4-1-15,3-3 1 0,1-1-3 16,3-3 1-16,0-5-5 15,4-1 0-15,-1-3-5 16,4-7 0-16</inkml:trace>
  <inkml:trace contextRef="#ctx0" brushRef="#br1" timeOffset="110497.735">30420 8103 41 0,'11'28'20'0,"-1"-19"-20"15,-6-6 36-15,-1 0-35 16,1 1 1-16,-1-4-2 16,1-7 0-16,6 1-1 0,-6 0 0 15,3-4 1 1,0 1 1-16,0-4-2 0,4 1 0 15,-4 2 1-15,3-2 1 16,-3 2 0-16,4 1 0 16,-4 6-1-16,4 3 1 15,-4 3 0-15,0 6 0 16,0 1-1-16,-4-4 1 16,4 0-1-16,-3 1 0 15,-1-1 0-15,1 0 0 16,-1 1-2-16,-3-1 1 0,0 0-1 15,0-3 0-15,0 0-1 16,0-3 0-16,0 0 0 16,4 0 1-16,3-6 0 15,0 0 1-15,7 3 1 16,0-4 0-16,4 1 0 16,0-3 1-16,3-1-1 15,0-2 0-15,0-1 0 16,0-2 0-16,4 8 1 15,0 1 0-15,3 3 0 16,-3 3 0-16,-1 6 1 16,1 0 0-16,-4 10 0 15,0-3 1-15,8-1 0 16,-5 7 0-16,1 0-1 16,0 0 0-16,-1-1-1 15,8 1 1-15,3 3-9 16,4-3 1-16,-4-10-8 15,-3-2 1-15</inkml:trace>
  <inkml:trace contextRef="#ctx0" brushRef="#br1" timeOffset="111863.677">31316 8137 31 0,'-18'60'15'0,"-6"31"-3"16,17-66 16-16,-4 9-27 15,-7 1 0-15,1 2 1 16,3 1 1-16,3-7-4 15,4-6 0-15,0-9 2 0,4-16 0 16,-1-9-1 0,0-17 0-16,1-11-1 0,3-16 1 15,7-10 0-15,0-6 0 16,7-3 0-16,4 9 0 16,6 0 0-16,1 4 0 15,3 9 0-15,4 9 1 16,7 9 1-16,7 14 1 15,7 11 1-15,3 10 1 16,-10 10-1-16,3 0 1 0,-3 9-1 16,-10-1 1-16,-19 8-3 15,-17 2 0-15,-7 4-2 16,-18 8 0-16,-24-2-2 16,-18-6 1-16,-21-13-10 15,-11-10 1-15,-10-9-6 16,-11-9 0-16</inkml:trace>
  <inkml:trace contextRef="#ctx0" brushRef="#br1" timeOffset="117164.292">17307 9476 44 0,'-3'6'22'0,"-1"7"-7"0,4-10 22 16,0 0-35-16,0 0 1 15,0-3 4-15,11-3 0 16,3-3-9-16,4-4 1 15,13 1 1-15,12 0 0 16,3 2-10-16,-8-2 1 16,1-4-9-16,0 4 1 0</inkml:trace>
  <inkml:trace contextRef="#ctx0" brushRef="#br1" timeOffset="117735.601">17914 9862 47 0,'-3'47'23'0,"-8"-16"-19"0,11-31 37 16,0 0-39-16,3-9 0 15,5-10 1-15,6-9 0 16,14-13-4-16,7-12 0 15,7-4 2-15,8-12 1 16,6-16-2-16,8-9 1 0,-1-3-1 16,-10 9 0-16,4 7 0 15,-4 9 0-15,0 9 0 16,-8 16 0-16,-9 12 0 16,-5 10 0-16,-6 7-1 15,-4 11 1-15,-3 14-1 16,-8 8 1-16,1 4-1 15,-4 9 0-15,-3 10 0 16,-1-10 0-16,-10 35 1 16,-3 12 0-16,-8 13-1 15,-7 0 1-15,4 0-2 16,3-1 0-16,1-15-4 16,6-15 1-16,4-13-6 15,7-19 0-15,0-16-4 16,0-9 1-16</inkml:trace>
  <inkml:trace contextRef="#ctx0" brushRef="#br1" timeOffset="117975.129">18105 9545 47 0,'0'13'23'0,"14"-13"-20"0,-7-4 45 16,3-2-45-16,8-3 1 16,14-10-1-16,17 0 1 0,4 0-6 15,0 0 0-15,10 4 1 16,8-1 0-16,0 0-14 16,3-2 1-16,-7-1-3 15,-11 3 1-15</inkml:trace>
  <inkml:trace contextRef="#ctx0" brushRef="#br1" timeOffset="118350.928">19519 9024 54 0,'14'32'27'0,"-14"-17"-34"16,-7-8 52-16,-7 5-45 15,-11 1 0-15,-6 6 1 16,-8-4 0-16,0 4-1 0,-3-6 0 16,-1 2 0-16,8 1 1 15,0 0 0-15,10 3 0 16,4-7 0-16,10 4 0 16,11 3 0-16,11 6 1 15,10 3-1-15,11 0 0 16,17 3 0-16,8 1 1 15,-4-4 0-15,-4-3 0 16,-14 0-1-16,-6-3 0 16,-12 3-1-16,-6 0 0 0,-22 7-1 15,-17 2 1-15,-14-2-4 16,-11-4 0-16,-4-3-7 16,4-13 0-16,11-5-6 15,10-4 1-15</inkml:trace>
  <inkml:trace contextRef="#ctx0" brushRef="#br1" timeOffset="118636.172">20373 9297 47 0,'-7'50'23'0,"-14"35"-20"0,14-57 38 15,-7 7-40-15,-4 18 1 16,-3 7-1-16,0 6 1 16,-1-1-3-16,5-11 0 15,3-10-1-15,0-22 0 16,3-19-6-16,4-19 1 15,0-15-8-15,-7-13 0 16</inkml:trace>
  <inkml:trace contextRef="#ctx0" brushRef="#br1" timeOffset="118831.111">19724 8924 58 0,'-4'3'29'0,"43"7"-24"16,-28-10 54-16,17 3-56 15,18-3 1-15,17-13 0 16,22-6 0-16,17-15-6 16,25-13 0-16,7 0 2 15,22 0 0-15,-5 3-8 16,-20 6 1-16,-32 7-14 16,-32 6 0-16</inkml:trace>
  <inkml:trace contextRef="#ctx0" brushRef="#br1" timeOffset="126534.114">21872 11906 41 0,'-21'19'20'0,"10"-13"-2"0,8-3 20 0,-1 1-34 16,1-4 1-16,3 3 5 16,0-3 1-16,7 0-13 15,11 3 0-15,10-3 8 16,11-3 0-16,14 0-6 15,10-1 0-15,1 4-9 16,-8-3 1-16,4 0-12 16,0-6 0-16</inkml:trace>
  <inkml:trace contextRef="#ctx0" brushRef="#br1" timeOffset="127192.619">22860 12119 43 0,'-18'51'21'0,"8"-26"-13"16,10-22 25-16,0-3-30 15,0 3 0-15,3-9 2 16,4-10 0-16,4-12-7 16,3-10 1-16,11-12 4 0,14-3 0 15,6-16-2-15,5-13 1 16,6-2-2-16,4-1 1 15,-3-3-2-15,-4 19 1 16,-11 6-1-16,-7 10 0 16,-3 9-1-16,-7 13 0 15,-4 9 0-15,-7 6 0 16,-3 10 1-16,-4 9 0 16,-7 10 0-16,0 15 1 15,-4 13-1-15,1 12 1 16,-5 13 0-16,1 12 1 15,-3 4-1-15,-1-4 0 0,4 4 0 16,0 2 0-16,0-15-1 16,0-15 0-16,0-14-5 15,0-11 0-15,0-11-8 16,3-15 0-16</inkml:trace>
  <inkml:trace contextRef="#ctx0" brushRef="#br1" timeOffset="127405.105">23015 11963 51 0,'18'9'25'0,"31"-12"-27"0,-35-3 42 15,11-4-40-15,10-5 0 16,11-4 0-16,7-3 0 15,-3 3-6-15,2 0 0 16,5-3-8-16,3 0 0 16</inkml:trace>
  <inkml:trace contextRef="#ctx0" brushRef="#br1" timeOffset="127659.069">23887 11345 54 0,'-11'60'27'0,"4"18"-34"16,3-47 45-16,-3 10-38 15,-3 15 0-15,3 1-1 16,-4-1 1-16,4-9-3 15,4-9 0-15,3-16-6 16,3-13 0-16,4-9-5 16,0-9 1-16</inkml:trace>
  <inkml:trace contextRef="#ctx0" brushRef="#br1" timeOffset="127898.541">23862 11655 35 0,'18'16'17'0,"10"-10"-12"0,-18-6 27 16,1 0-27-16,3-3 0 16,11 3 4-16,6 3 0 15,8 0-11-15,-3 4 1 16,-5 5 7-16,-2 4 0 16,-12 3-3-16,-6 3 0 15,-11-3-3-15,-14 6 1 16,-15 6-4-16,1 0 1 15,-4-2-6-15,-3-1 0 16,7-13-8-16,3-8 0 0</inkml:trace>
  <inkml:trace contextRef="#ctx0" brushRef="#br1" timeOffset="128244.25">24694 11561 44 0,'15'25'22'0,"-19"-3"-23"15,-3-12 32-15,-7-4-29 16,-7 0 1-16,-4 1 0 16,0-4 1-16,-3 0-6 15,-4 0 1-15,1 3 3 16,-1 1 1-16,7 2-2 0,0 0 1 15,15 4-1-15,6 3 1 16,11 2 1-16,11 4 0 16,0-3 0-16,-1 0 1 15,1 0-1-15,-4 0 1 16,-3 3-2-16,-4 3 1 16,-7 0-4-16,-4 6 1 15,-10-3-9-15,-7-3 0 16,-4-9-9-16,-3-7 0 15</inkml:trace>
  <inkml:trace contextRef="#ctx0" brushRef="#br1" timeOffset="128813.944">25859 11746 52 0,'3'3'26'0,"1"-3"-23"0,-4 0 41 16,0 0-43-16,-4 4 0 0,1 2 1 15,-4 3 1-15,-4 4-4 16,-7-1 1-16,-3-2 1 16,-4 2 1-16,1 4-1 15,3 6 0-15,3 3 0 16,4 0 0-16,3 6 0 15,4 1 0-15,14-4-3 16,4 0 1-16,14-6-5 16,3-9 0-1,32-23-12 1,-4 1 1-16</inkml:trace>
  <inkml:trace contextRef="#ctx0" brushRef="#br1" timeOffset="129040.514">26176 11900 45 0,'7'-19'22'0,"4"0"-10"15,-8 13 29-15,-3 6-40 0,0-6 1 16,0 6 0-16,0 0 0 16,0 0-2-16,-7 0 0 15,-3 0 2-15,-4-3 0 16,-4 6 1-16,-3 3 0 16,0 7-1-16,3 2 0 15,0 1-2-15,8 3 0 16,3-4-2-16,7-2 1 15,10 0-4-15,8-7 1 16,3-3-7-16,0-3 0 16,7-6-6-16,4-4 1 0</inkml:trace>
  <inkml:trace contextRef="#ctx0" brushRef="#br1" timeOffset="129399.768">26420 11875 49 0,'3'9'24'0,"1"-6"-25"16,-1 1 40-16,-3-1-40 15,0-3 0-15,0 0 0 16,0 0 1-16,4-10 0 16,3 1 1-16,0 3-2 15,7-1 1-15,0-2 0 16,4-4 1-16,-1 1 0 15,4 2 0-15,4 1 0 16,0 3 1-16,0-1-1 0,-4 7 1 16,0 0 0-16,-4 4 0 15,-2-1-1-15,-1 3 1 16,-4 0-2-16,1 1 1 16,-4-1-1-16,0-3 1 15,-3 0-1-15,-1 0 1 16,1 7-3-16,-4-7 1 15,0 3-6-15,3-3 1 16,8-3-10-16,3-3 1 16</inkml:trace>
  <inkml:trace contextRef="#ctx0" brushRef="#br1" timeOffset="129970.277">26942 11812 54 0,'3'16'27'0,"1"-4"-26"0,-4-12 45 0,3 10-44 16,4 2 0-16,-3 4 3 15,-1 0 0-15,4-4-6 16,0 7 1-16,1-3 4 15,-1-4 0-15,3-2-2 16,8-7 1-16,3-6-1 16,11-10 0-16,7-6-1 15,3-6 0-15,0-6-3 16,1-4 0-16,-1 1-10 16,-7 3 0-16,-7-1-8 15,-6 4 0-15</inkml:trace>
  <inkml:trace contextRef="#ctx0" brushRef="#br1" timeOffset="133649.29">27880 11944 45 0,'-3'34'22'0,"-5"13"-10"0,5-31 23 16,-1 12-35-16,1 4 0 15,-4 5 0-15,-4 7 1 16,-3 3-4-16,0-6 1 0,0-16-9 15,3-3 0-15,1-16-3 16,6-9 0-16</inkml:trace>
  <inkml:trace contextRef="#ctx0" brushRef="#br1" timeOffset="134173.837">28614 12079 46 0,'-11'44'23'0,"8"-13"-29"0,3-28 42 16,0-3-33-16,0-9 0 0,3-7 1 16,1-9 1-16,-1-6-7 15,1-4 1-15,3-6 3 16,-4 7 0-16,4-4-1 16,1-3 0-16,2 7 0 15,1 3 0-15,3 5 0 16,3 5 0-16,5 5 0 15,-1 3 0-15,3 4-3 16,1 3 0-16,0 6-9 16,0 9 0-16,-8-3-5 15,-3 4 1-15</inkml:trace>
  <inkml:trace contextRef="#ctx0" brushRef="#br1" timeOffset="134880.583">29030 11862 55 0,'11'10'27'0,"-11"-13"-36"0,0 3 52 16,-4 3-43-16,1-3 1 16,-4 3 0-16,-4 0 0 15,0 0-2-15,1 7 1 16,-1-1 0-16,4 7 1 15,-3-4-1-15,-1 4 1 16,4-4-1-16,3 1 0 0,1-4-1 16,3-2 0-16,0-1-1 15,3-3 1-15,1-3 0 16,3-3 0-16,7 0-2 16,-3-7 1-16,3 1-1 15,3-7 0-15,1 4 0 16,3-1 0-16,0 1 0 15,-3-1 1-15,0 7 0 16,-4 6 1-16,0 6 1 16,0-3 1-16,0 7 0 15,0-4 1-15,0 0-1 16,0-3 1-16,1 4-1 16,2-1 0-16,1-3-1 15,0 3 1-15,3-3-1 16,0 1 0-16,7-11-1 15,0-5 1-15,1-7-1 16,-5-3 1-16,4-9 0 16,4-13 0-16,-4-16-1 0,1-18 1 15,-5-13 0-15,1-6 0 16,-7-7 0-16,-8-6 0 16,-3 13 0-16,-7 6 0 15,0 10 0-15,-3 21 0 16,-1 10 0-16,-3 15 0 15,0 13 2-15,-3 16 1 16,-1 19-1-16,-3 18 0 0,0 22 1 16,3 20 0-1,4 11 0-15,0 17 1 0,4 5-3 16,3 4 1-16,0-16-2 16,0-12 0-16,0-13-4 15,0-19 0-15,0-19-10 16,-4-12 0-16,0-13-2 15,-3-9 1-15</inkml:trace>
  <inkml:trace contextRef="#ctx0" brushRef="#br1" timeOffset="135090.857">29393 11649 54 0,'25'19'27'0,"10"-22"-34"16,-20 3 56-16,-1 0-49 16,7 0 0-16,7 0 0 0,7-3 0 15,-3 3-5-15,0 0 0 16,0 3-10-16,-4-3 1 16,0 0-2-16,-7 0 1 15</inkml:trace>
  <inkml:trace contextRef="#ctx0" brushRef="#br1" timeOffset="135255.764">29813 11778 54 0,'-3'44'27'0,"-4"-13"-36"0,7-19 57 0,-4 4-48 16,4-3 0-16,0-1-2 16,0 1 1-16,0-10-4 15,4-6 1-15,3-13-11 16,0 4 1-16,0-7-1 15,0-3 1-15</inkml:trace>
  <inkml:trace contextRef="#ctx0" brushRef="#br1" timeOffset="135435.15">29880 11659 39 0,'21'3'19'0,"11"9"-23"16,-21-12 38-16,-1 3-34 15,8-3 0-15,-4 3-3 16,0 1 0-16,-3-1-1 16,3 0 1-16,-3-3-8 15,3 0 1-15,0-3-1 0,3 0 0 16</inkml:trace>
  <inkml:trace contextRef="#ctx0" brushRef="#br1" timeOffset="135660.467">30177 11662 31 0,'7'-3'15'0,"-7"21"-16"0,0-15 33 15,-7 4-33-15,0 2 1 16,-8 4 0-16,-2-1 0 16,-1 4 0-16,4 3 1 0,0-4-1 15,3 1 1-15,-3 3-1 16,4 3 1-16,3 0-1 16,3-3 1-16,4-4-1 15,7-5 0-15,4-4 0 16,3-6 0-16,7-6-2 15,0-4 1-15,0-2-6 16,1-4 1-16,-5-9-4 16,4 3 1-16</inkml:trace>
  <inkml:trace contextRef="#ctx0" brushRef="#br1" timeOffset="136200.984">30487 12013 58 0,'-3'41'29'0,"-8"18"-42"16,7-43 60-16,-6 0-48 15,3-4 1-15,-4 1-1 16,1-4 0-16,-1-3-1 16,4-3 1-16,0 1-7 15,3-8 0-15,8-5-7 0,-1-7 0 16</inkml:trace>
  <inkml:trace contextRef="#ctx0" brushRef="#br1" timeOffset="136786.71">30960 12135 45 0,'10'44'22'0,"-10"-19"-25"0,0-25 37 16,0 0-35-16,0 3 1 15,-7-3 2-15,4 0 1 16,-1-9-3-16,4-7 1 16,0-12 1-16,0-3 0 15,4-4 0-15,6-6 0 16,-3 1-1-16,4 8 0 0,0 1 0 16,3 6 0-1,3 0 0-15,1 9 0 0,0 3-1 16,-1 7 1-16,-3 0-2 15,0 6 1-15,4 6-7 16,0 0 1-16,3 4-9 16,-3-7 1-16</inkml:trace>
  <inkml:trace contextRef="#ctx0" brushRef="#br1" timeOffset="137102.583">31397 11884 46 0,'14'25'23'0,"-7"-25"-19"15,-7 0 36-15,0 0-40 16,0 0 0-16,-3 0 1 0,-8-6 1 16,1 9-2-16,-11 0 0 15,-1 7 1-15,-2 2 0 16,-1 1 0-16,-3 3 1 15,7 6-1-15,-1-1 0 16,8 5 0-16,4-1 0 16,3 0-1-16,0-6 1 15,14-4-2-15,0-5 0 16,10-7-3-16,5-6 1 16,2-4-6-16,1-5 0 0,3-7-7 15,0 0 1-15</inkml:trace>
  <inkml:trace contextRef="#ctx0" brushRef="#br1" timeOffset="137401.942">31662 11956 47 0,'10'-3'23'0,"-6"-6"-23"16,-4 9 39-16,0-6-39 15,0-1 1-15,-4 1 0 16,-3 3 1-16,-7 3-2 16,-3 3 1-16,-1 6 1 15,-3 1 0-15,0 2 0 16,3 10 0-16,0 3 0 16,4 1 0-16,7 2-1 0,4 0 0 15,3-9-2-15,7-4 1 16,7-2-4-16,3-10 1 15,5-6-7-15,-1-6 1 16,-4-7-7-16,5-3 0 16</inkml:trace>
  <inkml:trace contextRef="#ctx0" brushRef="#br1" timeOffset="137673.417">32085 11176 53 0,'4'53'26'0,"-8"10"-30"16,1-45 48-16,-4 14-43 15,-4 5 0-15,-3 10 0 16,-4 4 1-16,-3 8-3 15,0 7 1-15,-4-13-2 16,1-2 1-16,-1-8-9 16,-3-8 0-16,6-13-5 15,5-13 0-15</inkml:trace>
  <inkml:trace contextRef="#ctx0" brushRef="#br1" timeOffset="137898.239">31641 11611 62 0,'17'38'31'0,"12"-25"-30"0,-22-10 60 16,14-3-59-16,18-6 0 16,10-4 1-16,21-12 0 15,8-15-5-15,7-1 1 16,6 0 0-16,-6 1 1 0,-14 5-10 15,-18 7 1-15,-18 0-12 16,-25 9 1-16</inkml:trace>
  <inkml:trace contextRef="#ctx0" brushRef="#br1" timeOffset="143153.49">15639 14590 48 0,'-11'26'24'0,"22"-14"-13"0,-4-12 25 16,3 0-35-16,8-3 1 15,14-6-1-15,14-1 1 16,3-6-6-16,11 1 1 15,0-1-7-15,0-3 1 16,-11-6-7-16,-13 6 1 16</inkml:trace>
  <inkml:trace contextRef="#ctx0" brushRef="#br1" timeOffset="143737.264">17141 13860 45 0,'0'25'22'0,"8"-22"-22"0,-8 0 38 15,0 7-36-15,0 5 1 0,-4 14 0 16,-3-1 1-16,0 25-5 16,-7 13 0-16,0 22 2 15,-7 12 1-15,3 10-2 16,0-10 1-16,1 4-4 16,2-13 0-16,5-22-8 15,3-16 0-15,7-19-4 16,3-15 0-16</inkml:trace>
  <inkml:trace contextRef="#ctx0" brushRef="#br1" timeOffset="144443.659">17244 14760 42 0,'-11'41'21'0,"1"-7"-23"0,6-28 37 16,1 4-35-16,3-4 0 16,0-3 1-16,0 3 0 15,0-6-2-15,0 0 1 0,7-9-1 16,0-4 1-16,3-2-3 15,4-7 0-15,4 0-3 16,3-3 1-16,-3 0-2 16,-1 3 0-16,8 3 2 15,0 3 0-15,0 7 2 16,-4 3 0-16,3 2 3 16,-2 8 0-16,-1 2 3 15,0 6 0-15,0 4 0 16,-3 3 1-16,-4 3 0 15,0 6 0-15,-3 3 0 16,-1 4 1-16,1-7-2 16,-1-3 1-16,4-3 0 15,8-9 0-15,9-10-2 16,8-13 1-16,3-11-1 16,4-8 0-16,4-15-2 0,3-6 0 15,3-19-2-15,-3-19 0 16,-7-12 0-16,-11 0 1 15,-3-4-1-15,-11 1 1 16,-3 2 0-16,-8 14 1 16,-3 8 0-16,-3 17 1 15,-4 14-1-15,-4 11 0 16,-3 18 2-16,-7 16 0 16,-4 22-1-16,-3 9 1 15,0 13 0-15,-7 15 0 16,3 16 0-16,4 16 0 15,3 6-1-15,4 3 0 16,7-9-1-16,4-6 1 0,-1-13-3 16,8-16 0-16,3-15-9 15,0-13 1-15,3-22-4 16,-3-6 0-16</inkml:trace>
  <inkml:trace contextRef="#ctx0" brushRef="#br1" timeOffset="144655.377">17815 14462 53 0,'11'22'26'0,"21"-10"-30"0,-22-12 51 15,4 0-47 1,7 0 0-16,18-3-3 0,4 0 1 15,2 3-5-15,5 0 1 16,-4 3-9-16,3-3 0 16</inkml:trace>
  <inkml:trace contextRef="#ctx0" brushRef="#br1" timeOffset="145044.842">18429 14647 39 0,'11'9'19'0,"3"7"-15"0,-7-13 28 0,0 0-27 16,-4-3 1-16,5 7 1 16,6-4 0-16,3-3-9 15,4 0 1-15,1 0 5 16,2-7 1-16,5 1-4 15,-5 0 1-15,-3-4-1 16,1 4 0-16,-5 0-2 16,-3-3 0-16,-3-1 0 15,-8 1 0-15,-3 2-1 16,-7 4 1-16,-7 3-4 16,-3 3 1-16,-8 1-2 15,0 2 1-15,4 6-1 0,0 1 0 16,3 3 1-16,8-1 0 15,3 1 0-15,7-3 1 16,7 2-2-16,10-5 1 16,12 2-4-16,2-2 0 15</inkml:trace>
  <inkml:trace contextRef="#ctx0" brushRef="#br1" timeOffset="145479.198">18912 14744 26 0,'25'-19'13'0,"7"-18"-6"0,-22 24 22 15,1 1-28-15,-4-1 1 0,0 1-1 16,0-1 0-16,-3 0-3 16,-1 4 1-16,-3 9 0 15,0 0 0-15,-3 6-2 16,-1 1 1-16,-3 5-1 16,-3 13 1-16,3 10 3 15,3 15 0-15,4 9 2 16,0 20 1-16,0 6 1 15,0 5 0-15,7 1 0 16,-3-3 1-16,-4-16-4 16,-4-12 0-16,-3-13-3 15,-7-9 1-15,-7-10-1 16,-8-6 0-16,-2-13-1 16,-5-9 0-16,1-19 1 15,0-9 0-15,-4-6 0 16,7-10 1-16,4 0 0 15,7 0 1-15,7 0-1 0,10 3 1 16,8 4 2-16,6 5 0 16,8 4 0-16,7 6 0 15,7 0-1-15,3 6 1 16,4 4-2-16,3-1 1 31,7-12-16-31,1 3 1 16</inkml:trace>
  <inkml:trace contextRef="#ctx0" brushRef="#br1" timeOffset="145750.439">19293 14747 54 0,'11'7'27'0,"-7"-14"-31"15,-1 1 41-15,1-3-36 16,-1-7 0-16,4-3-1 16,0 3 1-16,0 1-2 15,0-4 1-15,4 3 1 16,0 4 0-16,3-1-1 16,3 7 0-16,4 6-4 15,8 6 1-15,-5-3-7 16,1 0 1-16,0 4-6 15,3-1 0-15</inkml:trace>
  <inkml:trace contextRef="#ctx0" brushRef="#br1" timeOffset="146244.932">19840 14653 28 0,'4'10'14'0,"-1"-7"-3"0,-3-3 20 16,0 0-29-16,0 0 0 15,-3 3 0-15,-4 0 1 16,0 0-4-16,-4 0 0 15,-3 0 2-15,0 4 1 0,0-1-1 16,0 3 0 0,3 1 0-16,4-1 0 0,3 7 0 15,8 0 1-15,7 2-1 16,-1 4 0-16,4 0 0 16,0 0 0-16,4 0-1 15,0-3 1-15,3 0-1 16,0-7 0-16,4-2-1 15,3-7 1-15,7-6 0 16,-3-7 0-16,0-8-1 16,3-4 0-16,7-7 0 15,4-8 0-15,0-4-1 16,-4-12 0-16,-3-10 0 16,-7-22 1-16,-7-9-1 15,-11 0 1-15,-7-12 0 16,-11 11 0-16,-13 1 0 15,-8 3 1-15,-3 22-1 0,-4 13 1 16,7 21 2 0,1 20 1-16,2 27 0 0,1 29 0 15,4 19 0-15,6 34 1 16,11 19 0-16,7 6 0 16,0 3-3-16,4-18 0 15,3-17-5-15,3-8 0 16,8-16-11-16,0-23 1 15</inkml:trace>
  <inkml:trace contextRef="#ctx0" brushRef="#br1" timeOffset="146741.824">21336 15026 72 0,'11'35'36'0,"-1"40"-52"0,-10-56 67 0,-7 12-55 16,-3 10 1-16,-8 6-10 15,0 6 1-15,-6-6 2 16,-1-9 0-16</inkml:trace>
  <inkml:trace contextRef="#ctx0" brushRef="#br1" timeOffset="147341.838">23058 15095 47 0,'7'10'23'0,"7"-32"-21"0,-7 9 32 0,7-9-34 16,7-15 1-16,7-13 2 15,8-19 0-15,6-4-3 16,0-11 0-16,-3-17 2 16,-4 1 0-16,1 3-1 15,-5 15 1-15,-2 10-2 16,-1 16 1 0,-7 12-1-1,-3 12 0-15,-8 17-1 0,-3 9 1 0,-3 18-1 16,-1 13 1-16,-3 13-1 15,0 15 0-15,0 19 0 16,-3 3 1-16,-1 10-1 16,4 0 1-16,7 9 0 0,0-19 0 15,0-12-3-15,4-10 1 16,-4-9-8-16,0-19 1 16,-3-9-6-16,-1-10 1 15</inkml:trace>
  <inkml:trace contextRef="#ctx0" brushRef="#br1" timeOffset="147536.088">23192 14760 45 0,'-4'25'22'0,"15"-9"-19"0,-8-13 40 0,8 0-42 15,3-3 1-15,7 0 0 16,7-6 0-16,4-4-4 31,14 1 0-31,14 3-4 16,14-10 1-16,14-6-10 0,-3-6 1 0</inkml:trace>
  <inkml:trace contextRef="#ctx0" brushRef="#br1" timeOffset="147865.661">24536 14227 48 0,'7'0'24'0,"-7"6"-27"16,0-3 37-16,-7 7-33 16,-11 8 0-16,-10 4 0 15,-7 3 1-15,-11 0-3 0,0-3 1 16,0 0 1-16,7 3 0 16,4 1 0-16,10-1 0 15,8 0 0-15,13 3 1 16,8-3 2-16,13-3 0 15,15-3 2-15,14 6 0 16,7 0 1-16,3-3 0 16,4 3-1-16,0 0 1 15,-14 0-4-15,-18 7 0 16,-21 11-2-16,-17 4 0 16,-29 10-5-16,-32-1 0 15,-31-9-8-15,-4-6 1 0,-17-19-10 16,-8-16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6T03:20:18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17452 5061 22 0,'0'-41'11'0,"-39"-44"-6"16,29 57 11-1,-15-6-12-15,-17-10 0 0,-18-6 2 16,-25-1 0-16,-10 7-8 16,-32-3 1-16,-32 7 4 15,46 8 1-15,-92 4-3 16,-3 9 1-16,-7 10-2 16,0 9 1-16,10 6-1 15,1 7 1-15,6 6-1 16,15 6 0-16,6 15-1 15,15 7 0-15,17 16-3 16,25 12 1-16,15 7-4 16,23 12 1-16,26 6-1 15,21 13 1-15,17-6 1 0,29 9 1 16,34-6 4 0,30 3 1-16,20-4 5 0,32-12 0 15,28-12 2-15,18-16 0 16,32-22 1-16,6-25 0 15,26-19-3-15,-8-31 0 16,11-22-3-16,-22-25 0 16,-9-23-3-16,-22-11 0 31,-18-111-3-31,-56 29 0 16,-46 28-5-16,-39 3 1 0,-35 19-6 15,-28 9 0-15</inkml:trace>
  <inkml:trace contextRef="#ctx0" brushRef="#br0" timeOffset="1020.919">26899 4860 14 0,'-3'-9'7'0,"-11"-23"5"16,3 23 1-16,1-7-8 0,-12-3 1 16,1-18 3-16,-7 5 1 15,-18-5-13-15,-21-13 1 16,-25 3 7-16,-6 9 1 15,-40-6-4-15,-21-6 1 16,-14 15-3-16,-31 4 0 16,3 6 0-16,-29 16 1 15,5 9-2-15,-19 9 1 16,11 10 0-16,-10 6 0 16,10 12-1-16,21 7 1 15,4 16 0-15,25 3 0 16,14 12 0-16,38 13 1 0,22 3 0 15,17 3 1-15,25-3-1 16,28 12 0-16,18 1 0 16,35-1 0-16,35 10 0 15,40-6 0-15,34 2-1 16,43-5 0-16,28-7 0 16,35-9 0-16,18-13 0 15,4-18 1-15,10-13 0 16,0-16 1-16,-11-16 0 15,-3-18 0-15,-18-16-1 16,-10-22 1-16,-7-19-1 16,-36-15 0-16,-13-16-3 15,-22-13 1-15,-28-18-1 16,-29 3 1-16,-27-7-3 0,-36-15 1 16,-25 12-3-1,-20 4 0-15,-40 5-1 0,-31 7 0 16,-15 19-5-16,-24 9 0 15</inkml:trace>
  <inkml:trace contextRef="#ctx0" brushRef="#br0" timeOffset="2506.597">20860 6281 35 0,'28'3'17'0,"-28"-44"-22"16,-7 28 18-16,-11-9-11 15,-17 1 1-15,-4 2-1 0,-28-3 1 16,-28-10-5-16,-18-5 1 16,-32-1 2-16,-24 1 1 15,-11 2-2-15,-14-3 0 16,4 7 0-16,-8 6 1 16,-7 6-1-16,18 10 0 15,-7 9 0-15,7 6 1 16,15 10 0-16,9 9 0 15,15 19 0-15,14 0 1 0,11 6-1 16,24 3 1-16,18 10-1 16,24 3 1-16,26 15-3 15,23 7 1-15,33 9-1 16,28-6 1-16,21-3-1 16,36 0 1-16,27-13 1 15,29 3 1-15,31-15 1 16,19-25 0-16,17-19 0 15,6-16 1-15,-9-6-1 16,-19-10 0-16,-6-9-2 16,-18-12 1-16,-14-1-3 15,-36-18 0-15,-27-16-1 16,-22-7 1-16,-28-8-2 16,-21-4 1-16,-36-6-4 15,-42-3 1-15,-35-4-7 16,-17 10 0-16</inkml:trace>
  <inkml:trace contextRef="#ctx0" brushRef="#br0" timeOffset="3348.457">32720 5563 40 0,'78'-7'20'0,"-57"-43"-29"0,-21 25 33 16,-4-10-23-16,-10-12 0 16,-21-9 1-16,-25-7 0 15,-28-9-2-15,-22-12 0 16,-38-7 1-16,-21-7 0 15,-43 7 0-15,-31-9 0 16,-39 9-1-16,-11 3 1 16,-18 13-3-16,-24 6 1 0,7 22-1 15,4 16 0-15,6 15-1 16,15 19 0-16,6 19-1 16,19 9 0-16,31 23 0 15,28 12 1-15,29 12 0 16,27 22 1-16,40 16 1 15,31 7 0-15,39 21 3 16,36 3 1-16,41 1 2 16,40-1 0-16,45 7 1 15,46-10 0-15,53-9 1 16,36-7 0-16,38-15-2 16,14-6 0-16,15-22-2 15,20-20 1-15,-17-30-2 16,4-35 0-16,-22-19-2 15,-13-28 1-15,-40-28-2 16,-24-26 0-16,-32-24 0 16,-29-13 0-16,-41-19-3 0,-33-12 1 15,-41-13-5-15,-43-9 0 16,-39 6-5-16,-32 6 0 16</inkml:trace>
  <inkml:trace contextRef="#ctx0" brushRef="#br0" timeOffset="4353.783">19674 4020 37 0,'15'6'18'0,"30"-12"-9"0,-30 3 18 15,6-4-26-15,14-2 1 16,11-7 1-16,7 4 0 16,3-7-4-16,-10 6 1 15,0 4 2-15,-7 3 1 0,0-1-1 16,-4 7 0-16,-7 3-2 16,-7 4 1-16,-10 5-1 15,-11 10 1-15,-11-3-3 16,-3 9 1-16,-4 4 0 15,-3-1 0-15,-3-3 0 16,-5 4 1-16,1 5-2 16,3 1 1-16,4-4-2 15,4 7 1-15,6-13-4 16,8-3 0-16,6-3-7 16,4-3 1-16</inkml:trace>
  <inkml:trace contextRef="#ctx0" brushRef="#br0" timeOffset="4790.018">20144 4753 31 0,'7'-9'15'0,"7"-7"-14"15,-14 10 22-15,-4-3-24 16,1-10 1-16,-4 3-1 16,-7-3 1-16,-8 10 0 15,-6 0 1-15,-4 9-3 16,1 9 1-16,-1 0-3 16,4 7 1-16,7 3-3 15,-1 0 1-15,12-4-3 16,3 1 0-16,10-7 2 15,8 1 1-15,14-10 0 16,-1-10 0-16</inkml:trace>
  <inkml:trace contextRef="#ctx0" brushRef="#br0" timeOffset="6035.239">21996 4468 22 0,'7'-38'11'0,"0"7"-11"0,-4 12 26 15,-3-6-24-15,-10-3 1 16,-8-13 0-16,-7-12 1 16,-13 6-5-16,6-13 0 15,-18 4 3-15,-20 3 0 16,-15-10-2-16,-14 0 0 16,-112-28 0-1,24 25 1-15,0 16-1 16,-7 9 0-16,21 13 1 15,-10 0 0-15,-4 3 1 16,17 9 0-16,-10 13-1 16,4 6 1-16,7 19 0 15,3 6 1-15,7 7-3 16,7 21 1-16,15 10-2 16,13 6 1-16,11 19-1 15,11 10 1-15,14 5-1 16,10 4 0-16,11 3 1 15,14 9 1-15,7 0 0 16,11 4 0-16,11-10 0 16,6-3 0-16,11-7 0 15,10 1 1-15,11-16-2 0,15-6 1 16,13-7-1-16,4-15 1 16,21-16-2-16,21 0 0 15,21 0-1-15,11-6 1 16,22-4 0-16,23-5 0 15,8-7 0-15,18-7 1 16,3-8-1-16,7-4 1 16,10-3 0-16,-13 0 0 15,3 1 0-15,4-4 0 16,-15 6 0-16,8-3 0 0,-11 3 0 16,-14-3 0-1,-4 4 0-15,-10-14 0 0,-8-5 0 16,-20-1 0-16,-15-6 0 15,-6 4 0-15,-15-7 0 16,-10-6 0-16,-11-7-1 16,-7-18 0-16,-14-4 0 15,-11-5 1-15,-10-7-1 16,-11-10 0-16,-14-9 0 16,-7-15 0-16,-14-4 1 15,-7 4 0-15,-18-7-1 16,-14-3 1-16,0 4 0 15,-18-4 1-15,-10-3 0 16,-14-4 0-16,-11-2-1 16,-17 9 0-16,-15 0 0 15,-10 10 1-15,-4 18-1 0,-10 4 1 16,-7 9-1 0,6 9 0-16,-6 16 0 0,-4 15 0 15,18 4-1-15,-11 13 0 16,4 5-3-16,10 20 1 15,1 5-8-15,-1 4 1 16</inkml:trace>
  <inkml:trace contextRef="#ctx0" brushRef="#br0" timeOffset="11576.19">15748 4108 13 0,'4'-19'6'0,"6"9"6"0,-6 4 7 15,-4 3-13-15,3-3 0 16,1-1 3-16,-1 1 1 16,-3 6-13-16,4-3 1 15,-1 0 9-15,-3 3 1 16,7-3-3-16,-7 3 0 16,0 0-1-16,0 0 0 0,0 0 0 15,0 0 1-15,0 0-2 16,0 0 0-16,0 0-1 15,4 0 0-15,3-3-2 16,0 3 0-16,-3 0-6 16,3 0 0-16,0 0-10 15,3-7 0-15</inkml:trace>
  <inkml:trace contextRef="#ctx0" brushRef="#br0" timeOffset="11875.82">16129 3976 56 0,'4'6'28'0,"-1"7"-33"0,-3-10 45 16,0 0-40-16,0 3 1 16,0-3-1-16,0 4 1 15,4 2-1-15,-1-9 0 16,-3 0-4-16,0 6 0 16,0-6-9-16,-3 0 1 15,-1-3-3-15,-3 0 1 0</inkml:trace>
  <inkml:trace contextRef="#ctx0" brushRef="#br0" timeOffset="12491.903">15780 4330 25 0,'0'6'12'0,"0"4"-3"0,0-7 18 16,0 0-25-16,3 3 0 15,-3-6 1-15,0 7 0 16,0-7-3-16,0 0 0 0,0 3 2 15,0 3 1-15,4-15-1 16,-4 9 1-16,7-7-2 16,0 1 1-16,0-6-1 15,4-1 1-15,6 0-1 16,4 1 1-16,1-4-1 16,2 7 1-16,4-4-1 15,-3 7 1-15,0 0-2 16,0 6 1-16,-4 6-1 15,0 3 0-15,0 4 0 16,0 0 0-16,0 5-1 16,1-5 1-16,-5-1-1 15,1 1 1-15,-1-7-1 16,1-3 1-16,-4-6-6 16,0 3 0-16,-3-9-7 15,-4-7 0-15</inkml:trace>
  <inkml:trace contextRef="#ctx0" brushRef="#br0" timeOffset="13136.486">16337 4249 34 0,'57'-25'17'0,"38"-26"-14"16,-70 20 22-16,3 3-23 15,0-7 1-15,0-15 0 16,-7 6 1-16,-7-3-4 16,-6 0 0-16,-8-6 3 0,-11 3 1 15,-10 3-2 1,-14 0 0-16,-15 6 0 0,-3 6 1 15,-14 13-2-15,-7 4 0 16,-7 11-1-16,-11 17 1 16,1 5-1-16,6 14 0 15,4 5-3-15,3 7 0 16,8 3-2-16,6 12 0 16,11 1-1-16,14 18 1 15,11 10 0-15,21 2 1 16,18 14 2-16,17-17 1 15,11 1 4-15,17-19 1 0,18-13 3 16,18-28 1-16,3-15 0 16,11-32 0-16,10-32-1 15,-3-11 0-15,-14-11-4 16,-14-8 1-16,-25 2-7 16,-25 1 0-16,-24-1-9 15,-22 10 0-15,-35 0-5 16,-17 12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6T03:17:58.33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18136 1812 36 0,'25'0'18'0,"-7"10"-9"16,-18-10 18-16,0 0-21 15,0 0 0-15,0 0 1 16,-4 0 0-16,-6 0-10 16,-15 9 0-16,-7 0 7 15,-7 7 0-15,-10 12-3 16,-15-9 0-16,-10 6-1 15,-14-12 1-15,-4 2-1 16,4 1 0-16,0-3 0 16,0 2 0-16,7 1-2 15,7-4 1-15,7 4-2 16,10-6 0-16,15 2-3 16,7 1 1-16,10-4-1 0,7 4 0 15,11 2 1-15,14 1 1 16,14-4 3-16,15 4 0 15,9 3 4-15,5-3 1 16,-8 2 1-16,-3 4 1 16,-11 0-2-16,-10 0 0 15,-8 13-2-15,-13 12 0 16,-15 3-4-16,-13 10 1 16,-15 2-1-16,-11-2 1 15,-3 3 0-15,4 2 1 16,3-17 0-16,0-1 0 0,4 3 1 15,6-6 0-15,12-10 1 16,6 4 1-16,7-13-1 16,11-3 1-16,11-3 1 15,10-7 0-15,14-2 0 16,21 2 0-16,18-6-2 16,11-2 1-16,3-4-3 15,0-4 0-15,-3 4-4 16,0 0 1-16,-11 0-8 15,-4-6 1-15,-14 3-7 16,-6-10 1-16</inkml:trace>
  <inkml:trace contextRef="#ctx0" brushRef="#br0" timeOffset="226.218">17784 2543 53 0,'3'37'26'0,"8"42"-31"0,-11-57 47 16,0 12-42-16,-4 10 0 16,-3 0-1-16,-4 9 0 15,1 1-8-15,-4-10 1 16,3-7-6-16,4-18 0 0</inkml:trace>
  <inkml:trace contextRef="#ctx0" brushRef="#br0" timeOffset="840.579">16524 3750 45 0,'-7'25'22'0,"4"19"-20"0,3-31 36 16,0-4-37-16,0 0 0 15,0-2 2-15,0-4 0 0,0-3-4 16,7-13 1-16,3-15 2 16,4-3 0-16,4 2-1 15,3 1 0-15,4-6 0 16,3 5 0-16,0 1-1 16,-3 3 1-16,-4 6-1 15,0 7 1-15,-3 6-1 16,-4 2 1-16,-3 11-1 15,-4 2 1-15,0 7 0 16,0 3 0-16,-4 3-1 16,4 9 1-16,-3-6-1 15,-1 6 0-15,1-2 0 16,-1-4 0-16,-3-3-2 16,4-7 1-16,-4 1-8 15,4-7 1-15,6-2-8 0,8-17 0 16</inkml:trace>
  <inkml:trace contextRef="#ctx0" brushRef="#br0" timeOffset="1096.785">17060 3662 59 0,'7'0'29'0,"0"-3"-35"0,-7 3 52 0,8-6-45 15,6 0 0-15,3-1 0 16,8-2 1-16,3 6-4 16,4 0 0-16,-4-4-3 15,-3 4 1-15,-4-6-13 16,-3 3 1-16</inkml:trace>
  <inkml:trace contextRef="#ctx0" brushRef="#br0" timeOffset="1275.847">17018 3785 55 0,'7'12'27'0,"25"-12"-25"0,-22 3 42 16,8-3-44-1,7 0 1-15,6 0-2 0,5 0 1 16,3-3-7-16,-4 0 0 16,4-6-9-16,-1-1 1 15</inkml:trace>
  <inkml:trace contextRef="#ctx0" brushRef="#br0" timeOffset="1504.981">17826 3552 52 0,'-14'66'26'0,"-7"13"-31"15,17-45 40-15,1 1-35 16,-5 12 0-16,1 6-7 15,4-9 0-15,-4-13-3 16,3-9 0-16</inkml:trace>
  <inkml:trace contextRef="#ctx0" brushRef="#br0" timeOffset="2281.985">17343 1724 55 0,'-4'25'27'0,"-7"-15"-30"15,11-10 45 1,-10-6-41-1,-1 2 0-15,1-5 0 16,-1-7 0-16,1 1-2 0,2 2 0 16,5 4 1-16,3-10 0 15,7-3-1-15,7 0 0 16,4 6 0-16,-1 1 0 16,5 2 0-16,-1 7 1 15,0 3-1-15,0 6 1 16,0 6 0-16,7 7 0 15,-3 0 0-15,0 2 0 16,-4 1 0-16,0 6 0 16,4-6 0-16,0 0 0 15,-1-3 0-15,4-4 0 0,4-6 0 16,0-6 0-16,0-6 1 16,-4-6 0-16,-3-4 1 15,-4 0 0-15,-7-6-1 16,-7-3 1-16,-7-3-1 15,-11-3 0-15,-10-1-2 16,-7 7 1-16,-7 16-7 16,-8-1 1-16,1 10-10 15,0 13 0-15</inkml:trace>
  <inkml:trace contextRef="#ctx0" brushRef="#br0" timeOffset="3348.243">19032 2455 52 0,'4'3'26'0,"-8"3"-26"16,4-6 41-16,0 0-41 15,0 0 1-15,-7 3-1 16,0 1 1-16,-14-1-2 16,-4 3 1-16,-3 3 0 15,-7-5 1-15,3 2-1 16,7 3 0-16,-3 4 0 15,4 2 0-15,2 1-1 16,8-3 0-16,4 6-1 16,3-4 1-16,7 4-1 15,7 0 1-15,10-7-1 0,8-2 1 16,7-7 1-16,0-3 0 16,-4-6 0-16,0-1 0 15,0 1 0-15,-7 0 1 16,-7 3-1-16,1-4 0 15,-5 7 0-15,1 7 0 16,-4 2 0-16,0 7 1 16,-4 6 0-16,1-7 0 15,-4 10 0-15,0-3 0 16,0 4-1-16,0 2 1 0,0-3-4 16,3 0 1-16,-3-6-11 15,4-10 0-15,3-3-2 16,7-6 1-16</inkml:trace>
  <inkml:trace contextRef="#ctx0" brushRef="#br0" timeOffset="3693.864">19251 2891 44 0,'7'37'22'0,"0"-21"-23"16,-3-13 41-16,-1 4-40 15,1-4 1-15,-4-3-1 16,0 0 1-16,3 6-2 16,-3-6 1-16,4-9-2 0,3 2 1 15,0 1-3-15,4-3 0 16,-1-4 0-16,4-6 0 16,0 0 1-16,8 4 0 15,2-4 3-15,1 10 1 16,3-1 3-16,-3 7 0 15,0 9 1-15,-4 10 1 16,3 3-2-16,1 9 1 16,-4 10-3-16,4 12 1 15,0-6-3-15,3 9 0 16,0 0-5-16,-3-15 0 16,-1-4-9-16,1-12 0 0</inkml:trace>
  <inkml:trace contextRef="#ctx0" brushRef="#br0" timeOffset="42189.068">6664 4518 34 0,'0'-3'17'0,"0"0"-10"0,0 3 18 0,0 0-22 15,0 0 0-15,0 0 3 16,0 3 1-16,0 3-8 15,-7 7 1-15,3 0 4 16,1-1 0-16,-4 10-2 16,3 6 1-16,-3-3-5 15,4 0 1-15,-1-6-7 16,4-3 0-16,-7-7-6 16,4-9 0-16</inkml:trace>
  <inkml:trace contextRef="#ctx0" brushRef="#br0" timeOffset="43509.375">6932 4321 25 0,'0'-10'12'0,"11"-18"-2"0,-8 22 13 16,4 0-20-16,-7-4 0 15,0 1 2-15,-7-1 0 16,4 1-7-16,-4 0 1 16,-4-1 4-16,-3 1 1 0,-11-1-3 15,-3 4 1-15,-7 12-1 16,-4-6 0-16,0 10-1 15,-10-4 0-15,3 10-2 16,0-1 0-16,7 7-2 16,-3 7 1-16,14 2-3 15,-4 0 0-15,7 4-1 16,4 5 1-16,0-2 1 16,0 0 0-16,3 9 2 15,7-3 0-15,4 0 3 16,7-1 0-16,7 1 2 15,1 3 0-15,9-3 1 16,18-9 1-16,4-7 1 16,11-6 0-16,10-9 1 15,14-20 0-15,3-12-1 16,12-9 0-16,-1-6-1 0,-4-10 0 16,-17-3-3-16,-10 3 1 15,-15 0-2-15,-14-6 1 16,-13 6-1-16,-15 0 0 15,-18 0-6-15,-14 3 1 16,-14 10-7-16,-7 9 0 16</inkml:trace>
  <inkml:trace contextRef="#ctx0" brushRef="#br0" timeOffset="44919.797">6357 6839 29 0,'-3'12'14'0,"3"-2"-3"0,0-7 14 16,0-3-22-16,0 0 0 16,3 3 1-16,1 0 1 15,-1-3-6-15,4-3 1 16,7 3 3-16,-3-3 0 16,14-3-1-16,10-1 1 15,-7-2-2-15,4 6 1 0,-4 3-1 16,-3 0 0-16,-4-3-1 15,-3 0 1 1,-1 3-2-16,-13 6 1 0,-1 13-2 16,-3-4 1-16,-3 4-1 15,-8 3 0-15,1 0 0 16,-5-3 0-16,1 0 1 16,0-1 1-16,4-5-1 15,3 3 1-15,0-7 0 16,-1 4 0-16,1-7 1 15,7-3 1-15,4 0-1 16,3-3 0-16,4-3 0 16,6-3 1-16,-6-1-5 15,6 4 1-15,5 0-11 16,-8 3 0-16</inkml:trace>
  <inkml:trace contextRef="#ctx0" brushRef="#br0" timeOffset="45504.791">6833 6751 35 0,'39'-41'17'0,"-18"0"-13"16,-17 29 21-16,3-7-23 15,-7-6 1-15,-7 0 2 16,3 0 1-16,-6 0-7 16,-8 0 1-16,-10 6 3 15,-7 6 1-15,-18 10-2 16,-11 3 1-16,-3 6-3 16,7 10 0-16,-3 9-3 15,3 7 1-15,-14 5-3 16,10 7 1-16,11 0-4 0,4 6 1 15,10 7-4-15,11 5 1 16,10 4 2-16,15 0 0 16,13 0 6-16,15 3 0 15,10-10 6-15,4-15 0 16,10-6 7-16,22-16 0 16,3-19 0-16,11-15 1 15,-1-14-5-15,-6-14 0 16,-8-10-4-16,-2-7 0 0,-16-3-6 15,-6 4 0-15,-7 6-11 16,-18 6 1-16</inkml:trace>
  <inkml:trace contextRef="#ctx0" brushRef="#br0" timeOffset="46360.677">6308 8908 48 0,'10'7'24'0,"18"-4"-22"16,-24-3 36-16,3 0-37 15,7 0 1-15,11 0 0 0,7 0 0 16,-1 0-3-16,5 0 1 15,-15 3 1-15,-4 0 0 16,5 0-1-16,-12 7 0 16,-6-1-1-16,3 4 0 15,-14 2-2-15,3 1 0 16,-6 0-2-16,-4 2 1 16,3 1-1-16,0 3 1 15,8-3 1-15,3 0 0 16,3-3 2-16,4-4 0 15,4 1 1-15,7-4 1 16,3 0 2-16,-4-2 0 0,5-4 0 16,-1-3 1-16,0 0-2 15,-3 0 1-15,-8 3-1 16,-6 6 0-16,-4 4-3 16,-4 3 1-16,-13 6-3 15,-8 3 0-15,-3-3-6 16,-11 0 1-16,4 3-5 15,-1-3 0-15</inkml:trace>
  <inkml:trace contextRef="#ctx0" brushRef="#br0" timeOffset="46752.163">6964 8952 27 0,'14'-18'13'0,"4"-17"-7"0,-11 22 17 15,-7 1-19-15,0-7 0 16,0-3 2-16,-11-3 1 0,-3 3-8 16,0-3 0-16,-7 3 6 15,-11 3 0-15,-14 4-2 16,-7 2 0-16,-14 7-1 16,-14 3 0-16,7 6-3 15,0 3 1-15,-4 10-4 16,-3 6 0-1,11 9-6-15,-1 4 0 0,4 8-4 16,14 8 1-16</inkml:trace>
  <inkml:trace contextRef="#ctx0" brushRef="#br0" timeOffset="46916.005">6022 9420 22 0,'67'78'11'0,"81"-12"-3"16,-98-60 15-16,20-3-18 15,29-6 1-15,3-9 2 16,4-10 0-16,-7-4-11 15,-8-5 1-15,-2-6 6 0,-26-11 0 16,-6-2-5-16,-26-9 1 16,-9 2-10-16,-15 4 1 15,-29 0-4-15,-6 6 1 16</inkml:trace>
  <inkml:trace contextRef="#ctx0" brushRef="#br0" timeOffset="48013.285">6205 11094 39 0,'0'16'19'0,"4"-10"-22"15,-4 0 36-15,0 4-32 16,0 2 1-16,-4 4-1 16,1-4 1-16,3 1-1 15,0 0 0-15,0-1 2 16,3-2 0-16,1-1 0 16,3 0 0-16,4 1-1 15,3-4 1-15,3 0-3 16,1 1 0-16,3-4-4 15,-7-3 1-15,11-3-7 16,-7-7 1-16,13-2-5 16,-2-4 0-16</inkml:trace>
  <inkml:trace contextRef="#ctx0" brushRef="#br0" timeOffset="48240.012">6597 10997 41 0,'7'19'20'0,"-7"-4"-20"0,0-5 36 15,-11 2-32-15,4 1 0 16,-3 6 1-16,-8 3 1 0,1 9-8 16,-5 0 0-16,1 13 1 15,0 10 1-15,0 5-8 16,3 4 1-16,4-4-8 15,-4-5 1-15</inkml:trace>
  <inkml:trace contextRef="#ctx0" brushRef="#br0" timeOffset="48749.121">6872 10956 29 0,'25'-38'14'0,"-11"-2"-5"0,-7 30 18 16,0-5-23-16,-3-4 1 15,-4 0 3-15,-4 3 1 16,-3 4-11-16,-18 2 1 16,-14 1 6-16,4 0 1 15,-46 9-3-15,0 9 0 16,-7 7-4-16,-8 6 1 16,-6 6-6-16,0 6 1 0,3 10-4 15,11 3 0-15,7 0-4 16,7 10 0-16,7-10-1 15,17 6 1-15,19 7 9 32,-54-45 4-32,212 83 5 15,-60-8 0-15,32-21 8 16,-1-25 0-16,33-19 2 16,3-28 1-16,-3-22-8 15,-19-16 0-15,-6-6-5 16,-10-6 1-16,-26-3-11 15,-10-4 1-15,-21-3-10 16,-29 10 0-16</inkml:trace>
  <inkml:trace contextRef="#ctx0" brushRef="#br0" timeOffset="51271.903">1415 4039 26 0,'3'3'13'0,"4"19"-6"0,-7-16 14 16,0 3-20-16,-7 10 1 16,7 6 0-16,-3 3 0 31,-11 35-3-31,3-3 0 0,-3-7 1 15,3-3 1-15,1-6-4 16,-8-3 0-16,7-13-6 16,1-9 0-16</inkml:trace>
  <inkml:trace contextRef="#ctx0" brushRef="#br0" timeOffset="51647.495">1358 4064 29 0,'0'-4'14'0,"7"1"-3"0,-3 6 21 16,-4-3-30-16,0-3 0 16,0 3 1-16,7-3 1 15,3-3-5-15,1 0 1 16,0-4 2-16,6 4 0 0,8-3-3 15,3-7 0-15,-7 3-7 16,8 4 0-16,-12 3-5 16,4-4 1-16</inkml:trace>
  <inkml:trace contextRef="#ctx0" brushRef="#br0" timeOffset="51856.369">1397 4274 36 0,'0'19'18'0,"4"-16"-18"15,-4-3 31-15,0-7-28 16,7 1 0-16,3-3 0 16,1-4 1-16,6 1-6 15,12-1 1-15,-5 4 0 16,5-1 0-16,-1 1-11 0,4-1 0 15</inkml:trace>
  <inkml:trace contextRef="#ctx0" brushRef="#br0" timeOffset="52247.951">1707 4421 38 0,'0'16'19'0,"-10"-16"-19"15,10 0 26-15,0 3-27 16,0-3 1-16,0 0-1 15,0 0 1-15,0 0 0 16,0 0 0-16,0 0-1 16,0 0 0-16,0 0 0 15,0 0 0-15,0-3-1 16,0 3 1-16,0 0 0 16,0 0 0-16,0 0 1 15,0 0 1-15,0 0-1 16,0 0 1-16,0 0-1 15,0 0 0-15,0 0-9 0,7-7 1 16</inkml:trace>
  <inkml:trace contextRef="#ctx0" brushRef="#br0" timeOffset="52501.046">1693 4173 34 0,'-7'3'17'0,"7"-3"-17"0,0 0 25 0,0 0-28 15,0 0 1-15,7 0-7 16,-7 0 1-16,4 0 4 15,3 0 0-15</inkml:trace>
  <inkml:trace contextRef="#ctx0" brushRef="#br0" timeOffset="52787.495">1817 4421 30 0,'0'16'15'0,"0"-13"-18"0,0-3 24 16,0 0-21-16,-4-3 0 16,-3-4 2-16,7 4 0 15,-7-6-2-15,7-4 0 16,0-2 1-16,0-1 0 15,7 0 0-15,-7 4 1 16,11 2-3-16,-4 1 0 0,3 3-4 16,5-1 0-16,2 4-4 15,-10 3 0-15</inkml:trace>
  <inkml:trace contextRef="#ctx0" brushRef="#br0" timeOffset="53116.611">2092 4214 44 0,'4'3'22'0,"-4"4"-29"15,0-4 43-15,0 3-36 16,-11 0 0-16,4 4-1 16,-4-7 1-16,1 3 0 15,-4 3 0-15,7 4-1 16,-11-4 0-16,14 4-2 15,-6-4 1-15,10 4-1 0,0-7 0 16,10 4 1 0,1-4 0-16,7 6 1 0,3-2 1 15,0-1 0-15,0 1 1 16,0-4 0-16,-3 3 0 16,-8-2-2-16,-2 2 0 15,-8 3-3-15,-11 1 1 16,-3 0-5-16,0 2 0 15,-7-5-2-15,-4-1 0 16</inkml:trace>
  <inkml:trace contextRef="#ctx0" brushRef="#br0" timeOffset="53433.113">2452 3543 20 0,'10'-22'10'0,"1"0"1"16,-11 22 17-16,0 0-25 16,0 10 1-16,-7 2 1 15,3 13 0-15,-6 3-6 16,-8 7 0-16,8 15 4 15,-8 3 0-15,4 13-2 16,-4-3 1-16,8 6-3 0,3-6 0 16,3-16-3-16,-7-7 0 15,11-11-5-15,-7-10 1 16,4-10-4-16,-4-12 1 16</inkml:trace>
  <inkml:trace contextRef="#ctx0" brushRef="#br0" timeOffset="53613.135">2155 4035 50 0,'18'7'25'0,"81"-23"-29"0,-67 0 53 0,17-6-49 16,-10-3 0-16,10-3-4 15,-6 6 1-15,-5 3-3 16,-6 10 0-16,-4 6-9 15,-10 6 0-15</inkml:trace>
  <inkml:trace contextRef="#ctx0" brushRef="#br0" timeOffset="55610.033">3277 4042 54 0,'0'-7'27'0,"4"20"-33"15,-4-10 47-15,0-3-41 16,0 0 1-16,7 3-1 16,-7-3 1-16,0-3-3 15,3 0 0-15,4 0-7 16,4 0 1-16,0 3-7 15,-1-7 0-15</inkml:trace>
  <inkml:trace contextRef="#ctx0" brushRef="#br0" timeOffset="55910.064">3517 4007 42 0,'-7'10'21'0,"14"-10"-20"0,-7 0 34 0,0 0-32 16,0 0 0-16,0 0 0 15,11 0 0-15,-8 0-5 16,4 3 0-16,4-3-2 16,-4 0 0-16,4 0-10 15,-11 0 1-15</inkml:trace>
  <inkml:trace contextRef="#ctx0" brushRef="#br0" timeOffset="56584.837">3341 4261 36 0,'0'13'18'0,"0"-13"-12"16,0 0 23-16,0 3-27 16,0 3 0-16,7 4 0 0,-7 2 1 15,3 4-4-15,4 3 1 16,4-1 2-16,0-2 0 15,6 3-2-15,-3-3 1 16,4-4 0-16,0-6 0 16,3-6-1-16,0-6 1 15,0-6-3-15,-3-14 1 16,-4 1-8-16,0 0 1 16,-3-3-5-16,-11 0 0 15</inkml:trace>
  <inkml:trace contextRef="#ctx0" brushRef="#br0" timeOffset="57185.348">3941 4145 29 0,'35'-44'14'0,"-3"-6"-9"0,-25 34 20 15,3-9-23-15,-10-3 1 16,0 0 1-16,0 0 1 16,-10-7-6-16,-15 1 0 15,-7 2 4-15,-17 13 0 16,-11 7-1-16,7 12 0 16,-18 3-3-16,-3 13 1 15,0-1-1-15,-14 7 0 16,7 7-2-16,3 2 1 0,8-3-3 15,-1 7 1-15,1-1-1 16,13-2 0-16,8 2-3 16,10 4 1-16,7-1 0 15,11 10 1-15,10 0 3 16,15 4 0-16,14 2 3 16,3 0 1-16,7-9 5 15,14-3 1-15,18 0 2 16,11-7 0-16,14-12 0 15,-1-13 0-15,11-2-2 16,4-17 1-16,-7-9-4 16,-11-12 0-16,-3-13-3 15,-11-9 1-15,-7 0-9 16,-14-4 0-16,-11 1-7 16,-14 9 0-16</inkml:trace>
  <inkml:trace contextRef="#ctx0" brushRef="#br0" timeOffset="59046.95">2254 5895 26 0,'0'3'13'0,"0"3"-5"15,0-6 13-15,7 3-20 16,-3 1 0-16,-4 5 1 15,7 7 0-15,-7 9-2 16,3 0 0-16,-3 9 1 0,7 10 1 16,-7 0-1-16,0 9 0 15,0 7-1-15,0 12 1 16,0 7-1-16,0 2 0 16,0 1 0-16,0 12 1 15,-7-3-2-15,4 6 1 16,3-3 0-16,-7 3 0 15,7-3-1-15,-4 0 1 16,-3-3 0-16,7 3 0 0,-7 3 0 16,7 4 1-16,-3-1-1 15,3 4 0-15,0 2 0 16,0 4 1-16,0 3-1 16,0 0 0-16,0 3 0 15,0 6 0-15,-7 4 0 16,3-4 1-16,4 0 0 15,-7 13 0-15,4-3-1 16,3-7 1-16,0 7-1 16,0 3 1-16,0 3-1 15,0-10 1-15,3 7-1 16,4 9 0-16,-7-6 0 16,11-6 0-16,-8 3 0 15,4 6 1-15,4-6-1 16,-1-4 0-16,-3 1 0 15,4 0 0 1,0-4 0-16,-1 7 0 0,1-9 0 16,-1-4 0-16,8 3-1 0,3 1 1 15,-10-4-1 1,6 0 1-16,5 1 0 0,-5-4 0 16,-3 3-1-16,4-6 1 15,-7 0 0-15,-4-3 1 16,7-3-2-16,-4 0 1 15,8-7 0-15,-7 1 0 16,-4-7 0-16,3 16 0 16,4-10 0-16,4 1 0 0,-7-7 0 15,-1 0 0-15,8-3 0 16,3 10 1-16,-3-10-1 16,3 3 0-16,-4-9-1 15,-6-4 1-15,3-2-1 16,4-1 0-16,-8 7-1 15,1-6 0-15,6-1 0 16,-6-2 1-16,0-7-3 16,-1-3 1-16,1 0-2 15,-1-3 1-15,1-7-5 16,0 1 0-16</inkml:trace>
  <inkml:trace contextRef="#ctx0" brushRef="#br0" timeOffset="59678.746">2484 15390 27 0,'7'25'13'0,"-4"3"-10"0,4-18 21 0,-7 6-23 16,4 2 0-16,3 7 0 15,-7 4 1-15,0 5-2 16,3 1 0-16,4 9 1 16,-7-1 1-16,0 1-1 15,4-6 0-15,3 0 0 16,0-7 0-16,-3-9 0 16,-4-6 0-16,7-7 0 15,3-6 1-15,1-9 0 16,3-7 0-16,21-9-1 15,-3-3 1-15,17-9-1 16,1-16 1-16,10 3 0 16,0-13 1-16,0 0-1 15,7-2 0-15,-7-1 0 16,-7 3 1-16,-4 16-2 16,-10 4 0-16,-8 8-1 0,-2 4 0 15,-19 9-1-15,-3 10 1 16,-24 3-1-16,-22 9 0 15,0 6-1-15,-14 1 1 16,-7 2-2-16,-10-2 0 16,-4-7-6-16,-1-3 1 15,5-3-5-15,10-7 0 16</inkml:trace>
  <inkml:trace contextRef="#ctx0" brushRef="#br0" timeOffset="60608.536">1506 16811 41 0,'0'28'20'0,"0"-12"-25"0,0-13 35 0,0 12-29 16,4 7 0-16,-4 7 2 15,0 8 1-15,0 20-4 16,0-1 0-16,0 7 2 16,-4-4 1-16,-3 1-1 15,4-4 0-15,-4-9-2 16,3-9 0-16,4-10-3 16,0-3 1-16,11-6-2 15,-1-6 0-15,8-7-6 16,7-6 0-16,10-6-2 15,7-7 0-15</inkml:trace>
  <inkml:trace contextRef="#ctx0" brushRef="#br0" timeOffset="61254.556">2226 17212 42 0,'-3'13'21'0,"-8"-13"-27"15,4 3 41-15,-4 3-35 16,1 0 0-16,-8 1 0 15,4 2 1-15,-4 0-1 16,-3 4 0-16,4 3 0 16,-1-1 1-16,7 1-1 15,1-4 1-15,6 1-2 16,-3 0 1-16,7-4-1 16,7-3 1-16,-3-3-1 0,13-3 0 15,1-3 0-15,-4-6 0 16,4-1 0-16,3-2 0 15,-3-4 0-15,-8 1 1 16,4 2-1-16,4 0 1 16,-11 1 1-16,4 6 0 15,-1 2 1-15,4 8 1 16,4 2 0-16,-8 10 0 16,1 2-1-16,0 1 1 15,-1 0-2-15,4-6 1 0,-3-4-5 16,3 3 1-16,4-2-7 15,-1-7 0-15,8-3-4 16,-7-6 0-16</inkml:trace>
  <inkml:trace contextRef="#ctx0" brushRef="#br0" timeOffset="61644.625">2621 17065 35 0,'0'6'17'0,"0"13"-19"16,0-13 28 0,-10 7-26-1,-1-4 0-15,4 3 0 0,-4 1 1 16,1-4-1-16,-1 4 0 16,1 0 0-16,3-4 0 15,7 0-1-15,-4 1 1 16,-3-1 0-16,7-3 1 15,0 1-1-15,7-1 1 16,-3 0-1-16,6 1 1 16,1-1 1-16,6-3 1 15,-6 0-1-15,7 3 0 16,-8 1 1-16,1-1 0 16,-8 6 0-16,4 1 0 15,-14 0-3-15,4-1 1 16,-4 4-2-16,-4-4 1 0,1 1-4 15,-1-4 1-15,-7 1-5 16,8-4 0-16,-1 0-4 16,8-6 0-16</inkml:trace>
  <inkml:trace contextRef="#ctx0" brushRef="#br0" timeOffset="61930.671">2921 16522 36 0,'4'0'18'0,"-4"35"-21"16,0-23 30-16,-4 4-26 0,-3 3 0 15,-4 12 1-15,1 10 0 16,-4 6-3-16,0 9 1 15,3 7 1-15,7 9 0 16,4-6-2-16,4-6 1 16,3-13-2-16,4-10 0 15,-1-12-6-15,-3-12 0 16,4-13-3-16,-11-10 1 16</inkml:trace>
  <inkml:trace contextRef="#ctx0" brushRef="#br0" timeOffset="62095.711">2752 16924 45 0,'17'9'22'0,"4"-3"-23"15,-10-9 44-15,10 0-43 16,7-6 0-16,4-4-3 16,0 4 1-16,3-1-4 15,-14 1 1-15,1-1-9 16,-5 1 1-16</inkml:trace>
  <inkml:trace contextRef="#ctx0" brushRef="#br0" timeOffset="62577.201">3457 17272 42 0,'0'6'21'0,"0"-12"-23"16,0-1 34-16,4 1-29 15,3-3 0-15,-7-1 2 16,3 1 0-16,4-4-6 15,-3 1 0-15,3-7 4 16,4 3 1-16,6 4-2 16,-3-1 1-16,4 1-2 15,0-1 0-15,-8 4-2 16,4-1 0-16,4 4-7 16,0 3 1-16,-4 0-9 15,3 0 1-15</inkml:trace>
  <inkml:trace contextRef="#ctx0" brushRef="#br0" timeOffset="62935.577">3718 17256 47 0,'11'19'23'0,"7"-4"-20"0,-15-11 38 16,8-4-40-16,6 0 1 15,11-7 1 1,1-5 0-16,-5 2-5 16,5 1 1-16,-12 0 2 15,4-1 0-15,-10 4-3 16,-7-4 1-16,-4 1-3 16,-4 3 1-16,-7-1-2 15,1 7 1-15,-1 4-2 16,-6 5 1-16,6 4 1 15,-7 2 0-15,8 4 1 16,-1 6 1-16,4 0 1 16,4-6 1-16,-4 0-1 15,14 0 1-15,3-4-4 16,8-2 1-16,-4-7-7 16,14-3 1-16</inkml:trace>
  <inkml:trace contextRef="#ctx0" brushRef="#br0" timeOffset="63235.557">4357 17027 41 0,'17'0'20'0,"-6"6"-20"0,-7-6 35 16,3 3-33-16,-7 4 1 16,-11 2-1-16,0 4 0 15,-6 2-4-15,-4 10 1 16,-1-6 1-16,-9 3 1 15,6 0-4-15,4 0 1 0,0 3 0 16,10-3 0-16,1 0 0 16,-1-3 0-16,11 0 1 15,-7-4 0-15,7-2 2 16,7-1 0-16,4 1 0 16,-8 0 1-16,4-4-2 15,-7-3 0-15,0 4-4 16,-7 2 1-16,4 4-9 15,-15 3 0-15</inkml:trace>
  <inkml:trace contextRef="#ctx0" brushRef="#br0" timeOffset="63566.244">4593 17225 44 0,'21'9'22'0,"-17"-12"-27"0,-4 3 37 15,0 0-33-15,-4 0 1 16,-13 3-1-16,3 3 1 16,-15 4 0-16,1 2 1 15,0 1-1-15,3 6 0 16,-3-1 0-16,7 4 1 15,3 0-1-15,8 0 0 0,-1 3-1 16,15-3 1-16,10-6-1 16,-4-10 0-16,11-3-1 15,-3-9 1-15,3-3-3 16,0-7 1-16,1-6-8 16,-1-6 1-16</inkml:trace>
  <inkml:trace contextRef="#ctx0" brushRef="#br0" timeOffset="63838.374">4717 17265 30 0,'-4'10'15'0,"8"-13"-12"16,-4 3 19-16,0-7-19 0,0-2 0 15,0 0 2-15,7-1 0 16,-7 1-5-16,0-4 1 16,3 4 4-16,11-4 0 15,0 4-2-15,8-1 1 16,6 1-3-16,0-4 0 16,0 1-6-16,-7-4 0 15,1 1-8-15,-5-4 0 16</inkml:trace>
  <inkml:trace contextRef="#ctx0" brushRef="#br0" timeOffset="64165.906">5211 16406 39 0,'-8'57'19'0,"5"12"-15"16,-4-44 27-16,0 9-29 16,-4 16 1-16,1 7 2 15,-1 5 0-15,8 7-6 16,-4 4 0-16,3-4 4 15,4-7 0-15,-7-12-3 16,3-9 0-16,1-9-5 0,3-10 0 16,0-10-8-16,0-9 1 15,0-9-2-15,-4-10 0 16</inkml:trace>
  <inkml:trace contextRef="#ctx0" brushRef="#br0" timeOffset="64362.806">5006 16961 48 0,'14'28'24'0,"11"-24"-26"0,-15-8 49 0,8 1-44 15,10-6 0-15,11-1 1 16,-4-8 0-16,11-1-6 16,7-3 1-16,3 0 0 15,-13 0 1-15,3 3-12 16,-22 0 1-16,1 4-5 15,-11 2 0-15</inkml:trace>
  <inkml:trace contextRef="#ctx0" brushRef="#br0" timeOffset="69242.133">5842 16867 40 0,'0'0'20'0,"7"-3"-13"0,-7 3 21 15,0 0-25-15,0 0 1 16,0 0 0-16,0 0 0 16,4 0-6-16,-4 0 1 15,3 3 3-15,-3-3 0 16,4 3-5-16,-4-3 0 15,3 0-11-15,4-3 0 16</inkml:trace>
  <inkml:trace contextRef="#ctx0" brushRef="#br0" timeOffset="69559.486">6100 16811 60 0,'0'18'30'0,"17"-11"-39"0,-17-7 51 16,11 3-42-16,-8 0 0 16,8-3-2-16,3 0 0 15,0 0-6-15,-3-3 1 16,-1 0-8-16,-3-4 0 16</inkml:trace>
  <inkml:trace contextRef="#ctx0" brushRef="#br0" timeOffset="70097.739">5807 17250 41 0,'0'6'20'0,"3"-6"-13"0,-3 0 29 16,0 0-34-16,0 0 1 16,0 0 0-16,7-6 1 15,-3-1-6-15,6 1 1 16,1-3 3-16,3-10 0 16,7 0-1-16,-7 0 0 15,11 4-1-15,-4-1 1 16,0 3 0-16,-3 4 0 15,-4 0-1-15,4 5 0 16,-8 4 0-16,1 4 0 16,0 5-1-16,-4 3 1 0,3 4-1 15,-6 0 1-15,6 3-1 16,-3 3 1-16,4-4 0 16,0 1 0-16,-1 0-4 15,8-3 1-15,-8-1-12 16,8-8 1-16</inkml:trace>
  <inkml:trace contextRef="#ctx0" brushRef="#br0" timeOffset="70802.423">6385 16842 34 0,'39'-16'17'0,"10"-31"-11"0,-34 32 17 16,2-7-21-16,-6 0 0 0,-1-3 2 15,-3-7 0-15,-7 1-5 16,-7 3 0-16,-3 3 3 15,-18 0 0-15,-1 6-1 16,-9 3 1-16,-15 7-2 16,-4 5 1-16,-3 4 0 15,-7 10 0-15,0-1-1 16,7 7 0-16,0 3-1 16,0 0 1-16,4 3-2 15,6 6 0-15,8 6-3 16,0 10 1-16,6-3 0 15,8 6 0-15,7 3 1 16,7 7 0-16,-4 5 2 0,8 7 0 16,-1-3 3-16,11-3 1 15,0-7-1-15,11-15 1 16,-1 0-1-16,19-4 0 16,-1-5 0-16,14-7 1 15,8-9-2-15,20-10 0 16,11-3 0-16,14-12 0 15,1-17 0-15,10-8 0 16,-15-4-1-16,-3-9 1 16,-13-3-2-16,-12 0 1 15,-10-3-6-15,-11-1 1 0,-6 10-8 16,-22-3 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6T03:19:54.4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8089 4227 20 0,'-7'12'10'0,"-3"-12"-3"16,10 0 13-16,0 0-17 15,0-3 1-15,0 3 2 16,7-6 1-16,3 3-8 0,1-4 0 16,3 4 5-16,4-3 1 15,3 0-2-15,3-1 1 16,8 4-1-16,10-6 1 16,4 9-1-16,0 0 0 15,-3-6 0-15,-5 2 0 16,-9 4 0-16,-5 0 0 15,-3 0-2-15,-3 4 0 16,3 2-1-16,4-3 0 16,3 13 0-16,7 9 0 15,4 19 1-15,-3 6 1 0,-5 6 0 16,-3 1 0-16,-6 5 0 16,-12 1 1-16,-13 9-2 15,-15 7 1-15,-17-7-2 16,-4-9 0-16,-7-7-2 15,-7-6 1-15,-7-18-4 16,0-11 0-16,11-17-12 16,-1-8 1-16</inkml:trace>
  <inkml:trace contextRef="#ctx0" brushRef="#br0" timeOffset="586.424">8308 4126 28 0,'11'0'14'0,"10"7"3"16,-14-7 8-16,3 12-20 16,-6 10 0-16,6 6 2 0,-3 4 1 15,1 12-10 1,-5 9 1-16,-3 10 5 16,-7 24 1-16,0 17-4 0,-7 15 1 15,0-9-6-15,3-10 0 16,4-15-11-16,4-16 0 15</inkml:trace>
  <inkml:trace contextRef="#ctx0" brushRef="#br0" timeOffset="1007.093">9102 4675 41 0,'3'28'20'0,"8"-3"-14"16,-11-18 27-16,0 5-31 0,3 4 1 15,1 0-1-15,-4 2 1 16,0 4-5-16,3 3 1 15,1 1-1-15,-4-5 1 16,3-5-10-16,8-3 1 16,-7-13-4-16,6-10 1 15</inkml:trace>
  <inkml:trace contextRef="#ctx0" brushRef="#br0" timeOffset="1233.53">9059 4572 36 0,'4'12'18'0,"6"4"-17"16,-6-19 32-16,-4 3-33 16,7 0 1-16,4 0 0 15,-8 0 0-15,4-7-3 16,0 14 1-16,7-7-7 15,8 0 0-15,-1 0-3 16,7-7 0-16</inkml:trace>
  <inkml:trace contextRef="#ctx0" brushRef="#br0" timeOffset="1516.612">9373 4791 41 0,'7'38'20'0,"4"34"-22"0,-8-56 38 15,1-1-34-15,0 1 1 32,-1 0 1-32,4-4 0 15,0-6-5-15,0-6 0 0,0-3 3 16,4-12 0-16,-1-4-2 15,5-3 0-15,-1 0-3 16,0 3 1-16,0 3-7 16,0 1 1-16,4 2-6 15,-11 4 1-15</inkml:trace>
  <inkml:trace contextRef="#ctx0" brushRef="#br0" timeOffset="1831.764">9641 4848 37 0,'11'-4'18'0,"3"4"-13"16,-7 0 30-16,4-3-31 16,3 0 0-16,0-6 1 15,4-1 1-15,3-2-8 16,-4-4 0-16,1 4 5 0,0-1 1 16,-1-6-4-16,-3 7 1 15,-6-1-1-15,-5-3 0 16,-3 7-2-16,-3 0 1 15,-1 5-3-15,-7 4 1 16,4 7-1-16,-3-1 1 16,3 10-2-16,3-7 1 15,4 7 0-15,7 6 1 16,7 3 0-16,-3-9 1 16,7-1-2-16,3 1 1 15,3 0-6-15,8-4 1 16,0-2-1-16,0-7 0 0</inkml:trace>
  <inkml:trace contextRef="#ctx0" brushRef="#br0" timeOffset="2747.407">10213 4945 35 0,'0'-7'17'0,"0"23"-24"16,3-25 34-16,1 2-28 15,0 1 1-15,-4-3-1 16,0-4 1-16,0 4 0 16,0-10 0-16,0 3-1 15,-4 1 1-15,4 2 0 0,0-3 0 16,0 4 0-16,0-1 0 15,4 4 0-15,3 0 1 16,0 5 0-16,3-2 0 16,4 6-1-16,4 6 1 15,7-2-1-15,6 5 1 16,5 0-1-16,10 1 1 16,6-4-1-16,8 0 0 15,-7-6 0-15,0 0 1 0,-3-3 0 16,-1 3 0-16,-3-6 0 15,-7 0 1-15,-11-4-1 16,-3 4 0-16,-11 3 0 16,-7-3 0-16,-11 2-1 15,-6 4 1-15,-4 4-3 16,-8 2 0-16,5-3-4 16,-4 10 1-16,-1 2-4 15,1 7 0-15,4 0 0 16,6 3 0-16,4-3 5 15,7 0 1-15,4 3 6 16,3-9 1-16,0 3 3 16,0-1 1-16,0 1 0 15,-4 0 1-15,1 6-6 16,-4-12 0-16,-7 2-3 0,-4-2 1 16,-3 0-2-16,0 2 0 15,0-5 0-15,0-4 1 16,3 0 0-16,4-6 0 15,4-3 0-15,6 3 0 16,8-3 1-16,6 0 1 16,-3-7 1-16,11-2 0 15,10-7 2-15,8-3 0 16,-1 3-1-16,-3-9 1 16,3 3-1-16,1-6 0 15,-5-7-3-15,-2 7 1 16,-8-1-2-16,-3 4 1 15,-8 9-2-15,-3-6 1 0,-3 9-2 16,-4 4 0-16,-7 2-1 16,-4 10 1-16,1 4-1 15,-1 8 0-15,-3 1-1 16,7 5 1-16,0 4 0 16,4 4 1-16,-1-5 0 15,4-5 1-15,4 0 0 16,0-4 1-16,3-2-4 15,0-10 1-15,0 0-6 16,4-10 1-16,-4 4-2 16,0-6 1-16</inkml:trace>
  <inkml:trace contextRef="#ctx0" brushRef="#br0" timeOffset="3077.806">11321 4851 18 0,'7'6'9'0,"7"-3"-3"15,-7-3 14-15,-4 0-19 16,4 0 1-16,1 3 2 15,-5 7 1-15,1-4-6 0,-1 0 1 16,1 0 2-16,3-6 1 16,-4 4-1-16,4-4 0 15,0 0-2-15,4-4 0 16,-4-5 0-16,0-3 1 16,4 2 0-16,3-6 0 15,0 4 1-15,0-1 0 16,4 4 1-16,-1 0 0 0,1 2 0 15,-1 4 1-15,1 3-1 16,0 6 0-16,3 4-1 16,0 5 1-16,0 7-2 15,-3 4 1-15,0-5-3 16,-1-2 0-16,1-6-3 16,-1-1 1-16,1-2-7 15,0-10 1-15,-1-10-4 16,-6 1 0-16</inkml:trace>
  <inkml:trace contextRef="#ctx0" brushRef="#br0" timeOffset="3603.508">11966 4753 42 0,'25'0'21'0,"10"7"-18"16,-21-7 39-16,4 3-41 15,0-3 1-15,-4 0 0 16,-4 3 1-16,-3-3-5 0,0 0 1 15,-7 0 1-15,-7 0 1 16,-3 0-2-16,-8 3 1 16,-3 7-3-16,0-1 0 15,3 4 0-15,1 2 0 16,6 7 0-16,4 3 1 16,7 3 0-16,7-12 0 15,7 3 2-15,7 0 0 16,7-4 0-16,8-2 1 15,-1-4 0-15,4-5 0 16,0-4-1-16,-1 0 1 0,-6-7-1 16,0-2 0-16,-7-7 0 15,-8-6 1-15,-3 0-2 16,0 3 1-16,-3 4-2 16,-4 2 1-16,0 4-1 15,-3-1 0-15,-4 10-1 16,0 0 1-16,-4 4-1 15,1 2 1-15,-1 6 1 16,1 1 1-16,-1-1 0 16,1 7 1-16,-1-3 1 15,4-4 0-15,0 4 0 16,4 3 1-16,-1 3-1 16,4 0 0-16,0 0-1 15,0 0 1-15,7-7-2 16,0-5 1-16,4-7-5 15,0-6 0-15,-1-3-8 0,1-4 0 16</inkml:trace>
  <inkml:trace contextRef="#ctx0" brushRef="#br0" timeOffset="4054.014">14132 4057 39 0,'-24'35'19'0,"13"31"-17"0,7-44 29 15,1 9-28-15,3 16 1 16,-4 16 0-16,-3 15 0 16,-3 19-6-16,-1 13 0 15,1 6 0-15,-4-19 0 16,-1-25-11-16,1-15 1 16,0-19-1-16,0-17 0 15</inkml:trace>
  <inkml:trace contextRef="#ctx0" brushRef="#br0" timeOffset="4446.596">13797 4973 44 0,'21'19'22'0,"36"6"-23"15,-36-19 46-15,14 0-42 16,-3 4 0-16,7-1 1 15,7 4 1-15,7-4-6 16,-4-3 0-16,-3-2 3 16,0-8 1-16,-8-2-3 15,-2-3 1-15,-8-13-2 16,-3 3 1-16,-8 0-1 16,-3-3 0-16,-7 7-1 15,-7-1 1-15,-3 0-2 16,-4 7 1-16,0 6 0 15,-4 3 0-15,1 6 0 16,-1 6 0-16,4-5 0 0,0 5 1 16,3 4 0-16,4 3 1 15,4 0-2-15,3 3 1 16,7 6-4-16,4-16 0 16,6 1-8-16,12-7 0 15</inkml:trace>
  <inkml:trace contextRef="#ctx0" brushRef="#br0" timeOffset="4728.912">14788 4785 37 0,'22'-22'18'0,"-15"9"-5"0,-4 13 26 0,-3 3-39 16,-7 7 1-16,0 2-1 16,-7-2 1-16,0 2-1 15,-7 4 0-15,-4 3 0 16,4 3 1-16,7 0-2 15,0 3 1-15,3-13-1 16,4 4 1-16,0 0-1 16,7-7 1-16,11 4 1 15,3-1 0-15,3 1 1 16,1 2 0-16,0-5 0 16,-8-1 0-16,-10 7-1 15,-3 3 1-15,-8 0-6 16,-7-4 1-16,1-2-11 15,-4-4 1-15,-8-2-2 16,5-4 0-16</inkml:trace>
  <inkml:trace contextRef="#ctx0" brushRef="#br0" timeOffset="4984.09">15198 4104 44 0,'3'10'22'0,"-10"27"-24"0,4-21 43 0,-1 12-41 16,-3 10 1-16,-4 15 0 15,-3 13 0-15,-3 22-4 16,3 15 1-16,-1-9-4 15,5-18 0-15,-1-14-7 16,1-18 0-16</inkml:trace>
  <inkml:trace contextRef="#ctx0" brushRef="#br0" timeOffset="5194.634">14764 4597 60 0,'28'22'30'0,"28"-7"-37"0,-34-15 57 16,16-3-50-16,19-3 1 15,3-3-2-15,14-1 1 16,7 1-4-16,0-4 1 16,0 10-12-16,-7 3 1 15,-14 6-3-15,0 7 1 16</inkml:trace>
  <inkml:trace contextRef="#ctx0" brushRef="#br0" timeOffset="5870.366">17304 5340 36 0,'0'25'18'0,"14"-16"-16"0,-7-9 31 15,4-6-28-15,3-3 0 16,3-16 2-16,11-7 0 16,11-5-9-16,4-23 1 15,6-15 6-15,7-26 0 0,1 4-3 16,-4-13 1-16,-11 1-2 16,-10 5 1-16,-7 13-2 15,-8 0 0-15,-3 16 0 16,-7 9 0-16,0 13-2 15,-7 15 1-15,-3 13-3 16,-4 19 0-16,-4 12 0 16,-3 19 0-16,-3 7 0 15,-1 15 0-15,-3 12 1 16,0-2 1-16,6 18 2 16,5-3 0-16,3 10 0 15,3-4 0-15,4 4-1 16,7-7 1-16,7-12-2 15,4-13 0-15,7-10-4 16,7-14 0-16,-4-14-6 0,0-6 0 16</inkml:trace>
  <inkml:trace contextRef="#ctx0" brushRef="#br0" timeOffset="6080.935">18087 5020 47 0,'3'41'23'0,"1"-13"-27"0,-4-22 42 16,0 1-38-16,0-1 0 0,0-3-5 16,0-3 0-16,0-6-4 15,0-4 0-15,0-2-4 16,0-1 1-16</inkml:trace>
  <inkml:trace contextRef="#ctx0" brushRef="#br0" timeOffset="6292.679">17971 4722 39 0,'3'13'19'0,"8"-7"-15"16,-8-3 37-16,1-3-40 15,6-3 0-15,4 0-1 16,4 0 1-16,0 0-3 16,6-4 1-16,1 7-3 0,0-3 1 15,-4 3-6-15,0 0 0 16,-3 3-4-16,-4 0 0 16</inkml:trace>
  <inkml:trace contextRef="#ctx0" brushRef="#br0" timeOffset="6696.205">18256 4829 18 0,'4'15'9'0,"6"4"0"0,-6-19 9 16,-1 7-16-16,4-4 0 16,-3 0 1-16,3 0 1 15,0-3-5-15,0 0 0 16,0-3 2-16,4-3 1 0,-1-1-1 16,5 4 0-16,-1-3-1 15,0 3 1-15,0 3-1 16,0 0 1-16,-3 3 0 15,-1 0 1-15,4 0-1 16,-7 0 1-16,0 0 0 16,0 1 0-16,-3-4-1 15,-1 3 1-15,1-3-1 16,0 0 0-16,-4 0-1 16,3-7 0-16,-3 7 0 15,4-3 1-15,3 0-1 16,3-6 0-16,1 2 0 15,3 1 0-15,0-3 0 16,0-4 0-16,4 7 0 16,3 3 1-16,0 3-1 15,4 6 1-15,3 3 0 16,0 10 0-16,0 0-1 16,1 0 1-16,2 3-3 15,-2-6 0-15,-1-4-9 0,-7-6 0 16</inkml:trace>
  <inkml:trace contextRef="#ctx0" brushRef="#br0" timeOffset="7251.983">17381 5638 37 0,'0'12'18'0,"4"1"-19"16,-4-13 26-16,0 3-25 15,0 0 1-15,0-3-1 0,0 3 0 16,0-3 0-16,0 0 0 16,3-6 0-16,4 0 0 15,1-4 0-15,2-5 0 16,4 2 0-16,4 1 0 15,0-1-1-15,-1 4 1 16,4-4 0-16,0 4 0 16,4 2 0-16,-4 1 1 15,1 6-1-15,-1-3 1 16,-4 6 0-16,1 3 0 16,-4 7 0-16,0 3 0 0,-3-1 0 15,-1 1 0 1,1 0-1-16,0-1 0 0,-1 1-1 15,1-10 1-15,3-3-9 16,3-3 1-16,-2-6-3 16,-1-3 1-16</inkml:trace>
  <inkml:trace contextRef="#ctx0" brushRef="#br0" timeOffset="7507.36">17907 5556 36 0,'-4'7'18'0,"12"-7"-16"16,-8 0 33-16,3 0-34 16,4 0 0-16,0-4 0 15,7 4 0-15,4-3-2 0,10 0 1 16,7-3-3-16,1-4 0 15,-1 7-7-15,0-9 1 16,-3-4-3-16,-4 4 0 31</inkml:trace>
  <inkml:trace contextRef="#ctx0" brushRef="#br0" timeOffset="7762.942">18126 5387 39 0,'21'22'19'0,"0"-13"-24"15,-14-15 38-15,4 6-32 16,3 6 0-16,7-3 0 16,4 7 1-16,3-1-3 15,-3 4 1-15,-4 6 0 16,-7-7 1-16,-11 1-2 15,-6 2 0-15,-11 7-2 16,-11-3 1-16,-3 6-5 16,-4-3 0-16,-3 0-4 15,-4-9 0-15</inkml:trace>
  <inkml:trace contextRef="#ctx0" brushRef="#br0" timeOffset="8317.68">18757 5403 40 0,'-10'22'20'0,"-19"9"-23"16,19-15 38-16,-8-4-35 15,-3 1 0-15,-4-1 0 16,-3-6 1-16,3 1-1 16,4-1 0-16,7-6 0 15,4-3 0-15,-1 3-1 16,4-13 1-16,7-2-2 15,7 5 1-15,7-5 0 16,11-1 0-16,7 3 0 16,-1 7 1-16,1 3-1 15,0 3 1-15,0 6 0 16,-4 4 1-16,0 12-1 16,0-13 0-16,0 7 0 15,1 2 1-15,-1 1 0 16,0 0 0-16,-3-6-1 0,-8-4 0 15,8-6 1-15,0-6 1 16,-4-3-1-16,-3 0 0 16,-4-4 0-16,-4-6 0 15,-10-2-1-15,-7-4 1 16,0 3-1-16,-10-6 0 16,-12 6-10-16,-6 3 1 15,-4 1-4-15,4 5 1 16</inkml:trace>
  <inkml:trace contextRef="#ctx0" brushRef="#br0" timeOffset="9173.73">19918 4753 41 0,'25'-6'20'0,"-4"3"-18"16,-18 3 38-16,-3 0-38 15,4-3 0-15,-4 3 0 16,-4-3 1-16,-3-3-4 16,-7 6 0-16,-11 0 2 15,1 0 1-15,-8 6-2 0,4 0 1 16,3 0-2-16,0 7 0 15,4-1 0-15,4 4 0 16,6 0-1-16,4-4 0 16,7 1-1-16,10-1 1 15,5-2 1-15,9-7 0 16,8-6-1-16,0-3 1 16,0-4 0-16,-4 4 1 15,-4-4 0-15,1 4 0 16,-7 0 0-16,-4 3 0 15,-4 3 0-15,-2 6 0 16,-1 3 0-16,-7 7 0 0,0 3 0 16,-4 6 0-16,1-3-1 15,-1-3 1-15,0 3-2 16,4-3 0-16,0-1-10 16,4-5 0-16</inkml:trace>
  <inkml:trace contextRef="#ctx0" brushRef="#br0" timeOffset="9534.428">20179 5039 41 0,'14'31'20'0,"-7"-18"-21"16,-7-10 30-16,0-3-31 0,0 0 1 15,0 0-1 1,4-6 1-16,-1-4 1 0,-3 1 0 16,0-7-3-16,4 4 0 15,-1 2 0-15,4 4 1 16,4-4-1-16,-1 4 1 16,8-3 1-16,0-1 0 15,-1 4 3-15,4 6 1 16,1 0 0-16,-1 3 1 15,0 7 0-15,0 2 1 0,0 7-2 16,4 6 0 0,-7 3-2-16,-1-12 0 0,1-3-7 15,3-1 0-15,-3-2-6 16,-4-17 0-16</inkml:trace>
  <inkml:trace contextRef="#ctx0" brushRef="#br0" timeOffset="9969.537">21050 4766 54 0,'7'13'27'0,"18"-4"-29"0,-14-6 51 0,10-3-49 16,7 0 1-16,11 0 0 16,21-6 0-16,7-4-3 15,3-2 1-15,1-1-5 16,-18 7 0-16,-11 3-10 15,-17 0 0-15</inkml:trace>
  <inkml:trace contextRef="#ctx0" brushRef="#br0" timeOffset="10180.646">20976 5033 53 0,'18'15'26'0,"49"7"-22"0,-42-19 41 16,6-3-45-16,8 0 1 16,18 0-1-16,-1 0 0 15,4 0-2-15,3-3 1 16,-3 3-5-16,-10-9 0 16,-8-1-10-16,-14 4 0 15</inkml:trace>
  <inkml:trace contextRef="#ctx0" brushRef="#br0" timeOffset="10554.417">21608 4249 55 0,'-18'25'27'0,"-14"59"-27"16,22-62 44-16,-8 19-43 15,-3 19 1-15,-7 15 0 16,-15 28 0-16,1 13-3 0,0 10 0 16,-1 6 2-16,5-13 1 15,2-19-4-15,8-18 0 16,10-17-8-16,11-18 0 31</inkml:trace>
  <inkml:trace contextRef="#ctx0" brushRef="#br0" timeOffset="11139.822">22680 4537 39 0,'28'-28'19'0,"1"-13"-1"0,-22 29 11 16,0 5-25-16,-4 1 0 16,-6-7 1-16,-8 1 0 15,-10-4-7-15,-14 13 0 16,-15 6 5-16,-10 4 1 15,0 14-5-15,-14 17 1 16,0 12-3-16,4 10 1 16,6 15-3-16,11 16 0 15,18 3-1-15,21 0 1 0,21 0 3 16,25-6 1-16,6-16 4 16,22-12 1-16,14-23 4 15,18-24 1-15,7-26 0 16,-18-18 1-16,-10-19-4 15,-11-13 1-15,-22-12-4 16,-13-7 0-16,-18 1-13 16,-21 9 0-16,-21 3-10 15,-25 12 1-15</inkml:trace>
  <inkml:trace contextRef="#ctx0" brushRef="#br0" timeOffset="15824.356">8435 6299 30 0,'-18'26'15'0,"-24"-5"-8"0,35-11 16 15,-4-1-23-15,-6 7 1 0,-1 0-1 16,-3 6 1-16,0-4-2 16,0 7 1-16,-1 1-1 15,5 2 1-15,3 0-2 16,7 0 0-16,7-9 1 16,0-3 0-16,7-1 2 15,3-2 0-15,8 0 2 16,7-1 1-16,6 4 1 15,5-1 0-15,-5 4-1 16,-2 0 1-16,-5 0-4 16,-10 0 1-16,-7 9-3 15,-7 6 1-15,-7 7-1 16,0-6 0-16,-14-1-1 16,3-3 0-16,1-2 0 15,-1-4 0-15,4-6-1 16,0-4 1-16,7-2 0 15,-4-4 1-15,-3-2 0 16,7-4 0-16,4 0 1 0,-1 0 0 16,1 0 0-16,3 0 1 15,0 0-1-15,0-3 1 16,7 0 0-16,3-6 0 16,4 0-1-16,4-4 1 15,3 4 0-15,11-6 0 16,-4-1 1-16,11 0 0 15,3-2-1-15,-6 2 1 16,9-6 0-16,1 1 1 16,0 2-1-16,0-3 0 0,-14 0 0 15,-1 1 0-15,-2 2-1 16,-8 3 1-16,-3 1-1 16,-4 9 0-16,-4-4-2 15,-3-2 1-15,-7 3-2 16,-3 3 0-16,-4-1-1 15,-4 8 1-15,-3 2-1 16,0 6 1-16,0 4-1 16,3 3 1-16,4 3 1 15,4 3 1-15,3-3-1 16,0 0 1-16,7 0 0 16,0-3 0-16,0-4-5 15,3-2 0-15,1-4-6 16,3-6 0-16</inkml:trace>
  <inkml:trace contextRef="#ctx0" brushRef="#br0" timeOffset="16559.543">8809 7011 30 0,'-4'32'15'0,"8"24"-15"0,-4-40 21 15,0 6-20-15,0 3 0 16,0-3-1-16,0-3 1 16,-4-7-2-16,4-3 1 15,-7-5 1-15,4-4 0 16,-1-7-1-16,4-11 1 15,0-11-1-15,0-5 0 16,0-1-1-16,0-5 0 16,0-4-3-16,4 3 1 15,6 10-1-15,-6 2 1 16,3 7 1-16,0 4 1 0,4 2 2 16,3 3 0-16,3 4 3 15,4 6 0-15,11-3 1 16,0 12 1-16,-4 6 0 15,0 1 0-15,-6 3-1 16,-8 6 1-16,-7-4-3 16,-7 7 0-16,-7 0-3 15,-7 1 1-15,-8-1-3 16,1-3 0-16,-3-4-4 16,-1-5 0-16,4-7-7 15,3-6 0-15</inkml:trace>
  <inkml:trace contextRef="#ctx0" brushRef="#br0" timeOffset="16950.818">9088 6939 39 0,'7'0'19'0,"14"22"-15"0,-14-22 31 15,3 3-32-15,5-3 0 16,2-3 1-16,-3-3 0 16,0 0-6-16,4-4 1 15,-4-2 3-15,0-1 0 0,-3 4-3 16,-4-4 1-16,0 1-2 16,-7 5 0-16,0-2-2 15,-7 9 1-15,0 0-1 16,-4 6 1-16,1 0 0 15,3 4 0-15,0 2 2 16,0 1 0-16,3 3 1 16,4-1 0-16,0 1 1 15,0 0 0-15,11-1 0 16,3 1 0-16,3-3-3 16,8-4 0-16,3-3-7 15,4-3 0-15,3-9-3 16,1-3 1-16</inkml:trace>
  <inkml:trace contextRef="#ctx0" brushRef="#br0" timeOffset="17220.411">9684 6829 37 0,'-4'0'18'0,"-3"4"-24"0,4 2 36 16,-4 6-29-16,-4-2 0 15,-3 2 2-15,0 1 1 16,0 3-3-16,0 2 0 16,-1-5 2-16,5 6 1 15,3-1-1-15,3 1 1 0,8 6-2 16,3 4 1-16,3-4-3 16,8-3 1-16,-4-7-4 15,4-5 0-15,7-7-6 16,-1-3 1-16,8-10-6 15,0-5 0-15</inkml:trace>
  <inkml:trace contextRef="#ctx0" brushRef="#br0" timeOffset="17402.642">9998 7021 25 0,'0'25'12'0,"-7"-6"-11"16,7-16 15-16,0 0-18 16,0-3 1-16,-7 0-8 15,3-3 0-15,4-7 7 16,0-5 1-16</inkml:trace>
  <inkml:trace contextRef="#ctx0" brushRef="#br0" timeOffset="17565.736">9924 6867 40 0,'7'22'20'0,"3"-3"-28"0,-3-19 43 16,0 3-36-16,4 0 0 0,7 0-7 16,3 0 1-16,3 0 0 15,5 1 1-15</inkml:trace>
  <inkml:trace contextRef="#ctx0" brushRef="#br0" timeOffset="18002.058">10343 6898 31 0,'15'-3'15'0,"2"16"-9"16,-13-10 21-16,-1 0-27 16,-3 3 1-16,-3 4-1 15,-4-4 1-15,-4 3-2 16,-3 1 1-16,-4-1 0 15,1 7 0-15,-1 0 0 16,4 6 0-16,3-7 0 16,4 4 0-16,0-3-1 15,0-1 1-15,7-2-1 0,4-4 1 16,3-2-1 0,3-4 1-16,4-6-1 0,1-1 0 15,-1-2 0-15,0-3 0 16,0-1-1-16,0 1 0 15,0-4 0-15,-3 4 0 16,-1 3 0-16,4 3 0 31,1 6 2-31,-5 0 1 16,1 0 1-16,-1 3 1 0,-3 4 0 16,0-1 0-1,0 4 0-15,1 2 0 0,-1-2-2 16,3 3 1-16,-3-1-2 15,4-5 1-15,-1-1-4 16,4-6 0-16,1-3-8 16,2-6 1-16</inkml:trace>
  <inkml:trace contextRef="#ctx0" brushRef="#br0" timeOffset="18256.036">10686 6299 47 0,'7'32'23'0,"-11"31"-25"0,4-45 41 16,0 17-39-16,0 12 0 15,0 22-7-15,0 9 0 16,4 10 4-16,3 3 0 16,0-3-10-16,-4-26 0 15</inkml:trace>
  <inkml:trace contextRef="#ctx0" brushRef="#br0" timeOffset="19067.978">12069 6688 30 0,'-11'3'15'0,"-17"13"-6"15,17-10 22-15,-3 4-28 16,-4 2 0-16,-3 7 3 16,4-3 0-16,-1 3-8 15,-7 6 1-15,8 0 4 16,-1 3 1-16,4-6-3 0,0-3 1 15,3-4-4-15,1-2 1 16,3-4-1-16,3-2 0 16,8-1-1-16,6-3 1 15,1 0 1-15,3 0 1 16,3 0 1-16,1 4 1 16,0-1 0-16,-4 0 1 0,-4 7-2 15,-3-1 0 1,-3 1-1-16,-4 6 0 0,-4 0 0 15,-3 3 0-15,0-4-2 16,-3-2 1-16,3-3 0 16,3 2 0-16,1-2 1 15,-1-4 0-15,1-3 0 16,3 1 0-16,0-4 1 16,0 3 1-16,10-3-1 15,11-9 1-15,4-3-1 16,10-1 0-16,4-9 1 15,3-6 0-15,1 3-1 16,-1-3 0-16,-3-3 0 16,0 3 0-16,-4-6-1 15,-3-1 1-15,-4 4-1 16,-7 6 0-16,-3-3-1 16,-8 3 0-16,-3 6-1 15,-3 1 1-15,-4 8-2 0,-7 4 1 16,-4 13 0-16,1 8 1 15,-4 4 0-15,3 7 0 16,4 2 1-16,3 3 1 16,4 1 0-16,8 6 1 15,2-10-2-15,4-6 1 16,0-9-5-16,0-7 0 16,4-6-8-16,0-6 0 15,3-6-2-15,4-7 0 16</inkml:trace>
  <inkml:trace contextRef="#ctx0" brushRef="#br0" timeOffset="19382.211">12665 7221 53 0,'14'16'26'0,"-7"6"-35"16,-7-22 55-16,0 0-47 16,0-6 1-16,0-4 0 15,0 1 0-15,0-4 0 16,0 1 1-16,0-10-1 16,3 3 1-16,1-9-1 15,3 6 1-15,0 0-2 0,4 3 1 16,-1 0-1-16,4 7 1 15,4 2-4-15,3 1 0 16,0 3-8-16,0-1 0 16,-3 4-2-16,-4 0 0 15</inkml:trace>
  <inkml:trace contextRef="#ctx0" brushRef="#br0" timeOffset="19607.641">13060 7130 49 0,'21'54'24'0,"-10"-29"-29"16,-4-16 48-16,0 4-43 16,0-1 0-16,-7 1 0 15,7-1 0-15,-4-2-3 16,4-4 0-16,0-9-6 15,1-6 1-15,-5-7-6 16,-3 0 1-16</inkml:trace>
  <inkml:trace contextRef="#ctx0" brushRef="#br0" timeOffset="19803.77">13088 7011 35 0,'-3'13'17'0,"10"-13"-12"0,-7 0 27 16,3 0-31-16,4 3 1 16,0 0 0-16,0 0 0 15,0 0-5-15,4 4 1 16,3-1-3-16,0 0 0 16,4 0-7-16,-1 1 1 15</inkml:trace>
  <inkml:trace contextRef="#ctx0" brushRef="#br0" timeOffset="20133.075">13360 7199 42 0,'17'13'21'0,"19"-26"-23"16,-19 13 36-16,-3 0-34 15,4 0 1-15,-4-3-1 16,4-6 1-16,-4-4-1 15,4-2 0-15,-4-7 0 16,-4 6 0-16,-3 0-1 16,-3 4 1-16,-4-1-2 15,-4 4 1-15,-3 6-3 16,0 6 1-16,0 9-1 16,0 4 1-16,0 6 0 15,0-3 0-15,3 9 1 16,4 0 1-16,0 4 0 15,7-4 1-15,-3-3-1 0,3-6 1 16,7-7-4-16,7-2 0 16,11-7-5-16,7-13 1 15</inkml:trace>
  <inkml:trace contextRef="#ctx0" brushRef="#br0" timeOffset="20447.998">14182 6823 31 0,'7'0'15'0,"-14"10"-13"0,3-7 27 0,-3 3-28 16,-3 6 0-16,-5 1-1 15,1 3 1-15,-3-1-2 16,-5-2 1-16,1 3 0 16,0-4 1-16,4-2 1 15,2 2 0-15,5 1 3 16,6-1 0-16,11 4 1 15,7 6 1-15,4 0-1 16,7 0 1-16,7 3-2 16,-1-6 0-16,-2 3-4 15,-8 6 1-15,-11 0-2 16,-13 6 0-16,-8 1-3 16,-6-1 0-16,-8 4-7 15,-14-3 1-15,-10-7-8 16,3-6 1-16</inkml:trace>
  <inkml:trace contextRef="#ctx0" brushRef="#br0" timeOffset="42999.435">8580 8617 34 0,'-4'-3'17'0,"4"12"-11"16,0-6 17-16,4 0-21 16,-4 4 0-16,0-4 1 15,-4 3 0-15,1-3-4 16,3 0 1-16,0-3 3 15,0 3 0-15,0-3-1 16,0 0 1-16,0 0-1 16,0 0 0-16,0 0-1 15,0 0 1-15,0 4-2 16,0-4 1-16,0 0-1 16,0 0 0-16,0 3 0 15,-4-6 0-15,4 3-1 16,0-4 1-16,0 4 0 15,0 0 1-15,0-3-1 0,0 3 0 16,0 0 0-16,0 0 0 16,0-6 0-16,0 3 0 15,0 0 0-15,0 3 0 16,0-3 0-16,0 3 1 16,-4-7-1-16,1 4 0 15,-4 3 0-15,-7 0 1 16,0 3-1-16,-15 7 0 15,8-1-1-15,-14 7 1 0,0 3-2 16,-4 9 1-16,-3 6-1 16,3 4 0-16,3 6 0 15,8 3 0-15,4 6 1 16,13 10 1-16,0-3 1 16,15-4 1-16,14 0 2 15,-1-5 0-15,15-4 0 16,10-16 0-16,8-12-2 15,-4-16 1-15,6-12-7 16,-9-4 0-16,3-6-12 16,-11-6 1-16</inkml:trace>
  <inkml:trace contextRef="#ctx0" brushRef="#br0" timeOffset="44139.443">8985 9006 24 0,'0'0'12'0,"0"0"1"0,0 0 6 16,0 0-16-16,0 0 0 16,0-4 1-16,0 1 1 15,-10 3-7-15,-1 0 1 16,-3 3 3-16,-4 1 1 15,1-1-2-15,-4 0 0 16,3 3 0-16,0 0 0 0,-3 1-1 16,3 2 1-16,4 4-1 15,-3 5 0-15,6 4 0 16,1 0 0-16,6 0 0 16,11-3 0-16,4-6 0 15,6-4 0-15,4-6 1 16,8-9 0-16,2-7 0 15,5-2 0-15,-5-4-3 16,-2 3 1-16,-5-3-9 16,-2 1 1-16,-8-4-3 15,-7 3 0-15</inkml:trace>
  <inkml:trace contextRef="#ctx0" brushRef="#br0" timeOffset="44874.984">9193 9050 35 0,'4'18'17'0,"-4"1"-17"0,7-13 32 0,-7-2-30 16,0-4 0-16,0 3 0 15,0-3 1-15,0 0-4 16,0-10 1-16,4 4 2 15,3 0 1-15,0-4-1 16,3-2 0-16,1-1-1 16,3-2 1-16,0 2-1 15,0 4 1-15,0 2-2 16,0 1 1-16,-3 6-1 16,0 0 1-16,-1 3-1 15,1 0 1-15,-1 4-1 16,1-1 1-16,-4 3-2 15,0-2 1-15,0-1-1 16,0-3 0-16,4-3-1 16,-4 3 1-16,0-3-1 0,0 3 0 15,0-3 0-15,0 0 0 16,0 0 0-16,0 0 1 16,0 0 1-16,4 0 0 15,-1 0-1-15,1 0 1 16,-1-3 0-16,5 0 0 15,-1 0 0-15,0 0 1 16,-4 0 0-16,1 3 0 16,0 0 1-16,-1 3 0 0,1 0 0 15,-1 0 1 1,-3 3-1-16,0 4 1 0,0 2-1 16,4 4 0-16,-11-4-1 15,4 4 0-15,-1 0-1 16,-3-4 1-16,4-2-4 15,-1-4 1-15,1 0-9 16,6-6 1-16,-3-6-5 16,7-3 1-16</inkml:trace>
  <inkml:trace contextRef="#ctx0" brushRef="#br0" timeOffset="45250.523">9737 9275 46 0,'14'60'23'0,"0"18"-24"15,-11-62 42-15,1 0-41 0,-4-4 1 16,0-2-1-16,0-4 1 16,0-6-1-16,0-10 0 15,0-15 0-15,0-9 1 16,-4-7-3-16,4-12 1 15,4-4-3-15,-1 1 0 16,1 3-3-16,0 2 0 16,3 8 0-16,3 8 1 15,4 7 3-15,7 6 1 16,1 6 4-16,6 10 1 0,4 6 2 16,-4 6 1-16,0 4 0 15,-7 2 0-15,-7 4-4 16,-7-4 1-16,-10 1-4 15,-8 9 0-15,-6 3-4 16,-5-3 1-16,-2-6-9 16,-1-7 0-16</inkml:trace>
  <inkml:trace contextRef="#ctx0" brushRef="#br0" timeOffset="45730.111">10273 8943 39 0,'10'9'19'0,"8"-6"-18"0,-18-3 30 16,0 0-30-16,-3 0 0 16,-8 4 0-16,0-1 0 15,1 3-2-15,-4 3 1 16,-4 1 1-16,0 2 1 15,4 1-1-15,0-7 0 16,0 4 0-16,4 2 1 16,6 1-1-16,-3-4 1 15,3 4-1-15,4-4 0 16,4 4-1-16,3-4 0 0,0 0 0 16,0-2 0-16,0-4 0 15,4 0 0-15,-4-3 0 16,0 0 0-16,0-3 0 15,-7 3 0-15,7 0 0 16,4 0 0-16,-4 6 0 16,3 0 1-16,1 1-1 15,3 2 1-15,0 4-1 16,-3-1 1-16,3 1-1 16,0-1 0-16,0 1-2 15,0-1 1-15,0 4-5 16,4-4 1-16,-4-2-7 15,4-1 0-15,-1-6-2 16,1-3 1-16</inkml:trace>
  <inkml:trace contextRef="#ctx0" brushRef="#br0" timeOffset="46016.176">10548 9241 25 0,'0'6'12'0,"0"-18"-7"0,0 2 21 16,0 1-23-16,0-4 1 16,-3-2 1-16,-1-4 1 15,4-3-7-15,0 3 0 16,0 3 5-16,0 4 1 0,0-1-2 16,4 4 1-16,3 2-1 15,3 1 0-15,1 3-1 16,3 0 1-16,4 0-2 15,3-3 0-15,0 2-2 16,0-2 0-16,0 0-6 16,-3-4 1-16,-4 4-9 15,-3-6 1-15</inkml:trace>
  <inkml:trace contextRef="#ctx0" brushRef="#br0" timeOffset="46467.21">10841 9181 46 0,'18'10'23'0,"27"-17"-22"0,-23 4 38 16,2-3-37-16,1-7 0 16,0-2 0-16,-4-4 0 0,0 3-3 15,-3 1 0-15,-8 2 1 16,-3-3 0-16,-7 4-2 15,-3-1 1-15,-8 7-2 16,1 6 1-16,-5 3-1 16,-6 7 0-16,0 11 0 15,0 8 1-15,7 5 1 16,7 7 0-16,10 0 1 16,8 3 0-16,10-7 0 15,11-2 0-15,10-10-4 16,8-9 0-16,-5-4-8 15,1-18 0-15</inkml:trace>
  <inkml:trace contextRef="#ctx0" brushRef="#br0" timeOffset="46797.219">12876 8294 46 0,'-10'37'23'0,"-8"1"-25"0,11-16 40 0,-7 0-37 16,-4 22 0-16,-3 12 0 16,0 16 1-16,0 13-3 15,3 0 0-15,1-13-2 16,2-9 0-16,-2-7-11 16,-4-21 1-16</inkml:trace>
  <inkml:trace contextRef="#ctx0" brushRef="#br0" timeOffset="47188.454">12421 9037 46 0,'25'9'23'0,"53"-5"-21"0,-50-1 34 16,11-3-34-16,14-3 0 15,10-1 2-15,-3-5 0 16,-7 0-5-16,-4-7 0 16,1 0 3-16,-8 1 0 15,-10-1-2-15,-4-3 1 16,-10 7-2-16,-8-1 1 16,-10 7-2-16,-10-1 0 15,-1 11-2-15,-3 5 0 0,-4 13-1 16,-3 0 1-16,0 3-2 15,0 6 1-15,7 4 1 16,0-7 0-16,10-6 2 16,11-9 1-16,11-10 1 15,-1-10 0-15,5-5-1 16,-1-1 0-16,0-2-9 16,0-10 1-16,-3-1-1 15,-4 1 1-15</inkml:trace>
  <inkml:trace contextRef="#ctx0" brushRef="#br0" timeOffset="47953.612">14520 8871 56 0,'14'9'28'0,"-14"-6"-42"16,-3 0 62-16,-4 7-49 16,-4 2 1-16,-6 4-1 15,-8 3 0-15,0-3 0 16,-6-4 1-16,6 1-3 16,0-1 1-16,7-2-1 15,1-4 0-15,3 3-1 16,7-6 1-16,7 4 0 0,7-1 1 15,7-3 3-15,3 3 1 16,5 7 1-16,-1-1 0 16,-4 4 1-16,1 0 0 15,-7 3-1-15,-8-1 0 16,-10 4-2-16,-7 4 0 16,-4 5-1-16,-6 3 0 15,-5-9-3-15,5-3 1 16,-1-3 0-16,4-3 0 0,3-4 0 15,8-2 0-15,3-4-1 16,3-3 1-16,8-9 1 16,3 0 0-16,0-1 1 15,3-2 1-15,1-4-2 16,0 4 1-16,-4 0-1 16,0 2 1-16,0 1-6 15,0 0 0-15,3 0-6 16,4 2 0-16</inkml:trace>
  <inkml:trace contextRef="#ctx0" brushRef="#br0" timeOffset="48779.203">14760 8977 38 0,'-3'38'19'0,"-8"15"-22"0,8-37 30 15,-4 9-25-15,-1 6 0 16,-2 7 0-16,-1 0 1 0,1 2-4 15,-1-5 1-15,1-10 1 16,3-6 1-16,-1-13-1 16,5-9 0-16,3-13-1 15,-4-9 0-15,4-3-3 16,0-13 1-16,4 1-3 16,3 2 0-16,0-6-1 15,0 3 0-15,4 4 0 16,3 5 1-16,3 4 3 15,8 3 1-15,3 6 5 16,4 10 0-16,3 2 3 16,1 7 1-16,-1 7 0 15,0-1 1-15,-10 10-3 16,-7-4 0-16,-8 7-4 16,-10 0 0-16,-7 0-4 15,-11 3 1-15,-3 0-4 16,0-4 1-16,-7 1-1 15,3-3 1-15,4-4-1 16,3 1 1-16,4-7 2 0,7 0 0 16,7 1 3-16,7-1 0 15,4-3 2-15,3 0 1 16,4-3 2-16,3-6 0 16,7 6 0-16,7-6 1 15,1-4-2-15,2-2 1 16,-2-4-3-16,-1 4 1 15,4-4-3-15,-4-3 0 0,-3 0-1 16,-4 0 1-16,-7 1-2 16,-3-4 1-16,-8 6-1 15,-3 0 0-15,-7 7-1 16,-3 3 1-16,-8 9-1 16,-3 6 1-16,0 7-1 15,3 3 1-15,1-1-1 16,3 1 1-16,0 10 1 15,0-4 0-15,7 0-1 16,3 0 1-16,8-6-4 16,6-4 1-16,5-2-8 15,9-7 0-15,8-9-4 16,0-6 1-16</inkml:trace>
  <inkml:trace contextRef="#ctx0" brushRef="#br0" timeOffset="49033.144">15737 8934 44 0,'0'9'22'0,"-10"3"-28"0,10-5 42 15,-7-1-35-15,-4 3 0 16,-3 4 2-16,-4 3 0 16,-3-7-3-16,0 4 1 15,0 9 2-15,7-1 0 16,0 1 0-16,7 0 1 15,7 0-2-15,3-3 0 16,8 3-3-16,3-3 1 0,4-3-7 16,3-7 1-16,-4-6-10 15,8-3 1-15,0-9-1 16,3-4 1-16</inkml:trace>
  <inkml:trace contextRef="#ctx0" brushRef="#br0" timeOffset="49214.514">16013 9046 35 0,'0'13'17'0,"0"-1"-18"15,0 1 34-15,-4 0-31 16,1 2 1-16,-1-2 0 16,0-1 1-16,1 1-6 15,3-4 1-15,-4 1-2 16,4-7 1-16,0-3-10 15,4-10 0-15</inkml:trace>
  <inkml:trace contextRef="#ctx0" brushRef="#br0" timeOffset="49378.878">16009 8974 32 0,'14'13'16'0,"18"-1"-15"0,-21-9 20 15,3 1-22-15,0-1 0 16,3 0-11-16,5 0 0 16,6 0 10-16,-7-3 0 0</inkml:trace>
  <inkml:trace contextRef="#ctx0" brushRef="#br0" timeOffset="49875.17">16376 9031 31 0,'14'3'15'0,"0"0"-11"16,-14-3 27-16,0 0-30 15,0 3 0-15,0 0-1 16,-7 0 1-16,0 1-2 16,-4-4 1-16,4 6 0 15,-3 3 1-15,-1-3-2 16,1 1 1-16,3 2-1 16,3 1 0-16,1-7-2 15,3 3 0-15,7 0-2 16,0-3 0-16,0 1-1 15,7-1 0-15,-4 0 0 16,5 0 1-16,-5 0 1 16,1-3 1-16,3 0 2 0,7 3 0 15,-3 0 2-15,-1 7 1 16,1-4 1-16,0 3 0 16,-1 1 0-16,4-1 1 15,1-2 1-15,2-7 0 16,4-4 0-16,4-5 1 15,0-10-2-15,-4-3 0 16,-3-12-1-16,-4-13 1 16,-3-19-3-16,-4-16 1 0,-4-12-3 15,-3-3 1-15,-7-6-1 16,-3 2 0-16,-4 10 1 16,0 16 0-16,0 12 0 15,0 19 0-15,-7 16 0 16,-1 22 1-16,1 25-2 15,-3 12 1-15,-4 22-6 16,3 29 1-16,7 21-6 16,11 13 1-16</inkml:trace>
  <inkml:trace contextRef="#ctx0" brushRef="#br0" timeOffset="50670.125">18189 8692 54 0,'-3'9'27'0,"-33"-2"-37"0,26-4 53 0,-11 3-43 15,0 4 0-15,-4-1 0 16,0 3 1-16,4 1-1 15,3 3 0-15,4 3-1 16,0-4 1-16,4 1-1 16,2-4 0-16,1 4-1 15,4-3 1-15,-1 2 0 16,4 1 1-16,4 0-1 16,-1 3 1-16,1-4-1 15,-4 4 1-15,-4-3-1 16,1-1 0-16,-4 10-1 15,-11 1 1-15,1-1-1 16,-5 0 1-16,-2 0 0 16,-1-3 0-16,4 0 1 0,3-3 0 15,4-7-1-15,7 4 1 16,7-4 0-16,11 1 1 16,6-7 0-16,8-6 1 15,0-3 1-15,10-3 0 16,11-10-1-16,3-3 1 15,1-6-1-15,-5-3 0 16,-2 6-1-16,-4-3 0 16,-8-3-2-16,-6-4 1 15,-7 4 0-15,-4 3 0 0,-7 3-1 16,-7 6 1-16,-4 4-1 16,-3 9 1-16,-3 9 0 15,-4 3 1-15,-1 10-1 16,5 3 1-16,-1-3 0 15,1 6 0-15,6 0 0 16,4 0 1-16,4 0-2 16,3 0 1-16,7-6-1 15,7-3 1-15,4-7-6 16,3-6 1-16,4-6-12 16,-4-9 1-16</inkml:trace>
  <inkml:trace contextRef="#ctx0" brushRef="#br0" timeOffset="50941.01">18577 9097 46 0,'4'31'23'0,"-15"0"-17"0,11-28 32 15,0 1-38-15,0-4 0 16,-3 3-1-16,3 0 0 15,-4-3 1-15,4-3 1 16,0-4-2-16,0 1 1 16,0-3-3-16,0-1 0 15,0 1-1-15,0-4 0 0,4 4-3 16,-4 0 0-16,3-1-6 16,1 1 1-16,3-1 1 15,0-2 0-15</inkml:trace>
  <inkml:trace contextRef="#ctx0" brushRef="#br0" timeOffset="51165.444">18510 8880 49 0,'7'13'24'0,"7"-23"-35"16,-10 10 54-16,3-6-45 15,0 0 1-15,4-4-14 0,-1 4 1 16,-3-13 9-16,0 7 0 16</inkml:trace>
  <inkml:trace contextRef="#ctx0" brushRef="#br0" timeOffset="51871.446">18803 9084 55 0,'14'13'27'0,"0"-7"-33"0,-7-9 50 16,4 3-44-16,3-7 0 0,4-2 0 15,3 3 1-15,0-4-2 16,0-5 1-16,-3-7 0 15,-1-3 1-15,-2 0-1 16,-5 3 0-16,-3-3-1 16,-3-1 0-16,-4 8 0 15,-4 5 1-15,1 7-2 16,-4 6 1-16,-4 12 0 16,0 10 0-16,1 10 0 15,-1-7 0-15,4 6 0 16,4 7 0-16,3-4-1 15,7-2 0-15,3-4-9 16,4-6 1-16,8-13-4 16,2-6 1-16</inkml:trace>
  <inkml:trace contextRef="#ctx0" brushRef="#br0" timeOffset="52156.31">19572 8720 38 0,'7'3'19'0,"-14"19"-23"0,4-9 33 16,-8 3-29-16,-7 6 1 16,-6-7 0-16,-1 4 0 15,-3 0-2-15,-4 0 1 16,7 3 1-16,4-4 0 16,7 1 1-16,7 3 1 0,11 0 1 15,6-3 1-15,15 0 0 16,3 0 1-16,4 3-1 15,-8 3 0-15,-6-3-4 16,-4 6 1-16,-7 0-4 16,-10 7 0-16,-22-1-11 15,-14 0 0-15,-17-5-3 16,-1-14 0-16</inkml:trace>
  <inkml:trace contextRef="#ctx0" brushRef="#br0" timeOffset="70292.359">8241 11756 30 0,'-4'3'15'0,"26"-47"-7"0,-12 31 16 16,11-18-22-16,8-16 0 15,9-13 1-15,5-5 1 0,6-11-5 16,4-11 1-16,0-11 2 15,0 11 1-15,0 11 0 16,-7 4 0-16,-4 13-1 16,-3 12 1-16,-4 9 0 15,-3 13 0-15,-1 6 0 16,1 0 0-16,-7 13-1 16,-4 12 0-16,0 7-1 15,-10 9 1-15,-1 15-2 16,1 13 1-16,-7 10-1 15,-4 12 0-15,-4 0-1 16,-3 7 1-16,0 5-1 16,0 1 0-16,0-10-2 15,3-9 0-15,4-9-6 16,0-17 0-16,7-11-6 16,4-23 0-16</inkml:trace>
  <inkml:trace contextRef="#ctx0" brushRef="#br0" timeOffset="70518.683">8569 11336 57 0,'0'9'28'0,"4"-22"-33"0,3 7 53 0,10-6-48 15,15 2 0-15,17-6-3 16,15-5 1-16,13-5-3 16,-6-2 1-16,7 0-12 15,3-6 1-15</inkml:trace>
  <inkml:trace contextRef="#ctx0" brushRef="#br0" timeOffset="70877.805">9733 10755 54 0,'7'19'27'0,"-10"-6"-28"16,-4-4 43-16,0 4-43 16,-4-1 0-16,-3 4 0 15,-4 3 0-15,-3 0 1 0,0-1 1 16,-4 4-2-16,1 3 1 15,-1-3-1-15,4 3 0 16,7-3-1-16,-1 3 0 16,8-3 1-16,7 4 0 15,7-1 0-15,8 0 0 16,9 0 2-16,4 0 1 16,1-6 0-16,-1-4 0 15,0-2 0-15,-7-1 1 16,-7-2-2-16,-10 9 1 15,-15 9-4-15,-10 6 1 0,-14 1-5 16,-11 3 0-16,-3-7-10 16,-1-6 1-16</inkml:trace>
  <inkml:trace contextRef="#ctx0" brushRef="#br0" timeOffset="71194.224">10693 11013 36 0,'-18'87'18'0,"-21"7"-14"0,32-72 23 16,-7 19-27-16,0 6 1 15,3 3-1-15,1-9 1 16,3-6-4-16,0-17 1 16,0-8-6-16,3-10 0 15,1-16-3-15,-1-9 0 16</inkml:trace>
  <inkml:trace contextRef="#ctx0" brushRef="#br0" timeOffset="71403.027">10160 10897 61 0,'11'0'30'0,"13"-4"-33"15,-6 1 65-15,17-3-60 16,22-10 0-16,31-12 0 15,18-10 0-15,24-18-4 16,25-13 1-16,-3-3-2 16,-11 6 0-16,-17 6-8 15,-22 7 1-15,-21 0-10 16,-17 15 1-16</inkml:trace>
  <inkml:trace contextRef="#ctx0" brushRef="#br1" timeOffset="78429.593">6329 12825 41 0,'7'28'20'0,"-7"-9"-15"15,0-13 20-15,0 4-25 16,-7-1 1-16,3 4-1 16,-3-4 1-16,0-3-2 15,0 1 1-15,0-1 0 16,0 0 1-16,4-6-1 16,-5 6 0-16,5 4 2 15,3-4 1-15,11 7 0 16,-1 2 1-16,4 4 0 15,11-3 1-15,-7-4-1 0,3 4 1 16,0 0-3-16,-7-4 0 16,-10 7-2-16,-12 9 0 15,-2 10-5-15,-18-7 1 16,-4-2-5-16,-7-4 0 16,-7-10-7-16,11-8 1 15</inkml:trace>
  <inkml:trace contextRef="#ctx0" brushRef="#br1" timeOffset="78686.788">6301 12759 46 0,'28'6'23'0,"7"-21"-19"16,-14 12 39-16,11-10-42 16,14-3 1-16,14-6-1 15,7 1 0-15,0 2-5 16,-11 0 1-16,-3 3-4 16,-10 7 0-16,-5-1-8 15,-6 4 0-15</inkml:trace>
  <inkml:trace contextRef="#ctx0" brushRef="#br1" timeOffset="79089.809">6897 12565 57 0,'10'0'28'0,"-6"0"-33"0,-4 0 52 15,0-3-46-15,0-4 1 16,-7 1 1-16,-11 0 0 15,-6 3-3-15,-15-4 0 16,-11 4 2-16,-13 3 1 16,-8 0-2-16,-3 3 1 15,-3 7-4-15,-5 2 1 0,-16 7-4 16,9 0 1-16,5 12-3 16,17 4 0-16,7 12-2 15,10 9 0-15,8 20 3 16,17 8 0-16,22 10 4 15,31 7 1-15,14-10 6 16,22-19 0-16,14-19 5 16,24-12 0-16,21-16-1 15,11-31 1-15,-10-29-4 16,-15-18 1-16,-6-16-6 16,-29-3 1-16,-11-16-7 15,-31-6 1-15,-29-3-12 16,-13-10 0-16,-22 10-2 15,-10 12 0-15</inkml:trace>
  <inkml:trace contextRef="#ctx0" brushRef="#br1" timeOffset="84029.303">6717 14537 42 0,'0'6'21'0,"7"-9"-20"15,-7 3 21-15,0-3-21 0,-7 0 1 16,0 0 0-16,-7 0 0 16,-4 3-3-16,-10 0 1 15,-7 3 1-15,-11 3 0 16,7 4-2-16,4 5 0 16,-4-2-3-16,-3 6 0 15,3 9-3-15,10 0 0 16,-2 7 0-16,13 2 0 15,8 7 4-15,10 0 0 16,3-6 7-16,11-4 0 16,7-3 4-16,4-9 1 15,10-6 0-15,4-10 1 16,0-2-3-16,-7-8 0 0,-4-5-5 16,-7-4 1-16,0-2-3 15,-10-7 0-15,-18-3-2 16,-4 0 1-16,-6 0 0 15,-8 3 1-15,-3 3-1 16,-1 3 1-16,-2 4-2 16,-8 5 0-16,0 7-5 15,0 3 1-15,4 7-8 16,-4 2 1-16</inkml:trace>
  <inkml:trace contextRef="#ctx0" brushRef="#br1" timeOffset="84555.185">6936 14625 39 0,'28'-16'19'0,"11"-46"-15"0,-36 43 30 0,8-3-31 16,-4-10 0-16,-7-8 2 16,-11-1 1-16,-6 0-8 15,-5 0 1-15,-20 1 4 16,-21 2 1-16,-8 13-2 15,-10 6 0-15,3 13-3 16,-3 6 0-16,-4 6-3 16,-3 10 1-16,4 6-4 15,2 15 1-15,8 14-9 16,7 11 1-16,14 7 0 16,15 10 1-16,16 18 9 31,-55-44 4-31,239 22 5 15,-63 23 0-15,28-29 8 16,21-38 1-16,4-31 1 0,-15-25 0 16,-17-16-10-16,-21-6 0 15,-18-3-4-15,-21-13 0 16,-21-6-8-16,-28-9 1 16,-29-1-9-16,-14 10 1 15</inkml:trace>
  <inkml:trace contextRef="#ctx0" brushRef="#br1" timeOffset="85200.692">8611 16362 43 0,'0'0'21'0,"18"3"-18"0,-11-3 30 16,4 0-30-16,-4 3 0 15,7 1 2-15,7 2 0 16,7 3-6-16,4-2 0 0,7-4 4 16,7 0 1-16,6 6-2 15,5-2 0-15,-1-1-1 16,-6 3 1-16,-4 7-2 15,-8 0 1-15,-6 6-2 16,-14 3 1-16,-11 6-1 16,-11 7 0-16,-6 5 0 15,-4 5 0-15,-4-5-2 16,-14-2 1-16,-3 3-2 16,0 0 0-16,3-3-4 15,7-7 0-15,4-2-7 16,7-10 0-16</inkml:trace>
  <inkml:trace contextRef="#ctx0" brushRef="#br1" timeOffset="85410.941">8678 16792 39 0,'11'9'19'0,"24"-12"-17"16,-21 0 31-16,4-6-31 0,7-1 1 16,10-2-1-16,4-1 1 15,3 1-9-15,4 2 0 16,-4 4-6-16,-17 3 1 0</inkml:trace>
  <inkml:trace contextRef="#ctx0" brushRef="#br1" timeOffset="85891.845">9592 16538 40 0,'46'-22'20'0,"-18"-22"-22"16,-21 31 30-16,7-5-26 15,-3-11 0-15,-4-2 1 0,-14-3 0 16,-4-4-4-16,-24 0 1 16,-32 1 2-16,-25 8 1 15,-10 7-2-15,-14 10 0 16,-11 9-3-16,-4 6 1 15,4 13-2-15,7 6 0 16,7 0 0-16,14 3 0 16,18 12 1-16,11 10 1 15,20 13 1-15,26 9 1 16,17 9 1-16,28-6 1 16,21 4 2-16,25-14 0 15,28-5 0-15,25-16 1 0,18-16-1 16,28-25 0-16,-8-7-2 15,-13-15 1-15,-11-9-6 16,-25-3 0-16,-20-1-9 16,-29-3 1-16,-29-9-7 15,-20 7 1-15</inkml:trace>
  <inkml:trace contextRef="#ctx0" brushRef="#br0" timeOffset="91927.66">8050 12389 39 0,'11'-3'19'0,"17"-3"-12"0,-24 6 19 16,3 0-23-16,-4 3 1 15,1-3 1-15,-1 12 1 16,-10 10-8-16,0 10 1 15,0 15 3-15,-3 15 1 16,-8 1-3-16,4 6 1 16,-4-3-3-16,-3-3 0 15,3-10-2-15,4-12 0 16,0-7-7-16,4-12 1 16,6-12-4-16,1-13 1 0</inkml:trace>
  <inkml:trace contextRef="#ctx0" brushRef="#br0" timeOffset="92451.453">8040 12373 32 0,'21'26'16'0,"21"-4"-9"16,-31-19 27-16,7-3-31 15,3-3 1-15,7-1 2 16,4-2 0-16,10 3-7 16,4 0 1-16,0 0 5 15,0-4 1-15,-4 4-3 16,-10 3 1-16,-4-3-2 0,-7 3 0 16,0 3-2-16,-14 0 1 15,0 1-2-15,-3-4 0 16,-4 12 0-16,-7 10 0 15,-11 3 0-15,-7 3 0 16,-3 4 0-16,-3-1 0 16,2-3-1-16,-10 1 1 15,18-8-1-15,-3 1 0 16,6-9 0-16,4-4 1 16,10 1 1-16,4-1 0 15,4 1 0-15,6-1 1 0,5 4 0 16,-1-7 1-16,3 3-1 15,1 4 0-15,0 2-1 16,-1 7 1-16,-3 7-1 16,-3-1 0-16,-4-6 0 15,0 3 0-15,0-3-1 16,4 0 1-16,-8-7-3 16,4 1 1-16,0-6-7 15,0 2 1 1</inkml:trace>
  <inkml:trace contextRef="#ctx0" brushRef="#br0" timeOffset="93112.015">8858 12907 39 0,'11'9'19'0,"-1"-12"-10"0,-10 3 16 16,0 0-24-16,0 0 0 15,-3 0 2-15,-4 0 1 16,-4 0-5-16,1 0 1 16,-8 3 2-16,4 0 0 15,-7 3-1-15,3-2 1 16,0-1-2-16,4 3 1 16,0 3-3-16,7 1 1 0,0-4-1 15,4 0 0-15,3 1-1 16,7-4 1-16,0-3-1 15,7-3 1-15,0-4 1 16,0 4 1-16,0 0-1 16,-3 3 1-16,-1 0 0 15,1 0 0-15,0-3 0 16,-4 3 0-16,0-3 0 16,0 3 1-16,3 0-1 15,1 0 0-15,-1 0 0 16,5 3 1-16,6 0-1 15,-4 0 1-15,5-3-2 16,9 0 1-16,-6 0 0 16,0-3 1-16,3-3-1 15,11-7 0-15,3-12-1 16,4-6 1-16,-4-16-1 16,-3-10 1-16,-7-2 0 0,-8-7 0 15,-2 6-1 1,-8-2 1-16,-4-4 0 0,-10 9 1 15,0 10-1-15,0 6 0 16,-7 10 0-16,-3 9 1 16,-1 10 1-16,-3 2 0 15,-4 13 1-15,1 13 0 16,-1 9 0-16,-3 3 1 16,3 13-2-16,1 12 1 15,6 16-2-15,8 7 0 16,3-4-4-16,0-6 1 0,3-16-6 15,1-9 1-15,-4-13-8 16,0-22 1-16</inkml:trace>
  <inkml:trace contextRef="#ctx0" brushRef="#br0" timeOffset="93338.885">8950 12615 45 0,'25'16'22'0,"6"-13"-18"16,-16-3 37-16,2-3-39 15,1-1 1-15,14-5 0 16,10 3 1-16,7-4-6 16,4 7 1-16,-3 0-2 15,-1 6 0-15,0 7-9 0,-3 5 0 16,-10 1-3-16,-12 3 0 15</inkml:trace>
  <inkml:trace contextRef="#ctx0" brushRef="#br0" timeOffset="93488.8">9521 12881 24 0,'-7'35'12'0,"7"-4"-12"0,0-31 15 16,0 0-15-16,4 3 0 0,-4-3-7 15,3 4 1-15,-3-4 3 16,4-4 0-16</inkml:trace>
  <inkml:trace contextRef="#ctx0" brushRef="#br0" timeOffset="93923.881">9532 12750 23 0,'14'9'11'0,"14"-6"-10"15,-21-6 20-15,4 3-21 16,3 3 0-16,0-3 0 16,0 0 1-16,4 0-3 0,0 3 1 15,6-3-1-15,5 0 1 16,-1 0 0-16,0 4 0 15,0-4 3-15,-3 0 1 16,-4 0 1-16,-7 0 0 16,0 0 1-16,-3-4 1 15,-4 4-1-15,-7 0 0 16,-4 0-4-16,-6 0 1 16,-4 4-2-16,-4 2 1 15,0 3-1-15,4 4 0 16,-7 6 0-16,4 3 0 15,6 0-1-15,4-7 0 16,7 4 0-16,3-6 0 0,8-4-1 16,10-3 1-16,4-3-1 15,-4-6 1-15,-3-9-2 16,-4-7 0-16,-4-3-7 16,1 0 1-16</inkml:trace>
  <inkml:trace contextRef="#ctx0" brushRef="#br0" timeOffset="94659.86">11264 11994 48 0,'18'-3'24'0,"-15"0"-22"0,-3 6 44 16,0-3-44-16,-3 6 0 16,-8 10 2-16,-6 6 0 15,-12 12-5-15,-9 1 0 16,-12 12 4-16,-13 6 0 15,-8 16-1-15,-6 10 0 16,-12 15-4-16,5 9 1 0,-1-6-4 16,7-3 1-1,11 0-7-15,14-9 1 0,11-6-8 16,3-17 1-16</inkml:trace>
  <inkml:trace contextRef="#ctx0" brushRef="#br0" timeOffset="95079.334">11374 12954 34 0,'-4'22'17'0,"-17"-16"-19"0,17 0 23 16,1 4-19-16,-1-7 0 16,1-3 1-16,3-7 0 15,0 1-3-15,0-3 0 16,-4-4 3-16,4-6 0 15,0-9-1-15,0-3 1 16,0-1-1-16,0-5 1 16,4-1 0-16,-1 7 0 0,8 3-1 15,3 2 1-15,4 11-1 16,-1 5 0-16,11 7-2 16,-3 3 1-16,0 7-9 15,-4-4 1-15,0 0-8 16,0 3 1-16</inkml:trace>
  <inkml:trace contextRef="#ctx0" brushRef="#br0" timeOffset="95469.08">11871 12762 49 0,'7'10'24'0,"-10"-10"-27"0,3 0 42 15,0 0-39-15,0 0 1 16,0 0 0-16,-4 0 0 16,-7 0-1-16,-6 3 0 15,-8 6 1-15,-3 4 0 16,0 12-2-16,-4 3 0 15,7-3-2-15,4 7 1 16,3 2-2-16,8 4 0 16,6-4 0-16,8-9 1 15,6-12 2-15,8-7 0 0,3-12 2 16,0-13 0-16,-3 3 0 16,0-9 1-16,-4-3-6 15,-7-3 0-15,-7-4-9 16,-4 4 1-16</inkml:trace>
  <inkml:trace contextRef="#ctx0" brushRef="#br0" timeOffset="96340.308">12234 12822 48 0,'11'6'24'0,"0"-9"-23"0,-8 0 41 15,1-3-41-15,-1-7 1 0,-3 1 0 16,0-4 0 0,-3-3-3-16,-1 7 0 0,-3-4 2 15,-4 3 0-15,-3 7-1 16,-7 9 1-16,0 3-2 15,-4 4 0-15,1 6-3 16,-1 2 0-16,4 7-2 16,3 7 1-16,11-4-1 15,3 0 1-15,15 0 1 16,3 1 1-16,4-7 4 16,3-16 0-16,0-3 1 15,0-9 0-15,-3-13-5 16,0-9 0-16,-1-4-8 15,-3-8 1-15</inkml:trace>
  <inkml:trace contextRef="#ctx0" brushRef="#br0" timeOffset="96641.469">12816 11837 45 0,'11'0'22'0,"-11"7"-25"0,-4-7 37 0,-3 15-33 16,-7 10 1-16,-7 16 0 15,-4 6 1-15,-3 10-4 16,-7 15 1-16,0 6-1 15,3 13 1-15,7 3-4 16,8-6 0-16,6-10-9 16,4-21 0-16,0-17-1 15,0-21 1-15</inkml:trace>
  <inkml:trace contextRef="#ctx0" brushRef="#br0" timeOffset="96850.509">12248 12411 63 0,'11'13'31'0,"21"-13"-35"15,-15-7 70-15,5 1-64 0,16 0 0 16,22-7-1-16,11-9 1 16,17-9-3-16,0 0 0 15,-7 2-3-15,-6 11 0 16,-5 2-13-16,-10 7 0 15,-21 5-3-15,-7 4 0 16</inkml:trace>
  <inkml:trace contextRef="#ctx0" brushRef="#br0" timeOffset="108741.153">8738 14249 8 0,'7'-3'4'0,"4"9"1"0,-11-6 4 15,0 0-3-15,0-6 1 16,0 2 4-16,0 4 0 16,0-3-12-16,-7 3 0 0,0 3 9 15,-4 1 0-15,-3 5-4 16,-3 4 1-16,-8 2-2 15,0 10 0-15,-3 0-3 16,-4-3 0-16,-3 3 0 16,-4 0 0-16,4 1 0 15,3-1 0-15,4-3-1 16,0 0 1-16,10-4 0 16,11 1 0-16,0-3-1 15,14 0 1-15,11-4 0 16,13-3 1-16,1 10 1 15,3-3 0-15,8 6 1 16,3-3 0-16,-4 3-1 16,-3-3 1-16,-8-1 0 15,-6 4 0-15,-7 3-2 0,-4 0 0 16,-14 4-2-16,-7 2 1 16,-11 0-1-16,-3 4 1 15,-7-7-3-15,0-3 1 16,-4-6-2-16,-3-3 1 15,3-4-5-15,4-5 0 16,3-1-5-16,4-3 0 16</inkml:trace>
  <inkml:trace contextRef="#ctx0" brushRef="#br0" timeOffset="109341.95">8925 14797 30 0,'7'22'15'0,"-7"-12"-13"16,0-7 21-16,0 0-24 15,-3 3 1-15,-1 1 0 16,4 2 0-16,-10 0 0 16,-1 4 0-16,4-4-1 15,0 4 0-15,3-7-4 16,1-3 1-16,-1-6-5 15,4 3 1-15</inkml:trace>
  <inkml:trace contextRef="#ctx0" brushRef="#br0" timeOffset="110558.093">8975 14512 54 0,'10'13'27'0,"15"-10"-37"16,-14-6 56-16,3 0-46 16,-7-1 0-16,3 1 0 15,1 0 1-15,-4 0-2 16,0 0 1-16,-3-3-5 16,-1-1 0-16,-3-2-10 15,-7 3 1-15</inkml:trace>
  <inkml:trace contextRef="#ctx0" brushRef="#br0" timeOffset="111308.126">9017 14801 35 0,'0'34'17'0,"7"-18"-17"16,4-13 20-16,-11-3-20 16,3-3 0-16,1-4 0 15,3-5 1-15,0-4-2 16,0-3 1-16,0 1 0 16,4-4 0-16,3 0 0 15,-11 0 0-15,4 6 0 16,0 0 1-16,-3 10-1 0,-1 0 0 31,-3 9 0-31,0 3 1 16,4 4-1-16,-1-4 1 15,1 0-1-15,-1 1 0 16,1 5 0-16,3-3 1 16,-7 1-1-16,4-1 1 15,-1 1-1-15,1-4 0 16,-1 0 0-16,1-3 0 15,-1 1 0-15,1-8 1 0,3 4-1 16,0-6 1-16,0 0 0 16,0 0 0-16,4-1-1 15,-1-2 1-15,1-1 0 16,-1-2 0-16,1 3-1 16,3-1 1-16,-7 4-1 15,0 6 0-15,0-6 1 16,4 9 0-16,-1 0-1 15,1 3 1-15,-8 0-1 16,4 1 1-16,-3 2 0 16,3-3 0-16,-3 1 0 15,-1-1 0-15,1 3 0 16,-1-2 0-16,4-1-6 16,0 3 1-16,4-2-8 15,3-1 1-15</inkml:trace>
  <inkml:trace contextRef="#ctx0" brushRef="#br0" timeOffset="111699.264">9521 15098 27 0,'-3'63'13'0,"-1"-38"-1"0,4-15 14 15,0-4-25-15,-3 0 1 0,-1-3-1 16,1-6 1-16,-1 0-3 16,4-13 1-16,-3-6 1 15,3-9 1-15,0-7-2 16,3-12 1-16,1-3-1 16,-1 3 1-16,1-7-1 15,3 10 0-15,4 7 0 16,3 8 1-16,-4 7-1 15,4 9 1-15,0 13 0 16,4 6 0-16,-4 7 0 16,0 2 1-16,0 7-2 15,-3 0 1-15,-7 6-1 16,-1 6 0-16,-3 1-1 16,-7 5 0-16,-11-2-4 15,-6-4 1-15,-5-6-8 16,1-6 1-16</inkml:trace>
  <inkml:trace contextRef="#ctx0" brushRef="#br0" timeOffset="111986.131">10033 14264 33 0,'7'10'16'0,"-10"27"-12"0,-1-24 22 15,-3 9-24-15,-4 0 1 0,-3 9 2 16,-3 10 0-16,3 0-6 16,-1 6 0-16,1 0 4 15,7 0 1-15,0 0-4 16,4-9 0-16,3-4-7 15,7-6 0-15,3-6-6 16,4-6 0-16</inkml:trace>
  <inkml:trace contextRef="#ctx0" brushRef="#br0" timeOffset="112195.517">10167 14892 28 0,'7'53'14'0,"0"-16"-5"0,-3-27 19 15,-4-1-28-15,3 1 1 16,1-1-1-16,-1 1 1 16,1-4-5-16,-1-6 1 15,4-3-7-15,-7-7 1 16</inkml:trace>
  <inkml:trace contextRef="#ctx0" brushRef="#br0" timeOffset="112390.373">10185 14707 36 0,'14'15'18'0,"-4"-34"-22"0,-3 16 28 0,4-3-25 16,3-3 0-16,4-4-15 16,3 4 1-16,4-1 14 15,3 1 0-15</inkml:trace>
  <inkml:trace contextRef="#ctx0" brushRef="#br0" timeOffset="112749.384">10580 15171 38 0,'0'25'19'0,"0"-25"-27"0,0-13 38 15,0-3-28-15,0-15 1 16,0-10 1-16,-4-15 0 16,1-10-5-16,3-3 0 0,0-12 3 15,0-4 0-15,3 3-1 16,4-2 1-16,4 12-2 16,3 9 1-16,4 10 1 15,-1 12 0-15,1 9-1 16,0 7 1-16,-1 16-4 15,-3 6 0-15,0 12-6 16,-3 13 0-16,-7 6-6 16,-11 7 1-16</inkml:trace>
  <inkml:trace contextRef="#ctx0" brushRef="#br0" timeOffset="112931.257">10379 14832 44 0,'14'6'22'0,"25"-15"-22"16,-29 6 41-16,8 3-42 0,3-3 1 15,4-1-2-15,6-2 0 16,5 3-5-16,3 0 0 16,-4 3-6-16,0 0 0 15</inkml:trace>
  <inkml:trace contextRef="#ctx0" brushRef="#br0" timeOffset="113171.339">11155 14945 40 0,'-42'44'20'0,"-26"34"-23"16,47-56 33-16,-7 0-31 15,-7 13 0-15,0 5-8 16,3 7 0-16,7-6 3 16,7-10 1-16</inkml:trace>
  <inkml:trace contextRef="#ctx0" brushRef="#br0" timeOffset="113336.243">10784 14710 37 0,'0'0'18'0,"22"31"-17"0,-15-18 30 16,3 12-31-16,4 12 0 15,0 1-2-15,4 6 0 16,0-3-8-16,-1-4 0 15</inkml:trace>
  <inkml:trace contextRef="#ctx0" brushRef="#br0" timeOffset="114042.521">13046 13841 41 0,'-4'53'20'0,"-6"29"-19"0,3-54 30 16,0 13-30-16,-1 15 1 16,5 16 1-16,-1 7 0 15,1 5-3-15,-4-15 0 16,0 0 3-16,3-6 0 16,1-13-1-16,-1-6 0 0,1-16-1 15,-1-9 0-15,-3-12-2 16,-4-17 1-16,-3-2-2 15,-14-13 1-15,-4-7-1 16,-6-5 1-16,-1-1 1 16,0-3 0-16,-3 0-1 15,-1 10 1-15,5 3 0 16,-1 6 0-16,3 9 0 16,8 10 1-16,7 13 0 15,3 5 0-15,11 7 1 16,7 3 1-16,14 4 1 15,15-1 0-15,13-3 1 16,18-3 0-16,18-10 0 16,6-12 0-16,15-9-3 15,14-7 1 1,10 1-20-16,-24 5 0 16</inkml:trace>
  <inkml:trace contextRef="#ctx0" brushRef="#br0" timeOffset="116082.645">15318 14638 37 0,'0'-4'18'0,"7"4"-8"16,-7 0 18-16,0 0-24 15,-7 0 1-15,-4 0 0 16,-7 0 1-16,-3 4-9 15,-3 2 1-15,-5 6 5 0,-6 4 1 16,0 6-3-16,-1 3 0 16,1 6 0-16,3 7 0 15,4 6 0-15,4 0 0 16,6 6-1-16,11-6 0 16,10-3-3-16,11-7 0 15,18-6-7-15,4-12 1 16,13-13-7-16,7-3 1 15</inkml:trace>
  <inkml:trace contextRef="#ctx0" brushRef="#br0" timeOffset="116367.904">15646 14791 45 0,'10'16'22'0,"-6"-13"-21"16,-4-3 38-16,-4 0-39 15,-3 3 1-15,-7 0-1 16,-11 0 0-16,-3 4 0 16,-4-1 0-16,-3 6 1 15,3 10 0-15,1 4-1 16,-5 8 0-16,12 4-1 16,6-1 0-16,7 1 0 15,8-7 1-15,6-6-2 16,12-3 0-16,6-9 0 0,11-16 0 15,3-13 0-15,0-9 0 16,0-6-11-16,-3-10 0 16</inkml:trace>
  <inkml:trace contextRef="#ctx0" brushRef="#br0" timeOffset="116968.189">15776 15048 44 0,'0'16'22'0,"-3"-10"-22"0,3-6 33 0,0 0-34 16,7-6 1-16,3-3-1 15,1-4 1-15,3 4 0 16,0-4 1-16,0 1-1 16,0 2 1-16,-3 1 0 15,0-1 1-15,-1 7 0 16,1 6 0-16,-1-3-1 16,1 7 0-16,3 2-1 15,-3 4 1-15,-1 2-1 16,1 1 1-16,-1 0-1 15,-3-1 0-15,0 1 0 0,0-4 0 16,1-2-1-16,-1-4 1 16,0 0-1-16,0-2 1 15,0-4-1-15,0 0 1 16,3-4-1-16,1-2 0 16,3 0 0-16,0-4 1 15,-3 1 0-15,3-3 1 16,0 2-1-16,0 1 0 15,0-1 1-15,0 4 0 16,0 0 0-16,1 6 0 0,-1 3 0 16,0 3 0-16,-4 7-1 15,1-1 1-15,-4 4-1 16,0 0 1-16,0-1-2 16,-3-2 1-16,-1-1 0 15,1-2 0-15,-4-4-5 16,7-3 1-16,0 0-10 15,3-3 1-15</inkml:trace>
  <inkml:trace contextRef="#ctx0" brushRef="#br0" timeOffset="117388.887">16439 15384 39 0,'-17'147'19'0,"13"-84"-16"0,1-54 25 16,-1 1-28-16,4-4 1 15,0-6 1-15,0-13 0 16,0-5-1-16,0-14 0 16,4-12 1-16,-4-6 0 15,0-3 0-15,3 3 0 16,1-10-1-16,-4 1 0 15,7 2-1-15,0 10 1 16,0 9-1-16,4 7 1 16,3 6 0-16,3 13 1 0,8 5-1 15,7 10 1-15,0 7-1 16,3 5 1-16,-3 7-2 16,-4 0 1-16,-7-3-1 15,-7 6 0-15,-7 3-1 16,-10 7 1-16,-4-1-1 15,-11-2 1-15,-3-1-5 16,0-6 1-16,-4-3-6 16,4-9 1-16,0-4-5 15,3-9 0-15</inkml:trace>
  <inkml:trace contextRef="#ctx0" brushRef="#br0" timeOffset="117885.091">17082 15233 42 0,'17'-6'21'0,"-6"-16"-23"0,-11 22 38 16,0-3-35-16,-7-3 1 15,-4-1 0-15,-7 4 0 16,-3 0-3-16,-3 3 1 16,-1 0 1-16,-3 0 1 0,-1 6-1 15,5 10 0-15,6-3 0 16,4 2 1-16,3 1-1 16,4 0 0-16,7-4-1 15,0 4 1-15,7 0-1 16,8-4 1-16,-1 1-2 15,7-1 1-15,0-6-1 16,0 4 1-16,0-7 0 16,0 0 0-16,1 0-1 15,-5-3 1-15,1 0-1 16,-4-3 1-16,0 3 0 16,-3 0 0-16,-1 0-1 15,-3-3 1-15,0 3-2 16,0 3 1-16,1 0-2 15,2 0 0-15,-3-3-3 16,4 4 1-16,-1 2-4 16,1 3 0-16,0 7-3 0,-1 0 1 15</inkml:trace>
  <inkml:trace contextRef="#ctx0" brushRef="#br0" timeOffset="118200.064">17434 15522 31 0,'-10'-16'15'15,"3"-9"-9"-15,7 13 26 0,-4-4-31 16,1-6 0-16,-1 0 2 15,1 0 0-15,-1 0-3 16,4 0 1-16,4 3 2 16,-1 4 0-16,4 2 0 15,4 4 0-15,6-1-2 16,5 1 1-16,6 6-4 16,3-7 1-16,1 7-8 15,4-3 0-15,2 0-5 16,1-4 1-16</inkml:trace>
  <inkml:trace contextRef="#ctx0" brushRef="#br0" timeOffset="118515.29">18210 15136 38 0,'4'6'19'0,"-8"-6"-23"0,1 4 32 16,-8-1-27-16,-3 0 0 15,-7 3 2-15,-4-3 0 16,-3 3-4-16,-4 1 1 16,4 2 2-16,7 7 1 0,3 0-1 15,4-4 1-15,4 4-1 16,3-1 0-16,3 1 0 16,11 3 0-16,7 3 0 15,11 0 0-15,0 0-1 16,-4-3 1-16,-4-1-2 15,-2 4 1-15,-15 0-1 16,-11 0 0-16,-10 0-5 16,-4 0 1-16,-3-6-10 15,-7-7 0-15</inkml:trace>
  <inkml:trace contextRef="#ctx0" brushRef="#br0" timeOffset="119235.145">18754 15374 31 0,'17'0'15'0,"-3"0"-3"0,-14 0 16 15,0 0-26-15,0 0 0 16,-3-3 1-16,-8 0 0 15,-6-3-4-15,-8 3 1 16,-3 6 2-16,-4 3 1 16,4 10-2-16,0 6 0 15,6 6-2-15,1 3 1 16,7 7-2-16,7-3 0 0,7-4 0 16,11-6 0-1,10-6-1-15,7-10 1 0,4-12 1 16,-4-10 0-16,-3-2-4 15,-4-4 0-15,-3-6-6 16,-8-6 0-16</inkml:trace>
  <inkml:trace contextRef="#ctx0" brushRef="#br0" timeOffset="120047.676">18397 15218 41 0,'7'12'20'0,"0"1"-23"0,-7-10 36 0,-3 6-32 16,-1 7 0-16,1 6 0 16,-1 3 0-16,1 9-2 15,-1 1 0-15,1-4-4 16,-1-2 1-16,4-7-8 16,4-10 1-16</inkml:trace>
  <inkml:trace contextRef="#ctx0" brushRef="#br0" timeOffset="120227.817">18496 15033 37 0,'11'3'18'0,"-1"0"-29"0,-6-3 27 15,3 3-31-15,-4 0 1 16</inkml:trace>
  <inkml:trace contextRef="#ctx0" brushRef="#br0" timeOffset="121127.971">18987 15365 23 0,'10'-16'11'0,"4"7"-5"16,-7 3 23-16,0-1-24 15,4-2 0-15,-1 0 4 16,1 2 0-16,-4 7-10 16,0 0 0-16,0 3 7 15,4 7 0-15,-4 6-2 16,0 9 0-16,0 6-3 16,0 7 1-16,0-1-2 0,0 1 1 15,0-7-1-15,0-6 0 16,-3-3-1-16,3-9 0 15,3-10 0-15,5-12 1 16,-1-7-1-16,0-9 0 16,3-7 0-16,5-5 0 15,-1 2 1-15,3 1 1 16,1 2-1-16,0 4 1 16,-4 9 1-16,0 7 0 15,-3 9 0-15,-1 6 0 16,1 9 0-16,-4 17 0 0,-3 11-2 15,-4 11 1-15,-4 11-5 16,-3-5 0-16,0-1-12 16,-3-6 1-16</inkml:trace>
  <inkml:trace contextRef="#ctx0" brushRef="#br0" timeOffset="135661.159">10834 16259 43 0,'3'3'21'0,"8"3"-16"0,-8-3 22 16,1 4-25-16,3 2 0 15,0 7-2-15,0 9 1 16,0 9-2-16,0 20 0 15,-7 5 1-15,-3 16 0 16,-4 7-2-16,0 9 1 16,3 0-2-16,-3-7 1 15,0-8-4-15,3-10 0 16,4-16-6-16,4-16 1 0</inkml:trace>
  <inkml:trace contextRef="#ctx0" brushRef="#br0" timeOffset="136380.403">11204 16942 19 0,'18'29'9'0,"-11"-1"4"15,-4-22 8-15,-3 3-17 16,0 4 0-16,-3 3 1 15,-4 3 1-15,0-1-9 16,-4 7 1-16,1-3 5 16,3-6 0-16,0-3-3 15,-1-4 0-15,5-6 0 0,3-6 0 16,0-10-2-16,7-5 1 16,4-7-2-16,3-1 0 15,3-2 1-15,1 0 0 16,0 0-1-16,-1-4 0 15,1 10 2-15,-4 7 0 16,0 2 2-16,0 1 0 16,-3 2 0-16,-4 4 1 15,3 0 0-15,-2 3 0 16,-1-1 1-16,0 11 0 16,-4-1-1-16,1 10 0 0,-1-1 0 15,1 4 0-15,3 0-1 16,0 3 1-16,7 0-2 15,-3-3 1-15,6-4-1 16,4 1 0-16,1-6 0 16,6-10 0-16,3-7-1 15,1-5 1-15,4-10-1 16,-1-13 0-16,0 1 0 16,4-13 0-16,-7-13 0 15,-4-15 1-15,-3-7-1 16,-1-5 1-16,-3-4-1 15,-3 0 1-15,-4-7 0 16,-3 11 0-16,-4 11 0 16,0 17 0-16,-7 6 1 15,-7 15 0-15,0 19 0 0,3 13 1 16,-3 21 0-16,-3 14 0 16,-5 21-1-16,-6 13 1 15,0 12-1-15,3 22 1 16,4 13-2-16,4-16 0 15,6 0-2-15,1-6 0 16,6-16-3-16,1-16 1 16,3-15-8-16,0-22 0 15</inkml:trace>
  <inkml:trace contextRef="#ctx0" brushRef="#br0" timeOffset="136607.427">11557 16717 46 0,'18'22'23'0,"35"-10"-29"16,-32-12 41-16,14 0-36 15,7-3 1-15,1-3-4 16,6-1 0-16,4 4-4 15,3 3 0-15,-3 3-4 16,-7 4 0-16</inkml:trace>
  <inkml:trace contextRef="#ctx0" brushRef="#br0" timeOffset="136981.29">12206 16967 37 0,'18'26'18'0,"21"-8"-22"0,-29-18 35 16,4 3-30-16,4 1 0 15,3-1 1-15,0-3 1 16,0-7-3-16,4 1 0 0,0 0 2 16,-4 0 0-16,-3-4-1 15,3-2 1-15,-4-1-2 16,-2 1 1-16,-5-1-2 15,1 4 1-15,-4-1-1 16,-7 1 1-16,-4 3 0 16,-3-1 0-16,-3 10 0 15,-5 4 0-15,1 5-1 16,0 4 1-16,0 3-2 16,4 3 1-16,-1 6-2 15,4-3 1-15,3-3-1 16,1 0 1-16,3-3-3 15,3 0 1-15,8-7-6 16,7-6 0-16</inkml:trace>
  <inkml:trace contextRef="#ctx0" brushRef="#br0" timeOffset="137537.776">12943 17140 43 0,'32'-16'21'0,"-14"-18"-24"0,-11 21 38 15,3 1-36-15,-2-4 1 16,2 0-1-16,1 1 1 16,-4-1 0-16,-4 0 0 15,-3 1 0-15,-3 5 0 16,-8 1-1-16,1 2 1 16,-5 7 0-16,-2 4 1 0,-4 5-3 15,-4 7 1-15,0 9-1 16,-3 6 0-16,7 7 0 15,3-1 0-15,4 7 0 16,7 6 1-16,7-2 1 16,0 5 0-16,11 0 2 15,10 4 0-15,4 8 1 16,3-2 0-16,0 3 0 16,4-6 0-16,-4-4 0 15,0-6 0-15,-7-6-1 16,-7-13 0-16,-10-5-3 15,-11-1 0-15,-7-7 0 16,-7-2 0-16,-8-10-1 16,-9 4 1-16,-8-10 0 15,-4-10 0-15,4-5 1 16,8-7 0-16,2-3 0 16,12 6 0-16,3 0 0 15,10 3 0-15,4-2 1 0,7-1 0 16,7 0 1-16,11-3 0 15,3-3 1-15,7 0 0 16,4-3-1-16,-1-1 1 16,1 1-3-16,-4-6 1 15,1 5-12-15,2 1 1 16,5 3-5-16,3 0 1 16</inkml:trace>
  <inkml:trace contextRef="#ctx0" brushRef="#br0" timeOffset="138302.713">13303 17171 42 0,'11'3'21'0,"3"-12"-23"16,-7 9 35-16,0-6-31 15,0-1 1-15,0-2 0 16,0 0 0-16,4-4-4 16,-1 1 0-16,5 2 3 15,-1 1 0-15,7-4-4 16,-4 4 0-16,1-1-3 16,0 1 1-16,3 3-3 0,0 6 1 15,0 0-3-15,4 3 0 16,3 3 1-1,0 0 0-15,1 1 3 0,-8 2 0 16,0 4 4-16,-7-7 1 16,-3 0 2-16,-1 4 0 15,-6-4 2-15,-8 0 0 16,-6 0 0-16,-1 1 0 16,-7 2-3-16,1 0 1 15,-1 1-1-15,4-1 0 0,0 4-1 16,0-4 1-1,7 4-1-15,3-1 1 0,4 1-1 16,0-4 1-16,7 4 0 16,7-1 0-16,0 1-1 15,8 3 1-15,-1-1-1 16,-4-2 0-16,1-4 0 16,0 1 0-16,3-1 0 15,0-3 0-15,0-3 0 16,4 1 1-16,7-8-2 15,-1-2 1-15,8-6 0 16,-7-7 1-16,3-13 1 16,8-8 0-1,31-48 0 1,-7-6 0-16,-14-3 1 16,-11-13 0-16,-10 3-1 15,-8 4 1-15,-10 9-2 16,-6 9 1-16,-5 13-1 0,-6 12 0 15,-5 16 1-15,-6 22 0 16,-3 19 0-16,-11 16 0 16,-4 18 0-16,-4 26 0 15,8 24-3-15,4 13 0 16,6 19-6-16,11 25 0 16,14-3-6-16,7-13 0 15</inkml:trace>
  <inkml:trace contextRef="#ctx0" brushRef="#br0" timeOffset="138707.908">16372 16071 44 0,'-7'56'22'0,"-24"35"-21"0,20-66 38 16,0 19-39-16,-3 22 0 15,-3 18 1-15,-8 11 0 16,-3 11-1-16,0 23 0 16,-1-4-2-16,1-6 0 15,3-25-5-15,1-12 1 16,3-19-7-16,-1-16 0 15</inkml:trace>
  <inkml:trace contextRef="#ctx0" brushRef="#br0" timeOffset="138933.982">15720 16971 41 0,'3'9'20'0,"26"4"-20"16,-19-13 33-16,8 0-33 15,10-4 1-15,11 1-1 16,10-3 0-16,8 3-5 16,-1 3 1-16,-3 0-8 15,-7 0 1-15</inkml:trace>
  <inkml:trace contextRef="#ctx0" brushRef="#br0" timeOffset="139263.515">16330 17058 42 0,'7'25'21'0,"11"-9"-21"0,-8-6 33 15,8-1-31-15,3 0 1 16,11-6 1-16,-4 1 0 15,0-11-6-15,1-5 0 0,-8-4 3 16,-4-3 1-16,1 1-2 16,-7-4 0-16,-4 3-1 15,-7 0 0-15,-7 6-1 16,0-2 1-16,-4 12-2 16,-7 3 0-16,-3 6 0 15,4 10 1-15,-1-1-1 16,4 7 0-16,3 0 2 15,8 0 0-15,3 3-1 16,10-3 1-16,8-6-9 16,10-1 0-16,11-11 0 15,3-4 0-15</inkml:trace>
  <inkml:trace contextRef="#ctx0" brushRef="#br0" timeOffset="139547.97">17099 16930 25 0,'7'-3'12'0,"-14"-7"-14"0,4 10 22 16,-11 7-20-16,-8 2 1 16,-2-3-1-16,-1 7 1 15,0-1-2-15,-3 1 1 16,7 9 1-16,-4-3 0 16,11-4 0-16,3 4 1 15,4-3 1-15,7 6 1 16,4 3 0-16,10-3 0 15,4-3 0-15,10-1 1 16,-3 1-2-16,-4 0 1 0,-7 3-3 16,-7-3 1-16,-11 3-4 15,-10 3 1-15,-10-6-10 16,-5-1 0-16,-2-8-1 16,-1-7 0-16</inkml:trace>
  <inkml:trace contextRef="#ctx0" brushRef="#br0" timeOffset="139848.525">17808 16105 34 0,'0'-6'17'0,"-21"12"-17"0,10 3 33 16,-10 10-32-16,-10 13 1 15,-12 8 0-15,-6 14 0 16,-4 21-2-16,11 16 0 16,-1 6 2-16,4 7 0 15,8-1-3-15,10-6 0 16,-1-15-5-16,5-19 1 15,3-20-7-15,0-21 0 0</inkml:trace>
  <inkml:trace contextRef="#ctx0" brushRef="#br0" timeOffset="140060.05">16979 16767 46 0,'18'25'23'0,"35"-3"-15"15,-32-22 42-15,14-3-48 16,15-7 1-16,6-9-1 16,29-9 1-16,13-6-4 15,15-7 1-15,-17 3-1 16,-8 13 1-16,-4 6-11 16,-16 7 1-16,-19 6-7 15,-14 2 0-15</inkml:trace>
  <inkml:trace contextRef="#ctx0" brushRef="#br0" timeOffset="142776.474">19032 16237 53 0,'11'12'26'0,"10"-2"-20"16,-21-10 27-16,0 3-32 15,-3 6 1-15,-4 1-1 16,-4 5 1-16,-10 7-3 16,-4 13 0-16,-3 9 2 15,-11 12 1-15,4 19-1 16,0 4 0-16,6 18 0 15,8 16 1-15,11 6-2 16,10-9 1-16,10-10-3 16,8-12 1-16,3-16-9 15,4-15 1-15,-4-17-8 16,-7-5 1-16</inkml:trace>
  <inkml:trace contextRef="#ctx0" brushRef="#br0" timeOffset="143452.121">19269 17253 35 0,'3'25'17'0,"15"-6"-11"0,-11-16 22 16,0-3-26-16,7-3 1 15,4-10 3-15,6-9 0 16,5-19-7-16,2-12 0 15,5-10 4-15,-5-2 1 16,-6-14-2-16,0-2 1 16,-8-7-2-16,-2 6 0 15,-5 4-3-15,-6 9 1 16,-4 12-2-16,3 10 1 16,-3 10-2-16,-3 9 0 0,-4 9-1 15,-4 6 1 1,-3 16 1-16,-4 10 0 0,1 15 2 15,-1 16 0-15,4 6 0 16,0 13 1-16,7 0-1 16,3 9 1-16,8 0-3 15,10 3 1-15,4 4-3 16,-1-4 0-16,1-12-1 16,-1-13 1-16,8-10-3 15,0-11 0-15,3-11 0 16,0-8 1-16</inkml:trace>
  <inkml:trace contextRef="#ctx0" brushRef="#br0" timeOffset="143709.23">19837 17159 21 0,'14'-25'10'0,"3"0"-2"15,-13 15 21-15,0 1-26 16,-1-1 0-16,1-2 2 0,-4 2 1 16,0 1-7-16,-4 0 0 15,-3 2 5-15,-4 4 1 16,1 0-2-16,-4 3 0 15,-4 0-1-15,0 3 1 16,-3 3-2-16,4 7 1 16,-1 3-3-16,0 2 1 15,8 1-1-15,-1-3 0 16,8-4-2-16,3-2 1 16,7-4-2-16,7-6 1 15,3-6-5-15,5-4 0 0,6-5-4 16,0-4 0-16</inkml:trace>
  <inkml:trace contextRef="#ctx0" brushRef="#br0" timeOffset="144698.433">20062 16980 42 0,'4'28'21'0,"0"0"-25"15,-4-21 39-15,0-1-35 16,0 0 1-16,0-3 0 16,0 4 1-16,0-7-3 0,0 0 1 15,7-3 0 1,0-4 1-16,0 1-2 0,0 0 1 15,0-1-1-15,0-2 1 16,0 0-1-16,0-1 1 16,0 4-1-16,0 0 1 15,0-1-1-15,0 4 1 16,0-3 0-16,0 3 1 16,0 0-1-16,0 3 1 15,4 0-1-15,-4 0 1 16,0 6-1-16,0 3 1 0,0 1-1 15,0 2 1-15,0-2-1 16,0 2 0-16,0-2 0 16,4-4 0-16,3 0-2 15,7-3 0-15,4-3-2 16,7-6 1-16,0-3-2 16,3-4 1-16,0 1 0 15,-3-4 0-15,-4-6 2 16,0 3 1-16,-3 0 2 15,-4 4 0-15,-3-1 1 16,-1 3 1-16,-2 10 0 16,-5-6 1-16,-3 6-3 15,-3 6 1-15,-4 3-1 16,-4 10 1-16,-3 3-2 16,-3 6 0-16,-1 12 0 15,0 4 0-15,-3 6 0 16,4 6 0-16,-1 1 1 0,4-1 0 15,0-12 0-15,0 0 1 16,0-7-1-16,0-6 1 16,-4-6-2-16,-3-6 1 15,0-3-1-15,-4-7 0 16,1-3-1-16,-1-6 1 16,-3-3-1-16,7 2 1 15,3-2 0-15,4 0 1 16,7 0-1-16,4-4 1 15,6 1-1-15,8-4 1 16,10 1-1-16,7-7 1 0,4-3 0 16,-7 0 0-16,7-9-1 15,3 2 1-15,0-2 0 16,1 3 0-16,-8 0 0 16,-3 2 0-16,-4 5-1 15,-10 2 0-15,-1 3-1 16,-10 7 0-16,-7-1 1 15,-3 7 0-15,-8 3-1 16,-3 6 1-16,0 4-1 16,0 5 1-16,3-2-1 15,1 3 1-15,3 2-2 16,3 1 0-16,8-3-4 16,6-3 1-16,8-4-6 15,3-3 0-15,7-3-1 16,8-9 0-16</inkml:trace>
  <inkml:trace contextRef="#ctx0" brushRef="#br0" timeOffset="145358.029">21308 16955 28 0,'14'-10'14'0,"-14"7"-19"0,0 0 28 16,-4 3-23-16,-3 3 1 15,0 0-1-15,-3 1 1 16,-1 2-1-16,1 0 0 15,-1 0 0-15,0 1 0 0,4-1 1 16,4 7 0-16,-1-7 0 16,4 0 0-16,0 0 0 15,4 4 1-15,3-1 0 16,0 1 1-16,0 2-2 16,0 1 0-16,-3 2 0 15,-1 7 1-15,-3-3-2 16,-3 3 0-16,-5 0-1 15,5 0 1-15,-1-3 0 16,-3 0 0-16,0-1 0 16,0 1 0-16,0 3 0 15,0-3 0-15,0-3 0 16,4-4 0-16,3-2 0 16,3-7 1-16,4-6-1 15,0-4 1-15,7-2 0 16,7-4 0-16,11-2 0 0,3-7 0 15,8 0 0-15,10-13 1 16,14-5-1-16,-4-8 0 16,-3-5 0-16,0 3 1 15,7-10-2-15,-3-5 1 16,-4-8-1-16,-4-5 0 16,-3-3-1-16,-11 2 1 15,-6 10-1-15,-12 0 0 16,-13 3 1-16,-11 7 0 15,-7 12 0-15,-11 9 0 16,-3 13 1-16,-14 16 0 0,-11 15 1 16,4 13 0-1,-29 90 0 1,8 11 1-16,10 8-1 16,14 10 0-16,14-19-1 15,11-15 0-15,11-20-4 16,6-24 0-16,8-19-11 15,3-16 1-15,-4-19-1 16,-6-9 1-16</inkml:trace>
  <inkml:trace contextRef="#ctx0" brushRef="#br0" timeOffset="145569.473">21308 16704 43 0,'17'19'21'0,"29"-13"-19"0,-32-6 43 16,8 0-43-16,16 0 0 15,12-3-1-15,10 0 1 16,-4 0-5-16,8 0 1 16,3 3-5-16,0-4 1 15,0-2-9-15,-4 0 1 16</inkml:trace>
  <inkml:trace contextRef="#ctx0" brushRef="#br0" timeOffset="145854.428">22412 15625 43 0,'-7'3'21'0,"14"23"-16"15,-11-17 33-15,1 7-37 16,-4 2 0-16,0 11 0 16,7 11 1-16,7 20-2 15,11 12 0-15,13 19 1 16,5 22 0-16,9 22 0 16,5 9 1-16,-4 3-1 15,-8 7 0-15,-13-7-1 16,-25-15 0-16,-25-3-8 15,-31-7 0-15,-22 7-7 0,-17-10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6T03:22:32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22525 5766 34 0,'85'-34'17'0,"-22"18"-23"0,-45 13 18 16,6 3-15-16,5 0 1 16,-1 3-2-16,-3 3 0 15,-4 1 0-15,-4 5 1 0</inkml:trace>
  <inkml:trace contextRef="#ctx0" brushRef="#br0" timeOffset="916.902">22726 5713 18 0,'-53'-25'9'0,"-14"3"-5"0,46 16 11 0,-14-4-14 16,-11-5 1-16,-11 2 0 16,-24-6 1-16,-7 4-4 15,-21-14 0-15,-15-2 2 16,-24-7 1-16,-14-2-2 16,-18-4 1-16,-28 3-1 15,3-15 0-15,-21 8 0 16,-3 1 0-16,-15-3 0 15,-17 10 0-15,-14-14-1 16,-3 1 1-16,-19 6 0 16,4 3 0-16,-10 3 0 15,-11 4 0-15,11-1 0 16,-15 13 1-16,8 0-1 0,-4 9 0 16,10 7 0-16,8 2 0 15,7 11 0-15,3 8 1 16,14 10-1-16,15 9 0 15,17 13 0-15,18 0 0 16,7 16 0-16,31-4 1 16,11 16-1-16,18-3 0 15,10 3 0-15,15 7 1 16,13-10-1-16,26 0 0 0,10-6 0 16,10 6 0-16,15 0 0 15,20 3 1-15,19 0 0 16,13-3 0-16,18 0 1 15,25 3 1-15,14-6-1 16,-11-13 1-16,61 16-1 16,24-6 1-16,21-1-1 15,14-5 1-15,25-1-2 16,25 1 0-16,20-4-1 16,26 10 0-16,21-4 0 15,14 1 1-15,13 6-1 16,8-7 1-16,0-2-1 15,14-10 1-15,-7-6-1 16,1-7 1-16,-9-9 0 16,-2-9 0-16,-1-7-1 15,-13-12 1-15,-1-13-2 16,-21-5 1-16,-3-14 0 0,-15-6 0 16,-17-9 0-1,-17-9 0-15,-19-10-1 0,-24-7 1 16,-14-12 0-16,-11 1 0 15,-21-4-1-15,-17 6 1 16,-22-6-1-16,-18 10 0 16,-17 5 0-16,-14 1 1 15,-21-3-2-15,-25-1 1 16,-28 4 0-16,-32-10 0 16,-28-2 0-16,-43-1 0 0,-28 3-1 15,-38 7 1-15,-29 2 0 16,-32 14 1-16,-38 5-1 15,-21 10 1-15,-36 13 0 16,-21-1 0-16,-25 4 1 16,-21 0 0-16,-21-1 0 15,-17 1 0-15,-25 9 0 16,-8 12 0-16,-10-2-9 16,-10 34 1-16,17 9-3 15,53-15 0-15</inkml:trace>
  <inkml:trace contextRef="#ctx0" brushRef="#br0" timeOffset="5614.755">14302 10690 11 0,'-7'6'5'0,"0"3"0"16,7-6 6-16,-4-3-9 15,4 4 0-15,0-1 2 16,-4 0 1-16,4 3-5 16,0-6 0-16,4 3 5 15,0 0 0-15,3 4-1 16,0-7 1-16,3 3-1 15,1 0 0-15,6-3 0 16,5 0 0-16,9 3-2 16,15 0 1-16,0 0 0 15,11 0 0-15,10-6 0 0,10-3 0 16,4 3-1-16,4-3 1 16,-4 2-1-16,0 1 0 15,7 0-1-15,1 0 0 16,-1-6-1-16,-7 2 0 15,-3 1 0-15,-15 0 1 16,1 0-1-16,-4-1 1 16,-4 1-1-16,4 0 0 15,-7 3 0-15,-4-1 1 16,-6 1-1-16,-1 3 0 0,-10 0-1 16,-4 3 1-16,-3 1 0 15,-8-1 0-15,-3 0-1 16,0 0 1-16,-3-3-1 15,-4 0 1-15,0 0-1 16,0 0 1-16,-3 0-1 16,-1 0 1-16,-3 0-1 15,0 0 1-15,0 0 0 16,0 0 0-16,0 0 0 16,0 0 0-16,0 0 0 15,0 0 0-15,0 0 0 16,0 0 0-16,0 0-2 15,0 0 1-15,0 0-3 16,0 0 0-16,0 0-6 16,-3-6 0-16,-8-4-3 0,4-5 0 15</inkml:trace>
  <inkml:trace contextRef="#ctx0" brushRef="#br0" timeOffset="6875.169">4265 9645 8 0,'11'13'4'0,"10"18"0"16,-14-24 4-16,-7 5-6 15,0 7 1 1,0 44 1-16,-7 15 1 16,3 10-6-16,-3 6 0 15,0 12 3-15,-3 1 1 16,-1 3-2-16,-3 3 0 15,3-7-2-15,-6-2 1 16,6-13-2-16,1-19 0 16,-1-19-2-16,4-12 0 15,0-16-1-15,3-22 0 16</inkml:trace>
  <inkml:trace contextRef="#ctx0" brushRef="#br0" timeOffset="8901.702">4198 9620 12 0,'18'7'6'0,"-1"-11"-7"0,-6 1 10 0,0 0-6 16,3 0 0-16,10 0 2 16,-3 3 0-16,8 0-7 15,2 0 1-15,12 0 4 16,3 0 0-16,0 0-2 16,-1 0 1-16,15-3-1 15,4 0 0-15,10-4-1 16,0 1 1-16,11 0 0 15,-4-1 0-15,-4 4-1 16,8 0 1-16,10 0-1 16,1-3 1-16,9 0-1 15,-6-1 1-15,0 1 0 16,10 0 1-16,4 3 0 16,4-1 0-16,-8 4-1 15,11 0 1-15,-7 0 0 0,14 4 0 16,-14-1-2-16,3 0 1 15,4 0-1-15,4 0 1 16,-4 0-1-16,-11 0 1 16,14 1-1-16,-3-1 0 15,4 0 0-15,-8-3 1 16,1 0-1-16,3 0 0 16,10 0 0-16,1 0 1 15,-19-3 0-15,19 3 1 0,3-3-2 16,-3-1 1-1,-11 1 0-15,7 0 0 0,3 0-1 16,1 0 1-16,-11-3-2 16,3-7 1-16,4 4 0 15,0-1 0-15,-11-2-1 16,-10 2 1-16,0-2 0 16,-4 2 0-16,-6 4 0 15,-8 0 0 1,11 0 0-1,-15 2 0-15,-20 4 0 16,-15 0 0-16,-10 0-1 16,-7 0 1-16,-8 4-1 15,-6-1 1-15,-4 3-1 16,-3 3 0-16,-4 1 0 16,0-1 1-16,0 4 0 0,0-1 0 15,-3 1 0-15,3 6 1 16,-4-4-1-16,4 1 1 15,0-4-1-15,-3 7 1 16,-1 3-1-16,1 0 0 16,3 3 0-16,0-3 0 15,0 3 0-15,-4 4 0 16,5-4 0-16,-1 0 0 16,3 0 0-16,1 3 0 15,3 0 0-15,-4 0 0 16,5 7 0-16,2 6 0 0,1-1 0 15,-1 11 0-15,-2-1-1 16,-1 3 0-16,0-3 0 16,0 0 1-16,-3-9 0 15,-1 3 0-15,-3-6 0 16,-3-7 0-16,-1-9 0 16,1-3 1-16,-4 0-1 15,0-4 0-15,-7 1 0 16,-4 0 0-16,-7-1-1 15,-3-2 1-15,0 0 0 16,-11-4 0-16,4 0 0 16,3-2 0-16,-3-1 0 15,-7-3 0-15,-4 0-1 16,-7 0 1-16,-3-3 0 16,-8 0 0-16,-6 0-1 0,-4-3 1 15,0 0 0 1,-4 0 0-16,-10 3 0 0,-7-3 0 15,-11 3 0-15,8-7 0 16,-15 1 0-16,0-3 0 16,-11 3 0-16,1-1 0 15,7 4 0-15,-11-3 0 16,-4-4 0-16,-3 7 1 16,11 0-1-16,-8 3 1 15,-3 0 0-15,-3 0 0 16,10-3 0-16,0 3 0 0,-7-6 0 15,3 3 0 1,1 3-1-16,7-4 1 0,3 8 0 16,-4-4 0-16,1 0-1 15,-4 0 1-15,14 3-1 16,0 0 1-16,-3-3-1 16,0 3 1-16,-4 3-1 15,14 1 0-15,4-1-1 16,-4 3 1-16,0 1 0 15,-3-1 1-15,3 4 0 16,11-1 0-16,7 1 0 16,-4-1 1-16,0-2-1 15,-3-1 1-15,0-3 0 16,-4 1 0-16,22-4-1 16,-8 0 0-16,0 0 0 15,4-3 1-15,0 0-2 16,4 0 1-16,-4-3-1 0,3 3 1 15,8 0-1-15,6 3 0 16,1 0 0-16,-1 3 1 16,1 1-1-16,-1-1 0 15,4 3 0-15,4-2 0 16,-11 2 0-16,11 0 1 31,-18 7-2-31,14 0 1 16,7-4 0-16,4 4 1 15,3-3-1-15,7-4 0 16,-3 4 0-16,10-4 0 0,-3 0 0 16,7 1 1-16,3-4-2 15,-3 0 1-15,10 1-7 16,1-1 0-16,-4-3-7 16,10-6 1-16</inkml:trace>
  <inkml:trace contextRef="#ctx0" brushRef="#br0" timeOffset="20973.552">11381 11448 28 0,'14'16'14'0,"-32"9"-13"0,11-15 15 0,-4 5-17 15,1 13 1-15,-8-2 0 16,-10 8 1-16,-7 13-1 16,-4-3 0-16,0 6-1 15,0-3 1-15,-3-3 0 16,3-6 0-16,4-4-2 15,3-2 0-15,0-7-4 16,4-10 0-16,3-2-1 0,-3-4 0 16</inkml:trace>
  <inkml:trace contextRef="#ctx0" brushRef="#br0" timeOffset="21242.734">10869 11502 31 0,'49'15'15'0,"26"1"-16"0,-58-13 32 0,11 10-31 16,8 6 1-16,6-1 0 15,7 14 1-15,1 5-3 16,10 7 0-16,10 10 1 15,4 5 1-15,4 10-4 16,0 6 1-16,-8 4-7 16,-3 5 1-16,-7 4-2 15,4 9 1-15</inkml:trace>
  <inkml:trace contextRef="#ctx0" brushRef="#br0" timeOffset="22504.851">5080 12439 39 0,'35'29'19'0,"-10"-26"-17"15,-21-3 20-15,-4 3-23 16,0-9 1-16,-4 2-1 15,-3 1 1-15,-4-3 0 16,1-3 0-16,-11-1-4 16,3 1 1-16,0-1-7 15,4 1 1-15,-10-7-1 0,9-3 1 16</inkml:trace>
  <inkml:trace contextRef="#ctx0" brushRef="#br0" timeOffset="22714.168">5330 12483 34 0,'39'19'17'0,"-18"-3"-26"0,-21-16 35 0,0 0-33 15,0-7 0-15,-7-5-10 16,-7-4 1-16</inkml:trace>
  <inkml:trace contextRef="#ctx0" brushRef="#br0" timeOffset="23255.765">5041 13320 45 0,'21'7'22'0,"1"-7"-33"0,-15-3 43 0,-4-10-34 16,4 1 0-16,-7-7-2 15,4-6 0-15,3-4 4 16,3-2 0-16,-3 0-4 16,8-4 1-16,2-6 0 15,4 13 1-15,-3 3 1 16,3 6 0-16,0 4 2 16,0 5 0-16,1 10 1 15,2 7 0-15,-3 8 0 16,-3 7 0-16,-4 6-1 15,4 7 1-15,-8 9-2 16,-6-3 1-16,7-7-3 16,-4 1 0-16,0-4-3 15,-7-6 0-15,-14-9-5 16,3-20 1-16</inkml:trace>
  <inkml:trace contextRef="#ctx0" brushRef="#br0" timeOffset="23794.433">6075 12659 28 0,'53'-22'14'0,"-36"-47"-18"16,-13 41 23-16,-8-10-18 16,-10-6 0-16,-10-6-1 15,-15-6 0-15,-14-4-1 16,-4 0 1 0,-105-5 0-1,18 21 0-15,2 19-1 16,-6 15 1-16,18 20 1 15,10 21 1-15,3 25-1 16,4 16 1-16,15 10-1 16,17 15 1-16,14 4-2 15,17 2 1-15,18 13-3 16,22 16 1-16,20-4-2 16,19 13 1-16,20-9 0 15,22 9 0-15,20-9 3 0,15-13 0 16,-4-12 3-16,8-19 0 15,10-19 1-15,0-19 0 16,0-22 0-16,0-25 1 16,-1-31-3-16,-2-29 0 15,3-34-3-15,-21-31 0 16,-18-38-3-16,-18-28 1 16,-17-16-8-16,-18-22 0 0,-28-2-2 15,-7 30 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6T03:22:59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3418 11116 28 0,'4'-3'14'0,"-25"-3"-9"16,7-7 15-16,-22-9-20 15,-6-3 1-15,-14-6 0 16,-4 2 0-16,-14-2-2 16,-15 6 1-16,-16 6-2 15,2 13 0-15,12 12-1 16,-5 19 0-16,15 13 0 15,11 18 0-15,3 7 1 16,14 12 0-16,10 1 4 16,19 15 0-16,13-4 1 0,11 4 1 15,11 6-1-15,13 4 1 16,19 2-2-16,6-9 0 16,22 0-1-16,10-12 1 15,17-13 0-15,1-16 0 16,18-15-1-16,13-22 1 15,1-23 0-15,-11-21 1 16,0-28-1-16,7-20 0 0,-25-8-1 16,-24-7 0-16,-26-13 0 15,-23-9 1-15,-29-3-2 16,-32 4 1-16,-14-1-1 16,-17 6 1-16,-26 19-2 15,-16 16 1-15,2 19 0 16,1 15 0-16,-7 16-1 15,3 13 1-15,14 9 0 16,0 6 1-16,25 10 0 16,14 3 0-16,4 2 0 15,14-5 0-15,3 0 0 16,11-7 1-16,0 1-1 16,10-4 0-16,-7 0-2 15,8-3 0-15,10-3-7 16,0 3 1-16,-7-9-6 15,17-6 0-15</inkml:trace>
  <inkml:trace contextRef="#ctx0" brushRef="#br0" timeOffset="465.412">3581 12593 37 0,'0'28'18'0,"-74"29"-21"16,35-39 28-16,-32 14-26 15,-24 15 1-15,-14 22 0 16,-15 3 0-16,-3 10-1 0,7 2 1 16,11 1-1-16,7-7 0 15,17-15-2-15,14-10 0 16,11-3-6-16,11-12 1 16,7-10-1-16,20-15 1 15</inkml:trace>
  <inkml:trace contextRef="#ctx0" brushRef="#br0" timeOffset="870.656">2681 12787 43 0,'64'13'21'0,"6"21"-29"16,-45-21 47-16,7 6-39 15,6 0 1-15,1 12-1 16,-3 0 1-16,9 10-1 16,5 6 1-16,-1 13 0 15,1-1 1-15,-8 1-1 16,0-1 1-16,-3-8-1 16,-4-7 0-16,-3 3-1 15,-4-10 0-15,-7-12-2 16,1 0 1-16,-12-9-1 15,-3-3 1-15,-3-4-1 16,-4-6 0-16,-4 0 0 0,4-3 0 16,-10-3 1-1,3-3 0-15,-4 0 1 0,4 2 0 16,3 4-1-16,-6 0 0 16,3 0-1-16,3 4 0 15,4-4-3-15,0 3 1 16,0 3-8-16,0 0 1 15</inkml:trace>
  <inkml:trace contextRef="#ctx0" brushRef="#br0" timeOffset="2101.563">3397 14249 25 0,'21'-41'12'0,"-31"-44"-15"16,3 66 16-16,-14-6-13 15,-11-3 0-15,-18 0 2 16,-9-3 0-16,-26 12-2 16,-21 9 1-16,-10 13 0 15,-22 16 1-15,7 19-1 16,1 6 0-16,14 15-1 15,13 10 1-15,22 7 0 16,21 5 1-16,11 1-1 16,17 2 1-16,18 4 0 15,28-3 0-15,18-7 0 16,28-3 1-16,17-6-2 0,26-12 0 16,24-13 1-16,3-22 0 15,18-19 0-15,8-22 1 16,-12-22 0-16,-20-15 1 15,-29-13 0-15,-21-9 0 16,-14-4-2-16,-32-6 1 16,-21-3-2-16,-31 3 1 15,-22 10-5-15,-21 12 0 16,-11 19-5-16,-10 13 1 16,-7 18-4-16,-11 7 0 0,3 9-2 15,15 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8ABD-AF97-4DA7-8313-2FF27BE2788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F5DE1-117F-451E-8B22-3C29CBED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8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4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Special series: </a:t>
            </a:r>
            <a:r>
              <a:rPr lang="en-US" dirty="0" err="1">
                <a:cs typeface="Calibri"/>
              </a:rPr>
              <a:t>geom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teles</a:t>
            </a:r>
            <a:r>
              <a:rPr lang="en-US" dirty="0">
                <a:cs typeface="Calibri"/>
              </a:rPr>
              <a:t>, harmonic, p</a:t>
            </a:r>
          </a:p>
          <a:p>
            <a:r>
              <a:rPr lang="en-US" dirty="0">
                <a:cs typeface="Calibri"/>
              </a:rPr>
              <a:t>Tests for series with pos terms: div, integral direct comparison / limit comparison</a:t>
            </a:r>
          </a:p>
          <a:p>
            <a:r>
              <a:rPr lang="en-US" dirty="0">
                <a:cs typeface="Calibri"/>
              </a:rPr>
              <a:t>Test for series with alternating sign: alt ser test</a:t>
            </a:r>
          </a:p>
          <a:p>
            <a:r>
              <a:rPr lang="en-US" dirty="0">
                <a:cs typeface="Calibri"/>
              </a:rPr>
              <a:t>Tests for series with pos and neg terms (but not alternating)</a:t>
            </a:r>
          </a:p>
          <a:p>
            <a:r>
              <a:rPr lang="en-US" dirty="0">
                <a:cs typeface="Calibri"/>
              </a:rPr>
              <a:t>Estimates: integral, alt ser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66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Divergence test</a:t>
            </a:r>
          </a:p>
          <a:p>
            <a:r>
              <a:rPr lang="en-US" dirty="0">
                <a:cs typeface="Calibri"/>
              </a:rPr>
              <a:t>Special series</a:t>
            </a:r>
          </a:p>
          <a:p>
            <a:r>
              <a:rPr lang="en-US" dirty="0">
                <a:cs typeface="Calibri"/>
              </a:rPr>
              <a:t>Compare to special series</a:t>
            </a:r>
          </a:p>
          <a:p>
            <a:r>
              <a:rPr lang="en-US" dirty="0">
                <a:cs typeface="Calibri"/>
              </a:rPr>
              <a:t>AST</a:t>
            </a:r>
            <a:endParaRPr lang="en-US" dirty="0"/>
          </a:p>
          <a:p>
            <a:r>
              <a:rPr lang="en-US" dirty="0">
                <a:cs typeface="Calibri"/>
              </a:rPr>
              <a:t>Root / ratio</a:t>
            </a:r>
          </a:p>
          <a:p>
            <a:r>
              <a:rPr lang="en-US" dirty="0">
                <a:cs typeface="Calibri"/>
              </a:rPr>
              <a:t>Compare to make simpler</a:t>
            </a:r>
          </a:p>
          <a:p>
            <a:r>
              <a:rPr lang="en-US" dirty="0">
                <a:cs typeface="Calibri"/>
              </a:rPr>
              <a:t>Integral test (last resort)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41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1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B1FC-21C8-472D-B46C-F6751794B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CDBF9-6465-44C7-93F5-B099516F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9C47-6E1C-47DB-8747-488BC70D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590F-40A5-4064-A243-C6CFA59E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C6F2-74BC-4E54-B9AC-556D5A0E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73C7-5A46-4E5E-B5D1-3C128C6F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6DFF-585C-4616-9EF0-B6B9BD4C5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14D9-F376-4B6A-8192-DDBFAF6E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2B02-CDB6-470E-9158-8E26743B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56DB-29A7-4A03-8DD4-77F47FA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C3AE0-3446-46C4-B419-0D94097B4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FF898-8E6D-4080-8613-8072413DF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7F0D-CE42-48E2-8FEA-AF4AFB6A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2C7B-CF26-4B50-98D7-F4083F86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9D0A-F7CF-49B0-9BC5-23AD574B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07D6-45FE-4BA5-9173-4A59AA2C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7A8E-CC98-4CC4-A783-8A848313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F38D-61A6-4545-B63B-B7F02D2B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1839-56E3-48D9-A20A-00A30C5B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9859-E1C9-4AD1-AF8C-A04C8A27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166B-2481-4F6A-9FF2-C9DD6328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46723-952D-4BA9-BCCE-E07FA482E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A53B-DD07-471C-A1C4-434AB4AC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500F-4529-417D-B75F-C99B4855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BE9E-6D90-486F-9BA6-9CCAE5AB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BD06-2ED0-46AB-8919-B8108C36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1669-D223-49ED-A533-0B017264D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89200-2477-46A3-AC18-A2DA9EAD9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C88E-EC14-40CE-B07D-4097BE5A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32C71-3751-4893-997F-A4B1A944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598C9-C0CC-4872-8F90-96E0550B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E533-045E-473A-A8BC-8751BA04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E14B-DFEE-4543-A5BB-B3CCF1DA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92EAB-855A-4198-B5BF-6F9DA36C4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06B53-329D-4410-A928-C5FC4F7FF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6AE88-896F-43DF-9A87-7FDB37A7A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71D77-0575-45DC-BEA0-D9E9A826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5001F-2EA7-4176-99CD-F89A5E87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121C6-D633-4420-A1D1-F72B9E5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11B-BD14-4F3D-A9E6-D11EE207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1194F-41B6-4A52-8EE1-786C04A0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D373D-8ECD-4B8D-97CD-0B81635E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C0BBE-4BC8-41C6-855B-2C70BA9C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3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B54DB-893B-4A1F-9928-B748826C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2F23-CBBF-4695-8B8B-D8B0371B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F19F0-B714-4567-BEF5-7187C27C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99F2-848A-4D49-BB7B-BF527576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FE40-2FC3-47E4-A754-0E896F8A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8F832-2B75-481D-8BEE-AB039F3BD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457F5-AA80-4F7F-AAE2-1E78BE83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73B7E-D8EC-4DE0-B0F7-3DC3F635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8F3B3-1111-40C1-AB6B-83389A84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21E1-54DD-4301-ACA2-D47B86F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C238A-F685-4174-A87B-CCC205A2D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E5D4-38C9-42F1-B9F8-520FFDA26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E5DF7-E415-4868-94AB-DB1F8413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53E30-C53F-407F-8E6C-DC4A4125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1DEA3-6968-4276-B09C-55B59F89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8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AB1D0-BB9B-4187-91F6-19B63053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A58E-0F00-4204-9233-BE7A7A9F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97B6-C735-4480-A2C9-66F64224E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8B21-6C32-476A-A912-8C12AFFD1CB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C5115-0C6E-455F-B0D2-ACE7D81BE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C608-ABB1-4B59-904C-D74B9173B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0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customXml" Target="../ink/ink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E855-CF54-4703-A495-88EC5AF93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11.7</a:t>
            </a:r>
            <a:br>
              <a:rPr lang="en-US" dirty="0">
                <a:cs typeface="Calibri Light"/>
              </a:rPr>
            </a:br>
            <a:r>
              <a:rPr lang="en-US" dirty="0"/>
              <a:t>Strategy for Testing Series</a:t>
            </a:r>
            <a:endParaRPr lang="en-US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7664B-FF9F-4B13-8597-43EA9CC3F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Lecture 1</a:t>
            </a:r>
          </a:p>
          <a:p>
            <a:r>
              <a:rPr lang="en-US" dirty="0">
                <a:cs typeface="Calibri"/>
              </a:rPr>
              <a:t>Organizing Results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185173-C23D-4A5A-8B93-3D1CC34C9CD1}"/>
                  </a:ext>
                </a:extLst>
              </p14:cNvPr>
              <p14:cNvContentPartPr/>
              <p14:nvPr/>
            </p14:nvContentPartPr>
            <p14:xfrm>
              <a:off x="4820760" y="3343680"/>
              <a:ext cx="5117400" cy="121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185173-C23D-4A5A-8B93-3D1CC34C9C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1400" y="3334320"/>
                <a:ext cx="5136120" cy="12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049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A535-FB13-4EBB-BEB4-7B8A6B93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 Homework Submission to Canvas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0C27F-E1FE-40DB-9563-885CD6D3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Preview of section​</a:t>
            </a:r>
          </a:p>
          <a:p>
            <a:pPr lvl="1" fontAlgn="base"/>
            <a:r>
              <a:rPr lang="en-US" dirty="0"/>
              <a:t>Skim section, write short paragraph summary, list all important definitions / theorems / formulas.​</a:t>
            </a:r>
          </a:p>
          <a:p>
            <a:pPr fontAlgn="base"/>
            <a:r>
              <a:rPr lang="en-US" dirty="0"/>
              <a:t>Notes on video lectures​</a:t>
            </a:r>
          </a:p>
          <a:p>
            <a:pPr lvl="1" fontAlgn="base"/>
            <a:r>
              <a:rPr lang="en-US" dirty="0"/>
              <a:t>Include all details, worked examples, your own thoughts​</a:t>
            </a:r>
          </a:p>
          <a:p>
            <a:pPr fontAlgn="base"/>
            <a:r>
              <a:rPr lang="en-US" dirty="0"/>
              <a:t>Worked examples from text​</a:t>
            </a:r>
          </a:p>
          <a:p>
            <a:pPr fontAlgn="base"/>
            <a:r>
              <a:rPr lang="en-US" dirty="0"/>
              <a:t>Solutions to exercises​</a:t>
            </a:r>
          </a:p>
          <a:p>
            <a:pPr fontAlgn="base"/>
            <a:r>
              <a:rPr lang="en-US" dirty="0"/>
              <a:t>Final reflection of section​</a:t>
            </a:r>
          </a:p>
          <a:p>
            <a:pPr lvl="1" fontAlgn="base"/>
            <a:r>
              <a:rPr lang="en-US" dirty="0"/>
              <a:t>List of key takeaways to remember​</a:t>
            </a:r>
          </a:p>
          <a:p>
            <a:pPr marL="0" indent="0" fontAlgn="base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5E6945-0425-483F-93F7-847238C742E6}"/>
                  </a:ext>
                </a:extLst>
              </p14:cNvPr>
              <p14:cNvContentPartPr/>
              <p14:nvPr/>
            </p14:nvContentPartPr>
            <p14:xfrm>
              <a:off x="95400" y="1720440"/>
              <a:ext cx="1300680" cy="3698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5E6945-0425-483F-93F7-847238C742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40" y="1711080"/>
                <a:ext cx="1319400" cy="371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66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15CC-35D5-46CF-B8C4-D1451A2E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Summary of Results So Far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56C99A-182F-4962-9390-A6C35634CAA4}"/>
                  </a:ext>
                </a:extLst>
              </p14:cNvPr>
              <p14:cNvContentPartPr/>
              <p14:nvPr/>
            </p14:nvContentPartPr>
            <p14:xfrm>
              <a:off x="1728360" y="1511280"/>
              <a:ext cx="9929160" cy="4071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56C99A-182F-4962-9390-A6C35634CA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9000" y="1501920"/>
                <a:ext cx="9947880" cy="40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57F0D2-D8D6-49E7-8941-B581660F7169}"/>
                  </a:ext>
                </a:extLst>
              </p14:cNvPr>
              <p14:cNvContentPartPr/>
              <p14:nvPr/>
            </p14:nvContentPartPr>
            <p14:xfrm>
              <a:off x="5099040" y="1217880"/>
              <a:ext cx="6716160" cy="131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57F0D2-D8D6-49E7-8941-B581660F71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9680" y="1208520"/>
                <a:ext cx="6734880" cy="13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99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A105-13DB-4563-A64A-C4F8EB30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Order of Tests to Try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4DAD37-D10F-45C3-AB91-D2A154A981D7}"/>
                  </a:ext>
                </a:extLst>
              </p14:cNvPr>
              <p14:cNvContentPartPr/>
              <p14:nvPr/>
            </p14:nvContentPartPr>
            <p14:xfrm>
              <a:off x="473760" y="546120"/>
              <a:ext cx="6642360" cy="5749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4DAD37-D10F-45C3-AB91-D2A154A981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400" y="536760"/>
                <a:ext cx="6661080" cy="57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DD3B10-E3FC-44D0-9D12-D4646C07CCBE}"/>
                  </a:ext>
                </a:extLst>
              </p14:cNvPr>
              <p14:cNvContentPartPr/>
              <p14:nvPr/>
            </p14:nvContentPartPr>
            <p14:xfrm>
              <a:off x="2119680" y="1460520"/>
              <a:ext cx="6093720" cy="500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DD3B10-E3FC-44D0-9D12-D4646C07CC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0320" y="1451160"/>
                <a:ext cx="6112440" cy="501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320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A634-13AD-4ACB-81D3-4F1EA2FA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 11.7 Examples and Homework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4726-8F71-4729-8ACC-8E4AC2D5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Rework textbook examples: 1, 2, 3, 4, 5, 6 </a:t>
            </a:r>
            <a:endParaRPr lang="en-US"/>
          </a:p>
          <a:p>
            <a:pPr lvl="1"/>
            <a:r>
              <a:rPr lang="en-US" dirty="0">
                <a:cs typeface="Calibri"/>
              </a:rPr>
              <a:t>Write down problem. </a:t>
            </a:r>
          </a:p>
          <a:p>
            <a:pPr lvl="1"/>
            <a:r>
              <a:rPr lang="en-US" dirty="0">
                <a:cs typeface="Calibri"/>
              </a:rPr>
              <a:t>Close book and attempt on own.</a:t>
            </a:r>
          </a:p>
          <a:p>
            <a:pPr lvl="1"/>
            <a:r>
              <a:rPr lang="en-US" dirty="0">
                <a:cs typeface="Calibri"/>
              </a:rPr>
              <a:t>Compare your solution to text solution, improve your writing.</a:t>
            </a:r>
          </a:p>
          <a:p>
            <a:pPr lvl="1"/>
            <a:r>
              <a:rPr lang="en-US" dirty="0">
                <a:ea typeface="+mn-lt"/>
                <a:cs typeface="+mn-lt"/>
              </a:rPr>
              <a:t>GIVE SOLUTIONS, NOT JUST TEST</a:t>
            </a:r>
          </a:p>
          <a:p>
            <a:r>
              <a:rPr lang="en-US" dirty="0">
                <a:cs typeface="Calibri"/>
              </a:rPr>
              <a:t>Exercises: NONE!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E19BF0-A863-431B-B46D-6A9891CE649D}"/>
                  </a:ext>
                </a:extLst>
              </p14:cNvPr>
              <p14:cNvContentPartPr/>
              <p14:nvPr/>
            </p14:nvContentPartPr>
            <p14:xfrm>
              <a:off x="1438920" y="1702080"/>
              <a:ext cx="6782040" cy="334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E19BF0-A863-431B-B46D-6A9891CE64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9560" y="1692720"/>
                <a:ext cx="6800760" cy="336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09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A535-FB13-4EBB-BEB4-7B8A6B93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Homework Submission to Canvas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0C27F-E1FE-40DB-9563-885CD6D3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Preview of section​</a:t>
            </a:r>
          </a:p>
          <a:p>
            <a:pPr lvl="1" fontAlgn="base"/>
            <a:r>
              <a:rPr lang="en-US" dirty="0"/>
              <a:t>Skim section, write short paragraph summary, list all important definitions / theorems / formulas.​</a:t>
            </a:r>
          </a:p>
          <a:p>
            <a:pPr fontAlgn="base"/>
            <a:r>
              <a:rPr lang="en-US" dirty="0"/>
              <a:t>Notes on video lectures​</a:t>
            </a:r>
          </a:p>
          <a:p>
            <a:pPr lvl="1" fontAlgn="base"/>
            <a:r>
              <a:rPr lang="en-US" dirty="0"/>
              <a:t>Include all details, worked examples, your own thoughts​</a:t>
            </a:r>
          </a:p>
          <a:p>
            <a:pPr fontAlgn="base"/>
            <a:r>
              <a:rPr lang="en-US" dirty="0"/>
              <a:t>Worked examples from text​</a:t>
            </a:r>
          </a:p>
          <a:p>
            <a:pPr fontAlgn="base"/>
            <a:r>
              <a:rPr lang="en-US" dirty="0"/>
              <a:t>Solutions to exercises​</a:t>
            </a:r>
          </a:p>
          <a:p>
            <a:pPr fontAlgn="base"/>
            <a:r>
              <a:rPr lang="en-US" dirty="0"/>
              <a:t>Final reflection of section​</a:t>
            </a:r>
          </a:p>
          <a:p>
            <a:pPr lvl="1" fontAlgn="base"/>
            <a:r>
              <a:rPr lang="en-US" dirty="0"/>
              <a:t>List of key takeaways to remember​</a:t>
            </a:r>
          </a:p>
          <a:p>
            <a:pPr marL="0" indent="0" fontAlgn="base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4D39C2-05F0-495B-93FE-74AB0EECBBA7}"/>
                  </a:ext>
                </a:extLst>
              </p14:cNvPr>
              <p14:cNvContentPartPr/>
              <p14:nvPr/>
            </p14:nvContentPartPr>
            <p14:xfrm>
              <a:off x="748080" y="3926160"/>
              <a:ext cx="608760" cy="1488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4D39C2-05F0-495B-93FE-74AB0EECBB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720" y="3916800"/>
                <a:ext cx="627480" cy="150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84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0516552A76A468C9A97A4366D95F3" ma:contentTypeVersion="7" ma:contentTypeDescription="Create a new document." ma:contentTypeScope="" ma:versionID="64474b79ac6025b31c41c0e2c716f326">
  <xsd:schema xmlns:xsd="http://www.w3.org/2001/XMLSchema" xmlns:xs="http://www.w3.org/2001/XMLSchema" xmlns:p="http://schemas.microsoft.com/office/2006/metadata/properties" xmlns:ns3="f4d38143-be48-439b-bbf2-4e096570a9e4" xmlns:ns4="414fec12-0661-43cb-9a39-a0a483f341cf" targetNamespace="http://schemas.microsoft.com/office/2006/metadata/properties" ma:root="true" ma:fieldsID="01edd342fd5107f28cd7d3bb25b31bd2" ns3:_="" ns4:_="">
    <xsd:import namespace="f4d38143-be48-439b-bbf2-4e096570a9e4"/>
    <xsd:import namespace="414fec12-0661-43cb-9a39-a0a483f341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d38143-be48-439b-bbf2-4e096570a9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4fec12-0661-43cb-9a39-a0a483f341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7A370A-4548-41A1-99F2-915BD271481A}">
  <ds:schemaRefs>
    <ds:schemaRef ds:uri="http://schemas.microsoft.com/office/infopath/2007/PartnerControls"/>
    <ds:schemaRef ds:uri="http://purl.org/dc/terms/"/>
    <ds:schemaRef ds:uri="414fec12-0661-43cb-9a39-a0a483f341cf"/>
    <ds:schemaRef ds:uri="http://schemas.microsoft.com/office/2006/documentManagement/types"/>
    <ds:schemaRef ds:uri="f4d38143-be48-439b-bbf2-4e096570a9e4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764C65-468B-486A-97FE-62DDB7B17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d38143-be48-439b-bbf2-4e096570a9e4"/>
    <ds:schemaRef ds:uri="414fec12-0661-43cb-9a39-a0a483f341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E41F6C-C720-471B-8191-1EC275E59F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159</Words>
  <Application>Microsoft Office PowerPoint</Application>
  <PresentationFormat>Widescreen</PresentationFormat>
  <Paragraphs>46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Section 11.7 Strategy for Testing Series</vt:lpstr>
      <vt:lpstr>Section Homework Submission to Canvas</vt:lpstr>
      <vt:lpstr>Summary of Results So Far</vt:lpstr>
      <vt:lpstr>Order of Tests to Try</vt:lpstr>
      <vt:lpstr>Section 11.7 Examples and Homework</vt:lpstr>
      <vt:lpstr>Section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11.2 Series </dc:title>
  <dc:creator>Chad Vidden</dc:creator>
  <cp:lastModifiedBy>Chad Vidden</cp:lastModifiedBy>
  <cp:revision>404</cp:revision>
  <dcterms:created xsi:type="dcterms:W3CDTF">2020-03-24T21:02:47Z</dcterms:created>
  <dcterms:modified xsi:type="dcterms:W3CDTF">2020-04-26T03:23:07Z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0x0101001320516552A76A468C9A97A4366D95F3</vt:lpwstr>
  </property>
</Properties>
</file>