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2.xml" ContentType="application/vnd.openxmlformats-officedocument.presentationml.notesSlide+xml"/>
  <Override PartName="/ppt/ink/ink3.xml" ContentType="application/inkml+xml"/>
  <Override PartName="/ppt/notesSlides/notesSlide3.xml" ContentType="application/vnd.openxmlformats-officedocument.presentationml.notesSlide+xml"/>
  <Override PartName="/ppt/ink/ink4.xml" ContentType="application/inkml+xml"/>
  <Override PartName="/ppt/notesSlides/notesSlide4.xml" ContentType="application/vnd.openxmlformats-officedocument.presentationml.notesSlide+xml"/>
  <Override PartName="/ppt/ink/ink5.xml" ContentType="application/inkml+xml"/>
  <Override PartName="/ppt/notesSlides/notesSlide5.xml" ContentType="application/vnd.openxmlformats-officedocument.presentationml.notesSlide+xml"/>
  <Override PartName="/ppt/ink/ink6.xml" ContentType="application/inkml+xml"/>
  <Override PartName="/ppt/notesSlides/notesSlide6.xml" ContentType="application/vnd.openxmlformats-officedocument.presentationml.notesSlide+xml"/>
  <Override PartName="/ppt/ink/ink7.xml" ContentType="application/inkml+xml"/>
  <Override PartName="/ppt/notesSlides/notesSlide7.xml" ContentType="application/vnd.openxmlformats-officedocument.presentationml.notesSlide+xml"/>
  <Override PartName="/ppt/ink/ink8.xml" ContentType="application/inkml+xml"/>
  <Override PartName="/ppt/ink/ink9.xml" ContentType="application/inkml+xml"/>
  <Override PartName="/ppt/notesSlides/notesSlide8.xml" ContentType="application/vnd.openxmlformats-officedocument.presentationml.notesSlide+xml"/>
  <Override PartName="/ppt/ink/ink10.xml" ContentType="application/inkml+xml"/>
  <Override PartName="/ppt/ink/ink1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sldIdLst>
    <p:sldId id="256" r:id="rId5"/>
    <p:sldId id="258" r:id="rId6"/>
    <p:sldId id="260" r:id="rId7"/>
    <p:sldId id="259" r:id="rId8"/>
    <p:sldId id="261" r:id="rId9"/>
    <p:sldId id="262" r:id="rId10"/>
    <p:sldId id="263" r:id="rId11"/>
    <p:sldId id="265" r:id="rId12"/>
    <p:sldId id="264" r:id="rId13"/>
    <p:sldId id="267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904B6A-ADA4-F11B-A7A7-CEB7D000A839}" v="256" dt="2020-04-28T01:33:27.218"/>
    <p1510:client id="{61F3F0FF-90A7-1A01-0DD2-0E7EC09B65EE}" v="97" dt="2020-04-28T01:35:46.808"/>
    <p1510:client id="{C617BFED-1E7F-4220-9AD2-87C449ABC889}" v="1" dt="2020-04-28T14:57:21.5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3522" autoAdjust="0"/>
  </p:normalViewPr>
  <p:slideViewPr>
    <p:cSldViewPr snapToGrid="0">
      <p:cViewPr varScale="1">
        <p:scale>
          <a:sx n="82" d="100"/>
          <a:sy n="82" d="100"/>
        </p:scale>
        <p:origin x="46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d Vidden" userId="S::cvidden@uwlax.edu::fa919fd6-03f8-48d0-9b95-10ac8c9672df" providerId="AD" clId="Web-{F12EDC8C-50C6-61AF-1D56-FC69533DC392}"/>
    <pc:docChg chg="modSld">
      <pc:chgData name="Chad Vidden" userId="S::cvidden@uwlax.edu::fa919fd6-03f8-48d0-9b95-10ac8c9672df" providerId="AD" clId="Web-{F12EDC8C-50C6-61AF-1D56-FC69533DC392}" dt="2020-04-23T15:40:48.159" v="27" actId="20577"/>
      <pc:docMkLst>
        <pc:docMk/>
      </pc:docMkLst>
      <pc:sldChg chg="modSp">
        <pc:chgData name="Chad Vidden" userId="S::cvidden@uwlax.edu::fa919fd6-03f8-48d0-9b95-10ac8c9672df" providerId="AD" clId="Web-{F12EDC8C-50C6-61AF-1D56-FC69533DC392}" dt="2020-04-23T15:40:46.003" v="25" actId="20577"/>
        <pc:sldMkLst>
          <pc:docMk/>
          <pc:sldMk cId="650494771" sldId="256"/>
        </pc:sldMkLst>
        <pc:spChg chg="mod">
          <ac:chgData name="Chad Vidden" userId="S::cvidden@uwlax.edu::fa919fd6-03f8-48d0-9b95-10ac8c9672df" providerId="AD" clId="Web-{F12EDC8C-50C6-61AF-1D56-FC69533DC392}" dt="2020-04-23T15:40:46.003" v="25" actId="20577"/>
          <ac:spMkLst>
            <pc:docMk/>
            <pc:sldMk cId="650494771" sldId="256"/>
            <ac:spMk id="3" creationId="{A9E7664B-FF9F-4B13-8597-43EA9CC3F60B}"/>
          </ac:spMkLst>
        </pc:spChg>
      </pc:sldChg>
    </pc:docChg>
  </pc:docChgLst>
  <pc:docChgLst>
    <pc:chgData name="Chad Vidden" userId="S::cvidden@uwlax.edu::fa919fd6-03f8-48d0-9b95-10ac8c9672df" providerId="AD" clId="Web-{61F3F0FF-90A7-1A01-0DD2-0E7EC09B65EE}"/>
    <pc:docChg chg="addSld modSld">
      <pc:chgData name="Chad Vidden" userId="S::cvidden@uwlax.edu::fa919fd6-03f8-48d0-9b95-10ac8c9672df" providerId="AD" clId="Web-{61F3F0FF-90A7-1A01-0DD2-0E7EC09B65EE}" dt="2020-04-28T01:35:46.808" v="95" actId="20577"/>
      <pc:docMkLst>
        <pc:docMk/>
      </pc:docMkLst>
      <pc:sldChg chg="delSp add">
        <pc:chgData name="Chad Vidden" userId="S::cvidden@uwlax.edu::fa919fd6-03f8-48d0-9b95-10ac8c9672df" providerId="AD" clId="Web-{61F3F0FF-90A7-1A01-0DD2-0E7EC09B65EE}" dt="2020-04-28T01:34:18.730" v="6"/>
        <pc:sldMkLst>
          <pc:docMk/>
          <pc:sldMk cId="3380269017" sldId="266"/>
        </pc:sldMkLst>
        <pc:inkChg chg="del">
          <ac:chgData name="Chad Vidden" userId="S::cvidden@uwlax.edu::fa919fd6-03f8-48d0-9b95-10ac8c9672df" providerId="AD" clId="Web-{61F3F0FF-90A7-1A01-0DD2-0E7EC09B65EE}" dt="2020-04-28T01:34:18.730" v="6"/>
          <ac:inkMkLst>
            <pc:docMk/>
            <pc:sldMk cId="3380269017" sldId="266"/>
            <ac:inkMk id="3" creationId="{50AB1F4D-26E1-47AB-B929-33BC730C010E}"/>
          </ac:inkMkLst>
        </pc:inkChg>
      </pc:sldChg>
      <pc:sldChg chg="delSp modSp add">
        <pc:chgData name="Chad Vidden" userId="S::cvidden@uwlax.edu::fa919fd6-03f8-48d0-9b95-10ac8c9672df" providerId="AD" clId="Web-{61F3F0FF-90A7-1A01-0DD2-0E7EC09B65EE}" dt="2020-04-28T01:35:46.808" v="94" actId="20577"/>
        <pc:sldMkLst>
          <pc:docMk/>
          <pc:sldMk cId="2061835111" sldId="267"/>
        </pc:sldMkLst>
        <pc:spChg chg="mod">
          <ac:chgData name="Chad Vidden" userId="S::cvidden@uwlax.edu::fa919fd6-03f8-48d0-9b95-10ac8c9672df" providerId="AD" clId="Web-{61F3F0FF-90A7-1A01-0DD2-0E7EC09B65EE}" dt="2020-04-28T01:34:12.527" v="3" actId="20577"/>
          <ac:spMkLst>
            <pc:docMk/>
            <pc:sldMk cId="2061835111" sldId="267"/>
            <ac:spMk id="2" creationId="{29F2A634-13AD-4ACB-81D3-4F1EA2FA9D4E}"/>
          </ac:spMkLst>
        </pc:spChg>
        <pc:spChg chg="mod">
          <ac:chgData name="Chad Vidden" userId="S::cvidden@uwlax.edu::fa919fd6-03f8-48d0-9b95-10ac8c9672df" providerId="AD" clId="Web-{61F3F0FF-90A7-1A01-0DD2-0E7EC09B65EE}" dt="2020-04-28T01:35:46.808" v="94" actId="20577"/>
          <ac:spMkLst>
            <pc:docMk/>
            <pc:sldMk cId="2061835111" sldId="267"/>
            <ac:spMk id="3" creationId="{2B084726-8F71-4729-8ACC-8E4AC2D5D4FD}"/>
          </ac:spMkLst>
        </pc:spChg>
        <pc:inkChg chg="del">
          <ac:chgData name="Chad Vidden" userId="S::cvidden@uwlax.edu::fa919fd6-03f8-48d0-9b95-10ac8c9672df" providerId="AD" clId="Web-{61F3F0FF-90A7-1A01-0DD2-0E7EC09B65EE}" dt="2020-04-28T01:34:09.464" v="2"/>
          <ac:inkMkLst>
            <pc:docMk/>
            <pc:sldMk cId="2061835111" sldId="267"/>
            <ac:inkMk id="4" creationId="{404F34EB-F90F-4603-B1D3-0AFA8D7479A7}"/>
          </ac:inkMkLst>
        </pc:inkChg>
      </pc:sldChg>
    </pc:docChg>
  </pc:docChgLst>
  <pc:docChgLst>
    <pc:chgData name="Chad Vidden" userId="fa919fd6-03f8-48d0-9b95-10ac8c9672df" providerId="ADAL" clId="{C617BFED-1E7F-4220-9AD2-87C449ABC889}"/>
    <pc:docChg chg="modSld">
      <pc:chgData name="Chad Vidden" userId="fa919fd6-03f8-48d0-9b95-10ac8c9672df" providerId="ADAL" clId="{C617BFED-1E7F-4220-9AD2-87C449ABC889}" dt="2020-04-28T14:57:21.517" v="0"/>
      <pc:docMkLst>
        <pc:docMk/>
      </pc:docMkLst>
      <pc:sldChg chg="addSp">
        <pc:chgData name="Chad Vidden" userId="fa919fd6-03f8-48d0-9b95-10ac8c9672df" providerId="ADAL" clId="{C617BFED-1E7F-4220-9AD2-87C449ABC889}" dt="2020-04-28T14:57:21.517" v="0"/>
        <pc:sldMkLst>
          <pc:docMk/>
          <pc:sldMk cId="650494771" sldId="256"/>
        </pc:sldMkLst>
        <pc:inkChg chg="add">
          <ac:chgData name="Chad Vidden" userId="fa919fd6-03f8-48d0-9b95-10ac8c9672df" providerId="ADAL" clId="{C617BFED-1E7F-4220-9AD2-87C449ABC889}" dt="2020-04-28T14:57:21.517" v="0"/>
          <ac:inkMkLst>
            <pc:docMk/>
            <pc:sldMk cId="650494771" sldId="256"/>
            <ac:inkMk id="4" creationId="{2CD058FC-5F5A-471B-A731-4E8312C58441}"/>
          </ac:inkMkLst>
        </pc:inkChg>
      </pc:sldChg>
      <pc:sldChg chg="addSp">
        <pc:chgData name="Chad Vidden" userId="fa919fd6-03f8-48d0-9b95-10ac8c9672df" providerId="ADAL" clId="{C617BFED-1E7F-4220-9AD2-87C449ABC889}" dt="2020-04-28T14:57:21.517" v="0"/>
        <pc:sldMkLst>
          <pc:docMk/>
          <pc:sldMk cId="2794664127" sldId="258"/>
        </pc:sldMkLst>
        <pc:inkChg chg="add">
          <ac:chgData name="Chad Vidden" userId="fa919fd6-03f8-48d0-9b95-10ac8c9672df" providerId="ADAL" clId="{C617BFED-1E7F-4220-9AD2-87C449ABC889}" dt="2020-04-28T14:57:21.517" v="0"/>
          <ac:inkMkLst>
            <pc:docMk/>
            <pc:sldMk cId="2794664127" sldId="258"/>
            <ac:inkMk id="3" creationId="{69B4BFF3-9C09-4B9C-868D-E10BD973D6C6}"/>
          </ac:inkMkLst>
        </pc:inkChg>
      </pc:sldChg>
      <pc:sldChg chg="addSp">
        <pc:chgData name="Chad Vidden" userId="fa919fd6-03f8-48d0-9b95-10ac8c9672df" providerId="ADAL" clId="{C617BFED-1E7F-4220-9AD2-87C449ABC889}" dt="2020-04-28T14:57:21.517" v="0"/>
        <pc:sldMkLst>
          <pc:docMk/>
          <pc:sldMk cId="868198141" sldId="259"/>
        </pc:sldMkLst>
        <pc:inkChg chg="add">
          <ac:chgData name="Chad Vidden" userId="fa919fd6-03f8-48d0-9b95-10ac8c9672df" providerId="ADAL" clId="{C617BFED-1E7F-4220-9AD2-87C449ABC889}" dt="2020-04-28T14:57:21.517" v="0"/>
          <ac:inkMkLst>
            <pc:docMk/>
            <pc:sldMk cId="868198141" sldId="259"/>
            <ac:inkMk id="3" creationId="{BE5396AB-04FB-42C2-AADF-12F6EFB3F2CA}"/>
          </ac:inkMkLst>
        </pc:inkChg>
      </pc:sldChg>
      <pc:sldChg chg="addSp">
        <pc:chgData name="Chad Vidden" userId="fa919fd6-03f8-48d0-9b95-10ac8c9672df" providerId="ADAL" clId="{C617BFED-1E7F-4220-9AD2-87C449ABC889}" dt="2020-04-28T14:57:21.517" v="0"/>
        <pc:sldMkLst>
          <pc:docMk/>
          <pc:sldMk cId="122329761" sldId="260"/>
        </pc:sldMkLst>
        <pc:inkChg chg="add">
          <ac:chgData name="Chad Vidden" userId="fa919fd6-03f8-48d0-9b95-10ac8c9672df" providerId="ADAL" clId="{C617BFED-1E7F-4220-9AD2-87C449ABC889}" dt="2020-04-28T14:57:21.517" v="0"/>
          <ac:inkMkLst>
            <pc:docMk/>
            <pc:sldMk cId="122329761" sldId="260"/>
            <ac:inkMk id="3" creationId="{4C57BD6D-1B76-455D-9711-C88CA47B57B8}"/>
          </ac:inkMkLst>
        </pc:inkChg>
      </pc:sldChg>
      <pc:sldChg chg="addSp">
        <pc:chgData name="Chad Vidden" userId="fa919fd6-03f8-48d0-9b95-10ac8c9672df" providerId="ADAL" clId="{C617BFED-1E7F-4220-9AD2-87C449ABC889}" dt="2020-04-28T14:57:21.517" v="0"/>
        <pc:sldMkLst>
          <pc:docMk/>
          <pc:sldMk cId="1817800518" sldId="261"/>
        </pc:sldMkLst>
        <pc:inkChg chg="add">
          <ac:chgData name="Chad Vidden" userId="fa919fd6-03f8-48d0-9b95-10ac8c9672df" providerId="ADAL" clId="{C617BFED-1E7F-4220-9AD2-87C449ABC889}" dt="2020-04-28T14:57:21.517" v="0"/>
          <ac:inkMkLst>
            <pc:docMk/>
            <pc:sldMk cId="1817800518" sldId="261"/>
            <ac:inkMk id="3" creationId="{28BC17DF-5BC6-4115-A018-3B6506752C1C}"/>
          </ac:inkMkLst>
        </pc:inkChg>
      </pc:sldChg>
      <pc:sldChg chg="addSp">
        <pc:chgData name="Chad Vidden" userId="fa919fd6-03f8-48d0-9b95-10ac8c9672df" providerId="ADAL" clId="{C617BFED-1E7F-4220-9AD2-87C449ABC889}" dt="2020-04-28T14:57:21.517" v="0"/>
        <pc:sldMkLst>
          <pc:docMk/>
          <pc:sldMk cId="1805296747" sldId="262"/>
        </pc:sldMkLst>
        <pc:inkChg chg="add">
          <ac:chgData name="Chad Vidden" userId="fa919fd6-03f8-48d0-9b95-10ac8c9672df" providerId="ADAL" clId="{C617BFED-1E7F-4220-9AD2-87C449ABC889}" dt="2020-04-28T14:57:21.517" v="0"/>
          <ac:inkMkLst>
            <pc:docMk/>
            <pc:sldMk cId="1805296747" sldId="262"/>
            <ac:inkMk id="3" creationId="{535BCEDB-7228-4833-9D17-3A585F46300F}"/>
          </ac:inkMkLst>
        </pc:inkChg>
      </pc:sldChg>
      <pc:sldChg chg="addSp">
        <pc:chgData name="Chad Vidden" userId="fa919fd6-03f8-48d0-9b95-10ac8c9672df" providerId="ADAL" clId="{C617BFED-1E7F-4220-9AD2-87C449ABC889}" dt="2020-04-28T14:57:21.517" v="0"/>
        <pc:sldMkLst>
          <pc:docMk/>
          <pc:sldMk cId="1429019538" sldId="263"/>
        </pc:sldMkLst>
        <pc:inkChg chg="add">
          <ac:chgData name="Chad Vidden" userId="fa919fd6-03f8-48d0-9b95-10ac8c9672df" providerId="ADAL" clId="{C617BFED-1E7F-4220-9AD2-87C449ABC889}" dt="2020-04-28T14:57:21.517" v="0"/>
          <ac:inkMkLst>
            <pc:docMk/>
            <pc:sldMk cId="1429019538" sldId="263"/>
            <ac:inkMk id="3" creationId="{292B095C-9788-45C0-AF6E-1EA8F4E392B3}"/>
          </ac:inkMkLst>
        </pc:inkChg>
      </pc:sldChg>
      <pc:sldChg chg="addSp">
        <pc:chgData name="Chad Vidden" userId="fa919fd6-03f8-48d0-9b95-10ac8c9672df" providerId="ADAL" clId="{C617BFED-1E7F-4220-9AD2-87C449ABC889}" dt="2020-04-28T14:57:21.517" v="0"/>
        <pc:sldMkLst>
          <pc:docMk/>
          <pc:sldMk cId="4223461431" sldId="264"/>
        </pc:sldMkLst>
        <pc:inkChg chg="add">
          <ac:chgData name="Chad Vidden" userId="fa919fd6-03f8-48d0-9b95-10ac8c9672df" providerId="ADAL" clId="{C617BFED-1E7F-4220-9AD2-87C449ABC889}" dt="2020-04-28T14:57:21.517" v="0"/>
          <ac:inkMkLst>
            <pc:docMk/>
            <pc:sldMk cId="4223461431" sldId="264"/>
            <ac:inkMk id="3" creationId="{466A847E-6759-43B3-8863-773FDC097711}"/>
          </ac:inkMkLst>
        </pc:inkChg>
      </pc:sldChg>
      <pc:sldChg chg="addSp">
        <pc:chgData name="Chad Vidden" userId="fa919fd6-03f8-48d0-9b95-10ac8c9672df" providerId="ADAL" clId="{C617BFED-1E7F-4220-9AD2-87C449ABC889}" dt="2020-04-28T14:57:21.517" v="0"/>
        <pc:sldMkLst>
          <pc:docMk/>
          <pc:sldMk cId="3452759372" sldId="265"/>
        </pc:sldMkLst>
        <pc:inkChg chg="add">
          <ac:chgData name="Chad Vidden" userId="fa919fd6-03f8-48d0-9b95-10ac8c9672df" providerId="ADAL" clId="{C617BFED-1E7F-4220-9AD2-87C449ABC889}" dt="2020-04-28T14:57:21.517" v="0"/>
          <ac:inkMkLst>
            <pc:docMk/>
            <pc:sldMk cId="3452759372" sldId="265"/>
            <ac:inkMk id="3" creationId="{164F2B19-9151-4897-8766-67E425087908}"/>
          </ac:inkMkLst>
        </pc:inkChg>
      </pc:sldChg>
      <pc:sldChg chg="addSp">
        <pc:chgData name="Chad Vidden" userId="fa919fd6-03f8-48d0-9b95-10ac8c9672df" providerId="ADAL" clId="{C617BFED-1E7F-4220-9AD2-87C449ABC889}" dt="2020-04-28T14:57:21.517" v="0"/>
        <pc:sldMkLst>
          <pc:docMk/>
          <pc:sldMk cId="3380269017" sldId="266"/>
        </pc:sldMkLst>
        <pc:inkChg chg="add">
          <ac:chgData name="Chad Vidden" userId="fa919fd6-03f8-48d0-9b95-10ac8c9672df" providerId="ADAL" clId="{C617BFED-1E7F-4220-9AD2-87C449ABC889}" dt="2020-04-28T14:57:21.517" v="0"/>
          <ac:inkMkLst>
            <pc:docMk/>
            <pc:sldMk cId="3380269017" sldId="266"/>
            <ac:inkMk id="3" creationId="{B8FC7011-C363-4379-A089-B3753BB61273}"/>
          </ac:inkMkLst>
        </pc:inkChg>
      </pc:sldChg>
      <pc:sldChg chg="addSp">
        <pc:chgData name="Chad Vidden" userId="fa919fd6-03f8-48d0-9b95-10ac8c9672df" providerId="ADAL" clId="{C617BFED-1E7F-4220-9AD2-87C449ABC889}" dt="2020-04-28T14:57:21.517" v="0"/>
        <pc:sldMkLst>
          <pc:docMk/>
          <pc:sldMk cId="2061835111" sldId="267"/>
        </pc:sldMkLst>
        <pc:inkChg chg="add">
          <ac:chgData name="Chad Vidden" userId="fa919fd6-03f8-48d0-9b95-10ac8c9672df" providerId="ADAL" clId="{C617BFED-1E7F-4220-9AD2-87C449ABC889}" dt="2020-04-28T14:57:21.517" v="0"/>
          <ac:inkMkLst>
            <pc:docMk/>
            <pc:sldMk cId="2061835111" sldId="267"/>
            <ac:inkMk id="4" creationId="{79D60EE8-1AAE-4080-A11E-E4D95CCE748B}"/>
          </ac:inkMkLst>
        </pc:inkChg>
      </pc:sldChg>
    </pc:docChg>
  </pc:docChgLst>
  <pc:docChgLst>
    <pc:chgData name="Chad Vidden" userId="S::cvidden@uwlax.edu::fa919fd6-03f8-48d0-9b95-10ac8c9672df" providerId="AD" clId="Web-{E8D5A273-C588-0EF4-BF68-29D4BE71FD35}"/>
    <pc:docChg chg="addSld delSld modSld">
      <pc:chgData name="Chad Vidden" userId="S::cvidden@uwlax.edu::fa919fd6-03f8-48d0-9b95-10ac8c9672df" providerId="AD" clId="Web-{E8D5A273-C588-0EF4-BF68-29D4BE71FD35}" dt="2020-04-14T03:38:12.404" v="345"/>
      <pc:docMkLst>
        <pc:docMk/>
      </pc:docMkLst>
      <pc:sldChg chg="modSp">
        <pc:chgData name="Chad Vidden" userId="S::cvidden@uwlax.edu::fa919fd6-03f8-48d0-9b95-10ac8c9672df" providerId="AD" clId="Web-{E8D5A273-C588-0EF4-BF68-29D4BE71FD35}" dt="2020-04-14T03:33:30.466" v="51" actId="20577"/>
        <pc:sldMkLst>
          <pc:docMk/>
          <pc:sldMk cId="650494771" sldId="256"/>
        </pc:sldMkLst>
        <pc:spChg chg="mod">
          <ac:chgData name="Chad Vidden" userId="S::cvidden@uwlax.edu::fa919fd6-03f8-48d0-9b95-10ac8c9672df" providerId="AD" clId="Web-{E8D5A273-C588-0EF4-BF68-29D4BE71FD35}" dt="2020-04-14T03:33:23.763" v="35" actId="20577"/>
          <ac:spMkLst>
            <pc:docMk/>
            <pc:sldMk cId="650494771" sldId="256"/>
            <ac:spMk id="2" creationId="{039BE855-CF54-4703-A495-88EC5AF93F05}"/>
          </ac:spMkLst>
        </pc:spChg>
        <pc:spChg chg="mod">
          <ac:chgData name="Chad Vidden" userId="S::cvidden@uwlax.edu::fa919fd6-03f8-48d0-9b95-10ac8c9672df" providerId="AD" clId="Web-{E8D5A273-C588-0EF4-BF68-29D4BE71FD35}" dt="2020-04-14T03:33:30.466" v="51" actId="20577"/>
          <ac:spMkLst>
            <pc:docMk/>
            <pc:sldMk cId="650494771" sldId="256"/>
            <ac:spMk id="3" creationId="{A9E7664B-FF9F-4B13-8597-43EA9CC3F60B}"/>
          </ac:spMkLst>
        </pc:spChg>
      </pc:sldChg>
      <pc:sldChg chg="delSp">
        <pc:chgData name="Chad Vidden" userId="S::cvidden@uwlax.edu::fa919fd6-03f8-48d0-9b95-10ac8c9672df" providerId="AD" clId="Web-{E8D5A273-C588-0EF4-BF68-29D4BE71FD35}" dt="2020-04-14T03:33:35.403" v="54"/>
        <pc:sldMkLst>
          <pc:docMk/>
          <pc:sldMk cId="2794664127" sldId="258"/>
        </pc:sldMkLst>
        <pc:inkChg chg="del">
          <ac:chgData name="Chad Vidden" userId="S::cvidden@uwlax.edu::fa919fd6-03f8-48d0-9b95-10ac8c9672df" providerId="AD" clId="Web-{E8D5A273-C588-0EF4-BF68-29D4BE71FD35}" dt="2020-04-14T03:33:35.403" v="54"/>
          <ac:inkMkLst>
            <pc:docMk/>
            <pc:sldMk cId="2794664127" sldId="258"/>
            <ac:inkMk id="3" creationId="{98EEC423-B973-434B-919D-11CC2B5E5250}"/>
          </ac:inkMkLst>
        </pc:inkChg>
      </pc:sldChg>
      <pc:sldChg chg="del">
        <pc:chgData name="Chad Vidden" userId="S::cvidden@uwlax.edu::fa919fd6-03f8-48d0-9b95-10ac8c9672df" providerId="AD" clId="Web-{E8D5A273-C588-0EF4-BF68-29D4BE71FD35}" dt="2020-04-14T03:34:43.966" v="129"/>
        <pc:sldMkLst>
          <pc:docMk/>
          <pc:sldMk cId="731333022" sldId="259"/>
        </pc:sldMkLst>
      </pc:sldChg>
      <pc:sldChg chg="del">
        <pc:chgData name="Chad Vidden" userId="S::cvidden@uwlax.edu::fa919fd6-03f8-48d0-9b95-10ac8c9672df" providerId="AD" clId="Web-{E8D5A273-C588-0EF4-BF68-29D4BE71FD35}" dt="2020-04-14T03:34:43.935" v="128"/>
        <pc:sldMkLst>
          <pc:docMk/>
          <pc:sldMk cId="3419939895" sldId="260"/>
        </pc:sldMkLst>
      </pc:sldChg>
      <pc:sldChg chg="del">
        <pc:chgData name="Chad Vidden" userId="S::cvidden@uwlax.edu::fa919fd6-03f8-48d0-9b95-10ac8c9672df" providerId="AD" clId="Web-{E8D5A273-C588-0EF4-BF68-29D4BE71FD35}" dt="2020-04-14T03:34:43.904" v="127"/>
        <pc:sldMkLst>
          <pc:docMk/>
          <pc:sldMk cId="2008025006" sldId="261"/>
        </pc:sldMkLst>
      </pc:sldChg>
      <pc:sldChg chg="delSp modSp modNotes">
        <pc:chgData name="Chad Vidden" userId="S::cvidden@uwlax.edu::fa919fd6-03f8-48d0-9b95-10ac8c9672df" providerId="AD" clId="Web-{E8D5A273-C588-0EF4-BF68-29D4BE71FD35}" dt="2020-04-14T03:34:36.154" v="126"/>
        <pc:sldMkLst>
          <pc:docMk/>
          <pc:sldMk cId="1831996118" sldId="262"/>
        </pc:sldMkLst>
        <pc:inkChg chg="del mod">
          <ac:chgData name="Chad Vidden" userId="S::cvidden@uwlax.edu::fa919fd6-03f8-48d0-9b95-10ac8c9672df" providerId="AD" clId="Web-{E8D5A273-C588-0EF4-BF68-29D4BE71FD35}" dt="2020-04-14T03:33:56.122" v="56"/>
          <ac:inkMkLst>
            <pc:docMk/>
            <pc:sldMk cId="1831996118" sldId="262"/>
            <ac:inkMk id="3" creationId="{87CB99F5-DB17-4A59-B7A1-85CEF5E1F7C3}"/>
          </ac:inkMkLst>
        </pc:inkChg>
      </pc:sldChg>
      <pc:sldChg chg="modSp new modNotes">
        <pc:chgData name="Chad Vidden" userId="S::cvidden@uwlax.edu::fa919fd6-03f8-48d0-9b95-10ac8c9672df" providerId="AD" clId="Web-{E8D5A273-C588-0EF4-BF68-29D4BE71FD35}" dt="2020-04-14T03:36:37.044" v="269"/>
        <pc:sldMkLst>
          <pc:docMk/>
          <pc:sldMk cId="429052514" sldId="263"/>
        </pc:sldMkLst>
        <pc:spChg chg="mod">
          <ac:chgData name="Chad Vidden" userId="S::cvidden@uwlax.edu::fa919fd6-03f8-48d0-9b95-10ac8c9672df" providerId="AD" clId="Web-{E8D5A273-C588-0EF4-BF68-29D4BE71FD35}" dt="2020-04-14T03:35:11.138" v="153" actId="20577"/>
          <ac:spMkLst>
            <pc:docMk/>
            <pc:sldMk cId="429052514" sldId="263"/>
            <ac:spMk id="2" creationId="{F1B94F62-5CF0-4C7F-BABE-B0FE9B5A1426}"/>
          </ac:spMkLst>
        </pc:spChg>
      </pc:sldChg>
      <pc:sldChg chg="modSp new modNotes">
        <pc:chgData name="Chad Vidden" userId="S::cvidden@uwlax.edu::fa919fd6-03f8-48d0-9b95-10ac8c9672df" providerId="AD" clId="Web-{E8D5A273-C588-0EF4-BF68-29D4BE71FD35}" dt="2020-04-14T03:38:12.404" v="345"/>
        <pc:sldMkLst>
          <pc:docMk/>
          <pc:sldMk cId="1136512266" sldId="264"/>
        </pc:sldMkLst>
        <pc:spChg chg="mod">
          <ac:chgData name="Chad Vidden" userId="S::cvidden@uwlax.edu::fa919fd6-03f8-48d0-9b95-10ac8c9672df" providerId="AD" clId="Web-{E8D5A273-C588-0EF4-BF68-29D4BE71FD35}" dt="2020-04-14T03:36:40.779" v="275" actId="20577"/>
          <ac:spMkLst>
            <pc:docMk/>
            <pc:sldMk cId="1136512266" sldId="264"/>
            <ac:spMk id="2" creationId="{8938F6DF-54DD-4B96-9509-AAED97A6CADC}"/>
          </ac:spMkLst>
        </pc:spChg>
      </pc:sldChg>
    </pc:docChg>
  </pc:docChgLst>
  <pc:docChgLst>
    <pc:chgData name="Chad Vidden" userId="fa919fd6-03f8-48d0-9b95-10ac8c9672df" providerId="ADAL" clId="{1572EB86-0D8D-402A-8E72-E91A9A2A3CD7}"/>
    <pc:docChg chg="custSel addSld modSld sldOrd">
      <pc:chgData name="Chad Vidden" userId="fa919fd6-03f8-48d0-9b95-10ac8c9672df" providerId="ADAL" clId="{1572EB86-0D8D-402A-8E72-E91A9A2A3CD7}" dt="2020-03-24T21:22:59.163" v="1627" actId="20577"/>
      <pc:docMkLst>
        <pc:docMk/>
      </pc:docMkLst>
      <pc:sldChg chg="modSp">
        <pc:chgData name="Chad Vidden" userId="fa919fd6-03f8-48d0-9b95-10ac8c9672df" providerId="ADAL" clId="{1572EB86-0D8D-402A-8E72-E91A9A2A3CD7}" dt="2020-03-24T21:06:56.600" v="22" actId="20577"/>
        <pc:sldMkLst>
          <pc:docMk/>
          <pc:sldMk cId="650494771" sldId="256"/>
        </pc:sldMkLst>
        <pc:spChg chg="mod">
          <ac:chgData name="Chad Vidden" userId="fa919fd6-03f8-48d0-9b95-10ac8c9672df" providerId="ADAL" clId="{1572EB86-0D8D-402A-8E72-E91A9A2A3CD7}" dt="2020-03-24T21:06:56.600" v="22" actId="20577"/>
          <ac:spMkLst>
            <pc:docMk/>
            <pc:sldMk cId="650494771" sldId="256"/>
            <ac:spMk id="3" creationId="{A9E7664B-FF9F-4B13-8597-43EA9CC3F60B}"/>
          </ac:spMkLst>
        </pc:spChg>
      </pc:sldChg>
      <pc:sldChg chg="delSp modSp add ord modNotesTx">
        <pc:chgData name="Chad Vidden" userId="fa919fd6-03f8-48d0-9b95-10ac8c9672df" providerId="ADAL" clId="{1572EB86-0D8D-402A-8E72-E91A9A2A3CD7}" dt="2020-03-24T21:21:36.581" v="1447" actId="20577"/>
        <pc:sldMkLst>
          <pc:docMk/>
          <pc:sldMk cId="403596967" sldId="257"/>
        </pc:sldMkLst>
        <pc:spChg chg="mod">
          <ac:chgData name="Chad Vidden" userId="fa919fd6-03f8-48d0-9b95-10ac8c9672df" providerId="ADAL" clId="{1572EB86-0D8D-402A-8E72-E91A9A2A3CD7}" dt="2020-03-24T21:11:00.810" v="424" actId="20577"/>
          <ac:spMkLst>
            <pc:docMk/>
            <pc:sldMk cId="403596967" sldId="257"/>
            <ac:spMk id="2" creationId="{D7C69771-9200-40F5-81E1-2EFCDCE5D5B4}"/>
          </ac:spMkLst>
        </pc:spChg>
        <pc:spChg chg="del">
          <ac:chgData name="Chad Vidden" userId="fa919fd6-03f8-48d0-9b95-10ac8c9672df" providerId="ADAL" clId="{1572EB86-0D8D-402A-8E72-E91A9A2A3CD7}" dt="2020-03-24T21:07:06.562" v="24" actId="478"/>
          <ac:spMkLst>
            <pc:docMk/>
            <pc:sldMk cId="403596967" sldId="257"/>
            <ac:spMk id="3" creationId="{3718AFC5-3451-4EE5-9D3A-4EDB4FBDE661}"/>
          </ac:spMkLst>
        </pc:spChg>
      </pc:sldChg>
      <pc:sldChg chg="addSp delSp modSp add ord">
        <pc:chgData name="Chad Vidden" userId="fa919fd6-03f8-48d0-9b95-10ac8c9672df" providerId="ADAL" clId="{1572EB86-0D8D-402A-8E72-E91A9A2A3CD7}" dt="2020-03-24T21:09:24.996" v="172" actId="5793"/>
        <pc:sldMkLst>
          <pc:docMk/>
          <pc:sldMk cId="2794664127" sldId="258"/>
        </pc:sldMkLst>
        <pc:spChg chg="mod">
          <ac:chgData name="Chad Vidden" userId="fa919fd6-03f8-48d0-9b95-10ac8c9672df" providerId="ADAL" clId="{1572EB86-0D8D-402A-8E72-E91A9A2A3CD7}" dt="2020-03-24T21:09:08.430" v="164" actId="20577"/>
          <ac:spMkLst>
            <pc:docMk/>
            <pc:sldMk cId="2794664127" sldId="258"/>
            <ac:spMk id="2" creationId="{0103A535-FB13-4EBB-BEB4-7B8A6B93EF09}"/>
          </ac:spMkLst>
        </pc:spChg>
        <pc:spChg chg="del">
          <ac:chgData name="Chad Vidden" userId="fa919fd6-03f8-48d0-9b95-10ac8c9672df" providerId="ADAL" clId="{1572EB86-0D8D-402A-8E72-E91A9A2A3CD7}" dt="2020-03-24T21:08:29.126" v="120" actId="478"/>
          <ac:spMkLst>
            <pc:docMk/>
            <pc:sldMk cId="2794664127" sldId="258"/>
            <ac:spMk id="3" creationId="{2DD76BD5-A3B0-4AAD-9164-5562D6EDA659}"/>
          </ac:spMkLst>
        </pc:spChg>
        <pc:spChg chg="add mod">
          <ac:chgData name="Chad Vidden" userId="fa919fd6-03f8-48d0-9b95-10ac8c9672df" providerId="ADAL" clId="{1572EB86-0D8D-402A-8E72-E91A9A2A3CD7}" dt="2020-03-24T21:09:24.996" v="172" actId="5793"/>
          <ac:spMkLst>
            <pc:docMk/>
            <pc:sldMk cId="2794664127" sldId="258"/>
            <ac:spMk id="4" creationId="{EF80C27F-E1FE-40DB-9563-885CD6D36EFB}"/>
          </ac:spMkLst>
        </pc:spChg>
      </pc:sldChg>
      <pc:sldChg chg="delSp modSp add modNotesTx">
        <pc:chgData name="Chad Vidden" userId="fa919fd6-03f8-48d0-9b95-10ac8c9672df" providerId="ADAL" clId="{1572EB86-0D8D-402A-8E72-E91A9A2A3CD7}" dt="2020-03-24T21:10:53.856" v="415" actId="20577"/>
        <pc:sldMkLst>
          <pc:docMk/>
          <pc:sldMk cId="738511991" sldId="259"/>
        </pc:sldMkLst>
        <pc:spChg chg="mod">
          <ac:chgData name="Chad Vidden" userId="fa919fd6-03f8-48d0-9b95-10ac8c9672df" providerId="ADAL" clId="{1572EB86-0D8D-402A-8E72-E91A9A2A3CD7}" dt="2020-03-24T21:09:50.294" v="193" actId="20577"/>
          <ac:spMkLst>
            <pc:docMk/>
            <pc:sldMk cId="738511991" sldId="259"/>
            <ac:spMk id="2" creationId="{7A9291AC-6E8B-420E-B06B-5A794B9DD348}"/>
          </ac:spMkLst>
        </pc:spChg>
        <pc:spChg chg="del">
          <ac:chgData name="Chad Vidden" userId="fa919fd6-03f8-48d0-9b95-10ac8c9672df" providerId="ADAL" clId="{1572EB86-0D8D-402A-8E72-E91A9A2A3CD7}" dt="2020-03-24T21:09:41.023" v="174" actId="478"/>
          <ac:spMkLst>
            <pc:docMk/>
            <pc:sldMk cId="738511991" sldId="259"/>
            <ac:spMk id="3" creationId="{500E4FE3-EF04-4B0E-AA01-E97C64C71B89}"/>
          </ac:spMkLst>
        </pc:spChg>
      </pc:sldChg>
      <pc:sldChg chg="delSp modSp add modNotesTx">
        <pc:chgData name="Chad Vidden" userId="fa919fd6-03f8-48d0-9b95-10ac8c9672df" providerId="ADAL" clId="{1572EB86-0D8D-402A-8E72-E91A9A2A3CD7}" dt="2020-03-24T21:14:23.241" v="717" actId="20577"/>
        <pc:sldMkLst>
          <pc:docMk/>
          <pc:sldMk cId="2863636253" sldId="260"/>
        </pc:sldMkLst>
        <pc:spChg chg="mod">
          <ac:chgData name="Chad Vidden" userId="fa919fd6-03f8-48d0-9b95-10ac8c9672df" providerId="ADAL" clId="{1572EB86-0D8D-402A-8E72-E91A9A2A3CD7}" dt="2020-03-24T21:13:07.448" v="459" actId="20577"/>
          <ac:spMkLst>
            <pc:docMk/>
            <pc:sldMk cId="2863636253" sldId="260"/>
            <ac:spMk id="2" creationId="{C306157B-8FB0-4DBF-87DB-613DEB3EEF93}"/>
          </ac:spMkLst>
        </pc:spChg>
        <pc:spChg chg="del">
          <ac:chgData name="Chad Vidden" userId="fa919fd6-03f8-48d0-9b95-10ac8c9672df" providerId="ADAL" clId="{1572EB86-0D8D-402A-8E72-E91A9A2A3CD7}" dt="2020-03-24T21:12:30.937" v="435" actId="478"/>
          <ac:spMkLst>
            <pc:docMk/>
            <pc:sldMk cId="2863636253" sldId="260"/>
            <ac:spMk id="3" creationId="{0C0103FF-F3CC-4CF9-A13D-0B481FE3BDF6}"/>
          </ac:spMkLst>
        </pc:spChg>
      </pc:sldChg>
      <pc:sldChg chg="delSp modSp add modNotesTx">
        <pc:chgData name="Chad Vidden" userId="fa919fd6-03f8-48d0-9b95-10ac8c9672df" providerId="ADAL" clId="{1572EB86-0D8D-402A-8E72-E91A9A2A3CD7}" dt="2020-03-24T21:17:45.045" v="935" actId="20577"/>
        <pc:sldMkLst>
          <pc:docMk/>
          <pc:sldMk cId="2443307504" sldId="261"/>
        </pc:sldMkLst>
        <pc:spChg chg="mod">
          <ac:chgData name="Chad Vidden" userId="fa919fd6-03f8-48d0-9b95-10ac8c9672df" providerId="ADAL" clId="{1572EB86-0D8D-402A-8E72-E91A9A2A3CD7}" dt="2020-03-24T21:15:40.023" v="746" actId="20577"/>
          <ac:spMkLst>
            <pc:docMk/>
            <pc:sldMk cId="2443307504" sldId="261"/>
            <ac:spMk id="2" creationId="{EEC69DB4-7042-4CC9-9B13-87F78B0DDDAC}"/>
          </ac:spMkLst>
        </pc:spChg>
        <pc:spChg chg="del">
          <ac:chgData name="Chad Vidden" userId="fa919fd6-03f8-48d0-9b95-10ac8c9672df" providerId="ADAL" clId="{1572EB86-0D8D-402A-8E72-E91A9A2A3CD7}" dt="2020-03-24T21:15:30.596" v="719" actId="478"/>
          <ac:spMkLst>
            <pc:docMk/>
            <pc:sldMk cId="2443307504" sldId="261"/>
            <ac:spMk id="3" creationId="{0C2B9521-04D0-4FC5-BF90-80463F421F67}"/>
          </ac:spMkLst>
        </pc:spChg>
      </pc:sldChg>
      <pc:sldChg chg="modSp add modNotesTx">
        <pc:chgData name="Chad Vidden" userId="fa919fd6-03f8-48d0-9b95-10ac8c9672df" providerId="ADAL" clId="{1572EB86-0D8D-402A-8E72-E91A9A2A3CD7}" dt="2020-03-24T21:22:59.163" v="1627" actId="20577"/>
        <pc:sldMkLst>
          <pc:docMk/>
          <pc:sldMk cId="1582824043" sldId="262"/>
        </pc:sldMkLst>
        <pc:spChg chg="mod">
          <ac:chgData name="Chad Vidden" userId="fa919fd6-03f8-48d0-9b95-10ac8c9672df" providerId="ADAL" clId="{1572EB86-0D8D-402A-8E72-E91A9A2A3CD7}" dt="2020-03-24T21:19:39.173" v="1113" actId="20577"/>
          <ac:spMkLst>
            <pc:docMk/>
            <pc:sldMk cId="1582824043" sldId="262"/>
            <ac:spMk id="2" creationId="{F9E88F1B-9021-46F7-9AD5-23F9AE255AFD}"/>
          </ac:spMkLst>
        </pc:spChg>
      </pc:sldChg>
    </pc:docChg>
  </pc:docChgLst>
  <pc:docChgLst>
    <pc:chgData name="Chad Vidden" userId="S::cvidden@uwlax.edu::fa919fd6-03f8-48d0-9b95-10ac8c9672df" providerId="AD" clId="Web-{6C3699C5-EC14-8ECB-3876-9FD2A239EC3B}"/>
    <pc:docChg chg="addSld delSld modSld sldOrd">
      <pc:chgData name="Chad Vidden" userId="S::cvidden@uwlax.edu::fa919fd6-03f8-48d0-9b95-10ac8c9672df" providerId="AD" clId="Web-{6C3699C5-EC14-8ECB-3876-9FD2A239EC3B}" dt="2020-04-01T16:17:18.889" v="488"/>
      <pc:docMkLst>
        <pc:docMk/>
      </pc:docMkLst>
      <pc:sldChg chg="modSp">
        <pc:chgData name="Chad Vidden" userId="S::cvidden@uwlax.edu::fa919fd6-03f8-48d0-9b95-10ac8c9672df" providerId="AD" clId="Web-{6C3699C5-EC14-8ECB-3876-9FD2A239EC3B}" dt="2020-04-01T16:02:31.502" v="22" actId="20577"/>
        <pc:sldMkLst>
          <pc:docMk/>
          <pc:sldMk cId="650494771" sldId="256"/>
        </pc:sldMkLst>
        <pc:spChg chg="mod">
          <ac:chgData name="Chad Vidden" userId="S::cvidden@uwlax.edu::fa919fd6-03f8-48d0-9b95-10ac8c9672df" providerId="AD" clId="Web-{6C3699C5-EC14-8ECB-3876-9FD2A239EC3B}" dt="2020-04-01T16:01:38.141" v="10" actId="20577"/>
          <ac:spMkLst>
            <pc:docMk/>
            <pc:sldMk cId="650494771" sldId="256"/>
            <ac:spMk id="2" creationId="{039BE855-CF54-4703-A495-88EC5AF93F05}"/>
          </ac:spMkLst>
        </pc:spChg>
        <pc:spChg chg="mod">
          <ac:chgData name="Chad Vidden" userId="S::cvidden@uwlax.edu::fa919fd6-03f8-48d0-9b95-10ac8c9672df" providerId="AD" clId="Web-{6C3699C5-EC14-8ECB-3876-9FD2A239EC3B}" dt="2020-04-01T16:02:31.502" v="22" actId="20577"/>
          <ac:spMkLst>
            <pc:docMk/>
            <pc:sldMk cId="650494771" sldId="256"/>
            <ac:spMk id="3" creationId="{A9E7664B-FF9F-4B13-8597-43EA9CC3F60B}"/>
          </ac:spMkLst>
        </pc:spChg>
      </pc:sldChg>
      <pc:sldChg chg="modSp">
        <pc:chgData name="Chad Vidden" userId="S::cvidden@uwlax.edu::fa919fd6-03f8-48d0-9b95-10ac8c9672df" providerId="AD" clId="Web-{6C3699C5-EC14-8ECB-3876-9FD2A239EC3B}" dt="2020-04-01T16:03:13.050" v="31" actId="20577"/>
        <pc:sldMkLst>
          <pc:docMk/>
          <pc:sldMk cId="2794664127" sldId="258"/>
        </pc:sldMkLst>
        <pc:spChg chg="mod">
          <ac:chgData name="Chad Vidden" userId="S::cvidden@uwlax.edu::fa919fd6-03f8-48d0-9b95-10ac8c9672df" providerId="AD" clId="Web-{6C3699C5-EC14-8ECB-3876-9FD2A239EC3B}" dt="2020-04-01T16:03:13.050" v="31" actId="20577"/>
          <ac:spMkLst>
            <pc:docMk/>
            <pc:sldMk cId="2794664127" sldId="258"/>
            <ac:spMk id="2" creationId="{0103A535-FB13-4EBB-BEB4-7B8A6B93EF09}"/>
          </ac:spMkLst>
        </pc:spChg>
      </pc:sldChg>
      <pc:sldChg chg="modSp modNotes">
        <pc:chgData name="Chad Vidden" userId="S::cvidden@uwlax.edu::fa919fd6-03f8-48d0-9b95-10ac8c9672df" providerId="AD" clId="Web-{6C3699C5-EC14-8ECB-3876-9FD2A239EC3B}" dt="2020-04-01T16:15:31.324" v="383"/>
        <pc:sldMkLst>
          <pc:docMk/>
          <pc:sldMk cId="731333022" sldId="259"/>
        </pc:sldMkLst>
        <pc:spChg chg="mod">
          <ac:chgData name="Chad Vidden" userId="S::cvidden@uwlax.edu::fa919fd6-03f8-48d0-9b95-10ac8c9672df" providerId="AD" clId="Web-{6C3699C5-EC14-8ECB-3876-9FD2A239EC3B}" dt="2020-04-01T16:09:02.045" v="72" actId="20577"/>
          <ac:spMkLst>
            <pc:docMk/>
            <pc:sldMk cId="731333022" sldId="259"/>
            <ac:spMk id="2" creationId="{83ADDD7C-00D2-4E2C-924B-504F60202A4F}"/>
          </ac:spMkLst>
        </pc:spChg>
      </pc:sldChg>
      <pc:sldChg chg="del">
        <pc:chgData name="Chad Vidden" userId="S::cvidden@uwlax.edu::fa919fd6-03f8-48d0-9b95-10ac8c9672df" providerId="AD" clId="Web-{6C3699C5-EC14-8ECB-3876-9FD2A239EC3B}" dt="2020-04-01T16:03:23.550" v="39"/>
        <pc:sldMkLst>
          <pc:docMk/>
          <pc:sldMk cId="2436658890" sldId="260"/>
        </pc:sldMkLst>
      </pc:sldChg>
      <pc:sldChg chg="modSp new modNotes">
        <pc:chgData name="Chad Vidden" userId="S::cvidden@uwlax.edu::fa919fd6-03f8-48d0-9b95-10ac8c9672df" providerId="AD" clId="Web-{6C3699C5-EC14-8ECB-3876-9FD2A239EC3B}" dt="2020-04-01T16:12:25.739" v="260"/>
        <pc:sldMkLst>
          <pc:docMk/>
          <pc:sldMk cId="3419939895" sldId="260"/>
        </pc:sldMkLst>
        <pc:spChg chg="mod">
          <ac:chgData name="Chad Vidden" userId="S::cvidden@uwlax.edu::fa919fd6-03f8-48d0-9b95-10ac8c9672df" providerId="AD" clId="Web-{6C3699C5-EC14-8ECB-3876-9FD2A239EC3B}" dt="2020-04-01T16:10:25.220" v="131" actId="20577"/>
          <ac:spMkLst>
            <pc:docMk/>
            <pc:sldMk cId="3419939895" sldId="260"/>
            <ac:spMk id="2" creationId="{2EAB0592-B209-4C80-807C-CCB8776A18CF}"/>
          </ac:spMkLst>
        </pc:spChg>
      </pc:sldChg>
      <pc:sldChg chg="del">
        <pc:chgData name="Chad Vidden" userId="S::cvidden@uwlax.edu::fa919fd6-03f8-48d0-9b95-10ac8c9672df" providerId="AD" clId="Web-{6C3699C5-EC14-8ECB-3876-9FD2A239EC3B}" dt="2020-04-01T16:03:23.550" v="37"/>
        <pc:sldMkLst>
          <pc:docMk/>
          <pc:sldMk cId="760829661" sldId="261"/>
        </pc:sldMkLst>
      </pc:sldChg>
      <pc:sldChg chg="modSp new modNotes">
        <pc:chgData name="Chad Vidden" userId="S::cvidden@uwlax.edu::fa919fd6-03f8-48d0-9b95-10ac8c9672df" providerId="AD" clId="Web-{6C3699C5-EC14-8ECB-3876-9FD2A239EC3B}" dt="2020-04-01T16:15:53.559" v="384" actId="20577"/>
        <pc:sldMkLst>
          <pc:docMk/>
          <pc:sldMk cId="2008025006" sldId="261"/>
        </pc:sldMkLst>
        <pc:spChg chg="mod">
          <ac:chgData name="Chad Vidden" userId="S::cvidden@uwlax.edu::fa919fd6-03f8-48d0-9b95-10ac8c9672df" providerId="AD" clId="Web-{6C3699C5-EC14-8ECB-3876-9FD2A239EC3B}" dt="2020-04-01T16:15:53.559" v="384" actId="20577"/>
          <ac:spMkLst>
            <pc:docMk/>
            <pc:sldMk cId="2008025006" sldId="261"/>
            <ac:spMk id="2" creationId="{1BA088BE-B2E8-43D2-A35B-342600A8CBDB}"/>
          </ac:spMkLst>
        </pc:spChg>
      </pc:sldChg>
      <pc:sldChg chg="del">
        <pc:chgData name="Chad Vidden" userId="S::cvidden@uwlax.edu::fa919fd6-03f8-48d0-9b95-10ac8c9672df" providerId="AD" clId="Web-{6C3699C5-EC14-8ECB-3876-9FD2A239EC3B}" dt="2020-04-01T16:03:23.550" v="38"/>
        <pc:sldMkLst>
          <pc:docMk/>
          <pc:sldMk cId="382568378" sldId="262"/>
        </pc:sldMkLst>
      </pc:sldChg>
      <pc:sldChg chg="modSp new ord modNotes">
        <pc:chgData name="Chad Vidden" userId="S::cvidden@uwlax.edu::fa919fd6-03f8-48d0-9b95-10ac8c9672df" providerId="AD" clId="Web-{6C3699C5-EC14-8ECB-3876-9FD2A239EC3B}" dt="2020-04-01T16:17:18.889" v="488"/>
        <pc:sldMkLst>
          <pc:docMk/>
          <pc:sldMk cId="1831996118" sldId="262"/>
        </pc:sldMkLst>
        <pc:spChg chg="mod">
          <ac:chgData name="Chad Vidden" userId="S::cvidden@uwlax.edu::fa919fd6-03f8-48d0-9b95-10ac8c9672df" providerId="AD" clId="Web-{6C3699C5-EC14-8ECB-3876-9FD2A239EC3B}" dt="2020-04-01T16:16:31.154" v="428" actId="20577"/>
          <ac:spMkLst>
            <pc:docMk/>
            <pc:sldMk cId="1831996118" sldId="262"/>
            <ac:spMk id="2" creationId="{B1EA15CC-35D5-46CF-B8C4-D1451A2ED2DE}"/>
          </ac:spMkLst>
        </pc:spChg>
      </pc:sldChg>
      <pc:sldChg chg="del">
        <pc:chgData name="Chad Vidden" userId="S::cvidden@uwlax.edu::fa919fd6-03f8-48d0-9b95-10ac8c9672df" providerId="AD" clId="Web-{6C3699C5-EC14-8ECB-3876-9FD2A239EC3B}" dt="2020-04-01T16:03:23.550" v="36"/>
        <pc:sldMkLst>
          <pc:docMk/>
          <pc:sldMk cId="1320289313" sldId="263"/>
        </pc:sldMkLst>
      </pc:sldChg>
      <pc:sldChg chg="del">
        <pc:chgData name="Chad Vidden" userId="S::cvidden@uwlax.edu::fa919fd6-03f8-48d0-9b95-10ac8c9672df" providerId="AD" clId="Web-{6C3699C5-EC14-8ECB-3876-9FD2A239EC3B}" dt="2020-04-01T16:03:23.535" v="35"/>
        <pc:sldMkLst>
          <pc:docMk/>
          <pc:sldMk cId="3535864880" sldId="264"/>
        </pc:sldMkLst>
      </pc:sldChg>
      <pc:sldChg chg="del">
        <pc:chgData name="Chad Vidden" userId="S::cvidden@uwlax.edu::fa919fd6-03f8-48d0-9b95-10ac8c9672df" providerId="AD" clId="Web-{6C3699C5-EC14-8ECB-3876-9FD2A239EC3B}" dt="2020-04-01T16:03:23.535" v="34"/>
        <pc:sldMkLst>
          <pc:docMk/>
          <pc:sldMk cId="874562959" sldId="265"/>
        </pc:sldMkLst>
      </pc:sldChg>
    </pc:docChg>
  </pc:docChgLst>
  <pc:docChgLst>
    <pc:chgData name="Chad Vidden" userId="S::cvidden@uwlax.edu::fa919fd6-03f8-48d0-9b95-10ac8c9672df" providerId="AD" clId="Web-{A8F4338E-6A05-3ABA-1E46-39FC84E6C268}"/>
    <pc:docChg chg="modSld">
      <pc:chgData name="Chad Vidden" userId="S::cvidden@uwlax.edu::fa919fd6-03f8-48d0-9b95-10ac8c9672df" providerId="AD" clId="Web-{A8F4338E-6A05-3ABA-1E46-39FC84E6C268}" dt="2020-04-14T03:39:24.975" v="6" actId="20577"/>
      <pc:docMkLst>
        <pc:docMk/>
      </pc:docMkLst>
      <pc:sldChg chg="modSp">
        <pc:chgData name="Chad Vidden" userId="S::cvidden@uwlax.edu::fa919fd6-03f8-48d0-9b95-10ac8c9672df" providerId="AD" clId="Web-{A8F4338E-6A05-3ABA-1E46-39FC84E6C268}" dt="2020-04-14T03:39:24.007" v="4" actId="20577"/>
        <pc:sldMkLst>
          <pc:docMk/>
          <pc:sldMk cId="650494771" sldId="256"/>
        </pc:sldMkLst>
        <pc:spChg chg="mod">
          <ac:chgData name="Chad Vidden" userId="S::cvidden@uwlax.edu::fa919fd6-03f8-48d0-9b95-10ac8c9672df" providerId="AD" clId="Web-{A8F4338E-6A05-3ABA-1E46-39FC84E6C268}" dt="2020-04-14T03:39:24.007" v="4" actId="20577"/>
          <ac:spMkLst>
            <pc:docMk/>
            <pc:sldMk cId="650494771" sldId="256"/>
            <ac:spMk id="3" creationId="{A9E7664B-FF9F-4B13-8597-43EA9CC3F60B}"/>
          </ac:spMkLst>
        </pc:spChg>
      </pc:sldChg>
    </pc:docChg>
  </pc:docChgLst>
  <pc:docChgLst>
    <pc:chgData name="Chad Vidden" userId="fa919fd6-03f8-48d0-9b95-10ac8c9672df" providerId="ADAL" clId="{D3064257-71A2-4BBE-9C4D-2E6A08F3D592}"/>
    <pc:docChg chg="modSld">
      <pc:chgData name="Chad Vidden" userId="fa919fd6-03f8-48d0-9b95-10ac8c9672df" providerId="ADAL" clId="{D3064257-71A2-4BBE-9C4D-2E6A08F3D592}" dt="2020-04-16T03:23:50.617" v="0"/>
      <pc:docMkLst>
        <pc:docMk/>
      </pc:docMkLst>
      <pc:sldChg chg="addSp">
        <pc:chgData name="Chad Vidden" userId="fa919fd6-03f8-48d0-9b95-10ac8c9672df" providerId="ADAL" clId="{D3064257-71A2-4BBE-9C4D-2E6A08F3D592}" dt="2020-04-16T03:23:50.617" v="0"/>
        <pc:sldMkLst>
          <pc:docMk/>
          <pc:sldMk cId="2794664127" sldId="258"/>
        </pc:sldMkLst>
        <pc:inkChg chg="add">
          <ac:chgData name="Chad Vidden" userId="fa919fd6-03f8-48d0-9b95-10ac8c9672df" providerId="ADAL" clId="{D3064257-71A2-4BBE-9C4D-2E6A08F3D592}" dt="2020-04-16T03:23:50.617" v="0"/>
          <ac:inkMkLst>
            <pc:docMk/>
            <pc:sldMk cId="2794664127" sldId="258"/>
            <ac:inkMk id="3" creationId="{F76C21F4-B4DB-4B73-8BFF-E31F21AD7E16}"/>
          </ac:inkMkLst>
        </pc:inkChg>
      </pc:sldChg>
      <pc:sldChg chg="addSp">
        <pc:chgData name="Chad Vidden" userId="fa919fd6-03f8-48d0-9b95-10ac8c9672df" providerId="ADAL" clId="{D3064257-71A2-4BBE-9C4D-2E6A08F3D592}" dt="2020-04-16T03:23:50.617" v="0"/>
        <pc:sldMkLst>
          <pc:docMk/>
          <pc:sldMk cId="1831996118" sldId="262"/>
        </pc:sldMkLst>
        <pc:inkChg chg="add">
          <ac:chgData name="Chad Vidden" userId="fa919fd6-03f8-48d0-9b95-10ac8c9672df" providerId="ADAL" clId="{D3064257-71A2-4BBE-9C4D-2E6A08F3D592}" dt="2020-04-16T03:23:50.617" v="0"/>
          <ac:inkMkLst>
            <pc:docMk/>
            <pc:sldMk cId="1831996118" sldId="262"/>
            <ac:inkMk id="3" creationId="{B213790B-AE2C-401A-94AF-77AAF07966D7}"/>
          </ac:inkMkLst>
        </pc:inkChg>
      </pc:sldChg>
      <pc:sldChg chg="addSp">
        <pc:chgData name="Chad Vidden" userId="fa919fd6-03f8-48d0-9b95-10ac8c9672df" providerId="ADAL" clId="{D3064257-71A2-4BBE-9C4D-2E6A08F3D592}" dt="2020-04-16T03:23:50.617" v="0"/>
        <pc:sldMkLst>
          <pc:docMk/>
          <pc:sldMk cId="429052514" sldId="263"/>
        </pc:sldMkLst>
        <pc:inkChg chg="add">
          <ac:chgData name="Chad Vidden" userId="fa919fd6-03f8-48d0-9b95-10ac8c9672df" providerId="ADAL" clId="{D3064257-71A2-4BBE-9C4D-2E6A08F3D592}" dt="2020-04-16T03:23:50.617" v="0"/>
          <ac:inkMkLst>
            <pc:docMk/>
            <pc:sldMk cId="429052514" sldId="263"/>
            <ac:inkMk id="3" creationId="{C301AFF7-BDFC-4BA9-838F-C42AF266D37D}"/>
          </ac:inkMkLst>
        </pc:inkChg>
      </pc:sldChg>
      <pc:sldChg chg="addSp">
        <pc:chgData name="Chad Vidden" userId="fa919fd6-03f8-48d0-9b95-10ac8c9672df" providerId="ADAL" clId="{D3064257-71A2-4BBE-9C4D-2E6A08F3D592}" dt="2020-04-16T03:23:50.617" v="0"/>
        <pc:sldMkLst>
          <pc:docMk/>
          <pc:sldMk cId="1136512266" sldId="264"/>
        </pc:sldMkLst>
        <pc:inkChg chg="add">
          <ac:chgData name="Chad Vidden" userId="fa919fd6-03f8-48d0-9b95-10ac8c9672df" providerId="ADAL" clId="{D3064257-71A2-4BBE-9C4D-2E6A08F3D592}" dt="2020-04-16T03:23:50.617" v="0"/>
          <ac:inkMkLst>
            <pc:docMk/>
            <pc:sldMk cId="1136512266" sldId="264"/>
            <ac:inkMk id="3" creationId="{82552BDA-CC09-4678-BBFE-DDB428DE227D}"/>
          </ac:inkMkLst>
        </pc:inkChg>
      </pc:sldChg>
    </pc:docChg>
  </pc:docChgLst>
  <pc:docChgLst>
    <pc:chgData name="Chad Vidden" userId="fa919fd6-03f8-48d0-9b95-10ac8c9672df" providerId="ADAL" clId="{FFEB0789-AD70-4659-9CE7-2D572321F606}"/>
    <pc:docChg chg="custSel modSld">
      <pc:chgData name="Chad Vidden" userId="fa919fd6-03f8-48d0-9b95-10ac8c9672df" providerId="ADAL" clId="{FFEB0789-AD70-4659-9CE7-2D572321F606}" dt="2020-03-26T03:27:25.093" v="6"/>
      <pc:docMkLst>
        <pc:docMk/>
      </pc:docMkLst>
      <pc:sldChg chg="addSp">
        <pc:chgData name="Chad Vidden" userId="fa919fd6-03f8-48d0-9b95-10ac8c9672df" providerId="ADAL" clId="{FFEB0789-AD70-4659-9CE7-2D572321F606}" dt="2020-03-26T03:26:27.678" v="5"/>
        <pc:sldMkLst>
          <pc:docMk/>
          <pc:sldMk cId="403596967" sldId="257"/>
        </pc:sldMkLst>
        <pc:inkChg chg="add">
          <ac:chgData name="Chad Vidden" userId="fa919fd6-03f8-48d0-9b95-10ac8c9672df" providerId="ADAL" clId="{FFEB0789-AD70-4659-9CE7-2D572321F606}" dt="2020-03-26T03:26:27.678" v="5"/>
          <ac:inkMkLst>
            <pc:docMk/>
            <pc:sldMk cId="403596967" sldId="257"/>
            <ac:inkMk id="3" creationId="{672E3A27-982B-4960-84F4-06F9D47B5ACB}"/>
          </ac:inkMkLst>
        </pc:inkChg>
      </pc:sldChg>
      <pc:sldChg chg="addSp modSp">
        <pc:chgData name="Chad Vidden" userId="fa919fd6-03f8-48d0-9b95-10ac8c9672df" providerId="ADAL" clId="{FFEB0789-AD70-4659-9CE7-2D572321F606}" dt="2020-03-26T03:26:27.678" v="5"/>
        <pc:sldMkLst>
          <pc:docMk/>
          <pc:sldMk cId="2794664127" sldId="258"/>
        </pc:sldMkLst>
        <pc:spChg chg="mod">
          <ac:chgData name="Chad Vidden" userId="fa919fd6-03f8-48d0-9b95-10ac8c9672df" providerId="ADAL" clId="{FFEB0789-AD70-4659-9CE7-2D572321F606}" dt="2020-03-26T02:48:11.179" v="3" actId="15"/>
          <ac:spMkLst>
            <pc:docMk/>
            <pc:sldMk cId="2794664127" sldId="258"/>
            <ac:spMk id="4" creationId="{EF80C27F-E1FE-40DB-9563-885CD6D36EFB}"/>
          </ac:spMkLst>
        </pc:spChg>
        <pc:inkChg chg="add">
          <ac:chgData name="Chad Vidden" userId="fa919fd6-03f8-48d0-9b95-10ac8c9672df" providerId="ADAL" clId="{FFEB0789-AD70-4659-9CE7-2D572321F606}" dt="2020-03-26T03:26:27.678" v="5"/>
          <ac:inkMkLst>
            <pc:docMk/>
            <pc:sldMk cId="2794664127" sldId="258"/>
            <ac:inkMk id="3" creationId="{1C8998FF-824A-44E7-B262-B5B237884A6F}"/>
          </ac:inkMkLst>
        </pc:inkChg>
      </pc:sldChg>
      <pc:sldChg chg="addSp">
        <pc:chgData name="Chad Vidden" userId="fa919fd6-03f8-48d0-9b95-10ac8c9672df" providerId="ADAL" clId="{FFEB0789-AD70-4659-9CE7-2D572321F606}" dt="2020-03-26T03:26:27.678" v="5"/>
        <pc:sldMkLst>
          <pc:docMk/>
          <pc:sldMk cId="738511991" sldId="259"/>
        </pc:sldMkLst>
        <pc:inkChg chg="add">
          <ac:chgData name="Chad Vidden" userId="fa919fd6-03f8-48d0-9b95-10ac8c9672df" providerId="ADAL" clId="{FFEB0789-AD70-4659-9CE7-2D572321F606}" dt="2020-03-26T03:26:27.678" v="5"/>
          <ac:inkMkLst>
            <pc:docMk/>
            <pc:sldMk cId="738511991" sldId="259"/>
            <ac:inkMk id="3" creationId="{B3D6156D-7C0C-413E-BDB1-2A6F76C4AA7F}"/>
          </ac:inkMkLst>
        </pc:inkChg>
      </pc:sldChg>
      <pc:sldChg chg="addSp">
        <pc:chgData name="Chad Vidden" userId="fa919fd6-03f8-48d0-9b95-10ac8c9672df" providerId="ADAL" clId="{FFEB0789-AD70-4659-9CE7-2D572321F606}" dt="2020-03-26T03:26:27.678" v="5"/>
        <pc:sldMkLst>
          <pc:docMk/>
          <pc:sldMk cId="2863636253" sldId="260"/>
        </pc:sldMkLst>
        <pc:inkChg chg="add">
          <ac:chgData name="Chad Vidden" userId="fa919fd6-03f8-48d0-9b95-10ac8c9672df" providerId="ADAL" clId="{FFEB0789-AD70-4659-9CE7-2D572321F606}" dt="2020-03-26T03:26:27.678" v="5"/>
          <ac:inkMkLst>
            <pc:docMk/>
            <pc:sldMk cId="2863636253" sldId="260"/>
            <ac:inkMk id="3" creationId="{0193D2D7-8F0A-49A6-82A8-B1FD42DAB437}"/>
          </ac:inkMkLst>
        </pc:inkChg>
      </pc:sldChg>
      <pc:sldChg chg="addSp">
        <pc:chgData name="Chad Vidden" userId="fa919fd6-03f8-48d0-9b95-10ac8c9672df" providerId="ADAL" clId="{FFEB0789-AD70-4659-9CE7-2D572321F606}" dt="2020-03-26T03:26:27.678" v="5"/>
        <pc:sldMkLst>
          <pc:docMk/>
          <pc:sldMk cId="2443307504" sldId="261"/>
        </pc:sldMkLst>
        <pc:inkChg chg="add">
          <ac:chgData name="Chad Vidden" userId="fa919fd6-03f8-48d0-9b95-10ac8c9672df" providerId="ADAL" clId="{FFEB0789-AD70-4659-9CE7-2D572321F606}" dt="2020-03-26T03:26:27.678" v="5"/>
          <ac:inkMkLst>
            <pc:docMk/>
            <pc:sldMk cId="2443307504" sldId="261"/>
            <ac:inkMk id="3" creationId="{2B5C03B0-B35C-4AD2-9073-60E891C65841}"/>
          </ac:inkMkLst>
        </pc:inkChg>
      </pc:sldChg>
      <pc:sldChg chg="addSp">
        <pc:chgData name="Chad Vidden" userId="fa919fd6-03f8-48d0-9b95-10ac8c9672df" providerId="ADAL" clId="{FFEB0789-AD70-4659-9CE7-2D572321F606}" dt="2020-03-26T03:27:25.093" v="6"/>
        <pc:sldMkLst>
          <pc:docMk/>
          <pc:sldMk cId="1582824043" sldId="262"/>
        </pc:sldMkLst>
        <pc:inkChg chg="add">
          <ac:chgData name="Chad Vidden" userId="fa919fd6-03f8-48d0-9b95-10ac8c9672df" providerId="ADAL" clId="{FFEB0789-AD70-4659-9CE7-2D572321F606}" dt="2020-03-26T03:23:57.973" v="4" actId="9405"/>
          <ac:inkMkLst>
            <pc:docMk/>
            <pc:sldMk cId="1582824043" sldId="262"/>
            <ac:inkMk id="3" creationId="{EF98DC71-FEFC-4013-9005-AD24FB45736D}"/>
          </ac:inkMkLst>
        </pc:inkChg>
        <pc:inkChg chg="add">
          <ac:chgData name="Chad Vidden" userId="fa919fd6-03f8-48d0-9b95-10ac8c9672df" providerId="ADAL" clId="{FFEB0789-AD70-4659-9CE7-2D572321F606}" dt="2020-03-26T03:26:27.678" v="5"/>
          <ac:inkMkLst>
            <pc:docMk/>
            <pc:sldMk cId="1582824043" sldId="262"/>
            <ac:inkMk id="4" creationId="{47D9B2D5-B922-4113-ACE1-148A899CE62F}"/>
          </ac:inkMkLst>
        </pc:inkChg>
        <pc:inkChg chg="add">
          <ac:chgData name="Chad Vidden" userId="fa919fd6-03f8-48d0-9b95-10ac8c9672df" providerId="ADAL" clId="{FFEB0789-AD70-4659-9CE7-2D572321F606}" dt="2020-03-26T03:27:25.093" v="6"/>
          <ac:inkMkLst>
            <pc:docMk/>
            <pc:sldMk cId="1582824043" sldId="262"/>
            <ac:inkMk id="5" creationId="{BC83F89A-B8BF-4791-A10C-9BC3DFB4FDF9}"/>
          </ac:inkMkLst>
        </pc:inkChg>
      </pc:sldChg>
    </pc:docChg>
  </pc:docChgLst>
  <pc:docChgLst>
    <pc:chgData name="Chad Vidden" userId="fa919fd6-03f8-48d0-9b95-10ac8c9672df" providerId="ADAL" clId="{9E647373-DD6A-49D1-981A-B7260E2A505B}"/>
    <pc:docChg chg="modSld">
      <pc:chgData name="Chad Vidden" userId="fa919fd6-03f8-48d0-9b95-10ac8c9672df" providerId="ADAL" clId="{9E647373-DD6A-49D1-981A-B7260E2A505B}" dt="2020-04-24T03:16:00.247" v="43"/>
      <pc:docMkLst>
        <pc:docMk/>
      </pc:docMkLst>
      <pc:sldChg chg="addSp">
        <pc:chgData name="Chad Vidden" userId="fa919fd6-03f8-48d0-9b95-10ac8c9672df" providerId="ADAL" clId="{9E647373-DD6A-49D1-981A-B7260E2A505B}" dt="2020-04-24T03:16:00.247" v="43"/>
        <pc:sldMkLst>
          <pc:docMk/>
          <pc:sldMk cId="650494771" sldId="256"/>
        </pc:sldMkLst>
        <pc:inkChg chg="add">
          <ac:chgData name="Chad Vidden" userId="fa919fd6-03f8-48d0-9b95-10ac8c9672df" providerId="ADAL" clId="{9E647373-DD6A-49D1-981A-B7260E2A505B}" dt="2020-04-24T03:16:00.247" v="43"/>
          <ac:inkMkLst>
            <pc:docMk/>
            <pc:sldMk cId="650494771" sldId="256"/>
            <ac:inkMk id="4" creationId="{BE9E6481-A3E3-4581-B859-B916A879F7B3}"/>
          </ac:inkMkLst>
        </pc:inkChg>
      </pc:sldChg>
      <pc:sldChg chg="addSp">
        <pc:chgData name="Chad Vidden" userId="fa919fd6-03f8-48d0-9b95-10ac8c9672df" providerId="ADAL" clId="{9E647373-DD6A-49D1-981A-B7260E2A505B}" dt="2020-04-24T03:16:00.247" v="43"/>
        <pc:sldMkLst>
          <pc:docMk/>
          <pc:sldMk cId="2794664127" sldId="258"/>
        </pc:sldMkLst>
        <pc:inkChg chg="add">
          <ac:chgData name="Chad Vidden" userId="fa919fd6-03f8-48d0-9b95-10ac8c9672df" providerId="ADAL" clId="{9E647373-DD6A-49D1-981A-B7260E2A505B}" dt="2020-04-24T03:16:00.247" v="43"/>
          <ac:inkMkLst>
            <pc:docMk/>
            <pc:sldMk cId="2794664127" sldId="258"/>
            <ac:inkMk id="3" creationId="{2404CFA5-0EC3-4A82-98FC-7001A963CBDF}"/>
          </ac:inkMkLst>
        </pc:inkChg>
      </pc:sldChg>
      <pc:sldChg chg="addSp">
        <pc:chgData name="Chad Vidden" userId="fa919fd6-03f8-48d0-9b95-10ac8c9672df" providerId="ADAL" clId="{9E647373-DD6A-49D1-981A-B7260E2A505B}" dt="2020-04-24T03:16:00.247" v="43"/>
        <pc:sldMkLst>
          <pc:docMk/>
          <pc:sldMk cId="1831996118" sldId="262"/>
        </pc:sldMkLst>
        <pc:inkChg chg="add">
          <ac:chgData name="Chad Vidden" userId="fa919fd6-03f8-48d0-9b95-10ac8c9672df" providerId="ADAL" clId="{9E647373-DD6A-49D1-981A-B7260E2A505B}" dt="2020-04-24T03:16:00.247" v="43"/>
          <ac:inkMkLst>
            <pc:docMk/>
            <pc:sldMk cId="1831996118" sldId="262"/>
            <ac:inkMk id="3" creationId="{B16F4E8F-099B-4445-AABF-94C0C1D29E7F}"/>
          </ac:inkMkLst>
        </pc:inkChg>
      </pc:sldChg>
      <pc:sldChg chg="addSp modNotesTx">
        <pc:chgData name="Chad Vidden" userId="fa919fd6-03f8-48d0-9b95-10ac8c9672df" providerId="ADAL" clId="{9E647373-DD6A-49D1-981A-B7260E2A505B}" dt="2020-04-24T03:16:00.247" v="43"/>
        <pc:sldMkLst>
          <pc:docMk/>
          <pc:sldMk cId="3820838845" sldId="263"/>
        </pc:sldMkLst>
        <pc:inkChg chg="add">
          <ac:chgData name="Chad Vidden" userId="fa919fd6-03f8-48d0-9b95-10ac8c9672df" providerId="ADAL" clId="{9E647373-DD6A-49D1-981A-B7260E2A505B}" dt="2020-04-24T03:16:00.247" v="43"/>
          <ac:inkMkLst>
            <pc:docMk/>
            <pc:sldMk cId="3820838845" sldId="263"/>
            <ac:inkMk id="3" creationId="{1E4CEEFA-F0B6-4914-BF31-5044579D0DB3}"/>
          </ac:inkMkLst>
        </pc:inkChg>
      </pc:sldChg>
      <pc:sldChg chg="addSp">
        <pc:chgData name="Chad Vidden" userId="fa919fd6-03f8-48d0-9b95-10ac8c9672df" providerId="ADAL" clId="{9E647373-DD6A-49D1-981A-B7260E2A505B}" dt="2020-04-24T03:16:00.247" v="43"/>
        <pc:sldMkLst>
          <pc:docMk/>
          <pc:sldMk cId="1646216611" sldId="264"/>
        </pc:sldMkLst>
        <pc:inkChg chg="add">
          <ac:chgData name="Chad Vidden" userId="fa919fd6-03f8-48d0-9b95-10ac8c9672df" providerId="ADAL" clId="{9E647373-DD6A-49D1-981A-B7260E2A505B}" dt="2020-04-24T03:16:00.247" v="43"/>
          <ac:inkMkLst>
            <pc:docMk/>
            <pc:sldMk cId="1646216611" sldId="264"/>
            <ac:inkMk id="3" creationId="{E2C2F10D-CAB0-4484-AE89-92B63DA00673}"/>
          </ac:inkMkLst>
        </pc:inkChg>
      </pc:sldChg>
      <pc:sldChg chg="addSp">
        <pc:chgData name="Chad Vidden" userId="fa919fd6-03f8-48d0-9b95-10ac8c9672df" providerId="ADAL" clId="{9E647373-DD6A-49D1-981A-B7260E2A505B}" dt="2020-04-24T03:16:00.247" v="43"/>
        <pc:sldMkLst>
          <pc:docMk/>
          <pc:sldMk cId="157639163" sldId="265"/>
        </pc:sldMkLst>
        <pc:inkChg chg="add">
          <ac:chgData name="Chad Vidden" userId="fa919fd6-03f8-48d0-9b95-10ac8c9672df" providerId="ADAL" clId="{9E647373-DD6A-49D1-981A-B7260E2A505B}" dt="2020-04-24T03:16:00.247" v="43"/>
          <ac:inkMkLst>
            <pc:docMk/>
            <pc:sldMk cId="157639163" sldId="265"/>
            <ac:inkMk id="3" creationId="{AA8CCB6F-AA4E-4F20-BCB2-6BA2330F80B9}"/>
          </ac:inkMkLst>
        </pc:inkChg>
      </pc:sldChg>
      <pc:sldChg chg="addSp">
        <pc:chgData name="Chad Vidden" userId="fa919fd6-03f8-48d0-9b95-10ac8c9672df" providerId="ADAL" clId="{9E647373-DD6A-49D1-981A-B7260E2A505B}" dt="2020-04-24T03:16:00.247" v="43"/>
        <pc:sldMkLst>
          <pc:docMk/>
          <pc:sldMk cId="1580263376" sldId="266"/>
        </pc:sldMkLst>
        <pc:inkChg chg="add">
          <ac:chgData name="Chad Vidden" userId="fa919fd6-03f8-48d0-9b95-10ac8c9672df" providerId="ADAL" clId="{9E647373-DD6A-49D1-981A-B7260E2A505B}" dt="2020-04-24T03:16:00.247" v="43"/>
          <ac:inkMkLst>
            <pc:docMk/>
            <pc:sldMk cId="1580263376" sldId="266"/>
            <ac:inkMk id="3" creationId="{C5F2EC2C-3548-4C88-BE7F-BE0CDAC1F935}"/>
          </ac:inkMkLst>
        </pc:inkChg>
      </pc:sldChg>
      <pc:sldChg chg="addSp">
        <pc:chgData name="Chad Vidden" userId="fa919fd6-03f8-48d0-9b95-10ac8c9672df" providerId="ADAL" clId="{9E647373-DD6A-49D1-981A-B7260E2A505B}" dt="2020-04-24T03:16:00.247" v="43"/>
        <pc:sldMkLst>
          <pc:docMk/>
          <pc:sldMk cId="36125668" sldId="267"/>
        </pc:sldMkLst>
        <pc:inkChg chg="add">
          <ac:chgData name="Chad Vidden" userId="fa919fd6-03f8-48d0-9b95-10ac8c9672df" providerId="ADAL" clId="{9E647373-DD6A-49D1-981A-B7260E2A505B}" dt="2020-04-24T03:16:00.247" v="43"/>
          <ac:inkMkLst>
            <pc:docMk/>
            <pc:sldMk cId="36125668" sldId="267"/>
            <ac:inkMk id="3" creationId="{9A5178E8-2AC4-4FA6-959B-233849AD0ECE}"/>
          </ac:inkMkLst>
        </pc:inkChg>
      </pc:sldChg>
    </pc:docChg>
  </pc:docChgLst>
  <pc:docChgLst>
    <pc:chgData name="Chad Vidden" userId="S::cvidden@uwlax.edu::fa919fd6-03f8-48d0-9b95-10ac8c9672df" providerId="AD" clId="Web-{1FCE854A-F119-C2B9-2E0E-15B8A8B10E8B}"/>
    <pc:docChg chg="modSld">
      <pc:chgData name="Chad Vidden" userId="S::cvidden@uwlax.edu::fa919fd6-03f8-48d0-9b95-10ac8c9672df" providerId="AD" clId="Web-{1FCE854A-F119-C2B9-2E0E-15B8A8B10E8B}" dt="2020-04-14T03:40:03.299" v="24"/>
      <pc:docMkLst>
        <pc:docMk/>
      </pc:docMkLst>
      <pc:sldChg chg="modNotes">
        <pc:chgData name="Chad Vidden" userId="S::cvidden@uwlax.edu::fa919fd6-03f8-48d0-9b95-10ac8c9672df" providerId="AD" clId="Web-{1FCE854A-F119-C2B9-2E0E-15B8A8B10E8B}" dt="2020-04-14T03:40:03.299" v="24"/>
        <pc:sldMkLst>
          <pc:docMk/>
          <pc:sldMk cId="429052514" sldId="263"/>
        </pc:sldMkLst>
      </pc:sldChg>
    </pc:docChg>
  </pc:docChgLst>
  <pc:docChgLst>
    <pc:chgData name="Chad Vidden" userId="fa919fd6-03f8-48d0-9b95-10ac8c9672df" providerId="ADAL" clId="{0D92E75A-0F1F-4DE8-A849-57939D24CFE4}"/>
    <pc:docChg chg="addSld delSld modSld">
      <pc:chgData name="Chad Vidden" userId="fa919fd6-03f8-48d0-9b95-10ac8c9672df" providerId="ADAL" clId="{0D92E75A-0F1F-4DE8-A849-57939D24CFE4}" dt="2020-04-07T02:38:42.426" v="12"/>
      <pc:docMkLst>
        <pc:docMk/>
      </pc:docMkLst>
      <pc:sldChg chg="addSp">
        <pc:chgData name="Chad Vidden" userId="fa919fd6-03f8-48d0-9b95-10ac8c9672df" providerId="ADAL" clId="{0D92E75A-0F1F-4DE8-A849-57939D24CFE4}" dt="2020-04-07T02:38:42.426" v="12"/>
        <pc:sldMkLst>
          <pc:docMk/>
          <pc:sldMk cId="2794664127" sldId="258"/>
        </pc:sldMkLst>
        <pc:inkChg chg="add">
          <ac:chgData name="Chad Vidden" userId="fa919fd6-03f8-48d0-9b95-10ac8c9672df" providerId="ADAL" clId="{0D92E75A-0F1F-4DE8-A849-57939D24CFE4}" dt="2020-04-07T02:38:42.426" v="12"/>
          <ac:inkMkLst>
            <pc:docMk/>
            <pc:sldMk cId="2794664127" sldId="258"/>
            <ac:inkMk id="3" creationId="{98EEC423-B973-434B-919D-11CC2B5E5250}"/>
          </ac:inkMkLst>
        </pc:inkChg>
      </pc:sldChg>
      <pc:sldChg chg="addSp">
        <pc:chgData name="Chad Vidden" userId="fa919fd6-03f8-48d0-9b95-10ac8c9672df" providerId="ADAL" clId="{0D92E75A-0F1F-4DE8-A849-57939D24CFE4}" dt="2020-04-07T02:38:42.426" v="12"/>
        <pc:sldMkLst>
          <pc:docMk/>
          <pc:sldMk cId="731333022" sldId="259"/>
        </pc:sldMkLst>
        <pc:inkChg chg="add">
          <ac:chgData name="Chad Vidden" userId="fa919fd6-03f8-48d0-9b95-10ac8c9672df" providerId="ADAL" clId="{0D92E75A-0F1F-4DE8-A849-57939D24CFE4}" dt="2020-04-07T02:38:42.426" v="12"/>
          <ac:inkMkLst>
            <pc:docMk/>
            <pc:sldMk cId="731333022" sldId="259"/>
            <ac:inkMk id="3" creationId="{2BEBBE85-8B4B-4E1D-9F06-F6DFBAE2BED1}"/>
          </ac:inkMkLst>
        </pc:inkChg>
      </pc:sldChg>
      <pc:sldChg chg="addSp">
        <pc:chgData name="Chad Vidden" userId="fa919fd6-03f8-48d0-9b95-10ac8c9672df" providerId="ADAL" clId="{0D92E75A-0F1F-4DE8-A849-57939D24CFE4}" dt="2020-04-07T02:38:42.426" v="12"/>
        <pc:sldMkLst>
          <pc:docMk/>
          <pc:sldMk cId="3419939895" sldId="260"/>
        </pc:sldMkLst>
        <pc:inkChg chg="add">
          <ac:chgData name="Chad Vidden" userId="fa919fd6-03f8-48d0-9b95-10ac8c9672df" providerId="ADAL" clId="{0D92E75A-0F1F-4DE8-A849-57939D24CFE4}" dt="2020-04-07T02:38:42.426" v="12"/>
          <ac:inkMkLst>
            <pc:docMk/>
            <pc:sldMk cId="3419939895" sldId="260"/>
            <ac:inkMk id="3" creationId="{8FB3A811-B903-4656-9DF6-AEEB91848AB1}"/>
          </ac:inkMkLst>
        </pc:inkChg>
      </pc:sldChg>
      <pc:sldChg chg="addSp">
        <pc:chgData name="Chad Vidden" userId="fa919fd6-03f8-48d0-9b95-10ac8c9672df" providerId="ADAL" clId="{0D92E75A-0F1F-4DE8-A849-57939D24CFE4}" dt="2020-04-07T02:38:42.426" v="12"/>
        <pc:sldMkLst>
          <pc:docMk/>
          <pc:sldMk cId="2008025006" sldId="261"/>
        </pc:sldMkLst>
        <pc:inkChg chg="add">
          <ac:chgData name="Chad Vidden" userId="fa919fd6-03f8-48d0-9b95-10ac8c9672df" providerId="ADAL" clId="{0D92E75A-0F1F-4DE8-A849-57939D24CFE4}" dt="2020-04-07T02:38:42.426" v="12"/>
          <ac:inkMkLst>
            <pc:docMk/>
            <pc:sldMk cId="2008025006" sldId="261"/>
            <ac:inkMk id="3" creationId="{4D00E680-9EAB-4A81-AD33-BC932FDC9124}"/>
          </ac:inkMkLst>
        </pc:inkChg>
      </pc:sldChg>
      <pc:sldChg chg="addSp modNotesTx">
        <pc:chgData name="Chad Vidden" userId="fa919fd6-03f8-48d0-9b95-10ac8c9672df" providerId="ADAL" clId="{0D92E75A-0F1F-4DE8-A849-57939D24CFE4}" dt="2020-04-07T02:38:42.426" v="12"/>
        <pc:sldMkLst>
          <pc:docMk/>
          <pc:sldMk cId="1831996118" sldId="262"/>
        </pc:sldMkLst>
        <pc:inkChg chg="add">
          <ac:chgData name="Chad Vidden" userId="fa919fd6-03f8-48d0-9b95-10ac8c9672df" providerId="ADAL" clId="{0D92E75A-0F1F-4DE8-A849-57939D24CFE4}" dt="2020-04-07T02:38:42.426" v="12"/>
          <ac:inkMkLst>
            <pc:docMk/>
            <pc:sldMk cId="1831996118" sldId="262"/>
            <ac:inkMk id="3" creationId="{87CB99F5-DB17-4A59-B7A1-85CEF5E1F7C3}"/>
          </ac:inkMkLst>
        </pc:inkChg>
      </pc:sldChg>
      <pc:sldChg chg="add del">
        <pc:chgData name="Chad Vidden" userId="fa919fd6-03f8-48d0-9b95-10ac8c9672df" providerId="ADAL" clId="{0D92E75A-0F1F-4DE8-A849-57939D24CFE4}" dt="2020-04-07T02:03:44.863" v="11" actId="2696"/>
        <pc:sldMkLst>
          <pc:docMk/>
          <pc:sldMk cId="775828528" sldId="263"/>
        </pc:sldMkLst>
      </pc:sldChg>
    </pc:docChg>
  </pc:docChgLst>
  <pc:docChgLst>
    <pc:chgData name="Chad Vidden" userId="S::cvidden@uwlax.edu::fa919fd6-03f8-48d0-9b95-10ac8c9672df" providerId="AD" clId="Web-{2866078A-D5BA-4A86-8251-588E31CBD019}"/>
    <pc:docChg chg="addSld delSld modSld">
      <pc:chgData name="Chad Vidden" userId="S::cvidden@uwlax.edu::fa919fd6-03f8-48d0-9b95-10ac8c9672df" providerId="AD" clId="Web-{2866078A-D5BA-4A86-8251-588E31CBD019}" dt="2020-04-23T15:40:02.397" v="521"/>
      <pc:docMkLst>
        <pc:docMk/>
      </pc:docMkLst>
      <pc:sldChg chg="modSp">
        <pc:chgData name="Chad Vidden" userId="S::cvidden@uwlax.edu::fa919fd6-03f8-48d0-9b95-10ac8c9672df" providerId="AD" clId="Web-{2866078A-D5BA-4A86-8251-588E31CBD019}" dt="2020-04-23T15:15:51.734" v="53" actId="20577"/>
        <pc:sldMkLst>
          <pc:docMk/>
          <pc:sldMk cId="650494771" sldId="256"/>
        </pc:sldMkLst>
        <pc:spChg chg="mod">
          <ac:chgData name="Chad Vidden" userId="S::cvidden@uwlax.edu::fa919fd6-03f8-48d0-9b95-10ac8c9672df" providerId="AD" clId="Web-{2866078A-D5BA-4A86-8251-588E31CBD019}" dt="2020-04-23T15:15:47.874" v="50" actId="20577"/>
          <ac:spMkLst>
            <pc:docMk/>
            <pc:sldMk cId="650494771" sldId="256"/>
            <ac:spMk id="2" creationId="{039BE855-CF54-4703-A495-88EC5AF93F05}"/>
          </ac:spMkLst>
        </pc:spChg>
        <pc:spChg chg="mod">
          <ac:chgData name="Chad Vidden" userId="S::cvidden@uwlax.edu::fa919fd6-03f8-48d0-9b95-10ac8c9672df" providerId="AD" clId="Web-{2866078A-D5BA-4A86-8251-588E31CBD019}" dt="2020-04-23T15:15:51.734" v="53" actId="20577"/>
          <ac:spMkLst>
            <pc:docMk/>
            <pc:sldMk cId="650494771" sldId="256"/>
            <ac:spMk id="3" creationId="{A9E7664B-FF9F-4B13-8597-43EA9CC3F60B}"/>
          </ac:spMkLst>
        </pc:spChg>
      </pc:sldChg>
      <pc:sldChg chg="delSp">
        <pc:chgData name="Chad Vidden" userId="S::cvidden@uwlax.edu::fa919fd6-03f8-48d0-9b95-10ac8c9672df" providerId="AD" clId="Web-{2866078A-D5BA-4A86-8251-588E31CBD019}" dt="2020-04-23T15:15:55.703" v="56"/>
        <pc:sldMkLst>
          <pc:docMk/>
          <pc:sldMk cId="2794664127" sldId="258"/>
        </pc:sldMkLst>
        <pc:inkChg chg="del">
          <ac:chgData name="Chad Vidden" userId="S::cvidden@uwlax.edu::fa919fd6-03f8-48d0-9b95-10ac8c9672df" providerId="AD" clId="Web-{2866078A-D5BA-4A86-8251-588E31CBD019}" dt="2020-04-23T15:15:55.703" v="56"/>
          <ac:inkMkLst>
            <pc:docMk/>
            <pc:sldMk cId="2794664127" sldId="258"/>
            <ac:inkMk id="3" creationId="{F76C21F4-B4DB-4B73-8BFF-E31F21AD7E16}"/>
          </ac:inkMkLst>
        </pc:inkChg>
      </pc:sldChg>
      <pc:sldChg chg="delSp modNotes">
        <pc:chgData name="Chad Vidden" userId="S::cvidden@uwlax.edu::fa919fd6-03f8-48d0-9b95-10ac8c9672df" providerId="AD" clId="Web-{2866078A-D5BA-4A86-8251-588E31CBD019}" dt="2020-04-23T15:25:59.757" v="83"/>
        <pc:sldMkLst>
          <pc:docMk/>
          <pc:sldMk cId="1831996118" sldId="262"/>
        </pc:sldMkLst>
        <pc:inkChg chg="del">
          <ac:chgData name="Chad Vidden" userId="S::cvidden@uwlax.edu::fa919fd6-03f8-48d0-9b95-10ac8c9672df" providerId="AD" clId="Web-{2866078A-D5BA-4A86-8251-588E31CBD019}" dt="2020-04-23T15:16:08.859" v="57"/>
          <ac:inkMkLst>
            <pc:docMk/>
            <pc:sldMk cId="1831996118" sldId="262"/>
            <ac:inkMk id="3" creationId="{B213790B-AE2C-401A-94AF-77AAF07966D7}"/>
          </ac:inkMkLst>
        </pc:inkChg>
      </pc:sldChg>
      <pc:sldChg chg="del">
        <pc:chgData name="Chad Vidden" userId="S::cvidden@uwlax.edu::fa919fd6-03f8-48d0-9b95-10ac8c9672df" providerId="AD" clId="Web-{2866078A-D5BA-4A86-8251-588E31CBD019}" dt="2020-04-23T15:16:16.938" v="59"/>
        <pc:sldMkLst>
          <pc:docMk/>
          <pc:sldMk cId="429052514" sldId="263"/>
        </pc:sldMkLst>
      </pc:sldChg>
      <pc:sldChg chg="modSp new modNotes">
        <pc:chgData name="Chad Vidden" userId="S::cvidden@uwlax.edu::fa919fd6-03f8-48d0-9b95-10ac8c9672df" providerId="AD" clId="Web-{2866078A-D5BA-4A86-8251-588E31CBD019}" dt="2020-04-23T15:29:35.734" v="226" actId="20577"/>
        <pc:sldMkLst>
          <pc:docMk/>
          <pc:sldMk cId="3820838845" sldId="263"/>
        </pc:sldMkLst>
        <pc:spChg chg="mod">
          <ac:chgData name="Chad Vidden" userId="S::cvidden@uwlax.edu::fa919fd6-03f8-48d0-9b95-10ac8c9672df" providerId="AD" clId="Web-{2866078A-D5BA-4A86-8251-588E31CBD019}" dt="2020-04-23T15:29:35.734" v="226" actId="20577"/>
          <ac:spMkLst>
            <pc:docMk/>
            <pc:sldMk cId="3820838845" sldId="263"/>
            <ac:spMk id="2" creationId="{AA978893-C7AE-4473-BAA8-C5CEFF314703}"/>
          </ac:spMkLst>
        </pc:spChg>
      </pc:sldChg>
      <pc:sldChg chg="del">
        <pc:chgData name="Chad Vidden" userId="S::cvidden@uwlax.edu::fa919fd6-03f8-48d0-9b95-10ac8c9672df" providerId="AD" clId="Web-{2866078A-D5BA-4A86-8251-588E31CBD019}" dt="2020-04-23T15:16:16.907" v="58"/>
        <pc:sldMkLst>
          <pc:docMk/>
          <pc:sldMk cId="1136512266" sldId="264"/>
        </pc:sldMkLst>
      </pc:sldChg>
      <pc:sldChg chg="modSp new modNotes">
        <pc:chgData name="Chad Vidden" userId="S::cvidden@uwlax.edu::fa919fd6-03f8-48d0-9b95-10ac8c9672df" providerId="AD" clId="Web-{2866078A-D5BA-4A86-8251-588E31CBD019}" dt="2020-04-23T15:32:40.037" v="294"/>
        <pc:sldMkLst>
          <pc:docMk/>
          <pc:sldMk cId="1646216611" sldId="264"/>
        </pc:sldMkLst>
        <pc:spChg chg="mod">
          <ac:chgData name="Chad Vidden" userId="S::cvidden@uwlax.edu::fa919fd6-03f8-48d0-9b95-10ac8c9672df" providerId="AD" clId="Web-{2866078A-D5BA-4A86-8251-588E31CBD019}" dt="2020-04-23T15:29:52.203" v="266" actId="20577"/>
          <ac:spMkLst>
            <pc:docMk/>
            <pc:sldMk cId="1646216611" sldId="264"/>
            <ac:spMk id="2" creationId="{4E65FC09-D0AF-4853-B6D5-AC7D5D5C8C2B}"/>
          </ac:spMkLst>
        </pc:spChg>
      </pc:sldChg>
      <pc:sldChg chg="modSp new modNotes">
        <pc:chgData name="Chad Vidden" userId="S::cvidden@uwlax.edu::fa919fd6-03f8-48d0-9b95-10ac8c9672df" providerId="AD" clId="Web-{2866078A-D5BA-4A86-8251-588E31CBD019}" dt="2020-04-23T15:36:05.232" v="330"/>
        <pc:sldMkLst>
          <pc:docMk/>
          <pc:sldMk cId="157639163" sldId="265"/>
        </pc:sldMkLst>
        <pc:spChg chg="mod">
          <ac:chgData name="Chad Vidden" userId="S::cvidden@uwlax.edu::fa919fd6-03f8-48d0-9b95-10ac8c9672df" providerId="AD" clId="Web-{2866078A-D5BA-4A86-8251-588E31CBD019}" dt="2020-04-23T15:32:45.475" v="300" actId="20577"/>
          <ac:spMkLst>
            <pc:docMk/>
            <pc:sldMk cId="157639163" sldId="265"/>
            <ac:spMk id="2" creationId="{57C02D0F-0C51-4910-9C3E-70530227782A}"/>
          </ac:spMkLst>
        </pc:spChg>
      </pc:sldChg>
      <pc:sldChg chg="modSp new modNotes">
        <pc:chgData name="Chad Vidden" userId="S::cvidden@uwlax.edu::fa919fd6-03f8-48d0-9b95-10ac8c9672df" providerId="AD" clId="Web-{2866078A-D5BA-4A86-8251-588E31CBD019}" dt="2020-04-23T15:37:21.954" v="382"/>
        <pc:sldMkLst>
          <pc:docMk/>
          <pc:sldMk cId="1580263376" sldId="266"/>
        </pc:sldMkLst>
        <pc:spChg chg="mod">
          <ac:chgData name="Chad Vidden" userId="S::cvidden@uwlax.edu::fa919fd6-03f8-48d0-9b95-10ac8c9672df" providerId="AD" clId="Web-{2866078A-D5BA-4A86-8251-588E31CBD019}" dt="2020-04-23T15:36:13.561" v="335" actId="20577"/>
          <ac:spMkLst>
            <pc:docMk/>
            <pc:sldMk cId="1580263376" sldId="266"/>
            <ac:spMk id="2" creationId="{BA1EF0C4-2B2E-4ABC-BD24-0B819C9B943F}"/>
          </ac:spMkLst>
        </pc:spChg>
      </pc:sldChg>
      <pc:sldChg chg="modSp new modNotes">
        <pc:chgData name="Chad Vidden" userId="S::cvidden@uwlax.edu::fa919fd6-03f8-48d0-9b95-10ac8c9672df" providerId="AD" clId="Web-{2866078A-D5BA-4A86-8251-588E31CBD019}" dt="2020-04-23T15:40:02.397" v="521"/>
        <pc:sldMkLst>
          <pc:docMk/>
          <pc:sldMk cId="36125668" sldId="267"/>
        </pc:sldMkLst>
        <pc:spChg chg="mod">
          <ac:chgData name="Chad Vidden" userId="S::cvidden@uwlax.edu::fa919fd6-03f8-48d0-9b95-10ac8c9672df" providerId="AD" clId="Web-{2866078A-D5BA-4A86-8251-588E31CBD019}" dt="2020-04-23T15:37:38.830" v="416" actId="20577"/>
          <ac:spMkLst>
            <pc:docMk/>
            <pc:sldMk cId="36125668" sldId="267"/>
            <ac:spMk id="2" creationId="{D500BFB5-2797-45C4-8527-2E153B90A570}"/>
          </ac:spMkLst>
        </pc:spChg>
      </pc:sldChg>
    </pc:docChg>
  </pc:docChgLst>
  <pc:docChgLst>
    <pc:chgData name="Chad Vidden" userId="S::cvidden@uwlax.edu::fa919fd6-03f8-48d0-9b95-10ac8c9672df" providerId="AD" clId="Web-{37904B6A-ADA4-F11B-A7A7-CEB7D000A839}"/>
    <pc:docChg chg="addSld delSld modSld">
      <pc:chgData name="Chad Vidden" userId="S::cvidden@uwlax.edu::fa919fd6-03f8-48d0-9b95-10ac8c9672df" providerId="AD" clId="Web-{37904B6A-ADA4-F11B-A7A7-CEB7D000A839}" dt="2020-04-28T01:33:26.530" v="471"/>
      <pc:docMkLst>
        <pc:docMk/>
      </pc:docMkLst>
      <pc:sldChg chg="delSp modSp">
        <pc:chgData name="Chad Vidden" userId="S::cvidden@uwlax.edu::fa919fd6-03f8-48d0-9b95-10ac8c9672df" providerId="AD" clId="Web-{37904B6A-ADA4-F11B-A7A7-CEB7D000A839}" dt="2020-04-28T01:20:47.377" v="63" actId="20577"/>
        <pc:sldMkLst>
          <pc:docMk/>
          <pc:sldMk cId="650494771" sldId="256"/>
        </pc:sldMkLst>
        <pc:spChg chg="mod">
          <ac:chgData name="Chad Vidden" userId="S::cvidden@uwlax.edu::fa919fd6-03f8-48d0-9b95-10ac8c9672df" providerId="AD" clId="Web-{37904B6A-ADA4-F11B-A7A7-CEB7D000A839}" dt="2020-04-28T01:17:20.716" v="22" actId="20577"/>
          <ac:spMkLst>
            <pc:docMk/>
            <pc:sldMk cId="650494771" sldId="256"/>
            <ac:spMk id="2" creationId="{039BE855-CF54-4703-A495-88EC5AF93F05}"/>
          </ac:spMkLst>
        </pc:spChg>
        <pc:spChg chg="mod">
          <ac:chgData name="Chad Vidden" userId="S::cvidden@uwlax.edu::fa919fd6-03f8-48d0-9b95-10ac8c9672df" providerId="AD" clId="Web-{37904B6A-ADA4-F11B-A7A7-CEB7D000A839}" dt="2020-04-28T01:20:47.377" v="63" actId="20577"/>
          <ac:spMkLst>
            <pc:docMk/>
            <pc:sldMk cId="650494771" sldId="256"/>
            <ac:spMk id="3" creationId="{A9E7664B-FF9F-4B13-8597-43EA9CC3F60B}"/>
          </ac:spMkLst>
        </pc:spChg>
        <pc:inkChg chg="del">
          <ac:chgData name="Chad Vidden" userId="S::cvidden@uwlax.edu::fa919fd6-03f8-48d0-9b95-10ac8c9672df" providerId="AD" clId="Web-{37904B6A-ADA4-F11B-A7A7-CEB7D000A839}" dt="2020-04-28T01:17:07.075" v="0"/>
          <ac:inkMkLst>
            <pc:docMk/>
            <pc:sldMk cId="650494771" sldId="256"/>
            <ac:inkMk id="4" creationId="{BE9E6481-A3E3-4581-B859-B916A879F7B3}"/>
          </ac:inkMkLst>
        </pc:inkChg>
      </pc:sldChg>
      <pc:sldChg chg="delSp">
        <pc:chgData name="Chad Vidden" userId="S::cvidden@uwlax.edu::fa919fd6-03f8-48d0-9b95-10ac8c9672df" providerId="AD" clId="Web-{37904B6A-ADA4-F11B-A7A7-CEB7D000A839}" dt="2020-04-28T01:17:39.498" v="33"/>
        <pc:sldMkLst>
          <pc:docMk/>
          <pc:sldMk cId="2794664127" sldId="258"/>
        </pc:sldMkLst>
        <pc:inkChg chg="del">
          <ac:chgData name="Chad Vidden" userId="S::cvidden@uwlax.edu::fa919fd6-03f8-48d0-9b95-10ac8c9672df" providerId="AD" clId="Web-{37904B6A-ADA4-F11B-A7A7-CEB7D000A839}" dt="2020-04-28T01:17:39.498" v="33"/>
          <ac:inkMkLst>
            <pc:docMk/>
            <pc:sldMk cId="2794664127" sldId="258"/>
            <ac:inkMk id="3" creationId="{2404CFA5-0EC3-4A82-98FC-7001A963CBDF}"/>
          </ac:inkMkLst>
        </pc:inkChg>
      </pc:sldChg>
      <pc:sldChg chg="modSp new modNotes">
        <pc:chgData name="Chad Vidden" userId="S::cvidden@uwlax.edu::fa919fd6-03f8-48d0-9b95-10ac8c9672df" providerId="AD" clId="Web-{37904B6A-ADA4-F11B-A7A7-CEB7D000A839}" dt="2020-04-28T01:25:14.991" v="250"/>
        <pc:sldMkLst>
          <pc:docMk/>
          <pc:sldMk cId="868198141" sldId="259"/>
        </pc:sldMkLst>
        <pc:spChg chg="mod">
          <ac:chgData name="Chad Vidden" userId="S::cvidden@uwlax.edu::fa919fd6-03f8-48d0-9b95-10ac8c9672df" providerId="AD" clId="Web-{37904B6A-ADA4-F11B-A7A7-CEB7D000A839}" dt="2020-04-28T01:20:56.799" v="79" actId="20577"/>
          <ac:spMkLst>
            <pc:docMk/>
            <pc:sldMk cId="868198141" sldId="259"/>
            <ac:spMk id="2" creationId="{E5AF08C3-522D-4B53-81D0-6D594771E0F9}"/>
          </ac:spMkLst>
        </pc:spChg>
      </pc:sldChg>
      <pc:sldChg chg="delSp modSp new modNotes">
        <pc:chgData name="Chad Vidden" userId="S::cvidden@uwlax.edu::fa919fd6-03f8-48d0-9b95-10ac8c9672df" providerId="AD" clId="Web-{37904B6A-ADA4-F11B-A7A7-CEB7D000A839}" dt="2020-04-28T01:24:07.208" v="208"/>
        <pc:sldMkLst>
          <pc:docMk/>
          <pc:sldMk cId="122329761" sldId="260"/>
        </pc:sldMkLst>
        <pc:spChg chg="mod">
          <ac:chgData name="Chad Vidden" userId="S::cvidden@uwlax.edu::fa919fd6-03f8-48d0-9b95-10ac8c9672df" providerId="AD" clId="Web-{37904B6A-ADA4-F11B-A7A7-CEB7D000A839}" dt="2020-04-28T01:22:29.144" v="109" actId="20577"/>
          <ac:spMkLst>
            <pc:docMk/>
            <pc:sldMk cId="122329761" sldId="260"/>
            <ac:spMk id="2" creationId="{50B7DAF0-0152-4859-8E7F-1FA6C78BFBB9}"/>
          </ac:spMkLst>
        </pc:spChg>
        <pc:spChg chg="del">
          <ac:chgData name="Chad Vidden" userId="S::cvidden@uwlax.edu::fa919fd6-03f8-48d0-9b95-10ac8c9672df" providerId="AD" clId="Web-{37904B6A-ADA4-F11B-A7A7-CEB7D000A839}" dt="2020-04-28T01:22:41.582" v="112"/>
          <ac:spMkLst>
            <pc:docMk/>
            <pc:sldMk cId="122329761" sldId="260"/>
            <ac:spMk id="3" creationId="{E88420E0-55A0-415D-B40C-E820283604C9}"/>
          </ac:spMkLst>
        </pc:spChg>
      </pc:sldChg>
      <pc:sldChg chg="modSp new modNotes">
        <pc:chgData name="Chad Vidden" userId="S::cvidden@uwlax.edu::fa919fd6-03f8-48d0-9b95-10ac8c9672df" providerId="AD" clId="Web-{37904B6A-ADA4-F11B-A7A7-CEB7D000A839}" dt="2020-04-28T01:25:53.897" v="334"/>
        <pc:sldMkLst>
          <pc:docMk/>
          <pc:sldMk cId="1817800518" sldId="261"/>
        </pc:sldMkLst>
        <pc:spChg chg="mod">
          <ac:chgData name="Chad Vidden" userId="S::cvidden@uwlax.edu::fa919fd6-03f8-48d0-9b95-10ac8c9672df" providerId="AD" clId="Web-{37904B6A-ADA4-F11B-A7A7-CEB7D000A839}" dt="2020-04-28T01:25:24.100" v="287" actId="20577"/>
          <ac:spMkLst>
            <pc:docMk/>
            <pc:sldMk cId="1817800518" sldId="261"/>
            <ac:spMk id="2" creationId="{A3250A13-5878-42DB-BD3B-BED0A8A77494}"/>
          </ac:spMkLst>
        </pc:spChg>
      </pc:sldChg>
      <pc:sldChg chg="modSp new modNotes">
        <pc:chgData name="Chad Vidden" userId="S::cvidden@uwlax.edu::fa919fd6-03f8-48d0-9b95-10ac8c9672df" providerId="AD" clId="Web-{37904B6A-ADA4-F11B-A7A7-CEB7D000A839}" dt="2020-04-28T01:29:22.979" v="397"/>
        <pc:sldMkLst>
          <pc:docMk/>
          <pc:sldMk cId="1805296747" sldId="262"/>
        </pc:sldMkLst>
        <pc:spChg chg="mod">
          <ac:chgData name="Chad Vidden" userId="S::cvidden@uwlax.edu::fa919fd6-03f8-48d0-9b95-10ac8c9672df" providerId="AD" clId="Web-{37904B6A-ADA4-F11B-A7A7-CEB7D000A839}" dt="2020-04-28T01:29:19.995" v="393" actId="20577"/>
          <ac:spMkLst>
            <pc:docMk/>
            <pc:sldMk cId="1805296747" sldId="262"/>
            <ac:spMk id="2" creationId="{39D1BFB2-A951-4F15-A430-CCA6FAA7F2B6}"/>
          </ac:spMkLst>
        </pc:spChg>
      </pc:sldChg>
      <pc:sldChg chg="del">
        <pc:chgData name="Chad Vidden" userId="S::cvidden@uwlax.edu::fa919fd6-03f8-48d0-9b95-10ac8c9672df" providerId="AD" clId="Web-{37904B6A-ADA4-F11B-A7A7-CEB7D000A839}" dt="2020-04-28T01:17:31.138" v="32"/>
        <pc:sldMkLst>
          <pc:docMk/>
          <pc:sldMk cId="1831996118" sldId="262"/>
        </pc:sldMkLst>
      </pc:sldChg>
      <pc:sldChg chg="modSp new modNotes">
        <pc:chgData name="Chad Vidden" userId="S::cvidden@uwlax.edu::fa919fd6-03f8-48d0-9b95-10ac8c9672df" providerId="AD" clId="Web-{37904B6A-ADA4-F11B-A7A7-CEB7D000A839}" dt="2020-04-28T01:32:20.904" v="434"/>
        <pc:sldMkLst>
          <pc:docMk/>
          <pc:sldMk cId="1429019538" sldId="263"/>
        </pc:sldMkLst>
        <pc:spChg chg="mod">
          <ac:chgData name="Chad Vidden" userId="S::cvidden@uwlax.edu::fa919fd6-03f8-48d0-9b95-10ac8c9672df" providerId="AD" clId="Web-{37904B6A-ADA4-F11B-A7A7-CEB7D000A839}" dt="2020-04-28T01:28:59.494" v="357" actId="20577"/>
          <ac:spMkLst>
            <pc:docMk/>
            <pc:sldMk cId="1429019538" sldId="263"/>
            <ac:spMk id="2" creationId="{1757D65A-3EB0-4CD0-8F4E-8C384B562D67}"/>
          </ac:spMkLst>
        </pc:spChg>
      </pc:sldChg>
      <pc:sldChg chg="del">
        <pc:chgData name="Chad Vidden" userId="S::cvidden@uwlax.edu::fa919fd6-03f8-48d0-9b95-10ac8c9672df" providerId="AD" clId="Web-{37904B6A-ADA4-F11B-A7A7-CEB7D000A839}" dt="2020-04-28T01:17:31.123" v="31"/>
        <pc:sldMkLst>
          <pc:docMk/>
          <pc:sldMk cId="3820838845" sldId="263"/>
        </pc:sldMkLst>
      </pc:sldChg>
      <pc:sldChg chg="del">
        <pc:chgData name="Chad Vidden" userId="S::cvidden@uwlax.edu::fa919fd6-03f8-48d0-9b95-10ac8c9672df" providerId="AD" clId="Web-{37904B6A-ADA4-F11B-A7A7-CEB7D000A839}" dt="2020-04-28T01:17:31.091" v="30"/>
        <pc:sldMkLst>
          <pc:docMk/>
          <pc:sldMk cId="1646216611" sldId="264"/>
        </pc:sldMkLst>
      </pc:sldChg>
      <pc:sldChg chg="modSp new">
        <pc:chgData name="Chad Vidden" userId="S::cvidden@uwlax.edu::fa919fd6-03f8-48d0-9b95-10ac8c9672df" providerId="AD" clId="Web-{37904B6A-ADA4-F11B-A7A7-CEB7D000A839}" dt="2020-04-28T01:29:47.495" v="418" actId="20577"/>
        <pc:sldMkLst>
          <pc:docMk/>
          <pc:sldMk cId="4223461431" sldId="264"/>
        </pc:sldMkLst>
        <pc:spChg chg="mod">
          <ac:chgData name="Chad Vidden" userId="S::cvidden@uwlax.edu::fa919fd6-03f8-48d0-9b95-10ac8c9672df" providerId="AD" clId="Web-{37904B6A-ADA4-F11B-A7A7-CEB7D000A839}" dt="2020-04-28T01:29:47.495" v="418" actId="20577"/>
          <ac:spMkLst>
            <pc:docMk/>
            <pc:sldMk cId="4223461431" sldId="264"/>
            <ac:spMk id="2" creationId="{2F4BFF16-C327-4225-8F2E-D2E05D3C6F67}"/>
          </ac:spMkLst>
        </pc:spChg>
      </pc:sldChg>
      <pc:sldChg chg="del">
        <pc:chgData name="Chad Vidden" userId="S::cvidden@uwlax.edu::fa919fd6-03f8-48d0-9b95-10ac8c9672df" providerId="AD" clId="Web-{37904B6A-ADA4-F11B-A7A7-CEB7D000A839}" dt="2020-04-28T01:17:31.076" v="29"/>
        <pc:sldMkLst>
          <pc:docMk/>
          <pc:sldMk cId="157639163" sldId="265"/>
        </pc:sldMkLst>
      </pc:sldChg>
      <pc:sldChg chg="modSp new modNotes">
        <pc:chgData name="Chad Vidden" userId="S::cvidden@uwlax.edu::fa919fd6-03f8-48d0-9b95-10ac8c9672df" providerId="AD" clId="Web-{37904B6A-ADA4-F11B-A7A7-CEB7D000A839}" dt="2020-04-28T01:33:26.530" v="471"/>
        <pc:sldMkLst>
          <pc:docMk/>
          <pc:sldMk cId="3452759372" sldId="265"/>
        </pc:sldMkLst>
        <pc:spChg chg="mod">
          <ac:chgData name="Chad Vidden" userId="S::cvidden@uwlax.edu::fa919fd6-03f8-48d0-9b95-10ac8c9672df" providerId="AD" clId="Web-{37904B6A-ADA4-F11B-A7A7-CEB7D000A839}" dt="2020-04-28T01:32:27.295" v="448" actId="20577"/>
          <ac:spMkLst>
            <pc:docMk/>
            <pc:sldMk cId="3452759372" sldId="265"/>
            <ac:spMk id="2" creationId="{2F237E00-2118-4681-A49C-831CEC2F6A67}"/>
          </ac:spMkLst>
        </pc:spChg>
      </pc:sldChg>
      <pc:sldChg chg="del">
        <pc:chgData name="Chad Vidden" userId="S::cvidden@uwlax.edu::fa919fd6-03f8-48d0-9b95-10ac8c9672df" providerId="AD" clId="Web-{37904B6A-ADA4-F11B-A7A7-CEB7D000A839}" dt="2020-04-28T01:17:31.044" v="28"/>
        <pc:sldMkLst>
          <pc:docMk/>
          <pc:sldMk cId="1580263376" sldId="266"/>
        </pc:sldMkLst>
      </pc:sldChg>
      <pc:sldChg chg="del">
        <pc:chgData name="Chad Vidden" userId="S::cvidden@uwlax.edu::fa919fd6-03f8-48d0-9b95-10ac8c9672df" providerId="AD" clId="Web-{37904B6A-ADA4-F11B-A7A7-CEB7D000A839}" dt="2020-04-28T01:17:31.029" v="27"/>
        <pc:sldMkLst>
          <pc:docMk/>
          <pc:sldMk cId="36125668" sldId="267"/>
        </pc:sldMkLst>
      </pc:sldChg>
    </pc:docChg>
  </pc:docChgLst>
  <pc:docChgLst>
    <pc:chgData name="Chad Vidden" userId="S::cvidden@uwlax.edu::fa919fd6-03f8-48d0-9b95-10ac8c9672df" providerId="AD" clId="Web-{976F2E84-E51D-29F1-5D2D-B7C4AC6B650E}"/>
    <pc:docChg chg="addSld delSld modSld">
      <pc:chgData name="Chad Vidden" userId="S::cvidden@uwlax.edu::fa919fd6-03f8-48d0-9b95-10ac8c9672df" providerId="AD" clId="Web-{976F2E84-E51D-29F1-5D2D-B7C4AC6B650E}" dt="2020-04-01T15:47:22.704" v="604"/>
      <pc:docMkLst>
        <pc:docMk/>
      </pc:docMkLst>
      <pc:sldChg chg="modSp">
        <pc:chgData name="Chad Vidden" userId="S::cvidden@uwlax.edu::fa919fd6-03f8-48d0-9b95-10ac8c9672df" providerId="AD" clId="Web-{976F2E84-E51D-29F1-5D2D-B7C4AC6B650E}" dt="2020-04-01T03:00:45.497" v="53" actId="20577"/>
        <pc:sldMkLst>
          <pc:docMk/>
          <pc:sldMk cId="650494771" sldId="256"/>
        </pc:sldMkLst>
        <pc:spChg chg="mod">
          <ac:chgData name="Chad Vidden" userId="S::cvidden@uwlax.edu::fa919fd6-03f8-48d0-9b95-10ac8c9672df" providerId="AD" clId="Web-{976F2E84-E51D-29F1-5D2D-B7C4AC6B650E}" dt="2020-04-01T03:00:37.996" v="37" actId="20577"/>
          <ac:spMkLst>
            <pc:docMk/>
            <pc:sldMk cId="650494771" sldId="256"/>
            <ac:spMk id="2" creationId="{039BE855-CF54-4703-A495-88EC5AF93F05}"/>
          </ac:spMkLst>
        </pc:spChg>
        <pc:spChg chg="mod">
          <ac:chgData name="Chad Vidden" userId="S::cvidden@uwlax.edu::fa919fd6-03f8-48d0-9b95-10ac8c9672df" providerId="AD" clId="Web-{976F2E84-E51D-29F1-5D2D-B7C4AC6B650E}" dt="2020-04-01T03:00:45.497" v="53" actId="20577"/>
          <ac:spMkLst>
            <pc:docMk/>
            <pc:sldMk cId="650494771" sldId="256"/>
            <ac:spMk id="3" creationId="{A9E7664B-FF9F-4B13-8597-43EA9CC3F60B}"/>
          </ac:spMkLst>
        </pc:spChg>
      </pc:sldChg>
      <pc:sldChg chg="del">
        <pc:chgData name="Chad Vidden" userId="S::cvidden@uwlax.edu::fa919fd6-03f8-48d0-9b95-10ac8c9672df" providerId="AD" clId="Web-{976F2E84-E51D-29F1-5D2D-B7C4AC6B650E}" dt="2020-04-01T03:00:59.935" v="57"/>
        <pc:sldMkLst>
          <pc:docMk/>
          <pc:sldMk cId="403596967" sldId="257"/>
        </pc:sldMkLst>
      </pc:sldChg>
      <pc:sldChg chg="delSp modSp">
        <pc:chgData name="Chad Vidden" userId="S::cvidden@uwlax.edu::fa919fd6-03f8-48d0-9b95-10ac8c9672df" providerId="AD" clId="Web-{976F2E84-E51D-29F1-5D2D-B7C4AC6B650E}" dt="2020-04-01T03:01:22.045" v="62" actId="20577"/>
        <pc:sldMkLst>
          <pc:docMk/>
          <pc:sldMk cId="2794664127" sldId="258"/>
        </pc:sldMkLst>
        <pc:spChg chg="mod">
          <ac:chgData name="Chad Vidden" userId="S::cvidden@uwlax.edu::fa919fd6-03f8-48d0-9b95-10ac8c9672df" providerId="AD" clId="Web-{976F2E84-E51D-29F1-5D2D-B7C4AC6B650E}" dt="2020-04-01T03:01:22.045" v="62" actId="20577"/>
          <ac:spMkLst>
            <pc:docMk/>
            <pc:sldMk cId="2794664127" sldId="258"/>
            <ac:spMk id="2" creationId="{0103A535-FB13-4EBB-BEB4-7B8A6B93EF09}"/>
          </ac:spMkLst>
        </pc:spChg>
        <pc:inkChg chg="del">
          <ac:chgData name="Chad Vidden" userId="S::cvidden@uwlax.edu::fa919fd6-03f8-48d0-9b95-10ac8c9672df" providerId="AD" clId="Web-{976F2E84-E51D-29F1-5D2D-B7C4AC6B650E}" dt="2020-04-01T03:01:15.920" v="61"/>
          <ac:inkMkLst>
            <pc:docMk/>
            <pc:sldMk cId="2794664127" sldId="258"/>
            <ac:inkMk id="3" creationId="{1C8998FF-824A-44E7-B262-B5B237884A6F}"/>
          </ac:inkMkLst>
        </pc:inkChg>
      </pc:sldChg>
      <pc:sldChg chg="delSp modSp new mod modClrScheme chgLayout modNotes">
        <pc:chgData name="Chad Vidden" userId="S::cvidden@uwlax.edu::fa919fd6-03f8-48d0-9b95-10ac8c9672df" providerId="AD" clId="Web-{976F2E84-E51D-29F1-5D2D-B7C4AC6B650E}" dt="2020-04-01T03:02:36.408" v="162"/>
        <pc:sldMkLst>
          <pc:docMk/>
          <pc:sldMk cId="731333022" sldId="259"/>
        </pc:sldMkLst>
        <pc:spChg chg="mod ord">
          <ac:chgData name="Chad Vidden" userId="S::cvidden@uwlax.edu::fa919fd6-03f8-48d0-9b95-10ac8c9672df" providerId="AD" clId="Web-{976F2E84-E51D-29F1-5D2D-B7C4AC6B650E}" dt="2020-04-01T03:01:57.656" v="123" actId="20577"/>
          <ac:spMkLst>
            <pc:docMk/>
            <pc:sldMk cId="731333022" sldId="259"/>
            <ac:spMk id="2" creationId="{83ADDD7C-00D2-4E2C-924B-504F60202A4F}"/>
          </ac:spMkLst>
        </pc:spChg>
        <pc:spChg chg="del">
          <ac:chgData name="Chad Vidden" userId="S::cvidden@uwlax.edu::fa919fd6-03f8-48d0-9b95-10ac8c9672df" providerId="AD" clId="Web-{976F2E84-E51D-29F1-5D2D-B7C4AC6B650E}" dt="2020-04-01T03:01:33.530" v="66"/>
          <ac:spMkLst>
            <pc:docMk/>
            <pc:sldMk cId="731333022" sldId="259"/>
            <ac:spMk id="3" creationId="{F5D45524-B884-48D3-9DCB-60B3FA8A1D22}"/>
          </ac:spMkLst>
        </pc:spChg>
      </pc:sldChg>
      <pc:sldChg chg="del">
        <pc:chgData name="Chad Vidden" userId="S::cvidden@uwlax.edu::fa919fd6-03f8-48d0-9b95-10ac8c9672df" providerId="AD" clId="Web-{976F2E84-E51D-29F1-5D2D-B7C4AC6B650E}" dt="2020-04-01T03:01:00.044" v="60"/>
        <pc:sldMkLst>
          <pc:docMk/>
          <pc:sldMk cId="738511991" sldId="259"/>
        </pc:sldMkLst>
      </pc:sldChg>
      <pc:sldChg chg="modSp new modNotes">
        <pc:chgData name="Chad Vidden" userId="S::cvidden@uwlax.edu::fa919fd6-03f8-48d0-9b95-10ac8c9672df" providerId="AD" clId="Web-{976F2E84-E51D-29F1-5D2D-B7C4AC6B650E}" dt="2020-04-01T03:05:32.900" v="296"/>
        <pc:sldMkLst>
          <pc:docMk/>
          <pc:sldMk cId="2436658890" sldId="260"/>
        </pc:sldMkLst>
        <pc:spChg chg="mod">
          <ac:chgData name="Chad Vidden" userId="S::cvidden@uwlax.edu::fa919fd6-03f8-48d0-9b95-10ac8c9672df" providerId="AD" clId="Web-{976F2E84-E51D-29F1-5D2D-B7C4AC6B650E}" dt="2020-04-01T03:02:51.377" v="188" actId="20577"/>
          <ac:spMkLst>
            <pc:docMk/>
            <pc:sldMk cId="2436658890" sldId="260"/>
            <ac:spMk id="2" creationId="{C542EB2A-86C5-40CB-9338-52C0A6B8E721}"/>
          </ac:spMkLst>
        </pc:spChg>
      </pc:sldChg>
      <pc:sldChg chg="del">
        <pc:chgData name="Chad Vidden" userId="S::cvidden@uwlax.edu::fa919fd6-03f8-48d0-9b95-10ac8c9672df" providerId="AD" clId="Web-{976F2E84-E51D-29F1-5D2D-B7C4AC6B650E}" dt="2020-04-01T03:01:00.013" v="59"/>
        <pc:sldMkLst>
          <pc:docMk/>
          <pc:sldMk cId="2863636253" sldId="260"/>
        </pc:sldMkLst>
      </pc:sldChg>
      <pc:sldChg chg="modSp new modNotes">
        <pc:chgData name="Chad Vidden" userId="S::cvidden@uwlax.edu::fa919fd6-03f8-48d0-9b95-10ac8c9672df" providerId="AD" clId="Web-{976F2E84-E51D-29F1-5D2D-B7C4AC6B650E}" dt="2020-04-01T03:09:13.894" v="358"/>
        <pc:sldMkLst>
          <pc:docMk/>
          <pc:sldMk cId="760829661" sldId="261"/>
        </pc:sldMkLst>
        <pc:spChg chg="mod">
          <ac:chgData name="Chad Vidden" userId="S::cvidden@uwlax.edu::fa919fd6-03f8-48d0-9b95-10ac8c9672df" providerId="AD" clId="Web-{976F2E84-E51D-29F1-5D2D-B7C4AC6B650E}" dt="2020-04-01T03:05:47.416" v="300" actId="20577"/>
          <ac:spMkLst>
            <pc:docMk/>
            <pc:sldMk cId="760829661" sldId="261"/>
            <ac:spMk id="2" creationId="{98A1BD8D-A2F5-4220-A253-9BF93BC6F95B}"/>
          </ac:spMkLst>
        </pc:spChg>
      </pc:sldChg>
      <pc:sldChg chg="del">
        <pc:chgData name="Chad Vidden" userId="S::cvidden@uwlax.edu::fa919fd6-03f8-48d0-9b95-10ac8c9672df" providerId="AD" clId="Web-{976F2E84-E51D-29F1-5D2D-B7C4AC6B650E}" dt="2020-04-01T03:00:59.982" v="58"/>
        <pc:sldMkLst>
          <pc:docMk/>
          <pc:sldMk cId="2443307504" sldId="261"/>
        </pc:sldMkLst>
      </pc:sldChg>
      <pc:sldChg chg="modSp new modNotes">
        <pc:chgData name="Chad Vidden" userId="S::cvidden@uwlax.edu::fa919fd6-03f8-48d0-9b95-10ac8c9672df" providerId="AD" clId="Web-{976F2E84-E51D-29F1-5D2D-B7C4AC6B650E}" dt="2020-04-01T03:10:43.508" v="478"/>
        <pc:sldMkLst>
          <pc:docMk/>
          <pc:sldMk cId="382568378" sldId="262"/>
        </pc:sldMkLst>
        <pc:spChg chg="mod">
          <ac:chgData name="Chad Vidden" userId="S::cvidden@uwlax.edu::fa919fd6-03f8-48d0-9b95-10ac8c9672df" providerId="AD" clId="Web-{976F2E84-E51D-29F1-5D2D-B7C4AC6B650E}" dt="2020-04-01T03:09:25.973" v="374" actId="20577"/>
          <ac:spMkLst>
            <pc:docMk/>
            <pc:sldMk cId="382568378" sldId="262"/>
            <ac:spMk id="2" creationId="{71526A8E-2404-4F5F-B7C8-86679186F953}"/>
          </ac:spMkLst>
        </pc:spChg>
      </pc:sldChg>
      <pc:sldChg chg="del">
        <pc:chgData name="Chad Vidden" userId="S::cvidden@uwlax.edu::fa919fd6-03f8-48d0-9b95-10ac8c9672df" providerId="AD" clId="Web-{976F2E84-E51D-29F1-5D2D-B7C4AC6B650E}" dt="2020-04-01T03:00:59.904" v="56"/>
        <pc:sldMkLst>
          <pc:docMk/>
          <pc:sldMk cId="1582824043" sldId="262"/>
        </pc:sldMkLst>
      </pc:sldChg>
      <pc:sldChg chg="modSp new modNotes">
        <pc:chgData name="Chad Vidden" userId="S::cvidden@uwlax.edu::fa919fd6-03f8-48d0-9b95-10ac8c9672df" providerId="AD" clId="Web-{976F2E84-E51D-29F1-5D2D-B7C4AC6B650E}" dt="2020-04-01T03:11:42.417" v="530"/>
        <pc:sldMkLst>
          <pc:docMk/>
          <pc:sldMk cId="1320289313" sldId="263"/>
        </pc:sldMkLst>
        <pc:spChg chg="mod">
          <ac:chgData name="Chad Vidden" userId="S::cvidden@uwlax.edu::fa919fd6-03f8-48d0-9b95-10ac8c9672df" providerId="AD" clId="Web-{976F2E84-E51D-29F1-5D2D-B7C4AC6B650E}" dt="2020-04-01T03:11:06.181" v="492" actId="20577"/>
          <ac:spMkLst>
            <pc:docMk/>
            <pc:sldMk cId="1320289313" sldId="263"/>
            <ac:spMk id="2" creationId="{307A1DD1-5BE5-4DE5-990C-EB8CA119FAD7}"/>
          </ac:spMkLst>
        </pc:spChg>
      </pc:sldChg>
      <pc:sldChg chg="add replId">
        <pc:chgData name="Chad Vidden" userId="S::cvidden@uwlax.edu::fa919fd6-03f8-48d0-9b95-10ac8c9672df" providerId="AD" clId="Web-{976F2E84-E51D-29F1-5D2D-B7C4AC6B650E}" dt="2020-04-01T03:11:44.151" v="531"/>
        <pc:sldMkLst>
          <pc:docMk/>
          <pc:sldMk cId="3535864880" sldId="264"/>
        </pc:sldMkLst>
      </pc:sldChg>
      <pc:sldChg chg="modSp new modNotes">
        <pc:chgData name="Chad Vidden" userId="S::cvidden@uwlax.edu::fa919fd6-03f8-48d0-9b95-10ac8c9672df" providerId="AD" clId="Web-{976F2E84-E51D-29F1-5D2D-B7C4AC6B650E}" dt="2020-04-01T15:47:22.704" v="604"/>
        <pc:sldMkLst>
          <pc:docMk/>
          <pc:sldMk cId="874562959" sldId="265"/>
        </pc:sldMkLst>
        <pc:spChg chg="mod">
          <ac:chgData name="Chad Vidden" userId="S::cvidden@uwlax.edu::fa919fd6-03f8-48d0-9b95-10ac8c9672df" providerId="AD" clId="Web-{976F2E84-E51D-29F1-5D2D-B7C4AC6B650E}" dt="2020-04-01T03:12:24.731" v="549" actId="20577"/>
          <ac:spMkLst>
            <pc:docMk/>
            <pc:sldMk cId="874562959" sldId="265"/>
            <ac:spMk id="2" creationId="{3B8B10EE-9824-4862-8B41-E1E2E7426F0E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4-28T01:51:07.37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11321 7526 17 0,'0'0'8'0,"0"9"-1"0,0-9 9 16,0 0-15-16,0 0 1 16,0 0 1-16,0 0 1 15,3 0-4-15,1 3 0 16,-4-3 3-16,0 3 1 0,3 0-1 16,-3 0 0-16,4 4-1 15,-4-1 1-15,3 0-2 16,-3-3 1-16,4 4-1 15,-1-1 0-15,1 0-1 16,-1 4 1-16,4 2-1 16,-3-6 1-16,0 7 0 15,3 3 0-15,0-1 0 16,0-2 0-16,0 3-1 16,0-1 1-16,0-2 0 15,3-4 0-15,-3-3 0 16,1 4 1-16,-1-4 0 15,0-3 1-15,0 0-1 16,0 1 0-16,0-4-1 16,0-4 1-16,0-14 0 15,4-4 1-15,3-7-2 0,3-8 0 16,8-13 0 0,7-4 1-16,14-12-1 0,10-9 1 15,8-13-2-15,31-12 1 16,28-7-5-16,1-2 0 15,-1 21-11-15,-3-3 0 16</inkml:trace>
  <inkml:trace contextRef="#ctx0" brushRef="#br0" timeOffset="7536.118">14979 12383 6 0,'-4'-10'3'0,"4"4"0"16,0 6 3-16,0 0-1 16,4-3 0-16,-1 0 3 15,-3 3 1-15,4-3-11 16,0 0 0-16,3 0 8 16,0-1 0-16,0 1-1 0,3 3 1 15,4 0-2-15,4 0 0 16,0 0 1-16,3-3 0 15,-4 0-2-15,5 0 1 16,2 0-1-16,5 0 1 16,6 3-1-16,7 3 0 15,4 0-1-15,7 0 1 16,14 0-1-16,0 0 0 16,0-3-1-16,14 0 1 15,4 0-1-15,10 0 0 16,11-6 0-16,-7-7 0 0,10 1 0 15,11-4 0-15,7-3 0 16,0 4 0-16,7 2-1 16,7-2 1-16,-3-1-1 15,10-3 1-15,-3 6-1 16,6 1 0-16,-10-1 0 16,0 4 0-16,1 3-1 15,2 3 1-15,-17-1-1 16,-7 4 0-16,-3 7-2 15,-8 5 1-15,0-2-3 16,-10 2 1-16,-14 1-6 16,-11 6 0-16,-21-7-5 15,-14 1 1-15</inkml:trace>
  <inkml:trace contextRef="#ctx0" brushRef="#br0" timeOffset="17580.035">12799 3248 28 0,'-4'3'14'0,"1"4"-2"15,3-4 15-15,0 3-24 16,0-6 0-16,3 3 5 16,-3-3 0-16,0 0-8 15,7 7 0-15,4-7 6 16,3 0 0-16,7 3-1 0,4 3 1 16,0-3-2-16,10 0 1 15,4-3-2-15,-1 6 1 16,1-2-2-16,-7-1 0 15,-4-10-1-15,-3 11 0 16,-7-4-3-16,-4 0 1 16,-4 3-2-16,-3 3 1 15,-3 3 0-15,-4 4 0 16,-7 3 0-16,-4 2 0 0,-3 1 0 16,-4 0 0-16,1 3 0 15,-1-13 1-15,1 1-1 16,2-1 1-16,1 4-1 15,0 9 1-15,4 0 0 16,3 3 1-16,3 0 0 16,1-9 1-16,6 6 0 15,8-4 0-15,10 4 0 16,11 6 1-16,3 1 1 16,4-4 1-16,-1-3-2 15,-2 3 0-15,-5-6-1 16,-2-4 1-16,-5-5-2 15,-6 2 0-15,-7 10-2 16,-8 10 1-16,-10 5 0 16,-11-5 1-16,-6 8-1 15,-12 7 1-15,-2-3-3 0,-5-12 0 16,1-1-9-16,3 0 0 16,0 1-5-1,4-13 1-15</inkml:trace>
  <inkml:trace contextRef="#ctx0" brushRef="#br0" timeOffset="18510.716">14076 4054 39 0,'3'25'19'0,"-10"-3"-19"0,11-19 31 15,-4 4-31-15,0-7 1 16,0 6 0-16,0-6 0 16,0-6-1-16,0-10 0 0,0 3 0 15,0-5 1-15,3-7-1 16,4-4 0-16,4 1-1 15,0 0 1-15,3 9-1 16,3-3 1-16,1 10 0 16,0-4 0-16,-1 6 0 15,-3 7 1-15,4 6-1 16,-4 4 1-16,0 5-1 16,-3 4 1-16,-1-4-1 15,-3 4 1-15,1 0 0 16,-5 3 1-16,4-10-1 15,-3 4 1-15,-1-7-1 16,-3 3 1-16,4-2-1 16,-4-4 1-16,0-3-2 15,0 0 1-15,7-3-1 16,0-4 1-16,0-2-1 16,0-4 0-16,3-2 0 15,1-4 0-15,3 0 0 0,0 0 1 16,-3 4-1-16,3 5 0 15,0-2 0-15,-3 2 1 16,3 1-1-16,-4 6 1 16,4 3-1-16,-3 0 1 15,0 9-2-15,-1 0 1 16,1 1 0-16,-1 6 0 16,1 2-1-16,0 1 1 15,-4 0-3-15,3 0 1 16,1-7-5-16,-1-2 1 0,1 2-5 15,0 4 1-15,3-13-3 16,3-3 0-16</inkml:trace>
  <inkml:trace contextRef="#ctx0" brushRef="#br0" timeOffset="18781.085">14884 3941 45 0,'28'-25'22'0,"-14"19"-23"16,-14 6 46-16,4-6-44 15,-4 6 0-15,0 0 0 16,0-3 0-16,-4 3-1 16,-10 0 0-16,3 3 0 15,1 3 1-15,-8-3-2 16,4 6 1-16,0 7-1 16,3 9 1-16,1-12-1 15,6 9 0-15,1 6-2 16,3-12 1-16,7 6 0 0,3-7 1 15,1-5-2-15,-1-10 1 16,5-7-3-16,-1-2 1 16,3 9-8-16,1-13 0 15</inkml:trace>
  <inkml:trace contextRef="#ctx0" brushRef="#br0" timeOffset="19080.913">15064 4007 43 0,'3'3'21'0,"4"-12"-23"16,-7 3 32-16,4-4-30 15,-4-2 0-15,0-7 3 16,0-3 1-16,0 0-4 15,0 13 1-15,3-1 3 16,4-9 0-16,4 4-1 16,3-4 1-16,0 3-2 15,4 0 0-15,-1 7-3 16,5 0 1-16,-1 6-8 16,0 3 1-16,0 0-8 0,0 0 1 15</inkml:trace>
  <inkml:trace contextRef="#ctx0" brushRef="#br0" timeOffset="19412.753">15378 3860 46 0,'17'0'23'0,"4"12"-21"0,-6-12 36 15,-1 0-36-15,7-3 0 16,0-6 1-16,-3 6 0 0,-1 3-4 15,-3 0 0-15,-3-7 2 16,-4-5 0-16,-7-1-1 16,-4 1 0-16,-3 2-2 15,-3 4 1-15,-4 12-1 16,0 4 1-16,-1-4 0 16,5 13 0-16,3 9 1 15,7 7 0-15,3-7 2 16,8 9 0-16,3-5 0 15,7-1 1-15,7-9-2 16,4-3 1-16,0-10-6 16,3 1 0-16,1-7-11 15,-1-3 0-15</inkml:trace>
  <inkml:trace contextRef="#ctx0" brushRef="#br0" timeOffset="20777.997">17032 3813 39 0,'-32'9'19'0,"-21"19"-19"16,43-31 22-16,-11 6-23 15,7 4 1-15,-4-4 0 16,0 9 0-16,1 1 0 15,-1 3 1-15,0-4-1 16,4 1 0-16,7 2 1 16,4 7 0-16,6-6 1 15,4-4 0-15,4 4 2 16,3-3 1-16,11 2 0 16,3 1 0-16,0 3 0 15,4-7 0-15,-11-2-2 16,-3 6 1-16,-11-1-4 15,-4 4 1-15,-6 3-1 16,-4-6 0-16,-7-1-2 0,-4-5 1 16,4-4 0-16,-4 3 0 15,8-5 1-15,3-1 0 16,-1 0 0-16,5 0 1 16,3-3 0-16,7-3 0 15,7 3 1-15,4-6 0 16,17-1 0-16,0-5 0 15,8-7 0-15,3-9 1 16,3 3 0-16,-3 6 0 0,-4 0-1 16,-7 3 0-16,-6-6-1 15,-8 4 0-15,-4-1-2 16,-2 6 0-16,-5-3-2 16,1 4 1-16,-8 6-1 15,-6 6 1-15,-4 3-2 16,-7 6 0-16,-4 1 0 15,0-4 1-15,1 10 1 16,-1 2 0-16,4 4 1 16,3 3 0-16,8 1 1 15,3-1 0-15,10 0 0 16,8-3 0-16,3-4-3 16,4-8 0-16,7-4-5 15,6 0 1-15,5-6-2 16,3-6 1-16,-4 0 0 15,-3-7 1-15,-4-2 4 0,-3-14 1 16,-1 4 5-16,-2 10 0 16,-5-7 2-16,-2 3 1 15,-5-3 0-15,-3 6 1 16,-3 4-3-16,-4 2 1 16,-7 7-2-16,-4 3 1 15,-6 0-2-15,-4 10 1 16,-4-7-2-16,-3 3 0 15,0 3-1-15,0 7 0 16,-1 3 1-16,5 3 0 0,3 0 0 16,0 6 1-16,3-6-1 15,11 0 0-15,4-3 1 16,6 3 0-16,4-7-1 16,7 1 1-16,8-10-2 15,-1 1 0-15,4-7-1 16,3-4 1-16,0-5-4 15,0-10 1-15,8-12-1 16,6-7 1-16,8-18-1 16,-1-4 1-16,-3-9-3 15,3-6 1-15,-3-22 1 16,-3 15 0-16,-8-9-1 16,-7 3 1-16,-10-2 2 15,-11-5 1-15,-3 5 2 16,-8 17 1-16,-6 11 1 15,-4 8 0-15,-7 17 1 16,-8 15 0-16,-2 0-2 0,-8 25 0 16,-10 22-1-16,-1 28 1 15,1 10-1-15,3 9 0 16,4 35 0-16,10 12 1 16,11 3-1-16,3-3 1 15,1-3-1-15,-1-12 0 16,4-26-3-16,4-18 1 15,-1-16-4-15,4-19 1 16,0-16-6-16,-3-18 1 16,-1-10-4-16,-3 0 1 0</inkml:trace>
  <inkml:trace contextRef="#ctx0" brushRef="#br0" timeOffset="21003.865">17752 3941 37 0,'24'22'18'0,"22"-12"-17"15,-28-10 33-15,3 0-34 16,11 0 0-16,14 0-3 16,3 0 1-16,4 0-1 15,0 0 1-15,-4 0-5 16,-6 0 1-16,-4 0-5 15,-8 0 1-15,-3 3 0 16,-6 0 1-16</inkml:trace>
  <inkml:trace contextRef="#ctx0" brushRef="#br0" timeOffset="21153.881">18366 4073 38 0,'-7'9'19'0,"-8"23"-26"0,15-23 42 15,0 1-34-15,-3 2 0 16,3-2-1-16,0 2 0 15,0-6-2-15,0 1 0 16,0-7-5-16,0 0 1 16,0-13-5-16,0-9 0 0</inkml:trace>
  <inkml:trace contextRef="#ctx0" brushRef="#br0" timeOffset="21528.666">18373 3904 27 0,'17'15'13'0,"19"1"-8"15,-22-13 20-15,0 0-24 16,-4 0 1-16,8-3 1 16,-4 0 0-16,14-3-3 15,4-3 1-15,-4 0 2 16,-3-1 0-16,-4 1-1 15,-3 0 0-15,-4-3-2 16,-3-1 0-16,-4 4-1 0,-11 3 1 16,-7 6-1-16,-3 3 0 15,-3 4-1-15,-1 2 1 16,0 7-1-16,4 3 1 16,0-3-1-16,4 3 1 15,3 3-2-15,3 3 0 16,11-3 0-16,0-3 0 15,7-6-1-15,4-4 0 16,7-9-3-16,-1 4 0 16,-3-17-1-16,-3-2 1 15</inkml:trace>
  <inkml:trace contextRef="#ctx0" brushRef="#br0" timeOffset="21828.589">18771 3985 11 0,'0'-22'5'0,"7"16"8"0,-3 12 7 0,-1 4-17 16,4 5 1-1,4 7 5 1,-4-3 1-16,0 3-11 16,0-3 0-16,4-7 8 15,-4-2 1-15,3-1-2 16,1-2 0-16,3-7-3 16,0-7 0-16,0-5-1 15,4 5 0-15,3-2-2 16,-3 0 1-16,-4-1-1 15,0 4 1-15,-3 0 0 16,-1 3 0-16,1 3 0 16,3 3 1-16,-4 0-2 0,1-3 1 15,3 3-5-15,0 3 0 16,0 0-6-16,1 4 0 16,-1-7-5-16,0 3 0 15</inkml:trace>
  <inkml:trace contextRef="#ctx0" brushRef="#br0" timeOffset="22160.567">19537 3866 35 0,'14'0'17'0,"-21"13"-21"0,3-1 28 0,-6-2-24 16,-4 5 0-16,-4-2-1 15,0-1 1-15,1 1 0 16,3-4 1-16,-4 1 1 16,7-7 0-16,4 3 1 15,7-3 1-15,11 0 1 16,10 0 0-16,0 1 1 16,0-1 0-16,1 6-2 15,-5-9 0-15,-3 10-2 16,-3-1 1-16,0-9-3 15,-4 13 1-15,-7 8-2 16,-11 8 1-16,-7-7-6 16,-6 0 1-16,-5-4-10 0,1-2 1 15</inkml:trace>
  <inkml:trace contextRef="#ctx0" brushRef="#br0" timeOffset="22819.309">20267 2794 19 0,'-10'0'9'0,"2"18"-3"15,8-18 0-15,0 10-6 16,-3-1 0-16,-1 1 0 15,4-1 1-15,0 0-2 16,0 1 1-16,-3 2 0 16,-1-2 0-16,4-1 0 15,0-6 0-15,-3 4 2 0,3-7 0 16,-4 0 2-16,4 0 1 16,0 0 1-16,0 0 0 15,0 3 0-15,0 3 1 16,0-6-1-16,4 3 0 15,-4 3-2-15,3-6 0 16,-3 4-2-16,4-1 1 16,-1 0-2-16,-3 0 0 15,0 0-1-15,4 0 1 16,-4-3-1-16,3 7 1 16,1-4-1-16,-4-3 1 0,0 6-1 15,-4 6 1-15,4 17-1 16,0 5 1-16,4 26-1 15,3 2 0-15,0 7 0 16,4 13 1-16,-4 0-1 16,0-7 0-16,-7-6-4 15,0 0 1-15,-4-16-9 16,1-12 0-16,-4-10-2 16,3-9 1-16</inkml:trace>
  <inkml:trace contextRef="#ctx0" brushRef="#br0" timeOffset="23299.562">20493 4336 42 0,'14'-9'21'0,"0"-7"-26"0,-10 7 41 0,-1-4-36 16,-3 1 1-16,-3-4-1 15,-4 4 1-15,-8-7-2 16,-2 9 1-16,-4 4 0 16,-4 9 1-16,-3 4-1 15,0 2 0-15,3 7 0 16,7-1 1-16,4 7 0 16,3 3 0-16,4-6 0 15,7-3 0-15,4-4 0 16,3-2 0-16,7-4 0 15,0-15 0-15,4-7-1 16,-4 0 0-16,-3 4-2 16,-1-7 1-16,-6 6-8 15,-4 1 1-15,-4-4-5 16,-10 4 0-16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4-28T02:36:29.558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19025 5374 40 0,'-35'-18'20'0,"-92"-29"-22"0,85 31 21 16,-29-19-19-16,-17-5 0 0,-25-11 0 15,-28 8 0-15,-4-17 0 16,-24 3 0-16,-14-2 0 16,-11 6 0-16,-15 2-1 15,-6-2 0-15,-11 9-1 16,8 10 0-16,-8 15 1 15,0 9 0-15,0 14 0 16,-6 11 0-16,9 7 0 16,1 13 1-16,0-1 0 15,3 10 0-15,-3-6-2 16,21 3 0-16,0 6-1 16,0 6 1-16,28 6-2 15,10 1 1-15,22 12 0 16,18 7 0-16,28 8 0 15,20 1 1-15,19 9 1 16,28 4 0-16,21-4 2 16,28-3 0-16,18 3 1 15,28 10 1-15,35-1 0 0,22 14 0 16,31-7-1 0,32-7 1-16,24 10-2 0,26-16 0 15,17-9-1-15,17-3 0 16,19-9 0-16,6-20 0 15,4-9-1-15,3-15 1 16,-3-16-1-16,-4-19 1 16,-13-22 2-16,-12-22 0 0,-10-22 0 15,-38-19 1-15,-19-24 0 16,-20-23 0-16,-26-12-1 16,-27-10 1-16,-29-15-3 15,-31-1 0-15,-32-12-3 16,-32 4 1-16,-32 5-1 15,-31 7 0-15,-22 9 0 16,-38 13 0-16,-33 12 0 16,-38 16 1-16,-35 6 0 15,-39 23 0-15,-28 11-4 16,-32 20 0-16</inkml:trace>
  <inkml:trace contextRef="#ctx0" brushRef="#br0" timeOffset="4399.215">6756 11129 22 0,'42'-7'11'0,"18"4"-11"0,-42 3 12 0,17 3-12 15,-10 0 1-15,42 1-2 16,3-1 1-16,15 3-1 16,10 7 1-16,18-1 0 15,25 4 1-15,3-1 0 16,21 4 0-16,18 6 2 15,25 0 1-15,24 7 0 16,18 2 1-16,21 4-1 16,28 0 1-16,18-1-2 15,7 7 1-15,28-3-2 16,11-7 1-16,0 1-2 16,14 2 0-16,0-5-3 15,-11-4 1-15,1-12-1 16,-19-10 0-16,-6-19-1 15,-25-9 1-15,-14-18-1 16,-28-23 0-16,-15-9 2 0,-21-16 1 16,-31-6 0-16,-18-13 0 15,-21-6 1-15,-25-6 0 16,-28 6 1-16,-28 1 0 16,-22-11-2-16,-35 7 1 15,-31-6-1-15,-43 3 1 16,-25 0-2-16,-42-13 0 15,-38 10-2-15,-43 6 0 16,-29 9 0-16,-41 13 0 16,-18 12 0-16,-25 10 0 0,-25 10 0 15,-24 11 1-15,-18 14 1 16,-28 15 0-16,-39 6 1 16,-28 7 0-16,-25 9 0 15,-14 6 0-15,-4 6 1 16,15 1 1-16,20 15 0 31,29 10 1-31,29-4 1 0,41 1 0 0,32 9 0 16,47 0 1-16,30 15-2 15,37 4 0-15,41 6-2 16,43 3 1-16,39 16-3 16,38 6 0-16,46 16-1 15,54 12 0-15,59 16 1 16,74 16 0-16,67 6 1 15,61 6 0-15,62-9 2 16,51-1 0-16,38-18 0 16,35-9 1-16,18-19-1 15,-4-19 1-15,-24-26-2 0,-25-27 0 16,-32-29-5-16,-42-21 0 16,-36-19-7-16,-13-23 0 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4-28T02:36:38.776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2586 8416 29 0,'18'-3'14'0,"-18"6"-9"0,7 0 14 16,-7-3-18-16,3 3 1 16,-3-3 0-16,7 4 0 15,-3-1-3-15,3 0 0 16,-7-3 2-16,3 3 1 0,4-3-1 15,-3 3 0-15,3-6-1 16,0 3 1-16,4-3-1 16,-11 0 1-16,10 0-1 15,-6-1 0-15,3 1 1 16,3 0 0-16,-3 0-1 16,4 0 1-16,-8 0 0 15,5 3 0-15,2 0-1 16,-6 0 0-16,3 3 0 15,3 0 0-15,-3 3 0 16,-3 4 0-16,3-1 0 16,3 0 0-16,-6 1 0 15,7 2 0-15,-1 1 0 16,4 3 0-16,-3-1-1 16,-1 1 1-16,1 3 0 15,0-4 0-15,-4 1 0 16,-4 0 1-16,8 0-1 15,-4-7 0-15,3-3 0 16,-6 7 1-16,3-4-1 0,-3-3 0 16,3 1 0-16,-7-4 0 15,7-3 0-15,-7 3 1 16,0 0-1-16,0-3 1 16,3 3 0-16,-3-3 0 15,0 0 0-15,0 0 0 16,0 0 0-16,0 0 0 15,7 0-1-15,-7 0 1 0,4-6-1 16,3-3 0-16,-4 2 0 16,4-2 1-16,-3-10 0 15,7-3 1-15,3-3 0 16,-4-6 1-16,4-10 0 16,11-3 0-16,7-16-1 15,10-9 1-15,15-15-1 16,17-10 0-16,10-10-2 15,19-15 0 1,34-28-8-16,4-13 1 0,18-10-8 16,10-18 1-16</inkml:trace>
  <inkml:trace contextRef="#ctx0" brushRef="#br0" timeOffset="1262.888">1817 10969 25 0,'7'-3'12'0,"3"15"-11"16,-10-9 12-16,0 0-14 15,0 13 1-15,0 6 0 16,0 3 0-16,0 16 0 16,0 18 0-16,0 26 0 15,-7 22 0-15,4 24-1 16,3 39 1-16,0 15-1 16,10 28 1-16,1 6 0 15,0-5 0-15,-1-10 1 16,1-13 0-16,-4-19 0 15,-7-6 1-15,0-21-1 16,0-14 1-16,-7-18-4 16,3-19 1-16,-3-12-6 15,4-19 0-15</inkml:trace>
  <inkml:trace contextRef="#ctx0" brushRef="#br0" timeOffset="2268.614">1729 11204 35 0,'28'-19'17'0,"4"10"-22"16,-22 5 31-16,8 1-26 15,3 0 0-15,7 3 0 16,-10 0 1-16,21 0-1 15,-4-3 0-15,14-3 0 16,8-4 1-16,6 1-1 16,15 3 1-16,-1-7-1 15,5-3 0-15,16-12 0 0,5-3 1 16,3-7-1-16,-15 4 0 16,-3-1-1-16,11-9 1 15,-14 7-1-15,0 9 0 16,-15 2 0-16,1 4 1 15,-11 4-1-15,0 2 0 16,-11 7-1-16,-10 2 0 16,-7 7 0-16,-4 7 1 15,0 15-1-15,-7 12 1 16,-7 19-1-16,4 13 0 0,0 19 2 16,-8 21 0-16,1 14-1 15,-8 11 1-15,4 10 0 16,-3 13 0-16,3-3 0 15,0 5 0-15,-7-8 0 16,3-1 0-16,5-12 0 16,-8-6 0-16,0-7 0 15,0-6 0-15,-8-13 0 16,5-2 1-16,-11-17-1 16,3-5 0-16,-3-13-1 15,-3-7 1-15,-5-9 1 16,-6-9 0-16,-11-6 0 15,-3-10 1-15,-7-6 0 16,-11-7 1-16,0-6 0 16,0-2 1-16,-7-4-2 15,-7 0 0-15,-11-4-1 16,0 1 1-16,-10-3-1 0,14-3 1 16,0-7 0-16,-11 3 0 15,4 1 0-15,-7-1 1 16,-1 7-1-16,19 0 1 15,-1-4-1-15,8 4 1 16,6 6-1-16,1-3 1 16,10 3-2-16,3-6 1 15,18 6-2-15,4 0 1 0,0 0 0 16,14 0 1-16,-4 0-1 16,8 0 0-16,-1 0 0 15,4-4 1-15,4 4-1 16,3 0 1-16,0 0-2 15,0 0 1-15,3 0-4 16,4 0 1-16,-3-3-7 16,3 3 0-16,-7 0-6 15,10-6 0-15</inkml:trace>
  <inkml:trace contextRef="#ctx0" brushRef="#br0" timeOffset="2794.034">3761 14195 40 0,'38'-69'20'0,"-66"-6"-26"15,14 50 31-15,-18-9-26 16,-14-1 0-16,-24 4-3 16,-29 6 0-16,-10 12 2 15,-22 13 0-15,-10 9-7 16,4 20 1-16,-15 5-2 16,7 16 1-16</inkml:trace>
  <inkml:trace contextRef="#ctx0" brushRef="#br0" timeOffset="3558.888">1834 14490 27 0,'-49'94'13'0,"38"35"-16"0,26-85 28 16,13 12-23-16,11 13 1 16,21 3 0-16,21 0 0 15,18-9-5-15,10-13 0 16,21-9 0-16,19-13 1 16,-8-18-2-16,14-20 0 0,7-21 0 15,-3-13 0-15,-29-22 3 16,-3-19 0-16,-14-18 4 15,-24-7 1 1,-33-18 1-16,-21-13 0 0,-28-7-1 16,-24-2 1-16,-26 9-2 15,-34 9 1-15,-26 19-4 16,-17 19 1-16,-10 25-2 16,-18 28 0-16,7 19-1 15,-4 28 0-15,4 23-2 16,3 27 1-16,25 23 0 15,15 15 0-15,27 15 1 16,15 10 0-16,24 4 1 16,21 2 1-16,29-2 0 15,24-4 0-15,36 6 0 16,3-12 0-16,39-10-1 16,7-15 1-16,-4-16-2 0,26-21 0 15,-1-20-1-15,0-22 1 16,-14-18-1-16,-3-19 0 15,-11-10 1-15,-22-15 0 16,-13-13 0-16,-25-16 1 16,-28-15 1-16,-22-16 0 15,-38-18 1-15,-14-7 1 16,-50-3-1-16,-35 6 1 16,-25 16-1-16,-17 18 0 0,0 26-1 15,-8 22 0-15,-3 24-1 16,22 29 0-16,6 25 0 15,14 13 0-15,18 19-1 16,22 15 1-16,16 22 1 16,26 6 0-16,24 7 0 15,22 12 0-15,20 0 1 16,22-6 0-16,14-3 0 16,14-7 1-16,3-9-1 15,8-15 0-15,3-14 0 16,0-18 0-16,-7-9-1 15,-14-10 1-15,3-12-1 16,-17-7 1-16,-3-2-2 16,-8-7 1-16,0-7-1 15,-10 1 1-15,-8-3-2 16,1-4 1-16,-11-2-5 16,-7-1 1-16,-4 0-12 15,1 0 1-15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4-28T01:51:42.4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2512 5324 23 0,'0'-3'11'0,"3"0"-9"0,4 0 11 16,-7 3-13-16,11-3 0 16,-11 3 1-16,0 0 1 15,7 3-2-15,-7-3 0 16,4 3 1-16,3 3 0 16,-7 4 0-16,3 2 0 15,4 7-1-15,-7 6 0 0,4 6 0 16,3 4 1-16,-7 9-1 15,0 6 0-15,0 13 0 16,0 12 1-16,-7-3-1 16,7 3 0-16,0 1-4 15,0-4 0-15,0-10-3 16,0-15 0-16</inkml:trace>
  <inkml:trace contextRef="#ctx0" brushRef="#br0" timeOffset="961.16">2445 5390 27 0,'7'3'13'0,"3"-15"-10"0,-10 12 23 0,11-3-25 16,-7-1 1-16,3 4 0 15,0-3 1-15,-4-3-3 16,8 9 0-16,6-3 3 16,-6-3 0-16,7 0-1 15,3 3 1-15,7-3-1 16,4 0 0-16,7-4-1 16,3-5 0-16,-3-1-1 15,3-6 1-15,-3 7-2 16,0-7 0-16,-8 0-1 15,-2 4 1-15,-8 2 0 16,-4 0 0-16,-2 7 0 16,-1 0 0-16,-4 6 0 15,1 0 1-15,-1 0-1 16,-6 6 1-16,3 7-1 16,0 6 1-16,-7 2-1 15,4 5 0-15,3 2 0 16,-4 13 1-1,25 28 0-15,1-4 0 16,2 1-1-16,-10-6 1 16,8-1 0-16,-8-2 0 15,0-7 0-15,-3-6 1 16,-1-6-2-16,-6-4 1 16,-8-6 0-16,-3 4 0 15,-3-4 0-15,-8-6 0 0,-13-3 1 16,-1-4 0-16,-10-2-1 15,3-4 1-15,0-2 0 16,-7-1 0-16,-3-3-1 16,-7-3 1-16,3 0-1 15,3 3 0-15,-6-6 0 16,0 6 0-16,10 0 0 16,7-3 1-16,0 3-1 15,4-3 1-15,7 3-1 16,3 1 0-16,-3-1 0 15,11 0 1-15,-1 0-1 16,4 0 1-16,0 3 0 16,3-6 0-16,4 4-1 15,-7-4 1-15,7 0-1 16,-3 0 1-16,3 0 0 16,0 0 0-16,0 0-1 15,0 0 1-15,0 0-1 0,0 0 0 16,0 0-2-16,0 0 1 15,0 0-6-15,0 0 0 16,-7 0-5-16,14 0 0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4-28T01:51:58.94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  <inkml:context xml:id="ctx1">
      <inkml:inkSource xml:id="inkSrc26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04-28T01:55:34.917"/>
    </inkml:context>
  </inkml:definitions>
  <inkml:trace contextRef="#ctx0" brushRef="#br0">5465 6039 34 0,'0'-28'17'0,"-4"-25"-12"0,4 28 18 15,-4-13-21-15,1-3 1 16,-1-9 1-16,-3-6 0 16,4-4-5-16,-4-12 0 15,3 9 4-15,4 0 1 16,0 4-2-16,0-1 1 16,11 1-1-16,-1 5 0 0,5 4-1 15,2 0 1-15,4 16-1 16,1 2 0-16,2 10-1 15,1-6 1-15,0 15-3 16,-4 4 1-16,0 9-3 16,-3 9 0-16,-4 10-3 15,-4 6 0-15,-6 7-7 16,-8 5 1-16,-10 7 1 16,4 3 0-16</inkml:trace>
  <inkml:trace contextRef="#ctx0" brushRef="#br0" timeOffset="254.792">5249 5788 33 0,'-10'22'16'0,"6"0"-17"0,4-19 34 15,0 0-30-15,4 1 1 16,-1-1 4-16,4-3 0 15,4-3-9-15,0-4 0 16,3-2 6-16,10 3 0 16,-3-7-2-16,11 4 0 15,7-4-5-15,0 4 0 16,-7 2-11-16,6 7 1 16,-9-3-3-16,-5 3 0 0</inkml:trace>
  <inkml:trace contextRef="#ctx0" brushRef="#br0" timeOffset="556.138">5941 5791 31 0,'-4'-18'15'0,"-3"21"-13"16,7-3 24-16,-3 6-25 15,-4 0 0-15,0 7 1 16,-4-1 0-16,-3 1-3 16,3-1 1-16,1 7 1 15,3 0 0-15,3 3-1 0,1 3 0 16,3-3-3-16,3 3 0 15,4-6-7-15,7-3 0 16</inkml:trace>
  <inkml:trace contextRef="#ctx0" brushRef="#br0" timeOffset="781.142">6149 5748 35 0,'7'25'17'0,"-14"-7"-17"0,3-11 27 0,-3 8-27 16,-3 1 1-16,-11 0 0 15,-4-1 0-15,0 7-1 16,1-3 0-16,2 3-1 16,8 0 1-16,-3 3-7 15,6-6 0-15,4-10-3 16,3 1 0-16</inkml:trace>
  <inkml:trace contextRef="#ctx0" brushRef="#br0" timeOffset="1006.601">5965 5848 41 0,'22'19'20'0,"9"0"-27"0,-16-13 38 16,-1 6-31-16,7 1 0 16,-4 3-1-16,8 12 1 15,0-3-1-15,7-3 1 16,-11-3-4-16,0-7 1 16,0 1-8-16,-3-4 1 15</inkml:trace>
  <inkml:trace contextRef="#ctx0" brushRef="#br0" timeOffset="1263.067">6258 5638 43 0,'29'25'21'0,"2"3"-18"16,-20-15 37-16,6-4-39 16,-2 19 1-16,9 4-1 15,-3-1 0-15,-3 7-3 16,-4 9 1-16,-7-3-3 16,-7 6 1-16,-10-6-11 15,-11-10 1-15</inkml:trace>
  <inkml:trace contextRef="#ctx0" brushRef="#br0" timeOffset="2192.684">7341 5685 35 0,'-10'9'17'0,"6"1"-10"0,4-10 21 15,0 0-24-15,0 0 0 16,4 0 1-16,6 0 1 16,1 0-8-16,-1 0 0 15,8 0 5-15,3-10 1 16,8 4-6-16,2 3 1 0,5 0-7 15,-1 3 0-15,-7-3-6 16,-3-1 1-16</inkml:trace>
  <inkml:trace contextRef="#ctx0" brushRef="#br0" timeOffset="2403.183">7165 5964 49 0,'7'3'24'0,"21"13"-22"15,-14-16 44-15,15-7-45 16,2 1 0-16,8-3-1 16,0 2 1-16,-4-5-5 15,11 9 0-15,-7 3-11 16,-7-3 0-16</inkml:trace>
  <inkml:trace contextRef="#ctx0" brushRef="#br0" timeOffset="3738.101">8721 5544 43 0,'3'6'21'0,"1"-22"-15"15,-4 16 21-15,-4 0-25 16,1 3 1-16,-4 1-1 16,-4-1 1-16,-3 0-4 0,-7 0 0 15,0 6 2-15,-1 7 1 16,1 6-2-16,-7 0 0 16,3 9 0-16,1 4 1 15,-5 2-1-15,8 1 1 16,11 0-1-16,-4-1 1 15,10-8-1-15,11-4 0 16,4-10-2-16,6 1 1 16,15-10-12-1,0-6 1-15,-4-9-2 16,-3-1 1-16</inkml:trace>
  <inkml:trace contextRef="#ctx0" brushRef="#br0" timeOffset="4293.619">8989 5976 40 0,'3'13'20'0,"1"-19"-25"0,-4 6 36 0,0 0-30 16,0-10 1-16,-4 4-1 15,-3-3 0-15,-3-1-2 16,-4 7 0-16,-1 3 1 15,-2 3 1-15,-1 7-1 16,1 5 0-16,2 4-1 16,5 0 1-16,-1 3 0 15,8 0 0-15,3 0 0 16,10-7 0-16,-3-8 0 16,11-7 0-16,7-10 1 15,-4-2 0-15,0-7-3 16,-3 0 1-16,-4 0-10 15,-7-9 0-15</inkml:trace>
  <inkml:trace contextRef="#ctx0" brushRef="#br0" timeOffset="4851.21">9458 5795 38 0,'0'0'19'0,"7"0"-14"0,-3 0 27 16,3-4-30-16,7 4 1 15,3-3-2-15,8 0 0 16,3 3-3-16,1-3 1 16,6 6-3-16,-3-3 0 15,-1 3-9-15,1-9 0 0</inkml:trace>
  <inkml:trace contextRef="#ctx0" brushRef="#br0" timeOffset="5075.14">9613 5672 47 0,'7'38'23'0,"-3"18"-28"16,-1-43 39-16,1 9-38 15,-1 3 1-15,1 0-17 16,-1 6 0-16,-6-12 19 16,-1-3 1-16</inkml:trace>
  <inkml:trace contextRef="#ctx0" brushRef="#br0" timeOffset="5616.621">10509 5710 48 0,'4'6'24'0,"-1"-9"-27"16,-3 3 47-16,0 0-44 16,-3 0 1-16,-1-3 0 15,-6 0 0-15,-4 3-1 16,-4 0 0-16,-3 3 0 16,-4 3 1-16,-3 10-1 0,0 3 1 15,3 6-1-15,4 0 1 16,7 6 0-16,7 7 0 15,3-1-1-15,8 1 1 16,6-3-1-16,8-13 0 16,7-1-4-16,3-8 1 15,0 0-8-15,11-4 0 16,-4 0-4-16,0-2 0 16</inkml:trace>
  <inkml:trace contextRef="#ctx0" brushRef="#br0" timeOffset="5825.838">10763 6121 53 0,'0'9'26'0,"-3"44"-33"15,3-37 49-15,0-3-43 16,0 5 1-16,0-2-7 15,3 6 1-15,1-3-2 16,6-3 0-16,4-13-6 16,4 0 0-16</inkml:trace>
  <inkml:trace contextRef="#ctx0" brushRef="#br0" timeOffset="6202.29">11596 5729 43 0,'-11'19'21'0,"-13"-1"-25"16,13-5 41-16,-7 6-37 15,-3 3 1-15,-4-4-1 16,-3 11 1-16,4-1-3 15,-5 13 1-15,5-4-5 16,2-5 1-16,1-4-8 16,0-6 1-16</inkml:trace>
  <inkml:trace contextRef="#ctx0" brushRef="#br0" timeOffset="6426.804">11402 5929 46 0,'60'73'23'0,"10"17"-31"0,-56-68 40 0,4-3-38 15,3 3 1-15,0-3-14 16,1-10 0-16,-1-12 19 15,-4-6 1-15</inkml:trace>
  <inkml:trace contextRef="#ctx0" brushRef="#br0" timeOffset="6786.823">12023 5986 47 0,'-11'0'23'0,"11"6"-24"0,0-6 48 16,7-3-44-16,0 3 0 15,4-3 0-15,3 6 1 16,7 0-6-16,4 3 1 31,31-6-4-31,-3 4 0 0,-11-4-11 16,-6-4 1-16</inkml:trace>
  <inkml:trace contextRef="#ctx0" brushRef="#br0" timeOffset="6997.546">12210 5804 61 0,'0'16'30'0,"3"28"-40"16,1-38 51-16,-1 10-41 16,1 9 1-16,-1 3-4 15,4 6 1-15,0-5-5 16,0-1 0-16,1-3-8 16,-5 0 0-16</inkml:trace>
  <inkml:trace contextRef="#ctx0" brushRef="#br0" timeOffset="8153.087">13342 5707 41 0,'7'3'20'0,"0"-9"-10"0,-7 6 29 0,0 0-37 16,0-7 0-16,-7 7 0 15,-3 7 1-15,-5-7-4 16,-6 3 1-16,0 3 1 15,0 10 1-15,-4 6-2 16,4 6 0-16,-4 0 0 16,8 13 0-16,3-3 0 15,10 2 1-15,4 1-1 16,7-10 0-16,7-2-1 16,0-4 0-16,8-6-6 15,2-7 1-15,4-3-10 16,-3-9 1-16</inkml:trace>
  <inkml:trace contextRef="#ctx0" brushRef="#br0" timeOffset="8527.831">13434 6042 49 0,'7'0'24'0,"7"10"-22"0,-7-7 39 0,4-6-40 16,-1 9 1-16,4-6 1 15,4 0 0-15,3-6-4 16,0 9 1-16,-3 0 1 16,-4-3 1-16,-3 0-2 15,-4 3 1-15,-7 7-2 16,-4-4 1-16,-3 3-2 15,-4 4 1-15,1 2 0 16,-1 1 0-16,4 3 0 16,0 0 1-16,0 0 0 15,7-4 1-15,0-2-1 16,0-4 1-16,11 1-1 16,3-4 0-16,7-3-4 15,4 6 0-15,-1-5-12 16,5-14 1-16</inkml:trace>
  <inkml:trace contextRef="#ctx0" brushRef="#br0" timeOffset="8993.779">14347 5713 55 0,'0'6'27'0,"-10"19"-30"16,6-18 42-16,-10 8-39 15,-3 1 0-15,-8 6 0 16,0 3 1-16,1 13-2 0,-5 2 1 16,5-2-2-16,6 0 0 15,4-10-5-15,0-6 0 16,3-3-8-16,1-10 0 16</inkml:trace>
  <inkml:trace contextRef="#ctx0" brushRef="#br0" timeOffset="9218.62">14090 5635 45 0,'18'40'22'0,"17"14"-17"0,-25-39 35 0,5 10-40 15,6 4 1-15,3-1 0 16,1 10 0-16,0 2-3 15,3 1 1-15,-3-10-3 16,-1-5 1-16,-2-5-7 16,-5-5 1-16,-3-19-5 15,0-3 0-15</inkml:trace>
  <inkml:trace contextRef="#ctx0" brushRef="#br0" timeOffset="9683.857">14520 5271 56 0,'11'22'28'0,"7"-32"-35"0,-11 4 56 0,0 3-47 15,3 0 0-15,1 3 1 16,-1-6 1-16,1 2-5 16,0 1 1-16,-1 0 2 15,-3 3 0-15,0 3-2 16,-7 0 0-16,0 4-1 15,-3 2 0-15,-4 7-2 16,-4-4 0-16,1 7 0 16,-5 6 0-16,1 4 1 15,0-1 1-15,4 0 0 16,3-6 1-16,3-6 1 16,4-4 1-16,7 1 0 15,4-4 0-15,3-9-1 16,3 3 0-16,8-3-7 15,3 3 1-15,1 4-12 16,-5-1 1-16</inkml:trace>
  <inkml:trace contextRef="#ctx0" brushRef="#br0" timeOffset="10359.562">15247 5870 38 0,'-11'16'19'0,"4"-13"-6"0,7-3 22 0,0 0-32 15,0 3 0-15,0-3 1 16,7 0 1-16,1 0-6 15,6 0 0-15,3 0 4 16,4 3 0-16,11-3-6 16,3 6 1-16,1-3-8 15,-1-3 0-15,-7-6-6 16,-7-3 1-16</inkml:trace>
  <inkml:trace contextRef="#ctx0" brushRef="#br0" timeOffset="10570.31">15325 5732 52 0,'0'53'26'0,"0"-3"-28"0,0-37 48 15,0 6-47-15,0-4 1 16,3 17-6-16,1-1 1 15,-4 0-4-15,0-9 0 16,-4-6-6-16,4-10 0 16</inkml:trace>
  <inkml:trace contextRef="#ctx0" brushRef="#br0" timeOffset="12400.931">16461 5779 39 0,'3'-6'19'16,"4"6"-15"-16,-7 0 33 0,0 0-34 16,4-7 1-16,-4-2 2 15,0 9 0-15,-4 0-7 16,-3 9 0-16,-3-9 5 16,-5 7 0-16,-6 5-2 15,-3 1 0-15,-1 9-3 16,0-4 0-16,4 8-1 15,-4 8 0-15,4 4 0 16,-4-4 0-16,4 1 1 16,4 5 1-16,6 1 1 15,8-3 0-15,6-10 0 16,8-6 0-16,3-6-4 16,0-4 1-16,7-2-7 0,4-4 0 15,-4-12-7 1,0 2 0-16</inkml:trace>
  <inkml:trace contextRef="#ctx0" brushRef="#br0" timeOffset="12896.647">16510 6130 53 0,'7'6'26'0,"4"-2"-27"16,-4-4 48-16,0 0-44 15,7 0 0-15,4 0 1 16,3-4 1-16,0 4-6 15,4 0 0-15,-4 0 3 16,-4 0 1-16,-3 0-3 16,-3 4 0-16,-7 2-2 15,-8 3 1-15,-3 4-2 16,-4-1 0-16,1 1-2 16,-1-1 0-16,1 1 1 15,-1-1 1-15,4-8 0 0,3 2 0 16,1-3 1-16,3 6 1 15,7-5 1-15,0-1 1 16,7 0 0-16,0 3 1 16,0 0-1-16,-3-3 1 15,-4 1-2-15,-7 2 1 16,-3 6-3-16,-12 4 0 31,-23 9-13-31,-5-9 1 16</inkml:trace>
  <inkml:trace contextRef="#ctx0" brushRef="#br0" timeOffset="13241.722">17346 5904 46 0,'0'3'23'0,"-10"19"-20"0,2-12 32 16,-6 5-34-16,-7 11 0 15,-11-4 0-15,-3 6 1 16,0 9-3-16,0 4 1 16,-1-9-2-16,5-1 0 15,6 0-5-15,4-9 0 16,7-6-7-16,3-13 1 16</inkml:trace>
  <inkml:trace contextRef="#ctx0" brushRef="#br0" timeOffset="13452.599">17050 5973 44 0,'35'54'22'0,"4"2"-26"15,-25-40 37-15,7 9-35 16,7 6 0-16,1-9-5 15,-1-3 1-15,-4-3 0 16,-2-7 1-16,-5-9-7 16,-10-6 1-16</inkml:trace>
  <inkml:trace contextRef="#ctx0" brushRef="#br0" timeOffset="13946.69">17477 5258 63 0,'28'7'31'0,"11"8"-45"0,-22-18 67 16,1 3-54-16,-4 0 0 0,0 0 0 16,-3 0 0-16,-4 3 1 15,-7-3 0-15,-4 3-1 16,-6 1 0-16,-1 2 0 16,1 3 0-16,-1-6-1 15,-3 7 0-15,3-4-1 16,1 3 1-16,3-2 0 15,3-1 0-15,1 7 0 16,6-7 1-16,4 3 2 16,7 1 0-16,4-1 1 15,0 4 1-15,-1-4-1 16,-3 0 1-16,-3 1-1 16,-4 2 0-16,-7 4-2 15,-4 0 0-15,-6-4-1 16,-11 4 0-16,-1-4-2 0,-2 1 1 15,-1-4-5-15,7 1 1 16,4-4-9-16,7-3 0 16</inkml:trace>
  <inkml:trace contextRef="#ctx0" brushRef="#br0" timeOffset="14233.528">17755 5989 58 0,'4'25'29'0,"10"0"-33"16,-7-19 50-16,4-2-46 15,3-4 0-15,3 0 0 16,5 0 0-16,-1 0-2 16,3-7 0-16,1 4-6 15,0-6 1-15,-8-4-9 16,-2-6 0-16</inkml:trace>
  <inkml:trace contextRef="#ctx0" brushRef="#br0" timeOffset="14412.424">17889 5857 54 0,'0'44'27'0,"7"0"-33"0,-3-25 46 16,-1 3-43-16,5 0 1 15,-1 0-12-15,0 0 1 16,-4-3 6-16,4-1 1 15</inkml:trace>
  <inkml:trace contextRef="#ctx0" brushRef="#br0" timeOffset="14848.174">18560 6334 55 0,'3'6'27'0,"15"0"-33"0,-15-6 48 15,8 4-43-15,3-1 1 16,4-3-3-16,-1 3 1 0,1 0-2 16,3-3 1-16,0-3-12 15,0-7 1-15</inkml:trace>
  <inkml:trace contextRef="#ctx0" brushRef="#br0" timeOffset="15059.054">19089 6271 51 0,'14'6'25'0,"0"-2"-32"16,-7-4 41-16,0 0-40 15,7 3 0-15,4 0-20 16,0-3 1-16</inkml:trace>
  <inkml:trace contextRef="#ctx0" brushRef="#br0" timeOffset="15313.908">19565 6466 29 0,'11'12'14'0,"-1"-24"-11"0,-6 5 14 0,3 1-16 16,0-3 0-16,0-1 1 15,0 4 0-15,4-3-2 16,-1-1 0-16,4 1-1 15,0 6 0-15,4 0-8 16,0-7 1-16</inkml:trace>
  <inkml:trace contextRef="#ctx0" brushRef="#br0" timeOffset="15584.456">20048 6428 60 0,'18'16'30'0,"0"-10"-38"0,-11-3 59 16,0 0-52-16,3 0 1 15,-3 4-6-15,0-4 0 16,1 0-3-16,2 0 0 16,-3 0-8-16,0 0 1 15</inkml:trace>
  <inkml:trace contextRef="#ctx0" brushRef="#br0" timeOffset="16140.809">21654 5704 48 0,'0'6'24'0,"7"-3"-19"15,-4-3 43-15,4 0-47 16,4 0 1-16,6 0 0 16,5-3 1-16,-1 3-4 15,14 0 0-15,7 0-2 16,1 0 1-16,-1 0-11 16,0 0 0-16,-10 0-4 15,-7 3 1-15</inkml:trace>
  <inkml:trace contextRef="#ctx0" brushRef="#br0" timeOffset="16320.705">21544 6086 61 0,'7'28'30'0,"32"-12"-38"0,-21-16 60 16,10 3-52-16,4 0 0 15,10 1-8-15,7-4 0 16,1 0-5-16,-1-7 1 16</inkml:trace>
  <inkml:trace contextRef="#ctx0" brushRef="#br0" timeOffset="17190.419">23961 5167 62 0,'67'0'31'0,"3"-15"-27"0,-59 12 49 0,-4-1-52 16,0 4 0-16,-11-3 0 15,-10 6 0-15,-7-3-2 16,-14 7 1-16,-22 5 0 16,-17 4 1-16,-10 0-2 15,-1-1 1-15,0 1-2 16,1 0 0-16,3-4-2 16,3 4 0-16,14 0 0 15,12-1 1-15,9-2 0 16,11 2 0-16,11 11 1 15,18-1 0-15,13 0 2 16,19 3 1-16,9 3-1 16,-2 4 1-16,-1 2 0 15,-3-2 0-15,-11 9-1 0,-11 6 0 16,-10 6-2-16,-10 10 1 16,-15 3-2-1,-14 7 0-15,-7 2-2 0,-3-12 0 16,-4 0 1-16,4-7 0 15,-1-2 4-15,12-7 0 16,2-9 3-16,8-4 0 16,7-2 5-16,10-7 0 15,8-3 1-15,6-3 0 16,15-3-3-16,10-4 1 0,11-5-3 16,10-7 1-16,11-6-5 15,0-3 1-15,4-1-6 16,3 1 1-16,0 0-7 15,-4 3 0-15,-6 0-10 16,-4-4 1-16</inkml:trace>
  <inkml:trace contextRef="#ctx0" brushRef="#br0" timeOffset="17416.09">23901 6205 59 0,'3'13'29'0,"-6"9"-34"16,3-16 48-16,-4 7-44 16,-3 2 1-16,0 14-5 0,0 2 0 15,0 3-7-15,0-2 1 16,-4 2-5-16,4-6 1 15</inkml:trace>
  <inkml:trace contextRef="#ctx0" brushRef="#br0" timeOffset="18076.597">22793 7043 42 0,'4'9'21'0,"3"22"-20"0,-4-27 39 15,1 5-38-15,-4-3 1 16,0 4 1-16,0-1 1 16,0-3-6-16,-4 7 0 15,4-4 3-15,-3 4 1 16,3-7-2-16,0 0 1 16,0-3-4-16,0-3 1 0,3-9-2 15,1-7 1-15,-1-9-2 16,4 0 1-16,0-6 0 15,4 6 0-15,-1-3 1 16,-3 6 0-16,4 6 0 16,0 0 1-16,-1 7 0 15,1 6 1-15,-4 6-1 16,0 3 0-16,0 3 1 16,-3 7 0-16,3 6 0 15,0 3 0-15,3 3 0 16,-3 4 0-16,-3-7-4 15,3-3 0-15,0 3-8 16,3-13 1-16,1-5-1 16,7-4 1-16</inkml:trace>
  <inkml:trace contextRef="#ctx0" brushRef="#br0" timeOffset="18392.441">23142 7005 56 0,'7'16'28'0,"14"-10"-39"0,-10-6 63 0,3-3-51 16,7 3 0-16,4 3-1 15,7-3 0-15,0-3-3 16,-4 3 1-16,0-3-7 16,-7 3 1-16,-3-7-8 15,-8 1 0-15</inkml:trace>
  <inkml:trace contextRef="#ctx0" brushRef="#br0" timeOffset="18572.533">23153 7224 62 0,'10'7'31'0,"26"-4"-39"0,-19-3 57 16,12 0-51-16,2 0 1 15,5 0-11-15,-1 3 0 16,4-3 2-16,-8 3 0 16</inkml:trace>
  <inkml:trace contextRef="#ctx0" brushRef="#br0" timeOffset="19382.352">24067 7250 39 0,'3'3'19'0,"8"-13"-9"15,-11 10 19-15,0 0-25 16,0-6 1-16,-4 0 0 16,-3-4 1-16,-7 1-9 15,3 0 1-15,-6 5 5 16,-4 1 0-16,-8 6-4 16,-6-3 0-16,3 4-1 15,1 5 0-15,2 7 0 16,1 6 1-16,3 3-1 0,11-3 1 15,7 6 1-15,11-3 1 16,10 3 1-16,11-6 0 16,6-3 0-16,1-13 0 15,3 0 0-15,1-15 0 16,-8 0-5-16,-3-7 1 16,-4-3-13-16,-7-9 1 15</inkml:trace>
  <inkml:trace contextRef="#ctx0" brushRef="#br0" timeOffset="20043.002">23795 4785 45 0,'-21'9'22'0,"-25"7"-24"0,35-16 30 16,-10 0-28-16,-4-3 0 15,-3 0 0-15,0-4 0 0,3 1 0 16,4 0 0-16,3 0 0 16,8 2 1-16,3 4-2 15,10 10 1-15,8-4-1 16,10 4 1-16,4 2 0 16,7 4 1-16,3-7 0 15,4 7 0-15,3-4 1 16,0-2 1-16,-3-4 0 15,-4 3 0-15,1-9-1 16,2 0 1-16,5-12-2 16,-4-1 1-16,-8-5 0 15,1-1 0-15,-14-6-1 16,-8 0 0-16,-10-4 0 16,-14 11 0-16,-7 2-2 15,-11-3 1-15,-14 10-6 16,-10 2 0-16,0 7-10 0,-4 0 1 15</inkml:trace>
  <inkml:trace contextRef="#ctx0" brushRef="#br0" timeOffset="20763.12">25068 5757 46 0,'0'3'23'0,"-7"-3"-17"0,0 6 35 0,-3-3-40 15,-11 10 0-15,-8 0 0 16,-2 2 0-16,-8 7-2 16,3 6 1-16,1 10 0 15,3 6 1-15,1 16-2 16,2-4 1-16,8 7 1 15,7-4 0-15,7-5 0 16,11-7 1-16,6-13-1 16,11-9 1-16,8-9-1 15,2-16 0-15,8-6-5 16,-4-10 0-16,1 3-11 16,-1-2 1-16,-14-4-3 15,4 0 1-15</inkml:trace>
  <inkml:trace contextRef="#ctx0" brushRef="#br0" timeOffset="21845.37">25100 6334 36 0,'7'44'18'0,"0"-7"-23"15,-3-27 32-15,-1-1-26 16,-3 1 1-16,0 5 1 16,4 1 0-16,-1-7-4 15,-3 1 1-15,-3-4 2 16,-1 0 1-16,1-2-2 15,-1-8 0-15,1-5-1 16,-1-4 0-16,4 1-1 16,0-1 0-16,4-5 0 0,-1 2 0 15,4 0 0-15,-3 4 1 16,-1 2-1-16,1 1 1 16,-4 9-1-16,0 0 1 15,0 0-2-15,0 0 1 16,0 0-1-16,0-6 1 15,7 6 0-15,-7-7 1 16,3 4 0-16,1-3 0 16,3 0 1-16,0 2 1 15,4-2 0-15,3 0 1 0,0 3-1 16,0 3 1-16,4 3 0 16,-4 0 1-16,-4 10-1 15,-3 2 1-15,4 4-1 16,-4 9 1-16,0 7-2 15,0 6 1-15,4-7-2 16,-1 1 0-16,1-7-6 16,3-6 1-16,0-13-11 15,-3-6 1-15</inkml:trace>
  <inkml:trace contextRef="#ctx0" brushRef="#br0" timeOffset="23256.467">26060 5810 44 0,'7'-3'22'0,"-7"0"-11"0,0 3 23 16,-4 6-32-16,-3 4 1 15,-7 8 0-15,-7 8 0 16,-7 14-4-16,-4 1 0 16,-7 12 2-16,0-2 1 15,4-1-3-15,-4-6 1 16,7-4-6-16,8-5 1 16,6-10-10-16,1-9 0 15</inkml:trace>
  <inkml:trace contextRef="#ctx0" brushRef="#br0" timeOffset="23483.496">25658 5860 42 0,'21'29'21'0,"10"2"-10"15,-13-18 28-15,3 15-38 16,0 0 1-16,4 3-1 15,3 10 0-15,4 3-3 16,3-3 0-16,1 3-2 16,2 0 0-16,-2-7-10 15,-5-15 1-15,-6-9-1 16,-4-4 0-16</inkml:trace>
  <inkml:trace contextRef="#ctx0" brushRef="#br0" timeOffset="23916.568">26360 5340 42 0,'7'22'21'0,"3"3"-25"15,-6-19 41-15,-4 7-35 16,0-1 1-16,0 4 0 16,0 0 0-16,0-7-4 15,0 4 1-15,-4-13 2 16,1 0 0-16,3-10-1 15,3-6 0-15,1-2-1 16,3-4 1-16,3-3-1 16,4-16 1-16,4 3-1 15,3 1 0-15,8-1 0 16,-1 3 0-16,0 7 1 16,-3 6 0-16,-4 10-2 15,-4 15 0-15,-2 9-2 0,-5 20 1 16,1 5-13-16,-1 14 1 15</inkml:trace>
  <inkml:trace contextRef="#ctx0" brushRef="#br1" timeOffset="30222.161">4893 6422 28 0,'7'9'14'0,"4"-12"-3"0,-8 3 14 16,4 0-21-16,-7 0 0 16,11 3 5-16,-11-3 0 15,10 6-11-15,-6 1 0 16,3 2 7-16,-3 7 0 16,-1 3-2-16,1 12 1 15,3-6-3-15,-7 0 0 0,0-3 0 16,0 0 1-16,0 0-2 15,0-3 1-15,0 0-1 16,0-4 1-16,0-2-1 16,0-1 0-16,0-2 0 15,0-1 0-15,0 1 0 16,0-1 1-16,3-3-1 16,4 1 1-16,-3-1-1 15,6 0 1-15,8-3-1 16,10 0 0-16,-3-3 0 15,10 0 1-15,4-3-1 16,-7 0 0-16,10-3 0 16,15 3 1-16,6-4-1 15,8 1 1-15,3 0-1 16,-4 0 1-16,-10-1-1 16,0 1 1-16,0 0-1 15,7 3 1-15,0 3-1 16,11 0 0-16,-1 3 0 0,1 0 0 15,-18-3 0-15,3 0 0 16,5 3-1-16,-1 0 1 16,-4-3-1-16,-10 0 1 15,-7 0-1-15,-4-3 1 16,-10 0-1-16,-4-3 0 16,-7-4 0-16,-3-2 0 15,0 2 0-15,-8-5 0 16,-6-7 0-16,-1-7 0 0,-6-2 0 15,-1-3 0 1,-6-13-3-16,-1-4 0 0,-7 4-5 16,4-3 0-16,-3-3-6 15,6 15 0-15</inkml:trace>
  <inkml:trace contextRef="#ctx0" brushRef="#br1" timeOffset="30899.261">4449 7933 40 0,'0'3'20'0,"7"22"-20"16,-7-21 34-16,0 2-30 16,0 0 0-16,0 0 1 15,0-3 1-15,0-3-8 16,0 0 1-16,-4-6 5 16,1 0 0-16,-1-13-2 15,4-12 0-15,-7-10 0 16,3-9 0-16,-6-3-1 0,3-7 0 15,3 0-1-15,-3 1 1 16,7 9-1-16,0 3 1 16,7 3 0-16,4 0 0 15,3 9-1-15,4 7 0 16,3 9-2-16,0 7 0 16,4 9-5-16,-11 6 1 15,3 6-11-15,-6 4 0 16</inkml:trace>
  <inkml:trace contextRef="#ctx0" brushRef="#br1" timeOffset="31154.24">4156 7814 41 0,'0'19'20'0,"0"-7"-11"16,0-12 26-16,10 0-30 15,-6 0 0-15,10 0 3 16,-3-3 1-16,10 0-11 16,7-3 1-16,4 0 6 15,-4-1 0-15,4 1-5 16,-11 3 1-16,7 0-6 16,0-4 0-16,-7 1-6 15,1 0 0-15,-5 3-7 16,-6-7 1-16</inkml:trace>
  <inkml:trace contextRef="#ctx0" brushRef="#br1" timeOffset="31408.841">4544 7823 40 0,'3'35'20'0,"8"3"-18"0,-8-29 30 15,8-3-29-15,-7 1 1 16,6 2 2-16,1-3 0 0,6 0-8 16,-6 4 1-16,7-7 4 15,-4-3 0-15,3-3-2 16,-10-3 0-16,4-1-5 16,-8-5 1-16,8-4-5 15,0-3 1-15,-4-3-8 16,0 0 1-16</inkml:trace>
  <inkml:trace contextRef="#ctx0" brushRef="#br1" timeOffset="31783.434">4787 7861 34 0,'14'28'17'0,"-10"-6"-15"0,3-19 25 16,-7 1-27 0,0-1 1-16,0-3-1 0,0 0 0 15,3-3-1-15,4-4 1 16,-7-2-1-16,4-4 1 16,3 1-1-16,-7-4 1 15,4 0-1-15,3 1 0 16,0 2 0-16,3 1 1 15,4 2 0-15,4 4 0 16,0 0 1-16,-8 6 1 0,4 6 1 16,4 6 0-16,-7 4 0 15,6 3 1-15,-6 0-2 16,-1 0 1-16,1-7-2 16,7-2 0-16,-8 2-5 15,4-2 1-15,0-4-9 16,8-3 0-16</inkml:trace>
  <inkml:trace contextRef="#ctx0" brushRef="#br1" timeOffset="32294.141">5288 7758 37 0,'0'9'18'0,"4"-15"-18"16,-4 6 25-16,0 3-25 15,-4 3 1-15,1 0-1 0,-1 4 0 16,-3 2 0-16,4 7 0 16,-8 3 1-16,11 0 1 15,-7-3-1-15,3-3 0 16,4 2 0-16,4 1 0 16,3 0-1-16,4-6 1 15,-1-7-1-15,11-3 0 16,7-6-1-16,1-7 1 15,6 1 0-15,11-10 0 16,-7-12-1-16,-4-1 1 16,4-15-1-16,-4-12 1 0,-3-7 0 15,-4-3 0-15,-7-3 0 16,-3 0 0-16,-8 6 1 16,1 6 0-16,-11 4-1 15,-7 12 1-15,0 13 0 16,-7 12 1-16,3 13 1 15,-10 6 0-15,3 18-1 16,1 14 1-16,3 12 0 16,-4 12 1-16,7 13-2 15,11 6 1 1,18 32-3 0,-4-22 0-16,4-16-4 15,-4-29 1-15,0-11-7 16,-3-7 0-16,-1-13-5 15,-6-18 0-15</inkml:trace>
  <inkml:trace contextRef="#ctx0" brushRef="#br1" timeOffset="32537.438">5394 7657 42 0,'11'10'21'0,"13"-7"-15"0,-13-3 38 16,-1 0-42-16,12 3 0 0,6 0 0 15,11 3 1 1,3 1-6-16,0 2 1 0,-3 0-1 16,-4 1 0-16,-3-1-10 15,-14 1 1-15,3-4-3 16,-7-6 0-16</inkml:trace>
  <inkml:trace contextRef="#ctx0" brushRef="#br1" timeOffset="32701.344">5831 7839 36 0,'7'28'18'0,"-3"4"-26"16,3-26 32-16,-7 0-31 15,4-3 0-15,-4-3-10 16,3-9 0-16,-6-10 20 0,3-3 1 16</inkml:trace>
  <inkml:trace contextRef="#ctx0" brushRef="#br1" timeOffset="32864.249">5828 7626 29 0,'10'19'14'0,"8"-10"-23"0,-11-6 31 15,7 4-26-15,-3-7 0 16,7 0-10-16,-4 0 1 0</inkml:trace>
  <inkml:trace contextRef="#ctx0" brushRef="#br1" timeOffset="33135.091">6145 7651 24 0,'0'13'12'0,"-3"-1"-11"16,3-6 19-16,-4 4-17 16,-3 2 0-16,4-2 1 15,-8 2 1-15,4 10-6 16,4 0 0-16,-8 3 4 15,11-3 0-15,0 0-2 16,0-3 0-16,11-7-1 16,-1-8 1-16,1-11-1 0,3-2 0 15,0-7-2 1,-3 1 0-16,-8 2-7 0,4 4 0 16,-7-10-1-16,4 0 1 15</inkml:trace>
  <inkml:trace contextRef="#ctx0" brushRef="#br1" timeOffset="33569.886">6378 7902 47 0,'0'19'23'0,"18"-7"-28"15,-18-12 50-15,0 3-46 16,0-3 1-16,10 0 0 16,-10 0 0-16,0 0-1 15,4-6 1-15,-4-6-1 16,4-4 1-16,-1-6-1 15,-3 0 1-15,4 3-1 16,3 0 1-16,0 0 0 16,3 7 1-16,8 3 0 15,0 5 0-15,10 1 1 0,0 3 0 16,11 7 0-16,0 2 1 16,-4 7-1-16,4-1 0 15,-1 1-1-15,-2 0 1 16,-4-1-3-16,-8-2 1 15,1-4-7-15,-15-2 0 16,-2-1-8-16,-12-6 0 16</inkml:trace>
  <inkml:trace contextRef="#ctx0" brushRef="#br1" timeOffset="38298.344">861 7181 40 0,'0'6'20'0,"0"10"-17"0,0-16 20 16,0 3-22-16,0 3 1 16,0 3 3-16,-4 4 0 15,-6 3-5-15,-8 6 1 16,0-1 3-16,-10 1 1 15,-4 10-1-15,4 9 0 16,4 2-1-16,-5 23 0 16,1 10-2-16,7 5 0 15,10 19-1-15,1 4 0 0,3-1-2 16,14-2 0-16,-4-10-3 16,15-19 1-16,-8-3-2 15,8-6 0-15,3-13-5 16,-3-10 1-16,3-18-4 15,0-12 1-15</inkml:trace>
  <inkml:trace contextRef="#ctx0" brushRef="#br1" timeOffset="39093.811">861 7870 32 0,'-4'10'16'0,"4"-4"-12"15,0-6 27-15,0 0-28 16,4 3 0-16,6-3 2 16,8 3 0-16,0-3-6 15,-4 0 0-15,-4-3 4 16,8 0 1-16,-7-3-2 0,6-4 1 16,-6 1-3-16,-1 0 1 15,1-1-1-15,0-2 1 16,-11 2-2-16,7 1 1 15,-7-1-1-15,-7 4 0 16,3 3-1-16,-10 0 1 16,3 3-2-16,-3 3 1 0,-3 6 0 15,-1 4 1 1,4 3 0-16,3 9 0 0,1 0 2 16,-4 3 0-16,3 7 1 15,7-1 1-15,8-3-1 16,7-5 1-16,3 2-1 15,0-13 0-15,3-2-4 16,5-7 1-16,-1-6-11 16,7-6 1-16,-7-13-4 15,7-3 1-15</inkml:trace>
  <inkml:trace contextRef="#ctx0" brushRef="#br1" timeOffset="39457.074">1337 7275 33 0,'0'0'16'0,"0"6"-15"0,0-3 28 16,-7 3-27-16,3 4 1 16,-6 2 0-16,-8 1 1 0,8-1-5 15,-12 7 0-15,5 6 3 16,-1 7 0-16,8-1-3 15,-1-3 0-15,8 0-6 16,-5-6 1-16,-2-6-6 16,6-3 1-16</inkml:trace>
  <inkml:trace contextRef="#ctx0" brushRef="#br1" timeOffset="39665.463">1122 7303 26 0,'7'6'13'0,"0"7"-5"16,-4-10 17-16,5 3-24 15,-5 4 1-15,4-1 0 0,4 0 0 32,10 20-3-32,-3-1 0 15,-4 3-2-15,3-6 1 16,4 0-8-16,-10-3 1 15</inkml:trace>
  <inkml:trace contextRef="#ctx0" brushRef="#br1" timeOffset="40072.233">1341 7949 44 0,'7'6'22'0,"10"10"-26"16,-13-10 39-16,-4 7-33 0,7 2 0 15,-7 1-2-15,0 3 0 16,0 0-2-16,-7 3 0 15,3 0-3-15,-3-4 1 16,-3 4-9-16,-1-9 1 16</inkml:trace>
  <inkml:trace contextRef="#ctx0" brushRef="#br1" timeOffset="40565.46">1725 7604 44 0,'4'12'22'0,"-4"-18"-21"16,0 9 36-16,0 4-37 16,-4-1 0-16,4 3 1 15,-10 1 0-15,2 5-1 16,-2 1 0-16,-1 0 1 16,4-1 0-16,-3-2-1 0,6-1 0 15,-6 1-2-15,2-4 1 16,8-2 0-16,-3-1 1 15,3 0-1-15,3 4 0 16,5-1 1-16,-5 0 0 16,8 1 1-16,-1-1 1 15,4 1-2-15,-10-1 0 16,6 4-1-16,-10-1 0 16,0 4 0-16,-10 0 0 15,6-10-2-15,-10 0 1 0,11 0-3 16,-8 1 1-16,1-1-6 15,10-6 0-15,0 3-2 16,10-6 0-16</inkml:trace>
  <inkml:trace contextRef="#ctx0" brushRef="#br1" timeOffset="40807.171">1884 7783 31 0,'10'9'15'0,"-10"-3"-7"15,0-3 29-15,0 1-33 16,0 2 0-16,0 3 1 16,-10 4 0-16,10-1-8 15,-7 1 0-15,7-1 1 0,0-2 1 16,7-7-11-16,-7 0 1 15,10-12-3-15,-10-4 1 16</inkml:trace>
  <inkml:trace contextRef="#ctx0" brushRef="#br1" timeOffset="41001.114">1817 7620 38 0,'7'22'19'0,"3"-7"-22"0,-6-12 37 0,3 1-34 16,4 2 0-16,-4-3-1 16,-4 0 0-16,4 3-1 15,4-3 0-15,-1 4-7 16,1-4 1-16,0-9-3 16,-4-4 0-16</inkml:trace>
  <inkml:trace contextRef="#ctx0" brushRef="#br1" timeOffset="41332.331">1965 7751 28 0,'4'13'14'0,"-8"6"-16"16,8-13 25-16,-4 0-23 16,7 0 0-16,-7 1 1 15,0-4 0-15,0 3-2 16,0-3 1-16,0-3-1 0,0 0 1 15,0-3 0-15,7-3 1 16,-4-4-2-16,4 1 1 16,4 0 0-16,-1-1 1 15,1-2 0-15,-4-1 0 16,4 1 0-16,-1 5 0 16,1 1 0-16,-1 3 1 15,1 3-1-15,0 3 1 16,-4 3-1-16,-4 1 1 0,8 2-2 15,-1-3 1-15,1-3-4 16,3 1 0-16,-3-1-7 16,-1-3 0-16</inkml:trace>
  <inkml:trace contextRef="#ctx0" brushRef="#br1" timeOffset="41586.786">2353 7513 26 0,'0'16'13'0,"-11"-4"-7"16,11-9 17-16,-10 4-21 16,3 2 0-16,-4 4 2 15,1 2 0-15,-1 4-5 16,0 12 1-16,1-2 2 15,3-1 1-15,3 0-3 0,-3 0 0 16,7-3-6-16,7-6 0 16,-3-6-5-16,6-7 1 15</inkml:trace>
  <inkml:trace contextRef="#ctx0" brushRef="#br1" timeOffset="41812.657">2491 7551 33 0,'0'9'16'0,"-7"13"-16"16,7-16 27-16,-7 4-26 0,-4 8 0 0,0 1 2 16,1 6 0-16,-1-3-4 15,-6-3 1-15,6 3 0 16,0 0 0-16,-3-6-6 15,7-1 1-15,-3-5-6 16,-1-7 0-16</inkml:trace>
  <inkml:trace contextRef="#ctx0" brushRef="#br1" timeOffset="42023.539">2297 7620 23 0,'10'9'11'0,"15"-3"-4"15,-15 1 15-15,1-1-20 0,7 6 1 16,-4 1 0-16,7 3 0 16,-3 2-4-16,-1-2 0 15,4 6 3-15,-10-3 0 16,0-3-3-16,-1-1 0 16,8-2-4-16,-8-7 1 15,1-3-6-15,-4-6 1 16</inkml:trace>
  <inkml:trace contextRef="#ctx0" brushRef="#br1" timeOffset="42279.39">2505 7475 24 0,'-4'19'12'0,"15"-6"-10"15,-1-7 17-15,-6 3-14 16,10 1 1-16,-3 2 3 16,-1 1 0-16,4 3-12 15,4-1 1-15,-11 1 6 16,4 3 1-16,-1 3-5 16,-10 3 0-16,0 0-5 15,-10 0 0-15,-1 3-7 16,-3-9 0-16</inkml:trace>
  <inkml:trace contextRef="#ctx0" brushRef="#br1" timeOffset="42532.693">2812 7808 44 0,'0'28'22'0,"-18"19"-30"16,14-38 39-16,4 1-33 16,-7-1 0-16,4 4-5 15,-8-1 1-15,11-2-1 16,-7-4 0-16</inkml:trace>
  <inkml:trace contextRef="#ctx0" brushRef="#br1" timeOffset="42893.687">3119 7541 44 0,'10'19'22'0,"-6"-22"-26"0,-4 3 38 15,7 3-35-15,-7-3 1 16,0 3-1-16,-7 3 1 15,3 7 0-15,-3-4 1 16,-3 7-2-16,6 0 1 0,-3 3-1 16,0 3 1-16,3-1-1 15,-3-5 0-15,7 3-3 16,0-3 1-16,7 2-6 16,4-5 0-16,-4-4-2 15,14-2 0-15</inkml:trace>
  <inkml:trace contextRef="#ctx0" brushRef="#br1" timeOffset="43118.157">3298 7761 26 0,'32'-13'13'0,"-21"-3"-9"16,-4 10 21-16,-4 0-23 15,4-3 1-15,-7-1 2 16,0 4 1-16,0-4-7 16,0 4 0-16,-10 3 4 15,-1 3 1-15,-13 9-2 16,-1 1 1-16,0-1-2 15,4 4 0-15,7-1-1 0,-4 4 1 16,1-3-2-16,6-4 0 16,8 4-2-16,-5-4 0 15,8 0-4-15,8 1 0 16,2-4-5-16,11-6 0 16</inkml:trace>
  <inkml:trace contextRef="#ctx0" brushRef="#br1" timeOffset="43433.533">3450 7626 20 0,'0'-13'10'0,"0"20"-5"0,0-7 11 0,-3 0-16 16,3 3 1-16,-7 0 0 16,-4 0 0-16,0-3-2 15,1 6 1-15,3-3 0 16,-7 1 1-16,7 2-1 15,0 0 1-15,3 0-1 16,4 1 1-16,4-1 2 16,3 3 0-16,0 4 0 15,14 3 1-15,-11-4-1 16,1-6 1-16,0 7-1 16,-4-4 1-16,-4 4-3 15,-3-1 0-15,-3 1-4 16,-4 3 1-16,0-1-6 15,-4-2 0-15,7-4-3 16,-6-2 1-16</inkml:trace>
  <inkml:trace contextRef="#ctx0" brushRef="#br1" timeOffset="43718.368">3637 7554 29 0,'4'9'14'16,"-4"4"-10"-16,-4-10 25 0,4 3-29 16,-7 0 0-16,4 7 1 15,3 3 0-15,0 6-2 16,0 0 1-16,0-1-2 15,0 1 1-15,0-3-8 16,0 3 1-16,10-12-2 16,1-4 1-16</inkml:trace>
  <inkml:trace contextRef="#ctx0" brushRef="#br1" timeOffset="43898.922">3888 7654 24 0,'-11'25'12'0,"-28"7"-12"15,29-23 21-15,-12 0-21 16,5 7 0-16,-1-3 0 0,4-1 1 16,-7 4-5-16,10-4 0 15,-3-2-3-15,4-7 0 16</inkml:trace>
  <inkml:trace contextRef="#ctx0" brushRef="#br1" timeOffset="44139.978">3690 7616 24 0,'18'29'12'0,"3"11"-5"16,-11-27 19-16,1 3-25 15,7-1 1-15,-8 10-1 16,8 1 1-16,-4-5-3 16,4-2 0-16,-8-3 1 15,1-3 0-15,-1-7-3 16,-3-3 0-16,-3-9-5 16,-4-4 0-1</inkml:trace>
  <inkml:trace contextRef="#ctx0" brushRef="#br1" timeOffset="44424.812">3866 7435 35 0,'11'18'17'0,"10"29"-14"0,-10-34 28 15,6 0-29-15,-6 5 0 0,7 7 0 16,-8 4 0-16,1 5-4 16,-1-6 1-16,-17 4 0 15,4 2 0-15,-4 4-8 16,-4-10 1-16,1-12-4 15,-1-7 1-15</inkml:trace>
  <inkml:trace contextRef="#ctx0" brushRef="#br1" timeOffset="44784.249">3926 6829 30 0,'-21'0'15'0,"21"51"-8"0,0-39 25 15,4 10-31-15,3 6 1 16,7 16 2-16,11 9 0 16,-1 20-4-16,12 11 1 15,-5 4 3-15,-2 9 0 16,-8 10-1-16,-4-7 0 0,-6 4-2 16,-11-7 0-16,-11-12-6 15,-13-7 1-15,-8-9-10 16,-10-9 0-16</inkml:trace>
  <inkml:trace contextRef="#ctx0" brushRef="#br1" timeOffset="46016.542">1665 6688 28 0,'0'22'14'0,"0"6"-11"16,0-18 12-16,0-1-16 16,0 4 1-16,0-4-1 15,0 4 0-15,0 2 1 16,4 4 0-16,3 3-4 16,-7 0 0-16,3-6-3 15,-3-7 0-15</inkml:trace>
  <inkml:trace contextRef="#ctx0" brushRef="#br1" timeOffset="46316.371">1954 6720 39 0,'4'6'19'0,"-8"16"-24"0,4-16 38 16,-7 4-32-16,-3 2 0 15,-1 4 0-15,-10 9 0 16,-11 6-2-16,4 1 1 16,-4-1 0-16,-7 0 1 15,1 7-1-15,-1 3 1 0,7-1-3 16,-3-2 1-16,10 0-5 15,-3 2 0-15,7-5-5 16,3-10 0-16</inkml:trace>
  <inkml:trace contextRef="#ctx0" brushRef="#br1" timeOffset="46737.318">1757 7021 29 0,'0'9'14'0,"17"13"-15"0,-13-16 20 0,3 1-16 16,-3 2 1-16,3 0 1 15,-7 4 0-15,0 3-7 16,0-1 0-16,0 4 4 16,-7-6 0-16,3-4-6 15,4 0 0-15,-11-2-6 16,11-1 0-16</inkml:trace>
  <inkml:trace contextRef="#ctx0" brushRef="#br1" timeOffset="47006.163">1824 7055 35 0,'-7'0'17'0,"17"10"-15"0,-3-7 28 16,4 0-29-16,0 0 1 16,-1 0-1-16,-3-3 0 15,4 3-3-15,10-3 0 16,-10-3-3-16,-1-3 0 16,-3 0-6-16,-3-4 0 15</inkml:trace>
  <inkml:trace contextRef="#ctx0" brushRef="#br1" timeOffset="47307.455">2074 6892 34 0,'0'19'17'0,"-7"12"-22"16,4-24 28-16,3 2-24 16,-7 7 1-16,3 2-1 15,-6-2 1-15,3 3-2 16,3-3 1-16,-3-7-6 0,-4 0 0 15,4-2-1-15,4-7 0 16</inkml:trace>
  <inkml:trace contextRef="#ctx0" brushRef="#br1" timeOffset="47471.592">1986 6974 22 0,'21'18'11'0,"-3"11"-13"0,-7-26 20 0,-4 6-20 16,3-3 0-16,1 1-5 16,-1-1 1-16,1 3 4 15,0-2 1-15</inkml:trace>
  <inkml:trace contextRef="#ctx0" brushRef="#br1" timeOffset="48134.032">2332 7134 23 0,'0'6'11'0,"3"-12"0"16,-3 6 20-16,7-4-27 15,-7 4 0-15,11 0 4 16,-7 0 0-16,3 7-10 0,0 2 1 16,-4 4 5-16,-3-4 0 15,-3 7-3-15,-11 3 0 16,-1-1-6-16,-2 1 1 16,-1-3-10-16,4-4 0 15</inkml:trace>
  <inkml:trace contextRef="#ctx0" brushRef="#br1" timeOffset="48674.408">2600 7080 26 0,'0'7'13'0,"4"-11"-3"0,-4 4 11 0,0 0-20 15,0 0 0-15,0 0 1 16,7-3 0-16,-7 0-2 16,0 3 0-16,10 0 1 15,-6 0 1-15,3 0-5 16,3 0 1-16,-6 3-8 15,3-3 1-15</inkml:trace>
  <inkml:trace contextRef="#ctx0" brushRef="#br1" timeOffset="48929.037">2861 7061 36 0,'11'13'18'0,"-11"-22"-20"0,0 9 28 16,0 0-27-16,0 0 1 15,0 0-2-15,7 0 0 16,-4 0-2-16,4-4 1 15,4 4-7-15,-11-6 1 16</inkml:trace>
  <inkml:trace contextRef="#ctx0" brushRef="#br1" timeOffset="49229.638">3083 7036 42 0,'-3'0'21'0,"6"3"-23"15,-3-3 40-15,7 4-36 16,-3-4 1-16,3 6-2 15,0 0 1-15,4 0-5 16,-1 4 1-16,1-4 0 16,-1-3 1-16,1-3-7 0,-4-3 1 15,4-6-6-15,-11-10 0 16</inkml:trace>
  <inkml:trace contextRef="#ctx0" brushRef="#br1" timeOffset="54589.031">8618 6644 23 0,'0'10'11'0,"4"-13"-8"0,-4 6 11 0,0-3-14 16,0 3 1-16,-4 0 0 15,1 0 1-15,3 0-3 16,0 4 1-16,-4-1 2 16,4 0 1-16,-3 0 0 15,3 1 0-15,0-1-1 16,0 0 1-16,0 0 0 15,-4 1 0-15,4-1-2 16,-3 0 0-16,3 1-1 16,0-1 1-16,0 0-1 15,0 0 1-15,0-2-1 16,0 2 0-16,0-3 1 16,0 0 0-16,3 0-1 15,1 0 1-15,-1 0 0 0,-3 1 0 16,7-4 0-16,-3 3 0 15,3 0 2-15,0 0 1 16,4 0-2-16,3 0 1 16,0 0 0-16,7-3 0 15,-7 4 0-15,7-4 0 16,4 3-3-16,-7 3 1 16,6-6 0-16,5 3 0 15,-1-3-1-15,3 0 0 16,8 0 0-16,-7 0 1 15,0 3-1-15,0-3 1 16,3-3-1-16,4 3 0 0,3 0 0 16,4 3 1-16,3-3-1 15,4 0 1-15,4-3-1 16,3 3 1-16,0 3-1 16,-8-6 0-16,8 3 0 15,7 0 1-15,4 0-1 16,-8 0 1-16,8 0-1 15,7 0 1-15,-11 0-1 16,0 0 1-16,3 3-1 16,4 7 1-16,0 2-1 15,4-2 1-15,3-1-2 16,-10-6 1-16,-1 3 0 16,8 1 0-16,3-1 0 15,-3-3 1-15,3 3-1 16,7 1 0-16,-10-4 0 0,-1 0 1 15,4 0-1-15,0-3 0 16,4 0 0-16,7 3 0 16,-7 0 0-16,-4 0 0 15,3 1 0-15,12-4 0 16,-1 3 0-16,0 3 0 16,-3-3 0-16,0 0 0 15,3 0 0-15,4 1 0 16,6 2 0-16,-2 0 1 15,-8 0-1-15,4-3 0 16,7 4 0-16,3-4 0 0,-3 3 0 16,-4-3 0-16,4 0 0 15,10 1 1-15,1-1-1 16,-4 0 0-16,-4 0 0 16,11 0 1-16,7 3-1 15,-4 1 0-15,-6-4 0 16,3 3 1-16,7-3-2 15,0 3 1-15,-7-2 0 16,3-1 0-16,8 0 0 16,-1 3 0-16,-3 0 0 15,-3 4 1-15,10 6-1 16,0-1 1-16,0 4-1 16,-11-3 1-16,11-1-1 15,-3-2 0-15,3-4 2 16,-11-2 1-16,4-1-4 15,0 0 1-15,4-3 0 0,0 4 1 16,-12-1-1-16,1 0 0 16,4 0-3-16,6 1 1 15,-17-4 2-15,4 0 1 16,3-3-2-16,0 0 1 16,3 0 0-16,-14 3 0 15,8-3 0-15,-1 3 0 16,4 3 0-16,-3 1 0 15,-8-1 0-15,4 3 0 16,0 4 0-16,0-4 0 0,0 1 0 16,-11-4 0-16,4 3 0 15,0 4 0-15,-4-4 2 16,0 1 0-16,-7-1 0 16,-6-6 1-16,-1 0-1 15,-4 1 1-15,1-1-1 16,0 0 1-16,-4 3-3 15,-3-3 0-15,-8 0-3 16,-10-3 1-16,-4 0 2 16,4 4 0-16,-7-1-1 15,-3-3 1-15,-4 0 0 16,-4 0 0-16,-3 0 2 16,-4 0 1-16,-7-3-5 15,4 3 0-15,-11 0-1 16,0-7 1-16,-7-2-1 15,-3-10 1-15,-7-9-1 0,-8-4 0 16,-7-15 0-16,-3-9 1 16,0-13-14-16,-10-9 1 15</inkml:trace>
  <inkml:trace contextRef="#ctx0" brushRef="#br1" timeOffset="56210.059">9102 5446 28 0,'0'-3'14'0,"-4"-19"-6"16,4 19 14-16,-3-9-21 16,3 2 0-16,-7 1 0 15,0-4 1-15,-1 4-3 16,1 0 1-16,-3-4 1 15,-4 4 1-15,-4-1 0 16,-7 4 0-16,1-3-1 16,-8 2 0-16,-7-2 0 0,0-7 1 15,1 4-1-15,-5-1 0 16,4 7-1-16,4 0 1 16,0 6-1-16,7-10 0 15,-8 10-1-15,1 3 1 16,0 4-2-16,-1-4 1 15,1 9-1-15,0 1 1 16,-4-1-1-16,11 4 1 16,-7 0 0-16,-1 2 0 15,8 8-1-15,0-1 1 0,7 0-1 16,0 6 1-16,3 4-1 16,0-7 0-16,4 6 0 15,4 1 0-15,-1-7 1 16,-3 7 0-16,10 2 0 15,-3 1 1-15,4 3 0 16,3-4 0-16,3 4 0 16,1-3 0-16,3 9 0 15,0-10 0-15,4 4 0 16,3-3 0-16,3-1 1 16,1-2 0-16,3-1 0 15,4-9 1-15,3 4 0 16,4-1 1-16,3-3-1 15,4 3 1-15,0-3-1 16,-1-6 0-16,1-3-1 16,11 2 1-16,-8-8-1 15,14-1 1-15,-3-6 0 0,4-3 0 16,6-9 0-16,4-13 1 16,-7-3-1-16,-17-6 0 15,-1-10 0-15,-3-6 0 16,-4-6-2-16,-7-7 1 15,-7-6-3-15,-3-3 1 16,-7 0-5-16,-8-3 0 16,-3 0-7-16,-7 0 0 15</inkml:trace>
  <inkml:trace contextRef="#ctx0" brushRef="#br1" timeOffset="57155.921">10700 5440 28 0,'0'-9'14'0,"7"18"-9"0,-4-15 17 15,-3-3-19-15,0-7 1 16,0 3 2-16,0 1 0 0,0-1-8 16,0 4 1-16,-3-4 4 15,-4 7 1-15,-4 3-3 16,-3 0 1-16,-4-4-2 15,-6 4 0-15,-1 0 0 16,-7 3 0-16,-3 0-1 16,-4 6 1-16,-3 4-1 15,3-1 1-15,-7 10-2 16,11 6 0-16,3 7-1 16,0-4 1-16,4 9 0 15,0 7 0-15,0-9 0 16,0 6 1-16,-1 6 0 15,5 0 1-15,2-10 0 16,1 4 0-16,4 3-1 16,3 3 1-16,3 0-1 15,4 0 1-15,3 0-1 16,4 0 1-16,7-6 0 0,8 9 1 16,2 0 0-16,4 0 0 15,4-6 1-15,0-6 0 16,3-7 0-16,0 7 0 15,4-7-1-15,3 1 1 16,4-4-2-16,3 0 1 16,4 0-1-16,7-6 0 15,-3-6-1-15,2 0 1 16,-2-7 1-16,-8 0 1 16,-3-9 0-16,0-3 1 0,0-6-1 15,-4-10 1-15,4-3-1 16,3-9 1-16,0-1-3 15,1-8 1-15,-5-4-2 16,-2-3 1-16,-5-10 0 16,-6-2 0-16,-7-13-1 15,-8-10 1-15,-6-3-1 16,-8-2 0-16,-6 2-4 16,-8 13 0-16,-14 0-8 15,-3 0 0-15,-7 3 0 16,-11 6 1-16</inkml:trace>
  <inkml:trace contextRef="#ctx0" brushRef="#br1" timeOffset="58176.784">13663 5572 33 0,'28'-9'16'0,"1"-1"-18"0,-22 7 33 15,0-6-29-15,-4-4 0 16,-3-3 1-16,-3 1 1 16,-8-4-5-16,-7 6 1 15,-6 1 2-15,-4-1 1 16,-1 4-2-16,-6 3 0 16,-4-1-1-16,-3 7 1 0,-4 0-2 15,-3 0 1-15,3 0-1 16,0 7 1-16,-3 5-1 15,3 4 0-15,3 3 0 16,1-4 0-16,10 7-1 16,0 3 1-16,4 4 0 15,4-1 0-15,-5 6 0 16,8 4 1-16,0 3 0 16,3-1 1-16,4 1 0 15,4 0 0-15,6 6-1 16,4 0 0-16,4 0 0 15,10 0 0-15,-4 3 0 16,1-9 0-16,3 3 0 16,7 0 1-16,7-3-1 15,11 2 1-15,4-5 0 16,2-3 0-16,8-1 1 16,4-3 0-16,-4 1 0 15,-4-4 1-15,1-6-1 16,6 3 1-16,4-9 0 0,-4 3 0 15,1-13-2-15,-1-6 1 16,1-6-2-16,-4-7 1 16,-4-6-1-16,-3-6 0 15,-4-9-1-15,-7-10 1 16,-3-6 0-16,-7-7 0 16,-4-2-1-16,-7-14 0 15,-7 8-1-15,-3-8 0 0,-8-2-4 16,-6 0 0-1</inkml:trace>
  <inkml:trace contextRef="#ctx0" brushRef="#br1" timeOffset="59062.476">16940 5597 43 0,'0'6'21'0,"0"-12"-18"16,0 3 21-16,-7-3-23 15,-3-4 1-15,3-2 2 16,-7 2 0-16,-1-5-5 16,-2 2 1-16,-4-3 3 15,-4 1 0-15,-7-1-1 16,-3 7 0-16,-4-10-2 15,0 9 1-15,-7 4 0 0,-6 3 0 16,6 6-1-16,-4 6 0 16,4-2-3-16,-3 12 0 15,0-1-1-15,-1 7 0 16,1 7-1-16,3 2 0 16,4 10 1-16,-1 13 0 15,8-1 3-15,3 4 0 16,8 6 2-16,2 3 0 15,5 6 1-15,10-3 0 16,10 3 0-16,8 0 1 0,10-6-1 16,14-3 1-16,8-3 0 15,3-13 1-15,6-15 1 16,19-20 0-16,10-18-1 16,4-16 1-16,3-12-2 15,-14-13 1-15,0-9-5 16,-3-10 1-16,-11 4-8 15,-11-10 1-15,-14 3-10 16,-10-13 1-16</inkml:trace>
  <inkml:trace contextRef="#ctx0" brushRef="#br1" timeOffset="60024.118">11899 3797 36 0,'7'3'18'0,"-14"3"-13"15,4 1 22-15,-1-7-26 16,1 6 1-16,-4 0 0 16,-4 7 1-16,-3-10-4 15,-7 3 1-15,0 4 1 16,-4 8 1-16,-3 8 0 0,-1-1 0 15,1 12-1 1,7 7 1-16,3 0 1 16,8-3 0-16,6 0 0 0,4-1 0 15,7-8 0-15,4-4 0 16,7-12-2-16,3-4 0 16,3-6-7-16,5-6 0 15,-1-6-10-15,-3 3 1 16</inkml:trace>
  <inkml:trace contextRef="#ctx0" brushRef="#br1" timeOffset="60760.009">12026 4296 27 0,'-3'25'13'0,"3"-6"1"0,0-16 9 0,0 3-21 16,0 3 0-16,-4-2 0 15,4 5 1-15,0-6-5 16,0 1 1-16,0-4 2 15,0 3 1-15,0-6-1 16,0 0 0-16,4-6-1 16,6-4 0-16,1 1 1 15,3-7 0-15,4 4-1 16,-4 2 0-16,0-2-1 16,0-1 1-16,0 7 0 15,0 3 0-15,-3-6 0 16,-1 5 0-16,1 4 0 15,3 4 1-15,0-1-1 16,0 6 1-16,0 0-1 16,0 10 1-16,1 3-1 15,-5-9 0-15,4 2-2 0,-3-2 0 16,-1 0-5-16,1-4 1 16,0-6-6-16,-1-6 0 15</inkml:trace>
  <inkml:trace contextRef="#ctx0" brushRef="#br1" timeOffset="61194.217">12852 3759 45 0,'-11'26'22'0,"-24"-8"-29"16,24-15 42-16,-3 1-35 16,0 2 1-16,0 0 1 15,0 4 0-15,3-1-2 16,1-3 0-16,3 4 1 15,0 2 1-15,3-2-1 16,0 2 1-16,4 7-1 0,4-3 0 16,3 2 1-1,7 1 0-15,4-3 0 0,-1-4 0 16,1-2-1-16,-4 6 1 16,-3-7-2-16,-8 4 0 15,-6 2-4-15,-11 4 0 16,-11 0-8-16,-10 0 1 15,-8-7-4-15,-2-9 0 16</inkml:trace>
  <inkml:trace contextRef="#ctx0" brushRef="#br1" timeOffset="61435.036">12404 3556 49 0,'3'25'24'0,"-3"12"-27"15,0-30 46-15,0 2-44 16,0 7 0-16,0 2-7 15,0-2 1-15,0 3-3 16,-3 0 1-16</inkml:trace>
  <inkml:trace contextRef="#ctx0" brushRef="#br1" timeOffset="62349.997">13801 4057 55 0,'10'13'27'0,"-3"-26"-29"0,-7 13 44 16,0 0-42-16,0 0 0 15,0 0 0-15,-3 0 0 16,-4 3 0-16,-4 1 0 16,-3 5 0-16,0 7 1 0,0-7-2 15,-4 10 1-15,1 6-1 16,6-3 0-16,0 9-1 15,4-6 1-15,7 7-4 16,4-1 1-16,10-3-3 16,4-6 1-16,3 0-3 15,3-3 0-15,5-13-3 16,-1 1 0-16,0-7 3 16,0-4 0-16,-3-5 7 15,3 0 0-15,-7-10 6 16,1 3 1-16,-5 0 5 15,1 4 1-15,-4-4 1 16,-3 4 0-16,-4-1-4 16,0 1 0-16,-4-1-3 0,1 4 1 15,-4-1-3 1,-4 1 0-16,-3 6-2 16,-3-7 1-16,-1 10-2 0,-3 0 1 15,0 3-2-15,0 7 1 16,3-1-2-16,0 1 0 15,4 2-2-15,4 1 0 16,6-4-3-16,4 1 1 16,4 2-5-16,3-6 1 15,0-6-3-15,-3-3 0 16</inkml:trace>
  <inkml:trace contextRef="#ctx0" brushRef="#br1" timeOffset="62679.808">14213 4286 35 0,'18'16'17'0,"-18"-7"-18"16,0-9 31-16,0 0-29 16,0 3 0-16,0-3 1 15,0-3 0-15,4-6-3 16,3-4 1-16,0 1 1 15,3-1 1-15,1 7-2 16,3-10 1-16,-3 7 0 16,-1 3 0-16,1-1-1 15,-1 1 1-15,1 6 1 16,-1 0 0-16,5 3-1 16,-5 4 1-16,4-1-2 0,0 3 1 15,1 1-2-15,-1-1 0 16,0 0-5-16,-4 1 1 15,4-4-8-15,1-6 0 16</inkml:trace>
  <inkml:trace contextRef="#ctx0" brushRef="#br1" timeOffset="62995.67">14697 4089 38 0,'-4'25'19'0,"-10"-3"-24"16,7-16 29-16,0 0-24 16,0 1 0-16,0 2 0 15,0-3 0-15,0 0 0 16,0 4 0-16,3-1 0 16,1-6 1-16,3 7-1 15,3-4 1-15,1 4 0 16,6-1 0-16,1 0 1 15,3 1 1-15,-3 2-1 16,-1 1 0-16,-3-1-1 16,-3 10 0-16,-8-3-1 15,1 0 0-15,-4 0-6 16,-4-4 0-16,4 1-6 16,-4-6 1-16</inkml:trace>
  <inkml:trace contextRef="#ctx0" brushRef="#br1" timeOffset="63296.497">15074 3731 39 0,'-10'16'19'0,"-15"22"-21"16,18-29 32-16,-4 3-29 15,1 10 0-15,-4 19 0 16,-1 0 1-16,1 15-3 16,4 4 1-16,3 3 0 15,3-10 0-15,1 0-5 16,-1-18 0-16,1-7-6 15,-1-22 0-15</inkml:trace>
  <inkml:trace contextRef="#ctx0" brushRef="#br1" timeOffset="63491.386">14746 4205 34 0,'14'22'17'0,"18"9"-14"0,-18-31 25 16,4 3-31-16,-1 3 0 16,5 1-4-16,6-4 1 15,7 0 2-15,0-3 1 16,1-3-7-16,-5-7 0 16</inkml:trace>
  <inkml:trace contextRef="#ctx0" brushRef="#br1" timeOffset="64271.582">15169 4242 35 0,'-3'-9'17'0,"6"6"-18"16,1 3 34-16,-4 0-32 15,0 0 0-15,0 0 1 16,-4 0 1-16,1 3-4 16,-1 0 0-16,1 0 3 15,-1 7 0-15,1-7-1 16,-1 6 0-16,1-3-1 15,3 4 1-15,0-4-1 16,3-3 1-16,1 0-2 16,3-3 1-16,-7 0-1 15,7 0 1-15,0 0-2 16,-7 0 1-16,7 0-1 16,0 4 1-16,0-4 0 15,0 3 0-15,0 3 0 0,0-3 1 16,0 6-1-16,-3-2 1 15,-1-4-1-15,4 3 1 16,-3 0-3-16,0 1 0 16,-1-7-3-16,1 0 0 15,3 0-3-15,-4-7 1 16,4 1-1-16,0 3 1 16,0-3 4-16,0-1 0 15,0-2 5-15,4 0 1 16,3 6 5-16,4-1 1 0,-1-2 0 15,1 3 1-15,-4 3-2 16,4 0 0-16,-4 0-3 16,4 0 1-16,-8 0-3 15,1 6 0-15,-1 1-1 16,4 2 0-16,-3 0-1 16,0 1 0-16,-1-7 0 15,1 6 1-15,-1-6-1 16,4-3 1-16,4-6 0 15,0-3 1-15,3-7-1 16,0-3 1-16,4-6 0 16,3-16 0-16,0 1-2 15,0-7 0-15,-3-7-1 16,-4 1 0-16,-7-10 0 16,-7 4 0-16,-7 2-1 15,-7 4 1-15,0 3 0 0,-3 6 1 16,-1 6-1-16,1 10 0 15,-5 19-1-15,-2-1 1 16,-1 20 0-16,-3-1 0 16,7 16 0-16,0 16 0 15,7 0 1-15,0 6 0 16,7 6-2-16,0-3 1 16,3-3-4-16,1-3 0 31</inkml:trace>
  <inkml:trace contextRef="#ctx0" brushRef="#br1" timeOffset="64527.019">15388 3991 47 0,'11'16'23'0,"10"-13"-11"16,-7-3 35-16,4-3-43 16,10-3 1-16,14-4 0 15,4 1 0-15,11 0-10 16,10-1 0-16,0 4 0 16,0 3 0-16,-7 3-13 15,-4 0 1-15,-14 3-2 16,-6 3 1-16</inkml:trace>
  <inkml:trace contextRef="#ctx0" brushRef="#br1" timeOffset="65278.393">16612 4051 53 0,'14'0'26'0,"8"22"-30"16,-22-22 55-16,3 6-51 15,1-6 0-15,-4 0-1 16,-4 3 1-16,-3 7 0 15,0-1 0-15,-4 4-1 0,-3 6 1 16,0-4-1-16,0 10 1 16,0-3 0-16,3 0 0 15,1 0 0-15,3 0 0 16,3-3-2-16,4 3 1 16,11-10-5-16,6 1 1 15,8-4-3-15,7-2 0 16,3-7-3-16,0 0 1 15,-3-7-2-15,-4 1 1 16,1-3 5-16,-8-1 1 16,0-5 4-16,-3 2 1 0,-4-3 4 15,0-2 1-15,0-1 4 16,-3 0 0-16,-1 6-2 16,-3 1 0-16,-3-1-1 15,-4 4 1-15,-7 0-3 16,-4 2 0-16,0 7-2 15,1 7 1-15,-1 2-2 16,1-3 1-16,-1 4-3 16,1 5 0-16,3-5-1 15,3 5 0-15,0 1-1 16,4-3 1-16,0-1-1 16,4-2 0-16,0-7-4 15,6-3 1-15,1-7-5 16,3-2 0-16</inkml:trace>
  <inkml:trace contextRef="#ctx0" brushRef="#br1" timeOffset="65999.263">17082 4258 40 0,'0'9'20'0,"0"-2"-25"0,0-7 35 0,0 0-30 15,0 0 0-15,0 0 2 16,0 0 0-16,0 0-2 16,0 0 1-16,0-3 2 15,0-4 1-15,0 4-1 16,0 3 0-16,0-3-1 15,0-6 1-15,0 2-1 16,0 1 0-16,0 6-3 16,0 0 1-16,0 0 0 15,0 0 1-15,0 0-1 16,0 0 0-16,0 0-2 16,0 0 1-16,0 0-1 15,0 0 1-15,0 0-1 16,0 0 1-16,0 0-1 15,0 0 1-15,0 0 1 0,0 0 0 16,0 3 1-16,0 0 0 16,3 4-1-16,-3-7 1 15,4 3 0-15,-1 3 0 16,4-3 0-16,0 7 0 16,0-4-1-16,4-3 1 15,-1 0 1-15,5 0 0 16,2-9-1-16,1 0 1 15,-1-4-1-15,-2 4 1 16,-1-10-2-16,-4 4 1 0,1-1-2 16,-4 1 1-1,-4 2-1-15,-6 1 0 0,-4-1-2 16,-4 4 0-16,1 6-1 16,-4 3 1-16,-1 4-1 15,1 2 1-15,0 0 0 16,0 4 1-16,4 3 1 15,2 6 0-15,1-7 1 16,4 4 1-16,3 0-1 16,7-7 1-16,4 1-2 15,6-4 1-15,4-9-4 16,4 0 0-16,0-3-8 16,-1-6 1-16</inkml:trace>
  <inkml:trace contextRef="#ctx0" brushRef="#br1" timeOffset="66314.05">17498 4365 42 0,'10'28'21'0,"-3"-38"-21"0,-7 4 36 15,0-6-35-15,-7-13 1 16,0-10-1-16,-3-9 1 16,-1-6-3-16,-3-6 1 0,3-1 1 15,1 7 1-15,3-7-1 16,3 1 0-16,4 6 0 16,4 3 1-16,3 9-1 15,3 13 0-15,5 0-2 16,-1 9 0-16,0 7-4 15,-4 9 0-15,-3 6-10 16,0 7 1-16</inkml:trace>
  <inkml:trace contextRef="#ctx0" brushRef="#br1" timeOffset="66509.939">17350 4089 38 0,'0'15'19'0,"10"-2"-12"0,-6-7 26 16,-1-3-30 0,4 4 0-16,4-4 0 0,3 3 1 15,7-6-8-15,7 3 1 16,4 0-2-16,7-3 0 16,0 0-9-16,3-6 1 15</inkml:trace>
  <inkml:trace contextRef="#ctx0" brushRef="#br1" timeOffset="66809.772">17903 4017 29 0,'4'-7'14'0,"-4"7"-9"0,0 0 17 0,-7 7-20 16,-4-7 0-16,-3 3 0 16,-3 3 1-16,-5-6-4 15,1 0 1-15,0 0 2 16,3 3 0-16,4 7-1 15,0-4 0-15,4 3 1 16,3 7 0-16,7-4 1 16,7 7 1-16,7 3 0 15,3-12 1-15,5 5 0 16,-1 1 0-16,-4-4-1 16,-2-2 0-16,-8-1-3 15,-7 4 1-15,-7 3-5 16,-11 2 1-16,-14 1-9 15,-7 0 0-15,-10-6-5 16,3-4 1-16</inkml:trace>
  <inkml:trace contextRef="#ctx0" brushRef="#br2" timeOffset="74391.191">6311 5660 23 0,'0'-3'11'0,"0"-19"0"16,0 12 12-16,0 1-21 15,0-4 0-15,0 4 1 16,0-4 1-16,-3 4-6 16,3 3 1-16,-4-1 3 15,-3 1 0-15,-14 6-1 16,-4-3 0-16,-7 0-1 0,-3 3 1 16,-4 0-1-16,1 3 1 15,-12 3-2-15,8 1 1 16,0 5-2-16,10 10 1 15,0 3-3-15,0 16 0 16,4 3-1-16,7 6 1 16,10 3 0-16,1 7 1 15,6-10 1-15,8 0 1 16,6-3 2-16,4-6 1 16,11-3 1-16,7-7 0 15,10-6 0-15,-3-9 0 0,3-10 0 16,4-12 1-16,-3-7-1 15,-1-6 0-15,-7-15-1 16,-7-7 1-16,-3-6-1 16,-4-9 1-16,-3-1-2 15,-8 1 0-15,-2 2-1 16,-16 4 0-16,-6 6-9 16,-7 10 1-16,-7 3-4 15,-7 12 0-15</inkml:trace>
  <inkml:trace contextRef="#ctx0" brushRef="#br2" timeOffset="75847.101">11776 5428 25 0,'0'-7'12'0,"0"-2"-4"16,0 3 16-16,0-1-22 15,-4 7 1-15,1-3 0 16,-11 3 1-16,-8 3-5 16,-6-3 0-16,-7 0 2 15,-7 4 1-15,-8 2-2 16,1 3 0-16,3-6-1 16,-3 19 0-16,-11 0-2 15,3 7 1-15,1 11-1 0,3-5 1 16,0 15-2-16,0 10 1 15,11-4 1-15,10 10 0 16,7-3 1-16,11-1 1 16,11 10 0-16,10-18 0 15,10-1 2-15,15-6 1 16,10-6 0-16,11-10 0 16,4-12 0-16,10-6 1 15,7-7-1-15,7-12 0 16,-3-16-2-16,-8-7 0 15,-10-11-1-15,-11-11 1 0,-10-8-2 16,-7-10 0-16,-7 0-3 16,-11 0 1-16,-11 3-8 15,-13-6 1-15</inkml:trace>
  <inkml:trace contextRef="#ctx0" brushRef="#br2" timeOffset="76807.552">14594 5704 35 0,'4'0'17'0,"-1"-16"-16"0,-3 10 27 16,0-4-26-16,-3 1 1 15,-8-4 0-15,-10-2 1 0,-7 2-5 16,-11-3 1 0,-7 4 3-16,-10-1 1 0,-1-2-2 15,5 8 0-15,6 4-2 16,0 3 0-16,-4 7-2 16,1 8 0-16,3 7-1 15,0 0 1-15,4 6-2 16,3 16 1-16,0-3 1 15,15 12 1-15,6 4-1 16,14 2 1-16,15 7 0 16,14-3 0-16,14-13-2 15,10-6 1-15,14-6 0 16,19-13 1-16,9-7 1 16,-2-14 1-16,-8-14 0 15,-4-9 1-15,-13-9 2 16,-11-6 0-16,-11-4-2 15,-10-3 0-15,-15-3-12 16,-10-12 0-16</inkml:trace>
  <inkml:trace contextRef="#ctx0" brushRef="#br2" timeOffset="77573.556">17388 5920 28 0,'39'-9'14'0,"21"-32"-5"0,-39 28 14 15,1 1-20-15,-1-7 1 16,-4 0 2-16,-3 3 0 16,-3 1-8-16,-7-1 0 0,-11 4 4 15,-11-1 1-15,-17-3-2 16,-4 4 1-16,-11-1-2 16,-17 7 0-16,0 3-1 15,-7 6 0-15,-3 0 0 16,6 10 0-16,8 9-2 15,3 12 1-15,0 13-2 16,10 16 1-16,11 15 0 16,11 1 1-16,11 2 0 15,13-6 1-15,11-2 2 16,11-14 1-16,14-6 1 16,20-12 1-16,19-19 0 15,10-19 0-15,7-15-1 16,8-23 1-16,-1-6-3 15,-14-15 0-15,-7-13-3 16,-21 0 0-16,-21 0-11 0,-15-6 1 16</inkml:trace>
  <inkml:trace contextRef="#ctx0" brushRef="#br1" timeOffset="85982.498">13543 7974 36 0,'7'38'18'0,"-3"9"-17"16,-1-38 19-16,1 10-20 15,-1 6 0-15,1 0 0 16,-1 6 0-16,1 1-1 16,-4-4 1-16,-4 0 0 15,1 4 0-15,-1-4-3 16,-3 3 1-16,4-9-5 15,-1-3 1-15,1-10-2 16,3-9 0-16,-4-12-1 16,4-7 1-16,0-22 1 15,-3 0 1-15,-1-6 3 16,1 0 1-16</inkml:trace>
  <inkml:trace contextRef="#ctx0" brushRef="#br1" timeOffset="86251.113">13476 7849 25 0,'-3'-4'12'0,"10"-8"-16"0,-4 6 30 16,1-1-22-16,3 4 1 15,0-3 0-15,0-4 1 16,0 4-8-16,4 0 1 16,3 3 5-16,3 0 1 15,4-4-1-15,8 4 1 0,2 3-1 16,1 3 1-16,-4 4-2 15,-3 2 1-15,-4 4-3 16,-7 2 0-16,-7 1-4 16,-7 6 1-16,-7-3-3 15,-7-4 1-15,-7 11-4 16,-4-5 0-16,1-2-5 16,-1-9 0-16</inkml:trace>
  <inkml:trace contextRef="#ctx0" brushRef="#br1" timeOffset="86613.778">14058 7927 36 0,'0'3'18'0,"4"-9"-22"0,-4 6 29 16,-7-3-25-16,-4 0 1 16,-3-1-1-16,-4 1 1 15,-3 3-2-15,0 0 1 16,0 3-1-16,3 1 1 16,-3 5-2-16,7 7 1 15,3 2-2-15,4 4 1 0,4 0 0 16,6-3 0-16,8 0-1 15,3-3 1-15,7-7 0 16,0-6 1-16,-3-9 1 16,-4-7 0-16,-3-9-3 15,-4 4 1-15,-7-1-5 16,-4-9 1-16</inkml:trace>
  <inkml:trace contextRef="#ctx0" brushRef="#br1" timeOffset="86913.311">14157 7406 37 0,'4'32'18'0,"-1"37"-25"0,-3-54 35 16,0 14-29-16,4 8 1 16,-4 7-1-16,0 16 1 15,0 2-2-15,0 7 1 16,0 7-9-16,3-7 1 0</inkml:trace>
  <inkml:trace contextRef="#ctx0" brushRef="#br1" timeOffset="87197.8">14626 7886 27 0,'-3'16'13'0,"3"9"-13"16,0-22 18-16,-7 6-16 16,-4 7 1-16,-7 6 0 15,-6 6 0-15,-5 1-4 16,-2 11 0-16,-1 7 2 0,4-3 1 15,-4 3-4-15,7-3 0 16,4-6-7-16,0-7 1 16</inkml:trace>
  <inkml:trace contextRef="#ctx0" brushRef="#br1" timeOffset="87437.656">14235 7870 27 0,'21'41'13'0,"3"0"-23"16,-13-35 19-16,0 10-14 15,3-4 0-15,-4 1-5 16,1-4 1-16</inkml:trace>
  <inkml:trace contextRef="#ctx0" brushRef="#br1" timeOffset="87872.358">14644 8062 31 0,'10'19'15'0,"1"-1"-17"0,-7-14 31 16,-4-1-29-16,0 0 1 15,0 0 1-15,0 0 1 0,0-3-4 16,0 0 1-16,0-12 1 16,-4-4 1-16,8-3-2 15,-1 3 1-15,4-6-2 16,4 4 1-16,-1 2-1 16,4 3 1-16,4 4 0 15,3 0 0-15,0 2 0 16,1 7 1-16,-5 7 0 15,4-1 1-15,-3 3-1 16,0 1 0-16,-1 2-1 16,1 1 0-16,-4-1-2 15,4 4 0-15,-4-4-6 16,0 1 1-16,0-4-4 16,-3-2 0-16</inkml:trace>
  <inkml:trace contextRef="#ctx0" brushRef="#br1" timeOffset="88114.76">15222 8024 41 0,'7'6'20'0,"-3"-9"-25"0,-4 3 40 15,0 0-36-15,-4 0 1 16,-3-3-2-16,0 0 1 15,-3 3 1-15,-1 0 1 0,1 3-3 16,-5 0 1-16,5 10-3 16,3-1 0-16,0 4-3 15,3 0 0-15,4-1-4 16,7 1 1-16</inkml:trace>
  <inkml:trace contextRef="#ctx0" brushRef="#br1" timeOffset="88713.537">15367 8077 37 0,'4'22'18'0,"20"-6"-22"0,-20-13 35 15,3 0-30-15,0-3 1 16,0 0 0-16,0-6 0 16,-3 0-3-16,3-4 0 15,-4-2 2-15,4-1 0 16,0 4-1-16,0-4 1 16,0 4-1-16,4 0 1 15,-1 5-1-15,1 4 0 16,0 4-1-16,-1-4 0 15,1 6 0-15,-1 0 0 16,1-3 0-16,-4 0 0 16,4 0 1-16,-4 1 0 0,3-1-1 15,-3-3 1-15,0 3-1 16,0 0 0-16,0-3 0 16,1 0 1-16,-5 3-2 15,4-6 1 1,4-10 0-1,-1 1 0-15,1-4 0 16,-1 7 1-16,1-1-1 16,0 1 1-16,-1 3 1 15,1 3 0-15,-1 3 0 16,1 0 0-16,0 3 0 16,-1 3 0-16,1 0-1 15,-1 1 1-15,-3-1 0 16,0-3 0-16,0 3 0 15,1 1 0-15,-1 2-1 16,0-6 0-16,0 3-4 0,3 4 0 16,4-1-6-16,0-6 0 15</inkml:trace>
  <inkml:trace contextRef="#ctx0" brushRef="#br1" timeOffset="88910.196">16034 8096 28 0,'0'16'14'0,"3"-4"-16"16,-3-8 19-16,0-4-23 15,0 3 0-15,0-3-8 16,0-10 1-16</inkml:trace>
  <inkml:trace contextRef="#ctx0" brushRef="#br1" timeOffset="89479.172">16238 7971 12 0,'0'-6'6'0,"4"-7"2"0,-4 7 4 15,0 6-12-15,0 0 0 16,0 0-1-16,0 6 1 16,0 0-2-16,0-3 1 15,-4 7-1-15,4-1 0 0,-3 4-1 16,3 2 1-16,0 1-1 16,0 6 1-16,0-6-1 15,3-1 1-15,1 1 1 16,3 0 0-16,0-1 2 15,0-2 0-15,0 0 2 16,0-4 0-16,7-3 2 16,0 1 1-16,4-4-1 15,3-6 1-15,7 3-3 16,8-4 1-16,-1-5-1 16,-3-4 0-16,-4-5-2 15,0-7 0-15,-3-7-1 16,0 1 0-16,-4-16 0 15,-7-3 1-15,-7-10-3 16,-7-3 0-16,-4 1-2 0,-6-11 0 16,-4 8-2-16,-7 5 1 15,-11 7-2-15,-4 6 0 16</inkml:trace>
  <inkml:trace contextRef="#ctx0" brushRef="#br1" timeOffset="89583.861">16277 7463 13 0,'-3'88'6'0,"27"53"7"0,-2-88 12 15,9 16-22-15,12 6 0 16,-1-3-2-16,-3-3 0 16,3-9-10-16,-7-22 0 15</inkml:trace>
  <inkml:trace contextRef="#ctx0" brushRef="#br1" timeOffset="91461.157">8223 6472 19 0,'7'0'9'0,"11"-3"-1"16,-18 3 9-16,3 3-15 16,5-3 1-16,2 0 2 15,1 0 0-15,-1 0-6 16,8 0 0-16,-7 0 4 0,6 0 1 16,4 3-2-16,0-3 1 15,8 0-2-15,-1 0 1 16,-3 0-1-16,3 0 1 15,4 0-1-15,-1 3 1 16,5 0-1-16,6 0 0 16,0 4 0-16,1-1 1 15,-1-3 0-15,7 0 0 16,-6-3 0-16,3 0 0 16,-1 0 0-16,1 0 0 0,-3 3 0 15,2 1 0-15,1-1-2 16,7 3 1-16,0 0-1 15,0 0 1-15,0-2-1 16,3 2 0-16,1-3 0 16,-8 3 0-16,4-3 0 15,4 1 1-15,3-1-1 16,0 0 1-16,3-3 0 16,4 0 0-16,4-3 0 15,-4 0 1-15,0-1-1 16,-4 1 0-16,4-3-1 15,4 6 1-15,-1 0 0 16,4 6 1-16,4-3-1 16,-14 1 0-16,3-1 0 15,7-3 1-15,3 0-1 16,1 0 1-16,7 0-2 16,-8 3 1-16,-6 0-1 15,-11 6 1-15,-4 1-1 0,-6-1 0 16,-8 1 0-16,-7-1 0 15,-3-3-2-15,-11 1 0 16,-7-4-5-16,-7-3 1 16,-7-10-11-16,-3-5 1 15</inkml:trace>
  <inkml:trace contextRef="#ctx0" brushRef="#br1" timeOffset="93669.008">8283 6622 13 0,'4'13'6'16,"-1"-10"16"-16,4-3-9 0,-3-3-13 15,6 3 1-15,1 0 1 16,3 0 1-16,0 3-3 16,4-3 1-16,-4 0 2 15,11 3 1-15,-4 0-1 16,4 1 1-16,-1-1-1 15,-3 0 0-15,8 0-1 16,2 0 1-16,5 0-1 16,6 0 1-16,-7-3-1 15,8 0 1-15,-1 0-1 16,7 0 1-16,-3 3-1 16,4 1 1-16,-1-1-2 15,-3 3 0-15,0 0-1 16,7 1 1-16,-4-1-1 0,-3 0 1 15,7-3-1 1,3 0 0-16,1 0 1 0,3-3 1 16,-7 0-1-16,-8 0 0 15,1 0 0-15,4 0 1 16,-1 0-1-16,4 0 0 16,-4 0-1-16,4 0 0 15,4 4 0-15,3-4 0 16,0 0 0-16,-14 0 0 0,6 0 0 15,8 0 0-15,0 0 0 16,0 0 0-16,4 0 0 16,3 3 1-16,3 0-1 15,-17 0 0-15,14 3 0 16,0-3 1-16,4 1-1 16,0-1 0-16,3 0 0 15,7-3 0-15,-4 0 0 16,-10 0 1-16,7 0-1 15,4 0 1-15,0 3 0 16,3 0 0-16,4 0-1 16,-4-3 1-16,-7 0-1 15,3 3 0-15,8 1 0 16,0-1 1-16,6-3-1 16,-2-3 0-16,-5-1 0 15,1 1 1-15,3 0-1 16,0 3 1-16,1 0-1 0,-1 0 1 15,-4 0-1-15,-6 0 1 16,0 0-1-16,6 0 0 16,-6 0 1-16,3-3 0 15,0 0-1-15,-7 0 1 16,-7 0-1-16,-3-1 1 16,3 1 0-16,-7 3 1 15,-4 0-2-15,-6 3 1 16,-1-3-1-16,-3 4 1 15,-4-1-1-15,-3-3 0 0,-4 0-1 16,1 0 1-16,-5 0-1 16,-2 0 0-16,-1 0 1 15,-4 0 0-15,-2 0-1 16,-5 0 1-16,1 0 0 16,-4 0 0-16,-3 0 0 15,-1 0 0-15,-3 0-1 16,0 0 1-16,-7 0-1 15,4 0 1-15,-1 0-1 16,-3 0 1-16,0 0-1 16,0 0 1-16,0 0-1 15,0 0 1-15,0 0-1 16,4 3 1-16,-4-3-2 16,0 0 1-16,0 3-2 15,0-3 0-15,0 0-7 16,0 0 1-16,-7-3-7 15,-4 3 1-15</inkml:trace>
  <inkml:trace contextRef="#ctx0" brushRef="#br1" timeOffset="95739.768">8640 6789 17 0,'10'6'8'0,"4"-6"6"0,-7 0 0 16,0-3-9-16,4 3 0 15,0 0 2-15,3 0 0 16,3 0-9-16,1 0 1 16,3 0 5-16,7 0 1 15,1 0-3-15,2 0 0 16,8 0-1-16,7 0 1 15,-4-3-1-15,-6-4 0 16,9 4 1-16,12 0 0 16,-1 0 0-16,4 3 0 0,4 0 0 15,6 0 0-15,-3-3-1 16,0 0 0-16,7 3 0 16,4 0 0-16,3 0-1 15,7 0 1-15,1 0 0 16,-5 0 0-16,4 3 0 15,4 0 0-15,3 0-1 16,4 0 1-16,-7-3-1 16,3 0 0-16,4 0 1 15,-4 0 0-15,0 0-1 16,8-3 1-16,-19 0 0 16,5 0 0-16,2 0-1 15,-2 3 1-15,-1-3-1 16,3-1 1-16,-6 1-1 15,-4 0 0-15,0 0 0 16,4 3 0-16,-4 0 0 16,-14 0 0-16,25 3-1 0,-11 0 1 15,4 0 0-15,3 7 0 16,-3-1 0-16,10 1 0 16,-3-4 0-16,-4 0 0 15,0-3 0-15,-21 0 0 16,42 1 0-16,1-1 1 15,-1 0-1-15,-3 3 0 16,3 0 0-16,8 4 1 16,3 2-1-16,-11-2 1 15,4-1-1-15,10-3 1 16,1 4-1-16,-1-1 1 0,-3 1 0 16,11 2 0-16,-1 1 0 15,-3-4 0-15,-3 1-1 16,10-4 1-16,-4 0 0 15,1 3 1-15,-8-2 0 16,4 2 0-16,0 1 0 16,-3-1 0-16,-1 0 0 15,-10-2 1-15,-3 2-2 16,2 4 1-16,-2-1-1 16,-8-6 1-16,-3 1-1 15,-18-4 0-15,-3 6-1 16,-1-2 1-16,-3-1 0 15,-10-3 0-15,-1 0 0 16,-10 0 0-16,-3 0-1 16,-8 0 1-16,-3-3-1 15,-7 0 1-15,-8 0-2 16,-3 4 1-16,-3-8 0 0,-4 4 0 16,-3 0 0-16,-4 0 1 15,0 0-1-15,0 0 0 16,-4 0 0-16,4 0 0 15,-3-3 0-15,0 3 0 16,-4 0 0-16,3 3 0 16,1 1-2-16,-4-4 1 15,3 3-5-15,1 0 1 0,-1 0-15 16,-3-3 1-16</inkml:trace>
  <inkml:trace contextRef="#ctx0" brushRef="#br1" timeOffset="100919.53">10280 7849 42 0,'0'6'21'0,"-4"3"-15"16,1-6 22-16,-4 4-25 15,0 2 0-15,0-3 1 16,0 4 0-16,-4-1-5 15,-3 4 0-15,-4-1 3 16,-6 4 1-16,-5 3-2 16,1-1 0-16,4-2-1 15,-1-3 0-15,0-4-1 16,4 1 1-16,3-4-1 16,1-6 0-16,3-13 0 15,-1 4 0-15,5-4 0 16,3-2 0-16,0 2-1 15,3 4 0-15,4-4 0 16,4 1 0-16,3-1-1 0,3 1 0 16,5-1 0-16,6 0 0 15,0 4 2-15,0 0 0 16,0 2 0-16,0 1 1 16,-3 0 0-16,0 3 1 15,-4 0-1-15,0-1 1 16,-4 4-1-16,1 0 0 15,0 4 0-15,-1 2 1 16,-3 3-1-16,0 4 1 16,0-1-1-16,0-2 1 15,0 5 0-15,8 4 0 0,-1 0 1 16,3-3 0-16,1 2 0 16,0-2 0-16,3-3 0 15,3-7 1-15,1 0-1 16,0-6 1-16,0 0-2 15,-4-3 1-15,-4-6-1 16,1-4 0-16,-4-3-2 16,0 7 1-16,-3-3-1 15,-1-7 1-15,-3-3-1 16,-3-3 0-16,-4 0-2 16,-7 6 1-16,-4 3-4 15,-6 7 1-15,-8 6-6 16,-3-1 0-16,-4 1-3 15,0 3 1-15</inkml:trace>
  <inkml:trace contextRef="#ctx0" brushRef="#br1" timeOffset="101280.129">10735 7943 48 0,'4'-4'24'0,"6"8"-29"15,-6-8 48-15,3 4-42 16,3 0 0-16,8 0-5 16,3 0 1-16,7 0-4 15,1 4 0-15,2-8-7 16,5 1 0-16</inkml:trace>
  <inkml:trace contextRef="#ctx0" brushRef="#br1" timeOffset="102105.458">11321 7704 35 0,'3'41'17'16,"4"-3"-19"-16,-3-29 26 0,3 4-22 16,-4 2 0-16,1 4 2 15,3 0 1-15,-4-3-5 16,1-1 1-16,3 1 3 16,-7-3 0-16,4-4-1 15,-4 0 0-15,0-2-2 16,-4-1 1-16,1-6-2 15,-1-3 0-15,0 0 0 16,-3-1 1-16,4 4-2 16,-4 0 0-16,-4 0-1 0,1 0 0 15,-1 0-2-15,0 0 1 16,-3 0-1-16,0 4 1 16,0 5 0-16,4 4 1 15,3 2 1-15,-1 1 1 16,5 0 0-16,3 2 1 15,7 1 1-15,4 0 0 16,-1-3 1-16,4-4 1 16,0-2-1-16,4-1 1 15,3-3-1-15,0-3 0 16,4-3-2-16,0 0 1 0,3-6-2 16,-3-3 0-16,-1-4 0 15,-2-2 1-15,-5-4-1 16,-3 0 1-16,0-3-1 15,-3 6 1-15,-4 4-1 16,0-1 0-16,-3 4 0 16,-4 3 0-16,-4 2-1 15,1 1 0-15,-5 0 0 16,1 0 0-16,0 12 0 16,-3-2 1-16,3 5-1 15,0 1 0-15,0 2 1 16,3 1 0-16,4 3-1 15,4 0 0-15,-1 0-1 16,4-1 0-16,4-2-3 16,-1 0 0-16,1-4-4 15,3-5 0-15,4-4-3 16,3-3 0-16</inkml:trace>
  <inkml:trace contextRef="#ctx0" brushRef="#br1" timeOffset="102750.537">11857 8081 38 0,'7'-10'19'0,"-7"10"-16"0,0 0 36 16,0 0-37-16,0 0 0 15,0 0-1-15,0 0 1 16,0 0-3-16,-4-6 0 0,-3 3 1 16,0 3 1-16,0 3-2 15,0 0 0-15,0 0 0 16,4 3 0-1,3 7-1 1,7 0 0-16,0-1 0 16,0-3 1-16,3 4 2 15,8-4 0-15,3-2 2 16,4-7 1-16,-8-3-1 16,1-1 1-16,-4-2-1 15,-3 0 0-15,-4 3-3 16,0-4 1-16,-7 7-4 15,-4-3 0-15,1 3-1 16,-4 3 0-16,0 4-1 16,0 5 1-16,0 4 0 15,-4 3 0-15,0 3 2 16,4 3 1-16,4 0 2 0,3 3 1 16,7 0 1-16,0 10 1 15,4-10 0-15,-1-3 0 16,1 4-1-16,-4-8 0 15,-4 1-1-15,-3-3 0 16,-3-3-2-16,-4-4 0 16,-7-2-1-16,0-4 1 15,-8 0-1-15,-9-2 0 16,-1-8-1-16,-3-2 1 16,-4-3-2-16,0 2 0 0,7 4 0 15,8 0 0-15,6 0 0 16,4 3 1-16,10-6 2 15,11 3 0-15,7-1 4 16,11 1 0-16,7-3 1 16,0-3 0-16,-4-4-3 15,0 1 1-15,-3-4-9 16,-8 3 0-16,-6-2-9 16,0 2 1-16</inkml:trace>
  <inkml:trace contextRef="#ctx0" brushRef="#br1" timeOffset="103428.537">9712 7287 31 0,'-7'3'15'0,"21"4"-9"0,-14-4 19 16,0 0-24-16,0 3 1 15,0 0 0-15,-3 4 1 16,3-4-4-16,-4 4 1 16,4 2 1-16,-11 1 0 15,4-1-2-15,4 1 1 0,-1 2-5 16,1 1 0-16,3 0-6 15,0-1 1-15</inkml:trace>
  <inkml:trace contextRef="#ctx0" brushRef="#br1" timeOffset="103666.655">9920 7187 38 0,'4'0'19'0,"-4"12"-18"15,0-12 33-15,0 4-33 16,-4 2 1-16,1 9 0 16,-8 11 0-16,0 2-3 0,-6 9 0 15,-4 1-1-15,3 3 0 16,0-7-10-16,4 1 0 15</inkml:trace>
  <inkml:trace contextRef="#ctx0" brushRef="#br1" timeOffset="104747.702">16986 7566 37 0,'7'0'18'0,"-7"7"-14"15,0-7 25-15,0 0-28 16,4 0 0-16,-1 3 0 15,1 3 1-15,-1 3-3 16,-3 4 1-16,-3 6 1 16,6-4 0-16,-3 4-2 15,0-3 0-15,0 3-5 16,0-4 1-16,4-5-7 16,-1-4 1-16</inkml:trace>
  <inkml:trace contextRef="#ctx0" brushRef="#br1" timeOffset="104957.923">17124 7529 37 0,'3'15'18'0,"1"4"-20"0,-4-13 30 16,0 1-29-16,0 5 1 15,0 1-1-15,0-1 1 16,0 4-3-16,0 3 0 0,0 3-7 16,3 0 0-16</inkml:trace>
  <inkml:trace contextRef="#ctx0" brushRef="#br1" timeOffset="108395.488">13321 8357 28 0,'0'3'14'0,"-4"0"-8"15,4-3 15-15,0 0-21 16,0 0 1-16,-3 0 0 16,3 0 1-16,-4 0-2 15,4 0 1-15,-3 0 2 16,3 0 1-16,3 3 0 15,4-3 0-15,4 0 0 16,3 0 1-16,4 0-2 16,3 0 1-16,4 0-1 15,3 0 0-15,4 3-1 16,6 0 1-16,12 0-1 0,10 4 1 16,14-4-1-16,10 0 0 15,8 0 0-15,18 0 0 16,13-3-1-16,0 3 1 15,12 0-1-15,2 4 0 16,4-1 0-16,-7-3 1 16,14 0-2-16,11 0 1 15,0-3-1-15,10 7 0 16,15-1-4-16,-15 0 0 16,-21-6-8-16,-7 3 1 0,-21-12-6 15,-21 6 0-15</inkml:trace>
  <inkml:trace contextRef="#ctx0" brushRef="#br1" timeOffset="115857.131">22557 7394 18 0,'3'16'9'0,"4"21"-2"0,-3-31 9 15,-1 7-12-15,1-1 1 16,-4 1 3-16,3 3 0 16,-3-4-9-16,0 1 0 15,0-1 7-15,-3 7 0 16,-1 0-2-16,1 6 1 16,-1 0-2-16,1 0 0 15,-1 0-2-15,1-6 0 0,3-3 0 16,0-1 1-16,0 4-1 15,0-6 0-15,0-4 0 16,0 1 1-16,3-4-1 16,1-3 1-16,3-3-1 15,3 0 0-15,4 0-1 16,4 0 1-16,7 0 0 16,3 0 0-16,7 3-1 15,-7 0 1-15,8 4 0 16,3-1 0-16,6 3-1 15,5 1 1-15,6 2-1 16,4 1 0-16,4-1 0 16,6 1 1-16,-3-4-1 15,7 4 1-15,4-7-1 16,7 4 0-16,3-4 0 16,7-3 1-16,-10 3-1 15,7-3 0-15,3 4 0 0,11-1 0 16,-1-3 0-16,-6-3 1 15,7 3-1-15,0 0 0 16,10 0 0-16,1-3 1 16,-11 4-1-16,10 2 0 15,4 0 0-15,3 0 0 16,-6 1 0-16,-4-4 0 16,7 3 0-16,-7-3 1 15,-1-3-1-15,-6 0 1 16,-14 3-1-16,3-3 1 0,-7 0-1 15,-6 3 1-15,-5 1-1 16,-6-1 0-16,-4 3-1 16,-7-3 1-16,-7 3 0 15,-11-6 0-15,-3 4-1 16,-7-11 1-16,-4 4-1 16,-7-3 0-16,-3-4 0 15,-4-5 1-15,0 2-1 16,-4-2 1-16,-3-11-1 15,0-11 0-15,-7-7 1 16,-3-19 0-16,-1-12-1 16,1-10 0-16,-8-12-9 15,1-3 0-15,-8 3-6 16,-3 9 1-16</inkml:trace>
  <inkml:trace contextRef="#ctx0" brushRef="#br1" timeOffset="116578.745">23086 8507 30 0,'0'6'15'0,"3"-3"-4"0,-3-3 18 0,0 4-26 16,0-1 1-16,4 3 1 16,-4 3 1-16,0 4-8 15,0 3 0-15,0 6 5 16,0 3 0-16,-4 9-3 15,4 4 1-15,-3-1-4 16,-1-2 0-16,4-1-11 16,0-12 1-16</inkml:trace>
  <inkml:trace contextRef="#ctx0" brushRef="#br1" timeOffset="116893.565">23135 8460 20 0,'0'0'10'0,"0"3"7"0,0-3 3 0,0 0-15 15,0 0 1-15,0 0 0 16,4 0 0-16,-4 0-10 16,7 3 0-16,0-3-4 15,3 0 0-15</inkml:trace>
  <inkml:trace contextRef="#ctx0" brushRef="#br1" timeOffset="117373.321">23248 8742 29 0,'4'25'14'0,"-4"-9"-5"16,0-16 14-16,0 3-22 0,0-3 0 15,0-6 0-15,0 6 1 16,0-13-3-16,3 4 1 15,1-7 0-15,-1 1 1 16,1-1-2-16,3 0 1 0,0-3-2 16,3 1 0-16,1 2 0 15,0 0 0-15,-1 7 1 16,1 6 0-16,-1 6 1 16,-3 0 0-16,0 6 1 15,0 7 0-15,1 0 1 16,-1 3 1-16,0 2-1 15,0 5 1-15,0-1-1 16,0 0 0-16,0-3 0 16,0-7 0-16,-4 4-3 15,1-6 0-15,0-4-8 16,-1-3 0-16,-3-6-2 16,7-9 0-16</inkml:trace>
  <inkml:trace contextRef="#ctx0" brushRef="#br1" timeOffset="117720.242">23580 8974 36 0,'0'13'18'0,"3"-19"-21"0,1-4 34 16,-1-6-29-16,1-12 1 16,-4-16 3-16,-4-6 0 0,1-9-7 15,-1-4 0-15,4-6 4 16,0-3 1-16,0 15-2 16,4-5 1-16,3 2-3 15,0 10 0-15,0 6 0 16,3 13 1-16,1 9-2 15,0 6 1-15,-1 7-3 16,1 9 0-16,-1 6-5 16,-3 9 0-16,-3-2-6 15,0 6 1-15</inkml:trace>
  <inkml:trace contextRef="#ctx0" brushRef="#br1" timeOffset="117899.179">23460 8516 48 0,'14'4'24'0,"25"-4"-24"0,-22-4 44 16,4-2-44-16,4 3 0 16,0 3-9-16,3 3 1 15,0 10-2-15,1-4 0 16</inkml:trace>
  <inkml:trace contextRef="#ctx0" brushRef="#br1" timeOffset="120090.946">24758 8651 39 0,'3'-6'19'0,"-3"3"-10"0,0 3 23 16,0 0-29-16,-3 0 0 15,-4 3 2-15,0 0 1 16,-7 3-8-16,0 1 1 16,-4-1 3-16,0 3 1 0,1 1-2 15,-1-1 1-15,4 1-2 16,0-1 0-16,7-3-1 15,0-3 1-15,7 4 0 16,3-4 0-16,8 6-1 16,6-3 1-16,5 4 0 15,-1 2 1-15,-4-2-1 16,1 2 0-16,-4 1 0 16,-3-1 0-16,-4 1 0 15,-7 3 0-15,-7 6-1 16,-7 3 0-16,-4-3-1 15,0 3 1-15,1-10-3 16,-1-2 1-16,8-4-5 16,2 1 0-16,8-4-6 15,8-3 0-15</inkml:trace>
  <inkml:trace contextRef="#ctx0" brushRef="#br1" timeOffset="120722.62">24860 8924 30 0,'-3'3'15'0,"3"-3"-5"15,0 0 20-15,0 0-27 16,0 0 1-16,0 0 3 16,0 0 1-16,7 0-9 15,0 0 0-15,3 7 5 16,5-7 0-16,-1 0-1 16,3-10 0-16,8 7-3 0,-4-6 1 31,4-7-2-31,-8 0 1 15,-2-3-2-15,-5 4 0 16,-6 2-2-16,-4 4 1 16,-4-1-2-16,-3 4 0 15,0 6 0-15,-4 3 0 16,1 7 1-16,-1 2 1 16,1-2 1-16,-1 2 0 15,4 4 1-15,4 3 1 16,3-1 1-16,0 8 1 0,7-5-1 15,0-2 1-15,3-3-1 16,4-4 1-16,0-2-6 16,1-4 0-16,-1-3-6 15,0-6 0-15</inkml:trace>
  <inkml:trace contextRef="#ctx0" brushRef="#br1" timeOffset="121007.027">25178 8952 37 0,'-4'0'18'0,"1"-34"-17"15,3 24 28-15,0 1-29 0,0-7 1 16,3-2 1-16,1-1 0 15,3-3-2-15,0 3 1 16,0 3 2-16,0 4 0 16,7 2 0-16,4 1 1 15,-4-1-3-15,0 4 1 16,0 0-8-16,0 3 1 16,0 0-9-16,0 3 0 15</inkml:trace>
  <inkml:trace contextRef="#ctx0" brushRef="#br1" timeOffset="121623.698">25562 8877 43 0,'0'3'21'0,"4"10"-21"16,-1-7 34-16,-3 3-32 15,0 4 0-15,0 6-1 16,0 0 1-16,0-1-3 16,0-2 0-16,0 0-2 15,0-10 1-15,0 0-10 16,0-6 1-16,0-9-2 16,-3-7 0-16</inkml:trace>
  <inkml:trace contextRef="#ctx0" brushRef="#br1" timeOffset="121802.596">25559 8770 35 0,'10'19'17'0,"1"9"-21"0,-8-24 33 15,-3-4-30-15,8 3 1 16,-8-3-6-16,3 3 0 15,1-3-1-15,-1-6 1 16</inkml:trace>
  <inkml:trace contextRef="#ctx0" brushRef="#br1" timeOffset="122178.381">25643 8937 37 0,'11'22'18'0,"24"-10"-16"16,-21-9 30-16,4 0-31 16,7 4 0-16,-4-4 0 15,0-3 0-15,-3-3-2 16,-1-4 1-16,-3-2 0 16,-3-7 1-16,0 1-2 15,-4-4 1-15,-7 6-1 0,-4 4 1 16,1-1-1-16,-4 1 0 15,-4 3 0-15,0 6 0 16,4 0 1-16,-7 0 0 16,4 6 0-16,3 3 0 15,0 4 0-15,3 3 1 16,0 6 0-16,4-4 0 16,4 1-1-16,0-3 0 15,3 0-2-15,3-1 1 16,1-2-6-16,3 3 1 15,4-7-5-15,3-6 0 16</inkml:trace>
  <inkml:trace contextRef="#ctx0" brushRef="#br1" timeOffset="122478.241">26229 8730 36 0,'-7'0'18'0,"-4"3"-22"15,8 3 31-15,-4 3-27 16,0 4 1-16,-4 3-1 16,-3-4 0-16,-4 1 0 15,1 2 0-15,-1-8 0 16,1-1 1-16,2 3 1 16,5 1 0-16,6-1 3 15,8 4 1-15,6 2-1 16,8-2 1-16,3 3 0 0,-3-4 0 15,-4 4-3-15,-3-4 0 16,-1 4-4-16,-10 0 1 16,-18 6-6-16,-20-3 1 15,-22 3-11-15,-21-7 1 16</inkml:trace>
  <inkml:trace contextRef="#ctx0" brushRef="#br1" timeOffset="127087.087">2455 10210 26 0,'0'3'13'0,"7"-25"1"16,-7 16 14-16,0 6-22 15,0-7 1-15,0 7 4 16,0 0 0-16,0 0-13 16,4 0 0-16,3 7 9 15,-7 2 0-15,4 7-4 16,3 9 0-16,-7 3-3 16,7 13 1-16,-7 9-2 15,0 10 0-15,0 5-2 16,0-2 1-16,-7 0-1 0,7-7 0 15,-11-5-4-15,11-8 0 16,-7-8-8-16,3-4 0 16,4-12 0-16,0-6 1 15</inkml:trace>
  <inkml:trace contextRef="#ctx0" brushRef="#br1" timeOffset="127912.64">2769 10034 49 0,'0'6'24'0,"4"7"-33"16,3-7 52 0,3 19-43-1,1 0 1-15,0 13-1 16,-1-3 1-16,-3-1-1 16,4 7 0-16,-1 6 1 0,1 3 0 15,0 0-1-15,-1 0 0 16,-3-6 0-1,-3-6 0-15,3-7 0 0,-7-6 0 16,0-6-1-16,-7-6 1 16,3-4-1-16,-3-3 0 15,-3-2 0-15,-8-4 0 16,4 0-2-16,-4 0 1 16,-3 0-1-16,0 0 0 15,3 0 0-15,-3 3 0 16,0 0 0-16,3 3 0 15,-3 3 0-15,11 4 1 16,-1 6 0-16,-3 3 1 0,10 3 0 16,-3-3 1-16,7 0 1 15,7 0 1-15,-3 0 0 16,10-4 1-16,7-2 0 16,11-3 0-16,-4-4 0 15,4-6 1-15,10-3 0 16,4-6 0-16,-4-3-2 15,-6-4 1-15,-1-3-1 16,-7-2 0 0,4-20-2-1,-4 3 1-15,-10 4-2 16,-4 0 1-16,0 9-2 16,-14 3 1-16,0 3-1 15,0 4 0-15,-7 5-1 0,0 7 0 16,3 4-1-1,-6 2 1-15,3 6 0 0,3 1 1 16,-6 6 1-16,10 0 0 16,0 3 1-16,0 3 0 15,0-3 1-15,0-4 0 16,10-2-1-16,1 0 1 16,10-4-3-16,-3-2 1 15,6-7-6-15,12-3 1 16,-5-6-5-16,-2-10 0 15</inkml:trace>
  <inkml:trace contextRef="#ctx0" brushRef="#br1" timeOffset="128393.713">3482 10664 23 0,'14'-9'11'0,"0"0"-7"15,-7 6 14-15,-7-1-18 16,4-2 0-16,3 0 5 15,-7 0 0-15,3-1-3 16,-3 1 1-16,0 6 4 16,7-6 0-16,-7 6 0 15,0 0 1-15,-7 0-3 16,4 0 1-16,-4 3-3 16,-4 3 0-16,1 4-3 15,-1 2 0-15,-7 1-1 16,4-1 0-16,4 1-2 15,-8-1 1-15,7 7-1 0,1 3 1 16,3 0-1-16,3-3 1 16,4 0 0-16,4-4 0 15,3-2 1-15,7-4 1 16,4 1 0-16,-1-7 0 16,4 0 0-16,-3-6 1 15,3-3 0-15,-7-4 0 16,4 4-1-16,-7-7 0 15,-1 4 0-15,1-1 0 16,-4 4 1-16,3 0 0 16,1 6-1-16,-4 3 1 0,-3 10-1 15,3-1 0-15,3 1-2 16,-10 2 0-16,11-2-6 16,-1-1 1-16,1 1-6 15,7-13 1-15</inkml:trace>
  <inkml:trace contextRef="#ctx0" brushRef="#br1" timeOffset="128695.536">3990 10473 55 0,'0'10'27'0,"0"5"-33"0,0-12 53 16,0 1-46-16,7 2 0 16,-7 0-1-16,4-3 1 15,3 0-4-15,0 4 0 16,3-4-5-16,-6 0 1 15,3 0-9-15,-4 0 1 16</inkml:trace>
  <inkml:trace contextRef="#ctx0" brushRef="#br1" timeOffset="128844.45">4025 10746 57 0,'4'16'28'0,"3"6"-37"15,-7-22 51-15,3 3-44 16,4 0 1-16,-7 0-8 16,0 0 0-16,0 0 0 15,0-15 0-15</inkml:trace>
  <inkml:trace contextRef="#ctx0" brushRef="#br1" timeOffset="131245.44">5390 10887 52 0,'0'16'26'0,"0"-26"-33"0,4 4 42 0,7-6-35 16,-4-7 0-16,-7-9 1 16,0-7 0-16,-4-12-1 15,-3-3 1-15,-4-7 1 16,1-8 0-16,-8 2 0 16,8-3 1-16,-1 3-1 15,11 7 0-15,0 6-1 16,4 6 1-16,3 6-1 15,3 7 0-15,8 6-1 16,10 0 1-16,4 9-2 16,-7 3 0-16,3 4-2 15,0 6 1-15,0 3-7 16,-7 6 1-16,-3 3-8 0,-7 4 0 16</inkml:trace>
  <inkml:trace contextRef="#ctx0" brushRef="#br1" timeOffset="131471.804">5221 10577 50 0,'-10'22'25'0,"20"-7"-25"0,1-12 43 15,-8 1-41-15,4-1 1 0,0 0 0 16,4 0 1-16,10-3-5 15,7 0 0-15,4-3 1 16,0-3 0-16,3-1-7 16,-3 1 0-16,-4 0-9 15,-3-4 0-15</inkml:trace>
  <inkml:trace contextRef="#ctx0" brushRef="#br1" timeOffset="132147.418">5722 10702 54 0,'7'22'27'0,"0"-19"-34"0,-7-3 44 16,4 3-37-16,-1 4 0 15,1 8 0-15,-1 4 0 16,4 0 0-16,-7 3 0 15,4 0 0-15,3 0 1 16,-7-3 0-16,11-4 0 16,-11-2 0-16,10-4 0 15,-6-6-1-15,3-12 0 16,3-7-3-16,8-9 1 16,-8 0-5-16,1 0 1 15,3 0-8-15,0-6 0 0</inkml:trace>
  <inkml:trace contextRef="#ctx0" brushRef="#br1" timeOffset="132536.674">5997 10824 37 0,'0'44'18'0,"11"-25"-18"15,-11-16 26-15,3 4-25 16,1-4 1-16,-4-3 0 16,7-3 0-16,-4-4-3 15,1 1 1-15,3-3 1 16,4-1 1-16,-8 1-2 16,4-4 1-16,4-2-1 0,-8 2 0 15,4-6-1-15,0 10 1 16,4-4 0-16,0 7 0 15,3 3 0-15,0 3 0 16,0 3 0-16,4 0 1 16,-8 3 0-16,4 4 0 15,0 2-1-15,-3 4 1 16,3 3-1-16,-3-4 0 16,3 1-5-16,0 0 1 15,4 0-6-15,-1 2 0 16,4-2-2-16,-7-3 1 0</inkml:trace>
  <inkml:trace contextRef="#ctx0" brushRef="#br1" timeOffset="133047.902">6555 10846 37 0,'24'-37'18'0,"1"12"-20"16,-25 15 37-16,11 1-34 16,-11-1 0-16,3 4 1 15,-3 6 1-15,7-6-3 16,-7 6 1-16,-7-3-1 15,4 6 1-15,-8 6-2 16,-3 4 1-16,0 2-2 16,3 4 1-16,-6 3-2 15,6 0 0-15,4 0 1 16,7 0 1-16,3 3 0 16,5-3 1-16,6 0 1 15,7 0 0-15,0-3 0 0,7-10 1 16,4-9 0-16,3-9 1 15,0-7 0-15,1-6 1 16,-4-15-1-16,-4-7 0 16,3-13-1-16,-2-9 1 15,-1 4-2-15,-10-7 0 16,-4 0-1-16,-4 6 1 16,1-9-1-16,-11 15 0 15,0 7-1-15,0 9 1 16,-11 10-1-16,11 6 1 15,-10 9-1-15,-1 10 0 16,1 3-2-16,-5 16 1 0,1 15-1 16,-3 16 1-16,10 6 1 15,3 9 0-15,4 17 1 16,7-14 1-16,0 1 0 16,0-10 0-16,0-9-3 15,-7-9 0-15,4-10-7 16,3-16 0-16,-7-15-5 15,-11-3 1-15</inkml:trace>
  <inkml:trace contextRef="#ctx0" brushRef="#br1" timeOffset="133243.79">6689 10552 36 0,'10'6'18'0,"26"6"-17"0,-26-8 32 15,4-1-31-15,11 0 0 16,-4-3-1-16,7 3 1 16,-7 0-5-16,-3 0 1 15,14 3-3-15,-7 4 0 16,-1-1-7-16,-3-2 0 16</inkml:trace>
  <inkml:trace contextRef="#ctx0" brushRef="#br1" timeOffset="133392.712">7063 10749 40 0,'10'16'20'0,"-10"18"-19"0,0-27 34 0,4-1-35 15,-1 0 1-15,1 0-4 16,-1 1 1-16,1-4-3 16,-4-3 1-16,0 0-8 15,3-13 1-15</inkml:trace>
  <inkml:trace contextRef="#ctx0" brushRef="#br1" timeOffset="133738.314">7123 10646 27 0,'21'25'13'0,"0"0"-14"15,-10-22 16-15,6 3-17 0,1-6 1 16,3 7-3-1,4-4 1-15,3 0 2 0,4-3 1 16,-4 0 2-16,0-3 0 16,-10-4 1-16,3 4 1 15,-7 0 1-15,-3 0 0 16,3-3 1-16,-11 3 1 16,-3 3-5-16,0 0 1 15,-3 3-2-15,3 3 1 16,-14 0-2-16,3 1 1 15,0 8-2-15,-3 1 0 16,0 3-3-16,4 3 1 0,3 0-5 16,3-4 0-16,4-2-2 15,7-3 1-15,4-4 0 16,6-6 0-16</inkml:trace>
  <inkml:trace contextRef="#ctx0" brushRef="#br1" timeOffset="134082.813">7581 10771 37 0,'4'41'18'0,"-8"-22"-23"16,8-13 41-16,-1 3-35 16,4-2 0-16,0-1 1 15,-3-3 0-15,3-3-3 16,0-3 0-16,4-3 1 15,-8-7 1-15,8-3-3 0,3-2 1 16,-4 2-1-16,1 6 1 16,3 1 0-16,0 0 0 15,7-1 1-15,8 7 1 16,6 6 2-16,4 10 1 16,3 2-1-16,7 7 1 15,-3 0-1-15,4 0 1 16,-4-3-3-16,-1 0 1 15,1-3-4-15,-3-1 0 16,-5 1-6-16,-6-7 0 16,-11-5-6-16,-3 2 1 0</inkml:trace>
  <inkml:trace contextRef="#ctx0" brushRef="#br1" timeOffset="134983.725">9670 11091 31 0,'-4'-22'15'0,"8"-44"-15"0,-4 50 16 0,0-5-16 16,0-1 0-16,3-4 2 15,4-2 1-15,0 3 0 16,0 0 0-16,0 0 3 15,4 9 1-15,-4 4-1 16,7 2 1-16,0 1-3 16,4 6 1-16,0 3-9 15,3 3 1-15,3-3-11 16,-2-3 0-16</inkml:trace>
  <inkml:trace contextRef="#ctx0" brushRef="#br1" timeOffset="135374.888">9934 10953 48 0,'18'25'24'0,"10"-16"-22"0,-14-12 38 15,4 0-39-15,3-3 1 16,0-3-2-16,0-7 1 15,-3-3-2-15,-4 0 0 16,0-3 1-16,-3-3 0 16,-4 3-4-16,-7 3 1 0,-4 4-2 15,1 2 1 1,-4 7-1-16,0 6 0 0,-4 9 0 16,4 7 1-16,0 0 3 15,3 6 1-15,4 3 2 16,4 3 0-16,3-3 2 15,4 0 0-15,3 0-1 16,3-6 0-16,1-6-3 16,0-4 0-16,3-6-5 15,4-3 1-15,-4-12-9 16,0-1 1-16,7-9-1 16,-3 0 1-16</inkml:trace>
  <inkml:trace contextRef="#ctx0" brushRef="#br1" timeOffset="135824.657">10478 11232 53 0,'0'47'26'0,"0"-12"-36"0,0-29 58 0,3 0-48 16,-3 0 1-16,0-6-1 16,0-9 0-16,0-10-1 15,-3-6 1-15,-1-6 0 16,0-7 1-16,4-6-2 15,0-3 0-15,4-3-2 16,0-6 0-16,3 9-1 16,3 3 0-16,8 6 1 15,6 7 1-15,5 12 1 16,-1 3 0-16,0 10 3 16,-3 3 1-16,-8 6-1 15,-2 0 1-15,-5 6-3 16,-6 7 0-16,-4 0-3 15,-7 3 1-15,-4 3-6 16,-3 3 0-16,0-7-6 0,0-5 1 16</inkml:trace>
  <inkml:trace contextRef="#ctx0" brushRef="#br1" timeOffset="136726.14">11031 10925 40 0,'0'25'20'0,"4"-19"-24"16,-4-3 35-16,0 0-30 16,0-3 1-16,0-9 0 0,0-4 1 15,-4-5-3-15,1-11 0 16,-1-2 3-16,1 3 0 16,3 3-1-16,0 0 1 15,3 0-1-15,4 3 1 16,0 0-1-16,8 6 0 15,-1 3-2-15,7 1 0 16,0 2-3-16,4 1 1 16,-4 0-6-16,0 6 0 15,-3-1-7-15,-8 4 1 16</inkml:trace>
  <inkml:trace contextRef="#ctx0" brushRef="#br1" timeOffset="137086.343">11222 10802 49 0,'14'22'24'0,"14"-15"-24"16,-17-7 43-16,3 0-43 16,0 0 1-16,4-3-1 15,3-1 1-15,0-5-2 16,0-4 1-16,0 1-1 15,0-4 1-15,-6 1-1 16,-8-1 0-16,-4 0-2 16,-6 1 0-16,-1 5-1 15,-6 7 1-15,-5 6-2 16,1 3 1-16,0 4 0 0,4 12 0 16,-1 3 3-16,0 0 0 15,4 6 3-15,4 1 0 16,6-4 1-16,4 0 1 15,8 0-4-15,6-3 0 16,10-9-7-16,1-7 1 16,0-12-7-16,7-9 1 15</inkml:trace>
  <inkml:trace contextRef="#ctx0" brushRef="#br1" timeOffset="137702.004">11867 10668 25 0,'8'-38'12'0,"-5"29"-3"0,-3 9 17 0,0 3-25 15,0 3 0-15,-3 3 0 16,-5 7 1-16,-2 0-3 16,-4-4 0-16,0-2 1 15,-4 2 1-15,0 10-2 16,1-3 0-16,3 0 0 16,0-4 0-16,6 4 0 15,5-6 1-15,3-1 0 16,3 1 1-16,8-4 3 15,7 1 0-15,-1-4 2 16,1 0 0-16,0 1 0 16,-4-4 0-16,0 6-1 15,-4-3 0-15,-3 4-4 16,-7 2 1-16,0 1-3 16,0 3 0-16,-3-1-2 0,-4 1 0 15,0-4 1-15,0 1 0 16,3-7 1-16,1-3 0 15,3 1 1-15,3-1 1 16,4-10 0-16,0 1 0 16,7-6 1-16,8-1 0 15,9-6-1-15,8-3 0 16,0-6 0-16,-4 0 1 16,-3-4-1-16,0 7 1 15,-8 3-2-15,1 0 1 0,-7 1-2 16,-4 2 1-16,-7 3-3 15,-4 0 1-15,-3 7-1 16,-3 6 0-16,-4 6-2 16,-4 0 1-16,4 7-1 15,-3 5 1-15,-1 7 1 16,4 0 1-16,7 3 1 16,4 3 0-16,3 1 1 15,3-4 1-15,4 0-2 16,4-3 0-16,3-7-4 15,0-2 1-15,4-7-7 16,0-6 1-16,3-9-1 16,-7-4 1-16</inkml:trace>
  <inkml:trace contextRef="#ctx0" brushRef="#br1" timeOffset="138241.649">12460 10865 24 0,'4'-9'12'0,"3"6"-6"0,-4 9 24 15,1 0-27-15,-1 0 0 16,1 4 1-16,-4-4 0 15,0 0-6-15,0 1 0 16,3-1 3-16,-3-6 1 31,4-6-2-31,-1-4 0 16,4 1-1-16,4-1 1 16,0 7 0-16,-1 0 0 15,8 3 0-15,-1 3 1 16,1 4-1-16,0 5 1 0,-1 1 0 15,1-1 1-15,0 1 0 16,-1 2 1-16,4-5-1 16,1-4 0-16,2-3 1 15,1-3 0-15,3-9-1 16,0-4 0-16,4-2-1 16,-4-17 1-16,11-5-2 15,-3-10 1-15,-5-13-1 16,-2-9 0-16,-8-6-1 15,0-16 1-15,-7 0-3 16,-7 3 1-16,-7 10 0 16,-7 9 0-16,-4-7-1 15,-6 14 1-15,-1 12-2 16,0 6 1-16,1 12 0 16,-1 17 1-16,1 18 0 15,-1 6 1-15,4 23-1 16,-4 15 1-16,4 28 0 0,7 31 0 15,7-2 1-15,7 3 0 16,0 2-1-16,0-15 1 16,4-12-1-16,-4-16 1 15,0-16-4-15,0-16 1 16,0-12-7-16,0-15 1 16</inkml:trace>
  <inkml:trace contextRef="#ctx0" brushRef="#br1" timeOffset="138483.142">12767 10630 55 0,'7'22'27'0,"4"-16"-30"16,-4-6 55-16,7 0-47 15,11-3 0-15,6-3-1 16,5-7 0-16,20-2-9 16,4-4 0-16,0 0 0 15,-7 3 0-15,-7 7-14 16,-7-1 1-16</inkml:trace>
  <inkml:trace contextRef="#ctx0" brushRef="#br1" timeOffset="139052.397">14051 10878 57 0,'21'3'28'0,"43"3"-28"16,-43-12 44-16,14 0-44 16,1-4 0-16,-5 1 0 15,-2-4 0-15,-5-6-1 16,-3-3 1-16,-7 7-1 0,-3-1 0 15,-7 0-2-15,-8 4 1 16,-3 2-3-16,-4 4 1 16,1 6-1-16,-4 0 1 15,-4 13 0-15,0 6 0 16,4 6 2-16,0 3 1 16,7 0 0-16,4 0 1 15,6 4 0-15,8-1 0 16,6-3-5-16,1 0 1 0,7-6-7 15,3-18 0 1</inkml:trace>
  <inkml:trace contextRef="#ctx0" brushRef="#br1" timeOffset="139248.285">14806 10574 47 0,'-7'21'23'0,"-21"42"-31"15,21-50 41-15,-7 12-33 16,-4 6 0-16,-3 4-2 16,0-4 0-16,0-3-2 15,-1-3 1-15,5-3-8 16,-1-3 1-16,4-9-2 16,0-10 1-16</inkml:trace>
  <inkml:trace contextRef="#ctx0" brushRef="#br1" timeOffset="139414.247">14601 10696 44 0,'18'44'22'0,"10"44"-25"0,-14-67 47 16,8 14-44-16,6 3 1 16,7-4-3-16,0-6 0 15,4-6-2-15,0 0 0 16,-7-9-9-16,-8-4 0 15</inkml:trace>
  <inkml:trace contextRef="#ctx0" brushRef="#br1" timeOffset="142656.175">15212 10664 41 0,'-7'10'20'0,"-4"-7"-19"16,11 0 20-16,0 0-21 16,0 0 0-16,-10 4-1 15,-5-1 1-15,-2 0 0 16,-8-3 0-16,0 1-1 0,1 8 1 16,3-3 0-16,3 4 1 15,4 9-1-15,3 0 1 16,4 0-1-16,7-6 1 15,4 2-1-15,3-2 0 16,3-3 0-16,4-4 1 16,1-6 0-16,-1-3 0 15,0-3 0-15,0-10 1 16,0 1-1-16,0-4 1 16,-3 1-1-16,-4-4 0 0,0 3-1 15,0 3 0-15,-4 4-1 16,4 0 1-16,-3-1 0 15,0 4 0-15,-1 3 0 16,1 9 0-16,-1 7 1 16,4 5 1-16,-3 4-1 15,-1 4 0-15,4-1-2 16,0-3 1-16,0 0-2 16,4-7 1-16,0 4-11 15,3-3 1-15,0-7-1 16,7-6 1-16</inkml:trace>
  <inkml:trace contextRef="#ctx0" brushRef="#br1" timeOffset="143166.348">15579 10727 42 0,'7'0'21'0,"-11"6"-29"0,1-2 40 15,-4 5-34-15,-7 0 0 16,-4 7-1-16,0 0 1 16,1-1 2-16,-1 7 0 15,4 3-3-15,3-3 0 16,4 7 2-16,4-1 0 16,6 0 0-16,4-6 1 15,11 0-1-15,7 0 1 0,6-13 0 16,8-6 0-16,0-15-1 15,7-13 1-15,3-6 1 16,8-20 0-16,-4-5 0 16,-4-16 1-16,-7-7 1 15,-3-5 1-15,-11-10-3 16,-7 0 0-16,-10-10-1 16,-7 19 0-16,-4 7-1 15,-4 0 0-15,-3 15-1 16,-4 16 1-16,-6 9-2 15,-1 19 1-15,1 19 1 16,-5 7 0-16,5 15 0 16,-1 22 0-16,0 15 2 15,1 23 1-15,6 2 3 16,8 10 1-16,6-3-1 16,4 0 1-16,7-12-3 15,4-13 0-15,0-13-7 0,-4-9 0 16,-4-16-9-16,1-25 1 15</inkml:trace>
  <inkml:trace contextRef="#ctx0" brushRef="#br1" timeOffset="143376.245">15713 10589 52 0,'10'28'26'0,"8"-15"-28"0,-4-13 48 0,7 0-46 16,11-6 1-16,7-4-3 16,7-2 1-16,7 2-4 15,-4 1 1-15,-3 6-8 16,-7 0 0-16,-11 3-4 16,-11 6 1-16</inkml:trace>
  <inkml:trace contextRef="#ctx0" brushRef="#br1" timeOffset="143662.119">16281 9793 46 0,'3'12'23'0,"1"70"-31"0,-1-67 44 16,-3 17-36-16,0 18 0 15,-3 16 0-15,3 22 1 16,0-4-2-16,0 23 1 16,0 6-1-16,0 0 1 15,0-4-7-15,0-14 1 16,0-20-6-16,3-6 0 15</inkml:trace>
  <inkml:trace contextRef="#ctx0" brushRef="#br1" timeOffset="143917.972">16820 10643 36 0,'4'9'18'0,"-8"22"-16"16,4-21 28-16,-7 5-27 15,-3 14 0-15,-8 5 1 16,-7 10 1-16,-3 12-6 16,-3-2 0-16,2 12 3 15,5-1 0-15,2 1-8 0,5-12 1 16,3-14-8-16,7-18 0 15</inkml:trace>
  <inkml:trace contextRef="#ctx0" brushRef="#br1" timeOffset="144067.886">16514 10705 44 0,'14'25'22'0,"17"63"-27"0,-20-63 37 0,7 13-40 15,3 3 1-15,3-4-16 16,1-12 0-16</inkml:trace>
  <inkml:trace contextRef="#ctx0" brushRef="#br1" timeOffset="144757.492">18189 10966 60 0,'0'6'30'0,"0"-3"-44"16,0-3 57-16,-3-3-44 15,-8 6 1-15,-7 0 0 16,-3 6 0-16,0 1 0 15,0 9 0-15,0-4 0 16,0-2 0-16,3 3-1 16,4-1 0-16,3 1-1 15,4-4 1-15,7 1-2 16,7-4 0-16,7-2 0 16,4-1 0-16,3-6 2 15,0-3 0-15,1-3 0 0,-5-1 1 16,1-2 0-1,-1 3 1-15,1-1 0 0,-4 4 1 16,0 3-2-16,0 3 1 16,-3 4-1-16,0-1 0 15,-1 3-1-15,1 1 0 16,-1-1-4-16,1 1 0 16,3-4-8-16,7-6 0 15</inkml:trace>
  <inkml:trace contextRef="#ctx0" brushRef="#br1" timeOffset="145042.352">18761 10828 44 0,'7'0'22'0,"-7"0"-27"0,-4 0 37 0,-6 3-33 16,-11 6 1-16,-8 0-2 15,-2-2 0-15,-1 2 2 16,0 4 0-16,7-1-1 15,4 1 0-15,4-1 0 16,2 4 1-16,5 0 2 16,6 6 1-16,8 3 2 15,10-10 0-15,14 7 1 16,4-3 0-16,3 0-1 16,0 3 1-16,-3 0-5 15,-11 6 1-15,-10 0-9 16,-15 7 1-1</inkml:trace>
  <inkml:trace contextRef="#ctx0" brushRef="#br1" timeOffset="145823.904">20687 11097 54 0,'0'-3'27'0,"-4"12"-24"0,4-15 28 15,-3 0-31-15,-8 6 1 16,-6 3 0-16,-8-6 0 0,0 3-1 16,4 0 0-16,-7 16 0 15,3 6 0 1,4 3-1-16,3 3 1 0,8-6-2 16,6 0 1-16,4 0-1 15,11-7 0-15,3-2 1 16,7-4 1-16,4-6-1 15,-1-6 1-15,1-3 0 16,-4-10 1-16,-3-2-1 16,-4-4 0-16,-3 0-2 15,-1 3 0-15,1 3 0 16,-4 4 1-16,0 2 0 16,0 10 1-16,4 10 0 15,-4 8 1-15,3 4 1 16,4 10 1-16,0 2-1 15,4-2 1-15,3 5-5 16,7-5 1-16,4-7-13 0,4-6 1 16</inkml:trace>
  <inkml:trace contextRef="#ctx0" brushRef="#br1" timeOffset="149396.911">22324 11323 22 0,'-7'13'11'0,"0"5"-4"16,7-15 12-16,0-3-13 15,0 4 0-15,0 2 5 16,3-6 1-16,4 3-14 15,0 0 0-15,7 3 9 16,4 1 1-16,10-1-3 16,15 3 1-16,10-2-2 15,10 2 0-15,11 0 0 16,14-2 1-16,22-1-1 16,24-3 1-16,14-3-2 15,25-6 1-15,14 0-1 0,10-10 0 16,11-6-2-16,1 0 1 15,-5 0-1-15,-3 3 0 16,-14-3-1-16,-7 3 1 16,4 7-2-16,-29 3 1 15,-7 9-3-15,-14 6 0 16,-21-3-3-16,-14 6 0 16,-22 4-9-16,-27 9 1 15,-26-10-5-15,-13 1 0 16</inkml:trace>
  <inkml:trace contextRef="#ctx0" brushRef="#br1" timeOffset="150252.696">22789 11056 47 0,'11'19'23'0,"-4"3"-22"15,-3-12 38-15,-4 8-37 16,0 11 1-16,0 5 0 15,-4 10 0-15,-3 3-5 16,4 10 1-16,-1-10 2 16,0-4 1-16,1-8-3 15,-1-7 1-15,4-12-2 16,0-10 1-16,0-18-3 16,4-7 1-16,3-16-2 15,-3-2 1-15,-1-14-1 0,-3-8 1 16,-3 2-1-1,-5-2 1-15,1-1 0 0,4 7 0 16,3 6 1-16,0 3 0 16,7 10 2-16,4 2 0 15,-1 7 3-15,4 3 0 16,0 3 2-16,0 7 0 16,4 6 2-16,7 6 1 15,3 6-1-15,7 3 0 16,-3 4-2-16,-4-1 1 15,-10 4-2-15,-4 6 1 0,-10 3-4 16,-8 3 0-16,-10 0-3 16,-7-2 0-16,-4-1-3 15,4-7 1-15,-7-5-10 16,3-4 1-16,0-2-1 16,8-1 1-16</inkml:trace>
  <inkml:trace contextRef="#ctx0" brushRef="#br1" timeOffset="150612.888">23319 10994 43 0,'3'3'21'0,"-3"-16"-29"0,0 13 43 16,-3 0-35-16,-4 0 1 16,-4 3 0-16,-3 4 0 15,-4-1-1-15,1 7 0 16,-1 5 1-16,0-8 0 16,1 5-1-16,-1 7 1 15,4 3-2-15,3 7 0 16,4-1 0-16,7-6 1 15,4-6-1-15,6-3 0 16,5-4 1-16,6-12 0 0,0-9 0 16,0-10 1-16,-3-3-4 15,-1 3 1-15,-3 1-10 16,-3-8 1-16</inkml:trace>
  <inkml:trace contextRef="#ctx0" brushRef="#br1" timeOffset="151094.166">23417 11100 38 0,'4'19'19'0,"-1"16"-15"16,1-26 28-16,0 0-30 15,-1 1 1-15,1-1 3 0,-4-2 0 16,0-4-7-16,0-3 0 16,10-7 4-16,-3-2 1 15,0-4-2-15,-3 1 0 16,6 3-2-16,1-1 0 16,0 7-1-16,-1 3 0 15,1 6-1-15,-1 1 1 16,1 2 0-16,-1-3 0 15,1 0-1-15,0 1 1 0,-1-1 1 16,1 3 0-16,-1 1 0 16,1-1 0-16,0-2 0 15,-1-1 1-15,1 0-1 16,-4-3 0-16,0-3 1 16,3-6 0-16,1-3-1 15,0-4 1-15,-1-3-1 16,-3-3 1-16,0 4-1 15,0-4 1-15,0-3-2 16,0 3 0-16,0 0-5 16,1 4 1-16,-1-7-10 15,0 9 1-15</inkml:trace>
  <inkml:trace contextRef="#ctx0" brushRef="#br1" timeOffset="151530.791">23897 11094 59 0,'11'3'29'0,"13"0"-37"0,-16-6 52 16,6-3-45-16,-4 0 1 16,1-4-1-16,-1 4 0 0,4-7 1 15,-3 1 0-15,0-4-1 16,-4-9 0-16,-7 6-3 16,-4 1 1-16,-3-1-1 15,4 6 0-15,-4 1-1 16,-1 2 1-16,-2 7 0 15,-1 9 1-15,4 10 3 16,0 9 0-16,4 3 2 16,3-6 0-16,3 10 1 15,4-1 1-15,0-3-1 16,4-3 0-16,7-3-4 16,10-3 1-16,4-6-6 15,-1-7 0-15,8-9-8 16,0-13 0-16</inkml:trace>
  <inkml:trace contextRef="#ctx0" brushRef="#br1" timeOffset="151813.626">24469 11094 44 0,'-4'-3'22'0,"1"0"-20"0,3-10 37 16,0-6-38-16,-4-3 0 16,4-3 2-16,0 0 0 15,4 0-3-15,-1 3 1 0,4 0 4 16,4 4 1-16,3-1-1 16,4 0 1-16,10 0-3 15,11 3 0-15,-4 4-6 16,0 6 1-16,-3 2-13 15,-4 4 1-15,-3 4-5 16,3 2 1-16</inkml:trace>
  <inkml:trace contextRef="#ctx0" brushRef="#br1" timeOffset="152714.405">27270 10780 48 0,'0'4'24'0,"-4"8"-25"15,4-9 43-15,-7 7-42 16,-3 2 0-16,-8 1 1 16,-3 6 0-16,-4 3-2 15,-3 3 1-15,-4-7 0 16,0 8 0-16,4-4 0 16,3-1 1-16,4-2-1 15,7 0 0-15,0-6 0 16,3-1 0-16,8-6 1 15,6 1 0-15,8 2-1 16,7 1 1-16,3-1 0 0,4 3 0 16,-4 1-1-16,-4 3 1 15,-3 3-2-15,-6-1 1 16,-8 4-1-16,-4-3 1 16,-3-6-1-16,0-4 0 15,-4 0 0-15,1-2 0 16,-1 2 0-16,4-3 1 15,0 1 0-15,3-4 1 16,8 0 1-16,3 0 1 16,7 0 0-16,7-3 1 15,8 0 0-15,2-3 1 16,1-6-1-16,3-7 0 0,8-6-2 16,-1-3 1-16,-3 0-3 15,-7 9 1-15,-4-6-2 16,-7 0 0-16,-3 0-1 15,-8 4 0-15,-10 2-1 16,-7 0 1-16,-3 10-1 16,-5 9 0-16,-2 3 0 15,-1 1 1-15,1-1 0 16,2 3 0-16,5 4 1 16,3 6 1-16,0 3 0 15,0 3 0-15,3 3 0 16,11-6 1-16,4 3-1 15,6-3 0-15,8-3-5 16,3-1 0-16,1-8-9 16,9-7 1-16,-2-6-3 15,-1-10 1-15</inkml:trace>
  <inkml:trace contextRef="#ctx0" brushRef="#br1" timeOffset="153014.925">27795 11210 25 0,'-3'25'12'0,"-4"-22"-1"0,7-6 18 15,-4 0-22-15,-3-6 0 16,0-1 3-16,0-2 1 0,0-1-13 16,0-3 0-16,3 4 9 15,1-1 1-15,3 4-3 16,3 0 1-16,5 2-3 15,-1 1 1-15,3 3-2 16,1-3 1-16,3-1-3 16,0 1 1-16,-7 0-5 15,4 6 0-15,-1 3-6 16,1-9 1-16,-1-1-9 16,1 11 0-16,0-11 0 15,-1-2 0-15</inkml:trace>
  <inkml:trace contextRef="#ctx0" brushRef="#br1" timeOffset="153196.225">27975 11122 45 0,'11'29'22'0,"7"11"-29"0,-11-27 46 16,-4-1-40-16,4 1 1 15,-3-4-2-15,-1 1 1 16,1-4-2-16,-4-6 1 15,0-6-8-15,-4-7 1 16,1-9-3-16,-4-3 0 16</inkml:trace>
  <inkml:trace contextRef="#ctx0" brushRef="#br1" timeOffset="153345.141">27908 10984 24 0,'14'25'12'0,"-3"-18"-14"16,-4-1 19-16,0-3-21 16,7 0 1-16,-3 0-10 15,3 0 1-15</inkml:trace>
  <inkml:trace contextRef="#ctx0" brushRef="#br1" timeOffset="153660.564">28155 11097 44 0,'14'-6'22'0,"15"3"-23"15,-19 0 45-15,4 0-43 16,4 3 0-16,-4 3 0 0,4 0 1 16,-4-9-3-16,-4 2 0 15,-3-5 1-15,-3 0 0 16,-8-1-1-16,-6-2 0 15,-8 5-1-15,1 7 0 16,-1 10 0-16,-3-1 0 16,3 1-1-16,0 5 1 15,4 7 0-15,7 3 1 16,4 4-1-16,3-4 0 16,3-3-2-16,8-4 1 0,3-2-3 15,4-3 0-15,3-4-5 16,7-12 0-16</inkml:trace>
  <inkml:trace contextRef="#ctx0" brushRef="#br1" timeOffset="154050.711">28840 10890 49 0,'7'10'24'0,"-7"-23"-31"0,-4 13 48 16,1 6-42-16,-8 1 1 15,-3 2-1-15,0-3 1 16,-4 4 0-16,1 2 0 15,2-2-1-15,1 2 1 16,4 1 1-16,3 2 0 16,7 1 1-16,7 3 0 15,7-10 1-15,3 1 0 16,5 2 0-16,2 4 1 16,5 6-2-16,-8 0 0 15,-4 0-3-15,-10 3 1 0,-10 0-7 16,-25 0 1-16,-18 0-11 15,-25 0 1-15</inkml:trace>
  <inkml:trace contextRef="#ctx0" brushRef="#br1" timeOffset="157714.649">23745 10156 26 0,'4'-3'13'0,"0"0"-5"15,-4 3 14-15,0 0-20 16,0 0 0-16,0 0 2 15,0 0 1-15,0 0-6 16,0 3 1-16,-4 0 4 16,-3 1 1-16,-4-1-1 15,1 6 0-15,-4 4-1 16,-7 9 1-16,-1 3-2 16,1 6 1-16,-4 0-2 15,1 7 0-15,3 0 0 16,-1-7 0-16,1 4-2 15,7-10 1-15,0-3-3 16,3-7 1-16,1 1-6 0,-1-7 1 16,4-2-7-16,0-4 0 15</inkml:trace>
  <inkml:trace contextRef="#ctx0" brushRef="#br1" timeOffset="158254.588">23435 10172 19 0,'-3'3'9'0,"10"-3"1"16,-7 0 5-16,0 0-11 15,0 0 0-15,0 0 3 16,10 0 0-16,-6 3-8 16,-1 1 0-16,4 5 6 0,0-3 1 15,0 4-2-15,4-1 1 16,0 4-1-16,-1-1 0 16,4 4 0-16,0-1 0 15,4 4-1-15,0 0 1 16,-1 0-2-16,4 3 1 15,-3 0-2-15,0 3 1 16,-1 3-2-16,1-3 0 16,-4-9 0-16,0-4 0 15,-3 1-2-15,-1-7 1 0,-3 4-5 16,0-1 0-16,-7-6-10 16,0-12 1-16</inkml:trace>
  <inkml:trace contextRef="#ctx0" brushRef="#br1" timeOffset="159095.524">23858 9818 22 0,'4'-3'11'0,"-1"0"4"0,-3 3 5 0,0 0-18 16,0 0 1-16,4-4 3 15,-4 4 1-15,0 0-7 16,0 0 1-16,3 0 5 15,-3 0 1-15,4 4-2 16,0-4 1-16,-1 6-3 16,1 6 0-16,-1-2-2 15,-3 2 0-15,0 1-1 16,0-4 0-16,0 1-1 16,0 2 1-16,-3-2-1 15,3-4 1-15,-4-3 0 16,4 3 0-16,0-3 0 15,0 1 0-15,0-1 0 16,0-3 0-16,-3 0 0 16,3-7 1-16,0 1-1 0,0-3 0 15,0-1 0 1,0-2 0-16,3-4 0 0,1 0 0 16,-1 1 0-16,4-4 0 15,4 6 0-15,-4 1 1 16,3-1-1-16,5 1 1 15,-1 2-1-15,-4 4 1 16,1 0-1-16,-1 0 1 16,1 6-1-16,0 3 0 15,-1 0 0-15,-3 0 0 16,0 0 0-16,0 3 0 0,-7 4 0 16,4 2 0-1,-4 7 0-15,3 9 1 0,-3-3-1 16,4-3 0-16,-4-6 0 15,0-3 0-15,0-4-3 16,0 0 1-16,0-2-7 16,3-1 1-16,-3-3-8 15,4 0 1-15</inkml:trace>
  <inkml:trace contextRef="#ctx0" brushRef="#br1" timeOffset="164875.337">30896 10081 6 0,'11'-12'3'0,"7"-10"3"0,-11 15 4 0,0 1-6 16,0-3 0-16,0 2 3 15,0 1 1-15,-4 0-8 16,-3 6 1-16,0 0 6 16,0 0 1-16,0 6-2 15,0 4 0-15,0 2-1 16,0 4 0-16,0 3-1 16,0-1 1-16,-3 8-2 15,-1 11 0-15,-3 4 0 16,0 3 0-16,0 6-1 15,-3 0 1-15,2 4-3 16,1 5 1-16,4-6-1 16,-1-9 1-16,4-6-1 15,0-7 1-15,4-6-1 16,3-3 0-16,4-9-1 0,-1-1 1 16,4-8-1-16,0-8 1 15,7-5-1-15,-3-4 1 16,-4 1 0-16,0-1 0 15,0 4-1-15,1 0 1 16,-5 5-2-16,1 4 0 16,-4 7-1-16,0 5 1 15,0 4-1-15,3 0 1 16,-2 2 0-16,-1 1 0 0,3 3 0 16,4-6 1-16,4 0 1 15,3-10 1-15,11-9 1 16,-4-7 1-16,0 1 0 15,1-10 1-15,2-12-1 16,-3-4 1-16,1-6-2 16,-8-9 0-16,-3-6-1 15,-4-4 0-15,-7-6-5 16,-4 16 1-16,-6 0-12 16,-4 0 1-16</inkml:trace>
  <inkml:trace contextRef="#ctx0" brushRef="#br1" timeOffset="165401.038">31595 9865 34 0,'10'34'17'0,"1"10"-13"0,-11-41 18 16,0 10-20-16,-4 15 1 15,-3 10-1-15,-3 9 1 0,-1 16-4 16,1 6 0-16,-1 3 3 15,0 0 0-15,1-3-2 16,3-7 1-16,0-15-1 16,3-9 0-16,1-13-1 15,6-12 1-15,4-13-1 16,0-7 1-16,4-5 0 16,3 6 0-16,0-10 0 15,0 3 0-15,-3-2-1 16,-1-1 1-16,1 7 0 15,0 2 0-15,-1 11 0 16,1 2 1-16,-1 0-1 16,1 7 1-16,0 2 0 15,-1 7 1-15,1 3-2 16,-1 4 1-16,1-7-1 0,-1 3 0 16,5 0-3-16,-5-6 0 15,-3-1-9-15,4-15 0 16</inkml:trace>
  <inkml:trace contextRef="#ctx0" brushRef="#br1" timeOffset="165896.772">32149 10348 41 0,'3'3'20'0,"-3"3"-21"0,0 0 32 16,0 7-30-16,-3 6 0 15,-4 6 2-15,-4 0 0 16,-7 3-3-16,-6 10 0 16,-5 6 2-16,1 3 0 15,0 3-1-15,-4 0 1 16,-3 7-4-16,7-10 1 16,3-10-5-16,7-5 0 15,1-7-7-15,6-10 0 0</inkml:trace>
  <inkml:trace contextRef="#ctx0" brushRef="#br1" timeOffset="166106.651">31873 10526 19 0,'18'0'9'0,"-7"13"-6"16,-8-10 5-16,1 0-12 15,3 0 0-15,0 1-6 16,-7-4 1-16</inkml:trace>
  <inkml:trace contextRef="#ctx0" brushRef="#br1" timeOffset="166737.333">32262 9953 37 0,'10'-3'18'0,"8"15"-20"16,-11-18 38-16,3 0-34 15,8-4 0-15,7 1 3 16,6-4 0-16,5 1-6 16,3-1 1-16,6 1 4 15,-6-1 1-15,-3 7-2 0,-5 6 1 16,-6 0-2-16,-4 0 1 15,-3 3-2-15,-1 9 0 16,-6 10-2-16,-4-6 1 16,-3-10-1-16,-8 10 1 15,-3 3-1-15,-7 6 0 16,0 3 0-16,-4 7 1 16,0-7 0-16,1 3 0 15,-1 13 0-15,4-6 1 16,4-1-1-16,-1-2 1 15,0-4-1-15,4-3 0 0,0-3 0 16,4-3 0-16,3-3-2 16,0 0 0-16,0-3-6 15,3-1 0-15,1-5-7 16,-4-7 0-16</inkml:trace>
  <inkml:trace contextRef="#ctx0" brushRef="#br1" timeOffset="167233.355">32494 10824 38 0,'11'0'19'0,"0"-18"-15"0,-11 18 28 0,3-4-29 15,1-2 1-15,-4 6-1 16,0-9 1-16,0 2-6 16,-4-5 0-16,1 6 3 15,-5 3 1-15,1-4-2 16,-3 1 0-16,-1 3 0 16,-3 3 0-16,4 6-2 15,3 4 1-15,-1 2-2 16,1 4 0-16,0-1 1 15,4 1 0-15,6-3-1 16,1-4 0-16,6 0 2 16,1-5 0-16,0-1-3 15,3-6 0-15,-4-4-7 16,1-11 1-16</inkml:trace>
  <inkml:trace contextRef="#ctx0" brushRef="#br1" timeOffset="169079.449">33119 10210 17 0,'28'-38'8'0,"11"19"1"0,-25 7 5 15,0-7-12-15,4-3 1 0,-4 0 0 16,0-3 0-16,-4 9-5 16,-2-6 1-16,-8-6 4 15,-4 0 0-15,-3-3-2 16,-4-1 1-16,1 1 0 15,-8-4 0-15,-3-5 0 16,-4 2 0-16,-6 13-1 16,-1-3 0-16,-7-1 0 15,-3 1 1-15,-8 3-1 16,4 3 0-16,-3 0 0 16,-4 0 0-16,-7-3 0 15,-7 3 1-15,4 3-2 16,-4 4 1-16,-4 5-1 15,4 1 1-15,3 3-1 16,-3-1 1-16,-3 1-1 16,-1 3 0-16,-3-3 0 15,-3 3 0-15,6-4 0 0,11 1 0 16,0 6 0-16,-3 3 1 16,-1 0-1-16,1 4 0 15,3 2 0-15,3 10 0 16,-6 3-1-16,-1 6 0 15,11 0 0-15,4 0 0 16,3 1 0-16,0 2 0 16,4-3 0-16,0 4 1 0,-1 2 0 15,4 4 1-15,4 2-1 16,-4 4 1-16,8-9-1 16,2-1 1-16,5 1-2 15,-1 2 1-15,4-2-1 16,0-4 1-16,3 1 0 15,4-7 0-15,0 19-1 16,3-7 1-16,8 4 0 16,3 3 1-16,3-3-1 15,1-1 1-15,3 1-1 16,0-3 1-16,0 3-1 16,0-4 1-16,0 1-1 15,0 3 1-15,4-10-1 16,-1 0 1-16,1 1-1 15,3-1 0-15,0 4 0 16,4-4 0-16,3 3 0 0,0-2 1 16,4-1 0-1,6 1 0-15,1-1-1 0,0 3 1 16,-4-5 0-16,7-4 1 16,4 0 0-16,4-6 0 15,2-1 0-15,5-2 1 16,3 0-1-16,0-1 1 15,0 1-2-15,3-3 1 16,-10-1-1-16,3-2 0 16,4-1-1-16,4 4 1 15,-4-7-1-15,-1 0 1 0,1-3 0 16,0 0 0-16,0 1-1 16,4-1 1-16,-11 0 0 15,-4 0 1-15,0-3-2 16,4 3 1-16,0-3-1 15,-4-3 0-15,1 0 0 16,2-3 0-16,5-1 0 16,3-2 0-16,-4-1 0 15,1 1 1-15,-5 0-1 16,-2-1 1-16,-4 1-1 16,-1-4 1-16,5 4-1 15,-1-1 1-15,-3-5-1 16,-4-1 0-16,0-9 0 15,4 0 1-15,-7-6-1 16,-4 5 0-16,0-2 0 0,1-3 0 16,-1 3 0-16,-4-1 1 15,1-2-2-15,0 9 1 16,-4-6 0-16,0-3 0 16,-3-4-1-16,-1-6 1 15,-2 10 0-15,-1-4 0 16,-4-8 0-16,1-1 0 15,-4 0 0-15,0-3 0 16,-3-3-1-16,-1 2 1 16,1 11 0-16,-1-1 0 15,-3-3-1-15,4-2 1 0,-4-1 0 16,0 0 0-16,-7 12-1 16,-4 4 1-16,-7-9-1 15,-3 5 1-15,-4 1 0 16,-6-4 0-16,-1-2-1 15,-3-10 0-15,-1 3-3 16,1 9 1-16,0 1-12 16,0-7 0-16</inkml:trace>
  <inkml:trace contextRef="#ctx0" brushRef="#br1" timeOffset="174304.091">6847 13305 34 0,'0'3'17'0,"7"3"-15"16,-7-6 17-16,0-6-18 15,4 0 0-15,0-1 2 16,-1-5 1-16,1-4-3 16,-1-6 0-16,1-3 3 15,3-3 0-15,3-10 0 16,1-6 0-16,7-9-1 15,6-3 0-15,4-7-1 0,11-6 0 16,0-6-1-16,3-1 1 16,4 4-1-16,7 10 0 15,-3 5-1-15,-12 4 1 16,1 9-1-16,-7 6 0 16,-7 10 0-16,-1 6 1 15,-10 6-3-15,-3 7 1 16,0 12-1-16,-4 10 0 15,0-1-1-15,-4 7 1 16,-3 6 0-16,-3 0 0 16,3 0 1-16,-7 4 0 15,3-1 1-15,1-6 0 0,-1-3 1 16,4-4 0-16,0-2 0 16,0-4 0-16,0-3 0 15,0 1 0-15,0-1-1 16,0-6 1-16,7-6-1 15,4-7 1-15,-1-3-1 16,1-9 0-16,6-6 0 16,8-3 1-16,0-1 0 15,7-3 0-15,-4 4-1 16,-3-1 1-16,-1 7 0 16,-3 6 0-16,1 3 0 15,-1 7 0-15,-4 3-1 16,5 2 1-16,-12 7-1 15,4 3 0-15,0 7-1 16,-3 2 0-16,-8 7 0 16,1 6 0-16,-4-3 0 0,-4 13 1 15,1 9-1-15,-4-1 1 16,-4 8-1-16,1 5 1 16,-1-3-2-16,1 7 1 15,-1 0-2-15,0-13 0 16,1 9-4-16,3-3 1 15,3-6-8-15,4-3 1 16</inkml:trace>
  <inkml:trace contextRef="#ctx0" brushRef="#br1" timeOffset="174874.875">8156 12888 48 0,'4'-3'24'0,"-11"-4"-33"15,3 4 43-15,-3 0-34 16,-7 3 0-16,0 3 0 15,-4 3 0-15,4 4 0 16,-3 2 0-16,-1-2-1 0,0-1 1 16,1 7-1-1,-1 0 0-15,4 6-1 0,3 0 1 16,1-1-1-16,-1-2 0 16,8-6 0-16,3-1 0 15,7-9 1-15,3 1 1 16,4-4-1-16,0-7 1 15,1-5 0-15,-1-4 1 16,0-3-1-16,-4 4 1 16,4-1-2-16,-3 3 1 15,3 4 0-15,-3 0 1 16,-1 2 0-16,-3 4 0 0,0 3 0 16,4 0 1-16,-7 6 0 15,3 4 0-15,0 6 0 16,0 2 1-16,0 1-2 15,3 0 1-15,1 3-2 16,7 0 1-16,-8 3-2 16,4 3 0-16,0-9-3 15,0 0 1 1,15-7-10 0,-1-15 1-16</inkml:trace>
  <inkml:trace contextRef="#ctx0" brushRef="#br1" timeOffset="175805.301">8611 12138 39 0,'0'0'19'0,"-3"19"-18"16,3-9 28-16,-4-4-28 16,1 3 1-16,-1 13-1 15,1 13 1-15,-4-1-3 0,0 16 0 16,-4 13 2-16,0 9 0 16,-3 3-2-16,-3 7 1 15,-1-7-2-15,-3 0 0 16,0 1-5-16,0-14 0 15,3-8-5-15,0-10 1 16</inkml:trace>
  <inkml:trace contextRef="#ctx0" brushRef="#br1" timeOffset="176481.407">8255 12941 30 0,'0'0'15'0,"4"-25"-10"16,-1 12 23-16,4-5-25 16,4-11 0-16,-1 1 1 15,8-13 1-15,3-6-5 16,7-12 0-16,4 2 5 15,7-5 0-15,-7-4-2 16,-8 6 1-16,5 7-1 16,-1 9 0-16,-4 19-1 15,1-10 0-15,0 17-2 0,7-1 1 16,-11 6-2 0,7 13 0-16,-10 13-1 0,-1 15 1 15,-6 0-2-15,-8 19 1 16,-6 7 0-16,-1 8 1 15,-3 4-2-15,0-19 1 16,0-3-1-16,0-6 1 16,0-4 0-16,0-9 0 15,7-6 0-15,-7-6 0 16,7-7 2-16,7-6 0 16,0-3 0-16,4 6 1 15,3-3 0-15,3 0 0 0,1-3 1 16,0 0 0-16,-1 0-1 15,1 3 1-15,-4 3-1 16,0 0 1-16,0-6 0 16,0 6 0-16,-3 3-1 15,0 3 0-15,-1 4 0 16,4 3 1-16,0 6 0 16,0-4 0-16,1 4-1 15,-1-3 1-15,3-3 0 16,4-4 0-16,1-2-1 15,-5 2 1-15,-3-2-4 16,1-1 1-16,2-6-4 16,-3-3 0-16,0 0-11 15,-3-3 1-15,-4-6-1 16,-7-1 1-16</inkml:trace>
  <inkml:trace contextRef="#ctx0" brushRef="#br1" timeOffset="177097.48">6717 13389 30 0,'0'13'15'0,"18"-13"-12"16,-15 6 27-16,8-6-27 16,3 3 0-16,7 1 2 15,-3-1 1-15,3 0-7 16,3 0 1-16,5-3 5 0,6 0 0 16,7 0-1-16,-3 0 1 15,7-3-1-15,7-3 1 16,14-1-1-16,7-8 1 15,18 2-1-15,21-3 1 16,14 4-1-16,7-4 0 16,10-3-1-16,11 1 0 15,-20 5-1-15,-8 13 0 16,-4-6-1-16,-7 9 0 16,-13 3-1-16,-8-6 1 15,-14 3-1-15,-10 0 0 0,-15 4-2 16,-6-4 0-16,-15 0-3 15,-7 0 1-15,-7 0-5 16,-7-3 1-16,-7 0-10 16,-7 0 1-16,-10 3-1 15,-4 4 0-15</inkml:trace>
  <inkml:trace contextRef="#ctx0" brushRef="#br1" timeOffset="179304.101">18186 13352 35 0,'0'3'17'0,"10"-16"-16"0,-3 10 18 0,7-16-18 15,4-6 0-15,3-9 3 16,7-7 1-16,8-12-5 16,3-13 0-16,-1-3 3 15,15-13 0-15,0-2-1 16,4-1 1-16,-1 4-2 15,1 5 0-15,-1-5-2 16,-3 6 1-16,-4 12-1 16,-6 6 0-16,-8 13 0 15,-7 7 0-15,-7 9 0 16,-3 9 0-16,-4 13-1 16,0 6 1-16,-7 6 0 15,0 6 0-15,-3 13-1 16,-8 4 0-16,-3 11 0 0,-7 7 0 15,0 4 0-15,-4 11 1 16,1 4 0-16,-4 3 1 16,3 3 0-16,4-12 1 15,0 3 1-15,7-7 0 16,3-6 0-16,4-6 0 16,7 0 0-16,0-9 0 15,4-7-2-15,-4 0 1 16,3-6-6-16,-3-10 0 15,1-2-6-15,-5-7 1 16</inkml:trace>
  <inkml:trace contextRef="#ctx0" brushRef="#br1" timeOffset="180534.725">18507 12800 40 0,'0'6'20'0,"-4"7"-18"0,4-13 35 15,0 0-33-15,0 0 0 16,0 0 5-16,0 0 0 16,0 0-10-16,7 0 0 15,4-3 6-15,3-1 1 0,11-5-3 16,6 3 0-16,8 0-5 16,11-4 0-16,6 7-9 15,-3 0 0-15,-4-3-7 16,-10 2 0-16</inkml:trace>
  <inkml:trace contextRef="#ctx0" brushRef="#br1" timeOffset="181209.945">19135 13045 34 0,'-7'31'17'0,"0"35"-15"0,7-51 22 0,0 11-22 15,-4 2 0-15,1 0 2 16,-1 0 0-16,-3 0-5 15,3-6 1-15,-3-3 3 16,0-3 0-16,0-7-1 16,0-2 0-16,4-11-2 15,-1-5 1-15,4 0-1 16,0-10 1-16,0-9-2 16,4-4 1-16,-1-5-2 15,4 2 1-15,-3-6-1 16,3 1 0-16,3 2-2 15,5 7 1-15,-1 2 0 16,0 1 0-16,3 3 1 16,1 0 0-16,0 6 3 0,3 3 0 15,4 7 3-15,-1 3 0 32,1 12 1-32,-7 3 1 15,-8 1-2-15,-6-1 0 16,-8 10-3-16,-6-3 1 15,-5-1-6-15,-2 1 0 16,-4-3-7-16,-1-4 0 16,1-3-3-16,7 1 1 15</inkml:trace>
  <inkml:trace contextRef="#ctx0" brushRef="#br1" timeOffset="181674.45">19495 13342 38 0,'-8'29'19'0,"-9"21"-22"15,13-41 34-15,-3 1-31 16,0-4 1-16,0-3 1 16,0-3 0-16,-4-6-1 15,8-7 1-15,-1-9 1 0,1-6 0 16,-1-6-1-16,1-7 1 16,3 0-3-16,3-3 0 15,1-3-2-15,6 0 0 16,8 6-1-16,0 7 0 15,3 6 1-15,4 3 0 16,-4 3 4-16,0 6 1 16,0 6 0-16,-3 4 1 15,-4 6 0-15,0 0 0 16,-7 6-2-16,-7 7 1 0,-7 3-5 16,0 3 1-1,-4-1-4-15,-3 1 1 16,0-6-5-16,0-1 0 0,3 1-5 15,1-4 1-15</inkml:trace>
  <inkml:trace contextRef="#ctx0" brushRef="#br1" timeOffset="182306.16">20006 12154 34 0,'7'47'17'0,"-7"-41"-13"16,0 13 26-16,-3 12-28 16,-4 7 0-16,-1 15 3 15,-2 16 0-15,3 4-6 16,0 8 0-16,-4 1 3 0,1-17 1 16,-1-5-3-16,0 0 1 15,4-10-4-15,4-6 0 16,-1-10-5-16,4-6 0 15,4-6-5-15,3-12 0 16</inkml:trace>
  <inkml:trace contextRef="#ctx0" brushRef="#br1" timeOffset="182531.703">20122 12938 40 0,'4'22'20'0,"-4"-3"-22"16,0-10 35-16,0 4-33 15,0 5 0-15,-4-2 0 16,1 3 1-16,3-7-4 16,0-2 1-16,0-4-6 15,0-12 0-15,3-7-3 16,-3-12 0-16</inkml:trace>
  <inkml:trace contextRef="#ctx0" brushRef="#br1" timeOffset="182711.573">20108 12740 35 0,'7'7'17'0,"8"11"-20"0,-12-14 31 16,-3 2-29-16,4 0 1 15,3 0-7-15,0 1 1 16,3-1 1-16,1 0 0 16,3-9-4-16,4 3 0 15</inkml:trace>
  <inkml:trace contextRef="#ctx0" brushRef="#br1" timeOffset="182996.681">20645 12765 35 0,'14'13'17'0,"-11"-13"-18"16,-3 0 36-16,0 0-35 16,-3 3 0-16,-4 0 0 15,-7 4 1-15,-4 2-1 16,-3 7 0-16,-4-1 0 15,0 4 1-15,1 3-1 16,2-3 1-16,1 6-1 16,4 6 0-16,6-6-1 15,4 1 0-15,3-1-6 16,8-3 1-16,7-4-5 16,6-8 0-16</inkml:trace>
  <inkml:trace contextRef="#ctx0" brushRef="#br1" timeOffset="183627.7">20832 12957 38 0,'7'3'19'0,"-7"-3"-26"0,0 0 33 16,-4 0-26-16,-3 0 1 15,-7-3-1-15,-4 3 1 0,1 0-2 16,-1 3 1-16,4 0-1 15,3 10 1-15,1 2-1 16,3 1 0-16,0 0-2 16,3-4 1-16,1 1-1 15,3-1 1-15,3 1 0 16,4-1 1-16,4-2-1 16,-1-1 1-16,1 4 0 15,-1-4 0-15,5-3 0 16,-1 1 1-16,-4-1-1 15,4 3 0-15,0-2 0 16,4-1 1-16,0 0 2 16,-1 0 0-16,5-6 0 15,-1 0 1-15,10-3-1 16,1-3 0-16,0 0 1 16,3-4 0-16,4-12-2 0,0-6 1 15,-4 3-1-15,-3-6 0 16,0-10 0-16,-4-6 1 15,-3 3-1-15,-4-9 0 16,-7-13-2-16,-7 3 1 16,-4-9-1-16,-3 9 1 15,-3 1 0-15,-8 5 0 16,-3 10-1-16,4 6 0 16,-1 13 0-16,-3 12 0 15,0 10 0-15,-4 16 0 16,4 5-1-16,-4 20 1 0,1 12 0 15,3 22 1-15,7-3 0 16,3 15 1-16,4 7 0 16,4 9 1-16,6-9-2 15,1-10 0-15,-1-12-7 16,1-19 1-16,0-12-3 16,-1-13 0-16</inkml:trace>
  <inkml:trace contextRef="#ctx0" brushRef="#br1" timeOffset="183883.463">21093 12929 37 0,'28'12'18'0,"21"-3"-24"0,-31-9 35 16,-1 7-30-16,8 2 1 15,7 4-3-15,0-7 1 16,-1 3-3-16,1 4 1 16,-4-7-6-16,-3 4 0 15</inkml:trace>
  <inkml:trace contextRef="#ctx0" brushRef="#br1" timeOffset="184033.623">21498 13192 28 0,'4'28'14'0,"-1"13"-13"0,-3-35 24 0,4 0-26 16,-4 1 1-16,3-7-3 16,1 6 0-16,-1-3-1 15,-3 0 1-15,4 0-5 16,0-12 0-16</inkml:trace>
  <inkml:trace contextRef="#ctx0" brushRef="#br1" timeOffset="184392.796">21590 13104 22 0,'39'31'11'0,"-4"-27"-8"0,-24-4 17 16,3 3-16-16,0-6 0 15,0-1 3-15,0-2 0 16,0 0-10-16,-3-3 1 16,-1-7 5-16,-3 3 1 15,-3 4-3-15,0 3 1 16,-4-1-2-16,0 1 0 15,-8 9 0-15,-2 0 0 0,-1 4-1 16,-3 5 1-16,0 1-1 16,3 6 0-16,4-4-1 15,0 4 0-15,7-3-2 16,4-4 1-16,3 4-3 16,4-4 0-16,-1-2-3 15,4-4 0-15</inkml:trace>
  <inkml:trace contextRef="#ctx0" brushRef="#br1" timeOffset="184858.238">21922 13101 24 0,'14'0'12'0,"7"-16"-4"16,-21 16 19-16,7 0-23 15,4 0 1-15,-4 3 2 16,0 1 0-16,-4 2-8 0,4 0 0 15,-3 7 7-15,-1-4 0 16,1 0-2-16,-1 1 1 16,1-4-2-16,-1 0 1 15,1 1-2-15,-1-1 1 16,5-3-1-16,-1 0 0 16,0 0-1-16,3 1 1 15,1-8-2-15,-1 4 1 16,4-3-1-16,4 0 0 15,3-3 0-15,8-4 0 16,-1-2 0-16,0-4 0 0,-3 1 0 16,-1-11 0-16,5 1-1 15,2 7 1-15,5-1 0 16,6 0 0-16,0 6 0 16,-3 7 0-16,3 12 0 15,1 4 0-15,3 5 0 16,-1 4 0-16,-2 3-1 15,-1-3 1-15,-10 0-2 16,-4-3 1-16,-3-4-5 16,-4-6 0-16,-10-3-10 15,-4-6 0-15,-18-3-1 16,-7 0 1-16</inkml:trace>
  <inkml:trace contextRef="#ctx0" brushRef="#br1" timeOffset="185698.971">18415 13631 39 0,'4'0'19'0,"20"-9"-21"0,-13-1 37 15,-1 4-32-15,5 0 0 16,6-1 1-16,7-2 0 15,11 6-5-15,3-4 0 16,11 4 4-16,10-6 1 16,4 6-2-16,15 3 1 0,9-3-1 15,8 0 1-15,10 3-1 16,4-4 0-16,7 4 0 16,7 4 1-16,4 2 0 15,-11 0 0-15,3 3 0 16,4-5 0-16,0-1 0 15,-7-3 1-15,-7-3-1 16,11-4 0-16,-4 1-2 16,7-3 0-16,-8 2 0 15,12-2 0-15,0 6-1 16,6 3 1-16,-10-10 0 16,-28 4 0-16,49-6-1 15,-3-4 1-15,-22 0-1 16,-6 4 0-16,-15-1-4 15,-10 7 1-15,-15 0-5 0,-17 3 0 16,-10-1-13 0,-15 1 1-16</inkml:trace>
  <inkml:trace contextRef="#ctx0" brushRef="#br0" timeOffset="191583.823">18482 12220 12 0,'0'3'6'0,"4"-3"0"0,-4 0 7 16,0 0-11-16,0 0 1 15,0 0 3-15,0 0 1 16,0 0-7-16,0 0 1 16,0 0 5-16,0 0 0 0,0 0-1 15,0 0 0-15,0 0-2 16,0 0 0-16,0 3-2 16,0-3 1-16,3 3-1 15,-3 0 0-15,4 1 0 16,-4-1 0-16,3 0 0 15,1 0 0-15,-1 0 0 16,-3 0 1-16,4 0-1 16,-4 0 0-16,0 1 0 15,0-1 0-15,3 0 0 16,-3 0 1-16,0 0-1 16,0 0 0-16,4 0 0 15,-1 1 1-15,4-1-1 16,-3 0 0-16,-1 0 0 15,-3 0 0-15,0 0 0 0,4 0 0 16,-4-3 0-16,3 3 0 16,-3-3-1-16,0 0 1 15,0 0 0-15,4-6 0 16,0-3 0-16,-1-1 0 16,4-2 0-16,0-1 0 15,4-2 0-15,-1 5 0 16,1-12-1-16,7-6 1 15,6-10-1-15,-6 10 0 16,14-28-5-16,10-10 0 16,7-16-11-16,-3-2 0 0</inkml:trace>
  <inkml:trace contextRef="#ctx0" brushRef="#br0" timeOffset="194136.128">6886 12405 12 0,'7'12'6'0,"-3"-21"3"0,-4 9 6 15,0 0-14-15,7 3 0 16,-7-3 2-16,3-6 0 16,-3 6-4-16,4 0 1 15,-4 3 1-15,3-3 1 16,-3 3-1-16,0-3 0 16,0 3-1-16,0 0 1 15,0 1 0-15,4 2 0 0,0 0 1 16,-4-3 0-16,0 0 0 15,0 0 0-15,3 4 0 16,1-1 1-16,-1 0-1 16,1-3 0-16,3 1-1 15,-7-1 1-15,0 3-1 16,0-3 1-16,3 0-1 16,-3 0 1-1,0-3-1-15,0 0 1 0,7 0-1 16,-7-3 1-16,11 0-1 15,-8 0 1-15,4-3 0 16,0-7 0-16,1-3 0 16,-1-9 1-16,0-12-1 15,3-4 0-15,-6-25-2 16,10-22 0-16,7 1-10 0,4-17 0 16,3-21-4-1,7-10 1-15</inkml:trace>
  <inkml:trace contextRef="#ctx0" brushRef="#br0" timeOffset="201687.62">16775 15114 22 0,'-7'10'11'0,"-4"5"-2"0,7-12 11 0,1 4-17 15,-4-1 1-15,0 3 1 16,0-2 1-16,0-4-8 15,0 0 1-15,3 0 5 16,1 0 1-16,-1 0-2 16,1 0 1-16,3-3-1 15,0 0 0-15,7 0-1 16,7-9 1-16,3-16-1 16,4-10 0-16,4-15-1 15,0-9 0-15,7-7-1 16,6-6 0-16,1 9-1 15,0 0 1-15,-4 1-3 0,1 8 0 16,-1-2-2-16,0 9 0 16,-3 0-1-16,-4 6 1 15,-3 6-1-15,0 7 1 16,-8 9 1-16,1 4 0 16,-4 2 1-16,-4 7 0 15,-2 9 1-15,-5 13 1 16,-3-1-1-16,-3 7 1 15,-5 7 1-15,-2 8 0 0,-1 1 0 16,-3 6 0-16,-3 3 1 16,-1 6 0-16,4-3 0 15,0 0 0-15,0 1-1 16,3-7 1-16,4-4-1 16,0 1 1-16,3-10-1 15,4-2 0-15,0-7-2 16,4-7 1-16,-1-2-4 15,4-4 0-15,1-6-2 16,2-9 0-16</inkml:trace>
  <inkml:trace contextRef="#ctx0" brushRef="#br0" timeOffset="201973.738">16891 14863 47 0,'7'7'23'0,"7"-11"-34"0,-3 1 51 15,3-3-39-15,0 0 1 16,7-4 0-16,4-2 0 15,0-1-3-15,3 1 0 16,7-1 0-16,4 1 0 0,-4 2-8 16,-3 1 1-16,0-4-5 15,-11 7 0-15</inkml:trace>
  <inkml:trace contextRef="#ctx0" brushRef="#br0" timeOffset="202468.539">17364 15102 35 0,'-4'50'17'0,"1"-3"-18"0,3-35 28 16,-4 7-26-16,1 0 1 16,-1 0 0-16,1-7 0 15,-1-2-3-15,1-7 0 16,3-9 2-16,0-10 1 16,3-3-2-16,1-3 0 15,-4-9-1-15,3-10 0 16,1 7-1-16,-1-4 0 15,1-6-2-15,-1 0 1 16,1 3 0-16,3 4 0 0,3-1 1 16,1 4 0-16,3 5 2 15,0 4 0-15,7 10 2 16,1 2 0-16,-5 4 1 16,1 6 1-16,-1 3 0 15,-6 6 0-15,-4 3-1 16,-7 4 0-16,-3 2-2 15,-12 1 0-15,-2 6-3 16,-4 0 0-16,-1-3-3 16,1 3 0-16,0-3-7 15,7-4 1-15</inkml:trace>
  <inkml:trace contextRef="#ctx0" brushRef="#br0" timeOffset="202935.164">17688 15180 34 0,'-17'41'17'0,"3"12"-21"0,14-40 27 16,-4 2-21-16,0-2 0 16,1-4 1-16,-1 1 0 0,1-4-4 15,-1-9 1-15,1-10 2 16,-1-6 0-16,4-6-1 16,0-3 0-16,4-9-1 15,3-11 0-15,3 11-3 16,1-7 1-16,0 0 0 15,6 0 0-15,1 7 0 16,0 5 0-16,3 7 2 16,0 3 0-16,0 13 2 15,-3 6 1-15,-4 9-1 16,0 3 1-16,-7 13-2 16,-3-9 0-16,-8 6-1 15,-7 3 0-15,-3 3-4 16,-7-3 0-16,0 0-5 15,0-4 0-15,3-5-1 16,4-7 0-16</inkml:trace>
  <inkml:trace contextRef="#ctx0" brushRef="#br0" timeOffset="203310.277">17967 15026 36 0,'7'19'18'0,"-10"-16"-21"0,3-6 36 0,0-3-33 15,3-3 1-15,1-4 0 16,-4 0 0-16,0-2-1 15,3-4 1-15,-3-3 0 16,4 3 0-16,-1 0 0 16,1 7 0-16,3-4 0 15,0 7 0-15,3 2 0 16,4 4 0-16,1 6-1 16,-1 4 1-16,0-1-1 15,0 3 0-15,0 1-3 16,0-4 1-16,4-3-6 15,-1 0 0-15,5 0-4 16,-1-9 0-16</inkml:trace>
  <inkml:trace contextRef="#ctx0" brushRef="#br0" timeOffset="203580.252">18447 14854 39 0,'7'6'19'0,"0"0"-21"0,-7-6 34 15,0 0-33-15,0 0 1 16,-4 4-1-16,-6 2 0 16,-8 3 1-16,0 7 0 0,1 0-2 15,-1-4 1-15,-3 1-3 16,3 2 1-16,1 1-3 16,6 3 0-16,4 0 0 15,4-4 0-15,3-2 3 16,7-10 0-16,7-3 2 15,3-9 0-15,1-1 1 16,3-2 1-16,-3-4-5 16,3-9 0-16</inkml:trace>
  <inkml:trace contextRef="#ctx0" brushRef="#br0" timeOffset="203836.122">18867 14838 39 0,'10'10'19'0,"-10"-1"-23"0,0-6 38 16,-3 3-33-16,-4 7 0 16,-4 0 1-16,-3 8 0 15,-4-8-2-15,-3 0 0 16,0 5 1-16,0 4 0 15,0 3-2-15,3 1 1 16,4-5-6-16,0-2 0 16,3-6-6-16,4-10 0 15</inkml:trace>
  <inkml:trace contextRef="#ctx0" brushRef="#br0" timeOffset="204061.128">18697 14866 37 0,'18'41'18'0,"0"-6"-20"16,-11-26 30-16,0-6-28 16,3 7 0-16,4 2 0 15,0 7 0-15,1 3-1 16,-1 6 1-16,0 0-4 15,0-6 0-15,0-3-6 16,0-3 0-16</inkml:trace>
  <inkml:trace contextRef="#ctx0" brushRef="#br0" timeOffset="204301.335">19068 15080 39 0,'0'22'19'0,"-11"18"-20"0,11-33 33 0,4-1-34 15,-4 0 0-15,3 0-8 16,1-2 0-16,3-4 5 15,0-13 0-15</inkml:trace>
  <inkml:trace contextRef="#ctx0" brushRef="#br0" timeOffset="204465.449">19156 14854 11 0,'21'22'5'0,"7"15"-10"15,-17-33-3-15</inkml:trace>
  <inkml:trace contextRef="#ctx0" brushRef="#br0" timeOffset="204991.605">19283 15139 26 0,'-4'16'13'0,"8"-16"-16"0,-4 0 26 15,3-6-23-15,1-7 1 16,-1-3 1-16,4-2 1 16,1-1-5-16,-1 0 1 0,0 0-1 15,3 7 1-15,1-1-2 16,-1 7 0-16,1 0-1 15,0-1 0-15,-4-2 1 16,0 6 1-16,0 0 0 16,0 6 0-16,0 0 2 15,-4 0 0-15,1 0 0 16,-1 0 1-16,-3-3-1 16,4 3 0-16,-1 1 1 15,1-4 0-15,3 3-2 16,-7-3 1-16,0 0-1 15,4-7 1-15,-1 1-1 16,4 3 1-16,0 0 0 16,0 0 0-16,0-7 0 15,0 4 0-15,0 0 0 16,1 0 1-16,-1 2-1 16,0 1 1-16,0 3-1 0,3 0 1 15,-3 7-1-15,0-7 0 16,0 0 0-16,0 3 0 15,1 3-2-15,-1 3 1 16,-4 1-1-16,1 2 0 16,-4 1-1-16,3-1 1 15,-3 1-1-15,0-4 1 16,0-2-1-16,4-1 0 16</inkml:trace>
  <inkml:trace contextRef="#ctx0" brushRef="#br0" timeOffset="205771.852">19890 14976 37 0,'3'0'18'0,"-3"0"-28"16,0 0 42-16,-3 0-32 16,-4 3 0-16,0 0-1 15,-4 1 1-15,0 2 0 16,1 0 0-16,-1 4-2 0,4 2 1 16,-3 1-2-16,2 2 0 15,5-2-2-15,-1-1 1 16,4 1-1-16,0-4 1 15,4-2 0-15,-1-4 1 16,5-3 1-16,-1 0 0 16,0-7 1-16,0 1 1 15,0-3-1-15,0-1 0 16,0 1-1-16,0 3 1 16,0-4-2-16,-3 4 1 15,3 0-1-15,0 3 1 0,-4 0 0 16,4 3 1-16,0 3 0 15,0 3 0-15,-3 3 1 16,3 4 1-16,0-1 1 16,4 4 1-16,-1 0 1 15,1-4 0-15,3 1 1 16,0-4 0-16,4-2-1 16,3-4 1-16,3-6 0 15,-2-10 0-15,6-6-1 16,4-9 0-16,-1 3-2 15,1-19 1-15,-4-6-2 16,-3-13 1-16,0 0-2 16,-8-6 1-16,-3-6-1 15,-7 12 0-15,-3-2 0 16,-4 5 1-16,-7 4-1 16,-4 8 0-16,1 8 0 0,-4 8 1 15,0 10-2-15,-1 7 1 16,-2 15-1-16,-1 19 0 15,4 2 0-15,3 17 0 16,1 15 0-16,6 13 0 16,4 6 0-16,7 1 1 15,0-4 0-15,4-10 1 16,0-9-2-16,-1-9 1 16,-3-10-4-16,0-6 1 15,0-12-6-15,-3 0 0 16</inkml:trace>
  <inkml:trace contextRef="#ctx0" brushRef="#br0" timeOffset="206011.852">20126 14810 29 0,'7'9'14'0,"7"-9"-11"16,-3 0 22-16,6 4-25 16,5-1 1-16,9 0 0 15,1 0 0-15,0 0-2 16,-4 3 0-16,0 1-3 16,-3 2 0-16,-4-3-5 0,-3-3 0 15</inkml:trace>
  <inkml:trace contextRef="#ctx0" brushRef="#br0" timeOffset="206177.178">20482 15042 24 0,'4'38'12'0,"-4"-4"-12"0,0-31 17 16,3 0-19-16,-3 1 0 15,0-1-5-15,0-3 1 0,0 0 4 16,0-10 1-16,0-5-6 15,0-7 1-15</inkml:trace>
  <inkml:trace contextRef="#ctx0" brushRef="#br0" timeOffset="206657.465">20486 14835 24 0,'10'13'12'0,"15"5"-15"15,-18-14 26-15,4-1-22 16,-1 3 1-16,1-3 1 16,3 3 0-16,0-2-5 15,4-4 1-15,-4 0 1 16,0 0 0-16,-3 0-2 16,-1-7 1-16,1-2-4 15,-1-1 1-15,-3-2 0 0,0-1 1 16,-3 4-1-16,3 0 1 15,0-1 1-15,0 4 1 16,0 3 1-16,0 3 0 16,0 0 0-16,0 3 0 15,-3 0 0-15,-1 3 1 16,-3 1 0-16,0 2 0 16,-3-3 0-16,-4 7 1 15,-4-1 0-15,4 7 0 16,4 3-1-16,-4-9 1 0,0 2-2 15,3 1 1 1,0 3-3-16,1 0 0 16,-1-4 0-16,4 1 0 0,0-7 1 15,0-2 1-15,4-7 1 16,3-7 0-16,4-5 1 16,3 6 1-16,0-7-2 15,0-6 0-15,0-3-6 16,-3 3 0-16</inkml:trace>
  <inkml:trace contextRef="#ctx0" brushRef="#br0" timeOffset="207032.867">20927 14954 34 0,'3'32'17'0,"1"-29"-21"0,-4 0 31 16,0 3-27-16,0 0 1 15,7 1 1-15,-7-4 1 16,3 0-3-16,-3-3 0 16,4-6 2-16,3-4 0 15,0 1-1-15,7 6 1 16,4-4-1-16,10-5 1 15,7-4 0-15,4 1 1 0,3 2-1 16,4 4 0-16,4-1 0 16,-1 7 0-16,-3 3-1 15,0 3 0-15,-7 3-1 16,-1 1 0-16,-6-1-2 16,-7 0 0-16,-4 1-4 15,-3 2 0-15,-11-3-7 16,-7-6 0-16</inkml:trace>
  <inkml:trace contextRef="#ctx0" brushRef="#br0" timeOffset="208113.317">22934 14186 38 0,'18'-22'19'0,"-15"6"-13"0,-3 16 19 16,0 0-23-16,0 0 1 15,-3 10 1-15,-11-1 1 16,3 7-7-16,-3 6 1 16,-4 9 3-16,-3 10 1 15,-7 6-2-15,-7 9 1 16,-1 7-2-16,5 16 1 15,2 8-1-15,5-2 1 16,6 0-1-16,7-10 0 0,8-9-2 16,6-13 0-1,5-12-5-15,2-10 1 0,4-9-8 16,7-16 1-16</inkml:trace>
  <inkml:trace contextRef="#ctx0" brushRef="#br0" timeOffset="208563.596">22938 14951 34 0,'-11'50'17'0,"8"-3"-15"15,3-34 24-15,0 3-25 0,0-1 1 16,3 1-1-16,-3-4 0 16,4-5-2-16,-1-10 0 15,11-7 1-15,-7-6 1 16,4-5-2-16,-1-8 1 16,1-5-1-16,-4-4 1 15,0 1-1-15,0-4 1 16,4 0-1-16,-1 3 0 15,1 1 0-15,0 9 0 16,-1 2 0-16,4 5 0 16,0 5 0-16,4 3 1 0,3 4 1 15,0 3 1-15,0 2 0 16,-3-2 1-16,-4 6-1 16,-3 6 1-16,-8 10-1 15,-6 3 0-15,-4 0-4 16,-4 6 1-16,-3 0-10 15,0-3 1-15,0-6-2 16,-4-4 1-16</inkml:trace>
  <inkml:trace contextRef="#ctx0" brushRef="#br0" timeOffset="210635.841">23534 14913 29 0,'0'26'14'0,"7"-20"-12"0,-7-6 15 15,0 0-17-15,0 0 0 16,3-10-2-16,-3 1 1 16,4 0 0-16,-4-1 0 15,0 1-2-15,0-1 0 16,3 1-3-16,-3 9 1 0,0-9-1 16,0-1 0-16,0 4 0 15,0-4 1-15,0 4 3 16,0 0 0-16,0 3 2 15,0-3 1-15,0-1 1 16,4 4 1-16,0-3-1 16,3 3 0-16,0 0-2 15,3-1 1-15,1 1 0 16,-1-3 1-16,1 0 1 16,3-7 1-16,0 4 2 15,0-7 1-15,0 0-1 16,-3 1 1-16,-4 2-1 15,0 1 0-15,-3 2-2 16,-1 4 1-16,-6 3-3 16,-4-3 0-16,0 6-1 15,-4 0 0-15,-7 6-2 0,4 3 1 16,-3-6-2-16,-1 1 0 16,0 2-1-16,1 0 0 15,-5 0-1-15,5 4 1 16,3 2-1-16,0 1 1 15,3 3 0-15,0 2 1 16,4 1 0-16,0 0 1 16,4-3 0-16,-1-1 1 15,4-2 0-15,4-1 1 16,3 1-1-16,0 0 1 16,0-4 0-16,4-3 0 0,-1-6 0 15,1 0 0-15,-1-6-1 16,1-3 1-1,10-4 0 1,-3-3 1-16,-4 1-1 16,0-1 0-16,0-3 0 15,-3 0 0-15,-4 4 0 16,0-1 0-16,0 3-1 16,0 1 0-16,-4 6-2 15,1 2 1-15,-4 8-1 16,0-1 1-16,0 3-1 15,0 7 1-15,-4 2-1 16,4 4 1-16,-3 3 2 16,-1 6 1-16,4 0 0 15,0-6 1-15,4 0-1 16,3-3 1-16,0-3-3 0,7-7 0 16,0-2-9-16,4-7 1 15</inkml:trace>
  <inkml:trace contextRef="#ctx0" brushRef="#br0" timeOffset="211341.755">24342 13879 45 0,'10'9'22'0,"-6"41"-25"15,-4-34 38-15,0 9-34 16,-4 3 1-16,-3 7 1 16,0 9 1-16,0 9-5 15,0 7 0-15,0 12 3 16,0 9 0-16,3-12-3 15,1-3 1-15,3-10-4 16,0-9 0-16,0-3-5 16,0-15 1-16,0-4-6 15,0-6 1-15</inkml:trace>
  <inkml:trace contextRef="#ctx0" brushRef="#br0" timeOffset="212227.294">23929 14779 38 0,'7'28'19'0,"11"-19"-19"16,-15-6 32-16,1 4-31 15,-1 2 0-15,1 0 0 16,-1 1 0-16,1-4-2 16,-4-6 0-16,0-9 2 15,0-4 0-15,-4-2-2 16,4-7 1-16,0-3 0 16,0-4 0-16,4 7 0 0,-1 0 1 15,1 0 0 1,3 0 0-16,-7 4 1 0,7 2 1 15,4 7-1-15,6 2 1 16,1 4-1-16,3 3 0 16,0 3-6-16,0-3 1 15,-7 0-11-15,1-6 1 16</inkml:trace>
  <inkml:trace contextRef="#ctx0" brushRef="#br0" timeOffset="212618.598">24165 14471 42 0,'-7'7'21'0,"21"-7"-17"0,-7 0 29 16,0-4-29-16,4-2 0 15,10 0 1-15,11 0 1 16,10-1-8-16,8 1 0 16,-4 3 4-16,6 0 0 15,8 0-8-15,-7 0 0 16,-10 3-10-16,-8 3 1 16</inkml:trace>
  <inkml:trace contextRef="#ctx0" brushRef="#br0" timeOffset="213024.267">24677 14801 43 0,'-4'28'21'0,"11"28"-22"0,-7-40 32 15,0 0-31-15,0-1 0 16,-3 1-1-16,3 0 0 16,-4-1-2-16,4-5 1 15,0-4-10-15,0-6 0 16</inkml:trace>
  <inkml:trace contextRef="#ctx0" brushRef="#br0" timeOffset="213683.323">24691 14647 34 0,'11'19'17'0,"10"6"-19"16,-14-22 23-16,0 0-23 15,3 3 1-15,1 1-2 16,3-1 0-16,4 0 2 16,3-3 0-16,4 0-2 15,3 4 0-15,0-4 1 16,0 0 0-16,-3 3 2 16,0 1 1-16,-8-1 3 15,-3-3 1-15,-3 0 0 16,0 0 0-16,-4 4 0 15,-7-7 0-15,0 3-2 0,-4 3 1 16,1 0-3-16,-5 0 0 16,1 4-1-16,-3-4 0 15,-1 0-1-15,1 4 0 16,3 2-3-16,0 1 1 16,0 3-3-16,3-1 1 15,4 4-2-15,4-3 0 16,3-1 2-16,3-2 1 15,1 3 3-15,-1-1 0 16,1 1 3-16,-1 0 1 0,1-4 2 16,0-5 1-1,10-14-1 1,0-2 0-16,7-7-1 16,0-12 0-16,4-10-1 15,3-15 1-15,-3 0-3 16,-4-16 0-16,-6 0 0 15,-5-19 0-15,-6-3-1 16,-11 0 1-16,0 13-1 16,-4-1 0-16,-3 10-1 15,-3 10 1-15,-4 15-4 16,-1 12 1-16,1 20-1 16,0 18 1-16,4 10-1 15,-1 18 1-15,0 23 0 16,8 12 0-16,3 22 2 15,0 3 1-15,7 0-8 0,7 3 1 16</inkml:trace>
  <inkml:trace contextRef="#ctx0" brushRef="#br0" timeOffset="214164.661">26314 14531 35 0,'0'3'17'0,"-25"6"-17"16,14-5 29-16,-3 2-28 15,0 3 0-15,-3 4 0 16,-1-1 1-16,-3 1-3 16,3-4 1-16,0 4 1 15,4 3 0-15,4 2-1 16,-1 1 1-16,4-3-1 15,7 0 1-15,4-1 1 16,3 1 0-16,3 0 1 0,1-4 0 16,-1 1 0-16,1 2 1 15,-4 4-2-15,0 3 0 16,-3 3-3-16,-8 0 0 16,-3 7-4-16,-7-4 1 15,0-3-10-15,-7-3 0 16,3-10 1-16,4-2 0 15</inkml:trace>
  <inkml:trace contextRef="#ctx0" brushRef="#br0" timeOffset="214434.584">26335 14832 37 0,'21'-6'18'0,"4"28"-24"16,-22-16 36-16,4 6-31 15,-3 10 1-15,-4 0 1 16,0-6 1-16,0 3-2 16,0 3 1-16,0 0 0 15,0 0 1-15,3-3-1 16,4-7 1-16,0-6-1 16,4-6 0-16,3-6-1 15,0-6 1-15,7 2-2 16,-3-9 0-16,0-6-8 15,3-3 0-15,-3 0-3 16,-1-7 1-16</inkml:trace>
  <inkml:trace contextRef="#ctx0" brushRef="#br0" timeOffset="-214537.056">26709 14973 39 0,'7'9'19'0,"0"1"-21"0,-7-10 37 15,0 0-34-15,0 0 0 0,0 0 0 16,3-6 1-16,1-7-3 16,0-3 0-16,-4-2 1 15,3-4 1-15,-3 3-2 16,0 0 1-16,0 6-1 15,4 7 0-15,3 6-1 16,0 3 1-16,0 7 0 16,-4 5 0-16,4 1-1 15,0-3 1-15,-3-1 0 16,3-2 0-16,-4-1 0 16,1-3 0-16,0-3 0 15,-1 1 1-15,4-1-1 16,0-3 1-16,0-7-1 15,4-2 1-15,-1 0 0 16,1-4 0-16,3 0 0 16,0 1 0-16,0-4 1 15,0 7 0-15,4-1 0 0,0 4 0 16,3 3 0-16,-3 3 1 16,3 3-1-16,3 13 1 15,5 9 0-15,2-9 0 16,1 2-1-16,0 4 1 15,-4 0-4-15,-3 0 1 16,-8-3-8-16,1 0 0 16,0-10-3-16,-4 1 0 15</inkml:trace>
  <inkml:trace contextRef="#ctx0" brushRef="#br0" timeOffset="-214041.534">27746 13571 30 0,'-11'19'15'0,"15"31"-7"0,7-21 25 15,3 11-30-15,7 20 1 16,3 21 2-16,15 26 1 0,14 12-8 16,11 16 0-16,-1 16 5 15,4-4 0-15,-7 13-2 16,-14-13 1-16,-7 7-3 15,-11-10 0-15,-17 4-4 16,-22-20 1-16,-21-6-12 16,-14-21 0-16</inkml:trace>
  <inkml:trace contextRef="#ctx1" brushRef="#br0">3482 4976 0,'0'0'16,"0"0"0</inkml:trace>
  <inkml:trace contextRef="#ctx0" brushRef="#br0" timeOffset="-212705.434">8326 6525 1 0,'-4'3'0'0,"4"-3"4"0,0-3 1 16,0 0 1-16,0 0 1 15,0-3 3-15,0 6 0 16,4-7-13-16,-4 7 1 15,3-3 9-15,4 3 1 16,0 0-4-16,-3 3 1 16,6 1-1-16,-10-1 0 15,11 0 0-15,-4 0 0 16,4-3-1-16,3 3 1 16,3 0-1-16,1 0 1 15,14 7 1 1,-4 2 0-1,7 1-1-15,4-4 1 0,7 1-1 16,3-7 0-16,4 0-1 16,7 0 0-16,4-6-2 15,-4 0 1-15,14 0-1 16,3-7 1-16,4 4-1 16,11 0 1-16,3-4 0 15,11-2 0-15,11 5 0 16,10 4 0-16,0 6 0 15,10 7 0-15,4 6-1 16,8-1 1-16,-8 4-2 16,7-10 0-16,-11 1 0 15,1-7 1-15,-11 3-2 16,-21 1 1-16,-7-4-2 16,-8-3 0-16,-13 3-3 0,-15 0 0 15,-13-9-10-15,-8-7 1 16,-24-3-4-16,-15 7 1 15</inkml:trace>
  <inkml:trace contextRef="#ctx0" brushRef="#br0" timeOffset="-211518.333">8491 6770 28 0,'18'12'14'0,"3"1"-10"15,-10-10 17-15,-4 0-19 16,3-3 0-16,5 3 4 15,2-3 0-15,4 0-5 16,8 0 0-16,-1 0 4 16,7 0 0-16,4-3-1 15,7 3 1-15,3-3-3 16,4 3 1-16,0-3-2 16,0 0 0-16,7 0 0 15,7-4 1-15,0 1-1 0,7 0 1 16,7 3-1-16,-3 0 1 15,3-1-1-15,4 4 0 16,-1 0-1-16,8 4 1 16,0-1-1-16,-1 0 0 15,1 0 0-15,3 3 1 16,8 0-1-16,6 4 0 16,-3-7 0-16,0 3 0 15,-1 1 0-15,5-4 0 16,3 0 0-16,0-3 0 0,-4 0 0 15,4 0 0 1,3 0 0-16,8 0 0 0,-15 0 0 16,15 3 1-16,-4 0-1 15,14-6 0-15,-14 3 0 16,10 3 1-16,-3 0-1 16,11 0 1-16,-18-6-1 15,7 3 1-15,0 7-1 16,10 2 1-16,-10 7 0 15,-7-4 0-15,4 4 0 16,-1-4 0-16,-3 1-1 16,-11 3 1-16,-10-4 1 15,-7-2 0-15,-7-1-1 16,-4 0 1-16,-14 1-1 16,-11-4 1-16,-10-3-2 15,-7 0 0-15,-7 0-2 0,-8 1 1 16,-6-4-1-16,-4 3 1 15,-7 0-2-15,-3 0 0 16,-4 0-1-16,-4 3 0 16,1 1-7-16,-1-1 1 15,0-6-6-15,8 6 0 16</inkml:trace>
  <inkml:trace contextRef="#ctx0" brushRef="#br0" timeOffset="-201835.707">17960 15848 27 0,'0'0'13'0,"0"0"-6"0,0 0 14 16,0 0-21-16,0 0 1 15,0-6 1-15,0-1 0 16,0 7-3-16,-4-6 1 0,4 6 1 16,-3-6 0-16,3 3-1 15,-4 3 1-15,1 0-1 16,-1 3 0-16,1 3-1 15,3-3 1-15,-4 4-1 16,-3 2 0-16,4 0 0 16,3 1 0-16,0-4 1 15,3 0 0-15,8-3 0 16,-4 4 0-16,0-4 1 16,3-3 1-16,1 3-1 15,0-3 1-15,-4-3-1 16,0-3 1-16,0-1 0 15,0 1 0-15,0-3-1 16,-7-1 0-16,0 1 0 16,3-7 0-16,1 7-1 15,-4 2 0-15,-4 1 0 0,1 0 0 16,-4 3-1-16,-4 0 1 16,1 3-2-16,-1 0 0 15,1 3-1-15,-1 0 0 16,0 3 0-16,4 7 0 15,0-4 1-15,-3 4 1 16,6-1 0-16,4 1 0 16,0-4 3-16,4-3 0 15,6 1 2-15,1-4 0 16,3-3 0-16,-3-10 0 16,3 1-2-16,-4-4 1 0,1 1-10 15,-4-4 0-15,0 4-5 16,-4-1 1-16</inkml:trace>
  <inkml:trace contextRef="#ctx0" brushRef="#br0" timeOffset="-200544.645">18845 15995 29 0,'7'25'14'0,"4"-3"-13"15,-7-12 23-15,-1-4-24 16,-3 3 0-16,4 4 1 15,-4 9 0-15,0 3 0 16,0 6 0-16,0 1 2 16,-4 12 0-16,1 0 1 15,3-4 0-15,0-2-1 16,0-4 1-16,0-5-2 16,0-14 0-16,-4-2-2 0,4-7 1 15,0-12-2-15,0-10 0 16,0-12-2-16,0 0 1 15,0-4-2-15,0-5 1 16,-3-4-2-16,-1 7 0 16,-3-7-1-16,0 0 0 15,3 6 0-15,1-2 1 16,-1 6 1-16,1 2 0 16,3 1 3-16,3 9 0 15,1 0 2-15,3 4 0 0,3-1 2 16,1 7 1-16,3-1 0 15,4 1 0-15,-1 3 0 16,8 2 0-16,-7 4 1 16,-1 0 1-16,1 7-1 15,-4-1 0-15,-3 3-1 16,-4 7 0-16,0 0-2 16,-4-1 1-16,-3 1-5 15,0 3 1-15,-3 0-2 16,-1 0 1-16,-3-10-2 15,0 4 0-15,-7-4-6 16,0 0 0-16,0-2-1 16,-4-1 0-16</inkml:trace>
  <inkml:trace contextRef="#ctx0" brushRef="#br0" timeOffset="-200153.466">19269 15995 37 0,'7'-15'18'0,"7"5"-18"0,-14 10 35 16,0 0-35-16,0-3 1 0,0-3 0 15,-4 3 1-15,-3 0-3 16,-7 3 1-16,0 0 0 16,0 0 0-16,-4 3-2 15,1 9 1-15,-1-2-2 16,4 2 0-16,0 4-2 16,3 3 0-16,1-4 0 15,3 4 1-15,3-3 2 16,8 0 0-16,3-7 3 15,7-9 0-15,3 0 1 16,1-3 0 0,7-29-9-1,-1-2 0-15</inkml:trace>
  <inkml:trace contextRef="#ctx0" brushRef="#br0" timeOffset="-199898.238">19392 15418 30 0,'7'44'15'0,"-3"-3"-12"0,-4-28 20 16,0 12-22-16,3 9 0 15,-3 4 1-15,4 12 0 0,-1 6-3 16,4 4 0-16,0 3-3 16,4-10 1-16,0-9-7 15,-4-10 1-15</inkml:trace>
  <inkml:trace contextRef="#ctx0" brushRef="#br0" timeOffset="-199611.98">19777 15914 36 0,'-25'31'18'0,"0"16"-21"0,18-28 31 16,-3 6-28-16,-8 6 0 16,0 13 0-16,1-3 0 15,3 0-1-15,0-7 0 16,3-2-6-16,0-7 1 16,4-9-4-16,-3-10 1 15</inkml:trace>
  <inkml:trace contextRef="#ctx0" brushRef="#br0" timeOffset="-199417.829">19632 15867 37 0,'18'28'18'16,"-1"13"-24"-16,-10-29 35 0,4 10-30 15,0 6 1-15,-4-9-6 16,3-3 1-16,-3-3-2 16,4-4 1-16</inkml:trace>
  <inkml:trace contextRef="#ctx0" brushRef="#br0" timeOffset="-196641.274">20168 15911 15 0,'0'6'7'0,"4"-6"2"0,-4 0 3 0,0 0-10 16,0-3 1-16,0 3 2 15,0 0 1-15,0 0-7 16,0 0 1-16,0 0 3 15,0 0 1-15,0 3-1 16,0-3 1-16,0-3-1 16,0 3 0-16,7-10-1 15,0 1 0-15,0-4 0 16,0 1 0-16,0-1-1 16,0 1 0-1,7-7 0 1,-3 0 0-16,-1 7-1 15,5-1 1-15,-5 4-1 16,4-1 0-16,-3 4 0 16,-1-3 1-16,1 2-1 0,0 1 1 15,-1 0-1-15,1 0 1 16,-1-1-1-16,4 1 1 16,1 3 0-16,-1 0 1 15,3 0-1-15,4-1 1 16,-3 1 0-16,0 3 1 15,-4 0-2-15,0 0 1 16,0 0-2-16,0 0 1 16,0 0-1-16,0 0 1 15,1 3-1-15,-1 4 1 16,-4-1-1-16,1-3 0 16,-1 3 0-16,1 4 0 0,-4-1 0 15,0 1 0-15,0-1-1 16,0 0 1-16,0 1 0 15,0-1 0-15,-3 7 0 16,-1-4 1-16,8 1-1 16,0 0 1-16,-1-4 0 15,4 0 0-15,-3 4-1 16,3-4 1-16,0-2 0 16,4-4 0-16,-1 0 0 15,4-3 0-15,1 0-1 16,-1-3 1-16,0-4-1 15,0-8 1-15,0 2-2 16,4-6 0-16,-7 1-4 16,-1 5 1-16,-6-6-9 15,-1 7 1-15,-6-4-3 0,-4 0 0 16</inkml:trace>
  <inkml:trace contextRef="#ctx0" brushRef="#br0" timeOffset="-195860.717">20168 15945 19 0,'4'10'9'0,"-1"-4"1"16,-3-6 11-16,4 0-17 0,-1 0 0 16,-3 3 2-16,0-3 0 15,0 0-8-15,7 0 1 16,1 0 5-16,-1-6 1 15,0-1-3-15,0 1 1 16,3 3-1-16,-3-3 1 16,4 3-1-16,3-4 1 15,0 1-1-15,0 0 1 16,4 0-2-16,-4-1 1 16,0 1-2-16,0 0 1 0,0-1-1 15,0 4 1-15,1 0-1 16,2 0 0-16,-3 3 0 15,7 3 0-15,-6 0 0 16,-1 4 0-16,0-1-1 16,0 0 1-16,0 0 0 15,0 4 0-15,0 2-1 16,-3 1 1-16,-1 3-1 16,5 2 1-16,-5 1 0 15,1 3 0-15,3-6 0 16,0 0 1-16,0-1 0 15,0 1 0-15,0 0 0 16,4-10 1-16,3-3 0 16,4-3 0-16,3-6-1 15,0-7 1-15,0-3-3 16,4-2 1-16,-4-4-7 0,1 3 0 16,-1-3-8-16,4 0 0 15</inkml:trace>
  <inkml:trace contextRef="#ctx0" brushRef="#br0" timeOffset="-195185.029">21519 16096 30 0,'0'3'15'0,"4"6"-10"0,-4-9 17 15,0 0-20-15,4-6 0 16,-1-13 3-16,1-6 0 16,-4-6-6-16,0-10 1 0,0-6 3 15,0 0 1-15,0-6-1 16,0-7 0-16,3 10-1 15,1 0 0-15,-1-4-1 16,4 4 1-16,0 6-2 16,0 7 1-16,4-1 0 15,-1 10 1-15,1 9-2 16,3 6 1-16,0 7-2 16,0 6 0-16,-3 6-2 15,0 7 0-15,-1 6-3 16,-3 3 1-16,-3-7-6 15,-4 4 1-15,-4 6-3 16,-6-3 1-16</inkml:trace>
  <inkml:trace contextRef="#ctx0" brushRef="#br0" timeOffset="-194958.802">21421 15735 41 0,'-11'16'20'0,"29"3"-24"0,-18-19 40 16,7 6-33-16,3 0 1 16,-3 4 0-16,0-1 1 15,1 0-6-15,2-2 0 16,1-4 3-16,3 0 1 16,3 0-6-16,8-3 1 15,0-3-11-15,3 0 1 16,-3-7-3-16,-4 1 1 0</inkml:trace>
  <inkml:trace contextRef="#ctx0" brushRef="#br0" timeOffset="-194658.897">22003 15738 36 0,'0'3'18'0,"-7"0"-23"15,3-3 34-15,-3 4-29 16,-3 2 0-16,-5 3 2 16,1 7 0-16,-3 3-2 15,3 3 0-15,-1 3 1 0,1 3 1 16,4 7-2-16,3-1 1 15,3 1-2-15,4-1 0 16,4-3-7-16,6-2 1 16,8-7-4-16,3-13 0 15</inkml:trace>
  <inkml:trace contextRef="#ctx0" brushRef="#br0" timeOffset="-194403.408">22299 15867 31 0,'-3'31'15'0,"-4"0"-13"16,3-21 27-16,-3 2-27 16,-4 4 0-16,-3 0 1 15,0 3 0-15,0-1-4 16,0-5 0-16,-4 3 2 15,4-1 1-15,0 4-4 16,3 3 1-16,1-3-10 16,-1-3 1-16,4-10-1 15,4 0 0-15</inkml:trace>
  <inkml:trace contextRef="#ctx0" brushRef="#br0" timeOffset="-194088.665">22151 15867 19 0,'11'9'9'0,"10"13"-8"0,-14-16 15 16,3 10-15-16,1 9 1 15,3 7 0-15,0-4 1 0,0 0-4 16,0 6 0-16,0 4 2 16,1-3 1-16,-5-7-3 15,-3-3 0-15,0-6-2 16,0-7 1-16,0-5-5 16,-7-7 1-16,11-13-1 15,-4-3 1-15</inkml:trace>
  <inkml:trace contextRef="#ctx0" brushRef="#br0" timeOffset="-193817.348">22416 15823 27 0,'24'31'13'0,"8"-3"-11"0,-18-15 29 16,4 3-28-16,3 6 0 16,0 6 1-16,-3 0 1 15,-1-3-7-15,-3 0 1 16,-3 3 1-16,-7 7 1 15,-4-1-12-15,-8-5 1 0</inkml:trace>
  <inkml:trace contextRef="#ctx0" brushRef="#br0" timeOffset="-192933.268">23513 15619 28 0,'-4'0'14'0,"11"0"-1"16,-7 0 15-16,0 0-26 15,7-3 1-15,0 3 3 16,4-3 1-16,-1 0-9 15,5-1 1-15,-1 1 5 0,0 0 0 16,0-3-2-16,0 0 1 16,0-1-2-16,0 4 0 15,0-3 0-15,0 3 0 16,-3 0 0-16,0 3 0 16,-4 0 0-16,0 3 0 15,0 0-2-15,-4 0 1 16,-3 3-1-16,0 1 1 15,0-1-1-15,-3 3 0 16,-4 4 0-16,-4-1 0 0,1 4 0 16,-1 3 0-16,0 0 0 15,1-10 1-15,-1 7-1 16,1 3 0-16,-1-1-1 16,0 4 1-16,1 4-3 15,3-8 1-15,0 1-2 16,3 0 0-16,1 0-6 15,3 0 1-15,-4-10-2 16,8 0 0-16</inkml:trace>
  <inkml:trace contextRef="#ctx0" brushRef="#br0" timeOffset="-192600.692">23537 16212 43 0,'-3'15'21'0,"10"-18"-21"0,-7 3 42 16,3 0-40-16,-3 0 0 0,4 0 0 15,-4 0 0-15,0 0-5 16,0 0 0-16,0 0-4 16,3-3 0-16,1-3-7 15,0 0 0-15</inkml:trace>
  <inkml:trace contextRef="#ctx0" brushRef="#br0" timeOffset="-191266.919">23968 15701 30 0,'3'-32'15'0,"4"-2"-9"0,-7 21 19 0,0-3-24 16,0 4 1-16,-3-4 0 15,-1 1 1-15,1-7-4 16,-4 3 1-16,0 0 2 15,-7-3 0-15,3 3-1 16,-3 4 1-16,-4-1 0 16,-3-3 1-16,0 3-1 15,0 4 0-15,-4-1 0 16,0 1 0-16,1 2-1 16,-1 4 1-16,-3-3-1 15,-1 2 0-15,1 1-1 16,4 3 0-16,-1 0 0 15,0 0 0-15,0 3-1 16,4-3 1-16,4 6-1 0,-1 3 1 16,0 0-1-16,4 1 0 15,0 2 0-15,-3 3 0 16,2 1 0-16,1 3 1 16,0 3-1-16,0-1 0 15,0 4 0-15,3-3 0 16,1 3-1-16,-1 3 0 15,1 0 1-15,-1 0 0 16,4 4 0-16,0-1 0 16,0 0 0-16,0-3 1 15,0 0-1-15,0 0 1 0,0 3-1 16,0-2 1-16,3 5 0 16,1-9 0-16,-1 3 0 15,4-3 0-15,0 3 0 16,4-3 0-16,-1 3 0 15,1 0 1-15,-1 0-1 16,1-3 0-16,-1-3 0 16,4-3 1-16,0 2-1 15,0 4 1-15,4-3 0 16,0 0 0-16,-1 0 0 16,1-3 0-16,-1-1 1 15,1 1 1-15,-1 0-1 16,5-4 0-16,-1 1 0 15,-4-4 1-15,1 0-1 16,-4 1 0-16,3-1-1 16,1-2 0-16,3-4-1 0,-3 3 0 15,3-3 0-15,0 0 0 16,0 0 0-16,4 1 0 16,-1-1-1-16,5-3 1 15,-5 0-1-15,1 0 1 16,-1 0-1-16,1 0 1 15,0-3-1-15,-1-1 0 16,1-2 1-16,0 0 0 16,-1 0-1-16,1-1 1 15,3-2 0-15,0-1 0 0,0-2 0 16,1-1 0-16,-1-2 0 16,-4-1 1-16,1 0-1 15,0 1 1-15,-4 2-1 16,0-3 0-16,-4-2 0 15,1-4 1-15,3-3-2 16,-7 0 0-16,0 3 1 16,0-4 0-16,-3 1 0 15,-1-3 0-15,1 0 0 16,-1-7 1-16,1 4-1 16,-1 0 1-16,1-4-1 15,0 1 0-15,-1-1 0 16,1 1 1-16,-4 6-1 15,0-1 0-15,0-2-1 16,0 3 1-16,-4 0-4 16,1 2 1-16,-1 8-9 0,0-7 1 15,-6-1-3-15,-1 8 0 16</inkml:trace>
  <inkml:trace contextRef="#ctx0" brushRef="#br0" timeOffset="-190140.417">18620 16419 29 0,'21'-7'14'0,"18"-2"-9"0,-29 6 23 0,4 0-24 15,7 0 0-15,8-1 3 16,6-5 1-16,7 9-9 16,1-6 1-16,13 3 6 15,15-4 0-15,-4 1-2 16,3-3 1-16,4 2-3 16,-3-2 1-16,-8 0-2 15,-6-1 0-15,3-2-1 16,-7 2 0-16,0-2-2 15,-4-1 1-15,-10 4-3 16,-7-1 0-16,-4 4-3 16,-7 3 0-16,-3 0-8 15,-8 3 0-15,1-3 1 16,-11 3 0-16</inkml:trace>
  <inkml:trace contextRef="#ctx0" brushRef="#br0" timeOffset="-189539.768">18743 16572 26 0,'4'13'13'0,"6"-16"-14"15,-6 3 24-15,3-3-21 16,0-1 0-16,0 4 2 16,3-3 1-16,1 3-5 15,3-3 0-15,0-3 5 16,4 0 0-16,3-1-1 16,0 1 1-16,4 0 0 0,3-4 0 15,0 4-1-15,8 0 1 16,-1 0-1-16,7-4 1 15,4 1-2-15,0-1 0 16,3 1-1-16,1 0 1 16,3-1-1-16,0-6 1 15,-8 7-2-15,8-3 1 16,-3 2 0-16,-1 1 0 16,-3-1-1-16,-7 1 1 15,-7 6-1-15,-4 0 0 0,-7 3-1 16,-3 0 0-16,-4 3-4 15,-4 0 0-15,-3 0-3 16,-7 6 0-16,-7-5-12 16,-3-4 0-16</inkml:trace>
  <inkml:trace contextRef="#ctx0" brushRef="#br0" timeOffset="-183460.228">16746 17165 39 0,'0'6'19'0,"4"-12"-15"0,-4 6 19 0,0 3-22 16,0-3 1-16,0 0 1 15,0 0 0-15,0 0-3 16,0 0 1-16,-4 0 1 15,1 3 1-15,-1 0-1 16,-3-3 0-16,-3 0-1 16,-4 7 1-16,-1-1-2 15,-2 0 1-15,-4 4-1 16,3 2 1-16,-3 7-2 16,0 3 1-16,0 9 0 15,-4-2 0-15,0 2 0 0,4 6 0 16,0 1 0-16,3 0 0 15,4-4 0-15,3 4 0 16,4-7 0-16,4 4 1 16,-4-7-2-16,14 0 1 15,0-6-2-15,7-3 1 16,7-7-1-16,7-2 1 16,8-4-3-16,6 0 1 15,4-12-9-15,0-3 1 0,-4-4-2 16,-3 1 1-16</inkml:trace>
  <inkml:trace contextRef="#ctx0" brushRef="#br0" timeOffset="-183068.507">17039 17541 45 0,'0'-3'22'0,"7"-6"-30"16,-7-4 46-16,0 1-38 15,-3-1 0-15,-4 1-1 0,0-1 1 16,-4 4 0-16,-7-1 1 15,1 10-2-15,-8 3 1 16,4 7-1-16,-4 5 0 16,4 4-1-16,3 3 0 15,4 0 0-15,4 0 0 16,3 0 0-16,3-3 1 16,4-7 0-16,7-2 0 15,7-4-1-15,4-6 1 16,3-3-7-16,0-6 0 0,11-13-2 15,-4-3 0-15</inkml:trace>
  <inkml:trace contextRef="#ctx0" brushRef="#br0" timeOffset="-182408.829">17145 17485 36 0,'0'22'18'0,"0"-10"-20"16,0-9 35-16,0 1-32 15,0 5 0-15,0 0 2 16,0 1 1-16,0-1-4 16,0-2 1-16,0-1 1 15,0 0 1-15,0-3-1 0,0-3 1 16,0 0-3-1,4-9 1-15,-1-1-2 0,4 4 0 16,0 0 0-16,0 0 0 16,0 2-1-16,0 1 0 15,-3 0 1-15,-1 0 0 16,1 3 0-16,3 0 1 16,0-3-1-16,0 0 1 15,0 0 0-15,-3-1 0 16,3 4 1-16,-4 4 0 15,1-4-1-15,-1 6 0 16,-3 0-1-16,0 0 1 0,0 1-2 16,4-4 1-16,-4-3-1 15,3 0 0-15,1 0 1 16,3 0 0-16,0 0 0 16,0-6 1-16,4 2 0 15,-1-5 0-15,1 0 0 16,3-1 0-1,0-9 0 1,0 4 0-16,0 2 0 16,0 1 0-16,-3 2 0 15,0 1 1-15,-4 6-1 16,3 3 0-16,-3 3 1 16,4 3 0-16,-8 7 0 15,1-1 1-15,-1 1-1 16,1 2 0-16,-1-2 0 0,1 3 0 15,3-4-4-15,0 4 1 16,0-7-10-16,4 1 1 16,3-10-1-16,0 0 1 15</inkml:trace>
  <inkml:trace contextRef="#ctx0" brushRef="#br0" timeOffset="-181912.953">17664 17707 35 0,'-4'57'17'0,"-3"-32"-21"16,7-9 35-16,0 6-29 15,0 3 1-15,0-3 1 16,-4 0 1-16,4-7-5 15,0-5 0-15,0-4 3 16,-3-6 1-16,-1-9-2 16,4-7 0-16,0-6-3 15,0-9 1-15,4 2-3 16,-1-2 0-16,5-3-2 16,-1-4 1-16,0 0-2 15,0 1 1-15,3-1 2 16,1 4 0-16,3 5 1 15,0 7 1-15,0 4 1 0,0 5 0 16,0 0 1-16,1 7 1 16,-1 3-1-16,0 0 0 15,-4 0 0-15,1 3 1 16,0 3 0-16,-4-3 1 16,0 6-1-16,-4 4 0 15,-3 2 0-15,-3 4 0 16,-1 3-2-16,-6 6 1 15,-8 0-3-15,-7 6 1 16,-3-3-4-16,-4-3 0 16,4-6-6-16,0-12 0 0</inkml:trace>
  <inkml:trace contextRef="#ctx0" brushRef="#br0" timeOffset="-181477.208">17946 17450 31 0,'0'29'15'0,"-4"-33"-8"0,4 8 22 16,0 2-27-16,0 3 0 16,0 4 3-16,4-1 1 15,-1 4-7-15,1 3 1 16,3 0 4-16,0 3 0 15,0-4-1-15,0 1 0 16,4-6-1-16,-1-7 0 16,4-3-1-16,0-3 0 0,1-12 0 15,-1-1 0-15,3-6-4 16,1 0 0-16,-4-9-9 16,0 3 0-16,4-6-3 15,-1-4 1-15</inkml:trace>
  <inkml:trace contextRef="#ctx0" brushRef="#br0" timeOffset="-180980.763">18411 16996 37 0,'4'25'18'0,"7"-6"-21"15,-8-10 32-15,-3 7-27 16,0 9 0-16,-3 0 1 15,-1 9 0-15,-3 10-4 16,-4 3 1-16,-3 13 1 16,0-7 1-16,4-6-2 15,-1-6 0-15,4-13-5 16,0-6 0-16,3-6-6 16,4-10 0-16,4-15-1 15,-4-4 0-15</inkml:trace>
  <inkml:trace contextRef="#ctx0" brushRef="#br0" timeOffset="-180801.498">18242 17403 39 0,'14'7'19'0,"11"-11"-30"0,-11 1 41 16,4 0-33-16,3-3 1 15,4 0-8-15,3 2 1 16,-7 1 5-16,7-3 1 16</inkml:trace>
  <inkml:trace contextRef="#ctx0" brushRef="#br0" timeOffset="-180426.374">18503 17472 31 0,'7'32'15'0,"-10"-17"-8"15,3-12 26-15,7 1-30 16,0 2 0-16,0-3 3 16,3 0 0-16,5-6-7 15,2 0 0-15,1 0 4 16,0-7 0-16,-1-2-2 16,1-7 1-16,-4 6-2 15,-4 1 1-15,-2-4-3 16,-1 4 0-16,-4-4-1 15,-3 3 0-15,-3 4-2 16,-4 3 1-16,-4 6-1 16,0 3 1-16,1 0 2 0,-1 3 0 15,1 7 1-15,-1 3 1 16,4 2 2-16,0 1 1 16,7 0-1-16,0 0 0 15,3 0 0-15,5-4 0 16,-1 1-4-16,3 0 1 15,8-4-6-15,-1-2 0 16,1-4-5-16,3-9 1 16</inkml:trace>
  <inkml:trace contextRef="#ctx0" brushRef="#br0" timeOffset="-180126.451">18930 17513 29 0,'0'9'14'0,"-7"-24"-9"16,7 5 23-16,-4 1-26 15,1-7 0-15,-1 7 2 16,1-4 1-16,-1 1-5 16,1-1 1-16,3 1 4 15,0 2 0-15,7 1 0 16,3-1 1-16,8 1-1 15,0-3 0-15,-1-1-2 16,8 0 1-16,3-2-3 16,1 2 1-16,-1 1-5 15,-7-1 1-15,-3 1-12 0,-4 2 1 16,-11 4-4-16,-3 6 1 16</inkml:trace>
  <inkml:trace contextRef="#ctx0" brushRef="#br0" timeOffset="-179165.992">20341 17372 42 0,'0'3'21'0,"4"0"-22"0,-4-3 37 16,0 0-33-16,0 0 0 15,-4 0 1-15,-3 3 0 16,-3-3-5-16,-8 3 0 16,0-3 3-16,1 4 1 15,-1-1-2-15,0 0 0 16,1 9-1-16,3-2 0 16,-1 6-1-16,1 5 0 0,0 5-1 15,7 2 1-15,4 3-2 16,3-3 0-16,3 1-2 15,4-7 1-15,11-10-3 16,7-3 0-16,3 1-6 16,7-10 0-16</inkml:trace>
  <inkml:trace contextRef="#ctx0" brushRef="#br0" timeOffset="-178910.876">20532 17544 37 0,'21'-22'18'0,"4"-15"-16"0,-18 27 30 0,0 1-31 15,-4 3 0-15,1-4 0 16,-4 4 0-16,-4 0-1 16,-6 0 0-16,-5 2-1 15,-2 4 1-15,-4 4-2 0,3 2 0 16,-3 6-1-16,3 7 0 16,1 3-2-16,6 0 1 15,-3 0 1-15,10-3 0 16,1 0 2-16,10-4 0 15,7-8 1-15,0-7 0 16,4-10-2-16,-1-9 0 16,8-3-6-16,-7-6 1 15</inkml:trace>
  <inkml:trace contextRef="#ctx0" brushRef="#br0" timeOffset="-178205.36">20987 16817 40 0,'3'44'20'0,"-3"-3"-26"16,-3-29 36-16,-1 13-30 15,1 10 0-15,-4 5 2 16,0 1 0-16,0 3 0 16,-1 3 1-16,5 0 1 15,-1-6 0-15,4-7 0 16,0-2 1-16,0-10-2 0,0-7 0 16,0-2-3-16,0-4 0 15,-3 1-1-15,-4-4 0 16,3-3-2-16,-3-3 1 15,-3-3-2-15,-1-3 0 16,-3 0 0-16,0 2 0 16,-7 4 0-16,3 4 1 15,0 2 1-15,1 0 0 16,-1 7 1-16,4-1 0 16,7 4 1-16,0 9 0 15,7-3 0-15,3-3 0 0,5 3 3 16,2-4 0-16,4-2 1 15,11-3 0-15,7-4-1 16,-1-3 1-16,8-2-1 16,4-8 0-16,-5 1-2 15,-2-9 0-15,-5-7-1 16,1-6 1-16,-7 3-1 16,-4 3 0-16,-3 0 0 15,-4 0 0-15,-7 4-2 16,0-1 1-16,-7 7-2 15,-4 2 1-15,-3 7 0 16,-3 7 0-16,-1-1-1 16,-3 0 1-16,0 10 1 15,3 9 1-15,4 3 0 16,7-3 1-16,7 0 1 0,4-6 0 16,3 0-2-1,7 0 1-15,0-4-4 0,8-5 1 16,-1-10-10-16,0-13 0 15</inkml:trace>
  <inkml:trace contextRef="#ctx0" brushRef="#br0" timeOffset="-177811.06">22352 16858 46 0,'-7'12'23'0,"0"10"-21"16,0-9 36-16,0 9-36 15,-4 9 0-15,1 16 0 16,-4 6 1-16,-1 16-4 16,1-6 0-16,4 3 0 0,-1 3 1 15,1-16-5-15,2-6 0 16,1-12-9-16,0-10 0 15,0-16-1-15,0-12 1 16</inkml:trace>
  <inkml:trace contextRef="#ctx0" brushRef="#br0" timeOffset="-177394.121">22017 17356 24 0,'7'32'12'0,"14"-10"-9"0,-10-19 20 0,3 3-19 16,3 0 1-16,12-3 2 15,2 1 1-15,5-1-9 16,-1 0 0-16,-7-3 7 16,4-3 0-16,-4 0-2 15,0-4 0-15,-3-2-2 16,0-1 1-16,-4-2-2 15,-3-1 0-15,-4 4-1 16,0 0 0-16,-7-1-2 16,-7 4 1-16,-4 0-2 15,-3 6 1-15,-10 3-4 16,3 6 1-16,-1 1-4 16,5 5 1-16,-1 7-4 15,4 0 1-15,0 0 1 0,4 0 0 16,3-3 7-16,7-7 0 15,3-8 6-15,4-4 0 16,4-13 4-16,3 0 1 16,4-2-1-16,-8-4 0 15,-2 0-13-15,-1-9 1 16</inkml:trace>
  <inkml:trace contextRef="#ctx0" brushRef="#br0" timeOffset="-176898.859">23784 17196 44 0,'-21'16'22'0,"-18"0"-29"15,25-13 38-15,-3 3-31 16,-8 4 0-16,-7 2 0 0,0 1 1 15,1 2-2-15,2 1 0 16,5 0-1-16,3-1 0 16,3 1 0-16,7-3 0 15,1-1 0-15,6-3 1 16,1 1 1-16,10-1 1 16,7 4 2-16,7 3 0 15,7-4 1-15,0 4 0 16,-3-4 0-16,-7 1 0 15,-4-1-2-15,-7 1 1 16,-7-1-5-16,-7 4 1 0,-7-3-10 16,0-1 1-16,-4-5-4 15,4-1 1-15</inkml:trace>
  <inkml:trace contextRef="#ctx0" brushRef="#br0" timeOffset="-176598.087">23985 17381 44 0,'4'-9'22'0,"3"9"-28"16,-7 0 41-16,0 0-36 16,3 3 1-16,-6 0 0 15,-4 3 0-15,-4 1 0 16,-6-1 0-16,-8 7-1 0,0 2 0 15,1 4-2-15,2 6 1 16,5 0-2-16,3-3 0 16,7 3-1-16,3-6 1 15,8-6 2-15,6-4 0 16,4-9 1-16,0-9 1 16,4-4-1-16,-4-6 1 15,4-3-7-15,-4-6 0 16</inkml:trace>
  <inkml:trace contextRef="#ctx0" brushRef="#br0" timeOffset="-176313.948">24321 16622 39 0,'3'26'19'0,"-14"52"-23"16,8-53 34-16,-4 3-30 15,0 10 0-15,-4 9 0 16,-3 16 1-16,4 3-1 16,-1 9 1-16,0-3-1 15,1 3 1-15,3-6-2 16,3-12 0-16,-3-17-7 15,4-5 1-15,3-10-4 0,7-16 0 16</inkml:trace>
  <inkml:trace contextRef="#ctx0" brushRef="#br0" timeOffset="-176013.267">24395 17322 27 0,'3'41'13'0,"1"2"-7"0,-4-39 21 0,0 5-24 16,0 0 1-16,3 4 5 16,-3-4 1-16,4 1-11 15,-1-4 0-15,4 0 7 16,0-3 0-16,4-6-2 15,10-6 1-15,-3-4-4 16,-4 1 1-16,0-4-5 16,4-6 0-16,3-3-7 15,0 0 0-15,4-3-5 16,-4 0 0-16</inkml:trace>
  <inkml:trace contextRef="#ctx0" brushRef="#br0" timeOffset="-175622.087">24694 17416 39 0,'18'16'19'0,"10"-4"-10"0,-17-12 31 15,3-3-39-15,4-3 0 16,-1 3-1-16,1-7 1 15,0-2-2-15,-4-7 1 16,-4-3-1-16,-3 0 1 0,-3 0-2 16,-8 0 1-16,-3 3-2 15,-7 0 0-15,-3 7-2 16,-1 6 1-16,0 6 0 16,1 6 0-16,-1 6 2 15,0 13 0-15,4 1 3 16,7 2 0-16,4 6 3 15,10 1 1-15,3-4 0 16,4 0 1-16,8-5-1 16,9-8 0-16,8-8-3 15,0-4 0-15,0-6-6 16,-4-6 1-16,-10-4-11 16,-11-5 0-16</inkml:trace>
  <inkml:trace contextRef="#ctx0" brushRef="#br0" timeOffset="-174466.907">17092 18303 38 0,'0'10'19'0,"4"-1"-11"16,-4-6 24-16,0 4-28 15,3-1 0-15,-3 3 0 16,0 7 1-16,0 6-7 16,0 0 0-16,0 0 5 15,0-3 0-15,0-4-2 16,0 1 0-16,4-7-1 16,3-6 1-16,3-6-1 15,4-6 0-15,4-13-1 16,0 0 1-16,-1-3-1 15,1 6 0-15,0-3-1 16,-1 3 1-16,-3-3-1 0,0 4 1 16,-3 2-1-16,0 6 1 15,-1 7-1-15,-3 0 0 16,0 6-1-16,0 0 1 16,-3 1-1-16,-1 2 1 15,1 0 0-15,0 0 0 16,-4-2 1-16,3-1 0 15,-3 3 1-15,0 0 0 16,0 1 0-16,0-4 0 16,0 0-1-16,4 0 1 15,-1-3 0-15,4-3 1 0,0 0-1 16,0 0 0-16,0-7 0 16,4 4 1-16,-1-4-1 15,1 1 0-15,0 0 0 16,-1-1 0-16,4 1 0 15,-3 6 0-15,0 6 0 16,-4 3 1-16,0 3-1 16,0-2 0-16,0 2 0 15,0 4 1-15,0-1-1 16,0 4 1-16,0 0-2 16,0-1 1-16,0 1-6 15,4 0 1-15,3-4-7 16,3-2 1-16</inkml:trace>
  <inkml:trace contextRef="#ctx0" brushRef="#br0" timeOffset="-174000.765">17794 18316 28 0,'11'-3'14'0,"-1"12"-10"0,-10-9 20 15,0 0-24-15,0 0 1 16,0 0 0-16,-3 0 1 15,-4-3-2-15,-4 3 0 16,1 3 1-16,-1 7 0 16,-3 2-1-16,3 4 0 15,1-1-2-15,-1 4 0 16,4-3-1-16,4-4 0 0,-1-2-1 16,4-4 1-16,4-3 0 15,3-6 1-15,3-3 0 16,1-4 1-16,3-2-1 15,-4-1 0-15,1 1 0 16,0-1 1-16,-1 4 0 16,1 3 0-16,-1-1 0 15,-3 4 1-15,0 3-1 16,1 0 1-16,-1 3 1 16,0 0 0-16,0 4 0 15,0-1 1-15,-4 3 0 16,1 4 0-16,-4-1 0 15,0 4 1-15,0 0-1 16,0 0 0-16,3-1 0 16,1 1 0-16,-1-7-1 15,1 1 1-15,3-4-3 0,0 0 0 16,0 1-7-16,4-4 0 16</inkml:trace>
  <inkml:trace contextRef="#ctx0" brushRef="#br0" timeOffset="-173730.188">18327 17849 36 0,'-4'47'18'0,"-6"9"-24"16,6-40 30-16,-3 12-25 15,-3 6 0-15,-1 17-2 16,-3 2 1-16,0 7 1 16,0-1 1-16,0-6-9 15,-1-2 0-15</inkml:trace>
  <inkml:trace contextRef="#ctx0" brushRef="#br0" timeOffset="-173221.096">17974 18369 27 0,'18'-3'13'0,"10"-22"-13"0,-18 22 20 16,8-10-18-16,7-9 0 16,3-6 2-16,4-3 1 15,0 2-5-15,3 1 0 16,-3 3 4-16,-4 9 0 16,-4 4-1-16,-2 6 0 0,-5 6-2 15,-3 12 1-15,-3 7-3 16,0 3 1-16,-4 0-2 15,-4 0 1-15,1-3-1 16,-4-7 0 0,3 4 1-1,4-4 0-15,0-5 0 16,4-1 0-16,-1-3 0 16,1-3 1-16,3-6 0 15,-3 0 0-15,-4-4 0 16,3 1 0-16,-3 3 1 15,1-1 1-15,2 7 0 16,4 7 0-16,0 5 1 16,4 4 0-16,0 9 0 15,3 6 1-15,0 1-2 16,4-4 0-16,-1-6-3 0,8-10 1 16,0-5-8-16,3-7 0 15,0-13-5-15,-3-3 0 16</inkml:trace>
  <inkml:trace contextRef="#ctx0" brushRef="#br0" timeOffset="-172635.156">19540 18582 42 0,'-7'47'21'0,"7"-6"-27"16,0-31 37-16,0-1-30 0,0-3 1 16,0-3-2-1,0-3 1-15,0-6-2 0,0-10 1 16,4-9 0-16,-1 0 0 15,1-6-1-15,-1-10 1 16,1-3-1-16,-1 0 0 16,1-3-2-16,0 0 1 15,-1 7 1-15,4 8 0 16,7 1 0-16,-3 6 0 16,10 12 2-16,4 7 1 15,-1 9 2-15,1 6 1 16,-4 4-1-16,-7 0 0 0,-7 5-1 15,-7 4 1-15,-3 3-4 16,-8 0 0-16,-3 1-3 16,0-5 0-16,0-5-6 15,3-3 0-15,8-7-4 16,3-6 0-16</inkml:trace>
  <inkml:trace contextRef="#ctx0" brushRef="#br0" timeOffset="-172094.935">19960 18407 29 0,'4'44'14'0,"3"-10"-7"0,-7-28 20 15,0-2-25-15,0-1 0 16,0-3 1-16,0 0 1 15,3-10-5-15,1-2 0 16,-1-7 2-16,1 0 1 16,3-3-1-16,0 0 0 15,4 3-1-15,-1 4 1 16,1-4-1-16,3 3 1 16,0 1-1-16,4 2 1 15,-4 7-1-15,7-1 0 0,7 7-1 16,0 4 0-16,4-1 0 15,-4 3 0-15,1-3 0 16,-8 0 0-16,0-3 1 16,-4 3 0-16,1-3 0 15,-7 4 0-15,-1-4 0 16,-3 0 1-16,0 0-1 16,-7 3 0-16,-3-3 0 15,-1 0 0-15,-3 0-1 16,-3 0 1-16,-4 0-1 15,3 3 0-15,-3 0-1 16,3 3 0-16,1 4-3 16,-1 2 0-16,8 1 0 15,3-1 0-15,7 1 2 16,3-4 1-16,1-6 0 16,3-3 1-16,0-6-2 0,0-3 1 15,4-7-4-15,-1-3 0 16</inkml:trace>
  <inkml:trace contextRef="#ctx0" brushRef="#br0" timeOffset="-171598.909">20673 17943 37 0,'0'15'18'0,"0"4"-21"0,0-19 35 15,-4 6-31-15,1 10 0 16,-1 9 0-16,1 3 0 16,-1 13-2-16,1 6 0 15,-1 7-1-15,1 5 1 16,-1 1-3-16,-3-13 1 16,0-16-7-16,0-9 1 15,3-19-1-15,4-15 0 0</inkml:trace>
  <inkml:trace contextRef="#ctx0" brushRef="#br0" timeOffset="-171343.059">20652 18225 37 0,'17'16'18'0,"-3"2"-22"16,-14-18 38-16,7 4-32 15,4-1 0-15,0 0 3 16,3 3 1-16,-4 0-7 16,1 1 1-16,-8-1 2 15,-3 3 1-15,-3 4-4 16,-8 3 1-16,4 5-6 16,-3 5 0-16,-1-1-5 15,0-3 0-15,1-7-2 16,-1-8 0-16</inkml:trace>
  <inkml:trace contextRef="#ctx0" brushRef="#br0" timeOffset="-171087.726">20916 17855 29 0,'-3'72'14'0,"-4"-19"-11"0,3-37 25 0,1 12-26 15,-1 10 0-15,-3 12 1 16,3-3 1-16,1 3-6 16,-1-6 1-16,-3-6-1 15,4-7 0-15,3-6-8 16,7-12 0-16</inkml:trace>
  <inkml:trace contextRef="#ctx0" brushRef="#br0" timeOffset="-170727.86">21008 18332 47 0,'18'9'23'0,"10"-6"-24"0,-18-3 41 16,4-6-40-16,4 0 1 16,0-1-1-16,-1 7 1 15,-2-9-2-15,-1-1 1 16,-4 1 0-16,-3-4 0 16,-7 4-2-16,-3 0 0 15,-4-1-2-15,0 7 1 16,-4 0-2-16,0 6 0 15,-3 3 0-15,0 7 0 16,4-7 2-16,-1 7 0 0,4-1 2 16,3 4 0-16,4 3 1 15,8 3 0-15,2 0 1 16,4 0 0-16,0 0-5 16,4-7 0-16,0-2-5 15,-1-13 0-15</inkml:trace>
  <inkml:trace contextRef="#ctx0" brushRef="#br0" timeOffset="-169977.926">21431 18410 43 0,'-3'28'21'0,"6"-9"-23"0,-3-16 40 15,0 0-36-15,0 0 0 0,0 0 1 16,0 4 1-16,0-7-5 16,0-10 1-16,0-2 2 15,0-7 0-15,0-3-1 16,4 3 0 0,6-18-1-1,-3 5 0-15,0 4-1 16,1 6 1-16,-5 10-1 15,4 5 0-15,-3 7-1 16,-1 7 1-16,1 2-1 16,-1 0 0-16,-3-2 0 15,0-1 0-15,0-3 0 16,0 3 1-16,0-3 0 16,0 1 0-16,0-1 0 15,0 0 1-15,0-3 0 16,0 0 0-16,7 0-1 15,0 0 1-15,4-3-1 0,0 3 1 16,-1-7-1-16,1 1 0 16,-1-10-1-16,4 4 1 15,-3-4-1-15,0 1 0 16,-1-1 0-16,1 0 0 16,-1 4 1-16,1 2 1 15,-1 4 0-15,1 6 1 16,0 6-1-16,-1 4 1 15,1 5 0-15,-4-2 0 16,0 6 0-16,0-4 0 16,-4-5-1-16,1 2 1 15,0 4-1-15,-1 0 1 0,1-1-3 16,-1 1 1-16,1-3-5 16,3-7 0-16,0-6-5 15,-4-3 0-15</inkml:trace>
  <inkml:trace contextRef="#ctx0" brushRef="#br0" timeOffset="-168926.176">22197 18068 38 0,'10'13'19'0,"1"-10"-21"0,-11-3 34 0,0 0-32 15,0 3 0-15,-4 0 0 16,-3 0 0-16,-3 0-1 15,-4 4 1-15,-4-1 0 16,-3 3 0-16,0-2-1 16,3-1 0-16,0 3 0 15,4-3 0-15,0 4-1 16,4-1 1-16,3 7-1 16,3 0 1-16,4-1 0 15,4 4 1-15,3 0 1 16,7-6 1-16,3-1 0 15,1 1 1-15,3-1 1 16,0 1 0-16,-3-1-1 0,0-2 1 16,-8 2-2-16,-3 1 1 15,-7 2-2-15,-3 1 1 16,-8 0-2-16,-3-1 1 16,-4 1-1-16,1-3 0 15,-1-1 0-15,0 1 0 16,4-4-3-16,0-3 1 15,4 1-5-15,3-1 0 16,3 0-6-16,4-6 0 16</inkml:trace>
  <inkml:trace contextRef="#ctx0" brushRef="#br0" timeOffset="-168685.142">22437 18426 39 0,'14'22'19'0,"-4"-19"-14"16,-10-3 31-16,0 0-33 15,0 0 0-15,0 0-2 16,-3 3 1-16,-4 3-10 15,-7 3 1-15,0-2-5 16,-1-4 0-16</inkml:trace>
  <inkml:trace contextRef="#ctx0" brushRef="#br0" timeOffset="-163131.958">16552 14371 41 0,'0'6'20'0,"7"7"-14"16,-3-7 20-16,-1-3-25 15,1 3 0-15,0-2 1 16,-1 5 1-16,-3 4-3 16,4 5 0-16,-4 7 2 0,0 7 1 15,-4 5-1-15,4 7 1 16,-3 13-1-16,-1 2 0 16,0 4-1-16,1 6 0 15,-1 3-1-15,1-12 1 16,-1-4-1-16,-3-2 0 15,0-4-1-15,0-3 0 16,-3 6-1-16,-1-6 0 16,0-6-4-16,4-10 1 15,0-3-8-15,4-9 1 0,13-16-2 16,4-3 1 0</inkml:trace>
  <inkml:trace contextRef="#ctx0" brushRef="#br0" timeOffset="-160414.036">16686 14271 14 0,'7'22'7'0,"4"-35"-1"16,-11 13 6-16,7-3-9 15,0 0 0-15,0 0 3 16,0 0 0-16,4-1-8 15,-1 1 1-15,5 0 4 16,-1 3 1-16,3 0-2 16,4-3 1-16,4 6-2 15,3-3 1-15,1 3 0 0,9-3 1 16,-2 0-2-16,-1 0 0 16,4-3 0-16,0 0 1 15,3 0-2-15,0 0 1 16,1 0-1-16,-5-4 0 15,5 7 0-15,-4 0 1 16,6 0 0-16,8 3 0 16,-7 1-1-16,0-4 0 15,3 3 0-15,1-3 1 16,-1-3-1-16,1-7 1 0,-5 4-1 16,5 0 0-16,-1-1 0 15,8 4 1-15,3 0-1 16,-4 3 1-16,4 3 0 15,4-3 0 1,-4 0-1-16,-4 3 1 0,4-6-1 16,0 3 0-16,7-3 0 15,-4-3 1-15,1-4-1 16,-1 4 1-16,4 0 0 16,-3 0 0-16,-8 2-1 15,4 1 1-15,4 3-1 16,-1 0 1-16,-3 0-1 15,0 0 0-15,0 0 0 16,0-6 0-16,0 0 0 16,-3-1 0-16,-1 4 0 15,1 3 0-15,-1-3-1 16,0 0 1-16,-3 0 0 0,0 3 0 16,4 3 0-16,-4-3 0 15,0 0 0-15,-4 0 0 16,0 0 0-16,-3 0 0 15,0 0 0-15,0-3 0 16,3 3 0-16,-3 0 0 16,0-3 0-16,3 3 0 15,1 0 0-15,-1-3 0 16,4 3 0-16,-3 0 0 16,-12 0 0-16,5 0 0 15,3 3 0-15,3-3 0 0,0 0 0 16,1-3 1-16,-1 0 0 15,0-4 0-15,8 4 0 16,-8 0 0-16,-3-3 0 16,-4 3 1-16,-3-1-1 15,0 4 0-15,0-3-1 16,0-3 1-16,3 0-1 16,-3 3 0-16,-4-1 0 15,0 1 0-15,1 6 0 16,2-6 0-16,-6 0 0 15,4 0 0-15,-5 6 0 16,1-6 0-16,0 3 0 16,-4 0 1-16,0 0-1 15,-3-3 0-15,-7 6-1 16,-1 0 1-16,1 7 0 0,-4-4 0 16,4 3-1-16,-4 4 1 15,0-1-1-15,3 4 0 16,-2 3 0-16,-1 3 0 15,0 0-1-15,0 0 1 16,0 6-1-16,-3 0 1 16,-1 4 0-16,1-11 1 15,3 1-1-15,-7 7 1 16,0 2 0-16,0 4 0 16,0-1 0-16,-3-3 0 15,-1 4-1-15,4 2 1 0,-3 4 0 16,3-3 0-16,-4 0 0 15,1-1 0-15,-1 4 0 16,1-7 0-16,-1 1 1 16,1-10 0-16,-1 3-1 15,-3 0 1-15,4 1 0 16,-4-1 0-16,0 0 0 16,0 0 0-16,0 1 0 15,0-8 0-15,-4-2-1 16,1 0 1-16,-1-3 0 15,1-4 0-15,-1-2 0 16,1 5 0-16,-4 1 0 16,0-6 0-16,-4-1-1 15,1 0 1-15,-8-6-1 16,-3 4 0-16,3-4 0 0,-3 0 0 16,0 0 0-16,3 0 0 15,-3 0 0-15,0-3 0 16,-7 0 0-16,-1 0 0 15,-6 0 0-15,0 0 0 16,-4 0 0-16,0 0 0 16,0 0 0-16,1 4 0 15,-8-8 0-15,-4 4 0 16,8-3 0-16,3 3 0 16,-3 0-1-16,-4 0 1 15,0-3 0-15,0-3 0 16,-3 6 0-16,3-3 0 0,-3-4-1 15,-1-2 1-15,-3 3 0 16,4 0 1-16,7-1-1 16,3 4 1-16,-4 0-2 15,1 3 1-15,0-3 0 16,-4 3 0-16,0 0-1 16,0 0 1-1,-17 3-1 1,3 0 1-16,7-3 0 15,10 0 0-15,5 0 0 16,-1 3 0-16,0-3 0 16,0 0 1-16,0 0-1 15,1-3 0-15,-1 3-1 16,-3 0 1-16,3-3 0 16,-4 3 1-16,1-3-2 0,0 0 1 15,-1 3 0-15,1 0 0 16,3 0 0-16,0 0 1 15,-3 0-2-15,-4 0 1 16,0 0 0-16,-3-7 1 16,3 7-2-16,-7 0 1 15,4-3 0-15,-4 6 0 16,0-3 0-16,7 7 0 16,-3-1 0-16,-4 0 0 15,-4 1-1-15,1-1 1 16,-4 0 0-16,4 0 0 15,-1 1 0-15,-3 2 0 0,4-6 0 16,3 0 0-16,-4 0 0 16,1 1 0-16,-4-1 0 15,-4 0 1-15,8 3-1 16,-8-6 0-16,1 0 1 16,3 3 0-16,4-3-1 15,-1 0 0-15,1-3-1 16,-4 3 1-16,3 3 0 15,1 0 0-15,-4 1 0 16,3-1 0-16,-3-3 0 16,7 0 0-16,1 3 0 15,2 0 0-15,-6 0 0 16,3 3 0-16,0-3 0 16,3 4 0-16,-6-4 0 0,3 0 0 15,0 3 0 1,4 1 0-16,3-4 0 0,4 3 0 15,-4 0 0-15,3 4 1 16,1-4-1-16,3 3 0 16,-3-2 0-16,3-1 0 15,0 0 0-15,1 0 0 16,-1 1 0-16,0-1 0 16,0-3 0-16,4 3 1 15,0 1-1-15,3 2 1 16,7-3-1-16,0 1 0 15,8 2 0-15,3-3 0 0,3-3-3 16,4 1 0-16,0-1-11 16,7-10 0-16</inkml:trace>
  <inkml:trace contextRef="#ctx0" brushRef="#br0" timeOffset="-157802.412">15706 18012 18 0,'-4'18'9'0,"1"-11"1"0,3-7-1 15,0 3-7-15,0-3 0 16,0 0 2-16,0 3 1 16,0-3-4-16,0 0 0 15,3-6 4-15,4-1 1 16,0-5-1-16,4-1 0 15,-1-5-1-15,5-8 0 16,2-2-2-16,-3-3 0 16,0-7-2-16,4 1 1 15,0-4-1-15,-4-3 0 0,0 3 0 16,0 0 0-16,-3 4 0 16,-1-1 0-16,-3 1-1 15,0 8 0-15,0 7-1 16,-3 4 1-16,3 5-1 15,-4 4 0-15,1 2-1 16,-4 7 1-16,4 3-1 16,-1 4 1-16,-3 5 0 15,0 4 1-15,-3 0 0 16,3 2 0-16,0 8 1 16,0 2 0-16,0 6 0 15,0 1 0-15,3 6 0 16,1 2 1-16,-1 4-1 15,4-3 1-15,0-9 0 0,0 2 0 16,4-5 0-16,-1 2 1 16,-3-2 0-16,4-7 1 15,-4-6-1-15,0-4 0 16,-3-2 0-16,-1-1 1 16,1-2-2-16,-4-4 1 15,-4-6-1-15,1-3 0 16,-4-3-1-16,-4-4 0 15,-3-2 0-15,-7-1 0 16,-4 1 0-16,-10 2 0 16,0-2-1-16,-1 2 0 0,1 4-1 15,-4 0 1-15,-3-1-1 16,0 1 1-16,-1 0-2 16,4 0 1-16,1 2 0 15,2 4 1-15,8 0 0 16,0 4 0-16,3-4 0 15,8 0 1-15,-1 3-1 16,7-3 0-16,4 0 0 16,7 0 1-16,0 0-1 15,7-7 1-15,11 1 0 16,14-3 0-16,10-1 0 16,7-5 0-16,11-4 0 15,11-9 1-15,3 3 0 16,4-4 0-16,-1-8 1 15,-3-4 0-15,-7-3 0 16,-14 6 0-16,-7 1 0 0,-11 9 1 16,-6 3-2-16,-8 6 1 15,-11 9-1-15,-3 7 0 16,-10 6-1-16,-11 7 1 16,-7 9 0-16,-11 9 0 15,-3-3-1-15,-4 3 0 16,0 0 1-16,-3-3 0 15,-1 4 0-15,-3-4 0 16,1 3 0-16,2-3 0 16,1 0 1-16,-4 0 0 0,0 3-1 15,4-9 1-15,0-6-1 16,6-1 0-16,5 1 0 16,2-4 0-16,8 1 0 15,3-4 0-15,4 3 0 16,0 1 0-16,4-4 1 15,3 0 0 1,0-3-1 0,3 1 0-16,1-1-1 15,-1 0 1-15,4 0-1 16,-7-3 1-16,3 0-1 16,1 3 1-16,3-3-1 15,0 0 1-15,0 0-1 16,0 0 0-16,0 0-1 15,0 0 1-15,0 0 0 16,0 3 0-16,0-3-1 16,0 0 1-16,0 3 0 0,0-3 0 15,0 0 0-15,0 0 0 16,0 0 0-16,0 0 0 16,0 3-1-16,0-3 1 15,0 0-1-15,0 0 0 16,0 0-3-16,0 0 1 15,0 0-10-15,7-3 0 16,11 3-3-16,-1 0 1 16</inkml:trace>
  <inkml:trace contextRef="#ctx0" brushRef="#br0" timeOffset="-152066.105">14048 12129 23 0,'3'-3'11'0,"1"18"-9"0,-4-15 12 0,0 0-14 16,0 0 1-16,0-9 2 16,0 3 0-16,0 6-3 15,0-7 1-15,0 7 2 16,0 0 0-16,0 0 0 15,0 0 0-15,0 0 0 16,3 4 0-16,-3-4-2 16,0 0 1-16,0 0-1 15,0 0 0-15,0 0-1 16,0 0 1-16,0-7-1 16,0 1 1-16,0 0-1 15,0 0 1-15,-3 2 0 16,3-2 0-16,0-3-1 0,0-1 1 15,-4 1-1-15,4-1 1 16,-3-2-1-16,3-4 1 16,-4 4-1-16,4-4 0 15,0 0 1-15,0 4 0 16,0-4 0-16,4 4 0 16,-4 2 0-16,0-9 0 15,0 7-1-15,0 6 1 16,0-4-1-16,0-2 0 15,0-4 0-15,0 0 0 16,0 1 0-16,0-1 1 0,0 3 0 16,0 1 0-16,0 2 0 15,0 4 1-15,0 0-1 16,0 0 0-16,0 2 0 16,0-2 0-16,0 3-1 15,0 3 0-15,0 0 0 16,0 0 1-16,0 0-1 15,0 0 1-15,0 6 0 16,0 1 0-16,0 2-1 16,0 4 1-16,0-1-1 15,3 1 1-15,-3-7-2 16,0 6 1-16,4 4 0 16,-4 3 1-16,0 6-1 15,0-3 0-15,0 3 0 16,0-3 0-16,0 0-1 0,0 0 1 15,0 3 0-15,3-3 0 16,1 3 0-16,-1 3 0 16,1-12 0-16,-1 0 0 15,-3 2 0-15,4 4 0 16,-1 3 0-16,-3 7 0 16,0-4 0-16,4 3 1 15,-4-6-1-15,0-3 1 16,0 7 0-16,0-1 0 15,0 0-1-15,0-3 1 16,0 3-1-16,0-2 0 16,0-1 0-16,3 0 0 0,-3 3 0 15,4 0 1-15,-4 0-1 16,0-3 0-16,0-6 0 16,3 0 0-16,1 0 0 15,0 0 0-15,-1 3 0 16,1 0 0-16,-1 0 0 15,1 6 0-15,-1-3 0 16,1-3 0-16,-1-3 0 16,1 6 0-16,-1 3 0 15,1 3 0-15,-4-2 0 16,0 2 1-16,3-6-1 16,-3 9 0-16,4-2 0 15,-4-4 0-15,0 0 0 16,0-9 1-16,3 3-1 15,1 3 0-15,-1 0-1 0,1 0 1 16,0 3 0-16,-1 7 1 16,1-4-1-16,-1-2 0 15,1 5 0-15,-4 4 0 16,0 2 0-16,3 4 0 16,1 3-1-16,-1 0 1 15,1-6 0-15,-1-3 0 16,1 3 0-16,3-1 0 15,-4-2 0-15,1 3 1 16,-1-7-2-16,-3 1 1 16,0 6 0-16,0-1 1 15,0-2-1-15,4 0 0 0,-1-1 0 16,1 1 0-16,3 3 0 16,0-7 0-16,-3-3 0 15,-1-2 1-15,1-1-2 16,-1 3 1-16,1 4 0 15,-1-1 0-15,-3 1 0 16,4-7 0-16,-1 10 0 16,1 2 0-16,-1 1 0 15,-3 0 0-15,4 0 0 16,-4 3 0-16,3-1 0 16,1 1 0-16,-4 6 0 15,4 1 0-15,-4-1 0 16,3-3 0-16,-6 3 0 15,-1-3 0-15,4 0 0 0,4 0 0 16,-4 3 0-16,0 0 0 16,0-2-1-16,0 2 1 15,0 6 0-15,-4-6 0 16,4 0-1-16,0 4 1 16,4-1 0-16,-1 0 0 15,1 4 0-15,-1 2 0 16,1-8 0-16,-1-1 0 15,1 3 0-15,-1 4 0 16,1-10 0-16,-1 0 0 16,4 3 0-16,-3-3 0 15,3 3-1-15,-4-3 1 0,1 9 0 16,-1-12 0-16,1 0-1 16,0 0 1-16,-1 3 0 15,1 0 0-15,3-3 0 16,-4-3 0-16,1 0-1 15,-1-1 1-15,1 1 0 16,-1 0 0-16,1 0 0 16,3 9 0-16,-4-6 0 15,1-3 0-15,-1 2 0 16,5 5 0-16,2-1 0 16,-3-10 0-16,0 7-1 15,-3 0 1-15,3 3 0 16,0-3 0-16,0 0 0 15,0 6 0-15,0 0 0 16,-3-9 0-16,-1 0-1 0,1-1 1 16,3 4-1-16,-4 0 1 15,1-3-1-15,-1-10 1 16,1 10-1-16,-1-9 1 16,1 2 0-16,-1 1 0 15,1-1 0-15,-1 1 0 16,1-1 0-16,-1 0 0 15,1 4 0-15,0-10 0 16,-1-3 0-16,1 1 0 16,-1-1 0-16,1 0 0 15,-1 0 0-15,-3-3 0 0,0 0 0 16,0 0 0-16,0-4-1 16,0-2 1-16,0 0-1 15,0-1 1-15,0 4 0 16,0-6 0-16,0-4-1 15,0-2 1-15,0-4 0 16,0 0 1-16,0-3-2 16,0 3 1-16,0 0 0 15,0-3 0-15,0 3 0 16,0 3 0-16,0-6 0 16,0 0 0-16,0 0 0 15,0 7 0-15,0-4 0 16,0 0 0-16,0 3 0 15,0-3 0-15,0 1 0 16,0-1 0-16,0 0 0 16,0-3 0-16,0 6-1 0,0-6 1 15,0 3-1-15,0-3 0 16,0 3-1-16,0-3 1 16,0 0-1-16,0 0 1 15,0 0-1-15,0-3 0 16,0 3-3-16,0 0 0 15,4-3-7-15,3-9 0 16</inkml:trace>
  <inkml:trace contextRef="#ctx0" brushRef="#br0" timeOffset="-148134.092">3231 14465 23 0,'0'-6'11'0,"-3"6"-1"0,3 0 12 15,0 0-18-15,0 0 1 16,0 0 2-16,0 0 1 16,0 0-9-16,0 3 0 15,0 3 6-15,3 4 0 16,-3 2-2-16,0 7 0 16,-3 3-2-16,3 6 1 15,-11 7-2-15,4 9 0 16,-3-1-1-16,-1 11 1 15,-7 2-1-15,1-3 1 16,3 4-3-16,-4-4 1 0,4-3-3 16,0-3 1-16,0 0-4 15,-4-6 0-15,4-6-5 16,-4-1 1-16</inkml:trace>
  <inkml:trace contextRef="#ctx0" brushRef="#br0" timeOffset="-147128.386">2653 15077 30 0,'0'9'15'0,"0"-6"-18"0,0-3 24 16,0 0-20-16,0-6 1 15,0 0 0-15,7-4 1 16,4 1-3-16,-8-4 1 0,8-2 2 16,6-7 1-16,1-10-2 15,3-2 1-15,0-4-1 16,18-12 1-16,0 0-2 16,10-4 0-16,1-5-1 15,-8-1 1-15,0-6 0 16,4 10 0-16,-7 3 0 15,-4 6 1-15,1 6 0 16,-5 6 0-16,-2 10 0 16,-8 0 1-16,-4 13-2 15,-6 9 0-15,-1 6-2 16,1 12 1-16,-11 10-2 16,0 7 1-16,0 12-2 15,-11 6 1-15,1 9 0 16,-1 1 1-16,4 6 1 15,-3-7 0-15,3-2-1 0,3-10 1 16,-3-9 0-16,4-10 0 16,3-9 0-16,-8-7 0 15,8-2-1-15,0-4 1 16,8-12 0-16,-5-1 0 16,8-2-1-16,-1-1 0 15,4 1-1-15,-3 0 1 16,-1-1-1-16,1 4 1 15,-7 0-1-15,3 3 1 16,-4-1 1-16,4 8 0 16,0 2 0-16,-7 3 0 0,4 7 0 15,3 0 1-15,-7 2-1 16,10 4 1-16,-6-6-1 16,7 0 0-16,3-4 2 15,0 1 0-15,3-7 1 16,5-3 0-16,6 0 0 15,-7-6 0-15,0-6-1 16,0-7 1 0,-3-12-2-1,0-3 1-15,-8 9-2 16,-6 0 0-16,3 3-2 16,3 6 0-16,-10 4-2 15,0 9 1-15,0 3-1 16,0 3 0-16,0 7 0 15,0 6 1-15,0 3 2 16,0 0 0-16,0-1 0 0,11-8 1 16,-11 0 0-16,7-1 1 15,7-2-6-15,4-4 1 16,-1-16-6-16,5-2 1 16</inkml:trace>
  <inkml:trace contextRef="#ctx0" brushRef="#br0" timeOffset="-146315.215">3926 14801 38 0,'4'0'19'0,"3"-4"-20"16,-7 4 32-16,0 0-29 16,0-6 0-16,-7 0 0 15,3 0 1-15,-3 6-4 16,-3-3 0-16,-4 6 3 15,-4 3 0-15,7 0-3 16,-6 7 1-16,6 6-1 0,4 9 1 16,4 0-2-16,3 0 1 15,0-6-2-15,7-3 1 16,3-3 1-16,1-10 0 16,-1-3 1-16,1-6 0 15,-7-6-1-15,3-7 1 16,3-6-5-16,-3-3 0 15,4 0-6-15,-8-7 1 16</inkml:trace>
  <inkml:trace contextRef="#ctx0" brushRef="#br0" timeOffset="-145971.617">4085 14913 38 0,'4'0'19'0,"-4"-15"-21"16,0 5 31-16,0-2-29 15,0-4 1-15,0 0 0 16,0 4 1-16,0-1-2 15,0 1 1-15,0 6 1 16,0-4 1-16,7 4-1 16,-7 0 1-16,10 3-1 15,-6 3 0-15,10 3-1 0,-3-6 1 16,-1-1-2-16,4 1 0 16,4-3-3-16,0 0 1 15,3 3-12-15,-4-10 1 16</inkml:trace>
  <inkml:trace contextRef="#ctx0" brushRef="#br0" timeOffset="-145475.052">4717 14719 42 0,'-4'3'21'0,"4"10"-19"0,0-4 29 15,0 4-31-15,-7 2 1 16,4 10 0-16,-15 13 0 16,-3-3-1-16,0 15 0 15,-8 6-1-15,-2-2 1 0,6 5-3 16,4-6 0 0,7-6-5-16,-4-6 0 0,7-16-5 15,4-18 0-15</inkml:trace>
  <inkml:trace contextRef="#ctx0" brushRef="#br0" timeOffset="-145295.028">4466 14722 36 0,'7'50'18'0,"18"1"-17"16,-18-36 31-16,4 7-33 15,6 3 1-15,-6-3-3 16,3-9 0-16,0-1-6 16,-3 1 0-16</inkml:trace>
  <inkml:trace contextRef="#ctx0" brushRef="#br0" timeOffset="-144260.633">5930 14700 49 0,'0'10'24'0,"7"-20"-27"0,-7 10 42 16,-7 0-39-16,4 0 1 15,-4 3 0-15,-4 1 0 16,-10 2-2-16,3-3 1 16,-3 6-1-16,0 1 0 15,0 2-2-15,3 1 0 16,-3 3-2-16,10 2 0 16,-3 4-2-16,11 6 1 15,6-2 0-15,4-4 0 0,11-1 3 16,-7-8 1-16,6-10 2 15,4-3 1-15,-7-16-1 16,8-5 1-16,2 2-8 16,-3-10 1-16,1-2-2 15,-1-3 0-15</inkml:trace>
  <inkml:trace contextRef="#ctx0" brushRef="#br0" timeOffset="-143959.749">6167 14860 37 0,'3'-3'18'0,"4"-35"-22"16,-7 16 37-16,-10-12-30 0,-1-7 1 15,-3-15 3-15,0-1 0 16,-14-21-9-16,-1-4 1 15,5 4 5-15,-5 3 0 16,8 3-2-16,-3 6 0 16,9 9-1-16,5 10 0 15,-1 10-1-15,11 5 1 16,4 10-1-16,3 7 0 16,3 5-4-16,1 7 0 15,7 9-8-15,-8 10 1 16,1 0-4-16,-8 3 0 0</inkml:trace>
  <inkml:trace contextRef="#ctx0" brushRef="#br0" timeOffset="-143778.713">5842 14421 46 0,'-21'28'23'0,"28"-28"-24"15,-7 0 44-15,10 0-41 16,1 4 0-16,7-4 0 15,13-4 0-15,8 1-5 16,-7-3 0-16,7 0-6 16,0 6 0-16,-1-7-6 15,-2 4 1-15</inkml:trace>
  <inkml:trace contextRef="#ctx0" brushRef="#br0" timeOffset="-142939.125">7557 14732 43 0,'-15'15'21'0,"15"-24"-22"0,0 9 36 16,-3 0-34-16,-4-3 1 15,-4 6 0-15,1 3 0 16,-8 0-3-16,0 4 0 15,4 2 1-15,-7 1 1 0,3 3-1 16,8-4 1-16,-11 4-2 16,10-4 0-16,1 1-1 15,2-1 1-15,5-2-1 16,6 2 1-16,8-2-1 16,0-10 0-16,6-6 1 15,-3-4 1-15,4-2-1 16,-7-1 1-16,6 0-1 15,-6 1 1-15,-4-4 0 16,3 7 0-16,-2-1 0 16,-5 4 0-16,8 6 0 15,-8 0 1-15,-3 0-1 16,7 3 1-16,0 0 0 16,4 1 0-16,-1 5-1 15,5-3 0-15,2 4 0 0,-6-1 1 16,3 0-4-16,11-2 0 15,-8-4-9-15,4-9 0 16</inkml:trace>
  <inkml:trace contextRef="#ctx0" brushRef="#br0" timeOffset="-142563.583">7821 14057 41 0,'7'19'20'0,"-3"-3"-20"15,-4-7 30-15,0 7-28 16,0 9 0-16,0 0 1 16,0 10 1-16,0 9-6 15,0-1 1-15,0 17 3 16,0 0 0-16,0 12-2 16,3 0 1-16,1 6-5 15,-1-9 1-15,4-9-3 16,-7-13 1-16,0-13-6 15,4-5 0-15,3-14-2 0,0-12 0 16</inkml:trace>
  <inkml:trace contextRef="#ctx0" brushRef="#br0" timeOffset="-142293.455">8050 13957 49 0,'0'9'24'0,"-3"29"-30"0,3-25 53 0,0 5-46 16,0 14 0-16,0 9-1 16,0 18 1-16,3 1-2 15,1 18 1-15,7-3 0 16,3 10 0-16,-11-7-5 15,4 4 1-15,4-13-7 16,-1-9 0-16,1-20-4 16,-4-15 1-16</inkml:trace>
  <inkml:trace contextRef="#ctx0" brushRef="#br0" timeOffset="-141723.058">9162 15042 38 0,'0'13'19'0,"-7"-26"-23"16,3 1 35-16,4-7-28 15,-3-16 0-15,-1-9 2 16,-3-15 0-16,0-1-6 16,0-12 1-16,-4 6 3 15,1-15 1-15,3-4-2 16,7-6 1-16,3 13-2 15,4-4 0-15,-3 7 0 16,-1 9 0-16,1 13 0 0,3 12 0 16,3 10 0-16,1 18 0 15,0 13-3-15,-1 13 1 16,-3 9-4-16,0 9 1 16,-3 10-8-16,-4 3 0 15,-4 6-3-15,1 3 0 16</inkml:trace>
  <inkml:trace contextRef="#ctx0" brushRef="#br0" timeOffset="-141481.21">8985 14713 36 0,'-7'22'18'0,"18"3"-20"15,-8-19 32-15,1 4-27 16,-1-1 1-16,4 3 0 15,0 1 1-15,1 0-6 16,6-1 0-16,-4-3 4 16,4 1 1-16,0-7-3 15,8-3 1-15,2-3-3 16,5-3 0-16,-5 2-6 16,8-5 0-16,-7 3-7 15,3-4 1-15</inkml:trace>
  <inkml:trace contextRef="#ctx0" brushRef="#br0" timeOffset="-141196.598">9462 14870 33 0,'-4'40'16'0,"11"4"-13"0,-3-37 23 16,3-4-24-16,0 6 0 16,3 4 2-16,1 2 0 15,3 1-4-15,4-3 0 0,-1-4 3 16,1-6 1-16,0-3-2 16,-1-6 0-16,-3-4-2 15,0-2 1-15,4 6-7 16,-7-10 0-1</inkml:trace>
  <inkml:trace contextRef="#ctx0" brushRef="#br0" timeOffset="-140791.936">9800 14995 42 0,'0'3'21'0,"-3"7"-19"0,3-10 21 15,0 0-23-15,0 0 0 16,0 0-1-16,0-7 1 16,0 1 0-16,0 0 0 15,3-1-1-15,1-2 1 16,-1-10-1-16,1-3 0 15,6 0 0-15,1 0 0 16,0 7 0-16,3-1 1 16,-4 10-1-16,1 6 0 0,-1 0 1 15,1 6 1-15,3 3-1 16,-3 4 1-16,-1 0-1 16,1 5 0-16,-1-5 0 15,1-4 0-15,3 1-1 16,-3 2 1-16,-1 1-3 15,1-1 0-15,3 1-4 16,0-4 1-16,0-2-4 16,4-4 0-16</inkml:trace>
  <inkml:trace contextRef="#ctx0" brushRef="#br0" timeOffset="-140265.03">10389 14797 38 0,'7'7'19'0,"0"-10"-24"16,-7 3 38-16,0 0-32 0,4 0 0 15,7 0-1-15,-11 3 0 16,-4 3-1-16,-7 0 1 16,1 10-1-16,-4 3 1 15,0 3-3-15,-4 3 1 16,4-10-2-16,0 4 1 15,7 3-1-15,3 0 0 16,4-3 1-16,7 0 0 16,4-7 2-16,10-5 1 15,0-7 2-15,4-7 0 0,10-8 0 16,0-1 1 0,4-12 0-16,0-13 1 0,3-15-1 15,1-4 0-15,-8-9-1 16,-3-3 1-16,-8 3-1 15,-2-9 1-15,-8 2-2 16,-4 1 1-16,-3 9-2 16,-7 10 0-16,0 9 0 15,-3 9 0-15,-4 10 0 16,-4 12 0-16,-6 7 0 16,-5 12 1-16,1 19-2 15,0 9 1-15,0 16-1 16,3 0 1-16,4 19-1 15,4 6 0-15,6 7 0 16,4 2 1-16,4 4-1 16,3-19 0-16,0-10-5 0,0-15 1 15,0-10-6-15,0-6 1 16</inkml:trace>
  <inkml:trace contextRef="#ctx0" brushRef="#br0" timeOffset="-140025.514">10432 14703 38 0,'0'41'19'0,"17"-19"-16"0,-13-19 32 0,3 0-33 15,3 1 1-15,1-1 0 16,7 0 1-16,6-3-6 15,5 0 0-15,2 0 2 16,1-3 0-16,-4 3-7 16,1 3 0-16,-5 3-6 15,-3-3 0-15</inkml:trace>
  <inkml:trace contextRef="#ctx0" brushRef="#br0" timeOffset="-139875.711">10802 14957 23 0,'-3'22'11'0,"6"-15"-5"16,-3-7 10-16,0 3-17 16,0 0 1-16,4 3-8 0,-4-3 1 15,3 0 4-15,-3-3 0 16</inkml:trace>
  <inkml:trace contextRef="#ctx0" brushRef="#br0" timeOffset="-139516.738">10823 14776 24 0,'14'9'12'0,"-3"3"-14"0,-4-8 21 0,4-4-19 16,-1 3 0-16,4 0 2 15,4 0 0-15,10 0-1 16,-3 0 1-16,0-3 1 15,-1 3 1-15,-3-3 0 16,1-3 0-16,-5-3-1 16,-3 0 0-16,-3-1-2 15,-4 1 0-15,-7 6-1 16,0-3 1-16,-4 3-1 16,-3 3 1-16,0 3-1 15,-3 7 0-15,-1 0-2 16,1 2 1-16,2 4-2 15,1 3 1-15,4-9-2 16,3 2 1-16,3-5-2 16,4 2 0-16,4-6-2 15,3 4 1-15,4-10-3 0,-1-6 1 16</inkml:trace>
  <inkml:trace contextRef="#ctx0" brushRef="#br0" timeOffset="-139125.582">11204 14879 34 0,'4'9'17'0,"6"13"-22"0,-6-15 36 16,3 2-30-16,0 0 0 16,0-5 0-16,0 2 1 15,0 3-3-15,0 1 1 16,0 2 0-16,-3 1 1 16,-1-4-1-16,1-6 0 0,-1-3-1 15,4-3 0-15,0-3 1 16,1 0 0-16,-5 2-1 15,4 4 1-15,4-6 0 16,-1-6 0-16,4-4 0 16,4 0 1-16,3-3-2 15,7-6 1 1,4 3 0-16,0 0 1 0,3-3-1 16,-3 10 1-16,3 5-1 15,-3 1 1-15,0 6-1 16,-4 6 1-16,0 3-1 15,-3 0 0-15,-4 7-1 16,0 0 0-16,-3 2-2 16,-1-2 1-16,-6-4-2 15,0-3 1-15,-4-2-4 16,0-4 0-16,-4-4-2 0,1-8 0 16</inkml:trace>
  <inkml:trace contextRef="#ctx0" brushRef="#br0" timeOffset="-138765.647">12333 14468 25 0,'39'0'12'0,"-21"13"-7"0,-15-10 22 16,-3 6-29-16,-3 4 0 0,-4 3-1 15,-11 2 1-15,-7 1 2 16,-3-3 1-16,-7-7-3 16,-1 1 1-16,-2 8-1 15,-1-2 1-15,7-3 0 16,7 5 1-16,8-2 1 16,13 3 1-16,11-3 2 15,7-4 0-15,8 4 2 16,9 0 0-16,1-4 0 15,-4-2 0-15,-3 2-2 16,-7 1 1-16,-8 5-4 16,-13 17 0-16,-19-13-8 15,-16 9 1-15,-22-9-7 16,-11 0 0-16</inkml:trace>
  <inkml:trace contextRef="#ctx1" brushRef="#br0" timeOffset="81565.615">3348 12725 0</inkml:trace>
  <inkml:trace contextRef="#ctx0" brushRef="#br0" timeOffset="-130763.262">7232 15158 21 0,'0'6'10'0,"0"4"-4"0,0-7 10 16,0 0-14-16,0 0 0 15,0 0 3-15,0 0 0 16,-7-3-5-16,7 0 0 16,0 0 4-16,0 0 1 15,0 0-1-15,0 0 0 16,0 0 0-16,7 0 0 15,-4 0-1-15,8-3 0 16,7 3 0-16,3 0 0 0,7-6-1 16,4 0 0-16,0-4-1 15,13 1 1-15,8 0-1 16,7-1 0-16,11 4 0 16,14-4 0-16,-15-2 0 15,4-1 0-15,11 1-1 16,-15-4 1-16,-6-3-1 15,-4 4 1-15,-7-1-2 16,-7 7 1-16,-8-1-2 16,-6 10 0-16,-4-6-6 15,-6 3 1-15,-8-4-8 16,-14 7 1-16</inkml:trace>
  <inkml:trace contextRef="#ctx0" brushRef="#br0" timeOffset="-130073.418">7267 15327 20 0,'7'4'10'0,"4"-11"-3"0,-4 4 5 16,4 0-9-16,-8 0 0 15,4 3 4-15,4 0 1 16,-1 0-9-16,8-3 1 16,-4 0 6-16,4-4 0 15,3 4 0-15,0-3 0 16,14 0-1-16,1-1 0 15,9 1-1-15,8-3 0 16,11-1 0-16,6-2 0 16,1-1-3-16,-4 1 1 15,11 2-1-15,-4 4 1 0,-4 0-3 16,1-4 1-16,-4 10-2 16,-4 0 0-16,-10 0-4 15,-7 3 1-15,-7-6-7 16,-11 6 1-16,-7 7-4 15,-10-4 0-15</inkml:trace>
  <inkml:trace contextRef="#ctx0" brushRef="#br0" timeOffset="-128046.26">7073 14042 28 0,'0'0'14'0,"0"0"-7"0,0 0 21 16,0 0-26-16,0 3 0 16,0 3 2-16,-7-3 0 0,7 10-3 15,-3-1 0-15,-4 10 3 16,3 7 1-16,1 8-1 15,3 20 0-15,0 2-2 16,0 13 1-16,0 0-2 16,0 7 1-16,0-1-2 15,0 7 0-15,0-13 0 16,0-6 0-16,-4-10-1 16,4-2 1-16,0-14-1 15,0-2 0-15,0-7-2 16,-4-6 0-16,4-3-3 15,0-3 1-15,0-3-4 16,0-4 0-16,0-2-5 16,0-10 1-16</inkml:trace>
  <inkml:trace contextRef="#ctx0" brushRef="#br0" timeOffset="-127536.347">6798 14076 26 0,'-3'6'13'0,"6"7"-13"16,-3-10 19-16,0 10-15 16,0 2 1-16,0 10 2 15,-3 1 1-15,3 11-10 16,0 7 1-16,3 13 5 0,1 8 1 16,3 4-4-16,-4 7 0 15,4 5-2-15,0 1 1 16,0-16-3-16,-3-10 1 15,-4-6-2-15,0-3 0 16,0-9-4-16,-4-7 1 16,4-9-4-16,0-9 1 15</inkml:trace>
  <inkml:trace contextRef="#ctx0" brushRef="#br0" timeOffset="-126845.683">7003 13882 26 0,'0'9'13'0,"21"-9"-10"0,-18 0 23 16,4 0-25-16,4 3 0 15,7 0 2-15,-4 1 1 0,3-1-3 16,12 0 0-16,-5 0 4 15,12-3 1-15,6 0-1 16,7-3 1-16,4 0 0 16,11-7 0-16,17 4-2 15,0-3 1-15,11-4-2 16,-4-6 1-16,4-6-2 16,10 0 1-16,-7-3-2 15,4 0 0-15,-7 3-1 16,-8 0 1-16,-10 3-1 15,1 3 1-15,-8 6-1 16,-7 1 0-16,-11 5 0 16,-7 4 0-16,-10 3-1 15,-11 3 0-15,-10 4-2 16,-11-1 1-16,-11 3-5 16,-10 1 1-16,-4 2-8 0,1 4 0 15,-5 0-3-15,1 2 1 16</inkml:trace>
  <inkml:trace contextRef="#ctx0" brushRef="#br0" timeOffset="-126350.864">8587 13665 12 0,'7'4'6'0,"0"-17"10"16,-7 13 1-16,0 0-12 16,0 3 1-16,3 3 3 15,-3 4 0-15,0 6-11 16,0 9 0-16,0 3 8 16,-3-3 0-16,-1 9-2 15,1 13 0-15,3 0-1 0,0 16 0 16,0 9-1-16,3 7 1 15,-3-10-1-15,4-3 0 16,-1 3-2-16,-3-10 1 16,0-6-3-16,0-9 0 15,4-3-3-15,-1-6 1 16,1-7-3-16,-4 0 1 16,3-9-4-16,1 0 0 15,3-7-2-15,-7-12 1 16</inkml:trace>
  <inkml:trace contextRef="#ctx0" brushRef="#br0" timeOffset="-125885.13">8407 13691 37 0,'-7'15'18'0,"3"10"-19"0,4-9 35 16,4 9-32-16,3-3 0 15,-4 12 3-15,4 17 0 16,-7 8-6-16,4 13 0 15,3 13 3-15,0-3 0 0,0 12-3 16,0 0 1-16,-3-3-3 16,-1 0 0-16,-3 0-4 15,0-19 0-15,0-6-6 16,0-13 0-16</inkml:trace>
  <inkml:trace contextRef="#ctx0" brushRef="#br0" timeOffset="-125223.306">6946 13731 28 0,'7'10'14'0,"4"-17"-7"16,-1 4 19-16,5 0-23 15,2-3 0-15,8 0 6 0,7 2 0 16,3 1-10-16,11 0 1 15,7-3 7-15,3 0 0 16,11-7-2-16,18-3 1 16,3-2-3-16,7-4 0 15,1 3-1-15,-8 3 0 16,3-3-2-16,-2 4 0 16,-19-4-5-16,-3 0 1 15,-17 0-13-15,-8-6 0 16</inkml:trace>
  <inkml:trace contextRef="#ctx0" brushRef="#br0" timeOffset="-124185.933">13409 13901 44 0,'-3'0'22'0,"-1"0"-15"16,4-4 27-16,0 4-31 15,-3 0 1-15,-1-3 1 16,0 0 1-16,1 0-7 16,-1 0 0-16,1 3 4 15,-1 0 1-15,4 3-5 16,0 0 0-16,4 3-11 15,-1 1 1-15,-3-4-6 0,0 0 1 16</inkml:trace>
  <inkml:trace contextRef="#ctx0" brushRef="#br0" timeOffset="-123827.343">13554 13882 41 0,'0'0'20'0,"0"-3"-18"16,0 3 33-16,0 0-31 15,0 0 0-15,0 0 1 16,0 0 0-16,0 0-8 16,0 0 1-16,0 0 1 15,0 0 0-15,3 3-12 16,1 0 0-16,-1 0-2 15,-3 3 1-15</inkml:trace>
  <inkml:trace contextRef="#ctx0" brushRef="#br0" timeOffset="-122956.332">13610 14220 42 0,'0'7'21'0,"4"-7"-19"16,-1-7 41-16,-3 7-41 15,0 0 1-15,0 0 2 16,0-3 1-1,-14 13-7 1,0-4 1-16,-4 7 3 16,-3 5 1-16,-3 1-2 15,-5 6 0-15,1-6-1 0,3 0 0 16,-3-3-1-16,7-4 0 16,3-2-2-16,4-1 1 15,4-3-4-15,3-3 0 16,7-6-12-16,3-12 0 15</inkml:trace>
  <inkml:trace contextRef="#ctx0" brushRef="#br0" timeOffset="-122026.115">13832 14032 37 0,'36'-34'18'0,"-12"-10"-13"0,-20 31 19 15,3-5-23-15,-3 8 1 16,-1-9 3-16,-3 4 1 15,-3-4-6-15,-5-3 0 16,-2-3 3-16,-4 0 0 16,-4 0 0-16,-3 3 0 15,-4 0-3-15,1-3 1 16,-5 9-1-16,-6 7 1 16,-4-1-1-16,4 4 0 15,0 3 0-15,-4 3 0 0,0 3-1 16,0 0 1-16,0 6-3 15,-3 4 1-15,3 0-1 16,1 8 0-16,-1 5 0 16,0 2 1-16,-3 0-1 15,-1 0 1-15,4 0 0 16,8 4 0-16,2-1-2 16,1 1 0-16,4-7-2 15,2 3 1-15,5 9-5 16,3-2 1-16,3 3 1 15,4-1 1-15,3 4 2 16,1 3 1-16,3-3 4 16,3-4 0-16,1-5 4 15,3-1 1-15,-3 0 2 0,10 1 0 16,7 2-1-16,7-2 1 16,7-1-2-1,8 0 0-15,3-3-1 0,6-2 1 16,5-4-2-16,-4-7 0 15,-4-2 0-15,1-4 1 16,3-3 0-16,-4-9 0 16,4-3-1-16,-4 0 0 15,4-7-1-15,0-2 1 16,0-4-3-16,0-13 1 16,-11 1-1-16,-3 6 1 15,-4-10-1-15,-10-8 0 0,-4-1 0 16,-3-3 0-16,-4-4 0 15,0-2 1-15,-7 12-2 16,-3 1 1-16,-8 2-4 16,-6 0 0-16,-8 4-10 15,-3-4 0-15</inkml:trace>
  <inkml:trace contextRef="#ctx0" brushRef="#br0" timeOffset="-115599.665">2910 15255 19 0,'-7'0'9'0,"14"3"-2"16,-7-3 9-16,0 0-13 15,4 4 1-15,3-1 2 16,-7 0 1-16,11 0-8 16,-4-3 0-16,-4 0 6 15,4 0 0-15,4 3-2 0,-8-3 1 16,8 0-2-16,0 0 1 16,3-3-1-16,-4 3 0 15,1 0-1-15,-1 0 1 16,8 0-1-16,-7-6 1 15,10 3-1-15,0-1 1 16,0 1-1-16,11-3 0 16,3 3 0-16,-7-3 1 15,4 2-1-15,0 1 0 16,0 3 0-16,3 0 0 16,4 3 0-16,-4-3 0 15,0 7-1-15,-3-1 1 0,-4 0-1 16,4-3 1-16,-4 4-1 15,4-1 0-15,-4 0 0 16,11-6 1-16,3-3-1 16,-3 0 1-16,0 0-1 15,-4 0 1-15,4 3-1 16,7-3 1-16,-14 3 0 16,-1 3 0-16,5 0-1 15,-12 0 1-15,1 0-1 16,0 0 1-16,-4 4-1 15,4-4 1-15,-4 3-1 16,0-6 0-16,-3 3 1 16,3 0 0-16,-4-3 0 15,-6 0 0-15,10 3 0 16,-10-3 0-16,6 0 0 16,-3 0 0-16,4-3-1 0,-7 0 1 15,6 0-1-15,-6 0 1 16,-1-3-2-16,1 6 1 15,7-4-1-15,-15 1 1 16,4 0 0-16,-3-3 0 16,-4 6-1-16,0 0 1 15,0 0-1-15,0 0 0 16,0 0-2-16,0 0 0 16,-4 0-4-16,4-3 1 15,-10 3-11-15,3-3 1 16</inkml:trace>
  <inkml:trace contextRef="#ctx0" brushRef="#br0" timeOffset="-114594.392">3976 15710 11 0,'0'3'5'0,"3"-9"12"0,-3 6-9 16,0 0-3-16,0 0 0 15,0 0 4-15,0 0 0 16,0 0-10-16,0 0 0 16,0 0 7-16,7 3 1 15,-7 0-2-15,0 3 0 16,-7-2-3-16,4 2 1 16,-4 9-2-16,3 4 1 15,-6 10-2-15,-1-1 0 16,4 0 0-16,-4 6 1 15,1-2-2-15,-1 5 1 0,-6-5 0 16,6-4 0-16,-10 3 0 16,10 1 1-16,-3-1 0 15,4-3 0-15,6-3 0 16,-7 0 1-16,4-3 0 16,4-3 0-16,3-3 0 15,0-4 0-15,10-2 0 16,1-1 1-16,0-2 0 15,10-1 0-15,7 0 0 16,14 0 0-16,4-6-1 16,4 0 0-16,10 0-2 15,10 4 1-15,1-1-2 16,-1 0 0-16,1 0-3 16,-1-3 0-16,-13 0-5 15,-8 3 1-15,-10 0-9 16,-7-3 1-16</inkml:trace>
  <inkml:trace contextRef="#ctx0" brushRef="#br0" timeOffset="-114204.307">4498 16067 36 0,'0'13'18'0,"18"9"-16"15,-8-25 25-15,8 3-22 16,-1-3 1-16,15 6 2 15,-7 0 1 1,14 9-11 0,-4 1 0-16,-14 0 6 15,-3 5 1-15,-8 1-4 16,-10 3 0-16,-7-3-2 16,0 6 0-16,-7 10-2 15,-18-4 0-15,-3 3-3 16,-4-5 1-16,4-4-9 0,-4-10 0 15</inkml:trace>
  <inkml:trace contextRef="#ctx0" brushRef="#br0" timeOffset="-113992.863">4445 15977 34 0,'4'9'17'0,"10"22"-10"0,-14-21 21 16,10 2-23-16,-6 7 1 0,3 12 0 16,3 1 1-16,-10 2-11 15,4-6 1-15,-4 4 0 16,-4-1 0-16,4-9-11 16,-7-12 1-16</inkml:trace>
  <inkml:trace contextRef="#ctx0" brushRef="#br0" timeOffset="-112988.191">5831 15738 44 0,'7'-3'22'0,"-7"6"-26"0,0-3 34 0,-7 0-29 15,4 0 1-15,-4 10-1 16,-7 2 1-16,-4 7-3 16,-14 12 0-16,-6 4 2 15,-1 6 1-15,-7 6-1 16,4 6 0-16,3 10 0 15,3-1 0-15,8 1 0 16,7-6 0-16,10-1 0 16,11-6 0-16,11-9-1 15,10-7 1-15,7-12 0 16,8-12 0-16,10-10 0 16,-4-10 1-16,-3-8-1 15,0-8 0-15,-1-5-1 16,1 0 1-16,-7-1-1 15,-11 1 0-15,-3 3-1 0,-8 6 0 16,-10 3-2-16,-10 10 0 16,-1 5-1-16,4 8 1 15,-14 5-3-15,3 4 1 16,1-1-8-16,3 4 1 16,-4-4 0-16,7-2 1 15</inkml:trace>
  <inkml:trace contextRef="#ctx0" brushRef="#br0" timeOffset="-112522.166">5976 16321 44 0,'4'10'22'0,"3"2"-23"15,-4-12 45-15,4 4-41 16,4-4 0-16,3 0 2 16,0-4 0-16,0-2-7 15,4 0 1-15,-1 6 3 16,5-6 0-16,-8-4-2 15,0-2 1-15,0-4-3 16,-3 0 1-16,-4 1-2 0,-7-1 0 16,0 3-2-16,-11 4 0 15,4 3-1-15,-4 9 1 16,1 6 1-16,-8 4 1 16,4-1 0-16,3 4 1 15,1 3 3-15,3 3 0 16,0 6 1-16,7-3 0 15,7-3-1-15,-4 3 1 16,8-6-4-16,3-3 1 16,7-4-8-16,-7-2 1 0,11-10-5 15,-4-4 1-15</inkml:trace>
  <inkml:trace contextRef="#ctx0" brushRef="#br0" timeOffset="-111981.925">6336 16375 35 0,'0'34'17'0,"0"-15"-16"16,0-16 31-16,0 0-31 15,0 4 0-15,0-4 1 16,0 0 0-16,0 0-2 16,0-3 0-16,0 0 1 15,3-9 1-15,4 2-2 16,-3-2 0-16,3 0-2 15,4-4 1-15,-1 4-1 16,1 2 1-16,6-2-1 0,-2 3 1 16,-1 6 0-16,-4 6 1 15,-6-3 1-15,6-3 0 16,1 9 0-16,-4 1 0 16,4-4 0-16,-1 0 0 15,-3 1 0-15,4-1 1 16,-1 0-1-16,5-3 1 15,2 0-1-15,1 1 1 16,-1-4-1-16,5-4 1 16,-8 1-2-16,3-3 1 15,1-6-1-15,3-4 1 16,-10 3-1-16,3-6 0 0,0 10-2 16,-11 0 1-16,5 2-2 15,-8 1 0-15,0 6 0 16,-11 3 0-16,4 7 0 15,0 5 1-15,0 1 1 16,0 0 0-16,3-1 1 16,4 4 1-16,4 0-1 15,3-3 1-15,3-1-3 16,4 1 1-16,4 0-8 16,-4-4 1-16,11-12-3 15,-11-6 0-15</inkml:trace>
  <inkml:trace contextRef="#ctx0" brushRef="#br0" timeOffset="-111277.068">6981 16469 34 0,'0'9'17'0,"-3"-9"-16"0,3 0 32 15,3-6-31-15,5 0 1 16,-5-1-1-16,8 1 1 16,-1 0-4-16,1 0 0 15,6 2 3-15,5 1 0 16,2-3-2-16,1 0 1 0,0 6-2 16,-1-3 1-16,-2 0-1 15,2-4 0-15,1 1 0 16,-7 0 1-16,3-1-1 15,0 7 0-15,-7 0 0 16,0 4 0-16,-3 2-1 16,-1 3 1-16,-10 1-2 15,4 2 0-15,-4 1-2 16,0-1 1-16,0 1 0 16,0-1 0-16,7 4 2 15,-7 0 0-15,7-4 1 16,0 4 1-16,4 0 1 15,-1 2 0-15,8-2 1 16,-4-3 0-16,-3-4 0 16,3-3 1-16,7 1-1 15,0-11 1-15,7-8-1 0,11-7 1 16,0-9-2-16,0-7 0 16,-8-8-1-16,1-5 1 15,-4-8-1-15,1-7 1 16,-12 4-1-16,-3-7 0 15,-3 3 0-15,-4 0 1 16,-7 7-1-16,-7 9 0 16,3 16 0-16,-3 12 1 15,-3 13-1-15,-4 9 0 16,-1 12 1-16,-2 20 0 0,3 2 0 16,0 14 1-16,7 8 0 15,0 1 0-15,7 3 0 16,7-1 0-16,3-2-2 15,1-4 0-15,3-9-6 16,0-6 0-16,4-19-7 16,-4-3 0-16</inkml:trace>
  <inkml:trace contextRef="#ctx0" brushRef="#br0" timeOffset="-109189.373">27873 4390 6 0,'25'-32'3'0,"-18"-21"-2"15,-7 34 4-15,-4-3-4 16,-3-9 0-16,0-7 0 15,-3-9 0-15,-8 0-2 16,-10 0 1-16,-8 10 0 16,-9-14 1-16,-5 4 1 15,-13-3 1-15,-1 0 0 16,1 6 1-16,-8 0-1 16,-7-3 1-16,-10 0 0 0,-11 16 0 15,4-7-2-15,-11 4 0 16,-14 2-1-16,-7 4 0 15,4 0-1-15,-11-7 0 16,-7 10 0-16,-11-3 0 16,15 0 0-16,-15 9 0 15,-3-3-1-15,3 10 1 16,-7 5 0-16,-3 14 0 16,-4-1 0-16,0 6 1 15,0 13-1-15,-3-3 0 0,10 13 1 16,1-4 0-16,-5 13-1 15,5 3 1-15,2 6-1 16,1 13 1-16,3-3 0 16,11 9 0-16,7-3-1 15,0 19 1-15,0-7-1 16,0 17 1-16,25-1-1 16,6-6 1-16,1 15-1 15,3 7 0-15,11 7 0 16,11 5 0-16,3 7 1 15,10 2 0-15,11 8-1 16,7-4 0-16,11 3-1 16,7 0 1-16,17 3-1 15,8-6 1-15,10 3-1 16,17-3 0-16,5 0 1 16,9-12 1-16,8 5 0 15,7-5 1-15,0 2-1 0,4-9 0 16,10-12 0-16,7-7 1 15,10-2-2-15,5-14 1 16,-5-9-2-16,15 1 0 16,3-4 0-16,22-13 0 15,-8-8 0-15,15-7 1 16,13-7 0-16,12-9 0 16,-5 1 0-16,8-11 1 15,10-2 0-15,-3-3 0 16,11-1-1-16,6-2 0 0,0-4 0 15,4-6 0-15,0-10 0 16,0-5 0-16,7-4-1 16,-7-9 1-16,7-10-1 15,4 0 1-15,-15 1-1 16,4-10 0-16,11-7 0 16,-25 1 1-16,3-6-1 15,1 2 1-15,-15-15-1 16,-18 0 0-16,5-13 0 15,-15-6 1-15,-7-6 0 16,-11-16 0-16,-14-9 0 16,-20 0 0-16,-15-10 0 15,-11-9 0-15,-10-10 0 16,-18-12 1-16,-14-19-1 16,-10-3 0-16,-18-6 0 15,-18-3 0-15,-18 9-2 0,-17 6 1 16,-14 3-4-16,-7 13 0 15,-25 3-3-15,-14 7 1 16</inkml:trace>
  <inkml:trace contextRef="#ctx0" brushRef="#br0" timeOffset="-108362.936">26293 2213 36 0,'14'-9'18'0,"0"0"-21"0,-11 9 38 15,1 0-32 1,3 0 0-16,-4 3 1 0,-3-3 1 16,0 6-7-16,0-6 1 15,0 9 2-15,-3-5 0 16,3 2-4-16,-4-3 0 16,4 3-10-16,-3-6 0 15</inkml:trace>
  <inkml:trace contextRef="#ctx0" brushRef="#br0" timeOffset="-108092.479">26631 2198 44 0,'11'-13'22'0,"-4"23"-30"16,-7-10 35-16,3 0-29 16,1 3 1-16,-1 3-15 15,-3-6 0-15,0 0 14 16,0 3 1-16</inkml:trace>
  <inkml:trace contextRef="#ctx0" brushRef="#br0" timeOffset="-107448.695">26211 2743 31 0,'0'26'15'0,"4"-33"-10"0,-1 4 27 0,-3 3-29 16,0 0 0-16,0 0 4 15,0 0 1-15,0 0-9 16,4 0 0-16,0 0 6 0,-1 0 0 16,8 0-2-16,-1-6 0 15,1-4-3-15,3 1 1 16,4 6-1-16,-1-7 0 16,1-2-1-16,-4 6 1 15,0-1-1-15,0 7 1 16,-3 0-1-16,-4 4 1 15,0-1-2-15,0 6 1 16,0 0 0-16,-4-5 0 16,5 2 0-16,-1-3 1 0,0 6-1 15,3 7 1-15,4-6 0 16,0 5 0-16,4-5-1 16,3-10 0-16,4 0-1 15,3-10 0-15,0 1-2 16,1-4 0-16,-5-9-10 15,-3-6 1-15</inkml:trace>
  <inkml:trace contextRef="#ctx0" brushRef="#br0" timeOffset="-106712.403">27026 2455 20 0,'50'-38'10'0,"3"-18"-2"0,-39 34 3 0,0-16-7 16,-4 4 1-16,-3-16 2 15,-3 3 0-15,-4-7-9 16,-7-8 0-16,-11 8 5 15,-6 4 1-15,-12 0-2 16,-6 6 0-16,-11 0-2 16,-3 3 1-16,3 13-1 15,-11 6 0-15,-6 16-2 16,-8 6 0-16,-3 16-2 16,0 2 1-16,7 17-2 15,7 12 1-15,0-3 0 16,3 19 0-16,8-10 3 15,3 10 1-15,3-1 0 16,8-8 0-16,3-1 1 0,11 3 1 16,3 4-1-16,8 12 0 15,10 0-1-15,10 7 0 16,11-4 0-16,15 9 1 16,6-2 0-16,7-10 0 15,4-9 1-15,10 0 1 16,15-10 1-16,14-9 1 15,6-16 1-15,8-9 0 16,7-19-1-16,3-13 0 16,4-21-2-16,-10-7 0 0,-15-19-3 15,-14-2 0-15,-11-14-2 16,-13-8 1-16,-11-4-3 16,-18-9 1-16,-14 9-4 15,-11 0 0-15,-13-3-5 16,-15 10 1-16</inkml:trace>
  <inkml:trace contextRef="#ctx0" brushRef="#br0" timeOffset="-85423.829">2822 17237 35 0,'7'0'17'0,"4"3"-6"15,-11-3 17-15,0 0-25 16,0 3 0-16,3 1 1 15,-3 2 1-15,0 3-7 16,0 7 1-16,0 6 3 16,-3 3 0-16,3 0-1 15,-11 9 0-15,4 7-2 16,-3 6 1-16,-1 3-1 16,0 4 1-16,1-1-2 15,-8-3 1-15,-3-3-2 16,0-3 0-16,-4-6-3 0,1-7 0 15,-1-6-6-15,0 3 1 16,4-12-1-16,3-10 1 16</inkml:trace>
  <inkml:trace contextRef="#ctx0" brushRef="#br0" timeOffset="-83861.886">2565 17460 27 0,'-4'0'13'0,"15"6"-14"16,-11-6 24-16,10-6-20 15,-6 3 1-15,10-4 1 16,-10-2 1-16,3 0-7 16,7-4 1-16,3-6 4 15,1-3 0-15,3-3-1 16,0-3 1-16,8-7-1 15,9-5 0-15,5 2-1 0,-1 4 0 16,4-1 0 0,-7 10 0-16,-8 6-1 0,-9 3 1 15,-1 7-2-15,-4 9 0 16,-6 9-1-16,-4 10 1 16,-7 6-3-16,-7 7 1 15,0 5-1-15,-4 4 1 16,-3-3 0-16,-3 3 0 15,-5-10 1-15,12-3 0 16,-8-3 0-16,8-3 1 0,3-3-2 16,3-3 1-16,-3-4 0 15,3-2 0-15,4-4-1 16,11 0 1-16,-7 0 0 16,3-2 0-16,3-1 1 15,1 3 0-15,-1 0 0 16,1 4 0-16,0-1 0 15,3 4 1-15,-11-4 0 16,8 4 0-16,-1 2-1 16,1-5 1-16,3-4 0 15,-3-3 1-15,10 0-1 16,-7-3 0-16,11-3 0 16,-4-3 1-16,0-1-2 15,-3-8 1-15,-4 2-1 16,3-6 0-16,1-3-1 0,-7 1 1 15,-1 2-1 1,-6 3 1-16,-4 3-2 0,0 4 1 16,-4 3-1-16,-3 6 1 15,-4 6-2-15,1 3 1 16,-1 7 0-16,1 6 1 16,3 3 0-16,3-3 0 15,-3 3 1-15,4 0 0 16,3 0 0-16,10-9 1 15,1 0-2-15,6-7 1 16,5-3-2-16,-1-9 0 16,-4 0-5-16,8-3 0 0,3-7-3 15,-10 1 1-15,3-1-4 32,-120 98 13-32,230-198-1 15,-103 85 0-15,-10 6 6 16,3 3 0-16,-11 3 5 15,1 7 0-15,-7 3-4 16,-4 3 1-16,-4 6-4 16,-3 0 1-16,-4 3-2 15,-3 4 0-15,-3-1-2 16,6 3 0-16,-7 1 0 16,4 6 1-16,-3-3-1 15,6 5 1-15,4-5-1 16,3 0 1-16,4-4 0 15,0-2 0-15,11-7-1 16,0-3 0-16,6-6 0 0,-3-4 1 16,4 1-1-16,0-4 0 15,3-2 0-15,-11-4 1 16,5 3-2-16,-1-3 1 16,-4 4 0-16,1 5 0 15,-1-2 0-15,1 9 1 16,-4-1-1-16,-3 4 0 15,3 7 0-15,-7 2 1 16,0 4-1-16,0 2 0 16,0 1 0-16,3 0 0 15,4 6 0-15,-3-4 1 0,3 1-1 16,3-3 0-16,-6 0 0 16,3-4 1-16,11-6-1 15,3-2 1-15,-4-14-1 16,15-6 0-16,-4-6 0 15,4-12 1-15,-4-7-1 16,-3-9 0-16,0-6 0 16,-4-4 0-16,0-6 0 15,-10 0 0-15,6 10 0 16,-13-1 0-16,-4 10-1 16,0 4 1-16,-4 5 0 15,-3 16 1-15,-3 13-1 16,-8 9 0-16,4 15 0 15,-4 17 1-15,8 8 0 16,-1 17 0-16,0 2 0 0,15 10 1 16,7 3-1-16,3-6 0 15,7-3-2-15,4-7 0 16,10-8-9-16,-14-5 1 16,0-18-4-16,-3-3 1 15</inkml:trace>
  <inkml:trace contextRef="#ctx0" brushRef="#br0" timeOffset="-83231.798">4921 17573 39 0,'-10'-7'19'0,"10"4"-25"0,0 3 35 16,-11 3-29-16,-3 1 0 16,0-4 0-16,3 3 1 15,-10 0-1-15,3 6 0 16,1-3 0-16,-1 7 1 15,4 0-1-15,4 2 1 16,-1-2-1-16,4 2 0 16,3-5 0-16,-3 2 1 15,14-2-2-15,4-7 1 0,3-3 0 16,7-9 0-16,4-1 0 16,-4-2 0-16,-3-1-1 15,3-6 1-15,-7 4 0 16,4 5 0-16,-1 1 0 15,-6 2 1-15,-1 7 0 16,-6 7 0-16,3-1 0 16,-3 7 0-16,-1 2-1 15,1 4 1-15,3 0-1 16,-4 0 0-16,4-4-5 16,4-2 1-16,-1-1-7 15,-6-2 0-15</inkml:trace>
  <inkml:trace contextRef="#ctx0" brushRef="#br0" timeOffset="-82451.32">5140 17654 33 0,'11'25'16'0,"-1"-15"-16"0,-10-7 23 16,4 3-20-16,-4-6 0 15,7 3 2-15,-7 3 0 16,3-2-6-16,1-1 1 16,-1 3 4-16,-3-6 0 15,4 3-2-15,3 0 1 0,-7-3-2 16,7 0 1-16,-4 0-2 16,5 0 0-16,2-3-1 15,-6 0 1-15,3-3-1 16,0-1 1-16,3-2-1 15,-6 3 1-15,3 3-1 16,-7 3 1-16,3 0 0 16,5 3 0-16,2 6-1 15,-10 1 1-15,7-1 0 16,0 0 0-16,0 1 0 16,4-1 0-16,-1 1 0 15,1-4 1-15,0 3-1 16,-1 1 1-16,4-1-2 15,7 1 1-15,-3-1 0 16,3 0 0-16,-7-2-1 16,0-1 1-16,1-3 0 15,-5-3 0-15,1 0 0 16,-1 0 0-16,1 0 0 0,0 3 1 16,3 0-1-16,-4 4 1 15,1-1-1-15,-1 0 0 16,8 0 0-16,-7 7 0 15,10-7 0-15,-7 0 0 16,11-2 0-16,-4-4 0 16,7-7 1-16,-3-8 1 15,3-1-1-15,0-3 0 16,4-9 0-16,0-13 0 16,3-9-1-16,4-16 0 0,-8-3-1 15,-13-12 1-15,3 5 0 16,-17-2 0-16,3 3-1 15,-14 9 0-15,3 9-1 16,-6 14 1-16,-1 8-1 16,-3 16 1-16,0 13-1 15,-4 19 0-15,1 15-2 16,-5 12 1-16,8 17 0 16,-3 15 1-16,6 16-1 15,4 3 0-15,3 0-4 16,4 0 1-16,0-16-4 15,0-22 1-15</inkml:trace>
  <inkml:trace contextRef="#ctx0" brushRef="#br0" timeOffset="-82180.073">6346 17538 38 0,'-10'44'19'0,"-11"19"-26"0,14-44 36 16,-4-1-29-16,-10 14 1 15,-7 9-1-15,-1 2 1 0,5-2-2 16,6 0 0-1,-3-7-9 1,7-15 1-16</inkml:trace>
  <inkml:trace contextRef="#ctx0" brushRef="#br0" timeOffset="-81985.533">6170 17560 41 0,'11'28'20'0,"3"19"-24"16,-7-28 31-16,0 3-29 15,3-3 1-15,1 6-2 0,0 0 0 16,-1-3 1-16,4-6 0 16,-3-7-8-16,0-9 0 15</inkml:trace>
  <inkml:trace contextRef="#ctx0" brushRef="#br0" timeOffset="-81610.524">6668 17488 37 0,'17'22'18'0,"-10"-10"-22"0,-3-8 30 16,-4 2-26-16,0 3 0 0,-4 4-1 15,-3-1 1-15,-3 4 0 16,-1 0 0-16,-10-7 0 16,3 4 0-16,8-1-1 15,-1 1 1-15,-7-7 0 16,8 0 1-16,3 1 0 16,14-4 0-16,-4 6 1 15,8-3 0-15,3 1 2 16,7 2 0-16,0-3 0 15,-3 4 0-15,3-4-2 16,-10-3 1-16,-4 3-3 16,-4 4 1-16,-6 2-3 15,-4 4 0-15,-4 0-5 16,1-1 1-16,-1-2-3 16,4 0 0-16,0-1-3 0,3-6 1 15</inkml:trace>
  <inkml:trace contextRef="#ctx0" brushRef="#br0" timeOffset="-81279.915">6826 17576 27 0,'-7'-6'13'0,"7"6"-2"15,0 0 22-15,0 0-30 16,0 3 1-16,0-3 1 16,0 3 1-16,0-3-8 15,0 0 1-15,0 6 4 16,0-6 0-16,7-6-2 15,0 3 1-15,4 0-4 16,-8-4 0-16,4-5-6 16,1-4 1-16,-1 0-6 15,-4-6 0-15</inkml:trace>
  <inkml:trace contextRef="#ctx0" brushRef="#br0" timeOffset="-80724.174">7285 17629 42 0,'7'13'21'0,"-18"-13"-28"15,4 3 35-15,-3 0-28 16,-4 3 1-16,-1 0-1 16,1 1 0-16,-3-1 0 15,6 3 0-15,-6-2 0 0,6 2 1 16,0-3-1-16,8 4 1 15,3-4 0-15,3-3 1 16,8 7 0-16,7-1 1 16,-4 0 0-16,3 4 0 15,1-1-1-15,-7 1 0 16,-8 0-2-16,-6 2 0 16,-15 1-5-16,-14 0 1 15,-7-10-10-15,-10-9 1 16</inkml:trace>
  <inkml:trace contextRef="#ctx0" brushRef="#br0" timeOffset="-79928.63">8618 16764 41 0,'22'9'20'0,"-15"-18"-19"15,-7 9 31-15,0 0-28 16,0 0 1-16,0 6 1 0,-7-3 1 15,-8 13-9-15,-2 18 1 16,-11 13 5-16,-8 19 1 16,-13 12-3-16,-4 13 0 15,-14 10-1-15,0 12 0 16,-4-4-1-16,8 7 0 16,-1-12-1-16,1-7 1 15,6-12-2-15,5-7 1 16,2-12-3-16,11-10 0 15,8-12-4-15,6-6 1 0,7-10-9 16,4-15 1-16</inkml:trace>
  <inkml:trace contextRef="#ctx0" brushRef="#br0" timeOffset="-78217.565">8636 17987 35 0,'0'15'17'0,"-14"-8"-11"15,14-11 24-15,0 4-26 16,0 0 1-16,0 4 3 15,0-4 0-15,7-10-10 16,0 7 1-16,4-6 6 0,3-7 0 16,10-9-2-16,1-10 1 15,3-9-3-15,1-6 1 16,2-3-1-16,-2-4 0 16,2 1-1-16,-3 6 1 15,1 0-1-15,-8 9 0 16,-3 6-1-16,3 4 0 15,-11 6-2-15,1 6 1 16,-4 7-1-16,-4 8 0 16,1 8-2-16,-4 2 0 15,-4 6 0-15,1 10 1 0,-1 3 0 16,1 10 1-16,-1 9 1 16,4 6 0-16,7-6 2 15,0-3 0-15,4-4 1 16,7-8 0-16,-8-7 3 15,8-13 0-15,0-6 0 16,3-9 1-16,7-10 0 16,-3-9 0-16,-1-3-1 15,1-7 0-15,-4-2-2 16,-3-7 0-16,3 6-3 16,-7 1 0-16,-3-1-6 15,-4 7 0-15,0 5-9 16,-7 8 0-16</inkml:trace>
  <inkml:trace contextRef="#ctx0" brushRef="#br0" timeOffset="-77901.138">9402 17745 41 0,'3'19'20'0,"15"3"-17"0,-11-16 27 0,0 4-27 16,3 2 1-16,5-2 2 16,-1-4 0-16,3-3-7 15,1-6 1-15,3-7 4 16,0-2 0-16,-3-4-2 15,0 0 1-15,-4-5-3 16,0 2 0-16,-4 0-9 16,-3 0 0-16,-3 0-7 15,-4-3 1-15</inkml:trace>
  <inkml:trace contextRef="#ctx0" brushRef="#br0" timeOffset="-77121.554">9680 17786 46 0,'4'19'23'0,"-1"-10"-20"0,-3-9 37 16,0 0-39-16,4-6 1 15,3 0 0-15,0-4 1 16,0-6-4-16,0 1 1 15,4-1 1-15,-1 4 1 16,-3-7-2-16,4 3 1 16,-4 4-1-16,0-1 1 15,0 4-1-15,4 5 0 0,-4-2 0 16,0 9 0-16,0 0 0 16,3 4 0-16,-6-4 0 15,-1 0 0-15,1 0-1 16,-1-3 1-16,5-3-1 15,-5-3 1-15,4 3-1 16,0 3 1-16,-7 0 0 16,4-4 1-16,-4 4-2 15,7 0 1-15,0 0 0 16,0-3 0-16,3 0-1 16,1 0 1-16,3 0-1 15,-3 0 0-15,-1-4 1 16,1 1 0-16,-1 0 0 15,1 0 1-15,7 9-1 16,-8 3 0-16,4 3 0 16,-3 1 1-16,3 6-1 15,-3 2 0-15,3-2-1 0,0-3 1 16,0-4 0-16,0-6 1 16,4 7-1-16,-1-7 0 15,1 3 0-15,0-3 1 16,3 0-1-16,0 0 0 15,0-6-1-15,0-3 1 16,-3-7-1-16,0 1 1 16,-4-4-1-16,-4 1 0 15,-6-1-3-15,-4 3 1 16,-4 4-3-16,-3 6 1 0,0 3-1 16,-3 6 0-16,3 7 1 15,-4 5 0-15,0 1 2 16,4 0 1-16,0 3 2 15,4 3 0-15,-1 0 1 16,8-3 0-16,3 0-1 16,7-6 1-16,4-4-3 15,3-2 0-15,3-4-7 16,1-12 0-16,0-4 0 16,-4-5 0-16</inkml:trace>
  <inkml:trace contextRef="#ctx0" brushRef="#br0" timeOffset="-76836.719">10537 17755 28 0,'0'9'14'0,"-3"-9"-11"15,3 3 28-15,-4 3-28 0,1 1 1 16,-1-4 2-16,1 0 1 16,-1-3-7-16,1-3 0 15,-1-4 6-15,1 1 0 16,3 3-1-16,0 3 0 15,3-9-1-15,4-1 0 16,0 1-1-16,4-1 1 16,3-2-2-16,7-1 1 15,4-2-1-15,0 2 0 16,-4-3-1-16,0 7 1 0,0 3-5 16,-3-1 1-1,-1-2-8-15,-2 6 1 0,-1 0-9 16,0-7 1-16</inkml:trace>
  <inkml:trace contextRef="#ctx0" brushRef="#br0" timeOffset="-76621.841">10866 17717 50 0,'3'28'25'0,"4"0"-30"15,-7-21 38-15,4 2-33 16,-1-3 0-16,1 1-3 16,-4-7 0-16,3-7-1 15,-3-2 0-15,-3-4-9 0,-1-2 1 16</inkml:trace>
  <inkml:trace contextRef="#ctx0" brushRef="#br0" timeOffset="-75995.684">10841 17432 42 0,'18'18'21'0,"-8"23"-26"0,-3-35 35 15,4 7-32-15,3-1 0 16,3-2-4-16,5 2 0 16,-1 1 5-16,0 0 0 0,0-1-6 15,0-9 1-15,0 0 0 16,4 0 1-16,0 1 2 15,0-1 0-15,-1-3 4 16,1-3 1-16,0-1 3 16,-4 1 0-16,0 3 2 15,-3 0 1-15,-4-3-2 16,-4 3 1-16,-3 0-3 16,-3 3 1-16,-4 0-4 15,-4 4 1-15,-3-1-2 16,0 3 1-16,-3 7-1 15,-1 3 0-15,1 0-1 16,2-4 1-16,5 1 1 16,3 6 0-16,3 0-1 15,5 0 1-15,2-3-1 16,4 0 0-16,0-7 0 0,-3-2 1 16,3-7-1-16,4-6 0 15,-1-7-1-15,4-2 1 16,4-7-1-16,0-9 1 15,3-13 0-15,0-6 0 16,-3-10-1-16,-4-12 1 16,-3-3-1-16,-4 6 1 31,-7-6-1-31,-4 0 1 0,-10 6-1 0,-3 3 1 16,-4 10 0-16,-4 9 0 15,-3 19 0-15,3 13 0 16,-10 56 0-1,7 6 1-15,3 16-1 16,8 6 1-16,3 6 1 16,7-3 0-16,3-3-2 15,4-3 0-15,7-18-6 16,7-7 0-16,-10-13-6 16,0-6 1-16</inkml:trace>
  <inkml:trace contextRef="#ctx0" brushRef="#br0" timeOffset="-75334.266">12411 17570 53 0,'10'28'26'0,"-13"-13"-41"16,3-8 49-16,-7-1-34 16,3 0 0-16,-3-3-1 15,-3 4 1-15,-5-1 0 16,-2 3 0-16,-1-2 0 15,4 2 0-15,0-3 0 16,0 7 0-16,3-7-2 16,4 3 1-16,7-2-2 15,4-1 1-15,6-3 0 16,4 0 1-16,1-6-1 0,2-3 0 16,-3-4 2-16,0 1 0 15,-3 3 0-15,0-4 1 16,-1 4-1-16,-3 3 1 15,7 3 1-15,-7 0 0 16,0 6 1-16,-3 4 0 16,-1-1 0-16,-3 4 0 15,0-1 0-15,0 4 0 16,4-4-1-16,-4 1 0 16,7-4-4-16,-3-2 0 15,3-4-5-15,3-3 0 0,1-3-7 16,-4-4 1-1</inkml:trace>
  <inkml:trace contextRef="#ctx0" brushRef="#br0" timeOffset="-74283.963">12612 17682 36 0,'14'29'18'0,"0"-4"-19"16,-10-22 28-16,-1 0-27 15,1 0 0-15,-1 0 0 16,-3 0 0-16,4 1 0 16,-4-4 1-16,0 3 0 15,0-3 0-15,0 0-1 16,0 0 1-16,0 0 0 16,3 0 0-16,4-7-1 15,0-2 0-15,4 0 0 0,-1-1 0 16,1 4 0-16,0 0 0 15,-1-1 0-15,1 1 1 16,-1 6-1-16,1 0 1 16,0 3-2-16,-4 7 1 15,0-1 0-15,0 0 0 16,0 1-1-16,0-4 0 16,3-3 0-16,-3 4 1 15,4-4 0-15,3 0 0 16,0 0 0-16,0 0 0 15,-3-3 0-15,0 0 0 16,-1-3 0-16,1 3 0 0,-4 0-1 16,0 0 1-16,-7 0-2 15,3 0 1-15,1 0-2 16,-1-3 0-16,1 3 0 16,3 0 0-16,-7 0-1 15,7 0 0-15,-3 0 1 16,3 3 0-16,-7 3 1 15,3 0 1-15,1 4 0 16,-1-1 1-16,1 4 1 16,-1-1 1-16,4-2 0 15,0-1 1-15,0-3 0 16,4 1 0-16,0-4 1 16,3-3 0-16,3 0-1 15,1-3 0-15,3-4-1 16,0 1 0-16,-3 0-1 0,-4-3 0 15,0-1-1-15,-3 1 0 16,-1-1-1-16,-3 4 1 16,0 0 0-16,-3-1 0 15,0 4 0-15,-1 0 0 16,-3 3-1-16,0 0 1 16,4 3 0-16,-4 0 0 15,0 4-1-15,0-1 1 16,3 0-1-16,-3 1 1 0,4-4-1 15,-4-3 1-15,7-7-1 16,0-2 0-16,0-10 1 16,3-12 0-16,5-10-1 15,2-15 1-15,4-1 0 16,4-15 0-16,-4 3 0 16,-3-9 0-16,-8-4 0 15,-3-12 0-15,-3 16 0 16,-8-1 0-16,-6 10 0 15,-1 13 0-15,1 15 0 16,-1 19 0-16,-3 16 0 16,3 9 1-16,-3 13-2 15,4 21 1-15,-1 20 0 16,1 21 1-16,6 7-1 16,4 12 0-16,0 13 0 15,7-10 0-15,4-9 0 16,3-9 0-16,3-17-1 0,1-11 1 15,0-17-2-15,3-15 0 16,-3-15-4-16,-1-11 0 16,4-2-3-16,-3-16 0 15</inkml:trace>
  <inkml:trace contextRef="#ctx0" brushRef="#br0" timeOffset="-74058.229">13758 17450 23 0,'7'7'11'0,"-17"27"-7"0,6-24 17 0,-6 5-18 15,-4 7 1-15,-8 10 1 16,-6 11 0-16,0 1-7 16,0 13 1-16,-4-1 4 15,4 4 0-15,-4-1-3 16,7-12 1-16,4-12-6 15,7-13 0-15,3-10-5 16,4-18 0-16</inkml:trace>
  <inkml:trace contextRef="#ctx0" brushRef="#br0" timeOffset="-73870.518">13487 17585 36 0,'10'13'18'0,"8"24"-24"0,-15-21 32 0,5 6-27 0,-1-3 1 16,3 0-4-16,1-1 0 16,3-2-1-16,3-3 1 15,5-4-5-15,-5-6 0 16</inkml:trace>
  <inkml:trace contextRef="#ctx0" brushRef="#br0" timeOffset="-73097.903">13917 17598 24 0,'42'-28'12'0,"-27"9"-12"0,-12 16 21 16,-3 3-18-16,0 0 1 0,0 3-1 16,-7 3 1-16,-4 3-7 15,-6 1 1-15,-1 5 3 16,-7 1 1-16,1 0-4 16,3 3 1-16,-1-4-1 15,5 1 1-15,6-7 0 16,1 4 1-16,6-1-1 15,8-2 1-15,3-4 2 16,7 0 0-16,3 1 0 16,5-1 1-16,-1 0-1 15,0 1 0-15,-3-4-1 16,-4 3 1-16,-4 0-2 16,-6 4 0-16,-4-1-2 15,-4 4 1-15,-3 2 0 16,-7 1 0-16,4 3-1 15,-1 0 1-15,0 6-1 16,1-7 0-16,3-5-1 0,0-4 0 16,3 1-1-16,1-4 1 15,3-3-3-15,0 0 1 16,0-3 0-16,3-9 0 16,4-7 2-16,0-6 0 15,0-3 0-15,0-3 1 16,4 3 0-16,0-3 0 15,6-1 1-15,-3 1 0 16,0 3 1-16,0 6 1 0,4 4 2 16,0-1 1-16,-1 3 3 15,1-2 0-15,3 5 1 16,7 1 0-16,8 6-1 16,6 0 1-16,-3 3-3 15,0 3 0-15,-1-3-3 16,-2 0 1-16,-5 3-2 15,1-6 0-15,-7 0-1 16,0 0 0-16,-8-1-1 16,-6-2 0-16,-8 3 0 15,-6-3 0-15,-8 3-1 16,1-1 1-16,-8 4-2 16,4 7 1-16,0-1 0 15,3 7 0-15,4 2 1 16,4 7 0-16,3-3 2 15,7 3 1-15,7 6 2 0,7 4 1 16,11 5 1-16,-4-2 1 16,-7-4-3-16,-3-6 1 15,-11 0-4 1,-18 0 1-16,-13 0-2 0,-22-6 0 16,-25-3-9-16,1-7 0 15,-15-15-4-15,4-7 0 16</inkml:trace>
  <inkml:trace contextRef="#ctx1" brushRef="#br0" timeOffset="141108.599">6156 13857 0,'0'0'16,"21"-3"0,53-4-16</inkml:trace>
  <inkml:trace contextRef="#ctx0" brushRef="#br0" timeOffset="-71386.998">12026 16663 19 0,'4'10'9'0,"6"-10"-7"0,-10 0 10 0,0 0-11 15,0 0 1-15,0 0 0 16,7-3 0-16,-3-1-2 15,-4 4 0-15,0 0 2 16,7-3 0-16,-7 3 1 16,3-3 0-16,5 3-1 15,-1 0 1-15,0-3-1 16,0 0 0-16,0 3 0 16,0-3 1-16,0 0-2 15,0-4 0-15,4-5 0 16,3 2 1-16,0-2-1 15,3-1 1-15,1 1-1 16,3-1 0-16,4-2 0 16,3-1 1-16,0-3 0 15,8-3 0-15,6-6 0 0,18-4 1 16,-4 1 0-16,11-7 0 16,7-2 0-16,8-7 0 15,-1 3-1-15,10 3 1 16,12-3-2-16,6 0 1 15,4-6 0-15,10 0 0 16,12 0 0-16,2 0 0 16,-3 6-1-16,7 3 1 15,11-3-1-15,-11 3 1 16,0 4-1-16,0 2 1 0,-7 7-1 16,-3 3 0-16,-18-3 0 15,0-1 0-15,-7 1-1 16,-11 3 1-16,-7-3-1 15,-7 6 0-15,-10 6 0 16,-8 10 0-16,-13 0-2 16,-8-1 1-16,-7 7-6 15,-7 0 0-15,-6 0-10 16,-12-3 1-16</inkml:trace>
  <inkml:trace contextRef="#ctx0" brushRef="#br0" timeOffset="-70696.211">15466 15164 29 0,'3'10'14'0,"1"-4"-3"0,-4-6 10 0,0 0-18 0,7 0 0 0,0 0 3 16,0 3 0-16,4 0-7 15,-1-3 0-15,4 0 5 16,4 0 1-16,3 10-2 15,4-4 0-15,3 0 0 16,-3 4 0-16,3 5-2 16,0-2 1-16,-3-1-1 15,-4 1 0-15,-3-4-1 16,-4 4 1-16,-4-1-2 16,-6 7 1-16,-4 6-1 15,-4 7 1-15,-3-1-1 16,-3 7 1-16,3 9 0 15,0 0 0-15,0-6-1 16,3 2 1-16,-3-2 0 16,3-6 0-16,-3-7 0 15,4-3 0-15,-1 0-1 16,-3-3 1-16,4-6-1 16,-1-7 1-16,1-3 0 0,-1-2 0 15,4-14 0-15,4-6 1 16,-4-5 0-16,3-14 0 15,-3-6 0-15,-3-3 0 16,-8-6 0-16,1 0 0 16,-5 0-1-16,-2-3 1 15,-1 12-1-15,4-3 1 16,0 6-1-16,0 4 1 16,0 12-1-16,0 0 0 15,3 3-1-15,0 6 0 0,4 1-9 16,4 6 0-16,3-4-6 15,7 1 1-15</inkml:trace>
  <inkml:trace contextRef="#ctx0" brushRef="#br0" timeOffset="-65531.033">2254 17124 11 0,'0'16'5'0,"7"-4"11"16,-7-12-9-16,0 0-4 15,0 0 0-15,-7 4 3 16,0-4 0-16,4 0-7 16,-15-4 1-16,4-2 4 15,-11 0 1-15,1 0-2 0,-5-4 1 16,-2-2-2-16,2-7 1 16,1-6-1-16,0-3 0 15,3-7 0-15,-3-3 1 16,0-5-1-16,7-11 0 15,-11-5-1-15,14-10 1 16,-3-7-2-16,3-2 1 16,8 3 0-16,10-7 0 15,0 1-1-15,7-1 1 16,3 7 0-16,12 3 0 16,-1 6 1-16,7 9 0 0,11 7-1 15,3 10 1-15,8 5-1 16,-8 7 1-16,14 9-2 15,-3 0 1 1,25-6-1 0,-1 6 1-16,-6 4-1 15,0-1 0-15,-4 0 0 16,-4-3 0-16,-3-3-1 16,-3 1 1-16,-5-1-1 15,-6 0 1-15,-3 0 0 16,-5 3 0-16,-9 0 0 15,-8 3 0-15,-11 4-3 16,-10-4 1-16,0-3-11 16,-10 4 0-16,-11-4-1 15,7 3 1-15</inkml:trace>
  <inkml:trace contextRef="#ctx0" brushRef="#br0" timeOffset="-64960.668">2544 15180 34 0,'10'16'17'0,"11"-1"-24"16,-14-11 31-16,4 2-24 16,-4 0 1-16,4 0 3 15,3 1 0-15,3-1-3 16,4-3 0-16,8 0 3 16,-1 3 1-16,4 1-1 15,-1-4 1-15,8 0-2 16,0 0 0-16,3 0-2 15,-6-3 0-15,-5 0-1 16,-9 3 1-16,-5 1-2 16,-6 2 1-16,-1 3-1 15,1 4 0-15,-11-1 0 16,7 7 0-16,-7 0 0 16,-7 6 0-16,0 0 0 15,3 3 0-15,-6 1 1 0,3 2 0 16,3-3-1-16,4 0 1 15,0 1 0-15,0-1 0 16,0-3 0-16,4-6 0 16,3-1 0-16,3-2 0 15,-10-3 0-15,4-7 0 16,-4-6 0-16,-4-13 0 16,-13-5 0-16,-4-7 1 0,-18-10-2 15,-4-6 0-15,-24-9-11 16,-3-16 1-16</inkml:trace>
  <inkml:trace contextRef="#ctx0" brushRef="#br2" timeOffset="-18178.557">10481 4412 21 0,'4'0'10'0,"-4"-13"-3"16,0 13 11-16,3 3-14 15,1 0 1-15,-4-3 4 16,3 4 0-16,1-11-10 16,3 4 1-16,0 3 6 0,0 0 1 15,0 0-2-15,3 3 0 16,1 4-1-16,3 5 0 15,0 4-2-15,0-1 0 16,1 7 0-16,-1 0 0 16,0-3-1-16,0 0 1 15,0-6-1-15,0-4 1 16,0 3-1-16,0-8 0 16,0-14 0-16,1-15 0 15,2-9 0-15,1-26 0 16,10-25-1-16,11-15 1 0,7-13-6 15,17-15 1-15,8-20-13 16,-8 4 1-16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4-28T01:58:12.14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43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04-28T01:58:43.587"/>
    </inkml:context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8848 3631 25 0,'3'12'12'0,"11"-12"-8"16,-7 0 12-16,0 0-15 0,4 4 0 15,3-1 3-15,7-3 0 16,-7 0-4-16,4 0 1 16,0 3 2-16,3-3 1 15,0 6-1-15,0-6 1 16,0 3-1-16,4-3 0 16,3 0-1-16,4 0 0 15,-4 0 0-15,11 6 1 16,0-6-1-16,3 0 1 15,1 4-1-15,2-4 0 0,1 0 0 16,0-4 0-16,-4 4-1 16,4 0 0-16,4 0 0 15,-1 4 0-15,8-4 0 16,-1 6 1-16,4-6-1 16,0 0 0-16,3 0-1 15,-6 0 1-15,6 0 0 16,1-6 0-16,6 6-1 15,-3 0 0-15,4-4 1 16,3 4 0-16,-7 0-1 16,0 0 1-16,0 0-1 15,4 0 1-15,3 0-1 16,-4 0 0-16,8 0 0 16,-4 4 0-16,-3-4 0 15,3-4 0-15,0 4 0 16,7 0 0-16,-3 0 0 0,3 0 1 15,0 0-1 1,-7 0 0-16,0 0 0 0,7 0 0 16,4-6 0-16,-1 12 0 15,1-6 0-15,-4 0 0 16,0 0-1-16,1 0 1 16,6 0 0-16,0 0 1 15,-3 0-1-15,-1 4 0 16,-3-4 0-16,1 0 0 15,2 6 0-15,8-6 1 16,-7 0-1-16,3 0 0 16,-4 0 0-16,1 0 0 0,0 0 0 15,10 3 0-15,0 0 0 16,1 0 0-16,-5-3 0 16,1 0 0-16,7 0 0 15,-4 3 1-15,0 1-1 16,0-4 0-16,-3-4 0 15,0 4 1-15,10 0-1 16,-7 0 1-16,1 0-1 16,-1 0 0-16,-3 0 0 15,3-3 1-15,4 3-1 16,-4 0 0-16,4-3 0 16,-4 3 0-16,0 0 0 15,1 0 0-15,2 0 0 16,1 0 0-16,0 3 0 15,0-3 0-15,-8 0 0 16,-2 0 0-16,6 0 0 0,0 0 0 16,-3 0 0-16,-1 0 0 15,-2 0 0-15,-1 0 0 16,4 0 0-16,-1 3 0 16,5 4 0-16,-8-4 1 15,-7 0-1-15,4 0 1 16,-1 0 0-16,-3 4 0 15,8-1 1-15,-8-6 0 16,-4 3-1-16,-10 3 1 16,4-6-1-16,-1 0 0 15,5 3-1-15,-5 4 0 0,-3-7 0 16,0 6 1-16,0 0-1 16,-3 0 1-16,-8 1-1 15,1 2 0-15,-5 1 1 16,8-7 0-16,-7 3-1 15,-3 0 1-15,-1 0-1 16,1 4 0-16,-1 2 0 16,-3-2 0-16,0-1-1 15,-4-9 1-15,-7 3 0 16,-3 4 0-16,-4-4-1 16,-7 3 1-16,-3-3-1 15,-4 0 1-15,-3 0-2 16,-1 1 1-16,-3-4-3 15,0 0 0-15,-7 0-7 0,0 0 0 16,-3-4-7 0,-8-2 0-16</inkml:trace>
  <inkml:trace contextRef="#ctx0" brushRef="#br0" timeOffset="6530.744">3538 4374 43 0,'0'0'21'0,"4"-19"-12"0,3 13 22 0,-7 6-28 16,0 0 0-16,-7-3 1 16,-4 6 1-16,-10 3-7 15,-7 4 1-15,-4 5 3 16,0-2 1-16,-6 3-4 15,6 2 1-15,4 4-1 16,-1 10 0-16,15-14 0 16,0 4 0-16,11 0 0 15,13 0 1-15,8 3 1 16,3-3 0-16,18 0 0 16,0 3 1-16,7-6-1 15,-8 3 0-15,-2 0-1 16,-15 0 0-16,0 9-1 15,-10 7 0-15,-15-3-1 16,-14 2 1-16,-13 1-5 0,-5-4 1 16,5-2-5-16,-12-4 0 15,4-12-4 1,11-4 0-16</inkml:trace>
  <inkml:trace contextRef="#ctx0" brushRef="#br0" timeOffset="6935.912">3341 4838 38 0,'7'-6'19'0,"3"6"-21"0,-10 0 33 0,0-3-29 16,0-4 1-16,0 7 2 15,0 0 1-15,0 0-7 16,0 0 0-16,-10 7 4 15,-1 2 0-15,-6-3-2 16,-5 7 1-16,1 0-3 16,-3 2 1-16,2 7-2 15,1-3 0-15,11 0 0 16,-1-7 1-16,1 4-1 16,10 3 1-16,10 6 1 15,11-6 1-15,0 6 2 16,1-6 0-16,6-4 0 15,0-5 1-15,-7 9-1 16,-3-7 0-16,-8 7-2 16,-10 3 0-16,0 6-2 0,-17 0 1 15,-11 0-3-15,-8 4 0 16,-2-10-4-16,2 0 0 16,1 0-8-16,0-13 1 15</inkml:trace>
  <inkml:trace contextRef="#ctx0" brushRef="#br0" timeOffset="7372.25">3881 4418 39 0,'-4'19'19'0,"4"25"-16"16,0-32 29-16,0 10-30 0,-7 16 1 16,3 6 0-16,-3 9 1 15,4 3-6-15,3 13 1 16,0-6 1-16,-7 0 0 15,3-10-6-15,4-12 1 16,0-7-8-16,-7-12 0 16</inkml:trace>
  <inkml:trace contextRef="#ctx0" brushRef="#br0" timeOffset="7643.729">4057 4333 38 0,'0'7'19'0,"0"21"-17"16,0-16 30-16,0-2-30 16,0 12 0-16,0 12 2 15,0 4 1-15,0 12-6 16,0 6 0-16,7 7 3 15,-7 6 1-15,4-12-6 16,3-7 1-16,3-13-9 16,-6-2 0-16,3-13-3 15,-4-10 0-15</inkml:trace>
  <inkml:trace contextRef="#ctx0" brushRef="#br0" timeOffset="7868.115">4209 4895 41 0,'7'22'20'0,"-4"15"-28"0,4-31 39 0,-7-2-37 16,7-1 1-16,-3-6-9 15,3-1 0-15,4-8 13 16,-1-10 1-16</inkml:trace>
  <inkml:trace contextRef="#ctx0" brushRef="#br0" timeOffset="8318.496">4473 4587 53 0,'11'13'26'0,"14"-7"-34"16,-11-6 56-16,-4 0-47 16,11-6 1-16,8 6 1 0,-5 0 1 15,1 0-4-15,0 0 0 16,3-3 2-16,0 3 1 15,0 0-2-15,-6 0 0 16,-1 3-2-16,-14 3 1 16,-11 4-2-16,-6 8 0 15,-4 7-2-15,-8 7 1 16,-13 5-2-16,-4 10 1 16,-3-6 0-16,0 3 1 15,6 0 1-15,5 0 0 16,9-3 3-16,1-7 0 0,4-6 3 15,10-6 0-15,10-6 0 16,11 0 1-16,14-7-2 16,11-6 1-16,0-3-4 15,3-3 1-15,8 3-6 16,-1 0 1-16,-10 3-11 16,-4 4 1-16,-17-4-3 15,-8 3 0-15</inkml:trace>
  <inkml:trace contextRef="#ctx0" brushRef="#br0" timeOffset="8722.779">3052 5848 47 0,'7'3'23'0,"14"6"-23"0,-11-9 45 0,8-3-43 15,7 3 0-15,21-3 2 16,6 0 0-16,26-3-5 16,10-7 1-16,22 1 4 15,20-17 0-15,11 7-2 16,7 4 1-16,1-1-2 16,-8 3 1-16,-11 4-5 15,-3-1 1-15,-7 4-13 16,-18-4 1-16,-13 4-4 15,-12-1 0-15</inkml:trace>
  <inkml:trace contextRef="#ctx0" brushRef="#br0" timeOffset="13287.807">8435 4659 44 0,'85'-9'22'0,"-43"-29"-25"0,-31 32 38 16,3-3-33-16,-4-7 1 0,1 3 0 15,-8 1 0-15,-3 3-4 16,-7 5 0-16,0 4 3 15,-14 4 1-15,-14 5-2 16,-22-3 1-16,-10 7-1 16,-14-4 0-16,0 13-1 15,-7-9 0-15,0 2-1 16,-4 1 0-16,14 3-2 16,-6 0 0-16,17-1-2 15,10 4 1-15,15 0 0 16,7 13 1-16,10-10 0 15,7 6 0-15,18-6 5 16,4 0 0-16,13-6 2 16,12-3 0-16,6-4 1 15,7-2 1-15,4-4-2 0,0-3 1 16,-14-3-3-16,-4 3 1 16,-7 1-2-16,-10-4 0 15,-15 9-2-15,-10 7 1 16,-11 12-1-16,-17 0 1 15,-7 3-1-15,-11 4 0 16,3-1 1-16,1 1 0 16,-1-1-1-16,1 4 1 15,6-3-1-15,1 8 1 16,10 5 0-16,8-14 1 0,9 0 0 16,1 1 1-16,18-4 2 15,10-2 0-15,14-7 0 16,11-7 0-16,3-5-1 15,4-4 0-15,21-3-3 16,0-3 1-16,0 0-8 16,0-3 1-16,0 0-8 15,-11 0 0-15,4-10-5 16,-11-3 1-16</inkml:trace>
  <inkml:trace contextRef="#ctx0" brushRef="#br0" timeOffset="13497.757">8216 5083 40 0,'0'3'20'0,"-7"9"-15"0,7-8 34 16,-3 5-35-16,-4 4 0 15,-4 2 1-15,0 10 1 16,-3 10-8-16,4-1 0 15,3 10 1-15,0 0 0 16,-4 6-14-16,4-9 0 16</inkml:trace>
  <inkml:trace contextRef="#ctx0" brushRef="#br0" timeOffset="14203.061">7045 6143 46 0,'-4'28'23'0,"-6"6"-20"0,6-24 31 16,1-1-33-16,-4 1 0 15,3 2 0-15,-6 1 0 0,10-1-2 16,-7-9 1-16,3 4 0 15,4-7 1-15,4-4-1 16,3 1 0-16,3-6-2 16,4-4 1-16,4-5-1 15,3-1 1-15,0-3-1 16,4 3 0-16,-4 0 1 16,-3 7 0-16,3 2 1 15,0 1 1-15,0 3 0 16,-3 6 1-16,0 6 0 15,-4 3 0-15,3 7-1 16,-6 6 1-16,0-3-2 16,-8 3 1-16,4 6-1 15,0 0 0-15,-3 0-2 16,-1-6 0-16,1-3-3 0,6-6 0 16,-6-7-8-1,6-12 1-15,5-10-2 0,-5 0 1 16</inkml:trace>
  <inkml:trace contextRef="#ctx0" brushRef="#br0" timeOffset="14443.899">7521 6124 48 0,'-7'9'24'15,"7"-9"-26"-15,0 0 50 0,7 0-45 16,-3 0 0-16,6 0 0 16,4 0 0-16,8 0-5 15,6-3 0-15,4 0 1 16,-8 0 0-16,5 0-7 16,-5 0 1-16,-6-1-9 15,-4 4 0-15</inkml:trace>
  <inkml:trace contextRef="#ctx0" brushRef="#br0" timeOffset="14623.159">7472 6290 47 0,'0'28'23'0,"14"-12"-14"15,-3-16 36-15,3 3-44 0,3-3 0 16,12 0-1-16,2-6 0 15,5 0-5-15,-1 6 0 16,0-4-11-16,-3 1 1 16</inkml:trace>
  <inkml:trace contextRef="#ctx0" brushRef="#br0" timeOffset="15013.145">8262 5933 41 0,'-7'28'20'0,"0"38"-11"15,7-51 24-15,0 14-31 16,0 8 1-16,-11 1 1 0,4 3 0 15,0 2-7-15,0 4 0 16,4-12-2-16,3-7 0 16,-4-9-9-16,4-19 0 15</inkml:trace>
  <inkml:trace contextRef="#ctx0" brushRef="#br0" timeOffset="15673.897">7948 4217 48 0,'-3'10'24'0,"-8"12"-25"0,7-22 40 15,-3 9-38 1,-3-6 0-16,-8 3-1 15,4 1 1-15,-4-4-2 16,4 3 1-16,-3 0 1 0,6-6 0 31,1-6-2-31,-1 0 1 16,4 0-1-16,7-1 1 16,7-5-1-16,0 2 1 15,7 1-1-15,4 3 1 16,6 3 0-16,1 3 0 0,7 0 0 15,-7 3 1-15,6 0-1 16,-2 3 0-16,-1 0 0 16,4 4 1-16,-1-1 0 15,1 4 0-15,-4-1 0 16,4 4 0-16,-7-7 0 16,3 4 0-16,0-7 0 15,0-6 0-15,-6-6-1 16,-5-7 1-16,-3-5-1 15,-7-4 1-15,-7 0-1 16,-7 0 0-16,-7 0 0 16,-7 3 1-16,-7 3-5 15,0 4 1-15,-1 12-12 16,1 0 1-16,3 9-1 16,4 0 0-16</inkml:trace>
  <inkml:trace contextRef="#ctx0" brushRef="#br0" timeOffset="16319.807">9394 5246 46 0,'-10'-6'23'0,"-18"-4"-25"16,21 7 45-16,-7 3-43 15,-8 0 1-15,-2 3 1 16,-1 0 0-16,-3 10-2 15,7 2 0-15,-1 7 1 16,8 0 1-16,0 0-1 0,7 10 1 16,0-1-1-16,4-3 0 15,-1-6-1-15,4-6 1 16,4-7-2-16,6 1 1 16,8-7-1-16,3-9 1 15,0-13-1-15,4 6 1 16,-4-2-1-16,0-1 0 15,0 0 1-15,-3 4 0 16,-4 5 0-16,0 1 0 0,0 6 0 16,0 6 1-16,0 13-1 15,8 13 0-15,-5-7 0 16,1 3 0-16,3 0-6 16,0 0 1-16,4-6-10 15,-7-9 1-15</inkml:trace>
  <inkml:trace contextRef="#ctx0" brushRef="#br0" timeOffset="16860.91">10111 5588 47 0,'-4'28'23'16,"15"-6"-17"-16,-11-22 35 0,0 0-40 15,3-10 0-15,1-5 0 16,-1-4 1-16,1-9-3 15,-4-4 0-15,0-8 2 16,0 5 0-16,3 1-1 16,1-1 0-16,3 1 0 15,0 2 0-15,0 13 1 16,4 7 0-16,-1-4-1 16,1 7 0-16,3 6 0 15,4-4 1-15,-1 7-5 16,1 0 1-16,-4 0-12 15,-4-3 0-15,1-3-1 0,0 0 1 16</inkml:trace>
  <inkml:trace contextRef="#ctx0" brushRef="#br0" timeOffset="17311.887">10541 4606 45 0,'7'16'22'0,"4"37"-23"15,-11-44 43-15,0 4-40 16,-4 3 0-16,1-4 0 15,-1 4 1-15,1-4-4 16,-1 1 0-16,0-4 3 16,1-5 0-16,3 2-1 15,0-6 0-15,0 0-1 16,3-6 1-16,5-4-2 16,-1-6 1-16,3 1 0 15,1-1 0-15,3-3-1 16,4 0 1-16,-1 4-1 15,1 5 1-15,-1 1 1 16,1 0 0-16,-4 9-1 0,0 9 1 16,0 0-1-16,-3 7 0 15,3 6-1-15,-3 3 0 16,3 3-4-16,0 7 0 16,-4-16-11-16,-2-7 1 15</inkml:trace>
  <inkml:trace contextRef="#ctx0" brushRef="#br0" timeOffset="17792.824">11031 4637 48 0,'-3'13'24'0,"3"-4"-17"0,0-9 36 16,0 0-41-16,7 0 1 15,3 0 0-15,8 0 0 16,3 0-6-16,8 0 0 16,2 4-2-16,1 2 1 0,0-3-12 15,-4 0 1-15,-7-6-2 16,0 3 1-16</inkml:trace>
  <inkml:trace contextRef="#ctx0" brushRef="#br0" timeOffset="18001.791">11557 4418 60 0,'-4'19'30'0,"-10"59"-45"16,11-59 64-16,-1 19-51 15,1 9 1-15,-1 9-13 16,1 13 0-16,-4 0 6 0,7-3 1 16</inkml:trace>
  <inkml:trace contextRef="#ctx0" brushRef="#br0" timeOffset="18616.901">11864 5302 39 0,'-4'22'19'0,"1"-9"-9"0,3-7 26 0,0-3-31 16,3 0 0-16,-3-3 1 16,4 0 0-16,7 0-10 15,3 0 0-15,14-3 2 16,4 3 1-16,10-3-9 15,0 0 0-15,-3-13-6 16,-7 4 0-16</inkml:trace>
  <inkml:trace contextRef="#ctx0" brushRef="#br0" timeOffset="18819.555">11839 5619 69 0,'4'25'34'0,"13"3"-41"16,-13-21 69-16,7-1-62 15,6-3 1-15,11 0-4 16,8 0 1-16,-1 0-5 0,-3 4 0 16,-4-7-13-16,-3 0 1 15</inkml:trace>
  <inkml:trace contextRef="#ctx0" brushRef="#br0" timeOffset="20328.311">13409 5437 53 0,'0'0'26'0,"-7"-3"-20"0,4 3 27 15,-5-6-33-15,-6-1 0 16,-7-2-1-16,-7 3 1 16,-7 3 0-16,-4 3 1 15,-3 3-2-15,-1 12 0 0,4 10-1 16,11 1 1-16,0 5 0 15,7 7 0-15,0-7 0 16,10-6 0-16,4 6 1 16,3 1 0-16,12-7 2 15,6-13 0-15,10 1-1 16,8-10 1-16,3-6-1 16,1 0 0-16,-1-10-1 15,0-6 1-15,-3-6-1 16,-7 0 0-16,-4 6-1 15,-4 4 1-15,-2 5 0 16,-5 10 0-16,1 10 0 16,-4-4 1-16,3 19-1 15,1 13 1-15,0 6-1 16,3-4 0-16,7-2-2 16,0 0 1-16,-3-4-8 15,-1-12 1-15,4-12-7 0,4-1 0 16</inkml:trace>
  <inkml:trace contextRef="#ctx0" brushRef="#br0" timeOffset="20733.968">13984 5713 56 0,'11'13'28'0,"10"-23"-30"16,-11 7 51-16,1 3-49 16,3 0 1-16,7 3 0 15,8 0 0-15,6 0-4 0,4 1 1 16,3-1-6-16,-3-3 0 15,-4-3-9-15,-7-4 1 16</inkml:trace>
  <inkml:trace contextRef="#ctx0" brushRef="#br0" timeOffset="20945.525">14206 5547 46 0,'-3'41'23'16,"3"21"-21"-16,-4-49 34 0,1 12-35 15,-1 6 1-15,-3 4-2 16,4 6 1-16,-1-1-7 16,1 1 1-16,3-10-8 15,7-15 0-15</inkml:trace>
  <inkml:trace contextRef="#ctx0" brushRef="#br0" timeOffset="21484.362">14951 5588 56 0,'-14'3'28'0,"-29"-6"-34"0,33-4 47 15,-8 4-41-15,-7 0 1 16,1 3 0-16,-1 3 0 0,-3 7-1 15,3 8 0 1,4 4 1-16,3 7 0 0,4 2 0 16,4 3 0-16,-1 4-1 15,7-7 0-15,4-2-1 16,8-4 1-16,2-13-1 16,8-5 0-16,3-4-1 15,4-6 1-15,-1-10 0 16,-3-3 1-16,-3 1-1 15,-4-10 1-15,0 6-1 16,-3 9 1-16,-1-5 0 16,-2 5 0-16,-1 4 0 15,0 9 1-15,0 7-1 16,0 2 1-16,0 7-1 16,0 0 1-16,0 3-5 15,7-7 1-15,-3 4-6 16,3-3 0-16,3-4-6 0,5-2 0 31</inkml:trace>
  <inkml:trace contextRef="#ctx0" brushRef="#br0" timeOffset="21785.41">15247 5958 46 0,'0'3'23'0,"-3"-10"-24"0,3-2 41 0,0 3-39 15,0-10 1-15,0-3 1 16,0-9 0-16,3 3-4 16,4 0 1-16,0-3 2 15,0-1 1-15,4 1-1 16,-1 0 0-16,8 0 1 15,3 3 0-15,7 0 0 16,1 6 0-16,2 3-4 16,5 7 0-16,-5 6-9 15,-6 3 0-15,-4-7-8 16,-7 7 1-16</inkml:trace>
  <inkml:trace contextRef="#ctx0" brushRef="#br0" timeOffset="22191.987">15988 5632 45 0,'-11'28'22'0,"8"-9"-11"15,6-13 34-15,1-3-42 16,3 3 1-16,7-3 2 16,7 7 0-16,7 2-8 15,8 1 1-15,2-1 2 16,-2-2 1-16,3-4-6 16,-1 3 1-16,-6-5-16 15,-4-11 1-15</inkml:trace>
  <inkml:trace contextRef="#ctx0" brushRef="#br0" timeOffset="22385.724">16210 5591 49 0,'4'47'24'0,"-11"34"-23"0,3-56 31 15,1 10-35-15,3 12 1 16,0 9-4-16,0-9 0 0,0 0-3 16,0-15 0-16</inkml:trace>
  <inkml:trace contextRef="#ctx0" brushRef="#br0" timeOffset="22970.136">17004 5572 42 0,'-7'9'21'0,"3"1"-16"0,1-7 31 16,-8 0-35-16,-3 3 0 16,-4 1 0-16,-6 2 0 15,3 7-2-15,-1-1 1 16,-2 4 1-16,-1 9 0 15,0 4 0-15,4-1 0 16,4 0-1-16,6 1 0 16,4-1 0-16,3-3 0 0,8-6-1 15,6-6 1-15,5-10-1 16,-1-6 1-16,7-6 0 16,0-7 0-16,0-5-1 15,4-7 1-15,-4-1-1 16,-3 1 1-16,-1 7 0 15,-3-1 0-15,-3 3 0 16,0 10 0-16,-4 12 1 16,0 7 1-16,0 2 0 15,0 1 0-15,0 3-1 16,3 6 0-16,5 3-1 16,-1 7 1-16,0-1-5 15,3 1 0-15,1-10-8 16,0-10 0-16,-1 1-3 15,1-10 0-15</inkml:trace>
  <inkml:trace contextRef="#ctx0" brushRef="#br0" timeOffset="23331.53">17417 6008 43 0,'0'19'21'0,"-11"6"-24"0,11-25 41 0,0 0-36 16,0 3 1-16,0-9 1 16,-3-4 1-16,6-9-6 15,-3-3 0-15,0-3 3 16,0 0 1-16,0-6-2 15,4-10 0-15,-1 3-1 16,4 7 1-16,0 0-1 16,4 6 1-16,-1 0 0 15,5 6 0-15,2 6-1 16,4 7 1-16,0 6-3 16,1 3 0-16,2 0-6 15,-2 0 1-15,-1 4-9 16,0-17 0-16</inkml:trace>
  <inkml:trace contextRef="#ctx0" brushRef="#br0" timeOffset="23782.192">17854 5133 53 0,'14'22'26'0,"-3"-19"-26"0,-8-3 46 0,4 3-43 16,0-3 0-16,4 0 2 15,-4-3 0-15,4 0-6 16,10 3 0-16,-4 0 3 15,1-3 1-15,-4 3-2 16,-3 0 1-16,-1 0-4 16,-10 0 1-16,-3 0-1 15,-1 6 0-15,-3 7 1 16,-3 2 0-16,-1 1-1 16,4 3 1-16,-4 3 2 15,8 0 0-15,-1 0 1 16,1 0 0-16,3-1-1 15,7-5 1-15,4 0-1 16,6-4 1-16,11-8-6 16,4-1 1-16,0 0-10 15,0-3 1-15,-8-3-7 0,5 6 0 16</inkml:trace>
  <inkml:trace contextRef="#ctx0" brushRef="#br0" timeOffset="24143.167">18337 5929 49 0,'-3'7'24'0,"6"-10"-17"16,-3 3 41-16,7 0-46 15,8 3 1-15,2-3 2 16,4 0 0-16,4 3-7 15,7-3 0-15,0-3 2 16,-1 3 1-16,-2 0-7 16,-1-3 1-16,0-1-14 0,-14-8 1 15</inkml:trace>
  <inkml:trace contextRef="#ctx0" brushRef="#br0" timeOffset="24337.024">18482 5748 49 0,'-3'47'24'0,"-8"28"-20"0,11-53 34 0,0 9-39 16,0 10 1-16,0 0-7 15,0-4 1-15,0-5-5 16,3-14 0-16</inkml:trace>
  <inkml:trace contextRef="#ctx0" brushRef="#br0" timeOffset="24922.903">19216 5807 44 0,'-11'19'22'0,"15"-25"-15"0,-4 6 30 16,0-7-36-16,-4 1 1 16,-6 9 0-16,-4-3 0 15,-4 0-3-15,-7 3 1 16,4 7 1-16,-4-4 0 16,1 3-1-16,2 4 1 0,1 3-1 15,4-1 1-15,3 7-2 16,7 7 0-16,3-1 0 15,8-3 0-15,3-3-1 16,3-3 1-16,8-10 0 16,3-3 0-16,4-6 0 15,-1-3 1-15,1-13 0 16,-4-2 0-16,-3-1 0 16,3 0 0-16,-3 0 0 15,-1 4 0-15,-3 2 0 16,-3 7 1-16,0 6-1 15,-1 6 1-15,-3 3 0 16,0 16 0-16,0 1 0 16,0-1 0-16,0-3-2 15,4 0 0-15,0 3-5 16,3-3 0-16,0-4-9 0,3-8 1 16</inkml:trace>
  <inkml:trace contextRef="#ctx0" brushRef="#br0" timeOffset="25253.362">19590 6158 42 0,'0'19'21'0,"-4"-22"-15"0,4-3 32 0,4-7-36 15,-4 1 1-15,0-17 0 16,0-5 1-16,0 3-5 16,0-4 1-16,0 7 3 15,0 0 0-15,7-1 0 16,0 14 1-16,0-1-1 16,4 4 1-16,3 2-1 15,3 4 0-15,1 3-5 16,3 0 1-16,-3 3-6 15,-1 3 1-15,-3-3-10 16,1-3 0-16,2-10-3 16,1-3 1-16</inkml:trace>
  <inkml:trace contextRef="#ctx0" brushRef="#br0" timeOffset="25717.625">20013 5177 62 0,'11'15'31'0,"10"-5"-42"0,-14-10 65 16,3 3-52-16,1-3 0 15,3 0 0-15,0-3 1 0,4-3-4 16,7 6 1-16,3 0 1 15,0-7 1-15,0 4-1 16,-7 3 0-16,-3-6-1 16,-7 3 0-16,-8 6-2 15,-3 3 1-15,-7 0-2 16,-7 4 1-16,0 2-2 16,-4 1 1-16,1 3-1 15,3-4 1-15,-1 4 0 16,5-4 0-16,3 7 1 15,0-6 0-15,3-4 2 16,8 4 0-16,3 6 1 16,3-1 1-16,8-5 0 15,3 3 1-15,4-1-1 16,-4-2 0-16,0-1 0 16,-7 1 0-16,-3 3-2 15,-15-4 0-15,-6 4-6 0,-18-1 0 16,3 4-11-16,-7-9 1 15</inkml:trace>
  <inkml:trace contextRef="#ctx0" brushRef="#br0" timeOffset="26095.357">20676 5904 57 0,'0'10'28'0,"-3"-10"-24"16,3 0 45-16,0 0-45 16,0 0 1-16,3-7 1 15,1 7 0-15,6 0-9 16,8 0 1-16,7 0 2 16,14 4 0-16,-1-1-7 0,1-3 1 15,-7 0-10-15,-4-7 0 16,-7-8-4-16,0-4 0 15</inkml:trace>
  <inkml:trace contextRef="#ctx0" brushRef="#br0" timeOffset="26276.131">20775 5663 49 0,'4'47'24'0,"-1"12"-24"0,-3-40 45 0,0 13-45 0,4 8 1 0,3 11-4 16,0-1 1-16,3-6-4 16,1-4 0-16,0-11-9 15,-1-11 1-15</inkml:trace>
  <inkml:trace contextRef="#ctx0" brushRef="#br0" timeOffset="26679.85">21534 6265 46 0,'-11'6'23'0,"7"-3"-14"0,4-3 37 0,0 0-43 16,4 3 0-16,3 1 0 16,4-1 0-16,3 0-6 15,7 3 0-15,7 4-4 16,4-4 1-16,-4-3-11 16,-7 0 1-16</inkml:trace>
  <inkml:trace contextRef="#ctx0" brushRef="#br0" timeOffset="26920.273">21999 6346 53 0,'7'13'26'0,"7"-10"-30"0,-7-3 41 15,1 0-38-15,2 0 0 16,1 0-3-16,3-3 0 16,3 0 1-16,1-3 0 15,3 2-10-15,4-5 1 16,0 0-2-16,-4-4 1 16</inkml:trace>
  <inkml:trace contextRef="#ctx0" brushRef="#br0" timeOffset="27184.638">22518 6387 48 0,'7'19'24'0,"7"-19"-29"16,-7-3 50-16,0 3-45 15,0-3 0-15,0 3-1 16,4-10 1-16,-1 7-1 16,4 0 1-16,1 3-4 15,-5 0 0-15,1 0-7 16,-1-3 0-16,4 0-3 16,-3-3 1-16</inkml:trace>
  <inkml:trace contextRef="#ctx0" brushRef="#br0" timeOffset="27401.28">23068 6387 56 0,'32'35'28'0,"-4"-26"-31"0,-17-6 58 0,-1 0-56 16,4 1 0-16,1-1-9 16,-5-3 1-16,1 0-3 15,-11 0 1-15</inkml:trace>
  <inkml:trace contextRef="#ctx1" brushRef="#br1">10322 3135 0</inkml:trace>
  <inkml:trace contextRef="#ctx0" brushRef="#br1" timeOffset="32280.36">15755 5133 29 0,'25'-16'14'0,"3"4"-4"0,-21 9 14 16,-3-4-22-16,-1-2 0 0,-3-1 1 16,0-2 0-16,-7-4-4 15,-7 4 0-15,0-1 2 16,-4 7 1-16,-10-4-1 16,-7 4 0-16,-8 6-1 15,-3 0 1-15,-3 16-2 16,-4 3 0-16,-3 9-1 15,-4 6 0-15,10 13-2 16,8 16 0-16,3 9-1 16,4 19 1-16,3 0 1 15,11 10 0-15,14 15 1 16,7-13 0-16,7-9 4 16,14-9 0-16,11-19 2 0,10-16 1 15,15-9 1-15,10-23 0 16,3-21 0-16,-3-16 0 15,-3-31-3 1,3-9 1-16,0-13-3 0,-11-10 0 16,-10-3-7-16,-7 1 0 15,-11-4-8-15,0 3 1 16</inkml:trace>
  <inkml:trace contextRef="#ctx0" brushRef="#br1" timeOffset="33210.525">14058 4995 22 0,'0'0'11'0,"0"0"-7"0,0 0 8 16,-3 0-12-16,-8-3 0 16,-3 3 1-16,-11-3 1 15,-3 3-1-15,-7 9 0 16,-8 10 0-16,-6 3 1 16,-4 9-1-16,0 4 1 15,4 9-4-15,10 12 1 16,4 16-2-16,7 10 1 15,10 2-1-15,7 14 1 16,11 2 0-16,14 3 1 0,15-18 6 16,6-16 0-16,7-22 1 15,4-12 1-15,4-35 1 16,-1-19 0-16,0-25-2 16,-3-13 1-16,-7-15-8 15,-4-19 0-15,4-15-11 16,0-4 1-16</inkml:trace>
  <inkml:trace contextRef="#ctx0" brushRef="#br1" timeOffset="34051.545">18313 5026 22 0,'53'-25'11'0,"-22"-9"-1"0,-27 21 6 16,-4-9-14-16,-4 0 0 16,-10 3 1-16,-7-9 0 15,-14 3-3-15,-22 3 0 16,-10 3 3-16,0 7 1 15,-10 2-2-15,-8 20 1 16,-10 9-1-16,0 21 0 16,10 11-2-16,7 14 1 0,4 20-3 15,11 31 0-15,13 10 0 16,11 15 0-16,29 9 0 16,10 4 1-16,25-22 2 15,20-13 0-15,15-28 3 16,15-22 0-16,-1-25 1 15,3-29 0-15,11-15-1 16,-6-25 1-16,-1-34-3 16,-11-36 1-16,-13-17-4 15,-22-11 1-15,-17-15-11 16,-11-6 0-16,-18-3-3 16,-7-1 0-16</inkml:trace>
  <inkml:trace contextRef="#ctx0" brushRef="#br1" timeOffset="34920.799">20574 4970 41 0,'11'-32'20'0,"-29"-30"-25"0,7 46 37 0,-10 0-32 16,-7 1 0-16,-14 2 1 15,-11 7 0-15,0 6-1 16,3 9 1-16,-2 20 0 16,-12 5 0-1,-38 82-1 1,17 22 1-16,7 9-1 16,29 20 0-16,24-11-1 15,18-2 0-15,21-19 1 16,15-16 0-16,13-28 0 15,14-25 1-15,15-25-2 16,14-29 1-16,10-24 0 16,-3-26 1-16,-18-22-1 0,-7-27 0 15,-18-11-7-15,-21-11 1 16,-24-20-5-16,-15-12 0 16</inkml:trace>
  <inkml:trace contextRef="#ctx0" brushRef="#br0" timeOffset="45745.033">24232 5572 24 0,'0'16'12'0,"0"-16"-10"16,0 0 13-16,0-7-11 15,0 4 1-15,-3 0 3 0,-1 3 1 16,1 0-9 0,-1 3 1-16,1 7 6 0,-1-10 1 15,1 3-2-15,3 0 0 16,0 0-2-16,0 0 1 16,0-3-4-16,10-3 1 15,8-6-2-15,10-1 1 16,11 1-5-16,7-10 1 15,0 3-6-15,3-6 1 16,4 0-7-16,-7 4 0 16</inkml:trace>
  <inkml:trace contextRef="#ctx0" brushRef="#br0" timeOffset="46001.182">23992 5973 57 0,'4'25'28'0,"-4"-3"-28"16,7-19 53-16,11-6-51 16,13-3 0-16,12 0 1 15,10-10 0-15,7-3-4 16,7 0 0-16,-7 1-2 15,0 8 1-15,-4 1-9 16,-14 6 1-16,-6-4-9 16,-8 4 1-16</inkml:trace>
  <inkml:trace contextRef="#ctx0" brushRef="#br0" timeOffset="47637.111">25799 5456 17 0,'-4'9'8'0,"-6"1"6"16,10-10 4-16,-4 0-12 15,0 0 0-15,1 3 3 0,-1-3 1 16,1 0-11-16,-1 0 0 16,1 3 9-16,-1 6 1 15,1-2-3-15,3-1 0 16,-4 0-2-16,4 0 1 15,0-2-1-15,0 2 0 16,7-3-1-16,0 3 0 16,-3-6-1-16,3 0 0 15,4 3 0-15,-1-3 0 16,-3 0-2-16,0 4 1 16,0-4-1-16,0 0 0 0,-3 0 0 15,-4 0 0-15,3 0-1 16,-3 0 0-16,7 0 0 15,-3 3 1-15,-4-3-1 16,0 0 0-16,0 0 0 16,0 0 0-16,0 0 0 15,0 0 0-15,0 0 0 16,0 0 1-16,0 0-1 16,0 0 1-16,0 0-1 15,0 0 1-15,0 0 0 16,0 0 1-16,0 0-1 15,0 0 1-15,4 0 0 16,3 0 1-16,3 0 0 16,4 0 0-16,14-3 0 15,15-1 1-15,13 1-1 16,22 3 1-16,24-12-1 0,25-10 1 16,25 0-2-16,17-10 1 15,-3 7-2-15,14 3 1 16,-11 1-2-16,-14 5 0 15,-24 0-5-15,-8 13 1 16,-20 3-9-16,-15 3 1 16,-21-9-7-16,-14 3 0 15</inkml:trace>
  <inkml:trace contextRef="#ctx0" brushRef="#br0" timeOffset="49317.985">26829 4822 41 0,'14'-3'20'0,"0"-12"-6"16,-10 8 22-16,-1-5-33 15,1-10 0-15,-4 0 2 16,0-3 0-16,-7 0-7 15,-4 3 0-15,-3 3 4 16,-4 6 1-16,4 4-3 16,0 6 1-16,0-6-1 15,-4 9 0-15,1 9 0 16,-1 7 1-16,-3 6-1 16,3-1 0-16,4 8 0 15,7-7 1-15,3 9 0 0,8-3 0 16,3-3-1-16,4 4 1 15,3-4-1-15,0-3 1 16,-4-7-1-16,5 1 1 16,-1-4-2-16,0-5 1 15,0-4-1-15,-4-6 1 16,1-10-1-16,0-2 1 16,-1-7-1-16,1 3 1 15,-1 0-1-15,1 0 1 0,-4 3 0 16,4 4 1-16,-4 6-1 15,3 3 1-15,-3 3 0 16,4 6 0-16,-4 6-1 16,3 7 0-16,-2 9 0 15,-1-9 0-15,0 3-2 16,0 3 0-16,3 0-10 16,-3-3 1-16,0-3-6 15,4 0 1-15</inkml:trace>
  <inkml:trace contextRef="#ctx0" brushRef="#br0" timeOffset="49815.529">25880 6130 48 0,'0'38'24'0,"-14"24"-27"15,10-52 40-15,1 18-36 16,-1 0 0-16,1 7 1 16,-4 6 0-16,-1 2-3 15,1 8 0-15,0-11 0 16,-3-8 0-16,6-4-8 16,1-9 0-16,10-7-5 15,10-15 0-15</inkml:trace>
  <inkml:trace contextRef="#ctx0" brushRef="#br0" timeOffset="50054.283">26197 6274 58 0,'0'3'29'0,"21"-9"-37"0,-10 6 56 0,3-3-48 16,11 3 0-16,3-3-4 15,11 6 1-15,7 0-2 16,3-3 1-16,1-6-12 16,-8-7 0-16</inkml:trace>
  <inkml:trace contextRef="#ctx0" brushRef="#br0" timeOffset="50444.889">27171 6494 46 0,'0'19'23'0,"3"-16"-22"0,-3-6 34 16,-3-7-32-16,-1-2 0 15,1-10 2-15,-1-10 0 16,4-2-6-16,0-1 0 15,7-2 4-15,0-4 1 0,4 3-2 16,3-2 1-16,4 15 0 16,-1-1 0-16,12 8-1 15,9 2 1-15,5 7-4 16,-1 5 1-16,-3-5-6 16,3 9 0-16,-10-3-13 15,-7 3 1-15</inkml:trace>
  <inkml:trace contextRef="#ctx0" brushRef="#br0" timeOffset="50851.092">28416 5945 41 0,'11'19'20'0,"-1"15"-8"0,-3-24 24 15,4 2-34-15,7 4 1 0,-4 3 0 16,0 9 1-16,-3 10-6 16,-8-1 0-16,-3 10 2 15,-11 7 1-15,-6-4-10 16,-1-3 0-16,-10-6-6 15,0-10 0-15</inkml:trace>
  <inkml:trace contextRef="#ctx0" brushRef="#br0" timeOffset="51585.058">30071 5431 42 0,'7'34'21'0,"0"16"-14"0,-7-43 33 16,0 8-39-16,0 11 0 16,0 5 1-16,0 19 1 0,0 13-4 15,3 21 1-15,-3 7 2 16,0-6 0-16,0 0-3 16,-3-7 0-16,3-12-7 15,-4-10 0-15,1-15-7 16,6-13 0-16</inkml:trace>
  <inkml:trace contextRef="#ctx0" brushRef="#br0" timeOffset="51990.858">30424 6146 42 0,'7'22'21'0,"-4"-19"-21"0,-3-3 33 15,0 0-30-15,0-10 0 16,0-2 1-16,0-1 0 16,0 4-5-16,0-4 0 0,0-12 4 15,4 7 0-15,-1-4-2 16,4 0 1-16,4 3 0 16,3 9 0-16,4-2-1 15,-1 6 0-15,1 9 0 16,0 6 0-16,-4-3-6 15,3 4 1-15,-3 2-12 16,-3-2 0-16</inkml:trace>
  <inkml:trace contextRef="#ctx0" brushRef="#br0" timeOffset="52321.133">31016 5440 54 0,'11'41'27'0,"-11"15"-28"0,0-37 42 15,0 13-40-15,-4 15 0 16,1 15 1-16,3 17 1 16,0 5-4-16,0 4 1 15,0 9 0-15,-4-6 1 16,4-9-6-16,0-13 0 0,0-6-11 16,4-19 0-16,-1-16 0 15,1-13 0-15</inkml:trace>
  <inkml:trace contextRef="#ctx0" brushRef="#br0" timeOffset="52726.211">31701 5726 43 0,'-4'15'21'0,"4"45"-26"0,0-41 43 16,-7-4-36-16,-7 10 0 16,-7 4 1-16,-7 2 0 15,-8 7-5-15,1-16 1 16,3 0 2-16,0-4 1 15,4 1-1-15,7-3 1 16,7-4 0-16,3 1 0 16,8-1 1-16,6 4 1 15,8 0-1-15,7 0 1 16,6-1-1-16,1 4 0 0,3-3-2 16,-3-1 1-16,0 4-4 15,-4-3 0-15,-4 6-7 16,-2-3 1-16,-1-7-9 15,-7-6 0-15</inkml:trace>
  <inkml:trace contextRef="#ctx0" brushRef="#br0" timeOffset="53102.019">32480 5293 51 0,'7'53'25'0,"-14"51"-25"0,4-89 41 16,-1 20-38-16,-6 9 0 16,-4 28 1-16,-1 16 1 15,1-1-6-15,0 17 0 16,-3 21 4-16,2 7 1 16,1-13-3-16,4-18 0 0,-1-17-5 15,1-12 1-15,3-15-14 16,-1-26 1-16,1-12-2 15,7-16 1-15</inkml:trace>
  <inkml:trace contextRef="#ctx0" brushRef="#br0" timeOffset="57637.618">2861 8915 49 0,'11'31'24'0,"-4"22"-12"0,-4-40 25 15,-3 6-35-15,0 9 1 16,-3 3 0-16,-4 4 0 16,7 6-4-16,-7 6 0 15,3 3 2-15,4 0 1 16,0 0-3-16,0-3 1 15,0-6-4-15,0-10 1 16,0-3-7-16,-7-6 0 16,3-9-7-16,4-10 1 0</inkml:trace>
  <inkml:trace contextRef="#ctx0" brushRef="#br0" timeOffset="58025.188">2741 8711 31 0,'-10'0'15'0,"-1"-19"-3"15,11 13 19-15,0 3-26 16,-7 0 0-16,7 3 4 15,0 0 1-15,7 0-12 16,4 0 0-16,-1 3 7 0,4 0 1 16,4 0-3-16,3 3 1 15,14-3-2-15,1 4 1 16,9-4-1-16,-6 3 1 16,11 0-1-16,-8 4 1 15,-3 2-2-15,-7 4 1 16,-11 3-3-16,-11 6 0 15,-13 9-2-15,-8 7 0 16,-6 0-3-16,-12 3 0 16,-6-7-3-16,-4-2 1 15,0-7-9-15,8-3 0 0</inkml:trace>
  <inkml:trace contextRef="#ctx0" brushRef="#br0" timeOffset="58447.354">3221 9319 46 0,'0'3'23'0,"-11"-15"-25"0,11 12 34 0,-7-3-33 16,4 0 1-16,-8 3-1 0,1 0 1 16,-8 3 0-16,7 3 1 15,-6 3-1-15,6 7 1 16,1 3-2-16,6 6 1 15,-3 3-2-15,-4-6 0 16,11 9-1-16,4-2 1 16,3-11 0-16,0-2 0 15,4 0 2-15,-1-10 0 0,1-6-1 16,-1-3 0-16,1-6-5 16,-4-10 0-16,4 3-5 15,-1-9 1-15</inkml:trace>
  <inkml:trace contextRef="#ctx0" brushRef="#br0" timeOffset="58866.286">3330 9335 43 0,'7'16'21'0,"-3"-4"-20"0,-4-9 40 0,0 0-39 16,0 7 1-16,0-1 2 16,0 1 1-16,0-4-7 0,0 0 1 15,0 0 4-15,0-2 0 16,7-1-2-16,-7 0 1 16,3 0-2-16,4 0 0 15,4 0-3-15,0 4 1 16,-4 2-1-16,14 7 1 15,-11 6-1-15,5-1 0 16,-1 1 0-16,-4-9 0 16,1 0 1-16,3-1 1 15,0-3 0-15,0-5 1 16,4-1 0-16,-8-10 0 0,8-2 0 16,-7-3 0-16,-1-4-2 15,1-6 1-15,-1 3-4 16,-6 3 0-16,3 1-4 15,-7-4 0-15,0 3-8 16,0-3 1-16</inkml:trace>
  <inkml:trace contextRef="#ctx0" brushRef="#br0" timeOffset="59513.407">3602 9460 33 0,'-4'19'16'0,"8"9"-8"15,3-21 22-15,-7 2-28 16,0 4 0-16,0-1 2 16,7 1 0-16,-7-4-4 15,4-3 1-15,6 1 4 16,1-4 0-16,6-10-1 0,-6-5 0 16,7-10-2-16,-8-3 1 15,4-6-2-15,0-4 0 16,-10-3-6-16,-4 1 0 15,-4 2-6-15,4 4 1 16,-7-7-6-16,-3 10 1 31</inkml:trace>
  <inkml:trace contextRef="#ctx0" brushRef="#br0" timeOffset="59933.415">3937 9454 57 0,'4'9'28'0,"3"1"-34"15,-7-10 55-15,7 0-47 16,3 0 0-16,1-3 0 15,3-4 1-15,4 1-4 16,-1 3 0-16,-3-6 2 16,4-7 0-16,-11-3-1 15,4 3 0-15,-11-2-1 16,0-1 0-16,0 6-1 16,0 1 1-16,-11 2-2 0,4 10 1 15,0 7 0-15,3 8 0 16,-3 1 0-16,4 6 0 15,3 6 1-15,3 7 0 16,8-1 1-16,3-6 0 16,0 1-1-16,4-7 1 15,-1-1-3-15,5-8 0 16,2-7-6-16,4-3 1 16,4-9-7-16,4-3 0 15</inkml:trace>
  <inkml:trace contextRef="#ctx0" brushRef="#br0" timeOffset="60204.15">4466 9467 40 0,'7'25'20'0,"-7"-3"-19"16,0-19 34-16,0 0-33 16,0 0 0-16,0-3 2 15,0-6 1-15,0-4-6 16,0-5 1-16,0 2 4 15,0-3 0 1,11-12 0 0,10 3 0-16,7-3 0 15,4 3 0-15,0 6-2 16,-4-3 1-16,-7 6-4 16,-3 7 0-16,-4 0-7 0,0 9 0 15,-11 3-10-15,-6 9 0 16</inkml:trace>
  <inkml:trace contextRef="#ctx0" brushRef="#br0" timeOffset="60955.52">3888 9950 58 0,'17'31'29'0,"19"-31"-33"0,-29 3 48 0,0-3-42 15,3 0 0-15,-10 0-1 16,-7 3 0-16,4 3-2 16,-15 4 0-16,-3 5 1 15,-7 4 0-15,-1 0-1 16,-2 3 0-16,2-3 0 15,8 0 1-15,0 6 0 16,3-6 0-16,8-1 0 16,6 1 0-16,8 0 1 15,6 0 0-15,8 0 0 16,3-4 0-16,-3 1-1 16,-4 0 1-16,-3-4-1 15,-1 1 0-15,-13 2-1 0,-4 11 1 16,-8-1-2-16,-2-3 1 15,-1 6-1-15,4-6 0 16,-7-3 1-16,10-4 0 16,4-2 0-16,0-4 0 15,7 1 0-15,7-4 1 16,11-3 0-16,-7 0 0 16,10-6 0-16,7 0 1 15,-3-7 0-15,3-2 0 16,0-4 0-16,11-6 1 15,-11-3-1-15,4 0 1 0,0-3-1 16,-4 3 0-16,0 0-1 16,-7 3 0-16,-7 0-1 15,0 3 1-15,-3 3-1 16,0 4 0-16,-11 2 1 16,-7 7 0-16,3 10 0 15,-3 2 0-15,0 3 0 16,3 4 0-16,-3 6 1 15,4-3 0-15,3 6 0 16,3 3 0-16,4 0 0 16,-3 1 0-16,3-7 0 15,4-4 0-15,-1-2-1 16,-3-6 0-16,4-1-4 16,3-6 1-16,0-6-7 15,7 0 0-15,0-10-7 0,-3-2 0 16</inkml:trace>
  <inkml:trace contextRef="#ctx0" brushRef="#br0" timeOffset="61242.101">4374 10492 43 0,'11'22'21'0,"-18"-13"-18"0,7-6 34 15,0-3-36-15,0 0 0 16,-4 0 2-16,4 0 1 0,0 0-4 15,0-6 0 1,0-3 2-16,0-1 1 0,0-2 0 16,4 2 0-16,3-2-1 15,4 3 0-15,-4-1-1 16,3 4 1-16,1 0-1 16,-1-1 0-16,1-2-5 15,0 3 0-15,6-1-7 16,-6 1 1-16,3-3-7 15,0-1 0-15</inkml:trace>
  <inkml:trace contextRef="#ctx0" brushRef="#br0" timeOffset="61405.12">4646 10439 44 0,'7'28'22'0,"-3"0"-19"0,3-22 37 16,-7 4-40-1,0-4 1-15,0 0-1 0,0 1 1 16,0-4-4-16,0 0 1 16,0-3-4-16,0-3 1 15,0-10-9-15,0-6 1 16</inkml:trace>
  <inkml:trace contextRef="#ctx0" brushRef="#br0" timeOffset="61585.251">4643 10313 39 0,'0'13'19'0,"0"-4"-21"15,0-9 28-15,0 0-26 16,3 3 0-16,4-3-2 16,-3-3 0-16,3 0-2 15,3 3 1-15,-6-3-7 16,3-3 0-16</inkml:trace>
  <inkml:trace contextRef="#ctx0" brushRef="#br0" timeOffset="61914.476">4791 10348 49 0,'21'12'24'0,"11"-12"-29"15,-15 0 47-15,4-3-43 16,1-3 0-16,-5 0 1 0,4-4 0 15,-10-2 0-15,7-1 1 16,-8 4-2-16,-10-7 1 16,0 3 0-16,-7 4 1 15,-3 3-2-15,-8 3 1 16,4 9-1-16,-7 3 1 16,3 7 0-16,7 6 0 15,1 0 0-15,3 6 0 16,14 7 0-16,3-1 1 15,1-6-3-15,10 1 1 0,0-7-5 16,1-7 1-16,2-5-4 16,1-4 1-1,3-9-5-15,0-10 0 0,1-9 1 16,2-9 1-16</inkml:trace>
  <inkml:trace contextRef="#ctx0" brushRef="#br0" timeOffset="62185.052">5271 10166 28 0,'0'-6'14'0,"-8"9"-14"16,5-3 30-16,-4 6-29 16,-4 3 1-16,1 4 0 15,-11 6 1-15,3 3-4 16,0-3 1-16,4-1 3 16,4 1 1-16,3 0-1 15,7-3 1-15,7-1 0 16,7-2 1-16,3-4-1 0,1 4 1 15,3-7-2-15,7 0 1 16,-6 4-3-16,-8 2 1 16,0 7-3-16,-11 0 1 15,-6 0-5-15,-8 3 1 16,-6 3-8-16,-22 0 0 16,0-6-3-16,7-4 0 15</inkml:trace>
  <inkml:trace contextRef="#ctx0" brushRef="#br0" timeOffset="62907.55">5793 9363 47 0,'-4'25'23'0,"4"7"-20"0,0-32 44 16,0 3-45-16,0 0 1 16,0 0 0-16,0 0 1 15,0 0-4-15,0 0 0 16,0 1 3-16,0-4 0 15,0 0-2-15,0 0 1 16,0 0-1-16,0 0 0 16,0 0-2-16,0 0 1 15,0 0-1-15,0 0 0 0,0 0 0 16,0-7 0-16,0 7-1 16,0 0 1-16,0 0 0 15,0 0 0-15,0 0 0 16,0-6 0-16,0 6 0 15,0 0 0-15,0 0-1 16,0 0 1-16,-7-3-1 16,7 3 1-16,-3 3-1 15,3-3 0-15,-8 3 0 16,8 0 0-16,0 4 1 16,0-1 1-16,0 3-1 15,8 1 1-15,-8-1 0 16,3-3 0-16,4-3 0 15,-3-6 1-15,3-6-1 16,0-1 1-16,-4-2-2 0,4-4 1 16,-7 4-6-16,0-1 0 15,0 1-9-15,0 5 1 16</inkml:trace>
  <inkml:trace contextRef="#ctx0" brushRef="#br0" timeOffset="63356.397">5853 9928 46 0,'24'-7'23'0,"-13"4"-21"15,-8-6 36-15,-3 2-38 16,0 1 1 0,-14-3 1-1,4 6 1-15,-4 0-4 16,-1 3 1-16,-6 3 1 15,4 9 1-15,-1 1-1 16,4 2 1-16,-4 1-2 0,8 0 0 16,3 3 0-16,3-1 0 15,4 1-1-15,4-3 1 16,6-7 0-16,4-9 0 16,0-6 0-16,-3 0 0 15,3-4-1-15,-3 1 1 16,-1-7-8-16,-6 1 1 15,-4-4-8-15,7 3 1 16</inkml:trace>
  <inkml:trace contextRef="#ctx0" brushRef="#br0" timeOffset="65308.597">7705 8501 38 0,'0'6'19'0,"3"-12"-10"0,-3 6 19 16,0 0-26-16,0-3 1 0,-7 3 1 15,-3-4 0-15,-8 1-6 16,0 0 1-16,-6-3 3 15,-1 3 1-15,0 3-2 16,1 3 1-16,-1 3-1 16,4 0 0-16,-11 13 0 15,4 3 0-15,3 6-1 16,4 4 0-16,0-1 0 16,14 10 0-16,3 0 0 15,11-7 0-15,4 1 1 16,10-10 0-16,-3-6 1 15,3-7 0-15,0-12 0 16,7-3 0-16,0-13-1 16,1-6 1-16,-5-3-2 15,1-3 0-15,0 0-1 16,-11 0 1-16,0 3-1 16,-4 3 1-16,1 0-1 0,0 9 1 15,-8 7 0-15,4 9 0 16,-3 6 0-16,-4 4 0 15,3 3 0-15,1 2 1 16,-1 1-1-16,4 9 0 16,4 1 0-16,-1 2 1 15,5 0-3 1,-1-6 1-16,3 1-6 0,-6-8 0 16,3-5-9-16,4-10 0 15</inkml:trace>
  <inkml:trace contextRef="#ctx0" brushRef="#br0" timeOffset="65669.321">8029 8488 42 0,'4'10'21'0,"-8"8"-14"0,4-14 30 16,4-1-33-1,-4 0 1-15,3 0 3 0,-3-3 0 16,4 3-9-16,3 0 0 15,3-3 7-15,5-3 0 16,2 0-3-16,8 0 1 16,7-3-6-16,-4 2 1 15,0 4-7-15,-3 0 0 16,-4 4-11-16,-7-8 0 16</inkml:trace>
  <inkml:trace contextRef="#ctx0" brushRef="#br0" timeOffset="65910.202">8012 8811 56 0,'7'13'28'0,"3"-7"-25"15,-10-6 43-15,4-3-43 16,10-3 1-16,7-7 0 15,4 1 0-15,10-4-6 16,-7 3 0-16,4-2 0 16,-7 2 1-16,-1 4-7 15,-2-1 0-15,-5 4-11 16,-3-3 1-16</inkml:trace>
  <inkml:trace contextRef="#ctx0" brushRef="#br0" timeOffset="66493.706">8894 7983 46 0,'-8'19'23'0,"12"-13"-17"16,-4-2 32-16,0 5-36 16,0 0 0-16,0 7 2 0,0 0 1 15,-4 3-4-15,4 9 1 16,0 6 4-16,0 7 0 15,0 12-1-15,0 7 0 16,0 15-2-16,0 4 1 16,0 15-3-16,-3-10 1 15,-1 4-2-15,-3-19 0 16,4-12 0-16,-1-14 0 16,4-8 0-16,0-7 1 15,0-6-1-15,0-6 0 16,0-4-3-16,0 1 1 0,4-4-9 15,-1-6 1-15,1-12-11 16,6 0 1-16</inkml:trace>
  <inkml:trace contextRef="#ctx0" brushRef="#br0" timeOffset="70022.277">9250 9056 48 0,'7'3'24'0,"11"22"-13"0,-11-22 24 0,0 7-33 16,0 5 0-16,0 1 3 15,3 3 0-15,-10 0-6 16,4 6 0-16,-8 3 3 15,4 9 1-15,-14-2-2 16,0-7 0-16,0-3-7 16,-4-6 0-16,4-3-12 15,0-13 1-15</inkml:trace>
  <inkml:trace contextRef="#ctx0" brushRef="#br0" timeOffset="71027.837">10400 8880 36 0,'3'28'18'16,"-6"-15"-11"-16,3-13 18 0,0 3-24 16,0-3 1-16,-4 0 3 15,1-6 0-15,-1 3-5 16,1-4 0-16,-1-8 4 15,-3-7 0-15,0-6-1 16,0-4 0-16,0-2-1 16,-4-1 0-16,4 4-1 15,4 0 0-15,-4-1 0 16,3 1 1-16,4 12 1 16,7 0 0-16,4 3 1 0,3 7 0 15,7 3-1-15,4 0 1 16,7-1-1-16,-1-2 0 15,1 3-2-15,-4 2 0 16,1-2-4-16,-5 6 0 16,-3-6-11-16,-6 6 1 15,-5-3-6-15,-3 0 0 16</inkml:trace>
  <inkml:trace contextRef="#ctx0" brushRef="#br0" timeOffset="71644.364">11042 8582 49 0,'0'7'24'0,"0"-20"-19"0,0 13 41 0,0 3-42 15,0-3 0-15,0 0 4 16,3 0 0-16,5-3-9 16,2-3 0-16,4-1 6 15,11 1 1-15,7-3-3 16,3-1 1-16,0 7-4 15,-7 3 1-15,1 0-4 16,-1 3 0-16,0 4-7 16,-7-7 1-16,-3 3-12 15,-4-3 1-15</inkml:trace>
  <inkml:trace contextRef="#ctx0" brushRef="#br0" timeOffset="71914.453">11000 8855 62 0,'3'16'31'0,"8"-4"-30"0,-4-15 50 16,7 3-49-16,7-3 1 0,11 3-1 15,7-3 0-15,3-6-4 16,-7-1 0-16,1 1-2 16,-1 2 1-16,-7 1-8 15,-3-3 1-15,-4-1-9 16,-7-2 0-16</inkml:trace>
  <inkml:trace contextRef="#ctx0" brushRef="#br0" timeOffset="72366.172">12534 8341 52 0,'0'3'26'0,"-24"19"-30"0,13-13 42 0,-3 7-38 16,-4 6 1-16,-7 3 1 16,-10 6 1-16,0 7-3 15,-4 3 1-15,0 6 1 16,1 9 1-16,2-6-1 16,1-6 0-16,3 0-2 15,4-3 0-15,0-6-5 16,3-7 1-16,4-6-10 15,3-3 1-15,4-10-3 16,4-6 0-16</inkml:trace>
  <inkml:trace contextRef="#ctx0" brushRef="#br0" timeOffset="72708.884">11998 8447 46 0,'4'13'23'0,"17"3"-22"0,-11-13 43 15,4 3-42-15,4 10 1 16,7 6 2-16,10 6 0 15,11 3-5-15,7 7 0 0,0 9 5 16,0 0 0-16,3 6-2 16,4 1 0-16,-14-4-1 15,-7-6 0-15,-4 3-2 16,0-7 0-16,-7-8-4 16,-3-7 0-16,-11-3-8 15,-7-6 0-15,-7-13-7 16,-10 3 1-16</inkml:trace>
  <inkml:trace contextRef="#ctx0" brushRef="#br1" timeOffset="78999.06">7899 11314 28 0,'31'-10'14'0,"-9"1"-6"16,-22 9 14-16,7-3-19 16,-7 3 1-16,0 0 3 15,-7 0 1-15,-4 0-8 16,-10 3 0-16,-25 3 7 16,-17 3 0-16,-8 4-1 15,-10 0 0-15,-4-4-3 16,-3 0 1-16,-11 4-2 0,4-7 0 15,10 4-1-15,11-1 0 16,-3 0-2-16,13 1 1 31,8 9-1-31,13-4 1 16,12 1-1-16,16 0 0 16,22-1 1-16,4 7 0 15,17 0 2-15,11 3 1 16,10-3 0-16,4-3 0 15,0 3-1-15,0-6 1 0,-7 3-2 16,0 2 0-16,-14 5-3 16,-4 5 0-16,-14 0 0 15,-7 7 1-15,-7 6-1 16,-10 3 0-16,-8 6 0 16,-7 0 1-16,-10-9 0 15,-4-3 1-15,-3-3-1 16,-1-1 1-16,5-2 0 15,6 3 0-15,4-4 0 16,3-6 1-16,0-6 1 16,4 3 0-16,7-3 0 15,3-3 1-15,1 0 0 16,10 0 0-16,7-4-1 16,3-2 1-16,8-4-2 15,14-2 1-15,10-4-4 16,8-3 0-16,6-3-5 15,-7-1 0-15,4 1-10 0,0-3 1 16,-14-3-4-16,7-1 1 16</inkml:trace>
  <inkml:trace contextRef="#ctx0" brushRef="#br1" timeOffset="79227.979">7719 12163 60 0,'0'10'30'0,"-7"21"-43"0,3-15 61 0,1 3-48 16,-4 6 0-16,0 0-2 15,0 0 1-15,-4 0-5 16,4-3 0-16,0-3-9 15,0-4 0-15</inkml:trace>
  <inkml:trace contextRef="#ctx0" brushRef="#br1" timeOffset="79855.687">6727 13132 55 0,'0'16'27'0,"8"3"-28"15,-5-10 45-15,4 4-41 16,-7 2 0-16,0-2 2 15,0 0 1-15,0-1-8 16,0-2 1-16,0-4 4 16,0 0 0-16,0-3-2 15,0-3 0-15,4-9-2 16,3-1 1-16,0-8-1 16,3-4 0-16,4 0 1 15,4-3 0-15,0-1 0 16,3-5 0-16,-11 9-1 15,5 3 1-15,-1 4 1 16,0 2 0-16,3 4-2 0,-6 6 1 16,0 3-1-16,-1 6 0 15,1 3-1-15,-4 4 1 16,0 2-2-16,0 4 0 16,-4-3 1-16,1 9 0 15,3-9-3-15,4 3 1 16,-8-7-3-16,4-2 0 15,4-7-9-15,-1-13 1 16</inkml:trace>
  <inkml:trace contextRef="#ctx0" brushRef="#br1" timeOffset="80126.633">7204 12998 41 0,'0'25'20'0,"10"-13"-12"16,-6-9 29-16,-1 0-33 15,1 1 1-15,3-4 1 16,-4 0 0-16,8-4-8 16,3 1 0-16,7-3 6 15,8-3 0-15,2 2-3 16,-6-2 0-16,0 6-4 15,-1-3 0-15,-2 2-8 0,-8 4 0 16,-4-6-6-16,-6 6 1 16</inkml:trace>
  <inkml:trace contextRef="#ctx0" brushRef="#br1" timeOffset="80322.041">7253 13239 57 0,'0'25'28'0,"14"-22"-31"0,-7-3 53 16,11-3-47-16,0 3 0 0,13-6 0 16,-2 3 0-16,-5-7-6 15,8 4 1-15,-4 3 0 16,-3 0 0-16,-4 0-9 16,0 3 1-16,-10-7-8 15,-1 4 1-15</inkml:trace>
  <inkml:trace contextRef="#ctx0" brushRef="#br1" timeOffset="80623.01">7962 12825 55 0,'-3'19'27'0,"-4"18"-28"0,3-21 47 16,1 3-44-16,-4 12 0 16,-1 10 0-16,5 6 1 15,3 3-5-15,-4 0 1 16,4-6-1-16,0-6 1 15,0-10-10-15,0-12 0 16,0-16-6-16,-3-13 0 16</inkml:trace>
  <inkml:trace contextRef="#ctx0" brushRef="#br1" timeOffset="81371.476">7405 10680 57 0,'-18'47'28'0,"-24"-28"-35"0,38-13 51 15,-13 4-43-15,3-4 0 16,-4 3 0-16,0-2 1 0,1-1-3 16,3-3 1-16,-11 0 0 15,7-6 1-15,1-6-1 16,-5-1 1-16,5 1-2 15,6-1 1-15,1-2-2 16,-1-1 1-16,11-2-1 16,11 2 1-16,-1 4-1 15,1 2 0-15,3 1 0 16,11 6 1-16,-4 0 0 16,7 6 1-16,4 1 0 15,7 5 0-15,-11 10 0 16,3 6 0-16,1 4 0 15,7-1 1-15,0 0-1 16,-11-2 0-16,7-4 0 16,4-6 0-16,-4-7 1 15,4-6 0-15,4-6 0 0,-12-9 0 16,1-10 0-16,-4-3 0 16,1-3-1-16,-12-3 1 15,-3 6-2-15,-14 0 1 16,-10 3-1-16,-11 7 0 15,-15 2-9-15,-10 4 1 16,-3 3-6-16,-11 6 1 16</inkml:trace>
  <inkml:trace contextRef="#ctx0" brushRef="#br1" timeOffset="85831.617">9267 11665 23 0,'4'-3'11'0,"-8"3"0"0,4-3 12 0,-3 3-19 16,3-4 1-16,0 4 4 15,-11 0 0-15,4 4-11 16,0-1 1-16,-3 6 7 15,-4 4 1-15,3 5-3 16,-7 8 1-16,-3 5-3 16,0 3 1-16,-11 4-2 15,1 6 1-15,-1 3-3 16,0 0 1-16,4-3-3 16,3-3 1-16,0-10-7 15,11-6 0-15,-7-3-6 16,11-16 0-16</inkml:trace>
  <inkml:trace contextRef="#ctx0" brushRef="#br1" timeOffset="86130.465">8827 11680 31 0,'3'4'15'0,"8"2"-6"0,-4-6 19 15,0 3-26-15,3 3 1 16,-3 1 3-16,4 2 1 16,3 7-7-16,4 2 1 15,3 1 5-15,4 6 0 0,3 13-1 16,0 3 1-16,11 6-3 16,3 0 1-16,4 3-2 15,-7-9 0-15,-4-4-3 16,-7 1 0-16,-3-7-5 15,-7-6 0-15,-11-6-11 16,-4-12 0-16,-3-17 0 16,0-2 1-16</inkml:trace>
  <inkml:trace contextRef="#ctx0" brushRef="#br1" timeOffset="86671.497">9469 11176 47 0,'-4'31'23'0,"-3"7"-32"0,7-29 48 0,0-3-39 16,0 4 1-16,-4-1 1 16,4 0 1-16,-3-2-4 15,3-1 1-15,-4 0 2 16,1-6 1-16,-1 0-1 15,4-6 0-15,0 0-1 16,4-7 1-16,3-6-1 16,4-6 0-16,-1-3-1 15,1 6 0-15,-1-3 0 16,4 3 1-16,0 0-1 16,-3 6 1-16,0 1 0 15,3 5 0-15,-4 7 1 16,4 6 0-16,-3 4-1 15,0-1 1-15,-1 6-2 16,1 4 1-16,-4 3-3 16,0-3 1-16,0-1-4 0,0 1 0 15,-3-7-5-15,-1 1 1 16,-3-4-7-16,0-9 0 16</inkml:trace>
  <inkml:trace contextRef="#ctx0" brushRef="#br1" timeOffset="86928.231">9723 11091 39 0,'7'19'19'0,"0"-13"-15"0,-7-6 31 0,3 3-31 16,1-3 1-16,3 0 1 15,0 0 0-15,3 0-9 16,5-3 0-16,6 0 5 16,0 0 0-16,4 0-5 15,-4-1 0-15,3-5-6 16,5 3 1-16,-5-4-7 16,-2-8 1-16</inkml:trace>
  <inkml:trace contextRef="#ctx0" brushRef="#br1" timeOffset="87138.01">10149 10862 49 0,'4'44'24'0,"7"3"-28"0,-8-28 44 15,1 6-41-15,-1 6 0 16,1 4-8-16,-1 5 1 16,-3-2-1-16,-3-3 0 15</inkml:trace>
  <inkml:trace contextRef="#ctx0" brushRef="#br1" timeOffset="87753.402">10640 11787 59 0,'3'6'29'0,"8"1"-35"16,-4-4 51-16,0 0-44 16,4 0 1-16,-1 0-1 15,4 0 0-15,4-3-3 16,-4 0 1-16,7-6-3 15,4 0 1-15,0-4-9 16,-1 4 1-16,-3-6-5 16,-3 8 0-16</inkml:trace>
  <inkml:trace contextRef="#ctx0" brushRef="#br1" timeOffset="87963.495">10594 12116 65 0,'14'19'32'0,"7"3"-36"0,-14-22 64 16,7 0-60-16,4-6 0 16,3 0-2-16,4-1 0 15,0-2-4-15,-1-4 0 0,-6 4-13 16,-8-4 1-16</inkml:trace>
  <inkml:trace contextRef="#ctx0" brushRef="#br1" timeOffset="89553.745">11518 11373 38 0,'14'-16'19'0,"-3"-2"1"0,-11 18 20 16,0 0-35-16,0 0 1 15,7 6 4-15,-4 3 0 16,1 13-13-16,0 16 1 0,-1 12 7 15,1 19 1-15,-4 16-4 16,0 6 1-16,-4 15-4 16,1 1 0-16,-5-7-3 15,1-18 0-15,-3-16-5 16,3-4 0-16,0-15-11 16,3-15 0-16</inkml:trace>
  <inkml:trace contextRef="#ctx0" brushRef="#br1" timeOffset="89869.524">11871 12019 64 0,'4'13'32'0,"10"-13"-34"0,-7 0 53 16,7-3-51-16,7-1 0 15,4 1 0-15,13-3 1 16,5 0-4-16,3-1 1 15,7 1-5-15,-4 0 0 0,0 0-11 16,1-7 0 0</inkml:trace>
  <inkml:trace contextRef="#ctx0" brushRef="#br1" timeOffset="90110.491">12256 11809 41 0,'-11'31'20'0,"7"-15"-14"16,4-7 24-16,-3 4-27 16,-1 9 0-16,1 6 0 15,-1 4 0-15,1 5-5 16,3 7 1-16,0-3-1 0,0 0 1 15,0-4-13 1,3-5 1-16</inkml:trace>
  <inkml:trace contextRef="#ctx0" brushRef="#br1" timeOffset="90606.674">12912 11756 60 0,'0'12'30'0,"-4"26"-35"0,1-29 52 15,-4 10-48-15,-11 12 0 16,-3 4 0-16,-4 15 1 16,-7 0 0-16,1 0 1 15,2 4-3-15,1 2 0 16,3-9-4-16,4-3 0 15,4-16-10-15,10-18 0 16</inkml:trace>
  <inkml:trace contextRef="#ctx0" brushRef="#br1" timeOffset="90818.009">12615 11680 48 0,'22'35'24'0,"-1"46"-20"16,-11-59 36-16,4 13-40 16,4 12 1-16,10 22 0 15,8 0 0-15,2 0-5 16,1-6 1-16,-7-13-5 16,-4-16 0-16,4-21-7 15,-11-10 1-15</inkml:trace>
  <inkml:trace contextRef="#ctx0" brushRef="#br1" timeOffset="91266.672">13377 11978 62 0,'7'13'31'0,"11"-4"-39"15,-11-9 60-15,7 0-52 16,0-3 0-16,4-3 0 15,3 0 0-15,7-1-3 0,4-2 0 16,0 0-9-16,3-7 1 16,-3-6-6-16,-4 0 0 15</inkml:trace>
  <inkml:trace contextRef="#ctx0" brushRef="#br1" timeOffset="91462.595">13561 11696 48 0,'3'35'24'0,"-10"24"-24"0,4-43 41 0,-1 9-41 16,1 9 0-16,-1 4 0 16,4 6 1-16,0 6-4 15,0-6 1-15,0-3-12 16,7-10 0-16</inkml:trace>
  <inkml:trace contextRef="#ctx0" brushRef="#br1" timeOffset="91821.797">14563 11881 49 0,'-14'13'24'0,"-29"-7"-20"0,29 3 35 16,-11 7-37-16,-6 6 1 16,-19 9 0-16,1 10 0 15,0 6-4-15,6 10 0 0,4 2 0 16,8 1 1-16,6-10-9 16,4-9 1-16,7-16-8 15,0-13 1-15</inkml:trace>
  <inkml:trace contextRef="#ctx0" brushRef="#br1" timeOffset="92016.643">14034 11825 46 0,'14'53'23'0,"0"29"-23"16,-7-60 37-16,3 9-38 15,8 10 1-15,7 3-5 16,6 3 1-16,5-4-2 16,-1 5 1-16,0-17-8 0,1-12 0 15</inkml:trace>
  <inkml:trace contextRef="#ctx0" brushRef="#br1" timeOffset="92482.263">14616 11182 43 0,'10'25'21'0,"-6"0"-10"15,-1-22 37-15,-3 0-42 16,4 0 0-16,3 1 3 16,3-1 0-16,8 0-12 15,10 0 0-15,4 0 8 16,3 0 0-16,4 0-3 16,-4 1 1-16,-3-4-3 15,-7 0 1-15,-8 3-2 16,-2 0 1-16,-15 0-2 15,-11 9 1-15,0 7-1 16,-6 3 0-16,-4 3 0 0,-1-3 0 16,5 0 1-1,-1 0 1-15,8 0 0 0,-1-3 0 16,7 0 0-16,4-7 1 16,11-2-1-16,7-4 0 15,10 0-5-15,4-3 1 16,3-3-13-16,7-3 0 15,-14 3-2-15,-3 3 0 16</inkml:trace>
  <inkml:trace contextRef="#ctx0" brushRef="#br1" timeOffset="92797.081">15007 12050 57 0,'11'4'28'0,"17"-17"-36"15,-14 13 54-15,4-3-46 16,3-3 1-16,11-1-1 16,3 4 0-16,0 0-3 0,0 3 1 15,1 3-9-15,-4-3 0 16,-1-6-5-16,-3 0 1 16</inkml:trace>
  <inkml:trace contextRef="#ctx0" brushRef="#br1" timeOffset="93008.828">15240 11856 56 0,'0'41'28'0,"-11"31"-38"0,8-53 54 0,3 12-44 16,0 10 0-16,0 3-2 15,0 3 1-15,0-3-4 16,3 0 0-16,1-16-10 16,-1-16 1-16</inkml:trace>
  <inkml:trace contextRef="#ctx0" brushRef="#br1" timeOffset="93402.17">16073 11978 47 0,'-4'4'23'0,"-7"-8"-17"0,8 4 35 16,-4 0-38-16,-4 7 0 16,-6 2 2-16,-8 10 0 0,-3 9-7 15,-8 10 0-15,-6 2 4 16,7 11 0-16,0-1-5 15,3-3 1-15,0-3-8 16,7-7 1-16,4-8-8 16,7-23 0-16</inkml:trace>
  <inkml:trace contextRef="#ctx0" brushRef="#br1" timeOffset="93577.855">15660 11862 40 0,'14'22'20'0,"7"38"-11"16,-14-44 29-16,7 9-37 15,4 12 1-15,10 7-2 16,7 9 1-16,1 7-4 0,2-3 1 16,-2-4-3-16,-1-9 0 15,-10-13-9-15,-4-15 1 16</inkml:trace>
  <inkml:trace contextRef="#ctx0" brushRef="#br1" timeOffset="94087.987">16143 10906 61 0,'14'19'30'0,"18"3"-28"16,-21-16 56-16,3 3-56 16,3 1 0-16,-3-1 2 15,4 1 0-15,7-4-5 16,7-3 1-16,-1-3 2 15,1 0 0-15,-7 0-1 16,-4 0 0-16,-11-3-2 16,-6 12 1-16,-8 10-2 15,-13-3 1-15,-1-1-3 16,-7 4 0-16,8 0-2 0,-4 3 1 16,0 0 0-1,6-3 1-15,1 0 0 0,4-4 0 16,6-2 4-16,4-1 0 15,4 1 3-15,6-4 0 16,8 1 1-16,10-1 0 16,4 1 0-16,-4-4 0 15,-3 3-2-15,0 4 1 16,-18 2-3-16,-11 14 0 16,-14 2-4-16,-13 0 1 15,-1-2-7-15,-10-1 1 0,-4-6-10 16,0-7 0-16</inkml:trace>
  <inkml:trace contextRef="#ctx0" brushRef="#br1" timeOffset="94434.22">16588 11982 63 0,'3'12'31'0,"25"4"-36"0,-14-16 52 16,8 3-47-16,6 0 0 15,4-6-4-15,6 0 1 16,1 0-2-16,4-7 1 16,-1-2-13-16,-3-10 1 15</inkml:trace>
  <inkml:trace contextRef="#ctx0" brushRef="#br1" timeOffset="94643.051">16729 11596 44 0,'0'31'22'0,"0"13"-15"15,0-22 30-15,0 6-37 16,-4 19 0-16,4 13 1 15,0 12 0-15,0 6-2 16,4 1 1-16,-1-10-5 16,-3-10 1-16,0-12-10 15,0-18 1-15</inkml:trace>
  <inkml:trace contextRef="#ctx0" brushRef="#br1" timeOffset="95109.806">17441 12405 65 0,'-7'3'32'0,"14"6"-36"16,-7-9 58-16,4 0-54 15,3 0 0-15,7-6-5 0,7 6 1 16,4-3-3-16,3 3 1 15,11-3-12-15,-4 0 0 16</inkml:trace>
  <inkml:trace contextRef="#ctx0" brushRef="#br1" timeOffset="95319.411">17942 12383 66 0,'7'9'33'0,"-7"-9"-48"0,7 0 57 0,4 0-48 16,3 0 1-16,7 0-12 16,4 0 0-16,7 0 12 15,3-6 1-15</inkml:trace>
  <inkml:trace contextRef="#ctx0" brushRef="#br1" timeOffset="95560.074">18500 12355 43 0,'3'25'21'0,"11"-19"-17"0,-14-6 33 15,4 6-36-15,-4-6 0 16,0 0 2-16,7 0 1 16,0 0-6-16,0 3 1 15,4-3-1-15,-1 4 0 16,4-1-7-16,7-3 1 16,1-3-7-16,2 3 1 15</inkml:trace>
  <inkml:trace contextRef="#ctx0" brushRef="#br1" timeOffset="95816.093">19106 12540 45 0,'4'15'22'0,"-4"-5"-20"16,0-10 40-16,4 0-41 16,3 0 1-16,-4 0 0 15,4 0 1-15,0 0-5 16,0-3 0-16,4-1-3 16,3 1 1-16,4 3-11 15,3-9 1-15</inkml:trace>
  <inkml:trace contextRef="#ctx0" brushRef="#br1" timeOffset="96054.937">19854 12471 66 0,'25'31'33'0,"-4"-18"-34"0,-14-10 59 0,4 0-58 16,3 0 1-16,11 0-6 15,-1 0 0-15,1 0-4 16,0 4 0-16,-8-4-10 16,5 6 0-16</inkml:trace>
  <inkml:trace contextRef="#ctx0" brushRef="#br1" timeOffset="99568.668">25545 4430 34 0,'3'7'17'0,"4"-7"-10"16,-7 0 17-16,0 0-21 0,0 0 1 15,0 0 4-15,0 0 0 16,0 0-9-16,0 0 0 15,0 0 6-15,0 6 1 16,0 3-2-16,0 7 1 16,-3 6-2-16,-1-3 0 15,1 19 0-15,-4 12 0 16,3 12-1-16,1 23 0 16,-5 22-1-16,1 21 1 0,4 29-1 15,-4 9 0-15,0 19-1 16,-4 3 1-16,-3-15-1 15,0-4 0-15,-4-18-2 16,1-7 1-16,-1-25-3 16,4-6 0-16,0-9-2 15,0-14 0-15,3-8-4 16,4-13 1-16,4-19-7 16,3-15 1-16,7-20 0 15,7-15 1-15</inkml:trace>
  <inkml:trace contextRef="#ctx0" brushRef="#br1" timeOffset="100514.34">25509 4164 34 0,'7'25'17'0,"8"-9"-20"16,-12-16 33-16,4 3-27 15,4 0 1-15,-1 0 3 16,8 3 0-16,3 1-8 15,14 2 1-15,15-3 6 16,10 1 1-16,14-7-2 16,7 3 0-16,14-3-2 15,15-3 1-15,13-10-3 16,-7-6 1-16,19-3-2 16,-1-15 1-16,3 12-1 0,-10-10 0 15,7 7-1-15,-3-3 1 16,3 2-1-16,-7 4 1 15,-11 6-2-15,1 1 1 16,-4 2-1-16,-1 0 1 16,-2 10-2-16,-15-3 1 15,-17-1-1-15,-8 10 1 16,-3 0-1-16,-10 13 1 16,-11 5-1-16,-8 4 1 15,-6 7-1-15,-11 5 1 16,-10 4-1-16,-15 6 1 0,-10 9 0 15,-3 10 0-15,2-7 0 16,1 19 1-16,-3 10 0 16,-1 12 0-16,7 16 1 15,1 16 1-15,3 12-1 16,7 19 1-16,3 0-1 16,4 9 1-16,0-6 0 15,8-6 0-15,2-16-1 16,4 0 1-16,15 0-1 15,-5-3 1-15,1-12 0 16,-4-7 0-16,-6-3-1 16,-8-16 1-16,-11-9 0 15,-13-9 1-15,-15-17 0 16,-7-14 1-16,-17-14-1 16,-32-5 1-16,-25-7-1 15,-18-13 1-15,-34-15-2 16,-19-6 1-16,-17-7-1 0,-7 0 0 15,14 10-2-15,-3 0 0 16,-1 0-4-16,15 9 0 16,-11 3-10-16,-11-3 1 15</inkml:trace>
  <inkml:trace contextRef="#ctx0" brushRef="#br1" timeOffset="101474.608">20680 11502 44 0,'0'9'22'0,"0"-9"-9"0,3 0 22 0,4 3-33 15,0-3 0-15,4 0 1 16,7 3 1-16,10 1-5 16,11-1 0-16,10-3 1 15,8-7 1-15,3 4-9 16,-4 3 1-16,-10-3-9 15,-11 3 0-15</inkml:trace>
  <inkml:trace contextRef="#ctx0" brushRef="#br1" timeOffset="101684.965">20666 11825 50 0,'-14'22'25'0,"14"-13"-22"0,0-9 41 16,0 0-40-16,10 3 0 16,1 0 1-16,6 0 1 15,15 1-10-15,7-4 1 16,3 0-1-16,1 3 0 16,-1 0-13-16,0-6 0 15</inkml:trace>
  <inkml:trace contextRef="#ctx0" brushRef="#br1" timeOffset="102344.969">23287 10272 45 0,'0'-9'22'0,"3"0"-14"0,-3 2 28 0,0 7-32 16,0 0 1-16,0 0 4 16,0 4 1-16,0 2-12 15,-3 6 0-15,-1 4 8 16,1 3 0-16,-1 9-3 15,1 10 1-15,-1 2-3 16,1 17 1-16,-4-1-2 16,-4 13 1-16,4 10-1 15,0 12 0-15,-4-7-1 16,4-2 1-16,0-16-2 16,0-10 1-16,0-18-4 15,4-13 1-15,-1-16-9 16,4-9 0-16,7-3-6 15,4-3 0-15</inkml:trace>
  <inkml:trace contextRef="#ctx0" brushRef="#br1" timeOffset="103186.169">21872 11452 44 0,'-10'3'22'0,"6"-6"-17"15,4 3 34-15,0 0-36 16,0 0 0-16,0 0 3 16,7 0 0-16,7 0-6 15,7 0 1-15,8 0 4 16,13 0 1-16,11 0-2 16,14 3 1-16,14 0-2 15,21-3 0-15,18 0-2 16,11-10 1-16,17 4-1 15,18-3 0-15,0-1-2 16,3 4 1-16,4 3 0 16,-14 6 0-16,-8 6-2 0,-13 1 1 15,-15 6-3-15,-13 2 0 16,-19 1-4-16,-16 0 0 16,-19-3-12-16,-14-7 1 15</inkml:trace>
  <inkml:trace contextRef="#ctx0" brushRef="#br1" timeOffset="103741.922">22165 11931 46 0,'7'22'23'0,"11"-6"-16"0,-11-13 31 16,0 10-36-16,0 5 1 15,0 8 1-15,-4 8 1 0,1 4-6 16,0 9 1-16,-4 6 2 16,-4 0 1-16,0 4-2 15,1-1 1-15,-4 1-4 16,0-4 1-16,0-3-7 15,3-12 1-15,1-10-10 16,3-12 0-16</inkml:trace>
  <inkml:trace contextRef="#ctx0" brushRef="#br1" timeOffset="104103.823">22705 12352 56 0,'0'3'28'0,"3"-6"-22"0,-3 3 47 16,7 0-49-16,4-4 0 15,3 1 1-15,11 0 1 16,3 0-8-16,4 0 0 16,14 0 3-16,7 3 1 0,6 0-8 15,-2-3 1-15,-8-1-9 16,-6 1 0-16,-12-6-7 15,-2 6 1-15</inkml:trace>
  <inkml:trace contextRef="#ctx0" brushRef="#br1" timeOffset="104793.369">24052 12035 54 0,'-3'3'27'0,"6"6"-29"0,-6-2 47 15,-1 2-43-15,-3 10 0 16,-3 6 1-16,-4 0 0 15,-8 10-4-15,-9 12 0 16,-8-7 2-16,0 7 1 16,0 4-2-16,4 2 0 15,3-3-6-15,4-3 0 16,7-6-11-16,3-16 1 16</inkml:trace>
  <inkml:trace contextRef="#ctx0" brushRef="#br1" timeOffset="105078.491">23650 12116 47 0,'11'22'23'0,"6"-6"-14"15,-9-10 31-15,2 4-39 16,11 5 1-16,7 20 2 16,8 2 0-16,-1 4-5 15,-3 6 1-15,-4 3 2 16,0 4 0-16,-7-7-3 16,-3 3 0-16,-4-3-12 0,-3-9 1 15,-8-13-5-15,4-3 1 16</inkml:trace>
  <inkml:trace contextRef="#ctx1" brushRef="#br2" timeOffset="78314.599">17480 12163 0,'-3'13'0,"-1"-1"16,-6 17-16,-1-7 16,-3 3-16,3-3 15,4-10-15,4-2 16,3-10-16,0 0 0,-14 15 31,6-21-15,5-10-1,-4 1 1,7-7 0,0 9-16,0 4 15</inkml:trace>
  <inkml:trace contextRef="#ctx0" brushRef="#br2" timeOffset="110242.126">22380 14236 38 0,'-7'19'19'0,"18"-19"-12"0,-11 0 19 16,0-6-22-16,-4-13 1 15,1-9 2-15,-4-10 1 16,3-12-10-16,1-7 0 15,-4-18 7-15,3 3 0 16,0-13-2-16,4 10 0 16,0-3-1-16,4 2 0 15,7 14 0-15,6 5 1 16,8 4-1-16,3 9 1 16,4 13-1-16,-4 9 1 0,0 9-4 15,-3 13 0-15,-7 0-7 16,-4 10 1-16,-7 8-6 15,-7 11 1-15,-7 2-7 16,-14 0 0-16</inkml:trace>
  <inkml:trace contextRef="#ctx0" brushRef="#br2" timeOffset="110453.279">22183 14029 55 0,'3'16'27'0,"15"-13"-30"0,-8-3 52 0,5 3-48 16,6 0 1-16,0-3 0 15,0 0 0-15,11-3-3 16,3 3 0-16,4-3 0 0,-7 3 0 16,-1 0-7-16,-6 0 1 15,-4-3-10-15,-3-7 0 16</inkml:trace>
  <inkml:trace contextRef="#ctx0" brushRef="#br2" timeOffset="110768.925">22888 13760 44 0,'4'15'22'0,"-4"-24"-22"16,0 9 31-16,0 0-29 15,0 6 0-15,-7 7 1 16,0 5 0-16,-4-2-4 16,-3 6 1-16,0 3 2 15,0 6 1-15,0 4-2 16,3-7 1-16,0 0-1 15,4 1 0-15,7-1-2 16,4-3 0-16,3-3-7 16,4-6 0-16,3-7-7 15,0-9 0-15</inkml:trace>
  <inkml:trace contextRef="#ctx0" brushRef="#br2" timeOffset="111008.753">23192 13807 45 0,'7'0'22'0,"-4"12"-24"0,-3-9 37 15,-3 7-35-15,-8-1 0 16,1 7 1-16,-5 6 1 16,-6 6-2-16,-3 3 1 15,-1 1 0-15,4 2 0 0,0 1 0 16,3-4 1-16,4 0-4 15,3-9 1 1,1-3-12 0,6-13 0-16</inkml:trace>
  <inkml:trace contextRef="#ctx0" brushRef="#br2" timeOffset="111279.894">23036 13781 35 0,'15'26'17'0,"6"-1"-15"15,-14-16 17-15,0-3-17 16,3 7 0-16,1 6 2 16,3 6 0-16,0 3-5 0,4-3 1 15,-1 0 3-15,5 7 0 16,-1-7-1-16,-4-3 0 15,1-1-2-15,0-5 1 16,-4 0-4-16,0-4 0 16,0-2-7-16,-3-10 1 15,-1-10-3-15,-3-2 1 16</inkml:trace>
  <inkml:trace contextRef="#ctx0" brushRef="#br2" timeOffset="111534.041">23315 13756 46 0,'28'38'23'0,"15"12"-25"15,-29-40 47-15,-4 2-44 16,12 7 0-16,6 3 0 15,-4 0 0-15,-6 3-2 16,-4 0 0-16,-10 0-2 16,-11 3 0-16,-7 7-11 15,-8 2 1-15,-16 1-2 16,-1-10 1-16</inkml:trace>
  <inkml:trace contextRef="#ctx0" brushRef="#br2" timeOffset="135584.732">20348 13515 38 0,'0'0'19'0,"7"16"-18"0,-3-13 20 15,-1 3-18-15,4 3 0 0,4-5 1 16,0 2 0-16,6-6-5 16,1 3 0-16,10-6 4 15,4-3 1-15,3 2-2 16,0-5 1-16,-3 3-4 16,3-1 0-16,4 7-5 15,-4-3 0-15,1 0-8 16,-12-3 1-16</inkml:trace>
  <inkml:trace contextRef="#ctx0" brushRef="#br2" timeOffset="135883.814">20235 13816 37 0,'-21'25'18'0,"14"-22"-11"0,7 0 29 16,0 0-30-16,7 1 0 15,4-4 3-15,6 6 0 16,5 0-11-16,9 0 0 16,8-2 8-16,7-1 0 15,7 0-3-15,3-3 0 16,-10-3-2-16,4 0 1 15,-1-4-5-15,-3 7 1 0,-7 3-7 16,-8 1 1-16,-16-1-10 16,-5 6 0-16</inkml:trace>
  <inkml:trace contextRef="#ctx0" brushRef="#br2" timeOffset="136965.458">13250 13750 36 0,'-7'69'18'0,"-7"9"-14"0,11-56 21 16,-1 10-23-16,-3-4 1 16,0 7 0-16,3-7 1 0,-3 0-6 15,4-6 1-15,-1-6 3 16,-3-4 0-16,4-2-2 16,-1-7 0-16,4-13 0 15,4-2 1-15,-1-10-1 16,1-16 0-16,-1-9 0 15,4-19 0-15,0-6 0 16,1-3 1-16,-1 6-1 16,0-3 1-16,3 6-1 15,1 9 1-15,6 1 0 16,5 3 0-16,2 3 0 16,5 9 1-16,2 6-2 15,5 7 1-15,6 6 0 16,0 10 0-16,8 12 1 15,-1 6 0-15,-3 10-1 16,-4-1 0-16,-7 7 0 0,-10 6 0 16,-11 7-2-16,-10-1 1 15,-18 7-1-15,-15 3 0 16,-6 0-3-16,0 3 1 16,-4-9-3-16,0-1 0 15,1-5-8-15,2-4 1 16,4 0 0-16,11-12 0 15</inkml:trace>
  <inkml:trace contextRef="#ctx0" brushRef="#br2" timeOffset="137235.714">13780 14089 48 0,'0'9'24'0,"0"-6"-37"15,0-3 52-15,0 3-39 16,0-3 0-16,0 0-5 15,0 0 0-15,3-6-5 16,4 0 1-16</inkml:trace>
  <inkml:trace contextRef="#ctx0" brushRef="#br2" timeOffset="137747.091">14707 13521 55 0,'14'-6'27'0,"4"3"-32"16,-18 3 46-16,0-6-40 15,-7-1 0-15,-7 4 0 16,-4 3 1-16,1 3-3 16,-5 4 1-16,-6-4 1 15,0 0 1-15,-4 3-1 16,4 3 0-16,0 4-2 16,7 6 1-16,3-4 0 15,7 1 0-15,8 3-1 16,10 3 1-16,11 3 0 15,6 3 0-15,1 0 0 16,10 1 1-16,1 2-1 16,-1-6 1-16,-3 0-1 15,-8 0 0-15,-10 4-1 16,-10 2 1-16,-8-3-1 0,-6-3 0 16,-4-3 0-16,-4 6 0 15,-3-6 0-15,0-3 0 16,3-3-4-16,0-4 1 15,4 1-6-15,7-4 0 16,4-2-6-16,3-7 1 16</inkml:trace>
  <inkml:trace contextRef="#ctx0" brushRef="#br2" timeOffset="137941.348">15138 14151 57 0,'3'22'28'0,"1"-18"-41"15,-4-1 56-15,0 0-46 16,0-3 1-16,-4 3-23 16,-3-3 1-16,-7 0 23 15,0 3 0-15</inkml:trace>
  <inkml:trace contextRef="#ctx0" brushRef="#br2" timeOffset="141034.079">29718 5214 21 0,'-4'13'10'0,"8"-10"-4"0,-4 7 10 15,0-7-14-15,0 9 1 16,0 7 1-16,0 9 1 15,0 4-6-15,0 12 1 0,0 12 3 16,0 7 1-16,0 15-1 16,-4 16 1-16,1 10-1 15,-4 5 0-15,-7 14-1 16,3-4 0-16,1 3-1 16,-4 4 1-16,3-23-2 15,-3-6 1-15,3-12-1 16,4-16 1-16,0-10 0 15,4-15 0-15,-1-3 0 16,4-13 1-16,0-6-2 16,4-6 1-16,3-7-6 15,3 1 0-15,8-4-8 16,7-6 0-16</inkml:trace>
  <inkml:trace contextRef="#ctx0" brushRef="#br2" timeOffset="141934.967">29552 5145 27 0,'14'10'13'0,"22"-13"-14"16,-22 0 15-16,7-1-11 15,4-2 1-15,6 0 2 16,12-3 1-16,10 2-8 16,3 1 1-16,15 0 5 15,13-1 0-15,15-2-2 16,14-4 1-16,3-2-2 16,15-7 1-16,17 9-2 15,-10-6 0-15,13 1 0 16,1-4 0-16,-4 3 0 15,-14 0 0-15,14 3 0 16,-3 4 0-16,-4 2-1 16,-10-5 0-16,10-1-1 0,-7-3 1 15,-11 0-1-15,-10 1 1 16,-11-1-1-16,-6-6 1 16,-5 3-1-16,-6 9 1 15,-7 4 0-15,-11 6 0 16,-4 3-1-16,-10 0 1 15,-7 9 0-15,-7-3 0 16,-7 7-1-16,-4-1 1 0,-3 10-1 16,-4 0 0-16,-7 10 0 15,-4-7 0-15,-6 16-1 16,-8 12 1-16,-10 6-1 16,-7 10 1-16,0 10-1 15,7 6 1-15,3 9 0 16,1 3 0-16,-1 0 0 15,4 3 0-15,0 7 1 16,0 6 0-16,0-3 0 16,0-1 0-16,0 4 0 15,0-3 0-15,-4-10 0 16,-3-9 0-16,0-12 0 16,-4-17 0-16,-10 1 0 15,-7-3 1-15,-8-7 0 16,-2-3 0-16,-12-9 0 15,-13-3 0-15,-22-10 0 16,-7-9 0-16,-21-10 0 0,-14-9 0 16,-14 0-1-16,-7-6 1 15,-22-4-1-15,11-5 1 16,1-4-3-16,-5-6 1 16,12 3-10-16,2 3 0 15</inkml:trace>
  <inkml:trace contextRef="#ctx0" brushRef="#br2" timeOffset="142701.589">25121 11502 41 0,'36'15'20'0,"-8"36"-11"0,-21-39 20 16,0 4-28-16,-7 6 1 15,-11 6-1-15,-6 6 0 16,-4 1-3-16,-11 3 1 16,-14 2-6-16,-3-2 0 15,3-7-6-15,7-2 0 16</inkml:trace>
  <inkml:trace contextRef="#ctx0" brushRef="#br2" timeOffset="143796.303">27287 10759 44 0,'4'25'22'0,"-4"3"-21"16,0-16 38-16,3 13-38 16,1 10 1-16,3 12 1 15,-3 16 0-15,3 9-4 16,-4 13 1-16,1 12 2 15,-1 12 0-15,-3-5-1 16,0-10 1-16,0-6-2 16,-3-10 1-16,3-12-1 15,3-13 0-15,1-6-5 0,3-6 0 16,3-9-10-16,1-7 0 16</inkml:trace>
  <inkml:trace contextRef="#ctx0" brushRef="#br2" timeOffset="144172.908">28198 11213 36 0,'-4'13'18'0,"-21"18"-13"15,15-25 19-15,-8 7-22 16,-14 9 0-16,-6 9 1 15,-5 7 0-15,4 6-4 16,-3 9 0-16,7-3 3 16,0 0 0-16,3 4-2 15,4-13 0-15,6-10-7 0,5-6 0 16,3-12-5-16,3-13 1 16</inkml:trace>
  <inkml:trace contextRef="#ctx0" brushRef="#br2" timeOffset="144411.374">27577 11088 36 0,'17'25'18'0,"22"16"-17"0,-25-23 30 0,11 4-30 16,7 16 1-16,3 9 1 15,7 16 0-15,8 6-4 16,-4-3 0-16,-4 3 2 16,-7-7 1-16,-3-2-7 15,-7-7 1-15,-4-6-8 16,-4-9 0-16</inkml:trace>
  <inkml:trace contextRef="#ctx0" brushRef="#br2" timeOffset="144876.908">28561 10614 43 0,'0'29'21'16,"-7"24"-18"-16,7-44 35 0,-4 19-36 16,1 10 0-16,3 22 2 15,3 9 1-15,1 15-6 16,-8 17 0-16,8 5 3 16,-1 4 1-16,1 3-2 15,-4-19 0-15,-4-9-1 16,1-4 0-16,-1-15-1 15,-3-10 1-15,7-12-7 16,4-9 0-16,-1-7-9 16,11-3 1-16</inkml:trace>
  <inkml:trace contextRef="#ctx0" brushRef="#br2" timeOffset="145327.778">29341 11144 39 0,'-15'38'19'0,"-41"15"-18"16,38-43 25-16,-6 2-26 16,-15 7 0-16,-7 6 0 15,4 0 0-15,-1 0 0 16,5 0 1-16,2 0 0 16,1-3 0-16,10 0 1 15,4 0 1-15,7-6 0 16,7 0 1-16,7 2 0 15,7-2 1-15,7 6-1 16,-3-3 0-16,6 0-1 16,8-4 0-16,10 10-1 15,-3-3 0-15,-4 3-2 16,0 4 1-16,-3-1-2 16,0-6 0-16,-4 0-6 15,0 3 1-15,0 0-10 16,1-6 1-16</inkml:trace>
  <inkml:trace contextRef="#ctx0" brushRef="#br2" timeOffset="145672.735">30025 10624 39 0,'11'19'19'0,"-4"34"-16"15,-4-41 25-15,-3 20-26 16,0 8 0-16,0 20 3 15,-3 12 1-15,-4 13-6 16,-4 28 1-16,0 15 3 16,-3 17 0-16,0-1-1 15,-4 13 1-15,-3-23-7 16,-3-11 0-16,-5-20-12 16,5-28 0-16</inkml:trace>
  <inkml:trace contextRef="#ctx0" brushRef="#br2" timeOffset="-142309.816">11017 14481 37 0,'-3'-7'18'0,"3"7"-9"15,0 0 19-15,0 0-24 16,0 0 0-16,3 4 2 16,-3 2 0-16,4 6-8 15,-1 7 1-15,4 6 4 0,0-3 1 16,0 6-3-16,1 10 1 16,-5-3-1-16,-3 5 0 15,0 1-1-15,0 3 1 16,-3-3-1-16,-1 3 1 15,0 9-1-15,-3 0 0 16,4-9 0-16,-1 3 1 16,-3 0-1-16,4-9 1 15,-1-4-1-15,1-2 0 16,3-7 0-16,0 0 1 0,3-6-1 16,1 0 0-16,6-7 0 15,1 1 1-15,7-4-1 16,6-3 1-16,5-3-1 15,6 1 0-15,0-4 0 16,4 3 1-16,3 0-1 16,18 0 0-16,4 0 0 15,10 0 0-15,7 0 0 16,-3 4 0-16,10-1 0 16,10 0 0-16,15 4 0 15,0-1 1-15,4 7-1 16,6-1 0-16,11 4 0 15,0 0 0-15,7 0 0 16,8-7 1-16,9-2-1 16,-6 2 0-16,10 1 0 15,15-1 1-15,-12 1-1 0,12 0 0 16,13-1 0-16,-13-3 0 16,10 1 0-16,10-4 0 31,117 0 0-31,-28 4 0 15,-14-4 0-15,-32 0 0 16,-8 4 0-16,-2-4 0 16,-12 0 0-16,5 1 0 15,-19-7 0-15,4 6 1 16,1 0-1-16,-19-3 0 0,8 4 0 16,-4-1 1-16,-14-3-1 15,-8 3 0-15,-2 4 0 16,-1-4 1-16,-24-6 0 15,-4 3 0-15,-11-3-1 16,-6 3 0-16,-11-3 0 16,-15 3 0-16,-16 0 0 15,-12-3 0 1,-3 7-1-16,-10-1 1 0,-12 0-1 16,-6-3 1-16,-3 4-1 15,-8-1 1-15,-7-3-1 16,-7-3 0-16,0-6 0 15,-3-4 0-15,-4-5 0 16,0-17 1-16,-4-8-1 16,-3-29 1-16,0-16 0 15,7-15 0-15,-3-23-1 16,3-27 0-16,-3-10-13 0,-11-13 0 16,-1 10-2-16,8 25 1 15</inkml:trace>
  <inkml:trace contextRef="#ctx0" brushRef="#br2" timeOffset="-141107.643">13381 16381 48 0,'10'6'24'0,"1"1"-17"16,-11-7 25-16,0 0-30 16,0 0 1-16,0 0 0 0,4-7 1 15,-4 10-6-15,-4 1 1 16,-3-1 3-16,-4 3 0 15,-6 0-2-15,-4 1 0 16,-4-1 0-16,-3 0 0 16,-1 10-1-16,1-4 1 15,0 4-2-15,0 6 1 16,3 3-2-16,0 0 1 16,8 0-2-16,3-3 0 15,3 3-1-15,4-3 1 0,7-3-1 16,7-3 0-16,7 2-2 15,7-2 0-15,4 0-3 16,3-4 0-16,4 1 1 16,3-4 0-16,4-2 5 15,0-4 0-15,0-3 7 16,-8-7 0-16,1-5 6 16,-7-1 0-16,-4 1 1 15,0-4 0-15,0 4-2 16,1-4 0-16,-1 0-4 15,0 4 1-15,-3-1-2 16,-4-3 0-16,0 1-1 16,-7-1 0-16,-4 4-2 15,-3 2 0-15,-3-2-1 16,-4-1 1-16,-4 1-2 16,1 2 1-16,-1 4-1 15,0 6 1-15,1 3-1 0,3 6 0 16,0 7-1-16,3 3 0 15,1 0-1-15,-1-4 1 16,4 1-3-16,0 0 0 16,7-4-5-16,4 1 0 15</inkml:trace>
  <inkml:trace contextRef="#ctx0" brushRef="#br2" timeOffset="-140508.134">13698 16644 34 0,'11'13'17'0,"3"-13"-18"16,-14 0 28-16,0 0-26 15,0 0 1-15,4 0-1 16,3 0 1-16,-7 0-3 16,3-3 0-1,8-7 2 1,-1 7 0-16,1-6-1 15,0 3 0-15,-1-4 0 16,1 7 0-16,-1 0 0 16,1 6 0-16,-1 0 0 15,1 0 1-15,0 4-1 16,-4 2 0-16,3 4 0 16,1-1 0-16,-1 4 0 15,1 3 0-15,0-1 0 0,3-2 0 16,-4 0 0-16,4-4 1 15,0 1-1-15,4-7 1 16,0-3-1-16,-1-9 0 16,-2-7 1-16,2-5 0 15,4-7 0-15,4-16 0 16,-4-3 0-16,4-9 0 16,0-7-1-16,-1-6 1 15,-6-9-1-15,-4 9 0 16,-3-3 0-16,-8 3 0 0,-3 10-1 15,0-1 1-15,-3 20 0 16,-4 5 0-16,-4 14 0 16,-3 11 0-16,0 14 0 15,-4 18 0-15,0 9-1 16,4 23 1-16,4 5 0 16,-1 10 0-16,8 4 0 15,-1-1 0-15,8-9-1 16,-1-13 1-16,1-12-4 15,-1-13 1-15,1-9-8 16,-4-7 0-16</inkml:trace>
  <inkml:trace contextRef="#ctx0" brushRef="#br2" timeOffset="-140281.185">13864 16306 46 0,'18'12'23'0,"28"1"-25"0,-32-10 40 15,7 3-38-15,4 4 0 16,10-1-3-16,11-3 1 16,3-3-1-16,1 1 0 15,-5-1-7-15,-2-6 0 16,-8-4-3-16,-3 1 1 0</inkml:trace>
  <inkml:trace contextRef="#ctx0" brushRef="#br2" timeOffset="-140101.257">14467 16450 28 0,'4'35'14'0,"-1"18"-12"16,-3-34 24-16,0-4-26 15,0 4 1-15,0 0-1 16,0-3 0-16,0-4-2 16,0-6 0-16,4-2-7 15,-4-4 1-15</inkml:trace>
  <inkml:trace contextRef="#ctx0" brushRef="#br2" timeOffset="-139892.963">14503 16328 24 0,'17'19'12'0,"5"-1"-8"0,-15-15 14 16,0 1-19-16,3 5 1 16,1 4-1-16,-1-1 1 15,1-2-1-15,0 2 0 16,-1 1-5-16,1 2 0 15,-1-2-1-15,1 3 1 16</inkml:trace>
  <inkml:trace contextRef="#ctx0" brushRef="#br2" timeOffset="-139532.167">14718 16594 12 0,'-4'3'6'0,"1"29"0"0,6-26 8 0,-3 0-13 16,4 1 0-16,-4-1 2 15,0 0 1-15,0 0-4 16,0 1 1-16,0-4 3 15,0-3 1-15,3 0-1 16,1-6 1-16,3 2-2 16,4-2 1-16,-1-6-2 15,4-4 0-15,0 0-2 16,1 1 1-16,-1-1-1 16,0 0 0-16,0 1 0 15,0 2 1-15,-3 4 0 16,-1 12 0-16,1-3 0 0,-1 9 0 15,1 7 0-15,-1-1 0 16,5 1 0-16,-5 9 0 16,1 3-1-16,-1 1 0 15,1-1-1-15,-1-6 1 16,1-6-2-16,3-7 0 16,0-6-3-16,4-6 0 15,0-6-6-15,-4-7 1 16,0 3 0-16,0 1 0 15</inkml:trace>
  <inkml:trace contextRef="#ctx0" brushRef="#br2" timeOffset="-139322.29">15166 16550 26 0,'3'-9'13'0,"5"28"-9"0,-8-16 26 0,0 6-29 0,3 7 0 0,-3-3 1 16,0 2 1-16,4 4-4 15,-1 3 1-15,4-3 2 16,0 3 0-16,0-7-1 15,0-5 0-15,4-4-1 16,7-3 1-16,-1-6-1 16,4-6 1-16,4-4-2 15,0 1 1-15,3-1-8 16,0 1 1-16,4-4-4 16,0 0 1-16</inkml:trace>
  <inkml:trace contextRef="#ctx0" brushRef="#br2" timeOffset="-138977.463">15822 16591 43 0,'7'3'21'0,"-7"4"-28"0,0-11 41 16,-3 1-34-16,-4-3 1 15,-4 3 0-15,-3 3 1 16,0-3-3-16,3 6 1 16,-3 0 2-16,3 3 0 0,-3 4-1 15,0-1 1-15,0 4-1 16,4-1 0-16,3 4-2 16,-1 0 1-16,8 2-3 15,4-5 1-15,3-4-2 16,4-2 1-16,-4-7-1 15,7-7 1-15,3-2-1 16,1-1 1-16,0-5-5 16,3-4 0-16,-3-3-2 15,-1-6 1-15</inkml:trace>
  <inkml:trace contextRef="#ctx0" brushRef="#br2" timeOffset="-138721.524">16023 16497 35 0,'7'19'17'0,"0"9"-17"0,-3-22 34 15,-1 4-34-15,1 2 1 16,-1 4-1-16,1-3 1 16,-1-4-1-16,1 0 0 15,3 1 0-15,0-1 1 16,4 1-1-16,-1-4 1 15,4-3-1-15,4-3 0 16,3-3-1-16,4 0 0 16,0 0-2-16,-8-10 1 15,8-3-9-15,7-2 0 16</inkml:trace>
  <inkml:trace contextRef="#ctx0" brushRef="#br2" timeOffset="-138450.681">16489 16466 16 0,'-42'6'8'0,"-26"-12"0"16,58 3 1-16,-1-1-6 16,1 1 0-16,-1 0 5 15,4 3 0-15,7 3-8 16,4 4 0-16,10 5 8 15,7 7 0-15,11 6 0 16,-1 0 0-16,-2-3-3 0,-5-3 0 16,-6 3-3-16,-7 0 1 15,-15 6-6-15,-14 3 0 16,-13-9-11 0,-15-6 0-16</inkml:trace>
  <inkml:trace contextRef="#ctx0" brushRef="#br2" timeOffset="-137189.855">21791 15331 37 0,'0'65'18'0,"4"36"-10"0,-4-76 19 16,0 9-25-16,0 4 0 16,0-7 3-16,0 4 0 15,0-4-6-15,0 4 1 16,-4-7 4-16,4-3 0 15,0 3-1-15,0-6 0 16,0-3-1-16,4 0 0 16,-4 0 0-16,0 3 0 15,3-1-1-15,-3 5 0 0,0-4 0 16,4-1 0 0,3-2-1-16,3-3 1 0,8 0-1 15,7-7 1-15,3-3 0 16,7 1 0-16,15-1-1 15,10 0 1-15,7 0-1 16,0-2 0-16,17-1 0 16,15 0 1-16,14-3-1 15,-11 3 0-15,15 0 0 16,6 0 0 0,11 0 1-16,-3 0 0 0,3 1-1 15,7-1 1-15,7 0-1 16,-10 0 0-16,3 3 0 15,3 4 1-15,5 2-2 16,-8 7 0-16,-4 9 1 16,8-6 0-16,-11 10 0 15,-21-1 0-15,-4 3 0 0,1 1 0 16,-15 3 0-16,-7-7 0 16,-10-3-1-16,-8-6 1 15,-10-3 0-15,-7-7 0 16,-11-8-1-16,-3-4 0 15,-11-13 0-15,-3-6 1 16,-4-12-1-16,-3-7 1 16,-4-21-1-16,-3-13 0 15,-8-19 0-15,-3-13 1 16,-3-9-6-16,-8-3 0 0,-10-12-10 16,0 5 0-16</inkml:trace>
  <inkml:trace contextRef="#ctx0" brushRef="#br2" timeOffset="-136469.633">21654 17002 35 0,'0'38'17'0,"3"-7"-12"16,-3-28 17-16,4 3-21 15,-4 1 0-15,0-4 0 16,0-3 0-16,7-7-2 16,0-5 1-16,3-1 1 15,1-9 1-15,3-3-2 0,4-6 0 16,-4 6 0-16,-4 6 1 16,1 3-1-16,3 4 1 15,0 2-1-15,0 4 1 16,-3 0 0-16,-1 6 0 15,-3 9 0-15,0 4 0 16,-3 6 0-16,3 3 0 16,0 3-4-16,0 6 1 15,7 0-10-15,4-2 1 16</inkml:trace>
  <inkml:trace contextRef="#ctx0" brushRef="#br2" timeOffset="-136214.779">22271 17065 31 0,'28'-35'15'0,"-3"-2"-6"16,-22 24 17-16,1 0-24 16,-1 1 0-16,4-1 1 15,-7 4 0-15,0 0-4 16,0-1 0-16,0 4 2 16,-7 9 1-16,-3 6-2 15,-8 1 1-15,1 5-2 16,-5 4 1-16,1 10-2 15,4 2 1-15,6-3-1 16,4 0 0-16,7-3-1 16,7-6 0-16,7-6-1 15,7-10 0-15,-3-6-6 16,3-7 0-16</inkml:trace>
  <inkml:trace contextRef="#ctx0" brushRef="#br2" timeOffset="-135959.926">22733 16221 34 0,'-7'35'17'0,"-18"12"-14"0,18-32 28 0,-3 17-30 16,-4 21 0-16,-1 7 1 15,1 15 0-15,4-3-3 16,3 6 1-16,3-12-1 16,4-9 1-16,0-13-10 15,0-16 0-15,4-16-1 16,-4-12 0-16</inkml:trace>
  <inkml:trace contextRef="#ctx0" brushRef="#br2" timeOffset="-135779.031">22461 16638 47 0,'25'22'23'0,"21"0"-27"16,-28-13 48-16,10 1-44 0,14-1 0 16,11-2-4-16,-4-1 1 15,8 0-5-15,3 4 0 16,0-1-6-16,3 0 1 15</inkml:trace>
  <inkml:trace contextRef="#ctx0" brushRef="#br2" timeOffset="-135417.688">23887 16861 48 0,'-4'0'24'0,"-17"0"-33"16,14 3 45-16,-4 0-35 15,-6-3 0-15,-5 0 0 16,-2 6 0-16,-1 10-1 16,4 3 0-16,0 6 0 15,0 6 0-15,3 13-3 16,7-3 1-16,4-7-3 16,7-2 0-16,4-4-7 0,10-6 0 15,11-9 0-15,6-7 0 16</inkml:trace>
  <inkml:trace contextRef="#ctx0" brushRef="#br2" timeOffset="-135192.728">24088 16936 31 0,'0'-9'15'0,"-7"-4"-16"0,3 13 30 15,-3 0-28-15,-7 0 1 0,3 3-1 16,-3 4 1-16,-3 2-3 15,-5 3 1-15,1 4 0 16,0 3 1-16,0 3-3 16,7 0 1-16,7 0-3 15,3-3 0-15,11-7-4 16,4 1 1-16,3-4-3 16,4-3 1-16</inkml:trace>
  <inkml:trace contextRef="#ctx0" brushRef="#br2" timeOffset="-134503.187">24201 17033 37 0,'7'22'18'0,"3"10"-22"0,-6-29 38 15,-1 6-34-15,1 1 0 16,-1-1 0-16,1-6 0 16,-1 0-1-16,1-3 1 15,3-6-1-15,0 0 1 16,0-4-1-16,4-2 1 0,-1-1-2 15,1-2 1-15,3 2 1 16,-3 0 0-16,-1 1-1 16,1 6 1-16,-1 6-1 15,-3 3 1 1,7 22 0 0,-3 6 0-16,3-3 0 15,0 1 1-15,0-1-1 16,4-3 0-16,3 0 0 15,-3-6 1-15,-1-7-1 16,8-2 1-16,3-7 1 16,8-6 0-16,-1-10-1 15,4-9 1-15,0-12-1 16,-1-7 1-16,-2-9-1 16,-1 3 1-16,-7-6-2 0,-3-13 0 15,-8 6 0-15,-6 1 0 16,-7 2 0-16,-8 7 0 15,-7 3-1-15,-3 12 1 16,-3 10 0-16,-4 13 0 16,-4 15 0-16,0 9 0 15,0 17 1-15,1 18 0 16,3 15 0-16,6 11 1 16,12 11 0-16,6-5 0 15,1-4-2-15,7-16 0 16,-1-12-3-16,1-15 0 15,-1-13-9-15,1-16 1 16,-4-10-2-16,0-5 0 0</inkml:trace>
  <inkml:trace contextRef="#ctx0" brushRef="#br2" timeOffset="-134306.301">24465 16760 55 0,'18'22'27'0,"6"-15"-32"16,-16-7 57-16,6-3-52 16,17-1 1-16,12-5-1 15,3 0 0-15,7-4-2 16,-4 4 0-16,-7-1-7 16,-10 4 1-16,-14 6-8 15,-8 3 0-15</inkml:trace>
  <inkml:trace contextRef="#ctx0" brushRef="#br2" timeOffset="-133871.065">25220 17052 55 0,'18'10'27'0,"-4"-7"-33"16,-7-3 46-16,-7 0-40 0,7 0 1 15,-7 0-8-15,-4 0 0 16,-6 0-4-16,-4 3 0 16</inkml:trace>
  <inkml:trace contextRef="#ctx0" brushRef="#br2" timeOffset="-127717.006">17967 10759 20 0,'-7'12'10'0,"7"-12"-4"0,0 0 11 16,0 0-13-16,3-9 0 16,1 6 2-16,3-4 1 15,0 4-8-15,4-6 0 16,3-4 6-16,10-9 0 15,5-3-3-15,2-3 1 16,12-10-1-16,6-9 1 0,4-6-2 16,4-3 1-16,10-4-1 15,10 10 1-15,8 0 0 16,7-1 0-16,3 1-1 16,4 6 0-16,3 4 0 15,11 2 1-15,0 0-1 16,-4 7 0-16,7 3 0 15,8 0 1-15,3 2-1 16,-7 4 0-16,3 1 0 16,11 5 0-16,-3 6 0 15,-32 4 0-15,24 9-1 16,8 10 1-16,-11 12 0 16,-4 0 1-16,-7 3-1 15,-13 4 0-15,-5 2-1 16,-6 1 1-16,-7-10-1 15,-11-3 1-15,-11 3-2 0,-6 0 1 16,-8 0-2-16,-3-6 0 16,-4-4-9-16,-3-2 0 15,-4-13-5-15,-7 0 1 16</inkml:trace>
  <inkml:trace contextRef="#ctx0" brushRef="#br2" timeOffset="-127281.208">21385 9805 27 0,'11'25'13'0,"10"-12"-4"15,-14-10 16-15,0 3-23 16,0 1 1-16,4-1 2 16,-4 3 0-16,4 1-5 15,3-1 0-15,3 10 4 16,12-3 1-16,6-1-1 15,4 7 0-15,-4 6-2 16,-3 4 1-16,-4-4-1 0,-7 3 1 16,-7 7-2-16,-10 6 0 15,-11 0-2-15,-15 3 1 16,-9 6 0-16,-12-3 0 16,-3-6-4-16,-6-3 0 15,-1-13-5-15,0-9 1 16,14-6-6-16,7-13 0 15</inkml:trace>
  <inkml:trace contextRef="#ctx0" brushRef="#br2" timeOffset="-127009.111">21350 9859 42 0,'7'6'21'0,"-7"22"-23"16,4-19 36-16,-4 7-34 16,0 6 0-16,0 13 0 15,0 5 1-15,-4 11-2 16,-3 2 0-16,7 6-10 15,0 1 0-15,-3-7-1 16,-1-9 1-16</inkml:trace>
  <inkml:trace contextRef="#ctx0" brushRef="#br2" timeOffset="-125959.351">17963 10357 38 0,'4'16'19'0,"-4"-13"-21"16,4 0 36-16,-1 0-34 16,1 4 1-16,-4 2 0 15,3 3 1-15,1 10-2 16,-4 0 1-16,3 10 1 16,1 2 0-16,-4 7 0 15,3 0 0-15,-3 9-1 16,0-3 1-16,0 3-2 15,0-6 1-15,0 0-1 16,-3-3 1-16,-1-4-1 16,4-5 1-16,-3-4-1 15,-1-3 0-15,4-3 0 0,0-6 0 16,4-4 1-16,6-6 0 16,4-6 0-16,4-12 0 15,10-4 1-15,4-6 0 16,7 3 0-16,7-2 1 15,7-1-1-15,-1-4 1 16,-2 5-2-16,-4-1 1 16,-4 3-1-16,0 0 0 15,-10 0-1-15,-7 7 0 16,-4-1-1-16,-14 4 1 0,-11-1-1 16,-6 4 0-16,-8 0 0 15,-13-1 1-15,-12 1-1 16,-10 3 1-16,4-6 0 15,-8-13 0-15,1 0 0 16,0-3 0-16,6-4-2 16,11 4 0-16,8-6-10 15,9-4 0-15,8 1-4 16,11 3 1-16</inkml:trace>
  <inkml:trace contextRef="#ctx0" brushRef="#br2" timeOffset="-120810.461">8428 1831 25 0,'0'-6'12'0,"3"15"-5"15,-3-6 12-15,4 7-18 16,-1-1 1-16,1 0 1 16,0 1 0-16,-1-1-4 15,-3 1 0-15,4 5 3 16,-4-5 1-16,0 2-1 16,3 7 0-16,1 6-1 15,3 13 0-15,3-4 0 16,-6 26 1-16,3-4-1 15,-4 23 0-15,4 9-1 16,0 2 1-16,-3 11-1 0,-4-13 1 16,-4 9-2-16,1-9 1 15,-1-4-4-15,-3 1 1 16,0-4-3-16,0-18 1 16,-3-3-7-16,-1-10 1 15</inkml:trace>
  <inkml:trace contextRef="#ctx0" brushRef="#br2" timeOffset="-118138.481">8488 1822 19 0,'7'9'9'0,"7"-6"-1"0,-10-6 11 15,3 3-18-15,0-6 1 16,3 3 0-16,-3 3 0 15,4-7-2-15,7 4 0 16,3 3 1-16,3 3 1 16,8-6-1-16,3 3 1 15,4 0-1-15,4 0 0 16,6 0-1-16,-7 0 1 0,11 3-1 16,-7-3 0-16,3 0 0 15,4 0 1-15,4-3-1 16,6 3 1-16,4 0-1 15,4-6 1-15,-1 3-1 16,1-4 0-16,0 4 0 16,6-3 1-16,4 3-2 15,4 3 1-15,3 0 0 16,-3 0 0-16,-1-13 0 16,8 10 0-16,7-6 0 15,3 3 1-15,4-4-1 16,-7 7 0-16,7-3 0 15,3 3 1-15,8 3-1 16,-8 0 0-16,4 0 0 16,3 0 0-16,8 0 0 0,3 0 1 15,-14 0 0-15,14 0 0 16,3 0 0-16,8 0 0 16,-8 3 0-16,4 3 1 15,7 3-2-15,4 1 1 16,-11-1-1-16,4-3 1 15,6 4 0-15,-3-1 0 16,-7-6-1-16,4 7 1 16,10-1-1-16,-10 1 1 15,-8 5-1-15,11-5 1 16,4-1-1-16,-11-3 0 16,0-2 0-16,7 2 1 0,0-3-1 15,-3-3 0-15,-8 6 0 16,12-6 0-16,-1 0 0 15,-4 0 0-15,-6 0 0 16,6-9 0-16,1 9 0 16,-4-6 0-16,-7 2 0 15,4 4 0-15,3-6 0 16,0 3 1-16,-7 3-1 16,0 0 1-16,0 0-1 15,3 3 1-15,-6-3-1 16,-11 0 1-16,3 0-1 15,0-3 1-15,4 3-1 16,-10-9 0-16,-4 9 0 16,-1-10 1-16,1 4-1 15,4 0 1-15,-5 3 0 16,-13 3 0-16,3-7 0 0,4 14 0 16,3-7 0-16,-3 0 0 15,-4 0-1-15,-10-7 1 16,0 4-1-16,-1 3 1 15,1 0-1-15,-4 0 1 16,0 0-1-16,1 0 1 16,-8 0-1-16,-14 0 0 15,3 0 0-15,-3 3 0 16,0 7 0-16,-7 2 0 16,-4 7 0-16,-3 0 0 0,-7 6-1 15,-4-6 1-15,-3 3-2 16,-7 3 0-16,-4 9 0 15,-3 1 1-15,-4-4-2 16,-7 10 1-16,-4 3 0 16,-3 3 0-16,-3 0 1 15,-1 6 0-15,-3 7 0 16,0 9 0-16,0 3 0 16,0-9 1-16,0 9-1 15,0-10 1-15,0 4 0 16,3 3 1-16,1 0-1 15,-1 3 0-15,1 0 0 16,-1-9 0-16,4 0 0 16,0-4 0-16,0-2 0 15,0-7 0-15,0 0 0 0,0 0 0 16,0-6-1 0,0 0 1-16,-3 3 0 0,-1-9 1 15,-3-4-1-15,-4 1 0 16,-3-4 0-16,-3 1 1 15,-4-10-1-15,-4 0 0 16,-3-4 0-16,3-8 0 16,-7-1 0-16,-3-3 0 15,-11 4 0-15,-7-7 1 16,-3-3-1-16,-11-3 0 16,-7-3 0-16,7 2 1 15,-8-5-1-15,-9 0 0 0,-8-1-1 16,-10-2 1-16,7 2 0 15,-8-2 0-15,-6 2-1 16,-8 1 1-16,-6 3 0 16,10 6 1-16,-7-7-1 15,-3 4 0-15,-11 3-1 16,14 0 1-16,-7 0 0 16,-4 0 1-16,-10-6-1 15,14 3 0-15,-3-3-1 16,-1 2 1-16,-10 4 0 15,14-3 1-15,0-3-1 16,0 3 0-16,-7 0 0 16,7 0 1-16,10-1-1 15,-3 1 1-15,1 0-1 16,-1-3 1-16,7 6-1 16,7 0 1-16,0 0-1 15,7 0 0-15,-3 0 0 0,3 0 0 31,-28-6 0-31,7 6 0 16,18 0 0-16,0 6 1 16,3-6-1-16,0 0 0 15,18 0 0-15,3 0 0 16,1 0 0-16,-1 0 0 16,0 0 0-16,-3 0 0 15,0 0 0-15,7-6 1 0,0 6-1 16,-4-4 0-16,1 4 0 15,-1 0 0-15,-6-6 0 16,-1 3 1-16,7 3-1 16,1-6 0-16,-5 6 0 15,1 0 0-15,-7 0 1 16,0-6 0-16,0-1 0 16,7 4 0-16,-8-3 0 15,1 0 0-15,-11-4 0 16,4 1 0-16,3 3-1 15,4 2 0 1,-56 4 0 0,10 0 0-16,17 0 0 15,8 0 1-15,3 0 0 16,0 0 0-16,0 0-1 16,4 0 1-16,10-9 0 0,-3 9 0 15,-4 3-1-15,8-3 1 16,-1 0-1-16,-3 6 0 15,10-6 0-15,4 4 1 16,-4 2-1-16,4-6 0 16,-4 3 0-16,1 3 0 15,2-6 0-15,5 3 0 16,-1 4 0-16,4-7 0 16,0 0 0-16,4 0 1 15,-5 0-1-15,1 3 0 16,4-6 0-16,-1 3 0 0,11 3 0 15,4-3 0-15,-1 3 0 16,1 0 0-16,0 0 0 16,10-3 0-16,-11 0 0 15,8 0 1-15,-8 0-1 16,12 0 1-16,2 0-1 16,4 3 0-16,4 0 1 15,7 1 0-15,3-4-1 16,4 0 1-16,0 6 0 15,3 0 0-15,1-6-1 16,2 0 1-16,1 3-1 16,4-3 1-16,-1 6-1 15,1-6 0-15,3-6 0 16,-4 6 1-16,4 6-1 16,0-6 1-16,0 0-1 0,3 0 0 15,4 0-1 1,-7 0 1-16,4 0-6 0,3 0 0 15,10-9-10-15,-3-3 1 16</inkml:trace>
  <inkml:trace contextRef="#ctx0" brushRef="#br0" timeOffset="-206234.947">26688 10169 21 0,'0'-3'10'0,"0"15"-3"16,0-12 11-16,0 7-15 15,0 2 1-15,0 1 2 16,0 2 1-16,0 4-8 15,0-1 1-15,0-2 4 16,0 6 1-16,0 0-1 16,0 3 1-16,3 12-2 15,1 1 0-15,-1 2-1 16,1 4 1-16,-1 6-1 16,-3 0 1-16,0 13-2 0,0 2 1 15,4 14-1-15,3 2 1 16,-4 10-1-16,1 0 0 15,-4 15 0-15,3 4 1 16,1 2-1-16,-4 4 0 16,0-3 0-16,0 0 0 15,0-4-1-15,0 4 1 16,4 0-1-16,-4-13 0 16,0 0 0-16,3-3 1 15,-3-6-1-15,4 0 0 16,-4-13 0-16,0-9 0 15,0-13-1-15,3-9 0 0,-3-9-6 16,4-13 1-16,-4-16-10 16,0-18 1-16</inkml:trace>
  <inkml:trace contextRef="#ctx0" brushRef="#br0" timeOffset="-204718.533">26748 10166 26 0,'0'6'13'0,"0"-9"-3"16,0 3 9-16,7 0-17 16,0 0 1-16,0-3 1 15,3 0 1-15,8 3-6 16,3 0 0-16,4 0 3 16,3 0 1-16,4 0-1 15,3 0 0-15,11 0-1 16,3 3 1-16,4-3 0 0,-3 0 0 15,17 0 1-15,10 0 0 16,12 0 0-16,9 0 0 16,-10 0 0-16,15 3 1 15,3-3-3-15,7 0 1 16,3 0-1-16,-7 0 1 16,8 0-1-16,3-3 0 15,7 3 0-15,-18 3 0 16,7-3 0-16,1 0 0 15,6 0-1-15,1 0 1 16,-15-6-1-16,11 3 1 0,0-1-1 16,11-2 0-16,-15-3 0 15,4-1 0-15,3-2 0 16,8-1 0-16,-8 1 0 16,-10 2 0-16,0 1 0 15,0 3 0-15,-7 3 0 16,-4-1 0-16,-10 1-1 15,-11 3 1-15,-14 0 0 16,-3 0 0-16,-8 3 0 16,-3 1 0-16,-7 2-1 15,-4 0 1-15,-3 3-1 16,-7 1 1-16,-4 2-1 16,-7 1 1-16,-3 0-1 15,-4-7 1-15,-4 9-1 16,-3 4 0-16,1 3 0 15,-8 3 1-15,0 4-1 0,-8 5 1 16,1 10-1-16,0 3 0 16,0 13 0-16,0 2 0 15,-3-2 0-15,-1 9 0 16,4 0-1-16,7 12 1 16,0-2 0-16,0 5 0 15,0 1 0-15,0 3 0 16,7 0 0-16,0 12 1 15,0-3 0-15,0 0 0 0,0-6-1 16,-7 3 1-16,4 1 0 16,-4-5 0-16,0-5 0 15,0-3 1-15,3-1-1 16,-3-12 0-16,-3 3 0 16,-4-6 0-16,0-3 0 15,0 0 1-15,3-7-1 16,1 4 0-16,-4-13-1 15,-4-3 1-15,-3-4 0 16,0-2 0-16,-4-4-1 16,-3 1 1-16,3-1 0 15,-3-8 1-15,-4-8-1 16,-10 1 0-16,-11 0 0 16,-7 0 1-16,-10-4-1 15,-15 4 1-15,4 0-1 16,-10-3 1-16,-12-4-1 15,-10 1 1-15,-6-7-1 0,-1-3 0 16,-7-3 0-16,-14-6 1 16,0-3-1-16,3-1 1 15,-10 1-1-15,-7-1 1 16,0-2-1-16,-8-4 1 16,-6-9 0-16,-4-3 0 15,1 3-1-15,6 0 1 16,-3 3-1-16,20 6 0 15,1-6 0-15,4 13 1 16,-4-7-2-16,21 3 1 16,7 4-4-16,3-3 0 0,1-1-11 15,14 4 1-15</inkml:trace>
  <inkml:trace contextRef="#ctx0" brushRef="#br0" timeOffset="-192376.857">27905 9018 41 0,'7'19'20'0,"7"0"-18"0,-11-10 20 0,-3 4-22 16,0 9 0-16,0 3 0 15,4 9 1-15,-4 10-1 16,-4 16 0-16,-3-1 3 16,0 1 1-16,-3-7 0 15,-1-3 0-15,4 4-4 16,0-14 0-16,0-5-5 15,0-4 1-15,3-9-10 16,4-9 1-16</inkml:trace>
  <inkml:trace contextRef="#ctx0" brushRef="#br0" timeOffset="-191762.593">27891 9144 40 0,'14'9'20'0,"-14"-3"-25"0,0-6 33 15,0 0-28-15,3 0 1 31,1-6 1-31,3 0 1 16,-4-1-3-16,4 1 0 16,0 0 3-16,8-7 0 15,2 1 0-15,1 2 0 0,3-2-1 16,7-1 1-16,8 1 0 16,6-1 0-16,4 4-2 15,-4-1 1-15,-3 7 0 16,-4 0 0-16,-7 3-1 15,-6 3 0-15,-8 4-1 16,-7 2 0-16,-11 7-1 16,-13 9 1-16,-12 3-1 15,-2 0 1-15,-8 0-1 16,0 4 0-16,-3-1-1 16,3 0 1-16,0-5-1 15,7-4 1-15,8-4-1 16,2-2 1-16,8-3 1 15,4 2 1-15,6-2-1 16,8-1 1-16,6 1 0 16,4 3 1-16,1 2-1 0,-1 4 1 15,0 3 0-15,0 0 0 16,0 1-1-16,-3-1 0 16,-1 6 0-16,-3 4 0 15,0 2-2-15,0-2 1 16,0-4-6-16,0-6 1 15,4-6-10-15,3-13 0 16</inkml:trace>
  <inkml:trace contextRef="#ctx0" brushRef="#br0" timeOffset="-191401.047">28423 9423 46 0,'4'9'23'0,"10"-6"-16"15,-7-3 32-15,7 0-37 16,-3 0 0-16,6 0 1 16,5 0 0-16,-1 0-4 15,3 0 0-15,5 0 2 0,2 0 1 16,1-3-3-16,-4 0 1 16,1 0-5-16,-8 3 0 15,-4 0-10-15,-10 3 1 16,-7 0-2-16,-3 3 1 15</inkml:trace>
  <inkml:trace contextRef="#ctx0" brushRef="#br0" timeOffset="-191191.748">28346 9633 48 0,'0'19'24'0,"7"3"-24"0,-4-19 48 0,4 0-47 15,0-3 0-15,11 0 1 16,7-6 0-16,3 2-3 16,7 1 0-16,1 0 0 15,-1-3 1-15,-3 0-6 16,-1-1 0-16,-2 4-10 16,-5 0 1-16</inkml:trace>
  <inkml:trace contextRef="#ctx0" brushRef="#br0" timeOffset="-190786.642">29147 9065 45 0,'-4'6'22'0,"-7"16"-17"0,8-18 31 0,-4 5-34 16,-4 7 0-16,1 6 2 15,-4 6 0-15,-1 9-4 16,-2 17 0-16,-4 2 3 16,7 7 0-16,-1 6-1 15,5 3 1-15,3-3-2 16,0-9 1-16,3-7-4 16,1-9 0-16,-1-10-11 15,1-9 1-15,-1-9-5 16,11-7 1-16</inkml:trace>
  <inkml:trace contextRef="#ctx1" brushRef="#br0" timeOffset="207859.865">26353 6030 0,'0'0'0,"0"0"16,0 0-1</inkml:trace>
  <inkml:trace contextRef="#ctx0" brushRef="#br0" timeOffset="-188849.572">30212 9181 26 0,'0'-12'13'0,"18"9"-5"0,-18 3 13 0,0 0-18 16,0 0 1-16,7-7 1 16,-4 4 0-16,4-3-7 15,-3-4 0-15,-1 4 5 16,4-6 0-16,4-1-2 16,-1 4 1-16,8-4 0 15,3-3 0-15,7-2 1 16,8-4 1-16,3 0-1 15,-4 0 1-15,0 0 0 16,-7 3 0-16,4-3-1 16,0 6 0-16,0 1 0 15,3 5 0-15,-3 7-1 16,-1 3 1-16,1 3-1 16,-4 4 0-16,-3 5-1 15,-7 7 0-15,-8 12-1 0,-13-2 0 16,-11 11-1-16,-11 4 1 15,-10 3-1-15,3 10 1 16,-3-4-1-16,-8-6 0 31,-20-3 0-31,3-10 1 16,10-2-1-16,5-7 0 16,9-3 0-16,8-6 1 15,3-4-1-15,4-3 1 16,7-2-1-16,0-4 1 0,7-3 0 15,0 0 1-15,3 3-1 16,4 0 1-16,4 3-1 16,3 4 1-16,4-1 1 15,3 7 0-15,3 6-1 16,1-6 1-16,3-4 0 16,4 10 0-16,-1 0 0 15,1 3 1-15,0 3-2 16,3 4 0-16,-7-1 0 15,-3 7 0-15,-4 2-4 16,-3-2 1-16,-4-7-7 16,-4-2 0-16,-3-4-10 15,-3-6 1-15</inkml:trace>
  <inkml:trace contextRef="#ctx0" brushRef="#br0" timeOffset="-188534.56">30261 9100 44 0,'7'22'22'0,"4"15"-10"0,-11-24 28 0,-4 9-39 16,-3 12 0-16,0 10 0 15,0 3 1-15,-7 10-3 16,-7 2 1-16,-4 10 0 16,1 10 1-16,2-10-6 15,5 0 1-15,-1-10-12 16,8-9 1-16</inkml:trace>
  <inkml:trace contextRef="#ctx0" brushRef="#br0" timeOffset="-188069.515">31179 9216 43 0,'28'3'21'0,"-7"-31"-13"0,-14 21 27 16,0-2-35-16,-7 0 1 15,-4-4-1-15,-10 0 1 0,0 4-1 16,-3 0 1 0,-5 9 0-16,-6 9 0 0,-7 10 0 15,-4 9 0-15,-3 16-1 16,-1 9 1-16,1 13-1 16,10-3 0-16,11 3-1 15,7-4 1-15,7-8-1 16,11-17 1-16,13-12 1 15,8-12 1-15,7-19 0 16,3-4 0-16,-3-12 0 16,-4-15 0-16,-7-7-1 15,-3-16 1-15,-8-2-8 16,-3 2 1-16,0 4-11 16,-7 2 1-16</inkml:trace>
  <inkml:trace contextRef="#ctx0" brushRef="#br0" timeOffset="-187678.309">31616 9134 43 0,'46'-12'21'0,"-21"-13"-12"0,-18 15 27 16,-4 1-35-16,1 2 0 0,-1 1 0 16,-3 0 1-16,-7 6-3 15,-7 0 1-15,-11 0 1 16,-6 3 1-16,-8 13-1 16,-4 9 1-16,1 9-1 15,-7 13 0-15,10 10 0 16,4 9 0-16,3 0 0 15,11-4 1-15,7-2 0 16,14-1 1-16,14-12 0 16,10-12 1-16,15-7-1 15,11-12 0-15,2-13-2 16,-6-9 1-16,-3-4-10 16,-8 1 1-16,-7-10-12 15,-3 0 1-15</inkml:trace>
  <inkml:trace contextRef="#ctx0" brushRef="#br0" timeOffset="-180486.812">26568 13841 41 0,'-11'13'20'0,"1"5"-7"0,10-18 20 16,0 4-29-16,0-1 1 15,0-3 4-15,0 0 0 16,17 3-11 0,4 0 1-16,1-3 7 15,6 0 0-15,-4 3-3 16,1-3 0-16,7 3-5 15,0-3 0-15,3 0-9 16,-3 0 1-16,3-3-9 16,0 0 1-16</inkml:trace>
  <inkml:trace contextRef="#ctx0" brushRef="#br0" timeOffset="-180035.963">27182 13493 41 0,'7'22'20'0,"-7"-16"-9"0,0-3 27 0,-4 10-36 16,1 3 0-16,-1 12 2 15,0 9 0-15,1 17-5 16,-4 12 1-16,0 6 2 16,0-6 0-16,0 3-1 15,3 0 1-15,1-16-2 16,-1-6 1-16,4-6-6 16,-3-13 0-16,3-6-8 15,0-13 0-15,3-9-3 16,4-6 0-16</inkml:trace>
  <inkml:trace contextRef="#ctx0" brushRef="#br0" timeOffset="-179586.988">27739 13615 39 0,'7'16'19'0,"-7"-4"-19"0,-4-5 35 0,1 2-32 16,-4 4 1-16,-4-1 1 15,-3 4 1-15,-7 9-7 16,-4-3 0-16,1 0 4 15,-1 0 1-15,4-3-2 16,0-1 0-16,3-2-1 16,4 0 0-16,0 0 0 15,3-1 0-15,4 1 0 16,0-4 1-16,4 1-1 16,3 3 1-16,0-4 0 15,0 4 1-15,3 0-1 16,8 2 1-16,3-5-1 15,3-4 0-15,5-2-1 16,2 2 1-16,4 4-4 16,4 2 0-16,-4 1-5 15,1 3 1-15,-5 0-13 16,-6-4 1-16</inkml:trace>
  <inkml:trace contextRef="#ctx0" brushRef="#br0" timeOffset="-179045.332">28462 13863 45 0,'7'22'22'0,"-3"-13"-20"0,-8-6 28 15,-3 7-30-15,-7 2 0 16,3 4 1-16,-3 6 1 16,-3 3-2-16,-8-9 0 15,-7 9 1-15,0-3 0 16,-3 0-1-16,3-3 0 16,4-1-4-16,4 1 0 0,6-6-9 15,4-7 0-15</inkml:trace>
  <inkml:trace contextRef="#ctx0" brushRef="#br0" timeOffset="-178774.895">28145 13738 44 0,'7'37'22'0,"14"35"-20"15,-7-50 34-15,7 13-35 16,4-1 1-16,3 10 0 0,0 6 0 16,0-3-3-16,1 4 0 15,-1-4-2-15,-3-4 1 16,-4-5-12-16,0-10 0 15</inkml:trace>
  <inkml:trace contextRef="#ctx0" brushRef="#br0" timeOffset="-178070.051">29238 13662 44 0,'0'3'22'0,"0"1"-16"0,0-4 32 16,-3 3-36-16,-1 3 0 16,-3 0 2-16,-3 7 0 0,-5 6-5 15,-2 3 1 1,-8-4 2-16,0 4 1 0,-3 0-2 15,-4 0 1-15,11-3-2 16,0 0 1-16,3-3-1 16,1-1 0-16,3-2 0 15,0-1 0-15,-1-2 1 16,8-1 0-16,0 1-1 16,4-4 1-16,3 3 0 15,3 1 1-15,1-1 0 16,-4 0 0-16,10 7-1 15,8 0 0-15,0-7-1 16,6 4 1-16,5 2-3 16,-5 4 1-16,1 0-5 15,-4-6 1-15,0 2-12 16,1-8 0-16,2-7 0 16,1-4 0-16</inkml:trace>
  <inkml:trace contextRef="#ctx0" brushRef="#br0" timeOffset="-177709.888">29757 13393 45 0,'0'28'22'0,"7"6"-19"16,-7-24 42-16,-4-1-43 16,1 4 1-16,-1 12 1 15,1 6 1-15,-4 13-6 16,-4 16 1-16,4 12 3 15,0 9 1-15,-4-5-2 16,4 2 0-16,4-3-3 16,3-6 0-16,0-12-9 15,0-4 0-15,0-9-8 16,3-10 1-16</inkml:trace>
  <inkml:trace contextRef="#ctx0" brushRef="#br0" timeOffset="-176058.441">27725 14634 40 0,'-4'0'20'0,"-17"0"-12"0,14 4 28 16,-7-4-35-16,-4 0 1 0,-6 0 0 16,-5 0 1-16,-6-4-4 15,0 4 1-15,-4 0 1 16,0-3 1-16,4 10-1 16,7-1 1-16,3 6-2 15,0 4 0-15,4 0-1 16,4-1 1-16,6 7-1 15,4 0 1-15,7 7-1 16,0 2 1-16,3 6 0 16,1-2 0-16,-4 9 0 15,0 0 0-15,-7 3 0 16,-7 6 0-16,-4 0-1 16,-7 7 1-16,1 6-1 15,-1-3 1-15,0-13-1 16,4-3 1-16,4-6 0 15,6-4 1-15,4-2 0 0,7-10 0 16,7-3 1-16,11-7 0 16,6-2 0-16,5-7 0 15,-5 0-1-15,4-2 0 16,4-1-6-16,-4-3 0 16,1 3-11-16,-5-3 0 15</inkml:trace>
  <inkml:trace contextRef="#ctx0" brushRef="#br0" timeOffset="-175772.769">27365 15136 56 0,'21'16'28'0,"4"-1"-32"15,-15-15 45-15,5 4-41 16,2-1 1-16,8 0-1 16,-4-3 0-16,4 0-2 15,-1 0 1-15,1 0-7 16,-4 0 1-16,4-3-8 15,-4-7 0-15</inkml:trace>
  <inkml:trace contextRef="#ctx0" brushRef="#br0" timeOffset="-175517.847">28011 14892 43 0,'10'40'21'0,"-20"17"-16"0,10-45 32 0,-4 13-37 16,1 7 1-16,-5 2-1 16,5 10 1-16,-1 3-1 15,4 6 0-15,4-2-4 16,3-4 1-16,4-7-10 15,-1-5 0-15</inkml:trace>
  <inkml:trace contextRef="#ctx0" brushRef="#br0" timeOffset="-175292.039">28307 15487 46 0,'-4'57'23'0,"-17"-7"-25"0,14-34 35 15,-3 2-33-15,-5 4 0 16,-6-3-1-16,4-3 1 16,-5 3-7-16,5-7 1 15,3 1-6-15,7-7 0 16</inkml:trace>
  <inkml:trace contextRef="#ctx0" brushRef="#br0" timeOffset="-174840.972">28928 15051 42 0,'0'7'21'0,"3"2"-12"0,-3-3 35 16,0 7-42-16,0 6 0 15,-3 3 1-15,-4 9 1 16,0 13-5-16,0 3 0 15,0 6 2-15,0 1 1 16,3-1-3-16,0-6 0 16,1-3-8-16,3-13 1 15,3-12-8-15,-3-10 0 0</inkml:trace>
  <inkml:trace contextRef="#ctx0" brushRef="#br0" timeOffset="-174286.387">28988 14666 36 0,'-7'9'18'0,"0"13"-7"16,7-19 24-16,3 4-33 16,1-1 1-16,3 3 2 0,3-3 1 15,8 4-7-15,3-1 1 16,7 1 4-16,4-4 0 16,7 0-2-16,3-3 1 15,4 1-2-15,-4-4 0 16,1 0-1-16,-8-4 0 15,-7 1 0-15,-3 3 0 16,-7 0-1-16,-4 0 1 16,-4 3-1-16,1 4 1 15,-4 2-1-15,0 4 0 16,-3 9-1-16,-4 6 1 0,0 0 0 16,3 10 0-16,-3 6 0 15,4 3 0-15,-1 0 1 16,4 12 0-16,0 1 1 15,7 6 0-15,4-4 0 16,0 1 0-16,-4-3 0 16,-4-4 0-16,-10 1-1 15,-7-14 0 1,-32 20 0 0,-3-13 0-16,-7-9-7 15,3-16 0-15,7-12-9 16,11-10 1-16</inkml:trace>
  <inkml:trace contextRef="#ctx0" brushRef="#br0" timeOffset="-173732.161">30949 14622 46 0,'7'19'23'0,"-3"-1"-15"15,-4-5 34-15,-4 9-40 16,1 12 1-16,-1 17 1 16,-3 5 0-16,-3 19-6 0,-1-3 1 15,-3 7 3-15,0 6 0 16,0 5-3-16,0-17 1 15,3-8-6-15,4-11 0 16,3-10-9-16,4-10 0 16,7-12-1-16,4-9 0 15</inkml:trace>
  <inkml:trace contextRef="#ctx0" brushRef="#br0" timeOffset="-173296.456">31510 15045 42 0,'18'-15'21'0,"-15"-4"-27"16,-3 12 40-16,-3-5-33 15,-4-1 1-15,-4-2 2 16,-7-1 1-16,-3 0-6 16,-7 7 1-16,-4 6 3 15,-6 6 0-15,-5 13-1 16,8 2 0-16,3 11-3 16,4 8 1-16,0-2-2 0,3 12 1 15,7 0-2-15,11 9 1 16,7-2 0-16,4-7 0 15,14-13 2-15,10-9 1 16,3-15 2-16,8-14 0 16,0-14-1-16,0-14 1 15,-4-2-1-15,-3-13 1 16,-7-10-3-16,-1 1 0 16,-13-4-9-16,-4 1 1 0,-7 5-7 15,0 14 1 1</inkml:trace>
  <inkml:trace contextRef="#ctx0" brushRef="#br0" timeOffset="-172889.841">32131 14776 42 0,'21'-4'21'0,"-14"-5"-22"16,-7 9 33-16,-3-3-31 0,-8 3 0 16,-10 3 2-1,-7 0 1-15,-8 3-5 0,-9 10 1 16,-8 6 3-16,0 12 0 15,7 14-1-15,7 14 1 16,4-5-1-16,3 5 1 16,7-5 0-16,11-4 0 15,7-3 0-15,7-6 1 16,14-9-2-16,22-7 1 16,9-12-2-16,15-13 1 15,4-10-2-15,-1-5 0 0,-10-4-6 16,-10-3 0-1,-15-6-11-15,-14 7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4-28T02:03:33.820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50"/>
    </inkml:brush>
    <inkml:context xml:id="ctx1">
      <inkml:inkSource xml:id="inkSrc283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04-28T02:06:41.008"/>
    </inkml:context>
  </inkml:definitions>
  <inkml:trace contextRef="#ctx0" brushRef="#br0">17840 3769 27 0,'4'19'13'0,"3"12"-6"0,-4-22 13 15,1-5-18 1,-4 5 0-16,0 7 2 0,3-1 0 16,1 4-5-16,-1 6 0 15,1 0 4-15,-1 7 0 16,1 2-2-16,-1-2 1 15,-3 8-1-15,4-2 0 16,-1 3-1-16,1 6 1 16,-1-3-1-16,-3-7 0 15,0 7 0-15,0 6 0 0,0-3 0 16,-3 10 1 0,-1 2-1-16,1 4 0 0,-1-6 0 15,1 12 0-15,-1-7 0 16,1 4 0-16,-4-3 1 15,-4 6 0-15,1 9-1 16,-1-12 1-16,0 6-1 16,1-3 1-16,-1 3-1 15,1 4 1-15,-5-11-1 16,1 8 0-16,0-4-1 16,4 3 1-16,-4-7 0 15,3 1 0-15,0 3 0 16,1 10 0-16,3-7 0 15,0 6 1-15,0 4-1 16,3 6 1-16,1-7-1 16,-1 10 0-16,1 0 1 0,3 6 0 15,0 4-1-15,0-1 0 16,3 3 1-16,1 4 0 16,-1 6-1-16,4 0 1 15,0-3-1-15,0 9 1 16,0-3 0-16,0 6 0 15,4 3-1-15,0-2 0 16,-1-1 0-16,-3 3 0 16,4 7 0-16,-1-6 1 15,1-1-1-15,0 7 0 16,-1-1 0-16,4-2 0 0,0 0 0 16,-3-4 1-16,0 0-2 15,-1 1 1-15,1 2 0 16,-1-5 0-16,-3 2 0 15,4-3 1-15,-4 1-1 16,0-1 0-16,0-9 0 16,-3 3 0-16,-1-3-1 15,1 0 1-15,-1-4 0 16,4-2 1-16,-3 6-2 16,-1-3 1-16,1-4 0 15,-1 4 0-15,1-10 0 16,-1 7 0-1,1 56 0 1,-1-12 1-16,1-20-1 16,-4-5 0-16,4-1 0 15,-1-9 1-15,1 3-1 0,-4-9 0 16,3 3 0-16,-3 3 0 16,0-6-1-16,0 3 1 15,-3 0 0-15,-1-7 0 16,1 4 0-16,-1-3 0 15,0-1 0-15,1-2 1 16,-4 2-1-16,3-5 0 16,4 5 0-16,-3-2 0 15,-1-1 0-15,-3 1 1 16,-3-4-1-16,3 10 0 16,0-4-1-16,-1 4 1 0,-2-3 0 15,-1-4 1-15,1 4-1 16,3 0 0-16,-4-1 0 15,-3-2 0-15,0 5 0 16,3 1 1-16,1-3-1 16,3 6 1-16,0-10 0 15,0 1 0-15,-1 2-1 16,5-2 1-16,-1-4-1 16,4 4 1-16,-3-17-1 15,-1 1 1-15,4 0 0 16,0-3 0-16,4-4-1 15,-1 1 1-15,1-7-1 16,-1-3 0-16,5-6-1 16,-1 0 0-16,0-4-2 15,0-8 1-15,3-4-5 16,1-6 1-16,3-7-8 16,-3-5 0-16</inkml:trace>
  <inkml:trace contextRef="#ctx0" brushRef="#br0" timeOffset="1427.221">889 4017 41 0,'-7'22'20'0,"-7"-13"-16"0,14 0 20 0,0 7-23 15,-7 6 0-15,3 6 0 16,-3 4 0-16,-3 8-2 16,-1 1 1-16,0-3 0 15,1 2 0-15,-8 4 0 16,8-3 1-16,-1-3-2 16,4-4 1-16,3-9-4 15,-3-6 0-15,-3-6-8 16,10-7 1-1</inkml:trace>
  <inkml:trace contextRef="#ctx0" brushRef="#br0" timeOffset="1907.079">829 3985 43 0,'0'10'21'0,"4"-10"-23"0,-4 0 36 16,7-4-34-16,3 1 1 0,-10-3 1 15,11 0 0-15,-4-4-3 16,7 1 1-16,11 6 2 16,-4-7 0-16,0 4-1 15,7 3 1-15,-3 3-2 16,3 6 1-16,-10 7-1 16,-8 6 0-16,8-7-1 15,-7 13 0-15,-8 4-1 16,4 5 1-16,-7 4 0 15,-7 6 0-15,-7 6 0 16,-11 3 0-16,1 0 0 16,-12-6 0-16,12 4 1 15,-12-14 0-15,5-2-1 16,-1-13 0-16,4 0-2 16,6-10 1-16,5 4-8 15,6-13 0-15,1 0-2 0,10-6 0 16</inkml:trace>
  <inkml:trace contextRef="#ctx0" brushRef="#br0" timeOffset="2415.857">1041 4456 40 0,'0'9'20'0,"7"-9"-23"0,3 0 39 0,-6 0-34 16,3-3 1-16,4-3 0 15,-1-1 1-15,1 4-6 16,6 0 1-16,-6-3 2 15,7-1 0-15,-8-2-2 16,1 0 0-16,-8-1-1 16,4 4 0-16,4 0-1 15,-4-4 0-15,-4 4 0 16,-3 0 1-16,0 3-1 16,-3-4 1-16,-4 7 0 15,-4 7 0-15,4 2 1 16,-3-3 1-16,6 4 0 0,-6-1 0 15,2 4 1-15,8 2 1 16,-3-5-1-16,3 2 1 16,0 4 0-16,3-7 0 15,5 1-1-15,2-4 0 16,4-3-5-16,4-3 0 31</inkml:trace>
  <inkml:trace contextRef="#ctx0" brushRef="#br0" timeOffset="2718.534">1376 4515 42 0,'0'0'21'0,"3"-12"-19"16,-3-1 24-16,0-3-25 15,0-12 1-15,0 0-1 16,-3-10 1-16,3-9-3 16,0-9 1-16,0 3 1 15,0-4 1-15,0 1 0 16,3 5 1-16,4 17-1 16,4-1 1-16,-11 7 0 15,11 3 0 1,-4 6-2-1,-4 4 0-15,4 12-5 16,-3-4 1-16,-4 14-7 0,0-4 1 16,0 6-6-16,-4 4 0 15</inkml:trace>
  <inkml:trace contextRef="#ctx0" brushRef="#br0" timeOffset="2929.642">1288 4249 53 0,'10'0'26'0,"11"-7"-32"0,-10 1 50 0,0 3-44 16,6 0 1-16,-6-3-4 15,6-4 1-15,-6 4-3 16,0 3 0-16,-4-4-10 15,-7 4 1-15</inkml:trace>
  <inkml:trace contextRef="#ctx0" brushRef="#br0" timeOffset="3302.054">579 4785 42 0,'-7'6'21'0,"14"-3"-11"0,-4-3 31 15,4 0-37-15,4 0 0 16,10 0 2-16,11-3 0 0,6-3-8 16,1-4 1-16,11-2 5 15,17-7 0-15,7 0-2 16,-7-6 0-16,7 3-3 16,0 3 1-16,-14 4-4 15,-7 2 0-15,3 4-5 16,-6 3 1-16,-4-1-10 15,-1-2 0-15</inkml:trace>
  <inkml:trace contextRef="#ctx0" brushRef="#br0" timeOffset="3678.982">1863 3741 55 0,'-7'44'27'0,"-15"62"-33"0,22-78 45 0,-10 19-39 16,3 13 1-16,7 9-1 15,-4 3 0-15,-3-3-3 16,-3-3 0-16,-1-3-11 15,4-19 0-15</inkml:trace>
  <inkml:trace contextRef="#ctx0" brushRef="#br0" timeOffset="7402.034">4068 4321 41 0,'7'-7'20'0,"-4"14"-14"0,-3-7 20 16,0 0-25-16,-3 0 0 16,-8 3 0-16,-7 6 1 15,-13 4-2-15,-19 6 0 16,-10-4 1-16,-7 4 1 16,7 3-1-16,-10 0 1 15,3 3-2-15,3-3 0 0,8-3-2 16,6-3 1-1,-3-4-1 1,15 4 0-16,9-10 1 16,15 0 0-16,14 1 1 15,11-1 1-15,10 3 1 16,11 1 0-16,0 2 1 16,3 1 0-16,-10-4-1 15,-1 10 0-15,-10 3-1 16,-3 0 0-16,-4 6-2 15,-7 3 1-15,-11 10-2 16,-10-3 1-16,-7 6 0 16,-4 3 0-16,-7 0 0 15,-10 0 1-15,0-3-1 16,6-3 1-16,-3-1 0 16,15 4 1-16,-1-6-1 15,14-4 1-15,1 1 0 0,3-13 1 16,7 0 1-16,14-3 0 15,3-10 1-15,11 0 0 16,11-2 0-16,7-4 0 16,10 0 0-16,1 0 0 15,10-3-3-15,-7 3 0 16,3-6-5-16,4 3 1 16,-7 0-7-16,3 6 0 15,-6-3-8-15,-1 1 0 16</inkml:trace>
  <inkml:trace contextRef="#ctx0" brushRef="#br0" timeOffset="7657.848">3888 5051 40 0,'-7'19'20'0,"-4"13"-20"15,7-23 30-15,4 4-30 16,-7 15 0-16,4 6 0 16,-4 1 0-16,7 5-6 15,0 4 1-15,0-9-6 16,0 3 0-16</inkml:trace>
  <inkml:trace contextRef="#ctx0" brushRef="#br0" timeOffset="8482.306">3041 5873 38 0,'7'19'19'0,"4"-7"-16"0,-11-9 31 16,0 10-32-16,0 0 1 0,0 2 0 16,0 10 1-16,0 0-5 15,0-3 0-15,0-3 3 16,0-3 0-16,-7-4-2 16,7-2 1-16,0-7-2 15,0-3 1-15,0-13-1 16,7-5 1-16,-7-4-2 15,3-7 1-15,4 1-1 16,4 0 1-16,-1 0-1 16,8-4 0-16,-7 7 0 15,3 3 1-15,3 10 1 16,-6 2 0-16,-1 1 0 16,1 6 0-16,0 12 0 15,-4 4 1-15,3 2-1 16,-10 7 1-16,7 4-1 15,-7 5 0-15,4 0 0 0,3 4 0 16,-7-10-2-16,3-3 1 16,5-7-7-16,-5-2 1 15,4-4-5-15,7-5 0 16</inkml:trace>
  <inkml:trace contextRef="#ctx0" brushRef="#br0" timeOffset="8754.989">3387 5870 44 0,'0'6'22'0,"10"-22"-21"16,-10 16 41-16,4-3-41 15,6 3 0-15,8-3 0 16,0-3 1-16,3 0-4 16,0-4 1-16,-3 1-3 15,3-4 0-15,0 4-9 16,-10 3 0-16,-1-1-1 16,-3 1 0-16</inkml:trace>
  <inkml:trace contextRef="#ctx0" brushRef="#br0" timeOffset="8947.86">3422 5980 44 0,'11'22'22'0,"6"-32"-29"0,-6 7 45 15,6-3-39-15,-2-1 1 16,2-2-3-16,4 0 1 15,-3 5-4-15,0-5 0 16,3 6-6-16,-7 0 1 0</inkml:trace>
  <inkml:trace contextRef="#ctx0" brushRef="#br0" timeOffset="9338.024">3948 5779 43 0,'7'-3'21'0,"-4"-4"-29"15,-3 4 38-15,-3-3-30 16,-4 3 1-16,-4 3-1 15,0 3 1-15,-10 6-1 16,4 1 0-16,-5 9 0 16,1 3 0-16,4 0 0 0,6 6 0 15,0 6-1-15,11 4 1 16,4 0 0-16,7-7 0 16,3-6 0-16,7-6 0 15,0-10 1-15,11-2 1 16,-4-11-1-16,0-8 1 15,-3-10-2-15,-7-6 1 16,-8-1-5-16,-3-8 0 16,-14-7-8-16,-3 3 1 0</inkml:trace>
  <inkml:trace contextRef="#ctx0" brushRef="#br0" timeOffset="10494.545">3598 4108 34 0,'0'15'17'0,"-10"4"-13"0,3-16 24 0,3 7-28 15,-6 2 1-15,-8-3-1 16,0 1 1-16,4-1-1 15,-7-9 0-15,3 3 0 16,8 4 1-16,-8-7-1 16,8-10 1-16,-8 1-1 15,7-7 0-15,8 1-1 16,-4-4 0-16,7 0 0 16,7 0 0-16,3 0 0 15,12 4 1-15,-5 2 0 16,4 1 0-16,8 5 0 15,-8 1 1-15,-7 6-1 16,0 3 0-16,0 3 0 16,4 7 1-16,-4 9-2 15,0 0 1-15,7 3 0 0,-10 0 0 16,3-3 1-16,0 0 0 16,0-13 0-16,4-6 1 15,-1-3 1-15,5-3 1 16,-1-6-1-16,-4-13 1 15,4-6-1-15,-10 9 0 16,-7-6-1-16,-4-3 0 16,-4-7-2-16,-17 4 0 15,3 6-3-15,-10-10 0 16,3 7-11-16,8 9 0 0</inkml:trace>
  <inkml:trace contextRef="#ctx0" brushRef="#br0" timeOffset="11139.553">4597 4810 47 0,'7'-3'23'0,"-14"0"-26"0,7 3 35 0,-4-3-32 16,-3 3 0-16,-3 3 1 16,-5 0 0-16,-2 3-1 15,-1 3 0-15,1 7 1 16,-5 6 0-16,8 3 0 15,4 0 1-15,-8 10-1 16,7-4 0-16,11 10 0 16,0-16 0-16,0 6 0 15,11-9 0-15,7-9-2 16,6-4 1-16,5-2-5 16,2-4 0-16,5-3-9 15,-12-10 0-15</inkml:trace>
  <inkml:trace contextRef="#ctx0" brushRef="#br0" timeOffset="11529.51">4713 5089 40 0,'-7'25'20'0,"18"-6"-20"0,-4-16 28 0,-7 0-28 15,0-3 0-15,0 3 1 16,0 0 1-16,0-3-2 16,0 0 0-16,0 0 1 15,0 0 0-15,0-6-1 16,0-3 1-16,3-4-3 16,4-2 1-16,4-4-1 15,-4 0 1-15,4 0-1 16,-1 7 0-16,1 2 1 15,-8 4 1-15,11 6 0 16,-3 0 0-16,-8 6 0 16,8 7 1-16,-4 2-1 15,4 10 1-15,-4-6-2 16,3-3 1-16,1 0-1 16,-8 2 1-16,8-5-8 0,3-4 0 15,0-5-2-15,4-4 0 16</inkml:trace>
  <inkml:trace contextRef="#ctx0" brushRef="#br0" timeOffset="11832.037">5341 4706 37 0,'-7'10'18'0,"-7"6"-19"16,3-13 33-16,4 9-32 16,0 7 1-16,-7 3 0 15,-4 9 0-15,4 4-2 16,-3-7 1-16,-4 3 0 15,10 1 0-15,-7-13-5 16,8-1 1-16,-1-8-7 16,1-10 0-16</inkml:trace>
  <inkml:trace contextRef="#ctx0" brushRef="#br0" timeOffset="12041.796">5122 4747 41 0,'22'32'20'0,"23"18"-23"0,-31-35 35 16,4 14-32-16,-7-1 1 15,6 0-1-15,5 3 0 16,-5 1 0-16,4-1 0 16,0-9-3-16,-10-3 1 15,0-10-6-15,-1-6 0 0,8-9-3 16,-8-13 0-16</inkml:trace>
  <inkml:trace contextRef="#ctx0" brushRef="#br0" timeOffset="12446.522">5563 4405 36 0,'-3'35'18'0,"3"-29"-20"15,0 0 33-15,0 7-30 16,0-4 0-16,0 1-1 16,0-4 1-16,0-3-2 15,-7-3 1-15,3-3 1 16,4-13 0-16,0 7-1 0,0-7 0 15,4-3 1-15,3-2 0 16,-7-1-1-16,10 0 1 16,-3 0-1-16,4 6 0 15,3 3 1-15,4 10 0 16,-8 3-1-16,8 0 0 16,-4 10 0-16,4 9 1 15,-8-1-1-15,8 7 0 16,-7 4-1-16,-1-4 0 15,1 0-10-15,-4-6 0 16,-7-16 0-16,-4 3 0 0</inkml:trace>
  <inkml:trace contextRef="#ctx0" brushRef="#br0" timeOffset="12957.611">6071 4706 45 0,'11'7'22'0,"17"-7"-29"15,-17 0 45-15,6-7-39 16,12-2 1-16,2-4-3 15,1 1 1-15,-4 3-2 16,1-1 1-16,-15 7-9 16,-4-6 0-16</inkml:trace>
  <inkml:trace contextRef="#ctx0" brushRef="#br0" timeOffset="13137.417">5987 4891 53 0,'21'19'26'0,"21"9"-29"0,-24-18 47 15,10-1-44-15,4-2 0 16,7-4-6-16,3-3 0 16,-7 0-6-16,-3-3 0 15</inkml:trace>
  <inkml:trace contextRef="#ctx0" brushRef="#br0" timeOffset="14052.991">7147 4565 40 0,'-3'7'20'0,"-25"-1"-18"0,17-6 20 15,-7 3-22-15,4 3 0 16,-14 7 0-16,7 3 0 15,-7 5 0-15,3 11 0 16,7-4 0-16,-6 10 1 0,9 12 3 16,5-13 0-16,3 4 1 15,14-3 0-15,0-4 1 16,7-5 0-16,7-7-3 16,7-7 1-16,11-9-7 15,-11-2 1-15,8-4-11 16,-1-4 0-16,-3 4-3 15,0-6 0-15</inkml:trace>
  <inkml:trace contextRef="#ctx0" brushRef="#br0" timeOffset="14339.042">7384 4910 48 0,'0'3'24'0,"-11"-12"-33"16,8 9 45-16,-5-3-36 16,1 3 0-16,-3 3 1 0,-4 10 1 15,0-1-2-15,0 4 0 16,3-4 0-16,-7 7 1 16,8 0-1-16,3 3 1 15,3-10-2-15,4-2 1 16,4-7-1-16,6-9 0 15,8-7 0-15,0 7 1 16,-1-10-4-16,-3 1 1 0,-3-4-10 16,-4-3 1-1</inkml:trace>
  <inkml:trace contextRef="#ctx0" brushRef="#br0" timeOffset="14653.319">7588 4738 54 0,'0'12'27'0,"11"-2"-28"0,-8-10 46 16,4 0-44 0,15 0 0-16,-8 0 0 15,7 0 0-15,7-10-2 16,4 7 0-16,0 0-3 0,-1-3 1 16,-6-4-9-16,0 4 1 15,-4-10-5-15,-7-2 0 16</inkml:trace>
  <inkml:trace contextRef="#ctx0" brushRef="#br0" timeOffset="14834.338">7758 4534 43 0,'-7'56'21'0,"10"4"-18"0,-3-38 37 0,4 6-40 16,-1 10 0-16,1 9-3 15,3-10 1-15,3-5-5 16,1-4 1-16,3-6-7 16,-3-16 0-16</inkml:trace>
  <inkml:trace contextRef="#ctx0" brushRef="#br0" timeOffset="15253.527">8484 4427 43 0,'-7'0'21'0,"-3"-6"-18"0,10 6 35 15,-11 0-37-15,1 0 1 0,-5 0 0 16,1 6 0-16,-10 4-3 16,6 2 1-16,0 13 1 15,4-3 1-15,0 3-1 16,0 16 0-16,7 3-1 15,7 0 1-15,-7-3-1 16,14-4 1-16,0-2-3 16,7-10 1-16,4-9-3 15,3-7 0-15,4-6-6 16,3-3 1-16,-3-9-6 16,-4-1 0-16</inkml:trace>
  <inkml:trace contextRef="#ctx0" brushRef="#br0" timeOffset="15435.147">8608 4722 45 0,'-4'41'22'0,"-6"-13"-22"0,10-12 41 16,3 6-41-16,1 9 1 15,-1 0-1-15,4-5 0 16,0 2-6-16,4-9 0 15,7-7-8-15,-8-2 1 16</inkml:trace>
  <inkml:trace contextRef="#ctx0" brushRef="#br0" timeOffset="16185.545">9282 4402 47 0,'0'19'23'0,"0"-13"-21"0,-4-6 37 15,-3 3-39 1,-7 10 1-16,-7 9 0 0,0 3 0 16,-1-9-2-16,1 15 1 15,-3 7-2-15,2 3 1 16,1-7-8-16,4-3 1 15,2-9-6-15,5-9 0 16</inkml:trace>
  <inkml:trace contextRef="#ctx0" brushRef="#br0" timeOffset="16395.648">9042 4412 48 0,'21'44'24'0,"4"43"-25"16,-18-71 43-16,0 12-43 16,3 7 1-16,8 6-1 15,3-4 1-15,0-2-4 16,11-1 0-16,-11-12-5 16,4-6 1-16,-8-16-6 15,5 0 0-15</inkml:trace>
  <inkml:trace contextRef="#ctx0" brushRef="#br0" timeOffset="16651.169">9447 4600 57 0,'7'9'28'0,"11"-12"-36"0,-7-3 56 16,3 3-48-16,3-7 1 15,12 4-2-15,-5-3 0 16,1-1-3-16,0 1 0 0,-1-1-9 16,-2 1 0-16,-8-10-3 15,0 3 1-15</inkml:trace>
  <inkml:trace contextRef="#ctx0" brushRef="#br0" timeOffset="16861.19">9574 4374 42 0,'11'53'21'0,"-7"-12"-23"16,-1-19 39-16,1-3-37 15,-1 6 0-15,1 6 1 16,-1 4 1-16,1-1-4 16,-1 1 0-16,4-4-7 15,-3-6 0-15,-1-6-3 16,-3-3 0-16</inkml:trace>
  <inkml:trace contextRef="#ctx0" brushRef="#br0" timeOffset="17190.182">10209 4427 44 0,'4'10'22'0,"-1"-10"-28"0,-3 0 42 0,-3 0-36 15,-4 0 0-15,-7 0 2 16,-7 6 0-16,-1 13-1 16,-2 3 0-16,-1 0 1 15,0 6 1-15,4 3-1 16,4 4 1-16,6-1-1 16,4 1 1-16,7-7-2 15,10-3 0-15,8-6-3 16,7-7 0-16,3 1-4 15,-3-10 0-15,-4-3-9 16,0-6 0-16</inkml:trace>
  <inkml:trace contextRef="#ctx0" brushRef="#br0" timeOffset="17626.782">10375 4697 44 0,'7'9'22'0,"4"10"-16"0,-8-16 35 0,4 1-38 15,8-1 1-15,-1-3 2 16,0 3 0-16,0 0-8 16,4-3 1-16,-4 0 4 15,0 3 0-15,-4 0-2 16,1 0 0-16,-8 0-2 16,-3 7 1-16,-3-4-2 15,-1 10 1-15,-3-7-1 16,0 10 1-16,0 6-1 15,0-3 1-15,4 3 0 16,-1-3 1-16,4-3 0 16,0 0 0-16,7-4-2 15,4-5 0-15,3-4-5 16,3-3 0-16,1 0-9 16,0-9 0-16</inkml:trace>
  <inkml:trace contextRef="#ctx0" brushRef="#br0" timeOffset="18181.625">11113 4346 37 0,'-4'3'18'0,"0"13"-12"0,1-13 25 15,-8 6-30-15,-3-3 0 16,-3 10 0-16,-5 6 1 16,-2 6-3-16,-4 4 1 15,-1 2 0-15,8-2 1 16,3-1-5-16,1-3 0 0,6-6-8 15,1-6 0-15</inkml:trace>
  <inkml:trace contextRef="#ctx0" brushRef="#br0" timeOffset="18423.785">10795 4358 45 0,'21'60'22'0,"11"3"-16"16,-18-41 36-16,4 3-41 15,6 12 0-15,8 4-1 16,0-6 1-16,0 2-4 16,3-2 0-16,-3-7-2 15,-4-6 0-15,-7-10-7 16,-3-12 0-16,-8-9-2 0,-3-10 0 15</inkml:trace>
  <inkml:trace contextRef="#ctx0" brushRef="#br0" timeOffset="18842.496">11141 4039 46 0,'10'6'23'0,"15"-12"-22"0,-18 6 45 0,4 0-43 16,3-4 0-16,3-2 0 15,5 3 1-15,-5-6-6 16,-3 2 1-16,-3 4 2 15,-1 3 1-15,-2 0-3 16,-1 0 1-16,-4 3-1 16,-3 7 0-16,-3 5-1 15,-4 1 1-15,-1 6-1 16,-2 0 1-16,-1 0 0 16,4-3 1-16,0 0 0 15,4 2 0-15,3-2 0 16,3-9 1-16,4-1-1 0,4-3 1 15,-1-2-5-15,5-4 0 16,2 0-9-16,1 0 1 16,3-7-3-16,-3 4 0 15</inkml:trace>
  <inkml:trace contextRef="#ctx0" brushRef="#br0" timeOffset="19098.347">11409 4512 49 0,'10'22'24'0,"15"-13"-24"15,-21-9 48-15,6 0-48 16,4 0 1-16,4 0 0 15,3-6 0-15,0 3-5 16,0-6 1-16,1 2-9 16,-1-2 0-16,-4-4-4 15,-2 1 1-15</inkml:trace>
  <inkml:trace contextRef="#ctx0" brushRef="#br0" timeOffset="19277.221">11536 4374 46 0,'10'66'23'0,"-3"15"-31"0,-3-59 43 16,3 7-37-16,0 5 1 16,0-6-17-16,0 1 0 15,4-8 16-15,-1-2 0 16</inkml:trace>
  <inkml:trace contextRef="#ctx0" brushRef="#br0" timeOffset="19863.088">12234 4358 47 0,'4'7'23'0,"3"-17"-25"0,-7 10 45 0,0-3-43 16,-4-3 0-16,-3 3 1 15,-3 0 1-15,-4 3-2 16,-4 12 0-16,-7 4 1 16,4-1 0-16,-4 11 0 15,4 5 0-15,0 3 0 16,3-2 0-16,8 5 0 15,6-8 0-15,8 5-1 16,10-15 0-16,7 6-3 16,4-12 1-16,3-1-8 15,0-6 1-15,1-3-7 16,-5-9 1-16</inkml:trace>
  <inkml:trace contextRef="#ctx0" brushRef="#br0" timeOffset="20493.462">12386 4606 44 0,'0'13'22'0,"14"5"-18"0,-7-14 38 0,-3 5-40 16,6 0 1-16,1-5 2 15,3 2 0-15,0-3-6 16,4 0 0-16,-1 3 4 16,-2-3 0-16,-5 1-2 15,1-1 0-15,-4 3-2 16,-4 0 1-16,-3 4-1 15,0-1 0-15,-3-3 0 16,-1 4 0-16,1-1 1 16,-4 4 0-16,3-7-1 15,-3 3 0-15,0 1 1 16,3 2 0-16,1-5 0 16,-1-1 0-16,4-3-1 15,0 3 1-15,0-3 1 16,4 4 0-16,-1-4-1 15,1 3 0-15,0-6 0 16,3 0 1-16,0 0-1 16,3 6 0-16,1-6 0 15,-1 7 1-15,1-4-1 0,3 6 0 16,-3-2 0-16,-4-1 0 16,3 0-1-16,-6 3 1 15,-1-5-1-15,-6 5 1 16,-4 4-1-16,0 2 1 15,0-2-1-15,0-4 0 16,-11-3 0-16,-7 4 1 16,1 2-3-16,-1 1 1 0,4-1-10 15,0 1 0-15,-4-4-3 16,4 1 0-16</inkml:trace>
  <inkml:trace contextRef="#ctx0" brushRef="#br0" timeOffset="20853.302">13099 4418 43 0,'-14'22'21'0,"-29"12"-22"0,33-18 37 16,-1 0-36-16,-3 3 0 15,-4-1 1-15,1 7 1 16,-1 4-5-16,4-4 1 16,3 3-7-16,4-15 1 15,-3-7-5-15,6-6 1 0</inkml:trace>
  <inkml:trace contextRef="#ctx0" brushRef="#br0" timeOffset="21049.744">12936 4437 42 0,'25'44'21'0,"-11"28"-19"15,-7-66 38-15,4 16-40 16,3 3 1-16,4 3-1 16,3-3 1-16,3 4-4 15,1-4 1-15,-7-3-4 16,3-4 0-1</inkml:trace>
  <inkml:trace contextRef="#ctx0" brushRef="#br0" timeOffset="23916.281">13300 3904 48 0,'10'9'24'0,"15"-9"-13"16,-14 0 24-16,3-3-33 15,7 3 0-15,0-6 1 16,4 3 1-16,-8 3-5 15,-3 0 1-15,-3 0 2 16,-4-7 0-16,-7 7-2 16,-3 0 1-16,-8 7-1 15,-3-4 0-15,-4 3-1 16,-3 0 0-16,0 0 0 16,3 4 1-16,4-1 0 15,4 4 0-15,3-1 0 16,3 1 0-16,4-1 0 0,7-2 1 15,4 6 0-15,3-13 0 16,0 6 1-16,4-3 0 16,-8 1-1-16,4-1 0 15,-7 3-1-15,-7-2 1 16,-7 8-2-16,-10 10 1 16,-5 4-2-16,-2-11 1 15,-1 7-7-15,0-6 1 16,4-3-10-16,7 0 0 0</inkml:trace>
  <inkml:trace contextRef="#ctx0" brushRef="#br0" timeOffset="24232.916">13564 4496 53 0,'4'10'26'0,"13"-7"-26"0,-6-3 39 15,3 0-39-15,7 3 0 16,8 0-2-16,2-3 0 16,5 0-3-16,-1 0 0 15,-3-3-10-15,-8-6 1 16</inkml:trace>
  <inkml:trace contextRef="#ctx0" brushRef="#br0" timeOffset="24432.27">13684 4380 41 0,'0'47'20'0,"14"44"-22"0,-14-75 28 0,4 9-27 15,3 3 1-15,-4 4-16 16,1-7 0-16,7-10 13 15,-8-2 1-15</inkml:trace>
  <inkml:trace contextRef="#ctx0" brushRef="#br0" timeOffset="24803.889">14263 4703 39 0,'-11'3'19'0,"15"4"-11"0,-4-4 36 0,0 3-41 16,7-6 1-16,0 6 0 16,7 1 1-16,0-1-8 15,7 0 1-15,4 0-1 16,7 7 1-16,3-4-14 15,0 1 1-15</inkml:trace>
  <inkml:trace contextRef="#ctx0" brushRef="#br0" timeOffset="25013.072">14771 4804 45 0,'14'12'22'0,"4"-6"-22"0,-11-6 30 16,3 0-31-16,1 7 1 15,3-7-3-15,0 0 0 16,0-7-2-16,4 4 1 16,-1-3-8-16,5 3 0 15</inkml:trace>
  <inkml:trace contextRef="#ctx0" brushRef="#br0" timeOffset="25238.409">15226 4725 30 0,'14'10'15'0,"0"2"-7"16,-7-6 21-16,0-6-28 15,0 7 1-15,4-7 0 16,-1 0 1-16,5-10-4 16,6 7 0-16,0-3-1 15,0 0 0-15,0-1-9 16,0 1 0-16</inkml:trace>
  <inkml:trace contextRef="#ctx0" brushRef="#br0" timeOffset="25493.241">15748 4703 46 0,'4'10'23'0,"-4"-7"-24"0,0-3 38 15,3 6-37-15,1-6 1 16,3 3-2-16,0 0 1 0,3 1-3 16,4-4 1-16,1 3-6 15,-1-3 1-15,0 0-6 16,3-3 0-16</inkml:trace>
  <inkml:trace contextRef="#ctx0" brushRef="#br0" timeOffset="25749.497">16274 4688 20 0,'3'6'10'0,"4"-3"4"15,-7-3 10-15,0 0-20 0,0 0 0 16,4-3 3-16,3 3 0 16,0-3-9-16,3 0 0 15,1-1 4-15,0 1 1 16,6 0-14-16,-3-3 1 16</inkml:trace>
  <inkml:trace contextRef="#ctx0" brushRef="#br0" timeOffset="26814.59">1408 7265 33 0,'0'44'16'0,"7"9"-41"15,-4-46 16-15,4-1 5 16,-3-3 1-16</inkml:trace>
  <inkml:trace contextRef="#ctx0" brushRef="#br0" timeOffset="27308.854">1418 6952 34 0,'-3'18'17'0,"6"-11"-17"0,-3-7 35 0,0 0-32 16,0 0 0-16,7 0-1 16,4 0 0-16,-1-7-4 15,12 4 1-15,6 0 1 16,4-3 1-16,6 3-2 15,1 0 0-15,3 0 0 16,-13 3 1-16,-1 0-1 16,-7 0 1-16,-7 3-1 15,0-3 1-15,-10 3 0 16,-4 3 0-16,0 3-1 16,-4-2 1-16,-3 2-1 15,-3 1 1-15,3-1 0 16,3 4 1-1,-3 12-1 1,7-3 1-16,7 3 2 16,4-3 0-16,6 0 1 15,4 3 0-15,1-3 0 0,-1 0 1 16,0-4-1-16,-3 1 1 16,-1 0-3-16,-13 3 0 15,-8-3-3-15,-6 0 0 16,-19-1-10-16,8-5 0 15,-7-7-5-15,7-6 1 16</inkml:trace>
  <inkml:trace contextRef="#ctx0" brushRef="#br0" timeOffset="27924.61">2822 7212 35 0,'-21'0'17'0,"14"-3"-11"15,3 3 25-15,4 3-27 0,-7-3 0 16,4 3 1-16,-8 0 1 16,4 3-8-16,0 4 0 15,-3 2 5-15,6 4 1 16,-6 0-3-16,-1 3 1 15,11-4-1-15,-7 1 0 16,7-3 0-16,7-4 0 16,-4 0-1-16,8-6 0 15,7 1 0-15,-1-4 0 16,4-4 0-16,1-2 0 0,-5-3-1 16,4-1 1-1,-6-2-1-15,2-1 1 0,1 1-1 16,-8 2 0-16,1 1 0 15,0 3 1-15,-4 3 0 16,3 3 0-16,-6 6 0 16,6 6 1-16,1 4-1 15,0 0 1-15,3 6-1 16,-4 3 1-16,4 0-1 16,4 0 1-16,3 0-2 15,7-9 0-15,11-7-6 16,0-3 0-16,10-9-8 15,-3-9 1-15</inkml:trace>
  <inkml:trace contextRef="#ctx0" brushRef="#br0" timeOffset="28434.821">4336 7410 39 0,'-18'34'19'0,"14"10"-13"0,4-35 28 0,0 7-31 15,0 3 0-15,0-4 0 16,0 1 0-16,-7-6-5 16,4-4 1-16,3-6 2 15,0-10 1-15,0-5-2 16,3-7 1-16,4-3-1 16,-3-4 0-16,3-2 0 15,-7-10 0-15,11 1-2 16,-8 2 1-16,11 0-2 15,-3 1 1-15,3 5 0 16,11 7 1-16,-11 6 0 16,14 4 1-16,0 5 2 15,4 4 0-15,-4 6 0 16,-3 6 1-16,0 7-1 16,-15 3 0-16,1 9-2 0,-8 3 0 15,-6 0-3-15,-8-3 1 16,1-3-6-16,-1-3 1 15,0-3-7-15,4-4 0 16</inkml:trace>
  <inkml:trace contextRef="#ctx0" brushRef="#br0" timeOffset="28795.55">4893 7181 39 0,'28'3'19'0,"-17"0"-16"16,-11-3 30-16,0-6-30 15,-7 6 1-15,-7 0-1 16,-11 3 1-16,0 0-5 16,1 3 0-16,-1 0 3 15,7 7 1-15,-3 6-2 16,3 3 0-16,4 3 0 15,-3-6 0-15,6 6-1 16,4-3 1-16,4 3-1 16,6-10 1-16,4 1-1 15,4-10 1-15,-1-2-1 16,8-11 0-16,3 1-1 16,0-7 0-16,0-2-4 0,1-4 0 15,-5 0-10 1,1-3 1-16,3 0-1 0,7 0 1 15</inkml:trace>
  <inkml:trace contextRef="#ctx0" brushRef="#br0" timeOffset="29169.973">5009 7209 45 0,'8'6'22'0,"9"13"-22"0,-10-16 47 0,-3 3-45 16,3 1 1-16,3-1 1 15,-6 0 1-15,3 0-6 16,0 1 0-16,4-1 3 16,-1 0 1-16,1-3-2 15,-1 0 0-15,1 1-1 16,0-4 0-16,-1 0 0 16,1 3 1-16,-4 0-2 15,0 3 1-15,0 4 0 16,0 2 0-16,0-2-1 15,4-1 1-15,-8-3-1 16,4-3 1-16,4 4-1 16,-4-4 0-16,3-6 0 15,-6-7 1-15,3-2-1 16,-4-4 1-16,5-3-1 16,-5-3 1-16,4 7-1 15,-7-7 0-15,4-4-6 0,-1-5 1 16,-3 0-10-16,0-7 1 15</inkml:trace>
  <inkml:trace contextRef="#ctx0" brushRef="#br0" timeOffset="29710.68">5429 7231 58 0,'0'9'29'0,"11"-6"-31"16,-8-3 49-16,4 3-45 16,8 1 0-16,-1-1 0 0,7-3 1 15,-4 0-4 1,5-3 1-16,-1-4 1 0,0-2 0 15,-3 3-1-15,-4-1 0 16,0-2-1-16,-4 0 0 16,-6-1-1-16,-4 10 0 15,-4-6-1-15,1 9 0 16,-4 0 0-16,0 7 0 16,-4 5 0-16,1 7 0 15,3 6 0-15,3-6 1 16,4 3 1-16,11 1 1 15,-1-1-3-15,8-3 0 0,7-4-6 16,3-2 1-16,0-10-6 16,4-12 0-16</inkml:trace>
  <inkml:trace contextRef="#ctx0" brushRef="#br0" timeOffset="29996.009">5987 7315 29 0,'-7'16'14'0,"7"-16"-10"15,0 0 19-15,0-6-20 16,0-4 0-16,-4-2 3 16,1-1 0-16,3 1-6 15,0-1 1-15,7 4 6 16,3-1 1-16,8 1-1 0,-4 3 0 15,14-7-2-15,11-6 1 16,3 1-3-16,4-4 0 16,-7-3-6-16,0 3 1 15,-4 3-9-15,0 3 1 16,-6 0-7-16,2 4 0 16</inkml:trace>
  <inkml:trace contextRef="#ctx0" brushRef="#br0" timeOffset="30747.012">7521 6920 54 0,'-21'3'27'0,"-7"4"-36"16,28-7 47-16,-11 0-38 15,-6 0 0-15,-1 3 0 0,-3 3 0 16,-4-3-2-16,7 4 1 15,8-1-2-15,-1 3 1 16,-3-3-1-16,11 1 1 16,3-1-1-16,10 3 1 15,8 1 2-15,0-1 1 16,3 1 1-16,0-1 1 16,-3 4-1-16,-4 2 1 15,3 4-1-15,-13 9 0 16,-4-6-3-16,0 0 0 15,-4-3-1-15,-3 0 1 0,4-3-1 16,-11-4 1-16,7-3 1 16,3 1 0-1,0-4 1-15,8-3 1 0,3-3-1 16,4 0 1-16,-1-6 0 16,8 3 0-16,10-7-1 15,4-5 1-15,7-7 0 16,-4 0 0-16,0-6 0 15,4 3 0-15,-11 0-1 16,4 3 0-16,-11 0-1 16,-3 3 1-16,-4 0-2 15,-4 3 0-15,-2 4 0 16,-12 5 0-16,0 7 0 16,1 4 0-16,-8 5 0 15,4 4 1-15,4 9 0 16,-1 6 1-16,4 3-1 15,7-3 1-15,4-6-1 16,3 3 1-16,7-3-3 0,11-6 1 16,-7-7-4-16,10-5 1 15,-17-1-9-15,6-6 0 16,4-13-2-16,1 0 1 16</inkml:trace>
  <inkml:trace contextRef="#ctx0" brushRef="#br0" timeOffset="31017.58">8163 7071 35 0,'0'16'17'0,"-7"-10"-17"0,7-12 32 0,-3 2-27 16,-1 1 1-16,1-3 3 16,-1 0 0-16,4-4-11 15,0 4 1-15,0-3 7 16,0-1 1-16,7 1-2 15,0 3 0-15,7-1-2 16,4-2 0-16,0-1-2 16,-1 4 1-16,8 0-4 15,-7 0 1-15,3-1-5 16,0 1 0-16,-3 0-9 16,-1 0 0-16,1-7-3 15,-1 4 1-15</inkml:trace>
  <inkml:trace contextRef="#ctx0" brushRef="#br0" timeOffset="31184.075">8498 7024 52 0,'7'31'26'0,"4"-9"-36"0,-7-16 51 15,3-2-44-15,-7-1 0 16,0-3-8-16,3-7 0 15,-3-5 4-15,0-4 1 16</inkml:trace>
  <inkml:trace contextRef="#ctx0" brushRef="#br0" timeOffset="31362.943">8467 6807 29 0,'10'16'14'0,"8"-6"-13"16,-11-14 16-16,0 1-20 16,4 3 1-16,-1 0-5 15,1 0 0-15,-4 0 4 16,0 0 0-16</inkml:trace>
  <inkml:trace contextRef="#ctx0" brushRef="#br0" timeOffset="31678.013">8774 6955 48 0,'42'12'24'0,"-10"-24"-30"0,-22 9 51 16,1-4-46-16,3-2 1 15,-3 0-1-15,-4-4 0 16,-4-3 1-16,-3 1 0 15,-3 2-2-15,-4 4 0 16,-8-1 0-16,1 7 1 16,0-6-1-16,-3 9 0 0,2 9 0 15,1 7 0-15,0 3 1 16,4 3 0-16,6 3 0 16,8 0 1-16,3 3-2 15,3 0 0-15,8-3-4 16,-4-3 0-16,4-9-5 15,6-10 0-15</inkml:trace>
  <inkml:trace contextRef="#ctx0" brushRef="#br0" timeOffset="31963.553">9239 6723 26 0,'7'-7'13'0,"-17"11"-12"16,6 2 18-16,-3 3-17 15,-3 4 1-15,-1-1-1 16,-7-2 1-16,4-1-4 16,7 1 0-16,-3-1 4 0,3-3 1 15,3-3-1-15,4 7 0 16,0-1 3-16,0 4 0 16,11 6 0-16,-1-7 0 15,8 10-2-15,3-3 1 16,-7 3-2-16,0 3 0 15,-10 0-4-15,-8 3 0 16,-10 7-6-16,0-4 0 16,-18-3-8-16,-3-9 0 15</inkml:trace>
  <inkml:trace contextRef="#ctx0" brushRef="#br0" timeOffset="32624.02">10661 6880 52 0,'7'43'26'0,"4"11"-30"0,-8-42 44 0,1 4-39 16,-1-3 0-16,-3-1 1 16,0-3 1-16,0-2-3 15,0-7 0-15,4-7 1 16,3-5 1-16,3-4-2 15,1-6 1-15,0 0-2 16,-4 4 1-16,0 2-1 16,3 6 1-16,1 10-1 15,-1 7 0-15,1-1 1 16,-4 0 0-16,0 4 0 16,0-1 1-16,0 0-1 15,4-2 0-15,-1-4 0 16,1 3 0-16,3-6-1 15,0-6 1-15,0 0 0 16,4-7 0-16,3-3-1 16,-3-6 0-16,-1 4-2 0,1 2 0 15,0 0-9-15,-1 1 0 16,4-10-3-16,4 3 0 16</inkml:trace>
  <inkml:trace contextRef="#ctx0" brushRef="#br0" timeOffset="32835.074">11275 6804 61 0,'3'35'30'0,"-3"-20"-42"0,0-5 62 0,0 2-51 16,0 1 1-16,0 3-2 15,0-4 0-15,0-2-4 16,0-7 1-16,0-3-11 16,0-10 0-16</inkml:trace>
  <inkml:trace contextRef="#ctx0" brushRef="#br0" timeOffset="33044.67">11172 6688 31 0,'15'10'15'0,"9"-17"-12"0,-17 1 15 16,4 0-20-16,3-4 0 16,0-11-4-16,4-1 1 15,-4-13 3-15,4-6 0 16,6-9-6-16,4 0 0 15</inkml:trace>
  <inkml:trace contextRef="#ctx0" brushRef="#br0" timeOffset="33269.461">11599 5895 29 0,'4'38'14'0,"-4"49"-15"0,0-68 29 0,0 19-27 16,-4 6 0-16,1 18 1 15,-1 20 1-15,1 9-3 16,3 12 0-16,0-2 1 16,0-13 1-16,0-16-3 15,0-16 1-15,-4-12-4 16,1-10 0-16,3-15-4 16,0-16 0-1</inkml:trace>
  <inkml:trace contextRef="#ctx0" brushRef="#br0" timeOffset="33690.743">11599 6513 25 0,'14'9'12'0,"8"0"-3"0,-15-2 14 16,3-1-21-16,1 7 1 15,3-4 0-15,0 4 1 16,0-1-6-16,-3 1 1 15,-1-4 3-15,1 4 1 16,-4 2-3-16,4 4 1 16,-4 0 0-16,0 0 0 15,0-4 0-15,0 1 0 16,0-3 0-16,3-7 1 0,1-3 0 16,0-3 0-16,-1-6-1 15,1-1 1-15,-1-2-1 16,-6 0 1-16,3 2-1 15,-4 1 0-15,1 0 0 16,0 3 0-16,-1 3 1 16,4 0 1-16,0 6-1 15,4 3 1-15,6 4-1 16,1 3 1-16,3-1-1 16,11 1 0-16,0-7-2 15,3-2 1-15,4 2-5 16,0-3 0-16,-1-3-6 15,-6-3 1-15,-4-9-7 16,-6-4 1-16</inkml:trace>
  <inkml:trace contextRef="#ctx0" brushRef="#br0" timeOffset="34200.44">13039 6531 52 0,'7'4'26'0,"-4"-11"-31"16,-3 7 48-16,0-3-43 15,-3 3 1-15,-1-3 0 16,-6 6 0-16,-1 3-1 15,4 4 0-15,0 9 1 16,0 3 1-16,-4-4-1 16,4 8 1-16,0 5-1 15,4 3 1-15,-1-2-1 0,4 2 0 16,4-2 0 0,3-4 0-16,3-9-1 0,4-1 1 15,8-8-1-15,6-10 0 16,4-3-4-16,-1-4 1 15,-2-5-10-15,-1 6 1 16,0-10-5-16,-3 0 1 16</inkml:trace>
  <inkml:trace contextRef="#ctx0" brushRef="#br0" timeOffset="34529.824">13342 6732 48 0,'14'10'24'0,"7"-10"-25"0,-14 0 44 0,0-4-41 15,4-2 1-15,0 0 0 16,6-4 0-16,-3-2-4 16,-3-1 0-16,0 4 2 15,-4-7 1-15,0 1-2 16,-4-1 0-16,-3 0 0 16,0 1 0-16,-3 2-1 15,-1 4 1-15,-3 6-1 16,-4 6 0-16,1 3 0 15,-1 10 0-15,1-4 0 16,-1 7 0-16,4 6 0 16,4 3 0-16,3 0 1 15,7 1 0-15,7-1 0 16,0-3 1-16,3-3-2 16,1-3 1-16,0-7-6 0,3-2 0 15,0-13-9-15,0-7 1 16</inkml:trace>
  <inkml:trace contextRef="#ctx0" brushRef="#br0" timeOffset="35221.232">13801 6688 39 0,'-4'35'19'0,"4"2"-16"16,0-27 27-16,0-1-30 15,0 1 0-15,0-4 0 16,0-3 0-16,0-3 0 16,0-6 0-16,0-7 0 15,4-2 1-15,3-1-2 16,0-3 0-16,3 3-1 16,1 4 0-16,3-1-1 15,0 1 0-15,0 2-1 0,4 7 1 16,0 3 1-16,6-3 1 15,1 6 0-15,0 3 1 16,-4 7 1-16,0 0 1 16,4 2 0-16,6 1 1 15,5-4 0-15,3-5 0 16,3-7-1-16,7-13 1 16,4-6-2-16,-3-15 0 15,-8-10-1-15,0-6 1 16,-10-10-1-16,-7 1 0 0,-8-17-1 15,-10-5 1-15,-7-4-1 16,-7 7 1-16,-7-1 0 16,-3 10 0-16,-8 7 0 15,0 18 1-15,-7 16 0 16,4 15 0-16,-4 19 0 16,4 19 1-16,4 16-1 15,-1 19 1-15,4 12-1 16,3 16 1-16,11 12-1 15,7 3 1-15,7-5-3 16,0-17 1-16,0-15-9 16,0-19 1-16,0-12-5 15,7-13 0-15</inkml:trace>
  <inkml:trace contextRef="#ctx0" brushRef="#br0" timeOffset="35476.944">14093 6607 39 0,'4'9'19'0,"3"-12"-17"0,0-3 32 15,4 3-32-15,3-1 1 16,3-2 0-16,8 0 0 15,7-3-5-15,0-1 0 0,-4 1 0 16,4-1 1-16,-4-2-11 16,-7 5 0-16,-3-2-1 15,-4 3 0-15</inkml:trace>
  <inkml:trace contextRef="#ctx0" brushRef="#br0" timeOffset="35791.382">14411 6594 40 0,'18'28'20'0,"24"1"-22"16,-28-29 40-16,7 3-36 15,0-3 1-15,1-3 0 16,-5-7 0-16,1-5-5 16,-4-1 1-16,0-6 2 15,-3 3 1-15,-4 0-3 16,-4-6 1-16,1 6-2 0,-4 4 1 15,-4 2-3-15,1 1 0 16,-4 12 0-16,3 0 1 16,-3 9 0-16,4 4 0 15,-1 5 2-15,4 7 0 16,0 7 1-16,4-7 1 16,3 3-1-16,-4 0 1 15,4-3-5-15,0 1 1 16,7-5-8-16,4-8 1 15</inkml:trace>
  <inkml:trace contextRef="#ctx0" brushRef="#br0" timeOffset="36078.723">14757 6720 28 0,'3'-19'14'0,"-3"-6"-11"16,4 15 19-16,-4-2-19 16,3-4 1-16,-3 4 4 15,4-1 0-15,3 4-8 16,0-1 0-16,11 1 6 16,3-1 1-16,7-2-2 15,7-1 0-15,8-6-3 16,-8 1 1-16,-3-1-4 0,-4 3 1 15,-7 0-8-15,-3 1 0 16,-8 2-7-16,-6 1 0 16</inkml:trace>
  <inkml:trace contextRef="#ctx0" brushRef="#br0" timeOffset="36662.243">15826 6469 45 0,'-11'6'22'0,"8"7"-27"16,-1-13 36-16,-7 6-31 15,1 0 0-15,-1 4 0 0,1 2 1 16,-1 4-1-16,0 9 0 16,1-3 0-16,3 0 1 15,3 0 1-15,1 0 0 16,3-4-1-16,3-2 1 16,1-6-1-16,6-7 0 15,8-6 0-15,0-4 0 16,-1-2-1-16,5-4 0 15,-5 1-1-15,1-1 1 16,-1 4 0-16,-2 3 0 16,-1 6 0-16,0 6 1 0,0 0-1 15,4 0 0-15,-4 4 0 16,-4 2 0-16,1 1 0 16,-1-1 0-16,1 1-5 15,0-1 1-15,-1-2-9 16,4-10 0-16</inkml:trace>
  <inkml:trace contextRef="#ctx0" brushRef="#br0" timeOffset="36948.424">16238 6494 60 0,'7'12'30'0,"8"-5"-36"0,-8-7 54 16,-4-3-48-16,4-4 0 16,4 4 0-16,6-3 1 15,5 3-2-15,-1 0 1 16,0-1-4-16,-3-2 0 15,-1 0-12-15,-6 0 1 16,-4 2-1-16,-7 4 0 0</inkml:trace>
  <inkml:trace contextRef="#ctx0" brushRef="#br0" timeOffset="37128.24">16277 6657 44 0,'4'16'22'0,"24"-4"-22"16,-17-12 42-16,3 0-41 16,7 0 0-16,0-3-1 15,4-3 0-15,3 3-4 16,-7-1 1-16,0 1-11 16,4-6 1-16</inkml:trace>
  <inkml:trace contextRef="#ctx0" brushRef="#br0" timeOffset="37488.254">16877 6271 34 0,'-25'-3'17'0,"1"22"-15"0,13-13 20 15,-3 10-22-15,-4 6 1 0,1 6 2 16,-1 10 0-16,7 6-3 16,4-1 0-16,4 1 2 15,6 0 0-15,8-9 0 16,6-7 0-16,1-12-2 15,7-10 1-15,7-15-1 16,-1-7 0-16,-6-12 0 16,-7-7 0-16,-11-9-4 15,-11 3 1-15,-10-6-8 16,-11 7 0-16</inkml:trace>
  <inkml:trace contextRef="#ctx0" brushRef="#br1" timeOffset="50504.82">5817 4173 13 0,'0'-6'6'0,"0"-16"2"16,0 19 6-16,0-6-13 16,0-1 0-16,0-2 0 15,0-1 1-15,0 4-3 16,0-1 1-16,-7 1 1 16,4 3 1-16,-4-1-1 15,0 1 1-15,3 3-1 16,-6 0 0-16,-1 0 0 15,0-4 1-15,-6 1-1 16,6 3 0-16,-7-3 0 0,1 3 0 16,3 3-1-16,-7-7 1 15,3 4 0 1,0 3 0-16,4-6 0 0,-7 3 0 16,7 3 0-16,0 0 0 15,-7 0-1-15,-1 0 1 16,5 0-1-16,-4 3 1 15,-4-3-1-15,11 6 1 16,-7-3-1-16,-4 4 1 16,11 2-1-16,-11-9 0 0,11 3 0 15,3 0 1-15,-6 4-1 16,13 2 1-16,-10 0-2 16,7 4 1-16,0-4 0 15,-3 1 1-15,-1 2-1 16,0 1 1-16,-3-1-1 15,4 4 1-15,-1-10-1 16,0 10 1-16,1-4-2 16,-1 1 1-16,1 3 0 15,-1-7 0-15,1 4 0 16,-1 2 0-16,0 1-1 16,4-3 1-16,0 2-1 15,4 10 1-15,-8-6 0 16,1 0 0-16,3-3-1 15,3-7 1-15,-10 4 0 16,10-1 0-16,-6 1 0 0,3 2 0 16,3-2-1-16,-6 3 1 15,3 2-1-15,3 1 1 16,-3 0 0-16,3 3 0 16,1-13 0-16,-1 7 0 15,4 0 0-15,-10-1 1 16,10 4-1-16,-7-3 0 15,3 3-1-15,4-4 1 16,-7 4 0-16,4-3 0 16,3 3 0-16,-7-4 0 15,3-2-1-15,1-1 1 0,-1 1 0 16,4 0 0-16,-7-4 0 16,3 4 0-16,4-1 0 15,0 4 0-15,0 3 0 16,0-4 1-16,0 1-1 15,0 6 0-15,0-6 0 16,4-4 1-16,3 4-1 16,-7-7 0-16,4 4 0 15,-4 2 0-15,3-2 0 16,-3 3 0-16,4-1 0 16,3 1 0-16,-7 3 0 15,3-7 0-15,4 1 0 16,-7-1 1-16,4-2-1 15,3 6 0-15,-4-13 0 16,4 0 1-16,0 3-1 16,1 0 1-16,-1 1-1 0,0-1 1 15,3-3 0-15,-6 3 0 16,3 7-1 0,3-10 0-16,-3 3 0 0,4 4 1 15,0-1-1-15,-1 0 1 16,1 4-1-16,-1 0 1 15,-3-10-1-15,4 3 1 16,0 0-1-16,-1 0 0 16,1-2 0-16,-1-8 0 15,1 8 0-15,-4-1 1 0,4 0-1 16,-1-3 0-16,1-3 0 16,-8 3 1-16,4-7-1 15,0 4 0-15,4-3-1 16,-8 3 1-16,5 0 0 15,2 0 0-15,-3 0 0 16,0 3 0-16,0-7 0 16,0-2 0-16,4-1 0 15,-8 7 0-15,4 3 0 16,4-3 0-16,-7 3-1 16,3-6 1-16,0-4-1 15,3 4 1-15,-6 0 0 16,6 3 0-16,1-7 0 15,0 10 0-15,-4 0 0 16,3 0 0-16,-3-3 0 16,4-3 0-16,-1 3 0 15,-3-3 0-15,1-1-1 16,-1 1 1-16,3-3 0 0,-3-1 0 16,4 1 0-16,-8-1 0 15,4 1 0-15,0 0 0 16,1-1 0-16,-1 1 0 15,0-7 0-15,3 7 0 16,-6-1-1-16,3 1 1 16,-4 3 0-16,4 2 0 15,-3-5 0-15,3 3 0 16,0 0 0-16,4-1 0 16,-8-2 0-16,4-1 1 0,-7 4-1 15,4-3 0-15,3-4-1 16,-7 4 1-16,3-1 0 15,1-2 0-15,3 2 0 16,-4-5 0-16,1 2 0 16,3 4 0-16,-3-1 0 15,3 4 0-15,-4-3 0 16,4-1 0-16,-7 4 0 16,11-3 0-16,-11 2 0 15,3-2 0-15,1 6 0 16,-1-7 0-16,1-2 0 15,3-1 0-15,0 1 0 16,-7 2 0-16,11 4 0 16,-8-10 0-16,4 1 0 0,-3 2 0 15,3 4 0 1,0-7 0-16,3 4 0 0,-6 2 0 16,3 1 0-16,-4 3 0 15,5-1 0-15,2-2 0 16,-10-1 0-16,4-2 0 15,-1 2 0-15,1-2 0 16,-1-1 0-16,1-2 1 16,-1-1-1-16,4-3 0 15,-7 7 0-15,0-7 0 16,0 3 0-16,0 7 1 0,0-10-1 16,0 3 1-16,0-3-1 15,0 4 1-15,0-4-1 16,0-3 1-16,0 6-1 15,4-6 0-15,-4 4 0 16,7 5 0-16,-7-6-1 16,0 7 1-16,0-1-2 15,0 4 1-15,0-10-5 16,0 0 1 0,0 0-6-16,-7 7 1 0</inkml:trace>
  <inkml:trace contextRef="#ctx0" brushRef="#br1" timeOffset="53402.076">8308 5296 18 0,'11'-13'9'0,"3"17"-4"0,-11-4 9 0,4 0-14 15,0 0 1-15,4 0 0 16,-1 0 0-16,5-4-1 16,-1 4 0-16,7-3 1 15,-4 3 0-15,5 0 0 16,-1 3 1-16,-4-3 1 15,5 0 0-15,-1 0-1 16,0 4 1-16,7-4-1 16,0-4 1-16,1 4-2 15,9 4 0-15,-2-8-1 16,-1 4 1-16,0 0 0 16,1 0 0-16,2-3-1 15,-2 3 1-15,6 0 0 0,-7-3 0 16,-3 3 0-1,3 3 1-15,1-6-1 0,-1 3 0 16,7 3 0-16,4 0 0 16,-7-3 0-16,0 4 0 15,-1 2-1-15,1-6 1 16,0 3-1-16,3-3 0 16,1-3 0-16,-8 3 1 15,0 0-1-15,1 0 0 16,2 0 0-16,1 0 0 0,7 0 0 15,-7 0 0-15,3 0 0 16,0-6 0-16,1 6 0 16,3 6 0-16,0-12 0 15,-4 6 1-15,0-4-1 16,-3-2 0-16,0 6 0 16,3-3 0-16,4 3 0 15,0 0 0-15,0-6 0 16,0-1 0-16,3 4 0 15,4 0 0-15,-4-3 0 16,1 3 1-16,-4 0-2 16,-1 0 1-16,1-4 0 15,0 4 0-15,3-3 0 16,1-4 0-16,-1 7 0 16,8 0 0-16,-8-3 0 15,4 0 0-15,0 2 0 0,-4-2 1 16,1 0-1-16,-1 3 1 15,4-3-1-15,0 2 0 16,0 1 0-16,3 0 1 16,1 3-2-16,-1 0 1 15,1-6 0-15,-4 3 1 16,-4 0-1-16,4-1 0 16,3 1 0-16,1 3 1 15,3 0-1-15,-4 0 0 16,1 0 0-16,3 0 0 15,-4 0 0-15,-7-3 0 0,4 0-1 16,4 0 1-16,3 3 0 16,0 0 0-16,-4 0 0 15,4 0 0-15,0 0 0 16,4 0 0-16,-8 0 0 16,-3-3 0-16,0 0 0 15,7 3 0-15,0-3 0 16,-4 3 0-16,4 0 0 15,0 0 0-15,4 0 0 16,-4 0 1-16,-7 0-1 16,0-7 0-16,6 7 0 15,1 0 0-15,0 0 0 16,0 7 0-16,0-7 0 16,0 0 0-16,0 0 0 15,-3-7 0-15,-1 4 0 16,1 3 0-16,-1 0 0 0,4 0 1 15,0 0-1-15,0 3 0 16,4-3 0-16,-1 0 1 16,-3-3-2-16,-4 0 1 15,1-3 0-15,3-1 0 16,3 1 0-16,1 0 0 16,-1 3 0-16,4-4 1 15,-3 4-1-15,-4 0 1 16,0 3-1-16,0-6 1 15,3 6-1-15,-3-3 0 0,0 3 0 16,4-10 0-16,-1 7 0 16,4-3 1-16,-7 0-1 15,-7-1 0-15,4 1 0 16,-1 0 0-16,0 6 0 16,-3-6 0-16,4 2 0 15,-4 4 0-15,3-6-1 16,-3 3 1-16,-3 3 0 15,-5 0 1-15,-6 0-1 16,4 0 0-16,-1 0 0 16,4 0 1-16,0 0-1 15,-4 0 0-15,0 3 0 16,1 3 0-16,-5-6 0 16,1 4 1-16,-4 2-1 15,1 0 0-15,-5 0 1 16,1-2 0-16,-4-1-1 15,-3 0 1-15,-4-3-1 0,0 0 0 16,-6 0-1-16,-1 3 1 16,0 0-1-16,-4 0 1 15,1-3-1-15,0 0 1 16,-4 0-1-16,0 0 0 16,-4 0-1-16,4-3 0 15,0 0-11-15,-10 0 1 16</inkml:trace>
  <inkml:trace contextRef="#ctx0" brushRef="#br1" timeOffset="55308.805">6798 4358 13 0,'4'7'6'0,"-4"5"2"16,0-9 7-16,0-3-13 16,0 3 1-16,3 1 1 15,-3 2 1-15,0 0-5 16,0-3 0-16,4 4 4 15,-4 2 1-15,0 10-2 16,0-4 0-16,0 14-1 0,0-4 0 16,0 3-2-16,0 10 1 15,0 9-1-15,0 3 0 16,0 3 0-16,0 10 0 16,0-19 0-16,-4-3 0 15,4-4-1-15,-3-6 0 16,3-5-3-16,-4-4 1 15,4-7-7-15,-3-5 1 16</inkml:trace>
  <inkml:trace contextRef="#ctx0" brushRef="#br1" timeOffset="56194.551">6847 4390 22 0,'0'0'11'0,"11"9"-11"0,-11-9 14 16,4 0-12-16,3 3 0 15,0 0 1-15,0 1 0 16,3-4-4-16,-6 9 1 15,6-9 2-15,1 0 1 16,3 0-1-16,7 0 0 16,-3-6 0-16,14 6 0 15,3-7-1-15,7 1 0 0,1-3 0 16,6-1 0-16,0 4-1 16,-6-3 1-16,-4 2-1 15,-8 1 0-15,-3 0 0 16,-6 3 1-16,-1 3-1 15,-7-3 0-15,-3 3 0 16,-1 3 0-16,1 6-1 16,-8 4 0-16,4-4-1 15,-7 0 1-15,0 1-1 16,0-7 0-16,0 3 0 16,0 4 0-16,0-1 0 15,0 7 0-15,0-4 1 16,-7 10 1-16,4 3-1 15,3-3 1-15,-7 3-1 16,0 10 1-16,3 3-1 16,4 5 1-16,4 11 0 0,3 8 0 15,0-8 0-15,3 2 1 16,1-3 1-16,-4-9 0 16,3 3 0-16,1 4 0 15,0-7 0-15,-8-16 1 16,8 0-1-16,-11-3 0 15,-4-3 0-15,-6 0 0 16,-1-3-1-16,-3-7 1 16,-7 1-2-16,-7-1 1 15,-8-5-1-15,-6-4 0 16,3 3 0-16,-7-3 1 16,-7-3-1-16,4 3 0 0,0 0-1 15,-1 4 0-15,8 2-2 16,3 1 0-16,11-4-5 15,7 3 0-15,0-2-2 16,6-7 0-16</inkml:trace>
  <inkml:trace contextRef="#ctx0" brushRef="#br2" timeOffset="64842.101">508 10765 42 0,'4'0'21'0,"3"12"-11"16,-4-12 21-16,-3 3-30 16,0 4 0-16,0-1 1 15,0 3 0-15,0 4-3 16,-3 0 1-16,-4-1 1 16,3 10 0-16,-3 6-1 15,7 4 1-15,-11 8-1 16,11 1 0-16,-7-3-2 0,4-10 1 15,-4-3-4-15,7-9 1 16,0-4-9-16,0-5 1 16,0-4-2-16,7-10 1 15</inkml:trace>
  <inkml:trace contextRef="#ctx0" brushRef="#br2" timeOffset="65292.51">452 10520 31 0,'7'-6'15'0,"-4"15"-13"15,-3-2 28-15,0-4-30 16,7 0 1-16,-3 0 0 15,3 0 1-15,-7 0-2 16,10-3 0 0,8 0 3-1,3 0 1-15,0 0-2 16,11 0 1-16,7 0-1 16,0 0 1-16,0 0-2 15,-8 0 1-15,-3 3-3 16,-3 1 0-16,3 5 0 0,-10 0 1 15,3 7-2 1,-10 6 1-16,-4 3 0 16,-7 3 0-16,-7 13-1 0,-4 9 1 15,1 10-1-15,-19 6 1 16,-2-4-1-16,-1-2 0 16,-7-7 0-16,11-9 0 15,-4-9-3-15,14-7 0 16,-3-6-6-16,0-6 1 15</inkml:trace>
  <inkml:trace contextRef="#ctx0" brushRef="#br2" timeOffset="65773.005">850 11094 49 0,'0'-6'24'0,"7"15"-31"15,-7-9 47-15,4-3-41 16,3 0 1-16,7 0 0 15,4-7 1-15,3-2-2 16,-4-4 1-16,5 0 0 0,-1-5 0 16,-4 5 0-16,-6 0 0 15,7 4-1-15,-8-1 0 16,-10 7-1-16,4 0 0 16,-8 2 0-16,4 4 0 15,-10 0-1-15,3-3 1 16,-11 10 0-16,4-4 0 15,3 6 1-15,-6 4 1 16,-1 2-1-16,4 4 1 0,7 3 0 16,-4-3 1-16,8 0 0 15,3 3 0-15,3-4-1 16,4-2 0-16,4-3-4 16,3-7 1-16,11-6-8 15,-11-3 1-15</inkml:trace>
  <inkml:trace contextRef="#ctx0" brushRef="#br2" timeOffset="66118.293">1199 11078 31 0,'0'-12'15'0,"8"-13"-9"16,-8 12 21-16,0-9-25 16,0-6 1-16,0-3 1 0,0-7 1 15,0 0-6-15,3 1 1 16,4-4 3-16,-7 0 1 16,11-3-2-16,-8 7 1 15,4-1-1-15,4 0 0 16,-4 4-1-16,-4 6 1 15,4 3-1-15,4 9 1 16,0 3-2-16,-8 7 1 16,4 3-3-16,0 3 0 15,-7 3-5-15,0 7 0 0,-7 2-8 16,0 1 1-16</inkml:trace>
  <inkml:trace contextRef="#ctx0" brushRef="#br2" timeOffset="66345.367">1101 10868 47 0,'10'7'23'0,"8"-11"-23"15,-11 4 39-15,-4-3-40 16,8-3 1-16,7-3 0 15,3-1 0-15,0-2-1 16,0 2 0-16,-3 4-7 16,-1 3 1-16,-13 3-7 15,-4 3 1-15</inkml:trace>
  <inkml:trace contextRef="#ctx0" brushRef="#br2" timeOffset="66718.717">381 11436 31 0,'-11'12'15'0,"26"-5"-2"16,-8-7 21-16,3 0-28 15,8 0 1-15,14-3 2 16,6-7 1-16,12-2-13 16,10-4 1-16,0-6 7 15,3 0 0-15,11 3-3 16,-3 4 1-16,-1 2-4 15,1 0 1-15,0 4-4 16,-12 0 1-16,-9-1-8 16,-11 1 0-16,-8-1-6 15,-9 1 0-15</inkml:trace>
  <inkml:trace contextRef="#ctx0" brushRef="#br2" timeOffset="67109.814">1605 10135 49 0,'21'21'24'0,"-31"1"-27"16,10-12 42-16,-7 12-38 15,3 9 0-15,4 16 1 16,-7 16 1-16,4 18-4 15,-4 1 1-15,-4 6 0 16,-7 6 0-16,4 0-7 16,-14-13 1-16,7-12-8 15,10-12 1-15,-13-10-2 0,2-16 1 16</inkml:trace>
  <inkml:trace contextRef="#ctx0" brushRef="#br2" timeOffset="68955.74">3517 10664 39 0,'25'-6'19'0,"-7"-3"-10"16,-11 6 20-16,-7 3-26 16,0 0 1-16,-7-3 2 15,-4 3 1-15,-21 0-8 16,-14 3 0-16,-17 0 5 15,-15 0 0-15,8 0-2 16,-11 0 1-16,-4 0-2 16,0 4 1-16,-3-4-2 15,10 3 1-15,15 3-1 16,6-2 0-16,15-1 0 0,14 0 0 16,0 4-1-16,14 2 1 15,14-6 0-15,10 7 0 16,11 3 0-16,18-1 1 15,-7 1-1-15,7 0 0 16,-11-1 0-16,4 1 1 16,-15 3-2-16,-6 9 1 15,-11 10-1-15,-7 9 1 16,-4 9-1-16,-17-2 0 16,-4-1 0-16,1-3 0 15,-8 0 1-15,7-3 0 0,4 0 0 16,7 0 0-16,-4-6 0 15,11-6 0-15,-7-1 0 16,10-3 1-16,-7-9-1 16,8 0 0-16,3-3 0 15,3-6 1-15,-3-4 0 16,7 0 1-16,7 4-1 16,-3-4 0-16,13-2 0 15,5-1 1 1,34 0-2-1,4-3 0-15,3 1-6 16,-3-1 0-16,-3 0-12 16,-15 6 1-16</inkml:trace>
  <inkml:trace contextRef="#ctx0" brushRef="#br2" timeOffset="69211.989">3171 11389 47 0,'-10'25'23'0,"10"6"-21"0,0-21 32 0,0 5-34 16,-7 4 0-16,3 3-3 15,4 3 0-15,-7 0-4 16,4 0 0-16,-8 0-6 16,1 4 0-16</inkml:trace>
  <inkml:trace contextRef="#ctx0" brushRef="#br2" timeOffset="69856.477">2254 12251 47 0,'0'32'23'0,"0"5"-23"0,0-27 42 0,0-1-41 16,0 0 0-16,0 1 1 16,0-1 0-16,0-3-3 15,-7 1 1-15,7-4 1 16,0 0 0-16,0-3-1 16,7-6 0-16,-7-10 0 15,11-3 0-15,-4-3-1 16,7 0 1-16,4-6 0 15,-1-3 1-15,4 3-1 16,1-1 0-16,-5 7 0 16,4 4 1-16,-10 8-1 15,7 1 0-15,-8 6 0 16,1 3 1-16,-1 3-1 16,1 9 0-16,-7 1 0 15,3 3 1-15,-7 2-1 0,7 4 0 16,-7 7 0-16,0-4 0 15,0 0-1-15,0-3 1 16,0-4-4-16,0-2 1 16,0-3-5-16,0-4 0 15,10-3-7-15,-10-6 0 16</inkml:trace>
  <inkml:trace contextRef="#ctx0" brushRef="#br2" timeOffset="70142.141">2614 12148 44 0,'0'-3'22'0,"7"9"-17"16,-7-3 36-16,0-3-38 15,11 3 0 1,17 3 1 0,4 1 1-16,-4-4-8 15,4 0 1-15,-4-3-1 16,-7 3 1-16,0-3-13 16,-3 0 1-16,-15 3-2 15,-3-3 0-15</inkml:trace>
  <inkml:trace contextRef="#ctx0" brushRef="#br2" timeOffset="70306.733">2642 12317 40 0,'4'16'20'0,"13"-4"-17"0,-9-9 39 16,2 1-42-16,11-1 1 15,-3-3-1-15,3 0 1 16,7-3-5-16,4-1 0 15,-4-2-9-15,-3 0 0 16</inkml:trace>
  <inkml:trace contextRef="#ctx0" brushRef="#br2" timeOffset="70637.246">3168 12107 43 0,'0'0'21'0,"0"0"-22"15,-7 0 30-15,0 0-29 16,3 3 1-16,-6 6 1 16,-1 4 0-16,1 6-3 15,-1 6 1-15,4 6 0 16,0 7 1-16,3-4-1 15,4-12 1-15,0 3-1 0,11-6 0 16,0-6-1-16,6-7 1 16,8-6-1-16,3-12 1 15,0-7-2-15,-10-6 1 16,-4-7-8-16,-7-5 0 16,-7-10-3-16,-7 0 0 15</inkml:trace>
  <inkml:trace contextRef="#ctx0" brushRef="#br2" timeOffset="71372.862">3034 10166 44 0,'-4'6'22'0,"-13"13"-28"0,13-16 42 15,-6 3-36-15,-8 4 1 16,7-4-1-16,-10 0 1 15,11-3-2-15,-8 1 1 16,7-8 0-16,-6 1 0 16,6 0 0-16,1-6 0 0,-1-1 0 15,11 1 1-15,0 3-1 16,0-4 1-16,11-2-1 16,-1-7 0-16,8-3 0 15,-8 3 1-15,5 0-2 16,-1 4 1-16,0 2 0 15,3 1 1-15,-6 5-1 16,0 4 1-16,-4 9-2 16,3 4 0-16,4 6-1 15,-3-4 0-15,3 13-1 16,-3 7 1-16,10-1 0 16,0 0 0-16,-3-6 4 15,3-6 0-15,7-6 2 16,4-4 1-16,-4-6 0 15,-3-6 0-15,-1-6-1 0,-3-4 0 16,-6-3-3-16,-8 1 1 16,-7-4-3-16,-7-6 1 15,-8-3-9-15,-6-1 1 16,-3 14-7-16,2 5 1 16</inkml:trace>
  <inkml:trace contextRef="#ctx0" brushRef="#br2" timeOffset="71943.571">4057 11304 56 0,'11'-16'28'0,"-11"20"-30"0,0-4 50 15,-4 0-48-15,-3 0 1 16,-4-4 1-16,-10 4 1 15,-7-3-3-15,0 3 0 16,0 3 2-16,-8 7 1 0,-3 12-1 16,8 0 0-16,2 0-1 15,8 6 1-15,-3 0-2 16,10 7 1-16,6-1-1 16,8 1 0-16,18-7-2 15,3-3 1-15,0-3-5 16,11-3 1-16,3-7-7 15,-3-2 0-15,0-4-7 16,-4-6 1-16</inkml:trace>
  <inkml:trace contextRef="#ctx0" brushRef="#br2" timeOffset="72348.813">4113 11555 48 0,'11'28'24'0,"-11"16"-21"0,0-38 40 16,0 4-42-16,0-1 0 15,0 4 1-15,0-1 1 16,0-2-4-16,0-1 1 16,0-3 0-16,0 1 1 15,0-4-1-15,0-3 0 16,0 0-1-16,4-6 1 15,3-4-1-15,-7 1 1 16,3-1 0-16,4-2 0 16,-3-1 0-16,3 4 0 15,-7-4 0-15,3 4 1 0,4-1-1 16,4 7 1-16,-1 3 0 16,-2 10 0-16,2-1-1 15,1 7 1-15,6 6-1 16,-6 6 1-16,0 3-2 15,-1-2 1-15,4-4-3 16,0 0 1-16,0-6-9 16,4-4 1-16,-4-5-6 15,0-4 0-15</inkml:trace>
  <inkml:trace contextRef="#ctx0" brushRef="#br2" timeOffset="73008.95">5020 10890 51 0,'0'-3'25'0,"0"9"-26"16,0-6 45-16,0 0-42 15,0 7 1-15,0-1 1 16,-3 3 1-16,-1 1-5 16,-3 2 0-16,-4 7 4 15,1 6 0-15,-4 0-1 0,-4 7 0 16,-3 2 0-16,0 7 0 16,-8 6-1-16,1 6 0 15,7 4-1-15,0 9 0 16,0 6 0-16,14-3 0 15,-4-4-1-15,1-2 0 16,10-6-1-16,0-4 1 16,10-6-2-16,1-6 1 15,-4-7-5-15,7-2 1 16,3-7-8-16,-2-3 0 0,-5-7-7 16,4-5 1-16</inkml:trace>
  <inkml:trace contextRef="#ctx0" brushRef="#br2" timeOffset="74000.187">5539 11210 39 0,'0'-3'19'0,"3"3"-9"16,-3 0 26-16,0 0-33 15,0 3 1-15,-3 0 2 16,3 7 1-16,-14-1-8 16,3 0 0-16,-3 4 6 15,-14 12 1-15,6 6-3 16,-9 10 1-16,2 0-2 15,1 9 1-15,7-3-2 16,0-9 0-16,-4-7-3 16,4-6 1-16,0-3-2 15,3-3 0-15,4-6-6 0,4-7 1 16,-1-3-10-16,0-3 0 16</inkml:trace>
  <inkml:trace contextRef="#ctx0" brushRef="#br2" timeOffset="74331.585">5232 11229 40 0,'0'3'20'0,"3"0"-13"16,1 0 25-16,-1 4-29 16,4-1 1-16,-7 0 2 15,11 10 1-15,0 3-8 16,10 3 0-16,7 9 5 16,4-3 0-16,6 4-2 15,1 2 1-15,-7 4-3 16,7-1 0-16,-11 1-3 15,4-4 0-15,-4 4-5 16,-7-7 0-16,-7-9-9 16,0-3 1-16</inkml:trace>
  <inkml:trace contextRef="#ctx0" brushRef="#br2" timeOffset="74691.797">5863 11379 42 0,'-3'-3'21'0,"-1"10"-12"16,1-7 31-16,3 0-36 15,0 3 1-15,7-3 1 16,0 3 1-16,7 0-9 16,7 0 0-16,4 3 5 15,6-2 0-15,8-1-4 16,0 0 0-16,3-3-6 15,-3-6 0-15,0-1-10 16,-14-2 0-16</inkml:trace>
  <inkml:trace contextRef="#ctx0" brushRef="#br2" timeOffset="75290.75">6703 11260 39 0,'0'0'19'16,"-7"0"-14"-16,3 0 23 0,-3 0-28 15,-3 0 1-15,-1 3 0 16,-14 1 0-16,1-1-1 16,-5 3 0-16,1 6 1 15,0 7 0-15,3 6-1 16,1 0 1-16,-1 1-1 15,7-1 1-15,4 0-2 16,4 0 1-16,6-6-1 16,4-4 1-16,11-5-1 15,6-7 1-15,8-9-1 16,7-4 0-16,-4-2 0 16,4-7 1-16,-11-3-1 15,0-3 1-15,-3 0-1 16,-1 6 1-16,-3 0-1 0,-3 3 1 15,0 4 1-15,-1 2 0 16,-3 4 0-16,4 6 0 16,-4 10 0-16,-4 8 0 15,4 4 1-15,4 0 0 16,-8 3-1-16,8 0 0 16,0 1-1-16,3-1 1 15,0 0-6-15,4-3 1 16,-8-4-9-16,-3-2 0 15</inkml:trace>
  <inkml:trace contextRef="#ctx0" brushRef="#br2" timeOffset="75846.175">6763 10630 30 0,'-7'0'15'0,"7"22"-5"0,0-13 18 0,3 4-26 16,1-1 1-16,6 1 0 16,-6 3 0-16,6 9-4 15,5 3 1-15,2 6 4 16,8 10 1-16,0 7-1 16,3 5 1-16,11 4-1 15,-8-1 0-15,-2 7-1 16,-1 3 1-16,-18-3-4 15,1 12 1-15,-11-6-5 16,-4-3 0-16,-6-6-8 16,3-7 1-16,-14-8-5 15,-1-17 0-15</inkml:trace>
  <inkml:trace contextRef="#ctx0" brushRef="#br2" timeOffset="76342.711">7073 10674 46 0,'0'31'23'0,"4"-6"-27"0,-1-15 42 0,1-1-37 16,-4 1 0-16,0 2 0 16,3-6 0-16,1-3-2 15,-4 1 0 1,0-17 2-1,3 4 0-15,1-7 0 16,-4-3 0-16,3-6-1 16,8 0 0-16,-7 0 1 15,6 3 0-15,1-6-1 16,-1 6 1-16,1 3-1 16,3 3 1-16,-3 10 0 15,3 6 0-15,3 0 0 0,1 9 0 16,-4 10-1-16,0 6 1 15,0 7-1-15,-3-4 0 16,-4 3-6-16,4 4 0 16,-19 6-9-16,5-4 1 15</inkml:trace>
  <inkml:trace contextRef="#ctx0" brushRef="#br2" timeOffset="77769.554">7691 11110 43 0,'3'9'21'0,"4"-9"-10"15,-7 0 21-15,7-3-30 16,4 0 1-16,3 3 0 16,7-3 1-16,4 0-5 15,3 3 0-15,4 0 1 16,-1 0 1-16,-2 3-13 16,-1 3 1-16,-17 3-4 15,-8 4 0-15</inkml:trace>
  <inkml:trace contextRef="#ctx0" brushRef="#br2" timeOffset="77979.18">7542 11389 52 0,'15'22'26'0,"16"-7"-23"0,-13-11 49 16,7 2-51-16,6-3 0 15,5 0 0-15,6-9 0 16,-7-4-4-16,4 1 0 16,-4-3-10-16,-17 2 0 15,-7 4-4-15,-11 6 0 0</inkml:trace>
  <inkml:trace contextRef="#ctx0" brushRef="#br2" timeOffset="78894.421">8696 11116 43 0,'0'0'21'0,"0"-22"-11"0,0 22 22 16,4-6-29-16,-4-4 0 15,0 4 2-15,-4 3 0 16,-3-3-7-16,-7 6 1 0,-4 0 4 16,1 6 0-16,-5 0-1 15,1 4 0-15,-3 8-2 16,-5 8 1-16,1 2-1 15,3-3 0-15,4 6 0 16,4 4 1-16,6-1-1 16,7-2 1-16,8-4-2 15,7-9 1-15,3-1-4 16,3-5 0-16,1 0-9 16,7-7 0-16,-8-3-4 15,8-6 1-15</inkml:trace>
  <inkml:trace contextRef="#ctx0" brushRef="#br2" timeOffset="79210.675">8834 11288 35 0,'7'4'17'0,"0"5"-13"0,-4-6 28 16,-3 0-32-16,0 0 1 15,-3-3 0-15,-4 4 1 16,-4 2-2-16,0 0 0 15,-3 0 1-15,-3 7 0 16,-1 3-1-16,4-1 0 16,0 7-1-16,3 3 0 15,4-3-1-15,4-3 1 16,3-6-1-16,7-4 1 0,7-9 1 16,3-6 0-16,1-7 1 15,0-2 1-15,3-4-3 16,-10-6 1-16,-1 0-10 15,-3 3 1-15,-3 3-3 16,3 0 1 0</inkml:trace>
  <inkml:trace contextRef="#ctx0" brushRef="#br2" timeOffset="79541.114">9095 11182 48 0,'0'6'24'0,"3"4"-23"0,1-7 49 16,-1 0-48-16,4 3 0 16,-3-3 1-16,6 0 1 15,8-3-5-15,0 0 0 16,10-3 2-16,7 0 0 16,-3-3-5-16,-4-4 0 0,0 1-10 15,-10-4 1-15,-4 1-4 16,-3-1 0-16</inkml:trace>
  <inkml:trace contextRef="#ctx0" brushRef="#br2" timeOffset="79735.905">9186 11082 55 0,'4'59'27'0,"-4"1"-36"15,3-45 53-15,-3 7-44 16,4 10 0-16,3 2-1 16,-3 4 0-16,3-4-5 15,0-9 1-15,-4-6-10 0,1-6 1 16</inkml:trace>
  <inkml:trace contextRef="#ctx0" brushRef="#br2" timeOffset="80275.751">9867 10972 43 0,'0'-10'21'0,"7"14"-14"15,-7-4 31-15,0 0-37 16,0 0 1-16,-3-7 0 0,-4 1 1 16,-4 3-4-16,-7 3 1 15,-3 0 2-15,-3 3 0 16,2 10-1-16,5 2 0 15,-1 10-1-15,4 3 0 16,0 4 0-16,3 2 0 16,4 4-1-16,4 0 1 15,3-4-1-15,10-6 1 16,8 1-3-16,0-1 0 16,10-9-4-16,4-4 1 15,-1-8-9-15,1-7 1 0</inkml:trace>
  <inkml:trace contextRef="#ctx0" brushRef="#br2" timeOffset="80486.876">10068 11329 46 0,'-3'32'23'0,"-1"12"-18"16,4-29 37-16,0 4-42 15,0 9 1-15,4 7-1 16,-1-4 0-16,4 0-4 16,0-2 1-16,4-4-10 15,-4-13 0-15,0-5-2 16,-3-14 1-16</inkml:trace>
  <inkml:trace contextRef="#ctx0" brushRef="#br2" timeOffset="80832.298">10661 11050 45 0,'-14'16'22'0,"-11"3"-24"0,18-16 44 0,-3 3-40 16,-5 7 1-16,-2 5 0 15,-4 11 0-15,-4 2-5 16,0 0 1-16,1-2 0 15,-1 2 0-15,4-6-8 16,-4 0 0-16,7-3-6 16,8-9 1-16</inkml:trace>
  <inkml:trace contextRef="#ctx0" brushRef="#br2" timeOffset="81131.274">10435 11060 40 0,'7'15'20'0,"7"20"-18"0,-7-23 33 0,4 10-34 16,7 6 1-16,3-2-1 16,3 8 1-16,1 1-4 15,-4-1 1-15,-3 1-3 16,-4-10 1-16,-3-3-10 16,-8-7 1-16</inkml:trace>
  <inkml:trace contextRef="#ctx0" brushRef="#br2" timeOffset="81447.981">10918 11132 57 0,'0'12'28'0,"4"1"-34"0,0-10 51 16,-1-3-44-16,4 3 1 15,7-3-1-15,0 0 0 16,4-3-3-16,3 0 0 15,4 0-6-15,3-4 0 0,-3 4-8 16,-1-3 0-16</inkml:trace>
  <inkml:trace contextRef="#ctx0" brushRef="#br2" timeOffset="81912.331">11508 11060 52 0,'7'9'26'0,"-11"-22"-32"16,1 13 44-16,-8 4-38 16,-3-4 1-16,-7 3 0 15,-7 3 1-15,3 3-2 0,7 4 0 16,-3 6 1-16,3 3 0 15,1 0 0-15,3 3 0 16,3-3-1-16,4-3 1 16,3-4-1-16,8-5 0 15,3-4-1-15,4 0 1 16,6-6-1-16,1-3 1 16,3-6-1-16,0-4 1 15,0-3-1-15,-3 1 0 16,-7-1-1-16,-1 0 1 15,4 4 0-15,-3 2 0 16,0 4 0-16,3 9 0 0,-4 7 0 16,-3 2 1-16,4 10 0 15,-1 0 1-15,5-3-2 16,-1 3 0-16,3 0-4 16,1-3 0-16,3-7-7 15,0-6 0-15,-3-2-2 16,0-11 1-16</inkml:trace>
  <inkml:trace contextRef="#ctx0" brushRef="#br2" timeOffset="82138.408">11857 10887 43 0,'3'38'21'0,"15"34"-21"0,-7-47 44 16,3 0-44-16,7 6 0 15,0 7 0-15,-3-3 0 16,-4 5-3-16,-7 1 1 16,-14 0-12-16,-18 6 1 15</inkml:trace>
  <inkml:trace contextRef="#ctx0" brushRef="#br2" timeOffset="82723.767">10354 10759 34 0,'7'21'17'0,"4"-21"-9"0,-8 4 18 0,-3 2-25 16,0 3 0-16,-7 4 4 15,-3 3 1-15,-5 5-7 16,-2 8 1-16,-4 11 2 16,7 8 1-16,-4 8-1 15,4 0 1-15,3 10-3 16,8 0 1-16,3-6-1 15,7-1 1-15,7-5-2 16,11-7 0-16,6-16-6 16,1-6 0-16,-4-9-7 15,8-10 1-15</inkml:trace>
  <inkml:trace contextRef="#ctx0" brushRef="#br2" timeOffset="83176.163">12104 10903 39 0,'25'19'19'0,"-4"9"-9"15,-11-22 29-15,4 4-37 16,8 2 1-16,6-3-1 16,4-5 1-16,3-1-5 15,-3 0 1-15,3 0-4 16,-3-3 1-16,-1 0-11 15,-6-3 1-15</inkml:trace>
  <inkml:trace contextRef="#ctx0" brushRef="#br2" timeOffset="83370.047">12270 10843 37 0,'7'66'18'0,"10"19"-17"0,-10-63 24 0,0 9-31 15,0 4 0-15,4-1-14 16,-7 1 1-16</inkml:trace>
  <inkml:trace contextRef="#ctx0" brushRef="#br2" timeOffset="83849.843">13046 10784 30 0,'-7'-7'15'0,"7"10"0"0,0-3 20 15,-4 0-31-15,-3 4 1 16,-3 2 1-16,2 0 1 16,-2 0-9-16,-1 4 0 15,-3 2 6-15,0 4 1 0,-4 3-3 16,1 3 0-16,-4 9-1 16,3 7 0-16,7-1 0 15,1 4 0-15,6-3-1 16,4-4 1-16,7-2-1 15,7-7 0-15,4-10-4 16,3-5 1-16,0-7-8 16,4-3 1-16,-4-6-6 15,4-1 0-15</inkml:trace>
  <inkml:trace contextRef="#ctx0" brushRef="#br2" timeOffset="84194.363">13137 11078 42 0,'8'10'21'0,"-1"2"-11"0,0-12 35 16,0 3-40-16,0 1 0 16,3-1 3-16,4 3 0 15,4 0-11-15,3-3 1 16,0 1 6-16,1-1 1 15,-5 0-3-15,-3-3 0 16,-3 3-3-16,-4 0 1 16,-7 0-1-16,-4 7 1 15,-3 2-1-15,-3 4 0 0,-4 0-1 16,0 6 0-16,-1-7 0 16,5 4 1-16,-1 0 0 15,4-4 1-15,4 1-3 16,3 0 0-16,7-4-4 15,7-2 1-15,0-10-11 16,4-3 1-16</inkml:trace>
  <inkml:trace contextRef="#ctx0" brushRef="#br2" timeOffset="84527.519">13751 10592 49 0,'-17'32'24'0,"-19"12"-25"0,26-32 36 15,-4-2-34-15,0 5 0 16,-4 17 1-16,0 2 0 16,4 10-3-16,0 6 0 15,3 3 2-15,8 1 1 16,3-4-4-16,7-9 0 0,7-7-7 16,7-9 1-16,4-6-7 15,7-13 1-15</inkml:trace>
  <inkml:trace contextRef="#ctx0" brushRef="#br2" timeOffset="84750.89">14058 10759 44 0,'-17'28'22'0,"-33"22"-21"16,36-41 38-16,-4 7-39 16,-6 9 1-16,-4 0 0 0,3 10 0 15,4-4-4-15,3-6 1 16,4 0-11-16,3-9 0 16</inkml:trace>
  <inkml:trace contextRef="#ctx0" brushRef="#br2" timeOffset="84961.711">13829 10796 47 0,'18'72'23'0,"10"-3"-18"0,-18-44 34 0,4 4-39 15,1 5 1-15,6-3-1 16,0 1 0-16,0-7-2 15,4-3 0-15,-8-10-5 16,1-5 0-16,0-4-8 16,-4-6 1-16</inkml:trace>
  <inkml:trace contextRef="#ctx0" brushRef="#br2" timeOffset="85217.01">14203 10928 57 0,'7'6'28'0,"3"-9"-30"0,-2 3 51 15,2 0-49-15,4-3 0 16,0 3 0-16,4 3 0 15,3 0-2-15,4 0 0 16,-4-6-7-16,0 0 0 16,-3 0-7-16,-1-3 0 15</inkml:trace>
  <inkml:trace contextRef="#ctx0" brushRef="#br2" timeOffset="85665.116">14672 10796 41 0,'0'3'20'0,"-14"7"-18"16,10-13 30 0,-10 9-29-1,0 3 0-15,-3 4 2 16,2-1 0-16,1 4-7 15,4 0 1-15,3 3 4 16,7 6 0-16,3-3-3 16,4 3 1-16,4-7-2 15,-1-2 1-15,5-6-2 16,-1-7 1-16,0-6-1 0,3-10 0 16,-2-3-1-16,-1 1 1 15,-4-1 0-15,1-3 1 16,-4 3-1-16,3 4 1 15,-3-1 0 1,1 7 0-16,-5 3 0 0,1 6 1 16,-1 7 0-16,1 5 0 15,-1 4 0-15,4 3 1 16,0 3-1-16,0 0 1 16,4-3-2-16,3-3 1 15,0 0-6-15,0-4 1 0,4-5-7 16,-4-7 1-16</inkml:trace>
  <inkml:trace contextRef="#ctx0" brushRef="#br2" timeOffset="85905.872">14901 10448 41 0,'11'50'20'0,"24"29"-21"16,-21-51 34-16,4 13-32 15,3 12 0-15,4 13 2 16,0 9 0-16,-4 7-5 0,-7-4 1 16,-7 4-1-16,-11-13 0 15,-3-13-10-15,-14-9 1 16</inkml:trace>
  <inkml:trace contextRef="#ctx0" brushRef="#br2" timeOffset="86313.06">15286 10871 54 0,'3'7'27'0,"8"-4"-27"16,-4-3 47-16,4 0-45 16,6 0 0-16,4 0 2 0,4-3 0 15,3 0-6-15,4-1 0 16,-7-2-2-16,-1 3 0 15,-2-3-13-15,-8-1 1 16</inkml:trace>
  <inkml:trace contextRef="#ctx0" brushRef="#br2" timeOffset="86552.904">15469 10639 54 0,'4'32'27'0,"3"12"-27"16,-4-26 38-16,1 8-38 16,3 11 0-16,0 7-2 15,0 9 1-15,-3-6-5 16,-1-6 0-16,-6 0-9 15,3-13 1-15</inkml:trace>
  <inkml:trace contextRef="#ctx0" brushRef="#br2" timeOffset="87197.455">15046 9971 49 0,'4'13'24'0,"6"9"-16"16,-6-19 39-16,-1 3-42 16,1 1 1-16,-1-1 2 15,4 0 0-15,0-3-10 16,7 0 0-16,4 1 7 16,-4-4 1-16,4 0-4 15,-4 0 1-15,0 0-2 0,-3 0 0 16,-1 0-2-16,-6 3 1 15,-1 0-1-15,-3 0 0 16,-3 3 0-16,-1 4 0 16,1 2 0-16,-4 4 0 15,0 0 0-15,0 2 1 16,-1 1-1-16,1-3 1 16,0 3 0-16,4-4 1 15,-1 1-1-15,4-3 1 16,7-4-2-16,0 0 1 15,11-2-6-15,3-7 0 0,0 3-14 16,-3-3 0-16</inkml:trace>
  <inkml:trace contextRef="#ctx0" brushRef="#br2" timeOffset="87678.069">15819 11307 55 0,'3'0'27'16,"8"7"-25"-16,-4-7 34 0,3-4-37 16,1 4 1-16,-1-3 0 15,1 3 0-15,3 0-4 16,0 0 1-16,4 3-12 15,0 1 1-15</inkml:trace>
  <inkml:trace contextRef="#ctx0" brushRef="#br2" timeOffset="87902.774">16277 11251 52 0,'4'22'26'0,"10"-13"-24"0,-7-9 40 15,0 0-42-15,0 0 0 16,4 3-1-16,-1 0 0 16,8 1-5-16,3-1 1 15,0 3-10-15,-3 0 0 16</inkml:trace>
  <inkml:trace contextRef="#ctx0" brushRef="#br2" timeOffset="88142.729">16672 11426 44 0,'4'13'22'0,"-1"-10"-21"16,-3-3 31-16,4 0-33 15,3 0 1-15,0 3-3 16,4-6 0-16,-1 3-4 16,4 0 1-16,-3 0-6 15,-4-3 0-15</inkml:trace>
  <inkml:trace contextRef="#ctx0" brushRef="#br2" timeOffset="88428.711">17074 11452 53 0,'15'22'26'0,"2"-1"-26"0,-10-14 52 0,0-1-53 16,4-3 1-16,-1 3-1 16,5 1 1-16,-1-4-5 15,0 0 1-15,-4 0-12 16,-6 0 0-1</inkml:trace>
  <inkml:trace contextRef="#ctx0" brushRef="#br2" timeOffset="91580.911">4233 7673 39 0,'25'9'19'0,"42"-15"-11"0,-49 3 19 16,13 0-23-16,8-7 1 16,11 1 1-16,3 0 0 15,7-4-7-15,7-3 0 16,14 4 6-16,10-1 0 16,15-2-2-16,4-1 0 15,20 6-1-15,11-5 0 16,14 2-2-16,11 1 1 0,11-1 1 15,20-3 0-15,-3 4-1 16,11-7 1-16,7 0 0 16,-1 7 1-16,19-1-1 15,2-2 1 1,139-14-1 0,-47 7 1-16,-38 7-2 15,-35 2 1-15,-29 7-2 16,-14 0 1-16,-35 2-5 15,-25 1 1-15,-21 3-9 16,-21 3 1-16,-39 1-9 16,-25 2 1-16</inkml:trace>
  <inkml:trace contextRef="#ctx0" brushRef="#br2" timeOffset="92468.314">1108 13574 46 0,'3'29'23'0,"-3"-10"-11"0,-3-13 23 15,3 6-34-15,-11 13 1 16,4 10 0-16,4 12 0 15,-8 0-4-15,4-3 1 16,-4-6-3-16,11-10 0 16,0-6-11-16,0-16 0 15</inkml:trace>
  <inkml:trace contextRef="#ctx0" brushRef="#br2" timeOffset="92676.735">970 13327 40 0,'0'-3'20'0,"7"15"-19"15,-7-9 25-15,4-3-24 16,3 0 0-16,3 0 0 16,1-3 1-16,10-3-6 15,-10 0 0-15,17 6-8 16,11 0 1-16</inkml:trace>
  <inkml:trace contextRef="#ctx0" brushRef="#br2" timeOffset="92992.064">1559 13490 43 0,'-14'22'21'0,"-14"-10"-23"0,21-9 31 16,-4 4-29-16,-3-1 0 16,-3 3 0-16,6 4 1 15,0-1-1-15,1-2 0 16,3-1 0-16,3-2 1 16,4-1 1-16,11 3 0 15,10 1 0-15,0 2 1 16,7 4 0-16,11 3 0 0,-7 0 0 15,-4 9 1 1,-7-3-3-16,0 3 1 0,-3-3-3 16,-14 0 0-16,-4-6-7 15,-4-6 0-15,-6-4-7 16,2-9 0-16</inkml:trace>
  <inkml:trace contextRef="#ctx0" brushRef="#br2" timeOffset="93531.405">3073 13421 57 0,'-4'6'28'0,"-24"22"-31"0,17-21 51 15,-10 2-47-15,-7 0 0 16,0 1 1-16,-4-4 1 15,4 7-3-15,0 2 0 0,3 4 1 16,7 0 1-16,-3 0-3 16,10 3 1-16,1-3-3 15,10-1 1-15,0-5-1 16,3-1 0-16,15-8-1 16,-4-8 0-16,11-2 2 15,0-6 0-15,10-4 1 16,-3-3 1-16,-4 0-1 15,-7 4 1-15,0-1 0 16,-3 3 1-16,3 4-1 16,-10 3 1-16,6 3-1 15,-6 3 1-15,-1 6 0 16,1 3 0-16,0 7-1 16,6 3 1-16,-6 0-6 15,10 3 0-15,7-1-10 16,0-2 0-16</inkml:trace>
  <inkml:trace contextRef="#ctx0" brushRef="#br2" timeOffset="94119.152">4494 13694 41 0,'-10'37'20'0,"10"39"-19"16,0-58 26-16,0 17-26 16,-7 9 0-16,7 0 1 15,-4 0 0-15,4 6-3 16,-7-16 0-16,7-9 1 16,0-9 1-16,0-16-2 15,0-9 0-15,7-13 0 16,-7-16 1-16,11-6-2 15,-8-12 1-15,4-4-1 16,-3 0 0-16,7 1-1 0,3 6 1 16,-4 6 0-16,11 6 0 15,-3 6 2-15,7 4 0 16,-1 6 2-16,-2 3 0 16,9 9 3-16,1 7 0 15,3 9 0-15,-3 0 1 16,-4 4-1-16,-7 5 0 15,-10 4-1-15,-11 6 0 16,-7 3-4-16,-7 6 1 16,-7-3-6-16,3 4 0 0,0-1-8 15,-3-9 1-15,0-3-3 16,3-3 1-16</inkml:trace>
  <inkml:trace contextRef="#ctx0" brushRef="#br2" timeOffset="94448.502">5179 13527 44 0,'10'7'22'0,"-17"-4"-29"15,0-3 43-15,-7-3-33 16,-7 6 0-16,-4-6 2 15,1 6 1-15,-12 6-7 0,5 4 0 16,-1-1 5-16,0 7 0 16,7 3-2-16,4 6 1 15,11 1-2-15,-1-1 1 16,11 3-1-16,11-3 0 16,6-9-2-16,-3-3 1 15,8-10-1-15,6-12 1 16,0-7-3-16,0-5 1 15,0-4-4-15,-3-7 0 16,3-5-10-16,-10-1 1 16</inkml:trace>
  <inkml:trace contextRef="#ctx0" brushRef="#br2" timeOffset="94868.209">5292 13543 54 0,'17'28'27'0,"-3"38"-23"15,-7-53 44-15,-3-4-47 16,3 1 0-16,-3-4 0 16,3-3 0-16,0-3-2 15,3 0 0-15,1-3 1 16,-1-3 1-16,5-1-2 15,-1 1 1-15,-4 0 1 16,11 6 0-16,-10 3-1 0,7 0 0 16,-8 3 0-16,1 1 1 15,-1-1-2-15,-6 3 1 16,3-6-2-16,0 4 1 16,4-4-1-16,-8 6 1 15,4-18-2-15,4 6 1 16,-8-4-1-16,4 1 0 15,-3 0 0-15,3 0 1 16,0-1 0-16,-3 1 0 16,3 0-2-16,3 3 1 0,-6-1-5 15,6 1 0-15,1 0-5 16,-4-6 0-16</inkml:trace>
  <inkml:trace contextRef="#ctx0" brushRef="#br2" timeOffset="95438.996">5800 13687 53 0,'0'13'26'0,"17"-4"-31"0,-6-12 50 0,-1-3-44 16,1 0 0-16,7-7 0 16,3 1 0-16,-3-1-1 15,3-9 0-15,0 0 0 16,-4 3 1-16,-2 4-1 15,-5-4 0-15,-3 0-1 16,-7-3 1-16,0 0-1 16,-7 3 0-16,4 7 0 15,-4 5 0-15,0 11 0 16,-1 5 0-16,1 0 0 16,7 7 1-16,-7 9-1 15,14 0 0-15,-3 3 0 16,14 4 0-16,-1-4-7 15,8-6 0-15,0-3-6 16,3-10 1-16</inkml:trace>
  <inkml:trace contextRef="#ctx0" brushRef="#br2" timeOffset="95709.463">6336 13574 43 0,'0'4'21'0,"0"-36"-17"0,0 23 33 15,0 3-36-15,3-4 0 16,4 1 3-16,-7-1 1 0,8 1-5 16,-5 0 1-1,11-1 3-15,11 1 0 0,7-4-1 16,6-2 0-16,1-4-5 15,0-3 0-15,-4 6-8 16,1 4 0-16,-15 2-7 16,7 1 1-16</inkml:trace>
  <inkml:trace contextRef="#ctx0" brushRef="#br2" timeOffset="96490.368">7472 13230 53 0,'0'12'26'0,"0"-6"-26"0,0 4 46 16,0-1-44-16,-11 1 0 16,1-1 1-16,-15 4 0 0,0-1-4 15,-3 4 0-15,7-1 2 16,-7 1 1-16,7 0-1 15,3-4 0-15,4 1-1 16,3-1 1-16,8-2-1 16,6-1 0-16,8 1 0 15,10-1 1-15,0 0-2 16,7 1 0-16,-10-1 2 16,0 1 0-16,-4-7-2 15,-4 0 1-15,-10 3-1 16,-7 7 1-16,-3 2-1 15,-4-2 1-15,-1 0-2 16,1-4 0-16,0-3 0 16,4 0 1-16,3 1 0 15,3-1 0-15,4-6 0 0,7 0 0 16,7 0 0-16,11-6 1 16,-4-4 0-16,7 1 1 15,4 0-1-15,0-4 0 16,0-3 1-16,-1-2 0 15,1-8 0-15,-4 1 0 16,-3 0-1-16,-7 3 1 16,-1 0-1-16,-6 7 0 15,-1-1 0-15,-6 10 0 16,-4-4 0-16,-4 7 0 16,-3 6-1-16,0 7 1 0,-3 2 0 15,6 4 0-15,-3 6 0 16,4 3 1-16,3-3-1 15,3-6 0-15,8 2 0 16,-1 1 1-16,8 0-3 16,0-3 0-16,3-7-5 15,7-6 0-15,-3-6-10 16,3-3 1-16</inkml:trace>
  <inkml:trace contextRef="#ctx0" brushRef="#br2" timeOffset="96805.411">7987 13515 29 0,'-4'16'14'0,"-3"-26"-1"16,4 10 12-16,-1 0-21 0,-3-3 1 16,4-3 3-16,-8-4 0 15,8 1-9-15,-4 0 0 16,3-1 7-16,4 1 0 15,0 2-3-15,4 1 1 16,3 0-2-16,7 0 1 16,-4-4-3-16,1 1 1 15,-1-4-1-15,-3-2 1 16,4 2-1-16,3 4 0 16,0-1-3-16,4 4 0 0,0 0-3 15,-1-1 1-15,1 4-9 16,-4 0 1-16,-3 3-3 15,-1 3 0-15</inkml:trace>
  <inkml:trace contextRef="#ctx0" brushRef="#br2" timeOffset="96987.482">8241 13452 35 0,'0'32'17'0,"0"-7"-23"15,0-25 31-15,0 3-26 16,-4-3 0-16,1 3 0 16,-1-6 1-16,4-3-4 15,-3-4 1-15,-1-6-6 16,1-2 1-16</inkml:trace>
  <inkml:trace contextRef="#ctx0" brushRef="#br2" timeOffset="97152.231">8199 13208 25 0,'7'3'12'0,"7"9"-14"0,-7-18 18 16,0 3-25-16,0 0 1 15,0 3-4-15,4-3 0 0</inkml:trace>
  <inkml:trace contextRef="#ctx0" brushRef="#br2" timeOffset="97435.928">8396 13336 41 0,'25'3'20'0,"14"-15"-27"15,-22 12 42-15,-6-10-36 16,3-5 1-16,0-4-1 15,-3 0 1-15,-1 0 0 16,-3 0 0-16,-3 1-1 16,-4 5 1-16,-4 4-2 15,1 6 1-15,-1 6-1 16,-6 9 1-16,3 10-1 16,3 0 0-16,1 3 1 0,3 3 1 15,0 4-1-15,7-4 1 16,0-6-4-16,3-6 1 15,4-7-6-15,8-3 0 16</inkml:trace>
  <inkml:trace contextRef="#ctx0" brushRef="#br2" timeOffset="97737.363">8964 13038 3 0,'-7'0'1'0,"-18"3"5"0,18 1-11 0,0-1 4 15,-7 3 0-15,4 0 15 32,-50 29-14-32,98-54 6 15,-52 31 1-15,7 4 6 16,4 3 0 0,20 15 3-1,1-2 1-15,10-4-4 16,4-6 0-16,0-3-6 15,-8-4 0-15,-2-2-4 16,-8 0 0-16,-14 2-5 16,-18 7 0-16,-10 0-6 15,-18 3 1-15,-25 0-10 16,-13-6 1-16</inkml:trace>
  <inkml:trace contextRef="#ctx0" brushRef="#br2" timeOffset="98517.447">4593 14217 49 0,'11'3'24'0,"-1"-9"-17"0,-3 6 37 15,4 3-42-15,0-3 0 16,-1 0 1-16,11 0 0 16,0-3-3-16,11 0 0 15,7 0 3-15,7 3 0 16,14 0 0-16,3 0 0 16,4 0-1-16,4-3 1 15,17 3-2-15,11-3 1 16,10-4 0-16,1-2 0 15,20-4-1-15,-3-2 0 0,14-4-1 16,7 3 1-16,4 4-1 16,10-1 1-16,4-6-1 15,-3 1 1-15,16-1-1 16,1-3 1-16,0 6 0 16,7-6 0-16,-7 6 0 15,-3 4 0-15,10-1 0 16,-22 4 1-16,5-4-1 15,-5 4 1-15,-9-4-1 16,-22 1 0-16,-7-4-1 16,-7 7 1-16,-25 3-3 15,-7-1 1-15,-14 4-6 16,-14 9 1-16,-17 1-15 16,-19 2 1-16,-6 4-2 15,-4-1 1-15</inkml:trace>
  <inkml:trace contextRef="#ctx0" brushRef="#br2" timeOffset="99552.007">10767 13302 57 0,'3'31'28'0,"-6"16"-33"16,3-31 54-16,0 6-48 15,0-3 0-15,-4-1 1 16,1 1 1-16,3 0-3 0,0-3 0 15,0-1 1-15,0-2 0 16,0-4-1-16,0-2 1 16,3-7-2-16,-3 0 0 15,4-10-1-15,3 4 1 16,7-7-1-16,4 1 1 16,-1 2 0-16,4 4 0 15,1 3-1-15,6 6 1 16,0 0 0-16,-7 0 0 15,0 10 0-15,1 3 0 16,-5 2 0-16,1 1 1 0,-1-6-1 16,1-4 1-16,0-3 0 15,3-9 0-15,0-6 1 16,0-7 0-16,0 4-1 16,1-4 1-16,-5-6-1 15,1-3 0-15,-4-3-8 16,0 0 0-16,-7 9-8 15,0-3 1-15</inkml:trace>
  <inkml:trace contextRef="#ctx0" brushRef="#br2" timeOffset="99793.773">11479 13361 49 0,'4'16'24'0,"-8"25"-23"0,4-29 39 16,0 4-40-16,0 0 0 16,0 2-2-16,-3-2 1 15,3 0-3-15,0-1 0 16,3-8-10-16,1-4 0 15</inkml:trace>
  <inkml:trace contextRef="#ctx0" brushRef="#br2" timeOffset="100019.694">11395 13041 43 0,'7'0'21'0,"-4"0"-20"16,8-3 31-16,-1-3-30 15,5-3 1-15,2-1-5 16,4 1 0-16,8-1-7 16,2 1 0-16,5-7-3 15,-5-3 0-15</inkml:trace>
  <inkml:trace contextRef="#ctx0" brushRef="#br2" timeOffset="100303.83">11871 12226 41 0,'7'44'20'0,"-7"25"-25"0,0-53 37 15,0 15-32-15,0 13 0 0,0 22 0 16,0 18 0-16,-3 11-1 16,-5 2 1-16,1 0-1 15,0-6 0-15,0-10-6 16,-3-12 1-16,-1-9-5 15,-3-10 0-15</inkml:trace>
  <inkml:trace contextRef="#ctx0" brushRef="#br2" timeOffset="101219.175">11666 13273 43 0,'11'26'21'0,"7"-17"-20"16,-15-6 40-16,4 0-41 15,0-9 0-15,4-7 0 16,-1-12 1-16,5-12-1 0,2-7 0 16,4-3 0-16,0-13 0 15,8-6-1-15,2-3 0 16,1-6-1-16,3 3 0 16,-6 16-1-16,-5 2 1 15,-2 7-1-15,-1 10 1 16,-4 11 1-16,-3 11 0 15,1 12 1-15,-5 15 1 16,1 16-1-16,-4 10 1 16,-4 9 0-16,1 10 0 15,-4-1-1-15,0 4 1 0,0-13-1 16,0-4 0-16,-4-5 0 16,1-10 0-16,-1-9-1 15,1-6 1-15,-1-7-1 16,8-6 1-16,-1 0 0 15,4-6 0-15,4-1 0 16,0-2 0-16,-1 0 0 16,1 2 1-16,-1 4 0 15,4 0 0-15,0 6 0 16,1 3 0-16,-1 4 1 16,0-1 1-16,-4 1-1 15,1 2 0-15,0 4 0 16,-1 3 0-16,1 6-1 15,-1-10 1-15,4 4-1 16,1 3 0-16,-1-3-2 16,3-6 0-16,-3-1-13 0,1 1 0 15</inkml:trace>
  <inkml:trace contextRef="#ctx0" brushRef="#br2" timeOffset="101729.054">13434 12963 58 0,'0'3'29'0,"0"-3"-32"16,0 0 45-16,-4 0-42 15,-10 0 1-15,0-3 1 0,0 3 0 16,-4 9-3-16,-3 4 1 16,-4 6 1-16,1 3 1 15,-1 9 0-15,7 7 0 16,4 15-1-16,4-6 1 15,6-3-1-15,4-3 1 16,11-7-3-16,10-9 1 16,11-9-7-16,6-10 1 15,1-9-12-15,-7-6 0 16</inkml:trace>
  <inkml:trace contextRef="#ctx0" brushRef="#br2" timeOffset="102211.04">13540 13139 46 0,'7'18'23'0,"-4"-27"-12"16,4 9 29-16,0 0-37 15,0 3 1-15,4-3-1 0,3 0 1 16,7-6-5-16,0 0 1 16,4-4 2-16,-4 1 0 15,0-1-2-15,-6-5 1 16,-1 2-1-16,-7-3 0 15,0 4-1-15,-4-4 0 16,-6 4 0-16,-1 2 0 16,-3 7-1-16,0 3 0 15,0 6 0-15,-4 4 0 16,1 2-1-16,-1 4 1 16,1 3 1-16,6 0 0 15,1 9 1-15,3 0 0 0,3 0 0 16,8-3 0-16,3-3-2 15,0 0 1-15,0-6-6 16,7-7 0-16,4-12-8 16,3-9 1-16</inkml:trace>
  <inkml:trace contextRef="#ctx0" brushRef="#br2" timeOffset="102570.452">14023 13226 44 0,'-4'22'22'0,"1"-3"-25"15,3-13 34-15,0-2-31 16,0-8 0-16,0-2 0 0,0-6 0 16,0-1 0-16,3-3 0 15,-3-2 0-15,4 2 0 16,3-3 0-16,0 0 0 15,0 0 0-15,0 1 0 16,4-4 0-16,-1 6 0 16,4 7 0-16,1 5 0 15,-5 4 1-15,1 4 0 16,-1 2 0-16,1 6 0 16,-4 1-1-16,0 6 1 0,0 0-1 15,0 3 1-15,4-4-2 16,-1 1 0-16,-3-6-9 15,0-4 1-15,-3-6-3 16,3 0 0-16</inkml:trace>
  <inkml:trace contextRef="#ctx0" brushRef="#br2" timeOffset="102870.809">14393 12430 48 0,'7'22'24'0,"-14"53"-26"0,7-53 46 16,-3 19-44-16,-1 9 1 15,1 16-1-15,-1 0 1 16,1 9-2-16,-1-9 1 16,1-7-3-16,3-12 1 15,0-9-8-15,0-16 1 16,0-9-6-16,3-10 1 16</inkml:trace>
  <inkml:trace contextRef="#ctx0" brushRef="#br2" timeOffset="103305.891">14270 12944 44 0,'18'25'22'0,"3"-31"-20"16,-14 9 40-16,7 3-42 15,3 1 1-15,5-4-1 16,2-3 1-16,8 3-3 15,-4 3 1-15,1-6-4 16,-5 3 1-16,-3-9-5 16,-3 3 0-16,-4 0 0 15,0 3 0-15,-3-3 3 16,-1 3 1-16,-3-3 6 16,1-1 1-16,-1 1 6 0,0 0 0 15,0 0 2-15,7 0 0 16,0 3-2-16,4-3 0 15,-4-7-3-15,0 1 0 16,-4-4-3-16,-3 1 0 16,-3-1-2-16,-1 4 1 15,-6 3-2-15,-8 2 1 16,1 8-2-16,-1 5 1 16,1 4-1-16,3-1 1 15,0 4-1-15,-1-4 1 0,1 7-4 16,4-3 1-16,6 3-10 15,4-7 0-15</inkml:trace>
  <inkml:trace contextRef="#ctx0" brushRef="#br2" timeOffset="103605.721">14908 12994 43 0,'-7'-12'21'0,"-3"-4"-17"15,10 13 31-15,0-3-33 16,-4-4 0-16,4-5 2 0,0-1 0 16,4 0-4-16,3 1 1 15,3 2 3-15,15 1 1 16,3-1-1-16,4 0 0 15,0 4-3-15,0-4 1 16,-4 1-5-16,0-1 0 16,-3 1-14-16,-4 2 0 15,0 4-1-15,7 0 1 16</inkml:trace>
  <inkml:trace contextRef="#ctx0" brushRef="#br2" timeOffset="104131.182">16221 12787 46 0,'-11'10'23'0,"-17"9"-27"16,17-16 45-16,-3 3-41 16,-7 3 0-16,-4 1 0 15,1 2 1-15,-1 4-1 0,0 0 0 16,1-4 0-16,-1-2 1 15,4-1-2-15,3 1 0 16,4-1-1-16,7-3 0 16,0 0 0-16,17-2 0 15,1-4 0-15,7-4 0 16,6-5 1-16,5-7 0 16,-5-2 0-16,1-4 1 15,-4 0 0-15,0 3 0 16,-3 3 0-16,-4 4 0 15,0-1 1-15,0 10 0 0,0 9 1 16,1 13 0-16,-5 6 1 16,4-3 0-16,-3 6-1 15,-1 1 0-15,1-4-3 16,-4 0 0-16,0-3-13 16,-7-4 1-16</inkml:trace>
  <inkml:trace contextRef="#ctx0" brushRef="#br2" timeOffset="107464.716">3320 15744 29 0,'10'4'14'0,"-3"-1"3"0,-7-3 14 0,0 0-26 16,0-7 1-16,4 1 2 15,-4-3 1-15,0-1-12 16,-4 4 1-16,-3 0 7 15,-3 0 1-15,-19 2-4 16,-2 8 1-16,-1 2-2 16,4 0 0-16,-4 0-1 15,-3 10 0-15,10 3-3 16,-3 3 1-16,0 3 0 16,6-3 0-16,12 0-1 15,-1-7 0-15,11-2 1 16,11 0 1-16,-1-4 0 15,8-3 1-15,3-6-1 16,4-3 1-16,10-3-1 16,-3-4 1-16,0 1-1 15,3 0 1-15,-10-4-1 0,-1-3 0 16,1 4 0-16,-4 2 1 16,4 7 0-16,-11 6 0 15,4 10 1-15,-1 6 0 16,-6 12-1-16,-1 7 1 15,1-1 0-15,0 1 0 16,-4-3-6-16,7-7 1 16,3-6-10-16,-2-3 1 15</inkml:trace>
  <inkml:trace contextRef="#ctx0" brushRef="#br2" timeOffset="107915.557">4036 15654 54 0,'10'3'27'0,"8"-3"-26"0,-14 0 44 16,6 0-44-16,8 0 1 15,-8 0 1-15,8 0 0 16,-4 0-5-16,7-3 1 16,4-1 0-16,-11 1 0 0,4 0-8 15,-8 0 0-15,-3 3-8 16,-14 0 0-16</inkml:trace>
  <inkml:trace contextRef="#ctx0" brushRef="#br2" timeOffset="108096.281">3955 15832 57 0,'10'13'28'0,"15"-4"-30"16,-11-9 50-16,7 3-48 15,0 0 0-15,8-3-4 16,-5 7 0-16,5-4-8 16,-1 0 1-16,-11 0-5 15,5 0 0-15</inkml:trace>
  <inkml:trace contextRef="#ctx0" brushRef="#br2" timeOffset="108815.93">5500 15522 45 0,'10'9'22'0,"-6"4"-19"0,-4-13 39 15,0 0-40-15,0 0 1 16,0 0 2-16,0 0 0 16,0 0-4-16,-4 0 0 15,-3 0 5-15,4 0 1 0,-8 0-2 16,-6 3 1-16,-1 0-2 15,-7 0 0-15,1 3-2 16,-1 4 0-16,0 6-1 16,4 5 0-16,-4 8-2 15,8-7 1-15,-4 12-1 16,-1 7 0-16,5 3-1 16,6 3 1-16,15-6-4 15,6-4 1-15,4-9-3 16,11-6 1-16,10-12-7 15,4-7 1-15,3-6-7 16,8-3 0-16</inkml:trace>
  <inkml:trace contextRef="#ctx0" brushRef="#br2" timeOffset="109087.271">5757 15738 49 0,'4'10'24'0,"3"-10"-22"15,-7 0 40-15,0 0-40 0,-7 0 0 16,-4 0 2-16,-3 0 0 16,0-4-5-16,0 8 0 15,-7-4 3-15,3 0 1 16,1 0-2-16,-1 9 1 16,4 0-3-16,3 1 1 15,4 6-2-15,4-4 1 16,3 1-1-16,10-4 0 0,1-3-2 15,3-6 1-15,4-3-4 16,3-6 0-16,3-4-9 16,-2-2 1-16</inkml:trace>
  <inkml:trace contextRef="#ctx0" brushRef="#br2" timeOffset="109447.399">5930 15735 49 0,'7'9'24'0,"-17"10"-25"15,10-16 38-15,0 4-39 16,0-7 1-16,0 0-1 16,0 0 1-16,0-7 2 15,0 1 0-15,0 0-2 16,0 0 1-16,10-1 0 0,4-2 0 15,4-4 0-15,0-2 1 16,3 2-1-16,-7 1 0 16,4 2 0-16,-1 4 1 15,1 6-1-15,-4 3 1 16,4 6-1-16,-8 1 0 16,1 2 0-16,-4-2 0 15,0-1 0-15,0 1 1 16,0-1-3-16,4 0 1 0,-1 1-6 15,-3-7 1-15,7 0-7 16,4-9 0 0</inkml:trace>
  <inkml:trace contextRef="#ctx0" brushRef="#br2" timeOffset="110152.006">6604 15406 43 0,'4'15'21'0,"-22"4"-25"16,11-12 35-16,0-4-31 15,-14 0 1-15,3 0 0 16,0 0 0-16,4 3-1 16,-3-2 0-16,6 2 1 15,0-3 1-15,8 3-1 0,3 4 1 16,7-4-1-16,7 3 1 15,7 1 0-15,-3-1 1 16,7 4-2-16,3-1 1 16,-7 1-1-16,0 2 0 15,-3 4 0-15,-4 0 1 16,-7 6-3-16,0-3 1 16,-14-9-1-16,0-1 0 15,0 1-1-15,0-4 1 16,0 1-2-16,3-4 1 15,-6 0-2-15,10-3 0 0,0-3-2 16,0 0 1-16,3-3-4 16,8-6 1-1,24-23 2 1,4 1 0-16,3-7 3 16,-3-2 0-16,3-11 3 15,8-5 1-15,10-1 3 16,-7 7 1-16,-4-3-1 15,-3-3 0-15,-7-4-1 16,-4 0 1-16,-10 1-2 16,-4 6 1-16,-11 2-1 15,-3 7 0-15,-7 10 1 16,-7 6 0-16,-3 12-2 16,-8 7 1-16,-7 12-2 15,-3 6 1-15,-4 7-1 16,4 12 1-16,-4 10 0 0,8 9 1 15,-1 6-1-15,0 10 1 16,11 12-1-16,4 10 1 16,3-1-1-16,3-5 1 15,4-10-2-15,11-16 0 16,3-12-2-16,7-16 0 16,4-13-5-16,-4-12 0 15,-7-12-6-15,-3-7 0 16</inkml:trace>
  <inkml:trace contextRef="#ctx0" brushRef="#br2" timeOffset="110363.782">6713 15236 49 0,'11'19'24'0,"24"-6"-16"16,-21-10 44-16,8 0-51 15,6-3 0-15,14 0 0 16,22-6 0-16,-4-4-3 16,3-2 0-16,-3 2-5 15,0 1 1-15,-14 3-11 16,-7 6 0-16</inkml:trace>
  <inkml:trace contextRef="#ctx0" brushRef="#br2" timeOffset="110572.863">7489 15663 60 0,'11'19'30'0,"-14"-7"-36"0,6-12 50 16,-3 0-46-16,0 0 1 15,0 0-16-15,-3 0 1 16,-15-3 9-16,0-3 0 0</inkml:trace>
  <inkml:trace contextRef="#ctx0" brushRef="#br2" timeOffset="113170.423">15646 6108 41 0,'3'6'20'15,"4"-6"-12"-15,-3-6 20 0,3 12-24 16,-4-2 1-16,1 8 2 15,-1 10 1-15,-3 0-10 16,-3 16 0-16,-4 15 6 16,-4 16 0-16,1 16-2 15,-4 2 0-15,-4 20-2 0,4 0 1 16,0-4-2-16,3-15 0 16,1-19-4-16,3-16 1 15,3-18-9-15,4-13 0 16,0-22-3-16,4-19 1 15</inkml:trace>
  <inkml:trace contextRef="#ctx0" brushRef="#br2" timeOffset="113951.241">15526 6055 30 0,'17'12'15'0,"12"4"-12"16,-19-13 23-16,4 0-24 15,0 0 0-15,4 1 2 16,3-4 1-16,4 0-4 16,7 3 0-16,10-6 4 15,7 3 0-15,11 0-1 16,18-13 1-16,0 4-2 0,-4-10 0 16,10 0-2-1,15 3 1-15,3-2-2 0,1-1 1 16,-15 3-1-16,7-3 1 15,-7 0-1-15,-3 1 1 16,-4 5-1-16,-3-3 0 16,-11 1 0-16,-7 5 1 15,-7-2-1-15,-7 2 0 16,-11 4 0-16,-7 3 0 0,-7 6-1 16,-3 6 0-1,-4 7 0-15,-3 6 1 0,-8 6-2 16,-3 7 0-16,-7 2-1 15,-7 7 0-15,0 7 0 16,-4-4 0-16,1 9 0 16,2 7 1-16,5 9 0 15,3 3 1-15,3-6 1 16,1 3 0-16,-1-6 0 16,-3-13 1-16,0 1-1 15,-3-4 0-15,-5-6 0 16,5-7 0-16,-4 1-1 15,-4-10 1-15,-7-6 0 16,-3 0 0-16,-7-6 0 16,-11-1 1-16,0-5 0 15,-14-4 1-15,-7-3-1 16,-14-3 1-16,-14 0 0 0,3 0 0 16,-3 3 0-1,-11-3 0-15,0 4-2 0,4-1 1 16,3 0-2-16,14 3 1 15,4 4-13-15,14-1 0 16,11-3-1-16,13 0 1 16</inkml:trace>
  <inkml:trace contextRef="#ctx0" brushRef="#br2" timeOffset="114490.008">15374 6014 28 0,'14'0'14'0,"-14"9"-7"0,0-9 22 15,0 0-28-15,0 10 1 16,-3 6 2-16,-1-1 1 16,1 7-6-16,-4 13 1 15,-1 5 3-15,-2 14 1 0,-1 12-2 16,1 18 1-16,-1 4-2 15,1-3 0-15,-1 6-1 16,0-13 0-16,1-9-3 16,-1-9 0-16,8-7-6 15,-1-19 1-15,1-8-5 16,3-14 0-16</inkml:trace>
  <inkml:trace contextRef="#ctx0" brushRef="#br2" timeOffset="115421.794">15406 5998 28 0,'10'0'14'0,"12"0"-9"0,-15 0 20 16,3-6-24-16,8 6 0 15,3 0 2-15,4-3 1 16,6 0-4-16,8-3 1 0,0-1 4 15,14 1 0-15,10 0 0 16,12-7 0-16,9 7-1 16,4-7 1-16,-3 1-2 15,14-7 0-15,3 3-2 16,4-12 1-16,-4 3-1 16,-6-3 1-16,-5 9-2 15,1-3 1-15,-4-3-1 16,4-3 1-16,-11-4-1 15,-7-2 0-15,-14 12 0 16,-10 6 0-16,-12 1 0 16,-6-1 0-16,-7 7-1 15,-4-1 1-15,-3 4-1 16,-8 6 1-16,1 0-1 16,-4 3 0-16,0 3-1 15,-4 4 1-15,1 5-1 16,-1 4 1-16,4 3 0 0,-3-3 1 15,0 12-1-15,-4 4 1 16,3-1 0-16,1 7 0 16,3 6 0-16,-4 10 0 15,4 5 0-15,4 7 0 16,-4 10 0-16,0 5 1 16,7 20-1-16,-3-4 1 15,-4-6-1-15,-7-6 0 16,-4-6 0-16,1-14 0 0,-4-5-1 15,3-9 1-15,1-7 0 16,-1-13 0-16,0-3 0 16,-3-6 1-16,0 1-1 15,-7-4 0-15,4-1 0 16,-4 1 0-16,-8-3 0 16,-6 0 0-16,-7-3 0 15,-7-4 0-15,-8 7 0 16,-13-6 1-16,-8-1-1 15,1-2 0-15,-19 2 0 16,-13 1 1-16,-14-4-1 16,10 0 0-16,-11-2 0 15,-6-4 1-15,-1-3-1 16,8 0 0-16,3-3-1 16,-7 3 1-16,14 3-5 15,8 3 0-15,2 4-7 16,12 5 1-16,6 1-4 0,7-4 0 15</inkml:trace>
  <inkml:trace contextRef="#ctx0" brushRef="#br2" timeOffset="117899.527">3397 16842 48 0,'11'0'24'0,"10"-6"-14"16,-21 3 24-16,0 3-33 15,4-4 1-15,-4 4 0 16,7-6 0-16,-7 0-3 0,-7 0 1 16,-4-4 1-16,-3 4 1 15,-7 3-1-15,3 3 0 16,-14 3 0-16,-14 6 0 16,4 4-1-16,3-1 1 15,-3 7-2-15,3 3 1 16,0 3 0-16,-3 10 0 15,14 6-1-15,0 9 1 16,10-6 0-16,7 0 1 16,11-4 0-16,11-5 0 15,7-7-1-15,3-6 1 0,7-9-4 16,11-4 1-16,3-3-9 16,-3-3 0-16,0-3-6 15,0-3 1-15</inkml:trace>
  <inkml:trace contextRef="#ctx0" brushRef="#br2" timeOffset="118694.093">3461 17209 26 0,'0'12'13'0,"0"7"-1"16,0-12 13-16,0 2-23 15,0 3 1-15,0 7 1 16,-4 0 1-16,4 0-5 15,-7 0 0-15,4-7 4 16,3 1 0-16,-7-4-1 16,0 1 0-16,3-4-2 15,4-3 1-15,-7 3-2 0,7-3 0 16,0-3 0-16,7 0 0 16,-3-6-2-16,10-6 1 15,-4-7 0-15,11-3 1 16,-6 0 0-16,2 0 0 15,1-6 0-15,3 6 0 16,-10 3 1-16,6 6 0 16,-6 4-1-16,-8 9 1 15,4 0-1-15,4 3 1 16,-11 7-1-16,7-1 1 0,-7 4-1 16,4 5 1-16,-4 4-1 15,0-3 0-15,0 0-3 16,0-3 1-16,0-1-6 15,0-2 0-15,7-4-6 16,-4-6 1-16</inkml:trace>
  <inkml:trace contextRef="#ctx0" brushRef="#br2" timeOffset="119880.646">2822 16428 45 0,'0'9'22'0,"-10"10"-26"0,-1-12 40 0,0-1-35 16,-6 0 0-16,-4 7 1 15,-8-4 0-15,1 7-3 16,4-1 1-16,-5 4 1 15,1 0 1-15,14 0-2 16,-4-3 1-16,8-4-1 16,-1 1 1-16,1-4-2 15,3 0 1-15,7 1-1 16,0-1 1-16,10 1 0 16,8-1 0-16,3 7 0 15,0-4 0-15,-3 1 0 16,-8 3 0-16,-6-1 0 15,-4 1 1-15,-4 0-2 16,-3-4 1-16,4 1-1 16,-8-4 1-16,1-3-1 15,-1 1 0-15,-3-1 0 16,3 0 1-16,8-3 0 0,-4 0 1 16,3-3-1-16,4 4 1 15,0-1-1-15,0 0 1 16,0 3-1-16,4-3 1 15,3 3-1-15,-7-2 1 16,3 5-1-16,4 0 0 16,-7 1 0-16,0 2 1 15,0 1-1-15,-7 3 0 16,-3-1 0-16,6 14 1 16,-13-1-1-16,-1 6 1 15,-3 4-1-15,0-1 1 0,-8 1-1 16,8 0 1-16,0-1 0 15,0-2 1-15,3-1-1 16,8-12 1-16,3-3-1 16,3 0 1-16,8-3-1 15,10-4 0-15,-4-2-5 16,15-4 1-16,0-6-13 16,-11-3 1-16</inkml:trace>
  <inkml:trace contextRef="#ctx0" brushRef="#br2" timeOffset="120781.546">3687 16409 59 0,'0'13'29'0,"10"-16"-29"16,1 3 47-16,-8 3-47 16,11 0 1-16,8-3-1 15,-1 0 1-15,7 0-1 16,4-3 0-16,-4 3 0 15,11 0 1-15,-8 3 0 16,-2-3 0-16,-5 3 0 16,-2 0 0-16,-5 0-1 15,-6 0 1-15,-4 1-2 16,-4-1 1-16,-6 0-1 16,-4 3 0-16,-7 7-1 0,-4-1 1 15,-10 1-1-15,7-1 0 16,-1 4-1-16,-6 0 0 15,7-1-1-15,0 4 0 16,10-6 0-16,-3-1 1 16,11 1 0-16,3-4 1 15,0 1 1-15,7-1 0 16,3 0 1-16,1-2 1 16,3 2 0-16,11-3 0 31,-1 1 0-31,-2-1 1 0,-8 3-1 15,-4-2 0-15,1-1-1 16,-11 3 0-16,0-2 0 16,0 2 0-16,-11 0-1 15,4 1 0-15,4-1 0 16,-4 1 0-16,3-1-1 16,1 4 0-16,-1 2-1 15,4-2 1-15,-7 2 0 16,7 4 0-16,0 6 1 15,7 4 0-15,-3 5 2 16,10 16 0-16,7-3 1 16,0 0 1-16,0 0-1 15,-3 0 1-15,-4 0-1 16,-7-3 0-16,-7-6-3 16,-11 0 0-16,-10-1-8 15,-7-2 1-15,-14-4-6 0,3-9 0 16</inkml:trace>
  <inkml:trace contextRef="#ctx0" brushRef="#br2" timeOffset="121307.923">4646 16864 63 0,'7'12'31'0,"-7"-15"-36"0,0 3 62 15,4-3-57-15,3 0 1 16,3 3-1-16,-3-3 1 16,4 3-2-16,10 0 1 15,-3-3-3-15,14 3 1 16,-11 0-7-16,0 0 1 15,-4-3-10-15,-6 3 0 0</inkml:trace>
  <inkml:trace contextRef="#ctx0" brushRef="#br2" timeOffset="121501.994">4597 17046 47 0,'0'22'23'0,"17"-3"-15"15,-13-19 33-15,10 3-41 16,7-3 1-16,-10 0-1 16,17-3 0-16,4-4-2 15,-1 4 1-15,8-3-12 16,0 0 1-16,0-4-3 16,-7 4 1-16</inkml:trace>
  <inkml:trace contextRef="#ctx0" brushRef="#br2" timeOffset="122582.09">5789 16748 55 0,'18'6'27'0,"-8"-15"-32"16,-10 9 52-16,0 0-45 15,0 0 1-15,0 0-1 16,0 3 0-16,-14 3-3 16,0 4 0-16,-7-1 2 15,-11 7 0-15,4-1-1 16,-7-2 0-16,3 9 1 16,11 0 0-16,0 3-1 15,-1 3 1-15,15 3-1 16,-3 4 1-16,10-4-1 15,10-2 0-15,8-11-2 0,3-5 0 16,18-4-2-16,-7-9 0 16,-1-6-7-16,8-6 1 15,4-1-5-15,2 0 0 16,-2-2 1-16,3-4 0 16,-11-6 7-16,0 3 0 15,-10 0 10-15,0 13 0 16,-4-1 9-16,-4 1 0 15,-2-1 1-15,-5 4 0 16,-3 0-4-16,-7-1 0 16,0 4-3-16,-10 3 0 0,-1-3-3 15,-10 3 0-15,-4 3-1 16,-3 4 0-16,3 2-1 16,1 4 1-16,9-4-2 15,-2 4 1-15,6-1-2 16,8-3 0-16,3-2-2 15,21-1 0-15,0-6-5 16,7-3 0-16,0-3-8 16,4-7 0-16</inkml:trace>
  <inkml:trace contextRef="#ctx0" brushRef="#br2" timeOffset="122928.349">6339 16861 54 0,'-3'6'27'0,"3"0"-32"0,0-6 45 15,0 0-41-15,0 0 0 16,0 0 0-16,0 0 0 16,0 0 1-16,10-3 1 15,-6-3-2-15,3 0 1 16,0-4 0-16,7-2 0 15,4-1-1-15,0 1 1 16,3 2-1-16,0 4 0 16,-4 6 0-16,-2 3 0 0,-5 7-1 15,1 2 1-15,-4-6 1 16,-7 4 0-16,0 2 0 16,0 1 0-16,0-1 0 15,0 1 0-15,0-1-2 16,7-2 0-16,3-4-11 15,12-3 0-15</inkml:trace>
  <inkml:trace contextRef="#ctx0" brushRef="#br2" timeOffset="123288.574">6985 16682 34 0,'0'6'17'0,"-4"7"-14"15,1-7 20-15,-8 4-22 16,1 2 1-16,-4 1 0 0,-4-1 0 16,0 1-3-16,-6-1 1 15,6 1 1-15,0-1 1 16,4 1-1-16,4-4 0 16,3 4 0-16,7-7 1 15,7 0-1-15,7 1 0 16,3 2 1-16,-2 0 1 15,9-2-1-15,-6 2 1 16,-4 1-1-16,-3-1 1 16,-4 7-1-16,-14 2 1 15,3 1-3-15,-6 10 1 0,-8-4-2 16,-7 0 0-16,4-3-4 16,0-7 1-16,7-2-8 15,3-4 1-15,4-9-3 16,7-6 0-16</inkml:trace>
  <inkml:trace contextRef="#ctx0" brushRef="#br2" timeOffset="123586.747">7377 16083 33 0,'10'-22'16'0,"-6"22"-8"15,-4 6 29-15,-4 4-33 16,-3 15 1-16,-3 9 2 0,-5 4 0 16,1 15-9-16,-7 10 0 15,4 15 6-15,6 13 0 16,0-3-3-16,4-19 1 16,4-9-3-16,3-13 1 15,0-13-6-15,3-9 1 16,-3-9-10-16,0-3 1 15,-3-13-2-15,-1-13 1 32</inkml:trace>
  <inkml:trace contextRef="#ctx0" brushRef="#br2" timeOffset="123724.688">7063 16613 44 0,'10'22'22'0,"40"-6"-24"0,-36-16 44 0,7 0-42 15,14-3 1-15,15-7-1 16,-1-6 0-16,0-2-5 16,1 2 0-16,3 3-8 15,-11 1 0-15</inkml:trace>
  <inkml:trace contextRef="#ctx0" brushRef="#br2" timeOffset="124534.852">8527 16544 64 0,'0'10'32'0,"-7"5"-40"0,0-9 58 16,-8 7-49-16,-6 0 1 0,-14 2 0 16,3 1 0-1,-3 0-3-15,7-1 0 0,0 1 1 16,-1 3 0-16,8-7-3 15,3 1 1-15,4-4-1 16,7 4 1-16,7-4-1 16,7 4 0-16,7-4 1 15,11 1 1-15,7-1 0 16,-7 0 1-16,3-2 0 16,-7 2 0-16,-3-3 0 15,-8 4 0-15,-10-4-1 16,-10 0 1-16,-4 4-1 15,-4-1 1-15,-3-3-1 16,3 1 0-16,0-1 0 16,4-3 1-16,4 3 0 0,-1-3 1 15,8 1-1 1,3-1 1-16,7-3-1 0,10-3 1 16,8-1-1-16,10-2 1 15,1 3-1-15,6-6 1 16,4-7-1-16,0-6 1 15,3-3-1-15,0-3 1 16,-6-1-1-16,-8 4 0 16,-3 7 0-16,-8-4 0 15,-2 0-1-15,-5 3 1 16,-6 3 0-16,-4 4 0 16,-4-1-1-16,-6 7 1 0,-8 6-1 15,-3 3 1-15,-7 6-1 16,7 4 1-16,-11 6 0 15,4 3 1-15,7 6-1 16,-4 0 1-16,11 0-1 16,4-6 1-16,10 3 0 15,7-3 0-15,7-6-3 16,4-3 1-16,7-7-4 16,-1-6 1-16,5 3-7 15,2-3 0-15,1-6-5 16,-7-7 1-16</inkml:trace>
  <inkml:trace contextRef="#ctx0" brushRef="#br2" timeOffset="125029.356">9204 16666 41 0,'4'0'20'0,"-1"7"-22"16,-6-7 35-16,-1 0-30 0,-14 0 0 15,8 0 1-15,-4 3 1 16,-4 3-7-16,0 7 1 15,-3-1 4-15,0 4 0 16,0 3-1-16,3-1 0 16,8 1-1-16,-4-3 0 15,10 0 0-15,4-4 0 16,7-6-1-16,7 4 1 16,4-7-1-16,-1-3 0 0,5-6-1 15,-1-4 1-15,0-2-1 16,0-1 1-1,0-2-1-15,4-1 1 0,-11 3-2 16,4 1 1-16,-4-1-2 16,0 4 1-16,-3 6 0 15,-1 3 0-15,-6 6-1 16,-4 3 1-16,-4 7 1 16,-3 3 0-16,-4 3 1 15,-3-3 0-15,-3 6 2 16,-4 3 0-16,3 3 1 15,0 10 0-15,4 0 0 16,4 3 1-16,3-3-1 16,3-4 1-16,-3-6-2 15,7-5 0-15,-4-4-2 0,4-10 1 16,11-3-2 0,3-5 0-16,4-11-7 0,3-2 1 15,4-7-9-15,-1-6 0 16</inkml:trace>
  <inkml:trace contextRef="#ctx0" brushRef="#br2" timeOffset="125315.28">9521 16707 47 0,'4'25'23'0,"-8"7"-18"0,4-23 36 0,0 4-40 16,0-1 1-16,0 1 0 16,4-1 1-16,0 1-4 15,3-7 0-15,0 0 2 16,3-3 0-16,4 1-1 16,4-1 1-16,3-6-2 15,-7-4 1-15,4-2-2 16,3-4 0-16,0-2-7 15,0-1 0-15,1-3-7 16,-5 3 1-16</inkml:trace>
  <inkml:trace contextRef="#ctx0" brushRef="#br2" timeOffset="125630.6">9793 16757 49 0,'21'19'24'0,"11"0"-26"0,-21-16 42 16,6-3-40-16,1-3 0 16,7-3 1-16,-4-4 0 15,-4-2-1-15,-2-4 0 16,-5 0 0-16,1 1 0 16,-11 2 0-16,0 1 1 0,-11-1-3 15,4 4 1-15,0 2-1 16,-4 7 0-16,1 7 0 15,-1 8 0-15,1 4 0 16,-1 3 0-16,-3 3 0 16,7-3 1-16,3-6-1 15,8 3 1-15,-1-4-4 16,4-5 0-16,8-4-7 16,-5-3 0-16</inkml:trace>
  <inkml:trace contextRef="#ctx0" brushRef="#br2" timeOffset="125946.325">10093 16726 34 0,'7'25'17'0,"-3"6"-12"16,-4-24 25-16,0 2-29 16,0-3 1-16,0-2-1 0,-4-4 0 15,4 0-2-15,0-7 0 16,4-2 2-16,-1-4 0 15,4-2-1-15,0-1 0 16,4-3 0-16,-1 0 1 16,8 4-1-16,-7-4 0 15,-1 6 0-15,1 1 1 16,3 9-1-16,0 3 1 16,0 3-1-16,-3 6 1 15,3 4-1-15,-4 5 1 0,1-2-2 16,-4-3 1-16,4-1-5 15,-1-2 1-15,1-1-8 16,-1-6 0-16</inkml:trace>
  <inkml:trace contextRef="#ctx0" brushRef="#br2" timeOffset="126471.229">10612 16651 38 0,'21'0'19'0,"0"-3"-14"16,-14-1 30-16,0 1-33 16,0-3 1-16,-3 0 0 15,-1 3 0-15,-3 3-4 16,-3-4 0-16,-8 1 3 16,-3 3 0-16,-4 3-2 0,1 4 1 15,-1-1-1-15,0 7 1 16,1 2-1-16,3 4 0 15,3 9-1-15,0-3 1 16,8 0 0-16,3 1 0 16,7-8-1-16,4-8 1 15,6-1 0-15,8-3 0 16,3 4 0-16,4-7 0 16,0-3-1-16,-1-6 1 15,1-4-1-15,0-5 1 16,0-4 0-16,-4 0 0 0,-3-3-1 15,-1 0 1-15,-10-6-1 16,-7-3 1-16,-3 9-1 16,-4 3 0-16,-7 3 0 15,0 7 0-15,-4 12 0 16,-3 9 1-16,0 4 0 16,3 6 0-16,4 9 1 15,4 4 1-15,6-7 0 16,1-3 1-16,10 0-2 15,4-6 0-15,10 0 0 16,4-10 0-16,-4-2-4 16,0-4 1-16,-3-6-13 15,-4-7 1-15</inkml:trace>
  <inkml:trace contextRef="#ctx0" brushRef="#br2" timeOffset="126921.807">12104 16441 57 0,'0'18'28'0,"-11"-2"-33"15,4-13 47-15,-3 4-41 16,-8-1 0-16,-7 0-1 15,-3-3 1-15,3 7-2 16,-3 2 1-16,0 7 0 16,-4 6 0-16,7-3-3 15,1 3 0-15,6 6-2 16,4 1 1-16,10-1-2 16,8-9 1-16,10-9 0 15,0-7 0-15,14-9-2 0,-3 0 0 16,21-16-4-1,0-6 1-15</inkml:trace>
  <inkml:trace contextRef="#ctx0" brushRef="#br2" timeOffset="127237.402">12333 16717 48 0,'4'18'24'0,"-1"-27"-29"0,-3 0 44 0,-3-10-38 15,-4-19 1-15,-8-6 2 16,1-12 1-16,0-1-6 16,0-15 0-16,0-12 4 15,7-7 0-15,3 3-1 16,8-3 0-16,3 19-1 15,7 9 0-15,7 13-1 16,0 12 0-16,1 13-4 16,-5 9 0-16,-3 7-8 15,-3 9 0-15,-11 9-4 16,-4 7 0-16</inkml:trace>
  <inkml:trace contextRef="#ctx0" brushRef="#br2" timeOffset="127417.945">11970 16278 55 0,'-4'28'27'0,"15"0"-26"0,-1-22 52 15,8 1-51-15,14 2 1 16,7-3-1-16,10-3 1 16,4-3-6-16,-4-3 1 15,-3 0-5-15,-7 3 0 16,-7 0-11-16,-4-3 0 15</inkml:trace>
  <inkml:trace contextRef="#ctx0" brushRef="#br2" timeOffset="127987.752">13518 16425 54 0,'-3'3'27'0,"6"-3"-30"0,-3 0 41 0,0 0-37 15,-3 0 0-15,-4 3 1 16,-7-3 0-16,-4 6-2 16,-3 7 0-16,0 6 1 15,-4 6 1-15,4 6-1 16,3 1 0-16,4 2-1 15,7 1 1-15,7-4-2 16,14 0 1-16,7-9-4 16,8-9 0-16,2-7-7 15,1-6 1-15,3-6-6 16,1-4 0-16</inkml:trace>
  <inkml:trace contextRef="#ctx0" brushRef="#br2" timeOffset="128227.961">13878 16488 45 0,'18'-16'22'0,"-7"3"-19"0,-11 13 39 16,0 0-40-16,-4 0 0 16,-7 0 0-16,-3 0 0 15,-3 4-3-15,-5-1 1 16,-2 6 1-16,-4 1 1 16,3 8-1-16,0 1 0 15,8 3 0-15,2 3 0 16,5-3-1-16,6-3 0 15,8-3-1-15,10-10 0 16,4-3-1-16,6-3 0 16,5-9-5-16,-1-1 1 0,0-9-9 15,-3-6 0-15</inkml:trace>
  <inkml:trace contextRef="#ctx0" brushRef="#br2" timeOffset="128934.457">14055 16541 56 0,'7'19'28'0,"10"-4"-30"16,-17-11 47-16,7-4-45 15,8 0 1-15,2-4-1 16,8-5 1-16,3-3-2 16,-7-4 1-16,0 0 0 15,-3 0 1-15,-7 1-2 16,-4-1 1-16,-7 4-2 15,-4 2 1-15,-3 4-2 16,-3 3 0-16,-1 3-2 0,0 6 1 16,1 3 0-16,-1 1 0 15,4 9 1-15,0-1 0 16,4 11 2-16,3-4 1 16,0 3 0-16,7-3 1 15,0 0-1-15,7 0 1 16,0 0-5-16,7-9 1 15,4-7-9-15,3-9 0 16</inkml:trace>
  <inkml:trace contextRef="#ctx0" brushRef="#br2" timeOffset="129233.253">14616 16688 49 0,'0'-9'24'0,"-7"-29"-25"16,7 19 41-16,-8-12-39 15,-2-6 0-15,-1-14 1 16,1 1 1-16,-1-9-4 16,1-7 1-16,3-6 1 15,-1-1 1-15,8 4 0 16,8 4 0-16,2 5-1 15,8 13 1-15,-4 9 0 16,3 10 0-16,5 9-4 0,-5 10 0 16,1 12-7-16,-7 3 0 15,-8 7-8-15,-10 12 1 16</inkml:trace>
  <inkml:trace contextRef="#ctx0" brushRef="#br2" timeOffset="129430.961">14358 16365 54 0,'11'16'27'0,"24"-3"-28"0,-21-10 47 0,14-3-46 16,4-3 1-16,0-4 0 16,0-2 0-16,-1 3-5 15,1-1 1-15,0 1-12 16,-4 0 0-16,-3 3-1 15,-1 3 1-15</inkml:trace>
  <inkml:trace contextRef="#ctx0" brushRef="#br2" timeOffset="129744.298">14894 16691 43 0,'0'32'21'0,"7"-29"-20"16,-3-6 39-16,3-7-38 0,0-8 0 15,0-17 3-15,-3-9 0 16,-4-12-6-16,-4-4 1 16,4-12 3-16,-7-9 0 15,7-10-1-15,0 0 1 31,21-16-1-31,-3 22 0 16,6 20-2-16,5 21 0 16,-5 15-3-16,-2 11 1 15,-5 18-6-15,-6 6 1 16,-4 6-10-16,-7 10 0 0</inkml:trace>
  <inkml:trace contextRef="#ctx0" brushRef="#br2" timeOffset="129954.875">14799 16381 55 0,'7'22'27'0,"25"-3"-25"16,-22-16 45-16,5 0-47 15,6 0 1-15,3 0 0 16,12-3 0-16,-5 0-2 15,-2-3 1-15,-1 3-7 16,-7-3 1-16,-3 3-11 16,-8 3 1-16</inkml:trace>
  <inkml:trace contextRef="#ctx0" brushRef="#br2" timeOffset="130374.477">15522 16337 56 0,'0'6'28'0,"-21"10"-32"0,14-16 45 0,-7 6-41 16,-7 1 1-16,-4-1 0 15,-3 3 1-15,3-2-3 16,0-1 1-16,4 0 1 16,7-3 0-16,0 4-1 15,3-1 1-15,4 0-1 16,7 3 1-16,11 4-1 16,10 0 1-16,4 2 0 15,7 7 0-15,3 0-1 16,0 0 1-16,-7-3-2 15,-6-3 1-15,-8-1 0 16,-7 1 0-16,-11 3-2 16,-10 0 1-16,0 3-4 15,-4-1 0-15,-3-2-6 16,4-3 1-16,-1-3-6 0,7-7 0 16</inkml:trace>
  <inkml:trace contextRef="#ctx0" brushRef="#br2" timeOffset="130556.014">15847 16657 55 0,'24'31'27'0,"-16"-6"-33"0,-8-21 51 0,0-1-46 15,0 3 1 1,-8-3-7-16,-6-3 0 0,-3-3-5 15,-15 0 1-15</inkml:trace>
  <inkml:trace contextRef="#ctx0" brushRef="#br2" timeOffset="132253.284">3870 17827 53 0,'0'18'26'0,"-14"17"-20"16,3-26 26-16,-13 7-32 15,-12 0 0-15,-2 12-1 16,-12 3 1-16,-10 7 0 16,-7 3 0-16,4 3-2 15,3 3 0-15,-7-7-4 16,17-8 0-16,8-7-8 16,14-6 0-16</inkml:trace>
  <inkml:trace contextRef="#ctx0" brushRef="#br2" timeOffset="132493.587">3348 17836 51 0,'21'50'25'0,"18"7"-18"0,-25-42 42 16,11 17-48-16,-1 8 0 15,12 11 1-15,-15-1 0 0,11 6-3 16,-1-2 0-16,5-4-1 16,-5-3 0-16,-2-6-8 15,-8-7 1-15,-4-12-9 16,-6-9 1-16</inkml:trace>
  <inkml:trace contextRef="#ctx0" brushRef="#br2" timeOffset="133212.73">5221 17946 59 0,'4'9'29'0,"6"7"-34"15,-6-13 53-15,-1 6-48 0,4 4 1 16,-7 6-1-16,4 9 1 16,3 3-2-16,-7 7 1 15,11 0 0-15,-11 2 0 16,0-8 0-16,0-7 0 16,0-6 0-16,0-7 0 15,10-6-1-15,4-15 1 16,11-13 0-16,0-9 0 15,10-4-1-15,4-15 1 16,-4 12-3-16,11-5 0 0,-7-4-13 16,3 3 0-16</inkml:trace>
  <inkml:trace contextRef="#ctx0" brushRef="#br2" timeOffset="133677.848">5817 17974 55 0,'0'0'27'0,"0"3"-29"15,0-3 40-15,-10 0-38 16,3 0 0-16,-4 3 0 0,1 0 1 15,-8 4-1-15,4-4 1 16,0 6-1-16,0 1 1 16,3-4-2-16,4 3 1 15,3-2-1-15,8-4 0 16,6-3-1-16,8 0 0 16,-7-7 0-16,6 1 0 15,-6-6 1-15,0 2 0 16,6 4 0-16,-3-3 0 15,4-1 1-15,3 1 0 16,-7 2 1-16,4 7 1 0,3 4 0 16,-3-4 0-16,-1 9 0 15,-3 7 0-15,0 6-1 16,1 0 1-16,2-4-2 16,-6 1 1-1,3 0-3-15,0-10 1 16,7-2-5-16,-7-7 0 0,11-10-9 15,-4-2 0-15</inkml:trace>
  <inkml:trace contextRef="#ctx0" brushRef="#br2" timeOffset="133993.527">6304 17965 42 0,'-3'3'21'0,"-1"-6"-12"0,4-4 30 16,0 1-36-16,-7 0 1 15,4 0 2-15,3-1 1 16,-8-2-7-16,8-1 0 16,0 1 6-16,0 3 1 15,8-1-2-15,2-2 0 16,1-3-1-16,6 2 0 15,-3-2-2-15,8-1 0 16,2 4-4-16,5-4 1 0,2 7-5 16,-10-4 0-16,8 7-8 15,-8-3 0-15,4 0-7 16,-1 3 1-16</inkml:trace>
  <inkml:trace contextRef="#ctx0" brushRef="#br2" timeOffset="134204.22">6706 17867 56 0,'-7'51'28'0,"0"2"-29"16,4-47 48-16,-1 7-46 15,4 2 0-15,-7 1 0 16,7-3 0-16,0-4-4 15,7-6 0-15,-7-6-4 0,7-10 0 16,0 7-10-16,0-9 0 16</inkml:trace>
  <inkml:trace contextRef="#ctx0" brushRef="#br2" timeOffset="134368.186">6773 17679 34 0,'11'22'17'0,"7"-16"-14"0,-11-6 19 16,3 4-23-16,4 2 0 0,0-3-9 15,1 3 0-15,2-3 6 16,8 1 0-16</inkml:trace>
  <inkml:trace contextRef="#ctx0" brushRef="#br2" timeOffset="134758.404">7147 17814 22 0,'11'10'11'0,"-4"-4"1"16,-7-3 14-16,7 0-23 16,-7 0 0-16,0 0 0 15,-7 4 1-15,-4-1-6 16,4-3 0-16,-7 0 4 16,4 0 0-16,-1 0-3 15,-3 1 1-15,7-1-3 16,0 3 0-16,3-3-2 15,4 0 1-15,0 0-3 16,7 0 1-16,0 1-1 0,4-1 1 16,0 0 3-16,-1-3 1 15,1 0 1-15,-1 0 1 16,1 0 2-16,3 0 0 16,-3 0 3-16,-1 3 0 15,-3 3 0-15,4 4 0 16,-1 5-1-16,1-5 1 15,0 9-1-15,3 3 0 16,0 3-3-16,7-3 1 16,-3 3-1-16,3-6 0 15,0-4-2-15,0-5 1 0,0-7-7 16,4-10 0-16,7-8-3 16,-8-10 0-16</inkml:trace>
  <inkml:trace contextRef="#ctx0" brushRef="#br2" timeOffset="134984.785">7549 17328 39 0,'4'69'19'0,"-4"6"-22"16,0-46 37-16,0 14-34 15,0 20 1-15,0 9-1 16,0-3 0-16,4 0-2 0,-1-12 0 16,1-10-5-16,-4-16 1 15,7-9-5-15,-7-16 0 16</inkml:trace>
  <inkml:trace contextRef="#ctx0" brushRef="#br2" timeOffset="135210.237">7588 17839 44 0,'32'25'22'0,"32"25"-19"0,-47-40 41 0,4 2-44 16,0-2 1-16,-3 2-1 15,-4 1 0-15,-7 3-1 16,-7 2 1-16,-7 1-3 15,-7 3 0-15,-7-3-6 16,-4-6 1-16,1-4-6 16,2-6 0-16</inkml:trace>
  <inkml:trace contextRef="#ctx0" brushRef="#br2" timeOffset="135525.282">8019 17256 51 0,'0'16'25'0,"0"56"-23"0,0-53 46 15,0 12-46-15,0 10 0 16,0 12 0-16,0 7 1 16,0 15-5-16,0 3 1 15,0-3 1-15,3-6 1 16,4-6-6-16,-7-10 0 0,4-12-9 16,3-13 1-16,0-15-4 15,7-13 0-15</inkml:trace>
  <inkml:trace contextRef="#ctx0" brushRef="#br2" timeOffset="135900.112">8241 17990 51 0,'18'9'25'0,"10"-15"-35"16,-14 0 49-16,4-4-39 15,3-6 0-15,0-2-1 16,-4-4 0-16,1-3 1 16,-4-4 0-16,-7 7-1 15,-7 4 1-15,0 2-1 16,-10 7 0-16,-4-1 0 0,-1 10 0 16,5 3 0-16,-11 7 0 31,3 21 0-31,4-3 1 15,7 7 2-15,7-1 1 16,0 1 1-16,11-1 0 16,6 1 0-16,15-4 1 15,0-9-2-15,10-6 1 16,7-10-3-16,8-9 0 16,-4-7-5-16,-4-2 0 15,-10-7-12-15,-4-3 1 0</inkml:trace>
  <inkml:trace contextRef="#ctx0" brushRef="#br0" timeOffset="153164.849">19159 3471 42 0,'-3'3'21'0,"3"-3"-9"0,0 0 22 16,0 0-32-16,0 0 0 15,0 6 1-15,0 7 1 16,-4 6-5-16,-3 6 0 16,4 12 2-16,-1 7 1 15,-3 16-2-15,0 3 1 16,0-1-3-16,-4 14 1 16,1-1-4-16,-1-19 1 15,1-2-6-15,-1-14 1 0,4-2-6 16,0-16 1-16</inkml:trace>
  <inkml:trace contextRef="#ctx0" brushRef="#br0" timeOffset="153810.822">18905 3725 26 0,'-10'6'13'0,"3"-12"-4"0,7 6 16 16,0-3-24-16,0-3 1 15,0 6 2-15,0 0 1 16,3-10-6-16,4-2 1 15,0-1 3-15,7 0 1 16,8-15-1-16,-1-3 0 16,0 0-1-16,7-10 1 15,11 3 0-15,3-3 0 16,1 4-1-16,-1-1 1 16,0 10-1-16,-3 6 1 15,-4 9-1-15,-3 7 0 16,-11 6-2-16,-10 16 1 0,-11 9-1 15,-11 13 0-15,-3-1-2 16,-10 13 1-16,-5-3-1 16,-2 7 0-16,2-10 0 15,1-1 0-15,3-5 0 16,4-10 1-16,4-6-1 16,6-12 0-16,8-7 0 15,3-3 1-15,7-10 0 16,7 4 0-1,0 0 1 1,7 3 0-16,0 0 2 0,-3 3 0 0,-1 6-1 16,-2 10 1-16,-1 6-1 15,-4-4 0-15,1 7-1 16,-4 4 1-16,0 5-1 16,-4-9 0-16,4 3-1 0,-3-9 1 15,0-3-3-15,3-4 1 16,0 4-6-16,3-6 1 15,8-10-7-15,0 0 1 16</inkml:trace>
  <inkml:trace contextRef="#ctx0" brushRef="#br0" timeOffset="154215.682">19586 3885 44 0,'-3'9'22'0,"10"-2"-22"0,-7-7 37 0,0 3-37 16,0 3 0-16,-4-6 0 16,1 3 0-16,-4 0 0 15,-4 3 1-15,0 1-1 16,-3 2 1-16,0 7-1 16,0-7 0-16,4 1-1 15,-1-1 1-15,4 0-2 16,0-2 0-16,7-4-1 15,3-3 1-15,4-3 0 16,4 0 0-16,0-1 0 16,-1 1 1-16,1 0 1 15,-4 0 0-15,0 0 0 16,0 0 0-16,0 3 0 16,0 0 0-16,0 3 1 0,-3 0 0 15,-1 3 0 1,1 4 1-16,3-1 0 0,0 4 0 15,0-1 0-15,3 4 0 16,1 0-4-16,0-1 0 16,6-2-10-16,8-13 0 15</inkml:trace>
  <inkml:trace contextRef="#ctx0" brushRef="#br0" timeOffset="154681.432">20098 3364 34 0,'7'10'17'0,"0"27"-13"16,-7-21 20-16,-4 3-22 16,1 6 0-16,-4 13 0 15,0-1 1-15,0 23-3 16,3-7 0-16,4 4 4 15,0 2 0-15,0-9-2 16,0-3 1-16,0-9 0 16,0-13 0-16,0-3-2 15,0-6 1-15,-3-13-2 16,-4-3 0-16,-4-3 0 16,-3-7 0-16,0 4-2 15,-4-3 1-15,0 2 0 16,1 4 0-16,-1 6 0 0,1 4 1 15,-1 8-1-15,7-2 1 16,1-1 1-16,3 7 0 16,3 0 0-16,1-6 0 15,3 5 0-15,3 4 0 16,4-9 0-16,0 3 0 16,4-1-1-16,-1-5 1 15,8-1-3-15,-4 0 1 16,4-5-6-1,3-4 1-15,4-4-8 0,-1-14 0 0</inkml:trace>
  <inkml:trace contextRef="#ctx0" brushRef="#br0" timeOffset="154892.936">20278 4123 46 0,'0'47'23'0,"3"-9"-27"16,-3-32 38-16,0 0-34 15,4 1 0-15,-8-1-4 16,4-3 1-16,0-3-4 16,7-6 1-16,4-10-6 15,-4-9 0-15</inkml:trace>
  <inkml:trace contextRef="#ctx0" brushRef="#br0" timeOffset="155071.946">20278 3935 41 0,'17'19'20'0,"-17"-10"-23"0,7-9 36 15,0 0-34-15,0 0 0 16,1 0-4-16,-1 3 1 15,3 4-4-15,4-7 1 0,0 0-4 16,4 0 0-16</inkml:trace>
  <inkml:trace contextRef="#ctx0" brushRef="#br0" timeOffset="155298.651">20461 4142 39 0,'18'44'19'0,"6"-25"-21"16,-16-13 39 0,9 0-32-1,-3-3 1-15,0 1-1 16,0-8 1-16,1-2-10 16,-1-10 1-16,0 4 3 15,0-10 1-15,0 0-9 0,-3 3 0 16,-1 0-6-16,1 4 0 15</inkml:trace>
  <inkml:trace contextRef="#ctx0" brushRef="#br0" timeOffset="155581.926">20828 3954 38 0,'11'9'19'0,"-1"4"-22"0,-6-7 30 16,-4 0-27-16,-7 1 0 15,0-1-1-15,-8 3 1 0,1-2 0 16,0-7 0-16,4 9 0 16,-4-6 1-16,3 7-1 15,4-4 1-15,0 3 0 16,7 1 1-16,3 5 1 16,4-2 1-16,8-1 0 15,2 7 1-15,4-6-1 16,4 2 1-16,-7 1-3 15,-4-3 1-15,-7 2-7 16,-11-2 1-16,-10 3-11 16,-3-10 0-16</inkml:trace>
  <inkml:trace contextRef="#ctx0" brushRef="#br0" timeOffset="156033.783">22013 3988 44 0,'-3'3'22'0,"-8"-6"-15"0,8 3 31 0,-4 0-37 16,-4 0 0-16,-7 3 0 15,-6 1 0-15,-1 2-2 16,0 3 1-16,8 1 1 15,-1 5 0-15,0 7-2 16,4 0 0-16,0 7-3 16,4-4 1-16,3 0-2 15,7 3 1-15,0-16-1 16,3 1 1-16,8-7 0 16,3-6 1-16,3-12 1 15,1-4 0-15,3-6-8 16,4-3 0-16</inkml:trace>
  <inkml:trace contextRef="#ctx0" brushRef="#br0" timeOffset="156348.454">22169 4205 42 0,'7'0'21'0,"3"-57"-23"0,-6 32 35 0,-4-3-29 16,-4-19 0-16,-3-3 1 15,-7-16 1-15,0-9-8 16,-4-7 0-16,4 7 5 16,0 0 0-16,3 2-2 15,8 23 0-15,3 3 0 16,3 10 1-16,5 12-2 15,2 6 1-15,1 9-6 16,-1 10 1-16,1 13-10 16,-4 9 0-16,-7-3-2 15,-4 3 1-15</inkml:trace>
  <inkml:trace contextRef="#ctx0" brushRef="#br0" timeOffset="156514.604">21925 3882 54 0,'11'12'27'0,"10"-5"-32"0,-11-7 57 16,8-10-52-16,10 4 1 15,11 3-4-15,3 0 1 16,1 3-4-16,-1-4 0 16,-7 4-10-16,-3 0 0 15</inkml:trace>
  <inkml:trace contextRef="#ctx0" brushRef="#br0" timeOffset="157233.516">24028 3625 46 0,'0'12'23'0,"-4"-15"-17"0,4 3 34 16,-3 0-40-16,-4 3 1 15,-4 0-1-15,-7 4 1 16,-3 5-1-16,-11 1 0 16,1 9 0-16,-5 15 1 15,1-9 0-15,3 10 0 16,4 6 0-16,3 0 0 15,8 3 0-15,6 0 0 16,11 0-3-16,7-3 1 16,11-6-6-16,7-4 1 0,10-12-6 15,0-6 1-15,-3-7-4 16,0-9 0-16,-1 0 5 16,5-3 1-16,-8-13 8 15,0 1 1-15,-3-4 6 16,-4 0 1-16,-3 0 4 15,-1 10 0-15,-3-7-1 16,-3 7 0-16,0-1-5 16,-4 4 1-16,-11 0-2 15,-3 3 0-15,-7 3-2 16,-4-4 1-16,-3 4-2 16,7 0 0-16,0 7-1 15,0 2 1-15,3 10-1 16,1-7 0-16,3 7-2 15,3 3 1-15,1-3-4 16,6-3 1-16,11-1-3 0,4-2 0 16,3-4-5-16,7-6 1 15,0-6-2-15,1-6 0 16</inkml:trace>
  <inkml:trace contextRef="#ctx0" brushRef="#br0" timeOffset="157593.733">24236 4098 36 0,'0'28'18'0,"7"10"-16"0,-4-32 35 16,-3 4-36-16,0-1 0 15,0 0 2-15,0-2 1 0,0-1-5 16,0-3 1-16,0 0 3 16,0-3 0-16,4-6-1 15,3-7 0-15,0 4-1 16,0-7 0-16,0-2 0 15,4 5 0-15,-4-6-1 16,3 7 1-16,1-1-1 16,3 4 0-16,-3-1 1 15,3 4 0-15,-4 12-1 16,1-6 1-16,0 3-1 16,-4 7 0-16,-4 6 0 15,1-1 0-15,-4 7-1 16,0 0 0-16,3-3-3 15,-3 0 0-15,4 0-1 16,-1-1 0-16,4-2-5 16,0-10 1-16,0-3-5 15,0-9 1-15</inkml:trace>
  <inkml:trace contextRef="#ctx0" brushRef="#br0" timeOffset="157865.822">24536 4114 46 0,'3'41'23'0,"1"-10"-28"0,-4-22 44 15,0 4-38-15,3-1 1 0,4 1 1 16,0 3 1-16,-3-7-5 16,-1 0 0-16,1-2 3 15,0-4 1-15,-1 0-2 16,4-3 1-16,-3-3-2 15,-1-3 0-15,4-4-1 16,0-2 0-16,4-4-4 16,3-3 1-16,0 3-7 15,0 4 0-15,4-10-4 16,-1 0 1-16</inkml:trace>
  <inkml:trace contextRef="#ctx0" brushRef="#br0" timeOffset="158164.514">24821 4195 44 0,'22'3'22'0,"16"-6"-27"15,-23 3 42-15,2-9-37 0,4-1 1 16,1 1 0-16,-5-7 1 16,1-2-2-16,-4-1 0 15,-7 3 0-15,-4 7 1 16,-6-7-1-16,-4 13 1 15,-4-10-2-15,1 13 1 16,-4 13-2-16,3-4 0 16,-3 10 0-16,3 6 1 15,4-6-2-15,7 9 1 16,4-3 0-16,3-9 0 0,11 6-3 16,-4-6 1-16,3-4-7 15,1-6 0-15,0-9 0 16,-4-3 1-16</inkml:trace>
  <inkml:trace contextRef="#ctx0" brushRef="#br0" timeOffset="159442.1">25192 4198 36 0,'7'41'18'0,"11"-50"-26"16,-15-1 39-16,1 1-31 15,-1-7 0-15,4 7 0 16,4-10 1-16,-1 0-1 16,4 4 0-16,1-7 2 15,2 9 0-15,8 4 0 0,3-7 0 16,7 7 0-16,4-1 0 16,4 1 0-16,-8-1 1 15,-3 1-2-15,-8 0 1 16,-3 2-2-16,-6 4 1 15,-1-3-1-15,-4 6 0 16,-3 6-2-16,-3 4 1 16,-4-7-3-16,-4 6 0 15,-6 7-1-15,-1 3 0 16,-3 6 0-16,0-3 0 16,3 3 4-16,4 9 0 0,4 1 2 15,3-4 1-15,0 7 1 16,0-7 1-16,0 0 0 15,-4-2 1-15,-3-1-4 16,-3-3 0-16,-5-3-1 16,-2-6 0-16,-1-1 0 15,-3-5 1-15,0-10-1 16,3 0 0-16,4-10 1 16,7 4 0-16,4-3 0 15,6 2 0-15,8 1 1 16,6 0 0-16,12-4 1 15,2-8 0-15,1-4 0 16,0 0 0-16,3-10 0 16,4 1 0-16,0 0-2 15,-1-1 1-15,-2-2-1 16,-8-1 0-16,-3 7-1 0,-4-3 0 16,-7 9-1-16,-3 3 1 15,-4-3-1-15,-7 9 1 16,0 7-1-16,-4 6 0 15,1 3 0-15,-5 4 0 16,1 5 0-16,0 7 0 16,4 0 0-16,3 6 1 15,7-6-2-15,0-1 0 16,4 1 0-16,-1-9 1 0,4-1-1 16,0-3 0-16,4-6 0 15,0-6 0-15,-1-3 1 16,4-4 1-16,-3 4-1 15,-4-1 0-15,4 4 1 16,-4-3 0-16,4 9 0 16,-1-10 1-16,-3 4-1 15,0 3 1-15,1 6-1 16,-1 3 0-16,-4-3 0 16,1 4 1-16,-1 2-1 15,1-6 0-15,-4 3-1 16,0 1 1-16,-3 2 0 15,3-6 0-15,-4 0 0 16,4 0 0-16,0 7 0 16,0-10 1-16,0 3-1 15,8-3 0-15,2 0 0 16,11 0 1-16,8-3-1 0,2-7 0 16,5 4 1-16,3 0 0 15,3-7-1-15,-7 4 1 16,-3 0-1-16,-7-7 0 15,-4 3-1-15,-3 1 1 16,-8-1-2-16,-2 4 1 16,-5-10 0-16,-3 7 1 15,-7-1-2-15,-3 4 1 16,-4-1-1-16,-4 4 0 16,-3 6-1-16,0 6 1 0,0 4 0 15,3-7 1-15,1 3 0 16,3 0 1-16,3 10 0 15,8 6 1-15,6 0 1 16,4 0 0-16,4 6 0 16,3-6 0-16,4 0 2 15,17-3 0-15,18-10 0 16,11-3 0-16,3-6-1 16,0-3 1-16,-14-3-2 15,-11 0 1-15,-10-4-3 16,-11-5 0-16,-7 2-6 15,-3 1 1-15,-11-1-10 16,-18 4 1-16</inkml:trace>
  <inkml:trace contextRef="#ctx0" brushRef="#br0" timeOffset="160431.29">18856 4590 34 0,'0'7'17'0,"14"5"-6"0,-7-12 20 15,4 7-26-15,6 2 0 0,5-3 1 16,6-3 1-16,7 7-9 15,11-4 1-15,7 3 5 16,10-5 1-16,11 2-2 16,4-3 0-16,7 0 0 15,13-3 0-15,8 0 0 16,11-6 0-16,-4-10-1 16,10 0 0-16,8 7 0 15,6 3 0-15,-3-4-1 16,14 4 1-16,8 0-2 15,-1-4 1-15,7 7 0 16,15 0 0-16,-12-3-1 16,12 3 0-16,10-4 0 15,-7 1 1-15,14 0-1 16,3 3 1-16,4-3-1 16,4 2 1-16,-8 4-1 15,12 0 1-15,9 0-1 0,1 4 1 16,7 5-1-16,-11-3 0 15,14 4 0-15,1-4 0 16,2 0 0-16,8 7 0 16,-7-13 0-16,0 0 0 15,-7 0 0-15,0 0 1 16,3 3-1-16,-25-6 0 16,-6 3 0-16,-7 0 1 15,-29 0-3-15,-25 0 1 16,-13 0-7-16,-18 9 1 0,-22-3-13 15,-17-6 0-15</inkml:trace>
  <inkml:trace contextRef="#ctx0" brushRef="#br0" timeOffset="161541.503">19050 11844 28 0,'-4'0'14'0,"4"3"-1"15,4 0 14-15,0 3-24 0,-4 3 1 16,0 4 3-16,-4 3 1 15,0-1-9-15,4 7 1 16,-3 7 5-16,3 11 1 16,0 7-2-16,0 16 0 15,-4 3-2-15,1 12 0 16,-1-2-2-16,4-7 0 16,-3-7-4-16,3-5 1 15,-4-10-6-15,1-6 1 16,-1-13-8-16,1-16 1 15</inkml:trace>
  <inkml:trace contextRef="#ctx0" brushRef="#br0" timeOffset="162157.387">19117 12558 34 0,'4'35'17'0,"-1"-1"-14"16,1-24 24-16,-4 2-26 16,0 1 0-16,3 0 0 15,1-1 0-15,-1 1-1 16,-3-4 0-16,0-3 0 16,4-6 1-16,3-3-1 15,3-9 0-15,1-4-2 16,0-3 1-16,3-3-3 0,3 3 1 15,-3 1 0-15,1 5 1 16,-1 4 0-16,0 2 0 16,0 7 1-16,0 3 1 15,0 1 1-15,4 2 0 16,-1 3-1-16,1 7 1 16,0 6 0-16,3 0 1 15,0 0 1-15,4-7 0 16,-4-2 0-16,0-7 1 15,-3-9-1-15,3-9 0 16,3-10 0-16,5-10 0 0,2-8-3 16,5-8 1-16,-5-14-1 15,-6-4 1-15,-7-12 0 16,-8-7 0-16,-3-9-1 16,-3 9 0-16,-8 4 1 15,-6 8 0-15,-4 14 0 16,-4 12 0-16,0 12-1 15,1 13 0-15,-1 16 0 16,1 19 0-16,-5 5-1 16,1 17 1-16,0 18-1 15,7 19 0-15,3 13 1 16,8 0 1-16,3 3-3 16,7-13 1-16,0-19-5 15,0-12 0-15,4-16-6 16,-1-18 0-16</inkml:trace>
  <inkml:trace contextRef="#ctx0" brushRef="#br0" timeOffset="162384.079">19413 12389 53 0,'11'19'26'0,"21"-19"-32"0,-18 0 47 16,7-3-41-16,0 3 0 0,11-3-5 15,7 0 0-15,7 3 0 16,-4 0 0-16,-3 0-9 16,0-7 0-16</inkml:trace>
  <inkml:trace contextRef="#ctx0" brushRef="#br0" timeOffset="162758.278">19805 12574 47 0,'11'16'23'0,"6"-7"-20"15,-10-9 39-15,7-3-42 16,8-3 1-16,2-4 0 15,1 1 0-15,3-4-2 0,-3 1 1 16,-4-7 0-16,0-3 0 16,-3-3-1-16,-4 9 1 15,-4 1-3-15,-2-1 1 16,-8 4-2-16,0 2 1 16,-4 7-1-16,-3 3 1 15,0 0 0-15,-4 9 1 16,1 4 2-16,-1 6 0 15,4 0 1-15,4 3 1 16,3 6 1-16,7 0 0 16,3 0-1-16,4-6 0 0,4 3-3 15,0-3 0-15,3-3-5 16,7-10 1-16,4-2-9 16,-1-10 1-16</inkml:trace>
  <inkml:trace contextRef="#ctx0" brushRef="#br0" timeOffset="163013.302">20345 12571 37 0,'-4'-3'18'0,"-13"-7"-15"16,13 1 28-16,0 0-30 15,1-4 1-15,3-3 2 16,0-2 0-16,0 2-4 15,3 0 0-15,5 1 4 16,-1 2 0-16,0 4-2 0,7 6 1 16,3-4-1-16,5 4 0 15,2 3-4-15,4 0 1 16,1 0-6-16,-5-3 0 16,-2 3-8-16,-1 0 1 15</inkml:trace>
  <inkml:trace contextRef="#ctx0" brushRef="#br0" timeOffset="163269.755">20623 12483 45 0,'7'44'22'0,"8"3"-19"0,-8-34 36 0,0 2-37 15,3 4 0-15,-3-3 2 16,-3 0 0-16,-1-4-5 15,4-2 1-15,4-7 2 16,-4-10 0-16,4-5-1 16,3-4 0-16,0 0-2 15,0-2 1-15,0-1-3 16,0 0 0-16,0 3-6 16,0 4 0-16,4-1-6 15,7 4 0-15</inkml:trace>
  <inkml:trace contextRef="#ctx0" brushRef="#br0" timeOffset="163733.68">21047 12537 44 0,'10'9'22'0,"-3"-18"-26"0,-7 9 35 15,0 0-33-15,0 0 1 16,0-7-1-16,-3 7 1 15,-1 0 1-15,1 3 1 16,-1 4-2-16,1 2 1 16,-1 7 0-16,4 3 0 15,4-1 0-15,3 11 1 0,3-4-1 16,4-3 1-16,1-4-1 16,2-2 1-16,1-3 0 15,3-4 0-15,0-3-1 16,7-15 0-16,4-10 0 15,0-9 1-15,3-7-2 16,0-18 1-16,-3 0-1 16,-7-16 1-16,-4-6 0 15,-3-4 0-15,-8 1 0 16,-3-1 0-16,-7 10 0 16,-10 13 1-16,-4 6-1 15,0 12 1-15,-1 10-2 16,1 9 1-16,-3 25-1 15,3 19 1-15,7 26-2 32,3 18 1-32,8 15-2 0,3 10 1 0,7-6-4 15,7-6 1-15,4-7-6 0,6-15 0 16</inkml:trace>
  <inkml:trace contextRef="#ctx0" brushRef="#br0" timeOffset="164124.685">22610 12602 43 0,'-4'0'21'0,"-24"-9"-26"16,17 6 38-16,-6 3-32 16,-5 0 0-16,1 3 0 15,0 3 0-15,0 7-2 16,-4 6 0-16,8 3 0 15,2 0 0-15,5 3-3 16,3-7 1-16,7 1-1 16,3-6 0-16,8-7-1 15,7-6 0-15,6-9-4 0,1-4 1 16,3-12-1-16,4 3 1 16</inkml:trace>
  <inkml:trace contextRef="#ctx0" brushRef="#br0" timeOffset="164378.733">22772 12693 39 0,'7'-6'19'0,"-4"-38"-24"0,-3 28 40 16,0-9-32-16,-3-19 1 0,-4-3 3 15,-4-22 0-15,-6-6-9 16,2-9 0-16,1-4 6 15,4 12 0-15,6 7-2 16,4 7 1-16,7 5-3 16,4 10 1-1,14 35-10 1,-4 2 0-16,-4 7-6 16,-10 3 0-16</inkml:trace>
  <inkml:trace contextRef="#ctx0" brushRef="#br0" timeOffset="164576.924">22475 12342 55 0,'11'38'27'0,"24"-19"-28"0,-21-23 48 16,8 4-48-16,13 0 1 15,7 0-1-15,4 0 0 16,-4 0-3-16,-3-3 0 15,-7 0-10-15,0 0 1 16,3-6-3-16,-3-1 1 16</inkml:trace>
  <inkml:trace contextRef="#ctx0" brushRef="#br0" timeOffset="165235.404">24589 12029 47 0,'-4'-4'23'0,"-3"14"-24"0,4-10 45 16,-5 6-44-16,-2 3 1 16,-4 7-1-16,-7 9 1 15,-8-3-1-15,-2 3 0 16,-8 10 0-16,0 6 0 15,4-4 0-15,-1 7 0 16,5 6-1-16,10 7 1 16,10 2-1-16,7 10 0 15,11-15-4-15,11-7 1 16,14-10-3-16,7-9 0 16,-1-6-1-16,-2-9 0 0,-1-4 1 15,0-5 1-15,1-11 3 16,-1-5 1-16,0-10 4 15,0 0 1-15,-3 0 1 16,-4 0 1-16,-3 0 0 16,-7 6 0-16,-4 1 0 15,-4-1 0-15,-6 3-2 16,-11 4 1-16,-7 3-2 16,-4 3 0-16,-3 3 0 15,0 6 0-15,0 3-1 16,-1 4 1-16,5 6-3 15,3 3 0-15,3 6-1 16,8-6 1-16,6 0-3 16,8-4 1-16,3-8-3 15,7-4 1-15,4-9-7 16,3-6 1-16</inkml:trace>
  <inkml:trace contextRef="#ctx0" brushRef="#br0" timeOffset="165595.076">24853 12584 36 0,'-3'37'18'0,"3"26"-14"0,0-54 27 16,0 4-31-16,0-1 1 16,0-2 0-16,0-7 1 15,0-3-2-15,7-6 0 0,0-7 1 16,3-6 0-16,1-3 0 15,0 0 0-15,-1 0-1 16,1 4 0-16,3 2 1 16,0 0 0-16,0 4 1 15,0 5 0-15,-3 4 0 16,-1 3 0-16,1 7 0 16,-1 5 1-16,1 7-2 15,0 0 0-15,-4 0-1 16,0 6 1-16,0-6-3 15,0-1 1-15,0 1-5 16,0-3 1-16,-3-4-8 16,-1-2 1-16,11-10-2 15,-3-10 0-15</inkml:trace>
  <inkml:trace contextRef="#ctx0" brushRef="#br0" timeOffset="165866.054">25301 12584 38 0,'11'34'19'0,"-1"4"-20"0,-6-26 38 15,3 1-33-15,0 2 0 16,0 1 2-16,0-6 0 16,0-1-7-16,0-3 0 15,0 1 5-15,4-1 0 16,-1-3-2-16,1-3 0 0,3 3-2 15,0-3 0-15,0-9-3 16,8-1 0-16,-5-2-4 16,1-4 1-16,-1-3-9 15,1 0 0-15,-4-3 0 16,-7 0 1-16</inkml:trace>
  <inkml:trace contextRef="#ctx0" brushRef="#br0" timeOffset="166136.283">25643 12606 42 0,'11'9'21'0,"10"-9"-28"16,-10-3 44-16,3-3-35 15,0-1 1-15,-3-2 0 16,3-7 1-16,-4 0-6 16,-3 1 1-16,-7-1 1 0,-3 0 1 15,-4 1-2-15,-4 5 1 16,-3 7-2-16,0 6 0 15,3 4-1-15,1 2 1 16,3 10-1-16,0 0 1 16,3 3-1-16,4 3 0 15,11 0-1-15,-1 3 0 16,8-6-6-16,10-3 1 16,0-10-1-16,4-6 1 15</inkml:trace>
  <inkml:trace contextRef="#ctx0" brushRef="#br0" timeOffset="166963.052">26106 12656 25 0,'0'9'12'0,"-4"-15"-3"15,4 0 23-15,0-7-30 16,0-3 0-16,0 1 1 15,4-4 1-15,3-3-5 16,3-3 0-16,4-3 3 16,0-1 1-16,4 11-1 15,7-1 1-15,7 3-1 16,3-3 0-16,-3 4 0 16,-4-1 0-16,-4 3 0 15,-2 4 1-15,-1 3-4 16,-4 3 0-16,1 6-3 0,-4 3 0 15,-3 3-4-15,-1-2 1 16,-10 5-4-16,0 4 1 16,-7 6-1-16,4 9 1 15,-4 4 1-15,-4 12 1 16,4 0 5-16,0-7 0 16,0-2 4-16,0-3 1 15,-4-7 3-15,1-6 0 16,-1-3 2-16,1-4 0 15,-1-2-1-15,-3-4 0 0,0 4-3 16,0-7 1-16,0 0-2 16,-1 1 1-16,5-1-2 15,-1-3 0-15,4 0 0 16,0 0 0-16,4-3 0 16,3 0 0-16,7-3 1 15,3-3 0-15,4-4 0 16,4 1 1-16,7 0 0 15,3-4 1-15,4 1-1 16,3-7 1-16,4-6-2 16,3 3 1-16,-7-3-2 15,1 0 1-15,-5-4-2 16,-2 4 1-16,-5 0-1 16,-3-6 0-16,-3 3-1 15,-4-4 1-15,-3 10-3 16,-4 3 1-16,-7 4-1 0,-4 2 0 15,-3 4-2-15,0 3 1 16,-3 6 0-16,-1 6 1 16,0 6 1-16,4 7 0 15,4 6 1-15,3 3 1 16,3-2 1 15,4-5 0-31,4 1-1 0,0-3 1 0,3-6 0 0,0-4 1 16,0-6-2-16,0-3 0 15,0-3-4-15,-3-3 1 16,-1 0-5-16,-6-1 0 0,3 1-3 16,-7 0 0-16</inkml:trace>
  <inkml:trace contextRef="#ctx0" brushRef="#br0" timeOffset="167188.394">26793 12602 36 0,'8'7'18'0,"2"18"-20"16,-6-22 37-16,3 3-33 15,0-3 1-15,3 4 1 16,1-1 1-16,0-3-7 16,3 3 1-16,0 1 3 15,0-1 0-15,-4-3-1 16,1 3 0-16,-4 0-1 16,0 1 0-16,0-4-1 15,-3-3 0-15,6 0-4 16,-10 0 1-16,7-3-9 0,-3-7 1 15,3-5-1-15,4-1 1 16</inkml:trace>
  <inkml:trace contextRef="#ctx0" brushRef="#br0" timeOffset="167998.907">27097 12511 42 0,'14'22'21'0,"4"3"-26"0,-11-21 44 16,0-1-40-16,0 0 1 0,0 0 2 16,3-3 0-16,1 0-2 15,0 0 1-15,3 0 0 16,-4-3 0-16,1-3 0 16,-1 2 0-1,5-2-1 1,-1 0 1-16,0 3-1 15,-4 0 0-15,4 3-2 16,1-3 1-16,-1 3-1 16,0 3 1-16,3 0-1 15,1 0 0-15,-4 0 0 16,4 0 0-16,-1 0 1 16,1-3 0-16,3 0 0 15,-7-6 0-15,1 0 0 16,-1-4 0-16,0 1 0 0,0-4 1 15,-4 1 0-15,1 3 0 16,0-4 0-16,-1 0 0 16,-3 4 0-16,0 0 1 15,-3 2-1-15,-1 1 0 16,-3-3-1-16,-3 2 1 16,-4 4 0-16,0 6 0 15,0 4-1-15,-4-1 1 16,4 3 0-16,0 1 0 15,3 5-1-15,4 1 1 0,0 3 0 16,4 3 1 0,3-3-1-16,4-4 1 0,3-5-1 15,3-1 0-15,5-6 1 16,6 0 0-16,3-3-1 16,5-3 1-16,3-3-1 15,6 3 1-15,1-3-1 16,4-4 1-16,-4-5-1 15,-4-1 1-15,-7-6-2 16,-3 0 1-16,-7 6 0 16,-8 1 0-16,-10-7-1 15,-7 0 0-15,-7 0 0 16,-7 3 1-16,-7 3 0 16,0 10 0-16,0 6 0 15,3 6 0-15,0 4 1 16,4 8 0-16,7 8 0 15,0 2 0-15,14 0 1 0,7-3 1 16,7 0 0 0,4-3 0-16,3-9-1 0,11-7 1 15,4-3-6-15,-8-6 1 16,-11-3-11-16,-9-10 0 16</inkml:trace>
  <inkml:trace contextRef="#ctx0" brushRef="#br0" timeOffset="169018.794">19251 13051 44 0,'28'3'22'0,"25"3"-22"16,-35-6 32-16,10 3-31 15,7-3 1-15,8 0 1 16,3 0 1-16,10 0-4 15,8 3 0-15,13 1 3 16,8-1 1-16,3 0 0 0,21-3 0 16,4 3-1-16,14-3 0 15,0 0-1-15,21 0 0 16,8 0-1-16,2-3 1 16,15 0-2-16,11 0 1 15,-1 6-1-15,18-3 1 16,0 0 0-16,18 3 0 15,3 0 0-15,11 3 0 16,14 1 0-16,0-1 1 16,7 0-1-16,0 4 1 15,7-4-2-15,-7 0 1 16,7 3 0-16,-3-2 0 0,3-4 0 16,-11-6 0-16,8 3 0 15,-8 0 0-15,4-3 0 16,0-1 0-16,-7-2 0 15,0-3 0-15,-18 3 0 16,1 2 1-16,-8-2-1 16,-14 6 1-16,-7 0-2 15,-14-6 1-15,-25 3-1 16,-6-4 0-16,-26 4-7 16,-21 0 0-16,-24-6-14 15,-14-10 0-15</inkml:trace>
  <inkml:trace contextRef="#ctx0" brushRef="#br0" timeOffset="172591.876">19974 5368 37 0,'0'-3'18'0,"14"-6"-9"16,-10 9 19-16,3 3-23 16,-3-6 0-16,-1 6 2 15,1-3 0-15,-4 0-9 16,0 0 1-16,3 3 5 16,-3-3 0-16,-3 0-2 15,-8 0 0-15,-10 3-1 0,-7-3 1 16,-15 6-2-16,-3-3 1 15,-3 4 0-15,3-1 0 16,0 0-1-16,-7 0 1 16,-3 1-1-16,-1 5 0 15,5-9 0-15,2 4 1 16,1-4-1-16,6 6 0 16,5 1-1-16,9-4 1 15,5 0-1-15,10 4 1 16,3-1-1-16,11 0 1 15,11 4 0-15,10 9 0 0,7 0 0 16,7 9 0-16,4-6 1 16,-4 0 0-16,-3 4-1 15,-11 2 1-15,-10 0-1 16,-11 4 0-16,-11 6-1 16,-10 6 0-16,-11 3 0 15,-3-6 1-15,0 3-1 16,-4-3 0-16,0-4 1 15,4-2 0-15,0-3 0 16,3-7 0-16,7-9 0 16,8-1 0-16,-1-5 0 15,4-1 1-15,3 1 1 16,4 3 0-16,7-7 1 16,7 0 0-16,11 4-1 15,10-4 1-15,4-2-1 16,10-1 1-16,8 0-4 15,6-6 0-15,0 0-4 16,-6-3 1-16,-4 3-7 0,-4-3 1 16,-3 0-9-16,-4-7 1 15</inkml:trace>
  <inkml:trace contextRef="#ctx0" brushRef="#br0" timeOffset="172818.112">19720 6042 46 0,'0'3'23'0,"0"10"-18"16,0-13 36-16,0 3-40 16,0-3 1-16,-3 10 0 15,3-1 0-15,-4 3-4 16,1 10 1-16,-1 4-6 15,-3-1 1-15,4 3-9 16,-4 0 0-16</inkml:trace>
  <inkml:trace contextRef="#ctx0" brushRef="#br0" timeOffset="173974.139">20355 5907 7 0,'14'-12'3'0,"-3"6"5"16,-11 6-14-16,0 0 3 15,4-3 1-15</inkml:trace>
  <inkml:trace contextRef="#ctx0" brushRef="#br0" timeOffset="174409.618">20429 5882 30 0,'25'-6'15'0,"-4"6"-11"0,-14-3 30 16,-3-3-32-16,-1-1 1 31,-6-2 3-31,-1 0 1 16,-6 5-8-16,-1 1 0 0,-7 3 5 16,-3 3 0-16,-3 4-1 15,-1-4 0-15,-3 3-3 16,-1 10 0-16,8 3 0 15,0 6 0-15,4 9 0 16,6 4 0-16,0-1 0 16,11 1 1-16,7 0 0 15,8-4 0-15,6-6 0 16,0-6 0-16,7-6-5 16,4-7 1-16,0-5-10 15,-1-4 1-15,1-10-3 16,-7-2 1-16</inkml:trace>
  <inkml:trace contextRef="#ctx0" brushRef="#br0" timeOffset="174768.689">20620 6149 43 0,'3'28'21'0,"-3"10"-21"0,0-29 40 16,-3-3-39-16,-1 1 0 15,-3-4 0-15,0 3 1 16,4 4-3-16,-1-7 1 16,1 0 1-16,3 0 0 0,0-3-1 15,7 0 0-15,0-3-2 16,3-7 1-16,1-8-1 16,0-1 0-16,-1 0 0 15,1 0 1-15,-1 3-1 16,1 4 1-16,3 3 3 15,0 2 0-15,0 7 0 16,4 7 1 0,-4 5 0-16,0 4 1 0,0 6-1 15,-3-7 0-15,-4 14-2 16,0-1 1-16,3-3-6 16,-3-3 1-16,1-6-12 15,2-10 0-15</inkml:trace>
  <inkml:trace contextRef="#ctx0" brushRef="#br0" timeOffset="175340.412">21551 5729 52 0,'-3'12'26'0,"-8"13"-30"0,8-18 39 15,-4 5-35-15,-4 4 1 16,-3 3 0-16,0 3 1 16,-7 3-2-16,3 15 0 15,-3 1 1-15,7 9 0 16,3-6 0-16,4 3 0 15,7-6-2-15,4 0 1 16,6 0-8-16,4-1 1 16,14-11-8-16,1-11 1 15</inkml:trace>
  <inkml:trace contextRef="#ctx0" brushRef="#br0" timeOffset="175595.259">22013 5967 38 0,'4'13'19'0,"-18"27"-15"16,10-27 27-16,-6-4-28 16,-12 4 0-16,-6 3 0 15,0 2 1-15,3 7-5 16,1 7 0-16,-1-10 3 15,0 6 0-15,1 0-4 16,2-6 0-16,8 3-10 16,4-9 1-16,6-16-3 15,1-10 1-15</inkml:trace>
  <inkml:trace contextRef="#ctx0" brushRef="#br0" timeOffset="175790.256">21809 6049 47 0,'17'56'23'0,"15"-3"-26"0,-21-34 45 15,3 3-42-15,0 9 0 16,4 4 0-16,3-1 1 0,3-2-2 16,-6-4 0-16,0-6-5 15,-1-6 0-15,-3-7-8 16,1-15 1-16</inkml:trace>
  <inkml:trace contextRef="#ctx0" brushRef="#br0" timeOffset="176090.763">22246 6133 54 0,'4'10'27'0,"-1"-7"-25"0,-3-3 48 16,0 0-48-16,7 0 1 15,4 0 1-15,-1 0 1 16,1 0-7-16,3 0 1 15,7 0 0-15,11 0 0 16,-4 0-7-16,1 0 1 16,2 0-12-16,-10-10 1 15</inkml:trace>
  <inkml:trace contextRef="#ctx0" brushRef="#br0" timeOffset="176646.604">22888 6045 42 0,'14'10'21'0,"-7"-10"-17"16,-7-6 27-16,0 6-29 15,0 0 0-15,-3-4 2 16,3 8 0-16,-7-4-5 16,-4 9 0-16,-3 0 3 0,-4-5 1 15,1 5-1-15,3-3 0 16,-11 13-1-16,4 3 0 15,0 0-1-15,7-3 0 16,3-4-1-16,4 1 0 16,7-7-2-16,7-2 1 15,7-7 0-15,7-7 0 16,0-2 0-16,1-3 0 16,-5-1 0-16,-3-3 0 15,-3 4 1-15,0 2 1 0,-4 1-1 16,0 3 1-16,-7 6 0 15,7 0 1-15,-4 6 0 16,1 7 1-16,-1 2 0 16,4 1 0-16,0 3-1 15,0-4 0-15,1-2-5 16,2-1 1-16,4-2-11 16,0-4 1-16,0-6-1 15,1-6 1-15</inkml:trace>
  <inkml:trace contextRef="#ctx0" brushRef="#br0" timeOffset="176915.692">23015 5707 49 0,'21'25'24'0,"-3"38"-27"0,-11-48 51 15,7 7-48-15,7 10 0 16,4 5 1-16,3 4 0 16,1 9-1-16,-1 3 0 15,-7-2 1-15,-7 8 0 16,-7-2-1-16,-7-1 0 16,-3-6-4-16,-8-9 0 15,-3-10-12-15,0-12 1 0,3-9 0 16,8-7 0-16</inkml:trace>
  <inkml:trace contextRef="#ctx0" brushRef="#br0" timeOffset="177320.581">23340 5682 46 0,'3'28'23'0,"-6"10"-31"15,3-29 46-15,-4 3-38 16,1-2 0-16,-1-1 1 16,4 1 1-16,0-4-2 15,0-3 1-15,0-9 0 0,0-4 1 16,4-2-1-16,-1-1 0 15,4-2-1-15,0-4 0 16,4-3 0-16,0 0 0 16,-1 0-1-16,1 0 1 15,-1 3 1-15,1 7 0 16,-4 2 0-16,4 4 1 31,6 28-1-31,-6 9 1 16,-4 4-2-16,0-1 0 0,0 1-8 15,-7-7 1-15,-4-6-8 16,1-6 1-16</inkml:trace>
  <inkml:trace contextRef="#ctx0" brushRef="#br0" timeOffset="178671.511">25354 5534 37 0,'7'16'18'0,"0"22"-7"0,-7-23 19 15,-3 4-27-15,-1 3 1 0,-3 22 2 16,-3 6 1-16,-8 13-9 16,0 6 1-16,-3 6 4 15,-4-3 0-15,4-9-2 16,4-16 1-16,6-3-2 16,-3-10 0-16,7-9 0 15,3-9 1-15,4-3-2 16,7-10 1-16,8-3-1 15,-1 3 0-15,3-3-1 16,1-3 0-16,3-3-1 16,0-7 0-16,0 7 1 15,1-1 1-15,-5 7 0 16,1 0 1-16,-4 0-1 16,-3 10 0-16,-1-4-1 15,1 7 0-15,-4 2-7 16,0 1 0-16,3-3-5 15,5-1 1-15</inkml:trace>
  <inkml:trace contextRef="#ctx0" brushRef="#br0" timeOffset="179047.769">25689 6212 40 0,'14'-4'20'0,"1"1"-21"0,-15 3 35 15,0 0-34-15,-4 0 1 0,-3 3 1 16,-4 4 1-16,1 2-4 16,-1-3 1-16,-3 4 2 15,0 2 0-15,0 4-1 16,3-3 1-16,1 2-1 16,3-2 0-16,3-7-1 15,4 0 1-15,4 1-1 16,3-4 0-16,3-3 0 15,1-3 0-15,3-7 0 16,0 1 0-16,0-1-1 16,-3 4 1-16,-1 0 0 15,1 0 0-15,0 9 0 16,-8 0 0-16,-3 9-1 16,4 4 1-16,-1 3-3 15,1 0 0-15,3 0-8 16,3-4 0-16,4-2-2 15,11-7 0-15</inkml:trace>
  <inkml:trace contextRef="#ctx0" brushRef="#br0" timeOffset="179333.194">26194 6149 23 0,'-4'3'11'0,"4"19"-9"0,-3-16 16 15,-4 4-17-15,0-1 1 16,-4 0 1-16,-3 1 0 16,0 2-3-16,0-5 1 0,3-1 3 15,4 3 1-15,4 1 1 16,3 2 0-16,7 7 0 16,3 3 1-16,4 0-1 15,0 0 0-15,-3 3-2 16,0-3 0-16,-4 0-4 15,-7 0 1-15,-11 3-9 16,-14-3 1-16,-10-3-9 16,0-10 1-16</inkml:trace>
  <inkml:trace contextRef="#ctx0" brushRef="#br0" timeOffset="180083.699">28381 3374 36 0,'-4'12'18'0,"-6"13"-13"0,6-18 25 16,-6 5-29-16,-8-2 0 0,-7 5 2 15,-3 4 1-15,-4 9-4 16,-6 13 1-16,2 6 3 16,5 16 0-16,-5 15-1 15,5 4 1-15,6 15-1 16,14-9 0-16,8-4-3 15,6-11 1-15,11-8-6 16,4-11 1-16,3-17-12 16,7-15 1-16</inkml:trace>
  <inkml:trace contextRef="#ctx0" brushRef="#br0" timeOffset="180385.773">28504 3879 38 0,'-7'34'19'0,"-10"26"-14"0,10-48 24 15,-4 10-28-15,-3 3 1 32,3 22-1-32,4-9 1 15,0-7-5-15,0-3 0 0,4-15-4 16,-1-7 1-16,1-12-6 16,3-10 0-16</inkml:trace>
  <inkml:trace contextRef="#ctx0" brushRef="#br0" timeOffset="180894.255">28402 3606 35 0,'4'3'17'0,"-8"-3"-16"16,4 6 29-16,4-6-27 15,-1 3 1-15,-3-3 4 16,0 0 0-16,7 0-9 15,4-9 1-15,3 6 6 16,14-7 1-16,4 10-1 16,3-9 1-16,4 6-2 15,0 0 0-15,-4 6-2 0,-3 9 1 16,-7-2-2-16,-8 2 0 16,-3 7-3-16,-7 6 1 15,-10 3-1-15,-4 13 1 16,-7-16-2-16,-4 4 1 15,0 2-1-15,1-6 0 16,3 0 0-16,0-9 0 16,-1-4-1-1,1-5 1-15,4-4 0 0,6-3 1 16,4-3 0-16,0 3 1 0,7 0 0 16,4 0 1-16,3 0 0 15,0 0 0-15,0 9-1 16,0 7 0-16,-3 6 0 15,-4-4 1-15,0 14-2 16,-7 5 1-16,0-2-1 16,0-1 1-16,-4 4-1 15,4-10 0-15,0-3-3 16,4 0 0-16,3-6-7 16,0-6 1-16,11-7-6 15,-1-6 0-15</inkml:trace>
  <inkml:trace contextRef="#ctx0" brushRef="#br0" timeOffset="181254.585">29302 3690 42 0,'-7'-9'21'0,"-25"-13"-24"0,18 16 34 16,-4 0-30-16,-10 2 0 16,-4 8 4-16,-3 2 0 15,0 9-5-15,6 4 1 16,8 16 2-16,0-4 0 16,3 13 0-16,4 6 0 0,7 4-3 15,0-1 1-15,4-6-2 16,6-6 1-16,11-10-1 15,8-12 1-15,-1-16 0 16,0-16 0-16,0-12 1 16,-3-12 0-16,-1-7-1 15,-3-10 1-15,-3 1-6 16,0 0 1-16,3 3-11 16,0 6 1-16</inkml:trace>
  <inkml:trace contextRef="#ctx0" brushRef="#br0" timeOffset="181689.644">29722 3684 43 0,'7'-16'21'0,"-7"1"-20"0,0 9 30 15,-4-1-31-15,-7 4 1 0,-6 0 2 16,-8 3 1-16,-3 3-4 15,0 3 0-15,-1 10 3 16,1 3 0-16,0 6 0 16,0 13 0-16,3-4-1 15,0 10 0-15,11 3-1 16,7-3 1-16,7 0-1 16,7-10 1-16,7-5-2 15,8-17 1-15,9-2-2 16,12-10 1-16,-1 0-7 15,4-10 0-15,0-2-9 16,-4-10 1-16</inkml:trace>
  <inkml:trace contextRef="#ctx0" brushRef="#br0" timeOffset="182020.368">29972 3016 35 0,'4'35'17'0,"13"31"-6"0,-6-48 20 0,-1 20-28 15,8 9 1-15,7 13 3 16,6 9 0-16,1 9-8 16,3 7 0-16,-6 3 5 15,-8 6 1-15,-7-3-5 16,-11 3 1-16,-17 0-13 16,-14 3 0-16,-14-9-4 15,-4-4 0-15</inkml:trace>
  <inkml:trace contextRef="#ctx0" brushRef="#br0" timeOffset="183656.534">27785 5556 43 0,'3'3'21'0,"-3"26"-8"15,0-23 21-15,0 13-33 16,-3 0 0-16,-1 21 0 16,-3 7 1-16,0 13-3 15,-3 6 0-15,-1 15 1 16,-3-5 1-16,0-1-2 16,0-9 0-16,3-10-7 15,4-15 0-15,0-13-6 0,7-28 0 16</inkml:trace>
  <inkml:trace contextRef="#ctx0" brushRef="#br0" timeOffset="184197.414">27693 5685 39 0,'0'3'19'0,"7"-3"-13"0,-7 0 29 0,0 0-33 16,7-3 1-16,4-3 0 15,3-4 0-15,0 1-3 16,4-10 0-16,-1 0 3 16,4 0 1-16,8-3-1 15,9 0 1-15,5 0 0 16,-1 7 0-16,0 2 0 15,-6 16 1-15,-8 4-1 16,-7-4 0-16,-10 12-2 16,-11 14 0-16,-7 2-1 15,-11 4 0-15,-10 8-2 16,-4-5 0-16,-3-3-2 16,-1-4 0-16,8-3 1 15,4-3 0-15,-1-3-1 0,7-3 0 16,4-6 1-1,4-4 0-15,2 0 1 0,5-6 0 16,3 1 1-16,7-1 0 16,0 0 0-16,0 0 1 15,0 3 0-15,7 4 1 16,0 12-1-16,1 6 1 16,-1 0-2-16,0 7 1 15,-4 5-1-15,1-2 0 16,-1 0-3-16,5-7 0 15,2-3-5-15,-3 0 0 16,0-6-9-16,4-15 0 0</inkml:trace>
  <inkml:trace contextRef="#ctx0" brushRef="#br0" timeOffset="184647.711">28593 5820 42 0,'3'-16'21'0,"4"0"-14"16,-7 10 28-16,0-7-34 15,-7 1 0-15,-3 3 2 0,-5-1 0 16,-6-2-4-16,-3 2 1 16,-1 1 2-16,0 9 0 15,-3 0 0-15,0 12 0 16,-4 10-2-16,4 16 1 16,3 3-2-16,4 15 1 15,7-3-2-15,10 10 1 16,8-6-1-16,6-10 1 15,5-13 0-15,2-9 1 0,8-6 1 16,7-13 0 0,-1-15 0-16,1 3 0 0,0-32-1 15,-7-3 1-15,-8-3-1 16,-6 0 0-16,-4-15-9 16,-7 9 1-16,0-7-7 15,-4 10 0-15</inkml:trace>
  <inkml:trace contextRef="#ctx0" brushRef="#br0" timeOffset="185337.216">29157 5578 55 0,'4'0'27'0,"-1"-9"-37"15,-3 6 49-15,-3 0-37 16,-1-1 1-16,-3 1 0 15,-7 3 0-15,-11 7-5 16,-7-1 1-16,8 3 3 16,-4 10 0-16,-1 3-1 0,-2 9 0 15,-8 16 0-15,11 7 1 16,6 15 0-16,12-7 0 16,10 4 0-16,7-3 1 15,7-13 0-15,0-12 0 16,14-13-2-16,15-13 1 15,-1-12-4-15,-3-6 0 16,-4-3-11-16,-3 2 1 16,-4-8-7-16,0-1 1 0</inkml:trace>
  <inkml:trace contextRef="#ctx0" brushRef="#br0" timeOffset="186149.824">30808 5616 43 0,'0'34'21'0,"-3"4"-17"0,3-22 33 16,-4 15-36-16,-3 7 1 16,0 9 0-16,-4 15 1 15,4-11-5-15,-3 2 1 0,3-9 1 16,-4-7 1-16,4-8-8 16,0-7 0-16,3-10-7 15,4-9 0-15</inkml:trace>
  <inkml:trace contextRef="#ctx0" brushRef="#br0" timeOffset="186674.496">30674 5688 43 0,'14'16'21'0,"-10"-26"-15"16,3 4 33-16,3-3-37 16,4-4 1-16,4-3 2 15,7 1 1-15,10-1-7 0,7 3 1 16,4 4 4-16,0 3 1 16,0 3-1-16,-11 6 0 15,-7 3-2-15,-6 7 0 16,-8 5-2-16,-7-2 0 31,-25 28-2-31,-3-10 1 16,-4-5-2-16,-3-7 1 15,-4-4-1-15,4-2 0 16,3-3 0-16,1-4 1 0,-1-3 0 16,4 1 1-16,3-4 0 15,4 3 0-15,4 0 1 16,6 1 0-16,8 5 0 15,3 1 1-15,7 9 1 16,7 6 1-16,4 6 0 16,3-5 1-16,7 5-1 15,0 4 0-15,1 2 0 16,-5-11 0-16,-6-1-3 16,0 0 0-16,3-3-4 15,0-3 0-15,-3 0-12 16,-7-9 0-16,-4-1-3 15,-4-2 1-15</inkml:trace>
  <inkml:trace contextRef="#ctx1" brushRef="#br0">15480 5026 0,'0'0'16,"0"0"-1,0 0 1,0 0 0,10-3-1,-2 3 1,-5-3-1,1 0 1,-4-3 0,0 2-16</inkml:trace>
  <inkml:trace contextRef="#ctx0" brushRef="#br0" timeOffset="187701.441">19230 7569 48 0,'18'35'24'0,"-11"18"-14"0,-4-34 24 15,-3 3-33-15,0 9 1 16,0 10 0-16,4-6 0 16,-1 2-3-16,1-2 1 15,-1-4 0-15,1-9 0 0,3-9-5 16,3-10 0-16,1-6-8 15,0-13 0-15,-1-15-3 16,-3-7 1-16</inkml:trace>
  <inkml:trace contextRef="#ctx0" brushRef="#br0" timeOffset="187906.74">19075 7265 45 0,'-14'16'22'0,"21"0"-21"16,-7-10 44-16,7 0-39 16,-4 0 0-16,8-2 0 15,3-1 0-15,0-3-9 16,7 0 0-16,0-3 2 16,4 3 0-16,3-4-14 0,4-2 0 15,0 0-2-15,-4 3 0 16</inkml:trace>
  <inkml:trace contextRef="#ctx0" brushRef="#br0" timeOffset="188266.68">19593 7949 54 0,'0'6'27'0,"0"-40"-37"16,0 15 53-16,0-13-43 16,0-15 1-16,-3-9-1 15,-1-7 1-15,1 1-1 16,-1 2 0-16,1 0 0 15,-1 1 1-15,4 2 0 16,4 10 0-16,-1 7-1 16,4 2 1-16,7 10-3 15,8 3 1-15,2 6-4 16,4 6 1-16,1 7-8 16,-1 9 1-16,-7 0-4 15,-3 13 1-15</inkml:trace>
  <inkml:trace contextRef="#ctx0" brushRef="#br0" timeOffset="188446.188">19505 7585 50 0,'-10'28'25'0,"17"-15"-22"0,-4-10 49 16,4-3-50-16,4 3 1 15,3-6-1-15,3 0 0 0,12 3-8 16,10-3 1-16,3 3-10 15,0 0 1-15,1 0-3 16,-8 3 0-16</inkml:trace>
  <inkml:trace contextRef="#ctx0" brushRef="#br0" timeOffset="189345.945">21445 7297 65 0,'-7'15'32'0,"0"10"-42"0,4-18 67 0,-8-1-57 16,-6 3 0-16,-5 4-1 16,-6-1 0-16,3 7 0 15,-3-6 1-15,0 2-1 16,3 4 0-16,4-3-2 16,0 0 0-16,7-4-1 15,3 1 1-15,4-1-1 16,7 1 0-16,7-1 2 15,7-2 0-15,8 2 1 16,6 4 1-16,7 0 1 16,0 6 1-16,-6 3-1 15,-12 0 0-15,-3 0-1 16,-3 3 0-16,-11 3-1 16,-4-2 1-16,-6-4-1 15,-4-3 0-15,3-3-1 16,-3-4 1-16,0-2 0 0,0-4 0 15,3 1 0-15,4-4 1 16,0 0 0-16,4-3 1 16,6-3 1-16,8 0 1 15,6-3-1-15,11 3 1 16,4-6-1-16,0 0 1 16,3-4-2-16,4-2 0 15,0-4-1-15,0-3 1 16,-1-3-1-16,-2-6 0 15,-8-7 0-15,-7 1 0 0,-7 6-1 16,-7 3 1-16,-7 6-2 16,-3 0 0-16,-4 3-1 15,-4 7 0-15,-3 9-1 16,0 6 1-16,0 7-1 16,0 9 1-16,3 0 1 15,4 3 1-15,4 3 1 16,6 6 1-16,8 1 0 15,3-1 0-15,7-8-4 16,4 2 1-16,-1-6-7 16,-3 0 1-16,4-16-5 15,7-3 0-15</inkml:trace>
  <inkml:trace contextRef="#ctx0" brushRef="#br0" timeOffset="208068.948">21823 7845 30 0,'0'25'15'0,"-7"-9"-5"0,7-13 15 16,0-3-24-16,0 0 1 15,0 0 2-15,-4-6 0 16,1-7-3-16,3-5 0 15,0-1 3-15,0-9 0 16,-4-10-1-16,1-3 0 16,3 7-1-16,0-1 1 0,3 1-2 15,4-1 0-15,0 10-1 16,4 0 1-16,-1 6-1 16,1 0 1-16,7 4-2 15,-4 5 0-15,3 4-4 16,1 0 1-16,0 3-10 15,-1 3 0-15,-3 3-1 16,-3 3 1-16</inkml:trace>
  <inkml:trace contextRef="#ctx0" brushRef="#br0" timeOffset="208488.628">21936 7751 39 0,'14'32'19'0,"7"-23"-20"0,-17-6 39 15,3 3-34-15,0-2 0 16,7-1 2-16,0-3 0 16,4-3-8-16,-1-4 0 15,1 1 4-15,-1 0 1 16,1-10-2-16,-4-3 0 15,0-9-2-15,-3 6 0 16,-1 0-2-16,-6 3 0 16,-4 4 0-16,0 2 0 0,-4 7-1 15,-3 3 0-15,0 6 1 16,0 9 1-16,-3 4 1 16,-1 9 0-16,1-6 1 15,2 3 0-15,1 6 0 16,4 0 0-16,6 1 1 15,4-1 0-15,1-3 0 16,6-6 0-16,0-4-1 16,3-5 0-16,8-4-5 15,-4-6 1-15,0-6-8 16,-3-7 0-16</inkml:trace>
  <inkml:trace contextRef="#ctx0" brushRef="#br0" timeOffset="208700.266">22352 7780 39 0,'7'21'19'0,"-3"5"-21"0,-1-23 30 15,1 3-28-15,-1 0 0 16,-3-3-4-16,0 1 0 15,0-4-1-15,4-7 1 16,-1-2-6-16,1-4 0 16</inkml:trace>
  <inkml:trace contextRef="#ctx0" brushRef="#br0" timeOffset="208867.183">22313 7563 29 0,'0'3'14'15,"7"0"-12"-15,-7-3 23 0,4 7-25 16,-1-4 1-16,1 3-2 16,3-3 1-16,-4 0-4 15,4 1 1-15,1-4-6 16,2-4 1-16</inkml:trace>
  <inkml:trace contextRef="#ctx0" brushRef="#br0" timeOffset="209328.842">22560 7742 42 0,'14'22'21'0,"22"-19"-27"0,-22-3 40 0,0 0-33 16,3-6 1-16,1-4 0 15,0-5 0-15,-4-4-3 16,0 3 0-16,-4-3 2 15,-2 1 0-15,-8 2-2 16,-4-3 0-16,-3 6-1 16,-4 4 1-16,1 3-1 15,-4 12 0-15,0 3 1 16,-1 7 0-16,5 12 0 16,-1-6 0-16,4 3 1 15,7 4 1-15,4 2-1 16,3-3 1-16,7-3-1 15,7-6 0-15,7-6-7 16,4-7 1-16,0-6-5 16,-7-13 0-16</inkml:trace>
  <inkml:trace contextRef="#ctx0" brushRef="#br0" timeOffset="209644.967">23026 7494 27 0,'0'13'13'0,"-11"6"-11"0,8-16 19 16,-1 3-19-16,-3 3 1 16,0 1-1-16,-4-1 0 15,1 1-3-15,-1-1 0 0,4 4 3 16,0-1 0 0,0 1-1-16,4-1 0 0,3-6 2 15,3 7 0-15,11 3 1 16,0-1 1-16,8 1 0 15,2-3 1-15,-3-1-1 16,1 1 0-16,-5 5-2 16,-3-2 0-16,-7 6-2 15,-7 3 0-15,-7 3-4 16,-7-6 0-16,-3 0-6 16,-5-3 0-16,5-6-6 15,3-7 1-15</inkml:trace>
  <inkml:trace contextRef="#ctx0" brushRef="#br0" timeOffset="210426.482">24571 7595 44 0,'-4'-4'22'0,"-3"17"-20"16,7-13 36-16,0 0-36 16,0 3 0-16,-3 0 1 15,-1 3 1-15,1 1-5 16,-4 2 0-16,-4 1 2 16,-3 5 1-16,0 1-1 15,3-4 0-15,-6 4-1 16,-1-3 1-16,0 2-2 15,4 7 1-15,4 0-2 16,3 0 1-16,7 0-2 16,3 0 0-16,8 0-2 15,6-6 0-15,8-4-2 16,-7-2 1-16,6-7 0 0,5-3 0 16,2-3 1-1,1-4 1-15,0-2 1 0,-4-4 1 16,-3-2 2-16,0-1 0 15,-4 0 1-15,0 4 0 16,0 2 1-16,-3 1 0 31,-1 0 3-31,-3 2 1 16,-3 1-1-16,0 0 0 16,-4 3 0-16,-7 3 1 0,-4-7-2 15,-3 1 1-15,-3 3-4 16,-5 3 0-16,-2 3 0 15,-1 0 0-15,0-3 0 16,1 7 0-16,-1 2-1 16,4 4 0-16,0 2-3 15,3 7 0-15,1 0-2 16,6 0 0-16,8-6-3 16,6-4 0-16,5-2-1 15,2-1 1-15,1-6-3 16,3-9 0-16,0-7 2 15,4-2 0-15</inkml:trace>
  <inkml:trace contextRef="#ctx0" brushRef="#br0" timeOffset="210800.507">24934 7830 40 0,'0'25'20'0,"4"-10"-26"0,-4-11 44 15,3-1-37-15,-3-3 1 16,0 0 1-16,0 0 1 16,4-7-5-16,7-2 0 15,-4-3 3-15,0-4 0 16,0 3-1-16,3 1 0 16,1-4-1-16,-1 0 0 0,5 1-1 15,-5-1 1-15,1 0 1 16,-1 10 0-16,1 3-1 15,-1 6 1-15,-6 3-1 16,0 1 1-16,-1 5-1 16,1 4 1-16,-1 0-1 15,1 2 0-15,-1 1 0 16,4 0 0-16,0-3 0 16,-3-1 0-16,3-5-4 15,0-1 1-15,3-3-8 16,1-2 1-16,0-11-4 15,-1-2 1-15</inkml:trace>
  <inkml:trace contextRef="#ctx0" brushRef="#br0" timeOffset="211072.571">25262 7783 42 0,'11'9'21'0,"3"22"-23"0,-10-21 40 16,3 2-35-16,0 1 0 15,0-1 1-15,0-2 0 16,-4-4-5-16,1 0 0 16,3-2 3-16,0-1 1 15,0-3-2-15,-3 0 0 16,3-3-1-16,-4-1 1 16,4 1-4-16,0 0 0 15,-3-3-3-15,3 0 1 0,0-4-4 16,4 1 0-16,-1-4-5 15,1 1 0-15,3-4 2 16,3 7 0-16</inkml:trace>
  <inkml:trace contextRef="#ctx0" brushRef="#br0" timeOffset="211491.016">25647 7682 38 0,'0'7'19'0,"18"-4"-26"15,-15-6 42-15,4-1-35 16,0-2 1-16,-7 6 0 0,7-3 1 16,0-3-3-1,0 0 1-15,0 2 0 0,-7 4 1 16,8-6-1-16,-5 3 1 15,-3-3-1-15,0-1 0 16,-3 4-1-16,-1-3 1 16,-3 3 0-16,-4 0 0 15,4 6 0-15,0 3 0 16,0 4 0-16,4 2 1 16,-1 4-1-16,1 3 1 15,-1-4-1-15,4 4 1 0,0 6-1 16,4-3 1-1,3-3-1-15,3-3 0 0,4-7 0 16,0-3 1-16,4-3-3 16,-4-6 0-16,4-3-7 15,-1-7 0-15,1 7-3 16,3-9 0-16</inkml:trace>
  <inkml:trace contextRef="#ctx0" brushRef="#br0" timeOffset="212347.187">25869 7748 38 0,'7'25'19'0,"7"-15"-19"15,-10-7 35-15,-1 0-34 16,1-3 1-16,-1 0-1 16,1-3 1-16,3-3-3 15,0 6 0-15,0-10 2 0,0 1 0 16,0-7 0-16,7-3 0 15,1 0-1-15,2 1 1 16,4-1 1-16,8 3 0 16,2 0 0-16,1 1 1 15,0 2-2-15,3 4 1 16,-3-1 0-16,-4 4 0 16,-7 0-1-16,0 3 0 15,-7 0-2-15,-3 3 0 16,-11 3-3-16,-3 0 1 15,-5 3-2-15,-2 0 1 16,-4 7-2-16,3 6 1 0,1 6 0 16,-1-3 1-16,4 6 2 15,3 0 1-15,1 10 2 16,-1-7 1-16,4-3 2 16,0-2 0-16,0-8 0 15,0-2 0-15,0-3-1 16,-3-1 0-16,3 4-2 15,-4-1 1-15,-3 1-2 16,-3-3 0-16,-4 2-1 16,-1-5 0-16,1-4 1 15,0-3 0-15,4 0 1 16,3 0 0-16,7-3-1 16,3 0 1-16,8-3 0 15,3-3 1-15,0 0-1 16,7-4 1-16,11 1-1 15,7-4 1-15,-4-5-1 0,4-4 1 16,0-3-2-16,-4-1 1 16,0 1-1-16,0 10 1 15,-6-7-1-15,-5 0 0 16,-6-3-1-16,-4 6 1 16,-3-6-2-16,-8 9 1 15,-3 4-1-15,-3 2 0 16,-1 10-2-16,-3 3 1 15,-4 4 0-15,1 2 0 0,-1 0 0 16,1 4 1-16,-1-10 1 16,1 6 0-16,3 4 1 15,-1 0 0-15,5 2 0 16,-1 4 1-16,4 0 0 16,4 3 0-16,-1-3-1 15,5-4 1-15,2-2-1 16,4-4 1-16,4-6-2 15,3-6 1-15,4-6-3 16,3-4 1-16,0-2-8 16,-3-4 0-16,3-9-2 15,4-4 0-15</inkml:trace>
  <inkml:trace contextRef="#ctx0" brushRef="#br0" timeOffset="212617.482">26935 7563 35 0,'-15'13'17'0,"-6"9"-19"0,14-16 31 16,0 3-29-16,-3 1 1 15,-1-1 0-15,0 4 1 16,1-7-3-16,3 0 1 16,3 1 2-16,1-1 1 15,6 3 1-15,8 4 0 16,7 2 0-16,-1-5 1 15,1-1-1-15,-8 7 0 0,-3 0-2 16,-7 9 0-16,-10 0-5 16,-11 3 1-16,-4-6-9 15,0-6 1-15,-6-7-5 16,-5-9 1-16</inkml:trace>
  <inkml:trace contextRef="#ctx0" brushRef="#br0" timeOffset="213097.589">28399 7842 48 0,'-4'19'24'0,"4"-19"-28"0,0 0 44 16,0-12-38-16,0-7 1 0,0-10 1 15,0-11 1-15,-3-17-6 16,3-2 0-16,3-7 4 16,1-6 0-16,-4 3-1 15,7 3 0-15,3 6-1 16,8 7 0-16,0 12 0 15,6 7 0-15,-6 12-2 16,-4 6 1-16,-3 16-7 16,-4 13 0-16,-7-1-10 15,-7 10 0-15</inkml:trace>
  <inkml:trace contextRef="#ctx0" brushRef="#br0" timeOffset="213297.96">28180 7610 60 0,'14'13'30'0,"35"-1"-26"0,-31-12 50 15,10-6-52-15,4 3 1 16,10-7 0-16,11 4 0 16,4 0-5-16,-8 6 1 31,0 6-18-31,-13 0 1 15</inkml:trace>
  <inkml:trace contextRef="#ctx1" brushRef="#br0" timeOffset="26796.626">24074 5327 0,'0'0'15</inkml:trace>
  <inkml:trace contextRef="#ctx0" brushRef="#br0" timeOffset="214524.514">28885 7645 42 0,'11'3'21'0,"-7"-16"-14"0,-4 13 21 15,0 0-29-15,0 0 1 16,0-6-1-16,-7 3 1 16,-4 0 0-16,-3-4 1 15,0 7 0-15,-4 4 0 16,4 5 0-16,0 7 0 15,0 9 0-15,3-3 1 16,4 3-1-16,4 3 1 16,6-9-2-16,8-10 0 15,3-9-1-15,7 0 1 0,0-9-3 16,0-10 1-16,-3-3-9 16,-4 6 0-16,0-6-2 15,4 4 0-15</inkml:trace>
  <inkml:trace contextRef="#ctx0" brushRef="#br0" timeOffset="-214702.788">29217 7776 30 0,'11'13'15'0,"-1"-13"-8"16,-10 0 24-16,4-6-28 15,-4-4 0-15,0-9 4 16,0-9 1-16,0 0-8 16,0 3 0-16,0 0 6 0,3 6 0 15,4 0-1-15,7 4 1 16,8-1-3-16,9 3 0 16,1 1-3-16,0 2 1 15,-7 4-9-15,-4 3 1 16,0 0-10-16,4 3 0 15</inkml:trace>
  <inkml:trace contextRef="#ctx0" brushRef="#br0" timeOffset="-213336.425">23114 8645 43 0,'-4'-3'21'0,"12"22"-13"0,-8-13 29 0,0 10-33 16,0 12 1-16,0 9 5 15,0 14 1-15,0 5-13 16,0 23 1-16,3 15 7 16,1 9 0-16,-1 4-2 15,4 6 0-15,4-4-4 16,-1 1 0-16,1-16-5 16,0-6 0-16,-1-10-4 15,1-15 0-15,-4-16-11 16,3-25 1-16</inkml:trace>
  <inkml:trace contextRef="#ctx0" brushRef="#br0" timeOffset="-213034.765">23820 9078 46 0,'0'9'23'0,"-18"29"-26"0,11-29 33 16,-7 10-30-16,-4 3 1 0,-3 6-1 15,-4 16 1-15,1-3-2 16,-1-4 1-16,4 1-2 15,0 0 1-15,-1-4-9 16,5-6 1-16,3-9-3 16,3-9 0-16</inkml:trace>
  <inkml:trace contextRef="#ctx0" brushRef="#br0" timeOffset="-212825.883">23470 9147 36 0,'11'0'18'0,"17"44"-15"16,-21-32 32-16,4 7-31 16,6 12 0-16,5 7 2 15,-5-4 1-15,4 7-9 16,1 0 0-16,2 0 6 16,4-4 0-16,1-8-3 0,-1-4 0 15,0-13-6-15,-3 1 1 16,-4-1-11-16,-3-9 0 15</inkml:trace>
  <inkml:trace contextRef="#ctx0" brushRef="#br0" timeOffset="-212540.143">24074 9404 59 0,'7'6'29'0,"7"0"-32"16,-4-6 48-16,4-3-45 15,8-3 0-15,2 6 0 16,8-3 0-16,7-3-5 15,0 2 1-15,-1 1-9 16,-2 0 0-16,-8-3-3 16,-7-3 0-16</inkml:trace>
  <inkml:trace contextRef="#ctx0" brushRef="#br0" timeOffset="-212090.274">24684 9354 41 0,'-4'15'20'0,"-10"-2"-24"0,7-7 37 16,0 4-33-16,-3-4 0 15,-1 0 0-15,-3 0 1 0,0 4-1 16,3 2 0-16,4 1 0 15,0-1 1-15,4-2-1 16,-1-1 1-16,8-2-2 16,6-1 1-16,4-3-1 15,0-3 1-15,4-6-1 16,0-4 1-16,-1-2-1 16,1 2 1-16,-4-2-1 15,0-4 1-15,-3 0 0 16,-1 4 0-16,1-1 0 15,-4 10 1-15,0 3-1 16,0 6 1-16,4 4 0 16,-1 9 1-16,1 9-1 15,3 3 1-15,0-6-1 16,4 7 0-16,-1-7-2 16,1-3 0-16,3-3-9 15,0-7 1-15,0-12-3 0,1-6 0 16</inkml:trace>
  <inkml:trace contextRef="#ctx0" brushRef="#br0" timeOffset="-211774.627">25128 8476 51 0,'11'12'25'15,"-11"32"-28"-15,7-25 50 0,0 9-46 16,0 16 1-16,0 16 1 16,4 12 0-16,3 12-4 15,4 23 1-15,3 6 2 16,-4 9 0-16,1 1-2 15,-4-11 0-15,0-14-5 16,-3-11 1-16,-4-18-8 16,0-15 1-16,3-20-6 15,1-6 0-15</inkml:trace>
  <inkml:trace contextRef="#ctx0" brushRef="#br0" timeOffset="-211231.266">26141 8965 52 0,'-4'19'26'0,"1"9"-26"15,-1-22 48-15,-3 4-46 16,-3 2 0-16,-4 7 0 16,-8 9 0-16,-2 4-3 15,-5 5 0-15,1 1 2 16,0 6 0-16,0-7-1 16,0-5 0-16,3-7 0 15,0-3 0-15,4-7 0 16,3-2 0-16,8-4 1 0,3-2 0 15,14-1 1-15,3 0 0 16,8-3-1-16,7 0 1 16,6 4-1-16,1 2 0 15,7 7-5-15,-4 3 1 16,-3 3-7-16,-4-1 1 16,-3-5-9-16,-11-3 0 15</inkml:trace>
  <inkml:trace contextRef="#ctx0" brushRef="#br0" timeOffset="-210813.723">26737 9087 35 0,'-7'44'17'0,"0"41"-11"0,7-51 21 16,3 7-27-16,1 6 0 15,-4 3 0-15,0-3 1 16,0-9-2-16,0-10 1 16,0-3-1-16,0-6 1 15,0-6-3-15,0-10 1 16,-4-10-4-16,4-5 0 15,-3-13-5-15,3-3 1 16</inkml:trace>
  <inkml:trace contextRef="#ctx0" brushRef="#br0" timeOffset="-210334.16">26681 9028 30 0,'7'3'15'0,"7"-6"-9"0,-11-1 25 0,4-2-29 16,0-3 1-16,0-1 4 16,1-2 0-16,2-1-7 15,1-2 0-15,10-1 6 16,7-3 1-16,4 7-1 16,0-1 1-16,-1-3-3 15,1 7 1-15,3 3-1 16,-6 6 0-16,-5 3-3 15,-6 0 0-15,-8 13-2 0,-2 2 1 16,-12 11-1-16,-3-7 0 16,-7 3-1-16,-4-3 1 15,-6 0-1-15,-5 0 1 16,-6-4-1-16,3-2 1 16,4-3-1-16,3-4 1 15,8 0-1-15,-1-2 1 16,4-1 0-16,3 3 1 15,4 4 0-15,4-1 1 16,-1 4 0-16,11 3 1 0,7 9 0 16,8 3 1-16,6 4-1 15,-3-1 0-15,3 10-1 16,3 3 1-16,1-6-2 16,4-6 1-16,-8-1-8 15,-4-2 0-15,1-11-12 16,-7 1 1-16</inkml:trace>
  <inkml:trace contextRef="#ctx0" brushRef="#br1" timeOffset="-199223.794">29492 8372 21 0,'7'-28'10'0,"39"-10"-3"16,-39 26 11-16,4-7-14 15,-4-3 1-15,0 0 2 0,0-3 0 16,-7 3-7-16,-4 3 1 16,-3 4 7-16,0 5 1 15,-3 1-2-15,-1 9 0 16,1 9-1-16,-1 16 1 16,-3 7-4-16,-4 2 1 15,-6 13-3-15,-12 13 1 16,1 15-1-16,0 22 1 15,-4 22-1-15,4 16 0 16,-1 9 0-16,5 7 0 0,-1-10 0 16,4-9 0-16,3-10-1 15,4 0 0-15,3-24-2 16,4-17 0-16,7-12-5 16,7-9 0-16,14-16-11 15,14-16 0-15</inkml:trace>
  <inkml:trace contextRef="#ctx0" brushRef="#br1" timeOffset="-197798.032">29799 8357 29 0,'4'25'14'0,"-8"22"-2"15,4-38 10-15,-3 7-21 16,-1-7 1-16,1 1 1 16,-1-1 1-16,1 0-4 0,-1 1 0 15,0-4 2-15,1-3 1 16,-1 0-1-16,1-3 1 16,3 0-1-16,0 0 1 15,0-6-3-15,0 6 1 16,7-6 0-16,0-1 0 15,4-2-1-15,-1 0 0 16,1-4-1-16,-1 4 1 16,1-4 0-16,-1 4 1 15,1-1-1-15,0 4 0 0,-4 3 0 16,0 6 0-16,0 0 0 16,-4 4 0-16,1-1-2 15,-1 0 1-15,-3 0 0 16,0 1 0-16,0-4-1 15,0 3 1-15,4-3 0 16,-4 0 1-16,0-3 0 16,7 0 1-16,0-3 0 15,0 0 0-15,0-6 0 16,4-1 0-16,-1-2 0 16,1-1 0-16,3-3-1 15,-3 4 1-15,-1-4-1 16,4 4 1-16,-3 2-1 15,-4 4 0-15,0-7 0 16,0 10 1-16,0-3-1 16,4 6 1-16,-4 0 0 15,0 3 0-15,-4 3 0 0,1 13 0 16,3 0-1-16,-4 6 1 16,-3-6-1-16,4 0 0 15,-1 3 0-15,1-3 0 16,0-4-3-16,3-5 1 15,0-1-5-15,3-6 1 16,1-3-8-16,3-3 0 16</inkml:trace>
  <inkml:trace contextRef="#ctx0" brushRef="#br1" timeOffset="-197481.58">30335 8341 38 0,'7'0'19'0,"-3"-3"-20"16,-4 3 29-16,0 0-28 16,0 0 1-16,-4-7 0 15,-3 7 0-15,-3 0-1 16,-1 7 0-16,-3-4 0 16,4 6 1-16,-1 1 0 15,4 2 0-15,0 4-2 16,0 6 1-16,3-3 0 15,4-4 0-15,4 1-1 16,3-3 0-16,3-4 0 16,1-3 1-16,3 0-1 15,0-6 1-15,0 0-2 0,0-3 0 16,-3-6-6-16,0-4 0 16,3-9-3-16,-4 1 1 15</inkml:trace>
  <inkml:trace contextRef="#ctx0" brushRef="#br1" timeOffset="-197197.613">30459 8344 31 0,'3'25'15'0,"19"13"-11"0,-15-26 28 0,0 4-28 15,0-4 0-15,3 10 3 16,1 0 0-16,-1 0-8 15,-2 3 1-15,-1-6 6 16,0-6 0-16,0-4-1 16,3-3 0-16,-3-2-2 15,0-14 1-15,4-2-3 16,0-4 1-16,-1-3-2 16,4 0 1-16,0-3-4 15,-3 7 1-15,0-1-7 16,3 3 1-16,3 1-9 15,-3 3 0-15</inkml:trace>
  <inkml:trace contextRef="#ctx0" brushRef="#br1" timeOffset="-196851.499">30783 8498 47 0,'18'0'23'0,"7"3"-20"0,-18-3 35 16,3-3-38-16,4-4 1 16,1-2-1-16,-5-7 1 15,1-3-2-15,-4 1 1 16,-4-4 0-16,-3 3 0 0,0 3-2 16,-3 4 0-16,-1 2-1 15,-3 7 1-15,0 3 0 16,0 10 0-16,0 2 2 15,0 10 0-15,3 3 2 16,4-6 1-16,8 0 0 16,2 0 1-16,4-4-1 15,7-2 0-15,4-7-3 16,0-9 0-16,7 0-6 16,-8 3 0-16,1-13-9 15,-11 1 0-15</inkml:trace>
  <inkml:trace contextRef="#ctx0" brushRef="#br1" timeOffset="-196071.872">31933 8476 28 0,'-3'37'14'0,"14"-37"-7"0,-11 0 14 15,0 0-18-15,3-6 1 0,-3 6 1 16,0-9 1-16,0-13-7 15,0-3 0-15,0-4 6 16,0 7 0-16,0 0-2 16,4-3 0-16,-1-3 0 15,4 6 0-15,0 3 0 16,11 7 1-16,-1-1-1 16,8 7 1-16,3 3-2 15,4 6 0-15,-4-6-6 16,1 3 1-16,-5 0-13 15,-6-3 0-15</inkml:trace>
  <inkml:trace contextRef="#ctx0" brushRef="#br1" timeOffset="-195350.267">29655 9172 42 0,'3'9'21'0,"11"1"-16"0,-7-7 27 16,4 6-30-16,-1 4 1 16,-3-1 2-16,4 7 1 15,0 3-7-15,-1 3 1 0,1 3 3 16,-1-6 0-16,1-3-2 15,0 0 1-15,-1-7-3 16,4-5 1-16,0-7-1 16,0-16 0-16,-3-9-2 15,0-3 1-15,3-4-6 16,0-5 1-16,0-1-8 16,0 1 1-16</inkml:trace>
  <inkml:trace contextRef="#ctx0" brushRef="#br1" timeOffset="-194915.161">30043 9344 41 0,'0'13'20'0,"0"9"-19"0,0-16 30 16,0-3-31-16,0 3 1 15,0-2 0-15,0-4 0 16,0 0 0-16,0-10 0 16,0-2 0-16,0-1 1 15,0-3-1-15,7 1 0 16,0-1-1-16,0 0 0 0,0 1-1 15,3-1 0-15,4 0 1 16,1 4 0-16,-5-1 0 16,1 10 1-16,-1 3 1 15,1 3 0-15,-4 7 0 16,4 2 1-16,-4 1-2 16,-4 9 1-16,4-3-1 15,0-1 0-15,-3 1-1 16,3 0 1-16,0-6-3 15,0-1 1-15,0-6-6 16,4-3 0-16,3-9-8 16,3-9 1-16</inkml:trace>
  <inkml:trace contextRef="#ctx0" brushRef="#br1" timeOffset="-194698.529">30441 9225 36 0,'0'19'18'0,"-7"12"-11"0,7-24 24 15,-3 2-27-15,-1 7 0 16,1 2 0-16,-1-2 1 16,1 0-7-16,-1-7 0 15,4 4-1-15,0-7 1 16,7-9-12-16,0-10 1 0</inkml:trace>
  <inkml:trace contextRef="#ctx0" brushRef="#br1" timeOffset="-194285.081">30406 9090 33 0,'7'0'16'0,"11"-19"-19"16,-8 13 18-16,4-3-22 16,7-10 1-16,-3-9-4 15,0-4 0-15,-1-5 13 16,1-10 0-16,-7 6-8 16,3 3 0-16,0 4 4 15,-4 6 1-15,1 6 3 16,0 3 0-16,-1 9 3 0,1 4 0 15,-1 6 1-15,1 10 1 16,0 12-1-16,-4 6 0 16,-4 6-1-16,1 10 1 15,-4 0-2-15,0 22 0 16,0 3-2-16,0 3 1 16,3-3-2-16,-3-13 0 15,0-5-4-15,0-14 1 16,0-15-4-16,0-12 1 15,0-10-4-15,0-10 0 0,-3-2-5 16,-4-4 1-16,-4 0 1 16,0-9 1-16</inkml:trace>
  <inkml:trace contextRef="#ctx0" brushRef="#br1" timeOffset="-193923.353">30596 9178 40 0,'4'13'20'0,"24"-13"-24"15,-14 0 44-15,4 0-37 16,10 0 0-16,7 0 2 16,4 0 1-16,4-3-7 15,-5-1 0-15,-2 1 4 16,-5 0 0-16,-6 3-1 16,-4 3 0-16,-3 0-3 15,-11-3 1-15,-4 4-2 16,-3-1 1-16,-3 3-3 15,-1-3 0-15,1 3-1 0,-1-3 0 16,-3 4 0-16,4-1 1 16,3 7 1-16,3-4 1 15,8 3 4-15,-1 1 0 16,5 3 2-16,-5-4 1 16,1 4 0-16,-1 0 0 15,-3-4-1-15,-7 4 0 16,-7 0-4-16,-3-4 1 15,-8 1-9-15,-3-4 1 0,-4-6-8 16,8 0 0-16</inkml:trace>
  <inkml:trace contextRef="#ctx0" brushRef="#br1" timeOffset="-193503.042">31785 9548 38 0,'-7'0'19'0,"0"-31"-15"0,7 18 27 15,0-6-30-15,-3-12 1 16,3-13 1-16,0-3 0 16,3-9-4-16,4 2 0 15,4-2 3-15,3-1 0 16,4 4-1-16,-1 9 1 15,4 7 0-15,1 8 0 16,-5 7-1-16,-3 7 0 0,0-1-4 16,-7 13 0-16,-3 16-7 15,-4 2 0-15,-4 4-5 16,-10-3 1-16</inkml:trace>
  <inkml:trace contextRef="#ctx0" brushRef="#br1" timeOffset="-193277.726">31634 9379 48 0,'7'19'24'0,"7"-23"-24"16,-7 4 46-16,0-3-44 16,3 0 0-16,-2-3 2 15,2 0 0-15,4 3-6 16,0-7 1-16,4 1 1 15,3-1 1-15,4 4-6 16,0-3 0-16,-4-1-9 16,-4 7 1-16,4-6-3 0,1 2 0 15</inkml:trace>
  <inkml:trace contextRef="#ctx0" brushRef="#br1" timeOffset="-192978.479">31983 9479 39 0,'3'31'19'0,"4"-9"-18"0,-7-18 34 0,0-4-34 16,0 0 0-16,0 0 3 16,0-13 0-16,0-3-5 15,0 1 1-15,0-1 2 16,4-6 1-16,-1 0-1 15,5 3 0-15,-5 0-1 16,4 1 0-16,4 5-2 16,3 1 1-16,0 5-3 15,4 1 1-15,3 3-5 16,0 3 1-16,0 0-8 16,0 0 1-16,-3-3-1 15,0-7 1-15</inkml:trace>
  <inkml:trace contextRef="#ctx0" brushRef="#br1" timeOffset="-192722.876">32339 9297 35 0,'4'0'17'0,"3"0"-16"0,-4-3 35 15,-6 3-35-15,-4 0 1 16,-4 0 0-16,-3 6 1 16,0 1-3-16,3 2 0 15,1 4 2-15,-1 5 0 16,1-2-1-16,2-3 1 15,1 2-2-15,4 1 0 16,3 0-2-16,3-1 1 16,1-2-2-16,3-4 0 0,7-2-2 15,4-7 0-15,-1-7-1 16,-2 1 0-16,-1-3-6 16,0-7 1-16,0-9 1 15,3-3 0-15</inkml:trace>
  <inkml:trace contextRef="#ctx0" brushRef="#br1" timeOffset="-192182.709">32456 9432 45 0,'7'19'22'0,"-4"-3"-26"15,-3-13 51-15,7 0-46 16,-7-3 0-16,0 0 0 15,4-6 1-15,-1-1-3 16,1 1 0-16,3 0 2 16,0-4 0-16,0 1-1 15,0 0 0-15,0-1-1 0,0 4 1 16,0 6 0-16,0 0 0 16,4 3-1-16,-4 3 0 15,0 1-1-15,0-4 0 16,0 0-1-16,0 0 1 15,-3 0-2-15,-1 0 1 16,1-3-3-16,-1 0 1 16,-3 0-2-16,0 0 1 15,4 0-2-15,3 0 0 0,0 0 0 16,0-3 0-16,0-9 2 16,0 2 1-16,0-9 3 15,4 4 0-15,-4-4 3 16,3 3 1-16,-3 4 1 15,4-4 1-15,0 3 1 16,-1 4 0 0,4 9 1-1,0 3 1-15,0 7 1 16,-3 2 1-16,0 1-2 16,3 5 0-16,0-2-1 15,0-3 0-15,0-1-6 16,4 1 1-16,-1-1-6 15,-3-2 0-15,-3-4-8 16,-11 0 0-16</inkml:trace>
  <inkml:trace contextRef="#ctx0" brushRef="#br1" timeOffset="-191387.699">30021 10072 42 0,'0'0'21'0,"-3"3"-20"0,-1-3 33 16,-3 0-33-16,-3 3 1 16,-4-3 0-16,-1 3 1 15,-6 0-4-15,4 0 1 16,3 1 2-16,-1 2 0 0,1 3-1 16,4-2 0-16,-1 2 0 15,4 0 0-15,4-2-1 16,3-1 0-16,3 0-1 15,8-3 0-15,-1-3-1 16,4 3 0-16,4-3-1 16,0 0 1-16,-4 0 0 15,3 0 0-15,1-3 0 16,-4 3 1-16,0-3 0 16,-3 3 1-16,-1 3 1 15,1 0 1-15,3 1 1 16,0 2 0-16,0 6 0 15,4 1 1-15,3 3-1 16,0-7 1-16,1 0-2 16,2-2 0-16,-3-1-6 15,1-6 1-15,-1-3-12 16,0-7 0-16</inkml:trace>
  <inkml:trace contextRef="#ctx0" brushRef="#br1" timeOffset="-189390.353">31097 9805 40 0,'4'25'20'0,"3"7"-14"0,-4-23 25 15,1 4-27-15,0 5 0 0,-4 8 1 16,0 5 1-16,0 3-8 15,0 4 1-15,-4-3 5 16,0-4 0-16,4 3-2 16,0-9 0-16,0-3-1 15,0-6 1-15,-3-3-2 16,3-4 1-16,0-6-1 16,0-3 0-16,3-12 0 15,1 2 0-15,-4-9-1 16,0-3 1-16,-4-6-1 15,-3 0 1-15,-7 3-1 16,-3 6 1-16,-4 0-1 16,-4 4 0-16,-3 5-1 15,-8 4 1-15,8 3-2 16,0 3 1-16,3 6-1 16,4 0 1-16,3 4 1 15,4-1 0-15,7 1 2 0,4-1 1 16,6 0 1-16,11 1 1 15,15-4-1-15,13-6 1 16,7-6-3-16,4-4 1 16,7-2-8-16,0-1 0 15,-3 4-11-15,-5-7 1 16</inkml:trace>
  <inkml:trace contextRef="#ctx0" brushRef="#br1" timeOffset="-188983.309">31873 10091 42 0,'8'6'21'0,"-5"-9"-19"15,-3 3 27-15,0 0-29 16,0 0 1-16,-7-3-1 16,-4-1 1-16,-3 4 0 15,-3 4 0-15,-4 2 1 16,-1 3 0-16,8 4 0 0,0-1 0 15,0 1 0-15,3 6 0 16,4 0-2-16,0-1 0 16,0 1-2-16,7-3 1 15,11-4-5-15,6 1 1 16,5-7-7-16,9-3 1 16,1-3-3-16,0-12 1 15</inkml:trace>
  <inkml:trace contextRef="#ctx0" brushRef="#br1" timeOffset="-188744.882">32120 10153 34 0,'15'-12'17'0,"-1"6"-15"0,-14 6 33 0,0 0-33 15,0 0 0-15,0 0 0 16,-4 0 1-16,-3 0-3 16,-7 3 0-16,-4 3 2 15,1 0 1-15,-1 0-1 16,0 4 0-16,1 6-1 15,3-1 0-15,3 4-2 16,4 0 0-16,3 0-1 16,8-4 0-16,3-5-2 15,7-4 0-15,4-6-6 16,3-6 1-16,4-10-3 16,-4-3 1-16</inkml:trace>
  <inkml:trace contextRef="#ctx0" brushRef="#br1" timeOffset="-188399.53">32216 10238 39 0,'3'6'19'0,"1"7"-21"0,-4-13 35 16,0 0-34-16,0 0 1 15,0-6 0-15,3-4 0 16,1-2 0-16,-1-1 0 0,1 7-1 15,-1-4 1 1,1-2 0-16,-1-1 0 0,4 1 2 16,4-1 0-16,0 4 2 15,-1 3 0-15,4 2 0 16,0 8 1-16,1 2-1 16,-1 0 0-16,-4 3-2 15,1 7 1-15,-4 0-3 16,0 0 0-16,0 2-2 15,0-2 1-15,-3-3-5 16,3-4 1-16,0-3-9 16,0-6 0-16,3-9-1 15,4-7 0-15</inkml:trace>
  <inkml:trace contextRef="#ctx0" brushRef="#br1" timeOffset="-188144.283">32544 10062 38 0,'10'10'19'0,"8"21"-17"0,-11-21 38 16,-3 8-37-16,3-8 0 16,-4 5 1-16,4 4 1 15,-3 0-6-15,-1 0 1 16,1-3 4-16,-1-4 1 16,1 1-1-16,-1-7 1 15,4-3-2-15,4-9 1 16,3-7-1-16,4-2 0 15,3-4-2-15,0-6 1 16,-3-4-5-16,-1 1 1 16,-3-3-8-16,-3 3 0 0,0-4-9 15,3 4 1-15</inkml:trace>
  <inkml:trace contextRef="#ctx0" brushRef="#br1" timeOffset="-187603.832">33013 7905 42 0,'7'28'21'0,"14"-3"-18"0,-10-9 29 0,3 12-31 16,7 16 1-16,7 16 3 16,11 6 0-16,3 12-6 15,-6 25 1-15,10 20 3 16,6 12 0-16,5 21-1 15,-4 1 1-15,0 6-3 16,-14-22 0-16,-11 4-1 16,-14-8 0-16,-14-8 0 15,-7-10 0-15,-18-12-2 16,-14-4 0-16,1-5-12 16,-1-8 1-16,-11-8 0 15,4-19 0-15</inkml:trace>
  <inkml:trace contextRef="#ctx1" brushRef="#br1" timeOffset="55232.208">14863 6146 0,'0'0'16,"0"0"-1,0 0 1,98 37 0,-6-5-1,39 15 1,-43-13-1,-4-12 1,43 28-16</inkml:trace>
  <inkml:trace contextRef="#ctx0" brushRef="#br1" timeOffset="-185395.812">20158 10969 24 0,'7'3'12'0,"14"-16"-6"16,-14 13 12-16,0 3-14 0,4-3 1 15,-1 0 3-15,1-3 1 16,3 3-11-16,0 0 0 16,4 0 7-16,-1 0 0 15,4-3-3-15,4 3 1 16,3-3-2-16,8 0 1 15,6 0 0-15,-3 3 0 16,0-3 0-16,-4-1 1 16,0 1-1-16,4 3 0 15,7 0-1-15,3 0 0 16,1 0-1-16,3 0 0 0,-1-3 0 16,8 3 1-16,-3-3 0 15,-8-3 0-15,4 3 0 16,4-1 0-16,6-2-1 15,-3 3 1 1,39 3-1 0,-7-3 1-16,-11 0-1 15,0-3 1-15,0 6-1 16,0 0 1-16,-3-4-1 16,6 4 1-16,-6 0-1 15,-7 0 0-15,-1 0 0 16,4 4 1-16,4-1-1 15,-4 0 0-15,4-3 0 16,-1 0 0-16,-6 0 0 16,-4-3 0-16,3 3-1 15,8 0 1-15,0 0 0 16,3-3 0-16,-4 3 0 0,1-4 1 16,-8 4-1-16,5-3 0 15,2 0 0-15,4 0 0 16,-3 0 0-16,-1 0 0 15,1-4 0-15,-11 1 0 16,0 3 0-16,11-3 1 16,-1-1-1-16,-3 4 1 15,4 0-1-15,0 0 0 16,-8-3 0-16,-3 0 0 16,0-1 0-16,11 1 0 0,-4-3 0 15,0-1 0-15,0 4 0 16,0 0 1-16,-7-4-1 15,-3 4 1-15,6 3-1 16,-3-7 1-16,4 4-1 16,-1 3 1-16,1 0-1 15,0 3 1-15,-4-3-1 16,-4 0 1-16,1-1-1 16,-1 4 1-16,1 0-1 15,-1 0 0-15,4 4 0 16,0-8 1-16,-3 1-1 15,-1 0 0-15,-10 3 0 16,4 0 0-16,2 0 0 16,-2 3 0-16,-1-3 0 15,1 0 0-15,3 0 1 16,0-3 0-16,0 6 0 0,-7-3 1 16,-7 0-1-16,-1 0 0 15,5 7 0-15,3-4 1 16,-4 0-2-16,0-3 0 15,4 3 0-15,4 0 1 16,-4-3-1-16,-4 0 1 16,-3 0 0-16,-4 0 0 15,-6-3-1-15,-1 3 0 16,4-3 0-16,-1 6 0 16,-2 0 0-16,-1-3 0 15,-3 0-1-15,-4-3 1 0,0 3 0 16,-7 0 1-16,-3 0-3 15,-4 0 0-15,0 0-3 16,-3 0 1-16,-1-3-14 16,1-3 0-16,0-1-1 15,-1 1 1-15</inkml:trace>
  <inkml:trace contextRef="#ctx0" brushRef="#br1" timeOffset="-184451.103">23125 10661 28 0,'0'0'14'0,"0"-6"-5"16,0 6 21-16,0 0-24 16,0 0 0-16,0 0 3 15,3 3 0-15,1 3-11 16,-1 1 0-16,1 2 8 15,-1 1 0-15,1 5-3 16,-1 7 1-16,1 6-2 16,3 13 0-16,-4 0-1 15,1 12 0-15,-1-6-1 16,1 0 1-16,0 3-3 16,-1-6 1-16,-3-3-4 0,0-6 0 15,0-10-7-15,0-3 0 16,0-7-5-16,7-11 1 15</inkml:trace>
  <inkml:trace contextRef="#ctx0" brushRef="#br1" timeOffset="-183610.443">23294 11508 43 0,'0'-3'21'0,"3"-13"-25"0,-3 16 38 16,0-6-34-16,0 0 1 0,-3-1 0 15,-4 4 1-15,-4 0-2 16,1 3 0-16,-4-3 1 16,-1 3 1-16,1 3-1 15,0 0 0-15,0 4-1 16,0 5 0-16,3 4-1 16,1-1 0-16,3 4-1 15,0-3 1-15,3-4-1 16,4 4 1-16,4-3 0 15,3-1 1-15,3 1-1 16,1-7 1-16,3-6-1 16,0-3 1-16,4-7-1 15,-1 1 0-15,1-3 0 16,-4-1 1-16,0-3 0 16,0 4 0-16,1-1 0 0,-5 4 1 15,1-1 1-15,-1 1 0 16,1 6 1-16,-4 3 0 15,0 3 0-15,0 10 1 16,0 2 0-16,0 7 0 16,0 0-2-16,0-3 0 15,-3 3-2-15,3-3 0 16,0-4-10-16,0-5 1 16,0-7-7-16,0 0 1 15</inkml:trace>
  <inkml:trace contextRef="#ctx0" brushRef="#br1" timeOffset="-182649.319">27552 10505 28 0,'0'6'14'0,"0"-9"-1"0,0 6 17 0,0-3-27 16,0 0 1 0,0 0 4-16,0 3 1 0,0 3-10 15,0 0 0-15,0 7 8 16,0 12 0-16,0 6-3 16,0 1 1-16,0 9-2 15,3 3 1-15,-3 9-2 16,0-3 0-16,0-3-2 15,0-3 0-15,4-10-1 16,-4-5 1-16,0-11-5 16,0-5 0-16,0-7-13 15,0-12 1-15</inkml:trace>
  <inkml:trace contextRef="#ctx0" brushRef="#br1" timeOffset="-181146.129">27270 11470 49 0,'7'7'24'0,"3"2"-29"0,-3-6 45 0,4 3-40 16,3 1 1-16,4-1-2 15,3-3 1-15,4-3-3 16,-1 0 0-16,1-3-9 16,-4-3 0-16,4-7-2 15,-4 1 1-15</inkml:trace>
  <inkml:trace contextRef="#ctx0" brushRef="#br1" timeOffset="-180922.647">27421 11392 47 0,'-10'28'23'0,"-4"-12"-28"0,14-10 47 16,0 4-41-16,0 5 1 15,-4 7-1-15,1 6 0 16,-1 1-3-16,4 2 0 15,0-3-4-15,4 0 1 16,-1-9-9-16,4-9 0 16</inkml:trace>
  <inkml:trace contextRef="#ctx0" brushRef="#br1" timeOffset="-180621.773">27690 11401 38 0,'-8'54'19'0,"8"8"-22"15,0-43 27-15,0 3-24 16,0-3 1-16,0-3-3 16,0-4 0-16,0 1 0 0,0-10 0 15,0-13-6-15,4-8 0 16,0-7-2-16,-1-4 0 16</inkml:trace>
  <inkml:trace contextRef="#ctx0" brushRef="#br1" timeOffset="-180142.598">27700 11248 40 0,'7'6'20'0,"-3"-6"-23"0,-4 0 42 0,3-6-37 16,4-1 1-16,0 1 3 15,4-3 0-15,3 3-7 16,0-1 0-16,0 1 5 15,4 0 0-15,-4-1-1 16,0 4 0-16,4 0-1 16,-1 3 1-16,1 0-1 15,0 3 0-15,-4 4-2 16,0-1 1-16,-4 3-1 16,-2 4 1-16,-8-1-2 15,-4 1 0-15,-7 3-1 16,-3 2 1-16,0 1-1 15,0 3 1-15,0-3-2 16,0-7 1-16,0 1-1 16,0-4 1-16,0-2 0 15,3-1 1-15,4 0 0 0,0-3 0 16,3 4 1-16,4-1 0 16,0 3 1-16,4 1 1 15,3 2 0-15,3 4 1 16,1 3-1-16,3 3 1 15,4 0-1-15,7 3 1 16,-1-6-2-16,4-4 0 16,-3 1-6-16,0-4 1 15,-8 4-13-15,1-10 0 16</inkml:trace>
  <inkml:trace contextRef="#ctx0" brushRef="#br1" timeOffset="-178730.974">20130 10696 44 0,'0'3'22'16,"0"-3"-12"-16,0 0 23 0,0 0-30 15,3 3 0-15,-3 0 3 16,0 4 1-16,-3 14-7 15,-1 1 0-15,0 16 5 16,4 9 1-16,0 10-2 16,0 2 0-16,0 7-2 15,4-10 0-15,0-5-6 16,-1-8 1-16,-3-8-13 16,0-10 0-16,-3-19-3 0,-1-9 0 15</inkml:trace>
  <inkml:trace contextRef="#ctx0" brushRef="#br1" timeOffset="-176539.495">27016 11458 30 0,'7'0'15'0,"0"-13"-6"15,-4 7 17-15,-3 0-24 16,0-1 1-16,0 1 0 16,-3 0 0-16,-1 0-4 15,1-1 0-15,-4-2 3 16,-4 3 0-16,4-1-1 16,-3 1 0-16,-5 0-1 15,1 0 1-15,-3 6-1 16,3 3 1-16,-1 6 0 0,1-3 0 15,4 4 0-15,-1-1 0 16,4 1 0-16,4 2 0 16,3 1-2-16,0 2 1 15,7 1-1-15,3 0 0 16,1-1 0-16,-1 1 0 16,1-3 0-16,0-1 0 15,-1-2 1-15,-3-4 0 16,0-6-1-16,7-6 1 15,-3-4 0-15,0-2 0 16,-1-1 0-16,1 1 0 16,-1 2 0-16,-3 1 0 0,4 3 2 15,-4-1 0-15,4 7 0 16,-4 3 0-16,3 4 0 16,-3 5 1-16,4 1-1 15,-4 2 0-15,3 4-1 16,1 0 0-16,0 0-1 15,-1-3 1-15,4-1-7 16,0 1 1-16,-3-4-9 16,-4-2 0-16</inkml:trace>
  <inkml:trace contextRef="#ctx0" brushRef="#br1" timeOffset="-175233.048">19844 11423 39 0,'-7'13'19'0,"3"-4"-12"0,4-9 20 16,-3 3-25-16,-4 1 0 15,-4-1 1-15,-3 0 0 16,-4 0-4-16,-3 3 1 15,3 1 2-15,1 2 0 16,3 0-1-16,0 4 1 16,3-7-2-16,4 4 1 15,3 2-2-15,4 4 1 0,4-1-2 16,3 4 0-16,0 0-1 16,4-3 1-16,-1-4 0 15,4-2 0-15,0-4 0 16,1-6 1-16,-1-3 1 15,0-7 1-15,0 1-1 16,-4-7 1-16,1 4 0 16,0-1 0-16,-4 4-1 15,0-1 1-15,0 1 0 16,0 3 1-16,0-1-1 16,0 7 0-16,0 0 0 15,0 0 0-15,-3 4 0 16,-1-1 0-16,1 0-1 15,-1 0 1-15,1 6-1 16,-1 4 1-16,4-4-1 0,0 4 1 16,0-4-1-1,4 4 0-15,-4-4-2 0,0-2 0 16,4-1-6-16,3-3 0 16,0-6-6-16,4-7 1 15</inkml:trace>
  <inkml:trace contextRef="#ctx0" brushRef="#br1" timeOffset="-174962.473">20144 11477 37 0,'3'3'18'0,"-6"9"-11"15,3-12 28-15,0 0-31 16,3 3 1-16,-3-3 1 16,7 0 1-16,4-3-9 15,3 0 0-15,4 0 4 16,3 3 0-16,7-6-6 16,4 3 1-16,-4-4-9 15,0 1 0-15,0-10-4 16,-3 1 1-16</inkml:trace>
  <inkml:trace contextRef="#ctx0" brushRef="#br1" timeOffset="-174257.147">20602 11477 34 0,'11'34'17'0,"-4"19"-22"0,-4-40 28 0,1 3-24 15,-1-4 1-15,1 1-1 16,0-4 0-16,-4-3 1 15,0 1 0-15,0-7-2 16,0 0 0-16,0-10-3 16,0-2 0-16,-4-4-2 15,0 0 0-15,1 1-1 16,-1-1 1-16,1 0 0 16,-1 1 1-16,1 2 8 31,28 32-2-31,-43-57 6 15,25 23 0-15,0-1 2 16,0 3 0-16,0 4 2 16,0 0 1-16,0-1-4 0,0 4 0 15,-3 3-3-15,3-7 1 16,3 4-2-16,5 0 1 16,2 3-1-16,4 0 0 15,1-1 0-15,2 1 1 16,-3 6-1-16,1 1 1 15,-8 5-1-15,-4 0 0 16,-3 7-3-16,-7 0 1 16,-7 6-3-16,0 3 1 15,-3 0-3-15,-8-3 1 16,0-3-1-16,1-1 1 16,-1-5-1-16,4-4 0 0,3-2 1 15,1-1 1-15,3-6 1 16,3 3 1-16,4-3 1 15,11 3 1-15,6 3 1 16,8 4 1-16,0-4-2 16,3 0 1-16,0 1-4 15,0-1 1-15,1 3-13 16,6-2 1-16</inkml:trace>
  <inkml:trace contextRef="#ctx0" brushRef="#br1" timeOffset="-172558.927">20108 10006 24 0,'4'12'12'0,"3"4"-4"16,-4-13 6-16,1 7-12 15,0 2 1-15,-1 1 1 16,-3 6 0-16,0-7-5 16,-3 13 1-16,-1 3 3 15,0 4 0-15,-3 2-2 0,0-5 1 16,4-4-5-16,-1-3 1 15,1-4-8-15,3-2 0 16</inkml:trace>
  <inkml:trace contextRef="#ctx0" brushRef="#br1" timeOffset="-171689.195">20189 10172 29 0,'11'-6'14'0,"3"15"-16"16,-7-9 19-16,0-3-17 15,4 3 0-15,-1-3 1 16,8 3 1-16,-4 0-2 16,0 0 1-16,4 0 1 15,0 0 0-15,-1 0 0 0,4 3 0 16,4-3 0-16,0 3 0 15,7 0-1-15,-1-3 0 16,1-3 0-16,0 3 1 16,0 0 0-16,-8 0 0 15,4-3-1-15,4 3 1 16,3-3-1-16,8 3 1 16,-4 0-2-16,3 0 1 15,0 0-1-15,4 0 0 16,4 0 0-16,-1 0 1 15,-3 0 0-15,-7 0 0 0,-1-3-1 16,5 0 1-16,3 0-1 16,-1-1 1-16,-2-2 0 15,-1 3 1-15,0 0-1 16,4 0 0-16,7-3 0 16,-3-1 1-16,-5-2-2 15,1 3 1-15,-10-1-1 16,2 1 1-16,5 0-1 15,3 3 0-15,-4-1 0 16,0-2 0-16,4 0 0 16,4 0 0-16,-1 3 0 15,0-4 0-15,-3 4 0 16,0 0 0-16,-7 3 0 16,0 0 1-16,-1 0-1 15,5 0 0-15,-1 3 0 0,0 0 0 16,1 0 1-1,-1 1 0-15,0-1-1 0,1 0 0 16,-1 0 0-16,0 0 1 16,-3 0-1-16,-3 0 1 15,-5 0-2-15,-2 1 1 16,-8-1 0-16,-4-3 0 16,4 3 0-16,-3-3 0 15,0 0-2-15,-1 0 1 16,-2 0-4-16,-1 0 0 15,3 0-9-15,-3-6 1 0</inkml:trace>
  <inkml:trace contextRef="#ctx0" brushRef="#br1" timeOffset="-171312.344">23079 9846 38 0,'10'3'19'0,"-10"-3"-17"0,0 3 28 16,0 4-27-16,-3-1 1 16,-1 3 1-16,1 4 1 15,-1 6-8-15,1-4 1 16,-1 10 3-16,1 7 1 16,3 5-3-16,0-2 0 15,-4 2-3-15,4 4 1 16,0-13-7-16,4-6 1 15,-1-12-6-15,-3-10 1 16</inkml:trace>
  <inkml:trace contextRef="#ctx0" brushRef="#br1" timeOffset="-170233.562">21340 9448 47 0,'17'9'23'0,"-3"23"-24"15,-10-23 41-15,-4 7-40 16,-4 9 0-16,1-6 0 15,-4-1 0-15,0 4-2 0,0 3 1 16,0-3-1-16,-4-3 0 16,4-6-2-16,0-4 1 15,0-6-1-15,3-3 1 16,1-6 0-16,-1-7 0 16,4 1-1-16,0-1 0 15,0-2 1-15,0-1 0 16,0 0 0-16,4-3 1 15,-4 4 1-15,7-1 1 16,0 0 2-16,0 1 0 0,3 2 0 16,1 1 0-16,3-1 1 15,0 4 0-15,4-1 0 16,0 1 0-16,3-4 1 16,7 1 1-16,0-1 0 15,0 10 0-15,1 0-1 16,-5 3 1-16,-6 3-2 15,-4 0 0-15,-3 0-2 16,-4 4 0-16,-7 2-1 16,-7 1 0-16,-4 2-2 15,-3-3 1-15,-4 1-1 16,1-4 0-16,-1 0-1 16,0-2 0-16,4-1 0 15,0 0 0-15,0 3 0 16,3 0 1-16,1 1 0 15,-1-1 0-15,8 6 3 16,-1 1 1-16,8 3 1 0,6-7 0 16,1 4 1-16,3-1 1 15,0 10-2-15,4-3 1 16,-1 0-5-16,1-4 0 16,3 4-13-16,0-9 0 15</inkml:trace>
  <inkml:trace contextRef="#ctx0" brushRef="#br1" timeOffset="-166899.661">27464 8570 13 0,'-32'-7'6'0,"-7"7"1"16,29-3 6-16,-4 0-11 16,-1-6 0-16,1-1 1 15,-3 1 0-15,-8 3-4 16,-7-1 0-16,-3-2 3 15,-7 0 0-15,-4-4-1 16,-4 1 0-16,-3-4-1 16,-7 3 1-16,0-2-1 15,1-1 1-15,-9 0 0 16,-6 1 0-16,0 2-1 0,-7 1 1 16,4-4 0-16,-5 3 0 15,1 7 0-15,-7 0 0 16,0-1 0-16,-7 4 0 15,6 3-1-15,1 3 0 16,0 1 0-16,-4-4 1 16,1 3 0-16,-8 0 0 15,4 0 0-15,3 0 0 16,-7 10 0-16,0-4 1 16,1 4-1-16,-8-1 0 0,14-2-1 15,0 5 1-15,-7-2-1 16,4-1 1-16,-11 1 0 15,11-1 0-15,7-2-1 16,-4-1 0-16,-3-2 0 16,3 5 1-16,-7-3-1 15,4 7 0-15,11-3 0 16,-5-1 1-16,1 4-1 16,0-4 1-16,0 1-1 15,3 3 0-15,8-4 0 16,6 4 0-1,-21 22 0 1,8-1 1-16,9 1-1 16,12-4 0-16,7 4 0 15,3 0 1-15,3-1-1 16,4-2 1-16,8 2-1 16,-1 1 1-16,7-4-1 0,4 1 0 15,0 3 0-15,10-4 1 16,4-3-1-16,3 4 1 15,4 6-1-15,0-1 0 16,4-5 0-16,-1-4 1 16,1 1-1-16,3-4 1 15,3 0-1-15,4 0 0 16,4-3 0-16,3 0 0 16,3-3 0-16,8-3 1 15,7-3-1-15,-4 0 1 0,4-1-1 16,7-2 0-16,3 3 0 15,4-1 1-15,3 1-1 16,-3 0 1-16,11 2-1 16,6 1 0-16,4-3 0 15,7 3 1-15,4-4-1 16,-1 1 1-16,-3 0-1 16,8-1 0-16,-1 1 0 15,10 9 0-15,1-9-1 16,-4 0 1-16,-3-1-1 15,7 4 1-15,0-3-1 16,6-7 1-16,5-3 0 16,-12 1 0-16,12-1 0 15,-1-3 0-15,7 3 0 16,1-3 0-16,-12 1 0 16,12-4 0-16,-1 0 0 0,1 0 0 15,2-13 0-15,-6-3 0 16,0-2 0-16,7-1 0 15,-4-3 0-15,1-3 0 16,-8 0 0-16,4 0 0 16,7 3 0-16,-7 0 0 15,-1-3 0-15,-2-1 0 16,-8 1 0-16,4 7 0 16,-4-1-1-16,0 0 1 15,0-6 0-15,-3-3 0 0,-11-1 0 16,-3 1 0-16,0 3 0 15,-4-3 0-15,0-3 0 16,-4-4 1-16,1-3-1 16,-8 4 0-16,-3-1 1 15,-7-2 0-15,-10-4-1 16,-1 7 0-16,-3-4 0 16,-1-3 0-16,-2 0 0 15,-8 1 0-15,-7-7-1 16,-7-7 0-16,-7 4 1 15,-10 0 0-15,-11 0-2 16,0 3 1-16,-11-3-5 16,-17 6 1-16,-11-10-6 15,-11 4 1-15</inkml:trace>
  <inkml:trace contextRef="#ctx1" brushRef="#br0" timeOffset="85933.105">14365 12010 0,'0'0'0</inkml:trace>
  <inkml:trace contextRef="#ctx0" brushRef="#br0" timeOffset="-155250.478">19671 13518 39 0,'14'3'19'0,"-3"-6"-8"16,-11 3 19-16,0 0-26 0,-4 0 0 15,1 0 1-15,-5 6 1 16,-6 1-7-16,-3 2 0 15,-11 7 4-15,-15-4 1 16,-6 4-2-16,-8 0 0 16,-10-4-1-16,0 1 1 15,4-4-1-15,6 0 0 16,4 1-1-16,4-1 1 16,7 1-2-16,3 2 1 15,4-2 0-15,6-4 0 16,8 0-1-16,7-3 1 0,4-3 0 15,13 3 0-15,15 4 0 16,-1 2 1-16,5 1-1 16,2 2 0-16,1 4 0 15,0 6 0-15,-8-3 0 16,1 2 0-16,-11 5-1 16,-7 5 0-16,-11 3 0 15,1 1 0-15,-11 3 0 16,-8 2 0-16,-6-2 0 15,-4-4 1-15,-3-5-1 16,3 2 1-16,0-6 0 16,1 10 0-16,2-1 0 15,5 4 1-15,2-4 0 16,5-6 0-16,6 1 0 16,4-1 1-16,7-3 0 15,3 0 0-15,4-3 1 0,4-3 0 16,6-3 0-16,4-1 0 15,8-5-1-15,6-4 0 16,7-6-2-16,11-6 1 16,3-1-4-16,-6-2 1 15,6 3-9-15,-3-1 0 16,0 1-8-16,-7 6 0 16</inkml:trace>
  <inkml:trace contextRef="#ctx0" brushRef="#br0" timeOffset="-155008.709">19286 14195 51 0,'-3'10'25'0,"-18"-1"-23"16,17 1 40-16,-3 2-41 15,0 4 0-15,-4 6 0 16,1 9 0-16,-1 0-4 16,4 1 1-16,0-4-10 15,4-6 1-15,3-9-5 16,3-7 1-16</inkml:trace>
  <inkml:trace contextRef="#ctx0" brushRef="#br0" timeOffset="-154469.743">19865 13992 52 0,'7'18'26'0,"0"-5"-32"15,-7-10 48-15,0 0-41 16,-3 0 1-16,-5 4 0 16,-2-4 0-16,-4 3-3 0,-4 0 0 31,-21 7 2-31,8 2 1 15,-5 4-1-15,8 3 0 16,3 0 0-16,8 3 0 16,3 0 0-16,7 0 0 15,0 4-1-15,7 2 1 16,10 0-3-16,11-9 0 16,7-6-5-16,4-7 1 15,0-5-10-15,3-11 0 16</inkml:trace>
  <inkml:trace contextRef="#ctx0" brushRef="#br0" timeOffset="-154079.48">19960 14333 37 0,'0'35'18'0,"4"9"-10"16,-4-41 22-16,0 3-27 15,0 4 1-15,0-1 0 16,-4-3 1-16,1 1-7 16,3-4 0-16,0-3 4 15,-4-3 0-15,4-4-3 16,4 1 1-16,3-7-2 16,3 1 0-16,1-7 0 15,3-3 0-15,0 0 0 16,0 3 0-16,0 1 1 0,0-1 0 15,1 6 3-15,-1 4 0 16,0 6 1-16,-4 3 0 16,4 6 0-16,1 6 0 15,-1 10 0-15,3 3 1 16,1 1-3-16,0 2 0 16,3 0-2-16,-4-3 0 15,1-6-10-15,0-7 0 16,3-12-4-16,-7-6 0 15</inkml:trace>
  <inkml:trace contextRef="#ctx0" brushRef="#br0" timeOffset="-153613.486">20835 13628 49 0,'-3'0'24'0,"10"-3"-26"0,-7 6 44 16,-4 0-42-16,-7 3 1 16,-3 7 0-16,0 9 0 15,-3 3-1-15,-1 16 1 16,4-4 0-16,0 4 1 15,3 6 0-15,1-3 0 16,3 0 0-16,-1 9 0 0,5-3-1 16,3-6 1-16,0-3-3 15,3-7 0-15,8-8-6 16,3-8 1-16,4-8-11 16,7-13 1-1</inkml:trace>
  <inkml:trace contextRef="#ctx0" brushRef="#br0" timeOffset="-153372.893">21181 13907 45 0,'-11'25'22'0,"-38"35"-18"15,35-42 32-15,-7-2-36 0,-8 9 0 16,-2 0 0-16,-1 3 1 16,0-2-3-16,-3-5 1 15,7-5-6-15,6 0 1 16,5-10-7-16,3-12 0 16</inkml:trace>
  <inkml:trace contextRef="#ctx0" brushRef="#br0" timeOffset="-153177.661">20870 13932 48 0,'29'31'24'0,"-5"23"-22"0,-13-42 41 0,6 4-43 16,1 6 0-16,3 3 0 15,0 3 1-15,4-3-2 16,0-3 1-16,-4-6-4 15,0-7 0-15,-3-2-11 16,3-14 1-16</inkml:trace>
  <inkml:trace contextRef="#ctx0" brushRef="#br0" timeOffset="-152922.727">21449 14004 52 0,'10'25'26'0,"12"-15"-24"0,-15-7 40 16,3 0-40-16,8 0 0 16,7 0 0-16,3 3 1 15,7 1-5-15,0-4 1 16,1-3-2-16,-8 0 1 15,4-3-7-15,-1 0 0 16,5-7-8-16,-1-2 1 16</inkml:trace>
  <inkml:trace contextRef="#ctx0" brushRef="#br0" timeOffset="-152487.82">22066 13941 45 0,'0'13'22'0,"-3"-10"-26"16,-1-3 37-16,-3 3-32 15,-3 0 1-15,-5 4 1 16,-2-1 0-16,-8 3-4 16,0 1 0-16,1 2 3 15,3-2 0-15,-1-1 0 16,8-3 0-16,4 7-1 15,3 3 0-15,3-4 0 16,8 1 0-16,6-4-1 16,8-3 1-16,3-6-1 0,4-6 0 15,3 0-1-15,-3 3 1 16,-4-1-1-16,0-2 0 16,-3 0 1-16,-1 0 0 15,-3-1 0-15,0 1 0 16,-3 3 0-16,0 3 0 15,-1 3 0-15,1 3 1 16,-4 1-1-16,0 5 1 16,-4 4-1-16,5 3 1 15,-1 3-4-15,3-4 1 0,1 1-8 16,3-6 0-16,0-7-5 16,-3-6 1-16</inkml:trace>
  <inkml:trace contextRef="#ctx0" brushRef="#br0" timeOffset="-152037.45">22334 13622 43 0,'0'12'21'0,"18"7"-17"0,-11-13 37 15,7 7-38-15,11 15 0 0,7 10 2 16,3-1 0-16,-3 7-6 16,-4 9 0-16,-7-2 3 15,-3 8 1-15,-8 13-3 16,-6 10 0-16,-4-7-6 15,-7-3 1-15,-4-6-9 16,-3-19 1-16,-4-16-4 16,4-15 1-16</inkml:trace>
  <inkml:trace contextRef="#ctx0" brushRef="#br0" timeOffset="-151601.112">22719 13628 37 0,'3'41'18'0,"4"-1"-14"0,-3-27 33 15,-4-1-36-15,0 1 0 16,0 0 0-16,0-4 0 16,0-3-1-16,0-9 1 15,0-3 0-15,0-7 1 16,4-2-1-16,-1-11 1 0,4-2-2 16,4 0 1-16,-1 0-1 15,4 3 0-15,1 6 0 16,-1 6 0-16,-4 4 1 15,4 0 1-15,-3 2 1 16,-1 7 0-16,-2 7 0 16,-1 2 0-16,3 7-1 15,4 2 1-15,0 4-3 16,1-3 0-16,-1-3-7 16,0 0 1-16,-4-4-11 15,1-6 1-15</inkml:trace>
  <inkml:trace contextRef="#ctx0" brushRef="#br0" timeOffset="-150867.014">24253 13706 53 0,'8'6'26'0,"2"23"-25"0,-6-20 41 16,-1 7-40 0,-3 6 0-16,0 6 2 0,-3 10 0 15,-1 5-4-15,-3-5 0 16,0 3 3-16,0 9 0 15,-4-3-2-15,1 0 1 16,-1-6-1-16,1-3 0 16,3-10-2-16,3-6 0 15,1-3-2-15,-1-4 0 16,8-9 0-16,-1-9 0 16,4-6-1-16,4-4 1 0,-1-2 0 15,4-1 1-15,0 0 1 16,4 7 1-16,0 3 0 15,-4-1 1-15,7 14-1 16,-3 2 1-16,-1 4-1 16,1 2 1-16,0 4-2 15,-4 0 1-15,0-3-5 16,0-1 0-16,4-8-10 16,-8-7 0-16</inkml:trace>
  <inkml:trace contextRef="#ctx0" brushRef="#br0" timeOffset="-150476.357">24751 14199 52 0,'14'12'26'0,"-7"-6"-28"0,-7-6 42 16,0 0-41-16,0 0 1 15,-3 0 0-15,-8 3 1 16,-3 1-1-16,0-1 1 15,-4 3 0-15,0 3 0 16,4 4 0-16,4 0 1 16,-1-1-1-16,4-3 0 15,4 4-1-15,3-4 1 16,7-5-1-16,3-8 0 16,4-5-1-16,4 0 1 15,0-1 0-15,-4-2 0 0,0 2-1 16,0 1 1-16,-3 6 0 15,-1 0 0-15,1 6 0 16,-1 3 1-16,1 3-1 16,-1 1 0-16,1 2 0 15,0 4 0-15,3-3-4 16,3 2 1-16,5-9-5 16,2-2 0-16,8-8-8 15,-4-5 1-15</inkml:trace>
  <inkml:trace contextRef="#ctx0" brushRef="#br0" timeOffset="-150205.646">25340 14079 30 0,'7'3'15'0,"0"-15"-10"16,-7 12 19-16,-3 0-22 0,-4 0 0 16,-4 0 1-16,-3 0 1 15,-4 0-5-15,-3 3 0 16,0 3 3-16,0 4 1 15,3-1-1-15,8 1 0 16,2 2 0-16,8 1 1 16,8-1 1-16,6-2 0 15,7 2 0-15,0 1 0 16,-3-1 0-16,-1 1 0 16,-3-1-2-16,-7 1 0 15,-7 3-6-15,-7-1 0 16,-7-2-12-16,-10-7 1 0</inkml:trace>
  <inkml:trace contextRef="#ctx0" brushRef="#br0" timeOffset="-149710.442">27277 13546 61 0,'0'16'30'0,"-4"65"-33"0,4-59 49 0,0 22-46 15,0 10 1-15,-3 8-1 16,-4 7 1-16,-4 7-2 16,4-1 0-16,0-19-6 15,0-9 1-15,0-9-11 16,0-13 1-16</inkml:trace>
  <inkml:trace contextRef="#ctx0" brushRef="#br0" timeOffset="-149094.985">27799 13612 49 0,'7'-3'24'0,"4"0"-20"0,-11 3 34 0,0-6-36 15,0 2 0-15,-4 1 2 16,-7 3 1-16,-6 3-6 16,-8 7 1-16,-3 2 3 15,0 7 0-15,-4 0 0 16,0 9 0-16,0 10-1 15,4 0 0-15,3 9-1 16,4 9 1-16,4-9 0 16,6 9 0-16,11 1-1 15,7-7 0-15,4-6-1 16,6-3 1-16,8-7-1 16,0-12 0-16,3-12-1 15,0-7 0-15,0-6 0 16,1-10 0-16,-1-6-2 0,-3-3 1 15,-4 0-3-15,0-3 0 16,0-3-1-16,-7-6 1 16,-7-4 0-16,-3-9 0 15,-4-3 1-15,-7-4 0 16,-4 4 2-16,-3 0 0 16,-4 3-3-16,1 0 0 15,-1 9-8-15,4 13 0 16</inkml:trace>
  <inkml:trace contextRef="#ctx0" brushRef="#br0" timeOffset="-148614.023">28406 13512 54 0,'-4'9'27'0,"1"-15"-32"0,3 6 49 16,0 0-43-16,-4 0 1 15,-6 0 0-15,-12 0 1 16,-6 6-4-16,-4 7 1 16,1 6 1-16,-5 6 1 15,5 6-1-15,-1 13 1 16,7 0 0-16,4 12 0 15,7 4 0-15,10-4 0 0,11-9 0 16,15-3 0-16,9 0 0 16,8-16 0-16,0-9-2 15,3-13 1-15,4-6-7 16,-4 4 1-16,-3-8-14 16,0-8 0-16</inkml:trace>
  <inkml:trace contextRef="#ctx0" brushRef="#br0" timeOffset="-148044.147">29827 11806 47 0,'-10'6'23'0,"-8"0"-11"16,11-2 27-16,-3-1-37 15,-5 3 1-15,-9 10 1 16,-1 2 0-16,-7 8-4 16,1 8 1-16,-1 7 2 15,11 12 1-15,-1 10-1 16,5 6 0-16,-1 22-1 16,11 9 0-16,0 4-2 15,7-1 0-15,11-15-2 16,3-22 0-16,7-10-4 15,7-12 0-15,0-9-12 16,1-10 0-16,2-16-1 16,1-6 1-16</inkml:trace>
  <inkml:trace contextRef="#ctx0" brushRef="#br0" timeOffset="-147697.77">29947 11903 60 0,'7'25'30'0,"-3"19"-40"16,-1-25 62-16,4 9-49 15,-3 10 0-15,-4 6 1 16,0 9 0-16,0-3-6 16,-4 10 1-16,-3-1 1 15,7-9 0-15,0-6-6 16,11-9 0-16,-4-7-13 15,4-12 1-15</inkml:trace>
  <inkml:trace contextRef="#ctx0" brushRef="#br0" timeOffset="-147262.507">30847 11928 52 0,'-4'-6'26'0,"-20"-13"-28"16,10 16 38-16,-11 3-36 15,-7 3 0-15,0 10 1 16,1 2 1-16,-1 10-2 16,0 13 0-16,-3 9 1 15,0 3 0-15,3 10-2 16,11-7 1-16,7 7-1 16,10-10 0-16,8-6-1 15,10-13 1-15,7-15 1 16,-4-16 1-16,12-10 1 15,-5-15 0-15,1-9 0 16,-11-16 0-16,-7-7 0 16,-3-9 1-16,-4 7-7 0,-4 2 1 15,-3 10-13-15,0 3 1 16</inkml:trace>
  <inkml:trace contextRef="#ctx0" brushRef="#br0" timeOffset="-146842.904">31238 11919 48 0,'11'-19'24'0,"-14"3"-19"16,-1 13 33-16,0 3-36 16,-10 0 0-16,0 6 0 15,-3 4 1-15,-12 12-4 16,-2 0 1-16,-5 6 1 15,1 10 1-15,3 5-1 16,4 5 1-16,3 5-1 0,8 0 0 16,13 4 0-1,11-10 1-15,14 0-2 16,4-13 1-16,3-9-4 0,11-15 1 16,7-10-6-16,7-3 1 15,0-13-10-15,0-12 0 16</inkml:trace>
  <inkml:trace contextRef="#ctx0" brushRef="#br0" timeOffset="-146586.75">31570 11564 67 0,'57'91'33'0,"-8"16"-42"15,-35-79 61-15,7 19-52 16,4 16 0-16,-4 6-2 16,-3 9 1-16,-15 1-3 15,-13 2 1-15,-8 4-15 16,-10-10 1-16</inkml:trace>
  <inkml:trace contextRef="#ctx0" brushRef="#br0" timeOffset="-142818.439">30314 13277 39 0,'7'3'19'0,"-7"-3"-14"16,0 0 20-16,-3-3-21 15,-1 6 0-15,-3 0 2 16,0-3 1-16,-3 0-9 16,-5 3 0-16,-9 0 5 15,-1 0 0-15,-7-3-2 16,4 3 1-16,0 4-2 16,3-1 1-16,0-3-1 15,1 0 1-15,3 0-1 16,3 4 1-16,0-1-1 15,4 3 1-15,0 1-2 16,7-1 1-16,-4 1 0 0,8-1 1 16,-1 3-2-16,4 7 1 15,-3 0 0-15,-1 3 0 16,-3-3-1-16,-7 12 1 16,-3 4-2-16,-1 2 1 15,-3 10-1-15,-4 10 1 16,4-4 0-16,0 0 0 15,3-2 0-15,0-4 0 0,8-7 1 16,3-2 1-16,3-3 0 16,1-4 0-16,3-6 0 15,7-3 0-15,0-6 0 16,7-7 1-16,4-3-2 16,3 1 1-16,3-4-5 15,1-6 1-15,0-1-11 16,0-2 1-16,-8 0-2 15,-3 3 0-15</inkml:trace>
  <inkml:trace contextRef="#ctx0" brushRef="#br0" timeOffset="-140987.65">31147 13283 42 0,'3'-6'21'0,"1"12"-15"15,-4-6 31-15,10 3-34 16,5 3 1-16,6-3 2 16,7 4 0-16,4-7-7 15,3 6 0 1,18-3 4-1,-7-3 1-15,-4 0-3 16,-3 0 1-16,-11 3-2 16,-7-3 0-16,-3 3-2 0,-11 7 0 15,-7 5-1 1,-7 4 1-16,-4 6-3 0,-6 7 1 16,3-4 0-16,-1 3 0 15,5 4 2-15,6 6 0 16,4 6 1-16,7 6 1 15,7 0 2-15,8-3 0 16,-1 1 1-16,0-1 0 16,-7-3-2-16,-7-13 0 15,-10 7-1-15,-11 0 1 0,-8-4-6 16,-6-5 1-16,0-4-11 16,-11-15 1-16</inkml:trace>
  <inkml:trace contextRef="#ctx0" brushRef="#br0" timeOffset="-140621.27">32247 13919 53 0,'-3'32'26'0,"6"12"-28"0,1-29 43 15,-4-2-41-15,0-4 0 16,0 4 0-16,0-4 0 16,0-2-3-16,0-1 0 15,0-3-10-15,0-6 1 0,-4-13-3 16,8-3 1-16</inkml:trace>
  <inkml:trace contextRef="#ctx0" brushRef="#br0" timeOffset="-140431.54">32106 13546 43 0,'14'19'21'0,"8"0"-24"16,-15-19 40-16,3 3-36 15,1-3 1-15,3-3-3 16,0 0 1-16,0 0-9 15,7-1 1-15,4 1-4 16,3-3 0-16</inkml:trace>
  <inkml:trace contextRef="#ctx0" brushRef="#br0" timeOffset="-140087.106">32635 14020 37 0,'11'31'18'0,"-7"-18"-18"0,-4-13 29 15,-4-7-28-15,1-5 0 0,-5-13 2 16,-2-16 0 0,-4-12-4-16,-4-13 1 0,-3-6 1 15,0 0 1-15,0-13-1 16,3 10 1-16,4-4-1 15,3 13 0-15,8 1 0 16,6 14 1-16,8 11 0 16,7 11 1-16,6 7-1 15,8 7 0-15,0 9-1 16,-1 9 0-16,-2 9-4 16,-5 7 1-16,-2 0-8 15,-8 6 1-15,-11 6-6 16,-6-3 1-16</inkml:trace>
  <inkml:trace contextRef="#ctx0" brushRef="#br0" timeOffset="-139861.113">32466 13691 47 0,'0'21'23'0,"21"-14"-19"0,-14-7 43 16,4 3-46-16,3 0 1 16,7-9-1-16,7-1 1 15,4-5-5-15,0 3 1 16,-7-1-13-16,-8-2 1 0,-10 2-2 16,-7 4 1-16</inkml:trace>
  <inkml:trace contextRef="#ctx0" brushRef="#br0" timeOffset="-136498.893">30021 14039 39 0,'0'15'19'0,"7"-2"-6"0,-7-13 20 16,0 0-30-16,0 0 1 15,4 0 1-15,3-6 0 16,-3-7-7-16,3-6 1 16,3-6 4-16,4-9 1 0,4-7-3 15,3-6 1-15,0-3-1 16,8-4 0-16,-1-2 0 16,0 9 0-16,0 3-1 15,0 3 1-15,-3 4-1 16,-4 5 0-16,-3 4-1 15,-4 9 1-15,0 3 0 16,-3 7 1-16,-1 6-1 16,-3 6 0-16,0 10 0 15,0-1 1-15,1 7-1 16,-5 6 1-16,1 10-1 16,-1 8 0-16,1 11 0 15,-1 5 1-15,1 7-1 16,-4-3 0-16,0 0 0 15,3-7 1-15,1-6-1 16,-1-12 0-16,1-10-3 0,-1-9 1 16,1-10-5-16,-4-9 0 15,0-6-10-15,-4-3 0 16,-6-10 0-16,-4-3 1 16</inkml:trace>
  <inkml:trace contextRef="#ctx0" brushRef="#br0" timeOffset="-136287.55">30173 13816 49 0,'7'9'24'0,"-7"4"-25"0,0-13 51 0,4 3-47 16,3 3 0-16,0 1 4 16,0-7 0-16,0 3-9 15,3 0 1-15,5 0 4 16,6 0 0-16,3-3-4 15,5 0 0-15,-1-3-8 16,-3 0 0-16,-1-10-10 16,-6 7 1-16</inkml:trace>
  <inkml:trace contextRef="#ctx0" brushRef="#br0" timeOffset="-136017.6">30621 13963 52 0,'0'41'26'0,"-14"3"-26"0,14-35 40 15,0 7-41-15,0 0 1 16,-4-1 0-16,1-2 0 16,-1 0-4-16,4-10 0 0,-3 0-11 15,3-9 1-15</inkml:trace>
  <inkml:trace contextRef="#ctx0" brushRef="#br0" timeOffset="-135702.326">30977 13490 43 0,'-7'25'21'0,"-7"19"-13"16,11-32 29-16,-1 10-35 16,1 10 1-16,-1 5 2 15,1 13 0-15,-1-2-7 0,1-1 1 16,-1-4 3-16,1-5 0 16,-1-10-8-16,4-6 0 15,0-12-10-15,4-10 1 16,3-13-1-16,0-9 0 15</inkml:trace>
  <inkml:trace contextRef="#ctx0" brushRef="#br0" timeOffset="-135117.869">30857 13484 46 0,'8'9'23'0,"2"-12"-25"0,-3 3 49 0,0-3-44 15,4 0 1-15,-1 3 4 16,5 0 1-16,2 0-10 16,4 0 0-16,8 0 6 15,-5 0 1-15,-3 0-3 16,1 3 1-16,-5 0-3 16,-3 3 1-16,-3 0-2 15,-4-6 0-15,-7 7-1 16,0-1 1-16,-4 0-1 15,1 0 0-15,-4 4-1 16,0-1 0-16,0 1-1 16,0 2 0-16,0-6-1 15,0 1 1-15,3 2-1 0,1-6 1 16,3 4 1-16,-4 2 0 16,4-3 1-16,0 1 1 15,0-1-1-15,-4 3 1 16,1-3 0-16,-1 1 0 15,1 2-1-15,3 1 1 16,0-4 0-16,0 10 1 16,3 2 0-16,4-2 0 15,1 6 0-15,2 3 0 0,4-3 2 16,0 0 0-16,0 3 1 16,-3-3 0-16,0 0 0 15,-1 0 1-15,1-3-1 16,-4 0 0-16,-7-4-2 15,0 4 0-15,-4 0-2 16,-6-3 1-16,-11-1-2 16,-8-9 0-16,-2 4-9 15,-5-1 0-15,8-12-11 16,10-6 1-16</inkml:trace>
  <inkml:trace contextRef="#ctx1" brushRef="#br0" timeOffset="107853.985">14736 13462 0,'0'0'16,"0"0"-1,0 0 1,0 0-1,0 0 1</inkml:trace>
  <inkml:trace contextRef="#ctx0" brushRef="#br0" timeOffset="-131349.611">19032 15679 59 0,'0'3'29'0,"0"0"-20"0,0-3 29 16,0 3-35-16,0 0 1 15,-3 3-1-15,-4 4 0 16,-4-4-5-16,-3 0 1 16,0 7 2-16,-4-1 1 15,-3 1-3-15,-4 0 1 16,4 2-2-16,4 4 1 16,3-6-1-16,-1-4 0 15,8 7-1-15,4-4 1 16,6 1 0-16,8 2 0 15,7 1 1-15,6 3 1 16,5 3 0-16,-1 0 0 0,0 0 0 16,-7 0 0-16,-3 0-1 15,-8 0 1-15,-6 0-1 16,-1 6 1-16,-6-3-1 16,-1 0 0-16,-3-3 0 15,-3 0 0-15,-4-6 0 16,3-1 0-16,0-5 0 15,1-1 1-15,-1-3 0 16,4 1 0-16,0-4-1 16,4 0 1-16,3 0 0 15,0-3 0-15,7-3 0 16,7-3 1-16,3-4-1 16,-2-2 1-16,13-4 0 15,7-3 0-15,4-3-1 16,0 0 1-16,-1-3-1 15,1-6 0-15,0-4 0 0,-4 1 1 16,-3 2-2-16,-4 1 1 16,1 3-1-16,-8 3 1 15,-7 3-2-15,-4 0 0 16,-6 6-1-16,-4 7 0 16,-4 6-1-16,-6 6 0 15,-1 3 1-15,1 0 0 16,-1 4 1-16,1 5 0 15,-1 7 3-15,4 7 1 16,3 2 0-16,4 0 1 0,4 1-1 16,3-1 1-16,0 0-1 15,4-6 0-15,6-6-4 16,4-6 1-16,8-7-10 16,-5-9 0-16,-3-6-4 15,1-7 1-15</inkml:trace>
  <inkml:trace contextRef="#ctx0" brushRef="#br0" timeOffset="-131034.945">19625 15998 45 0,'4'19'22'0,"-4"10"-21"15,0-26 42-15,0 0-42 0,0 0 0 16,0-3 1-16,-4 3 0 15,4-3-2-15,0-3 0 16,0-3 2-16,0-4 1 16,4 1-1-16,-1-1 1 15,1-2-1-15,3 2 1 16,3 1-1-16,4 0 1 16,4-1-2-16,0 4 1 15,3 3-3-15,0-3 0 16,0 2-3-16,0-5 1 15,0 3-6-15,1-1 0 16,-1 4-8-16,0 0 0 0,0-3 1 16,0 3 1-16</inkml:trace>
  <inkml:trace contextRef="#ctx0" brushRef="#br0" timeOffset="-130837.521">20077 16058 54 0,'3'47'27'0,"-3"-25"-36"16,0-13 58-16,0 4-49 15,0 0 1-15,0-1-1 16,0-3 1-16,0-2-3 16,0-4 0-16,0-9-7 15,0-10 1-15,0-6-7 16,-7-9 0-16</inkml:trace>
  <inkml:trace contextRef="#ctx0" brushRef="#br0" timeOffset="-130642.9">19985 15879 36 0,'3'13'18'0,"1"-7"-16"0,-4-6 24 15,7-3-27-15,0 0 0 16,4-3-4-16,-1 2 0 16,4-2-2-16,0 0 0 0,-3 0-3 15,-4-4 0-15</inkml:trace>
  <inkml:trace contextRef="#ctx0" brushRef="#br0" timeOffset="-130057.696">20193 16008 49 0,'25'22'24'0,"24"-13"-30"15,-31-6 52-15,3-3-46 16,0 0 1-16,0-6 0 16,0-6 0-16,1-4-2 15,-5 0 0-15,-3-3 1 16,-7 1 1-16,-3 2-2 15,-8 3 1-15,-3 4-1 16,0 6 0-16,-3 6 0 0,-1 3 1 16,1 7-1-16,-5 6 1 15,1 3 0-15,7 3 0 16,4 0 0-16,3 0 1 16,3 0-3-16,8 0 0 15,6-9-2-15,8-7 0 16,14-6-3-16,0-9 0 15,3-4-3-15,-3-11 1 16,0-11 1-16,-4 1 0 16,4-4 4-16,-4 1 1 15,0 2 3-15,-6 1 1 0,-8 3 4 16,-7 6 0-16,-7 6 1 16,-11 4 0-16,-6 5-2 15,-4 4 0-15,-4 3-2 16,0 7 1-16,-3 2-2 15,4 4 1-15,-1 2-2 16,4 7 1-16,0-6 1 16,7 0 0-16,3 2 2 15,8 1 1-15,6 0 0 16,1 3 1-16,6 3 0 16,5-6 1-16,-5 0-3 15,1-4 1-15,-7 1-4 16,-8 6 0-16,-10-3-6 15,-4 3 1-15,1-7-13 16,-8-5 1-16</inkml:trace>
  <inkml:trace contextRef="#ctx0" brushRef="#br0" timeOffset="-129322.442">22670 15804 52 0,'-8'13'26'0,"-2"2"-21"16,6-15 38-16,-3 3-42 15,-3 4 1-15,-1-1 0 16,-7 3 1-16,-6 4-4 15,-4-1 0-15,-1 1 2 16,1 3 1-16,0 9-1 16,3 0 0-16,4 3 0 15,3 0 0-15,4 4-2 0,4-1 1 16,3 3-3-16,3-5 1 16,11-4-4-16,18-3 0 15,7-10-3-15,6-5 0 16,1-7-2-16,0-10 0 15,3-6 0-15,1 1 1 16,-4-7 0-16,-1-6 1 16,-2 3 2-16,-5-4 1 15,-6 7 6-15,-4 4 1 16,-3-1 5-16,-4 3 1 0,-3 7 4 16,-4-1 0-16,-4 1 0 15,1 3 1-15,-4 2-3 16,-7 8 0-16,-4-1-4 15,-7 3 0-15,-3 0-2 16,-3 7 1-16,-5 2-2 16,5 4 0-16,-1-3-1 15,4 3 1-15,3 0-3 16,8 3 0-16,2-4-3 16,12 1 0-16,7-6-3 15,6-4 0-15,8-6-5 16,3-3 0-16,-3-6-3 15,0-3 1-15</inkml:trace>
  <inkml:trace contextRef="#ctx0" brushRef="#br0" timeOffset="-128106.441">22973 15977 41 0,'3'25'20'0,"-3"3"-20"0,4-19 37 16,-4 1-33-16,3 2 1 15,-3-2 2-15,0-1 1 16,4 4-10-16,0-7 0 16,-1 0 6-16,1 0 1 15,-4-3-3-15,3 1 0 16,1-1-2-16,-1 0 0 0,1-3 0 16,-4 0 0-16,7 0 0 15,0-3 0-15,0 0-1 16,3-1 1-16,1 1 0 15,0 3 1-15,-1-3-1 16,-3 0 0-16,0 0 0 16,0 0 1-16,0 3 1 15,0-3 0-15,1 3-1 16,-1 0 1 0,3 0 0-1,1 0 0-15,-1 3-1 16,4-3 0-16,-3 3 0 15,3 0 0-15,0-3-3 16,0 0 0-16,0 0-3 16,-3 0 0-16,3 0-5 15,-3 0 1-15,-1 0-9 0,1-6 1 16,0 3 2-16,-1-4 1 16,1 1 8-16,-1 0 0 15,1 0 9-15,-1 6 0 16,1-4 10-16,3-2 1 15,0 3 0-15,0-6 1 16,8-4-6-16,2 4 1 16,-6 2-5-16,-4-2 1 15,4 0-4-15,-4 2 1 16,-4 1-3-16,-3-3 1 16,0-1-2-16,-3 1 1 0,-4 3-2 15,-4-1 0-15,1 4 0 16,-1 3 0-16,-3 6-1 15,0 7 1-15,4 0-1 16,-1 2 1-16,4 1 0 16,7 3 1-16,7-4-1 15,4 1 1-15,0 0 0 16,3-1 1-16,7-5 0 16,7-4 0-16,4-3 0 15,3-3 0-15,1-3 0 16,-4 3 0-16,-4-3-1 15,-3 0 1-15,-8 0 0 16,-6 3 0-16,-4 0 0 16,0 3 1-16,-3 3-1 15,3 7 0-15,-4 9 0 0,-3 6 1 16,1 3-1-16,-1 10 1 16,-7 3-1-16,-4-3 0 15,1 2 0-15,-1-2 1 16,-7 0-1-16,-6 0 0 15,-15-10 0-15,-3-3 0 16,-8-6 0-16,1-3 0 16,7-6 0-16,3-4 0 15,4-6 0-15,10-6 0 16,8-3 0-16,3-7 0 16,10-6 0-16,11-2 0 0,11-5 0 15,10-5 0-15,8-7 0 16,-5 4 0-16,12-4-1 15,6-6 0-15,-3 4 1 16,-7-1 0-16,-4 3 0 16,-3 4 0-16,-7 2-1 15,-7 1 1-15,-8 0-1 16,-6-1 1-16,-11 10-1 16,-4 7 1-16,-6 2-2 15,-8 7 0-15,-7 9 0 16,1 3 1-16,-1 10 1 15,4 3 0-15,0 0 0 16,6 6 1-16,8 3 1 16,4 0 0-16,10 3 0 15,7-5 0-15,7-8-2 16,7 1 1-16,4-9-6 16,11-10 0-16,2-10-9 0,1-9 0 15</inkml:trace>
  <inkml:trace contextRef="#ctx0" brushRef="#br0" timeOffset="-127836.477">24546 15801 27 0,'-7'0'13'0,"0"12"-5"0,4-2 12 16,-8 2-18-16,0 4 1 15,-3 0 3-15,0-1 0 0,4 1-6 16,-1 3 1-16,4-3 4 15,0 2 1-15,7 1 0 16,11 6 0-16,3-3-2 16,3-3 1-16,-3 0-2 15,-3 0 1-15,0 3-2 16,-4-4 0-16,0 4-2 16,-4 0 1-16,-6-3-6 15,-4 0 1-15,-4-6-12 16,-7-10 0-16</inkml:trace>
  <inkml:trace contextRef="#ctx0" brushRef="#br0" timeOffset="-127326.046">26388 16077 42 0,'-7'53'21'0,"7"-28"-13"15,0-22 26-15,0 1-34 16,0-4 1-16,0-13 2 16,-4-3 0-16,-3-18-3 15,-3-16 0-15,3-4 2 16,-1-8 0-16,1-14 0 15,0-11 0-15,0-4-1 16,4 0 0-16,6 6 0 16,8 10 0-16,3 12 0 15,4 10 1-15,-1 9-1 16,1 16 1-16,0 12-2 16,-4 10 0-16,0 6-4 15,-4 6 1-15,-6 13-8 0,-8 9 1 16,-17 6-7-16,-7 7 1 15</inkml:trace>
  <inkml:trace contextRef="#ctx0" brushRef="#br0" timeOffset="-126904.375">26046 15854 59 0,'38'6'29'0,"26"10"-35"0,-46-16 56 15,13 3-50-15,12 0 1 0,6 1-1 16,0-4 0-16,1 0-1 16,-1-4 0-16,-3 1-2 15,-7-3 1-15,-4 0-4 16,-3-4 1-16,-4 1-1 16,-7 0 0-16,-3-1 0 15,0 1 1-15,-4-1 2 16,-4 1 0-16,-3 6 2 15,0 0 0-15,-7 3 1 16,-7 3 0-16,-3 0 0 16,-8 9 0-16,-3 1 0 15,0 3 1-15,0 2 0 16,3 4 0-16,0 7-1 16,8 5 1-16,-1-2-1 15,11-7 0-15,7-3-1 0,7-7 1 16,4-2-1-16,3-10 1 15,0-9-1-15,0-4 0 16,-3-5-8-16,-4-1 1 16,4-6-3-16,-1 0 1 15</inkml:trace>
  <inkml:trace contextRef="#ctx0" brushRef="#br0" timeOffset="-126648.86">26871 15967 49 0,'11'13'24'0,"3"-32"-28"16,-11 13 49-16,8-4-44 16,-1-2 0-16,5-4 2 15,-1-3 0-15,10 3-3 16,1-2 0-16,7 2 2 15,3-3 0-15,4 3-1 16,0 4 1-16,-8-4-8 16,-2 4 0-16,2-7-10 15,-2 0 0-15</inkml:trace>
  <inkml:trace contextRef="#ctx0" brushRef="#br0" timeOffset="-125913.67">29863 15205 54 0,'3'13'27'0,"-6"21"-29"16,-4-24 43 0,-4 8-40-16,-7 7 0 0,-6 10-1 15,-8 6 1-15,-7 3-2 16,-3 3 1-1,-1 9-14 1,12-15 1-16,-1-16-2 16,11-13 0-16</inkml:trace>
  <inkml:trace contextRef="#ctx0" brushRef="#br0" timeOffset="-125672.809">29492 15158 46 0,'4'6'23'0,"13"10"-22"0,-6-7 42 16,7 17-41-16,3 5 0 15,11 13 1-15,3 9 0 16,7 10-4-16,4 3 0 16,-4-4 2-16,-3-15 0 15,-7-6-5-15,-7-13 0 16,-4-9-9-16,-4-9 0 15,-2-20-3-15,-5-5 1 16</inkml:trace>
  <inkml:trace contextRef="#ctx0" brushRef="#br0" timeOffset="-125298.056">30452 15133 57 0,'10'19'28'0,"-20"3"-37"16,3-16 57-16,-4 0-48 15,-3 4 0-15,-7 2 0 16,0 4 1-16,0 3-1 15,-4 0 0-15,0-1 1 16,4-2 0-16,3-3 1 0,4 2 1 16,7-2 1-16,4-1 0 15,6 4 0-15,4 0 0 16,7-4 0-16,8 4 0 16,6-7-2-16,3 1 1 15,1-7-3-15,0 0 1 16,-4 0-5-16,0-3 0 15,-6 0-9-15,-8-3 0 16,-7 3-7-16,-7 0 0 0</inkml:trace>
  <inkml:trace contextRef="#ctx0" brushRef="#br0" timeOffset="-125087.129">30187 15657 60 0,'14'31'30'0,"7"-9"-28"16,-13-19 52-16,2 0-53 15,4 0 0-15,11-3-1 16,10-3 0-16,4-3-4 16,0-3 1-16,-7-4-14 15,-8-3 0-15,-10 4-2 16,-3 2 1-16</inkml:trace>
  <inkml:trace contextRef="#ctx0" brushRef="#br0" timeOffset="-124203.047">31108 14929 58 0,'11'47'29'0,"-8"38"-38"0,-3-60 56 16,-3 16-47-1,-5 9 0-15,5 16 0 0,-4 6 1 16,0 6-1-16,0-2 0 16,-4-14-3-16,4-12 1 15,0-12-8-15,4-13 1 16,3-12-7-16,-4-16 1 15</inkml:trace>
  <inkml:trace contextRef="#ctx0" brushRef="#br0" timeOffset="-123721.818">31069 14844 48 0,'11'7'24'0,"10"-4"-19"16,-14-3 42-16,0 0-44 16,4 3 0-16,-1-3 3 15,8 6 0-15,7-3-7 16,10 4 0-16,4-4 5 16,-1 0 1-16,5-3-2 15,-4 0 0-15,-4 0-2 16,-3-3 1-16,-8 3-2 15,-3 6 1-15,-14 13-2 16,-14 0 1-16,-17 6-2 16,-1 6 0-16,-10 4-2 15,-8-1 0-15,1-6-1 0,7 1 1 16,3 2 0-16,7-3 0 16,8 0 2-16,3-2 0 15,3-8 4-15,15 1 1 16,10 0 2-16,14 0 0 15,11 3 0-15,7 0 0 16,3 0-1-16,-3 6 1 16,-7-6-4-16,-8 6 1 15,-17-3-3-15,-17 3 0 16,-22 10-4-16,-10-4 0 0,-25-2-10 16,-3-4 0-16,-15-15-5 15,4-13 0-15</inkml:trace>
  <inkml:trace contextRef="#ctx0" brushRef="#br0" timeOffset="-123121.95">29136 15042 56 0,'14'13'28'0,"0"-7"-29"0,-10-3 50 0,-4 0-48 15,0 3 1-15,-4 1 1 16,1 5 1-16,-8 1-6 16,-7 2 1-16,1 1 2 15,-8-3 1-15,0 5-2 16,4 1 1-16,4 3-1 16,2-6 0-16,1 3 1 15,4-4 0-15,3 4 0 16,3-3 0-16,4-4 0 15,11 1 0-15,6-4 0 16,12 1 1-16,2-1-2 16,1-3 1-16,0 1-4 15,0-4 1-15,-4 0-9 16,-3 0 1-16,-8-3-9 0,-10 3 0 16</inkml:trace>
  <inkml:trace contextRef="#ctx0" brushRef="#br0" timeOffset="-122896.112">28928 15613 56 0,'3'25'28'0,"8"-3"-26"0,-8-19 46 0,-3 0-45 15,7 0 0-15,18 0 1 16,7-3 0-16,3-6-6 15,4-3 1-15,0-1-4 16,-4 1 0-16,-7-1-13 16,-10 1 0-1</inkml:trace>
  <inkml:trace contextRef="#ctx0" brushRef="#br0" timeOffset="-122476.585">28131 14948 60 0,'7'34'30'0,"-7"29"-31"0,0-38 44 0,-4 7-43 16,-3 12 1-16,0 9-1 16,-4 10 1-16,1-1-2 15,-1 7 1-15,4-3-3 16,0-3 1-16,4-16-10 16,3-13 1-16,3-18-5 15,4-16 0-15</inkml:trace>
  <inkml:trace contextRef="#ctx0" brushRef="#br0" timeOffset="-121771.001">28134 14898 24 0,'11'3'12'0,"-4"3"-5"0,-7-6 12 16,0 0-15-16,0 0 0 15,0 0 5-15,0 0 0 16,0 0-9-16,3 3 0 16,1 4 8-16,3 5 1 15,0 1-1-15,7 12 0 16,4 9-1-16,6 7 1 16,5 6-2-16,-1 6 0 15,0 13-2-15,4 10 1 0,-4-1-3 16,0 3 1-16,-10-6-4 15,-4-15 0-15,-4-10-6 16,1-13 0-16,-4-15-8 16,-3-3 0-16,-4-13-5 15,3-13 1-15</inkml:trace>
  <inkml:trace contextRef="#ctx0" brushRef="#br0" timeOffset="-121424.957">28339 15205 59 0,'-11'10'29'0,"-7"2"-26"0,11-9 54 16,-3 0-55-16,-8 7 0 15,-7-4-1-15,-6 3 1 16,-5 7-5-16,-2-3 1 0,-5 2-11 15,8-2 0-15,7 6-7 16,10-4 1-16</inkml:trace>
  <inkml:trace contextRef="#ctx0" brushRef="#br1" timeOffset="-113708.106">29372 14882 36 0,'4'-3'18'0,"-8"-22"-13"0,1 19 19 0,-1-1-23 15,-3-2 0-15,0 0 2 16,0 2 0-16,-4 1-2 16,-3-3 0-16,0 2 2 15,-3-2 0-15,-1 0 0 16,-3-1 0-16,0 4-2 15,-1 0 1-15,1-1-1 16,-3 4 0-16,-1-3-1 16,0 6 1-16,1 0-1 15,-5 3 1-15,8 0-1 16,4 0 0-16,-1 4 0 16,0-1 0-16,1 3-1 15,-5 1 0-15,5 5 0 16,-1 1 0-16,1 6 0 0,-1 0 1 15,0 3-2 1,1 3 0-16,2-3 1 0,-2 0 0 16,3 0-1-16,0 1 1 15,0-1 0-15,-1 3 0 16,1-3 0-16,0-3 1 16,4 0-1-16,-1 3 1 15,0 3-1-15,4 4 1 16,0-4-1-16,0 0 1 15,0 0 0-15,4 4 0 16,-4 5-1-16,3-2 1 0,1-1 0 16,3-2 1-16,3 2-1 15,4-6 0-15,0 4 0 16,4-4 0-16,-1 0 0 16,1-3 0-16,0-3 0 15,-1-6 1-15,4 3-1 16,-3-1 0-16,3 4 0 15,-3-6 1-15,3 0-1 16,0 3 0-16,0-7 0 16,3-3 1-16,1 1-1 15,3-1 0-15,-3-2 0 16,0-1 1-16,3 0-2 16,3 0 1-16,5 1 0 15,-5-1 1-15,1-3-1 16,0 0 0-16,-1-3 0 15,-2 0 0-15,-1 0 0 16,0 0 1-16,-3 0-1 0,-1-3 0 16,1-3 0-16,-1-1 0 15,1-2 1-15,0-3 0 16,-1-1 0-16,1-3 1 16,0-2-1-16,3-11 0 15,0-5 1-15,-3-4 0 16,-1-6-2-16,-3-6 1 15,-3-6-1-15,0-7 1 16,-1 0 0-16,1 7 0 0,-1-7-1 16,-3 0 1-16,-7 1-1 15,-3 2 1-15,-4 0-2 16,-7 7 1-16,-4 3-3 16,-3 0 1-16,-4 0-7 15,0 3 1-15,4 9-7 16,7 0 1-16</inkml:trace>
  <inkml:trace contextRef="#ctx0" brushRef="#br1" timeOffset="-112537.781">30660 14986 29 0,'7'-16'14'0,"-3"-19"-6"16,-4 26 18-16,0-4-23 16,-4-2 0-16,-3-4 2 0,0 6 1 15,0-2-7 1,0 2 0-16,-4 1 5 0,1 2 1 16,-5 4-3-16,1 0 1 15,-3-1-2-15,-1 4 1 16,-3 0-2-16,0 0 1 15,-4 3-1-15,-3 0 0 16,3 3 0-16,0 0 1 16,1 4 0-16,-1-1 0 15,-3 6-1-15,3 1 1 0,-3 3-1 16,0 2 0-16,-1 1-1 16,5 3 1-16,-1 0-1 15,0 0 0-15,8 0 0 16,-1 3 0-16,0 7 0 15,4-1 0-15,-3 0-1 16,3 4 1-16,0 2 0 16,-1 4 0-16,5 0-1 15,-1 0 1-15,4-1 0 16,0 1 1-16,0-3 0 16,0-1 0-16,-4 1 0 15,8 3 0-15,-1 0 0 16,4-4 0-16,0-5 0 15,4 2 1-15,-1 1-1 16,8-4 0-16,-4 0 0 16,4 1 0-16,-1-7 0 0,1 0 1 15,-4-3-1 1,3-3 1-16,-2-1 0 0,2 4 0 16,4-3 0-16,4 0 0 15,3-3-1-15,4-1 1 16,-1 1-1-16,5-3 1 15,2-7 0-15,5-3 0 16,2-9-1-16,1-4 1 16,-3-5-1-16,-1-7 1 0,0-3-1 15,0-7 0-15,1-5-1 16,-12 2 1-16,1-9-1 16,3-9 1-16,-3 0-1 15,-4-13 1-15,-7-3-1 16,-3-3 1-16,-1 3 0 15,-6 0 0-15,-4 0-3 16,-7 0 1 0,-4-7-11-16,1 11 0 0</inkml:trace>
  <inkml:trace contextRef="#ctx0" brushRef="#br1" timeOffset="-109625.039">29097 16127 27 0,'11'-3'13'0,"-8"0"0"15,-3 3 10-15,0 0-19 16,0 0 0-16,0 0 3 16,0 0 1-16,0-3-9 15,0 3 0-15,0 0 6 16,0 0 1-16,0 0-2 15,0 3 0-15,-3 0-2 16,-1 0 1-16,-3 0-1 16,0 3 0-16,0 1-1 15,-4-1 1-15,1 0-1 16,-4 1 1-16,-4 2-1 16,4 3 0-16,0 4-1 0,0 0 1 15,-7 3-1 1,-8-1 1-16,5-5-1 0,-5-4 0 15,5 4 0-15,-4 0 1 16,-1-1 0-16,5 1 0 16,2-1 0-16,1 1 1 15,4-1 0-15,3-6 0 16,3 1 0-16,4-1 0 16,0 3-1-16,0-5 1 15,3 2-1-15,1-3 1 16,-1 0-2-16,1-3 1 15,3 3 0-15,-4-3 0 0,4 0-1 16,0 3 1-16,0 1-1 16,0-1 0-16,0-3 0 15,0 0 0-15,0 3 0 16,0 0 0-16,0 0 0 16,0-3 0-16,0 0 0 15,0 0 1-15,4 3-1 16,-1-3 0-16,1 0 0 15,-4 0 1-15,3 3-1 16,-3-3 0-16,4 3 0 16,-1 1 1-16,4 2-1 15,0-3 0-15,4 3 0 16,3 7 1-16,7-1-1 16,0 4 1-16,4 0-1 15,3 6 1-15,1-3-1 0,-5-4 1 16,5 1-1-16,-1 0 0 15,0-1 0-15,0-2 0 16,-3-1-1-16,-4-2 1 16,-7-1-4-16,0-3 1 15,-7 1-9-15,-3-4 1 16,-8 0-10-16,4-3 1 16</inkml:trace>
  <inkml:trace contextRef="#ctx0" brushRef="#br1" timeOffset="-108243.626">30586 16287 39 0,'-4'0'19'0,"4"-3"-12"15,0 3 23-15,0 0-27 16,-3 3 1-16,-1 0 2 16,1 3 0-16,-1 1-8 15,-3-7 1-15,0 0 4 16,-3 0 1-16,-5 6-2 16,1-3 1-16,-3 3-3 15,-1 1 1-15,-7 2-1 16,4 0 1-16,-4 4-1 15,1-1 1-15,-1 1-1 0,0 3 1 32,-13-1-1-32,6 1 0 15,0 0 0-15,4-1 1 16,3-2-1-16,8-4 1 16,2 4 0-16,1-7 0 15,4 4 1-15,-1-4 1 16,4 0-1-16,0-3 0 15,3 4 0-15,1-1 1 16,-1-3-1-16,4 3 0 16,0-3-1-16,4 4 0 0,-1 2 0 15,5 0 0-15,-1-2-1 16,3 2 1-16,1 4-1 16,3-4 1-16,0 4 0 15,0-1 0-15,0 1-1 16,0 2 1-16,4 1-1 15,-4 3 1-15,0 0-1 16,0-4 1-16,0 4-4 16,4-3 0-16,-4 0-3 15,0-1 0-15,0 1-9 16,-3-4 1-16,0-8-6 16,-1 2 1-16</inkml:trace>
  <inkml:trace contextRef="#ctx0" brushRef="#br1" timeOffset="-52034.352">19085 806 25 0,'7'6'12'0,"-3"-3"0"16,-4-6 13-16,0 3-22 15,-4-10 1-15,1 4 3 16,-1 3 1-16,-3-10-9 15,0 10 1-15,-3-6 5 16,-1-1 0-16,-7 10-2 16,-6 0 0-16,-5 0-2 15,-2 0 0-15,-8 10-1 16,4 2 1-16,3 4-2 16,-3 3 1-16,-1 6-2 15,5 3 1-15,2 13-1 16,8-3 0-16,4 9-1 0,9 12 1 15,8-5 0-15,8 2 1 16,9 4 0-16,4-7 0 16,8 0 2-16,6-15 0 15,7-10 1-15,1-12 1 16,-1-7-1-16,7-9 0 16,-3-19 0-16,0-12 1 15,0 3-2-15,-11-10 1 16,-7-6-2-16,-7 7 1 15,-10-17-4-15,-11 10 0 0,-7 7-7 16,-4 2 0-16,-6 1-5 16,-1 9 1-16</inkml:trace>
  <inkml:trace contextRef="#ctx0" brushRef="#br1" timeOffset="-51703.907">18969 1241 31 0,'14'25'15'0,"4"13"-9"0,-11-22 22 16,-4 3-28-16,4 9 0 16,0-3 0-16,0 6 0 15,0 1-3-15,-3-4 0 16,-4-3-7-16,-4-16 1 15</inkml:trace>
  <inkml:trace contextRef="#ctx0" brushRef="#br1" timeOffset="-49842.798">19727 1097 46 0,'0'3'23'0,"4"4"-23"0,-4-7 41 0,-4 0-41 16,-3 0 0-16,-3 9 1 15,-4 0 0-15,-4 7-1 16,0-3 0-16,4 2 0 16,0 7 0-16,0-6 0 15,3 0 1-15,1-4-1 16,3 4 0-16,0-1 0 16,3 4 0-16,1-9-1 15,3 2 0-15,0 4 0 16,3 0 1-16,8-4-1 15,3 4 0-15,4-7 0 16,6 7 0-16,-3-7 1 16,1 1 1-16,-5-1-2 0,-6 1 0 15,-11-1-1-15,-7 7 0 16,-11 12-3-16,-3-3 0 16,-11 6-7-16,-7-6 1 15,-7-6-1-15,1-3 0 16</inkml:trace>
  <inkml:trace contextRef="#ctx0" brushRef="#br1" timeOffset="-49076.077">19491 793 19 0,'-4'0'9'0,"1"0"-2"15,3 0 13-15,0 3-14 16,-4 3 0-16,1-6 6 16,-4 4 0-16,0 2-14 15,-4 3 0-15,-3 1 10 0,-4 5 0 16,1 7-3-16,-1 3 0 16,1 0-3-16,-1-3 0 15,4 0-4-15,3 0 0 16,8-6-13-16,3-13 1 15</inkml:trace>
  <inkml:trace contextRef="#ctx0" brushRef="#br1" timeOffset="-47635.17">20133 1110 24 0,'0'0'12'0,"4"0"-3"0,-4 0 4 16,0 0-12-16,0 0 0 15,0 0 1-15,0 0 1 16,0-3-4-16,-4-7 1 16,1 10 1-16,-1-6 1 15,0 6-1-15,1-3 1 0,-1 3-2 16,1 0 1-16,-4 3-1 15,3 3 0-15,-3-6 0 16,4 3 1-16,-1 4-2 16,1-7 1-16,-1 9 0 15,4-6 1-15,-3 3-2 16,3 4 1-16,0-4 0 16,-4-3 0-16,4 3 0 15,0-6 0-15,-3 4 0 16,3 2 0-16,0-6 0 15,0 3 0-15,0 3 0 16,0-6 0-16,0 10 0 16,0-7 0-16,0 3 0 15,3 0 1-15,1 4-1 16,-1-7 1-16,4 3-1 16,0-6 1-16,0 0 1 15,0-6 0-15,0 3-1 0,0-4 1 16,-3 1 0-16,0-3 0 15,-1-4-1-15,1 4 1 16,-1-1-2-16,-3 1 1 16,0 3-1-16,4-4 0 15,-4 1 0 1,0 3 0-16,0 3 0 0,0-7 0 16,0 4 0-16,-4 3 0 15,1-4 0-15,-1 14 0 0,-3-7-1 16,0 0 1-1,0 0 0-15,0 3 0 0,0 3-1 16,0 4 1-16,0-1 0 16,3 0 0-16,1 7-1 15,3-3 0-15,0 2 1 16,0 4 0-16,3-3-1 16,4-4 1-16,0-2 0 15,4-4 1-15,-1 3 0 16,1-9 1-16,3 0-1 15,-3-6 0-15,-1 3 0 16,1-6 0-16,-4 2-3 16,-4 4 0-16,-3-6-10 15,-3 2 1-15,-4 1-1 16,-7-3 1-16</inkml:trace>
  <inkml:trace contextRef="#ctx0" brushRef="#br1" timeOffset="-46720.385">18602 1887 28 0,'7'3'14'0,"0"7"-9"0,0-16 27 16,0-1-31-16,0-2 1 0,4 6 0 15,-4 3 0-15,3-10-3 16,-2 4 1-16,-1 3 2 16,0-3 1-16,3 12-2 15,1-12 1-15,3 3 0 16,4 3 1-16,3 0 0 16,3 0 0-16,8-7 0 15,3 1 0-15,4 3 0 16,14 3 1-16,4 0-1 15,6 3 0-15,8 3 0 16,6 1 0-16,-3 2 0 16,-7 0 0-16,0 1-2 15,4-1 1-15,0-3-1 16,-4 4 1-16,-7-10-1 16,0 3 1-16,-8 3-2 15,-2-6 1-15,-8 0 0 16,-7 0 0-16,-3 0-2 15,-14 0 0-15,-8 10-1 0,-10-7 1 16,-7 13-1-16,-7-7 0 16,-7-6-1-16,-7 0 1 15,-4 0 0-15,-3 4 0 16,0-7-3-16,-1 0 0 16,-3-10-6-16,4 10 0 15,0-6-5-15,-4-3 0 16</inkml:trace>
  <inkml:trace contextRef="#ctx0" brushRef="#br1" timeOffset="-45532.014">19999 1499 19 0,'14'0'9'0,"4"9"2"15,-11-6 7-15,0 3-14 16,0-6 0-16,-4 3 2 15,4 4 0-15,-3-7-7 16,3 9 0-16,-3-9 6 16,-1 0 0-16,1 3-2 15,-4-3 0-15,0 3-1 16,0-3 0-16,0 0-2 16,0 0 1-16,-4-3-2 15,1 0 1-15,-4 3 0 16,-1 0 0-16,-2 3 0 15,-1 4 0-15,1 2 0 0,3 7 0 16,0-7-1-16,3 0 1 16,1 1 0-16,3-1 0 15,3 1 0-15,4-4 0 16,4 3 0-16,3-9 1 16,0 3-1-16,0 4 1 15,0-7-1-15,-3 3 1 16,-1-3-1-16,1-3 0 15,-4-7 0-15,0-5 0 16,-3 2-3-16,-4-3 0 16,0-2-9-16,-11-7 0 0</inkml:trace>
  <inkml:trace contextRef="#ctx0" brushRef="#br1" timeOffset="-44572.401">21459 874 46 0,'43'-9'23'0,"-15"-10"-17"16,-21 13 36-16,0 0-39 16,-3 3 1-16,-4 3 1 15,-4-7 0-15,-6 7-7 16,-19 7 0-16,-13 2 5 15,-7 0 0-15,-1 7-3 16,-3 3 1-16,-3 0-1 16,-1 0 0-16,5-1-1 0,6 4 0 15,7 7 0-15,7-11 0 16,7-2 0-16,8 3 0 16,10 0 0-16,7-1 0 15,10 1 1-15,11 0 1 16,8-3-1-16,-1-1 0 15,0-2 0-15,0 3 1 16,-6-4-1-16,-5 1 1 16,-6-1-2-16,-8 4 0 0,-6 9 0 15,-11-3 0-15,-8 6 0 16,-6-3 0-16,-4 4 0 16,1-4 1-16,-8 0-1 15,0 9 1-15,-3-6 0 16,10 10 1-16,0-3-1 15,8-1 1-15,2-9-1 16,8 3 1-16,4-9 0 16,10 0 0-16,7-3 0 15,10-4 1-15,8-6-1 16,7-2 1-16,7-4-1 16,10-4 0-16,-3-5-3 15,0 3 1-15,-7 3-9 16,-1-4 0-16,-2 4-7 15,-5-16 0-15</inkml:trace>
  <inkml:trace contextRef="#ctx0" brushRef="#br1" timeOffset="-44363.099">21368 1329 49 0,'0'38'24'0,"-21"6"-22"0,14-35 39 16,-1 7-41-16,-2 12 0 15,-1 7 0-15,1-4 0 0,3 0-5 16,3-3 1-16,4-12-11 16,0-6 1-16</inkml:trace>
  <inkml:trace contextRef="#ctx0" brushRef="#br1" timeOffset="-43853.076">21777 1285 44 0,'11'22'22'0,"-11"-25"-14"0,0 3 32 15,0 0-39-15,0 0 0 16,-4 0 0-16,-3 3 1 0,0 4-2 16,-4 8 0-16,1-5 1 15,-4 8 0-15,0-5 0 16,-1 9 0-16,5 6 0 15,-1 0 0-15,4 10-1 16,4-4 1-16,3-8-1 16,3-1 1-16,4-7-2 15,7-2 1-15,4-3-5 16,0-7 0-16,-1-3-9 16,4-6 1-16,1-6-3 15,-1-7 0-15</inkml:trace>
  <inkml:trace contextRef="#ctx0" brushRef="#br1" timeOffset="-43477.73">21883 1643 53 0,'-4'25'26'0,"1"-13"-33"0,3-5 53 15,0-4-46-15,-4 3 1 16,4-6 0-16,0 3 1 16,0-3-3-16,7-3 1 15,0-6 1-15,4-7 0 16,-4 0-1-16,7-3 1 0,-3-2-2 16,-1-1 1-16,4 3 0 15,-3 6 0-15,0 4-1 16,-1-4 1-16,1 13 0 15,-4 7 0-15,0 8 0 16,0 4 0-16,0-10 0 16,0 7 0-16,-3 3-1 15,3 0 0-15,0 6-2 16,0-6 0-16,3-7-6 16,1 4 1-16,-1-13-7 15,1-6 1-15</inkml:trace>
  <inkml:trace contextRef="#ctx0" brushRef="#br1" timeOffset="-43146.841">22486 1160 44 0,'-3'0'22'0,"-1"0"-21"0,0 0 37 15,-6 0-37-15,-4 9 0 16,-7 4 2-16,3-1 0 16,0 10-4-16,1 7 1 0,-1 5 2 15,4 10 0-15,3 9-1 16,8 7 0-16,-1-7-1 15,8-6 1-15,-1-12-3 16,1-7 0-16,6-9-7 16,8-4 1-16,0-5-7 15,-1-17 0-15</inkml:trace>
  <inkml:trace contextRef="#ctx0" brushRef="#br1" timeOffset="-42844.649">22804 1241 48 0,'0'10'24'0,"-22"-1"-25"0,12-3 42 15,-4 13-41-15,-7 3 0 16,-4 10 0-16,-3-1 1 16,-1 13-1-16,1 6 0 15,3-6 0-15,4-16 0 16,0-3-4-16,11-6 0 16,-1-6-5-16,4-7 0 15,7-16-5-15,0-8 0 0</inkml:trace>
  <inkml:trace contextRef="#ctx0" brushRef="#br1" timeOffset="-42650.613">22525 1266 39 0,'3'13'19'0,"22"28"-11"0,-18-22 34 0,4-1-40 16,-1 7 1-16,1 7 1 15,3 9 0-15,4 3-6 16,-1-16 1-16,1 6 2 15,-4-6 1-15,0-2-3 16,0-8 0-16,-3-8-5 16,-1-10 0-16,1 3-9 15,0-13 0-15</inkml:trace>
  <inkml:trace contextRef="#ctx0" brushRef="#br1" timeOffset="-42410.609">22835 1414 45 0,'7'31'22'0,"4"-28"-13"0,-11-3 33 16,7-3-40-16,0 3 0 0,0 0-1 15,7-6 1-15,4 3-4 16,3 3 1-16,7 0-3 15,4 0 0-15,0-6-10 16,-4 6 0-16,-7-7-2 16,4-2 1-16</inkml:trace>
  <inkml:trace contextRef="#ctx0" brushRef="#br1" timeOffset="-41988.987">23379 1320 44 0,'3'3'22'0,"-3"-6"-30"15,0 3 44-15,-3 3-36 16,-8 3 1-16,-3 4 2 0,-4-7 0 16,1 6-3-1,-5 7 0-15,1-1 2 0,4 4 0 16,3 3 0-16,-1 0 0 15,5-3-1-15,3 3 1 16,3-6-1-16,8-1 0 16,6-5-1-16,4-10 1 15,4-10-1-15,0 1 0 16,-1 0-1-16,1-7 1 16,-4 0-1-16,0-3 1 15,-3 7-1-15,-1-4 0 0,-3 7 1 16,1-1 0-16,-1 13 0 15,-4 4 0-15,1 2 0 16,3-3 1-16,0 13-1 16,0 0 0-16,0 0-3 15,0 0 0-15,0-4-5 16,0-5 1-16,7-7-7 16,-3-6 1-16</inkml:trace>
  <inkml:trace contextRef="#ctx0" brushRef="#br1" timeOffset="-41734.585">23442 1125 46 0,'11'25'23'0,"20"38"-21"0,-20-53 40 16,3 12-41-16,4 9 1 15,-1 3-1-15,5 7 1 16,-5 3-3-16,-6 6 0 16,-4 4 2-16,-7-14 0 15,-7 4-3-15,0-9 0 16,-4-7-5-16,-3-6 0 16,3-13-8-16,-3-9 1 15</inkml:trace>
  <inkml:trace contextRef="#ctx0" brushRef="#br1" timeOffset="-41329.92">23675 1009 39 0,'7'29'19'0,"7"5"-15"16,-10-25 28-16,-1 7-32 15,1 3 1-15,-4 0 1 16,0 0 1-16,3-4-3 16,-3 4 0-16,0-13 1 15,4 4 1-15,-4-10-1 16,3-7 1-16,4-2-2 16,0-10 1-16,0 0-1 15,0 4 0-15,4-1-1 0,0-6 1 16,-1 3-1-16,1 4 1 15,-1-4 0-15,1 9 0 16,3 4 0-16,4 6 1 16,-1 6 0-16,1 7 0 15,0-4 0-15,-1 7 0 16,-3 9-1-16,1-3 1 16,-1 3-2-16,-4 0 0 15,-3-6-7-15,-3-3 1 16,-4-7-7-16,-11-9 0 0</inkml:trace>
  <inkml:trace contextRef="#ctx0" brushRef="#br1" timeOffset="-40639.368">20652 2054 36 0,'7'25'18'0,"0"3"-12"0,-4-19 26 0,-3 4-31 16,0-1 0-16,0-2 0 15,0-1 1-15,-3 1-3 16,3-1 0-16,-4-6 1 15,4-3 1-15,0 3-1 16,0-3 0-16,4-6 1 16,3-3 0-16,0-10-1 15,-4 0 0-15,1 3 0 16,3-3 1-16,4 4 0 16,-1-1 0-16,4 7-1 15,0 6 1-15,0 3 0 16,1 12 1-16,-1 4-1 0,0 9 0 15,-4-3-1-15,1 0 0 16,0 0-2-16,-1 0 0 16,1-10-7-16,3 4 1 15,-4-13-5-15,5-6 0 16</inkml:trace>
  <inkml:trace contextRef="#ctx0" brushRef="#br1" timeOffset="-40369.316">20983 2101 42 0,'-3'-19'21'0,"10"28"-14"15,-7-9 36-15,3 6-40 16,4-15 0-16,4 9 0 15,3-6 1-15,4-4-5 16,3 4 0-16,4 3 2 16,-1-6 1-16,-3 2-7 15,-3 4 1-15,-4-3-11 16,-3 3 1-16,-4-4-2 16,-11-2 0-16</inkml:trace>
  <inkml:trace contextRef="#ctx0" brushRef="#br1" timeOffset="-40199.291">20997 2213 35 0,'0'10'17'0,"11"6"-16"0,-4-13 32 16,0 0-33-16,7-3 1 16,4 0-1-16,-1-3 1 15,5-4-5-15,2 4 0 16,-3-6-7-16,1 9 1 15</inkml:trace>
  <inkml:trace contextRef="#ctx0" brushRef="#br1" timeOffset="-39991.72">21407 2000 48 0,'-4'44'24'0,"15"22"-26"16,-11-50 42-16,-4 9-40 16,4 3 0-16,-7 6-1 15,4-8 1-15,-1 2-8 16,0-16 0-16,-3-5-6 16,4-17 1-16</inkml:trace>
  <inkml:trace contextRef="#ctx0" brushRef="#br1" timeOffset="-39033.194">21061 464 44 0,'-4'19'22'0,"-10"6"-20"0,11-22 37 0,-4 3-38 16,-4-3 0-16,0 3 1 16,-3 4 0-16,0-7-3 15,0 3 1-15,0-6 1 16,3 0 0-16,-6 0-1 15,6-9 1-15,1-7 0 16,-1 4 0-16,4-10-1 16,3 0 1-16,12 3-1 15,2 3 1-15,4 1-1 16,4 5 0-16,10 7-1 16,0-3 1-16,1 12-1 15,-1-3 0-15,0 13 0 16,-3 9 0-16,-1-6 0 15,-2 3 1-15,-1 0-1 16,-7 0 1-16,3-4 0 16,1-2 0-16,0 0-1 0,-4-7 1 15,0-9 0-15,0-9 0 16,0-1 1-16,-3 1 0 16,-8-7 0-16,-3-3 1 15,-3-6-1-15,-8-3 1 16,-3 3-1-16,-4 6 0 15,-10 10-3-15,-4 3 1 16,-6 12-9-16,-1-3 0 16,0 3-6-16,7-3 1 0</inkml:trace>
  <inkml:trace contextRef="#ctx0" brushRef="#br1" timeOffset="-37667.492">21428 2057 16 0,'-11'6'8'0,"4"-15"-5"0,4 9 8 15,3-7-9-15,0 4 1 31,-4-6 6-31,4-1 1 16,-3 4-10-16,3 6 0 16,-4 0 7-16,4 6 0 15,0-3-1-15,0 4 0 16,0 12-2-16,0-4 0 0,0 13-1 16,0-6 0-16,0 3 0 15,4 1 1-15,-4-1-2 16,3-3 1-16,4 3-1 15,0-6 0-15,0 6-1 16,4-10 0-16,3 4 0 16,4-6 0-16,3-7 0 15,0-15 0-15,0-7-1 16,0-3 1-16,-3 0-1 16,-4-9 1-16,-7-7-1 15,-7-5 1-15,-11 2-1 16,-3 0 0-16,-7 4-2 15,-4-4 1-15,-3 13-13 16,0-3 1-16,0 3-3 16,14 16 1-16</inkml:trace>
  <inkml:trace contextRef="#ctx0" brushRef="#br1" timeOffset="-36675.149">25612 545 35 0,'7'10'17'0,"0"15"-7"0,-4-16 18 16,1 4-27-16,-4 9 1 16,0-13 0-16,0 10 0 15,0 6-3-15,-4-3 0 0,1-3 2 16,-1-4 0-16,4 1-6 15,0-7 1-15,4 1-8 16,-4-10 0-16</inkml:trace>
  <inkml:trace contextRef="#ctx0" brushRef="#br1" timeOffset="-36240.874">25912 530 42 0,'14'-13'21'0,"-4"-28"-20"16,-10 32 33-16,0-4-32 0,-3-2 0 15,-8-4 0-15,-7 0 1 16,-10 0-4-16,-3 3 0 15,-8 10 2-15,0 6 1 16,0 6-1-16,-3 4 0 16,-4 15-1-16,4 3 0 15,-1 7-2-15,4 9 1 16,4-7-1-16,3 17 1 16,15-7 0-16,6 3 0 15,11 6 1-15,11 4 0 16,13-7 1-16,8 0 1 15,3-15 0-15,11-19 0 0,11-13-1 16,-1-15 1-16,-3-13-2 16,-3-10 1-16,-5-12-1 15,-9 1 0-15,-15-17-4 16,-11 4 1-16,-10-17-11 16,-7-5 0-16</inkml:trace>
  <inkml:trace contextRef="#ctx0" brushRef="#br1" timeOffset="-34017.45">26289 962 23 0,'4'47'11'0,"10"-28"3"16,-7-13 11-16,0 4-20 15,0-1 0-15,-4-9 4 16,1 3 1-16,-1-3-12 16,4-3 0-16,-3-12 7 15,3-4 1-15,-3-9-4 16,-4-4 1-16,0 1-2 16,0-19 0-16,0 12-1 15,-4-9 0-15,1-3 0 16,-1 3 0-16,-3 3-1 15,3 0 1-15,-3 0-2 0,4 16 1 16,-1 0 0-16,4 3 0 16,0 6 0-16,7 9 0 15,0 1 1-15,4 3 0 16,3-4 0-16,0 4 1 16,7 3-1-16,8 3 1 15,6 0 0-15,4 0 1 16,3 0-2-16,-3 0 1 15,-4 0 0-15,-7 0 0 16,-3 3-5-16,-7 3 1 16,-1-3-8-16,-6 4 1 0,-4 8-4 15,-4-5 0-15</inkml:trace>
  <inkml:trace contextRef="#ctx0" brushRef="#br1" timeOffset="-33793.099">26338 893 36 0,'0'16'18'0,"15"-7"-16"16,-12-9 30-16,4 4-28 16,4 2 1-16,3 3 1 15,3-9 0-15,5 3-8 16,9-3 0-16,-2 7 5 15,-1-7 0-15,0-7-7 0,0 7 1 16,-3 7-11-16,-4-7 0 16</inkml:trace>
  <inkml:trace contextRef="#ctx0" brushRef="#br1" timeOffset="-33492.743">26772 972 25 0,'4'-7'12'0,"-11"14"-6"0,3-7 8 0,1 0-13 16,-1 0 0-16,1 0 0 16,-1 0 0-16,-3 3-1 15,0 3 0-15,0-3 2 16,0 13 0-16,0-4-1 15,3 10 0-15,1-12-2 16,3-1 1-16,3 4-1 16,4-4 0-16,0-3-1 15,-3 1 0-15,3-7-2 16,0 0 1-16,4 0-4 16,-4-16 0-16</inkml:trace>
  <inkml:trace contextRef="#ctx0" brushRef="#br1" timeOffset="-33208.202">26871 1019 45 0,'11'-7'22'0,"10"-14"-26"0,-18 14 45 16,8-2-39-16,0-1 0 16,-1 4 3-16,4-3 0 15,7 6-6-15,-3-7 1 0,3 1 3 16,4 3 0-16,0 2-2 16,-1 4 0-16,1 0-8 15,-4 0 0-15,-3 0-9 16,-8-9 0-16</inkml:trace>
  <inkml:trace contextRef="#ctx0" brushRef="#br1" timeOffset="-32532.488">27633 1066 45 0,'0'41'22'0,"0"-13"-19"0,0-13 33 15,4 4-36-15,-1 0 1 0,1-10 0 16,-1 7 0-16,1-6-1 16,-1-7 0-16,4 6 1 15,0-3 0-15,4-15-1 16,3 0 0-16,0-10 0 15,0 3 1-15,0-9-1 16,1 12 0-16,-1 4 0 16,0 3 1-16,-4 6-1 15,1 6 1-15,-1 3-1 16,1 10 0-16,-4 0 0 16,-3-3 0-16,3-7 0 15,0-6 0-15,3 13 0 16,1-13 0-16,0 7 0 15,-1-4 0-15,1 0 0 16,-1-3 0-16,4-3-1 16,0 0 1-16,1-3 0 15,2 3 0-15,-3 0-1 0,0 0 1 16,1 0 0-16,-5-6 0 16,4-4-1-16,-3 1 1 15,-1 0 0-15,1-7 0 16,0 3 0-16,-4 1 0 15,0-7-4-15,0 6 1 16,0-2-8-16,0-4 1 16,0-16-4-16,0 7 0 15</inkml:trace>
  <inkml:trace contextRef="#ctx0" brushRef="#br1" timeOffset="-32112.586">28250 545 40 0,'4'35'20'0,"7"46"-26"16,-11-65 36-16,0 22-29 15,0 5 0-15,3 20-1 16,1-6 0-16,-1 2-1 16,1-15 1-16,-4-13 0 15,0-5 0-15,0-11-1 16,3-5 1-16,1-1-1 0,3-18 1 16,0 2-2-16,0-2 1 15,3 0-1-15,1-1 1 16,0 1-1-16,-1 9 1 15,1 0-1-15,-1 0 1 16,-6 9 1-16,3 7 0 16,-3-7 0-16,3 1 0 15,0-1-2-15,3 0 0 16,1 1-6-16,3-4 0 0,0-3-1 16,7-3 1-16</inkml:trace>
  <inkml:trace contextRef="#ctx0" brushRef="#br1" timeOffset="-31526.952">28628 994 26 0,'0'25'13'0,"0"-6"-10"16,0-13 26-16,-4-3-29 15,-3 3 1-15,0 4 0 16,-3-7 0-16,-1 3-1 15,1 0 0-15,2-3 0 16,1-3 1-16,0 7 0 16,4-7 0-16,-1 3 0 15,4 3 0-15,0-6-1 16,7 0 0-16,0 0 0 0,0-6 1 31,4 6-2-31,0 6 0 16,-4-3 0-16,0 13 0 15,0-4 0-15,-4 4 0 16,1 0 0-16,-1 3 1 16,4-7 0-16,1 1 0 15,2-13 0-15,4-7 0 16,4-2 0-16,3-10 0 16,7 0 0-16,0-6 0 15,4-22-1-15,-4 3 1 0,1-9 0 16,-5-6 0-16,-2-7-1 15,-5-3 0-15,-3-10 0 16,-7 4 1-16,-3-3 0 16,-1 6 0-16,-3 3 0 15,4 15 1-15,-4 17 0 16,0 8 1-16,-7 20 0 16,-4 18 0-16,1 10 0 15,3 25 1-15,-4 9-2 16,4 20 1-16,0 8-1 15,7 19 0-15,3-6-2 16,1-12 1-16,0-13-6 16,3-22 1-16,0-12-6 15,0-17 1-15</inkml:trace>
  <inkml:trace contextRef="#ctx0" brushRef="#br1" timeOffset="-31326.532">28667 909 48 0,'17'22'24'0,"29"-22"-25"0,-28 0 44 16,10-3-44-16,7-7 1 0,4-5-9 15,7 5 0-15,7-9 0 16,-4 1 0-16</inkml:trace>
  <inkml:trace contextRef="#ctx0" brushRef="#br1" timeOffset="-30925.086">29817 903 47 0,'-14'25'23'0,"-15"12"-23"0,19-21 35 16,-8 6-35-16,-10 3 0 15,-4 10 1-15,-3-1 0 0,3-6-3 16,8 1 1-16,2-11-6 15,8 1 1-15,0-6-7 16,4-20 0-16</inkml:trace>
  <inkml:trace contextRef="#ctx0" brushRef="#br1" timeOffset="-30737.978">29524 1009 39 0,'21'54'19'0,"29"8"-15"16,-36-37 29-16,10-6-34 16,5 3 1-16,2 0-4 15,1-9 0-15,-4 6-6 16,-3-13 1-16</inkml:trace>
  <inkml:trace contextRef="#ctx0" brushRef="#br1" timeOffset="-30099.914">30600 536 44 0,'3'19'22'0,"1"28"-24"16,-4-32 35-16,0 1-31 16,0 15 1-16,4 10 1 15,-1 3 0-15,4 9-5 16,0 10 0-16,0-10 4 0,0-15 0 15,-3-13-3-15,-4-3 1 16,0 0-1-16,-7-13 0 16,0 1-1-16,0-10 1 15,-4-10-1-15,0 4 0 16,-3-3-1-16,-3-1 0 16,-1-5-1-16,-3 12 0 15,3-4 0-15,1 14 1 16,3 2-1-16,-1 10 0 0,5-4 2 15,6 4 0-15,4 0 0 16,7 6 1-16,11-3 0 16,0 3 1-16,-1 0-1 15,4-6 1-15,-3-3-4 16,10-7 1-16,4-6-9 16,3-3 0-16,1-3 0 15,2-13 0-15</inkml:trace>
  <inkml:trace contextRef="#ctx0" brushRef="#br1" timeOffset="-29829.168">31023 1075 37 0,'0'6'18'0,"-10"1"-23"16,3-7 37-16,-4 3-32 16,-3-3 1-16,-11 0 1 15,4 0 0-15,0 0-2 16,0 6 0-16,3-3 1 0,0 4 1 15,4 5 0-15,4 4 0 16,-1-1-1-16,4-2 0 16,4 6-1-16,3-7 1 15,7 1-1-15,3-7 0 16,8-3-1-16,3-3 0 16,0-3-1-16,0-6 0 15,1-7-4-15,-1-3 0 16,0 4-6-16,-7 2 0 0</inkml:trace>
  <inkml:trace contextRef="#ctx0" brushRef="#br1" timeOffset="-29423.865">31090 1135 49 0,'7'15'24'0,"7"4"-24"15,-6-16 45-15,-1 4-43 16,0-4 1-16,-4 3 1 16,8-6 1-16,6-6-7 15,1-4 1-15,3 1 2 16,-3-4 1-16,-1-2-2 15,-2 5 1-15,-8-8-2 0,-7-1 1 16,-4 3-2-16,-3 7 0 16,-4-7-1-16,-3 13 0 15,0 12 0-15,4 1 0 16,-1-1 0-16,4 7 0 16,0 6 1-16,3 9 1 15,1-12 0-15,3 12 0 16,7-6-1-16,7-6 0 15,11-3-5-15,7-10 0 16,3-6-6-16,0 3 0 16</inkml:trace>
  <inkml:trace contextRef="#ctx0" brushRef="#br1" timeOffset="-29094.425">31662 931 35 0,'-4'6'17'0,"-3"22"-11"15,4-21 27-15,-8 2-33 16,1 1 1-16,-5-1 0 16,-2 3 0-16,-1 1-1 15,4 0 0-15,0-7 1 16,3 3 0-16,1 1 0 15,6 2 1-15,4 1-1 0,7 6 0 16,4-1 1-16,3-2 0 16,4 3 0-16,-1 3 1 15,-3-10-2-15,-3 1 1 16,-8-4-2-16,-3 7 1 16,-7-3-4-16,-7 2 0 15,-3 1-12-15,-4-7 1 16</inkml:trace>
  <inkml:trace contextRef="#ctx0" brushRef="#br1" timeOffset="-28071.244">32371 918 35 0,'7'10'17'0,"4"-7"-9"16,-8 3 19-16,-3-6-26 0,-3 0 0 0,-5 3 0 15,1-3 0-15,-3 7-2 16,-1-7 1-16,-3 0 1 15,0 9 0-15,0 0 0 16,3 10 0-16,1 0-1 16,3-3 1-16,0 9 0 15,3-3 1-15,1 3-1 16,-1 0 1-16,4 0-2 16,7-6 1-16,4 0-3 15,6-1 1-15,1-8-7 16,3 6 0-16,0-7-5 15,0-9 0-15</inkml:trace>
  <inkml:trace contextRef="#ctx0" brushRef="#br1" timeOffset="-27773.694">32561 1160 36 0,'7'0'18'0,"4"-6"-14"0,-11 6 29 15,0 0-30-15,4-4 0 16,-4 4 0-16,0-6 0 15,-4 3-4-15,1-3 0 16,-5-1 3-16,-2 4 0 0,-4 3-2 16,0 0 1-1,0 3 0-15,-1 4 0 0,1 2-1 16,0 7 1-16,-3 3 0 16,6-4 0-16,4 4 0 15,3 3 0-15,1 0-2 16,6-3 1-16,4-7-1 15,4-5 0-15,3-7-4 16,7-7 0-16,-3 4-8 16,0-6 1-16,3-10-2 15,-4-3 1-15</inkml:trace>
  <inkml:trace contextRef="#ctx0" brushRef="#br1" timeOffset="-27367.869">32660 1160 42 0,'7'31'21'0,"4"-6"-19"0,-8-18 41 16,1 2-42-16,-1-6 1 15,1 3-1-15,-4-6 0 16,0 0-2-16,0 0 0 15,0 0 1-15,3-6 1 16,1-3-1-16,3-1 0 16,-3-2-1-16,3-4 1 0,0-3-1 15,0 0 0-15,0 10 0 16,0-7 1-16,3 7-1 16,-3 3 1-16,1 3 0 15,-1 3 0-15,0 3 0 16,0 6 1-16,-4 7-1 15,1 3 1-15,-1-4-1 16,1 4 1-16,-4 0-1 16,0 0 0-16,3 0-3 15,1-7 0-15,-1-3-6 16,4-5 0-16,1-4-5 16,2-4 1-16</inkml:trace>
  <inkml:trace contextRef="#ctx0" brushRef="#br1" timeOffset="-27081.653">32967 1097 40 0,'21'3'20'0,"-14"38"-20"0,-3-28 34 16,-1 2-34-16,1 7 1 15,3-9 2-15,0 6 1 16,0-1-4-16,-3-2 0 15,3-3 2-15,0 2 1 16,0-5-1-16,0-7 0 16,0 3-2-16,3-15 1 15,1-1-1-15,0 10 0 16,3-9 0-16,0-1 0 0,0-5-4 16,4-4 1-16,-4 0-8 15,0 3 0-15,-4 1-3 16,-3-4 0-16</inkml:trace>
  <inkml:trace contextRef="#ctx0" brushRef="#br1" timeOffset="-26301.94">33235 1257 44 0,'18'9'22'0,"3"-15"-26"16,-14 3 42-16,4-3-38 15,-1-4 1-15,-3 1 1 16,0-10 0-16,0 3-3 16,0 7 1-16,-3-10 0 15,-4 10 1-15,0-1-2 16,-4 1 1-16,1 3-3 0,-4 6 1 16,0 6-2-16,0 3 1 15,0 1-2-15,0-1 1 16,3 10 0-16,4-10 1 15,0 7 0-15,4-6 1 16,-1-1 0-16,4 0 1 16,0-9 0-16,0 4 0 15,0 2 0-15,0-6 0 16,1 0-1-16,-8 0 1 0,3 0 0 16,1 0 0-16,-4 0 1 15,0 0 0-15,0 6 0 16,0 3 0-16,0 4 0 15,3 6 1-15,-3-3 0 16,0 9 1-16,0-3 0 16,0 3 0-16,0 0 1 15,0 9 0-15,-3-6-1 16,-4-2 0-16,-4 2-1 16,0-9 0-16,-3-4-1 15,-3-5 0-15,-1-7 0 16,0-6 0-16,4-7 0 15,4 1 0-15,6-7 0 16,4-3 1-16,7 1-1 16,4 2 1-16,3-3 0 15,7 0 0-15,-3-3 0 16,6 0 0-16,5-3 0 16,2 0 1-16,1 6-1 0,-4 1 0 15,-3-1 0-15,-4-6 0 16,-7 6-1-16,-3 0 0 15,-4 0 0-15,-4 0 0 16,1 7 0-16,-4-1 0 16,-4 7-1-16,1 6 1 15,-1 6-1-15,-3 7 1 16,0 2 0-16,4 1 0 16,-1 3-1-16,4 6 1 0,0 3 0 15,4-3 1-15,3 4-1 16,3-1 0-16,1-9-4 15,3-4 0-15,0-12-8 16,0 4 1-16</inkml:trace>
  <inkml:trace contextRef="#ctx0" brushRef="#br1" timeOffset="-25927.986">33507 846 47 0,'14'3'23'0,"14"-6"-20"0,-21 0 40 15,4 3-43-15,3-3 0 16,4 3 2-16,6-6 1 15,-3 3-3-15,-3 3 0 16,-4 0 1-16,-3-7 1 16,-1 14-1-16,-3-4 0 15,-3 6-1-15,-1 4 0 16,-3 5-1-16,-3 4 0 0,-4 4 0 16,0-1 1-16,-4 3-1 15,4-3 0-15,0-6-2 16,0 6 0-16,4 3-4 15,-1-3 0 1,4-6-8-16,4 0 0 0</inkml:trace>
  <inkml:trace contextRef="#ctx0" brushRef="#br1" timeOffset="-25700.654">33666 1392 46 0,'7'3'23'0,"0"6"-20"0,-7-2 38 16,0-7-42-16,0 0 0 15,0 0-16-15,-4-10 0 16,-3 1 12-16,4-10 0 15</inkml:trace>
  <inkml:trace contextRef="#ctx0" brushRef="#br1" timeOffset="-359.149">25083 1994 20 0,'0'-3'10'0,"0"12"-1"0,0-9 11 15,0 0-16-15,0 0 1 16,0 0 2-16,0 3 1 15,3 1-9-15,-3-4 0 16,0 3 7-16,0-3 1 0,7 0-2 16,4 0 0-16,3 3-1 15,3-3 0-15,5 3-1 16,2-3 1-16,5 0-3 16,-1 3 1-16,-4-6-1 15,1 6 1-15,-4 3-2 16,-3-3 1-16,-4 4-2 15,-7 2 0-15,-3 1 0 16,-8 5 0-16,-3 7 0 16,0 3 1-16,-4-6-1 15,-6 0 0-15,3 0 1 16,0 3 0-16,-1-4 0 16,1 4 0-16,4 0 0 15,-1-9 1-15,4 3-1 16,4-4 0-16,3 1 0 15,3-4 1-15,8 1-1 16,-1-7 0-16,4 3 0 0,0-6 1 16,8 0-3-16,2 0 1 15,1 0-4-15,0-9 1 16,-4 2-7-16,-3-2 0 47,-8-1-4-47,-3 1 0 0</inkml:trace>
  <inkml:trace contextRef="#ctx0" brushRef="#br1" timeOffset="302.195">25502 2066 34 0,'32'-22'17'0,"-11"-19"-15"15,-14 32 28-15,4-4-28 0,-4-12 1 16,0 7 2-16,-7-11 0 16,-4 10-6-16,-6 4 0 15,-11-1 4-15,-11 7 0 16,-7-1-1-16,-14 1 0 15,-3 3-1-15,-1 6 0 16,1 12-1-16,-1 7 1 0,-3 3-2 16,1 9 0-16,2 7-2 15,8 6 1-15,-1 0-1 16,11 3 0-16,8 6 0 16,6-6 0-16,14 16 1 15,11-4 1-15,15-2 1 16,16 2 1-16,15-8 0 15,14-4 0-15,18-13 1 16,6-6 1-16,1-18-1 16,-4-7 1-16,-10-12 0 15,-11-10 1-15,-7-16-2 16,-15-2 1-16,-6-10-2 16,-11-4 1-16,-3-5-2 15,-11-7 0-15,-7 0-7 16,-7 10 1-16,-7 0-9 15,-7-7 1-15</inkml:trace>
  <inkml:trace contextRef="#ctx0" brushRef="#br1" timeOffset="1442.534">25894 1981 41 0,'0'4'20'0,"7"11"-18"0,-4-15 29 16,-3 10-30-16,0 5 1 15,0 14 1-15,-3-1 0 16,-1 9-3-16,4 7 1 16,0 0 2-16,0-3 1 15,0 6-1-15,4-12 0 16,-1-1-1-16,5-3 1 15,-1-9-3-15,0-3 1 16,3-6-1-16,4-7 0 16,4-6-1-16,-4-9 1 15,0 2-1-15,4-5 1 16,-1 2-1-16,-2 4 1 0,-1 6-1 16,0 0 1-16,0 6-1 15,0 4 1-15,-3-1-1 16,-1 4 1-16,1 2-1 15,-1-2 1-15,-3-1 0 16,0 1 0-16,1-4-1 16,-5 7 1-16,1-13-1 15,-4-3 1-15,3-3 0 16,1-13 0-16,-1-2 0 16,1-4 0-16,-1-3 0 15,4-10 0-15,0-9-2 16,0 10 1-16,0-1-7 15,1-2 0-15,-1-1-7 16,0-3 1-16</inkml:trace>
  <inkml:trace contextRef="#ctx0" brushRef="#br1" timeOffset="2074.285">26342 1963 43 0,'7'28'21'0,"-7"6"-24"0,0-15 34 0,4 6-31 16,-1 13 1-16,-3 6-1 15,0 0 1-15,0 3-2 16,0-3 1-16,0 0 0 15,-3-16 0-15,-1 6-1 16,4-15 1-16,-4-10-1 16,4 1 1-16,4-4-1 15,3-15 1-15,4 9-1 16,-1-10 1-16,1 4 0 16,-1 0 0-16,1 3 0 15,0-4 1-15,-1 7 0 16,1 7 0-16,-1-4 0 15,8 3 0-15,-7 3 1 16,3-2 0-16,3 2 0 16,4-6 1-16,4 4-1 0,3-4 1 15,-3-3-1 1,0-13 0-16,-4 4-1 16,-3-4 0-16,-4 1 0 0,-4-7 0 15,-3-3-1-15,0 0 1 16,-3 3-1-16,-4 3 0 15,-4 7 0-15,-3 0 0 16,-3 9-1-16,-1 9 0 16,1 0 0-16,-1 7 0 15,0-3-1-15,1 9 1 16,3 9-1-16,3-6 1 0,1 0 0 16,3-6 0-16,7-3-2 15,3-7 1-15,4 0-3 16,1-5 1-16,-1-8-7 15,0-8 1-15,3-1-3 16,-2-5 1-16</inkml:trace>
  <inkml:trace contextRef="#ctx0" brushRef="#br1" timeOffset="2448.037">26818 2427 38 0,'4'22'19'0,"-15"-13"-24"16,11-3 37-16,0-3-32 16,-3-3 1-16,3 0 1 15,3-3 0-15,1-6-3 0,-1 0 1 16,1-10 1 0,3 9 1-16,0-2-2 0,0-1 1 15,7-2-1-15,0-4 1 16,-3 3-1-16,3 4 1 15,0 2-1-15,0 1 1 16,0 9 0-16,0 0 1 16,4 9-2-16,-4 1 1 15,-3-1-1-15,-1 0 1 16,1 4-1-16,-4 9 0 16,0 0-1-16,0 0 0 0,0-3 1 15,0-1 0-15,4 1-2 16,-1-3 0-16,1-7-5 15,-1 1 1-15,1-10-6 16,0-10 0-16</inkml:trace>
  <inkml:trace contextRef="#ctx0" brushRef="#br1" timeOffset="3138.925">28000 2355 27 0,'-4'0'13'0,"4"-4"-3"0,0 4 17 16,0-3-24-16,-3 3 0 16,-1-9 2-16,-3 9 1 15,0-6-7-15,-3 6 0 16,-4 0 5-16,-1 6 0 16,-2 3-2-16,3-6 1 0,0 10-2 15,3 9 1-15,-3 3-1 16,3-6 0-16,1 6-1 15,-1-9 1-15,4 6-1 16,4-4 1-16,6-2-2 16,1-3 0-16,6-1-2 15,11-2 0-15,4-10-1 16,10 0 0-16,8-7 0 16,-8 4 0-16,0-6 2 15,1-4 0-15,-5 4 1 16,-2 6 1-16,-1-16 0 15,-4 9 1-15,-2-8 0 16,-5 2 1-16,-3 7 1 16,-3-7 0-16,-4 6 0 15,-7 1 0-15,-4 3-1 16,-6-4 1-16,-4 7-2 16,0-3 1-16,-4 6-2 0,0 6 0 15,1 4 1-15,3 2 0 16,3 10 0-16,0-3 0 15,4 3 0-15,4 3 0 16,3 0-1-16,3-6 1 16,4-3-4-16,8 2 1 15,2-11-4-15,4-1 0 16,1-3-4-16,-1-9 0 16,-4 0-4-16,1-4 0 15</inkml:trace>
  <inkml:trace contextRef="#ctx0" brushRef="#br1" timeOffset="3498.753">28349 2480 24 0,'0'3'12'0,"0"22"-2"0,0-15 18 0,0-7-26 15,0 6 1-15,0 1 2 16,4 2 0-16,-4-2-7 16,0-1 1-16,0 0 4 15,3-9 0-15,-3 4-2 16,4-8 0-16,-1-2-1 15,1-3 1-15,-1-1-1 16,4-2 0-16,1-4 0 16,-1 7 0-16,0-1 0 15,0 1 1-15,3-1 0 16,1 10 0-16,-1 0 0 16,1 10 0-16,3-1 0 0,-3 1 0 15,3 5 0-15,0 4 0 16,-3-6-1-16,3 6 0 15,-4-4-1-15,4 4 1 16,-3-3-2-16,-1-1 1 16,1-8-4-16,0-7 1 15,-1-4-4-15,1-5 0 16,-1 0-5-16,1-7 0 16</inkml:trace>
  <inkml:trace contextRef="#ctx0" brushRef="#br1" timeOffset="3798.623">28677 2474 31 0,'4'15'15'0,"3"14"-11"0,-4-20 25 0,1-6-28 15,-1 7 1-15,1 2 1 16,0 1 0-16,3 2-4 16,0-5 1-16,0 5 2 15,0-5 1-15,0-1-1 16,0 1 1-16,3-7-1 15,1 3 1-15,0-6-1 16,-1-6 1-16,1-4-1 16,-1-2 1-16,1-4-2 15,3-3 1-15,0 1-1 16,0-11 0-16,0 4 0 16,1 0 0-16,-5 0-3 15,1 6 1-15,-1 7-7 0,1-4 1 16,-1 10-8-16,-3 3 0 15</inkml:trace>
  <inkml:trace contextRef="#ctx0" brushRef="#br1" timeOffset="4095.453">29044 2580 39 0,'4'0'19'0,"-4"25"-16"0,7-12 29 0,0 3-29 15,7 6 0-15,0 3 1 16,-3 0 0-16,-1 3-6 16,-6 3 0-16,-11 1 3 15,-11-4 0-15,-3 3-9 16,-4-9 0-16,1-12-6 15,-5-10 1-15</inkml:trace>
  <inkml:trace contextRef="#ctx0" brushRef="#br1" timeOffset="4476.428">29905 1909 41 0,'7'41'20'0,"-3"19"-21"15,-1-32 34-15,-3 13-33 16,0 15 0-16,-3 4 0 15,-1 2 1-15,1 4-2 16,-1-6 1-16,4-13-6 16,-4-13 1-16,4-9-7 15,-3-15 1-15</inkml:trace>
  <inkml:trace contextRef="#ctx0" brushRef="#br1" timeOffset="4865.203">29767 2402 36 0,'18'28'18'0,"10"9"-12"0,-17-27 28 32,24 6-31-32,4-7 0 15,3 7 0-15,8-13 0 16,6 3-4-16,-3-6 0 15,-4 0 3-15,-6 0 1 0,-8 0-3 16,-7-6 1-16,-7-4-1 16,-6 1 0-16,-8 6 0 15,-11-3 0-15,-7 6-1 16,-6 0 1-16,-8 6-1 16,0 3 1-16,4 4-2 15,0 6 1-15,3 3-1 16,4 0 0-16,7 3-1 15,7 3 1-15,7-3-1 16,11 0 0-16,3-16 1 16,0-9 1-16,0-9-2 15,1-10 1-15,-1 3-9 16,-4-2 1-16</inkml:trace>
  <inkml:trace contextRef="#ctx0" brushRef="#br1" timeOffset="5646.18">30914 2518 36 0,'-4'22'18'0,"1"18"-14"0,-1-30 25 15,1 9-27-15,-1 6 1 16,4-3 2-16,0 0 0 16,0-4-6-16,0-2 0 15,7 3 4-15,0-10 1 16,4 1-2-16,3-10 1 15,0 0-3-15,7 0 1 16,-3 0-1-16,0 0 1 0,-1-10-1 16,-3 4 0-16,1 6 0 15,-5-3 0-15,1 3 0 16,-1 0 0-16,1 0 0 16,-1 0 0-16,1 9 0 15,0-9 0-15,-4 3 0 16,0 4 0-16,0-7 0 15,-7 0 1-15,7-10-1 16,0 1 1-16,3-13-1 16,-2 0 0-16,-1-9 0 15,-4 2 1-15,4 1-5 16,-3 0 1-16,-4-3-11 16,0 2 1-16,0-2-2 15,0 6 1-15</inkml:trace>
  <inkml:trace contextRef="#ctx0" brushRef="#br1" timeOffset="6155.501">31351 1884 36 0,'14'19'18'0,"-6"6"-17"0,-5-15 33 0,-3 5-33 16,-3 13 0-16,-1 10 3 16,-3 6 0-16,0 16-5 15,-4-1 1-15,1 10 2 16,-1-6 0-16,4 0-1 15,0-13 1-15,0-13-3 16,0-12 0-16,3-6 0 16,1-9 0-16,3-7 0 15,0-3 0-15,3-3 1 16,4-13 0-16,4 3 1 16,0-9 0-16,-1 10-1 15,1-4 1-15,-1 7 0 16,1 6 0-16,0 6 0 15,-1 6 0-15,1 7-1 16,-1 6 0-16,1 0 0 16,-4 0 1-16,0 9-1 15,0-3 0-15,-3-3-1 0,-1 4 1 16,1-11-2-16,-1-2 1 16,1-6-7-16,3-7 1 15,3-6-6-15,-3-13 0 16</inkml:trace>
  <inkml:trace contextRef="#ctx0" brushRef="#br1" timeOffset="6802.198">31637 2527 31 0,'11'13'15'0,"-11"-1"-10"16,0-9 22-16,-4 4-27 15,1 2 1-15,-1-6 0 16,-3 3 1-16,-4 1-2 16,1-1 0-16,-1 0 1 15,4 4 0-15,0-1-1 16,0 0 1-16,4-2-1 16,-1 2 1-16,4-9-1 15,0 0 1-15,0 0 0 16,7 0 0-16,0 0-1 15,0 0 0-15,0 0 0 16,0 0 0-16,0-6 0 16,0 6 0-16,1 0 0 0,-1 0 0 15,0 0 0-15,0 6 0 16,0 3 0-16,0 7 0 16,0-6 0-16,0 2 0 15,0-2 0-15,-3-1 1 16,3-3-2-16,0-6 1 15,7-6 0-15,3-7 1 16,1-5 0-16,3-14 0 16,0 4-1-16,4-10 0 15,-4-9 0-15,-3 3 0 0,-4-15 0 16,-7 2 0-16,-7-12-1 16,-4 4 1-1,-3 5-1-15,0-3 1 0,0 4 0 16,0 15 0-16,-3 12 1 15,-1 14 0-15,1 18 0 16,-5 9 0-16,5 19 0 16,-1 10 1-16,4 15-1 15,4 7 1-15,3 21-1 16,7-2 0-16,3 2-1 16,4-9 1-16,1-18-5 15,-5-17 1-15,1-12-5 16,-4-21 0-16,-4-8-5 15,-3-14 0-15</inkml:trace>
  <inkml:trace contextRef="#ctx0" brushRef="#br1" timeOffset="7001.977">31690 2402 47 0,'7'25'23'0,"0"-6"-24"0,0-19 44 15,7 3-43-15,7-3 0 16,11-3 1-16,7-7 0 16,3 1-4-16,4 2 0 15,0-2-7-15,3 0 1 0,-10 9-5 16,-10-10 0-16</inkml:trace>
  <inkml:trace contextRef="#ctx0" brushRef="#br1" timeOffset="7358.426">32406 2765 29 0,'-3'4'14'0,"13"-33"-11"16,-10 10 21-16,-3-15-22 16,-1-10 1-16,4 0 1 15,0-3 1-15,4-3-6 16,3 3 0-16,3-3 5 0,1 6 0 16,3 13 0-16,0-1 0 15,7 10-1-15,0 3 0 16,1 7 0-16,-5 2 0 15,1 7-3-15,-4 3 0 16,-3 7-5-16,-4 5 0 16,-7 4-6-16,-7 6 1 15,-7-7-4-15,-4 1 0 0</inkml:trace>
  <inkml:trace contextRef="#ctx0" brushRef="#br1" timeOffset="7554.674">32314 2593 40 0,'8'6'20'0,"13"0"-24"16,-14-6 38-16,3 4-34 15,8 2 1-15,3-6 0 16,0 9 1-16,4-6-4 16,3 4 1-16,0-7-4 15,-3 0 1-15,0 0-7 16,0 0 0-16,-4-10-1 15,-4 1 0-15</inkml:trace>
  <inkml:trace contextRef="#ctx0" brushRef="#br1" timeOffset="7778.703">32727 2489 23 0,'4'-6'11'0,"-4"6"-11"0,0 6 22 16,-4-2-20-16,-3 2 1 15,0 3 2-15,-3 1 0 31,-12 18-5-31,5 0 0 16,3 7 4-16,3-7 0 16,0 3-1-16,4 4 0 15,7-7-2-15,4 0 1 16,3-12-6-16,4 3 1 0,3-16-7 16,3 3 1-16,-3-15-2 15,1-1 1-15</inkml:trace>
  <inkml:trace contextRef="#ctx0" brushRef="#br1" timeOffset="7973.591">32872 2533 21 0,'0'19'10'0,"-21"9"-7"16,14-21 18-16,0 11-20 15,0 1 1-15,-4 3 2 16,-3 0 1-16,0 0-6 15,0-3 0-15,-1 3 3 16,5-3 1-16,-1-4-8 16,8-5 0-16,-4-1-4 15,3-18 1-15</inkml:trace>
  <inkml:trace contextRef="#ctx0" brushRef="#br1" timeOffset="8183.428">32755 2562 26 0,'11'25'13'0,"7"12"-6"0,-11-18 21 15,-4 0-27-15,1 6 0 16,3-6 0-16,0 6 0 0,3-3-2 16,5-3 1-16,-5-7 0 15,4-2 0-15,-3-1-4 16,3-9 0-16,-3-6-6 15,-4-4 1-15</inkml:trace>
  <inkml:trace contextRef="#ctx0" brushRef="#br1" timeOffset="8439.382">32932 2455 33 0,'17'22'16'0,"12"9"-9"16,-19-21 27-16,1-1-31 15,3 10 1-15,0 6-1 16,4-6 1-16,-4 6-7 16,0 3 1-16,-3-9 2 0,-4 9 1 15,-7 3-2-15,-7 1 0 16,-1-1-6-16,1-12 0 15,-7 0-5-15,0-13 0 16</inkml:trace>
  <inkml:trace contextRef="#ctx0" brushRef="#br1" timeOffset="8873.779">33119 1985 45 0,'0'-4'22'0,"7"8"-17"0,-4-4 39 0,4 6-43 16,4-6 1-16,0 3 1 15,6 3 0-15,4-6-3 16,4 3 0-16,0 1 3 16,-1-1 1-16,5 0-1 15,-1 0 0-15,0 6-1 16,4-9 1-16,-4 10-2 16,-7-1 1-16,-3 1-3 15,-4 5 0-15,-3 13 1 16,-11-9 0-16,-4 0-2 0,-6 6 1 15,2 0 0-15,-6 3 0 16,4-6-2-16,-4 4 1 16,3-1-4-16,4-10 0 15,0 4-4-15,0 0 1 16,3-3-8-16,-3 12 0 16</inkml:trace>
  <inkml:trace contextRef="#ctx0" brushRef="#br1" timeOffset="9220.278">33362 2812 28 0,'14'13'14'0,"4"-10"0"15,-11-3 15-15,0-3-26 16,0 0 0-16,-3 0 2 15,-4-4 1-15,0 1-8 16,-4-3 1-16,-3 6 3 16,-4-7 1-16,4 4-2 15,0 3 1-15,0 6-1 16,0 3 0-16,4 7 0 16,-1 2 0-16,1 1 0 15,-1 3 0-15,4 0-1 0,0-13 1 16,0 3-1-16,4-2 1 15,6-1-2-15,-3 0 0 16,0-6-5-16,-3-6 0 16,-4 0-8-16,-4-7 0 15</inkml:trace>
  <inkml:trace contextRef="#ctx0" brushRef="#br0" timeOffset="16531.311">24797 385 33 0,'0'7'16'0,"0"-7"-5"15,0 0 17-15,0 3-24 16,0-3 1-16,0 6 2 15,0-6 1-15,0 0-9 16,-4 9 0-16,4 1 6 0,0-1 0 16,0-6-2-16,0 4 0 15,0-1-2-15,0-6 1 16,0 0-2-16,0 0 1 16,4-6-6-16,3-4 0 15,0 1-12-15,0-10 1 16</inkml:trace>
  <inkml:trace contextRef="#ctx0" brushRef="#br0" timeOffset="16906.484">25023 370 37 0,'0'0'18'0,"3"0"-7"16,-3 0 19-16,0 0-26 15,0 0 0-15,4-4 3 16,-1 4 1-16,-3 0-10 16,0 0 1-16,0 0 5 0,7 0 0 15,-3 4-2-15,-1 2 0 16,1-6-3-16,-4 0 0 16,0 0-8-16,0 0 0 15,-4 0-7-15,-3-16 0 16</inkml:trace>
  <inkml:trace contextRef="#ctx0" brushRef="#br0" timeOffset="17416.459">24730 655 39 0,'0'6'19'0,"0"-6"-14"0,0 0 27 16,3 3-29-16,1 4 0 16,-4-1 2-16,3-3 0 15,1 3-7-15,-4-6 1 16,7 10 4-16,0-1 0 15,0 1-2-15,4 8 1 16,-1 1-1-16,1-3 0 16,3 3-1-16,4-10 1 0,6 1-1 15,4-4 1-15,1-6-1 16,-1-16 0-16,4 0 0 16,-8-2 0-16,-3 5-5 15,-3-3 1-15,-4-2-11 16,-3-8 0-16</inkml:trace>
  <inkml:trace contextRef="#ctx0" brushRef="#br0" timeOffset="18182.132">25269 564 26 0,'25'-25'13'0,"-7"3"-2"0,-11 6 8 0,0 1-17 16,-4-7 0-16,1-3 2 15,-4 0 0-15,-7 3-4 16,-11-10 0-16,-3 10 3 16,-7-12 1-16,-4-1 0 15,4 10 0-15,-4 6-1 16,-7 1 0-16,-3 8-1 16,-7 1 1-16,-4 2-1 15,-4 7 0-15,1 0-1 16,-1 7 1-16,4-4-2 15,8 9 1-15,2-2-1 16,4 9 1-16,4-1 0 16,3 1 0-16,4 16-1 15,4-1 0-15,2 10 0 16,5-3 0-16,3 9-1 0,3-3 1 16,0 6-1-16,8 10 1 15,6-3-1-15,12-4 1 16,-1 4 0-16,3-7 1 15,1-9-1-15,10-16 0 16,7-6 0-16,8-9 0 16,3-10 0-16,3-6 0 15,0-19-1-15,1 0 1 0,-1-10-1 16,-3-8 1-16,-4-1-1 16,-6 3 1-16,-8-9-3 15,-3 6 0-15,-8-2-7 16,-6-4 1-16,-4-7-5 15,-14 7 0-15</inkml:trace>
  <inkml:trace contextRef="#ctx0" brushRef="#br0" timeOffset="19639.4">24098 2082 34 0,'0'9'17'0,"7"1"-5"0,-7-10 18 15,0 0-26-15,0 0 1 16,0 0 2-16,0 0 0 15,0 0-9-15,0 0 1 16,0-4 5-16,0 4 1 16,0 0-3-16,4 0 0 15,-4 0-2-15,3-6 1 16,1 3-4-16,-1-3 0 16,1-7-13-16,-1 7 1 0</inkml:trace>
  <inkml:trace contextRef="#ctx0" brushRef="#br0" timeOffset="20073.756">24335 2010 38 0,'3'6'19'0,"4"3"-8"0,-3-6 18 15,-1 4-26-15,1-7 1 16,3 9 1-16,-4-6 0 16,4 7-6-16,-3-1 0 15,3 7 5-15,-3-1 0 16,-1-5-2-16,1-1 1 16,-1-6-1-16,1 4 0 15,-1-7-1-15,4-3 0 16,0-4-1-16,0-2 1 0,0-7-6 15,0 4 0-15,4-4-12 16,-7-3 1-16</inkml:trace>
  <inkml:trace contextRef="#ctx0" brushRef="#br0" timeOffset="20704.226">23989 2361 29 0,'0'3'14'0,"3"-9"1"0,-3 6 8 16,0 0-20-16,0 0 1 16,0 0 4-16,0 0 1 15,0 0-10-15,0 0 1 16,0 0 6-16,0 0 0 15,0 0-1-15,0 0 0 0,0 0-2 16,0 0 0-16,7-7-1 16,4-2 1-16,3 0-2 15,0-4 1-15,0 4-1 16,8-1 1-16,-1 4-1 16,0 6 1-16,-3 0-2 15,-4 0 0-15,3 0 0 16,-3 3 1-16,1 3-1 15,-1 1 0-15,3 2 0 16,-3-6 0-16,0 4 0 16,1 2 0-16,-1 0 0 15,-4-6 0-15,1 1-1 16,-1-4 1-16,-2 6-1 16,-1 0 1-16,0 10 0 0,0-7 0 15,0 1-2 1,0 2 1-16,0-6-4 0,3 1 1 15,5-7-9-15,-1-10 1 16,-4 4-6-16,-3-13 0 16</inkml:trace>
  <inkml:trace contextRef="#ctx0" brushRef="#br0" timeOffset="21471.397">24352 2402 13 0,'4'0'6'0,"6"-16"9"15,-6 22-3-15,3-6-10 16,0 0 1-16,4 3 3 16,-1 4 0-16,4 2-7 15,-3 0 1-15,3 1 4 16,4-1 1-16,-8-2-2 0,4-4 0 15,-3-3-2-15,3-3 1 16,4-4-6-16,-4-5 1 16,0-1-7-16,-4-6 0 15</inkml:trace>
  <inkml:trace contextRef="#ctx0" brushRef="#br0" timeOffset="22357.188">24624 2179 20 0,'39'-19'10'0,"-11"-34"2"0,-21 34 9 15,4-3-17-15,-8 3 1 16,1-3 2-16,-1-12 1 16,-6 6-10-16,-1-7 1 15,-6 10 6-15,-8 0 1 16,-7 3-3-16,0-3 1 15,4 0-2-15,-3 6 1 16,-5 0-2-16,-6 4 1 0,-4 5-1 16,-10 7 1-16,3-3-1 15,-3 6 0-15,-8 6 0 16,1-3 0-16,10 7-1 16,0 5 1-16,0 1-1 15,-3 3 1-15,-1 0-3 16,1 9 1-16,7 6-2 15,6 1 1-15,5 2-1 16,2 17 0-16,8-1-1 16,11 10 1-16,6-7 1 15,11 4 1-15,7-1 1 16,4-2 0-16,7-1 0 16,3-6 1-16,0-6 0 15,0 0 1-15,8-16-2 16,6 7 0-16,0-7 0 15,1-3 0-15,2-6 0 0,1-3 0 16,0-4 0-16,0-2 0 16,0-4 1-16,0-16 0 15,-7-5 0-15,-4-4 0 16,4-12 0-16,-4 2 0 16,-3-2-1-16,-1-3 1 15,-2-7-2-15,-8 3 0 31,-14-43 1-31,-11-7 0 0,-6 16-2 16,-4 3 1-16,3 12-7 16,1-5 1-16,-1 11-5 15,-7 11 0-15</inkml:trace>
  <inkml:trace contextRef="#ctx0" brushRef="#br0" timeOffset="25508.856">2244 4456 20 0,'0'12'10'0,"10"-9"-2"15,-10-3 11-15,0 0-16 16,0-6 0-16,7-3 1 0,-3-1 0 16,3-9-5-16,3-12 0 15,1-7 4-15,0-6 1 16,6-12-2-16,4-4 0 15,1-2 0-15,-1 5 0 16,7 7-1-16,-10 9 0 16,-8 7 0-16,1 6 0 15,-1 6-1-15,1 9 1 16,-11 23-2 0,0 2 1-16,0 10-1 15,0 0 1-15,0 9-1 16,0 7 1-16,0-4-1 15,11 14 1-15,-1-1 1 16,1 3 0-16,6-3-1 16,1-6 1-16,-4-10-1 15,4-9 1-15,-8-3 0 16,-6-7 0-16,3-6-1 16,-7-6 0-16,-7-9 1 15,3 0 0-15,-13-7-2 16,3 3 1-16,-11 4 0 15,-10 3 1-15,-4-1-1 16,-11 4 1-16,1 3-1 16,-7 3 0-16,3 4 0 15,3 5 1-15,8 4-2 16,3 0 1-16,11 2-2 0,0 1 0 16,7-3 0-16,10-4 1 15,0-2-1-15,1-7 1 16,10-3 0-16,21-6 1 15,7-13 1-15,22-16 1 16,10-5-1-16,10-14 1 16,4-5-1-16,11-7 1 15,0 0-1-15,-8 13 0 32,1 3-1-32,-29 18 1 15,-10 10-2-15,-25 16 1 0,-14 19-1 16,-21 12 1-16,-18 19 0 15,-3 9 0-15,-8 10 0 16,-17 12 0-16,4 0 0 16,-15-6 1-16,-3 0-2 15,11 0 0-15,10-12-6 16,0-7 0-16,0-6-5 16,10-16 1-16</inkml:trace>
  <inkml:trace contextRef="#ctx0" brushRef="#br0" timeOffset="26034.252">2515 4330 30 0,'39'-44'15'0,"60"-15"-10"0,-71 37 23 16,11-13-26-16,3-12 1 15,-3-6-1-15,-11 0 1 16,-3-7-3-16,-7 4 0 16,-8-7 3-16,-10 10 1 15,-10-1-2-15,-19 4 0 0,-13 12 0 16,-18 10 1-16,4 9-2 15,-15 19 1-15,-3 19-2 16,-11 6 1-16,-6 25-3 16,9 10 1-16,5 6-3 15,10 9 0-15,3 7-3 16,15-7 0-16,10 10-4 16,7 12 0-16,11-6 0 15,21-7 0-15,4 4 6 31,-114-144 5-31,297 175 4 16,-98-91 0-16,9-25 4 16,-13-28 1-16,14-31 2 15,0-23 0-15,-11-24-7 16,-18-10 1-16,-20-16-4 16,-19 1 0-16,-13 2-4 0,-18 14 1 31</inkml:trace>
  <inkml:trace contextRef="#ctx0" brushRef="#br0" timeOffset="29397.865">25001 1822 20 0,'0'-10'10'0,"-14"-53"-5"0,7 48 11 0,-7-1-16 16,-14 3 1-16,-4-5 0 15,-10-1 1-15,-11 3-2 16,-4 7 0-16,-3 9 1 15,-10 3 0-15,-8 3 0 16,-3 10 0-16,-18-4-1 16,15 13 1-16,-1-6-1 15,-3 6 1-15,-4 0-1 16,0 13 0-16,8 0-1 16,3-1 1-16,10 14-2 15,11-4 0-15,11 3-1 16,6 6 0-16,8 4-1 15,7-13 0-15,3 22-1 16,11-3 1-16,14 12 1 0,7 0 1 16,21 4 3-16,15-4 0 15,10-2 3-15,17-7 1 16,8-16 2-16,10-6 0 16,14-13 0-16,8-8 1 15,-1-17-2-15,-10-15 0 16,0-10-1-16,-4-15 0 15,-4-20-2-15,-13-14 1 16,-7-20-2-16,-11-9 1 16,-32-57-1-1,-18 1 0-15,-17 31-2 16,-21 3 1-16,-11 18-1 16,-10 17 0-16,-15 12 0 15,-10 9 0-15,-14 13 0 16,0 13 1-16,3 15-1 15,-6 6 0-15,-8 10 0 16,-3 3 0-16,-1 13-2 16,11 6 0-16,4 3-2 15,4 0 1-15,2 15-2 16,8 7 0-16,11 3-1 16,10 13 0-16,11 2 1 15,10 11 1-15,11 2 1 16,17 9 0-1,15-2 2-15,21 6 0 0,10-4 1 16,21-5 0-16,15-1 0 16,21-6 0-16,3-25 3 0,4 4 0 15,7-14 0-15,7-12 1 16,-4-6 0-16,-14-19 1 16,4-16-1-16,-3-15 1 15,-5-28-3-15,-16-10 1 16,-12-7-1-16,-13-15 0 15,-19-3-2-15,-13-6 0 16,-18-4 1-16,-18 10 0 16,-17-9 0-16,-14 18 1 15,-4 10-2-15,-14 12 1 0,-10 16 0 16,-15 10 1-16,-7 21-3 16,7 10 0-16,-3 15-2 15,-7 13 0-15,7 6-2 16,-7 16 1-16,10 0-2 15,7 3 0-15,15 13 0 16,10 5 0-16,7 14 0 16,7-1 1-16,11 4 0 15,14 6 1-15,7 3 2 16,21-10 0-16,18-3 4 16,17-5 0-16,22-11 3 15,6-15 1-15,22-6 0 16,10-10 1-16,15-12-1 15,-15-9 1-15,1-7-2 16,-1-16 0-16,0-15-2 16,-6-16 1-16,-15-19-1 0,-7-21 1 15,-14-4-2-15,-14-9 1 16,-18-16-3-16,-10-13 1 16,-18 10-1-16,-21 0 1 15,-18 0-2-15,-24 16 1 16,-15 9 0-16,-3 19 0 15,-14 9 0-15,-15 19 1 16,-9 16 0-16,9 12 0 16,5 16-2-16,-5 13 1 15,8 18-2-15,3 4 0 0,8 15-2 16,6 6 1-16,11 20-2 16,14 24 1-16,11 16-1 15,10 13 0-15,21-1 3 16,29 4 0-16,14 0 2 15,28-29 0-15,17-15 3 16,22-19 1-16,21-25 1 16,21-25 1-16,-3-26-2 15,-4-21 0-15,-11-22-4 16,-27-16 0-16,-26-6-11 16,-28-16 0-16,-24-31-3 15,-32 0 0-15</inkml:trace>
  <inkml:trace contextRef="#ctx0" brushRef="#br2" timeOffset="99943.946">5369 3609 9 0,'21'-9'4'0,"-10"-20"3"0,-7 14 5 0,-1 2-11 16,-3 1 0-16,0-1 2 15,0-3 1-15,-7 4-5 16,-4-7 1-16,1 0 3 16,-8 3 0-16,1 1 0 15,2-1 0-15,5 4-2 16,-11-7 1-16,-4 9-1 16,0-2 1-16,-13-1 0 15,-1 7 0-15,0-7-1 16,-10 4 0-16,-1 0 0 15,-3-1 1-15,-3 1-1 16,6 3 1-16,1 6-1 16,-4-7 0-16,-3 4 0 15,-4 3 0-15,0-6-1 0,-4 6 1 16,-3 0-1-16,4 6 1 16,3 4-1-16,3-7 1 15,4 3-1-15,-7 3 0 16,4 7 0-16,3-7 1 15,-10 7-1-15,-1 3 1 16,4 3-1-16,11 0 0 16,-1-3 0-16,8-1 1 15,-4 8-1-15,4 2 0 16,-8 0 0-16,1-3 1 16,7 6 0-16,-15 1 0 0,4-1-1 15,-7 10 1-15,11-3 0 16,0-4 0-16,10 10-1 15,0-6 1-15,0 9-1 16,0-7 0-16,4 7 0 16,-11 4 1-16,7-8-1 15,8 5 1-15,-1-1-1 16,-7 3 0-16,7-3 0 16,-3 3 0-16,3 0 0 15,1 0 1-15,2 4-1 16,1 8 1-16,7-2-1 15,-7 3 1-15,14 2-1 16,-4 4 1-16,0-3-1 16,15 0 1-16,-8 9-1 15,1 4 1-15,3-10-1 0,7 9 1 16,-4 1-1-16,-3-1 1 16,7-6-1-16,-7-3 0 15,7 3 0-15,0 0 1 16,7-3-1-16,-7 0 0 15,11-3 0-15,-4-3 0 16,7 0 0-16,3-4 1 16,1-9 0-16,3-3 0 15,4 0-1-15,10 0 1 16,4-3 0-16,3-9 0 16,1 2-1-16,6-8 0 0,0-1 0 15,8-6 0-15,3 0 0 16,3 3 1-16,8-6-2 15,3-4 1-15,0-2 0 16,-7-7 0-16,11 0 0 16,-4 1 0-16,7-4 0 15,4-3 0-15,-1-6 0 16,1 2 0-16,0-2 0 16,-1 0 0-16,4 0 0 15,4-1 0-15,-4-2 0 16,-3 0 0-16,-7-1 0 15,-1-2 1-15,8-1-1 16,0-6 0-16,-1-3 0 16,4-6 0-16,1 0 0 15,-12-7 1-15,4-5-1 16,8-7 0-16,-8 3 0 0,0-3 0 16,0 0 0-16,-7-4 1 15,-3 4-2-15,-1-9 1 16,1 3 0-16,6 6 0 15,-3-7-1-15,4-2 1 16,-7 3-1-16,-4-10 0 16,-14 0 0-16,-8-3 1 15,1-3-1-15,0-6 1 16,-7 6-1-16,-4 0 0 16,-10-9 0-16,0-4 1 15,-8-3-1-15,1-2 1 16,-15-1-1-16,-6-6 1 0,-8 0-1 15,1-4 1-15,-11-8-1 16,-8-1 1-16,-10 7-1 16,-10-7 1-1,-11-6 0-15,-17 4 1 0,2 8-1 16,-2 4 0-16,-4 16 0 16,-18-14 1-16,-10 11-1 15,10 5 0-15,4-2-1 16,-1 15 0-16,-13 3-5 15,0 4 1-15,-1 2-7 16,4 1 0-16</inkml:trace>
  <inkml:trace contextRef="#ctx0" brushRef="#br2" timeOffset="-65101.8">19241 8886 39 0,'14'4'19'0,"-4"-4"-26"0,-6-4 36 16,3 4-33-16,3-3 1 16,1 3-12-16,3 0 1 15,0-3 13-15,-3 0 0 0</inkml:trace>
  <inkml:trace contextRef="#ctx0" brushRef="#br2" timeOffset="-61326.456">18122 8426 41 0,'0'31'20'0,"4"0"-11"16,-8-18 21-16,1 6-27 0,-4 6 1 15,0 6 0-15,0 4 1 16,-1 12-7-16,5 0 0 16,-4 0 4-16,3-3 1 15,4-4-3-15,0-8 0 16,0-7-5-16,7-13 1 16,-7-12-2-16,4-6 0 15,-1-16-5-15,-3-9 1 16,0-7-4-16,-3 0 0 15</inkml:trace>
  <inkml:trace contextRef="#ctx0" brushRef="#br2" timeOffset="-60906.179">18038 8410 29 0,'3'-16'14'0,"15"10"-5"16,-8 6 24-16,1 0-29 16,3 0 1-16,0 0 3 15,0 0 1-15,4-3-11 16,7-4 1-16,3 1 6 15,4-3 1-15,3-1-2 16,0 4 1-16,-3 6-1 16,-4 3 0-16,-7 7-1 15,-3 5 1-15,-4 7-3 16,-7-3 1-16,-7 9-2 16,-7 4 1-16,-7 2-2 15,-4 1 0-15,-6-4-1 16,-1-3 0-16,0-3 0 0,4-3 0 15,3-6-1 1,4-3 0-16,0-4 0 0,4 0 1 16,6-6 0-16,4 1 1 15,4-1 0-15,3 6 1 16,3 4 1-16,4 5 0 31,11 17 0-31,0-4 0 16,-4 4 0-16,0-4 0 15,0 1-4-15,-3-4 0 0,-1-13-6 16,1-5 0-16,0-13-7 16,-4-7 0-16</inkml:trace>
  <inkml:trace contextRef="#ctx0" brushRef="#br2" timeOffset="-60634.349">18588 8651 61 0,'0'10'30'0,"7"-13"-32"15,-4 3 57-15,5 0-54 16,-1 0 0-16,3 0 0 15,8-4 1-15,-1-2-3 0,1 3 0 16,0-3-1-16,-1 3 0 16,1-4-6-16,-4 4 0 15,-3-3-11-15,-4 0 1 16</inkml:trace>
  <inkml:trace contextRef="#ctx0" brushRef="#br2" timeOffset="-60426.48">18553 8868 53 0,'14'12'26'0,"3"-21"-25"0,-17 9 40 0,14 0-41 16,8 0 0-16,-1-3-1 15,7-4 0-15,4 1-3 16,3 0 0-16,0-4-11 15,1-2 1-15,-8-1-1 16,-3 1 0-16</inkml:trace>
  <inkml:trace contextRef="#ctx0" brushRef="#br2" timeOffset="-60005.302">19371 8504 44 0,'14'0'22'0,"-3"-3"-29"0,-8-4 44 15,-3-2-37-15,-7 0 1 16,-3-4 1-16,-8 4 1 16,-3-1-4-16,-7 4 1 15,-8 3 2-15,1 9 0 16,-4 4-1-16,4 2 1 15,3 16-2-15,4 4 1 16,7 5-1-16,3 10 1 0,8 13-1 16,6-13 0-16,4 0 0 15,11-6 0-15,13-7 1 16,12-12 1-16,6-12 1 16,7-13 0-16,-3-7-1 15,-7-12 1-15,-7-6-1 16,-8-3 1-16,-9-4-2 15,-8 1 0-15,-14-1-1 16,-8 1 0-16,-2-1-2 16,-8 13 1-16,-3 6-5 15,0 4 0-15,3-1-10 16,4 4 0-16</inkml:trace>
  <inkml:trace contextRef="#ctx1" brushRef="#br2" timeOffset="183058.057">15201 6419 0,'0'-1656'15,"0"3312"1,11-1656 0,6-4-1</inkml:trace>
  <inkml:trace contextRef="#ctx0" brushRef="#br2" timeOffset="-58309.171">19868 8733 43 0,'11'9'21'0,"-11"7"-17"16,0-13 21-16,0 0-24 15,0 3 0-15,0 1 2 16,0-1 0-16,0-3-3 15,0 0 0-15,0 0 2 16,0 1 0-16,0-4-1 16,0 0 1-16,4-7-1 15,3-2 0-15,0-4-1 16,3-2 1-16,4-1-1 0,4 0 1 16,-4 1-1-16,0-4 1 15,0 3-1-15,-3 0 0 16,0 4 0-16,-4 6 1 15,0-1-1-15,0 7 1 16,0 7-1-16,-4-1 0 16,1 6 0-16,-1 1 0 15,1 6 0-15,-1 0 0 16,1 3-1-16,-1-4 1 0,1 4 0 16,-1 0 1-16,5-12-1 15,-1-1 0-15,0 0 0 16,3 1 1-16,1-4 0 15,-1-3 0-15,-3-3 0 16,1 0 0-16,2-6 0 16,4 0 1-16,0-4-1 15,4-5 1-15,3-1-2 16,-3-3 1-16,-4-3-1 16,0 0 1-16,-3-3-1 15,3 0 0-15,-7 6-1 16,-4-3 0-16,-3 7 0 15,0-1 0-15,-7 13 0 16,0 0 0-16,0 3-1 16,0 6 1-16,0 7 0 0,-4-1 1 15,4 7-1 1,4 0 1-16,-1 0 0 0,8-1 1 16,-1 4-1-16,4-3 1 15,4-3-2-15,0-1 0 16,3-2-7-16,0-4 1 15,3-5-8-15,1-11 0 16</inkml:trace>
  <inkml:trace contextRef="#ctx0" brushRef="#br2" timeOffset="-57977.681">20412 8667 42 0,'3'9'21'0,"1"-18"-16"16,-1 9 33-16,1 6-36 15,3 4 1-15,3 2 1 16,-2 4 1-16,2 3-6 16,1-1 0-16,-1 8 3 15,1-8 1-15,-1-2-2 16,-2-3 1-16,-1-1-2 15,0-6 1-15,0-2-1 16,3-1 0-16,1-6 0 16,-1-4 0-16,5-8-1 15,-1-7 0-15,-4 3-5 16,4 0 1-16,-3 0-11 16,0 0 1-16,-4 4-1 0,0-4 1 15</inkml:trace>
  <inkml:trace contextRef="#ctx0" brushRef="#br2" timeOffset="-57632.792">20687 8698 47 0,'3'10'23'0,"19"-1"-22"0,-12-9 47 0,1 0-47 15,6-3 1-15,1-3-1 16,0-4 1-16,-1 1-3 15,4-4 0-15,-6 1 2 16,-1-1 0-16,-7-2-2 16,-4-7 1-16,-6 9-2 15,3 4 0-15,-7 2 0 16,0 7 0-16,0 10 0 16,0-1 1-16,-1 7 0 15,5 9 1-15,3 0 0 16,7 6 0-16,7 4 0 15,0-7 1-15,4 0-1 16,3-3 1-16,0-6-4 16,7-6 0-16,1-1-8 15,-5-8 0-15,1-4-3 16,-4-7 0-16</inkml:trace>
  <inkml:trace contextRef="#ctx0" brushRef="#br2" timeOffset="-57333.155">21121 8817 41 0,'3'26'20'0,"4"-14"-23"0,-7-12 36 0,0-6-30 16,0-7 1-16,0-2 2 15,0-7 0-15,0-3-7 16,0 3 0-16,4-3 5 16,3-1 1-16,0 5-2 15,7-5 1-15,0 8-1 16,0-7 0-16,8 6-2 16,-1 6 1-16,0 7-7 15,0 3 1-15,-7 3-13 16,-3-3 1-16</inkml:trace>
  <inkml:trace contextRef="#ctx0" brushRef="#br2" timeOffset="-56447.61">21594 8786 28 0,'38'-22'14'0,"1"-3"-2"15,-28 13 7-15,-1-4-17 16,1-6 0-16,-1-6 2 15,-2-10 1-15,-5 10-6 16,-6 0 0-16,-15-4 3 16,-14-2 1-16,-14-1-1 15,-10 4 0-15,-11 6-2 16,-7 6 0-16,-7 3 0 16,-11 1 1-16,-10-1-1 0,-1 0 1 15,12 10-1-15,-8 6 1 16,4 0-1-16,3 0 1 15,-3 3-1-15,3 13 0 16,11 0-1-16,14 2 0 16,3 1 0-16,4 3 0 15,4-3 0-15,-1-3 0 16,8 2 0-16,7 1 1 16,3 3 0-16,7 0 1 15,0 3-2-15,11-3 1 0,3 3-1 16,4 0 0-16,4 10 0 15,6-4 1-15,4 7-1 16,7-7 1-16,7 7 0 16,8 3 0-16,6 2 1 15,7-8 0-15,4 9 1 16,-4-3 0-16,7-4 0 16,8-2 0-16,6-4 0 15,1-3 1-15,3-6 0 16,7-3 0-16,0-6 0 15,0-10 0-15,0 0-1 16,14-3 1-16,0-13-1 16,7-12 1-16,4 3-2 15,-4-15 1-15,7-7-2 16,1-3 1-16,-8-10-2 16,-10-2 1-16,-15 9-3 15,-7 3 1-15,-13 3-8 0,-11 3 0 16,-15 6-6-16,-10 17 1 15</inkml:trace>
  <inkml:trace contextRef="#ctx0" brushRef="#br2" timeOffset="-55740.769">18002 9401 50 0,'14'44'25'0,"-7"-13"-27"16,-3-12 43-16,-4 3-41 15,0 15 0-15,0 4-1 16,-4 6 1-16,1 0-1 16,-4 3 1-16,0-3-2 15,3-3 0-15,1-12-5 16,3-13 1-16,0-13-8 16,10-22 1-16</inkml:trace>
  <inkml:trace contextRef="#ctx0" brushRef="#br2" timeOffset="-55246.57">17925 9354 48 0,'10'3'24'0,"29"-9"-25"0,-21 6 40 0,6-4-37 16,12 4 1-16,6-6 2 15,4 0 1-15,0-4-7 16,-4 7 0-16,-3 3 4 16,-7 0 1-16,-4 7-3 15,-7 5 1-15,-10 7-2 16,-11 0 1-16,-11 6-3 15,-7 6 1-15,-6 1-1 16,-5-1 0-16,1-9-1 16,0-3 0-16,0-7 0 15,3 1 0-15,7-4 0 16,4 1 1-16,4-4 0 16,3-3 1-16,3 3 1 15,4 4 0-15,7 2 0 0,0 4 1 16,4 6 1-16,3 3 1 15,0 3-2 1,0 4 1-16,4 5-1 0,-1 4 1 16,5-3-2-1,2-10 0-15,1-6-8 0,3-7 0 16,0-8-7-16,-6-7 0 16</inkml:trace>
  <inkml:trace contextRef="#ctx0" brushRef="#br2" timeOffset="-54751.267">18972 9877 48 0,'11'16'24'0,"-11"-16"-23"0,0 0 39 0,0-12-39 0,0-4 1 16,0-9 0-16,0-16 1 15,-4 3-4-15,1-2 1 32,-8-33 1-32,4 4 1 15,0 4-1-15,0 11 0 16,4 7 0-16,3 13 0 15,3 6 0-15,4 9 0 0,0 6 0 16,0 7 0 0,0 9-5-16,0 6 0 0,1 4-7 15,-5 6 0-15,-3-3-6 16,-7 2 1-16</inkml:trace>
  <inkml:trace contextRef="#ctx0" brushRef="#br2" timeOffset="-54540.389">18792 9639 34 0,'0'9'17'0,"15"20"-10"15,-8-26 25-15,0 3-27 16,7 0 1-16,0-2 2 16,4-1 1-16,3 0-12 15,3-3 0-15,1 0 6 16,-4 3 0-16,0 0-7 15,-3 0 0-15,-4 0-10 0,4 0 0 16,-4-6-1-16,0-3 0 16</inkml:trace>
  <inkml:trace contextRef="#ctx0" brushRef="#br2" timeOffset="-54357.49">19152 9777 36 0,'0'19'18'0,"4"-7"-23"0,-4-8 35 0,0 2-30 15,0-3 0-15,0-3-6 16,0 0 0-16,0 0-1 16,3-13 1-16</inkml:trace>
  <inkml:trace contextRef="#ctx0" brushRef="#br2" timeOffset="-54150.686">19149 9608 37 0,'7'6'18'0,"0"-6"-19"16,-7 0 30-16,7 0-30 15,0-3 1-15,0 3-4 16,0 0 1-16,4 0-5 0,-1 3 1 16,1-3-3-16,-1 0 0 15</inkml:trace>
  <inkml:trace contextRef="#ctx0" brushRef="#br2" timeOffset="-53760.074">19304 9730 21 0,'0'13'10'0,"4"5"-8"0,-4-15 16 15,0 4-17-15,0-1 1 0,0 0 0 16,0-3 1-16,0 1-3 16,0 2 1-16,0-6 2 15,0 0 1-15,3-6-2 16,4-4 1-16,-3 4-1 15,3-7 0-15,-4 4-1 16,4-4 0-16,0 1-1 16,0 2 0-16,0 4 0 15,1-3 1-15,-1 6 1 16,0 0 0-16,0 3 0 16,-4 3 0-16,4 3 1 15,-3 0 0-15,-1 0 0 16,1 4 0-16,-1 2-1 15,1-2 1-15,-1-1-2 16,1-3 1-16,-4 1-2 0,3-1 0 16,1-6-6-16,7-3 1 15,-4-3-9-15,3-1 1 16</inkml:trace>
  <inkml:trace contextRef="#ctx0" brushRef="#br2" timeOffset="-53488.754">19583 9655 34 0,'-4'15'17'0,"8"7"-12"0,-4-15 23 0,0-1-26 15,0 3 0-15,0 4 2 16,0-4 0-16,3-2-6 15,-3 2 1-15,0-3 3 16,0 0 0-16,4 1-2 16,-1-1 0-16,-3-3-4 15,4 0 1-15,-4-3-7 16,3 7 1-16,-3-7-3 16,4-7 0-16</inkml:trace>
  <inkml:trace contextRef="#ctx0" brushRef="#br2" timeOffset="-53189.496">19706 9677 35 0,'-7'22'17'0,"11"-7"-16"0,-4-8 33 0,0-4-33 16,0 6 0-16,0 1 0 16,0-1 0-16,0 0-3 15,-4-6 1-15,1 4-7 16,-1-7 0-16,4-7-4 15,4-5 1-15</inkml:trace>
  <inkml:trace contextRef="#ctx0" brushRef="#br2" timeOffset="-52769.083">19607 9244 37 0,'4'3'18'0,"3"-25"-17"0,0 16 34 0,0 3-34 16,4-4 0-16,3-2 0 0,0-3 0 15,4 2-4 1,-1-9 0-16,4 4-2 0,1-4 1 16,-1 3-3-16,0 4 1 15,0 2-2-15,-3 4 0 16,-4-4 2-16,0 7 1 15,-4 3 2-15,1 7 1 16,0 5 3-16,-4 7 0 16,0 3 3-16,0 6 0 15,-4 7 1-15,1 9 1 16,-1-1 0-16,1 14 1 0,-4-1-1 16,0 10 0-16,0 0-3 15,0 0 1-15,3-10-3 16,1-12 1-16,3-9-2 15,-3-16 0-15,-1-13-3 16,4-6 1-16,-3-10-8 16,-4-8 0-16,0-7-1 15,0-4 0-15</inkml:trace>
  <inkml:trace contextRef="#ctx0" brushRef="#br2" timeOffset="-52557.07">19858 9501 44 0,'10'19'22'0,"8"-3"-28"0,-11-16 45 15,0 0-38-15,4 0 1 16,3-4-1-16,7-5 1 16,-3 3-4-16,6-1 1 15,1-2-2-15,-4 0 0 16,0-1-8-16,-3 1 1 15,-4-1-3-15,-7 1 0 16</inkml:trace>
  <inkml:trace contextRef="#ctx0" brushRef="#br2" timeOffset="-51898.741">20115 9670 45 0,'0'13'22'0,"18"6"-21"0,-18-19 45 15,4 0-43-15,6 0 0 16,4 0 1-16,4-3 0 16,3-7-6-16,7-5 1 15,1 2 3-15,-8 0 0 0,0 1-2 16,-4-4 0-16,-6 1-1 15,-4-1 1-15,-3 3-1 16,-4 4 0-16,-4 3-1 16,-6 6 1-16,-5 3-1 15,1 6 0-15,0 4 0 16,0 6 1-16,4 3 0 16,2 3 1-16,5 0 0 15,3 0 1-15,11-3 0 16,3-7 0-16,10-2 0 15,5-7 0-15,2-3-4 16,1-3 0-16,-4-3-10 16,0-6 0-16,-10 3-2 15,-4-4 0-15</inkml:trace>
  <inkml:trace contextRef="#ctx0" brushRef="#br2" timeOffset="-51190.616">18126 10294 49 0,'17'38'24'0,"-10"6"-27"0,-7-25 47 0,0 12-44 16,0 7 0-16,0 9 0 15,-7 0 1-15,0 0-1 16,0 3 0-16,0-3 0 16,4-3 0-16,3-10-5 15,-4-8 1-15,8-8-10 16,3-11 1-16,7-20-2 15,0-6 1-15</inkml:trace>
  <inkml:trace contextRef="#ctx0" brushRef="#br2" timeOffset="-50697.533">18023 10335 43 0,'-3'-9'21'0,"3"18"-19"0,0-9 44 16,3-3-44-16,4 3 1 15,4-3 1-15,7 0 1 16,6-7-6-16,5 1 0 16,6 0 5-16,4-1 1 15,3 4-2-15,-3 3 1 0,-4 3-2 16,-7 0 1-16,-3 3-2 15,-7 6 1-15,-4 1-2 16,-7 2 0-16,-7 4-2 16,-4 3 1-16,-6 0-2 15,-4-1 1-15,-8 4-1 16,1 3 0-16,0-6 0 16,-4-3 0-16,4-4 1 15,4 1 0-15,-1-4 0 16,4-2 1-16,3 2 1 15,1 4 0-15,3 2 0 16,3 4 1-16,4 3 0 16,0 3 0-16,7-3 0 15,4 0 1-15,3 6-2 16,0 1 1-16,4 5 0 16,3-6 0-16,0-3-3 0,0-3 1 15,0-6-8-15,-3-4 0 16,3-12-7-16,-10-6 0 15</inkml:trace>
  <inkml:trace contextRef="#ctx0" brushRef="#br2" timeOffset="-50351.091">18553 10523 60 0,'0'13'30'0,"10"-7"-33"16,-10-6 54-16,7-6-49 15,0 6 1-15,4 0 0 16,3-3 1-16,0 0-6 16,4-4 1-16,-1 1 2 15,1 0 0-15,-4 3-8 16,-3 0 1-16,-4 3-8 16,-4 6 0-16,-3 0-5 0,-7 3 1 15</inkml:trace>
  <inkml:trace contextRef="#ctx0" brushRef="#br2" timeOffset="-50153.056">18500 10727 56 0,'10'6'28'0,"15"-9"-32"0,-14 6 53 16,6-3-49-16,4 0 1 15,4 0-1-15,-4 0 1 16,4-3-5-16,0 0 1 0,-4-6-8 15,-4 3 0-15,5-7-5 16,-5 0 0-16</inkml:trace>
  <inkml:trace contextRef="#ctx0" brushRef="#br2" timeOffset="-49495.801">19237 10473 54 0,'4'35'27'0,"-26"-1"-33"0,15-24 50 16,-7 2-45-16,-3 1 1 15,-8-1-1-15,0-2 0 16,4-1 1-16,3-3 0 15,1-3-1-15,-1-3 1 0,4-3 0 16,0-3 1-16,3-3-2 16,8-1 1-16,3 1-1 15,7-1 1-15,0 1-1 16,7 0 0-16,4-1-1 16,3 1 1-16,0 2 0 15,4 7 0-15,-4 4 0 16,-4-1 0-16,1 6 0 15,-4 7 0-15,0 6 0 16,0 3 0-16,1 0 0 16,2-9 0-16,1 6 2 15,3 0 0-15,0-4 0 16,4 1 0-16,0-9 1 16,3-7 0-16,0-6 0 15,4-4 1-15,-8-11-2 16,-2-8 1-16,-5-2-1 0,-3 0 1 15,-7 0-1-15,-7-7 0 16,-10 4-1-16,3 6 1 16,-25 0-4-16,-3 9 0 15,-8 10-9-15,8 9 1 16,-4 0-4-16,8 3 0 16</inkml:trace>
  <inkml:trace contextRef="#ctx0" brushRef="#br2" timeOffset="-48566.344">19921 10213 29 0,'4'9'14'0,"-1"-21"-7"0,-3 12 21 16,4-6-24-16,-4-4 0 15,0 4 4-15,0 6 1 16,0-3-11-16,-4 6 1 15,-3 3 7-15,0 7 0 16,-3-1-2-16,-4 10 1 0,0 3-3 16,-1 7 0-16,1 5 0 15,4 7 0-15,-1 13-1 16,4-4 0-16,4-3-1 16,-1-9 0-16,4-10-3 15,4-9 1-15,3 0-8 16,3-6 0-16,4-10-7 15,4-6 1-15</inkml:trace>
  <inkml:trace contextRef="#ctx0" brushRef="#br2" timeOffset="-48100.112">20094 10530 43 0,'7'9'21'0,"-7"-9"-18"0,0 0 35 15,0 0-38-15,-3-3 1 16,-4 0 1-16,-4 0 1 16,1 3-3-16,-5 3 0 15,1 0 2-15,-3-3 0 16,-1 6-1-16,4 4 1 15,0-1-1-15,0 4 0 16,3-1 0-16,4 1 0 16,7-4-1-16,4 0 1 15,6-5-1-15,4-4 0 0,0-7-1 16,1-2 1-16,-1-1-2 16,0-2 1-16,0 3-2 15,-4 2 1-15,1 1 0 16,0 3 1-16,-4 0 0 15,0 3 1-15,0 6 0 16,-4 3 0-16,1 1 0 16,-1 2 1-16,-3 4-1 15,0-3 0-15,4-1-4 16,-1 1 1-16,4-7-9 16,1-3 1-16,-5-9-3 15,4-4 1-15</inkml:trace>
  <inkml:trace contextRef="#ctx0" brushRef="#br2" timeOffset="-47858.84">20260 10163 44 0,'0'6'22'0,"-3"29"-23"0,3-23 42 15,-4 7-40-15,0 9 1 16,4 10 0-16,0 9 0 16,0-6-3-16,4-1 0 15,0-8 0-15,3-4 0 0,0-3-6 16,7-6 0-16,-4-4-7 16,4-11 0-16</inkml:trace>
  <inkml:trace contextRef="#ctx0" brushRef="#br2" timeOffset="-47318.375">20518 10548 45 0,'3'7'22'0,"-6"-10"-26"16,3 3 37-16,-4 0-30 15,1 3 1-15,-5 0 1 16,5 0 1-16,-4 0-8 0,3 0 0 16,1 0 5-16,-1-3 0 15,1 0-2 1,3 0 1-16,0 0-2 0,0 0 1 16,3-3-1-16,4 0 1 15,0 0-1-15,0 0 1 16,1 0-1-16,-1 3 0 15,0 0-1-15,0 0 1 16,0 3-1-16,-4 0 1 16,1 0 0-16,-1 0 0 15,1 0 0-15,-1 1 0 0,1 2 0 16,-1-3 0-16,-3 3 0 16,0 4 0-16,4-1 0 15,-1 4 0-15,1-1 0 16,0 1 0-16,3-1 1 15,0-2 0-15,0-4 1 16,0 0 1-16,3-3-1 16,1-6 0-16,0-6 0 15,-1-4 0-15,1-2-1 16,-4-1 0-16,0 0-3 16,0 0 0-16,3 4-5 15,-3-1 1-15,1 4-11 16,-1-4 1-16,0 4-1 15,0 6 1-15</inkml:trace>
  <inkml:trace contextRef="#ctx0" brushRef="#br2" timeOffset="-47093.582">20768 10577 46 0,'14'15'23'0,"7"-12"-23"0,-14-3 46 15,0 0-44-15,4 0 0 16,-4-3 1-16,4 0 1 16,-1 0-6-16,1-3 1 15,-1 0 3-15,1-4 0 0,0 4-3 16,-1 0 1-16,1-4-8 16,-1-2 1-16,8-10-9 15,-7 3 1-15</inkml:trace>
  <inkml:trace contextRef="#ctx0" brushRef="#br2" timeOffset="-46583.833">21050 10445 38 0,'4'13'19'0,"-18"-4"-18"0,7-6 25 16,0 3-26-16,-4 1 0 15,-3 2 1-15,0 0 0 16,0-5-1-16,3 2 1 15,0-3 1-15,4 0 0 16,-3 3 0-16,6-3 0 16,1-3-1-16,3 4 1 15,3-1-2-15,-3-3 1 16,4-3-1-16,3-1 0 0,0-2-1 16,-4 0 0-16,1-3 0 15,-4 9 1-15,4-4-1 16,-4 4 1-16,3 0-1 15,4 4 1-15,-3 2 1 16,-1 0 0-16,1-3 0 16,-1 7 0-16,1-1 0 15,-1 4 0-15,1 2 0 16,-1 1 0-16,1-4-1 16,3-2 0-16,0-4-5 15,4-3 1-15,3-6-9 16,3-6 1-16</inkml:trace>
  <inkml:trace contextRef="#ctx0" brushRef="#br2" timeOffset="-46312.581">21294 10392 40 0,'3'9'20'0,"1"-6"-15"0,-4 0 29 16,-4 4-31-16,1 5 1 16,-8 7 1-16,4 0 0 15,-4 3-7-15,1 6 0 16,-8 6 5-16,-6 4 1 16,-5 3-3-16,1 0 0 0,3-1-2 15,4 1 0-15,4-10-7 16,2-9 0-16,8-9-8 15,4-13 1-15</inkml:trace>
  <inkml:trace contextRef="#ctx0" brushRef="#br2" timeOffset="-46114.69">21142 10479 31 0,'7'32'15'0,"0"-1"-6"15,-3-21 18-15,-1 2-27 16,1 4 0-16,3-1 0 16,0 1 0-16,0-3-4 15,3-4 0-15,-3-3-6 16,1-9 0-16</inkml:trace>
  <inkml:trace contextRef="#ctx0" brushRef="#br2" timeOffset="-45847.169">21548 10363 29 0,'-7'10'14'0,"-15"15"-13"0,15-22 19 16,0 3-20-16,-7-6 1 16,0 3 0-16,0 1 0 0,3-1-1 15,-3 6 1-15,4 1 0 16,6-1 1-16,4 4 1 15,4 2 0-15,3 1 1 16,7 0 1-16,-4 2-1 16,1 1 1-16,-4 0-2 15,-3 0 0-15,-8-4-2 16,-3 1 0-16,-11 0-8 16,-10-7 1-16,-7-6-7 15,-4-6 0-15</inkml:trace>
  <inkml:trace contextRef="#ctx0" brushRef="#br2" timeOffset="-45143.01">21897 10589 36 0,'32'-41'18'0,"-32"-2"-13"16,0 24 26-16,-7-6-27 16,-7-4 1-16,-8-5 1 15,-2-1 1-15,-15-5-10 16,-28 5 1-16,-21-2 5 15,-8 2 1-15,-17 4-3 16,-17 2 1-16,-18 4-2 16,17 3 1-16,-13 7 0 15,3 2 0-15,-1 7 0 16,12 9 0-16,-1 10-2 0,8 5 0 16,3 14-3-16,7 5 0 15,14 7 0-15,22 13 0 16,10-1-2-16,10-2 1 15,15 5 2-15,10 1 0 16,14-7 2-16,15 3 1 16,17 1 1-16,25 6 0 15,17 6 3-15,29-4 0 16,0-5 0-16,17-7 0 16,4-6-1-16,10-15 1 15,-6-13-1-15,9-13 0 0,8-16-2 16,4-21 0-16,-8-19-1 15,1-10 0-15,-15-12-2 16,-17-3 1-16,-18-13-14 16,-10 0 0-16,-11 7 0 15,-8 15 1-15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4-28T02:11:25.850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context xml:id="ctx1">
      <inkml:inkSource xml:id="inkSrc72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04-28T02:12:43.100"/>
    </inkml:context>
    <inkml:brush xml:id="br2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4374 4048 34 0,'39'0'17'0,"-28"-9"-9"15,-11 9 17-15,0 0-22 16,0 3 0-16,0-3 3 15,0 0 0-15,-7-3-7 16,-4 3 0-16,-17-4 5 16,-7 4 0-16,-4 7-2 15,-10 5 1-15,-8 7-2 16,-3 3 0-16,-3 0 0 0,-4 3 0 16,3-9-1-16,8 2 1 15,6 1-1-15,11 3 1 16,8-3-2-16,10 3 1 15,10-9-1-15,4 2 1 16,14 1-1-16,14 3 0 16,11-7 1-16,7 4 0 15,-1 0 0-15,5-4 1 16,-4-2-1-16,-1 2 1 0,-6 7-2 16,-11 0 1-16,-3 15-1 15,-18-2 0-15,-11 8 0 16,-10 7 0-16,-7-3 0 15,-14 0 0-15,-8 6 0 16,1 1 0-16,-1-8 1 16,5-2 0-16,9 0 0 15,-2 0 0-15,-1 3 0 16,7-13 1-16,7 10-1 16,4-13 1-16,7 0-1 15,7-3 1-15,0 0 1 16,7-6 0-16,7 0 0 15,0-6 0-15,7-1 0 16,7-2 1-16,15-4-2 16,13 0 1-16,4-6-1 15,14-6 0-15,-7 0-1 16,3-7 0-16,-6 4-4 16,-8-1 0-16,1 1-9 0,-12-1 0 15,-6 7-3-15,-4-6 0 16</inkml:trace>
  <inkml:trace contextRef="#ctx0" brushRef="#br0" timeOffset="241.495">4276 4998 40 0,'0'9'20'0,"0"7"-20"0,-7-10 35 0,3 7-32 16,-3 9 1-16,4-3 0 15,-8 12 0-15,4 4-6 16,3 2 0-16,-3-9-3 16,7 7 1-16,-7-10-10 15,4-6 1-15</inkml:trace>
  <inkml:trace contextRef="#ctx0" brushRef="#br0" timeOffset="841.829">3330 5838 42 0,'-10'29'21'0,"10"-1"-15"16,0-22 32-16,0 0-37 16,0 4 0-16,0-1 0 15,0-2 1-15,0-4-3 16,0-3 1-16,0 0 0 15,0-10 1-15,3 1-1 16,4-4 1-16,0 1 0 16,4-7 0-16,-1 0-1 15,5 0 1-15,-1 4 0 16,7 5 0-16,-11 4 0 16,1 3 0-16,0 6-1 0,-1 3 1 15,-3 4-1 1,4 2 0-16,-11 4 0 15,3 3 1-15,4 0-2 0,-7 2 1 16,0 1 0-16,0 7 0 16,0-14-2-16,0 10 1 15,4-15-7-15,3 2 0 16,-3-12-7-16,3-9 1 16</inkml:trace>
  <inkml:trace contextRef="#ctx0" brushRef="#br0" timeOffset="1125.718">3620 5820 52 0,'-4'3'26'0,"15"-6"-27"16,-11 3 44-16,10 0-42 16,1 0 0-16,-1-10 1 15,8 7 0-15,7 0-3 16,-1-3 0-16,8-1-1 16,-4 1 1-16,-7 0-9 15,1 0 1-15,-12 2-7 16,1 1 1-16</inkml:trace>
  <inkml:trace contextRef="#ctx0" brushRef="#br0" timeOffset="1308.338">3676 5942 40 0,'3'6'20'0,"15"0"-19"0,-14-2 32 16,6-4-33-16,4-4 1 0,8-5-1 15,-1 6 1-15,0 0-6 16,7 0 1-16,-10-4-8 16,3 1 1-16</inkml:trace>
  <inkml:trace contextRef="#ctx0" brushRef="#br0" timeOffset="1725.605">4325 5810 43 0,'0'0'21'0,"0"-3"-23"0,-7 0 35 0,3 0-33 0,-3-3 1 15,-7 6 0-15,-3-4 0 16,-1 1-1-16,4 6 1 16,-4 7 1-16,-3 9 0 15,3-4-1-15,4 7 1 16,7 3-1-16,-3 7 1 15,10-1-1-15,0 0 0 0,10-5-1 16,1-8 1-16,10-11-2 16,7-1 1-16,1-9-3 15,-8-16 1-15,0-6-6 16,-4 0 0-16,-6-19-6 16,-7-3 0-1</inkml:trace>
  <inkml:trace contextRef="#ctx0" brushRef="#br0" timeOffset="2523.212">3986 3681 26 0,'0'0'13'0,"-7"-3"-4"15,7 3 16-15,-3 3-20 16,-4 0 0-16,-4 3 5 15,-3 4 0-15,-4 2-12 16,-3 7 0-16,-7 3 7 16,7 0 1-16,-7 0-3 15,6-6 0-15,1-1-3 16,4-5 1-16,6-1-1 16,-7-6 0-16,15-6 0 15,-8 3 1-15,11-22-1 16,11 7 0-16,0-7-1 0,10 3 1 15,-4 3 0 1,8 4 0-16,0 2-1 0,-1 1 0 16,-2 9 1-16,6 0 0 31,4 9 0-31,3 4 0 16,-10 6 0-16,3 3 0 15,0-7 0-15,-10 1 0 16,3-4-1-16,-11-2 1 15,8-1 0-15,-7-9 0 16,3-6-1-16,3-7 1 16,-6 1-1-16,-4-4 1 0,4-6-1 15,-11 3 0-15,-8 1 1 16,5-7 0 0,-11 3-1-16,0 6 1 0,-14-3 0 15,-1 7 0-15,5 2-10 16,-5 1 1-16,8 6-4 15,4-7 0-15</inkml:trace>
  <inkml:trace contextRef="#ctx0" brushRef="#br0" timeOffset="4249.975">5457 4123 35 0,'0'10'17'0,"-17"-1"-10"15,10-6 26-15,-4 3-30 16,-3 7 1-16,-11-4 0 15,4 4 1-15,0 6-7 16,0 3 1-16,0 9 3 16,-4 0 1-16,0 1-2 15,1-10 0-15,-1 9-1 0,4-9 0 16,3 3-4 0,8-6 0-16,-1-7-5 0,4-2 0 15,3-7-5-15,4-12 0 16</inkml:trace>
  <inkml:trace contextRef="#ctx0" brushRef="#br0" timeOffset="4489.684">5055 4117 27 0,'7'6'13'0,"15"-18"-5"0,-12 12 18 0,1 3-23 15,6 0 1-15,-6 3 1 16,7 4 1-16,-8-1-7 15,4 0 0-15,0 10 4 16,8 0 1-16,-12 3-2 16,8 16 1-16,3 2-3 15,4-2 1-15,-1 3-4 16,1 0 1-16,-4-7-5 16,-3 4 1-16,-1-20-7 15,-13-2 0-15</inkml:trace>
  <inkml:trace contextRef="#ctx0" brushRef="#br0" timeOffset="5013.903">5539 3985 31 0,'10'16'15'0,"11"0"-12"0,-17-16 22 16,3 3-24-16,0 3 0 16,-3-6 0-16,3 3 0 0,-7-3-2 15,0 0 0-15,-7-3 1 16,3-6 1-16,4-1-1 15,0 1 1-15,0-1-1 16,0-2 1-16,11-1-1 16,-8-6 1-16,8 7 0 15,-1-1 0-15,4 4-1 16,-3 0 1-16,3 2 1 16,-3 4 0-16,-1-3 0 15,4 0 0-15,0-1 1 16,-3 7 0-16,0 0-1 15,-1 3 1-15,4 1-1 16,-10-1 0-16,3 6-1 16,4 1 1-16,-8 2-2 15,4 10 1-15,-3-3-1 0,-1 3 1 16,-3 9-1 0,0-12 0-16,0 0 0 0,0-7 0 15,4 1-8-15,-1-19 0 16,-3-7-6-16,-7-3 1 15</inkml:trace>
  <inkml:trace contextRef="#ctx0" brushRef="#br0" timeOffset="5450.159">4872 4838 35 0,'-7'16'17'0,"7"-16"-10"15,0 6 23-15,0 0-23 16,0-2 0-16,7-1 4 0,-4 3 0 16,8 0-13-16,7 0 0 31,31-12 10-31,11 6 0 15,0-6-4-15,7-3 1 16,-4-4-4-16,5 0 1 16,-5 7-9-16,-14-3 0 15,-3-1-12-15,-21 4 0 16</inkml:trace>
  <inkml:trace contextRef="#ctx0" brushRef="#br0" timeOffset="6079.986">4904 5365 44 0,'10'16'22'0,"1"2"-15"0,-4-8 26 16,-4 2-33-16,4 4 1 16,-7 3-1-16,0 0 1 15,-7-4-1-15,4-2 0 16,3-1 0-16,-7-5 0 16,7-1-1-16,0 0 1 15,0-6 0-15,7-22 0 0,3 0 0 16,5-3 0-16,-1-3 0 15,7 0 0-15,-4 0 0 16,5-4 1-16,-1 7-1 16,0 6 0-16,-3 7 0 15,3-1 1-15,-7 13-1 16,0 0 1-16,-3 7-1 16,-1 2 1-16,1 4-1 15,-4 2 1-15,0 7-1 16,0 6 0-16,0 4 0 15,-7-4 1-15,3-6-1 16,5-3 0-16,-8-4-3 16,3-2 1-16,4-7-7 15,4 0 0-15,-8-15-5 16,-3-3 0-16</inkml:trace>
  <inkml:trace contextRef="#ctx0" brushRef="#br0" timeOffset="6381.585">5468 4992 52 0,'21'25'26'0,"-10"9"-30"0,-8-15 49 0,4-6-45 16,-7 6 1-16,7 9-1 15,1 6 0-15,-1 1-1 16,0-4 1-16,-7-3-2 16,3-6 1-16,4 0-9 15,-7-9 1-15,0-4-6 16,4-9 0-16</inkml:trace>
  <inkml:trace contextRef="#ctx0" brushRef="#br0" timeOffset="6816.046">5549 5751 41 0,'11'-10'20'0,"-1"4"-19"0,-3 0 33 16,4 3-34-16,-7-1 1 0,3-2-1 15,-4 0 1-15,4 0-1 16,-7-7 0-16,-7 4 0 16,4 2 0-16,3 1 1 15,-11 6 0-15,4 0 0 16,0 3 0-16,-4 4 0 16,1-1 0-16,-4 3 0 15,3 7 1-15,0 0-2 16,4 2 1-16,7 4-1 15,0-12 1-15,7-1-2 16,4-6 1-16,0-6-3 16,-1-6 1-16,1-1-12 15,-1-5 1-15</inkml:trace>
  <inkml:trace contextRef="#ctx0" brushRef="#br0" timeOffset="16409.535">9733 2295 30 0,'11'-19'15'0,"3"0"-4"16,-11 13 16-16,1 0-24 15,-4 0 0-15,0 6 6 0,0 0 0 16,0 0-10-16,0 3 1 16,0 12 6-16,0 4 0 15,0 0-1-15,0 16 1 16,3 12-4-16,1-7 0 15,-4 10-1-15,7 1 0 16,0-7 0 0,0-1 0-16,0-11-2 0,0-7 1 15,-3 0-1-15,6-16 1 16,-3-9-1-16,8 0 1 0,-1-9-1 16,0 0 1-16,3-7 0 15,1 10 1-15,3 6-1 16,-3 6 1-16,-1 10-1 15,1-4 0-15,-4 4 0 16,0-1 0-16,0-5 0 16,1-1 0-16,-1 1-1 15,3-10 0-15,1 0 1 16,0-19 0-16,-4-16-1 16,0-5 1-16,0-1 0 15,0-9 0-15,-10 3 0 16,3-7 1-16,-7-5-6 15,0 12 1-15,0 9-13 16,-4-6 1-16</inkml:trace>
  <inkml:trace contextRef="#ctx0" brushRef="#br0" timeOffset="17024.914">10255 2063 41 0,'11'34'20'0,"-1"42"-12"0,-6-54 22 16,-4 6-27-16,0 6 0 0,3 7 1 15,-3 9 0-15,0 4-5 16,0-17 0-16,4 4 4 15,0-3 0-15,-4-13-2 16,0-6 1-16,0-7-1 16,3-2 0-16,1-1-1 15,-1-6 1-15,4-3-1 16,0-3 0-16,4-3 0 16,3 3 0-16,4-1 0 15,-1 4 1-15,1 7-1 16,3-1 1-16,-3 6-1 15,-1-2 1-15,4 2-1 16,4 4 1-16,3-10-1 16,4 4 0-16,0-1-1 15,0-9 1-15,-4-6-1 16,-3-4 1-16,-8 1-1 16,1-7 0-16,-4-2 0 0,-3-1 0 15,-4 0 0-15,-4 0 1 16,-3 0-1-16,-3 4 1 15,-1 5-1-15,-3 4 1 16,0 6 0-16,0 6 0 16,0 4 0-16,0 5 1 15,7 4-1-15,0 9 0 16,3-3 0-16,4 7 1 16,0-7-2-16,4 0 1 15,0-16-5-15,3-2 1 0,3-7-6 16,1-7 0-16,3-11-5 15,0-1 0-15</inkml:trace>
  <inkml:trace contextRef="#ctx0" brushRef="#br0" timeOffset="17371.537">10929 2580 37 0,'0'13'18'0,"21"12"-14"0,-17-19 30 0,-4 4-33 16,3-10 1-16,-3 3-1 15,0 3 0-15,0-6-2 16,0 0 0-16,0-6 2 16,4 3 0-16,-1-7-1 15,4 1 1-15,0 3 0 16,1-4 0-16,-1 1 0 16,3-1 0-16,4 1-1 0,0 0 1 15,0-1 0 1,4 1 1-16,3 2-1 0,0 7 1 15,1 4 0 17,-1 2 0-32,0 3-1 15,4 10 1-15,-1-3-1 0,1 9 0 0,-7 6-1 0,-1 1 0 16,4-10-4-16,4-1 1 16,3-2-9-16,1 0 0 15,-5-13-3-15,5 1 0 16</inkml:trace>
  <inkml:trace contextRef="#ctx0" brushRef="#br0" timeOffset="18286.18">12622 2116 46 0,'7'0'23'0,"-10"35"-28"0,3-26 44 16,-4 1-38-16,1 5 1 16,-4 13 0-16,-4 1 1 15,4-4-4-15,-3 12 1 16,3 7 2-16,3-6 1 15,0-4-2-15,4-5 1 0,0-7-2 16,0-4 1-16,0-8-1 16,0-1 1-16,0-15-2 15,-3-7 0-15,-4 7 0 16,0-6 1-16,-4-1-1 16,1 1 0-16,-4 2 1 15,-1 10 0-15,1 0 0 16,0 0 0-16,0 10 0 15,4 8 0-15,-1-2 0 16,4 3 1-16,3 3-1 16,4 9 1-16,0 4-1 15,0-4 0-15,4-3 1 16,6 4 0-16,5-14-1 16,6 1 0-16,7-3-1 0,4-7 1 15,3-6-1 1,4-3 1-16,3-3-1 0,-3-6 0 15,-4-10-1-15,-3 3 1 32,-4-18 0-32,-7 9 0 15,-3 3-1-15,-4 0 0 16,-3 3-1-16,-8 7 1 16,-3-4 0-16,-7 6 0 15,-3 4 0-15,-5 3 1 16,1 3 1-16,-3 3 0 0,-1 3 2 15,4 4 0-15,0 6 0 16,0 2 0-16,3 1 0 16,1 9 1-16,6-3-1 15,1 1 0-15,3-8-1 16,3-2 0-16,4 3-1 16,4-16 0-1,3 3-1 1,0-12 1-16,4-7-3 0,-4-2 1 0,0-4-9 15,-4 0 0-15,-3 0-3 16,0 4 0-16</inkml:trace>
  <inkml:trace contextRef="#ctx0" brushRef="#br0" timeOffset="18690.563">12891 2590 54 0,'7'3'27'0,"17"9"-35"0,-17-12 54 15,0 0-46-15,4-6 0 16,-4 0 0-16,0-7 1 15,4-2-1-15,-4-4 0 0,3 0 0 16,1 0 0-16,-1-6 0 16,-6 6 0-16,-4 1-1 15,0 2 1-15,-4 3-1 16,1 7 0-16,-1 9 0 16,-3 10 0-16,0-4 0 15,0 13 1-15,4 3-1 16,3 10 1-16,3-1 0 15,-3-2 1-15,7-1-4 16,7-3 1-16,11-9-4 16,3-3 1-16,4-16-9 15,0-10 0-15</inkml:trace>
  <inkml:trace contextRef="#ctx0" brushRef="#br0" timeOffset="18991.678">13395 2383 38 0,'-4'0'19'0,"-17"28"-18"0,18-22 27 0,-4 7-27 0,-4-4 1 15,1 7 0-15,-1-4 0 16,0-2-3-16,4 2 0 16,0-2 2-16,0-1 1 15,4 1-2-15,3-7 1 16,3 3 0-16,8 3 1 15,-1 1 0-15,8-1 0 0,0 1 0 16,-1-4 1-16,-3 7-1 16,-3-1 0-16,-7 7-2 15,-8 0 1-15,-7 6-3 16,-6 3 0-16,-8-15-6 16,-3-1 0-16,0 1-6 15,-1-7 1-15</inkml:trace>
  <inkml:trace contextRef="#ctx0" brushRef="#br0" timeOffset="19352.462">14859 1812 41 0,'-11'10'20'0,"-24"33"-11"0,28-24 32 16,-3 6-41-16,-5 22 1 15,1 16 0-15,0 15 1 16,0 10-3-16,-4 3 1 16,8-6 1-16,-4-7 0 0,0-18-3 15,3-16 0-15,0-16-4 16,-3-15 1-16,-3-7-10 16,-8-12 1-16</inkml:trace>
  <inkml:trace contextRef="#ctx0" brushRef="#br0" timeOffset="20103.897">14288 2489 42 0,'14'10'21'0,"10"9"-13"16,-17-19 31-16,4 0-36 15,3 0 0-15,4 0 0 16,6-7 1-16,12 4-6 15,-1-6 1-15,0-7 3 16,-3-3 0-16,3 1-2 0,4-8 0 16,3-2-3-16,1-16 1 15,3 7-4-15,-1-7 1 16,-2 0-1-16,-4 0 0 16,-4 9 0-16,-3 7 1 15,-8 9 1-15,-3 10 1 16,-3 3 2-16,-4 25 1 15,-7 3 1-15,-10 15 0 16,-4 7 0-16,-11 9 1 16,0 1 0-16,1-1 1 0,-4-3 0 15,-1-6 1-15,5-3-2 16,3-13 1-16,3-12-1 16,4-4 1-16,7-5-1 15,7-7 0-15,4-7-2 16,-1-2 1-16,4-1 0 15,8 1 0-15,-1 9-1 16,-4 0 1-16,1 0-1 16,0 6 1-16,-1 4-1 15,1-1 0-15,0 1 0 16,-1 2 0-16,1-2-1 16,-1 2 1-16,-2-3 0 15,2 4 0-15,4-7 0 16,4 4 1-16,0-10-1 15,-1 0 1-15,1-7-1 16,0-5 1-16,0 2-1 16,-1-5 0-16,-3-4 0 0,-3 3 0 15,-7-3 0-15,-4 1 0 16,-4 2 0-16,-6 3 0 16,-4 7 0-16,-4 12 0 15,-3 4 0-15,0-1 0 16,3 13 0-16,1 10 1 15,6 11-1-15,4-5 0 16,7 0 1-16,7-4 0 16,4-9-1-16,3-6 1 0,7-9-1 15,8-10 0-15,-5 0-5 16,1-10 1-16,0-15-11 16,-7 0 0-16</inkml:trace>
  <inkml:trace contextRef="#ctx0" brushRef="#br0" timeOffset="20747.69">17007 2198 42 0,'-17'53'21'0,"-1"44"-14"0,8-68 28 15,3 14-34-15,3 4 1 0,0 4 0 16,1-14 1 0,3-5-4-16,-4-10 0 0,4-13 2 15,4-12 0-15,-4-16-2 16,7-6 1-16,0-13-1 15,0 4 1-15,-3-10-1 16,-4-9 1-16,-4-1-1 16,1-5 0-16,3 2-1 15,0 10 1-15,3 3 0 16,8 10 1-16,6-1 0 16,8 10 0-16,3 6 1 15,11 7 1-15,3 6 1 16,4 3 0-16,0 6 0 15,-7 3 0-15,-4 3-1 16,-7 10 0-16,-10 3-1 16,-7 9 0-16,-1-9-2 15,-10 3 1-15,-10 1-1 0,-12-1 1 16,-6-3-2-16,-4-4 0 16,1-5-5-16,3-4 0 15,3 1-8-15,11-10 0 16</inkml:trace>
  <inkml:trace contextRef="#ctx0" brushRef="#br0" timeOffset="21140.044">17748 1865 44 0,'4'0'22'0,"-22"19"-18"15,8-16 33-15,-8 10-36 16,-7-4 0-16,-7 1 1 16,1 2 1-16,-1 7-3 15,0-3 0-15,8 9 1 16,-1-3 1-16,7 9 0 15,8 4 0-15,10-4-1 16,7 0 0-16,10 7 0 16,8-4 0-16,7-2-1 0,0-7 1 15,-1 6 0-15,-6 1 0 32,-18 27-2-32,-14 4 1 15,-14-7-4-15,-11-2 0 16,-3-10-12-16,-4-10 1 15</inkml:trace>
  <inkml:trace contextRef="#ctx0" brushRef="#br0" timeOffset="21859.569">19375 2377 45 0,'-4'6'22'0,"-3"-6"-12"0,7 0 28 15,-7 0-36-15,0-6 0 16,-4 6 1-16,-3 6 1 16,-3-6-5-16,-8 0 0 15,0 3 4-15,0 3 0 16,-3 7-2-16,0 2 1 15,3 4 0-15,4 6 1 16,4 0-1-16,2 7 0 16,5 2-2-16,10 4 0 15,7-7-2-15,11-6 1 0,10 4-4 16,3-17 1-16,8-6-2 16,7-6 0-16,0-9-1 15,0 0 1-15,-7-13 0 16,-4 9 1-16,0-6 0 15,-7 0 1-15,-6 4 2 16,-5-4 1-16,-3 0 2 16,-3 0 1-16,0 4 1 15,-4-10 1-15,0 6 0 16,-7 3 1-16,-4 4-1 16,-3 2 0-16,-4 4-2 15,-3 3 1-15,-3 3-2 16,-1 0 1-16,0 9 0 15,4 1 0-15,0 8-1 16,7-2 1-16,4 3-1 16,3 0 1-16,7-1-1 0,7-2 0 15,0-3-2-15,4 2 0 16,-1-11-5-16,-3 2 0 16,0-6-10-16,-3-3 0 15</inkml:trace>
  <inkml:trace contextRef="#ctx0" brushRef="#br0" timeOffset="22294.065">19703 2467 49 0,'7'22'24'0,"-7"19"-21"15,0-35 36-15,0 1-39 16,0 2 1-16,0-6 1 16,0 7 1-16,0-4-4 15,3-3 0-15,-3-3 2 16,4-3 0-16,3-6-1 16,0-10 1-16,3 3-1 15,5-3 0-15,-1 0 0 16,0-6 0-16,0 7-1 15,4 2 1-15,-4 3 0 16,3 7 0-16,1 6 0 16,0 0 0-16,-4 6 0 15,0 4 0-15,0 9 0 16,0-1 1-16,-3 1-1 16,-1 6 0-16,1-6 0 0,-1 0 0 15,1 0-1 1,-4 0 0-16,0-7-4 0,4-3 1 15,-4-9-7-15,3-9 1 16,-3 3-5-16,-3-10 0 16</inkml:trace>
  <inkml:trace contextRef="#ctx0" brushRef="#br0" timeOffset="22550.877">20130 2502 43 0,'3'25'21'0,"-3"-6"-20"0,4-13 38 0,3 4-37 16,0-1 1-16,3 0 1 16,1 1 1-16,-1-1-6 15,5-3 1-15,-5-6 3 16,8 0 1-16,-1-9-2 16,5-7 1-16,-1 1-2 15,3-7 1-15,1-3-2 16,0 0 1-16,-4 3-3 15,0 6 0-15,0-3-8 16,0 10 1-16,-6-7-8 16,-5 7 1-16</inkml:trace>
  <inkml:trace contextRef="#ctx0" brushRef="#br0" timeOffset="22897.147">20645 2543 45 0,'24'3'22'0,"-10"-3"-18"0,-10-3 34 16,-4 3-39-16,7-10 0 16,0 4 1-16,0-3 0 15,0-10 0-15,-7 3 0 0,0 0-1 16,-3-2 1-16,-1 5 0 15,-3 4 0-15,-4 2-1 16,1 14 1-16,-4 2 0 16,-4 10 0-16,4 3 0 15,3 3 0-15,8 9 0 16,3 1 1-16,3 3-1 16,8-4 0-16,0-9-3 15,-1-3 1-15,8-6-4 16,6-7 0-16,5-3-8 15,2-6 1-15</inkml:trace>
  <inkml:trace contextRef="#ctx0" brushRef="#br0" timeOffset="23675.955">20990 2584 34 0,'4'21'17'0,"-4"-17"-17"0,0-4 26 15,0-4-26-15,-4 4 0 16,4-9 1-16,0 3 1 16,0-4-2-16,4 1 1 15,-1 0 0-15,4-1 1 16,8 4 0-16,2-4 0 16,4 4-1-16,8 3 0 15,-1-6 0-15,0 2 1 16,4 4 0-16,-1-3 1 0,5 3-1 15,-1 3 0-15,0-6 0 16,-3 6 0-16,-4-4-1 16,-7 4 0-16,-3-6-2 15,-4 3 0-15,-14 6-1 16,-3 3 0-16,-8-2-3 16,1 5 1-16,-5 0-3 15,1 13 1 1,0 0-1-16,4 3 1 0,-1 10 1 15,7-7 0-15,4-3 5 16,0 7 1-16,8-1 2 16,-5-9 1-16,1 0 0 15,-4 0 1-15,-7-3-2 16,-4 3 1-16,-3-10-3 16,0 4 0-16,3-10-1 15,1 7 0-15,-1-4 0 0,0-3 0 16,4-6 1-16,4-6 0 15,3 3 0-15,0-7 0 16,7 1 0-16,11-4 0 16,10 1 1-16,7-10 0 15,7-6 0-15,4-4 0 16,4-2-1-16,-8-1 1 16,0-5-1-16,-6 8 1 15,-5-8-3-15,-6 8 1 16,-7-2-1-16,-8 5 1 15,-6 4-1-15,-8 7 0 0,-3 2 0 16,-3 16 1-16,-5 9 0 16,1 7 0-16,0 6 1 15,4 9 0-15,3-3 0 16,7 10 0-16,3 3 0 16,8-10 0-16,3 10 0 15,7-13 0-15,0-3-1 16,4-6 1-16,-4-16-5 15,0-3 1-15,4-9-8 16,3-13 0-16,4-9-2 16,7-10 0-16</inkml:trace>
  <inkml:trace contextRef="#ctx0" brushRef="#br0" timeOffset="24021.077">21851 1806 48 0,'28'6'24'0,"18"22"-23"0,-32-28 48 16,7 7-46-16,1-14 0 16,6 4 0-16,11-3 1 15,6 6-6-15,5-6 1 16,-8-4 3-16,-7 7 1 0,1-6-3 15,-4 9 1-15,-8 0-1 16,-3 0 0-16,-10 9-1 16,-8 10 1-16,-3 6-1 15,0 3 1-15,-3 7-1 16,-1-1 0-16,-3 4 1 16,-3 6 1-16,-1-10-4 15,4-2 1-15,0-4-4 16,0-3 0-16,4 0-11 15,-1 0 1-15</inkml:trace>
  <inkml:trace contextRef="#ctx0" brushRef="#br0" timeOffset="24411.309">22274 2709 40 0,'7'3'20'0,"4"-9"-15"0,-4 6 26 16,0 0-28-16,0-3 1 16,0 0 1-16,0-1 0 15,-3-5-7-15,-1 0 1 16,-3-1 3-16,0-2 1 0,-3 5-2 15,-4 4 0-15,-4 3-1 16,1 6 1-16,-1 1-1 16,0 12 1-16,1-1 0 15,3-5 0-15,0 9 0 16,7-3 0-16,3-4 0 16,4-2 0-16,0-4-1 15,4-2 1-15,0-14-2 16,-1 4 0-16,-3-9-6 15,0 2 0-15,-10-2-9 16,-4-4 1-16</inkml:trace>
  <inkml:trace contextRef="#ctx0" brushRef="#br0" timeOffset="26845.321">23597 1643 33 0,'4'-16'16'0,"-4"22"-4"16,0-6 16-16,0 0-23 16,3 0 0-16,-3 0 2 15,4 0 1-15,3 3-10 16,-4 4 1-16,5-7 5 15,-5 9 1-15,4 7-3 16,-3 3 1-16,-1-1-2 16,1 8 0-16,-1-14-3 0,-3 7 1 15,4 6-7-15,-1-6 0 16,1-3-8-16,3-7 1 16</inkml:trace>
  <inkml:trace contextRef="#ctx0" brushRef="#br0" timeOffset="27309.64">23827 1643 44 0,'24'-16'22'0,"-10"-6"-23"0,-10 16 33 0,-4-4-30 16,0-5 1-16,0 2 0 16,-7-2 0-16,0-4-4 15,-7 3 0-15,-4 4 2 16,-3-1 1-16,-4 10-1 16,-7-7 0-16,-3 10-1 15,-4 0 1-15,1 0-2 16,2 16 1-16,1 3-3 15,3 9 1-15,-3 7-1 16,0-1 0-16,-1 13-1 16,8 0 1-16,7 16 1 15,10 0 0-15,11 12 1 0,15-12 1 32,34-1 0-32,7-18 1 15,8-12-1-15,-1-26 0 16,-3-12 0-16,-7-23 1 15,-3-5-1-15,-8-10 0 16,-10-3-1-16,-8-6 1 16,-6 6-11-16,-11-7 0 15</inkml:trace>
  <inkml:trace contextRef="#ctx0" brushRef="#br0" timeOffset="27821.682">24218 1571 39 0,'4'18'19'0,"-4"36"-13"0,0-35 26 0,0 15-32 15,3 10 0-15,1 19 0 16,-1-7 1-16,-3 7-2 15,0-4 1-15,4-15 0 16,-4-6 0-16,3-10-6 16,1-12 0-16,3-13-6 15,4-12 1-15</inkml:trace>
  <inkml:trace contextRef="#ctx0" brushRef="#br0" timeOffset="28091.687">24194 1709 40 0,'3'9'20'0,"4"4"-11"0,-3-10 33 15,3 3-40-15,3-6 0 16,4 0 1-16,4 0 1 15,10-9-5-15,11-1 0 16,3 4 3-16,1-10 0 16,-1 13-2-16,-7-6 0 15,4-1-6-15,-7 4 0 16,-4 3-10-16,-10-3 1 16</inkml:trace>
  <inkml:trace contextRef="#ctx0" brushRef="#br0" timeOffset="28315.163">24218 2057 59 0,'4'12'29'0,"13"-12"-33"15,-6 0 50-15,7 0-46 16,3 0 1-16,7-6-1 15,4 6 1-15,-1-9-4 16,-2-1 0-16,-5 4-10 16,-2 3 0-16,-12-4-3 15,-10 7 0-15</inkml:trace>
  <inkml:trace contextRef="#ctx0" brushRef="#br0" timeOffset="28586.993">24596 1981 55 0,'7'22'27'0,"3"0"-32"0,-6-12 52 0,-1-1-47 15,4 10 0-15,-3-10-1 16,-1 7 1-16,1-7-3 16,0 1 0-16,-1-10-7 15,1-10 1-15,-1-5-6 16,1-4 0-16</inkml:trace>
  <inkml:trace contextRef="#ctx0" brushRef="#br0" timeOffset="28764.914">24610 1847 47 0,'10'28'23'0,"1"-16"-21"16,-8-9 40-16,5 7-42 16,-1-7 0-16,3 6 0 0,4-2 0 15,4-4-7-15,0 3 1 16,3-6-8-16,0 0 0 15</inkml:trace>
  <inkml:trace contextRef="#ctx0" brushRef="#br0" timeOffset="29096.554">24857 2160 46 0,'3'19'23'0,"1"-13"-27"0,-4-6 36 15,3-6-33-15,4-3 0 0,-3-7 0 16,3-3 1-16,0 0 0 16,0 0 0-16,0-9-2 15,0 6 0-15,4 0-1 16,-1 0 1-16,1 10-1 16,3-4 1-16,0 7 0 15,0 6 0-15,0 3 3 16,0 9 1-16,-3 0 1 15,3 10 0-15,-3 6-1 16,-1 4 1-16,-3-1-1 16,0-3 1-16,1-3-3 15,-1-7 0-15,0 1-5 16,7-16 0-16,3-9-7 16,1-7 1-16</inkml:trace>
  <inkml:trace contextRef="#ctx0" brushRef="#br0" timeOffset="29500.868">25428 1508 37 0,'7'31'18'0,"0"38"-8"0,-7-59 28 15,0 8-36-15,-3 14 1 0,3-1 1 16,-4 13 1-16,4 9-6 15,0 1 0-15,4-1 3 16,3-6 1-16,3-6-1 16,-2-13 0-16,-1 0-2 15,-4-12 1-15,4-7-1 16,-7-2 0-16,-3-14-1 16,-4 1 0-16,-15-3 0 15,1-4 1-15,-3-3-1 16,-8 4 1-16,0 3-1 15,0 5 1-15,-3 4 0 16,3 7 1-16,4 8 0 16,7 4 0-16,7 0 0 15,3 9 0-15,11-9 0 16,11 0 1-16,13-4-2 16,5-5 1-16,6-4-5 0,4-3 0 15,3-6-12-15,-3-6 0 16</inkml:trace>
  <inkml:trace contextRef="#ctx0" brushRef="#br0" timeOffset="30402.545">26712 1753 48 0,'-3'43'24'0,"-1"-2"-18"0,4-19 32 16,0 13-38-16,0 9 1 15,0 9 0-15,0 0 0 16,0 4-2-16,0-7 1 16,-3-19-1-16,3 0 1 15,-4-18-2-15,4-7 1 16,0-15-4-16,-3-7 0 16,-1-12-4-16,1 0 0 15,-4-13-1-15,0-6 1 16,-1 0 0-16,1 3 1 15,0 10 2-15,0 5 1 0,0 4 6 16,4 6 0-16,-1 4 5 16,1 2 1-16,3 7 1 15,0-3 1-15,3 2 1 16,4 4 1-16,4-6-3 16,3 2 1-16,4 4-3 15,-1-6 0-15,11 9-1 16,8-10 1-16,3 10-3 15,-4 10 1-15,-3-7-1 16,-4 3 0-16,-7 4-2 16,-7-1 0-16,-7 13-1 15,-14 9 0-15,-7-6-1 16,-7 4 1-16,-4-10-2 16,0 6 1-16,4-7-1 15,4 1 1-15,-1-6-2 0,4-1 1 31,0-2-1-31,7 2 1 16,0-2 0-16,7-1 1 16,0 13 0-16,3 0 0 15,-3 0 1-15,4-3 0 16,3 9 0-16,3-3 1 16,4 6-1-16,1 1 1 15,-1-10-2-15,0 0 1 16,3-10-6-16,1 4 0 15,0-13-10-15,6-3 0 0</inkml:trace>
  <inkml:trace contextRef="#ctx0" brushRef="#br0" timeOffset="30746.89">27291 1912 41 0,'3'-12'20'0,"-3"-10"-17"15,-3 19 26-15,-8 3-26 16,-6 0 0-16,-8 3 2 16,-3 9 0-16,-4 7-6 15,4 0 0-15,0 3 4 16,-1 9 1-16,8 7-2 15,4 0 0-15,6-4-1 0,7-6 0 16,8-3 0-16,10-9 0 16,7-6-2-16,7-1 1 15,1-18-1-15,-1-7 1 16,-7-6-1-16,-3 0 1 16,-4 3-6-16,-4-6 1 15,-3 6-10-15,-7-3 1 16</inkml:trace>
  <inkml:trace contextRef="#ctx0" brushRef="#br0" timeOffset="31122.385">27753 1840 45 0,'35'-9'22'0,"-14"-7"-14"15,-13 16 31-15,-8 0-38 16,0 0 0-16,0 0 0 16,-8 0 0-16,-6 7-2 15,-10-7 1-15,-5 15 1 16,-6 7 0-16,0 9 0 15,0 7 1-15,3 6-1 0,4 0 1 16,6 3 0-16,8-3 0 16,11-7-1-1,6-2 1-15,11-7-1 0,15-3 1 16,6-18-2-16,4-1 1 16,-4-6-6-16,-3-3 0 15,-7-4-12-15,-18 4 1 16</inkml:trace>
  <inkml:trace contextRef="#ctx0" brushRef="#br0" timeOffset="32083.665">23361 2637 41 0,'11'12'20'0,"-1"-15"-9"0,-3 6 22 16,0 4-30-16,0-1 0 16,0 0 3-16,4 4 0 15,3-1-8-15,14 0 1 16,0 1 4-16,4-1 1 15,0 1-2-15,0-1 0 16,-4 0-2-16,-3 1 0 16,-4-1-1-16,-7 1 1 15,-3 2-1-15,-8 7 1 0,-6-3-1 16,-5 6 1-16,-2-7-1 16,-4 1 0-16,-4 0 1 15,4 6 0-15,0-4 0 16,3-2 1-16,4 3-1 15,4 0 0-15,6-10 0 16,11 4 1-16,0-7-3 16,4-6 1-16,7-3-8 15,0-3 0-15,-1-4-7 16,-3 1 0-16</inkml:trace>
  <inkml:trace contextRef="#ctx0" brushRef="#br0" timeOffset="32609.132">23837 2734 37 0,'32'-22'18'0,"-7"-9"-14"0,-18 28 26 0,0-16-29 16,-4 3 1-16,-3-3 1 15,-3 4 1-15,-4-1-4 16,-11 3 0-16,-7-5 3 15,-6 8 0-15,-5-2-1 16,-10 5 0-16,-6 7-1 16,-1 7 1-16,7 5-1 15,0 7 1-15,0 9-1 16,0 7 0-16,0 12 0 16,8 6 0-16,6 0-1 15,11 10 1-15,14 0-1 16,17 6 0-16,11-7 0 15,4-8 0-15,17-10 0 16,15-19 1-16,6-19-2 16,4-15 1-16,-3-13-1 15,-4-22 0-15,-7 3 0 16,-7-9 0-16,-11-3-7 0,-7-1 1 16,-14-8-8-16,-10 2 1 15</inkml:trace>
  <inkml:trace contextRef="#ctx0" brushRef="#br0" timeOffset="33091.049">24151 2590 39 0,'7'9'19'0,"4"26"-12"15,-8-26 26-15,-3 4-30 0,4 12 0 16,-4 3 0-16,-4 13 1 15,1-4-6-15,-4 14 1 16,0-4 3-16,3 0 0 16,1-4-2-16,-1-2 1 15,4-13-6-15,0-12 0 16,4-6-9-16,10-14 0 0</inkml:trace>
  <inkml:trace contextRef="#ctx0" brushRef="#br0" timeOffset="33346.402">24123 2721 48 0,'3'4'24'0,"5"11"-18"15,-1-12 37-15,0-3-41 16,3 7 0-16,1-7 1 15,6 0 1-15,12 0-6 16,6-7 1-16,7 4 2 16,4-6 1-16,-4-1-7 0,-6 1 1 31,-15 9-12-31,-7 9 0 16</inkml:trace>
  <inkml:trace contextRef="#ctx0" brushRef="#br0" timeOffset="33540.411">24204 3001 48 0,'4'15'24'0,"6"-5"-16"0,-3-10 32 16,0 3-39-16,7-3 1 15,4 0-1-15,3 0 0 0,7-3-2 16,1-4 0-16,2-2-4 15,-2 3 0-15,-1-1-11 16,-7-2 1-16</inkml:trace>
  <inkml:trace contextRef="#ctx0" brushRef="#br0" timeOffset="33750.85">24592 3048 45 0,'-3'22'22'0,"3"6"-25"0,0-25 32 16,0 0-30-16,0 0 1 16,0-3-6-16,0 0 0 15,3-6-2-15,1-3 0 16</inkml:trace>
  <inkml:trace contextRef="#ctx0" brushRef="#br0" timeOffset="34230.935">24606 2881 28 0,'21'13'14'0,"8"-4"-13"0,-19-2 15 0,1-7-17 15,3 9 1-15,0-9-3 16,4 3 0-16,-1-3-1 16,-3 6 0-16,1 1-3 15,-5 2 0-15,1 4-1 32,42-85 8-32,-96 172-1 15,54-75 0-15,-4-6 6 16,0-4 0-16,0 1 2 15,0-6 1-15,0-1-4 16,0-9 1-16,0-6-3 16,4-1 1-16,-1-2-2 15,1-4 1-15,0 4-2 16,-1-10 0-16,1 0 0 16,3 7 0-16,4 2 0 0,-4-2 0 15,0 6 0-15,0 3 1 16,-4-7 1-16,1 10 1 15,-4 10 0-15,0 2 0 16,0 10 0-16,-3-6 0 16,-1-1-1-16,1 1 0 15,-1-7-2-15,4 1 0 16,0-7-5-16,0-6 0 16,4-7-6-16,3 1 1 15</inkml:trace>
  <inkml:trace contextRef="#ctx0" brushRef="#br0" timeOffset="34635.567">25411 2643 37 0,'3'53'18'0,"-6"10"-15"16,3-50 31-16,0 18-31 15,0-9 1-15,0 9 2 16,3 4 0-16,1-4-8 16,3 1 1-16,0-4 4 15,0-9 0-15,0-4-2 16,-4-5 0-16,4-10-2 0,-7-10 0 16,-7-2 0-16,0-1 0 15,-7-3 0-15,-7 4 0 16,-4-4 1-16,-3 4 0 15,-7 5 0-15,3 11 0 16,0-1 1-16,4 9 0 16,7 4-1-16,3 6 1 15,8 0 0-15,6 0 0 16,11-7 0-16,4 1 0 16,14-3-1-16,3-7 1 15,4-3-6-15,-1-3 1 0,1-3-11 16,0-6 1-16</inkml:trace>
  <inkml:trace contextRef="#ctx0" brushRef="#br0" timeOffset="35266.844">26737 2643 46 0,'7'0'23'0,"-7"35"-18"16,4-26 33-16,-1 10-37 16,-3 6 1-16,0 9-1 15,0-2 1-15,-3 12-3 16,-1 6 1-16,1 0 1 16,3 3 0-16,0-9-4 15,3-3 1-15,-3-13-7 0,0-9 0 16,4-3-6-16,6-13 1 15</inkml:trace>
  <inkml:trace contextRef="#ctx0" brushRef="#br0" timeOffset="35612.503">27104 2935 54 0,'14'-3'27'0,"-7"3"-38"0,-7 3 50 0,-7-3-39 16,-4 0 1-16,-3 0 0 15,-7 3 1-15,0-3-2 16,-4 3 0-16,-3 10 1 16,0 8 1-16,0 1-1 15,6 7 0-15,8 2-1 16,7 4 0-16,7-4-1 15,7 0 1-15,7-9-1 16,8-12 0-16,9-14-1 16,1-8 1-16,0-7 0 15,-4-6 1-15,0-3-3 16,-6-7 0-16,-5 7-10 16,-6 9 0-16,-8-6-1 15,-3 16 1-15</inkml:trace>
  <inkml:trace contextRef="#ctx0" brushRef="#br0" timeOffset="35971.731">27563 2885 38 0,'31'-19'19'0,"-13"0"-17"0,-15 13 35 0,-3 3-37 16,-3-7 1-16,-8 7 2 15,-3 0 1-15,-3 3-4 16,-8 6 0-16,-7 4 2 16,-3 8 1-16,0-2-1 15,6 12 1-15,5 10-2 16,6 6 1-16,7 9-1 15,8 0 1-15,14-6-1 16,6-9 1-16,11-7-1 16,4-9 0-16,7 0-1 15,-4-12 0-15,-3-7-4 16,-4-3 1-16,-7-3-13 16,-7-7 1-16</inkml:trace>
  <inkml:trace contextRef="#ctx0" brushRef="#br0" timeOffset="41812.195">6315 4631 40 0,'10'13'20'0,"-6"-20"-12"15,3 7 21-15,-7 4-27 16,3-8 1-16,4 4-1 16,1-3 1-16,2 0-4 15,4-3 0-15,14-3 3 16,1 2 1-16,6 4-3 15,4 3 1-15,7-9-4 16,3 2 1-16,-3 4-6 16,-4 0 1-16,-7 3-7 0,-13 0 0 15</inkml:trace>
  <inkml:trace contextRef="#ctx0" brushRef="#br0" timeOffset="42053.275">6248 4923 43 0,'-4'12'21'0,"25"-15"-13"0,-10 6 37 0,3-3-42 16,4 3 0-16,-1-3 1 15,8-3 1-15,10 3-7 16,4 0 1-16,3-6 0 15,-3 6 1-15,0 0-14 16,-4-3 1-16,-6 0-4 16,-1 3 0-16</inkml:trace>
  <inkml:trace contextRef="#ctx0" brushRef="#br1" timeOffset="59725.258">5232 3659 6 0,'-18'0'3'0,"-7"9"0"15,18-15 4-15,-3 6-6 16,-1 6 1-16,-10 4 1 16,3-4 1-16,-3 7-5 15,0-1 1-15,-4 4 2 16,1 3 0-16,-5 0 0 15,-2 3 0-15,2-4-2 0,-2 4 1 16,2 3-1-16,1 7 1 16,7-4-1-16,0 3 0 15,-4 10 0-15,11-3 1 16,4-1-1-16,-1-2 0 16,0-1 0-16,1-2 1 15,3 5-1-15,7-8 1 16,-7 5-1-16,7-3 1 15,0 1 0-15,7-7 0 16,-7 6 0-16,0-3 0 0,3 4 0 16,4-1 1-16,4-3 0 15,7 1 1-15,-4-1-1 16,10-3 1-16,8 3 1 16,-4-6 0-16,4 3 0 15,0-6 0-15,-4 0-1 16,0-4 1-16,0 1-2 15,4 0 1-15,-7-4-2 16,3 1 1-16,0-1-1 16,1-8 1-16,-8 2-1 31,0-6 1-31,0 0-1 0,4 0 1 0,-1-6 0 16,5 2 0-16,2-2-1 15,1 0 1-15,3-7-1 16,4 1 0-16,-3-4 0 15,-1-6 0-15,4 0-1 0,-4 3 1 16,0-6-1 0,4-3 0-16,-7 0 0 0,-4-3 0 15,-7 2 0-15,0 10 0 16,-3-6 0-16,-7-6 1 16,-1-3-1-16,1 2 0 15,-4-2-1-15,-4-7 1 16,4 0 0-16,-7-3 0 15,0 7 0-15,0-1 0 16,0-3 0-16,0 4 0 16,0-1-1-16,0 3 1 0,-10 7 0 15,-1 3 0-15,-3 9 0 16,0-5 0-16,-11-5-1 16,1-2 1-16,-1 3 0 15,0 3 0-15,-7 0-1 16,-6 3 1-16,-1 1 0 15,-4-1 0-15,5 3-1 16,-8 0 1-16,7 4-1 16,4 2 0-16,-1 1-2 15,-2 0 1-15,-5 6-3 16,1 6 1-16,3 0-10 16,-10 3 1-16</inkml:trace>
  <inkml:trace contextRef="#ctx0" brushRef="#br0" timeOffset="71389.289">8043 3919 45 0,'39'-9'22'0,"-7"-10"-11"0,-29 13 22 15,8 3-32-15,-11-4 1 16,0 1-1-16,0-3 1 16,-14-1-3-16,-4 7 0 15,-10 3 2-15,-18 0 0 16,-14 10-1-16,-17 8 1 15,-8 8-1-15,4-5 0 16,3 5-1-16,-3-1 0 16,10-13 0-16,12 10 0 0,6-3 0 15,17 3 0-15,1 9 1 16,21-9 0-16,3 0 1 16,11 6 1-16,11 1 0 15,14-4 1-15,3-6 0 16,-3-1 0-16,-1 1-1 15,1 3 0-15,-7 0-1 16,-4 3 0-16,-11-3-2 16,-3 6 1-16,-10 10-2 15,-12 6 1-15,-16-10 0 16,-1 4 0-16,-3 3 0 16,-4-4 1-16,-4 1 0 15,8-7 0-15,10 4 1 16,0 2 0-16,11 4 0 15,4-6 0-15,10-4 2 16,7-6 0-16,7-3 1 0,10-3 0 16,4-7-1-16,11-2 1 15,7-4-1-15,7-3 1 32,3 4-3-32,-3-4 0 0,3 0-5 0,1-3 0 15,-8 0-7-15,1 3 0 16,-5-6-9-16,1-7 1 15</inkml:trace>
  <inkml:trace contextRef="#ctx0" brushRef="#br0" timeOffset="71616.685">7715 4663 44 0,'4'15'22'0,"-1"1"-15"16,-3-13 31-16,0 3-37 16,0 4 0-16,-7 2 0 15,0 1 1-15,-3 9-5 16,6-3 0-16,-6 3-10 16,-1-4 1-16,4 1-2 15,0-3 0-15</inkml:trace>
  <inkml:trace contextRef="#ctx0" brushRef="#br0" timeOffset="72154.01">6953 5437 49 0,'11'16'24'0,"-4"-19"-27"15,-4 6 48-15,-3 3-45 16,0-3 1-16,0 7 0 15,-3-1 1-15,3 0-3 16,-4-5 1-16,1-1 0 16,3 6 1-16,0-9-1 15,0 3 1-15,3-12-1 16,4-1 1-16,4-2 0 16,0-4 1-16,6-3-1 15,-6 4 0-15,3 5 0 16,0 1 1-16,0 3-2 15,0 2 1-15,-3 4-1 16,-1-3 1-16,1 6-1 16,0 4 1-16,-1 5-1 15,-3 1 0-15,0 2 0 0,-3 4 0 16,-1 0-1-16,1 0 1 16,-1 0-1-16,-3-4 0 15,4-2-3-15,3-4 0 16,4-5-7-16,-1-8 0 15,4-5-5-15,11-7 0 16</inkml:trace>
  <inkml:trace contextRef="#ctx0" brushRef="#br0" timeOffset="72421.166">7377 5371 56 0,'3'10'28'0,"11"-13"-31"0,-7 3 52 0,4 0-49 16,-4-4 0-16,4 1 0 15,-1 0 1-15,11 0-3 16,-7 0 1-16,4 0-6 15,0 3 1-15,-8 0-10 16,1 0 0-16</inkml:trace>
  <inkml:trace contextRef="#ctx0" brushRef="#br0" timeOffset="72605.973">7412 5534 40 0,'0'10'20'0,"7"-4"-13"0,-4-6 25 16,5 0-29-16,-1 0 0 16,0 3 0-16,0-3 0 15,7 3-7-15,3 0 1 16,5 1-3-16,6-4 0 16,11 0-8-16,-4-4 1 15</inkml:trace>
  <inkml:trace contextRef="#ctx0" brushRef="#br0" timeOffset="72875.705">7990 5406 39 0,'4'0'19'0,"-8"-3"-21"16,1-4 30-16,-4 10-28 15,-4 1 1-15,-10 2 0 16,0 3 0-16,3 10-1 15,-10 0 0-15,7 9 0 16,-4 7 0-16,8 5-1 16,6-8 0-16,7-1 0 15,8-3 0-15,7-12 0 0,6-3 1 16,8-13-1-16,3-13 1 16,4-12-4-1,-14 0 0-15,3-19-6 0,-18-6 0 16</inkml:trace>
  <inkml:trace contextRef="#ctx0" brushRef="#br0" timeOffset="73535.177">7394 3483 45 0,'7'26'22'0,"-14"-4"-27"16,4-16 40-16,-1 3-33 0,-3 7 0 16,-3-4 0-16,-5-2 1 15,1-4-4-15,0 0 0 16,-3 4 3-16,2-10 0 15,1-6-2-15,0 2 1 16,4-8 0-16,3 2 0 16,0-2-2-16,7 2 1 15,0-8 0-15,7 8 0 16,3 1-1-16,4 6 1 16,4 0 0-16,0-4 0 15,-1 7 0-15,8 7 1 0,-7 11-1 16,3 7 1 15,0 4-1-31,-3-1 1 0,13 3 1 16,5-9 0-16,-1-6 0 15,-3-13 0-15,-1-6 0 16,-2-7 1-16,-5-8-1 16,-6-7 0-1,-4-4-2 1,-3 7 0-16,-18 0-2 15,-8 13 1-15,-6-3-8 0,-7 5 0 0,-4 7-7 16,-3 7 1-16</inkml:trace>
  <inkml:trace contextRef="#ctx0" brushRef="#br0" timeOffset="74048.216">8678 3722 56 0,'11'19'28'0,"-4"15"-35"16,-7-15 49-16,0-3-42 16,0 6 0-16,0 6 0 15,0 6 0-15,0-6-1 0,0-6 1 16,-7 0-1-16,3-3 1 15,1 3-8-15,-1-12 0 16,1-7-7-16,3 3 0 16</inkml:trace>
  <inkml:trace contextRef="#ctx0" brushRef="#br0" timeOffset="74331.019">8248 4377 60 0,'0'22'30'0,"7"-12"-30"16,0-7 55-16,4-3-52 15,6 0 1-15,12 0 1 16,13 6 0-16,7-12-7 15,18-1 0-15,14-5 3 16,11-7 1-16,-4 0-6 16,-7 0 0-16,-14 7-7 15,-10 2 0-15,-11-2-10 16,-14 12 1-16</inkml:trace>
  <inkml:trace contextRef="#ctx0" brushRef="#br0" timeOffset="74855.446">8449 5001 53 0,'7'10'26'0,"-7"21"-28"16,0-22 41-16,0 10-39 15,-3-9 0-15,-1 2 0 16,1-2 1-16,-1-4-1 15,0-3 1-15,1-9 0 16,3-4 1-16,7-5-1 16,0-4 0-16,11-6-1 15,-4 0 1-15,3-7-2 16,1-2 0-16,3 6-1 16,-7 2 0-16,4 5 1 15,0 8 1-15,-1 4-1 16,-3 2 1-16,4 7 0 15,-7 13 1-15,-8-1 0 0,4 7 0 16,0 0-1-16,-3 0 1 16,-4 3-1-16,0 3 1 15,0 0-2-15,3 0 0 16,1-3-5-16,3 0 1 16,0-10-10-16,7-12 0 15</inkml:trace>
  <inkml:trace contextRef="#ctx0" brushRef="#br0" timeOffset="75174.073">9003 4653 56 0,'3'31'28'0,"-3"-2"-31"15,0-20 48-15,0 7-43 16,0-1 0-16,4 11 0 16,-1 5 1-16,1 0-5 15,-4 1 1-15,0-1 2 16,0 0 0-16,0-2-6 0,0-4 1 15,0-7-10 1,4-2 0-16,-1-6-3 0,-3-7 1 16</inkml:trace>
  <inkml:trace contextRef="#ctx0" brushRef="#br0" timeOffset="75562.8">9024 5296 52 0,'0'16'26'0,"4"-16"-30"15,-4 0 50-15,0 0-46 16,0 0 1-16,0 0-1 15,-4 0 1-15,1 0-1 16,-5 0 0-16,1 6 0 16,0 0 1-16,0 0-1 15,0 4 0-15,0 6 0 16,4-4 0-16,3 1 0 16,3 5 0-16,4 1-1 15,7-3 1-15,4-7 0 16,0 1 0-16,-1-10-1 15,-3-7 1-15,1-2-2 0,-1-7 1 16,-11 1-9-16,4-1 0 16,-7-6-6-16,-3-9 1 15</inkml:trace>
  <inkml:trace contextRef="#ctx0" brushRef="#br0" timeOffset="76147.74">9864 4380 41 0,'-7'25'20'0,"-4"-12"-21"0,8-4 34 0,-5 1-32 15,-6 9 0-15,-3 9-1 16,-8-6 1-16,4 6-2 16,-4 10 1-16,4-4 0 15,-7-3 0-15,7-9-4 16,3-3 1-16,4-6-9 15,7-10 1-15</inkml:trace>
  <inkml:trace contextRef="#ctx0" brushRef="#br0" timeOffset="76360.134">9659 4456 42 0,'7'34'21'0,"-3"29"-22"0,-1-54 33 16,4 13-31-16,4 6 0 16,3 1 1-16,7-1 1 15,0-3-5-15,4 3 0 16,0-12-7-16,-1-1 1 16,-2-5-5-16,6-7 1 15</inkml:trace>
  <inkml:trace contextRef="#ctx0" brushRef="#br0" timeOffset="76792.952">10160 3935 44 0,'7'28'22'0,"-7"4"-22"15,0-20 42-15,-3-9-40 16,-1 4 0-16,4 5 1 16,-7-2 0-16,3-4-4 15,1-3 0-15,-1 0 3 16,4-3 1-16,0 0-2 15,4-9 1-15,-1-7-1 0,8-3 1 16,-4-6-2-16,4-3 1 16,-1 6-1-16,1 0 0 15,-1-3 0-15,5-3 1 16,2 9-1-16,1 0 0 16,-1 6 1-16,5 13 0 15,-1 7 0-15,-4 2 0 16,1 16-1-16,3 7 1 15,-3-1-6-15,3 7 1 16,-3 5-13-16,-4-8 1 0</inkml:trace>
  <inkml:trace contextRef="#ctx1" brushRef="#br0">2346 4801 0,'0'0'16,"0"0"-1</inkml:trace>
  <inkml:trace contextRef="#ctx0" brushRef="#br0" timeOffset="77799.438">6812 6114 57 0,'4'0'28'0,"-4"-9"-21"0,0 9 29 0,0 0-36 15,-7 3 1-15,-4 7-1 16,-3 5 1-16,-14 10-1 16,-1-3 0-16,1 13 0 15,-3 6 1-15,6-1-1 16,7 14 1-16,-3 11 1 16,10 4 0-16,11 7 0 15,11-14 0-15,0-5-1 16,10-7 1-16,7-9-4 15,0-13 0-15,4-12-10 16,0-10 1-16,-11 0-7 16,-3-9 0-16</inkml:trace>
  <inkml:trace contextRef="#ctx0" brushRef="#br0" timeOffset="78445.826">7243 6575 48 0,'0'0'24'0,"0"0"-25"0,0 4 40 16,0-1-38-16,0-3 0 16,0 3 0-16,-8-3 1 15,5 3-3-15,-11 3 1 16,3 4 1-16,1-1 1 0,-1 4-1 16,1 5 1-16,6 7-1 15,-7 4 1-15,11-4 0 16,0 0 0-16,11 3 0 15,0-3 0-15,-1-3-2 16,11-6 0-16,0-7-5 16,4-9 0-16,0-9-12 15,0-1 1-15</inkml:trace>
  <inkml:trace contextRef="#ctx0" brushRef="#br0" timeOffset="78910.055">7444 6839 52 0,'0'12'26'0,"-4"7"-24"0,4-16 38 16,0 0-40-16,0 1 1 16,0-1 0-16,0 0 1 15,0-6-2-15,0 3 0 16,0 0 1-16,4-13 0 0,3 7-1 16,-4-4 0-16,4-5-2 15,-3-1 1-15,6 0-1 16,-3 1 1-16,8-1-1 15,-1 4 0-15,-4 2 1 16,1 7 1-16,-1 3 0 16,-3 3 0-16,4 3 1 15,0 4 1-15,-11-1-1 16,10 1 0-16,-10 2-1 16,0 1 1-16,0-1-1 15,4 1 1-15,-1 2-5 16,4-2 1-16,4-4-7 15,3-5 0-15,7-14-6 16,4-2 1-16</inkml:trace>
  <inkml:trace contextRef="#ctx0" brushRef="#br0" timeOffset="79227.357">7874 6563 60 0,'4'16'30'0,"10"-16"-31"0,-11 0 58 0,11-4-56 15,-3 4 1-15,-4-6 0 16,7-3 1-16,4-7-4 16,-8 7 1-16,11-1-2 15,-6 4 0-15,2 3-7 16,-3 0 1-16,-3 0-11 16,-4 3 0-16</inkml:trace>
  <inkml:trace contextRef="#ctx0" brushRef="#br0" timeOffset="79402.329">7899 6701 43 0,'0'12'21'0,"21"-9"-8"16,-18-3 27-16,4 0-39 0,4-3 0 16,7 0-1-16,-8 0 0 15,4 0-5-15,4-3 0 16,3-1-10-16,0-2 1 15</inkml:trace>
  <inkml:trace contextRef="#ctx0" brushRef="#br0" timeOffset="79812.152">8611 6077 55 0,'0'22'27'0,"0"-19"-28"16,0 0 45-16,4 6-43 16,-4 1 1-16,3 9 0 15,-3 6 0-15,0 0-3 0,0 3 0 16,0 10 1-16,-3-10 0 15,6 0-5-15,1-6 0 16,3-3-11-16,4-7 0 16,3-12 0-16,3-3 0 15</inkml:trace>
  <inkml:trace contextRef="#ctx0" brushRef="#br0" timeOffset="80066.322">8957 6180 45 0,'4'25'22'15,"-11"7"-20"-15,3-29 44 0,-7 13-43 16,-3 5 0-16,-10 8 1 16,-5 2 1-16,-6 10-6 15,-4 12 0-15,-3 0 3 16,3 7 1-16,7 6-2 15,1-13 0-15,-1 0-4 16,7-5 0-16,4-5-6 16,3-11 1-16,4-4-9 15,7-15 1-15</inkml:trace>
  <inkml:trace contextRef="#ctx0" brushRef="#br0" timeOffset="80515.726">8714 6814 49 0,'-4'15'24'0,"-6"4"-21"0,6-16 39 16,4 4-42-16,0-1 1 15,0 0 0-15,0-3 0 0,0-3-1 16,0 0 0-16,0-6 0 16,7-3 1-16,4-1-2 15,3-5 1-15,0-1-1 16,3-3 1-16,1 0-2 16,0-3 1-16,3 3 0 15,-7 4 1-15,7 2 1 16,-3 7 0-16,-1 3 0 15,-2 3 1-15,2 6 0 16,-6 3 1-16,-1 4-1 16,1 3 0-16,-4-1-1 15,-3-2 1-15,3 6-1 16,0 3 0-16,-7 3-2 16,0 3 1-16,3-9-6 15,4-7 1-15,-3-5-7 0,3-7 1 16,7-16-6-16,-3-3 1 15</inkml:trace>
  <inkml:trace contextRef="#ctx0" brushRef="#br0" timeOffset="81029.97">9179 6462 47 0,'4'-9'23'0,"3"22"-18"0,-7-13 42 16,3 3-44-16,1 0 1 16,-4 0 1-16,0 6 0 15,0 1-6-15,0 12 0 16,0-3 4-16,0 9 1 16,0-6-3-16,0-3 1 15,0 3-4-15,0 3 0 16,0-3-6-16,0-4 0 15,0 1-11-15,7-6 1 0</inkml:trace>
  <inkml:trace contextRef="#ctx0" brushRef="#br0" timeOffset="81456.105">9193 6986 52 0,'11'6'26'0,"-4"-2"-26"0,-7-4 39 15,0 0-38 1,4-4 0-16,-4 4 0 0,0 0 0 15,3-6-2-15,-3 0 1 16,-3 3 1-16,-4 0 0 16,3 6-1-16,-3 0 1 15,3 0-1-15,1 0 1 16,-1 7-1-16,1-1 1 16,-1 4-1-16,4-1 0 15,4 1-1-15,-1-1 1 16,4 1-1-16,8-7 0 15,-5-3-1-15,4-3 1 0,0-6-4 16,4-4 1-16,-11 1-10 16,4 0 1-16,-1-7-2 15,1-3 0-15</inkml:trace>
  <inkml:trace contextRef="#ctx0" brushRef="#br0" timeOffset="81927.43">9423 5757 48 0,'14'25'24'0,"7"25"-23"0,-14-37 49 16,11 9-47-16,3 12 0 0,11 10 3 15,3 19 1-15,0 9-8 16,11 9 1-16,-4 14 5 16,4-1 0-16,-3 12-2 15,-12-5 0-15,-6-4-3 16,-11-6 1-16,-10-3-5 15,-11-4 0-15,-11-5-10 16,-7-14 1-16,-7-11-7 16,-3-10 1-16</inkml:trace>
  <inkml:trace contextRef="#ctx0" brushRef="#br0" timeOffset="85157.965">11187 4396 38 0,'-4'22'19'0,"1"-10"-12"16,3-12 20-16,0 0-23 16,0 0 0-16,0 0 3 15,0 0 1-15,7-3-10 0,0 3 0 16,7-6 6 0,3 3 1-16,5-6-3 0,2-1 0 15,8-2-4-15,10-1 1 16,4-9-7-16,4 10 0 15,-5-7-8-15,-2 9 1 16</inkml:trace>
  <inkml:trace contextRef="#ctx0" brushRef="#br0" timeOffset="85412.796">11056 4735 60 0,'-11'18'30'15,"19"-21"-29"-15,-8 3 55 0,7 0-53 16,7 0 0-16,14 10 0 16,14-10 1-16,8 3-6 15,17-6 0-15,10 3 2 16,8 0 1-16,-7 0-6 15,-8 3 0-15,-10 0-15 16,-14-3 0-16</inkml:trace>
  <inkml:trace contextRef="#ctx0" brushRef="#br0" timeOffset="91161.367">12400 3904 29 0,'11'0'14'0,"3"6"-3"0,-14-6 14 16,0 0-23-16,3 3 1 16,-3 3 3-16,4 7 1 15,-4 9-7-15,0 6 0 16,3 16 5-16,-3 3 1 16,0 22-2-16,0 16 1 0,0-1-3 15,-3 14 1-15,3 11-1 16,0-2 0-1,0-7 1-15,0-6 0 0,-4-22-1 16,1-18 1-16,-1-1-1 16,1-15 0-16,-4-4-1 15,3-12 0-15,1-3-2 16,-1-3 0-16,1-7 1 16,-1 0 0-16,1 1-1 15,3-4 1-15,-4 4-3 16,4-4 1-16,-3-3-9 15,3 3 0-15,-4-6-7 16,-3 0 1-16</inkml:trace>
  <inkml:trace contextRef="#ctx0" brushRef="#br0" timeOffset="91745.778">12912 4553 22 0,'-4'9'11'0,"4"-15"4"0,0 6 6 15,0 0-16-15,0 0 1 16,0 0 3-16,0 0 1 15,0 0-11-15,4 3 0 16,6-3 8-16,1 3 0 16,-1 0-2-16,1 0 0 15,10-3-3-15,7 0 1 16,8 0-4-16,-1 4 1 16,0-4-6-16,-3 3 1 15,-7 0-11-15,-4-3 1 16</inkml:trace>
  <inkml:trace contextRef="#ctx0" brushRef="#br0" timeOffset="92002.748">13000 4358 52 0,'7'25'26'0,"7"13"-26"16,-14-32 41-16,0 10-41 15,0 12 0-15,-3-3 0 16,-1 13 1-16,0 9-2 16,1 0 0-16,-1 0-12 15,1-9 1-15,3-10-3 16,0-6 1-16</inkml:trace>
  <inkml:trace contextRef="#ctx0" brushRef="#br0" timeOffset="93893.577">14104 4305 40 0,'4'0'20'0,"-4"0"-14"16,0 0 20-16,0 0-23 15,-4 9 1-15,1 4 1 16,-5 6 0-16,-6 9-7 16,-10 16 1-16,-8-10 4 15,-7 17 0-15,0 2-2 16,-3 0 0-16,3-3-2 16,0-6 1-16,8-3-4 15,2-6 1-15,8-10-6 16,7-16 0-16,4-6-5 15,2-12 0-15</inkml:trace>
  <inkml:trace contextRef="#ctx0" brushRef="#br0" timeOffset="94120.404">13649 4274 42 0,'18'12'21'0,"17"23"-17"0,-25-20 37 15,5 7-38-15,6 10 0 16,3 15 2-16,5 0 0 16,6 12-6-16,4 10 0 0,0 7 3 15,3-11 1-15,-14 1-3 16,-7-15 0-16,0-14-7 16,1-15 1-16,-5-13-10 15,1-18 0-15</inkml:trace>
  <inkml:trace contextRef="#ctx0" brushRef="#br0" timeOffset="94630.158">14633 4493 43 0,'0'10'21'0,"4"-1"-12"15,-1-9 29-15,4 0-35 16,0 0 1-16,4 3 1 16,7 0 0-16,6 0-7 15,8-3 0-15,0 0 4 16,7-3 1-16,-1 0-6 16,1 3 1-16,0 0-8 15,-7 3 1-15,-4-3-7 16,-10-3 0-16</inkml:trace>
  <inkml:trace contextRef="#ctx0" brushRef="#br0" timeOffset="94840.865">14676 4186 39 0,'-7'25'19'0,"3"-3"-6"0,4-3 29 15,4 12-40-15,-4 7 1 16,3 15 1-16,1 0 0 0,-1 10-6 16,1 0 1-1,3-7-2-15,0 4 1 0,-4-13-14 16,-3-3 1-16</inkml:trace>
  <inkml:trace contextRef="#ctx0" brushRef="#br0" timeOffset="96414.744">15886 3879 28 0,'14'-4'14'0,"-11"8"-4"0,-3-4 15 16,-3 3-22-16,-1 6 0 16,-6 10 4-16,-8 0 0 15,-3 6-9-15,-4 3 1 16,4 7 5-16,-7 8 0 16,-1 1-2-16,5 7 1 0,3 2-4 15,-1-12 0-15,5-4-7 16,6-2 1-16,4-13-6 15,4 0 0-15</inkml:trace>
  <inkml:trace contextRef="#ctx0" brushRef="#br0" timeOffset="96625.911">15692 4026 37 0,'14'22'18'0,"-4"-6"-14"16,-6-7 29-16,-4 7-30 16,3 3 1-16,4 6 0 15,4 0 1-15,3 6-7 16,4 0 1-16,-1-2 3 0,5 2 0 16,2-6-6-16,1-3 0 15,-4-6-10-15,-3-13 1 16</inkml:trace>
  <inkml:trace contextRef="#ctx0" brushRef="#br0" timeOffset="97106.954">15995 3606 47 0,'3'0'23'0,"12"-25"-16"15,-8 18 35-15,0-5-38 16,3 2 1-16,4 1 3 16,4-7 0-16,7 7-10 15,6 6 1-15,-2-3 5 16,-1-1 1-16,-3 4-2 15,-8-3 0-15,-3 3-3 16,0 3 1-16,-3 0-2 16,-4 0 0-16,-3 9 0 15,-4 1 0-15,-7 5-1 16,-4 4 1-16,-3 0 0 0,0 6 0 16,0 3 0-1,3-3 1-15,4 3 0 0,0-6 0 16,3 4 0-1,4-1 0-15,4-10 0 0,3-2 1 16,4-7 0-16,-1-3 0 16,4-3-1-16,-3-3 0 15,-1-3-4-15,5 0 0 16,-1-1-8-16,0 4 1 16,-4 0-8-16,1 6 1 15</inkml:trace>
  <inkml:trace contextRef="#ctx0" brushRef="#br0" timeOffset="97466.718">15367 4631 57 0,'7'13'28'0,"18"-13"-28"16,-18 0 49-16,3 6-44 0,12-12 0 15,2 6 2-15,8-3 1 16,10-4-11-16,1-2 1 15,6 3 6-15,15-4 0 16,3-2-4-16,3-4 1 16,-3 3-6-16,-3 1 1 15,-8 9-8-15,-10 3 0 16,-14 0-9-16,-15 6 1 16</inkml:trace>
  <inkml:trace contextRef="#ctx0" brushRef="#br0" timeOffset="97991.302">15529 5102 54 0,'4'3'27'0,"6"-3"-25"16,-10 0 43-16,7-3-41 0,4-1 0 15,7 1 3 1,6 0 0-16,1-3-9 0,-4 0 1 15,4-4 5-15,0 4 0 16,-4 3-2-16,0-7 1 16,-3 10-3-16,-8 0 1 15,-3 10-2-15,-3-1 1 16,-8 7-1-16,-3-4 1 16,0 7-1-16,0 3 0 15,0 0 1-15,0 3 0 16,0 7 0-16,0-4 0 0,3 0 0 15,1 3 0-15,-1-6 0 16,4 10 1-16,0-10-1 16,7-6 0-16,-3-3-3 15,3-4 1-15,7-6-4 16,0-6 0-16,4-6-13 16,3-10 1-16,-3-6-2 15,3 4 1-15</inkml:trace>
  <inkml:trace contextRef="#ctx0" brushRef="#br0" timeOffset="98292.594">16048 4810 58 0,'7'6'29'0,"11"29"-37"0,-15-23 57 15,1 7-49-15,-1 0 0 16,1 3 0-16,-1 3 0 16,-3 6 0-16,0 7 0 15,0-13-1-15,0 3 1 16,0 0-3-16,0 1 0 15,4-4-12-15,3-6 1 16,0-4-2-16,0-9 0 0</inkml:trace>
  <inkml:trace contextRef="#ctx0" brushRef="#br0" timeOffset="98667.571">16154 5525 49 0,'10'19'24'0,"8"-16"-25"16,-15-6 48-16,-3 3-46 15,0 0 1-15,0 0-1 16,4-7 1-16,-4-2-3 0,0-4 1 15,-4 13 1-15,1-6 0 16,-4 3-1-16,0 6 0 16,-4 3 1-16,1 1 0 15,-4 5-1-15,3 1 1 16,0 3-1-16,4-1 1 16,4 1-1-16,3-4 0 15,7-2-1-15,7-10 0 16,4-6 0-16,-1-10 1 15,1 3-6-15,-4-9 1 0,0 4-11 16,-7-14 0-16</inkml:trace>
  <inkml:trace contextRef="#ctx0" brushRef="#br0" timeOffset="99117.209">16757 4518 47 0,'0'16'23'0,"18"-3"-13"0,-11-7 33 16,0-3-39-16,3 3 0 0,1 0 2 16,10-2 0-16,4-1-9 15,6 0 1-15,1-3 2 16,4 0 1-16,-5-3-9 16,-6 0 0-16,-4-1-10 15,-3-8 0-15</inkml:trace>
  <inkml:trace contextRef="#ctx0" brushRef="#br0" timeOffset="99314.534">16835 4402 51 0,'3'41'25'0,"-3"19"-24"16,0-42 38-16,0 17-39 15,0 9 1-15,0 6 0 0,0-6 0 16,7 0-6-16,-3-7 0 16,6-15-10-16,1-18 1 15</inkml:trace>
  <inkml:trace contextRef="#ctx0" brushRef="#br0" timeOffset="100317.96">18062 3687 36 0,'11'13'18'0,"3"-13"-9"0,-11 0 21 0,1 3-26 15,-4 3 0-15,-4 7 2 16,-3 6 1-16,-7 3-9 16,-7 9 1-16,0 13 5 15,-4-3 0-15,-10 9-2 16,-4 3 1-16,0 0-2 15,4-6 0-15,3-3-5 16,8-3 1-16,6-10-11 16,7-12 1-16,4-12-3 15,4-11 1-15</inkml:trace>
  <inkml:trace contextRef="#ctx0" brushRef="#br0" timeOffset="100545.444">17815 3750 47 0,'25'35'23'0,"0"5"-25"0,-18-27 44 16,0-4-42 0,3 13 1-16,1 3 1 0,-4 7 0 15,4-1-3-15,10 10 1 16,0 0-1-16,7 2 1 15,7-2-7-15,1-6 1 16,-5 5-9-16,-2-18 1 16</inkml:trace>
  <inkml:trace contextRef="#ctx0" brushRef="#br0" timeOffset="101114.941">18284 3195 57 0,'15'-6'28'0,"6"-4"-31"15,-11 7 51-15,4 0-46 16,4 3 0-16,3-3 3 16,4 3 0-16,-4 0-6 15,7 0 1-15,-3 0 4 16,-4 0 0-16,-3 3-2 0,-4-3 1 16,-3 3-2-16,-4 0 0 15,0 7-2-15,-7 5 1 16,-4-5-1-16,-3 9 1 15,0-4-1-15,-4 4 0 16,4-6-1-16,4-1 1 16,-1 1-1-16,1 2 1 15,-1-5 0-15,1-1 0 0,-1 1 0 16,4-4 0-16,0 3 1 16,0-9 0-16,4 10 0 15,3-7 1-15,3 3 0 16,4-3 0-16,4 4 0 15,-4-4 0-15,0 3 0 16,-3 0 0-16,-4 0-2 16,-3 7 1-16,-8-4-1 15,-3 1 1-15,-7-7-1 16,-4 3 0-16,1 7-7 16,-1-1 1-16,-3-2-11 15,-4-10 0-15</inkml:trace>
  <inkml:trace contextRef="#ctx0" brushRef="#br0" timeOffset="101564.227">17600 4600 48 0,'-3'-3'24'0,"-1"3"-17"16,1 0 30-16,3 0-33 15,0 0 1-15,0 0 3 16,3 3 0-16,4 3-9 16,7-6 0-16,14-6 7 15,18 3 0-15,7-10-3 16,7 4 1-16,14 2-4 15,0 1 0-15,-7 3-5 16,-3 3 1 0,-15 0-8-16,-6 0 0 0,-12-6-8 15,-9 6 0-15</inkml:trace>
  <inkml:trace contextRef="#ctx0" brushRef="#br0" timeOffset="102061.252">17745 4838 55 0,'7'19'27'0,"17"-10"-26"0,-13-5 46 0,3-1-43 16,4 0 0-16,3-3 2 15,0 0 1-15,11 0-9 16,0-3 1-16,6 3 5 16,-6 3 0-16,-4-3-2 15,-6 0 0-15,-8 0-2 16,-4 6 0-16,-13 3-1 16,-4 4 0-16,-4 3-1 15,-3-1 0-15,0-2-1 16,0-1 1-16,0 1-1 15,3-4 0-15,1 1 0 16,2-1 0-16,5-3 0 16,-1 4 1-16,1-4 1 15,6 4 0-15,8 2 1 16,7 7 1-16,3-3 0 0,0-1 1 16,-3-2-1-16,-4 3 1 15,-4-4-2-15,-10 4 1 16,-10 9-1-16,-4-6 0 15,-8 3-2-15,1 0 1 16,0-13-6-16,0 3 0 16,3-5-10-16,1-10 0 15</inkml:trace>
  <inkml:trace contextRef="#ctx0" brushRef="#br0" timeOffset="102361.078">18373 4766 56 0,'7'3'28'0,"-4"16"-29"16,1-13 45-16,-4 10-43 15,0 12 1-15,0 0 0 16,0 7 1-16,0-1-4 16,0 10 0-16,0-6 1 15,3-4 0-15,1 1-5 16,-4 3 0-16,3-17-9 16,-3 1 0-16,0-3-3 0,-3-9 0 15</inkml:trace>
  <inkml:trace contextRef="#ctx0" brushRef="#br0" timeOffset="102751.431">18341 5537 54 0,'18'16'27'0,"-4"-19"-32"0,-14 3 54 0,7-3-48 15,0 3 0 1,-4-10 0 0,1 7 0-16,-4-9-2 15,-4 5 1-15,1 1 0 16,-4 9 0-16,-4 0 0 15,1 4 1-15,-1-4-2 16,0 6 0-16,4-2 0 16,4 2 1-16,-1 4-1 15,4-1 0-15,4-6-1 0,3 1 1 16,3-7-3-16,1-10 0 16,0 4-6-16,-1-3 1 15,1-13-6-15,-4-10 0 16</inkml:trace>
  <inkml:trace contextRef="#ctx0" brushRef="#br0" timeOffset="103098.7">18722 4506 60 0,'3'15'30'0,"5"-2"-38"15,-1-10 59-15,3 3-51 16,8-6 0-16,3 4 0 16,7-4 1-16,4-4-2 15,0-5 0-15,-4-4-5 16,0 1 0-16,-7-1-11 0,-7 1 1 16</inkml:trace>
  <inkml:trace contextRef="#ctx0" brushRef="#br0" timeOffset="103291.687">18877 4349 48 0,'7'28'24'0,"-3"47"-23"0,-1-43 34 15,1-7-35-15,-4 9 0 0,0-5-1 16,0-4 1-16,3-3-7 15,1-7 0-15,3-15-7 16,-4-3 1-16</inkml:trace>
  <inkml:trace contextRef="#ctx0" brushRef="#br0" timeOffset="103683.476">19558 4612 45 0,'-7'22'22'0,"7"13"-14"0,3-29 37 16,1 7-41-16,0-1 0 15,-1 1 2-15,4-4 0 16,-3-6-9-16,6 0 0 0,4-3 3 15,4 0 1-15,3-3-11 16,0 0 0-16,4-13-8 16,14 7 1-16</inkml:trace>
  <inkml:trace contextRef="#ctx0" brushRef="#br0" timeOffset="103908.221">20031 4732 55 0,'14'12'27'0,"0"-6"-33"16,-7-6 47-16,4 0-42 15,-1 0 1-15,1 0-7 16,-1 0 1-16,1-6-4 0,3 3 0 15,0-6-5-15,4-1 1 16</inkml:trace>
  <inkml:trace contextRef="#ctx0" brushRef="#br0" timeOffset="104116.518">20398 4722 44 0,'7'10'22'0,"-4"-17"-24"0,-3 7 43 0,4-3-40 15,3-6 0-15,0 2-1 16,7 1 1-16,-3 3-6 16,3-3 1-16,0 6-9 15,0-10 0-15</inkml:trace>
  <inkml:trace contextRef="#ctx0" brushRef="#br0" timeOffset="104372.816">20740 4732 54 0,'14'6'27'0,"-11"3"-31"0,1-9 45 15,3 0-42-15,4-3 0 16,-1 0-4-16,1 3 0 16,3-3-1-16,0 0 1 15,4-7-10-15,-4 1 1 16</inkml:trace>
  <inkml:trace contextRef="#ctx0" brushRef="#br0" timeOffset="104643.322">21205 4744 48 0,'11'16'24'0,"0"-29"-23"15,-11 13 42-15,0 0-41 16,7-3 0-16,0-3-1 16,3 0 0-16,1 2-2 15,3-2 0-15,0 6-6 16,0-9 1-16,0-1-10 15,0 1 1-15</inkml:trace>
  <inkml:trace contextRef="#ctx0" brushRef="#br0" timeOffset="104822.166">21523 4725 45 0,'14'22'22'0,"4"-3"-19"0,-18-19 33 16,0 0-36-16,7-3 0 0,-7 3-3 16,3-10 1-16,1 4-10 15,-4-6 0-15</inkml:trace>
  <inkml:trace contextRef="#ctx0" brushRef="#br2" timeOffset="110859.101">5528 7889 58 0,'4'10'29'0,"3"-7"-23"16,-4 0 29-16,4 0-33 15,4 7 0-15,-8-4 2 16,4 3 0-16,-3 10-5 15,-1 6 0-15,-3 6 2 0,-3 7 1 16,-1 3-2-16,-3 0 0 16,4-1-2-16,-8-8 0 15,4-7-4-15,4-3 0 16,-4-7-5-16,3-8 1 16,1-17-7-16,3-15 0 15</inkml:trace>
  <inkml:trace contextRef="#ctx0" brushRef="#br2" timeOffset="111382.623">5330 7651 44 0,'0'16'22'0,"4"-16"-16"15,-4 0 36-15,7 3-38 16,-7-3 1-16,4-3 2 15,3 3 0-15,0 0-9 16,7-7 1-16,7-2 5 16,14-4 0-16,1-2-2 15,9-4 1-15,-6-3-2 16,11 0 1-16,-15 3-1 16,0 7 1-16,-7 5-2 15,-6 7 1-15,-8 10-1 16,-4 9 1-16,-10 12-2 15,-7 3 1-15,-10 10-1 16,-5 3 0-16,-2 7-1 16,-1-14 1-16,-3 1-1 15,0-6 1-15,6-1-2 0,1-9 1 16,4-3-1-16,2-6 1 16,8-4-1-16,7-5 1 15,7-1 0-15,4-6 0 16,10 0 1-16,0 0 1 15,8 6 1-15,2 4 0 16,-2 2 0-16,-1 10 1 16,-4 0-1-16,1 6 1 15,-4 4-2-15,-7-1 1 0,-3 0-1 16,0-5 0-16,-4-5-4 16,-4-5 1-16,4-3-8 15,0-7 1-15,-3-22-7 16,3-3 0-16</inkml:trace>
  <inkml:trace contextRef="#ctx0" brushRef="#br2" timeOffset="111757.205">6241 7770 48 0,'7'0'24'0,"-11"0"-26"0,4-3 41 15,-3 3-37-15,-8 0 1 16,-3 0-1-16,-7 0 1 16,-4 3-4-16,0 3 1 15,-3 10 3-15,7 6 0 16,-7 3-2-16,7 3 0 15,-4 10-1-15,14 3 1 16,8-4-1-16,6 4 0 16,8-6-1-16,3-13 0 15,7-13 0-15,4-12 1 16,0-10 0-16,-1-12 0 16,1 0 0-16,-4-3 0 0,-3-3-5 15,-8-4 0 1</inkml:trace>
  <inkml:trace contextRef="#ctx0" brushRef="#br2" timeOffset="112149">6756 7654 49 0,'28'-12'24'0,"-17"5"-10"0,-11 1 21 16,0 6-34-16,0 0 1 16,0-3 0-16,-11 3 0 15,-7 9-3-15,-3 7 1 16,0 3 1-16,-11 0 1 15,4 9-1-15,-7 9 0 16,10 4 1-16,-3-3 0 16,10 9-1-16,8 0 1 15,10 0 0-15,10-6 0 0,8-4-1 16,10-12 1-16,4-9-2 16,7-16 0-1,3-6-2-15,-3-10 1 0,0 4-7 16,-15-13 1-16,1 6-12 15,-15 3 1-15</inkml:trace>
  <inkml:trace contextRef="#ctx0" brushRef="#br2" timeOffset="112526.781">5348 8758 56 0,'7'25'28'0,"7"13"-16"0,-3-38 42 16,3 0-51-16,21 3 1 15,1-6 3-15,24-4 0 16,7-8-9-16,28-4 1 16,25-6 4-16,14-7 1 15,21 1-2-15,4 3 1 16,-4 0-3-16,-21-1 0 16,-3 4-1-1,-11 3 1 16,-18 7-4-15,-7 8 1-16,-14-5-7 0,-17-1 0 16,-15-2-12-16,-17-4 0 0</inkml:trace>
  <inkml:trace contextRef="#ctx0" brushRef="#br2" timeOffset="119249.277">1062 9743 37 0,'0'3'18'0,"7"-3"-8"0,0 0 18 15,-7 0-24-15,0 0 0 0,0 0 3 16,4 0 0 0,-4 0-9-16,7 0 1 0,-7 3 6 15,3 0 1-15,-3 3-3 16,0 0 1-16,0 1-1 15,0-1 0-15,-3 3 0 16,-4 7 0-16,7 3-1 16,-4 6 0-16,-3 6 0 15,7 7 0-15,0 9-1 16,7 0 1-16,-3 10-1 16,6-4 1-16,1 6-2 15,6-5 1-15,1-7-1 16,3 0 1-16,0-6-1 15,8-4 0-15,2-12-1 16,-3-12 0-16,4-16 0 16,-4-19 0-16,4-10-1 15,7-15 1-15,-11-3-1 0,4-9 1 16,-11-4-3 0,-10-9 1-16,-4 9-6 0,-7 0 1 15,0 1-10-15,-11 2 0 16</inkml:trace>
  <inkml:trace contextRef="#ctx0" brushRef="#br2" timeOffset="120346.308">1697 10000 60 0,'7'0'30'0,"-4"0"-33"0,-3 0 50 16,0 0-46-16,8 0 0 0,-8 3 0 15,0 0 0 1,0 3-2-16,-8 0 1 0,5 4 0 15,-4 2 1-15,-4 1-2 16,1 0 1-16,-1-1-1 16,1 1 1-16,-8-1-1 15,7 1 0-15,1-1-1 16,-1-2 0-16,1-1 0 16,10-3 0-16,0 1 0 15,3 2 0-15,15 0 1 16,-8-2 0-16,11-1 1 15,-3-3 0-15,3 3 0 16,-3-2 0-16,-4 2 0 16,4 0 0-1,-15 13-1 1,-3 0 0-16,-3-1 0 0,-8 1 0 16,-7 3 0-1,-3-3 0-15,0-6 0 0,3 2 1 16,-3-5-1-16,0-1 1 15,11-3 1-15,-1 1 0 16,4-7-1-16,7 6 1 16,7-6 0-16,4 3 1 15,3-9-1-15,7 0 0 16,4-4 0-16,6-2 0 16,-2-1-1-16,9-6 1 15,-6-6-1-15,7-6 1 16,-7 6-1-16,-4-4 1 15,4 1-2-15,-4-3 1 0,-7 0-1 16,0-1 1-16,-10 7-1 16,-1 6 1-16,-3-3-1 15,-7 7 1-15,0 2 0 16,-10 7 0-16,3 3-1 16,-4 9 1-16,1 6 0 15,-1 10 1-15,0 4 0 16,4-1 0-16,4 3 0 15,-4 9 1-15,7-5 0 16,7-1 1-16,3-6-1 16,1-3 1-16,10-6-2 15,-3-7 0-15,3-6-7 16,0-6 1-16,0-9-13 16,-3-1 1-16</inkml:trace>
  <inkml:trace contextRef="#ctx0" brushRef="#br2" timeOffset="124039.51">3161 10213 45 0,'0'31'22'0,"0"-12"-11"16,7-13 22-16,-7 1-31 15,0 2 0-15,0 0 1 0,0 1 1 16,0-4-6-16,0 0 1 16,0 1 2-16,0-4 1 15,0-3-2-15,0-6 1 16,0-7-1-16,0-9 1 15,11-3-1-15,-8 0 1 16,8-3-1-16,-1-1 1 16,4-2-2-16,8-3 1 15,-8 8-1-15,3 1 1 16,1 7-1-16,3 2 1 0,-7 0 0 16,11 4 0-16,-4-1-1 15,7 10 1-15,-3 3-3 16,0 0 0-16,-1 0-7 15,-2 3 1-15,-5 0-7 16,-10 0 1-16</inkml:trace>
  <inkml:trace contextRef="#ctx0" brushRef="#br2" timeOffset="124789.861">3718 10100 45 0,'18'28'22'0,"-7"-25"-20"15,-11-3 39-15,0 0-40 0,0 0 0 16,0-3 1-16,-8-3 0 16,5 3-2-16,-15 0 0 15,8 3 1-15,-8 3 0 16,4 6 0-16,3-2 1 15,-3-1-1-15,4 3 0 16,-1 7-1-16,1 0 1 16,-1 2-1-16,4-2 0 15,3-3-1-15,4-4 1 16,4-6-1-16,-4-3 0 0,7-3 0 16,4-10 0-16,-1 4 0 15,8-3 0-15,-8 2 0 16,8 1 0-16,-7-1 0 15,3 4 0-15,3-3 0 16,-6 5 1-16,7 1 0 16,-8 3 0-16,1 3 0 15,-1 1 0-15,-3 2 1 16,4 6 0-16,-8 1-1 16,8 0 1-16,0-1-1 15,3 4 1-15,0-4 0 16,3-2 0-1,5-4-1-15,6-6 0 0,4-6-1 16,6-10 1-16,-6 0-2 16,0-9 0-16,-4-9-1 15,4-10 0-15,-7-9 0 16,-4-10 0-16,-4 0 0 16,-3-3 1-16,-3-9 0 15,-4 3 0-15,-7 6 2 0,0 3 0 16,-7 7-1-16,4 6 1 15,-8 12 0-15,11 13 1 16,-11 12 1-16,4 17 0 16,-3 5 1-16,3 13 0 15,3 12 1-15,-6 13 0 16,10 13 0-16,0 18 1 0,3 7-2 16,4 6 0-16,4 0-1 15,-1-6 0-15,1-16-3 16,-1-13 0-16,8-15-6 15,-7-16 0-15,-8-13-9 16,4-18 0-16</inkml:trace>
  <inkml:trace contextRef="#ctx0" brushRef="#br2" timeOffset="125031.894">4057 9990 45 0,'11'3'22'0,"10"-9"-15"15,-14 6 33-15,3-6-37 16,1 3 0-16,0 0 1 16,-1-1 1-16,8 4-7 0,-4 4 1 15,3-1 0-15,5 0 1 16,2-3-8-16,1 0 1 15,0 3-10-15,-1 0 1 16</inkml:trace>
  <inkml:trace contextRef="#ctx0" brushRef="#br2" timeOffset="125255.624">4473 10091 49 0,'0'22'24'0,"0"12"-22"16,0-31 40-16,0 3-42 15,0 4 0-15,0 2 0 16,0-5 1-16,-7-1-5 16,7 0 1-16,0-6-7 15,0-6 1-15,7-7-6 16,-7-5 1-16</inkml:trace>
  <inkml:trace contextRef="#ctx0" brushRef="#br2" timeOffset="125690.997">4403 9937 41 0,'10'34'20'0,"11"-24"-21"0,-17-10 34 16,7 3-35-16,3-3 1 15,7 0-4-15,0 3 1 16,7-3 3-16,-3 0 0 16,0 0-4-16,-1 0 1 15,1 0 1-15,-4 0 0 16,-7-3 2-16,0 3 1 16,-3 0 2-16,0-3 0 15,-8 3 1-15,4 3 1 0,-7-3-2 31,0 0 1-31,0 0-2 0,0 0 0 0,0 3-1 16,0 0 0-16,0 7-3 16,-7 2 0-16,4 7-2 15,-5 6 0-15,5-3-3 16,3 0 1 0,3 13 5-1,5-17 0-15,2-5 4 16,-6-13 0-16,6-6 3 15,-3-7 0-15,0-3 2 16,4-6 0-16,-8 0-12 16,-3 4 0-16,-3-4-4 15,-4 0 0-15</inkml:trace>
  <inkml:trace contextRef="#ctx0" brushRef="#br2" timeOffset="126217.142">5916 9294 57 0,'-7'38'28'0,"-11"28"-35"15,18-51 58-15,-3 10-50 0,-8 10 1 16,1 9 0-16,-1 12 0 15,4 7-3-15,0 12 0 16,3 0 0-16,-6-2 1 16,10-17-6-16,-7-12 0 15,3-16-10-15,4-18 1 16,-7-14-2-16,0-8 0 16</inkml:trace>
  <inkml:trace contextRef="#ctx0" brushRef="#br2" timeOffset="126728.521">5599 9868 48 0,'0'28'24'0,"3"-12"-22"15,-3-16 48-15,7 0-48 16,4 3 1-16,3-6 0 15,11 3 1-15,3-3-6 16,4 0 1-16,-1 3 0 16,8 3 0-16,3-3-5 15,4 3 0-15,4 0-2 16,-15 3 0-16,0-6-2 16,-7 3 0-16,4-3 2 15,-11-3 1-15,1 0 5 16,-5 0 1-16,1-3 4 15,3-4 1-15,-10 4 3 0,3-3 0 16,0-1 0-16,-4-2 1 16,1-1-3-16,0 1 1 15,-1-4-3-15,-3 3 1 16,0 4-2-16,-3 0 0 16,-4 2-2-16,-4 4 1 15,-3 3 0-15,0 3 0 16,-3 7-1-16,-1 5 1 0,0 7-1 15,1 3 1-15,3 4 0 16,3-7 0-16,4 3-1 16,7 0 1-16,4 0-3 15,6-6 1-15,5-7-7 16,6-9 1-16,0-6-10 16,0-9 1-16</inkml:trace>
  <inkml:trace contextRef="#ctx0" brushRef="#br2" timeOffset="127356.937">6675 9620 46 0,'0'7'23'0,"-18"30"-22"16,11-27 35-16,0-1-35 16,-7 4 0-16,0-1 1 15,-11 4 0-15,4-1-3 0,0 1 1 16,-1 0 1-16,5-1 0 15,3 1-2-15,3-3 1 16,8 5-2-16,6-5 0 16,8-4 1-16,10 1 1 15,4-4-1-15,3 0 1 16,0 1 1-16,0-4 1 16,-7 3 0-16,-3 0 1 15,-4 7-3-15,-7 3 1 16,-7-1-2-16,-7 4 1 15,-3 3-1-15,-1-3 0 16,0 0 0-16,4-4 1 0,-3-2-1 16,6-1 1-16,-3-2-1 15,7-4 1-15,7-3-2 16,-3-6 0-16,10-6 0 16,7-4 1-16,-7 1-2 15,7-17 1-15,4-8 0 16,3-7 1-16,4-9 1 15,0-10 0-15,6-9-1 16,5-10 1-16,3-9 0 16,-15-3 0-16,1-3 1 15,-14 9 1-15,-11 3 0 16,-7 13 0-16,-7 6 0 16,-4 13 0-16,-10 16 0 15,7 18 0-15,0 9 0 16,-4 20 0-16,-3 12-1 0,0 18 0 15,-4 17 1 1,11 18 0-16,7 25-1 0,7 1 1 16,7-1-2-16,4-3 1 15,-1-15-2-15,1-13 0 16,3-16-7-16,-3-15 0 16,-4-19-8-16,0-19 1 15</inkml:trace>
  <inkml:trace contextRef="#ctx0" brushRef="#br2" timeOffset="127569.145">6735 9818 64 0,'28'15'32'0,"25"-36"-43"0,-32 8 59 0,4 0-49 16,6 4 1-16,5 0-10 16,2-1 0-16,8 4-2 15,-7-7 1-15</inkml:trace>
  <inkml:trace contextRef="#ctx0" brushRef="#br2" timeOffset="127749.248">7334 9990 64 0,'11'3'32'0,"-1"-9"-42"0,-6 9 53 16,-1 0-53-16,-3 1 0 15,-3-8-22-15,-4 4 1 16</inkml:trace>
  <inkml:trace contextRef="#ctx0" brushRef="#br2" timeOffset="133078.111">3242 3631 11 0,'7'-6'5'0,"-3"-13"7"0,-4 19 5 16,0 0-14-16,0 0 1 16,0-6 3-16,0 6 1 15,0 0-9-15,0 0 1 16,0 0 6-16,0 0 1 16,0 6-1-16,0-6 0 15,7 3-1-15,-7 3 0 16,3 7-2-16,-3-1 1 0,0 1-1 15,0 12 0-15,0 0-2 16,0 13 1 0,0-4-1-16,0 10 1 0,0 9-1 15,-3 10 1-15,3 9-1 16,0 10 1-16,0-1-1 16,0 7 1-16,0-3-1 15,-7 2 0-15,3 4-1 16,4 4 1-16,-7-8-1 15,7 4 1-15,-3-9-1 16,3-1 0-16,-11 1 0 16,11 3 0-16,-7-10-1 15,3 0 1-15,4 0-2 16,-7 1 1-16,0-11-1 16,4 4 1-16,-4-6-1 15,3 0 1-15,-6-13-2 16,10-6 1-16,-8-10-1 0,5 1 0 15,3-7-2-15,-7-3 1 16,7-3-2-16,-11 0 0 16,11-3-4-16,-10-13 1 15,3-6-3-15,3-9 0 16</inkml:trace>
  <inkml:trace contextRef="#ctx0" brushRef="#br2" timeOffset="134401.196">3108 3587 24 0,'0'13'12'0,"21"-17"-6"0,-17 4 18 16,3 0-21-16,3 0 1 15,-6 0 2-15,10-6 1 16,-3 3-8-16,10-3 0 16,-4-1 6-16,5-5 0 15,9 2-1-15,-3 1 1 16,11 3-1-16,4-4 1 15,6 4-1-15,-7 0 0 16,8 0-2-16,10-1 1 0,7 4-1 16,10-13 0-16,4-2-2 15,1-1 1-15,6-9-1 16,4 3 1-16,6-1-1 16,5 1 1-16,2 3-1 15,-13 0 0 1,49 4 0-1,-14-1 0-15,-14 6-1 16,-14-6 1-16,-4 4-1 16,-3-4 1-16,7 0-1 15,-11 3 1-15,0 7 0 16,-7-7 0-16,-10 7 0 16,-11 3 0-16,0-1-1 15,-11 4 1-15,1 3 0 16,2 3 0-16,-2 1-1 15,-1 5 1-15,-10 0-1 16,0 7 0-16,-11 0 0 0,4 6 1 16,-11 3-1-16,-3-6 1 15,3 6-1-15,-11 12 1 16,1 1-1-16,0-4 1 16,-4 13-1-16,-4 7 1 15,4 9-1-15,4 2 1 16,3-2 0-16,0 9 0 15,0-3-1-15,-3 6 1 16,-1 4 0-16,4 2 0 16,0 7 0-16,4-16 0 15,-11 4 0-15,4-4 1 0,-1 6-1 16,1 4 0-16,-8-13 0 16,4 9 0-1,1-6 0-15,-5-6 0 0,1 0-1 16,-1-3 1-16,1-7-1 15,-4 0 1-15,0 4 0 16,0-13 0-16,-4 3-1 16,-3-6 1-16,0 3-1 15,-7 0 0-15,-4 0 0 16,-3-12 1-16,-11-4-1 16,-6-3 0-16,-5 1 0 15,-3-4 1-15,-3 0 0 16,0 0 1-16,6 0-1 15,-6-3 0-15,-1 3 0 16,-6 6 1-16,3 4-1 16,-14-4 1-16,4 0-1 0,-4 1 1 15,3-1-1-15,8-3 1 16,3 1 0-16,-18-4 0 16,4 6-1-16,-3-3 1 15,-8-3-1-15,-3-3 1 16,14-3-1-16,3-3 1 15,-17 0-1-15,4-7 1 16,-8 0-1-16,0-6 1 16,-3 1-1-16,7-4 1 0,-7 0 0 15,-4 0 0-15,4-4-1 16,-4 4 0-16,4-6 0 16,10 0 1-16,-3 0-2 15,0-1 0-15,-4-2-4 16,1-4 0-16,-5 1-11 15,8-7 1-15</inkml:trace>
  <inkml:trace contextRef="#ctx0" brushRef="#br2" timeOffset="135886.693">1986 11746 39 0,'0'-3'19'0,"-3"-3"-6"0,-4 6 19 16,7 0-30-16,0 0 1 16,0 0 1-16,-7 0 0 0,3 0-6 15,-7 0 1-15,-6 3 3 16,6-3 1-16,-10 6-2 15,-7 4 0-15,7 2 0 16,-8 1 0-16,8-1 0 16,0 1 0-16,3 6-1 15,8 3 1-15,-1 3 0 16,1 0 0-16,10 6-1 16,0-3 0-16,0-2-1 15,3-1 1 1,22-10-2-1,0-5 0-15,3-4-1 16,-7-3 0-16,4-6-1 16,-4 0 1-16,0-3-2 15,-3-1 1-15,3-2 1 16,0-1 0-16,0-5 0 0,-3-1 0 16,3 0 1-16,-3-2 0 15,-8 2 0-15,4 0 0 16,-3 7 1-16,-4-1 0 15,4 4 1-15,-4 3 1 16,-7 3 0-16,0 3 0 16,3 3 1-16,-3 1 0 15,0 5 0-15,0 4 1 16,0 3-1-16,7 0 0 0,-7-1-1 16,4 4 0-16,3-6-4 15,-7 0 1-15,10-4-10 16,-6-9 0-16</inkml:trace>
  <inkml:trace contextRef="#ctx0" brushRef="#br2" timeOffset="136484.885">2272 12104 45 0,'3'28'22'0,"4"3"-20"0,-7-21 36 16,4-1-37-16,3 1 0 15,-7-4 0-15,4 0 1 0,-4-3-3 16,0 4 0-16,0-7 2 15,0 0 0-15,7-7-1 16,-4-2 1-16,4-4-2 16,4-2 1-16,-1-7-1 15,1 3 1-15,7 0-2 16,-8 0 1-16,8 4 0 16,-8 2 1-16,1 0 0 15,0 4 0-15,-1 6 0 16,1 3 0-16,-1 3 1 15,1 6 0-15,-4 1-1 16,4 6 1-16,-4 6-1 16,3-1 1-16,-10 1-1 15,4-3 1-15,3 0-4 16,-7-3 0-16,10 3-8 16,-6-10 1-16,10-6-4 0,-3-9 0 15</inkml:trace>
  <inkml:trace contextRef="#ctx0" brushRef="#br2" timeOffset="136831.431">2702 11743 59 0,'11'50'29'0,"-1"-43"-39"15,-2-7 60-15,2 0-48 16,-6 0 0-16,3 0 0 15,3-7 0-15,8-2-3 16,3 0 0-16,0-1 0 16,0-2 1-16,1 2-8 15,2 1 1-15,-3 3-10 16,-10 2 0-16</inkml:trace>
  <inkml:trace contextRef="#ctx0" brushRef="#br2" timeOffset="137039.393">2685 11941 56 0,'0'28'28'0,"17"-3"-23"0,-17-22 45 0,11 3-46 0,-1 1 1 16,8-7 1-16,3 3 0 15,7-3-9-15,4-3 1 0,-4 0 1 16,4-1 0-16,7 1-12 15,-18 0 0-15,-3-3-7 16,-8 3 0-16</inkml:trace>
  <inkml:trace contextRef="#ctx0" brushRef="#br2" timeOffset="137943.411">4075 11063 46 0,'0'3'23'15,"0"3"-18"-15,0-6 34 0,0 0-38 16,-7 6 1-16,-4 4 0 16,-7 9 1-16,-6 6-4 15,-5 6 0-15,-13 0 2 16,3 4 1-16,-10 3-2 15,10-1 1-15,7 1-3 16,4-7 1-16,7-3-6 16,3-6 0-16,8-9-9 15,3-10 1-15</inkml:trace>
  <inkml:trace contextRef="#ctx0" brushRef="#br2" timeOffset="138182.383">3637 11016 36 0,'21'25'18'0,"-3"19"-10"0,-7-38 23 16,-1 6-27-16,1 10 0 16,6 7 2-16,5-4 1 15,-1 6-9-15,0 4 0 16,7-4 5-16,-7 0 0 15,0 1-7-15,1-7 1 0,2-3-9 16,-13-7 1-16,3-8-4 16,0-4 0-16</inkml:trace>
  <inkml:trace contextRef="#ctx0" brushRef="#br2" timeOffset="138662.404">4159 10959 40 0,'11'16'20'0,"-11"-16"-24"0,0 0 38 16,0 0-34-16,0 0 1 16,0-6-1-16,0-4 1 15,0-2-1-15,0-1 0 16,-4 1 0-16,4-4 1 16,0 0-2-16,0-3 1 15,7 1-1-15,4-7 1 16,-8 3 0-16,8 6 1 15,0 0 0-15,-1 7 0 0,4-1 2 16,0 4 1-16,4 3-1 16,-7 0 1-16,-4 9-1 15,3-3 0-15,1 7-2 16,-8 2 1-16,4 4-2 16,-3 0 0-16,3 2 0 15,-3 1 0-15,3-3-3 16,0-4 0-16,3 1-9 15,-6-4 0-15,3-5-3 16,-4-1 1-16</inkml:trace>
  <inkml:trace contextRef="#ctx0" brushRef="#br2" timeOffset="139097.292">3323 11718 42 0,'0'6'21'0,"7"-6"-18"0,-7 0 39 15,0 0-38-15,0 0 0 0,0 0 5 16,0 0 0-16,0 0-10 16,0 0 1-16,11-3 7 15,6-3 1-15,12-3-2 16,17-4 0-16,-1 0-3 15,19 1 1-15,21-7-2 16,-1 0 0-16,4-6-3 16,-6 6 1-16,-8 4-6 15,-11 5 0-15,-13 1-11 16,-8 3 1-16,-14 2-6 16,-7 4 1-16</inkml:trace>
  <inkml:trace contextRef="#ctx0" brushRef="#br2" timeOffset="140658.338">3616 12251 58 0,'0'16'29'0,"4"6"-36"15,3-13 53-15,-4 1-45 16,4 5 0-16,4 1 0 0,-11-3 1 16,3 2-3-16,4 4 1 15,-7-6 1-15,0-1 0 16,0 1-1-16,0-4 0 16,0-3-1-16,0-3 1 15,0 1-1-15,0-4 1 16,0 0 0-16,4-10 0 15,3 1 0-15,0-4 0 16,4-2 0-16,3-4 1 16,3-3-1-16,4-3 0 15,-3 0-1-15,10 3 1 0,-14 0-1 16,4 3 0-16,0 0 0 16,3-3 0-16,-11 6 0 15,12 1 1-15,-5 2 0 16,4 4 0-16,-6-1 0 15,2 7 1-15,1 3-1 32,-8 3 1-32,5 7-1 0,-1 2 0 0,-4 1 1 15,-6 6 0-15,3 9-1 16,3 0 1-16,-10 4-1 16,4-7 1-16,3 3 0 15,-7 0 0-15,0-3-2 16,0-3 0-16,7-3-6 15,-7-3 0-15,0-10-10 16,0-6 1-16</inkml:trace>
  <inkml:trace contextRef="#ctx0" brushRef="#br2" timeOffset="140990.025">4205 11762 52 0,'0'16'26'0,"11"-1"-25"16,-8-8 40-16,4-1-39 15,0 3 1-15,-3 7 0 16,3 3 1-16,-7 3-5 16,3 6 0-16,5 0 2 15,-8-3 1-15,0 0-2 16,3 0 0-16,4 1-7 16,-7-5 0-16,11-2-10 15,-11-6 0-15</inkml:trace>
  <inkml:trace contextRef="#ctx0" brushRef="#br2" timeOffset="141411.268">4374 12562 51 0,'39'9'25'0,"-35"-15"-22"0,3 6 37 0,-7-3-40 15,0 3 1-15,3-7-1 16,-3 1 0-16,-3-3-1 15,-4-1 1-15,-4 4 0 16,-6 0 0-16,2 9 0 16,5 3 0-16,-8 0 0 15,8 7 0-15,3 6 0 16,3 0 0-16,4-1 0 16,4 1 0-16,3-6-1 15,10-10 0-15,-6-6 0 16,3-4 0-16,4-5-8 15,-1-4 1-15,-6-12-7 16,3 3 1-16</inkml:trace>
  <inkml:trace contextRef="#ctx0" brushRef="#br2" timeOffset="143001.027">1157 10881 26 0,'0'9'13'0,"0"1"-4"0,4-7 14 0,-4 3-21 16,7 7 1-16,-7 5 2 16,0 8 0-1,0 39-6 1,0-2 1-16,3 9 3 16,4 10 0-16,4 12-1 15,-1 6 0-15,-2 0-2 16,2 10 1-16,-6 0-1 15,-4 3 0-15,-4 3-1 16,-6-13 1-16,-1 4-1 16,-7 0 0-16,-3-4-2 15,3-3 1-15,-10-5-2 16,7-20 0-16,-7-6-2 16,7 3 0-16,7-16-2 15,-4-15 0-15,7-10-2 0,11-15 1 16</inkml:trace>
  <inkml:trace contextRef="#ctx0" brushRef="#br2" timeOffset="144771.725">1298 10639 25 0,'7'7'12'0,"4"5"-8"0,-8-6 23 16,4 1-24-16,4-1 0 15,-7 3 3-15,3 1 0 0,3-4-6 16,1 0 1-16,-4-2 4 16,3-1 1-16,1 0-3 15,7-3 1-15,3 0-2 16,4 0 1-16,10 0-3 16,7 6 0-16,8 0 0 15,-1 1 0-15,11-1 0 16,-4-6 1-16,-10 0 0 15,4-3 0-15,10 0-1 16,-4-1 1-16,4-2 0 16,7-3 0-16,-7-1-1 15,11 1 1-15,-12 3-1 16,1 3 1-16,0-1-1 16,11 8 0-16,-4-1 0 15,-3 0 0-15,3-3 0 16,3 0 0-16,-6-3 0 15,-8-4 0-15,8-2 0 16,3 0 0-16,0-1 0 0,3 1 0 16,1-1 0-16,-1 1 0 15,-3 0 0-15,-3 2 0 16,-4 1 0-16,7 0 1 16,-7-1-1-16,10-2 1 15,-3 0-1-15,-3 2 1 16,3-5 0-16,3-1 0 15,-17 1 0-15,4-1 0 0,3 1-1 16,0 5 1-16,0-2-1 16,-7 6 1-16,3-3-1 15,-7-1 0-15,1 1-1 16,-1 0 1-16,-10 0 0 16,3 2 0-16,-10 1 0 15,-4 0 0-15,1 3 0 16,2 6 0-16,-10 1 0 15,1 2 0-15,2 0 0 16,-2 7 0-16,-8-6-1 16,3 2 1-16,1 4-1 15,-8 6 1-15,5 6 0 16,-5 0 0-16,4 10-1 16,-10 6 1-16,6 9-1 15,1 10 0-15,7 3 0 16,-8 6 1-16,1-3 0 15,-1 6 0-15,-3-3-1 0,4-3 1 16,-4 3-1-16,-3 7 1 16,3-10-1-16,-7 0 1 15,3-4-1-15,4 4 0 16,-7-3 0-16,4 3 0 16,3 0 0-16,-4 10 1 15,4-14-1-15,0 1 1 16,4-3 0-16,0-10 0 15,-1 7 0-15,1-1 0 16,-1-2 0-16,-3-1 1 16,4 4-1-16,0 3 0 0,-8-13-1 15,4-3 1-15,-3 0 0 16,3-3 0-16,-7-7-1 16,0-2 1-16,0-4-1 15,0-6 1-15,0-6-1 16,-7-3 1-16,3-4-1 15,-6 4 1-15,-1 0-1 16,-3-1 1-16,0 1-1 16,-7 0 1-16,-4-7 0 15,-7 1 1-15,0-4-1 16,-10-3 0-16,3 3 1 16,-10-3 0-16,-11-3-1 15,0 4 0-15,-18-1 0 16,-10 0 1-16,0 0-1 0,-11 0 0 15,-3-6 0 1,-11 3 0-16,4-3-1 16,-8 0 1-16,-3 3 0 0,-7-3 0 15,-3-1 0-15,10 4 0 16,-11 0 0-16,4 0 0 16,4-3 0-16,3 0 1 15,0 0-1-15,-7 0 0 16,7-6-1-16,0 9 1 15,11-7 0-15,-1 4 0 16,1 0 0-16,0-3 0 0,-1 3 0 16,11-4 1-16,8 4-1 15,3 3 1-15,-4-6 0 16,14 6 0-16,1-3 0 16,6 3 0-16,8 0 0 15,6-3 0 1,-3 3-15-1,11-4 0-15</inkml:trace>
  <inkml:trace contextRef="#ctx0" brushRef="#br0" timeOffset="150553.243">4244 10743 11 0,'63'-16'5'0,"-27"16"4"15,-26 0 6 1,11-9-11-1,-10 3 1-15,7-1 2 16,-4-2 0-16,3-1-9 16,-6 1 1-16,-4-4 6 15,4 4 0-15,-1 0-2 16,-6-1 0-16,3 1-1 16,-7-1 0-16,0 1 0 15,0 0 0-15,-7-1-1 16,3 1 1-16,-6 3-1 15,-1-1 0-15,-3 1 0 0,0 0 1 16,-7-1-1-16,-8-2 0 16,8 0 1-16,-7 2 0 15,0 1-1-15,7 0 1 16,0-4 0-16,-1 7 0 16,-2 0-1-16,-1 0 1 15,7 3-2-15,-10 3 1 16,3 0 0-16,1 4 0 15,-1-4-1-15,0 0 0 0,1 3 0 16,-1-3 1-16,0 3-1 16,1-2 1-16,-1 2-1 15,-3 0 1 1,-4 7-1 0,4-1 1-16,-1 1-1 15,1-1 1-15,7 1-1 16,0-1 1-16,3 4-1 15,4 0 1-15,-4-1-1 16,8-5 1-16,-1 2-1 16,4 1 0-16,-3 3 0 15,-1 2 1-15,1-2-1 16,6 0 0-16,-10-1 0 16,10 4 0-16,-6 0 0 15,-1-3 0-15,4-1 0 0,4 1 0 16,-8 3 0-16,4 0 1 15,7 3-1-15,-11-3 0 16,11 6 0-16,-10-3 0 16,10 0 0-1,-7-4 0-15,3-2 0 0,4 0 0 16,-7-1 0-16,4-2 0 16,3-1 0-16,-7 4 0 15,3 0 0-15,1 0 0 16,-1-1 0-16,4 1 1 15,0 0-1-15,-7-1 0 0,7-2 0 16,0-1 0-16,0-2 0 16,0-1 0-16,0 1 0 15,0 2 1-15,0-3-1 16,0 1 0-16,7-1 0 16,-7 7 1-16,0-7-1 15,0 1 0-15,4 2 0 16,-1-2 0-16,1-4 0 15,3 0 1-15,-4 4-1 16,4-1 0-16,-3 1 0 16,3-1 1-16,3-3-1 15,1 0 0-15,-4-2 0 16,4 2 0-16,-8 0 0 16,8-3 1-16,-1 4-1 15,-3-4 0-15,4 3 0 0,-4-3 0 16,4 0 0-16,-1 0 0 15,4 1 0-15,-3-1 1 16,3 0-1-16,0 0 1 16,4 0-2-16,-8 0 1 15,1 0 0-15,7 0 0 16,-8 1 0-16,1-1 0 16,6 0 0-16,4 0 0 15,-6 0 0-15,2-3 0 16,1 0 0-16,3 0 0 15,-3 0 0-15,3-6 0 16,0 0-1-16,-3-1 1 0,6 1 0 16,1 0 0-16,0 0 0 15,3-4 0-15,-10 4 0 16,3-7 1-16,0-2-1 16,-3 2 0-16,3-3 0 15,7 1 0-15,-7-4 0 16,7 3 0-16,-3 1 0 15,3 2 0-15,0-6 0 16,-3 0 1-16,0 1-1 16,-4-1 0-16,7-3 0 15,-7 0 0-15,-6 3 0 16,2 0 0-16,1 4-1 16,-4-1 1-16,0-6 0 15,-3 3 0-15,-1-3 0 16,1 0 0-16,-8 0-1 0,4-3 1 15,-3 6 0-15,-1-3 0 16,-3 0 0-16,0 0 0 16,0 1 0-16,0-5 0 31,-7-5 0-31,7 12 1 16,-10 0-1-16,3 1 0 15,3-1 0-15,-6 0 0 16,3 0 0-16,-4-3 0 15,0 7 0-15,1-1 1 0,-1 0-1 16,1 4 0-16,-1-4 0 16,4 3 0-16,-4 1 0 15,-6-1 0-15,3 4 0 16,-4 0 0-16,-3 2 0 16,-4 4 0-16,4-3 0 15,0 3 0-15,0-7 0 16,0 7 1-16,-1-6-1 15,8 2 0-15,4-2-7 16,-1 0 0-16,0-10-9 16,-6 0 0-1</inkml:trace>
  <inkml:trace contextRef="#ctx0" brushRef="#br0" timeOffset="156677.916">3242 11956 12 0,'7'10'6'0,"-7"-16"4"15,0 6 7-15,4-4-15 0,-4 4 1 16,7 4 0-16,-7-1 1 16,3 6-5-16,4 1 1 15,4 2 3-15,-4 4 1 16,3-1-1-16,-6 4 0 16,3 6-1-16,-7 4 1 15,4-8-1-15,3 5 0 16,-7-1-1-16,3 3 1 15,-3 6-1-15,7-2 0 16,-7-4-1-16,0-3 1 16,0 3-1-16,0 4 1 0,0 2-1 15,0-6 0 1,-7 1 0-16,4-4 0 0,-4 0 0 16,7-3 0-16,-4-4 0 15,4 1 0-15,-7 0-1 16,7-3 0-16,0-4-3 15,0-2 1-15,7-1-8 16,-7-6 1-16,-7-12 0 16,3-4 0-16</inkml:trace>
  <inkml:trace contextRef="#ctx0" brushRef="#br0" timeOffset="158539.421">3298 11909 11 0,'11'7'5'0,"-11"-14"0"15,0 7 7-15,11-3-10 16,-11 3 0-16,10-3 1 16,-10 0 1-16,7 6-4 15,4-3 0-15,-8 0 3 16,4 0 0-16,4 0-1 16,0 0 1-1,6 0-1 1,-3-6 1-16,4 3-1 15,-7 0 0-15,6-1 0 16,-3-2 0-16,4 6 0 0,0-3 0 16,-8-3-1-1,11-1 0-15,-10 1-1 0,7 0 1 16,-8 0-1-16,4-1 1 16,4 1-1-16,-7 0 1 15,6 0 0-15,4-1 0 16,0-2 0-16,8 3 0 15,-12-1 0-15,8-2 0 16,3 0-1-16,0-1 1 16,-6-2-1-16,-5-1 1 15,4 4 0-15,1-1 0 0,-1 1-1 16,0 3 1-16,-3-4-1 16,-1 4 1-16,4 0-1 15,1-4 1-15,-1 4-1 16,0 3 0-16,-3 0 0 15,-1-4 0-15,4 1 0 16,-10 3 1-16,0 0-1 16,-1 0 1-16,-3-4-1 15,4 4 1-15,-1 0 0 16,1 0 0-16,-1 0-1 16,8 0 0-16,-7-4 0 15,-1 4 0-15,8-3 0 16,-7 3 0-16,3-3 0 15,3 6 0-15,1-3 0 16,3 3 0-16,-10 0 0 0,6 3 0 16,-3-3 0-1,4 0 0-15,-7 0 0 0,-1 3 0 16,-3-3 0-16,4 3 0 16,-8 3 0-16,4 0 0 15,-3 4 0-15,3-4 0 16,-3 4 0-16,-1-1 0 15,1 4 0-15,3 2 0 16,-7 4 0-16,0 3 0 16,0 3 0-16,0-3 0 15,0 6 0-15,0 0 0 16,3 4 0-16,4 2 0 16,-7 4 0-16,4 3 1 0,3-1-1 15,-7 1 0-15,10-3 0 16,-6-4 1-16,3 1-1 15,-3-1 0-15,-1 4-1 16,1-4 1-16,3-5 0 16,-4-4 0-16,4 0 0 15,-3 3 0-15,3-3 0 16,3 0 0-16,-10 0 0 16,4-3 0-16,3 0 0 15,0 0 0-15,4 0 0 16,-8 0 0-16,4-3 0 15,4 3 0-15,-8-3 0 16,4 3 0-16,0 0-1 16,4-4 1-16,-7 1-1 15,3-6 1-15,-4-1-1 0,4 1 1 16,-7-1 0-16,4 1 0 16,3-1-1-16,-7 1 1 15,0 0-1-15,0-4 1 16,0-3-1-16,-7 4 1 15,3-4-1-15,4-3 1 16,-10 0-1-16,-1 0 1 16,0-3 0-16,-3 3 0 31,-17-3 0-31,-1 0 1 0,0 0-1 16,-7 4 0-16,0-4 0 15,8 0 1-15,-8 0-1 16,0 0 1-16,7 0-1 15,4-4 1-15,-4 4-1 16,-3-3 0-16,3 3 0 16,1 0 0-16,-5 0 0 15,1 0 1-15,0 0-1 16,3 0 0-16,0-3 0 16,-3 0 0-16,0 0 0 15,-1 0 1-15,5-4-1 16,-1-2 1-16,4 6-1 15,-1 0 1-15,8 3-1 16,0 0 1-16,3 0 0 16,4 0 0-16,0 3 0 15,0 0 0-15,4 0-1 16,-1 3 1-16,-7 1 0 16,8-1 0-16,-1 0-1 0,1 1 1 15,-1 2 0-15,4 0 0 16,-4 1-1-16,1-1 0 15,-1-3 0-15,1 1 1 16,3-4-1-16,0 0 1 16,3 0 0-16,-3 0 0 15,3 0 0-15,4-3 0 16,-7 4 0-16,4-1 0 16,3 0-1-16,0 0 1 0,0-3-1 15,0 0 1-15,0 0-1 16,0 0 1-16,0 0-6 15,0-6 1-15,-7-10-11 16,3 0 1-16</inkml:trace>
  <inkml:trace contextRef="#ctx0" brushRef="#br0" timeOffset="167216.541">6237 11787 23 0,'0'9'11'0,"0"-2"-5"0,0-7 11 16,0 0-12-16,0 0 1 15,0 0 2-15,0 0 1 16,4-3-10-16,3-4 0 15,3-5 8-15,1-7 0 16,7-3-2-16,-4-16 0 0,0-9-2 16,7-9 1-16,0-13-3 15,7-6 1-15,-7-1-2 16,-3-11 1-16,-7 5-1 16,-1 1 0-16,1 5 0 15,-8 4 0-15,-3 16 0 16,-3 6 0-16,-8 6-1 15,1 6 1-15,-1 10-2 16,4 6 1-16,-4 9-1 16,1 10 1-16,3 3 0 15,3 10 0-15,-6 8 0 16,3 14 0-16,3 2 1 16,4 20 1-16,-3 5-1 15,3 10 1-15,-4 6-1 16,4 4 1-16,0-1 0 0,0-6 0 15,4-6-1-15,-1-6 0 16,4-13-1-16,7-6 1 16,-3-10-4-16,3-6 0 15,4-6-10-15,3-10 1 16,0-9-1-16,4 0 1 16</inkml:trace>
  <inkml:trace contextRef="#ctx0" brushRef="#br0" timeOffset="167443.079">6664 11530 43 0,'0'22'21'0,"0"6"-28"16,0-22 44-16,0 1-37 15,0 2 0-15,4 0 0 16,3 1 0-16,-7-4-3 16,0-3 1-16,3 0-9 15,4-6 0-15</inkml:trace>
  <inkml:trace contextRef="#ctx0" brushRef="#br0" timeOffset="167652.242">6675 11307 28 0,'10'19'14'0,"1"-9"-2"0,-8-10 15 16,4 3-26-16,-7-3 1 16,7 0 0-16,4 0 0 15,-8 3-4-15,8-3 1 16,3 0-5-16,0 0 1 15,4-3-6-15,-4 0 1 16</inkml:trace>
  <inkml:trace contextRef="#ctx0" brushRef="#br0" timeOffset="168193.639">6904 11480 37 0,'3'22'18'0,"-3"-3"-17"15,4-13 31-15,-1-3-31 16,1 0 1-16,-4 0 0 16,0 0 1-16,0-3-4 15,0 0 0-15,7 0 2 16,0-6 0-16,4-3-1 16,-8 2 1-16,4-2-2 15,4 0 1-15,-4 2 0 16,0-2 0-16,0 3 0 15,4-1 0-15,-4 4 1 0,3 0 0 16,-10 0 0-16,11 3 1 16,-8 3-1-16,4 0 0 15,-3-3 0-15,3 3 1 16,-3 1-2-16,3-1 0 16,0-3 0-16,3 0 0 15,-3-7-1-15,7 1 1 16,-3 0 0-16,7-4 1 15,-8 1-1-15,4 0 0 16,-3-1 0-16,3 1 0 16,-3 3 1-16,-1-1 0 0,-6 7-1 15,3 0 0-15,3 3 1 16,1 1 0-16,-1-1 0 16,1 0 0-16,0 3-1 15,-1 3 1-15,4 4-1 16,0 0 1-16,4 9-1 15,0 3 1-15,3 3-1 16,-3-3 0-16,-1-3-4 16,8-3 0-16,-15-4-11 15,1-2 1-15</inkml:trace>
  <inkml:trace contextRef="#ctx0" brushRef="#br0" timeOffset="168764.824">6265 12361 26 0,'4'6'13'0,"-4"-3"0"15,0-3 8-15,0 3-20 16,0 1 1-16,0-1 1 15,0 0 0-15,0 0-3 16,0-3 0-16,0 0 2 16,7-6 1-16,4-4-1 15,-1-2 1-15,-3-4-2 16,4 0 1-16,-1 1 0 16,1-1 0-16,-1 4 0 15,-6-1 0-15,3 4 0 16,0 2 1-16,0 4-1 15,7 6 1-15,-3 0-2 16,-1 4 1-16,-6 2-1 0,3 4 0 16,4 2-1-16,-4 1 1 15,3 0-1-15,1-4 0 16,-8 1 0-16,4-4 0 16,4 4-2-16,7-4 1 15,-4-6-9-15,3 0 0 16,5-3-5-16,6-9 1 15</inkml:trace>
  <inkml:trace contextRef="#ctx0" brushRef="#br0" timeOffset="169004.697">6657 12295 39 0,'7'19'19'0,"-7"-13"-11"0,0-6 30 0,0 0-36 16,11 0 1-16,-8-3 2 16,8 3 0-16,-1-3-7 15,4 0 1-15,8 0 3 16,-5-4 1 0,15 1-13-1,-4 0 1-15,-7-4-6 16,-7-2 0-16</inkml:trace>
  <inkml:trace contextRef="#ctx0" brushRef="#br0" timeOffset="169289.731">6865 12204 35 0,'11'25'17'0,"-1"-12"-10"0,-3-10 24 16,-3 3-27-16,3 0 1 16,0 1 2-16,7-4 0 15,4 0-9-15,-4 0 0 0,3 0 5 16,-2-3 1 0,-1 3-3-16,-11 1 1 0,-6 5-3 15,-4 3 0-15,-8 10-5 16,1-6 1-16,-7 3-10 15,0 0 1-15,0-10-1 16,0-3 1-16</inkml:trace>
  <inkml:trace contextRef="#ctx0" brushRef="#br0" timeOffset="169784.243">7303 12320 38 0,'0'28'19'0,"-11"-3"-22"0,4-18 37 15,-4-1-34-15,1-3 0 16,-4 0 0-16,-1-3 0 15,1-3 0-15,4 0 1 16,3-3-1-16,0-4 0 16,3-2 0-16,4-4 1 15,4 0 0-15,3 1 0 16,3 2-1-16,8 4 1 16,0 3 0-16,3 6 0 0,3 3 0 15,5 3 1-15,-1 3-1 16,-10 4 0-16,-1 3-1 15,8-1 1-15,-11-5-1 16,11-1 0-16,-4-3-1 16,4 1 0-16,-1-4 0 15,1-3 0-15,3-7 0 16,0-8 1-16,1-7-1 16,-15 0 1-16,0 3-1 15,-14 0 0-15,-14 0 1 16,-11 7 0-16,-3 6-4 15,-4 3 0-15,-3 9-8 16,-1 0 1-16</inkml:trace>
  <inkml:trace contextRef="#ctx0" brushRef="#br0" timeOffset="170385.356">7779 10426 44 0,'-4'0'22'0,"8"19"-19"15,-1-13 36-15,4 7-36 16,-7 6 1-16,4 12 2 0,3 10 0 16,-7 18-7-16,7 23 1 15,4 24 5-15,-1 17 1 16,4 21-3-16,4 13 1 15,-8 6-2-15,8 0 1 16,3 0-2-16,-7-6 1 16,-3-13-2-16,0-12 1 15,-4-7-1-15,0-9 1 16,-4-9-1-16,4-13 1 16,-7-16-5-16,0-18 1 0,0-13-8 15,0-19 0-15,0-19-8 16,-7-18 0-16</inkml:trace>
  <inkml:trace contextRef="#ctx0" brushRef="#br0" timeOffset="171451.684">8604 10846 39 0,'14'3'19'0,"-14"-9"-13"0,0 6 24 16,0 0-28-16,-3-3 0 16,-1 3 2-16,-3-3 1 15,0 6-7-15,-3-3 1 0,-4 0 3 16,-4 0 1-16,0 3-1 15,1 0 0-15,-1 7-1 16,0-1 0-16,4 4 0 16,4 6 0-16,3 6-2 15,3 6 1-15,8-3-1 16,3 4 1-16,3 2-1 16,4-9 1-16,4-6-1 15,0-7 1-15,-1-5-1 16,4-7 1-16,-3-3-1 15,0-7 1-15,-4-9-1 16,0 1 0-16,0-1 0 16,-3 3 1-16,-8-3 0 15,4 10 1-15,0 6-1 16,-3 6 1-16,3 3 0 16,-4 13 0-16,1-3 0 0,-1-1 0 15,-3 4-1-15,0 3 1 16,0 3-1-16,4 0 1 15,3 0-1-15,-7-3 0 16,4-3-5-16,6-3 1 16,1-4-10-16,3-2 1 15,0-10-1-15,7-10 0 16</inkml:trace>
  <inkml:trace contextRef="#ctx0" brushRef="#br0" timeOffset="171871.651">8855 11135 31 0,'0'19'15'0,"10"6"-11"0,-6-19 28 0,-1 3-31 15,-3 4 1-15,4 3 1 16,-1-4 1-16,-3 1-4 16,0-7 0-16,0 0 2 15,0 1 1-15,0-1-2 16,0-3 0-16,0-3-1 15,4 3 0-15,-4-3-1 16,0 0 1-16,3 0-1 16,5-3 1-16,-1-3-1 15,3-1 1-15,-3-2 0 16,0 0 1-16,4-1-1 16,-1-2 0-16,1 2 0 15,7-2 0-15,-8 2 0 0,1 1 1 16,-1 3 0-16,1-1 0 15,0 4 0-15,-4 3 0 16,0 6 0 0,0 4 0-16,-4 2-1 0,4 4 1 15,-3 0-1-15,-1-7 0 16,1 4-2-16,-1-7 1 16,5 3-5-16,-1-5 0 15,0-1-7-15,0-10 0 16</inkml:trace>
  <inkml:trace contextRef="#ctx0" brushRef="#br0" timeOffset="172068.014">9116 11201 34 0,'0'19'17'0,"14"-7"-13"15,-11-9 24-15,8 0-27 16,-7 0 0-1,13-3 0 1,4 0 1-16,1 0-7 16,2-3 0-16,-3-3-5 15,1-6 0-15</inkml:trace>
  <inkml:trace contextRef="#ctx0" brushRef="#br0" timeOffset="172276.895">9215 11204 36 0,'3'37'18'0,"1"4"-22"0,-1-28 28 15,-3 2-25-15,4 7 1 16,-1-6-5-16,4 0 1 15,0-4-3-15,4-2 1 0</inkml:trace>
  <inkml:trace contextRef="#ctx0" brushRef="#br0" timeOffset="172503.623">9483 10975 37 0,'3'22'18'0,"-3"37"-16"16,4-49 30-16,-4 6-31 15,0 5 1-15,0 8 2 16,3 2 0-16,1-3-6 16,3-6 0-16,-4 3 0 15,4-9 1-15,-3-3-11 16,-1-10 1-16</inkml:trace>
  <inkml:trace contextRef="#ctx0" brushRef="#br0" timeOffset="172832.501">8513 11655 45 0,'-4'13'22'0,"11"-13"-15"16,4-3 35-16,-8 3-39 16,8-3 0-16,-1 3 4 15,15 0 1-15,14 0-9 16,17 0 0-16,15-7 5 15,14-8 1-15,3-7-3 16,14-3 1-16,-7 6-3 16,1 3 0-16,-8 4-7 15,-11-1 1-15,-10 4-13 16,-14-4 0-16</inkml:trace>
  <inkml:trace contextRef="#ctx0" brushRef="#br0" timeOffset="173522.184">8939 12214 45 0,'0'6'22'0,"-3"-12"-16"16,-1-1 27-16,-3 7-32 16,-3 0 0-16,-8 0 0 15,0 0 1-15,-3 0-2 16,0 7 0-16,0 2 1 0,-7 7 1 15,7 6-1-15,-1 3 1 16,5-3-1-16,6 0 0 16,4 0-1-16,7-4 1 15,4 1-1-15,6-6 0 16,8-4-1-16,-1-6 1 16,5-6-1-16,2 0 0 15,-10-6 0-15,4-4 1 16,-4-3-1-16,0 1 0 15,0 2 1-15,-3 4 0 16,0 2 0-16,3 4 1 16,-4 6 0-16,-6 7 0 15,-1 2-1-15,1-2 1 0,-4 5-1 16,0 1 1-16,0 3-1 16,0 3 0-16,3-3-1 15,4-4 0-15,1-2-5 16,2-4 0-16,1-2-9 15,3-14 1-15</inkml:trace>
  <inkml:trace contextRef="#ctx0" brushRef="#br0" timeOffset="173898.079">9116 12392 34 0,'3'16'17'0,"4"28"-8"15,-7-35 20-15,4 1-26 0,-4-1 1 16,0 1 1-16,0-4 1 16,0 0-8-16,0-3 1 15,0-3 4-15,0 0 1 16,7-9-3-16,0-7 0 16,0 0-1-16,4 1 1 15,-4-1-1-15,7-3 1 16,0 0-1-16,0 1 0 15,0-1 0-15,4 3 1 16,-4 4-1-16,0 5 1 16,0 7-1-16,0 7 1 0,0 2 0 15,-7 4 0-15,4-1-1 16,-4 4 0-16,0 3 0 16,0 3 0-16,4-4-2 15,-1 4 0-15,1-3-4 16,3-6 0-16,4-4-9 15,-4-12 0-15</inkml:trace>
  <inkml:trace contextRef="#ctx0" brushRef="#br0" timeOffset="174333.647">9673 10091 52 0,'4'3'26'0,"-4"16"-26"0,0-16 43 16,0 12-40-16,0 7 1 15,3 13 2-15,-3 15 0 0,4 13-7 16,3 21 0-16,0 23 5 16,7 25 1-16,-3 15-2 15,-1 13 0-15,8 16-2 16,-1-4 1-16,-2 13-2 15,2-3 0-15,4-3 0 16,-10-16 0-16,0-16-1 16,6-3 1-16,-3-21-7 15,-3-10 1-15,-4-22-13 16,-4-32 0-16</inkml:trace>
  <inkml:trace contextRef="#ctx0" brushRef="#br0" timeOffset="175700.991">10319 11436 49 0,'7'-3'24'0,"10"0"-15"0,-9-1 25 15,6 1-32-15,10 3 0 16,8-3 0-16,0 0 1 15,3 0-4-15,4 0 0 16,0-3 0-16,-8 2 1 16,-2-2-10-16,-8 3 0 15,-4-3-6-15,-9 3 1 16</inkml:trace>
  <inkml:trace contextRef="#ctx0" brushRef="#br0" timeOffset="175895.362">10315 11693 39 0,'-7'35'19'0,"25"-14"-13"15,-11-17 29-15,3-1-33 16,8 0 0-16,7-3 0 16,10-3 0-16,7-4-5 15,8-2 0-15,-1 0-9 16,-3-4 0-16,-7-6-1 15,-4 7 0-15</inkml:trace>
  <inkml:trace contextRef="#ctx0" brushRef="#br0" timeOffset="176405.33">10799 12003 42 0,'-25'35'21'0,"35"-4"-24"0,-6-28 42 0,-1 4-36 15,5-4 0-15,2 0 2 16,-3-9 1-16,11-7-7 15,7-9 0-15,10-12 4 16,11-10 1-16,0-25-2 16,-1-16 0-16,1-12-2 15,0-13 1-15,-11-6-1 16,-6-9 0-16,-12 2 0 16,-3 11 0-16,-10 17 0 15,-8 8 0-15,-6 18-1 16,-4 9 0-16,-4 16-1 15,0 16 1-15,-3 19-1 16,4 12 0-16,2 19 1 16,5 15 0-16,-1 26 1 15,4 19 0-15,7 18 1 16,4 10 0-16,3 9 0 0,3 6 1 16,5-18-2-16,-5-26 1 15,8 7-2-15,-1-22 0 16,5-16-6-16,-1-12 1 15,0-13-10-15,0-16 1 16</inkml:trace>
  <inkml:trace contextRef="#ctx0" brushRef="#br0" timeOffset="176633.291">11363 11765 48 0,'-4'44'24'0,"15"-9"-22"16,-11-26 39-16,0 3-41 15,0 1 1-15,0-4-2 16,0-2 1-16,4-4-3 16,3-16 0-16,0 1-9 15,0-1 1-15,-4-15-4 16,1 0 1-16</inkml:trace>
  <inkml:trace contextRef="#ctx0" brushRef="#br0" timeOffset="176796.251">11324 11521 36 0,'11'18'18'0,"-1"-11"-16"0,-10-7 31 15,7 3-33-15,4-3 1 16,0 0-2-1,3 3 1-15,0-6-7 0,7 3 0 16,-3-3-4-16,-1-4 0 16</inkml:trace>
  <inkml:trace contextRef="#ctx0" brushRef="#br0" timeOffset="177352.197">11578 11690 34 0,'7'28'17'0,"0"10"-12"0,-3-29 27 0,3 1-30 16,0-1 0-16,-4 0 0 16,5-2 0-16,-5-4-4 15,4-3 1-15,0-3 2 16,0-7 0-16,0 1-2 16,-3-4 1-16,3 1 0 15,0 2 0-15,0 1 1 16,0 3 0-16,0 6-1 15,0 3 1-15,0 3-1 16,-3 0 1-16,-1 4-1 16,1-1 1-16,-1 1-1 15,1-4 1-15,-1 0-1 16,1-3 0-16,3-3 0 16,0-3 0-16,4-3 0 0,-4 0 0 15,0-1-1-15,3-2 0 16,-3-1 1-16,4 1 0 15,-4 0 0-15,0-1 0 16,0 1 0-16,4-1 0 16,-4 1 0-16,3 3 0 15,-3-4 0-15,0 1 0 16,0-4 0-16,-3 1 0 16,3 2 1-16,0 4 0 15,0 3-1-15,0 6 1 16,0 0 0-16,4 4 1 15,-1-1-1-15,1 3 1 16,0 4-1-16,-1 2 0 0,1 1 0 16,-1 3 0-16,4-3-3 15,1-1 1-15,-1 1-8 16,-4-3 0-16,-3-7-5 16,-3-3 1-16</inkml:trace>
  <inkml:trace contextRef="#ctx0" brushRef="#br0" timeOffset="177861.059">10696 12540 40 0,'0'12'20'0,"11"1"-18"0,-11-13 33 16,0 3-33-16,3-3 1 15,1 3 0-15,-4-3 1 16,0 0-6-16,3-3 1 0,4-3 3 15,1-7 1 1,-1-3-3-16,0-2 1 0,3-7-1 16,4 3 1-16,4 3-1 15,0 0 1-15,-1 0-1 16,1 0 0-16,-4 7 1 16,0 2 0-16,0 7-1 15,0 6 1-15,-3 4 0 16,3-4 0-16,-3 6-1 15,3 4 1-15,-4 9-1 16,1-4 1-16,-1 1-1 16,1 0 0-16,-4-3 0 15,4-1 0-15,-1-5-3 16,4-4 0-16,0-6-9 16,4-6 0-16,0-16-3 15,-1 6 0-15</inkml:trace>
  <inkml:trace contextRef="#ctx0" brushRef="#br0" timeOffset="178089.2">11176 12405 41 0,'11'0'20'0,"-1"9"-14"0,-6-6 36 15,3 1-40-15,0-1 1 16,0 0 1-16,3 0 1 0,5 0-6 15,2 0 0-15,-3-6 3 16,4 0 1-16,3 3-7 16,0-3 0-16,0-3-12 15,1-1 1-15,-1-2-2 16,3-7 1-16</inkml:trace>
  <inkml:trace contextRef="#ctx0" brushRef="#br0" timeOffset="178357.775">11398 12333 47 0,'4'9'23'0,"3"-6"-25"15,-7-3 48-15,7 0-44 16,0 0 1-16,7 3 1 0,4 1 1 31,6 8-7-31,-2-6 1 16,-8 4 2-16,-7 5 1 15,-11 4-3-15,-6 6 0 16,-8 0-6-16,0 1 1 16,-3-5-10-16,0-8 0 15</inkml:trace>
  <inkml:trace contextRef="#ctx0" brushRef="#br0" timeOffset="178838.314">11860 12402 41 0,'-3'9'20'0,"-8"26"-16"16,4-32 26-16,0 3-30 16,-3 0 0-16,-5-3 0 15,1-3 1-15,0 0-1 16,0-6 0-16,0 0 0 16,3-4 0-16,1 1 0 15,3 0 0-15,3 6 0 16,4-4 0-16,4 4 0 15,6 0 0-15,5 3-1 0,-1-3 1 16,0 3 0-16,3 6 1 16,1 4-1-16,-4-1 0 15,7 7 0-15,0-4 0 16,1 1 0-16,6-1 1 16,0 1-1-16,7-4 0 15,1-3-1-15,-5-12 1 16,-2-3 0-16,-8-4 0 15,-4-2 0-15,1-1 0 16,-7 3 0-16,-11 1 0 0,-7-4 0 16,-15 0 1-16,-9 1-7 15,-1 2 0-15,-3 1-6 16,3 2 0-16</inkml:trace>
  <inkml:trace contextRef="#ctx0" brushRef="#br0" timeOffset="179347.934">12453 10103 45 0,'-14'60'22'0,"3"49"-18"0,11-58 38 0,4 27-40 16,-1 38 1-16,8 28 2 16,-4 35 1-16,7 28-6 15,-3 9 0-15,-1 10 4 16,1-3 1-16,-4-7-2 15,0-12 1-15,-3-6-2 16,-1-29 0-16,1-15-2 16,3-16 1-16,0-16-5 15,3-31 0-15,-3-19-12 16,4-25 1-16,-8-25-4 16,-3-22 0-16</inkml:trace>
  <inkml:trace contextRef="#ctx0" brushRef="#br0" timeOffset="181991.616">13215 11110 48 0,'0'9'24'0,"-14"19"-17"0,7-15 25 0,-7 9-31 16,-7 3 0-16,-4 6 1 15,-3 7 0-15,-1 6-3 16,8 3 1-16,4-3 1 16,-1 3 0-16,4-10-2 15,3-5 1-15,1-7-5 16,3-3 1-16,0-10-7 16,3-15 1-16,1-12-5 15,-1-11 0-15</inkml:trace>
  <inkml:trace contextRef="#ctx0" brushRef="#br0" timeOffset="182200.841">12933 11154 35 0,'7'-10'17'0,"7"13"-12"16,-7 1 29-16,-3 5-30 0,3 3 1 16,0 7 1-16,3 0 0 15,4 12-8-15,4 10 0 16,7 9 6-16,6 1 0 15,-2 8-3-15,-1-9 0 16,0-3-2-16,-3-9 1 16,-4-10-8-16,-3-6 0 15,-1-16-7-15,-3-6 0 16</inkml:trace>
  <inkml:trace contextRef="#ctx0" brushRef="#br0" timeOffset="182725.949">13356 10771 43 0,'7'13'21'0,"-7"12"-16"16,0-19 33-16,0 3-37 15,-3 4 1-15,-1 3 1 16,1-1 0-16,-1 1-4 0,1 0 0 16,-1-4 2-16,1 1 1 15,-1-4-2-15,4-3 0 16,0-6 0-16,0 0 0 15,4-6-1-15,-1-6 1 16,4-4 0-16,4 0 0 16,-1-3 0-16,4 4 0 15,1-1 0-15,-1 0 1 16,3 1-1-16,-6 2 1 16,-1 1-1-16,1 5 1 15,-4 4-1-15,0 3 1 16,0 6-1-16,0 1 1 15,-3 5-1-15,-1 1 0 16,1 3 0-16,-1-1 0 0,1 4 0 16,-4-3 0-16,3-1-4 15,4 1 0-15,-3-3-8 16,0-4 1-16,-4-9-4 16,7-6 0-16</inkml:trace>
  <inkml:trace contextRef="#ctx0" brushRef="#br0" timeOffset="182966.205">13568 10859 44 0,'7'9'22'0,"0"-6"-23"0,0-9 41 15,0 3-39-15,4 0 0 16,6-3 0-16,4 2 0 16,4 4-4-16,0-3 1 15,0 0-5-15,-4 0 0 16,-4-9-7-16,-3-4 1 16</inkml:trace>
  <inkml:trace contextRef="#ctx0" brushRef="#br0" timeOffset="183206.135">13709 10705 47 0,'3'35'23'0,"8"-4"-29"16,-11-18 41-16,4 5-35 15,-4 1 0-15,7 0 0 16,0-6 0-16,0-1-3 16,0-2 1-16,0-7-8 15,3-6 0-15,1-13-2 16,3-3 0-16</inkml:trace>
  <inkml:trace contextRef="#ctx0" brushRef="#br0" timeOffset="183387.889">13959 10523 38 0,'4'35'19'0,"-1"24"-19"0,-3-40 36 16,0 0-35-16,-3 6 0 16,3 3-1-16,0 4 1 15,0-4-3-15,0-3 0 16,0-3-9-16,0-9 0 0</inkml:trace>
  <inkml:trace contextRef="#ctx0" brushRef="#br0" timeOffset="183896.686">12809 12185 40 0,'-10'13'20'0,"-1"-4"-9"0,8-9 27 16,-1 7-34-16,1-14 1 15,3 7 4-15,0 0 0 16,0 0-11-16,7 0 1 0,3 0 7 16,8-6 1-16,10-3-3 15,4-1 0-15,17-9-3 16,15 1 1-16,10-8-1 16,7 1 0-16,-3 0-6 15,-11 3 1-15,-4 7-10 16,-6-1 1-16,-12 0-7 15,-6 7 0-15</inkml:trace>
  <inkml:trace contextRef="#ctx0" brushRef="#br0" timeOffset="184467.523">12961 12452 46 0,'0'-3'23'0,"-3"6"-20"15,3 0 37-15,-4 0-38 16,0 3 0-16,-3 4 2 16,-3 2 0-16,-1 4-5 15,-3 6 0-15,4 0 3 16,-1 12 1-16,0 7-1 0,1 3 0 15,3 6-1-15,3 0 0 16,4-12-1-16,7 3 0 16,0-10-4-16,4-6 0 15,3-9-11-15,4-10 0 16,-8-6-2-16,4-6 1 16</inkml:trace>
  <inkml:trace contextRef="#ctx0" brushRef="#br0" timeOffset="184888.735">13042 12725 44 0,'7'47'22'0,"-3"-35"-21"16,-1-5 42-16,-3-1-41 15,0 3 1-15,0 4 0 16,0-4 0-16,0-3-5 15,0 1 1-15,0-4 2 16,-3-3 0-16,6-6-2 16,1-4 1-16,-1 1-1 15,1-7 1-15,3-3 0 16,4-3 0-16,-4-6 0 16,3 0 0-16,4 6 0 15,-3 0 1-15,-1 6-1 16,1 1 1-16,3 2-1 15,0 7 1-15,-3 3 0 16,-4 6 1-16,0 9-1 0,0 7 0 16,0 6 0-16,-3-3 0 15,-1 0-1-15,1 0 1 16,-1 0-1-16,1-3 0 16,3-7-4-16,0-2 0 15,3-4-8-15,1-9 1 16,0-6-5-16,-1-7 0 15</inkml:trace>
  <inkml:trace contextRef="#ctx0" brushRef="#br0" timeOffset="185113.99">13310 12637 38 0,'4'22'19'0,"3"-3"-14"16,-4-16 31-16,1 0-31 15,-1 0 1-15,1 0 1 16,3 0 1-16,4-3-11 16,3 0 0-16,3-3 6 15,5-3 1-15,-1 0-7 16,-4-4 0-16,-3 1-8 16,-3-4 1-16,0-6-6 15,-11 1 1-15</inkml:trace>
  <inkml:trace contextRef="#ctx0" brushRef="#br0" timeOffset="185338.222">13430 12593 47 0,'7'38'23'0,"0"6"-23"0,-3-32 41 16,-4 4-40-16,3-1 0 15,-3 4-1-15,0-3 1 16,4 0-2-16,-1-4 0 16,1-2-4-16,3-10 1 15,0-7-10-15,4-2 1 0,-4-13-1 16,-4-3 0-16</inkml:trace>
  <inkml:trace contextRef="#ctx0" brushRef="#br0" timeOffset="185579.379">13645 12452 40 0,'0'41'20'16,"-7"-7"-16"-16,7-24 41 0,0 5-44 15,0 13 1-15,0 7 0 16,0-1 1-16,4 7-4 15,-1 3 0-15,5-9 1 0,-1-7 0 16,3-6-5-16,1-16 0 16,-1-9-8-16,-3-7 0 15,0-18-2-15,0-6 1 16</inkml:trace>
  <inkml:trace contextRef="#ctx0" brushRef="#br0" timeOffset="185848.736">13624 12229 43 0,'14'13'21'0,"15"15"-15"0,-19-19 42 0,4 7-44 15,4 9 0-15,3 0 4 16,0 7 0-16,0 5-10 15,-3 4 0-15,0 9 6 16,-8 7 0-16,-3-7-3 16,-3 3 1-16,-4 4-5 15,-4-4 1-15,1-9-6 16,-1-7 0-16,-3-8-11 16,4-14 1-16</inkml:trace>
  <inkml:trace contextRef="#ctx0" brushRef="#br0" timeOffset="186165.019">14083 12292 44 0,'0'6'22'0,"-4"0"-15"0,8-2 28 15,-4 2-32-15,0 6 1 16,0 4 0-16,0 0 1 0,0 6-7 16,-4 3 0-16,1 3 4 15,3 7 1-15,0-4-6 16,0 0 0-16,0-3-12 15,0-9 1-15,-7-9-2 16,3-4 1-16</inkml:trace>
  <inkml:trace contextRef="#ctx0" brushRef="#br0" timeOffset="186647.36">14079 12982 36 0,'0'12'18'0,"4"1"-14"0,-4-10 33 16,0 0-33-16,0-3 0 15,0 0 2-15,0 0 1 16,0 0-8-16,0 0 0 16,0 0 5-16,0 0 0 15,0-6-3-15,0 0 1 16,0-1-1-16,3-2 0 0,-3 3-2 16,0 6 1-16,0-7 0 15,0 4 0-15,0 3 1 16,0-6 0-16,-3 3-1 15,3 3 1-15,-4 0-1 16,1 3 1-16,-1 6-1 16,1 4 0-16,3 0 0 15,0-1 0-15,0-3-1 16,7-2 1-16,-7-7-1 16,3-7 0-16,4 1 0 15,-7 6 1-15,7-9-8 16,1-1 1-16,-1 1-9 15,-4-7 1-15</inkml:trace>
  <inkml:trace contextRef="#ctx0" brushRef="#br0" timeOffset="189002.191">9564 12157 11 0,'7'-3'5'0,"0"-3"-2"0,-7 6 5 15,3-7-5-15,1 1 0 16,-4 6 3-1,0-9 0-15,0-1-7 0,0-2 1 16,-4 2 5-16,1 1 1 16,-8-4-3-16,-3 4 1 15,-3 0-2-15,-5-4 1 16,1 4-2-16,-3-1 1 16,-12 1-1-16,-3-4 0 15,1 1 0-15,-1-1 0 0,0 1-1 16,7 2 1-16,-3 4 0 15,0 0 0-15,3 6-1 16,-7 0 1-16,0 3-1 16,8 0 1-16,-5 3-1 15,12 1 1-15,-12 2-1 16,1 4 1-16,3-1-1 16,1 4 1-16,6-1-1 15,-7 7 1-15,7 3-1 16,4 1 1-16,-3-5-1 15,6 1 1-15,-7 4-1 16,8 2 0-16,3 3 0 16,3 0 0-16,0-2 0 15,4-4 0-15,0 3 0 16,0-3 1-16,0 0-1 16,4 0 1-16,3 0-1 0,-7-3 0 15,3 0 0-15,1-3 1 16,3 6-1-16,0-3 0 15,0 3 0-15,0 3 0 16,0 1 0-16,0-4 0 16,0 0 0-16,0-3 1 15,3 0-1-15,8 0 0 16,-4 0 1-16,3 0 0 16,8 3 0-16,7-3 0 15,-8 0 0-15,15-4 0 16,-7 1 0-16,10-9 1 0,-3-1-1 15,7-3 0-15,3 4 0 16,7-7 1-16,-6-3-1 16,-5-3 0-16,1-4-1 15,0-2 0-15,0 0 0 16,3-7 0-16,4-3 0 16,-11-3 1-16,4-3-1 15,0-6 0-15,0 2 0 16,-4-5 0-16,0 3 0 15,-7 2 0-15,1-2-1 16,-12 0 1-16,4-4-1 16,1 1 0-16,-12-1 1 15,1-2 0-15,-8-4-1 16,-3 0 0-16,-3 7 0 16,-4 2 1-16,-4-5-2 15,-3-7 0-15,-4-3-11 0,1-4 1 16</inkml:trace>
  <inkml:trace contextRef="#ctx0" brushRef="#br0" timeOffset="191149.217">14450 11847 34 0,'0'-7'17'0,"0"11"-8"0,0-4 17 15,0 0-25-15,0 0 0 16,-4 0 1-16,1-4 1 15,-4 4-4-15,0 0 1 16,-4 0 1-16,4 0 1 0,-4 4 0 16,1-1 0-16,3 6-1 15,-4-6 0-15,4 0 0 16,0 4 0-16,0-1 0 16,3 0 0-16,1 0 0 15,-1 1 0-15,4-1-1 16,0 0 1-16,0 7 0 15,4-4 0-15,3-3-1 16,4 4 1 0,3-7-1-1,0-3 0-15,3-6 0 16,1-1 0-16,-4 1 0 16,0-3 1-16,0-7-1 15,-3 4 1-15,0-1 0 16,-4 4 0-16,-4 2-1 15,-3 7 0-15,-3-3 0 0,-4 3 1 16,0 0-1-16,-4 0 0 16,0-3 0-16,1 0 0 15,-4 0 0-15,3 3 1 16,-3 0-1-16,7 0 1 16,0 9-1-16,-4 1 1 15,4-1 0-15,4 4 1 16,-1-4-1-16,1 7 0 15,3-4 0-15,0-2 0 16,3-4 0-16,4 0 0 16,4-3 0-16,-1-6 0 0,1 0 0 15,3-6 0-15,-3-1-1 16,-1 4 1-16,-3 0-1 16,-3-4 0-16,-4 10 0 15,0 0 1-15,0-3-4 16,-4 6 0-16,1-6-14 15,3-6 1-15</inkml:trace>
  <inkml:trace contextRef="#ctx0" brushRef="#br0" timeOffset="192604.535">14845 11257 25 0,'-4'6'12'0,"4"-2"-1"0,0-4 13 0,0 3-21 15,-3-3 0-15,-1 3 3 16,1 6 0-16,-4 7-7 15,0 0 1-15,0 9 5 16,0-3 0-16,0 0-2 16,3-4 1-16,4 1-2 15,-4 0 1-15,4-3-2 16,0-7 0-16,0-3-1 16,4 1 1-16,0-4-1 15,3-9 0-15,0-1-1 16,3-5 0-16,1-7 0 15,-1-3 1-15,1-6 0 16,3 3 0-16,0 0 0 16,4-4 0-16,-1 4 0 15,5 3 1-15,-5 3-1 0,1 4 1 16,-4 2-1-16,0 1 1 16,0 5-1-16,-3 1 1 15,-1 6 0-15,-3 3 0 16,1 0-1-16,-1 4 1 15,0 5 0-15,0 4 1 16,-4 0-1-16,1 9 0 16,-1 3 0-16,1 6 1 15,-1-2-2-15,4-4 1 16,0-3-6-16,4 0 1 16,0-9-12-16,-4-7 0 0</inkml:trace>
  <inkml:trace contextRef="#ctx0" brushRef="#br0" timeOffset="193041.153">15335 10677 47 0,'4'9'23'0,"3"1"-21"0,-4-7 32 15,1 3-33-15,-4 1 1 16,-4 5 0-16,4 4 1 16,-3-1-4-16,-1 10 0 0,1 4 2 15,-1-1 1-15,4 3-4 16,4 7 1-16,-1-4-6 15,8-2 1-15,-1-4-9 16,1-3 1-16</inkml:trace>
  <inkml:trace contextRef="#ctx0" brushRef="#br0" timeOffset="193490.042">15448 11423 44 0,'0'0'22'0,"11"-3"-21"0,-11 3 35 15,3-6-35-15,1-3 1 16,-4-1-1-16,0 1 1 16,0 2-3-16,0-2 0 15,-4 6 2-15,-3 0 0 16,0 3-1-16,-3 3 0 16,-8 3 0-16,4 4 1 0,0-1 0 15,0 4 0-15,3-1-1 16,4 4 1-16,0-1 0 15,7 1 0-15,0-3-1 16,7-1 1-16,4-2-1 16,-1-4 0-16,1-9-1 15,-1-4 1-15,-3 1-3 16,0-3 0-16,4-1-7 16,-4-2 0-16,0-7-4 15,0 0 0-15</inkml:trace>
  <inkml:trace contextRef="#ctx0" brushRef="#br0" timeOffset="194060.39">14669 11988 39 0,'-18'31'19'0,"14"-28"-16"15,4-6 33-15,0 3-30 16,0 0 1-16,-3 0 3 16,3 0 0-16,0 0-11 15,3 3 0-15,4-6 9 16,11 6 1-16,10-3-3 16,15 0 1-16,6-6-3 0,14-7 1 15,12-2-3-15,-5-4 0 16,4 3-1-16,4 1 0 15,-8 2-4-15,-6 4 0 16,-11-4-8-16,-7 7 0 16,-4 0-11-16,-14 2 1 15</inkml:trace>
  <inkml:trace contextRef="#ctx0" brushRef="#br0" timeOffset="194800.502">14965 12471 40 0,'-4'9'20'0,"8"-18"-8"16,-4 9 21-16,0 3-30 16,0 3 1-16,-4 4 1 15,1 2 0-15,-4 10-7 16,-7 3 0-16,-8 10 5 16,1 2 0-16,-7 7-2 15,0 3 0-15,0 0-2 0,3-3 1 16,4-9-5-16,0-10 0 15,10 0-8-15,0-10 0 16,8-8-3-16,3-4 0 16</inkml:trace>
  <inkml:trace contextRef="#ctx0" brushRef="#br0" timeOffset="195113.736">14707 12493 31 0,'4'-10'15'0,"-11"13"-5"16,7-3 25-16,0 4-30 15,3-4 0-15,4 6 1 16,4 9 1-16,0 1-8 15,6 15 0-15,8 4 6 16,0 3 0-16,-1 6-3 16,1 3 1-16,0 0-2 15,-4-10 0-15,-4-2-5 16,1-7 0-16,-4-3-10 16,-3-9 0-16,-1-10-2 15,1-9 0-15</inkml:trace>
  <inkml:trace contextRef="#ctx0" brushRef="#br0" timeOffset="195607.028">15095 12279 47 0,'4'16'23'0,"3"9"-27"0,-7-19 45 0,0 4-41 16,0 2 1-16,0 1-1 15,0-7 1-15,0 0-2 16,0 1 1-16,0-4-1 15,0 3 1-15,0 0-1 16,0-6 1-16,0 0-1 16,3-6 1-16,5-3 0 15,-1-4 0-15,0-2 0 16,0-4 0-16,0-3-1 16,3 0 1-16,-3 0 0 15,0 3 0-15,1 3 1 16,-1 7 0-16,0 3 0 0,-7 6 1 15,3 3 0 1,1 9 0-16,-1 7 0 0,1 3 1 16,-1 3-1-16,1-6 0 15,-1-3-4-15,4-1 1 16,0-5-12-16,0-4 1 16,1-9-4-16,-1-6 1 15</inkml:trace>
  <inkml:trace contextRef="#ctx0" brushRef="#br0" timeOffset="196432.933">15568 9774 38 0,'-3'-16'19'0,"-4"4"-19"15,7 12 32-15,0 0-28 16,0 3 1-16,0 0 4 16,-4 6 0-16,4 13-11 15,0 13 1-15,0 6 7 16,0 15 0-16,4 16-1 15,-1 16 0-15,4 25-2 0,-3 15 0 16,-1 26-1-16,1 12 1 16,-4 16-2-16,3 6 1 15,4 7-1-15,0-10 1 16,7 12-2-16,1 1 1 16,-5-10 0-16,4-3 0 15,-3-9-1-15,-4-26 0 16,-4-6-1-16,-3-24 1 15,4-14-3-15,-1-15 0 16,1-16-9-16,-4-9 0 16,-4-19-8-16,-3-19 1 15</inkml:trace>
  <inkml:trace contextRef="#ctx0" brushRef="#br0" timeOffset="198325.095">2297 14804 52 0,'7'0'26'0,"3"6"-19"0,-3-6 27 15,4 0-33-15,-1 0 0 16,12-3 1-16,9 3 1 15,8 0-4-15,0 0 1 16,14 0 1-16,7 0 0 16,-4 3-6-16,-3 0 0 15,-7 0-11-15,-7-9 0 16</inkml:trace>
  <inkml:trace contextRef="#ctx0" brushRef="#br0" timeOffset="198551.542">2265 15227 57 0,'17'19'28'0,"22"-3"-27"15,-18-16 46-15,1 0-47 16,16-4 0-16,-6-2 0 15,11-3 0-15,6-1-8 16,7 1 1-16,-6 0-10 16,-11-4 1-16</inkml:trace>
  <inkml:trace contextRef="#ctx1" brushRef="#br1" timeOffset="124950.031">8573 6651 0,'0'0'16,"0"9"-16</inkml:trace>
  <inkml:trace contextRef="#ctx0" brushRef="#br1" timeOffset="203684.299">14333 10370 13 0,'7'-7'6'15,"-3"-18"1"-15,-4 16 7 0,0 0-11 16,0-4 0-16,-4 4 3 16,1-1 0-16,-4 1-6 15,0-1 1-15,-4 7 5 16,-3-3 1-16,0 0-2 16,-4 3 1-16,1 3-2 15,-1-4 0-15,-3 1-2 16,-4 3 0-16,4 3-1 15,0 1 0-15,-4 2-1 16,-3-3 1-16,-4 3-1 16,-3 0 1-16,-4 1-1 0,0-1 1 15,-10 0 0-15,0 4 0 16,3 2-1-16,0 1 1 16,0-1-1-16,11 4 1 15,-1-3-1-15,1 5 0 16,0-2 0-16,0 3 1 15,-1 3-1-15,1-3 1 16,0-1-1-16,-4 1 0 16,4 3 0-16,-1 0 1 15,1 0-1-15,-4 3 0 0,4 0 0 16,0 0 1-16,3-6-1 16,0 0 0-16,4 0 0 15,3 3 0-15,1 6 0 16,-1-6 0-16,0 0 0 15,1 0 0-15,-1 3 0 16,-3 3 0-16,3 0 0 16,0 4 0-16,1-7 0 15,-1 6 1-15,0-3-1 16,4 4 1-16,0-1-1 16,3 4 0-16,1-1 0 15,-1-6 0-15,4 7 0 16,0-1 1-16,0 1-1 15,3-1 1-15,0 4-1 16,1-10 1 0,3 16-1-1,0-3 0-15,0 0 0 0,3-10 0 16,1-3 0-16,6-3 1 16,1-3-1-16,3 3 1 15,3-6-1-15,1 0 0 16,-1 0 0-16,5 0 1 15,-1-4-1-15,3 1 0 16,1 0 0-16,3-4 1 16,0 1-1-16,0-1 0 15,4-2 0-15,3-1 0 16,1 0 0-16,-1-2 1 0,-3-7-1 16,6 0 1-16,5 0-1 15,2 0 1-15,5 0-1 16,-5 3 1-16,1 0 0 15,4 0 0-15,-5 0-1 16,1-3 0-16,0 0 0 16,0-3 0-16,0 0 0 15,-1-3 1-15,-2-7-1 16,-5-3 0-16,5 1 1 16,3-4 0-16,6-3-1 15,-2 3 0-15,-4-6 0 16,-1-3 1-16,1-3-1 15,-4-7 1-15,1 0-1 16,-1-6 1-16,0-3-1 16,1 0 1-16,2-9-1 0,-6-4 1 15,-7-2-1-15,0-1 0 16,-1 0 0-16,-3-3 0 16,4-3 0-16,0 13 1 15,-1-7-1-15,-2-3 0 16,-5 0 0-16,-3-3 1 15,-7 7-3-15,0 5 0 16,-7 10-10-16,0 7 1 16,-7-8-5-1,4 20 0-15</inkml:trace>
  <inkml:trace contextRef="#ctx0" brushRef="#br1" timeOffset="205005.795">15268 12236 9 0,'25'-29'4'0,"-4"-11"10"16,-14 27-8-16,0-3-3 16,0 4 0-16,0-1 3 15,0 1 1-15,0-1-7 16,-3 1 0-16,-4 2 5 15,-4 1 1-15,1 2-1 16,-1 1 0-16,-3 0-2 16,-3 0 1-16,-4-1-2 15,-4 1 0-15,-3 3 0 16,0 0 0-16,-1 3 0 0,-2 0 0 16,-1 3 0-1,-3 0 0-15,0 3 0 0,-4 1 0 16,-3 5-1-16,-1 4 1 15,5 3-1-15,-5 0 0 16,1-1 0-16,-4 4 0 16,4 0-1-16,3 3 1 15,0 4-1-15,1-4 1 16,6 0-1-16,4 0 1 16,0-3-1-16,0-3 0 0,-1 3 0 15,1 3 0-15,0-3 0 16,3 3 0-16,1 0 0 15,-1 0 1-15,4 0-1 16,0 3 0-16,0 0 0 16,3 1 1-16,-3-7-1 15,3 6 1-15,4-3-1 16,0 0 1-16,0 0-1 16,4 0 1-16,-1 3-1 15,1 1 1-15,-1 2-1 16,1-3 0-16,-1-6 0 15,1-3 1-15,-8 3-2 16,8 0 1-16,-1 3 0 16,0-3 0-1,1 0 0-15,-1 0 0 0,1-3 0 16,3 2 0-16,0 1 0 0,3 4 0 16,-3-8 0-16,7 11 1 15,1-7-1-15,2-1 0 16,1-5 0-16,-1 3 1 15,4-6-1-15,4-1 1 16,3 1-1-16,7-4 0 16,-3-3 1-16,0 1 0 15,7-7-1-15,-1 0 1 16,8-10-1-16,0 1 0 16,0-7 0-16,-4-3 1 15,0-3-2-15,1-3 1 0,-5-6 0 16,8-4 0-16,-7-2-1 15,0-1 1-15,-1-3 0 16,-2-3 0-16,-5 4-1 16,-3-4 1-16,-3-10 0 15,-4-5 0-15,-3 2 0 16,3-5 0-16,0 8-1 16,0-2 1-16,0-4-6 15,-3 4 0-15,-1-7-9 16,-3 4 0-16</inkml:trace>
  <inkml:trace contextRef="#ctx0" brushRef="#br0" timeOffset="210410.079">3108 15418 38 0,'11'41'19'0,"3"-19"-13"15,-7-19 24-15,-4 7-27 16,8-7 1-16,3-3 2 16,-3-3 1-16,10-10-9 15,0-6 1-15,7-9 5 0,0-16 0 16,4-3-2-16,0-16 1 15,0-12-3-15,3-16 1 16,-14 0-1-16,0 0 1 16,-3-6-1-16,-4 9 0 15,-7-6 0-15,-7 0 0 16,0 13 0-16,-11 2 1 16,4 13-1-16,-3 7 0 0,-1 18-1 15,1 10 1 1,-8 15-1-16,4 13 0 0,3 6 0 15,1 10 1-15,-4 15-1 16,10 9 0 0,-3 51 1-1,7 0 1-15,7 3-1 16,11 12 1-16,3-9 0 16,-7-3 0-16,4-6-1 15,-1-25 1-15,4-7-2 16,-10-6 0-16,7-9-5 15,-8-10 0-15,4-6-10 16,4-13 1-16</inkml:trace>
  <inkml:trace contextRef="#ctx0" brushRef="#br0" timeOffset="210637.406">3687 15051 48 0,'10'22'24'0,"-10"19"-22"0,0-31 36 15,0-1-37-15,0 0 0 16,0 1 0-16,0 2 0 16,0-2-3-16,0-4 1 15,0-3-6-15,0-3 1 0,-7-6-8 16,7-10 0-16</inkml:trace>
  <inkml:trace contextRef="#ctx0" brushRef="#br0" timeOffset="211326.013">3669 14967 34 0,'18'12'17'0,"3"1"-17"0,-18-13 22 0,4 3-23 0,0-3 1 0,4 0 0 0,0 3 0 0,-1 0 0 16,4 0 0-16,0 4-3 15,-3-1 1-15,-1 0-3 16,5 4 0-16,-1-1-1 0,-4 0 0 16,1 1 0-1,-1-1 0-15,1 1 4 0,0 2 0 16,6 1 4-16,-6-1 0 15,-1 1 2-15,1-4 1 16,-7 4 0-16,3-4 1 16,0 1-2-16,3-7 1 15,-6 3-2-15,3-3 0 16,3-3-2-16,-6 0 1 16,7 0-2-16,3-3 0 15,-4 0 0-15,1 0 0 0,-1 0 0 16,1-4 1-16,-4 4-1 15,4 0 0-15,-1 3 0 16,1 0 1-16,-1 0 0 16,-6 3 0-16,3 0-1 15,0-3 0-15,-7 3 0 16,4-3 0-16,3 0 0 16,-7 0 0-16,0 0-1 15,10-3 0-15,-10-3 1 16,4 0 0-16,3 0 0 15,-7-1 0-15,3 1-1 16,4-3 1-16,-7-1 0 16,4-2 0-16,3-1 0 15,0-3 0-15,4 4 0 16,-1-4 1-16,1 4-1 16,-1-1 1-16,8 4 0 0,-7 2 0 15,-1 1 1 1,8 3 0-16,3 3 0 0,0 6 0 15,7 10 0-15,-7 6 1 16,8 3-2-16,2 0 1 16,-2-6-7-16,-8-3 1 15,0-4-7-15,-3-6 0 16</inkml:trace>
  <inkml:trace contextRef="#ctx0" brushRef="#br0" timeOffset="211851.775">3231 15958 37 0,'8'3'18'0,"-5"-6"-14"16,-3 3 28-16,0 0-31 16,0 0 1-16,0 0 1 0,0 0 0 15,0 0-4-15,0 0 0 16,7-10 3-16,4 1 0 15,-1-4-1-15,8-9 1 16,-8 0-2-16,12-3 1 16,-5 0-1-16,-3 6 1 15,4 1-1-15,0-1 1 16,-4 6 0-16,3 4 0 16,-6 6 0-16,-7 3 0 15,10-3-1-15,-11 3 1 16,4 6-1-16,4 3 1 0,-8 4-1 15,4 6 1 1,4-1-1-16,-7-2 0 0,3 3 0 16,0-7 0-16,3 4-3 15,1-6 0-15,-1-1-9 16,1-9 1-16,-4-13-3 16,4-2 0-16</inkml:trace>
  <inkml:trace contextRef="#ctx0" brushRef="#br0" timeOffset="212078.205">3627 15732 41 0,'10'12'20'0,"4"4"-17"0,-7-16 36 15,-3 3-37-15,3 0 0 16,3 4 1-1,1-4 0-15,7-3-5 0,-1 3 1 16,15 0-1-16,-11-6 1 16,7 0-9-16,-6-7 1 15,-5 4-5-15,4-10 0 16</inkml:trace>
  <inkml:trace contextRef="#ctx0" brushRef="#br0" timeOffset="212377.07">3870 15606 40 0,'11'29'20'0,"3"-10"-17"16,-11-13 34-16,4 0-35 15,4 3 1-15,-1 1-1 16,1-1 1-16,7 1-4 15,3-1 0-15,0 1 2 16,-3-1 1-16,-8 0-2 16,1 7 0-16,-8 3-1 15,-6 9 1-15,-8-3-1 16,1 0 0-16,-15 0-3 16,4-3 1-16,-4-6-8 15,0-7 0-15,4-12-2 0,4-6 0 16</inkml:trace>
  <inkml:trace contextRef="#ctx0" brushRef="#br0" timeOffset="212856.683">4396 15726 43 0,'7'18'21'0,"-36"-8"-30"0,19-7 40 0,-8 0-32 16,-3 0 1-16,0-3 0 16,-4 0 1-16,4 0-1 15,7-3 0-15,-4-3 0 16,8 3 0-16,-1 3-1 15,1-7 0-15,10 4 0 16,0 0 0-16,10 0-1 16,11 0 1-16,-3 3 0 15,7 0 1-15,3 0 0 16,0 3 1-16,0 0-1 16,4 3 1-16,-4 4 0 15,4-1 0-15,0 1-1 16,0-4 0-16,3 0 0 15,-7 1 1-15,4-7-1 0,-11-10 1 16,0 1 0-16,-3-4 0 16,-8 1 0-16,1-4 0 15,-4-3 0-15,-7 3 1 16,-18 1-3-16,-10 5 1 16,-11 7-11-16,-7 0 0 15</inkml:trace>
  <inkml:trace contextRef="#ctx0" brushRef="#br0" timeOffset="214329.824">6149 14164 41 0,'-7'22'20'0,"-7"16"-15"16,3-29 23-16,1 7-27 16,-15 3 0-16,0 2 0 15,-3 11 0-15,-4-7-1 16,-3 0 1-16,10 3 0 15,1 4 1-15,-1-4-3 16,7-3 0-16,4-3-4 16,0-6 0-16,3-10-7 0,8-6 1 15,-4-13-2-15,3-6 1 16</inkml:trace>
  <inkml:trace contextRef="#ctx0" brushRef="#br0" timeOffset="214658.81">5817 13973 23 0,'4'12'11'0,"-8"-5"-1"0,4-7 20 0,0 0-29 15,0 0 1-15,0 0 2 16,0 0 1-16,0 0-5 15,4 3 0-15,-4 6 4 16,7 1 1-16,-7 2 0 16,3-3 0-16,4 17-1 15,-3 2 0-15,10 6-1 16,7 20 1-16,18 2-2 16,-4 16 1-16,4-3-2 15,4-3 0-15,-5 0-1 16,-2-13 1-16,-5-6-6 15,-2-12 0-15,-8-10-11 16,-7-16 0-16</inkml:trace>
  <inkml:trace contextRef="#ctx1" brushRef="#br0" timeOffset="137889.986">900 12894 0,'0'0'16</inkml:trace>
  <inkml:trace contextRef="#ctx0" brushRef="#br0" timeOffset="-213861.094">5309 15161 44 0,'-7'28'22'0,"14"-21"-10"0,-7-7 22 16,11-7-30-16,-8 4 0 15,15 3 3-15,0 0 0 16,24 3-8-16,7-3 0 15,18-6 6-15,4-6 0 16,10-4-2-16,21 0 1 16,8-3-2-16,6 1 0 15,-6 2-1-15,-1 7 0 32,14 5-5-32,-17 1 1 0,-25 0-9 15,-14-6 1-15,-21-7-9 16,-10-3 1-16</inkml:trace>
  <inkml:trace contextRef="#ctx0" brushRef="#br0" timeOffset="-211669.983">5553 15701 33 0,'0'28'16'0,"7"-13"-9"0,-7-15 17 16,3 10-22-16,-3 2 0 15,0 1 2-15,0 3 0 16,-3-4-5-16,3 1 0 15,-7-4 3-15,3-3 1 0,4 1-2 16,0-7 0-16,0 0-1 16,0-7 1-16,4-2-1 15,3-7 0-15,-4 1 0 16,11-10 1-16,1-1-1 16,2-2 0-16,-3 0 1 15,4 0 0-15,0 3-1 16,3 6 1-16,-7-3-1 15,11 0 1-15,-11 3 0 16,3 4 0-16,1-1-1 16,-7 6 1-16,-1 1 0 15,4 12 0-15,0 3 0 16,-3 1 0-16,-8 5 0 16,4 4 1-16,-3 9-1 15,-4 3 0-15,7 0 0 0,-7 7 0 16,0-1-1-16,0 1 1 15,-7-1-1-15,7-5 0 16,0-11-4-16,7-2 1 16,4-10-9-16,-1-6 0 15,8-15-3-15,7-1 1 16</inkml:trace>
  <inkml:trace contextRef="#ctx0" brushRef="#br0" timeOffset="-211398.461">6040 15625 44 0,'7'0'22'0,"3"0"-22"16,-6 0 41-16,3 0-39 15,3 3 1-15,8-3-1 16,3 4 1-16,0-1-5 16,8 0 1-16,-8-3 1 15,7 0 0-15,-7-3-8 16,-3-4 0-16,3-2-7 16,-10-4 1-16</inkml:trace>
  <inkml:trace contextRef="#ctx0" brushRef="#br0" timeOffset="-211127.977">6107 15509 42 0,'3'35'21'0,"4"-20"-15"0,-7-8 34 15,4 2-38-15,3 4 0 16,-4-1 0-16,1 4 0 0,-1 3-4 16,1 0 1-16,-4-1 2 15,0-2 0-15,3 0-6 16,-3-4 1-16,0 7-8 16,0-3 1-16,4-7-3 15,3-3 0-15</inkml:trace>
  <inkml:trace contextRef="#ctx0" brushRef="#br0" timeOffset="-210798.33">6505 15368 47 0,'-10'19'23'0,"20"0"-24"0,-10-7 45 15,0 7-42-15,4 6 1 31,-4 35 0-31,0-13 1 0,0 6-6 16,7-3 0-16,-7-6-4 16,7-6 1-1,-4-10-10-15,1-12 0 0</inkml:trace>
  <inkml:trace contextRef="#ctx0" brushRef="#br0" timeOffset="-203006.866">5380 13691 25 0,'3'-19'12'0,"4"16"-1"0,-7-1 13 15,4 4-20-15,7 0 0 16,-8 0 4-16,8 4 1 16,-8-1-10-16,4 6 0 15,4 1 8-15,-8 15 0 16,4 3-2-16,0 0 0 0,4 10-2 16,0 12 0-16,-8 3-1 15,4 13 1-15,4 9-2 16,-1 10 1-16,5 0-1 15,-1 6 1-15,0-19-2 16,3-3 1-16,-10-3-1 16,4-13 1-16,0-9-2 15,-8-10 1-15,4-6-5 16,-7-6 0-16,-7-9-9 16,4-7 0-16,3-9-4 15,0-6 1-15</inkml:trace>
  <inkml:trace contextRef="#ctx0" brushRef="#br0" timeOffset="-202405.872">6297 13512 21 0,'7'0'10'0,"0"3"0"15,-7-3 11-15,0 0-16 16,4 0 0-16,-4 0 2 15,3 3 0-15,-3-3-9 16,0 0 1-16,7 9 7 16,-7 1 1-16,0 9-2 15,0 6 0-15,0 6-1 0,11 10 0 16,-8 12-1-16,4 7 1 16,-3 9-2-16,3 9 0 15,0 13-1-15,7 3 1 16,4 7-1-16,-4-7 0 15,0 3-1-15,0-9 1 16,4-4-1-16,-4-2 0 16,0-13 0-16,0-10 0 15,-3-15-6-15,-4-9 1 16,-7-7-11-16,-11-19 0 16</inkml:trace>
  <inkml:trace contextRef="#ctx0" brushRef="#br1" timeOffset="-195695.825">6533 13606 17 0,'8'-13'8'0,"-5"16"-1"16,1-9 2-16,3-3-8 0,-7-7 1 15,-7 7 1-15,3-1 1 16,-3 4-4-16,-4-3 0 16,1-1 4-16,-8 1 0 15,1-1-1-15,-5-2 0 16,8 2 0-16,4 1 0 0,-11 0-1 16,3-1 1-16,-3 1-1 15,0-1 0-15,-4 1 0 16,0 0 0-16,-3-4 0 15,0 4 0-15,-1 2-1 16,1 1 0-16,4 0 0 16,-1 3 0-16,0 0 0 15,4-1 0-15,-7 4-1 16,7-3 0-16,-8 3 0 16,8 0 1-16,-7 0-1 15,7 0 1-15,-7 3-1 16,6 1 1-16,5-1 0 15,3 3 0-15,0 0-1 16,-1 0 1-16,-2 4-1 16,-1 2 1-16,4-2-1 15,-7 2 1-15,3 1-1 0,1 3 1 16,3-7-1-16,-8 0 1 16,5 1-1-16,-1 2 1 15,4 4-1-15,-7-3 0 16,3-1 0-16,1 4 0 15,-5 3 0-15,5-4 1 16,-4 1-1-16,-1 3 0 16,1 0 0-16,4-1 0 15,-1-2 0-15,4 3 1 16,-7 3-2-16,7 0 1 16,-1 0 0-16,-2 0 0 0,3 0 0 15,0-4 1 1,3 4-1-16,0 0 0 0,1 0 0 15,-1 0 0-15,4-3 0 16,4 0 1-16,-1 3-1 16,1-3 0-16,-1 0 0 15,-3 2 1-15,4 5-1 16,-5-5 1-16,5 1 0 16,3 4 0-16,-7-1 0 15,7 0 0-15,0 6-1 16,0-3 1-16,0 4 0 15,7-1 0-15,-7-3 0 16,3-3 0-16,5 0 0 16,-8 0 0-16,3 1 0 15,4-1 1-15,0 0-1 16,4 3 0-16,3-3-1 0,3-6 1 16,-2 6-1-16,2 0 1 15,4-3-1-15,4 0 1 16,-4 0-1-16,4-3 0 15,0 0 0-15,-11-4 1 16,3 1-1-16,1 0 0 16,3-1 0-16,-7 4 0 15,11-3 0-15,-11-1 0 16,7 4 0-16,4-3 0 16,-11 0 0-16,7-1 0 15,-3 4 0-15,0-3 1 0,-1-4-1 16,4 1 1-16,-10-4-1 15,3 1 1-15,4-4 0 16,-1 0 0-16,4-3-1 16,1 0 1-16,6 1-1 15,11-1 1-15,-8 0-1 16,-2-3 0-16,2 0 0 16,8 0 0-16,-7 0 0 15,7-3 0-15,-7 3 0 16,3-3 0-16,-3-4 0 15,-1-2 0-15,-2-4 0 16,-1 1 0-16,3-1 0 16,-6 1 0-16,10-1-1 15,-6-2 1-15,-1-1 0 16,4 0 0-16,-1 0-1 0,-2 1 1 16,-1-1-1-16,4 0 1 15,-11-5-1-15,7-5 1 16,0 1 0-16,-3 3 0 15,3-3-1-15,-10-3 0 16,3-6 0-16,-3-7 1 16,-4 3-1-16,3-3 1 15,-6-6 0-15,-8 3 0 16,4-3-1-16,1 4 1 16,-1-8 0-16,0 7 0 15,-4 4-1-15,1-1 1 0,-4 0 0 16,-4 0 0-16,1 4-1 15,-1-7 1-15,-3 6 0 16,-4-3 0-16,1 1 0 16,-1 5 0-16,1 1 0 15,-4 2 0-15,0 1 0 16,3-3 0-16,-7 5-1 16,4-5 1-16,0 12 0 15,0 0 0-15,-7 3-1 16,3 0 1-16,-3 0-5 15,-4 4 1-15,1-1-5 16,-12 0 0-16,5 1-7 16,-8-1 1-16</inkml:trace>
  <inkml:trace contextRef="#ctx0" brushRef="#br1" timeOffset="-194990.392">7430 13537 35 0,'0'6'17'0,"0"-18"-12"16,0 12 27-16,0 0-28 15,0-7 1-15,0 7 1 16,0 0 1-16,-4 0-9 0,0-3 0 15,1 3 6-15,-4-3 0 16,-4 3-2-16,-3 0 0 16,0 0-2-16,0 3 1 15,-4 0-1-15,1 0 1 16,-4 1-1-16,3 2 1 16,0 6 0-16,1 1 0 15,2 6 0-15,5 0 0 16,3-1 0-16,3 7 0 15,4 1 0-15,4 2 0 0,3 3 0 16,3-6 0-16,5-3-1 16,2 0 0-16,1-6-1 15,0-4 1-15,3-9-3 16,0 1 0-16,0-11-2 16,0 1 0-16,-3-6-3 15,-4-4 0-15,-3-3-7 16,3-3 0-16</inkml:trace>
  <inkml:trace contextRef="#ctx0" brushRef="#br1" timeOffset="-194553.891">7595 13527 38 0,'4'4'19'0,"-1"-11"-15"0,-3 7 27 15,0 0-28-15,0 0 1 16,0 0 0-16,0 0 1 15,0 0-6-15,-7-3 0 0,0 3 4 16,0 0 0-16,-3 0-2 16,-8 0 1-16,4 3-1 15,3 0 0-15,4 4-1 16,-3 5 1-16,-1 4-1 16,4 0 0-16,0 2-1 15,3-2 0-15,1 0-2 16,-1-1 1-1,8-2-3-15,3 0 1 0,7-7-2 16,0-3 0-16,0-3-3 16,4 0 1-16,0-6-4 15,-1-10 0-15</inkml:trace>
  <inkml:trace contextRef="#ctx0" brushRef="#br1" timeOffset="-194179.322">7726 13537 34 0,'3'12'17'0,"8"7"-17"0,-8-13 30 16,5 1-28-16,-8 2 0 16,0-6 1-16,3 4 0 15,-3-4-4-15,4 0 0 16,-4 0 2-16,0-3 1 15,3-6-2-15,4-4 1 16,0-2-1-16,0-1 0 0,0 1 0 16,4 2 1-16,-4 4-1 15,4 0 1-15,-1 3 0 16,1-1 0-16,-1 1 1 16,1 0 0-16,-1 9-1 15,1 4 1-15,0-1-1 16,-4 4 1-16,7-1-1 15,-7 1 0-15,0-1-2 16,0-2 1-16,0-1-6 16,0-2 0-16,4-1-8 15,-11-6 1-15</inkml:trace>
  <inkml:trace contextRef="#ctx0" brushRef="#br1" timeOffset="-193834.037">8114 13433 40 0,'7'4'20'0,"0"-4"-18"0,-7 0 30 15,4 0-32-15,-4 3 1 16,-4 3-1-16,-3 0 1 16,-4 4-2-16,-3-1 1 15,0 0 1-15,4-2 0 16,-5 2-1-16,5 1 1 15,-1 2-2-15,4 1 1 16,0-1 0-16,4-2 0 0,3-1-1 16,3 3 1-16,4-2 0 15,4-1 0-15,6 1 1 16,-2-4 0-16,2 0-1 16,-6 1 1-16,-1-4-2 15,-6 6 1-15,-1-3-1 16,-6 7 1-16,-4-4-5 15,-4 1 0-15,4-4-7 16,-3-6 0-16</inkml:trace>
  <inkml:trace contextRef="#ctx0" brushRef="#br1" timeOffset="-193547.033">8386 13057 43 0,'7'0'21'0,"-7"-6"-22"0,-4 9 34 16,1 3-30-16,-5 10 0 16,1 3 1-16,4 15 1 15,-8 4-6-15,4 9 0 16,0 6 3-16,4 0 0 15,3-5-3-15,0 2 0 16,3-10-5-16,-3-5 1 16,4-13-7-16,-4-10 1 0,0-5-3 15,0-10 0-15</inkml:trace>
  <inkml:trace contextRef="#ctx0" brushRef="#br1" timeOffset="-193367.687">8209 13443 47 0,'4'22'23'0,"13"0"-23"16,-10-19 47-16,4 0-46 15,-8-3 1-15,12-6 0 16,2-4 0-16,8-5-5 16,3-1 1-16,4-3-6 15,-14 3 1-15,3-2-9 16,-11 11 1-16</inkml:trace>
  <inkml:trace contextRef="#ctx0" brushRef="#br1" timeOffset="-192992.551">7444 14158 45 0,'-4'12'22'0,"4"-5"-17"15,0-4 35-15,0 0-37 16,0 3 1-16,0 0 1 16,0 4 0-16,0 2-7 15,0 4 1-15,0 0 3 16,4-1 1-16,-4 1-7 16,0 0 1-16,0-4-9 15,0-5 1-15,0-14-6 16,-4-5 1-16</inkml:trace>
  <inkml:trace contextRef="#ctx0" brushRef="#br1" timeOffset="-192798.425">7387 14057 33 0,'14'16'16'0,"0"-13"-11"0,-14-3 24 16,7 0-27-16,-3 3 1 15,0-3-1-15,3 0 1 16,-4-3-6-16,-3 3 1 16,11 0-3-16,-8-3 0 0,4-3-7 15,-7-4 1-15</inkml:trace>
  <inkml:trace contextRef="#ctx0" brushRef="#br1" timeOffset="-192452.846">7571 14173 36 0,'0'32'18'0,"10"-20"-17"15,-10-12 30-15,7 3-31 16,-7 1 0-16,0-4 0 16,0 0 1-16,-3-7-1 15,3-2 1-15,0 0-1 16,0-7 1-16,7-3-1 15,-4 0 0-15,4 4-1 16,11 2 1-16,-7 0-1 0,3 1 0 16,0 2 1-16,0 4 1 15,4 3 0-15,-8 3 1 16,4 0 0-16,0 0 1 16,0 9-1-16,-3 4 1 15,0 3-2-15,-4-4 1 16,0 1-4-16,-4-4 0 15,4-3-8-15,-3-2 1 16,3-11-4-16,0-2 0 16</inkml:trace>
  <inkml:trace contextRef="#ctx0" brushRef="#br1" timeOffset="-191687.424">8283 14026 44 0,'4'22'22'0,"-8"-6"-27"16,4-16 42-16,0 6-34 16,0 3 0-16,0 1 1 15,-3-7 0-15,3 3-6 16,0 0 0-16,0 1 4 16,-4-7 0-16,4 0-2 15,0 0 1-15,0 0-1 16,0-10 0-16,4 4-1 15,-1-3 1-15,4-4-1 16,4-3 1-16,-1-2-1 16,1-1 1-16,3-3-1 15,0 3 1-15,4 3 1 16,-11 4 0-16,7 6 0 0,-3 6 1 16,6 6-1-1,-6 3 1-15,3 7-1 0,-3 3 0 16,3 3 0-16,-4 0 0 15,1 6-2-15,-1-3 1 16,-3-3-5-16,1 0 1 16,-8-3-11-16,-4-4 0 15</inkml:trace>
  <inkml:trace contextRef="#ctx0" brushRef="#br1" timeOffset="-189479.396">5779 13521 17 0,'3'3'8'0,"4"-6"8"16,-7 3-5-16,0 0-7 15,0 0 0-15,0 0 3 16,0 0 1-16,0 0-10 0,0 0 1 16,0 0 6-16,4-3 1 15,-4 3-2-15,3-3 1 16,-3 3-2-16,0-6 1 15,0 6-1-15,0-7 0 16,0 1-1-16,0 0 1 16,0 0-2-16,0-1 1 15,-3 1-1-15,-1-3 1 16,4-1-1-16,-7 1 1 16,4-4-1-16,-5 1 0 15,5-4-1-15,-8 3 1 0,1 1 0 16,-1-1 0-16,4 4 0 15,-11 3 0-15,4-4-1 16,0 1 1-16,0-1 0 16,-3 1 0-16,-1-3-1 15,-3-1 1-15,-4 0-1 16,0 1 1-16,1-4-1 16,-1 7 1-16,0-1-1 15,-7-2 1-15,4 2-1 16,4 4 1-16,-1-3 0 15,0 3 0-15,11-4-1 16,-7 7 1-16,3-6-1 16,1 2 1-16,-5-2 0 15,1 3 0-15,0-1 0 16,0 4 0-16,-7-3-1 16,7 6 1-16,-8-3 0 15,8-3 0-15,-7 2-1 0,0 4 1 16,-4 0-1-16,0 0 0 15,4-6 0-15,-4 6 1 16,4 0-1-16,-4 0 1 16,4 0-1-16,7 0 1 15,-4 0 0-15,4 6 0 16,-4 1-1-16,1 2 1 16,-1-3-1-16,0 1 1 15,1 2-1-15,-5-3 0 0,1 1 0 16,3-1 1-16,1 0-1 15,-1 0 0-15,-3 1 0 16,0 2 1-16,-4 0-1 16,-3 4 1-16,10-7-1 15,-3 7 1-15,-4-1-1 16,4 4 0-16,7-3 0 16,-1-4 1-16,-2 0-1 15,2 1 1-15,1-1-1 16,-7 4 0-16,3-1 1 15,1 1 0-15,-1-1-1 16,0 4 0-16,1 0 0 16,-1 3 1-16,0-7-1 15,4 1 1-15,-4-1-1 16,4 1 0-16,-7-1 0 16,3-5 1-16,1-1-1 0,-1 3 0 15,0-2 0-15,4 5 0 16,0-3 0-16,0 4 1 15,3 0-1-15,7 2 0 16,-3 1 0-16,0 0 0 16,0-1 0-16,4 1 1 15,-8 3-2-15,7 3 1 16,-6-3 0-16,3 6 0 16,3-3 0-16,-7 0 1 15,8-1-1-15,-8-2 0 16,4 0 0-16,0 0 1 0,0-3-1 15,3 2 0-15,-6 1 0 16,6 0 0-16,-7 0 0 16,4 3 0-16,-3 0-1 15,6-3 1-15,-7-1 0 16,8-5 1-16,-1 3-1 16,-6-1 0-16,2 1 0 15,5 0 0-15,-1-4 0 16,-6 4 1-16,6 0-1 15,1-4 0-15,-8 4 0 16,7 3 0-16,1-1 0 16,3 4 0-16,-4-3 0 15,0 3 0-15,1-6 0 16,3 6 0-16,3-3-2 16,-6-4 1-16,10-5-4 15,-7-1 0-15,3-3-6 16,4-6 1-16,0-9-11 0,0-10 1 15</inkml:trace>
  <inkml:trace contextRef="#ctx0" brushRef="#br1" timeOffset="-188790.792">2850 14202 41 0,'4'0'20'0,"3"6"-16"15,-7-6 25-15,4 3-28 16,3 0 0-1,-7 10 3 1,0 2 0-16,7 4-4 16,-7 6 0-16,0 7 2 15,0-4 1 1,-7 19 0 0,0-6 0-16,3-4-2 15,-7-5 1-15,11-7-1 16,-10-6 0-16,3-4-1 0,3-2 1 15,4-1-1-15,-7 1 1 16,7-4 0-16,0-6 0 16,0 4 0-16,0-4 0 15,0 0 0-15,11 0 0 16,6 0-1-16,-2-3 1 16,13 0-1-16,4-3 1 15,3-3-1-15,-3-7 0 16,6-2 0-16,5 2 1 15,6 1-1-15,-3-1 1 16,-4 0-1-16,1 4 0 0,-8 0 0 16,-3-1 0-16,-15 1-1 15,4-1 1-15,-10 1-1 16,0 0 1-16,-4 2-1 16,-7-2 1-16,-7 3 0 15,-4-7 0-15,-10-3 0 16,-4-2 0-16,0-1 0 15,-13-3 1-15,6 0-1 16,-3 3 1-16,3 3-3 16,0 1 0-16,4 2-7 15,0 1 0-15,3-10-7 16,7 0 0-16</inkml:trace>
  <inkml:trace contextRef="#ctx0" brushRef="#br0" timeOffset="-184674.056">8498 14697 37 0,'-3'22'18'0,"6"-22"-11"0,-3 0 19 16,0 0-22-16,0 0 1 16,7 0 2-16,1 3 0 15,-1-3-9-15,3 0 0 0,1 0 6 16,10-3 1-16,7 0-3 15,7 3 0-15,4-6-3 16,0 3 1-16,-4-1-6 16,-6 4 1-16,-8 0-10 15,-4-9 0-15</inkml:trace>
  <inkml:trace contextRef="#ctx0" brushRef="#br0" timeOffset="-184465.038">8417 14910 55 0,'7'19'27'0,"7"-13"-31"16,-6-6 46-16,6 0-41 0,7-3 0 16,0-3 0-16,14 0 1 15,-3-4-5-15,10 4 1 16,1 0-9-16,-1-4 1 15,-3 1-6-15,0 6 1 16</inkml:trace>
  <inkml:trace contextRef="#ctx0" brushRef="#br0" timeOffset="-183504.617">9553 14659 38 0,'7'13'19'0,"-3"12"-18"0,-1-19 34 0,1 4-35 15,3-4 0-15,0 3 0 16,0-2 0-16,4 2-3 16,3-3 0-16,-4 1-8 15,4-4 0-15</inkml:trace>
  <inkml:trace contextRef="#ctx0" brushRef="#br0" timeOffset="-179872.455">9634 14277 34 0,'0'3'17'0,"0"3"-7"16,0-6 13-16,0 3-21 15,0 1 0-15,0 5 3 16,0-3 1-16,0 7-6 16,0 6 0-1,-7 21 6 1,0 7 0-16,-3 0-1 15,-1 13 0-15,4 9-1 16,4 13 0-16,-1-1-1 16,4 4 1-16,0-7-2 15,-4-9 1-15,-3-3-3 16,0-10 0-16,0-9-1 16,0-6 1-16,0-13-6 0,4-9 0 15,-4-12-12-15,14-17 0 16</inkml:trace>
  <inkml:trace contextRef="#ctx0" brushRef="#br0" timeOffset="-179419.926">10026 14628 36 0,'-7'0'18'0,"-11"10"-8"16,11-14 16-16,4 8-22 0,-15 11 0 16,-7 7 0-16,1 6 0 15,-12 4-6-15,5 9 0 16,2 2 4-16,-2-5 1 15,6-3-4-15,7-1 0 16,4-12-5-16,4-6 0 16,-1-10-7-16,8-6 1 15,-1-22-1-15,4-9 0 16</inkml:trace>
  <inkml:trace contextRef="#ctx0" brushRef="#br0" timeOffset="-179209.459">9670 14474 43 0,'7'29'21'0,"-11"21"-23"0,11-38 45 0,0 4-41 16,4 15 1-16,7 10-1 16,6 9 0-16,4 10-3 15,4 3 0-15,0-4 0 16,-4 1 0-16,-3-13-8 15,3-9 1-15,-7-13-6 16,-3-16 0-16</inkml:trace>
  <inkml:trace contextRef="#ctx0" brushRef="#br0" timeOffset="-178926.17">10192 14057 48 0,'10'13'24'0,"1"21"-24"0,-11-21 42 0,0 12-41 15,0 13 1-15,0 15 0 16,0-9 0-16,0 47-3 15,0 12 0-15,0 13-1 16,7 10 0-16,-7-13-6 16,4-4 1-16,3-21-8 15,0-16 0-15</inkml:trace>
  <inkml:trace contextRef="#ctx0" brushRef="#br0" timeOffset="-178175.623">10834 15030 52 0,'25'-4'26'0,"3"-33"-32"16,-14 21 46-16,7-15-40 15,0-13 1-15,0-16 0 16,-3-2 0-16,0-11-2 16,-8-11 1-16,-3-7 0 0,-10 0 1 15,-8 6-1 1,-3-6 1-16,-4 10-1 0,-3 2 1 15,0 13-1-15,-4 7 0 16,4 9 0-16,0 12 1 16,3 13-2-16,8 19 1 15,-1 9 0-15,1 6 0 16,-1 16 0-16,4 10 0 16,0 15 0-16,3 16 1 15,4 19 0-15,7 5 0 16,11 8 0-16,3-7 0 15,4-7-2-15,7-12 1 0,3-6-5 16,-3-12 0-16,0-14-9 16,-1-11 1-16,-3-17-2 15,1-9 0-15</inkml:trace>
  <inkml:trace contextRef="#ctx0" brushRef="#br0" timeOffset="-177965.508">11282 14565 43 0,'7'35'21'0,"-11"-7"-19"16,4-22 41-16,0 7-41 16,-3 3 0-16,-1-1 0 15,1 4 1-15,3-3-6 0,0-4 1 16,3-2-6-16,1-7 0 15,3-16-7-15,-4 1 1 16</inkml:trace>
  <inkml:trace contextRef="#ctx0" brushRef="#br0" timeOffset="-177755.51">11271 14424 44 0,'7'13'22'0,"0"-4"-22"0,-7-9 37 0,0 0-37 16,7-3 0-16,0 3-2 15,1 0 1-15,-1 0-2 16,0 0 0-16,0 3-10 16,3 4 1-16,-3 2-1 15,0 3 1-15</inkml:trace>
  <inkml:trace contextRef="#ctx0" brushRef="#br0" timeOffset="-177274.53">11367 14672 30 0,'-4'13'15'0,"4"-10"-10"15,0-3 29-15,0 0-33 16,0 0 1-16,4-3 0 16,3-4 1-16,0 1-4 15,0-3 1-15,0 2 2 0,0 1 1 16,0 0-1-16,3 3 0 15,-3 0-1-15,1 3 1 16,-1 0-1-16,0 0 1 16,0 0-2-16,3 6 1 15,-3 0-1-15,0 0 1 16,0 4-1-16,1-1 0 16,-1 1 0-16,3-4 0 15,-3 3-1-15,4-2 1 16,-4-4-1-16,3-3 1 15,1-7-1-15,0-5 0 0,-4 2 0 16,3 1 1-16,1 0-1 16,-4-1 1-16,0 1-1 15,0-1 1-15,0 1 0 16,0 3 1-16,4-1-1 16,-1 1 1-16,1 0-1 15,-4-4 1-15,3 7-1 16,1 0 1-16,0 0-1 15,3 3 1-15,0 6-1 16,0 7 1-16,-3-7-1 16,-1 7 1-16,1 2-1 15,-1 4 1-15,1 0-6 16,-1-3 0-16,1-1-9 16,-11-5 1-16</inkml:trace>
  <inkml:trace contextRef="#ctx0" brushRef="#br0" timeOffset="-176779.49">10866 15403 43 0,'7'9'21'0,"-14"10"-19"0,7-19 31 0,0 3-31 16,0 0 1-16,-4-3 1 15,4 0 1-15,0 0-7 16,0 0 1-16,4-6 3 15,3-7 0-15,0 1-2 16,3-7 1 0,18-19-2-1,-6 4 1-15,-1 9 0 16,-4 3 1-16,-2 3-1 16,-1 3 1-16,0 7-1 15,-4 3 1-15,1 6 0 16,0 9 0-16,-4 4-1 15,0 5 0-15,0 4 0 16,0 0 1-16,0 3-3 0,3 0 1 16,1-3-4-16,3-9 1 15,4 0-8-15,3-10 1 16,-3-13-4-16,-4 1 1 16</inkml:trace>
  <inkml:trace contextRef="#ctx0" brushRef="#br0" timeOffset="-176538.171">11321 15211 44 0,'0'22'22'16,"3"-6"-19"-16,1-13 41 0,-4-3-42 15,0 3 0-15,0-3 1 16,0 0 1-16,7 0-6 15,3 0 1-15,4 0 2 16,8 3 1-16,6-3-6 16,4-3 0-16,-4-3-6 15,-7 3 0-15,4-7-6 16,-1-5 1-16</inkml:trace>
  <inkml:trace contextRef="#ctx0" brushRef="#br0" timeOffset="-176284.076">11522 15064 40 0,'-7'28'20'0,"10"-18"-19"0,-3-10 34 16,4 3-31-16,-1 0 1 15,1 3 0-15,3 0 1 16,0 4-8-16,0-1 0 15,4 1 5-15,-4 2 1 16,0-6-4-16,0 10 1 16,-4 3-2-16,-3 3 0 0,-7 0-5 15,-7 0 1-15,0 0-10 16,-4-10 0-16</inkml:trace>
  <inkml:trace contextRef="#ctx0" brushRef="#br0" timeOffset="-175802.761">11853 15189 45 0,'0'19'22'0,"0"-16"-27"0,0-9 34 16,0 9-29-16,-3 0 0 16,-4-3 0-16,-4 4 1 15,1-4-1-15,-5 0 0 16,1-7-1-16,0 7 0 16,0 0-1-16,0-3 0 15,3-3-1-15,4 3 0 16,4-4 0-16,6 4 0 15,8 3 1-15,3 0 0 16,4 0 1-16,-1 0 1 16,1 10 1-16,-4-1 1 0,4 4 0 15,3-1 1 1,4 4-1-16,3 0 0 0,-3-1-1 16,3-5 1-16,4-4-1 15,-4-6 0-15,-4-6 0 16,-2-4 0-16,-5-2 0 15,-3-4 0-15,-7 3 0 16,-7 1 0-16,-10-1-2 16,-15 1 1-16,-7-1-11 15,-3 1 0-15</inkml:trace>
  <inkml:trace contextRef="#ctx0" brushRef="#br0" timeOffset="-174556.383">12968 13894 53 0,'4'19'26'0,"-1"13"-19"16,1-23 27-16,-1 7-33 15,-3 2 1-15,4 11-1 16,-4 8 1-16,0 7-3 15,0 6 1-15,0 7-1 16,0-4 0-16,0-3-8 16,0-9 1-16,3-16-8 15,1-3 1-15</inkml:trace>
  <inkml:trace contextRef="#ctx0" brushRef="#br0" timeOffset="-174211.588">13547 14177 45 0,'-4'3'22'0,"-10"9"-20"15,11-5 36-15,-5-1-36 16,-6 6 0-16,-10 10 2 16,-15 10 0-16,-18 8-4 15,-10 11 0-15,-7 8 3 16,-3 13 0-16,-4 7-1 16,-1 8 0-16,5-8-2 15,3-7 1-15,10-9-5 16,11-7 0-16,7-9-9 15,11-12 0-15,14-16-3 16,7-7 0-16</inkml:trace>
  <inkml:trace contextRef="#ctx0" brushRef="#br0" timeOffset="-173731.606">12950 14967 43 0,'-3'44'21'0,"-8"3"-24"0,8-35 39 0,-4 4-35 16,0 0 1-16,-4-4 1 15,8-2 1-15,-1-1-5 16,4-6 1-16,0-3 2 15,7-9 0-15,4-7-1 16,-1-9 0-16,4 0-2 16,-3-3 1-16,3-7-2 15,0 4 1-15,4-1 0 16,0 7 0 0,6 0 1-1,-3 6 1-15,-3 10 0 16,0 6 0-16,-4 3 0 15,0 9 1-15,0 4 0 16,-7 12 0-16,0 0-1 16,0 3 1-16,-3 0-1 15,-1 4 0-15,1-1-1 16,-1-3 1-16,1-6-1 0,3-3 0 16,0-6-4-16,0 2 1 15,4-5-9-15,-1-10 1 16,1-10-4-16,3-5 0 15</inkml:trace>
  <inkml:trace contextRef="#ctx0" brushRef="#br0" timeOffset="-173476.347">13286 15001 47 0,'10'13'23'0,"4"-10"-24"16,-7-3 44-16,0-3-42 15,8 0 0-15,2 0 0 16,8-1 1-16,0 1-3 16,6 0 0-16,-10-3-3 15,-3-4 1-15,0 1-11 16,-4 0 0-16,-7-7-1 15,-4 0 1-15</inkml:trace>
  <inkml:trace contextRef="#ctx0" brushRef="#br0" timeOffset="-173250.622">13427 14791 47 0,'0'19'23'0,"-11"19"-27"0,8-20 48 16,-4 8-44-16,0 11 1 15,-1 4 0-15,5 3 0 16,-1-10-2-16,1 1 1 16,3-7-5-16,3-6 1 0,4-9-10 15,4-4 0 1</inkml:trace>
  <inkml:trace contextRef="#ctx0" brushRef="#br0" timeOffset="-173024.828">13677 14644 46 0,'4'25'23'0,"-4"53"-18"16,0-56 35-16,0 13-40 16,3 12 0-16,-3 12-1 15,0 1 0-15,4-7-10 16,-4-9 0-16,0-6-3 0,-4-10 0 16</inkml:trace>
  <inkml:trace contextRef="#ctx0" brushRef="#br2" timeOffset="-167591.398">10703 15318 33 0,'4'22'16'0,"3"12"-9"16,-4-24 17-16,1 9-22 15,-1 9 0-15,-3-3 4 16,0 0 0-16,-3 6-7 15,-1-2 1-15,-3-1 4 16,0 0 0-16,-3 0-1 16,-1-3 0-16,1-3-1 15,2-3 0-15,1 0-1 16,0 0 1-16,0-7-1 0,4-2 0 16,-1-1 0-16,1-3 1 15,6-2-1-15,4-4 0 16,4-4 0-16,3-2 0 15,7 3 0-15,-3 0 0 16,14 0 0-16,3 0 0 16,7 6-1-1,8-3 1-15,10 6-1 0,7-6 1 16,0 0-1-16,0-3 0 16,10 3 0-16,8-3 1 0,7 3-1 15,10-3 1-15,-7-4-1 16,11 1 1-16,3 0-1 15,8 0 0-15,3-1 0 16,-7 4 0-16,3 6 1 16,4 0 0-16,3 1-1 15,-13-4 0-15,6 0 0 16,1 0 0-16,13 0 0 16,-6-7 0-1,34-2-1 1,-16 6 1-16,-12 3 0 15,-17 0 0-15,-18 0-1 16,-17 3 1-16,-11 0 0 16,-4 0 0-16,-6-3-1 15,-11 0 0-15,-4-3 0 16,-7-6 0-16,1-4 0 16,-12-6 0-16,-6-3-1 0,-4 0 1 15,-11-12 0-15,-6-13 1 16,-4-13-3-16,-4-6 0 15,-3-6-12-15,4-16 0 16</inkml:trace>
  <inkml:trace contextRef="#ctx0" brushRef="#br2" timeOffset="-166870.533">12319 13650 31 0,'7'0'15'0,"-3"-28"-2"0,-4 15 10 0,-4-6-21 16,-3 3 0-16,-7 4 0 16,-4-4 1-16,-6-3-4 15,-5 4 0-15,-9 2 3 16,-5 4 0-16,1 6-1 16,3 6 0-16,0 3-1 15,8 10 0-15,2 9 0 16,8 6 0-16,7 4 0 15,3 2 0-15,15 10 0 16,14-3 0-16,13-9 2 16,8-7 0-16,7-9-1 15,7-10 1-15,0-18-1 16,-11-13 1-16,-7-6-2 16,-6-13 0-16,-8-6-8 0,-11 0 0 15,-10-13-5-15,-7 4 0 16</inkml:trace>
  <inkml:trace contextRef="#ctx0" brushRef="#br0" timeOffset="-162472.338">2335 17033 35 0,'0'13'17'0,"0"3"-5"0,0-13 19 16,7 3-25-16,-7 0 0 16,0 4 2-16,4-1 1 15,3 0-11-15,-7 1 0 16,11-4 7-16,-1-3 0 16,8 0-4-16,7 0 1 0,-1-3-4 15,8-3 0-15,7-3-8 16,0 0 1-16,3 0-8 15,-14-4 0-15</inkml:trace>
  <inkml:trace contextRef="#ctx0" brushRef="#br0" timeOffset="-162216.906">2244 17419 47 0,'0'22'23'0,"10"-35"-14"16,1 17 38-16,-4-1-44 15,3 3 0-15,12 0 1 16,9-3 1-16,8 0-7 16,0-3 1-16,3-3 4 0,15 0 0 15,3-3-6-15,0 3 1 16,0 0-8-16,-11 0 1 15,0-1-9-15,-17 4 0 16</inkml:trace>
  <inkml:trace contextRef="#ctx0" brushRef="#br0" timeOffset="-161661.062">3937 16955 46 0,'7'9'23'0,"7"-31"-27"15,-7 13 34-15,-7 3-29 16,-7-1 0-16,4 1 1 16,-22 3 0-16,-17 6-3 15,-11 3 1-15,3 10 2 0,-10 6 0 16,-7 13-1-16,0 2 1 15,4 4-2-15,6 9 1 16,4 7-2-16,4-4 1 16,17 13-2-16,15-4 0 15,17 4 0-15,10 0 0 16,18-9 1-16,22-10 1 16,-1-13 2-16,11-15 0 15,25-22 0-15,3-16 1 0,0-12 0 16,-10-16 0-16,-8-13-3 15,-17-9 1-15,-17-9-3 16,-15-4 1-16,-11 1-11 16,-20 8 1-16,-11-2-4 15,3 9 1-15</inkml:trace>
  <inkml:trace contextRef="#ctx0" brushRef="#br0" timeOffset="-160699.226">5172 16989 46 0,'7'13'23'0,"-4"-10"-26"0,-3-3 43 16,4 3-38-16,-4 0 1 0,0 4 1 15,0-1 0-15,-4 3-5 16,-6 10 0-16,-11 6 4 16,-8 3 0-16,-2 4-1 15,-15-1 0-15,-4 4-1 16,-3 2 1-16,4 1-1 16,7-4 0-16,3 1-1 15,0-7 1-15,7 3 0 16,4-5 0-16,0-5-1 15,7-2 0-15,10 0 2 16,1-3 0-16,-1-4 0 16,15 1 0-16,6-1 0 15,8 4 1-15,-4 0-1 16,11 3 1-16,-4-4-3 16,10 1 1-16,1 3-1 15,3 0 0-15,-6-1-1 0,2-2 1 16,8 3-5-16,-14-3 0 15,3 2-7-15,0-5 0 16,-6-7-7-16,-1 4 1 16</inkml:trace>
  <inkml:trace contextRef="#ctx0" brushRef="#br0" timeOffset="-160279.629">5810 16588 46 0,'0'28'23'0,"-3"7"-19"16,3-26 36-16,-4 10-37 15,-3 15 0-15,0 4 1 16,-11 12 1-16,4 19-6 15,-3 19 0-15,-1 22 3 0,-3 6 1 16,7 16-2-16,7-7 1 16,-4-6-4-16,11-28 1 15,-7-9-11-15,4-23 1 16,3-18-6-16,0-19 0 16</inkml:trace>
  <inkml:trace contextRef="#ctx1" brushRef="#br0" timeOffset="192540.132">2970 14048 0,'0'0'16,"0"0"-1,11 3 1,0 0 0,-4 7-1</inkml:trace>
  <inkml:trace contextRef="#ctx0" brushRef="#br0" timeOffset="-159122.828">7990 17463 42 0,'4'6'21'0,"-1"-18"-19"0,-3 5 22 15,-3 4-23-15,-8-3 1 16,-3 6 0-16,-10-3 0 0,-8 3-3 16,-7 3 1-16,4 6 2 15,-4 4 0-15,4 6-1 16,-1 3 1-16,8 3 0 16,7 0 0-16,7 6 0 15,3-3 0-15,8-3-1 16,6-3 0-16,11-6-1 15,8-3 1-15,-1-7-2 16,7-9 1-16,0-3-1 16,4-7 1-16,-11 0-1 15,0-2 1-15,0 2-1 16,-3 4 0-16,-4-1 0 16,4 4 1-16,-8 3-1 15,1 0 1-15,0 0-1 16,-4 3 1-16,0 0 0 15,3 3 1-15,-6 3-1 0,3 4 1 16,0 5-1-16,0 10 1 16,0 0-1-16,0 0 0 15,4 1 0-15,-8-1 1 16,11-3-2-16,4-7 1 16,10-5-7-16,4-7 1 15,3-13-8-15,4-2 1 16</inkml:trace>
  <inkml:trace contextRef="#ctx0" brushRef="#br0" timeOffset="-158238.356">8283 17466 40 0,'-3'41'20'0,"6"-10"-18"0,-3-21 31 16,0 2-29-16,4 4 0 15,-1-1 3-15,4 1 1 16,4-3-10-16,0-7 1 16,6-6 5-16,4-9 1 15,0-13-2-15,18-19 0 16,-10-6-2-16,2-16 0 15,-10-15-1-15,1-16 1 16,-1 3-2-16,-4-3 1 16,-6-4-1-16,-7-5 1 0,-4 9 0 15,0 6 1-15,-8 6-1 16,-2 14 0-16,-4 14-2 16,0 13 1-16,-4 7-1 15,-3 18 0-15,0 19 0 16,0 13 0-16,-1 15 0 15,5 16 0-15,-1 22 2 16,7 10 0 0,29 84 1-1,10-25 0-15,1-22-1 16,-5-16 1-16,4-18-1 16,4-13 1-16,-7-19-1 15,7-12 0-15,-1-10-1 16,1-16 1-16,7-9-1 15,-4-9 0-15,4-16 0 16,-4-15 0-16,1-17 0 0,-8-18 0 16,-3-6-1-16,-4-1 1 15,-7-15 0-15,-7-9 0 16,-7-1 0-16,-4 1 1 16,-3 6 0-16,0 6 0 15,-7 9 0-15,0 10 1 16,-4 16-1-16,-3 18 1 15,-3 16-1-15,-5 19 1 16,-2 15 0-16,-1 20 0 16,4 21 0-16,3 26 0 15,11 18 0-15,10 12 1 0,18 14-1 16,18-7 1-16,3-6-2 16,11-13 1-16,0-19-8 15,0-18 1-15,0-19-9 16,-14-13 0-16</inkml:trace>
  <inkml:trace contextRef="#ctx0" brushRef="#br0" timeOffset="-157786.997">10767 16930 45 0,'-11'34'22'0,"4"-2"-18"0,4-26 33 0,-4 6-36 15,-8 10 1-15,-9 10 1 16,-8 2 0-16,-7 4-4 15,-3 6 0-15,-4 3 2 16,-3-10 1-16,3 4-4 16,3-9 0-16,8-1-6 15,7-9 1-15,7-10-8 16,7-12 1-16</inkml:trace>
  <inkml:trace contextRef="#ctx0" brushRef="#br0" timeOffset="-157562.052">10199 16848 35 0,'3'7'17'0,"11"-1"-7"0,-10-3 24 0,7 13-30 0,6 9 1 16,4 12 1-16,8 23 1 15,6 0-9-15,4 5 0 16,7-2 5-16,-1-16 1 15,1 0-5-15,0-9 1 16,-4-7-9-16,-3-6 0 16,-3-15-7-16,-5-4 1 15</inkml:trace>
  <inkml:trace contextRef="#ctx0" brushRef="#br0" timeOffset="-157362.167">11109 17350 61 0,'14'44'30'0,"-3"-35"-41"16,-8-6 56-16,-3-3-49 15,4 0 0-15,-4 0-27 16,-4-9 1-16</inkml:trace>
  <inkml:trace contextRef="#ctx0" brushRef="#br0" timeOffset="-141843.983">16475 7695 55 0,'53'-66'27'0,"-18"35"-21"15,-24 28 27-15,3 3-33 16,3 3 1-16,1 12-1 16,-4 17 0-16,0 18-1 15,-3 28 0-15,3 35-1 16,3 28 1-16,5 54-1 16,-1 46 0-16,3 48 0 15,-2 37 1-15,-5 41 1 16,-6 37 0-16,3 38 2 15,0 22 0-15,0 22 0 16,-3 26 1-16,-1 2-1 16,-6 35 1-16,-1 18-2 15,-3 16 1-15,0-6-1 0,0-28 0 16,0-41-1-16,-10-44 1 16,-1-50-1-16,4-59 0 15,-3-54 0-15,-8-76 0 16,-3-55-7-16,-7-61 1 15,-4-49-10-15,7-47 0 16</inkml:trace>
  <inkml:trace contextRef="#ctx0" brushRef="#br0" timeOffset="-140882.634">18627 7566 52 0,'42'-28'26'0,"-10"0"-18"0,-29 22 26 15,-3-1-32-15,0 1 1 16,0 3 3-16,-7 3 1 15,-10 6-8-15,-8 7 0 16,-3 6 4-16,-1 6 1 16,5 3-2-16,3 6 0 15,-1 1-4-15,1-1 1 0,7 4 0 16,4 0 0-16,6-4 0 16,4-3 1-16,4-2 0 15,10-7 1-15,7 3 0 16,7 0 1-16,7 0-1 15,-3-3 1-15,-4 0-4 16,-7 0 1-16,-10 9-1 16,-11 0 1-16,-14 7-2 15,-14 3 0-15,0-7-3 16,3 1 1-16,4-7-4 16,-1-3 1-16,8-6-9 15,4 0 1-15</inkml:trace>
  <inkml:trace contextRef="#ctx0" brushRef="#br0" timeOffset="-140612.184">18898 8234 40 0,'60'-41'20'0,"-39"10"-12"0,-17 22 28 16,3-1-33-16,0 1 0 16,0-4 2-16,-3 7 0 15,-4 0-7-15,0 6 1 16,-4 0 3-16,-3 0 1 15,-3 6-2-15,-5 3 1 16,-2 7-3-16,-8 3 1 16,4 6-2-16,0 3 0 15,3-3-1-15,4 0 1 0,7-3 0 16,3 0 0-16,11-6-2 16,11-7 1-16,7-9-3 15,-1-3 1-15,5-6-8 16,-8-7 1-16</inkml:trace>
  <inkml:trace contextRef="#ctx0" brushRef="#br0" timeOffset="-140072.483">19219 8435 59 0,'22'56'29'0,"-12"-31"-37"15,-6-12 54-15,-4 3-47 16,-7 2 0-16,-8 1-1 15,-6 3 1-15,-3-6 0 16,-5 3 0-16,5-7-15 16,-5-9 1-16</inkml:trace>
  <inkml:trace contextRef="#ctx0" brushRef="#br0" timeOffset="-139606.13">20609 8410 31 0,'-21'37'15'0,"-4"-5"3"16,18-26 9-16,0-6-24 16,0 3 0-16,0-3 3 15,0-6 1-15,4-13-8 16,3-12 1-16,3-13 5 15,1-13 0-15,3-5-2 16,7-10 1-16,3-1-2 16,8-2 0-16,0 3-1 15,0 6 0-15,3 7 0 0,4 5 1 16,3 14-2-16,0 11 1 16,0 20-4-16,-3 15 1 15,-4 10-7-15,-6 9 0 16,-5 9-9-16,-6 1 1 15</inkml:trace>
  <inkml:trace contextRef="#ctx0" brushRef="#br0" timeOffset="-139171.384">20309 8266 53 0,'11'34'26'0,"14"-15"-23"0,-15-19 45 0,8-3-47 16,10 3 0-16,14 0 1 16,1 0 0-16,-1 0-3 15,0 0 1-15,4 3-2 16,0-3 0-16,4 3-2 16,-5-3 1-16,-2 0-2 15,-1 0 1-15,-3-3-1 16,-7-3 1-16,-4-7 1 15,-10 1 0-15,-8-7 2 16,-3 3 0-16,-7 0 1 16,-7 4 1-16,-3 2 1 15,-8 7 0-15,-7 6 0 16,1 10 1-16,-1 3-1 16,0 6 0-16,0 3-1 0,4 9 0 15,7 1-1-15,0-7 1 16,11-6-1-16,6 0 0 15,11-7-2-15,11-2 0 16,7-10-3-16,3-9 0 16,4-10-7-16,-1-6 0 15,-2 3-2-15,-8-9 0 16</inkml:trace>
  <inkml:trace contextRef="#ctx0" brushRef="#br0" timeOffset="-138930.564">21170 8347 39 0,'7'19'19'0,"-3"-16"-16"16,-4-3 36-16,0 0-36 15,3-6 1-15,-3-4 3 16,4 4 0-16,-1 0-7 16,4-4 1-16,0 1 6 15,4 3 0-15,7-4-1 16,13 4 0-16,8 0-3 15,0 3 1-15,3 0-6 16,4-1 1-16,0 4-8 16,-7 0 1-16,-4-3-12 15,-7 3 0-15</inkml:trace>
  <inkml:trace contextRef="#ctx0" brushRef="#br0" timeOffset="-138374.552">23012 8316 47 0,'-7'12'23'0,"-32"1"-19"16,25-10 32-16,0 3-35 16,-4 4 0-16,-7-1 0 15,-3 4 1-15,0 2-2 16,-4 4 0-16,4-3 1 15,3-4 1-15,4 4-2 16,7 0 1-16,3-1-1 16,8-8 1-16,6-4-2 15,8 0 1-15,7-9-1 16,3-4 1-16,3-9-1 16,-2 1 1-16,-1-4-1 15,-4 3 1-15,-6 3 0 0,0 4 0 16,-4 2 0-16,0 4 1 15,0 6-1-15,0 6 0 16,0 0 1-16,0 4 0 16,0-1-1-16,0 4 0 31,0-4-1-31,4 1 0 16,3-4-5-16,0-3 1 15,0-6-10-15,0-3 1 16</inkml:trace>
  <inkml:trace contextRef="#ctx0" brushRef="#br0" timeOffset="-138015.721">23149 8328 37 0,'7'3'18'0,"4"4"-12"0,-8-7 22 0,1 3-26 0,0 0 0 0,-4 0 2 0,0 0 1 0,0 0-6 16,0 1 0-16,0-1 4 15,3 0 0-15,-3 0-1 16,4 0 0-16,-4-3-2 16,7 0 0-16,0-6 0 15,3 0 1-15,1-4 0 16,3 4 0-16,4-4-1 16,-4 1 1-16,0 3 0 15,0 6 1-15,0 0-1 16,4 0 1-16,-4 3-1 0,0 9 0 15,0 14 0-15,0 2 0 16,0-6-1-16,-3 0 0 16,-1 3 0-16,8-3 0 15,7 0-5-15,3-10 1 16,7-6-6-16,1-2 1 16,6-11-7-16,0-2 1 15</inkml:trace>
  <inkml:trace contextRef="#ctx0" brushRef="#br0" timeOffset="-137730.108">24303 8231 43 0,'18'0'21'0,"-15"-3"-18"16,-3 6 37-16,-3 0-37 15,-8 10 1-15,-7-1 0 16,-6 7 1-16,-19 12-6 16,-3 13 0-16,-7 13 4 15,-6 12 1-15,-5 22-2 16,-3 9 0-16,11-12-3 16,6-7 1-16,11-15-6 15,8-9 0-15,6-26-10 0,7-18 0 16,8-20-1-16,3-18 0 15</inkml:trace>
  <inkml:trace contextRef="#ctx0" brushRef="#br0" timeOffset="-137564.203">23707 8300 48 0,'21'0'24'0,"11"28"-24"0,-22-9 49 15,4 9-49-15,0-3 1 16,4 10 0-16,0 3 0 15,-1 2-3-15,1-5 0 0,0-4-7 16,-1-3 0-16,-3-15-6 16,-7-7 0-16</inkml:trace>
  <inkml:trace contextRef="#ctx0" brushRef="#br0" timeOffset="-137022.448">25873 7999 56 0,'7'0'28'0,"-7"9"-32"15,-4-5 51-15,1 5-47 16,-11 10 1-16,-4 6 0 15,-7 19 1-15,-6 3-3 16,2 6 1-16,1 4 0 16,0-10 0-16,0 3-5 15,-1-13 1-15,5-8-12 16,3-17 0-16,3-9 0 16,4-12 0-16</inkml:trace>
  <inkml:trace contextRef="#ctx0" brushRef="#br0" timeOffset="-136843.349">25548 8099 48 0,'32'32'24'0,"10"46"-27"0,-31-53 48 16,14 10-44-16,10 9 0 16,4 0 0-16,-1-7 1 15,5 1-3-15,-4-4 0 16,-4-6-6-16,-3-6 1 15,-4-12-9-15,-3-4 0 16</inkml:trace>
  <inkml:trace contextRef="#ctx0" brushRef="#br0" timeOffset="-136603.153">26377 8607 67 0,'39'29'33'0,"-25"5"-40"0,-14-18 61 0,-3 12-55 16,-4 6 1-16,-11 7-3 15,-10 6 1-15,-8 0-5 16,1 4 0-16,-11-4-11 15,0-7 0-15</inkml:trace>
  <inkml:trace contextRef="#ctx0" brushRef="#br0" timeOffset="-132175.167">28265 8250 49 0,'7'-6'24'0,"-7"-7"-11"16,0 7 7-16,-4-4-20 15,-3 1 1-15,-4-4 0 16,-3 7 0-16,-3 3-1 16,-4 6 0-16,-4 10 1 15,0 9 1-15,4-4-1 16,0 8 0-16,3 2 0 16,4 6 0-16,3 1 0 15,4-4 0-15,7-6-1 0,4-3 1 16,7-3-1-16,6-6 1 15,8-7-1-15,7-3 0 16,-1-3-1-16,1 0 1 16,-4-6-1-16,-3-7 1 31,-4-9-1-31,-3 7 1 16,-4 2 0-16,-3 13 0 15,-1 6 1-15,-3 10 0 16,-3 0 0-16,-4 2 0 0,0 11-1 15,0-1 0-15,3 0-4 16,4 0 1-16,4-6-6 16,-4-6 1-16,7-7-7 15,7-12 1-15</inkml:trace>
  <inkml:trace contextRef="#ctx0" brushRef="#br0" timeOffset="-131904.93">28713 7494 44 0,'3'13'22'0,"-13"31"-19"16,6-26 37-16,0 14-39 15,1 9 1-15,-4 18 1 0,0 10 0 16,3 6-4-16,1 10 0 15,-4 3 2-15,3 3 1 16,1-10-4-16,3-12 0 16,0-19-5-16,3-6 1 15,4-15-7-15,4-11 0 16,3-14-2-16,0-11 0 16</inkml:trace>
  <inkml:trace contextRef="#ctx0" brushRef="#br0" timeOffset="-131514.509">28864 8165 24 0,'11'-22'12'0,"-1"22"2"0,-10 0 19 0,4 3-32 16,3 10 1-16,-3 6 1 15,-1 9 1-15,-3-3-3 16,0 6 0-16,0 1 2 16,0-4 1-16,0-3-1 15,0-3 1-15,4-9-2 16,-1-4 0-16,4-6-2 15,0-6 1-15,0-6-1 16,0-1 1-16,-3 1-1 16,-4-1 0-16,3 1 0 15,1 6 0-15,3 0 0 16,-7 3 1-16,11 3-1 16,-8 3 1-16,4 4-1 15,-3 2 0-15,3 1 0 16,0-1 0-16,3-2 0 15,-3-1 1-15,8-6-2 16,2-3 1-16,1-6-1 0,-1-4 1 16,1-2 0-16,0-1 0 15,-1 1-3-15,1-1 0 16,0 1-3-16,3-4 0 16,0 3-8-16,0 4 0 15</inkml:trace>
  <inkml:trace contextRef="#ctx0" brushRef="#br0" timeOffset="-131139.146">29408 8193 36 0,'10'-18'18'0,"-6"-1"-12"0,-1 13 26 0,-3 6-29 15,0-7 1-15,0 7 0 16,0 0 1-16,-7 0-7 16,-3 3 1-16,-1 1 4 15,-3 2 0-15,0 3-2 16,-4 4 1-16,4-1-1 15,0 7 1-15,3 0-2 16,1 0 1-16,3-7 0 16,3 1 0-16,8-7-1 15,6 0 0-15,1-6-1 16,3 4 1-16,0-8 0 16,4 1 0-16,-4-3-1 15,0 0 1-15,0-4 0 16,-3 7 0-16,-1 0 0 15,1 3 1-15,-4 3-1 16,0 10 0-16,0-4 0 0,0 1 1 16,-3 5-2-16,-1 4 1 15,1 3-4-15,-1-3 1 16,4-7-6-16,-3-2 0 16,6-4-6-16,8-6 0 15</inkml:trace>
  <inkml:trace contextRef="#ctx0" brushRef="#br0" timeOffset="-130913.294">29944 8055 34 0,'-4'13'17'0,"-10"25"-13"16,11-29 25-16,-4 7-26 15,-8 12 0-15,-2 6 3 16,-11 4 1-16,-4 9-9 15,-10 0 1-15,-4 16 4 16,3 3 1-16,1 3-6 16,14-7 1-16,3-11-6 15,7-17 0-15,4-15-7 16,4-19 1-16</inkml:trace>
  <inkml:trace contextRef="#ctx0" brushRef="#br0" timeOffset="-130717.637">29602 8040 35 0,'7'-10'17'0,"-4"51"-16"0,1-25 27 15,-1 6-28-15,4 9 1 16,0 4 0-16,0-1 0 16,0 7-1-16,1 0 0 15,-1-4-2-15,3 4 1 16,1-16-9-16,3-3 0 15,0-12-1-15,4-7 1 16</inkml:trace>
  <inkml:trace contextRef="#ctx0" brushRef="#br0" timeOffset="-130388.363">30152 8024 38 0,'18'16'19'0,"-1"-1"-19"0,-13-8 38 0,-8-1-36 16,-6 0 1-16,-4 4 1 15,-4-1 0-15,0 4-5 16,-3-1 0-16,-4 1 4 16,1 6 0-16,-1-1-2 15,4 1 1-15,3-3-1 16,4-4 0-16,7 7 0 15,7-3 1-15,7 0-1 16,7-4 0-16,0 4-1 16,11 3 1-16,0-1-1 15,-4 8 0-15,-7-8-2 0,-7 4 1 16,-11-3-6-16,-6 3 1 16,-8 0-10-16,-10-6 1 15</inkml:trace>
  <inkml:trace contextRef="#ctx0" brushRef="#br0" timeOffset="-129847.976">31475 7494 44 0,'-11'25'22'0,"-6"47"-18"16,10-47 33-16,-4 16-36 16,-3 16 0-16,-7 18 1 15,3 6 0-15,-3 14-3 16,3 2 1-16,4-16 1 0,0-12 0 16,7-19-1-16,0-12 0 15,3-19-1-15,4-16 1 16,4-9-1-16,7-10 1 15,3-9-1-15,0 0 1 16,3 0 0-16,1 3 1 16,3 6 0-16,0 10 0 15,1 6-1-15,-1 6 1 0,3 10-1 16,-2 9 1-16,-1-6-1 16,0 9 0-16,0 0-5 15,0 7 0-15,-3-10-9 16,-1 0 1-16,-2-9-2 15,2-7 1-15</inkml:trace>
  <inkml:trace contextRef="#ctx0" brushRef="#br0" timeOffset="-129442.589">31986 8240 31 0,'7'4'15'0,"0"-8"-10"16,-3 8 28-16,-4-4-31 15,-4 0 0-15,-6 0 1 16,-4 0 1-16,-7 3-4 16,-1 0 0-16,-2 3 3 15,3 0 0-15,-1 7-1 0,1-4 1 16,4 4-2-16,3 3 1 16,3-4-1-16,4 7 1 15,7-6-1-15,3 2 0 16,8-2-1-16,3-4 0 15,0-3 0-15,0-2 0 16,0-8 0-16,1 1 0 16,-1-6-1-16,0-1 1 15,0-2-1-15,0 3 1 16,0 2 0-16,-3 1 0 0,3 3 0 16,-7 9 0-16,0 7 0 15,-4 9 1-15,-3 3-2 16,0-6 1-16,0-4-3 15,0 1 0-15,4-4-4 16,3-5 0-16,0-4-7 16,4 0 0-16</inkml:trace>
  <inkml:trace contextRef="#ctx0" brushRef="#br0" timeOffset="-129187.466">32170 8288 38 0,'10'25'19'0,"-3"0"-19"16,-3-13 31-16,0 4-28 16,-1 6 1-16,-3-3 1 15,4 0 1-15,-4-4-8 16,3 1 1-16,-3-10 4 0,4 0 1 16,-1-6-3-16,4-6 1 31,0-22-2-31,0 3 1 15,0 3-4-15,0-6 1 16,4 6-5-16,0 3 0 16,-1 3-7-16,-3 7 1 15</inkml:trace>
  <inkml:trace contextRef="#ctx0" brushRef="#br0" timeOffset="-128872.1">32297 8375 30 0,'14'13'15'0,"21"-4"-3"0,-21-6 19 0,7-6-29 0,4 0 1 0,3-6 2 0,11-4 1 0,-4 1-8 15,-3-7 1-15,-4-13 3 16,-3 1 0-16,-4-3-2 16,-10-1 1-16,-4 7-2 15,-11 3 0-15,-6 6 1 16,-4 13 0-16,-4 9 0 15,0 9 0-15,1 14 1 16,-1 8 1-16,4 10-1 16,7 6 1-16,7 0 0 15,7-3 0-15,7-6-1 16,7-10 0-16,11-6 0 0,7-12 0 16,-4-10-5-16,-3-6 0 15,-4-3-11-15,-7-7 1 16</inkml:trace>
  <inkml:trace contextRef="#ctx0" brushRef="#br0" timeOffset="-127805.936">18757 9937 37 0,'4'3'18'0,"-1"7"-10"16,-3-10 18-16,0-7-22 16,-3-2 1-16,-1-1 1 15,-3 4 1-15,-3 0-9 16,-8 3 1-16,-7 0 5 0,-7 9 0 16,-3 0-2-16,3 10 1 15,-3 0-1-15,-4 9 0 16,-3 6-2-16,0 7 1 15,-1-4-2-15,8 7 1 16,7 3-3-16,10 0 1 16,15 0-5-16,17 3 0 15,11-10-9-15,6-2 1 16,8-7 1-16,10-6 0 16,1-3 5-1,-40-10 9-15,57-40 1 16,-3 12 1-16,-8 0 9 15,-10 0 0-15,-7 0 2 16,-4 1 0-16,-6-1-9 16,-8 0 0-16,-7 6-1 15,-4-2 0-15,-6 2-1 16,-8 4 0-16,-3 6-2 16,-3 6 1-16,-4 3 0 15,0 4 1-15,-1 2-3 16,5 4 1-16,-1 3-2 15,8 3 0-15,3-1-2 16,7 5 1-16,7-4-5 16,7-1 1-16,4-2-6 15,3-9 1-15</inkml:trace>
  <inkml:trace contextRef="#ctx0" brushRef="#br0" timeOffset="-127431.119">19244 10367 35 0,'4'22'17'0,"-4"6"-19"0,0-16 27 16,0-2-25-16,0-4 1 16,0 0 0-16,0 4 1 15,0-10-2-15,3-7 0 0,4 1 1 16,0-6 0-16,0-4-1 15,0 3 1-15,4-2-1 16,-1-4 0-16,1 0 0 16,3 0 0-16,0-3 0 15,4 0 1-15,0 3 0 16,-1 10 1-16,1 0 0 16,-4 9 0-16,0 6-1 15,-3 6 1-15,-1 7-1 16,-3 6 1-16,0 7-2 15,0 2 1-15,0 1-2 16,4-7 1-16,0-6-5 16,-1-6 1-16,1-4-8 15,3-12 0-15</inkml:trace>
  <inkml:trace contextRef="#ctx0" brushRef="#br0" timeOffset="-127161.193">19671 10257 34 0,'10'15'17'0,"1"17"-13"0,-7-26 24 16,-1 7-26-16,4 9 1 15,0 0 3-15,0 6 0 16,0 6-7-16,0-9 1 16,4-3 5-16,0-3 0 15,-1-6-2-15,1-4 1 0,-1-3-3 16,4-3 1-16,1-12-2 15,6-3 1-15,0-10-1 16,4-3 0-16,-1-1-4 16,1-2 1-1,3 3-6-15,-7 3 0 0,1 6-6 16,-8 4 1-16</inkml:trace>
  <inkml:trace contextRef="#ctx0" brushRef="#br0" timeOffset="-126860.525">20112 10392 28 0,'10'12'14'0,"1"-21"-3"16,-11 3 18-16,4-1-27 16,-1-2 0-16,4-4 4 15,-3-2 0-15,3-1-8 16,-4-3 1-16,-3 0 3 16,-3 0 1-16,-1 4-1 15,4 2 0-15,-3 4-2 0,-1 6 1 16,-3 6-1-16,0 6 1 15,0 7 0-15,0 0 0 16,3 2-1-16,4 8 0 16,4 2-1-16,3 6 1 15,0 1-2-15,0-1 1 16,11-2-2-16,3-7 0 16,4-7-4-16,3-5 0 15,0-7-5-15,-3-3 1 16,-1-3-1-16,-2-6 0 0</inkml:trace>
  <inkml:trace contextRef="#ctx0" brushRef="#br0" timeOffset="-125599.005">20472 10483 18 0,'10'3'9'0,"4"-3"-2"15,-14 0 16-15,7 0-18 16,1-3 0-16,-1-4 3 16,3 1 0-16,1-3-10 15,3-4 1-15,3-3 7 16,5-6 1-16,-1 4-2 15,7-4 0-15,11 0-2 16,0 0 1-16,3 3-1 16,-3-3 0-16,0 6-1 15,-4-2 0-15,-7 2-1 16,-3 3 0-16,-1 7-1 16,-9 0 1-16,-8 6-2 15,-4 12 1-15,-6 7 0 16,-4 9 0-16,-4 10-1 0,0 12 1 15,-6 7-1-15,-1 8 1 16,1-5 0-16,-1 0 0 16,-3-1 0-16,-4-2 0 15,0-4-1-15,1-3 1 16,6-15-1-16,0-7 0 16,-3-9 0-16,0-13 0 15,0-3 0-15,7-9 0 16,3-4 0-16,8-5 1 15,6-7 0-15,8-3 1 0,3 3-1 16,14 0 1-16,14-3 0 16,11-7 0-16,7-5 0 15,7 2 0-15,0-15-1 16,-14 3 1-16,-7 0-1 16,-11 12 1-16,4-5-1 15,-11-4 0-15,1 3 0 16,-8 7 0-16,-7 2 0 15,-7 7 0-15,-3 6 0 16,-8 10 0-16,0 12 0 16,1 10 0-16,-1 5 0 15,1 4 1-15,3 7-1 16,3 8 1-16,4 1-1 16,8-4 1-16,2-5-1 15,4-8 0-15,1-5 0 16,2-3 0-16,1-7-1 0,0-3 1 15,-1-9 0-15,5-7 0 16,-5 1-1-16,-3-4 1 31,8-3-1-31,-5 0 1 16,1 1-1-16,-4 5 1 16,0 7-1-16,-3 6 0 15,0 3 0-15,-1 6 1 16,-3 1-1-16,0 2 1 15,1 1-1-15,-1-1 1 0,-4 1 0 16,1-4 0-16,-4 1 0 16,0-4 0-16,4 3 0 15,-1-2 0-15,8-1 0 16,3-3 0-16,0-6-1 16,7-3 1-16,1-4 0 15,-5-2 0-15,4-1-1 16,-3-2 1-16,0-1 0 15,-4 0 0-15,-3 0-1 16,-4 4 1-16,-4 3-1 16,1 2 1-16,-8 1-1 15,-3 6 1-15,-3 0 0 16,-1 0 0-16,-3 3-1 16,-3 7 1-16,-1 2 0 15,1 4 0-15,3 9 0 16,0-3 1-16,3-3-1 15,4 3 0-15,4-1 0 0,6 5 1 16,4-8-1-16,7 1 0 16,8-6 0-16,2-4 0 15,5-3 0-15,2-9 0 16,-2-3-1-16,6-7 1 16,0 1 0-16,-6-7 0 15,-5-6-2-15,-2 0 1 16,-1-3-1-16,-14 0 1 15,-3 2-1-15,-4 1 1 16,-7 7 1-16,-4 5 0 0,-3 7 1 16,0 9 0-16,0 6 0 15,3 16 1-15,1 10 0 16,6-1 0-16,1 4-1 16,6 0 0-1,8-4-2-15,3-6 1 0,8-3-8 16,9-9 0-16,1-13-6 15,-4-3 0-15</inkml:trace>
  <inkml:trace contextRef="#ctx0" brushRef="#br0" timeOffset="-125418.324">23103 10671 39 0,'0'6'19'0,"-24"-9"-43"0,13 0 29 15,-10-4-15-15,-4 1 1 16</inkml:trace>
  <inkml:trace contextRef="#ctx0" brushRef="#br0" timeOffset="-123406.835">24698 9692 29 0,'11'16'14'0,"3"-13"1"16,-14-3 15-16,3 3-25 15,1 4 0-15,-1-1 3 0,-3 3 0 16,0 7-10-16,-3 9 1 16,-1 13 6-16,-3 12 0 15,-3 9-3-15,-5 7 1 16,1 3-2-16,0 13 0 15,0 6-1-15,-4-10 0 16,1-6 0-16,3-3 0 16,3-12-1-16,1-14 0 15,3-8-6-15,3-10 1 16,-3-12-10-16,3-13 1 0</inkml:trace>
  <inkml:trace contextRef="#ctx0" brushRef="#br0" timeOffset="-122640.45">24638 9808 29 0,'-4'16'14'0,"1"-10"-1"0,3-3 12 31,-4 1-18-31,4-1 0 16,0 3 2-16,0-3 1 15,0 0-13-15,0 0 1 16,4 1 8-16,-1 2 0 16,5-6-3-16,-1 0 0 15,3-3-1-15,4-4 0 16,4-2-1-16,3-7 1 16,7-2 0-16,8-4 0 15,6-7 0-15,7-2 0 0,-3 6 0 16,0 6 0-16,-14 3 0 15,0 7 1-15,-4 0-2 16,-11 2 1-16,-2 10-2 16,-5 7 1-16,-6 6-2 15,-4-1 1-15,0 4-1 16,0 6 1-16,-7 3-1 16,-4 4 0-16,-3-1 0 15,-7 7 1-15,0-13-1 16,-1-3 1-16,1-3 0 15,4-4 0-15,-5-2 0 16,8-1 0-16,4-2 0 16,3-1 0-16,0-3 0 15,3 4 0-15,4 2 0 0,0 1 1 16,4 6-1-16,3 3 0 16,0-4 0-16,0 8 1 15,0 8-1-15,0 1 0 16,0 2 0-16,7 4 0 15,-3 0 0-15,-1 6 1 16,1-6-1-16,3-10 0 16,4 0 0-16,-1-12 0 15,4-3-4-15,4-10 1 16,7-6-10-16,0-3 1 16,6-7-7-16,1 4 1 15</inkml:trace>
  <inkml:trace contextRef="#ctx0" brushRef="#br0" timeOffset="-122237.076">25509 9990 29 0,'-3'3'14'0,"-4"1"0"0,7-1 14 16,-4 0-23-16,1 0 1 15,-1 0 4-15,4 3 0 16,0 1-12-16,0-1 1 15,4 3 9-15,3 1 1 16,7-1-4-16,7 1 1 16,0-1-2-16,0 0 0 15,8-2-2-15,2-1 0 16,1 0-5-16,-4 0 1 16,-6 1-5-16,-5-1 0 15,-10 7-8-15,-7-4 0 0,-7-6-4 16,-3-3 0-16</inkml:trace>
  <inkml:trace contextRef="#ctx0" brushRef="#br0" timeOffset="-122039.48">25446 10345 49 0,'-4'22'24'0,"11"-16"-22"15,0-6 45-15,4 0-45 16,3-3 1-16,7-4 0 15,8 1 0-15,2-3-5 16,8-1 1-16,0 1-2 16,7 3 1-16,-7-1-9 15,-4 4 1-15,-3 0-6 16,-4 0 0-16</inkml:trace>
  <inkml:trace contextRef="#ctx0" brushRef="#br0" timeOffset="-121320.506">26674 10012 29 0,'-8'13'14'0,"-30"31"-6"16,24-32 18-16,-11 7-25 15,-7-3 1-15,-3 9 1 16,-4-3 1-16,-3-3-5 15,3-1 0-15,4-2 3 16,6-7 1-16,5-2-2 16,3-1 1-16,3-6-2 15,4-6 1-15,3-7-1 16,8 1 1-16,6-4-1 16,8-3 1-16,3-6 0 0,7-3 0 15,4 3 0 1,-1 0 0-16,5 9 0 0,-1 0 1 15,0 4-1-15,4 2 0 16,-7 4-1-16,-4 0 0 16,0 6 0-16,-3 6 1 15,-1 10-1-15,1 9 0 16,-1 3 0-16,1-6 0 16,0 9 0-16,-1 1 1 15,1-1-1-15,0-6 0 16,-1 0 0-16,4-6 1 0,11 0-1 15,7-7 1-15,7-2-1 16,3-4 1-16,4-6-1 16,7-3 1-16,-7-3-1 15,-7-4 0-15,-7-5-1 16,-8-7 0-16,-2 3 0 16,-8-3 1-16,-11-6-1 15,-10-4 0-15,-17-2 0 16,-22 6 1-16,-10-4 0 15,-15 4 1-15,-3 6-4 16,0 6 1-16,4 7-11 16,3 6 1-16</inkml:trace>
  <inkml:trace contextRef="#ctx0" brushRef="#br0" timeOffset="-120254.584">27725 10301 18 0,'53'-41'9'0,"-7"-15"4"15,-39 40-2-15,0-6-7 16,3-6 1-16,-3-7 1 0,-3-2 1 15,-4-7-8-15,-4 0 1 16,-3 0 5-16,-7-3 0 16,-11 3-2-16,-13-9 1 15,-15 12-1-15,-14-3 0 16,-11 0-3-16,4 0 1 16,-21 3-1-16,-8-3 1 15,-13-9-1-15,3 3 0 16,-17 6-1-16,-11 0 1 15,-1 3 0-15,-2 7 1 0,-11 6-1 16,-4-1 1-16,14 4 0 16,-7 7 0-16,4 5-1 15,0 4 1-15,14 5-1 16,-3 8 1-16,6 2 0 16,-7 6 0-16,11 4-1 15,11 12 0-15,3 13-1 16,4 3 0-16,13 3-2 15,1 6 1-15,11-2-2 16,9 8 1-16,19 10-1 16,10 3 0-16,11 3 1 15,7 7 1-15,10 0 0 16,4-1 1-16,7 1 1 16,14 5 1-16,14 7 0 15,11 7 0-15,10-13 0 16,15 6 0-16,10-10 2 0,3 1 0 15,18 0 0-15,11-4 0 16,11-2 1-16,-1-10 0 16,18-4-1-16,21-14 1 15,0-11-2-15,15-2 0 16,23-7-1-16,1-6 0 16,15-6-1-16,2-9 1 15,1-4-1-15,6-3 1 16,-20-15 0-16,-4-14 1 15,0-14-1-15,-18-23 0 16,-31-19 0-16,-8-8 1 16,-24-11-2-16,-28-18 1 0,-25-16-1 15,-29-3 0-15,-13-19-2 16,-22-9 1-16,-31 0-5 16,-29-10 1-16,-20 1-11 15,-15 12 1-15</inkml:trace>
  <inkml:trace contextRef="#ctx0" brushRef="#br2" timeOffset="-75680.173">18313 12223 54 0,'10'25'27'0,"11"41"-20"16,-13-50 28-16,-1 12-33 16,0 16 0-16,0 15 1 15,0 13 1-15,-4 16-5 16,-3 3 0-16,4 3 2 15,-1 16 1-15,4-19-5 16,0-10 1-16,0-12-8 16,4-22 1-16,7-18-8 15,-8-14 1-15</inkml:trace>
  <inkml:trace contextRef="#ctx0" brushRef="#br2" timeOffset="-75319.758">18987 12580 49 0,'7'-12'24'0,"-11"-16"-23"0,4 15 40 15,-7-9-40-15,-4 7 1 16,-6-4-1-16,-15 9 1 15,-3-2-3-15,-4 2 1 0,-3 10 1 16,-4 10 0-16,-4 9-3 16,8 12 1-16,7 13-1 15,7 3 0-15,10 6 0 16,11 4 0-16,14-4 1 16,14-9 0-16,11-7 2 15,10-21 0-15,8-19 1 16,-1-13 0-16,-7-18-1 15,-6-13 0-15,-5-3-4 16,-6-10 1-16,-4 7-13 16,-14-4 1-16</inkml:trace>
  <inkml:trace contextRef="#ctx0" brushRef="#br2" timeOffset="-74869.098">19710 12339 42 0,'28'0'21'0,"-7"-38"-17"0,-17 26 26 0,-4-4-27 15,-4 0 1-15,-6 1 1 16,-12 2 1-16,-6 7-8 16,-4 9 1-16,-6 10 4 15,-12 12 1-15,-3 6-2 16,0 10 0-16,-3 9-1 15,10 6 1-15,11 13 0 16,10-6 1-16,11 0 0 16,10-4 0-16,15-8 0 15,17-11 0-15,18-8-1 16,0-17 0-16,7-8-4 16,-4-7 0-16,-3-3-9 15,-11-4 1-15,-6-2-9 16,-15 6 0-16</inkml:trace>
  <inkml:trace contextRef="#ctx0" brushRef="#br2" timeOffset="-74569.447">18041 13527 74 0,'25'16'37'0,"56"-25"-42"0,-42 6 70 0,24-1-63 16,25-5 0-16,39-13 1 16,15-16 0-16,37-5-4 31,23-17 0-31,-1 0 1 0,-14 10 1 0,-18 9-7 15,-32 10 1-15,-24 9-12 16,-24 6 1-16,-22 7-7 16,-22 12 0-16</inkml:trace>
  <inkml:trace contextRef="#ctx0" brushRef="#br2" timeOffset="-73878.821">17491 15287 55 0,'-7'34'27'0,"21"-31"-31"16,-7-3 45-16,7-6-40 16,7-10 0-16,7-6 1 15,15-22 1-15,6-12-4 16,8-19 1-16,2-13 1 15,5 0 1-15,7-9-1 0,-1 6 0 16,-6 6-2-16,-8 4 1 16,-3 12-1-16,-7 9 1 15,-7 13-2-15,-8 10 1 16,-6 8-1-16,-4 14 0 16,-7 12 0-16,-3 15 1 15,-11 10 0-15,-4 13 0 16,-6 12 0-16,-4-4 1 15,-4 20 0-15,0 12 0 16,-3 4 1-16,4-1 0 16,3 1-1-16,-1-4 1 15,8-19-2-15,0-5 0 0,4-11-2 16,-1-15 0-16,4-9-3 16,0-7 0-16,0-9-9 15,7-15 1-15</inkml:trace>
  <inkml:trace contextRef="#ctx0" brushRef="#br2" timeOffset="-73652.532">17731 14841 46 0,'-14'38'23'0,"21"12"-12"16,-4-40 37-16,4-1-44 15,4 0 0-15,6-2 2 0,5-4 0 16,6 0-8-16,0-3 0 16,7-9 4-16,11-4 1 15,11-6-7-15,-5-3 0 16,1-6-15-16,7-7 1 16</inkml:trace>
  <inkml:trace contextRef="#ctx0" brushRef="#br2" timeOffset="-73428.678">18747 13929 48 0,'0'12'24'0,"-7"29"-14"0,3-25 27 0,-3 6-34 15,-14 15 0-15,-4 10 1 16,0 16 1-16,-3 12-7 15,0 13 1-15,3 9 1 16,4 16 1-16,7-3-8 16,3-6 0-16,4-14-10 15,4-21 1-15</inkml:trace>
  <inkml:trace contextRef="#ctx0" brushRef="#br2" timeOffset="-72917.822">18800 14051 49 0,'0'31'24'0,"-18"67"-19"16,11-64 36-16,-4 13-40 15,-3 16 1-15,0 6-1 16,-7 6 1-16,3 4-4 0,1 8 1 16,6-8-4-1,4-13 0-15,7-13-10 0,11-15 0 16</inkml:trace>
  <inkml:trace contextRef="#ctx0" brushRef="#br2" timeOffset="-72616.619">20299 14330 47 0,'-25'44'23'0,"-49"13"-17"15,60-39 33-15,-14 14-39 16,-18 5 1-16,-14 10-1 16,-11 10 1-16,-3 2-5 15,11-2 0-15,10-7-10 16,11-15 0-16</inkml:trace>
  <inkml:trace contextRef="#ctx0" brushRef="#br2" timeOffset="-72405.433">19770 14349 48 0,'10'19'24'0,"11"28"-17"0,-14-31 35 16,4 12-40-16,3 9 1 15,7 10 0-15,8 13 1 16,6 9-6-16,7 0 0 16,-3-6-1-16,-4-7 1 15,8-9-10-15,6-15 0 0,0-17-5 16,8-15 0-16</inkml:trace>
  <inkml:trace contextRef="#ctx0" brushRef="#br2" timeOffset="-72060.776">21608 14569 54 0,'-18'43'27'0,"-10"-24"-27"0,17-6 51 16,1 6-50-16,-4 3 1 15,-1 3-1-15,1-3 1 16,4-4-4-16,3-2 0 15,3-6-4-15,4-7 1 16,4-6-12-16,3-13 1 16,3-12-1-16,4-1 0 15</inkml:trace>
  <inkml:trace contextRef="#ctx0" brushRef="#br2" timeOffset="-71881.893">21456 14148 58 0,'-4'0'29'0,"4"3"-34"16,0-3 61-16,0 4-54 16,0-1 0-16,4 0 0 15,3 0 1-15,7 0-6 16,4 0 1-16,6 0-4 16,5 1 1-16,2-1-13 15,1-6 0-15</inkml:trace>
  <inkml:trace contextRef="#ctx0" brushRef="#br2" timeOffset="-71521.178">21731 14612 58 0,'4'41'29'0,"-1"-31"-31"0,1-4 44 16,-4 0-42-16,3-6 1 15,1 3-1-15,3-6 1 16,0-3-2-16,3 0 1 16,-2-7-3-16,2-3 1 15,8-2-3-15,-1-8 0 16,5 1-1-16,2 0 1 16,1 3 1-16,-4 7 0 0,0 5 5 15,4 10 0-15,-4 13 3 16,0 9 1-16,-3 3-1 15,0 9 1-15,3 13-1 16,0 4 1-16,7 2-3 16,4-3 0-16,0-9-4 15,3-7 1 1,0-9-7-16,4-3 1 0,14-22-9 16,7-3 0-16</inkml:trace>
  <inkml:trace contextRef="#ctx0" brushRef="#br2" timeOffset="-71071.588">24194 13960 55 0,'0'0'27'0,"0"0"-29"0,-4 0 46 0,-10 6-42 16,-11 7 1-16,-7 6 3 16,4 3 0-16,-4 9-7 15,-6 10 0-15,-1 6 4 16,-7 16 1-16,4 9-2 16,-1 9 1-16,8 4-2 15,7-3 0-15,10 5-1 16,18-8 0-16,14-13-4 15,15-19 0-15,2-19-7 16,1-16 1-16,3-21-9 16,4-10 0-16</inkml:trace>
  <inkml:trace contextRef="#ctx0" brushRef="#br2" timeOffset="-70845.269">24119 14556 58 0,'-17'28'29'0,"13"-18"-24"0,4-10 48 15,0 0-49-15,4 6 0 16,3-6 1-16,7 0 1 16,4 0-9-16,6 0 1 0,8-6 2 15,7 2 1 1,0 1-9-16,-4 0 0 0,-3 0-13 15,-4-6 1-15</inkml:trace>
  <inkml:trace contextRef="#ctx0" brushRef="#br2" timeOffset="-70215.055">24871 14315 58 0,'-7'47'29'0,"-18"0"-28"15,15-35 42-15,-5 4-42 0,-2 3 0 16,-8-1 0-16,-7-2 1 16,1-3-3-16,-1-4 1 15,4-3 1-15,10-6 0 16,0-3-1-16,4 0 0 0,4-3-1 15,3-4 1-15,0-2-2 16,10-1 0-16,8-2-1 16,10-1 1-16,7 3-1 15,0 7 0-15,0 3 1 16,1 6 0-16,-1-3 1 16,-3 3 1-16,-4 4-1 15,0 5 1-15,-3 4 0 16,-4 6 1-16,0 0-1 15,0 0 1-15,0-4-1 16,0-2 0-16,4-3 0 16,3-4 0-16,4-6-1 15,-4-3 1-15,0-9 0 16,-3-7 0-16,-4-3 0 16,0-6 0-16,-7 3 0 0,-4-6 1 15,-6 0-1-15,-8-4 1 16,-10 4-6-16,-7 6 1 15,-4 7-11-15,-3 2 1 16</inkml:trace>
  <inkml:trace contextRef="#ctx0" brushRef="#br2" timeOffset="-69913.32">25432 14631 55 0,'3'25'27'0,"-10"32"-29"16,4-42 43-16,-4 11-41 15,-7 5 1-15,-4 10-2 16,-3-7 1-16,-15 4-1 16,1-10 1-16,-7-3-7 15,10-9 0-15,4-10-9 16,10-3 1-16</inkml:trace>
  <inkml:trace contextRef="#ctx0" brushRef="#br2" timeOffset="-68878.978">26342 14280 52 0,'7'16'26'16,"-32"40"-27"-16,11-40 43 0,-7 0-41 16,0 2 1-16,-4 4-1 15,-10 0 1-15,-7 0-3 16,-1-3 1-16,-3 0 1 15,4-7 0-15,7-5-1 16,3-7 0-16,4-7-1 16,10-8 0-16,8-1-2 15,6-12 1-15,11-7-2 16,11-2 0-16,10 2 0 16,0 4 1-16,4-1 1 15,0 14 0-15,-8 8 1 16,1 7 1-16,-7 9 0 15,-1 10 0-15,-3 15 1 0,-3-2 1 16,3-1-1-16,-3 0 0 16,-1 0 0-16,1 1 1 15,-1-1 0-15,1-3 0 16,3-3-1-16,4 0 1 16,3-7-1-16,0-2 1 15,0-1-2-15,0 1 1 16,1-7-1-16,-1-6 0 15,0-6 0-15,-3-10 0 16,-4-2 0-16,-4-8 0 0,1 5-1 16,-15-11 1-16,-10-2 0 15,-3-4 1-15,-8-3-4 16,-3 0 0-16,-1 10-10 16,5 0 1-16,3 6-3 15,6 15 0-15</inkml:trace>
  <inkml:trace contextRef="#ctx0" brushRef="#br2" timeOffset="-68532.974">26850 13565 39 0,'-18'0'19'0,"4"35"-13"0,11-26 35 15,3 10-36-15,7 12 1 16,3 19 1-16,8 7 1 15,0 9-10-15,6 12 1 16,1 10 5-16,-7 12 0 0,-8 13-4 16,-10 3 1-1,-21 0-8-15,-18 13 0 16,-7-4-11-16,-14-12 0 0</inkml:trace>
  <inkml:trace contextRef="#ctx0" brushRef="#br1" timeOffset="-54166.249">22458 4499 20 0,'0'10'10'0,"-7"-7"4"0,7-3 10 0,0 0-21 16,0 0 1-16,-4 0 2 15,-3 3 1-15,4 0-7 16,-1 0 0-16,1 1 6 16,3-1 0-16,0 3-1 15,0-3 0-15,7 3-1 16,3 4 0-16,-3-1-2 16,4-3 0-16,3 1-1 15,4-1 1-15,-1 0-1 16,8-3 0-16,7-3-1 15,10-3 1-15,7-3-2 16,1 0 1-16,-4-1-4 16,7 4 0-16,0 0-5 15,-4 3 1-15,-3 0-8 16,-11-3 0-16</inkml:trace>
  <inkml:trace contextRef="#ctx0" brushRef="#br1" timeOffset="-53431.234">22334 4901 37 0,'-10'0'18'0,"-1"25"-16"0,8-19 27 0,-1 0-25 15,1 1 1-15,-1 2 3 16,4-6 1-16,0 0-10 16,0-3 1-16,0 4 6 15,0-4 1-15,7-7-2 16,4 10 1-16,6-3-2 16,15 4 1-16,10-4-3 15,18 3 1-15,11-3-1 16,3 0 1-16,-7-3-3 15,0-4 0-15,0 7-3 16,-7 0 1-16,-7 7-7 16,0-4 1-16,-11 0-11 15,-3-3 0-15</inkml:trace>
  <inkml:trace contextRef="#ctx0" brushRef="#br1" timeOffset="-51328.993">23922 5045 30 0,'-4'16'15'0,"8"-7"-4"16,-4-6 11-16,0-3-20 16,0 3 1-16,0-3 2 15,3 4 1-15,-3-1-6 16,0-3 0-16,4 3 5 15,-1 0 0-15,1 0-2 0,0 0 1 16,6 0-1-16,-3 1 1 16,0-1-2-16,0 0 1 15,0 0-1-15,11 3 0 16,7 1 0-16,6-7 0 16,1 0-1-16,3 0 0 15,4 0 0-15,4-10 0 16,2-2 0-16,1-4 0 15,-3-6-1-15,-5 3 1 16,-2-9-1-16,-8 0 1 16,-3-1-1-16,-8 1 1 0,-3 0-1 15,-3 6 0-15,-4 3 0 16,0 0 0-16,-7 4-1 16,-7 2 1-16,-7 7 0 15,-7 3 0-15,-11 3 0 16,-3 0 0-16,-4 6 0 15,0 0 0-15,-10 4 0 16,-1 2 0-16,1 1 0 16,10 6 1-16,4 9-1 15,0-12 1-15,-1 12-1 16,-3 3 0-16,4 10 1 16,0-7 0-16,3 20-1 15,7 2 1-15,11 10-1 16,7 3 1-16,14 0 1 15,7-3 0-15,11-7-1 16,0-15 0-16,17-3 0 0,8-6 0 16,6-13 0-16,8-4 1 15,6-2-1-15,-3-13 0 16,-7-12-1-16,-11-7 1 16,1-3-1-16,-1 0 0 15,-10 7-1-15,0 6 0 16,-4-10-4-16,-7 3 0 15,-3 7-9-15,-4 0 1 16,-10-4-7-16,-4 7 0 16</inkml:trace>
  <inkml:trace contextRef="#ctx0" brushRef="#br1" timeOffset="-50772.482">25171 3948 19 0,'10'-4'9'0,"-6"-14"2"0,-4 18 3 15,0 0-10-15,-4 0 1 16,-3 0 3-16,0 0 1 16,-3 3-10-16,-1 3 0 0,0 3 7 15,-3 4 1-15,0 3-2 16,-7-4 0-16,-4 4-2 16,-3 9 1-16,0-3-2 15,0 9 0-15,-4-6-1 16,7 7 1-16,4-1-1 15,3-3 0-15,4-6-2 16,4-3 1-16,-1 3-3 16,4-13 0-16,0 1-5 15,4-4 1-15,-1-3-8 16,4-3 0-16</inkml:trace>
  <inkml:trace contextRef="#ctx0" brushRef="#br1" timeOffset="-50428.781">24779 3901 21 0,'4'9'10'0,"3"-9"-1"0,-7 0 9 16,0 0-15-16,3 0 1 15,1 3 2-15,-1 0 1 16,1 0-8-16,3 4 0 16,0 2 7-16,4 4 1 15,3 5-1-15,7 1 0 0,3 13 0 16,8 2 0-16,7 10-1 16,-4 6 0-16,8 10-2 15,3-7 0-15,-1 0-1 16,-2 1 0-16,-4-7-2 15,-8-10 0-15,-6-5-2 16,-4-10 0-16,-7-4-7 16,-3-5 0-16,-8-19-8 15,4-4 1-15</inkml:trace>
  <inkml:trace contextRef="#ctx0" brushRef="#br1" timeOffset="-42650.686">12150 3480 17 0,'0'-6'8'15,"0"3"1"-15,0 3 9 0,0 0-13 16,0 0 1-16,0 0 1 15,0 3 1-15,0-3-10 16,0 6 1-16,0 4 6 16,0 9 1-16,-4-1-2 15,1 11 0-15,3 5-1 16,-4 1 1-16,4 8-2 16,-3-8 1-16,3 12-2 15,0 9 1-15,0-2-1 16,3 5 0-16,1 4 0 15,-1 3 0-15,1 12 0 16,-4-6 0-16,3 1-1 16,1-1 1-16,-1 3-1 0,4 3 1 15,-3 4-1-15,3 9 1 16,0-16-1-16,0 10 0 16,0-19 0-16,0 3 1 15,0 3-1-15,0 0 0 16,0-3 0-16,0 0 0 15,-3-6 0-15,-1-7 0 16,1-3 0-16,-1 1 0 16,-3-1 0-16,0-12 0 15,0 9 0-15,0 3 0 0,0-3-1 16,0-3 1-16,0-6 0 16,4 3 0-16,0 3 0 15,-1-6 0-15,1 0 0 16,-1-1 1-16,1 1-1 15,-1 0 0-15,1-10 0 16,-1-3 0-16,4-2 0 16,-3-1 0-16,3 3 0 15,0 0 0-15,0-3 0 16,0-6 1-16,4-3-1 16,-1 2 0-16,4-11 0 15,0-4 1-15,8 3-1 16,-1-6 1-16,10 3-1 15,5 0 1-15,6-3 0 16,0 0 0-16,4 0 0 16,4 0 0-16,3 4-1 0,3-1 1 15,-7-3-1-15,4 3 1 16,11 0-1-16,-1 0 1 16,1 0-1-16,3 0 0 15,3 1 0-15,-3-1 1 16,-7 0-1-16,4 0 0 15,10 3 0-15,4-3 1 16,-1 0 0-16,4 1 0 16,-3-4-1-16,-7 3 0 15,10-6 0-15,3 3 1 16,1-4-1-16,0 1 0 0,3-3 0 16,-7 3 1-16,7 0-1 15,7 3 0-15,1 0 0 16,2 0 0-16,1-3 0 15,0 3 1-15,7 3-2 16,3-3 1-16,4 6 0 16,-7 0 1-16,7 4-1 15,7-1 0-15,0 1 0 16,0 2 0-16,-7-3 0 16,7 4 0-16,-1 0 0 15,8-1 0-15,-7-6 0 16,-3 4 1-16,10-1-1 15,0-3 1-15,7 1 0 16,-11-1 0-16,8 3-1 16,3-2 0-16,4-4 0 15,-11-3 0-15,10-3-1 0,1 0 1 16,3-4-1-16,-7-5 1 16,10 2 0-16,12 1 0 15,-15 3-1-15,14-1 1 47,0 4 0-47,8-3 1 0,-8 0-1 0,11 3 0 0,6-1 0 0,-9-2 1 16,10 0-1-16,6 3 0 15,-13 0-1-15,14-1 0 16,4-2 2-16,-11 0 0 16,10 6-1-16,-3 0 0 0,-11-3 0 15,11 0 0-15,-3-4 0 16,-12-2 0-16,15 3-1 15,-3-4 0-15,-8-2 1 16,4 2 0-16,0-2 0 16,-4-1 0-16,-3 1 0 15,0 5 0-15,3-5 0 16,-14-1 1-16,4 4-1 16,0-4 0-16,-1 4 0 15,-20 6 0-15,7-3 0 16,-4 2 0-16,0 8 0 15,-18-1 0-15,-3 6 0 16,0 4 0-16,-3-1 0 16,-8 1 0-16,-7 2 0 15,-13-5 0-15,-8 6-1 16,3-7 1-16,-3 0-1 0,-10 1 1 16,-7-4 0-16,-8-6 0 15,-7 0-1-15,-3-3 1 16,-3-3-1-16,-8-4 0 15,0-5 0-15,-3-7 1 16,-4 3-1-16,-3-9 0 16,-4-10 0-16,0-6 1 15,-7-12-1-15,0-7 1 16,-3-9-1-16,-1 0 1 16,1-10 0-16,-4 1 0 0,-3-17 0 15,-1-5 0-15,1 6 0 16,-1-10 0-16,-3-9 0 15,-7 0 0-15,4-3 0 16,-1 9 0-16,-3-3 0 16,0 3 1-16,0 10-1 15,0 3 1-15,3 9-1 16,4 10 1-16,0 15-1 16,4 7 1-16,-1 5-1 15,1 1 0-15,-1 16 0 16,1-7 1-16,0 10-1 15,-1-1 0-15,-3 10-1 16,0-3 1-16,-3 3 0 16,-5 0 0-16,1-6-1 15,-3 0 1-15,-4 6 0 16,0 0 0-16,-4 6-1 0,0 1 1 16,-3 5 0-16,0 1 0 15,0-1 0-15,-4 7 0 16,0-6-1-16,-6-4 1 15,2 4 0-15,1-1 1 16,-3-2-2-16,-5 6 1 16,4 2 0-16,4-2 0 15,0 6 0-15,-4 0 0 16,-3 6 0-16,-7-6 0 16,-4 0 0-16,0 0 0 15,-7 0 0-15,-10 0 0 0,3-6 0 16,7 6 0-16,-4 0 0 15,-3 0 0-15,-3 0-1 16,-4 0 1-16,-11 6 0 16,-7-12 1-16,11 3-2 15,0-3 1-15,-3 0-1 16,-8-1 1-16,-7-2 0 16,-10-4 0-16,14 4-1 15,-4 0 1-15,-7 5 0 16,-3-8 0-1,-11 2 0 1,11-8 0-16,-4 5-1 0,-7 1 1 0,-14-1 0 16,7 4 0-16,4 2-1 15,-11-2 1-15,-11-1 0 16,4-2 0-16,4 3 0 16,-12-1 0-16,-9 4 0 15,17-4 0-15,-7 1 0 0,-11 3 0 16,-14-4 0-16,18 4 0 15,-11 0-1-15,-10 3 1 16,14 0 0-16,-8 3 0 16,-10-7 0-16,11 4 0 15,-4 3 0-15,-10-9 0 16,7 2 0-16,-1 4 1 16,-6-6-2-16,0 3 1 15,10-4 0-15,-11 7 0 0,-3 0 0 16,18 0 0-16,-7 3 0 15,-4-10 0-15,18 10 0 16,-4 0 0-16,4-6 0 16,-11 6 1-1,-67 0-1 1,25 6 0-16,32-6 0 16,13 0 0-16,8 0 0 15,-4 0 0-15,25 0 0 16,11 4 0-1,-71 5 0 1,35 0 1-16,18 1 0 16,7-4 0-16,0-6-1 15,3-3 1-15,15-3 0 0,6-4 0 16,-9 4-1 0,2 3 0-16,-6-16 0 0,10 6 0 15,-4 4 0-15,1 0 1 16,-8-4-1-16,-3-6 0 15,11 7 0-15,0-1 0 16,-1 4 0-16,-10-1 0 16,7 1 0-16,11-4 0 15,0 1 0-15,-1 2 1 16,1 4 0-16,-4 3 0 16,21-6 0-16,4 2 1 15,3 4-1-15,4 3 1 0,7 3 0 16,0 4 0-16,7-7-1 15,4 0 1-15,6 9-1 16,4-6 0-16,7 3 0 16,7-2 0-16,4-1 0 15,3 3 0-15,1 0-1 16,2 1 1-16,5-4-1 16,-4 3 0-16,6 3 0 15,1 1 1-15,0-7-1 16,3 6 0-16,1-2 0 15,3-1 0-15,0-3 0 16,-1 3 0-16,1-6 0 16,0 10 0-16,4-7 0 15,-1 6 0-15,4-2-10 16,3-4 1-16,12 6-11 16,9-6 1-16</inkml:trace>
  <inkml:trace contextRef="#ctx1" brushRef="#br1" timeOffset="-119249.717">22948 1508 0,'0'0'0,"0"0"15,0 0-15,0 0 16,0 0-16,0 0 15,0 0 1,0 0 0,0 0-1,0 0 1,0 0 0,0 0-1,0 0 1,7 0-1</inkml:trace>
  <inkml:trace contextRef="#ctx0" brushRef="#br1" timeOffset="-41375.184">27728 4365 37 0,'0'0'18'0,"-24"0"-13"15,10 3 19-15,-11 3-24 16,-10-3 0-16,-11 3 0 16,-7 1 1-16,3 5-3 15,-3 4 1-15,4-4-2 16,3 7 0-16,4 6 0 16,7 0 0-16,10-6 0 15,7-3 0-15,11 3 2 0,11 3 1 16,10 0 2-16,4 0 1 15,6 3 0-15,4 3 1 16,8-3 0-16,-8 3 0 16,-3 0-2-16,-15 7 1 15,-13-1-3-15,-15 4 0 16,-3 3-1-16,-14-4 0 16,-11-2-7-16,-7-1 0 15,-4-15-3-15,1-6 0 16</inkml:trace>
  <inkml:trace contextRef="#ctx0" brushRef="#br1" timeOffset="-40969.062">27280 4725 37 0,'4'28'18'0,"-1"-12"-19"16,-3-16 33-16,-7 6-32 15,-3-6 0-15,-4 0 0 16,-4 4 1-16,-7 2-2 16,-3-3 1-16,0 3-2 15,-4 7 1-15,4 2-1 16,3 4 0-16,4 3 0 15,3 0 0-15,8 0 0 0,6 0 1 16,8 6 1-16,6 4 0 16,8-1 2-16,3-3 1 15,-3 0 0-15,-1-2 0 16,-2-1-1-16,-12 0 1 16,-6 3-1-16,-15 0 1 15,-10 4-3-15,-11-11 0 16,-7 1-8-16,-7-3 1 15,4-9-5-15,-1-1 1 0</inkml:trace>
  <inkml:trace contextRef="#ctx0" brushRef="#br1" timeOffset="-40578.373">27721 4669 27 0,'0'3'13'0,"-7"13"-5"0,4-10 18 15,-4 3-25-15,-4 4 1 16,0 9-1-16,1 9 1 16,-8 13-3-16,1 3 1 15,-5 10 1-15,1-1 0 16,0 4-2-16,0-1 0 15,0-9-4-15,7-12 0 16,0-7-5-16,7-15 0 0</inkml:trace>
  <inkml:trace contextRef="#ctx0" brushRef="#br1" timeOffset="-40322.567">27820 4669 33 0,'4'25'16'0,"-11"19"-13"16,7-32 28-16,-4 13-31 16,-3 7 1-16,-4 5 0 15,1 4 1-15,-4 6-3 16,0 0 1-16,-1-6 0 15,1 0 1-15,0-4-7 0,4-5 1 16,-1-4-6-16,4-6 0 16</inkml:trace>
  <inkml:trace contextRef="#ctx0" brushRef="#br1" timeOffset="-40096.701">27873 5192 40 0,'4'13'20'0,"3"9"-20"0,-7-19 35 0,-4 0-35 16,1 4 0-16,3-4-1 15,0-3 1-15,0 0-4 16,0 0 0-16,3-3-8 15,1-7 1-15</inkml:trace>
  <inkml:trace contextRef="#ctx0" brushRef="#br1" timeOffset="-39783.881">28254 4807 29 0,'21'31'14'0,"-10"10"-7"0,-11-25 18 16,-4 2-23-16,-3 4 0 15,-3 7 0-15,-5 5 0 16,-2 1-3-16,-1 18 0 16,1-3 1-16,-1 0 1 0,4 4-10 15,3-14 1-15,4-5-2 16,4-4 0-16</inkml:trace>
  <inkml:trace contextRef="#ctx0" brushRef="#br1" timeOffset="-39422.585">28794 5102 36 0,'42'-4'18'0,"-17"-11"-16"16,-18 8 33-16,-4 1-35 15,-6-13 1-15,-8 7-1 16,-6-1 1-16,-12 4-1 0,-6 3 0 16,0 2 1-16,0 4 0 15,-4 10-1-15,0 9 1 16,4 15-2-16,-1 1 1 16,8 9-1-16,11 3 0 15,9 6-1-15,16-6 1 16,13-6-1-16,14-7 1 15,14-15 0-15,4-19 0 16,-3-9 1-16,-4-13 0 16,-11-7-4-16,-7-5 1 0,-10 3-8 15,-22-4 1 1</inkml:trace>
  <inkml:trace contextRef="#ctx0" brushRef="#br1" timeOffset="-38265.36">30462 4691 28 0,'0'-7'14'0,"-3"29"-10"0,-1-12 17 15,1 2-19-15,-4 7 0 16,0 9 0-16,-7 7 1 16,-4-1-4-16,-7 13 1 15,1 7 1-15,2-7 1 16,1 6-5-16,4 0 1 0,-1-12-8 16,4-9 1-16</inkml:trace>
  <inkml:trace contextRef="#ctx0" brushRef="#br1" timeOffset="-37996.112">30071 4775 40 0,'17'10'20'0,"8"-7"-15"16,-11-3 33-16,4 0-37 16,7-3 1-16,3 3 0 15,11-10 1-15,6 1-4 16,12-7 0-16,-1 7 0 0,-6 0 1 16,-1-1-5-16,-10 4 1 15,-7 3-10-15,-11 6 0 16</inkml:trace>
  <inkml:trace contextRef="#ctx0" brushRef="#br1" timeOffset="-37680.366">30459 5152 33 0,'3'-3'16'0,"22"-19"-15"15,-18 12 19-15,4-2-21 16,-1-4 1-16,1 0 1 16,-1-6 1-16,1 7-1 15,3 2 0-15,-3-3 1 16,-4 1 0-16,3 2 0 15,4 7 1-15,1 6-2 16,-1 3 0-16,0 0-8 16,3 4 1-16,-2 2-5 15,-1 3 1-15</inkml:trace>
  <inkml:trace contextRef="#ctx0" brushRef="#br1" timeOffset="-37440.008">31073 5039 28 0,'-7'41'14'0,"-32"9"-9"0,25-47 21 15,-11 16-25-15,-10 6 0 16,-1 9 0-16,1 13 1 0,0 7-5 15,3-1 0-15,4-9-6 16,7-13 1-16,0-6-2 16,10-9 1-16</inkml:trace>
  <inkml:trace contextRef="#ctx0" brushRef="#br1" timeOffset="-37276.706">30762 5089 33 0,'21'72'16'0,"-6"-31"-24"15,-8-29 34-15,0 4-36 16,0 3 0-16,-4 0-7 16,4-4 1-16</inkml:trace>
  <inkml:trace contextRef="#ctx0" brushRef="#br1" timeOffset="-36900.238">30191 5657 28 0,'-14'37'14'0,"10"-15"-10"16,4-16 24-16,-7 7-28 16,0 0 0-16,0 5 0 15,0-8 0-15,3-1-7 16,1 1 1-16,-1-7-3 16,1-3 0-16</inkml:trace>
  <inkml:trace contextRef="#ctx0" brushRef="#br1" timeOffset="-36706.277">30141 5547 29 0,'14'9'14'0,"11"1"-17"0,-14-10 25 0,-1 3-24 16,1 0 1-16,3-3-8 15,0 3 0-15,0 0 6 16,4 7 1-16</inkml:trace>
  <inkml:trace contextRef="#ctx0" brushRef="#br1" timeOffset="-36391.449">30339 5744 26 0,'-4'22'13'0,"1"-6"-15"16,3-16 22-16,0 0-21 16,0 0 1-16,3-13-1 15,4 1 1-15,0 3 0 16,1-4 0-16,2-3-1 16,1 1 0-16,-1 2 0 15,4 4 1-15,1 6 0 16,-1 3 1-16,0 6 2 0,0-3 1 15,3 6 0-15,-2 7 1 16,-5 6-1-16,1 3 1 16,-1 0-2-16,1 10 0 15,0-4-3-15,-1 10 1 16,1-4-7-16,-4-5 0 16,-7-7-5-16,-7-13 1 15</inkml:trace>
  <inkml:trace contextRef="#ctx0" brushRef="#br1" timeOffset="-35954.996">29478 6027 47 0,'0'87'23'0,"-3"-21"-31"0,-1-47 44 16,-10 19-36-16,0 9 0 15,0 3 0-15,3-3 0 16,1-9-3-16,3-20 0 0,3-11-4 15,0-14 0-15,4-15-5 16,0-6 1-16</inkml:trace>
  <inkml:trace contextRef="#ctx0" brushRef="#br1" timeOffset="-35685.277">29351 5904 28 0,'14'25'14'0,"18"13"-2"16,-21-25 20-16,3-4-28 16,3 7 1-16,1 2 3 15,17 4 0-15,4 7-10 16,0 2 1-16,-4 4 6 16,-7-10 0-16,-6 6-2 15,-12 7 0-15,-17-1-2 16,-14 4 0-16,-7 0-2 0,-4 3 0 15,-7-7-4-15,-3-5 1 16,-4-7-7-16,7-6 0 16,7-4-4-16,11-9 0 15</inkml:trace>
  <inkml:trace contextRef="#ctx0" brushRef="#br1" timeOffset="-35308.707">29672 6475 47 0,'32'9'23'0,"-4"-9"-26"15,-17-3 43-15,3-3-41 16,0 0 1-16,0-4 0 15,0-2 0-15,-3-1 0 16,-1 1 0-16,-6-4-1 16,-4 0 0-16,0 4 0 15,-4 2 0-15,-6 10 0 16,-1 4 0-16,1 5 0 16,-5 7 1-16,-2 6 2 15,3 6 0-15,3 9 0 16,4-2 0-16,4 3 0 15,3-7 1-15,7-3-2 0,7-6 1 16,7-6-7-16,7-10 1 16,4-3-10-16,-4-6 0 15</inkml:trace>
  <inkml:trace contextRef="#ctx0" brushRef="#br1" timeOffset="-34994.533">30159 6444 48 0,'-14'9'24'0,"-18"-6"-23"16,29-3 36-16,-4 0-37 16,-1-3 0-16,1 3 1 15,0 0 0-15,0 3-1 16,4 0 0-16,-1 4 1 15,8-1 0-15,-1 3 0 16,8 4 0-16,-1-1-1 16,1 4 1-16,-4 6-1 15,-3 0 0-15,-8-3-1 16,-3-4 1-16,-4 1-2 16,1 0 1-16,-1-4-6 15,1 1 0-15,-4-4-7 16,-4 1 0-16</inkml:trace>
  <inkml:trace contextRef="#ctx0" brushRef="#br1" timeOffset="-34319.002">30304 6622 47 0,'0'38'23'0,"-4"-3"-22"16,4-26 37-16,4 0-38 15,-4-2 0-15,3-1 1 16,1-3 0-16,3-6-2 16,0-3 1-16,3-4 0 15,4 1 1-15,1-7-2 16,2-3 1-16,1-3-3 16,0 4 1-16,-1 2-1 15,1 3 1-15,3 1-1 16,-7 2 1-16,0 7 0 15,-3 6 0-15,-4 10 1 16,0-1 1-16,-4-2-1 16,1-1 1-16,-4 1 0 0,0-1 0 15,0-3 0-15,0 1 1 16,0-4-1-16,0 0 1 16,3 0-1-16,1-3 0 15,3 0 0-15,0-6 0 16,0-4 0-16,4-2 0 15,-4-4 0-15,0 4 0 16,3-1 0-16,1 1 0 0,0 2 1 16,-1 4 0-16,1 6 1 15,-1 3 0-15,1 6 0 16,0 4 0-16,-4 3 0 16,0-1 0-16,-4 4-1 15,1 3 1-15,3 0-3 16,0 0 0-16,0-3-4 15,3-4 1-15,1-5-8 16,3-4 1-16,4-6-3 16,3-3 1-16</inkml:trace>
  <inkml:trace contextRef="#ctx0" brushRef="#br1" timeOffset="-34078.139">31052 6594 42 0,'10'16'21'0,"-10"-16"-28"16,-3 3 42-16,-4 0-35 0,-4 0 0 16,-7 0 1-16,1 4 0 15,-5-1-1-15,-6 0 0 16,7 4 0-16,0 2 1 16,3 7-1-16,4 0 0 15,7 0-2-15,4-4 0 16,6-2-1-16,8-7 0 15,6-6-4-15,5-6 1 16,-1-4-5-16,-4 1 0 0</inkml:trace>
  <inkml:trace contextRef="#ctx0" brushRef="#br1" timeOffset="-33162.648">31344 6594 49 0,'14'25'24'0,"-14"4"-28"15,0-26 47-15,-3 0-44 16,-8 0 1-16,-3 0 0 15,-3-3 0-15,-1 0 0 16,-3 0 0-16,3 0-1 16,0 0 0-16,4 0-1 15,0 0 0-15,7 0-1 16,0 0 0-16,7 3 1 16,4 0 0-16,3 7 0 15,0 2 0-15,3 4 2 16,1 0 0-16,0-1 0 15,-4 1 0-15,0 0 0 16,-4-4 0-16,-3-2 0 16,-7 2 0-16,0 4 0 15,-11 0 0-15,4 5 0 0,0-5 0 16,0 0-1-16,0-4 1 16,0 1 0-16,3-7 0 15,1 4 0-15,3-4 0 16,3 0 0-16,1-6 0 15,3 3 0-15,3 0 1 16,-3-3-1-16,4 0 1 16,3 0 0-16,0-3 0 15,3 3 1-15,4-6 1 0,4 3-1 16,0-3 0-16,-1-1 0 16,1-2 0-16,3 3-1 15,-3-4 1-15,-4 1-2 16,0-1 0-16,0 4 0 15,0-3 1-15,0 2-1 16,0 1 1-16,1-3-1 16,-1 3 0-16,0 2-3 15,-4 4 1-15,1 0-12 16,-4 4 0-16</inkml:trace>
  <inkml:trace contextRef="#ctx0" brushRef="#br1" timeOffset="-21333.24">32145 5679 30 0,'134'-41'15'0,"21"-44"-15"0,-123 51 16 16,10-10-17-16,-3-25 0 0,-7-19 0 15,-14-12 1-15,-18-13 0 16,-18-10 1-16,-17-5-2 16,-29-13 1-16,-17 3-2 15,-25 0 1-15,-24 12-2 16,-4 10 1-16,-25 13-1 15,-14 21 1-15,0 26-1 16,-10 18 1-16,6 32 1 16,-3 9 1-16,1 25 1 15,6 19 1-15,3 16 0 16,8 28 1-16,7 9-1 16,0 23 1-16,17 18-1 15,11 12 1-15,11 26-1 16,17 3 1-16,18 9-4 15,28 4 1-15,21-7-2 16,29-9 0-16,20-10-1 16,22-3 0-16,39-9-3 15,27-16 1-15,19-9 0 16,31-1 0-16,25-11 2 0,11-7 0 16,20-13 3-16,4-12 0 15,8-16 3-15,-5-19 0 16,5-15 2-16,2-23 0 15,-20-24 1-15,-7-19 1 16,-11-22-3-16,-25-26 0 16,-10-15-1-16,-15-28 0 15,-28-25 0-15,-27-10 0 16,-29-37-2-16,-39-19 0 0,-28-19 0 16,-39-19 0-16,-46-18-1 15,-25 2 0-15,-41 4 0 16,-22-6 1-16,-29 12-2 15,-16 9 0-15,-19 35-9 16,-17 34 1-16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4-28T02:18:19.766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context xml:id="ctx1">
      <inkml:inkSource xml:id="inkSrc127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04-28T02:20:06.497"/>
    </inkml:context>
    <inkml:brush xml:id="br2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9596 2251 43 0,'17'-3'21'0,"-6"12"-17"0,-8-5 21 15,-3 5-22-15,0 16 0 16,0 0 2-16,-3 6 1 16,-4 20-7-16,-4-4 0 15,-3 12 4-15,-4 4 1 16,1 0-2-16,3 3 1 0,-8-4-3 16,8-5 1-16,0-10-2 15,4-10 1-15,-4-8-5 16,-1-14 1-16,1-15-5 15,0-6 0-15,0-13-6 16,-7-9 1-16</inkml:trace>
  <inkml:trace contextRef="#ctx0" brushRef="#br0" timeOffset="299.115">9137 2333 35 0,'0'6'17'0,"7"-6"-9"0,-7 0 26 16,0 0-29-16,0 0 1 16,0 0 2-16,0 0 1 15,7 0-12-15,11 0 1 16,6 0 6-16,12 0 1 15,6-9-3-15,18-1 1 16,14-12-3-16,14 0 0 16,4-9 0-16,0-1 0 15,-4-8-6-15,-7 8 1 16,-10 7-12-16,-22 10 1 0</inkml:trace>
  <inkml:trace contextRef="#ctx0" brushRef="#br0" timeOffset="660.879">9737 2866 35 0,'3'34'17'0,"1"-15"-11"16,-1-19 17-16,-3 0-22 16,0 3 0-16,0-3-1 15,4-9 1-15,3-4-1 16,3-12 0-16,1 6 1 0,0-9 0 16,-1 3-1-16,4-3 1 15,0 3 0-15,1 9 1 16,-1 3-1-16,0 1 0 15,0 6 0-15,3 3 1 16,5 3-2-16,-5 6 1 16,1 0-4-16,0 3 0 15,3 1-9-15,-4-7 0 16</inkml:trace>
  <inkml:trace contextRef="#ctx0" brushRef="#br0" timeOffset="950.547">10414 2662 37 0,'4'28'18'0,"-36"22"-13"15,21-40 26-15,-6 9-28 16,-8 9 0-16,0 0 1 15,-7 16 0-15,1 6-6 16,-1 3 1-16,4 1 3 16,3-7 0-16,4-10-5 15,3-5 0-15,8-14-4 16,6-18 0-16,4-15-7 16,0-10 1-16</inkml:trace>
  <inkml:trace contextRef="#ctx0" brushRef="#br0" timeOffset="1098.046">10111 2643 43 0,'7'6'21'0,"14"54"-18"0,-14-38 38 15,0 6-40-15,0 10 0 16,0-4 0-16,0 1 0 16,0-1-5-16,0-15 0 15,0-3-8-15,0-13 0 0,-10-6-2 16,3-4 0-16</inkml:trace>
  <inkml:trace contextRef="#ctx0" brushRef="#br0" timeOffset="1518.351">11585 2690 40 0,'-10'-3'20'0,"-15"6"-22"0,14-3 38 16,-3 0-35-16,-3 6 0 16,-1-6 1-16,-7 4 0 15,4 8-2-15,0 1 0 16,-4 5 2-16,11 4 0 16,0 10-1-16,3-4 1 15,1 3-3-15,3-6 0 0,3 4-1 16,4-11 0-1,7-11-1-15,4-10 0 0,7-1-5 16,-4 4 0-16,7-18-4 16,-4-4 1-16</inkml:trace>
  <inkml:trace contextRef="#ctx0" brushRef="#br0" timeOffset="1846.431">11550 2803 31 0,'14'28'15'0,"-3"19"-6"16,-8-37 22-16,1 2-30 15,3-2 0-15,0-7 1 16,0 3 0-16,0-6-3 16,4 0 1-16,-1-6 1 15,1-7 0-15,3-9-1 0,0 0 0 16,0 4 0-16,-3-8 1 15,3 8-1-15,0-4 0 16,0 9 1-16,4 4 1 16,-1 9 0-16,1 3 1 15,-1 9-1-15,1 10 1 16,-7 3-1-16,-1 1 0 16,8-8-4-16,0 4 1 15,-1 0-7-15,8-12 1 16,-4-10-7-16,-3 0 0 15</inkml:trace>
  <inkml:trace contextRef="#ctx0" brushRef="#br0" timeOffset="2281.497">13515 2593 31 0,'-4'-13'15'0,"8"13"-6"0,-4-6 21 16,-7 3-28-16,-4-6 0 15,-3 2 3 1,-7 4 0-16,-4-3-6 0,-6 6 0 16,2 6 4-16,1-3 1 15,0 13-2-15,3 0 1 16,1 12-2-16,2 0 0 16,1 7-1-16,7-1 0 15,7 4-2-15,7-4 1 16,7-6-1-16,7-2 0 0,7-17 0 15,8-9 0-15,-1-9-2 16,0-10 1-16,0 3-9 16,-3-3 1-16,-11-12-2 15,-3-1 1-15</inkml:trace>
  <inkml:trace contextRef="#ctx0" brushRef="#br0" timeOffset="2639.824">13547 2687 47 0,'7'25'23'0,"10"28"-26"16,-6-46 48-16,-4-1-45 15,0 0 0-15,4-3-1 16,-1 4 1-16,1-7 0 0,-1 0 0 15,5-7 0-15,2 4 0 16,1 3 0-16,-4 0 0 16,4 0 0-16,-4 3 0 15,0 7 0-15,0-1 1 16,0 1-1-16,0 2 0 16,0-2-1-16,0-1 1 15,0-9-1-15,1 3 1 16,-1-6-1-16,0-3 1 15,0-4-2-15,0-2 0 16,0-1-3-16,0-6 0 0,-7 1-9 16,-7-1 1-16</inkml:trace>
  <inkml:trace contextRef="#ctx0" brushRef="#br0" timeOffset="3106.547">14048 2712 29 0,'7'28'14'0,"-4"-3"-5"0,1-15 16 16,-4 2-25-1,0 4 0-15,0 0 0 0,0-4 1 16,0-2-2-16,0-4 1 16,0-3 0-16,0-3 1 15,3-9-1-15,1-7 1 16,-1-3-1-16,1 0 1 15,3-9 0-15,3 0 0 0,1 6-1 16,3 0 1 0,0 3 0-16,0 7 0 0,1 8 0 15,2 11 0-15,4 12 0 16,0-1 1-16,1 7-1 16,-5 4 0-16,1-4-2 15,0 3 1-15,3-9-7 16,3 0 0-16,-2-4-5 15,-1-5 1-15</inkml:trace>
  <inkml:trace contextRef="#ctx0" brushRef="#br0" timeOffset="3288.837">14982 2910 56 0,'18'28'28'0,"-11"-31"-40"0,-7 3 55 16,0 0-50-16,0 0 1 15,-7-7-22-15,-3-8 0 16</inkml:trace>
  <inkml:trace contextRef="#ctx0" brushRef="#br0" timeOffset="5090.333">15113 2402 45 0,'0'12'22'0,"-4"1"-8"16,4-10 23-16,-3 3-34 15,-1-3 0-15,1 4 1 16,-1-4 0-16,4 3-6 16,0-6 0-16,7-6-2 15,4-7 0-15,-4-6-13 16,-7 13 1-16</inkml:trace>
  <inkml:trace contextRef="#ctx0" brushRef="#br0" timeOffset="5900.31">16817 1938 60 0,'14'-7'30'0,"0"4"-32"15,-14 3 48 1,-25 19-43 0,-10 6 0-16,-11-3 0 0,-10 9 0 15,-15-2-4-15,1 5 0 16,6-12 2-16,-3 9 1 16,0-2-4-16,4-1 1 15,6 0-2-15,11 3 1 16,11-12-1-16,10 3 1 15,11-6-1-15,14 0 0 16,14-7 2-16,15 0 0 16,2-9 1-16,12 3 0 15,3 4 0-15,3 2 0 16,-10 10 0-16,-11 6 0 0,-14 3 0 16,-17 10 0-1,-15 12-1-15,-3-6 1 0,-7 0-1 16,-15 3 1-16,-6-3 0 15,-4-7 0-15,0 4 0 16,-7-13 0-16,4 7 0 16,-1-4 1-16,4 10-1 15,11-3 1-15,7-4 0 16,6 1 0-16,8 2 1 16,7-2 1-16,7-7-1 15,4 0 1-15,6-6 0 16,15-3 0-16,13-6-1 15,8-1 0-15,11-6-2 16,10-3 1-16,0-12-6 16,0 3 0-16,-11-10-14 0,-3 4 1 15</inkml:trace>
  <inkml:trace contextRef="#ctx0" brushRef="#br0" timeOffset="6129.818">16662 2712 59 0,'-7'50'29'0,"-15"4"-33"0,15-29 42 0,-3 0-38 16,-1 9 0-16,1 1-9 15,-1 2 1-15,1-12-3 16,-1-6 0-16</inkml:trace>
  <inkml:trace contextRef="#ctx0" brushRef="#br0" timeOffset="6693.736">15508 3816 47 0,'4'31'23'0,"3"1"-17"0,-7-20 33 0,0-2-38 16,0 5 1-16,-4 1-1 15,1 0 1-15,-1-1-3 16,1-5 0-16,3-10 1 16,0 0 0-16,3-10-1 15,4-5 1-15,0-4-1 16,4-6 1-16,3-7-1 16,4-2 1-16,-1 2 0 15,1 11 1-15,-1-8-1 16,1 14 1-16,0-4-1 15,-1 9 1-15,-2 7 0 16,-5 6 0-16,1 7-1 16,-4 9 1-16,0 3-1 15,-4 0 1-15,1-1-2 16,-1 1 0-16,1-3-5 16,3 3 0-16,4-9-9 0,-1-4 0 15</inkml:trace>
  <inkml:trace contextRef="#ctx0" brushRef="#br0" timeOffset="7010.699">16073 3694 56 0,'7'0'28'0,"10"6"-29"16,-10-6 46-16,4 0-44 16,3 0 0-16,4-3 0 15,3-4 0-15,4 1-2 16,-4 0 1-16,0 6-3 15,0-6 1-15,-3 2-8 16,-4 4 0-16,-7-6-7 16,-11 12 1-16</inkml:trace>
  <inkml:trace contextRef="#ctx0" brushRef="#br0" timeOffset="7191.067">16104 3866 45 0,'0'19'22'0,"14"0"-15"0,-7-13 37 16,4-3-44-16,3 6 1 16,4-2 0-16,3-1 0 15,0-3-2 1,0 0 1-16,8-3-6 0,2-3 0 16,1 0-9-16,0 0 0 15</inkml:trace>
  <inkml:trace contextRef="#ctx0" brushRef="#br0" timeOffset="7987.952">16238 1464 27 0,'4'-6'13'0,"10"21"-11"0,-10-15 11 16,-1 0-14-16,4 10 1 15,-3-4-14-15,-1 4 1 0</inkml:trace>
  <inkml:trace contextRef="#ctx0" brushRef="#br0" timeOffset="10779.932">16683 3615 44 0,'-4'22'22'0,"8"9"-16"0,-4-21 22 0,0 15-26 16,0 13 1-16,-4-4 0 15,1 7 0-15,-4 9-4 16,0-6 0-16,-4-6 0 16,4-1 1-16,0-5-14 15,3-17 1-15</inkml:trace>
  <inkml:trace contextRef="#ctx0" brushRef="#br0" timeOffset="11529.248">16161 1646 44 0,'-7'12'22'0,"-18"17"-22"16,18-20 30-16,-4 0-28 15,1 1 0-15,-4-7-1 16,0 3 1-16,-4-6-3 15,4-3 0-15,0-3 2 16,3-4 0-16,1-5-1 16,2 2 1-16,5-9-1 0,3 3 0 15,3-2 0-15,8-1 0 16,3 3 0-16,7 6 0 16,4-2-1-1,0 21 0-15,3 3 0 0,0 10 0 16,-3 0 0-16,0 0 1 15,-8 9-1-15,4 3 1 16,1-9 0-16,6 0 1 16,0-3 0-16,4 0 0 15,3-7 0-15,0 1 1 16,8-4-1-16,-5-9 0 16,-6-9 0-16,-4-13 0 15,-6 0 0-15,-12 3 1 0,-6-6-2 16,-11-3 1-16,-15-4 0 15,-9 11 1-15,-8-1-3 16,-3 9 1-16,3 13-9 16,7 0 0-16,-3 9-5 15,-1 1 0-15</inkml:trace>
  <inkml:trace contextRef="#ctx0" brushRef="#br0" timeOffset="13286.143">18108 2082 24 0,'7'-3'12'0,"7"-13"-7"16,-7 10 13-16,-3 3-13 15,-1-4 1-15,-3 7 2 16,0 0 0-16,4-3-9 16,-4 3 0-16,-4 0 8 0,-3 10 0 15,0 2-2-15,-7 19 0 16,-7-2-2-16,-4 5 0 15,-3 10-1-15,7-9 0 16,-7 2-4-16,-1 7 1 16,1-9-5-16,0 2 1 15,7-15-10-15,3 3 1 16</inkml:trace>
  <inkml:trace contextRef="#ctx0" brushRef="#br0" timeOffset="13526.59">17851 2044 39 0,'14'25'19'0,"10"38"-14"15,-13-44 26-15,-4 3-30 16,4 9 0-16,10 4-1 15,0 2 1-15,7-2-2 16,-3 5 0-16,3 1-1 16,-3-16 0-16,-1 4-10 15,-6-11 0-15</inkml:trace>
  <inkml:trace contextRef="#ctx0" brushRef="#br0" timeOffset="14006.819">18232 1655 44 0,'14'25'22'0,"3"44"-24"0,-13-59 35 0,-1-1-33 16,1 7 0-16,-4-7 0 15,0 1 0-15,0-1-1 16,0 1 1-16,0-10 0 16,0 0 0-16,0 0-1 15,3-10 1-15,4-6 0 16,1-9 0-16,2 3 0 15,4 4 0-15,0-8 0 16,0-2 0-16,4 3 0 16,0-3 0-16,-4 6 0 15,0 9 1-15,0-2 0 16,4 12 1-16,-8-4-1 16,1 17 1-16,-4 5 0 15,0 1 0-15,0 12-1 16,-3-3 1-16,-1 4-2 0,-3-1 1 15,0 6-5-15,4 1 0 16,-4-16-10-16,0 0 1 16</inkml:trace>
  <inkml:trace contextRef="#ctx0" brushRef="#br0" timeOffset="14471.957">17357 2759 43 0,'0'13'21'0,"0"-13"-13"15,0 0 30-15,0 3-35 16,3 0 0-16,-3 3 2 0,4-6 1 15,3 3-6-15,0 4 1 16,10-7 5-16,15 0 0 16,18 0-2-16,13-7 0 15,18 4-1-15,7-19 1 16,22 0-4-16,13-9 1 16,-10 3-4-16,-14-4 0 15,-7 17-5-15,-18-1 1 16,-14 13-13-16,-14 12 1 15</inkml:trace>
  <inkml:trace contextRef="#ctx0" brushRef="#br0" timeOffset="15206.885">17279 3587 35 0,'-3'28'17'0,"3"25"-8"0,0-43 16 0,0 9-24 16,0 6 1-16,0-6 0 15,-4-7 1-15,0 4-4 16,1 0 0-16,3-16 2 15,0 0 1-15,3-10-1 16,1-2 0-16,3-7-1 16,4-3 1-16,3-6-1 15,3-4 0-15,-2-2 0 16,-1 2 1-16,0 7-1 16,0 0 1-16,0 10 0 15,0 2 0-15,-3 4 0 16,-1 2 1-16,4 14-1 15,-3-4 1-15,-4 9-1 0,0 7 1 16,-3 6 0 0,3 3 0-16,-4 1-1 15,-3 14 1-15,0-5-1 0,0 0 1 32,0-4-3-32,4-6 1 0,-1-2-8 0,4-11 0 15,0-5-8-15,7-10 1 16</inkml:trace>
  <inkml:trace contextRef="#ctx0" brushRef="#br0" timeOffset="16182.587">18274 3220 40 0,'0'-6'20'0,"3"18"-11"0,-3-12 30 15,0 0-36-15,0 0 1 16,-3 7 0-16,-4 8 0 15,-4-5-6-15,1 2 1 16,-1 1 3-16,1-4 1 16,-1 1-3-16,0-1 1 15,4 0-1-15,0 1 1 0,4-7-1 16,-1 6 0-16,8 4 0 16,6 6 0-16,4 3-1 15,11-4 1-15,3 4 0 16,1-3 1-16,-5 6-1 15,-6 4 0-15,-4-7 0 16,-7 9 0-16,-7-3-1 16,-11 7 0-16,-6-10-4 15,-4 3 0-15,-4-12-9 16,0-7 0 0,1 0-1-16,-1-9 0 0</inkml:trace>
  <inkml:trace contextRef="#ctx0" brushRef="#br0" timeOffset="16454.125">18292 3283 61 0,'7'3'30'0,"24"-12"-39"0,-17-7 63 16,4 3-52-16,7-2 0 15,-1-4 0-15,8-9 0 16,4 2-7-16,-5 8 1 0,-3-4-8 16,-3 6 1-16,-11 4-7 15,0 8 1-15</inkml:trace>
  <inkml:trace contextRef="#ctx0" brushRef="#br0" timeOffset="16948.755">18750 2982 46 0,'7'25'23'0,"0"12"-24"0,-7-30 37 16,0 5-35-16,0 4 0 15,-3 3 0-15,-4 0 0 16,0-4-2-16,0-5 0 15,0-1 1-15,3 0 0 16,0-5-1-16,1-4 0 16,3-4 0-16,3-5 1 15,5-7-2-15,-1 1 1 16,3-7-2-16,4-3 1 0,4 0-1 16,0 3 1-16,3 0 0 15,-4 6 0-15,1 3 2 16,0 1 0-16,-1 3 2 15,1-1 0-15,0 10 1 16,-1 10 0-16,-3 8 0 16,0 4 1-16,-3 3-1 15,0 0 0-15,-1 1-5 16,-3-8 1-16,0-2-11 16,-3-3 0-16,-4-4-2 15,-4-3 0-15</inkml:trace>
  <inkml:trace contextRef="#ctx0" brushRef="#br0" timeOffset="17821.453">19741 3411 53 0,'-7'10'26'0,"7"5"-9"16,4-15 26-16,-4 10-39 16,3-7 0-16,5 3 0 15,-5-3 1-15,8 1-8 16,-1-1 0-16,4 0-5 0,0 0 1 16,4-3-12-16,0 3 0 15</inkml:trace>
  <inkml:trace contextRef="#ctx0" brushRef="#br0" timeOffset="21092.588">16824 4775 20 0,'4'16'10'0,"3"-6"-4"0,-4-7 11 15,-3 3-17-15,0 0 1 16,0 7 0-16,0-1 1 16,0 7-1-16,0 6 0 15,0 0 1-15,-3 10 0 16,-1 9 0-16,-3 6 0 15,0 13 0-15,0 6 1 16,3 12-1-16,1-3 0 16,-4 10 0-16,-4 6 0 0,1 7-1 15,3 15 1-15,-4 6-1 16,-3 25 0-16,3 1-1 16,4 15 1-16,0 12-1 15,4 14 0-15,-1 11 0 16,1 17 0-16,-1-7 0 15,1 12 0-15,3 7 0 16,-8 0 0-16,5 13 0 16,-4-1 0-16,0 1 0 15,-4-1 0-15,-3 4 0 16,0-4 1-16,0 13-1 16,0 10 0-16,0-4 0 15,3 13 1-15,4-7 0 16,4 10 1-16,-1-9 0 15,0 18 0-15,4-6 0 16,0 6 0-16,0-2-1 0,-3-7 1 16,3 12-1-16,-4-3 0 15,4 10-1-15,-3-9 1 16,3 8-1-16,-4-2 0 16,1 3 0-16,3-7 0 15,-4-2 0-15,1-20 1 31,-8 123-1-31,1-53 0 16,-1-48 0-16,-3-37 0 0,3-22 0 16,4-29 1-16,-3-27-1 15,-1-26 0-15,4-28 0 16,0-18 0-16,0-13-3 16,3-16 0-16,-6-10-9 15,3-11 0-15,0-14-1 16,3-9 0-16</inkml:trace>
  <inkml:trace contextRef="#ctx0" brushRef="#br0" timeOffset="22294.023">6361 4311 35 0,'7'22'17'0,"-7"28"-14"0,3-40 18 0,-3 6-20 16,0 5 0-16,0 11 0 15,-3-4 1-15,-4 7-3 16,-4 2 1-16,0 7 0 15,1-13 0-15,-1 1-1 16,1-13 0-16,-1-1-3 16,1-8 1-16,2-4-7 15,5-6 1-15,-4-9-1 16,7-7 1-16</inkml:trace>
  <inkml:trace contextRef="#ctx0" brushRef="#br0" timeOffset="22788.078">6181 4267 27 0,'0'-3'13'0,"7"-3"-4"0,-7 6 26 16,3 0-30-16,4 0 0 16,0 0 2-16,4 0 1 15,0-6-10-15,-1 3 1 16,4-7 6-16,11-2 1 15,-4-1-2-15,0-3 0 16,11 4-1-16,7-1 0 16,7 4 0-16,-8 0 0 15,-2 9-1-15,-8 9 1 16,-7 3-2-16,-3 7 0 0,-8-3-1 16,-10 12 0-16,-7 7-1 15,-3-4 0-15,-4-3-2 16,-8 4 1-16,5-10-1 15,-1-4 1-15,4 4-1 16,3-12 1-16,4-1 0 16,4-3 0-16,3-2 1 15,7-8 0-15,4 4 1 16,6 0 0-16,4 4 0 16,1 8 1-16,2 4 0 15,-6 6 0-15,3 0-1 16,-7 9 1-16,4 7-1 15,-4-7 1-15,0 0-1 16,-3-2 0-16,-1-4-2 16,1 0 0-16,-1-10-8 15,-3 1 0-15,4-10-6 16,-8 4 1-16</inkml:trace>
  <inkml:trace contextRef="#ctx0" brushRef="#br0" timeOffset="23194.901">7063 4368 46 0,'-7'9'23'0,"0"-31"-24"16,3 16 38-1,-3 0-37-15,-7 3 0 0,-4-4 1 16,1 10 0-16,-1 4-1 16,0 5 0-16,-6 1 1 15,2 6 0-15,-2 6-3 16,3 3 0-16,3 6-1 15,11-12 1-15,7 3-1 16,7-3 1-16,3-3-1 16,5-13 0-16,2-2 3 15,8-11 0-15,0-5-1 0,3-13 1 16,-7 3-3 0,0-3 1-16,-3-13-9 0,-11 7 1 15</inkml:trace>
  <inkml:trace contextRef="#ctx0" brushRef="#br0" timeOffset="23585.455">7521 4236 58 0,'4'-6'29'0,"-15"-4"-39"15,11 10 54-15,-10 0-44 16,3 4 1-16,-8 2 0 16,-2 6 0-16,-8 4-1 15,-3 9 0-15,-4 3 1 16,4 1 0-16,0 8 0 15,7 7 0-15,-1-3 0 16,12 0 0-16,3-7 0 16,10-3 1-16,11-2-2 15,8-20 1-15,16-6-1 16,-2-3 1-16,9-3-5 16,-2-13 1-16,-4 4-11 15,-8-1 0-15,-6 4-3 0,-4 6 1 16</inkml:trace>
  <inkml:trace contextRef="#ctx0" brushRef="#br0" timeOffset="24005.092">6251 5108 48 0,'14'3'24'0,"18"-3"-21"15,-18-3 44-15,0 0-42 16,7 0 1-16,18-1 2 16,11-2 0-16,-1-3-10 15,22-4 0-15,-1-6 6 16,8 7 1-16,17-1-3 16,18-2 0-16,10-4-1 15,-6-3 0-15,6 6-1 0,-10 7 0 16,-3-4-2-16,-12 7 1 15,-13 6-6-15,-14 3 0 16,-19-3-13-16,-20 6 0 16</inkml:trace>
  <inkml:trace contextRef="#ctx0" brushRef="#br0" timeOffset="25162.353">9035 3785 41 0,'0'12'20'0,"-7"4"-13"16,3-10 19-16,-3 3-26 15,-7 1 1-15,-4 9 0 16,-6 6 0-16,-5 6-1 16,-9 4 0-16,-5 8 1 15,1 11 1-15,-4 15-1 0,4 22 1 16,6-7-1-16,5 14 1 15,6-4-1 1,11-16 0-16,3-9 0 0,8-13 0 16,13-12-3-16,15-19 1 15,0 1-13-15,10-14 1 16</inkml:trace>
  <inkml:trace contextRef="#ctx0" brushRef="#br0" timeOffset="26001.996">9063 4456 39 0,'3'25'19'0,"-3"15"-15"16,0-27 24-16,-3 0-27 15,-4-1 1-15,0 7 0 16,-4 3 0-16,8-6-3 15,-8-1 0-15,4-2 1 0,0-7 1 16,3-6-2-16,1-13 1 16,3 4-2-16,0-10 0 15,0-6 0-15,-4-6 0 16,4-1-2-16,-3 1 0 16,-1-13-1-16,1 7 1 15,-1 2 0-15,4 1 1 16,0 5 0-16,0 4 0 15,0 6 3-15,0 4 1 16,0-1 2-16,4 4 1 16,3 2 0-16,0 1 1 0,3 2 1 15,5-2 0-15,-1 6 0 16,3-7 1-16,1 4-2 16,7 0 0-16,3-3-1 15,4 5 1-15,-1-2-2 16,1 3 1-16,-7 6-2 15,-4 0 1-15,-10 7-2 16,-8 8 1-16,-6 1-2 16,-8 6 1-16,-7 13-1 15,-6-3 0-15,3-4-1 16,-4-3 0-16,-3 0 0 16,-1-6 0-16,5-3-1 15,3-3 1-15,3-7 0 16,7-3 0-16,4-2 0 15,7-4 0-15,7 0 0 0,7 0 1 16,1 0 0-16,-1 0 0 16,3 6 1-16,1 3 1 15,0 1-1-15,-4 5 0 16,0 4 0-16,-4 0 0 16,-3 0-1-16,4 0 1 15,-7 6-1-15,6-6 0 16,-3-1-3-16,4 7 1 15,10-12-14 1,7-4 0 0</inkml:trace>
  <inkml:trace contextRef="#ctx0" brushRef="#br0" timeOffset="26691.923">9571 4581 46 0,'7'16'23'0,"-21"-16"-18"16,7 0 28-16,-7 3-33 15,0-3 0-15,-4 6 1 16,-3-3 1-16,0 4-2 16,3 2 0-16,4 0 1 15,0 7 1-15,3-13-1 16,1 7 0-16,6-4-1 15,4-3 1-15,7-3-1 16,7 0 0-16,-3-3-1 0,6-3 1 16,1-4-1-16,0-2 1 15,-1 2-2-15,1 4 1 16,0-3 0-16,-4 5 0 16,-4 1-1-16,1 3 1 15,-1 0 0-15,-2 0 1 16,-5 3 0-16,1 7 0 15,-4 2 0-15,0 4 1 16,3-7-1-16,1 4 1 16,-1-1-1-16,4 1 1 15,0-4 0-15,4-2 0 0,3-4-1 16,4-3 1-16,3-3-2 16,7-10 1-16,4-9-2 15,-1 7 0-15,5-14 0 16,-4-8 0-16,-1-13 0 15,-3-7 0-15,1-15 0 16,-8-13 1-16,-7 16 0 16,-3 0 1-16,-8 0-1 15,-3 16 1-15,-7 9-1 16,-4 6 0-16,1 10 1 16,-4 9 0-16,-4 7 0 15,-7 12 1-15,1 12-1 16,-1 7 1-16,4 25-1 15,0 6 0-15,7 35 0 16,3 0 1-16,7-1 0 16,4-2 0-16,0-10-1 0,4-16 1 15,3-9-1-15,4-15 0 16,-1-13-7-16,4-4 1 16,-7-18-7-16,-3-9 1 15</inkml:trace>
  <inkml:trace contextRef="#ctx0" brushRef="#br0" timeOffset="26920.232">9666 4452 41 0,'4'10'20'0,"27"-10"-13"15,-20 0 34-15,7 0-39 16,6 0 1-16,5 0 0 15,2 0 0-15,1 0-5 16,0-6 1-16,-4 6 1 16,4 0 1-16,-4 0-7 15,-3 0 1-15,-4 0-10 16,0 0 1-16</inkml:trace>
  <inkml:trace contextRef="#ctx0" brushRef="#br0" timeOffset="27085.48">10118 4584 38 0,'0'25'19'0,"-4"-25"-17"0,4 7 25 15,0 5-28 1,0-3 0-16,0 4-2 0,0-13 1 16,0 0-4-16,0-6 0 15,4-4-5-15,-4-2 1 16</inkml:trace>
  <inkml:trace contextRef="#ctx0" brushRef="#br0" timeOffset="27487.633">10160 4481 34 0,'0'3'17'15,"11"-3"-19"-15,-4 0 30 0,0 0-28 16,0 0 1 15,3 0-1-31,-3 6 0 0,4-6-3 0,3 6 1 0,4-3-2 16,-1 1 0-16,5-4 0 15,-8 0 0-15,7-4 2 16,-4 4 0-16,-2-3 4 16,-1 0 1-16,-4 0 1 15,1 3 1-15,-11 0 0 16,0 0 1-16,-4 0-2 15,-3 3 0-15,-3 3-3 16,-1 4 1-16,1 2-1 16,-5 4 0-16,5 0-2 15,-1-4 1-15,4 10-1 0,7-3 0 16,4-3-1-16,3-7 1 16,3-6-1-16,8-9 0 15,-4 0 1-15,0-4 0 16,0-5-4-16,-3-4 1 15,-4 0-6-15,0 3 1 16</inkml:trace>
  <inkml:trace contextRef="#ctx0" brushRef="#br0" timeOffset="27874.051">10989 3916 46 0,'-3'28'23'0,"6"29"-22"0,-3-41 42 15,-3 9-42 1,6 12 1-16,1 7 0 0,-1 22 0 16,4-6-4-16,-3-4 1 15,3-3-1-15,-4-6 0 16,1-9-8-16,-4-7 1 15,3-15-6-15,1-7 1 16</inkml:trace>
  <inkml:trace contextRef="#ctx0" brushRef="#br0" timeOffset="28261.665">10922 4493 46 0,'14'22'23'0,"21"0"-24"0,-24-16 41 16,3 4-38-16,11-7 1 0,7 3 1 15,6 0 1-15,5-2-6 16,-5-4 1-16,-6 0 2 16,-4-7 1-16,-6-2-2 15,-1-4 1-15,0 4-2 16,0-10 0-16,-3 3-1 15,-4 7 1-15,-4-7-2 16,-6 7 1-16,-8 0-3 16,1 5 1-16,-1 4-2 15,-3 10 1-15,-3-1-1 16,-1 4 1-16,1 2 1 0,-1 4 0 16,4-3 2-16,3 3 0 15,4-7 1-15,4 4 1 16,3 0-1-16,0-4 0 15,7-2-5-15,11-7 0 16,7-3-7-16,10-6 0 16</inkml:trace>
  <inkml:trace contextRef="#ctx0" brushRef="#br0" timeOffset="28599.924">11772 4387 25 0,'0'-4'12'0,"-17"30"-6"0,10-23 14 0,-8 3-18 15,-2-3 1-15,-4 3 0 16,-4 4 0-16,0-4-4 16,4 0 0-16,0 7 3 15,3-4 0-15,4 1-1 16,4-1 0-16,6 4-1 16,4-4 1-16,7 4-1 15,4-1 1-15,6 4 0 16,4-10 0-16,4 3 0 15,-4-5 0-15,-3 2 1 16,-7 0 0 0,-1 7-1-16,-6 2 0 0,-8 4-1 15,-3 0 0-15,0-6-2 16,0-1 1-16,0-3-2 16,3 1 0-16,1-4-2 15,3-6 1-15,3-3-5 0,8-3 0 16,3-1-1-16,0-5 0 15</inkml:trace>
  <inkml:trace contextRef="#ctx0" brushRef="#br0" timeOffset="28870.367">12160 3941 25 0,'25'-56'12'0,"-14"-13"-2"0,-8 56 24 0,-3 4-32 16,0-10 0-16,-3 10 2 15,-5 9 0-15,-6 9-5 16,-3 10 1-16,-8 9 2 16,-3 16 1-16,-7 6-1 15,3 10 0-15,0 9-2 16,4 12 1-16,7-2-1 16,7-13 1-16,-1-4-2 15,8-8 0-15,-3-11-2 16,10-5 0-16,7-16-7 15,-4-9 1-15,1-7-4 16,-4-6 0-16</inkml:trace>
  <inkml:trace contextRef="#ctx0" brushRef="#br0" timeOffset="29084.309">11748 4327 44 0,'28'22'22'0,"25"-6"-28"0,-43-23 42 31,43-15-38-31,11 0 0 16,-8-3-12-16,-3-3 1 15,0-13 9-15,-11 1 0 16</inkml:trace>
  <inkml:trace contextRef="#ctx0" brushRef="#br0" timeOffset="29320.249">12231 3637 31 0,'3'72'15'0,"36"35"-4"15,-25-82 22-15,7 19-28 16,4 9 0-16,3 7 1 16,8 12 1-16,6 6-10 15,-10 7 0-15,-8-7 4 32,-13 7 0-32,-7 3-10 0,-19-7 0 15,-16 4-5-15,-12-19 0 0</inkml:trace>
  <inkml:trace contextRef="#ctx0" brushRef="#br0" timeOffset="30429.626">23107 3882 40 0,'3'0'20'0,"8"19"-8"16,-7-10 20-16,-1 0-29 15,1 10 1-15,-1 6 1 16,1 0 0-16,-1 19-7 15,-3 13 1-15,0 18 4 16,-3 13 0-16,-1 3-2 16,1 9 0-16,-1 0-3 15,1 1 1-15,-1-23-6 16,1-12 1-16,3-16-10 16,3-15 1-16</inkml:trace>
  <inkml:trace contextRef="#ctx0" brushRef="#br0" timeOffset="31541.301">23989 4198 49 0,'3'-12'24'0,"-6"6"-20"0,6-1 37 15,-3 4-41-15,-7-3 1 16,-7 0 0-16,-14 3 1 15,0 6-2-15,-7 9 0 16,-4 4 1-16,0-4 1 0,-3 14-1 16,-1 8 0-16,1 4-2 15,3 12 1-15,7 0-2 16,11 10 1-16,7 2 0 16,14-5 0-16,7-10-1 15,14-10 1-15,8-18 0 16,9-13 1-16,12-15-1 15,3-7 1-15,-7-15-1 16,-8-10 1-16,-6 7-2 16,-7-10 1-16,-8-3-6 15,-6 3 0-15,-11 0-7 16,-11 6 0-16</inkml:trace>
  <inkml:trace contextRef="#ctx0" brushRef="#br0" timeOffset="31976.764">24740 4145 44 0,'18'-22'22'0,"-15"13"-24"0,-3 6 35 0,-10 3-32 16,-15 3 1-16,-7 6-1 16,-3-6 1-16,-4 13-3 15,-3 0 1-15,-4 12 1 16,-3 6 1-16,-1 10-1 15,8 13 1-15,7-4-1 16,7 10 0-16,6 6 0 16,12-16 1-16,10-6-1 15,14-16 1-15,14-5-1 16,11-20 1-16,7-12 0 16,14-7 0-16,3-3-1 15,1-2 1-15,-4-1-5 16,-7 0 0-16,-7 3-13 15,-15 7 1-15</inkml:trace>
  <inkml:trace contextRef="#ctx0" brushRef="#br0" timeOffset="32426.584">22772 5293 48 0,'7'9'24'0,"14"-9"-15"0,-10 0 32 0,3 0-38 15,10-9 1-15,15 9 3 16,21-6 1-16,18 2-9 16,14-2 1-16,31-3 5 15,25-7 0-15,7-3-2 16,15 0 0-16,13 7-2 15,-3-4 1-15,-4 7-2 16,-3-1 0-16,-17 1-2 0,-29 0 1 16,-15 5-5-1,-13 4 0-15,-14 0-9 0,-22 4 0 16,-24 5-5-16,-21 4 1 16</inkml:trace>
  <inkml:trace contextRef="#ctx0" brushRef="#br0" timeOffset="34935.245">4724 4365 44 0,'10'15'22'0,"8"-2"-12"0,-18-10 23 16,3 0-31-16,5 3 1 0,-8-2 1 15,0-1 0-15,3 3-6 16,-3-6 1-16,0 3 3 15,0-6 0-15,0 3-1 16,0 0 0-16,0 3-2 16,0-3 1-16,0 0-5 15,0 0 1-15,0 0-10 16,7 0 1-16,4 6-3 16,-4-15 1-16</inkml:trace>
  <inkml:trace contextRef="#ctx0" brushRef="#br0" timeOffset="35583.751">5140 4343 44 0,'0'3'22'0,"4"0"-18"0,3 0 42 15,-7-3-43-15,0 0 0 16,0 0 1-16,0 0 0 16,0 0-6-16,0 0 1 15,0-3 3-15,0 3 1 16,0 0-5-16,3-3 0 16,-3 3-10-16,0 0 1 15,-3 3-6-15,3-3 1 0</inkml:trace>
  <inkml:trace contextRef="#ctx0" brushRef="#br0" timeOffset="36599.839">4643 4728 28 0,'3'4'14'0,"4"5"-9"0,-7-9 17 15,0 0-22-15,0 0 1 16,0 0 0-16,0 0 1 16,4-3-1-16,3-3 0 15,-4-1 1-15,4-2 1 16,0-1-1-16,4-2 1 16,-8 6-1-16,5-4 1 15,-5 1-2-15,4-1 0 16,4-5 0-16,-1 5 0 0,1 4-1 15,-1 0 0-15,8 0 0 16,-7 2 1-16,-1 4-1 16,1 4 0-16,-1 2 0 15,1 3 0-15,0 4 0 16,-1 2 0-16,-3-5 0 16,0 5 0-16,4 1-1 15,-8-3 1-15,4-4-1 16,4 1 1-16,0-1 0 15,6-3 1-15,-6 0-1 16,3 1 0-16,0-4-1 16,7-3 1-16,-7-3 0 15,4-7 1-15,0 1-1 16,3 0 0-16,-7-7 0 16,11 3 0-16,-11-2 0 15,3-4 1-15,1 3-5 0,-4 7 1 16,-3-1-9-16,-4-2 0 15</inkml:trace>
  <inkml:trace contextRef="#ctx0" brushRef="#br0" timeOffset="37412.614">5510 4387 23 0,'18'-19'11'0,"-7"-25"-2"0,-11 31 8 16,0-9-14-16,-11 0 1 15,-3-6 2-15,-11-6 0 16,-7-1-8-16,-3 7 1 16,-4 3 4-16,-3 6 1 15,-7 3-3-15,-8 7 1 16,-3 0-2-16,0 5 1 15,-3 8 0-15,-4 2 0 16,14 13-2-16,-7 0 1 0,0 9-1 16,0 3 0-16,0 10-1 15,0 3 0-15,11 0-2 16,-1 6 0-16,1 3 0 16,10 10 0-1,7 3 2-15,8 3 1 0,9 3 2 16,15-3 0-16,0-10 3 15,11-5 1-15,17-4 2 16,-3-13 0-16,14-2-2 16,7-10 1 15,-4-6-2-31,7-16 1 16,11-3-2-16,0-3 0 0,11-7-3 0,6-5 1 0,-2-13-1 15,-8-7 1-15,-7-3-1 16,0-15 0-16,-4 3 0 15,-3-6 0-15,-14 2 0 16,-8 1 0-16,-9 6-1 16,-12 12 0-16,-10-5-6 0,-7-7 1 15,-7 9-9-15,0-3 1 16</inkml:trace>
  <inkml:trace contextRef="#ctx0" brushRef="#br0" timeOffset="38851.961">8883 5001 39 0,'14'6'19'16,"28"-6"-12"-16,-24 0 19 0,10 0-22 16,-3-9 1-16,17 6-1 15,18-10 1-15,14-9-7 16,22-9 0-16,6-7 5 16,18 7 0-16,-4 3-6 15,-3 3 0-15,-11 3-8 16,-13 6 1-16,-22 0-4 15,-18 7 0-15</inkml:trace>
  <inkml:trace contextRef="#ctx0" brushRef="#br0" timeOffset="39244.378">8767 5233 48 0,'31'-3'24'0,"19"-9"-22"15,-22 12 47-15,21 0-48 16,1-10 1-16,31-2 1 16,25 2 0-16,14-18-4 15,28-3 1-15,14-1-1 16,-14 1 0-16,-17-7-6 15,-11 10 1-15,-36 9-11 16,-24 13 1-16</inkml:trace>
  <inkml:trace contextRef="#ctx0" brushRef="#br1" timeOffset="69659.151">1944 6165 48 0,'0'3'24'0,"3"0"-15"0,-3-3 24 16,0 0-32-16,0 0 1 16,0 0-1-16,0 0 1 15,-3 3-3-15,3 0 0 16,-11 0 1-16,4 4 1 16,-14 2-1-16,0 3 0 15,-7 1 0-15,6 0 0 0,-6 5 0 16,7 1 1-1,0 13-2 1,3-1 1-16,8-3-1 16,3-3 1-16,7 0-1 15,7-6 1-15,10-6 0 16,4-4 0-16,1-3 0 16,6-3 0-16,-7-3 0 15,7-3 0-15,-7-6 0 16,1-7 0-16,-5-3-1 15,-3-6 1-15,4 0-1 16,0 6 1-16,-8 1-1 16,4 2 1-16,-3 3 0 15,3 4 0-15,-10 3 0 16,3-1 0-16,-7 11 0 16,0 2 1-16,0 6-1 0,-7 4 0 15,7 3 0-15,0 3 0 16,-4 3 0-16,4-3 0 15,4 0 0-15,-4 0 0 16,7-3-3-16,-7-4 1 16,3-5-7-16,4-7 1 15,4-13-6-15,-1 1 0 16</inkml:trace>
  <inkml:trace contextRef="#ctx0" brushRef="#br1" timeOffset="70125.982">2223 6519 36 0,'-8'25'18'0,"5"6"-15"15,3-24 28-15,0 2-30 16,0 4 1-16,3-1 0 16,-3-2 1-16,8-4-2 15,-8 0 0-15,0-3 1 16,3-3 1-16,4-6-2 16,4-3 1-1,-1-17-3-15,8 1 1 16,-8 0-2-16,5 3 0 15,2 4 0-15,-6 2 0 16,6 0 0-16,-6 4 1 16,7 2 1-16,-8 4 0 15,4 6 0-15,-3 3 1 16,-4 3-1-16,4 7 1 16,-4 6-1-16,-4 3 0 15,4 6 0-15,-3-3 0 16,3-3 0-16,-4 0 0 15,4 0-2-15,4-3 0 0,0-7-10 16,-4-9 0-16</inkml:trace>
  <inkml:trace contextRef="#ctx0" brushRef="#br1" timeOffset="70473.136">2642 6259 57 0,'4'12'28'0,"13"-18"-29"0,-9 6 49 16,-5 0-47-16,4 0 1 16,4 0 1-16,6 0 1 15,-3 0-5-15,8 0 0 16,2 3 1-16,8-3 0 16,-4 0-6-16,-7 0 1 15,1 0-12-15,6-3 1 16,-18-3-2-16,1 3 1 0</inkml:trace>
  <inkml:trace contextRef="#ctx0" brushRef="#br1" timeOffset="70638.65">2674 6431 60 0,'7'25'30'0,"7"-6"-37"15,0-16 62-15,-3 0-53 16,10 4 0-16,0-7-1 15,7 0 1-15,-3-4-7 16,10-2 1-16,-3 0-13 16,-11-7 0-16</inkml:trace>
  <inkml:trace contextRef="#ctx0" brushRef="#br1" timeOffset="71927.682">4166 5581 46 0,'7'7'23'0,"-3"5"-14"16,-4-9 26-16,0 4-34 16,0 2 0-16,-4 7 2 15,-3-1 0-15,-14 10-4 16,-7 7 1-16,-4 2 1 15,-7 1 1-15,-6 9-1 16,9-7 0-16,-3 4-2 0,1-10 0 16,6 4-5-16,7-16 1 15,11-16-7-15,7-9 1 16,14-13-5-16,7-13 0 16</inkml:trace>
  <inkml:trace contextRef="#ctx0" brushRef="#br1" timeOffset="72139.076">3941 5472 36 0,'14'28'18'0,"10"13"-13"0,-17-29 32 0,4 10-33 16,0 6 1-16,6 7 0 15,-3 6 0-15,4-1-8 16,3 7 1-16,0-3 3 15,4-6 1-15,-11-10-8 16,4-6 1-16,-8-9-9 16,-6-13 0-16</inkml:trace>
  <inkml:trace contextRef="#ctx0" brushRef="#br1" timeOffset="72647.668">4325 5365 49 0,'14'13'24'0,"11"-1"-24"0,-22-6 38 15,4 4-38-15,4 2 0 16,-11-2-1-16,4 2 1 16,-4 1-1-16,0-4 1 15,-4 1-1-15,-3-4 0 0,3-3 0 16,-3 3 1 0,4-15-2-1,6-4 1-15,4 1 0 16,4-1 0-16,0 1 1 15,-1 2 0-15,8-2 0 16,-8-1 0-16,5 1 1 16,-1 2 0-16,0 4 1 15,3 0 0-15,-6-4-1 16,-4 4 1-16,4 6 0 16,-1 3 0-16,1 0-1 15,-8 13 1-15,4 0-1 16,-7 9 1-16,4 3-2 15,-1-6 1-15,1 3-5 16,3-3 1-16,-7-3-8 16,4-7 1-16,3-5-5 0,-7-7 0 15</inkml:trace>
  <inkml:trace contextRef="#ctx0" brushRef="#br1" timeOffset="73101.339">3387 6205 45 0,'0'10'22'0,"10"-10"-19"15,-10 0 41-15,4-3-43 16,3-1 1-16,3-2 1 15,5 0 0-15,9 0-3 16,8-1 1-16,7-2 2 16,10 3 0-16,22-4 0 15,10 1 1-15,18 0-2 0,3-1 0 16,7 4-2-16,1 0 0 16,-4 2-4-16,-8-5 1 15,-17-4-10-15,-21 4 1 16,-10-3-6-16,-22 2 1 15</inkml:trace>
  <inkml:trace contextRef="#ctx0" brushRef="#br1" timeOffset="73713.398">3362 6854 40 0,'-11'16'20'0,"11"25"-17"0,0-29 30 15,0 1-30-15,0 3 0 16,0 2 1-16,0-2 1 15,0-3-7-15,0-4 1 16,7-3 3-16,-7-6 0 16,0-3-2-16,11-6 1 15,-7-4-2-15,10-6 1 16,0-6 0-16,3 3 0 16,5-3 0-16,-5-3 0 0,4 0 0 15,1 6 1 1,-5 3-1-16,4 3 1 0,-10 7 0 15,7 6 0-15,-8 3 0 16,1 6 0-16,-8 4-1 16,4-1 1-16,-3 7-1 15,-4 9 1-15,0 3-2 16,0 0 1-16,7 0-1 16,0-2 0-16,-7-5-5 15,4-5 1-15,6-3-10 16,8-13 1-16</inkml:trace>
  <inkml:trace contextRef="#ctx0" brushRef="#br1" timeOffset="74344.945">4364 6488 48 0,'-11'15'24'0,"-6"26"-24"15,17-28 38-15,-7-1-38 16,3 4 1-16,4-1-1 0,-7-2 1 16,3 0-2-16,-3-4 1 15,4 0 1-15,3-2 0 16,3 2-1-16,15 0 1 15,-4 4-1-15,11 0 1 16,0-1 0-16,10 1 0 16,-7 2-1-16,-3 1 1 15,-4 0-2-15,-10-7 0 16,-11 7 0-16,-4 9 0 16,-17 6-3-16,-11-3 1 15,-7-6-7-15,0-6 1 16,1-10-5-1,-1-12 1-15</inkml:trace>
  <inkml:trace contextRef="#ctx0" brushRef="#br1" timeOffset="74602.153">4269 6503 62 0,'24'19'31'0,"19"3"-42"15,-26-22 61-15,8-6-51 16,14-4 1-16,7-5-1 16,3-4 1-16,-7-3-2 15,-3 3 1-15,-7 0-8 0,-4 4 0 16,0-4-7-16,-6 3 0 15</inkml:trace>
  <inkml:trace contextRef="#ctx0" brushRef="#br1" timeOffset="75021.82">4872 6415 52 0,'14'19'26'0,"-7"9"-30"15,-7-21 44-15,0 2-40 16,0 1 0-16,-7-1-1 16,3-3 0-16,4 1 0 15,-7-4 1-15,7 0-1 16,-3-9 1-16,3-4-1 15,0 1 0-15,10-4-1 16,-6 1 0-16,10-4-1 16,0-6 1-16,4 0 0 15,-4-6 0-15,11 6 1 16,-4 6 0-16,-4 1 2 16,5 2 0-16,-1 4 2 15,0 2 1-15,-3 4-1 0,-4 9 0 16,3 10-1-16,-6 6 1 15,7 3-5-15,-8 0 1 16,1 3-13-16,-1-6 1 16,-10-3-1-16,-3-3 0 15</inkml:trace>
  <inkml:trace contextRef="#ctx0" brushRef="#br1" timeOffset="76160.461">850 9476 35 0,'0'19'17'0,"0"-19"-16"0,0 0 32 16,11-10-31-16,-1-2 1 15,19-13 3-15,-1-13 0 0,14-6-7 16,4-12 1-16,0-4 4 16,10-18 0-16,4-10-2 15,-10-6 1-15,-8-6-3 16,-3 6 1-16,0-1-1 16,-18 1 1-16,7 7-1 15,-10 2 0-15,-8 10 0 16,-6 6 0-16,3 9 0 15,-7 10 1-15,0 12-3 16,-7 10 1-16,3 12-2 16,-3 13 1-16,4 10 0 15,-4 14 1-15,-4 17 0 16,-7 3 0-16,8 12 1 16,-4 10 0-16,0 12 1 15,10 13 1-15,-3 9-2 16,7 7 1-16,7-10-1 0,-7-6 0 15,11-7 0-15,-4-15 1 16,-4-13-2-16,8-12 1 16,-4-7-5-16,-4-12 1 15,8-9-10-15,7-13 1 16</inkml:trace>
  <inkml:trace contextRef="#ctx0" brushRef="#br1" timeOffset="76404.279">1616 9028 53 0,'-21'28'26'0,"3"38"-26"0,11-48 44 0,3-2-45 15,4 0 1-15,0-4-4 16,0-5 1-16,11-4-4 16,0-9 1-16,6-13-9 15,-3-10 0-15</inkml:trace>
  <inkml:trace contextRef="#ctx0" brushRef="#br1" timeOffset="76595.32">1595 8821 41 0,'10'31'20'0,"11"-12"-13"0,-17-19 31 15,3 6-38-15,3-3 0 16,1 3 0-16,7 1 0 16,-8 2-4-16,11-3 1 15,-10 4-6-15,7-1 0 31</inkml:trace>
  <inkml:trace contextRef="#ctx0" brushRef="#br1" timeOffset="77061.189">1767 9100 28 0,'-10'12'14'0,"10"1"-2"16,0-13 8-16,0 0-20 15,0 0 0-15,0-6 1 16,7-4 0-16,3 1-2 15,1-1 1-15,0 1 0 16,6-4 1-16,-6 4-1 16,3 0 1-16,4 2 0 15,-8 7 0-15,-3 0 0 16,-3 3 0-16,3 4 0 16,-7 2 0-16,10 0 0 15,-10-2 0-15,4-4-2 16,3 0 1-16,-3-6 0 0,3-3 0 15,3-1 0 1,-3 1 0-16,-3 0 0 0,3-4 0 16,3 1 0-16,-6 0 0 15,3-1 0-15,4-2 0 16,-1 2 0-16,8 1 0 16,-8-1 0-16,12 4 1 15,-5 3 0-15,-3 0 0 16,4 6 1-16,3 6 1 15,0 4 0-15,-3 3 0 16,0 9 0-16,3 3 0 16,0-3-2-16,-3-3 1 0,3 0-3 15,0-6 0-15,0-7-7 16,-3-3 1-16,-1-6-6 16,-13-6 0-16</inkml:trace>
  <inkml:trace contextRef="#ctx0" brushRef="#br1" timeOffset="77646.205">861 9601 44 0,'0'13'22'0,"7"0"-21"0,-7-10 37 15,0 0-38-15,0 3 0 16,0 3 0-16,0-2 1 0,0-4-1 16,0 0 0-16,0 0 0 15,0-3 1-15,10-6-1 16,-6-4 1-16,14 1-1 16,-1 0 1-16,-3-1-1 15,4 1 1-15,3-4-1 16,-3 4 1-16,3-1 0 15,0 1 0-15,-3 3-1 16,-8 3 0-16,8 3 0 16,-7 3 1-16,-1 3-1 15,-6 0 0-15,3 1 0 16,-4-4 0-16,4 3 0 16,-3 3 0-16,3 4 0 15,0 0 0-15,-4 2 0 16,5 1 1-16,2 0-1 0,1-4 1 15,-1-6-2-15,8 1 1 16,-7-4-7-16,3-3 0 16,3-6-8-16,4-7 1 15</inkml:trace>
  <inkml:trace contextRef="#ctx0" brushRef="#br1" timeOffset="77905.835">1291 9617 46 0,'18'0'23'0,"10"0"-18"0,-17 0 37 0,-1-3-42 15,8 3 1-15,-4 0-1 16,4 0 1-16,-1 0-2 15,-6 0 1-15,10 0-3 16,-3 0 1-16,-4-3-12 16,3-3 0-16,5-7-1 15,-5 0 1-15</inkml:trace>
  <inkml:trace contextRef="#ctx0" brushRef="#br1" timeOffset="78174.811">1485 9429 43 0,'4'19'21'0,"17"-7"-24"0,-14-9 42 16,4 1-36-16,-1 2 1 16,8 3 1-1,-4 1 0 1,11 12-7-16,-4 3 1 15,-7-10 4-15,0 4 0 16,-11 0-3-16,-6 0 1 16,-11 3-7-16,-7-3 0 15,0-4-9-15,3-12 0 0</inkml:trace>
  <inkml:trace contextRef="#ctx0" brushRef="#br1" timeOffset="78652.635">1993 9611 38 0,'-17'6'19'0,"6"7"-19"16,4-13 24-16,3 0-24 0,-6 0 0 16,-1 0 0-16,1-7 0 15,-4 7 0-15,10-6 0 16,-3 0-2 0,7-4 1-16,7-2 0 0,4 2 0 15,-1 1 0-15,1 3 0 16,10 3 0-16,7 3 0 15,0 3 1-15,1 6 1 16,-5-3 0-16,5 4 0 16,-1 2 0-16,-7 1 0 15,7 0-1-15,4-1 1 16,-4 1-1-16,4-10 1 0,-4-3 0 16,0-3 1-16,-3-4-1 15,0-2 1-15,-11 3-1 16,3-1 1-1,-17-5-1-15,-7-1 0 0,-14 4-9 16,-7 3 0-16,-4-4-3 16,-10 4 0-16</inkml:trace>
  <inkml:trace contextRef="#ctx0" brushRef="#br1" timeOffset="79689.715">4008 8222 38 0,'-4'6'19'0,"4"-3"-17"16,0-3 33-16,-3 0-32 16,-1 0 1-16,-14 3 1 15,-3 3 0-15,-11 4-7 16,1 6 1-16,-8-4 4 16,0 1 0-16,0 2-2 15,8 7 0-15,2 10 0 16,8-1 0-16,0-9-1 15,7 0 0-15,3 0 0 16,8-6 0-16,3-4-1 16,3-6 1-16,11-3-1 15,8-3 1-15,2-3-1 16,4-3 1-16,1-3-1 16,-1-4 0-16,-7-3 0 0,-3 1 0 15,3 2 1-15,-7 4 0 16,4 3 0-16,-1 6 0 15,-6 3 0-15,-1 3 1 16,-6 3-1-16,3 4 1 16,-3-1-1-16,-1-2 0 15,-3 2-1-15,0 1 0 16,0-1-6-16,4 1 1 16,3 0-8-16,3-10 0 0</inkml:trace>
  <inkml:trace contextRef="#ctx0" brushRef="#br1" timeOffset="80080.024">4046 8469 38 0,'4'16'19'0,"3"-7"-15"16,0-5 27-16,-7 2-30 16,0 0 1-16,0 4 1 15,0-4 0-15,0 0-4 16,-7 0 0-16,7-6 2 15,0 0 0-15,0-6 0 16,0 0 0-16,7 0-1 16,-3-4 0-16,6-2 0 15,1-4 0-15,-1-3 1 16,1 0 0-16,3 1-1 0,-3 2 1 16,-8 3-1-16,4 4 1 15,4 6-1-15,-1 6 1 16,-6 6 0-16,3 7 0 15,0 0 0-15,-7-1 1 16,0 7-2-16,0-3 1 16,0 0-1-16,0-3 1 15,3 2-1-15,5-5 1 16,-5-4-5-16,4-2 0 16,4-1-9-16,-8-6 1 0,4-6-3 15,0-4 1-15</inkml:trace>
  <inkml:trace contextRef="#ctx0" brushRef="#br1" timeOffset="80323.237">4276 8507 40 0,'3'16'20'0,"4"9"-16"16,0-25 38-16,4 3-41 15,-1 0 1-15,1 0-1 16,10-3 1-16,0 0-3 16,1-6 0-16,2 0-1 15,-3-4 1-15,1 1-9 16,-5 6 1-16,4-10-5 16,-10-3 1-16</inkml:trace>
  <inkml:trace contextRef="#ctx0" brushRef="#br1" timeOffset="80514.242">4406 8466 44 0,'0'28'22'0,"11"32"-28"0,-11-44 39 15,0 3-33-15,0-1 0 0,7 1-1 16,-7 3 0-16,0-3-2 15,3-10 1-15,4-5-6 16,-3-4 1-16,7-7-4 16,6-18 0-16</inkml:trace>
  <inkml:trace contextRef="#ctx0" brushRef="#br1" timeOffset="80712.532">4713 8316 39 0,'-7'34'19'0,"25"16"-17"16,-18-37 35-16,0 3-37 15,0-1 1-15,-7 7 1 16,3 6 0-16,4-2-4 16,-7-1 1-16,4-3-5 0,3-4 0 15,0-5-6 1,-11-10 0-16</inkml:trace>
  <inkml:trace contextRef="#ctx0" brushRef="#br1" timeOffset="81026.31">3560 9006 55 0,'17'15'27'0,"33"-15"-25"16,-26 0 50-16,22 3-49 16,25-3 1-16,10-6 1 15,25-6 0-15,7-4-8 16,14-9 1-16,-8 6 4 15,-20-3 1-15,-14 6-7 16,-11 10 0-16,-14 0-9 16,-18 3 1-16,-13 3-7 15,-15 6 0-15</inkml:trace>
  <inkml:trace contextRef="#ctx0" brushRef="#br1" timeOffset="81611.578">4025 9498 42 0,'4'-3'21'0,"-8"0"-23"16,-3 0 31-16,4-1-29 16,-11 4 0-16,-1 4 1 15,-6-1 0-15,4 3-1 16,-5 3 0-16,1 4 0 15,-7 6 1-15,0-7 0 16,7 1 0-16,3-1-1 16,4 1 1-16,7-1-1 15,3-5 1-15,15-1-1 16,-1-3 1-16,5-6-1 16,2 3 0-16,1 0 0 15,3-3 0-15,0-3-1 0,0-4 1 16,4-2-1-1,0-4 1-15,-4 3 0 0,4 4 1 16,-11 0 1-16,3 5 1 16,1 8 0-16,-7 5 0 15,-8 7 0-15,4-4 0 16,-7 4-1-16,0 3 1 16,0 3-2-16,-7 0 0 15,7 0-3-15,7-4 1 16,-7-5-8-16,11-1 0 15,-1-15-7-15,8-3 1 16</inkml:trace>
  <inkml:trace contextRef="#ctx0" brushRef="#br1" timeOffset="81985.83">4325 9639 44 0,'-7'25'22'0,"-7"35"-17"16,7-51 36-16,3-3-41 15,4 1 0-15,0-1 0 16,0-3 1-16,0-3-2 16,0 0 1-16,11-6 0 15,-1-7 1-15,1 1-1 16,7-4 0-16,3-3-1 0,-7 7 0 15,11-1 0-15,-15 1 1 16,4 2-1-16,4 1 1 16,0 6-1-16,-8 0 1 15,4 3 1-15,4 3 0 16,-7 9 0-16,-1 4 1 16,8 6-1-16,-8 0 1 15,1 3-3-15,0-3 1 16,-1 0-7-16,-3-7 0 15,4-8-8-15,-11-7 1 16</inkml:trace>
  <inkml:trace contextRef="#ctx0" brushRef="#br1" timeOffset="82480.528">3239 8099 49 0,'3'0'24'0,"-3"25"-23"0,-3-18 41 16,3 8-40-16,-8 20 1 15,5 6 2-15,-8 15 1 0,4 16-7 16,-3 13 1-16,3 25 4 16,3 21 0-16,4 17-2 15,0 24 1-15,0 1-3 16,4-1 0-16,3-15-2 16,-4-13 0-16,4-28-4 15,0-25 0-15,4-22-10 16,0-19 0-16,10-21-1 15,7-17 1-15</inkml:trace>
  <inkml:trace contextRef="#ctx0" brushRef="#br1" timeOffset="82901.111">5175 7620 39 0,'0'34'19'0,"11"16"-17"0,-8-37 33 0,-3 15-30 15,-3 16 0-15,-1 9 2 16,1 19 1-16,3 16-10 16,0 25 1-16,-4 19 5 15,1 28 1-15,3 9-3 16,-7 13 1-16,7 0-2 15,7-25 0-15,-4-7-2 16,8-24 0-16,3-26-5 16,7-19 1-16,-10-21-12 15,6-22 1-15</inkml:trace>
  <inkml:trace contextRef="#ctx0" brushRef="#br1" timeOffset="83338.153">5599 8839 57 0,'3'32'28'0,"15"-26"-29"16,-8-6 44-16,8 0-43 15,7-3 1-15,10-10-1 16,-7-2 0-16,15-7-1 16,-1 0 0-16,4 6-6 15,-7 7 1-15,-8 2-10 16,-17 1 0-16</inkml:trace>
  <inkml:trace contextRef="#ctx0" brushRef="#br1" timeOffset="83502.964">5690 9031 43 0,'-10'34'21'0,"-1"7"-14"0,15-28 30 15,3 2-37-15,-4-2 1 16,11-4 0-16,8-9 0 15,2-3-6-15,12-10 1 16,6-2-10-16,14-7 1 16</inkml:trace>
  <inkml:trace contextRef="#ctx0" brushRef="#br1" timeOffset="84117.919">6519 9366 50 0,'-14'63'25'0,"4"-44"-22"0,13-16 39 15,4 0-41-15,-3-3 0 16,10-6 1-16,7-13 1 15,11-16-3-15,10-18 0 16,15-13 2-16,3-31 1 16,-8-22-1-16,5-13 1 15,-8-9-2-15,1-6 0 16,-19-4-1-16,-2 26 0 0,-15 6 0 16,-7 15 0-16,-7 23-3 15,-11 15 0-15,-10 19 0 16,10 15 0-16,-6 20 0 15,-1 18 0-15,-3 10 0 16,-7 21 0-16,10 17 2 16,4 21 0-16,3 13 2 15,4 15 0-15,14 13 0 16,-3 3 1-16,7 1-1 16,-1-14 0-16,4-5-1 15,0-17 0-15,4-15-4 16,3-15 1-16,4-20-11 15,7-15 0-15,6-13-1 16,1-9 0-16</inkml:trace>
  <inkml:trace contextRef="#ctx0" brushRef="#br1" timeOffset="84331.282">7274 8937 55 0,'-7'47'27'0,"0"-7"-35"0,4-33 56 16,-1 8-48-16,1 4 1 0,-1-3-3 15,4-4 1-15,0-2-4 16,0-10 1-16,4-6-10 16,-1-7 1-16,4-12-3 15,-3-6 1-15</inkml:trace>
  <inkml:trace contextRef="#ctx0" brushRef="#br1" timeOffset="84509.866">7235 8592 47 0,'8'15'23'0,"2"-11"-25"16,-3-4 46-16,0 3-44 15,0 0 0-15,4-3 0 16,7-3 0-16,-8 0-1 15,8-4 1-15,3 1-8 16,0 0 0-16,-3-4-6 16,3 1 0-16</inkml:trace>
  <inkml:trace contextRef="#ctx0" brushRef="#br1" timeOffset="85018.306">7528 8886 43 0,'0'35'21'0,"4"3"-18"0,-1-32 35 16,1 3-36-16,-1-2 0 15,1-1 0-15,3-3 1 16,0-3-5-16,4-6 1 0,-1-1 2 16,1-2 0-16,-1 0-1 15,8-4 0-15,-7 4 0 16,-1-4 1-16,4 10-1 15,0 3 1-15,1 6-1 16,-5 10 1-16,1 0-1 16,-1-1 1-16,1 4-1 15,3-6 0 1,-3-4-1 0,-1-3 0-16,1-6 0 15,6-6 0-15,-6-3 0 16,3-4 0-16,0 1-2 15,0-4 1-15,4 0 0 16,-8 4 0-16,5-7 0 16,9 6 0-16,-10-2 1 15,4 2 0-15,0 1 2 0,-4 2 0 16,0 1 0 0,4 6 1-16,-1 9 0 0,1 0 1 15,7 7-1-15,3 2 1 16,7 7-2-16,-10-3 1 15,3 3-2-15,4-6 1 16,3-4-6-16,-10-5 1 16,-1-11-10-16,-6-8 0 15</inkml:trace>
  <inkml:trace contextRef="#ctx0" brushRef="#br1" timeOffset="86069.68">6618 9708 41 0,'7'50'20'0,"0"-34"-8"0,-3-10 20 16,-4 4-30-16,0-4 0 0,0 0-1 15,3-3 0-15,-3-3-2 16,4-6 0-16,-1-3 1 15,4-10 1-15,4 0-2 16,0-9 1-16,-1 9 0 16,8-3 1-16,3 3-1 15,-7 0 1-15,4 4-1 16,-1 2 1-16,5 1 0 16,-8 5 0-16,0 7-1 15,0 3 1-15,-4 1-1 16,1 5 1-16,0 7-1 15,-4 2 1-15,0 1-1 16,3 3 0-16,-6 0 0 16,6 0 1-16,1 0-1 15,3-6 1-15,7-4-5 16,-3 1 0-16,3-7-9 16,0-6 1-16,4-9-3 0,3-4 0 15</inkml:trace>
  <inkml:trace contextRef="#ctx0" brushRef="#br1" timeOffset="86295.947">7063 9692 56 0,'-7'16'28'0,"24"-19"-35"0,-10 0 57 15,0 0-50-15,11 0 1 0,3-4 0 16,7-2 0-16,11 3-2 16,0-7 0-16,3 4-5 15,-3-1 1-15,-7 4-11 16,-4-7 0-16</inkml:trace>
  <inkml:trace contextRef="#ctx0" brushRef="#br1" timeOffset="86565.607">7433 9504 44 0,'0'38'22'0,"18"-13"-14"16,-15-19 30-16,4 0-35 15,-3 1 1-15,6-4 2 0,4 0 1 16,8 3-8-16,-5-3 1 15,8 4 4-15,-4-1 0 16,-3 3-2-16,-1 4 0 16,-6-1-3-16,-18 10 0 15,0 0-6-15,-14 7 1 16,0-1-7-16,-1 0 0 16,1-9-4-16,-7-3 0 15</inkml:trace>
  <inkml:trace contextRef="#ctx0" brushRef="#br1" timeOffset="87076.67">8149 9655 46 0,'-3'28'23'0,"-15"0"-26"15,4-18 41-15,3-1-38 16,-3 4 1-16,-3-4 0 16,-1-3 0-16,0 0-2 0,1-2 1 15,-5-8 0 1,8-2 1-16,4-3-2 0,6-4 1 15,-3 1-1-15,14-4 0 16,0 0 0-16,4 1 0 16,7 2-1-16,6 4 1 15,-3 12 1-15,8 3 0 16,-5 4 1-16,1 2 0 16,3 4-1-16,4 3 1 15,-7-1 0-15,3 1 0 0,4-3-1 16,3 0 0-1,-7-7 0-15,4-3 1 0,-7-3-1 16,3-6 0-16,-7-6 0 16,4-7 0-16,-11-3-1 15,0-3 0-15,-4 0 0 16,-13 4 1-16,-11 2-3 16,-21 3 0-16,-8 1-10 15,-10-1 1-15</inkml:trace>
  <inkml:trace contextRef="#ctx0" brushRef="#br1" timeOffset="87555.502">8975 7660 53 0,'0'25'26'0,"-14"48"-25"16,10-48 43-16,1 12-42 15,-5 26 1-15,5 31 1 16,-1 28 1-16,1 38-6 15,3 38 0-15,0 37 4 16,3-3 0-16,8 16-2 16,3-7 0-16,7-37-2 15,-10-44 1-15,6-38-6 16,5-37 1-16,-12-29-13 16,1-34 0-16</inkml:trace>
  <inkml:trace contextRef="#ctx0" brushRef="#br1" timeOffset="89418.265">9934 8015 42 0,'-3'0'21'0,"3"3"-8"0,0-6 22 0,-4 6-32 16,-6 3 0-16,-8 4 2 15,-3 8 1-15,-4 4-7 16,-7 10 0-16,1 15 4 15,2-3 1-15,-2 6-3 16,-1 0 0-16,4-3-4 16,-1-16 0-16,5-9-7 15,6 3 1-15,8-12-8 16,6-13 0-16</inkml:trace>
  <inkml:trace contextRef="#ctx0" brushRef="#br1" timeOffset="89645.961">9659 8090 45 0,'11'6'22'0,"10"13"-16"0,-14-10 35 16,7 10-39-16,4 0 0 16,3 9 2-16,3 1 0 15,5 5-5-15,-1 13 0 16,4 3 3-16,3 4 1 15,7 5-2-15,-3-2 0 16,0-4-6-16,0-6 1 0,-8-9-13 16,-2-23 1-16</inkml:trace>
  <inkml:trace contextRef="#ctx0" brushRef="#br1" timeOffset="90242.446">10248 7783 35 0,'7'9'17'0,"-3"13"-7"0,-4-16 16 15,3 1-22-15,-3 2 0 16,0 0 2-16,-3 1 0 16,-1-1-8-16,4-3 1 15,-3 1 5-15,-1-1 0 16,4-3-3-16,0 0 0 0,0-3 0 16,4-6 0-16,3-3-1 15,0-4 0-15,3-3 0 16,1 1 0-16,3-4 0 15,4 0 1-15,-1 0-1 16,5-3 0-16,-5 3 0 16,1 7 1-16,3 3 0 15,-7 9 0-15,0 9 1 16,-3 0 0-16,-4 16-1 16,0 1 0-16,-4 2-1 15,1-3 0-15,0 0-4 16,-1-9 0-16,1-4-7 15,3-2 0-15,3-17-5 16,4-2 1-16</inkml:trace>
  <inkml:trace contextRef="#ctx0" brushRef="#br1" timeOffset="90515.309">10594 7745 58 0,'11'19'29'0,"10"-16"-35"0,-11-3 55 0,4 3-50 15,4 0 1-15,0 0-1 16,3 1 1-16,-4-4 0 15,5-4 0-15,-1 4-6 16,0-3 1-16,-3-3-11 16,-1-10 1-16</inkml:trace>
  <inkml:trace contextRef="#ctx0" brushRef="#br1" timeOffset="90738.977">10763 7613 46 0,'7'47'23'0,"-3"22"-20"0,-1-56 32 16,1 6-35 0,-1 6 1-16,1 3-2 0,-1-3 1 15,5 0-3-15,-1-6 0 16,0 3-6-16,3-9 0 15,4-7-5-15,0-12 1 16</inkml:trace>
  <inkml:trace contextRef="#ctx0" brushRef="#br1" timeOffset="90936.636">11123 7591 47 0,'4'47'23'0,"-1"35"-33"16,1-60 45-16,-1 9-36 15,1 4 0-15,-4-1-7 16,0-2 0-16,0-7 0 16,0-13 1-16</inkml:trace>
  <inkml:trace contextRef="#ctx0" brushRef="#br1" timeOffset="91398.971">9179 8748 48 0,'-3'44'24'0,"10"-25"-20"0,-7-9 42 0,0 2-41 16,3 1 0-16,1-4 4 16,3 1 0-16,4-1-10 15,6 0 1-15,11 4 7 16,8-4 0-16,10 1-2 16,17-4 0-16,11 0-2 15,21-6 0-15,18-3-3 16,14-6 1-16,18-7-1 15,7-3 0 1,3-6-5-16,-14 0 1 0,-4 0-7 16,-20 12 0-16,-18 4-12 15,-22 3 1-15</inkml:trace>
  <inkml:trace contextRef="#ctx0" brushRef="#br1" timeOffset="91984.643">9313 9442 42 0,'-10'6'21'0,"6"-16"-14"0,4 10 23 16,-3 0-26-16,-4 0 0 15,-4 4 2-15,0-1 1 16,-6 3-8-16,-4 6 0 16,0 7 5-16,6 3 1 15,1 6-2-15,0 7 1 16,0 6-2-16,7 6 1 16,0 3-3-16,3 3 0 0,8-9-3 15,3 0 0 1,4-16-6-16,-1-12 1 0,4-16-10 15,11-9 0-15</inkml:trace>
  <inkml:trace contextRef="#ctx0" brushRef="#br1" timeOffset="92389.711">9373 9648 49 0,'-17'79'24'0,"10"-54"-20"16,3-19 37-16,1 0-40 15,-1 4 0-15,-3-1 0 16,7 1 0-16,-4-4-2 0,4-3 1 16,0-3 0-16,8-3 0 15,-1-3-1-15,0-4 1 16,0-5-2-16,0-4 1 15,3-3-2-15,1 0 0 16,3 3 0-16,7 0 0 16,-3 0 0-16,-4 4 1 15,0 5 2-15,4 7 0 16,-8 0 2-16,1 3 1 16,-4 13 0-16,0 2 1 15,-4 4-1-15,1 3 0 16,-4-3-2-16,4 0 1 15,-1 0-2-15,1-4 0 16,3 1-5-16,-4-7 0 0,4-2-10 16,0-11 0-16</inkml:trace>
  <inkml:trace contextRef="#ctx0" brushRef="#br1" timeOffset="92617.706">9620 9680 49 0,'7'22'24'0,"4"-10"-19"16,-8-12 37-16,8 0-42 16,-7-3 1-16,6 3-1 15,1-6 0-15,6 0-1 16,1-1 1-16,0 1-4 15,-1 0 0-15,1-4-11 0,0-2 0 16</inkml:trace>
  <inkml:trace contextRef="#ctx0" brushRef="#br1" timeOffset="92856.11">9712 9579 48 0,'7'35'24'0,"0"-16"-18"0,-7-10 35 15,4 7-41-15,-4 0 1 0,3 2-1 16,-3 4 1-16,4-3-2 16,-1 0 0-16,4-3-5 15,0-4 1-15,0-6-9 16,0-2 1-16,4-14-2 15,3-2 1-15</inkml:trace>
  <inkml:trace contextRef="#ctx0" brushRef="#br1" timeOffset="93083.32">10019 9592 45 0,'7'31'22'0,"-7"-18"-23"0,0-7 45 16,0 4-43-16,0 5 1 16,0 4-1-16,0 3 0 15,3 3-4-15,1-3 0 16,0-6-3-16,3-7 1 16,0-6-8-16,0-12 1 15,3-16-2-15,1-3 0 16</inkml:trace>
  <inkml:trace contextRef="#ctx0" brushRef="#br1" timeOffset="93290.652">10044 9184 39 0,'0'19'19'0,"21"31"-10"15,-11-34 38-15,4 12-43 16,8 7 1-16,-1 9 3 15,0 6 0-15,4 3-11 16,-1 16 1-16,1-3 4 16,-4 9 1-16,-10-6-10 15,-11 3 1-15,-7-9-12 16,-11-13 0-16</inkml:trace>
  <inkml:trace contextRef="#ctx0" brushRef="#br1" timeOffset="94537.807">10499 9435 48 0,'0'3'24'16,"-4"-3"-15"-16,1 0 24 0,-1 4-32 15,1 2 1-15,-12 3 1 16,5 1 0-16,-4 2-4 16,-4 1 0-16,4-1 3 15,-4 1 0-15,8-4-1 16,3 4 0-16,3-1 0 16,11 1 0-16,7-4-1 15,8 7 1-15,6 3-1 16,0 9 1-16,0 0-1 15,-3 0 1-15,-4 4-2 16,-10 2 1-16,-11 1-5 16,-11 5 1-16,-7-8-7 0,-3-10 0 15,-3-16-6-15,-5-12 1 16</inkml:trace>
  <inkml:trace contextRef="#ctx0" brushRef="#br1" timeOffset="94762.804">10463 9438 64 0,'29'7'32'0,"31"-10"-47"15,-36-1 64-15,12-8-49 16,-1-7 1-16,-3 3-7 15,-4 4 1-15,0-1-4 16,-7 4 0-16,-7-4-7 16,-3 4 0-16</inkml:trace>
  <inkml:trace contextRef="#ctx0" brushRef="#br1" timeOffset="95199.8">10890 9335 59 0,'11'41'29'0,"-8"-1"-37"0,1-36 55 16,-4 2-48-16,0-3 0 15,0 0 0-15,0 0 0 16,-4-3 1-16,1-6 0 16,3-10 0-16,0-3 0 0,0-6-1 15,0 0 1-15,3 3-1 16,8 4 0-16,-4-1 0 16,0 6 0-16,0 4 0 15,4 2 0-15,-4 7 1 16,0 4 0-16,3-1 1 15,1 3 0-15,0 0 0 16,-4 4 0-16,0-1-1 16,0 4 1-1,0 5-4 1,0 1 1-16,0-6-10 16,0-4 0-16,0-9-3 15,4-9 0-15</inkml:trace>
  <inkml:trace contextRef="#ctx0" brushRef="#br1" timeOffset="95454.457">11105 9260 48 0,'0'15'24'0,"18"-5"-23"0,-11-10 45 16,4 0-45-16,-1 0 1 16,8 3-1-16,3-3 1 0,4 0-3 15,0 0 1-15,-4 0-1 16,-4 0 1-16,1-3-8 16,0-4 1-16,-4-2-9 15,-4-7 1-15</inkml:trace>
  <inkml:trace contextRef="#ctx0" brushRef="#br1" timeOffset="95678.666">11232 9194 57 0,'8'44'28'0,"2"0"-35"15,-6-35 49-15,-1 7-42 16,4 6 0-16,-3 0 0 16,3-4 0-16,-4-5-2 15,4-4 0-15,-3 1-5 0,3-4 1 16,0 0-9-16,-3-18 1 16</inkml:trace>
  <inkml:trace contextRef="#ctx0" brushRef="#br1" timeOffset="95873.719">11458 9162 48 0,'11'44'24'0,"-4"22"-22"16,-4-50 38-16,1 12-40 0,3 0 1 0,0 10 0 15,0 6 0-15,4-7-3 16,-1-5 1-16,1-7-8 15,-1-6 0-15,5-10-6 16,2-9 1-16</inkml:trace>
  <inkml:trace contextRef="#ctx0" brushRef="#br1" timeOffset="96939.969">12446 8959 44 0,'0'0'22'0,"0"-13"-18"16,0 7 36-16,0 6-37 16,-4-6 0-16,4 6 2 15,0-7 1-15,-3 4-7 16,-1-3 1-16,4 3 4 16,0-4 1-16,-3 4-3 15,-1-3 1-15,-3 6-1 16,-3-3 1-16,3 6-1 15,-4 3 0-15,1 4-2 16,-1-1 1-16,0 4 0 16,4-4 1-16,0 4-1 15,4-1 0-15,3 1-1 16,7-4 1-16,0 0 0 0,3 1 0 16,1-4-1-1,0-3 0-15,3-3 0 0,3-3 0 16,1-3-1-16,0-4 1 15,-1-2-1-15,1-4 0 16,-4 1-1-16,-3-4 1 16,-1-6-1-16,-3 3 1 15,-7 3 0-15,-7 0 1 16,0 3-1-16,-3 4 1 16,-5 6 0-16,1 6 1 15,0 0-1-15,4 3 0 0,-5 0 0 16,1 6 1-16,4 1 0 15,-4-4 0-15,3 7-1 16,4-1 1-16,0 7 0 16,3 0 1-16,4 3-1 15,0-4 0-15,4-2-1 16,3-6 1-16,0-4-1 16,0-6 0-16,4-3 0 15,-1-7 0-15,1-2-1 16,-4-4 1-16,0-3-1 15,-3 0 1-15,-1 1-1 16,-3-4 1-16,0-3-1 16,-3 3 1-16,-5 3 0 15,1 3 0-15,0 0 0 16,0 7 1-16,-7 6-1 0,4 3 1 16,-1 6 0-1,0 7 0-15,1 2 0 0,3 1 0 16,0 3 0-16,3 3 0 15,4 3-1-15,4 0 1 16,3 0 0-16,3 0 0 16,1-9-1-16,3-7 1 15,4-6-3-15,3-6 1 16,0-3-15-16,-10-7 1 16,6-5-6-16,1-11 1 15</inkml:trace>
  <inkml:trace contextRef="#ctx0" brushRef="#br1" timeOffset="99341.22">13363 7961 55 0,'11'19'27'0,"-15"25"-20"15,4-28 28-15,-3-1-34 16,-1 7 0-16,-3 4 0 15,0 2 1-15,0 0-3 0,0 0 1 16,0-3 0-16,0-3 1 16,3-12-1-16,1-4 0 15,3-6-1-15,7-6 1 16,0-10-1-16,4-3 1 16,-1 0-1-16,1-6 1 15,3-6-1-15,3-4 0 16,1 7 1-16,7 0 0 15,-8 3-1-15,1 9 1 0,-4 4 1 16,-3 5 0-16,-1 10 0 16,-3 7 0-16,0 6 0 15,1 12 1-15,2 0-1 16,-3 10 0-16,4 2-1 16,-4-2 0-16,3-3-3 15,1-7 0-15,0-6-14 16,6-10 1-16</inkml:trace>
  <inkml:trace contextRef="#ctx0" brushRef="#br1" timeOffset="99926.569">14309 7475 44 0,'-4'44'22'0,"1"-31"-13"15,-1-10 26-15,-3 6-33 16,-4 4 0-16,1 3 0 16,-1-1 1-16,-3 4-4 15,4 3 1-15,-1-3 2 16,0 3 0-16,4-3-1 16,4-4 0-16,6 4 0 15,4 3 0-15,8 3 0 16,6 0 0-16,3 3 0 15,8 1 1-15,-4-14-1 0,1 7 0 16,-8 3-1-16,-11 4 0 16,-10 2-1-16,-10 0 1 15,-15 4-6-15,-14-7 0 16,-3-9-11-16,0-13 1 16</inkml:trace>
  <inkml:trace contextRef="#ctx0" brushRef="#br1" timeOffset="100183.153">14242 7450 72 0,'24'3'36'0,"26"-3"-45"15,-29-9 63-15,11-4-55 16,14 4 1-16,3-10-1 16,0-3 1-16,-3 3-2 15,0 1 0-15,-7 2-7 16,-4 3 1-16,-7 4-11 16,-7 0 0-16</inkml:trace>
  <inkml:trace contextRef="#ctx0" brushRef="#br1" timeOffset="100603.513">14859 7306 53 0,'7'28'26'0,"-7"0"-29"0,0-24 40 16,0-4-39-16,-3 3 1 0,-1-3 0 15,0 3 0-15,-3 0 1 16,4-3 1-16,-1-6-2 16,4-4 1-16,4-5 0 15,-1-4 1-15,4 0-1 16,4 0 0-16,0 4 1 15,3 2 0-15,0-3-1 16,7 4 1-16,-3 5 0 16,-1 4 1-16,4-3 0 15,1 9 0-15,-1 10 0 16,0 2 0-16,0 4 0 16,-3 3 0-16,-1-6-3 15,-2 0 1-15,-5-4-9 16,1-2 0-16,-11-4-7 15,-7-6 1-15</inkml:trace>
  <inkml:trace contextRef="#ctx0" brushRef="#br1" timeOffset="100977.689">13247 8789 58 0,'10'7'29'0,"15"-1"-32"16,-11-6 51-16,14-6-44 15,15-1 0-15,6-5 0 16,32-4 1-16,18-6-7 16,14-9 0-16,28-1 1 15,14-5 1-15,-14 2-11 16,-21 10 0-16,-21 9-8 15,-14 16 1-15</inkml:trace>
  <inkml:trace contextRef="#ctx0" brushRef="#br1" timeOffset="101398.861">14030 9416 40 0,'-14'32'20'0,"-46"52"-17"16,35-68 28-16,-10 19-29 15,-11 5 1-15,-10 11 0 16,-1 14 0-16,4 1-5 15,4 0 1-15,-1-6-1 16,15-16 1-16,0-10-10 0,10-18 0 16,15-23-2-1,3-14 0-15</inkml:trace>
  <inkml:trace contextRef="#ctx0" brushRef="#br1" timeOffset="101594.009">13568 9457 45 0,'21'28'22'0,"14"26"-20"0,-24-42 44 15,3 10-46-15,4 10 0 0,3 5 0 16,0 13 1-16,0 4-2 16,4-4 0-16,3-3-5 15,-3-9 0-15,-1-13-9 16,1-13 1-16</inkml:trace>
  <inkml:trace contextRef="#ctx0" brushRef="#br1" timeOffset="102013.198">14076 9325 55 0,'7'51'27'0,"-7"-4"-32"0,0-44 47 16,0 3-42-16,0-3 1 16,3 0-2-16,-3-3 0 15,4 0 1-15,3-6 0 16,0-10-1-16,0-2 1 15,4-4-2-15,-1 0 1 16,1-3 0-16,3 0 1 16,4-1-1-16,3 4 1 15,0 1-1-15,0 2 0 16,-3 9 1-16,-1 10 1 16,-2 7-1-16,-1 5 0 0,-4 13 0 15,1 3 0-15,-1-2 0 16,1 2 1-1,0-6-2-15,-4-3 0 0,3-7-6 16,1 1 1-16,3-13-8 16,4-13 1-16</inkml:trace>
  <inkml:trace contextRef="#ctx0" brushRef="#br1" timeOffset="102509.774">15593 7209 55 0,'0'3'27'0,"-4"22"-29"15,1-12 47-15,-1 12-42 16,-3 15 0-16,-3 23 3 16,-5 22 0-16,-6 21-7 15,0 32 0-15,3 38 5 16,1 31 0-16,6 31-2 16,4 26 1-16,11 5-2 15,6 10 0-15,4-18-1 16,-3-14 0-16,3-27-5 15,-3-32 1-15,-1-34-14 16,-3-38 0-16,-3-32-2 16,-1-11 1-16</inkml:trace>
  <inkml:trace contextRef="#ctx1" brushRef="#br0">10248 5368 0,'0'0'0,"0"0"16</inkml:trace>
  <inkml:trace contextRef="#ctx0" brushRef="#br0" timeOffset="107402.562">14728 9050 28 0,'68'0'14'0,"-16"6"-3"0,-41-9 15 16,-4 0-25-16,0-1 1 16,0 4 3-16,-7 0 0 15,0 0-4-15,-10 4 0 16,-15-1 4-16,-17 9 1 15,-11 16-1-15,-21 10 0 16,-22 9-1-16,-17 16 0 16,-10 12-2-16,-18 3 1 15,-14 13-2-15,10 19 1 0,-3-3-1 16,10 3 1 0,8-10-1-16,10-12 1 15,28-13-1-15,14-9 1 0,15-13-1 16,14-12 1-16,6-10-3 15,11-6 1-15,8-9-3 16,10-10 0 0,7-6-15-16,7-15 1 0,10-1-1 15,11 6 0-15</inkml:trace>
  <inkml:trace contextRef="#ctx0" brushRef="#br0" timeOffset="109025.397">11409 7563 26 0,'10'3'13'0,"5"-15"-3"0,-12 9 13 16,-3 3-20-16,0-7 1 15,-7 4 2-15,-4 6 0 0,-10 4-7 16,-10 2 1-16,-19 7 6 15,-10 3 0-15,-14 2-2 16,-14-2 0-16,3 3-1 16,-3 0 1-16,-7 0-3 15,3 0 1-15,7 0-1 16,1-6 0-16,10-1 0 16,17-5 0-16,8-1 0 15,14-3 1-15,6 1-1 16,8-4 0-16,3 0 0 15,8-3 1-15,-1 0-2 16,4 0 1-16,7 0-6 16,7-3 0-16,4 3-12 15,-1-6 1-15</inkml:trace>
  <inkml:trace contextRef="#ctx0" brushRef="#br0" timeOffset="109430.856">10552 6829 41 0,'10'4'20'0,"-6"-4"-15"16,-1 0 23-16,-3 0-25 16,0 0 1-16,0 0 2 15,0 0 1-15,-3 3-8 16,-1 12 0-16,1 4 6 15,-1 6 0-15,1 7-2 16,-1 8 1-16,1 7-2 16,-1-6 0-16,4 0-2 15,0 0 1-15,4-4-8 16,3-8 1-16,3-14-11 16,-3-5 1-16</inkml:trace>
  <inkml:trace contextRef="#ctx0" brushRef="#br0" timeOffset="112356.826">15339 6767 24 0,'24'-7'12'0,"-6"-5"-1"0,-14 9 12 16,-4 3-21-1,0 0 0-15,-4-3 3 0,-3 3 1 16,-7 6-6-16,-7 6 1 16,-7 7 4-16,-4 9 1 15,-14 16-1-15,-14 10 0 16,-18 18-1-16,-20 16 0 15,-8 12-1-15,-11 7 0 16,-6 12-2-16,-8 6 1 16,15-9-1-16,7 0 1 15,6-6-1-15,12-7 0 0,16-18-1 16,12-13 1-16,3-15-1 16,14-13 1-16,7-13-2 15,8-9 0-15,6-10-7 16,7-5 1-16,8-20-9 15,-1 7 0-15</inkml:trace>
  <inkml:trace contextRef="#ctx0" brushRef="#br0" timeOffset="114489.496">11483 9206 29 0,'14'3'14'0,"-3"-9"-5"0,-8 9 14 0,-3-3-22 15,0 0 1-15,0 0 0 16,-7 3 1-16,-3 7-3 16,-8-1 1-16,-7 10 2 15,0 0 1-15,-10 3-1 16,-4 3 1-16,-6 0 0 15,-5-3 0-15,1-6-1 16,-4-1 0-16,3 1-1 16,1-3 0-16,7-1 0 15,3 1 0-15,11-4-1 16,-1 0 1-16,8 1-1 0,7-1 1 16,4-2-1-16,-1-1 1 15,4-3-3-15,3 0 1 16,4 0-9-16,4-3 0 15,3-9-7-15,4 3 0 16</inkml:trace>
  <inkml:trace contextRef="#ctx0" brushRef="#br0" timeOffset="115211.057">11197 8739 26 0,'-3'-6'13'0,"-1"3"1"15,4 3 10-15,0-3-20 16,-3 3 0-16,3-4 4 15,0 4 0-15,0 4-9 16,0 2 0-16,0 0 7 16,0 10 0-16,-4 3-3 15,1 3 0-15,-1 3-1 16,4 0 0-16,-4 3-2 0,1 0 1 16,-1 4-6-16,4-11 0 15,-3-2-10 1,-1-16 1-16</inkml:trace>
  <inkml:trace contextRef="#ctx0" brushRef="#br1" timeOffset="121591.938">2346 11342 43 0,'-14'28'21'0,"24"-28"-11"0,-10 0 21 0,0 0-28 16,11 0 0-16,7-3 1 16,-4-3 0-16,14-1-6 15,0-5 1-15,4 2 3 16,7 1 1-16,10-4-4 16,1 7 1-16,-8 0-11 15,-3 3 1-15,-8-4-5 16,-2 7 0-16</inkml:trace>
  <inkml:trace contextRef="#ctx0" brushRef="#br1" timeOffset="121788.234">2272 11671 55 0,'21'0'27'0,"18"0"-32"0,-25-3 50 16,14 0-46-16,11-7 1 16,-11-2-5-16,4 2 1 15,7 1-9-15,0-7 1 16</inkml:trace>
  <inkml:trace contextRef="#ctx0" brushRef="#br1" timeOffset="122343.087">2854 11938 58 0,'7'40'29'0,"-3"-5"-28"15,3-29 46-15,0-3-46 16,3 0 0-16,4-9 2 16,15-6 1-16,-1-20-4 15,14-5 0-15,15-23 2 0,3-15 0 16,0-13-1-1,0-9 1-15,-8-16-2 0,-6-3 0 16,-14-6-1-16,-4 2 1 16,-17 23 0-16,-11 3 0 15,-11 13-1-15,-6 8 1 16,-5 20-2-16,-6 9 1 16,-4 22-2-16,-6 19 1 15,6 13-1-15,-3 18 0 16,10 22 1-16,0 22 0 15,11 13 1-15,4 12 0 16,-8 6 1-16,11 10 1 16,3 0-1-16,4-9 1 0,4-17-2 15,10-11 1-15,-3-14-1 16,3-11 0-16,3-14-3 16,12-9 1-16,-5-12-8 15,4-10 0-15,11-15-5 16,-7-7 0-16</inkml:trace>
  <inkml:trace contextRef="#ctx0" brushRef="#br1" timeOffset="122538.744">3567 11624 52 0,'0'41'26'0,"-18"-4"-32"0,11-24 47 15,3 3-41-15,-3-1 0 16,4-2 1-16,3-4 0 16,-7-2-6-16,7-7 1 15,7-13-10-15,-4-6 0 16</inkml:trace>
  <inkml:trace contextRef="#ctx0" brushRef="#br1" timeOffset="122746.934">3528 11417 39 0,'0'9'19'0,"10"1"-12"0,-10-10 25 0,0 0-31 16,4 3 1-16,3 3-1 15,0-6 0-15,-3 3-4 16,6-3 1-16,1-3-7 15,6 3 1-15,1-3-5 16,-7-3 0-16</inkml:trace>
  <inkml:trace contextRef="#ctx0" brushRef="#br1" timeOffset="123287.136">3725 11633 42 0,'0'19'21'0,"4"-3"-22"15,-4-13 38-15,0 3-35 0,0 1 0 16,0-1 0-16,0-3 1 16,0 0-5-16,0-3 1 15,0 0 2-15,7 0 0 16,-7 0-1-16,11-3 0 16,-8 0 0-16,8 0 1 15,-4 0-1-15,3-1 0 16,-3 1 0-16,4 3 1 15,-8 0-1-15,4 0 0 16,4 3 0-16,-7 1 1 16,3-1-1-16,-4 0 0 0,4 0 0 15,0 0 0-15,-3 0 0 16,3 0 0-16,-4 1-1 16,4-4 1-16,4 0-1 15,-11-4 1-15,11 1 0 16,-4-3 0-16,3-3-1 15,1-1 1-15,-1-2-1 16,5-1 1-16,-1 1 0 16,-4-1 0-16,1-3-1 15,-1 1 1-15,1 2 0 16,-4 1 0-16,4 2 0 16,3 4 1-16,3 6 0 15,-6 0 0-15,7 6 1 16,3 4 1-16,-7 5-1 15,4 1 1-15,3 6 0 16,3 0 0-16,8-3-1 16,-4-1 0-16,4-5-4 0,-4-4 1 15,-7 1-15-15,-6-10 0 16</inkml:trace>
  <inkml:trace contextRef="#ctx0" brushRef="#br1" timeOffset="123872.474">2794 12521 44 0,'11'-10'22'0,"-4"-2"-12"16,-4 6 26-16,-3 6-33 15,7 0 0-15,0 3 2 16,-3 3 0-16,3 7-7 15,-7-7 0-15,0 6 3 0,3-2 1 16,4 2-2 0,-7-2 0-16,0-1-1 0,4 1 1 15,3-4-1-15,4-3 0 16,-1-9 0-16,1-4 1 16,6 1-1-16,-2-7 0 15,2-3 0-15,4-3 1 16,1-3-1-16,-5 7 0 31,1 2 1-31,-4 3 0 16,0 7 0-16,-3 3 0 15,-1 12 0-15,1 1 0 0,-11 5 0 16,0 4 1-16,3 3-1 16,4 0 1-16,-7 3-1 15,4-6 0-15,3 3-1 16,4-3 0-16,6-4-5 15,-6-5 0-15,10-4-9 16,-3-15 0-16</inkml:trace>
  <inkml:trace contextRef="#ctx0" brushRef="#br1" timeOffset="124113.287">3337 12490 54 0,'4'15'27'0,"3"-5"-27"0,-7-10 45 15,0 3-45-15,10-3 1 16,-6 3-1-16,14 0 1 16,-1 0-2-16,4-3 1 15,8 0-1-15,-5 0 1 16,5-6-6-16,-8 0 0 15,0-7-10-15,-3-6 0 16</inkml:trace>
  <inkml:trace contextRef="#ctx0" brushRef="#br1" timeOffset="124428.098">3549 12370 43 0,'7'19'21'0,"4"-9"-13"0,-1-7 28 0,-6-6-34 15,6 3 1-15,-3 3 2 16,4 0 0-16,7 6-6 16,3-2 1-16,-7 2 3 15,3-3 0-15,1 4-1 16,-7-1 0-16,-1 4-2 15,-10 2 1-15,-7 1-2 16,4 6 0-16,-15-3-1 0,4 6 0 16,0-3-3-16,0-3 0 31,-7-7-6-31,3-3 0 0,0-9-5 0,4-6 0 16</inkml:trace>
  <inkml:trace contextRef="#ctx0" brushRef="#br1" timeOffset="124908.871">4265 12408 42 0,'4'13'21'0,"-15"8"-24"16,8-14 37-16,-5 2-34 16,-6 1 0-16,-3-1-1 15,-4 0 1-15,-4-2 0 16,0-1 0-16,4-6 0 16,-4 0 0-16,11-3-1 15,-3-3 0-15,13-4-2 16,-3 1 1-16,14-4-1 15,4 1 0-15,-1 5-1 16,11 7 0-16,-3 3 1 16,-4 4 0-16,7 2 2 15,4 4 1-15,-4 2 0 0,0 10 0 16,-3-3 1-16,14 0 0 16,-4 0 0-16,4-3 0 15,-1-3 0-15,8-4 0 16,-7-9 2-16,3-9 0 15,-10-6 0-15,0-7 1 16,-4 0 0-16,-11-3 0 16,-6-3-2-16,-8-3 0 15,-17 9-14-15,-18 0 1 16</inkml:trace>
  <inkml:trace contextRef="#ctx0" brushRef="#br1" timeOffset="130824.424">7355 11088 39 0,'4'15'19'0,"-4"4"-12"16,0-12 21-16,-4 5-24 16,1 4 0-16,3-1 1 0,-11 4 0 15,4 0-7-15,0-3 0 16,0-4 4-16,0-2 1 16,0-1-3-16,4 1 1 15,3-4-1-15,-8-3 0 16,5-3 0-16,3 0 0 15,3-9 0-15,5-4 0 16,-1-6 0-16,3-6 0 16,4-6 0-16,4-4 0 15,-4-2 0-15,4-4 0 16,-1 3 0-16,-3-3 1 0,1 10-1 16,-5 6 1-16,4 3 0 15,4 6 0-15,-8 7 0 16,1 6 0-16,7 6-1 15,-8 6 1-15,-3 10 0 16,4 13 1-16,-1-1-1 16,-2 3 0-16,-5 7 0 15,1-3 0-15,3-1-1 16,-7-5 0-16,0-7-4 16,0-3 0-16,10-10-12 15,-3-8 1-15</inkml:trace>
  <inkml:trace contextRef="#ctx0" brushRef="#br1" timeOffset="131274.326">6505 11564 44 0,'-7'16'22'0,"14"-16"-13"0,-7 3 28 0,4 0-34 15,3 1 1-15,-4 2 4 16,11 0 1-16,8 0-10 16,2 7 1-16,26-10 6 15,13-3 1-15,18-6-2 16,18-4 0-16,32-5-3 16,6-1 1-16,15 0-2 15,10 1 1-15,-17-1-2 16,-4 3 1-16,-18 1-3 15,-10-1 1-15,-17 4-6 16,-19 3 0-16,-13-1-13 16,-15-2 0-16,-14 3 0 15,-17 6 0-15</inkml:trace>
  <inkml:trace contextRef="#ctx0" brushRef="#br1" timeOffset="132069.98">6675 12229 28 0,'-7'13'14'0,"14"6"-6"0,-7-13 20 16,0 3-25-16,0 4 1 16,0-1 1-16,0 1 1 15,-7-1-7-15,3-2 0 16,4-1 5-16,-7-2 0 16,0-1-2-16,3 0 0 15,1-3-1-15,-1-3 0 16,4 0-2-16,4-9 1 15,3-7-1-15,7-6 1 0,-3-3 0 16,10-6 0-16,7-10 0 16,-7-3 0-16,7 3 1 15,1 4 0-15,-8 2-1 16,0 10 1-16,-3 6-1 16,-4 7 1-16,3 9-1 15,-6 3 1-15,-1 9 0 16,-6 10 0-16,0 6 0 15,-1 6 0-15,1 4 0 16,-4-1 0-16,0 1 0 16,3-1 0-16,1-2-1 15,3-7 1-15,-4-7-4 16,8-2 1-16,3-6-13 16,4-10 0-16,6-7 0 0,-3-2 0 15</inkml:trace>
  <inkml:trace contextRef="#ctx0" brushRef="#br1" timeOffset="132327.168">7140 12116 50 0,'0'32'25'0,"18"-17"-28"0,-11-8 51 0,4-1-46 16,6 0 1-16,8-3 0 16,7-3 1-16,10-3-6 15,-7-6 1-15,-3-4 2 16,0 4 0-16,7-4-9 16,-8 1 1-16,-6-7-10 15,0 3 1-15</inkml:trace>
  <inkml:trace contextRef="#ctx0" brushRef="#br1" timeOffset="132567.31">7253 12025 54 0,'11'38'27'0,"17"3"-30"0,-17-29 43 16,-4 7-40-16,3-3 0 16,1 0-1-16,-1-1 1 15,1 1-3-15,-4 3 1 16,0-4-8-16,0 1 0 16,0-10-5-16,-3 1 1 15</inkml:trace>
  <inkml:trace contextRef="#ctx0" brushRef="#br1" timeOffset="132867.579">7807 11828 54 0,'7'22'27'0,"-10"28"-31"16,3-31 51-16,0 9-46 16,3 13 1-16,1 6 0 15,3 12 0-15,0 7-3 16,3-3 1-16,1-3-4 0,-1-7 0 15,5-6-12-15,-1-19 0 16</inkml:trace>
  <inkml:trace contextRef="#ctx0" brushRef="#br1" timeOffset="135990.189">5708 10893 44 0,'0'25'22'0,"-7"19"-17"0,3-28 23 15,-3 9-26-15,-3 10 0 16,-11 5 0-16,-4 4 1 16,-7 3-4-16,0 4 0 15,-6-4 0-15,9-4 1 16,5-5-6-16,-1-10 0 15,11-6-8-15,3-12 1 16</inkml:trace>
  <inkml:trace contextRef="#ctx0" brushRef="#br1" timeOffset="136245.179">5334 10940 41 0,'18'29'20'0,"31"15"-18"0,-31-29 33 0,3 1-32 15,7 9 1-15,4 9 2 16,7 4 0-16,-4 0-8 16,11 3 0-16,-7 2 4 15,-8-5 1-15,-2 3-9 16,-1-13 1-16,-4-9-11 15,-6-3 1 1</inkml:trace>
  <inkml:trace contextRef="#ctx0" brushRef="#br1" timeOffset="136620.734">5260 11906 45 0,'-7'22'22'0,"14"-25"-13"31,-7 3 34-31,0 0-40 0,3-3 0 0,15 6 4 16,3 0 0-16,25 0-9 16,11-6 1-16,6-3 4 15,8-10 1-15,-1 4-5 16,1-1 1-16,-11 4-11 15,-4 2 0-15,-10 1-7 16,-11 6 0-16</inkml:trace>
  <inkml:trace contextRef="#ctx0" brushRef="#br1" timeOffset="137100.21">5620 12348 46 0,'-11'35'23'0,"-6"-19"-25"16,13-16 34-16,-10 9-31 15,3 0 1-15,-3 4-1 16,-3-4 1-16,-1 1-3 16,4-1 0-16,3 1 2 15,1-4 0-15,-4 0 0 16,10-3 0-16,8 7 0 15,10 2 0-15,7 4 1 16,0-4 0-16,7 1-1 16,0-1 1-16,-3 1-1 15,-4 3 0-15,-7-1 0 16,-3 7 0-16,-11 7-1 0,-11-4 0 16,-6 0-4-16,-4-3 0 15,-4 0-8-15,0-7 0 16,-7-8-3-16,15-7 0 15</inkml:trace>
  <inkml:trace contextRef="#ctx0" brushRef="#br1" timeOffset="137325.392">5542 12339 59 0,'21'13'29'0,"64"-13"-37"0,-53-7 60 0,-1-2-52 15,26-7 1-15,6-6-1 16,12 3 0-16,-8-6-7 16,-11 0 0-16,-14-12-10 15,-6 5 1-15</inkml:trace>
  <inkml:trace contextRef="#ctx0" brushRef="#br1" timeOffset="142143.584">6530 10846 26 0,'3'0'13'0,"8"-12"1"15,-7 9 13-15,3 0-23 16,-7 3 0-16,0 0 4 16,10 0 1-16,-10 0-10 15,0 0 0-15,0 3 7 16,0 3 0-16,0 6-2 15,-10 7 1-15,3 10-4 16,-4 11 1-16,-3-2-1 16,-4 18 1-16,-6 4-2 15,2 18 0-15,8 13 1 0,-3 3 0 16,3 10 0-16,-4-1 1 16,7 7-1-16,-3 3 1 15,7-3-1-15,4 3 1 16,3-13-3-16,0-6 1 15,3-6-2-15,8-7 0 16,3-5-5-16,11-4 1 16,-1-16-12-16,1-15 1 15</inkml:trace>
  <inkml:trace contextRef="#ctx0" brushRef="#br1" timeOffset="143104.66">8170 10392 18 0,'-10'-16'9'0,"3"0"1"0,7 16-4 15,0-3-2-15,0-3 0 16,-4 3 6-16,1-4 0 15,-1 7-11-15,4 0 1 16,4 7 8-16,-1 2 0 16,8 13-1-16,-1 6 0 15,8 7-3-15,-4 15 1 16,7 6-2-16,7 26 0 16,8 21-1-16,6 10 1 15,0 10-1-15,8 21 0 0,-15-6 0 16,-3 6 0-16,-4 7-1 15,-7-1 0-15,-7 1-1 16,-7-10 0-16,-3-10 0 16,-1-2 0-16,-3-13-1 15,0-19 1-15,-3-3-1 16,-1-15 1-16,-3-13 0 16,0-13 0-16,0-12-1 15,7-7 0-15,-7-6-8 16,4-9 1-16,3-9-8 15,-11-10 0-15</inkml:trace>
  <inkml:trace contextRef="#ctx0" brushRef="#br1" timeOffset="147668.719">5888 10373 22 0,'-7'0'11'0,"7"-3"-6"15,0 3 12-15,0 0-14 16,7 3 0-16,-7 0 2 16,0 0 0-16,0-3-6 0,0 3 0 15,0 4 6-15,0-1 0 16,0 0-2-16,0 3 1 16,0 10 0-16,0-6 0 15,0 3-1-15,0-1 1 16,3 1-1-16,-3 3 0 15,7 6 0-15,-3 6 0 16,3 0-1-16,-3 7 0 16,-1 12 0-16,1 7 0 15,3 2-1-15,3 4 1 16,-6-3-1-16,3 5 1 0,3 1-1 16,-6 0 1-16,3 0-1 15,0-10 0-15,4-2 0 16,-8-1 0-16,4-12-1 15,4 0 1-15,-8-7-2 16,4-3 1-16,-7-2-4 16,0-11 1-16,0-8-13 15,0-10 0-15,0-6-1 16,4-7 0-16</inkml:trace>
  <inkml:trace contextRef="#ctx0" brushRef="#br1" timeOffset="149770.429">5126 10614 21 0,'7'-3'10'0,"0"-3"4"0,-7 6 10 16,0 0-21-16,0 0 0 16,0 0 1-16,0 0 0 15,0 0-5-15,0 0 0 16,0 0 4-16,0 0 1 0,0 3 0 15,0 0 0-15,0 3-1 16,0 1 1-16,0 2 0 16,0 4 0-16,0 2-1 15,0-2 0-15,0 3-1 16,0 9 0-16,0 9 0 16,0 4 0-16,4 6 0 15,3 9 0-15,3 0-1 16,1 10 1-16,-4 0 0 15,0-1 1-15,0-2-2 16,0-4 1-16,-7-2-1 16,3 2 0-16,5-6 0 15,-8 4 0-15,0-17-1 16,0 1 1-16,0-4-1 16,0 1 1-16,0 3-1 15,0-7 1-15,0-6-1 16,0-3 0-16,0-6 0 0,0-4 0 15,0-2 0-15,0-4 0 16,0 0-4-16,0-6 0 16,3-3-14-16,-3-10 0 15</inkml:trace>
  <inkml:trace contextRef="#ctx0" brushRef="#br0" timeOffset="156240.808">6209 10574 17 0,'7'-26'8'0,"-7"20"3"16,0 6-3-16,-7-3-7 16,3-6 0-16,-3-1 2 15,0 1 0-15,-3-4-2 16,-1 1 0-16,1-1 3 16,-5-2 0-16,-2-1 0 15,-4 0 1-15,-11-6-1 0,4 7 1 16,-1-7-3-16,1 0 1 15,0 0-1-15,3 0 0 16,1 0-1-16,-1 0 1 16,0 6-1-16,0 0 0 15,-3-2 1-15,-3-4 0 16,-5-3-1-16,1 0 1 16,0-4-1-16,-8 7 0 15,1 4 0-15,-7 2 0 0,10 6-1 16,-7 4 1-16,11 3-1 15,6 3 1-15,-2 3 0 16,6 0 0-16,0 0-1 16,1 4 0-16,-1 2 0 15,-3 7 1-15,-1 3-1 16,1-4 1-16,4 7-1 16,-5 0 1-16,-2 3-1 15,2 7 1-15,1-4-1 16,3 3 1-16,-3 1-1 15,7-1 0-15,3 0 0 16,-3 7 1-16,0 0-1 16,3-4 1-16,-3 4-1 15,7-1 0-15,0-2 0 16,3 2 1-16,-6 4-1 16,-1-6 1-16,8 2-1 15,-1 4 0-15,0-6 0 16,8 2 0-16,-4-2 0 15,3 2 0-15,-3 1 0 0,4-4 0 16,-1 4 0-16,1 0 0 16,3 2 0-16,-7-5 1 15,3 3-1-15,4 2 0 16,-7 1 0-16,4 0 0 16,3 6 1-16,3-3 0 15,4 3 0-15,-7 0 0 16,4 3-1-16,3 0 1 15,-7 4 0-15,0-14 0 0,0 4-1 16,0 6 1-16,0-6-1 16,3 0 1-16,4 3 0 15,4 7 0-15,7-4-1 16,-8-6 1-16,4 0-1 16,4 3 0-16,-1 0 0 15,5-3 1-15,-1-4-1 16,-4 1 0-16,5 6 0 15,-5-6 0-15,4 0 0 16,-6-4 0-16,2 4 0 16,1-7 0-16,-1 1 0 15,5-1 0-15,-1-2 0 16,0-1 1-16,7 4-1 16,-7-1 0-16,-3 1-1 15,3-1 1-15,-3-9 0 16,3-3 0-16,-10 3 0 0,3-3 0 15,0 0 0-15,0-3 0 16,4 3 0-16,3-6 1 16,0 6-1-16,7-4 0 15,0 1 0-15,8-6 0 16,-1-1-1-16,-7-2 1 16,4-4 0-16,0-3 0 15,-1 3-1-15,5-6 1 16,-8-9-1-16,4 0 1 15,-1-1 0-15,-2-2 0 0,2-1-1 16,1-6 1-16,3 0-1 16,-3 4 1-16,-4-4-1 15,4-3 0-15,-4 0 1 16,0-3 0-16,-3 0-1 16,-4 0 1-16,1 0-1 15,-5 9 1-15,1-6 0 16,-4 3 1-16,0-6-2 15,0-6 1-15,-3 3-1 16,-4-7 1-16,0-3-1 16,-4-9 1-16,1-3-1 15,-4-12 1-15,-4 5 0 16,-3-15 0-16,4-3-1 16,-8-10 1-16,1 7 0 15,-1-10 1-15,4 6-4 16,-4-12 1-16,4 0-6 0,4-9 1 15,-4 5-8-15,3 4 0 16</inkml:trace>
  <inkml:trace contextRef="#ctx0" brushRef="#br0" timeOffset="157156.818">4731 10348 16 0,'-7'-3'8'0,"14"-7"3"0,-4 7 1 0,-3-3-9 16,-3 0 0-16,-1-4 3 16,4 1 0-16,0-1-7 15,0 1 0-15,0-1 5 16,-3 1 1-16,3 0-3 16,-11-1 1-16,1 4-1 15,-1 0 0-15,-7-4-1 16,-10 1 1-16,0 0-1 15,-7-1 0-15,-4 4 0 16,-7-4 0-16,-7 1 0 16,-7 0 0-16,11-1-1 15,-1 4 1-15,-3 0-1 16,4 3 1-16,-11 3-1 16,4 3 1-16,-4 0-1 15,-4 0 1-15,-3 6-1 16,18 1 1-16,-8-1-1 0,11 1 0 15,-3-1 0-15,0-3 1 16,3 4-1-16,3-4 1 16,5 0-1-16,-5 4 0 15,4-1 1-15,-10 4 0 16,10-1-1-16,0 1 1 16,8 2-1-16,-1 1 1 15,4 0-1-15,-1-4 0 16,8 4 0-16,4 0 0 15,3-1-2-15,3 4 1 16,4-3-5-16,-4 3 1 16,4-7-7-16,4 4 1 15,-8-7-2-15,1-3 0 0</inkml:trace>
  <inkml:trace contextRef="#ctx0" brushRef="#br0" timeOffset="157726.425">2840 10313 29 0,'10'16'14'0,"1"-7"-14"0,-11-6 29 16,4 4-27-1,3 2 0-15,-7 4 2 0,7 2 1 16,-7 4-6-16,-7 9 1 16,7-2 3-16,-11-1 0 15,4 6-1-15,-4 3 1 16,1 4-2-16,-1-10 0 15,4 1-1-15,4-4 0 16,-8-3 0-16,4-7 0 16,3-2-1-16,-3-1 1 15,4-9 1-15,3 1 0 0,0-4 0 16,3 0 1-16,8-4 0 16,7-5 0-16,10-10 0 15,4-3 1-15,17-3-2 16,-10 0 1-16,10 0-1 15,1 3 1-15,-8-6-1 16,-3 0 0-16,0 3-1 16,-18 6 0-16,0 0-1 15,-11 3 0-15,-10 4 0 16,-10-1 0-16,-11 1 0 16,0 5 0-16,-15-2-2 15,-6-4 1-15,-11-2-7 16,-3-7 0-16,-22-6-5 15,4-7 0-15</inkml:trace>
  <inkml:trace contextRef="#ctx1" brushRef="#br1" timeOffset="55473.434">4932 8632 0,'0'0'0,"0"0"15</inkml:trace>
  <inkml:trace contextRef="#ctx0" brushRef="#br1" timeOffset="162741.391">9119 11655 34 0,'-3'10'17'0,"-11"-1"-13"15,10-6 18-15,1 0-17 16,3 1 0-16,-7-1 5 16,7-3 1-16,-4 3-12 15,4 0 0-15,0 0 8 16,4 0 0-16,3 0-2 16,0 1 0-16,3-1-4 15,8 0 1-15,10-3-6 16,7 0 1-16,1 3-10 15,-1 0 1-15,-7-3-5 16,0 3 0-16</inkml:trace>
  <inkml:trace contextRef="#ctx0" brushRef="#br1" timeOffset="162953.999">9084 11884 48 0,'-3'32'24'0,"6"-20"-20"0,-3-12 43 16,4 6-45-16,3-2 0 0,0-4 1 16,0-4 0-16,3 1-4 15,8-3 0-15,3 0-1 16,7-4 0-16,4 4-13 16,0-6 1-16,3 2-3 15,-3 4 1-15</inkml:trace>
  <inkml:trace contextRef="#ctx0" brushRef="#br1" timeOffset="163444.421">9800 10837 51 0,'7'16'25'0,"-3"2"-24"0,6-14 49 0,-6 5-49 15,3 4 1-15,0 5 0 16,0 14 1-16,0 2-4 15,0 13 0-15,-3 3 2 16,3 1 0-16,-4 5-3 16,1-3 1-16,6-6-5 15,1-6 0-15,3-10-11 16,0-12 1-16,4-9-1 16,-1-10 0-16</inkml:trace>
  <inkml:trace contextRef="#ctx0" brushRef="#br1" timeOffset="163675.055">10248 11075 46 0,'0'28'23'0,"-14"-9"-26"0,14-12 47 16,-7 5-44-16,-4 4 1 15,-6 3 0-15,-4 3 0 16,-4-7-1-16,0 1 0 16,1 3-3-16,6-10 0 15,0 4-8-15,4-10 0 0,4-3-3 16,-1-3 0-16</inkml:trace>
  <inkml:trace contextRef="#ctx0" brushRef="#br1" timeOffset="163868.472">9994 11038 39 0,'7'12'19'0,"7"1"-19"15,-7-7 35-15,-3 0-34 16,3 4 0-16,0 5 0 16,4 7 0-16,3 7-1 15,0-1 0-15,0-6-1 16,4 0 1-16,-1 0-8 15,1-7 0-15,0-5-4 16,-1-1 0-16</inkml:trace>
  <inkml:trace contextRef="#ctx0" brushRef="#br1" timeOffset="164154.057">10562 10699 44 0,'4'6'22'0,"-4"16"-23"0,0-22 41 0,0 13-38 16,-4 9 1-16,1 9 0 15,-1 16 1-15,1 6-6 16,3 16 1-16,3 3 2 15,1-3 1-15,-1-3-5 16,1-9 0-16,-4-7-8 16,-4-6 0-16,1-16-4 15,-4-9 1-15</inkml:trace>
  <inkml:trace contextRef="#ctx0" brushRef="#br1" timeOffset="164423.384">9656 11684 44 0,'-4'22'22'0,"11"-4"-14"0,-3-14 40 15,-1 2-44-15,4 0 1 16,11 3 2-16,17 1 1 15,11-4-11-15,17-3 1 16,22-9 5-16,0-3 1 31,49-7-11-31,-25 3 0 0,-17 7-12 16,-18-3 0 0</inkml:trace>
  <inkml:trace contextRef="#ctx0" brushRef="#br1" timeOffset="164858.627">10065 12198 53 0,'-11'16'26'0,"-10"6"-27"0,17-16 37 15,-3 3-36-15,0 1 1 16,0 2 0-16,-3-2 0 16,3-1-2-16,0 0 1 15,0 1 0-15,0-1 1 16,3 1-1-16,8-1 1 15,6 0 0-15,4 4 0 16,7-4 0-16,8-6 1 16,-1 7 0-16,0 2 0 15,-7 1-1-15,-3 3 0 16,-8 2-1-16,-6 8 0 16,-8 2-1-16,-13 6 0 0,-4-2-3 15,-8-7 1-15,1-6-6 16,3-13 0-16,4-6-6 15,7-16 0-15</inkml:trace>
  <inkml:trace contextRef="#ctx0" brushRef="#br1" timeOffset="165070.841">10037 12223 60 0,'31'6'30'0,"19"-6"-35"16,-29-3 55-16,7-9-50 16,18-14 0-16,10 1-1 15,4-6 1-15,0 0-5 0,-3 2 1 16,-11 4-11-16,-1 0 0 16,-13 3-2-16,-4 7 1 15</inkml:trace>
  <inkml:trace contextRef="#ctx0" brushRef="#br1" timeOffset="165624.22">10753 12195 38 0,'-4'31'19'0,"8"-25"-15"15,-4-6 33-15,3 0-33 16,1-3 1-16,-1-3 1 15,8-10 0-15,3-12-8 16,7-16 0-16,7-12 6 16,11-13 0-16,0-13-3 15,-4-24 1-15,-3-7-2 16,-7 0 1-16,-4 0-1 16,-7 9 0-16,-7 4 0 0,-3 12 0 15,-4 10-1-15,-4 15 1 16,0 13-1-1,-3 16 1-15,-7 18-1 0,0 19 0 16,0 22 1-16,4 10 0 16,-5 21-1-16,1 16 1 15,11 16 1-15,6 19 0 16,8 9 0-16,3-10 0 16,4-2-1-16,-1-13 1 15,4-10-2-15,1-15 1 0,-5-13-5 16,4-15 0-16,-3-13-10 15,3-16 1-15,-3-9-2 16,-4-12 0-16</inkml:trace>
  <inkml:trace contextRef="#ctx0" brushRef="#br1" timeOffset="165836.5">11264 11875 57 0,'0'34'28'0,"-7"13"-39"16,7-37 58-16,0-1-47 15,0-2 0-15,0 2 0 16,0-6 0-16,0 0-4 0,0-3 0 16,0-6-5-1,0-7 0-15,-3-5-6 0,-1-8 0 16</inkml:trace>
  <inkml:trace contextRef="#ctx0" brushRef="#br1" timeOffset="166029.279">11180 11640 44 0,'0'3'22'0,"7"0"-20"0,-7-3 39 0,7 0-41 15,3 0 1-15,1-3-1 16,3-3 1-16,0 6-4 15,0 0 1-15,0 0-3 16,0 3 0-16,-7 0-9 16,0 3 1-16,1 0-1 15,-1 1 1-15</inkml:trace>
  <inkml:trace contextRef="#ctx0" brushRef="#br1" timeOffset="166525.772">11381 11847 35 0,'0'22'17'0,"7"-7"-18"15,-4-12 36-15,1 4-34 16,3-4 1-16,0 0 0 16,3 0 0-16,-3-6-3 15,1 0 0-15,2 0 1 16,1-7 0-16,-1 4 0 16,1 0 0-16,-1-4-1 0,1 4 0 15,3 0 1-15,-3 3 0 16,-1 3 1-16,1-3 0 15,-1 6-1-15,1-6 0 16,0 6 0-16,-4 0 1 16,0 0-1-16,0 0 0 15,0 0-1-15,0 0 1 16,0 0 0-16,4-3 0 16,-1-3 0-16,1-3 1 15,-1 3-1-15,1 0 1 16,-1 3 0-16,-2-3 0 0,2 0-1 15,1-4 1-15,-1 1-1 16,1-3 1-16,3-1 0 16,-3 4 0-16,3 0 1 15,0-1 0-15,0 1 0 16,0 6 1-16,-3 0-1 16,3 3 1-16,-4 3-2 15,1 4 1-15,3-1-2 16,4-2 1-16,3 11-1 15,7 1 1-15,-3 0-5 16,-4-3 1-16,0-4-8 16,-3 4 1-16,-8-10-5 15,-6 4 0-15</inkml:trace>
  <inkml:trace contextRef="#ctx0" brushRef="#br1" timeOffset="167050.496">10855 12474 44 0,'4'12'22'0,"-4"-8"-20"0,0-4 40 0,0 3-39 15,0 0 0-15,0 0 0 16,0 0 0-16,0 6-5 16,-4-5 1-16,4-1 3 15,-4 0 0-15,4-3-2 16,0 0 0-16,4 0 0 15,3-6 1-15,0-4-1 16,4-5 0-16,-4-4-1 16,7 3 0-16,3 7 0 15,1-4 1-15,0 4-1 16,-4-1 1-16,0 4 0 16,0 6 0-16,0 0 0 15,0 0 0-15,-3 6 0 0,-1 1 0 16,1 8 0-16,0 7 1 15,-1-3-1-15,-3 0 0 16,4 6-1-16,-1-6 0 16,1-4-4-16,3-2 0 15,4-7-9-15,-1-9 0 16,-2-6-1-16,-1-7 0 16</inkml:trace>
  <inkml:trace contextRef="#ctx0" brushRef="#br1" timeOffset="167277.248">11289 12417 44 0,'0'10'22'0,"7"5"-23"16,-7-15 44-16,0 0-42 15,3 4 1-15,5-1-1 16,-5 0 1-16,4 0-3 15,0-6 1-15,4 3-2 16,6-3 1-16,1-4-6 16,3 1 1-16,7-3-9 15,1-4 1-15</inkml:trace>
  <inkml:trace contextRef="#ctx0" brushRef="#br1" timeOffset="167546.883">11448 12248 41 0,'0'22'20'0,"14"0"-18"0,-11-16 31 31,11 13-29-31,4-3 1 16,0 3 1-16,-1-4 0 15,1 4-9-15,0-3 1 16,-4 6 4-16,-4 0 1 0,-3 0-4 16,-7 3 0-16,-7 6-6 15,-3 0 1-15,-8-2-9 16,-3-4 1-16</inkml:trace>
  <inkml:trace contextRef="#ctx0" brushRef="#br1" timeOffset="168041.388">11952 12468 44 0,'-7'28'22'0,"-28"0"-24"0,28-22 33 15,0 1-31-15,-4-1 0 16,-3-3 0-16,0-3 0 16,-4 3 0-16,4-6 0 15,0-3-1-15,3-7 1 16,4-3-2-16,4-2 0 0,3-1 0 15,7 3 1 1,3 7-1-16,5-4 1 0,-1 7 0 16,3 3 1-16,5 6 1 15,2 9 1-15,8 1-1 16,-4 6 1-16,4-3-1 16,0-1 1-16,-1 4-1 15,1-6 1-15,0-4-2 16,-4-6 1-16,0-3-1 15,-3-6 1-15,-4-7-1 16,-3-6 1-16,-4-6-1 16,-10 7 0-16,-12 2-12 15,-9-6 1-15,-15 0-1 16,-10 3 1-16</inkml:trace>
  <inkml:trace contextRef="#ctx0" brushRef="#br1" timeOffset="186432.587">13018 11141 22 0,'0'-3'11'0,"0"0"1"16,0 3 12-16,0 0-20 16,0 0 0-16,0 0 5 15,0 0 0-15,0 0-10 16,0 3 0-16,0 3 7 15,0 7 0-15,0 2-2 16,0 4 1-16,0-3-3 0,-4 3 0 16,0-4-1-16,1-2 0 15,3 3-1-15,0-4 1 16,-4-2-1-16,4-4 0 16,0 0-1-16,0-6 1 15,0 0-1-15,4-6 1 16,3-4-1-16,0-5 0 15,4-7 0-15,-1-3 0 16,1 0-1-16,3 0 1 16,0 0 0-16,0-1 1 0,0 1 0 15,0 7 0 1,0 5 1-16,1 4 0 0,-1 5 0 16,-4 4 0-16,-3 4 0 15,0 2 1-15,0 0-1 16,0 7 1-16,-3 5-1 15,0 8 1-15,3 2-1 16,-4-3 0-16,1-3-1 16,-1 3 1-16,1-6-3 15,-1-4 0-15,1-2-7 16,-1-7 1-16,4-6-8 16,4-9 0-16</inkml:trace>
  <inkml:trace contextRef="#ctx0" brushRef="#br1" timeOffset="186763.469">12672 11470 59 0,'-14'10'29'0,"14"-10"-24"0,0 0 52 16,7-3-53-16,3 0 1 15,15-1 2-15,10 1 0 0,11-3-9 16,11 0 0-16,17 3 6 16,14-4 0-16,7 1-3 15,-3-3 1-15,-15 5-4 16,-6 4 1-16,-7 0-5 15,-12 0 0-15,-13 0-7 16,-3 4 1-16,-15-1-10 16,-11 0 0-16</inkml:trace>
  <inkml:trace contextRef="#ctx0" brushRef="#br1" timeOffset="187363.27">12580 12129 36 0,'4'38'18'0,"-4"-13"-14"15,0-22 18-15,3 3-22 16,-3-3 1-16,0 0-1 16,-3-3 1-16,-1 0 0 15,1-6 0-15,-1-10 1 16,4-2 0-16,4-4-1 16,-1-7 1-16,8 1 0 15,3-3 0-15,3-1-2 16,5-2 1-16,-1 3 0 15,0 5 1-15,-3 11 0 16,-1-1 0-16,1 10 1 16,-8 6 0-16,1 6-1 15,-4 7 1-15,0 5-1 0,0-2 0 16,0 3-1-16,0 3 0 16,0 0-1-16,-3 0 1 15,3-3-3-15,0-4 1 16,0 1-7-16,0-7 1 15,0-2-8-15,4-10 0 16</inkml:trace>
  <inkml:trace contextRef="#ctx0" brushRef="#br1" timeOffset="187606.591">12912 11944 43 0,'7'19'21'0,"0"-13"-12"16,-7-6 33-16,3 3-39 16,1-3 1-16,3 0 2 15,0 0 0-15,4-3-7 16,6 0 0-16,8-7 4 16,7 1 1-16,6 0-5 15,-2-1 0-15,-5 4-7 16,-2 0 0-16,-8-1-10 15,-4-2 1-15</inkml:trace>
  <inkml:trace contextRef="#ctx0" brushRef="#br1" timeOffset="187891.519">12989 11825 57 0,'7'15'28'0,"7"7"-28"0,-10-12 46 15,0 2-45-15,-1 7 1 16,1 9 0-16,-1-3 0 16,1 4-3-16,-1 2 1 0,-3 3 1 15,0 1 0-15,0-7-2 16,0 0 0-16,0-2-3 15,0-8 0-15,0-2-7 16,0-3 0-16,7-10-6 16,7-16 0-16</inkml:trace>
  <inkml:trace contextRef="#ctx0" brushRef="#br1" timeOffset="188130.006">13487 11743 58 0,'0'60'29'0,"-11"6"-38"0,8-44 53 15,3 12-44-15,3 13 1 16,1 3-3-16,-1-6 1 15,1-3-7-15,-1-3 1 16,-3-10-8-16,-7-3 0 16</inkml:trace>
  <inkml:trace contextRef="#ctx0" brushRef="#br1" timeOffset="191687.428">14023 10611 18 0,'0'-6'9'0,"3"-7"-3"0,-3 13 10 16,4-6-13-16,0 0 1 15,-4 0 3-15,0 6 1 16,0 0-8-16,0 0 0 16,0 0 7-16,0 0 1 15,0 0-1-15,3 3 0 16,1 3-2-16,-1 3 0 15,-3 4-2-15,0 6 0 16,0 0-2-16,0-4 0 16,-3 10-2-16,-1 4 0 15,1-1-4-15,-1-3 1 0,4-3-7 16,0-3 1-16,4-10-5 16,-4-9 1-16</inkml:trace>
  <inkml:trace contextRef="#ctx0" brushRef="#br1" timeOffset="192003.316">14256 10696 39 0,'-4'9'19'0,"-13"13"-22"0,13-19 34 15,-7 4-30-15,-3 5 1 16,-3 4 0-16,-4 6 1 16,-4 6-4-16,0 3 0 15,-7 7 2-15,-3 6 0 16,0-3-2-16,0-1 0 15,-1 1-7-15,5-3 0 16,6-7-4-16,7-9 1 16</inkml:trace>
  <inkml:trace contextRef="#ctx0" brushRef="#br1" timeOffset="192497.831">14026 11038 38 0,'4'40'19'0,"0"-11"-19"15,-4-23 33-15,0 3-32 16,0 1 0-16,0-1 0 16,0-3 1-16,0 1-3 0,0-4 1 15,0 0 0-15,0 0 1 16,0 0-2-16,0-3 1 16,3-6-3-16,4-3 1 15,0-4-2-15,0-3 1 16,0 1-1-16,0-7 1 15,4-3 0-15,-1 3 1 16,1-3 2-16,3 9 0 16,0 6 1-16,4 4 1 15,-4 6 1-15,4 6 0 16,-1 7 1-16,4 9 0 0,1 0-1 16,-5 3 1-16,-3 6-1 15,1 4 0-15,-1-4-2 16,-4-6 0-16,1-3-6 15,-1 0 1 1</inkml:trace>
  <inkml:trace contextRef="#ctx0" brushRef="#br1" timeOffset="193129.879">14129 11599 46 0,'3'22'23'0,"4"6"-17"0,-7-22 25 16,4 4-31-16,-4 5 0 16,3 4 0-16,-3 6 0 15,0-3 0-15,4 3 0 16,-4 4-2-16,0-4 0 15,3-3-7-15,1 0 1 16,7-10-5-16,-4-6 0 16</inkml:trace>
  <inkml:trace contextRef="#ctx0" brushRef="#br1" timeOffset="193384.882">14390 11784 43 0,'0'19'21'0,"-18"3"-23"15,15-19 38-15,-4 0-33 16,-8 6 0-16,-6 4 1 16,-3 6 1-16,-8 3-7 15,0 9 1-15,0-3 4 16,4 10 0-16,0 6-4 15,3-3 1-15,1-4-6 16,-1 1 0-16,4-4-9 16,7-2 1-16</inkml:trace>
  <inkml:trace contextRef="#ctx0" brushRef="#br1" timeOffset="193848.797">14161 12248 40 0,'-4'22'20'0,"8"3"-19"0,-4-22 28 0,0 3-29 15,0 1 1-15,-4-1 0 16,0-3 0-16,4 0-1 16,0 0 0-16,0-3 0 15,0 0 1-15,8-9-1 16,-1-4 1-16,3-2-1 16,4-1 0-16,4-6-1 15,3-3 1-15,0-3-1 16,0 0 0-16,-3 6 1 15,0 6 1-15,-4 7 1 16,0 5 0-16,-4 11 1 16,1 2 1-16,0 7-1 15,-1 6 1-15,-3 6-2 0,0 10 1 16,0-4-2-16,4-6 0 16,3-6-2-16,0-3 0 15,4-6-9-15,3-10 1 16,-3-16-6-16,-8-2 1 15</inkml:trace>
  <inkml:trace contextRef="#ctx0" brushRef="#br1" timeOffset="194359.706">13801 11448 34 0,'0'-3'17'0,"0"6"-10"0,0-3 24 15,0 0-27-15,0 0 0 16,0 0 4-16,3 0 0 16,4 0-9-16,0 0 0 15,7 4 7-15,4 2 0 16,10 0-2-16,8 0 1 16,6-2-3-16,11-1 1 15,17 0-3-15,4-3 0 16,1 0-9-16,-5-6 1 0,-10-10-10 15,-18 0 1-15</inkml:trace>
  <inkml:trace contextRef="#ctx0" brushRef="#br1" timeOffset="195441.426">1958 13932 39 0,'7'6'19'0,"-7"1"-6"0,0-7 20 15,0 0-30-15,0 0 1 16,0 0 2-16,0 0 1 15,0 0-8-15,11 0 0 16,-1-4 6-16,1 1 0 16,17-3-3-16,11-3 0 15,0-1-4-15,3 1 0 16,0-4-10-16,4 7 1 16,-7-3-7-16,-7 5 0 15</inkml:trace>
  <inkml:trace contextRef="#ctx0" brushRef="#br1" timeOffset="195651.645">1909 14167 54 0,'7'60'27'0,"10"-57"-29"16,-13-3 49-16,3-3-47 15,7 0 1-15,14-1-3 16,0-2 1-16,15-3-4 16,-4-1 1-16,-1 1-11 15,1-10 0-15</inkml:trace>
  <inkml:trace contextRef="#ctx0" brushRef="#br1" timeOffset="196102.369">3171 13556 45 0,'8'22'22'0,"-19"3"-16"16,11-16 31-16,0 4-35 16,0 5 0-16,0 11 1 15,-7 11 0-15,7 4-4 16,-11 7 0-16,11 2 2 16,-7 0 1-16,7 4-5 15,0 2 0-15,7-6-8 16,4-12 0-16,7-13-5 0,-4-12 1 15</inkml:trace>
  <inkml:trace contextRef="#ctx0" brushRef="#br1" timeOffset="196343.148">3616 13741 48 0,'0'28'24'0,"0"22"-33"0,0-34 45 0,-14 6-36 15,0 9 0-15,-14 4 0 16,-1-7 0-16,-2 0-1 16,2 0 0-16,5-9-5 15,6-6 1-15,-3-4-7 16,10-9 0-16</inkml:trace>
  <inkml:trace contextRef="#ctx0" brushRef="#br1" timeOffset="196537.044">3380 13731 38 0,'17'29'19'0,"26"33"-17"16,-36-46 30-16,14 6-31 15,0 9 0-15,7 4 0 0,-7-7 1 16,1 0-5-16,-1 0 1 16,0-3-7-16,4-9 1 15,-4-10-4-15,7-9 0 16</inkml:trace>
  <inkml:trace contextRef="#ctx0" brushRef="#br1" timeOffset="196762.121">3976 13346 41 0,'10'15'20'0,"-6"45"-18"16,-4-41 38-16,0 3-39 15,-4 9 0-15,4 10 0 16,0 12 1-16,-7 16-6 15,4 16 1-15,3-10-5 16,-7-3 0-16,3-9-5 16,-6-10 0-16</inkml:trace>
  <inkml:trace contextRef="#ctx0" brushRef="#br1" timeOffset="197033.005">2713 14550 55 0,'28'25'27'0,"53"-13"-32"0,-38-12 52 16,17-6-46-16,24-3 1 15,29-7-1-15,4-6 0 16,17 0-2-16,3 0 0 0,-10 6-5 16,-25 1 1-1,-13 9-11-15,-29 2 0 0</inkml:trace>
  <inkml:trace contextRef="#ctx0" brushRef="#br1" timeOffset="197452.331">3588 14989 47 0,'-11'15'23'0,"-17"4"-21"0,17-12 32 16,-10 2-34-16,4 0 0 15,-5 4 0-15,-6-1 1 16,7 1-1-16,3-1 0 16,4 1 1-16,4 0 0 15,3 2 0-15,7-2 0 16,7-1 0-16,14 4 1 15,4 0-1-15,10-1 1 16,-10 1-1-16,-1 0 0 16,-3-1-1-16,-3 4 0 0,-14 6-1 15,-8 0 1-15,-10 4-4 16,-11-4 0-16,-3-3-7 16,-11-4 1-16,7-11-5 15,1-7 1-15</inkml:trace>
  <inkml:trace contextRef="#ctx0" brushRef="#br1" timeOffset="197648.523">3581 14851 57 0,'46'-19'28'16,"56"13"-33"-16,-63 3 56 0,3-1-52 15,14-2 1-15,8 0-1 16,3-7 1-16,-7 1-5 0,-4 2 1 16,-3 1-12-16,-3-13 0 15</inkml:trace>
  <inkml:trace contextRef="#ctx0" brushRef="#br1" timeOffset="198278.047">4406 15045 33 0,'-17'44'16'0,"17"-25"-3"16,0-19 13-16,7-3-25 16,0-10 0-16,7-9 3 0,7-15 0 15,14-20-4-15,4-18 0 16,10-13 2-16,-6-12 1 16,-1-13-1-16,4-9 0 15,-4 12-2-15,-10 0 1 16,-7 13-1-16,-11 3 0 15,-7 15-1-15,-7 14 1 16,0 11 0-16,-7 13 0 16,3 13-1-16,-10 9 1 15,0 16-1-15,7 19 1 0,4 12 0 16,-8 10 0 0,4 9 1-16,3 9 0 0,-6 16 0 15,10 13 1-15,-4 12-1 16,4 7 1-16,7-7-2 15,4 0 1-15,7-3-3 16,-4-9 1-16,10-22-5 16,-3-13 0-16,1-9-8 15,6-23 0-15</inkml:trace>
  <inkml:trace contextRef="#ctx0" brushRef="#br1" timeOffset="198499.585">5101 14685 41 0,'-10'56'20'0,"-1"-12"-18"0,4-32 30 16,3 4-32-16,-3 0 1 15,0-1-1-15,4-5 0 16,3-1-6-16,-7-6 1 15,7-9-7-15,7-13 1 16</inkml:trace>
  <inkml:trace contextRef="#ctx0" brushRef="#br1" timeOffset="198683.754">5020 14465 42 0,'4'22'21'0,"3"-19"-27"16,-7-3 35-16,0 0-29 15,3-3 0-15,4 0-8 16,7 0 1-16,0 0 0 16,8-4 0-16</inkml:trace>
  <inkml:trace contextRef="#ctx0" brushRef="#br1" timeOffset="199209.818">5281 14747 40 0,'4'29'20'0,"6"-29"-22"0,-10 0 33 15,0 0-30-15,0 0 0 16,0 0 0-16,7-7 0 15,0-2-2-15,4-4 0 16,-1 1 1-16,5-1 1 16,-5 1-1-16,8-4 0 15,-1 3 0-15,1 4 0 16,-4 3 0-16,7-1 0 0,-3 1 1 16,0 6 0-16,-4-6-1 15,3 3 0-15,-10 0-1 16,4 3 1-16,0 9-2 15,-1-3 0-15,1 4-1 16,-1 2 1-16,-3-2 0 16,4-4 0-16,0-3 1 15,-1-3 0-15,1 0 1 16,3-6 0-16,0 0 0 16,7-7 0-16,-7 7 0 15,4-4 1-15,0-2-1 16,-4 2 1-16,3-5 0 15,1 2 0-15,-7 1 1 16,3 5 1-16,0 7 0 16,7 3 0-16,0 7 0 15,-7-1 0-15,11 7-1 16,-4 6 0-16,0-3-5 0,-3 0 1 16,-4-4-11-16,0-2 1 15,-3-4-1-15,-11 1 0 16</inkml:trace>
  <inkml:trace contextRef="#ctx0" brushRef="#br1" timeOffset="199689.471">4445 15547 44 0,'-7'25'22'0,"14"-19"-26"15,-7-6 46-15,0 0-41 16,0 0 1-16,0 0-1 15,0 0 1-15,0-6-3 16,4 0 0-16,3-1 2 16,0-2 0-16,3-3-1 0,1-4 0 15,3-6-1 1,11 0 1-16,-4 3 0 0,-4 3 0 16,5 1 0-16,-1 2 1 15,-4 7-1-15,5 6 1 16,-12 3-1-16,4 3 1 15,-3 4-1-15,3 5 1 16,-3 1-1-16,-8 0 0 16,4 3 0-16,-3-4 0 15,3 1-1-15,-7-3 0 16,0-1-5-16,7-6 0 16,3-3-8-16,12-12 1 15</inkml:trace>
  <inkml:trace contextRef="#ctx0" brushRef="#br1" timeOffset="199931.889">4946 15371 44 0,'7'13'22'0,"-3"-7"-17"15,-1-3 33-15,1 0-36 16,3-3 1-16,3 0 0 15,1 4 0-15,6-4-5 16,8 0 1-16,7 0 1 16,3 0 1-16,-3 0-7 15,-4-10 1-15,-3 1-9 16,0-4 1-16,-11-6-2 0,3 1 0 16</inkml:trace>
  <inkml:trace contextRef="#ctx0" brushRef="#br1" timeOffset="200170.664">5260 15227 44 0,'3'35'22'0,"-3"-7"-25"0,8-25 45 0,-5 3-40 15,4 0 1-15,0 1 0 16,4-1 0-16,-1 0-5 15,-10 4 1-15,0-1 1 16,-7 4 1-16,0 2-5 16,0 4 0-16,0-3-8 15,-11-1 1-15,4-5-3 16,-3-4 0-16</inkml:trace>
  <inkml:trace contextRef="#ctx0" brushRef="#br1" timeOffset="200619.745">5740 15324 40 0,'-7'16'20'0,"-7"0"-24"0,3-16 36 15,0 3-32-15,-3 0 1 16,0 0-1-16,-3-3 0 16,-1 0-1-16,4 0 0 15,-4-3-1-15,4-3 0 16,3-1-1-16,4 4 0 16,7 0 1-16,0 0 0 15,11 3 1-15,7 0 0 16,6 3 2-16,5 3 1 0,-1 1 0 15,0 2 0 1,-3-3 0-16,-1 4 0 0,1 2-1 16,0-2 1-16,-1-1-1 15,1-6 1-15,7-3-2 16,-7-6 1-16,-1-7-1 16,-3 1 0-16,-3-4 0 15,-7-3 0-15,-8 1-1 16,-6-4 0-16,-15-3-6 15,-3 6 1-15,-14 3-5 16,-1 7 1-16</inkml:trace>
  <inkml:trace contextRef="#ctx0" brushRef="#br1" timeOffset="201146.62">7006 13537 49 0,'-3'12'24'0,"-11"26"-23"15,14-25 45-15,-4 9-43 16,0 6 0-16,1 13 2 16,-4 9 1-16,0 6-8 15,0 4 1-15,3-7 3 16,-3 0 1-16,4 1-2 0,3-14 0 15,0-5-6-15,0-7 1 16,0-6-9-16,0-3 0 16,0-7-5-16,0 1 1 15</inkml:trace>
  <inkml:trace contextRef="#ctx0" brushRef="#br1" timeOffset="201626.646">6255 14650 39 0,'-18'16'19'0,"18"-16"-12"0,0 0 31 16,0 0-34-16,0 0 1 15,7 3 2-15,7-3 1 16,7 0-9-16,8-3 0 16,13 3 7-16,25-7 0 15,21 4-3-15,4-6 1 16,28-7-1-16,17-6 0 16,5-12-2-16,-12 2 0 15,1 7-4-15,-15 0 1 16,-10 3-6-16,-14 0 0 15,-22 10-11-15,-17-1 0 0</inkml:trace>
  <inkml:trace contextRef="#ctx0" brushRef="#br1" timeOffset="202152.674">6583 15051 43 0,'0'19'21'0,"-4"9"-11"0,4-18 27 0,-3 6-35 16,-4-1 0-16,3 10 1 15,-6 7 0-15,3 5-4 16,0 4 0-16,-1 0 2 15,5 6 0-15,-1-9-5 16,4-7 1-16,0-6-9 16,7-6 1-16,8-16-5 15,6-6 1-15</inkml:trace>
  <inkml:trace contextRef="#ctx0" brushRef="#br1" timeOffset="202378.097">6795 15183 48 0,'3'13'24'0,"11"-7"-24"0,-7-3 46 16,0 0-45-16,4 0 1 15,6 1-1-15,-6-11 0 16,10 4-3-16,7 0 0 15,1-3-4-15,-8-1 1 16,-4 1-10-16,5-6 0 0</inkml:trace>
  <inkml:trace contextRef="#ctx0" brushRef="#br1" timeOffset="202572.757">6865 15058 54 0,'0'50'27'0,"4"3"-35"15,-4-40 45 1,0 2-38-16,3 7 0 0,-3-3-7 16,4-3 0-16,-1-4-1 15,4-5 0-15</inkml:trace>
  <inkml:trace contextRef="#ctx0" brushRef="#br1" timeOffset="202918.424">7405 14791 38 0,'-11'32'19'0,"11"24"-17"16,0-34 26-16,0-3-27 15,0 9 0-15,0 6-1 16,7 4 1-16,-3-3-2 16,3-7 0-16,0-3-4 15,0-6 0-15,4-7-6 16,3-9 0-16</inkml:trace>
  <inkml:trace contextRef="#ctx0" brushRef="#br1" timeOffset="203173.684">7733 14910 45 0,'-4'38'22'0,"-10"3"-20"0,4-29 39 15,-11 10-40-15,-11 10 1 16,0 2 0-16,-7 10 0 15,-7 9-3-15,0 19 1 16,1-3 0-16,2 4 0 16,1-4-4-16,10-7 1 0,8-18-6 15,2-9 1-15,5-7-7 16,13-16 0-16</inkml:trace>
  <inkml:trace contextRef="#ctx0" brushRef="#br1" timeOffset="203562.165">7539 15343 41 0,'3'41'20'0,"-13"-4"-20"15,6-24 34-15,1 9-31 16,-1-3 1-16,-6 0 1 15,10-4 0-15,-7 1-7 16,0-3 1-16,3-4 3 16,4-6 1-16,0-3-3 0,4-3 1 15,10-10-2-15,-4-5 0 16,1-14-1-16,3 4 1 16,4 0-1-16,-1 0 1 15,4 9 0-15,-3 0 1 16,3 9 0-16,0 7 1 15,-3 10 1-15,0 5 0 16,-1 10-1-16,8 9 1 16,-4-2-1-16,7 2 0 15,1 4-4-15,2-4 0 16,-6-6-10-16,0-9 1 0,-4-7-3 16,-18-6 0-16</inkml:trace>
  <inkml:trace contextRef="#ctx0" brushRef="#br1" timeOffset="205393.914">8435 14155 36 0,'-18'22'18'0,"18"-19"-9"15,0-3 18-15,0 0-22 0,0 0 1 16,0 0 2-16,4-3 1 16,6-1-12-16,1-2 1 15,7 0 7-15,3 0 0 16,7 2-4-16,11-5 1 15,10 6-6-15,4 3 1 16,0-3-7-16,-7 3 1 16,-7 0-7-16,-11 0 0 15</inkml:trace>
  <inkml:trace contextRef="#ctx0" brushRef="#br1" timeOffset="205590.642">8453 14402 47 0,'-18'38'23'0,"25"-32"-18"16,0-3 40-16,4 1-43 15,6-1 1-15,1 0-1 16,14 0 1-16,10-3-5 16,11-3 0-16,3 0-6 15,4 0 0-15,-3-4-8 16,-8 10 0-16</inkml:trace>
  <inkml:trace contextRef="#ctx0" brushRef="#br1" timeOffset="205949.97">9384 13590 59 0,'-7'41'29'0,"10"3"-33"0,-3-32 52 0,0 17-47 16,0 5 0-16,0 13 0 16,4 13 1-16,-1 2-3 15,4 7 1-15,1 0-3 16,2-6 1-16,-3-10-10 16,4-12 1-16,-1-19-6 15,4-12 0-15</inkml:trace>
  <inkml:trace contextRef="#ctx0" brushRef="#br1" timeOffset="206206.322">9832 13606 58 0,'-11'25'29'0,"11"3"-38"0,-10-15 53 16,-1 9-44-16,-3 12 0 15,-7 1 0-15,3 5 1 16,1 4-2-16,-1 0 0 16,-7-6-7-16,8-7 1 0,3-9-8 15,-1-12 0-15</inkml:trace>
  <inkml:trace contextRef="#ctx0" brushRef="#br1" timeOffset="206402.038">9627 13659 47 0,'14'22'23'0,"1"9"-18"15,-8-21 36-15,0 9-39 16,3 9 0-16,4 6-1 15,8 7 1-15,2 3-6 16,1-6 1-16,3-7-5 16,0-9 1-16,-6-3-8 15,6-7 0-15</inkml:trace>
  <inkml:trace contextRef="#ctx0" brushRef="#br1" timeOffset="206641.506">10202 13374 59 0,'7'28'29'0,"-3"32"-36"0,-1-51 54 15,-3 13-47-15,0 12 1 16,0 10-1-16,4 16 1 0,-4 3-4 15,4 6 1-15,-1-4-6 16,-3-11 0-16,0-7-8 16,-7-3 0-16</inkml:trace>
  <inkml:trace contextRef="#ctx0" brushRef="#br1" timeOffset="206956.125">9151 14788 65 0,'32'9'32'0,"42"-18"-37"0,-42 3 59 16,24-7-52-16,18-9 0 16,21-3 0-16,18 3 1 15,11-6-4-15,-15-3 0 16,-10 2-1-16,-14 4 0 16,-15 10-10-16,-13 2 1 15,-15 1-9-15,-10 5 1 16</inkml:trace>
  <inkml:trace contextRef="#ctx0" brushRef="#br1" timeOffset="207346.133">9687 14992 55 0,'-10'34'27'0,"3"-9"-36"15,10-15 45-15,-3 2-36 16,-3 1 0-16,-1 3 0 16,1-4 1-16,-1 1-2 15,1-4 1-15,-1-3 1 0,4 1 0 16,0-1 0-1,0 0 1-15,11 4 1 0,10-7 0 16,11 6 0-16,-1 4 0 16,-3-1 0-16,1 4 0 15,-12 0-2-15,-10 6 0 16,-10 0-2-16,-8 6 1 16,-10-3-5-16,0 0 1 15,-4-9-7-15,-3-10 0 16,3-6-5-16,1-10 0 15</inkml:trace>
  <inkml:trace contextRef="#ctx0" brushRef="#br1" timeOffset="207557.7">9712 14907 62 0,'32'-6'31'0,"59"12"-35"15,-62-9 60-15,24-9-55 16,7-4 0-16,0-3-1 16,0-3 1-16,-4 6-4 15,-7 1 0-15,-10 2-10 16,-7 4 1-16,-7-4-7 16,-4 1 1-16</inkml:trace>
  <inkml:trace contextRef="#ctx0" brushRef="#br1" timeOffset="207830.139">10569 14565 62 0,'-7'22'31'0,"4"-9"-39"0,3-10 57 0,0 0-48 15,0 0 0-15,0 0-4 16,0 1 0-16,0-1-8 16,0-3 0-16,0-7-6 15,0-2 1-15</inkml:trace>
  <inkml:trace contextRef="#ctx0" brushRef="#br1" timeOffset="208171.948">11091 13941 57 0,'-10'66'28'0,"-11"19"-31"0,14-54 52 15,-1 23-48-15,-2 18 0 16,-4 19 1-16,0 12 0 0,3 23-3 16,4 12 0-16,-4-10-2 15,8-6 1-15,-1-18-15 16,8-19 1-16</inkml:trace>
  <inkml:trace contextRef="#ctx0" brushRef="#br1" timeOffset="208788.899">11575 14531 47 0,'-25'25'23'0,"21"-19"-12"16,4-6 27-16,0 0-34 15,0 0 1-15,0 0 3 16,7-3 0-16,4 0-11 15,10-6 1-15,11-4 6 16,7-6 0-16,7 0-6 0,-8 1 0 16,1 2-10-16,-3 3 1 15,-5-2-8-15,-10 8 1 16</inkml:trace>
  <inkml:trace contextRef="#ctx0" brushRef="#br1" timeOffset="208968.971">11518 14757 55 0,'-14'22'27'0,"14"-10"-27"0,7-12 47 0,4 3-46 16,3-3 0-16,11 0 0 16,6-3 0-16,8-3-6 15,3 0 0-15,1-1-11 16,-1-2 0-16</inkml:trace>
  <inkml:trace contextRef="#ctx0" brushRef="#br1" timeOffset="209673.736">12704 13622 33 0,'0'3'16'0,"0"-6"-2"0,0-4 13 0,0 7-22 0,0 3 1 15,0 7 4-15,0 2 0 16,0 7-13-16,-4 13 1 15,0 8 7-15,1 7 1 16,-1 13-4-16,1-1 0 16,3 7-5-16,0 10 1 15,0-4-5-15,0-3 0 16,3-16-10-16,8-18 1 0</inkml:trace>
  <inkml:trace contextRef="#ctx0" brushRef="#br1" timeOffset="210004.451">13215 13791 54 0,'-7'41'27'0,"-14"6"-31"0,10-35 44 16,-6 10-40-16,-8 6 0 15,0-3 0-15,1 4 0 16,-1-1-4-16,4-3 1 15,3-3-9-15,4-6 1 16,3-20-4-16,-3-2 0 16</inkml:trace>
  <inkml:trace contextRef="#ctx0" brushRef="#br1" timeOffset="210215.092">12954 13788 42 0,'7'28'21'0,"7"19"-18"16,-10-38 40-16,-4 7-42 16,3 6 0-16,8 6 0 15,3-3 1-15,7 4-3 16,0-4 1-16,0-10-3 16,4 4 0-16,-4-6-8 15,-3-4 0-15,3-6-4 16,0-3 1-16</inkml:trace>
  <inkml:trace contextRef="#ctx0" brushRef="#br1" timeOffset="210520.661">13547 13615 49 0,'-14'22'24'0,"14"10"-23"0,0-20 47 16,0 13-46-16,3 10 0 0,-3 2 0 15,0 7 0-15,-3 6-3 16,-1-6 0-16,1 6 0 15,-5 1 0-15,1-14-7 16,4-2 1-16,-1-7-9 16,-3-15 0-16</inkml:trace>
  <inkml:trace contextRef="#ctx0" brushRef="#br1" timeOffset="210828.769">12383 14528 59 0,'10'37'29'0,"15"-15"-32"0,-18-19 50 16,7 1-46-16,11 2 1 16,10-3 0-16,7 0 0 15,18-3-2-15,14-6 0 16,0-7 1-16,11 4 1 16,7 0-8-16,0 2 1 0,-8 4-13 15,-13-3 1-15</inkml:trace>
  <inkml:trace contextRef="#ctx0" brushRef="#br1" timeOffset="211252.055">12848 14939 52 0,'-3'28'26'0,"-1"-22"-29"0,1-3 37 16,-8 0-34-16,-3-3 0 15,0 3 0-15,0 1 1 16,0-1-1-16,-1 0 0 15,5 0 1-15,3 0 0 16,3 3-1-16,4 4 0 16,11 2 0-16,7 7 1 15,6 3 0-15,8 0 0 16,0 0 0-16,-4-9 0 16,-7 2 1-16,0-2 0 0,-7-1-1 15,-3 4 0-15,-11 6-3 16,-7 0 0-16,-11 0-5 15,-10 0 0-15,0-6-9 16,-4-7 1-16</inkml:trace>
  <inkml:trace contextRef="#ctx0" brushRef="#br1" timeOffset="211459.506">13007 14788 64 0,'78'6'32'0,"91"-18"-44"16,-116 2 59-16,10-5-48 0,18-4 1 16,-6 0-15-16,-8-3 0 15,-11 3 6-15,-7-6 1 16</inkml:trace>
  <inkml:trace contextRef="#ctx0" brushRef="#br1" timeOffset="-213758.296">14658 14079 23 0,'0'-3'11'0,"7"0"2"0,-7 3 11 0,0 0-21 15,0 0 1-15,0 0 2 16,0 0 1-16,0 0-8 15,0 0 1-15,0 0 5 16,4 3 0-16,-4 0-2 16,0 4 1-16,0 2-1 15,0-3 0-15,0-3-2 16,0 4 0-16,0-1 0 16,-4 0 1-16,-3 4-1 15,0-1 0-15,0 7-1 16,0-1 1-16,-4 7-1 15,-3 7 1-15,-7-1-1 16,-4 9 1-16,-3-5-1 16,0-4 1-16,-4-3 0 0,4 0 0 15,3 0-1-15,-3-3 1 16,7 0-1-16,0-3 1 16,-1 3 0-16,5-3 1 15,-1 0-1-15,4-1 0 16,3-5 1-16,1-1 0 15,-1 7-1-15,4-9 1 16,0-1 0-16,4-3 0 16,-1 4-1-16,4-7 1 15,0 0-1-15,0 0 1 0,-3 0-1 16,3 4 0-16,0-1-1 16,0-3 1-16,0 0-1 15,0-3 1-15,0 0-1 16,0 0 0-16,0 0 0 15,0 0 0-15,0 0-1 16,0 0 1-16,0 0-1 16,0 0 1-16,0 0 0 15,0 0 0-15,0 0-1 16,0 0 1-16,0 0 0 16,0 0 1-16,0 3-1 15,0-3 0-15,0 3 0 16,0-3 1-16,3 4-1 15,4-1 1-15,7 3-1 16,4 3 1-16,3 4-1 16,7-1 1-16,11 1-1 15,10 0 1-15,1-1-1 16,-4 1 1-16,3-1-2 0,-3 4 1 16,0 0-3-16,-7-1 1 15,-8-2-5-15,-6-1 1 16,-14-2-5-16,-11-4 0 15,-7-3-8-15,-4-9 0 16</inkml:trace>
  <inkml:trace contextRef="#ctx0" brushRef="#br1" timeOffset="-212798.007">15473 13521 33 0,'0'0'16'0,"0"0"-10"0,0 0 19 16,0 0-22-16,0 3 1 16,0 7 2-16,-4 9 1 15,1 9-8-15,-4 16 0 16,3 9 5-16,-3 22 1 15,4 7-2-15,-1 12 1 16,4 22-2-16,0 3 1 16,4-3-1-16,-1 6 1 15,4-2-1-15,0-8 0 16,4-11-1-16,-1-10 1 16,1-10-1-16,0-21 0 0,-4-10 0 15,0-6 0-15,0-7-1 16,0-5 0-16,0-4 0 15,-4-3 1-15,1 0-1 16,-4-9 0-16,0 0-1 16,0-4 1-16,3-2 0 15,-3-4 0-15,0 0-3 16,0-3 0-16,0 4-8 16,-3-7 1-16,-1-7-7 15,4-5 1-15</inkml:trace>
  <inkml:trace contextRef="#ctx0" brushRef="#br0" timeOffset="-204615.073">12368 13295 27 0,'-3'-3'13'0,"6"16"-4"0,-3-13 19 0,0 0-25 16,0 0 1-16,0 0 3 16,0 3 0-16,-3 3-8 15,-1 7 1 1,-3 28 6 0,-3 15 0-16,3 13-2 15,-4 16 1-15,4 12-2 16,-4 9 0-16,4 14-1 15,0 11 0-15,0 4-2 16,-7 0 1-16,4 3-1 16,-1 0 1-16,-3 6 0 15,3-15 0-15,-3-7 1 16,4-12 0-16,-1-7 0 16,0-12 0-16,1-16 0 0,-1-9 1 15,4-12-1 1,4-10 0-16,-1-13-1 0,1-6 0 15,-1-6-1-15,1-4 0 16,3-2 0-16,0-4 1 16,3-2-1-16,1-4 1 15,3-3-1-15,0 0 0 16,0 0 0-16,0 0 1 16,0 0-1-16,0 0 0 15,0 0 0-15,0 0 1 16,0 0-1-16,4 0 1 15,-1 3-1-15,4 0 1 0,4 0-1 16,3 0 0-16,4-3 0 16,0 4 1-16,6-4-1 15,12 3 0-15,13 0 0 16,4 3 0-16,14 0 0 16,11-3 1-16,0-3-1 15,17 0 0-15,14-3 0 16,8-3 1-16,-1 0-1 15,11 3 0-15,11-4 0 16,-11-2 0-16,11 0 0 16,10-4 0-16,4-3 0 15,-4 4 1-15,18-7-1 16,3-6 0-16,-7 3-1 16,11 3 1-16,-3 0 0 15,-12 7 0-15,5 9 0 0,-11 6 0 16,-8 0 0-16,-17 6 0 15,-7 4 0-15,-14-4 0 16,-11 1-1-16,-13-4 1 16,-15 0-1-16,-7 1 1 15,-18-4-1-15,-6 0 1 16,-12-3-2-16,-3-3 1 16,-6 3-1-16,-5-7 0 15,-6-2 0-15,-1-4 1 16,-2-12 0-16,-5-3 0 15,-3 0 0-15,0-10 1 0,4-3 0 16,-4-2 0-16,0-14-1 16,-4-9 0-16,1-12 0 15,-5-13 1-15,-2 0-1 16,-1-22 0-16,-6-9 0 16,-5-10 0-16,1 7 1 15,-3-4 0-15,-5-15 0 16,1 0 0-16,3 9 1 15,1 6 0-15,-1 10 0 16,4 0 0-16,-4 22 0 16,8 3 0-16,2 15 0 15,1 17 0-15,4 11-1 16,-1 7 0-16,4 10 0 16,0 9 1-16,4 3-1 15,-1 3 1-15,4 7-1 0,0 2 1 16,-3 1-1-16,-1 2 0 15,0 4 0-15,1 0 0 16,-1 3-1-16,4 3 1 16,-3-3-1-16,-4 3 1 15,-7-3-2-15,-4 0 1 16,-10 4 0-16,-11-4 0 16,-10 0 0-16,-18 3 0 15,-7-6 0-15,-18 3 0 16,-14 0 1-16,-21 0 0 15,4 0-1-15,-15 6 1 0,-7-6 0 16,-3 0 0-16,-4 0 0 16,-13-3 0-16,-8 0 0 15,10-1 0-15,-9 1 0 16,-8-3 0-16,21 6 0 16,-7 0 0-16,11 0 0 15,10 3 1-15,18 0 0 16,14-3 0-16,11 10-1 15,7-1 0-15,10-3 1 16,4 1 0-16,18 2 0 16,3-9 0-16,10 6-1 15,11-2 1-15,8-1 1 16,2 0 0-16,8 3 0 16,7-3 0-16,4-3 0 15,-1-3 0-15,7 3-2 16,4 0 0-16,4-6-4 15,3 3 1-15,-3-4-12 0,3-2 0 16,0-7-5-16</inkml:trace>
  <inkml:trace contextRef="#ctx0" brushRef="#br1" timeOffset="-199511.275">1693 16334 55 0,'4'3'27'0,"6"7"-20"16,-2-7 28-16,-5 6-33 15,4 4 0-15,4 9 1 0,-11 3 1 16,10 12-4-16,-10 10 0 16,7 19 3-16,-3 0 0 15,-4 16-2-15,7 2 1 16,-4 7-1-16,4-9 0 16,-7-1-2-16,4-12 0 15,3-9-3-15,-7-10 1 16,4-12-8-16,3-7 0 15,-4-15-7-15,11-16 1 0</inkml:trace>
  <inkml:trace contextRef="#ctx0" brushRef="#br1" timeOffset="-199179.712">2374 16654 53 0,'0'16'26'0,"-17"21"-30"15,13-24 43-15,-17 9-39 0,3 3 1 16,-14 6-1-16,4 0 1 16,-11 4-2-16,8-1 1 15,-1 1-1-15,4-4 0 16,0-2-6-16,6-11 0 16,12-8-7-16,-1-13 0 15</inkml:trace>
  <inkml:trace contextRef="#ctx0" brushRef="#br1" timeOffset="-198928.642">2004 16657 38 0,'0'9'19'0,"14"16"-14"16,-7-15 27-16,0 2-28 15,-3 7 1 1,17 16 4-1,7-1 1-15,-7 7-13 16,7-3 1-16,1 2 6 16,2-2 1-16,-2 3-6 15,-5-7 0-15,1-2-9 16,-4-7 1-16,0-10-7 16,-10-5 0-16</inkml:trace>
  <inkml:trace contextRef="#ctx0" brushRef="#br1" timeOffset="-198580.216">2561 16133 52 0,'11'22'26'0,"-11"22"-27"0,10-28 46 0,-10 3-43 16,0 12 1-16,0 10 1 16,4 12 0-16,3 16-5 15,-7 9 1-15,0-2 3 16,0 5 1-16,0 1-3 15,0-7 1-15,7-6-1 16,-3-3 0-16,3-3-3 16,3-16 1-16,-6-7-6 15,3-8 0-15,-7-10-11 16,0-16 0-16</inkml:trace>
  <inkml:trace contextRef="#ctx0" brushRef="#br1" timeOffset="-197993.746">3143 16516 49 0,'-10'22'24'0,"-4"-6"-19"16,14-10 33-16,-11 0-36 15,4 7 1-15,0 2 1 16,3 1 0-16,-6 0-5 16,-1 2 0-16,1 1 3 15,-1 0 1-15,-7 3-2 16,8-6 1-16,-8-4-2 15,8 1 1-15,-1-1 0 0,4-2 0 16,3-1 1-16,4 1 0 16,11 2 0-16,0 1 0 15,6-4 0-15,-6 4 0 16,10 2-1-16,-3 4 1 16,3 3-1-16,7 0 0 15,-3 0-1-15,10 0 0 16,-3-3-5-16,-4 0 1 15,-7-7-11-15,0-6 1 16,0-6-6-16,8-6 1 16</inkml:trace>
  <inkml:trace contextRef="#ctx0" brushRef="#br1" timeOffset="-197528.312">3556 16459 60 0,'-7'29'30'0,"0"2"-38"0,3-22 55 16,4 4-47-16,-10 3 0 15,3 2 0-15,3-2 1 16,-6-3-1-16,3-1 0 16,3 1 0-16,1-1 1 15,6 4 0-15,8 3 0 16,-1 6 0-16,11-3 1 15,-3 3 0-15,7-3 0 16,10-3 0-16,-10 3 0 16,-1 0-2-16,1 0 1 0,-7 6-2 15,-18 3 0-15,-7 7-2 16,-7 3 1-16,-8-4-4 16,-2-2 1-16,-1-10-7 15,-3-6 1-15,-4-16-6 16,7-13 1-16</inkml:trace>
  <inkml:trace contextRef="#ctx0" brushRef="#br1" timeOffset="-197274.458">3560 16453 76 0,'17'13'38'0,"15"-20"-49"0,-14 1 76 15,24-3-65-15,18-10 0 16,17-6 0-16,5-7 0 16,6 1-1-16,-7 0 0 15,-3 3-5-15,-18 6 0 16,-11 6-15-16,-17 0 0 15</inkml:trace>
  <inkml:trace contextRef="#ctx0" brushRef="#br1" timeOffset="-195682.44">5937 16889 43 0,'0'6'21'0,"0"-6"-8"16,0 0 19-16,0 0-30 15,0 0 1-15,0 3-1 0,0 1 1 16,-10-1-5-16,-4 0 1 16,-8 0 2-16,8 6 1 15,-10 1-2-15,-1 2 1 16,4 4-1-16,3 0 1 15,-3 6-1-15,10-4 1 16,-3 1-1-16,14 0 1 16,7-3-1-16,11-1 0 15,-4-2 0-15,11-7 0 16,10-6-1-16,4-3 1 16,0-3-1-16,-8 0 1 0,-6-1 0 15,-4-2 0-15,-3-4-1 16,-4 4 1-16,-3 0-2 15,-4 2 0-15,-4-2-2 16,-3 6 1-16,-3 3-1 16,3 3 1-16,-14 3-2 15,3 7 1-15,0 2 1 16,1 14 0-16,6 2 3 16,-3 7 0-16,7 9 3 15,7 0 0-15,-3 15 1 16,10 1 1-16,0 0 1 15,-3 6 0-15,-1-13-1 16,-3-6 1-16,-3-9-4 16,-4-3 1-16,-4-7-2 15,-6-6 0-15,-12-6-1 16,-2-6 0-16,-8-7-2 0,0-6 1 16,4-3 0-16,-4-7 0 15,8-5-1-15,-1-7 1 16,4 0-1-16,3 3 1 15,8 3 0-15,-1-3 0 16,11 7 0-16,3-4 1 16,8 1 0-16,3 2 1 15,7 0 0-15,4 4 0 16,10-3-6-16,-3-1 0 16,7-6-10-16,0-3 0 15</inkml:trace>
  <inkml:trace contextRef="#ctx0" brushRef="#br1" timeOffset="-195410.838">6346 16952 61 0,'0'15'30'0,"4"7"-33"16,-4-15 52-16,0 5-47 16,4 4 0-16,-4 3 1 15,0 6 0-15,0-3-5 16,0 0 1-16,0 0-2 0,0-7 1 16,0-5-9-16,0-10 1 15,3-7-9-15,-6-15 1 16</inkml:trace>
  <inkml:trace contextRef="#ctx0" brushRef="#br1" timeOffset="-195201.371">6198 16757 56 0,'7'13'28'0,"-3"-7"-33"0,-4-3 49 0,7 0-45 15,-4 1 1-15,5-4-2 16,2 0 1-16,4 0-4 16,0 0 1-16,8 0-10 15,-8-4 0-15,0-2-1 16,0 0 0-16</inkml:trace>
  <inkml:trace contextRef="#ctx0" brushRef="#br1" timeOffset="-194601.418">6481 16892 54 0,'14'35'27'0,"-4"5"-34"16,1-30 57-16,-8 6-48 15,4 2 0-15,4 1 3 0,7 6 0 16,-8-6-6 0,1 6 0-16,-8-3 3 0,4-3 1 15,0-3-3-15,-3-7 1 16,3 0-2-16,-3-2 0 15,3-4-1-15,3-6 0 16,-6-10 1-16,6 4 0 16,1-7 0-16,3 3 0 15,0 4 1-15,0 0 0 16,0 2 0-16,4 1 1 16,-7 3-1-16,6 0 1 15,4 0-1-15,1 0 1 0,-8 3-1 16,10-4 0-16,-10 1 0 15,1-3 0-15,-1 0 0 16,-4 0 0-16,8-4-1 16,-8 1 1-16,5-1-1 15,-1-2 1-15,-4-1-1 16,1-2 1-16,-1-4-1 16,-6 3 0-16,-1 3-1 15,-3 1 1-15,0 3-1 16,-3 2 0-16,-4 14 0 15,0-1 1-15,-4 3 0 16,4 1 0-16,4 2 1 16,-4 4 0-16,3 0 1 15,1 2 1-15,3 1-1 16,0 3 1-16,7-6-1 16,0 3 1-16,7-4-1 0,3 1 0 15,5 0-1-15,6-4 1 16,-3-6-2-16,-1 1 1 15,4-7-5-15,4-10 1 16,0-2-9-16,0-7 0 16,3-9-3-16,-10 0 0 15</inkml:trace>
  <inkml:trace contextRef="#ctx0" brushRef="#br1" timeOffset="-194316.314">7465 16798 47 0,'-4'10'23'0,"8"2"-27"0,3-12 44 0,-7 3-40 16,-7 3 0-16,3 1 1 16,-13-1 0-16,3 0-1 15,-4-3 0-15,-3 1 0 16,3 5 1-16,0 0 0 16,4 4 0-16,7 3 0 15,7 2 1-15,7 1 1 16,4-3 0-16,3 3 1 15,4 6 0-15,3-3 0 16,-4-3 0-16,-6-1-2 16,0 4 0-16,-4 3-4 15,-7-3 0-15,-14 0-9 16,-4-6 1-16,-10-7-8 16,7-9 0-16</inkml:trace>
  <inkml:trace contextRef="#ctx0" brushRef="#br1" timeOffset="-193655.717">8897 16820 59 0,'-3'13'29'0,"-12"-7"-32"16,8-3 51-16,0 0-48 15,-3 3 1-15,-4 1 0 16,-4-7 1-16,0 6-2 16,-3 3 1-16,0 4 1 15,0 6 0-15,3 0-1 16,4 2 1-16,4 5 0 16,6 5 0-16,4 3-3 15,7 1 0-15,11-4-3 16,-1-9 1-1,12-6-4-15,2-7 1 0,5-2-4 0,2-11 1 16,5-5-1-16,-8-7 0 16,0 1 4-16,-10-4 0 15,0 0 5-15,-11 3 0 16,3 1 5-16,-2-1 0 16,2 0 3-16,-6-2 0 15,-4-1-2-15,-7 6 1 16,0 1-3-16,-4 2 1 15,-6 4-2-15,3 9 0 0,-15 0 0 16,1 3 0-16,4 7-2 16,-5 0 1-16,8 5-1 15,4 1 0-15,6 0-2 16,4 0 1 0,21-3-9-1,8-10 1-15,-12-6-7 16,4-6 1-16</inkml:trace>
  <inkml:trace contextRef="#ctx0" brushRef="#br1" timeOffset="-193295.353">9239 17011 48 0,'4'16'24'0,"-1"25"-21"16,1-32 41-16,-1 4-42 0,-3-4 1 15,0 1 0-15,0-4 1 16,4-3-6-16,-4-3 1 16,7-6 3-16,-7-7 0 15,7 1-2-15,4-4 1 16,-1-3-1-16,4-3 0 16,0 0 0-16,1-6 0 15,-1 9 0-15,0 0 1 16,0 4 0-16,0 5 1 15,0 7 0-15,4 6 0 0,-4 7-1 16,-4 2 1-16,1 7-1 16,0 0 1-16,3 3-2 15,-7 0 0-15,3 0-3 16,1-3 0-16,-1-1-5 16,1-5 1-16,0 3-11 15,3-13 0-15</inkml:trace>
  <inkml:trace contextRef="#ctx0" brushRef="#br1" timeOffset="-192950.22">9698 17008 46 0,'7'19'23'0,"4"-19"-17"16,-8 3 32-16,1 3-36 0,-1 1 0 15,1-1 1-15,-1 3 1 16,4 1-5-16,0 2 1 16,0 1 2-16,4 3 1 15,-1-1-1-15,1 1 0 16,0-4-1-16,3 1 0 16,0-4-1-16,0-2 1 15,0-1-1-15,0-3 1 16,0 0-1-16,-3 0 1 15,3-3-3-15,4 0 1 16,-4-9-3-16,3-4 1 0,1-2-5 16,0-4 1-16,3 0-7 15,0 0 0-15,0-3-2 16,-3 0 0-16</inkml:trace>
  <inkml:trace contextRef="#ctx0" brushRef="#br1" timeOffset="-191644.926">10216 17030 43 0,'8'6'21'0,"9"1"-19"16,-6-7 42-16,-1 0-41 15,8 0 0-15,-4 0 0 16,4-3 0-16,3-4-5 16,0 1 0-16,-3 0 3 15,-1-4 1-15,-6 1-3 16,-4-4 0-16,0-2-1 15,-3 5 1-15,-8 4-3 0,-3 3 0 16,0 3-2-16,0 3 1 16,-4 3-3-16,8 4 1 15,-1 2-1-15,4 1 1 16,0-4 1-16,7 4 1 16,4-1 4-16,3 4 1 15,7 0 3-15,-3 2 0 16,6 4 2-16,5 0 1 15,-1-3 2-15,4 3 0 16,-1 0-3-16,-2 3 0 16,-8 0-1-16,-4 3 0 0,-6 4-2 15,-11-7 0-15,-11 3-3 16,-6 7 1-16,-8-4-1 16,-3-3 1-16,-4-3-1 15,0-3 0-15,-3-6 0 16,3-4 1-16,4-5-1 15,7-4 0-15,10-3 0 16,8-10 0-16,13-2 0 16,8-7 0-16,7 3 1 15,10-6 0-15,11-6 1 16,0-3 0-16,-4-4 0 16,-7 1 1-16,4-4 0 15,-4-6 0-15,-3 4-1 16,-4-1 0-16,-3 3-1 15,-4 4 0-15,-7-1 0 0,-7 7 0 16,-7 3-1-16,-3 3 0 16,-4 13-1-16,-4 2 0 15,-3 14 0-15,4 2 1 16,3 7-1-16,-1 2 1 16,5 4 1-16,-1 4 1 15,4-5 0-15,4 5 1 16,7-8-1-16,-1-2 0 15,4-3-1-15,4-4 0 16,0-6-3-16,6-6 0 16,1-6-4-16,3-7 0 15,-3-3-2-15,0-3 1 0,-1 0-1 16,1 0 0-16,-4 0 4 16,4 0 0-16,-4 7 5 15,4-7 0-15,-1 9 4 16,1 1 1-16,-4 2 2 15,0 4 0-15,-3 0-1 16,0-1 0-16,-4 4-2 16,0-3 1-16,-4 0-1 15,5 6 0-15,2 0-1 16,-3-3 1-16,0 3-2 16,1-4 0-16,2 4-1 15,-3-3 1-15,4 3-2 16,-4-3 1-16,-3 3-1 15,-4 0 0-15,0 3-1 16,-4 0 1-16,1 1-1 0,-4 2 0 16,-4 10 0-16,1-4 1 15,-1 1-1-15,4 2 0 16,0 1 1-16,0 3 0 16,4 0 1-16,3-4 0 15,3-2 0-15,8-1 0 16,3-2 0-16,7-1 0 15,4-6-1-15,0-3 1 16,3-6-2-16,-3 0 1 16,-4-4 0-16,0-5 0 15,-3-1-1-15,-4 0 0 16,0 1-1-16,-3-7 1 0,-7 3 0 16,-1 0 0-16,-6 3 0 15,-4 7 0-15,0 0 0 16,-4-1 1-16,-3 4 0 15,0 6 0-15,-4 6 0 16,1 4 1-16,3 5 0 16,0 4 0-16,7 0 0 15,0 3 1-15,7 6-1 16,3-3 1-16,1-6 0 16,3 0 0-16,-3-10-2 15,3 1 1-15,11-4-3 16,3-9 0-16,14-10-12 15,7-9 1-15</inkml:trace>
  <inkml:trace contextRef="#ctx0" brushRef="#br1" timeOffset="-191447.106">12612 16967 62 0,'17'10'31'0,"19"-1"-41"0,-29-2 53 16,-4-4-44-16,1-3 1 15,-8 3-18-15,-6 3 0 0,-11 0 11 16,-4-3 1-16</inkml:trace>
  <inkml:trace contextRef="#ctx0" brushRef="#br1" timeOffset="-190261.562">4001 16729 54 0,'3'6'27'0,"1"-6"-21"0,-4 0 28 16,7 0-31-16,3 0 0 16,1-3 4-16,-1 0 1 15,8 0-9-15,3 0 0 16,0 0 5-16,-3-4 0 16,14 1-2-16,-4 3 0 0,-3-3-6 15,3 3 0-15,0-4-9 16,-10-2 0-16,-4 3-7 15,-4 9 1-15</inkml:trace>
  <inkml:trace contextRef="#ctx0" brushRef="#br1" timeOffset="-190066.525">3965 16927 49 0,'0'12'24'0,"4"7"-18"15,-4-19 41-15,7 0-45 16,7 0 0-16,4-3 1 16,10 0 0-16,0-10-6 15,-3 4 1-15,10 3-4 16,-10-1 0-16,3-2-11 0,0-1 1 16</inkml:trace>
  <inkml:trace contextRef="#ctx0" brushRef="#br1" timeOffset="-189750.794">4572 16406 53 0,'0'28'26'0,"-7"41"-26"15,7-44 40-15,0 7-40 16,0 12 1-16,-4 9-1 16,1 0 1-16,-1-3-2 15,-3 1 1-15,4-7-3 16,3-7 1-16,-7-9-8 15,7-9 0-15,7-16-5 16,-4-21 0-16</inkml:trace>
  <inkml:trace contextRef="#ctx0" brushRef="#br1" timeOffset="-189300.377">4452 16321 31 0,'4'7'15'0,"6"-10"-5"0,-10 3 22 16,7-4-30-16,4 1 1 15,-1 0 4-15,8 0 0 16,7 0-7-16,10-3 1 16,-3-1 6-16,7 1 1 15,3 6-1-15,7 3 1 0,-6 0-3 16,-5 4 1-16,-6 8-3 15,-7 1 0-15,-4 6-3 16,-14 0 1-16,-7 6-3 16,-14 0 1-16,0 7-3 15,-7-4 1-15,-4 1-2 16,4-7 0-16,0-3-3 16,3-7 1-16,4 1 0 15,-4-4 0-15,8 1 2 16,-1 0 0-16,4-1 5 15,7 4 0-15,7 6 4 16,-7-3 1-16,11 3 0 16,6-1 1-16,-3-2-1 15,8 0 1-15,-5 3-3 16,11 0 0-16,-10 3-7 16,3-3 0-16,0 0-13 0,-10-6 1 15</inkml:trace>
  <inkml:trace contextRef="#ctx0" brushRef="#br1" timeOffset="-188070.578">5189 16422 14 0,'32'-13'7'0,"-4"-28"10"0,-24 29-10 15,3 3-4-15,-7-1 1 16,3-2 4-16,5-4 0 16,-8-3-9-16,0 0 1 15,0-3 6-15,-8-3 0 16,-6 0-2-16,-3 3 0 16,-15-6-2-16,-3 3 1 15,-4 0-2-15,-3-3 0 16,-11 6-1-16,-4 3 1 0,4 0-1 15,-7 3 1-15,0 4-1 16,0 2 1-16,-7 1-1 16,0 3 1-16,-3-1-1 15,-1 4 1-15,8 3 0 16,-11 3 0-16,10 4-1 16,-6 2 1-16,3 1-2 15,3 2 1-15,-3 1-2 16,7 5 1-16,0 1-1 15,4-3 0-15,13 6-1 16,1 3 0-16,-4 0 0 16,4 3 1-16,3 0 0 15,-3-2 0-15,-4-1 0 16,7-3 0-16,4 0 0 16,6 3 1 15,-9 3-1-31,6-3 0 0,7 0-2 0,4 3 1 0,0 0 0 0,3 4 1 15,8-1-1-15,-1 1 1 16,8 2 2-16,-5 1 0 16,8 2 1-16,8 4 1 15,2 0 1-15,1-7 0 16,6 4 1-16,4-4 0 16,4 4-1-16,3-4 1 15,1 1-1-15,2-4 1 16,-2 4-2-16,-1-1 1 0,0-2-2 15,-3-4 0 1,-4-3 0-16,-3 0 1 0,-1-3-1 16,4 0 0-16,1-3-1 15,-1-4 1-15,3 4-1 16,8-3 0-16,-4 0 0 16,4-1 1-16,7-2 0 15,0-4 0-15,14-2 1 16,0-4 0-16,-4-3-1 15,7-3 1-15,4-4 0 16,4-5 0-16,3-7-1 16,3 3 1-16,8-9-1 15,-7-3 0-15,-11-3-1 16,-4-1 1-16,4 1-1 16,0-4 0-16,3 1 0 15,-3-4 0-15,-3 4 0 16,3-4 0-16,-11-3-1 0,1-3 0 15,-15-3 0-15,0-6 1 16,-14-10-1-16,-10-6 0 16,-4 4 0-16,-21-4 0 15,-7-10-7-15,-11-6 1 16,-7-12-7-16,0 9 1 16</inkml:trace>
  <inkml:trace contextRef="#ctx0" brushRef="#br2" timeOffset="-178612.362">14316 13132 24 0,'-11'0'12'0,"-14"-6"-5"0,25 6 12 16,-3-3-16-16,-1 3 0 16,1 0 3-16,-1 3 0 15,4 0-7-15,-3-3 1 16,-1 3 5-16,1 0 1 15,-1-3-1-15,4 4 0 16,0-4-1-16,0 3 0 16,0-3 0-16,7 3 0 15,0 0-2-15,4 3 1 16,3-3-1-16,0 1 0 16,4 2-1-16,3 0 1 0,4 0-1 15,3 4 0-15,7 2 0 16,-3-2 0-16,0-1 0 15,-4 4 0-15,-3-4 0 16,-4 7 0-16,-4-4-1 16,-3 1 1-16,-3-1-1 15,-4 4 0-15,-7 3-1 16,4 0 0-16,-8 3 0 16,-3 3 0-16,-7 6 0 15,-7-12 1-15,-7 3-1 16,-4-3 0-16,0 3-2 15,4 0 1-15,3 0-7 16,0-7 0-16,8-2-7 16,10-4 0-16</inkml:trace>
  <inkml:trace contextRef="#ctx0" brushRef="#br2" timeOffset="-177996.63">15085 12831 26 0,'0'0'13'0,"7"-3"-1"16,-7 3 12-16,0 0-20 0,0 0 1 16,0 0 4-16,0 0 0 15,3 3-11-15,-3 0 0 16,0 7 8-16,0 2 0 15,0 7-2-15,-3 0 0 16,-1 9-2-16,1 10 0 16,3 9 0-16,0 16 0 15,0-1-1-15,0 4 0 16,0 0-1-16,0-13 1 16,0-2-1-16,0-4 0 15,0-10-1-15,0-9 1 0,0-6-1 16,0-3 1-1,0-6-7-15,0-10 1 0,0-3-10 16,-7-6 0-16</inkml:trace>
  <inkml:trace contextRef="#ctx0" brushRef="#br2" timeOffset="-174528.957">1697 17977 18 0,'0'0'9'0,"0"3"3"0,0-3 9 16,0 0-15-16,0 0 0 16,0 0 6-16,7 0 0 15,-4 3-14-15,5-3 1 16,-5 0 9-16,4 4 0 15,4 5-3-15,-11 10 1 16,3 6-3-16,4 6 1 16,-7 10-2-16,0 3 0 15,0 3-1-15,0 6 0 0,0 4-1 16,-7-10 1-16,4 3-3 16,3-3 0-16,0-3-5 15,0-7 1-15,0-5-11 16,3-7 1-16</inkml:trace>
  <inkml:trace contextRef="#ctx0" brushRef="#br2" timeOffset="-174137.408">2201 18090 43 0,'4'19'21'0,"-4"-10"-19"0,0-6 29 16,0 4-28-16,-11 5 0 15,1 7 1-15,-1 6 1 0,-10 3-7 16,3 1 0-16,-3-1 4 16,0 3 0-16,-4-3-2 15,11-3 0-15,-3-3-6 16,6-6 1-16,0-7-9 15,4-5 1-15</inkml:trace>
  <inkml:trace contextRef="#ctx0" brushRef="#br2" timeOffset="-173868.192">2032 18062 28 0,'-7'3'14'0,"18"0"-2"16,-4 0 13-16,-7-3-22 16,0 0 0-16,3 7 5 0,4-1 0 15,-7 6-9-15,11 4 1 16,-8 3 5-16,8 6 1 16,7 9-2-16,-1-5 0 15,4 2-2-15,0 0 0 16,1 1-3-16,2-1 0 15,-2-6-7-15,2-3 0 16,1-13-8 0,-4-9 1-16</inkml:trace>
  <inkml:trace contextRef="#ctx0" brushRef="#br2" timeOffset="-173327.058">2505 17698 44 0,'0'13'22'0,"7"2"-15"0,-4-15 34 15,-3 7-37-15,7-1 0 16,-7 6 4-16,0 7 1 0,4 6-10 16,3 10 0-16,-7-4 6 15,0 13 1-15,0 3-3 16,0 3 0-16,7 4-2 15,-3 2 0-15,3-6-3 16,-7 0 1-16,10-9-5 16,-10-10 1-16,0-9-9 15,4-9 0-15,3-13-6 16,-4-9 1-16</inkml:trace>
  <inkml:trace contextRef="#ctx0" brushRef="#br2" timeOffset="-172742.664">2861 17786 41 0,'-7'16'20'0,"7"-4"-17"0,0-12 33 0,0 3-31 16,0 0 0-16,0 1 3 16,0-1 0-16,0 0-10 15,7 3 0-15,-3 0 8 16,10 1 1-16,0-1-3 16,3 0 1-16,12 4-2 15,-5-1 1-15,5-3-1 16,-1 0 0-16,0 4-2 15,4-1 0-15,-4 1-1 16,-3 2 1-16,3-2-1 16,-10-4 0-16,3 6-1 15,-11 1 1-15,-3 3-1 0,-7 3 1 16,0 6-1-16,-14 0 0 16,0 0-1-1,-4 3 1-15,-3-3 0 0,4 6 0 16,3-2-4-16,7-4 1 15,-4-6-7-15,11-1 1 16,-7-5-9-16,3-4 1 16</inkml:trace>
  <inkml:trace contextRef="#ctx0" brushRef="#br2" timeOffset="-172335.239">3538 17626 48 0,'11'22'24'0,"-4"9"-18"15,-3-18 36-15,3 2-40 16,-7 4 1-16,0 10 3 16,0 5 0-16,0 4-8 0,0 6 1 15,0 6 4-15,3 0 1 16,4 0-2-16,-3 3 0 15,3-2-2-15,3-11 1 16,-10-2-5-16,4-7 1 16,3-9-9-16,-7-6 0 15,0-13-7-15,-7-6 1 16</inkml:trace>
  <inkml:trace contextRef="#ctx0" brushRef="#br2" timeOffset="-171659.498">4128 18125 59 0,'10'12'29'0,"8"10"-36"16,-15-13 52-16,4 7-45 15,-7 9 1-15,4 0-1 16,-4 0 0-16,0 4-1 16,0 2 1-16,-4 0-4 0,-3-2 0 15,-3-4-12-15,6-16 0 16</inkml:trace>
  <inkml:trace contextRef="#ctx0" brushRef="#br2" timeOffset="-170865.618">4957 17824 53 0,'-4'34'26'0,"-38"7"-29"16,31-32 39-16,-7 1-36 15,1-1 1-15,-4 0-1 16,-1-2 1-16,5 2-2 16,-1 4 1-16,4-4 0 15,4 0 1-15,-1 1-1 16,4-1 1-16,7 1 0 16,7-4 0-16,7 0 0 15,7 4 1-15,4-1 0 0,3 4 0 16,-3-1-1-16,-4 1 1 15,4 2-1-15,-15 1 0 16,1 0-1-16,-11 2 0 16,-7 1-1-16,3 3 0 15,-13-6-1-15,6 0 1 16,0-4 0-16,1-2 1 16,-1-4-1-16,1 0 0 15,6-3 0-15,4 4 1 16,0-7 0-16,4 0 0 15,6 0-1-15,-6 0 1 0,17-7 0 16,4 1 1-16,6-7 0 16,-2-2 0-16,6-4-1 15,0 0 0-15,-7-3 0 16,4 0 1-16,-7 0-1 16,0 0 0-16,-4 4 0 15,0-4 0-15,-3 9 0 16,-4 0 0-16,-4 4-1 15,-3 0 1-15,-7-1-1 16,0 4 1-16,-3 6-1 16,-4 0 0-16,0 9 1 15,3 1 0-15,-6 5 0 16,2 4 1-16,5 6 0 16,3 0 0-16,3 1 0 15,5-1 0-15,2 3-1 0,4-9 0 16,0-7-3-16,-10 1 1 15,14-7-10-15,-4-6 1 16,10-13-5-16,8 1 1 16</inkml:trace>
  <inkml:trace contextRef="#ctx0" brushRef="#br2" timeOffset="-170595.557">5429 18140 46 0,'0'3'23'0,"0"-9"-26"0,0 3 42 0,-7 0-37 15,7 3 0-15,0-3 1 16,0-4 1-16,7 1-5 16,-3 3 1-16,3 0 3 15,3-3 0-15,5 2-1 16,2 1 0-16,1 0-1 15,-1 3 1-15,5-3-3 16,-8 3 0-16,3 0-7 16,5-3 1-16,-5 3-10 15,4-9 1-15</inkml:trace>
  <inkml:trace contextRef="#ctx0" brushRef="#br2" timeOffset="-170384.042">5789 18112 44 0,'4'28'22'0,"6"-3"-22"0,-6-18 33 16,-4 5-31-16,0 1 0 16,3-4 0-16,-3 4 0 15,0-4-4-15,0 0 0 16,0-5-3-16,0-4 0 15,0-10-8-15,0-6 0 16</inkml:trace>
  <inkml:trace contextRef="#ctx0" brushRef="#br2" timeOffset="-169874.998">5789 17987 39 0,'4'22'19'0,"-4"-19"-13"16,3 0 30-16,1 0-33 16,-1 3 1-16,-3-3 0 15,4 0 0-15,6 1-7 16,-6-1 1-16,6-3-1 16,1 3 1-16,3 3-6 15,0 0 0-15,4 1-3 16,-8 2 0-16,1-3 2 15,7 4 1-15,-8-1 7 0,4-3 1 16,0 1 6-16,8-1 0 16,-8 0 4-16,7 1 1 15,4-1-2-15,-4-3 1 16,0 0-4-16,7-3 0 16,-7-6-3-16,8 0 0 15,-12-4-3-15,4-2 1 16,1-4-1-16,-12 0 0 15,1 4-1-15,-4 2 1 16,-4 4-1-16,-6 3 0 16,-1 6-1-16,-3 3 1 0,0 4-1 15,-3 2 1-15,-1 1 0 16,-3 2 0-16,7 4 0 16,3 0 0-16,1 0-1 15,3-3 1-15,7-1-4 16,3-5 1-16,4-7-7 15,4-3 1-15,3-6-3 16,0-10 0-16</inkml:trace>
  <inkml:trace contextRef="#ctx0" brushRef="#br2" timeOffset="-169618.749">6519 17999 24 0,'29'-22'12'0,"-8"-3"-5"16,-14 19 18-16,-4 0-22 15,-3 6 0-15,-3 0 1 16,-4 0 1-16,-7 6-7 15,-4 0 0-15,0-3 4 0,-3 3 1 16,0 4-3-16,0 6 0 16,3-1 0-16,4 1 0 15,7 0 2-15,0 2 1 16,11 1 1-16,6 0 0 16,4 3 2-16,4 0 0 15,-1-3-1-15,5 0 0 16,-8 3-3-16,-4-7 1 15,-10 1-8-15,-3 3 1 16,-15-4-12-16,-7-5 1 16</inkml:trace>
  <inkml:trace contextRef="#ctx0" brushRef="#br2" timeOffset="-168988.939">7641 17554 55 0,'0'37'27'0,"14"14"-27"0,-7-36 44 16,0 7-42-16,4 10 1 15,-7 8 1-15,3 4 1 16,0-6-7-16,-4 0 1 16,1-4 3-16,-1-6 1 15,-3-3-4-15,-3-9 1 0,-4-7-2 16,-7 1 0 0,-15-13 0-1,-6 0 0-15,7-4-2 16,0 1 0-16,-1 3 0 15,5 3 1-15,-5 0 0 16,8 6 0-16,-3-3 1 16,2 4 1-16,1 8 1 15,11 1 0-15,3 6 2 16,7 0 1-16,7-3-1 16,3-1 1-16,8-5-1 15,-4 0 0-15,0-1-1 16,7-3 1-16,4 1-5 15,3-4 1-15,4-3-7 16,3-3 0-16,4-6-7 0,-4-7 1 16</inkml:trace>
  <inkml:trace contextRef="#ctx0" brushRef="#br2" timeOffset="-168778.727">7938 18009 48 0,'3'28'24'0,"-14"3"-26"0,11-25 41 0,0 4-39 16,0-1 0-16,-3 1 0 16,3-4 0-16,0 0-5 15,-4-3 1-15,1-3-10 16,3-9 1-16</inkml:trace>
  <inkml:trace contextRef="#ctx0" brushRef="#br2" timeOffset="-168058.144">7835 17817 46 0,'0'16'23'0,"7"-7"-17"16,-7-6 35-16,7 1-39 16,-7-1 1-16,11 0 0 0,-8 0 0 15,4 0-5-15,4 3 1 16,0 1 1-16,6 2 0 16,-6-3-5-16,-4 1 0 15,4-1-2-15,-1 0 0 16,4 0-1-16,-3 1 0 15,-1 2 2-15,1 1 0 16,0-4 5-16,-4 9 0 16,10 4 4-16,-10 0 0 15,4 3 2-15,-1-3 1 16,1 3 1-16,0-6 0 16,-8-1 0-16,4-2 0 0,0-7-2 15,0 0 1-15,0-6-3 16,4 0 0-16,-4-3-2 15,7 0 1-15,-3-6-2 16,6-1 1-16,1-2-1 16,0 2 0-16,-1-2 0 15,1-4 0-15,0 3-1 16,-1 4 0-16,4 0-1 16,-7 2 1-16,4 1-1 15,0 0 0-15,3 0 0 16,-11 6 1-16,8-4 0 15,-4-2 0-15,-3-3-1 16,-1-1 1-16,-3 1-3 16,-3 3 1-16,0-1-2 0,-8 4 1 15,0 3-1-15,1 0 1 16,-4 3 1-16,0 4 0 16,3-1 3-16,-6 0 0 15,-1 4 2-15,8-1 0 16,-1 7 1-16,4-1 0 15,4 1 0-15,3-3 0 16,10-1-1-16,-10 1 1 16,7-7-3-16,4 0 1 15,3 4-4-15,-3-4 0 16,0-6-6-16,-4-3 1 0,3 0-6 16,4-4 1-16</inkml:trace>
  <inkml:trace contextRef="#ctx0" brushRef="#br2" timeOffset="-167516.858">8721 17996 19 0,'24'-13'9'0,"1"7"0"16,-18 6 7-16,0 3-14 16,4 4 1-16,-1 2 2 15,-6-3 0-15,3 4-5 16,0-1 0-16,0-3 4 16,0 1 1-16,0 2-2 15,0 0 0-15,0 4-1 16,4 0 1-16,-1 2-2 15,1 4 1-15,0-3 0 16,3 2 0-16,-4 1-1 16,-10 6 1-1,0 4-2-15,-10-11 1 0,-4 1-2 16,-1-3 1-16,1 0-1 0,0-4 0 16,-3-2 0-16,3-1 0 15,3-3 1-15,0-3 0 16,4-3 0-16,7 0 0 15,7-9 0-15,-3 0 1 16,10-7-1-16,7 0 1 16,4-6 0-16,3-3 1 15,7 0-1-15,1-9 0 16,-5 2-1-16,-2-2 1 16,-8 6 0-16,0 2 0 0,-3 1-1 15,-4 3 0-15,-7 0-1 16,-4 4 1-16,1-1-1 15,-4 6 1-15,-4 10 0 16,-3 6 0-16,0 7 0 16,-3-4 1-16,-1 10 0 15,4 2 0-15,0 8 0 16,3-1 0-16,4 3-1 16,7-6 1-16,4-3-3 15,0-4 1-15,-1-8-6 16,4-4 1-16,7-6-8 15,11-13 1-15</inkml:trace>
  <inkml:trace contextRef="#ctx0" brushRef="#br2" timeOffset="-167216.481">9557 17739 38 0,'-7'25'19'0,"-25"-9"-23"0,25-10 30 16,-7 6-25-16,0 4 1 15,-7 0 0-15,-1 3 0 16,5-1-3-16,-1 4 1 16,4-3 2-16,7-6 1 15,7-1 0-15,0-2 1 16,7 2 1-16,7 1 0 16,11-1 0-16,-1-2 1 15,5 2-1-15,-12-2 0 0,1-1-3 16,-4 0 1-16,-3 4-3 15,-11 3 0-15,-7 6-3 16,-11 0 1-16,-7 0-7 16,1-4 0-16,-5-8-8 15,1-4 1-15</inkml:trace>
  <inkml:trace contextRef="#ctx0" brushRef="#br2" timeOffset="-166992.333">9846 18131 50 0,'18'12'25'0,"-11"-2"-35"0,-7-10 41 16,-4-3-55-16,-3-4 0 16</inkml:trace>
  <inkml:trace contextRef="#ctx0" brushRef="#br2" timeOffset="-157308.753">14206 15516 21 0,'-3'0'10'0,"10"6"-4"16,-7-6 10-16,0 0-14 15,0 3 1-15,0 0 2 16,0-3 1-16,0 3-7 16,0-3 1-16,0 0 4 15,0 0 0-15,3 0-1 16,-3 0 1-16,0 0 0 15,7-3 0-15,4 0-1 16,0 0 1-16,3 3 0 0,3-3 0 16,1-4-1-16,7 1 0 15,3 0-1-15,7-7 1 16,4 7-2-16,7-3 0 16,-11-1-1-16,0 4 1 15,1 0-1-15,-5 3 0 16,-2 3 0-16,-5-4 0 15,-6 4-1-15,-7 4 1 16,-4 2-2-16,-4 3 1 16,-6 1-2-16,-1 2 1 15,-3 1-3-15,-3-4 0 0,-1 1-5 16,4-1 1-16,0-3-5 16,-7 1 1-16</inkml:trace>
  <inkml:trace contextRef="#ctx0" brushRef="#br2" timeOffset="-156453.067">14072 15795 25 0,'-7'15'12'0,"7"-8"-4"0,0-7 17 16,0 0-22-16,0 0 0 15,0 3 3-15,0 0 1 16,4 0-8-16,-1 0 1 15,-3 0 5-15,0-3 1 16,4 3-1-16,-1-3 0 16,4 0-1-16,8 0 1 15,-1 4-2-15,7-4 1 16,4 0-1-16,10 0 0 0,4 0-1 16,3 0 0-16,4-4-1 15,3 4 1-15,-3 0-1 16,0 0 1-16,-11 0-1 15,-7 4 0-15,1-1-1 16,-8 0 0-16,-4 3-3 16,-2-3 1-16,-1 0-8 15,-4 0 0-15,1-6-8 16,3-6 1-16</inkml:trace>
  <inkml:trace contextRef="#ctx0" brushRef="#br2" timeOffset="-155507.598">15265 15381 20 0,'0'0'10'0,"0"-7"3"0,0 7 2 0,0 0-10 16,0 0 0-16,0 0 2 15,0 0 1-15,0 4-10 16,0-1 1-16,0 3 8 16,0 0 0-16,0 4-2 15,0 2 0-15,0 1-1 16,3 9 1-16,-3 0-1 16,4 6 0-16,-4 3-2 15,0 7 0-15,0-4-1 16,0 13 1-16,-4 4-1 15,4-1 1-15,0 6-1 16,0 4 0-16,0-4-1 16,-3 4 1-16,3-7-1 15,0 0 1-15,0-9-1 16,0-9 1-16,0-10-1 0,0-3 0 16,0-3-1-16,0-7 1 15,3-2-1-15,1-4 1 16,-1-6-5-16,4-3 0 15,4-7-12-15,0-2 1 16</inkml:trace>
  <inkml:trace contextRef="#ctx0" brushRef="#br0" timeOffset="-144397.749">13681 16500 21 0,'0'-6'10'0,"7"6"4"16,-7 0 11-16,0 0-20 16,0 0 1-16,0-3 4 15,0 0 1-15,0 0-13 16,0 6 1-16,0-3 9 15,3 6 0-15,1 10-3 16,-1 9 0-16,1 0-2 16,-1 3 0-16,1 6-2 15,-4 4 0-15,0 6-1 16,-4-9 1-16,1-7-1 16,-1 0 0-16,-3-3-3 0,4 0 0 15,3-6-7-15,0-3 1 16,7-7-8-16,3-9 1 15</inkml:trace>
  <inkml:trace contextRef="#ctx0" brushRef="#br0" timeOffset="-144021.308">14118 16478 37 0,'0'10'18'0,"-7"-7"-15"16,4-3 25-16,-1 0-26 15,1 6 1-15,-1 3 2 16,0 4 1-16,-3 3-7 16,-3 3 0-16,-1-1 4 15,1 1 1-15,-1 3-2 16,1 3 1-16,-5 0-3 16,5 3 0-16,-1-6-4 0,4-6 0 15,0-3-9-15,4-7 0 16,3-12-1-16,0-4 0 15</inkml:trace>
  <inkml:trace contextRef="#ctx0" brushRef="#br0" timeOffset="-143735.195">13896 16403 40 0,'3'9'20'0,"1"-2"-23"0,-4-7 40 0,4 3-33 16,-1 0 0-16,1 3 2 15,-1 0 0-15,8 7-8 16,-1 0 1-16,4 9 4 16,0 3 1-16,1 3-2 15,2 0 0-15,-3 3-2 16,0 1 1-16,-3-4-4 15,0-3 0-15,-4 0-7 16,0-9 1-16,-4-7-7 16,-3-9 1-16</inkml:trace>
  <inkml:trace contextRef="#ctx0" brushRef="#br0" timeOffset="-143346.4">14266 16243 38 0,'4'13'19'0,"-4"2"-14"0,3-8 29 0,-3-1-31 16,-3 0 1-16,3 10 2 15,-4 3 0-15,1 9-7 16,3 6 0-16,0 4 5 16,3 6 0-16,1 6-2 15,3 3 1-15,0 4-2 16,-3-7 0-16,-1-9-3 15,1-7 0-15,-1-6-4 16,1-9 1-16,-1-6-8 16,1-4 1-16,6-15-4 15,1-7 0-15</inkml:trace>
  <inkml:trace contextRef="#ctx0" brushRef="#br0" timeOffset="-142895.167">14527 16547 37 0,'-3'22'18'0,"3"-9"-18"0,0-10 33 0,3 0-29 15,-3 0 1-15,4 0 2 16,-1 0 0-16,1 1-8 15,3-4 0-15,0 0 6 16,0 3 0-16,4-3-2 16,3 0 0-16,0-3-2 15,4-4 0-15,-1 4-1 16,4-3 1-16,1 0-2 16,-5-1 0-16,1 1-5 15,-8 3 1-15,-3 3-8 0,-3-3 0 16,-4 0-3-16,-4 3 1 15</inkml:trace>
  <inkml:trace contextRef="#ctx0" brushRef="#br0" timeOffset="-142685.854">14474 16732 44 0,'11'32'22'0,"7"-10"-21"0,-11-19 42 0,0 3-41 15,3 0 1-15,1-3 0 16,3 1 0-16,0-8-5 16,4 1 1-16,3-3 2 15,-3 0 1-15,13-4-7 16,5 1 0-16,-1-1-10 16,-3-5 0-16</inkml:trace>
  <inkml:trace contextRef="#ctx0" brushRef="#br0" timeOffset="-142265.119">15169 16494 38 0,'4'6'19'0,"-4"-6"-14"0,0 0 23 15,0 0-27-15,0 0 0 16,-4 3 2-16,-3 0 1 16,0 1-5-16,-3 2 0 15,-1 3 3-15,1 4 0 16,-5 3-1-16,1 2 1 16,0-5-2-16,0-4 0 15,0 1 1-15,3 2 0 16,1 1-1-16,3-1 1 15,7 1-1-15,3-1 1 0,8 4 0 16,3 3 0-16,7-3-1 16,0-1 1-16,-3 1-1 15,-4 0 0-15,4-4-1 16,-4 4 1-16,-4-4-2 16,-2-2 0-16,-8-1-4 15,-4 10 1-15,-7 0-7 16,-6-7 1-16,-1-5-3 15,-3-11 1-15</inkml:trace>
  <inkml:trace contextRef="#ctx0" brushRef="#br0" timeOffset="-142024.454">15187 16569 48 0,'21'10'24'0,"39"-14"-29"0,-32-2 49 15,8-3-44-15,6-10 1 16,11 0-1-16,-7-3 0 16,0 0 0-16,-7 0 0 15,-4 7-6-15,-7 2 1 16,-7 4-9-16,-14-4 0 15</inkml:trace>
  <inkml:trace contextRef="#ctx0" brushRef="#br0" timeOffset="-140043.613">14270 17297 44 0,'7'19'22'0,"7"-7"-19"16,-10-9 34-16,3 0-35 15,0 4 1-15,3-4 1 16,1 0 0-16,10 0-5 15,7 0 0-15,4 0 4 16,10-3 0-16,-6 0-2 16,-5 0 1-16,1-3-1 0,0 0 1 15,0 3-2-15,-8 0 0 16,-3 3 0-16,-3 0 0 16,-7 0 0-16,-4 4 0 15,-4 2-1-15,-6 0 0 16,-4 7 0-16,-4 3 0 15,1 3 0-15,-1 0 1 16,-3 0 0-16,3 3 0 16,1-6 0-16,3 3 0 15,0 0-1-15,3 3 0 16,0-6-3-16,4 2 0 0,0-2-6 16,0 3 0-16,4-9-6 15,-8 2 1-15</inkml:trace>
  <inkml:trace contextRef="#ctx0" brushRef="#br0" timeOffset="-139771.29">14573 18052 44 0,'-7'32'22'0,"14"-35"-23"0,-7 3 39 15,0 0-37-15,0 0 0 16,0 0 0-16,0 0 1 16,0 0-3-16,4-3 1 15,-1 3-4-15,-3 0 0 16,4-10-10-16,-4-6 1 15</inkml:trace>
  <inkml:trace contextRef="#ctx0" brushRef="#br0" timeOffset="-138932.525">15095 17607 22 0,'22'-19'11'0,"2"-28"-1"16,-17 35 5-16,0-7-12 15,0 0 0-15,-3 0 3 16,-1-3 0-16,-3-6-7 0,-3-3 0 16,-8-1 4-16,-6 4 1 15,-8 0-2-15,-7 0 1 16,-7 3-2-16,-3 0 1 15,-7-4-2-15,-8 1 1 16,4 6 0-16,4 0 0 16,0 3 0-16,-1 4 0 15,-3 2 0-15,0 4 0 16,0 3 0-16,-3 2 1 16,-4 4-1-16,4 7 0 0,3 5-1 15,3 1 1-15,11 6 0 16,1 2 0-16,2-2-1 15,1 6 0-15,0 7 0 16,0 2 0-16,3 4 0 16,4 0 0-16,3 5-1 15,4 1 0-15,3 3 1 16,11 7 0-16,7-1 0 16,4 3 0-16,10 1 1 15,3-1 0-15,4-2 0 16,4-14 1-16,-4 4-2 15,4 3 1-15,7-3 0 16,7-3 1-16,6 0-1 16,-2-4 0-16,3-2 0 15,3-7 1-15,7-6-1 0,4-3 1 16,-3-13-1-16,3-3 0 16,3-3-1-16,1-3 0 15,-4-3 0-15,-4-10 1 16,-3 0-3-16,-3-5 1 15,-5-8 0-15,1 4 1 16,-7-6-1-16,-7-10 0 16,-7-6 0-16,-4-3 0 15,-7-16-1-15,-7 0 1 16,-7-6-6-16,-7 0 0 0,-7-19-7 16,-7 3 0-1</inkml:trace>
  <inkml:trace contextRef="#ctx0" brushRef="#br0" timeOffset="-134741.789">22451 3659 37 0,'-4'9'18'0,"4"10"-9"16,0-12 18-16,-7 8-23 0,4 10 0 16,-1 4 2-16,-6 8 0 15,-5 10-8-15,1 19 0 16,4 16 5-16,-4 18 1 16,0 16-3-16,-8 9 1 15,5 20-2-15,-4-20 0 16,-1-6-1-16,1-15 0 15,0-38-5-15,0-13 1 16,3-9-10-16,1-16 1 16</inkml:trace>
  <inkml:trace contextRef="#ctx0" brushRef="#br0" timeOffset="-133723.237">22310 3581 29 0,'10'15'14'0,"4"-15"-8"0,-7 0 13 15,8 0-17-15,2 4 1 16,4 2 1-16,8-6 1 15,9 3-5-15,1 3 0 16,7 4 3-16,10-1 1 16,8 0-1-16,7 7 1 15,17-7-1-15,11 4 0 0,13-4-1 16,1-2 1-16,18-7-1 16,10-7 0-16,4-5-2 15,6-4 1-15,4-3-1 16,1-9 0-16,-12 3 0 15,5 6 0-15,6-6-1 16,-14 6 1-16,-14 1 0 16,-4 2 0-16,-10 3-1 15,-10 4 1-15,-8 6 0 16,-14 3 0-16,-14 3 0 16,-11 0 0-16,-10 3-1 15,-3 4 1-15,-12 9-1 16,-6 3 1-16,-7 9-1 15,-4 3 1-15,-4-2-2 16,1 12 1-16,-4 0-1 16,0 6 1-16,-3 6 0 15,-1 4 0-15,1 12 1 0,3 0 0 16,3 16 1-16,-3 9 0 16,7-3 0-16,11 3 0 15,10 7-1-15,1-1 1 16,-1-9-1-16,0 0 1 15,-3-18-1-15,0-1 0 16,-4 0-1-16,-3 4 0 16,-8-4 0-16,4 0 0 15,-10-9 0-15,-7-3 0 16,-4-4 0-16,-7-5 0 0,-8-7 1 16,-9-13 0-1,-8-6-1-15,-21-6 0 0,-3-6 1 16,-29-13 0-16,-28-15 0 15,-14-14 1-15,-32-8-1 16,-21-10 0-16,-7-3 0 16,-14 3 1-16,0 6-1 15,-10 7 1-15,-5 9 0 16,5 10 1-16,6 12-1 16,15 9 1-16,17 19-1 15,18 0 1-15,13 1-2 16,19-4 1-16,14-3-1 15,10-3 1-15,21-4-1 16,11-5 0-16,11-4-10 16,6-3 0-16,-3 3-4 15,15-12 1-15</inkml:trace>
  <inkml:trace contextRef="#ctx0" brushRef="#br0" timeOffset="-130268.939">18528 6738 23 0,'-4'-6'11'0,"11"6"7"15,-7 0 11-15,0 0-23 16,0 0 1-16,4 3 3 15,-1 4 1-15,1 2-14 16,3 7 1-16,-3 2 8 16,3 11 1-16,-4 15-4 15,4 3 1-15,0 9-3 16,-3 1 1-16,-1-1-2 16,1-3 0-16,-4-3-2 15,0-9 1-15,0-9-6 16,-4-7 0-16,4-7-10 15,7-8 1-15</inkml:trace>
  <inkml:trace contextRef="#ctx0" brushRef="#br0" timeOffset="-129999.062">19061 6817 36 0,'3'6'18'0,"-13"13"-13"0,6-7 21 0,-3 1-25 16,-4 3 1-16,-6 6-1 16,-4 3 0-16,-4 3-2 15,0 3 1-15,-3 4-1 16,7 2 1-16,0-8-6 15,7-4 0-15,-1 0-5 16,5 0 0-16</inkml:trace>
  <inkml:trace contextRef="#ctx0" brushRef="#br0" timeOffset="-129758.501">18775 6870 35 0,'14'16'17'0,"7"12"-9"0,-14-22 29 16,4 7-33-16,-1 3 0 15,8 2 1-15,0 11 1 16,3 5-8-16,0 4 0 16,4-1 3-16,-4-2 1 15,-4-1-6-15,-2-9 1 16,-5-9-6-16,1-7 0 15,-4-9-6-15,-4-6 1 16</inkml:trace>
  <inkml:trace contextRef="#ctx0" brushRef="#br0" timeOffset="-129488.288">19251 6550 47 0,'11'22'23'0,"-4"22"-25"15,-4-34 43-15,1 8-39 16,-4 17 0-16,0 2 0 16,3 14 1-16,-3 11-4 15,0 20 1-15,0-7 1 16,4 4 0-16,-4-14-2 15,3-5 0-15,1-10-5 16,-1-15 0-16,1-10-9 0,-1-10 0 16</inkml:trace>
  <inkml:trace contextRef="#ctx0" brushRef="#br0" timeOffset="-129127.817">19770 6823 48 0,'14'6'24'0,"-28"23"-27"0,7-20 38 0,-4 7-34 16,-7-1 0-16,-3 7 1 15,0-3 1-15,0 0-4 16,3 0 1-16,4 0 1 15,4-7 1-15,3 1-1 16,-1-1 1-16,1-2-1 16,4 2 0-16,-1 1 0 15,4 2 1-15,0 4-1 16,7-3 0-16,4 3 0 16,7 0 0-16,3-4-1 15,7 4 1-15,0 0-3 16,0 3 1-16,1 0-7 15,-1-3 0-15,0-4-8 16,-3-5 1-16</inkml:trace>
  <inkml:trace contextRef="#ctx0" brushRef="#br0" timeOffset="-128753.676">20320 6804 47 0,'0'3'23'0,"-28"10"-29"0,17-13 38 0,-3 3-32 15,-4 10 1-15,1 5 1 16,-1 4 0-16,4 0-3 15,3 0 1-15,1 0 2 16,6-3 0-16,4 3-1 16,7 3 0-16,8 3 0 15,9-3 0-15,1 4 0 16,-4-7 0-16,0 3-1 16,-3 6 0-16,-4-3-1 15,-7 0 0-15,-7 4-4 16,-7-7 1-16,-11-6-10 15,-3-4 0-15,-3-8 0 16,-5-7 1-16</inkml:trace>
  <inkml:trace contextRef="#ctx0" brushRef="#br0" timeOffset="-128513.515">20288 6823 54 0,'36'10'27'0,"-1"-17"-31"0,-21 7 60 15,11 0-56-15,17-6 1 16,4-10 0-16,3-9 0 16,11-3-3-16,7 6 0 0,0-3-3 15,-3 3 0-15,-8 0-11 16,-10 6 0-16,-14 4-1 15,-4 2 1-15</inkml:trace>
  <inkml:trace contextRef="#ctx0" brushRef="#br0" timeOffset="-127957.935">21463 7137 61 0,'7'19'30'0,"14"-10"-35"16,-7-6 64-16,11-3-58 15,17 0 1-15,8-9 0 16,17-1 1-16,14-2-4 15,18-1 0-15,7 4 2 16,-15 2 0-16,-3 4-5 16,1 3 1-16,-12 0-8 15,-10-3 1-15,-7 0-9 16,-14-3 0-16</inkml:trace>
  <inkml:trace contextRef="#ctx0" brushRef="#br0" timeOffset="-127611.614">22324 6826 42 0,'7'10'21'0,"0"8"-17"0,-4-14 28 0,4 2-29 16,11 3 1-16,7 4 1 16,10 3 1-16,11-1-7 15,0 4 0-15,0 0 5 16,-4 3 0-16,-7 3-2 16,-6 6 1-16,-12 4-2 15,-13-1 1-15,-11 13-3 16,-15 0 0-16,-6-9-5 15,-7-4 1-15,-4-9-7 16,-3-3 0-16,-1-9-5 16,1-7 1-16</inkml:trace>
  <inkml:trace contextRef="#ctx0" brushRef="#br0" timeOffset="-127401.359">22331 6902 54 0,'0'40'27'0,"7"26"-34"0,-4-41 52 16,4 16-45-16,4 0 0 0,3 9-6 15,0-6 1-15,0-3-7 16,-3-4 0-16</inkml:trace>
  <inkml:trace contextRef="#ctx0" brushRef="#br0" timeOffset="-126515.91">23537 7080 42 0,'0'16'21'0,"4"-13"-6"0,-4-3 21 0,0 3-32 16,3 0 0-16,4-3 3 15,4 0 0-15,7 0-9 16,6-3 1-16,12 0 5 16,6-3 0-16,7 0-5 15,4-1 1-15,-10 4-9 16,-1 3 1-16,-3-3-10 15,-7 3 1-15</inkml:trace>
  <inkml:trace contextRef="#ctx0" brushRef="#br0" timeOffset="-126021.152">24486 6820 38 0,'-3'3'19'0,"-4"3"-10"0,3-9 22 0,1 3-28 15,-4 0 1-15,0 3 2 16,-8 4 1-16,5 8-9 16,-1-2 1-16,1-1 5 15,-1 4 0-15,-3-3-2 16,3 2 1-16,1 1-2 16,-1 0 0-16,1 2-1 15,3-2 1-15,3 0-1 16,8 3 1-16,3 6 0 15,7-3 0-15,7 3-1 16,4-3 0-16,3-3 1 16,0 3 0-16,-7-4-1 15,-3-2 0-15,-8 3-1 16,-2 3 0-16,-12 3-1 16,-10 0 1-16,-11-3-5 15,-10-6 1-15,0-7-9 16,3-6 0-16,4-12-2 0,10-4 0 15</inkml:trace>
  <inkml:trace contextRef="#ctx0" brushRef="#br0" timeOffset="-125780.799">24324 6823 56 0,'32'16'28'0,"42"-16"-35"0,-46-6 57 0,7-1-51 15,18 1 1-15,14-7 0 16,7 1 1-16,0-1-4 16,-6 1 0-16,-12 2-6 15,-10 1 0-15,-11 3-7 16,-7 3 1-16</inkml:trace>
  <inkml:trace contextRef="#ctx0" brushRef="#br0" timeOffset="-125419.636">25340 6773 51 0,'0'25'25'0,"-3"-9"-28"0,-1-13 44 15,-3 6-39-15,-7 7 0 16,-11 6 0-16,-3-6 1 16,0 2-4-16,-1 1 0 15,5 0 3-15,3 3 1 16,-1 0-1-16,5 0 0 15,3 0 0-15,3 0 1 16,4 0 0-16,4 0 0 0,3 0 0 16,3-4 0-16,8 1-2 15,3-3 1-15,7-4-2 16,4 1 1-16,-1 0-7 16,1-4 1-16,-4 0-15 15,4 1 1-15</inkml:trace>
  <inkml:trace contextRef="#ctx0" brushRef="#br0" timeOffset="-125014.208">26035 6798 58 0,'-42'31'29'0,"-15"-9"-32"0,43-12 41 0,-11 9-38 16,-6 9 1-16,-5 6-1 16,-2 7 1-16,2 9-3 15,8-6 1-15,0 0-4 16,7-3 0-16,3-10-10 15,4-9 0-15</inkml:trace>
  <inkml:trace contextRef="#ctx0" brushRef="#br0" timeOffset="-124774.561">25576 6779 48 0,'22'57'24'0,"2"5"-19"0,-17-43 35 16,11 13-40-16,10 15 0 15,7 3 0-15,8 9 1 16,6 4-4-16,-3-16 0 16,0-6-2-16,-4-7 0 15,-3-5-9-15,-11-11 0 16,-10-8-1-16,-8-10 1 15</inkml:trace>
  <inkml:trace contextRef="#ctx0" brushRef="#br0" timeOffset="-124385.389">26536 6748 53 0,'28'12'26'0,"-14"1"-34"15,-14-7 56-15,-3 7-48 16,-8-7 1-16,-3 7 0 16,-4 5 1-16,-3 11-2 15,0-4 1-15,-4 0 0 16,-3 6 1-16,3-3-1 15,4 4 1-15,0 2 0 0,4 1 0 16,2-4-1-16,5-6 1 16,6 0-1-16,1-3 1 15,6 0-1-15,8 0 1 16,-1 0-1-16,5 0 0 16,2 0-2-16,4 0 0 15,4-6-4-15,3-4 0 16,8-2-9-16,-5-1 0 15,-6-3-4-15,-4 4 0 16</inkml:trace>
  <inkml:trace contextRef="#ctx0" brushRef="#br0" timeOffset="-123874.244">27428 6669 37 0,'-24'7'18'0,"-19"15"-13"0,33-16 29 16,-1 3-31-16,-3 4 0 16,0 3 1-16,0-1 0 15,0-2-6-15,0-1 1 16,3 4 4-16,1 6 0 15,3 0-2-15,7 3 0 16,3 0 0-16,8 0 0 16,-1 0 0-16,4 0 0 0,11 0 0 15,3 1 0-15,0 2-1 16,-3 0 1-16,-4 0-1 16,-3-3 0-16,-11 4-1 15,-14-1 0-15,-11 3-3 16,-3 4 0-16,-7-10-6 15,-11-3 1-15,-7-7-6 16,0-2 1-16</inkml:trace>
  <inkml:trace contextRef="#ctx0" brushRef="#br0" timeOffset="-123573.71">27249 6695 61 0,'21'3'30'0,"7"-10"-32"0,-10 4 59 16,17-3-56-16,11 3 0 15,24-10 0-15,11-9 0 16,1-9-2-16,16 0 0 16,-2-1-2-16,-8 1 1 15,-11 6-6-15,-17 9 1 0,-14 0-12 16,-18 7 1-16</inkml:trace>
  <inkml:trace contextRef="#ctx0" brushRef="#br0" timeOffset="-121666.412">29870 6158 41 0,'0'3'20'0,"7"10"-7"15,-7-7 21-15,0 7-32 16,-4 2 1-16,-3 7 1 16,0 16 0-16,-3 9-5 15,-5 19 0-15,-2 9 3 16,-1 7 1-16,1-1-2 15,2-9 0-15,1-9-1 16,4-13 0-16,3-3-1 16,0-12 1-16,3-10-1 15,4-9 0-15,4-7 0 16,3-9 1-16,3-9-2 16,4-7 1-16,0-3 0 0,4 7 0 15,0-4 0-15,3-6 0 16,0 6 0-16,0 1 1 15,-3 2 0-15,0 7 0 16,-1 6 0-16,-3 6 1 16,0-3 0-16,0 0 0 15,-6 7-1-15,-1 5 1 16,-4 7-1-16,4-3 0 16,-3 3-6-16,3-6 1 0,0-1-10 15,0-2 1-15</inkml:trace>
  <inkml:trace contextRef="#ctx0" brushRef="#br0" timeOffset="-121201.591">30339 6817 39 0,'10'3'19'0,"-10"-3"-17"16,0 0 24-16,-3-3-26 15,-1 0 1-15,-3-4 0 16,-3 1 1-16,-4 0-3 16,0 0 1-16,-1 2 1 15,1 4 1-15,0 4-1 16,0-1 0-16,0 3-1 16,3 0 1-16,1-3-1 15,3 1 1-15,3 2-1 0,8 0 1 16,-1 0-1-16,4 1 0 15,0-1 0-15,0 0 0 16,1-3 0-16,-1 0 0 16,0 1-1-16,-4-4 1 15,4 0-1-15,0-4 1 16,-3 1-1-16,-1-6 1 16,-3 9 0-16,0 0 0 15,4 6 0-15,-1-3 1 0,1 10-1 16,-4-1 1-16,0 4-1 15,3-3 1-15,1-1-1 16,-4 1 0-16,4-7-1 16,-1 0 0-16,1-3-5 15,3 1 0-15,0-4-6 16,3 0 0-16</inkml:trace>
  <inkml:trace contextRef="#ctx0" brushRef="#br0" timeOffset="-120631.867">30522 6773 44 0,'4'9'22'0,"-1"16"-21"16,-3-21 38-16,4 2-37 15,-1 3 1-15,1 7 1 16,0 3 1-16,3-7-6 16,0 1 1-16,0-7 3 15,0 0 0-15,0-6-2 16,0-6 1-16,3-6-2 16,5-1 1-16,2-3-1 15,1-6 0-15,3 0-3 16,4-3 0-16,-1 3-8 0,-2 4 0 15,-1 2-5-15,0 3 1 16</inkml:trace>
  <inkml:trace contextRef="#ctx0" brushRef="#br0" timeOffset="-120286.106">30850 6785 44 0,'18'16'22'0,"14"-13"-17"0,-22-3 36 0,5-6-40 16,6 0 0-16,7-7 0 15,-3-2 1-15,-1-4-3 16,-3 0 1-16,-3 0 1 16,-4-6 0-16,-7 3-1 15,-3 0 1-15,-8 6-2 16,-3 4 1-16,-3 12-1 15,-4 9 1-15,-4 4-1 16,0 12 0-16,1 9 0 16,6-5 1-16,4 11 0 15,7 4 1-15,7-6 0 16,11 0 0-16,6-10-1 16,1-6 1-16,7-3-6 15,0-10 0-15,-1-3-10 16,-6 0 1-16</inkml:trace>
  <inkml:trace contextRef="#ctx0" brushRef="#br0" timeOffset="-119774.457">29753 7463 44 0,'4'3'22'0,"-11"-6"-22"16,3 0 31-16,-3 3-31 15,-7 0 0-15,-7 0 1 0,0 3 1 16,-4 6-2-16,-3 1 1 16,0 2 1-16,6 4 0 15,5 6 0-15,3 3 0 16,3 3-1-16,4 3 0 16,7-2-5-16,11-4 1 15,10-6-5-15,7-4 0 16,4-2-6-16,0-4 1 15</inkml:trace>
  <inkml:trace contextRef="#ctx0" brushRef="#br0" timeOffset="-119548.496">29923 7607 25 0,'7'-22'12'0,"0"22"-1"16,-7 0 14-16,0 0-21 16,0 0 0-16,-4-3 1 15,-3 0 1-15,-3 3-7 16,-5 3 0-16,1 3 5 15,-3 4 0-15,-1 2-1 16,0 4 0-16,1 0-2 16,3 6 1-16,3-4-1 15,8-2 1-15,6 0-4 16,8-1 1-16,3-2-5 16,3-7 1-16,1-3-9 15,0 0 1-15</inkml:trace>
  <inkml:trace contextRef="#ctx0" brushRef="#br0" timeOffset="-119145.044">30011 7714 39 0,'3'62'19'0,"1"-52"-15"0,-1-7 29 15,-3 0-31-15,0 0 1 16,0-3-2-16,0 0 0 0,4-3-2 16,3-3 0-16,0 0 2 15,-3-4 0-15,-1-6-1 16,4-2 0-16,0-1 1 16,4 3 0-16,-1-3-1 15,4 1 0-15,1 5 0 16,-1 0 1-16,-4 4 0 15,1 6 1-15,-1 3-1 16,1 9 1-16,-4 4 0 16,-3 3 0-16,-1 2-1 15,1 1 1-15,-4 0-2 16,0-3 1-16,0 2-2 16,0-5 1-16,7-4-6 15,0-2 1-15,3-4-9 16,1-9 1-16,0-1-2 15,3-5 0-15</inkml:trace>
  <inkml:trace contextRef="#ctx0" brushRef="#br0" timeOffset="-118873.368">30328 7585 26 0,'4'35'13'0,"6"9"-2"0,-6-32 22 31,3 7-25-31,0 0 0 16,0-4 2-16,-3 1 1 16,3-3-15-16,0-7 0 0,3-3 9 15,1-3 0-15,3-3-4 16,4-7 0-16,-1-8-3 16,8-1 1-16,-7 0-4 15,-1 0 1-15,-3 0-3 16,1 4 0-16,-5 5-8 15,-3 4 1-15,0 0 0 16,0 9 1-16</inkml:trace>
  <inkml:trace contextRef="#ctx0" brushRef="#br0" timeOffset="-118589.901">30596 7692 41 0,'0'3'20'0,"15"0"-19"16,-8-9 42-16,7-1-41 15,0-2 0-15,3-3 1 16,1 2 1-16,0-6-5 15,-1 1 0-15,-6-1 3 16,3-3 0-16,-10 0-2 0,-4 4 1 16,-4 2-1-16,-7 7 0 15,1 0-1-15,-1 9 1 16,-3 3-1-16,-3 7 0 16,2 2 0-16,5 7 0 15,3 6 0-15,3 4 0 16,4-4-1-16,11 0 0 15,3-6-2-15,4 0 1 16,3-6-2-16,0-7 0 0,0-6-4 16,0-3 0-16,4-6-3 15,0-10 0-15</inkml:trace>
  <inkml:trace contextRef="#ctx0" brushRef="#br0" timeOffset="-118048.123">30992 7569 24 0,'3'19'12'0,"8"6"-2"16,-8-15 16-16,1 2-23 16,3 4 1-16,0 3 1 15,3 0 1-15,1-1-7 16,3 7 1-16,0 7 5 16,0-1 0-16,-3 1-1 15,-1-4 0-15,1 3-2 16,-4 4 1-16,-3-4-2 15,-4 0 1-15,-4-2-2 16,-6-1 0-16,-8-3-1 16,-3-6 1-16,-4-7-1 0,-3-5 0 15,0-7 0-15,3-7 0 16,4-2-2-16,7-7 0 16,7-3 0-16,7 1 1 15,7-1-1-15,10 3 1 16,15 7-1-16,0-4 1 15,3-3 2-15,7-2 1 16,8-1-1-16,-4-3 1 16,-4-3 0-16,-3 0 0 0,0-4 0 15,-8-2 0-15,-2-3 0 16,-8-1 0-16,-11 4-1 16,-6-1 0-16,-8 7 0 15,-3 3 1-15,-7 7 0 16,-4 8 0-16,-3 7 0 15,0 10 0-15,0 9 0 16,3 6 1-16,8 3-1 16,3 0 1-16,7 0-2 15,3 4 0-15,8-7-4 16,3-6 1-16,0-7-6 16,4-6 1-16,3-9-6 15,-4-6 1-15</inkml:trace>
  <inkml:trace contextRef="#ctx0" brushRef="#br0" timeOffset="-117328.484">31524 7626 35 0,'4'25'17'0,"6"6"-18"0,-6-28 28 15,-1 1-25-15,4-1 0 16,1 0 0-16,-1 0 1 15,3 0-4-15,1-6 0 16,-1-3 2-16,4-4 0 16,1-2-1-16,-1 6 1 15,0-7-1-15,-4 4 0 0,1 2 0 16,3 1 1-16,4 6-1 16,-1 3 0-16,4 0 0 15,1 4 1-15,-1-1-1 16,0 0 1-16,4-3-2 15,-4 0 1-15,4-3 0 16,3-3 0-16,0-6-1 16,0-1 0-16,0-2 0 15,-6-4 1-15,-5 4 0 16,1 2 0-16,-4 1-1 16,-3-1 1-16,-4 1-1 15,0 3 1-15,-7 6 0 16,0-7 0-16,-7 7 0 15,0 7 0-15,0 2 0 16,-4 4 1-16,0 2-1 16,4 1 1-16,0 3-1 15,4 6 0-15,-1-3 0 16,8-3 1-16,3-4-1 0,3 1 0 16,4-3 0-16,4-1 1 15,7-6-1-15,3-2 1 16,-3-1-1-16,-4-3 1 15,4-3-2-15,3-10 1 16,-4-6 0-16,-2 0 0 16,-5 1 0-16,1-7 0 15,-4 3 0-15,-7 3 0 0,-7 3 0 16,0 4 0-16,-3 5 0 16,-8 7 1-16,0 0-1 15,1 10 1-15,3 5-1 16,0 7 1-16,0 3 0 15,0 0 0-15,0 4-1 16,3 2 1-16,4-3-1 16,0-3 0-16,11-6-6 15,10-3 1-15,7-4-7 16,11-5 1-16</inkml:trace>
  <inkml:trace contextRef="#ctx0" brushRef="#br0" timeOffset="-117162.505">32741 7918 30 0,'0'12'15'0,"-14"-6"-24"0,14-6 20 15,-14-9-23-15,-4-7 1 16</inkml:trace>
  <inkml:trace contextRef="#ctx0" brushRef="#br0" timeOffset="-114581.246">18376 8316 52 0,'7'12'26'0,"7"-15"-17"16,-7 16 27-16,-3 2-33 16,3 10 0-16,-3 1 3 15,-1 5 0-15,-3 10-8 16,4 9 1-16,-1 13 4 15,8 9 1-15,-8 3-3 16,1-3 0-16,-4 6-4 16,0-2 0-16,0-17-5 15,0-9 0-15,0-12-11 16,0-13 1-16</inkml:trace>
  <inkml:trace contextRef="#ctx0" brushRef="#br0" timeOffset="-114294.993">18870 8548 51 0,'18'19'25'0,"-15"-16"-22"0,-3 0 38 15,0 3-40-15,-7 7 1 0,-3 6-1 16,-4 6 0-16,-4 6-2 16,-3 7 0-16,-4-1 0 15,4 4 1-15,-4 0-5 16,4 0 0-16,0-7-6 16,3-6 1-16,4-3-6 15,0-15 1-15</inkml:trace>
  <inkml:trace contextRef="#ctx0" brushRef="#br0" timeOffset="-114070.006">18598 8538 41 0,'25'10'20'0,"3"31"-14"15,-14-29 36-15,4 10-39 16,3 16 0-16,4 6 1 0,3-1 1 15,7 11-7-15,1-1 1 16,-4 0 3-16,-1 7 0 16,-3-7-4-16,1-12 1 15,-8-10-5-15,-3-9 1 16,-1-12-11-16,1-10 0 16</inkml:trace>
  <inkml:trace contextRef="#ctx0" brushRef="#br0" timeOffset="-113781.632">19258 8372 60 0,'7'19'30'0,"4"34"-36"15,-8-43 51-15,1 15-44 16,-1 9 0-16,4 13 0 16,-3 19 1-16,-4 9-3 15,0 1 0-15,0 5 0 16,0 4 1-16,0-10-5 16,3-12 1-16,1-13-8 15,3-15 0-15,0-17-5 16,4-14 1-16</inkml:trace>
  <inkml:trace contextRef="#ctx0" brushRef="#br0" timeOffset="-113483.885">19614 8739 61 0,'0'6'30'0,"8"-9"-33"0,-8 3 60 0,7-3-55 16,3 3 0-16,4 0 1 16,7-6 0-16,4 0-5 15,0-1 1-15,3 1 2 16,-3 3 0-16,-1-3-5 15,-2 2 0-15,-5 4-7 16,-6 0 1-16,-4 7-10 16,-4 2 1-16</inkml:trace>
  <inkml:trace contextRef="#ctx0" brushRef="#br0" timeOffset="-113288.035">19625 8908 37 0,'-11'19'18'0,"11"0"-4"15,4-16 22-15,0 3-31 16,-1 1 0-16,8-1 1 0,3 0 1 16,3-3-10-16,8 1 1 15,3-4 5-15,4-7 0 16,3 1-7-16,4-7 0 16,3 1-10-16,-3-4 0 15,-3 4-2-15,-12-4 0 16</inkml:trace>
  <inkml:trace contextRef="#ctx0" brushRef="#br0" timeOffset="-112974.158">20394 8494 50 0,'0'4'25'0,"-21"43"-32"15,14-41 49-15,-4 6-42 16,-3 4 1-16,0 0 0 16,0 0 1-16,0 2-3 15,3 4 1-15,1-3 1 16,6 0 0-16,8 0 0 16,6 0 0-16,4-4-1 15,4 7 1-15,7 0-1 16,3-6 1-16,0 3-1 15,-3 3 0-15,-4 3-2 16,-10 0 1-16,-8 3-6 16,-6 3 1-16,-8-9-9 0,-7-6 1 15</inkml:trace>
  <inkml:trace contextRef="#ctx0" brushRef="#br0" timeOffset="-112748.758">20405 8501 68 0,'42'-7'34'0,"36"23"-47"16,-50-22 63-16,4-7-51 15,17-2 1-15,11-7-3 16,3-3 0-16,-3 0-4 15,-7 3 0-15,-10 9-10 16,-8 4 0-16</inkml:trace>
  <inkml:trace contextRef="#ctx0" brushRef="#br0" timeOffset="-112163.99">21544 8821 57 0,'-3'3'28'0,"6"3"-24"15,4-3 47-15,4 0-48 16,3 4 1-16,14-4 0 0,11 0 0 16,7-3-6-16,17 0 0 15,18 3 4-15,15-6 0 16,-5-3-7-16,-6-1 1 16,-4 4-14-16,-10-3 1 31</inkml:trace>
  <inkml:trace contextRef="#ctx0" brushRef="#br0" timeOffset="-111863.787">22239 8407 53 0,'14'34'26'0,"29"-2"-17"16,-33-29 31-16,8 3-36 15,10 6 0-15,11 4 1 16,7 3 0-16,3 0-7 16,-7 3 1-16,-6 3 3 15,-12 6 1-15,-13 13-3 16,-15 0 1-16,-10 6-5 15,-14 3 1-15,-11-5-7 16,4-8 0-16,-4-5-8 16,-3-10 0-16</inkml:trace>
  <inkml:trace contextRef="#ctx0" brushRef="#br0" timeOffset="-111652.474">22352 8563 62 0,'14'63'31'0,"25"44"-39"0,-28-76 54 0,6 10-47 16,4 3 0-16,-3-3-13 15,-4-7 1-15,4-3 4 16,3-12 0-16</inkml:trace>
  <inkml:trace contextRef="#ctx0" brushRef="#br0" timeOffset="-110165.876">24155 8501 45 0,'-21'22'22'0,"-18"12"-11"0,28-21 23 16,-6 6-33-16,2 9 1 16,-6 16-1-16,-7 3 1 15,-7 6-3-15,-11 0 1 16,4-2-1-16,3-11 0 16,7 1-8-16,7-10 0 15,15-9-6-15,6-9 1 0</inkml:trace>
  <inkml:trace contextRef="#ctx0" brushRef="#br0" timeOffset="-109939.998">23865 8548 58 0,'29'47'29'0,"20"41"-36"16,-35-57 53-16,7 13-46 16,8 6 0-16,2 0-2 15,1-6 0-15,0 0-3 16,-4-13 0-16,-3-9-11 16,-4-9 1-16</inkml:trace>
  <inkml:trace contextRef="#ctx0" brushRef="#br0" timeOffset="-109654.661">24356 8667 64 0,'0'9'32'0,"7"-5"-33"0,-4-4 56 0,4 0-55 16,8 0 0-16,2-4 0 15,8-2 1-15,7 0-2 16,-1-4 0-16,1 1-5 16,-4 3 1-16,-3-4-12 15,-7 4 1-15,-11 0-3 16,-7 6 0-16</inkml:trace>
  <inkml:trace contextRef="#ctx0" brushRef="#br0" timeOffset="-109475.682">24253 8855 42 0,'-7'16'21'0,"7"-4"-17"0,0-12 37 15,4 3-40-15,3 1 0 16,7-1 0-16,4-3 1 15,10 0-4-15,4-7 1 16,7-5-6-16,-1-7 1 16,15-9-8-16,-7 0 0 15</inkml:trace>
  <inkml:trace contextRef="#ctx0" brushRef="#br0" timeOffset="-109040.237">25181 8382 42 0,'4'6'21'0,"-15"0"-14"16,4-6 32-16,0 0-36 15,-3 3 1-15,-1 4 1 16,0 2 1-16,1 0-8 15,-4 4 1-15,0-1 4 16,3-2 1-16,0-1-2 16,4-2 0-16,0 2-1 15,4 3 0-15,-1 1-1 16,4 0 1-16,0-1-1 16,7 1 0-16,0 2 0 0,0-2 0 15,11 3 0 1,7 2 0-16,10 1 0 0,0 6 0 15,-3 0 0-15,0 4 0 32,-8 27-1-32,-13-3 1 15,-7 1-1-15,-15-17 0 16,-14 1-3-16,-6-7 0 16,2-9-7-16,1-12 1 15,3-4-7-15,-3-12 1 16</inkml:trace>
  <inkml:trace contextRef="#ctx0" brushRef="#br0" timeOffset="-108815.562">25245 8378 60 0,'32'16'30'0,"-4"-3"-34"15,-14-10 55-15,14-6-51 16,11-4 0-16,7-2 0 16,3-4 0-16,1 1-1 15,2 3 0-15,1-1-6 16,-7 4 1-16,-7 3-11 16,0 6 0-16</inkml:trace>
  <inkml:trace contextRef="#ctx0" brushRef="#br0" timeOffset="-108588.771">25845 9140 64 0,'17'69'32'0,"-24"7"-39"0,4-54 54 15,-12 6-48-15,-9-6 1 0,-8 3-5 16,7-3 1-16,-3-6-6 16,3-7 0-16,-3-6-7 15,3-15 0-15</inkml:trace>
  <inkml:trace contextRef="#ctx0" brushRef="#br0" timeOffset="-108019.39">26091 8868 55 0,'4'22'27'0,"10"-22"-32"16,-7-4 49-16,7-2-44 16,0-3 1-16,8-4 0 15,6 4 0-15,4 3-5 16,6 2 0-16,5 4-11 0,-1 0 0 15</inkml:trace>
  <inkml:trace contextRef="#ctx0" brushRef="#br0" timeOffset="-107688.867">26719 8626 55 0,'-7'25'27'0,"-10"-9"-29"0,13-13 42 0,-3 3-40 15,-3 1 1-15,-1 5 0 16,0 1 1-16,1 2-2 16,3 7 0-16,3-3 1 15,8 3 0-15,6 3 0 16,4 0 0-16,4 0-1 15,0 4 1-15,-4-1-2 16,-4 3 1-16,-6-6-1 16,-4 3 1-16,-7 1-3 15,-4-1 0-15,-6-6-7 16,-8-13 0-16,0-9-6 16,1-6 1-16</inkml:trace>
  <inkml:trace contextRef="#ctx0" brushRef="#br0" timeOffset="-107494.587">26529 8526 69 0,'46'16'34'0,"53"-29"-44"0,-68 7 66 16,22-1-56-16,28-8 0 15,15-13-8-15,-1-1 1 16,-7 4-8-16,-14 6 1 16</inkml:trace>
  <inkml:trace contextRef="#ctx0" brushRef="#br0" timeOffset="-106068.57">29774 8309 44 0,'8'19'22'0,"9"-3"-11"0,-10-7 23 15,0 7-32-15,-3 9 0 16,-1 0 2-16,-3 13 0 16,0 9-5-16,0 12 1 15,-3 14 3-15,-1-1 1 0,1 0-2 16,-1-13 0-16,1-12-1 16,-1-12 1-16,1-4-2 15,-1-12 0-15,1 0-1 16,-4-7 1-16,-4-5-1 15,-3-7 0-15,0-7-1 16,-7-8 1-16,-8-1-1 16,-2-3 0-16,-1 1 0 15,7-1 0-15,-3 12-1 16,-4 4 1-16,0 13 0 16,1 9 0-16,-5 2 2 15,8 1 0-15,7-6 0 16,7 0 1-16,7-1 0 15,7-2 1-15,10 0-1 16,12-7 0-16,2-3-2 16,12-3 1-16,6 3-10 15,4-6 0-15,3 0-5 0,4-3 0 32</inkml:trace>
  <inkml:trace contextRef="#ctx0" brushRef="#br0" timeOffset="-105799.278">30043 8808 46 0,'-4'16'23'0,"11"-23"-21"0,-7 7 40 0,-3 0-40 16,-4 4 0-16,-4-1 3 16,-3 0 0-16,-4 3-6 15,-3 4 0-15,-4-1 5 16,4 4 0-16,4 8-2 15,6 5 1-15,4 5-2 16,7-9 1-16,7-3-2 16,7-7 1-16,4 1-3 15,3-4 0-15,4-3-3 16,-8-6 1-16,4-6-9 16,1-6 1-16,-8-1-5 15,3 1 0-15</inkml:trace>
  <inkml:trace contextRef="#ctx0" brushRef="#br0" timeOffset="-105167.986">30180 8846 28 0,'0'6'14'0,"7"7"1"16,-3-10 16-16,-1 0-25 15,1 0 0-15,-1 3 3 16,-3 0 0-16,0 7-11 16,4 3 0-16,-8 6 8 15,1 0 1-15,-1 0-4 16,1-7 0-16,-1-2-2 15,-3-4 0-15,4 1-2 16,-1-4 1-16,1-3-1 16,3 0 1-16,0-3-2 15,7-6 1-15,0-4-2 16,3-2 1-16,-3-4-1 16,0-3 0-16,4 1-2 15,0 2 1-15,3 0 0 0,0 1 0 16,3 8 1-16,1 1 0 15,0 3 1-15,-4 3 1 16,-4 9 1-16,-3 7 1 16,0 9 0-16,-3 0 0 15,-4-3-1-15,0 0 1 16,0 0-2-16,0 0 1 16,4-3-6-16,3-7 1 0,3-2-7 15,4-10 0-15</inkml:trace>
  <inkml:trace contextRef="#ctx0" brushRef="#br0" timeOffset="-104912.774">30625 8360 43 0,'-7'28'21'0,"-4"25"-21"16,11-40 36-16,-4 15-35 15,4 10 1-15,0 12-1 16,4 19 1-16,-4-3-3 16,0-7 0-16,4-6-3 0,3-12 1 15,3-13-10-15,1-12 0 16</inkml:trace>
  <inkml:trace contextRef="#ctx0" brushRef="#br0" timeOffset="-104686.522">30420 8595 48 0,'0'25'24'0,"11"-19"-15"0,-8-3 39 0,4 4-46 16,7-7 0-16,7 0 0 16,4 0 0-16,0 0-3 15,0-7 0-15,3 4-4 16,-7-6 1-16,-3-1-13 16,-8-2 0-16</inkml:trace>
  <inkml:trace contextRef="#ctx0" brushRef="#br0" timeOffset="-104461.513">30367 8181 57 0,'11'53'28'0,"3"19"-33"0,-7-53 43 16,0 9-38-16,-4 1 0 16,1-4-13-16,3-6 1 15,-3-7 3-15,-1-3 1 16</inkml:trace>
  <inkml:trace contextRef="#ctx0" brushRef="#br0" timeOffset="-104055.416">31358 8313 45 0,'-3'25'22'0,"-4"19"-16"0,7-26 33 15,-7 4-38-15,-4 13 0 16,1 9 0-16,-1 12 0 16,0 13-2-16,-3 3 1 15,4-6-2-15,-1-6 0 16,4-13-8-16,4-13 0 16,10-12-5-16,0-9 1 15</inkml:trace>
  <inkml:trace contextRef="#ctx0" brushRef="#br0" timeOffset="-103726.381">31454 8579 38 0,'3'22'19'0,"-3"19"-15"16,-3-29 31-16,-4 4-32 16,-7 6 0-16,-1 0 1 15,-6 0 0-15,0-3-6 16,-4-4 1-16,4-2 3 15,0-7 0-15,3 1-2 16,1-7 0-16,6 0 0 16,4 0 0-16,7 0 0 15,4 3 0-15,6 0-1 16,4 6 1-16,4 4 0 16,0-1 1-16,3 7 0 15,-4 3 1-15,1 6-1 16,-4 4 0-16,0-7 0 0,-3 3 0 15,-1 0-2-15,1-6 1 16,-4-6-6-16,4-4 1 16,6-9-10-16,-3-9 0 15</inkml:trace>
  <inkml:trace contextRef="#ctx0" brushRef="#br0" timeOffset="-103306.358">31648 8836 39 0,'14'50'19'0,"-14"-15"-8"15,0-22 25-15,0-1-34 16,0 1 0-16,0-1 1 16,0 1 1-16,-4-1-5 15,4-2 0-15,0-1 3 16,0-3 1-16,0-3-3 15,4-6 1-15,-1-3-2 16,1-7 1-16,3 1-1 16,0-4 1-16,0 1-1 15,-3-1 1-15,-1 7 0 16,1-4 1-16,10 7-1 16,0-1 0-16,3 7 1 15,1 0 0-15,0 7-1 16,-4-1 1-16,-4 10 0 15,1-4 0-15,0 4 0 0,-1 3 0 16,1-7-1-16,-4 1 1 16,0 2-2-16,0-2 0 15,-4-4-4-15,5-2 0 16,2-4-10-16,1-3 1 16,3-3-2-16,3-4 1 15</inkml:trace>
  <inkml:trace contextRef="#ctx0" brushRef="#br0" timeOffset="-103020.53">32191 8893 40 0,'11'3'20'16,"-8"-9"-21"-16,-3 6 38 0,0 0-35 16,0 0 1-16,-7-4 0 15,-4 4 1-15,-3 0-5 16,0 0 0-16,-3 10 3 15,-1 2 1-15,0 7-2 16,4 6 1-16,0-3-2 16,7-3 0-16,4-3-1 15,3-1 1-15,7-2-2 16,7-7 1-16,7-3-3 16,0-3 1-16,0-6-4 15,0-6 0-15,-3-1-7 0,-7-3 1 31</inkml:trace>
  <inkml:trace contextRef="#ctx0" brushRef="#br0" timeOffset="-102645.653">32265 9002 49 0,'11'35'24'0,"-1"-16"-22"0,-10-19 43 16,4 3-44-16,3-6 1 15,0 6-1-15,3-6 1 0,1 3-3 16,3 3 1-16,0-3 0 16,4-3 1-16,-4 3-1 15,-3 0 1-15,-1 0-2 16,-3 0 1-16,0 3-1 16,0 0 1-16,4 6-1 15,-4 1 1-15,0 6-1 16,0-7 1-16,7-3-1 15,-3 1 0-15,-1-1 0 16,1-3 1-16,3-3-1 16,0-6 1-16,0-4-1 15,0-2 1-15,4 2 0 16,-4-2 0-16,0-1 0 16,0-2 0-16,0 2 0 15,-3-3 0-15,0 4-5 16,-4 2 0-16,0 1-10 15,-7 0 1-15</inkml:trace>
  <inkml:trace contextRef="#ctx0" brushRef="#br0" timeOffset="-102134.931">32773 8479 46 0,'7'0'23'0,"4"0"-16"15,-4 0 34-15,-7-6-39 16,7 2 1-16,7-2 1 16,4 3 1-16,3-3-5 15,7 3 0-15,0-4 5 16,0 4 0-16,4 0-1 15,0 3 0-15,-7 0-1 16,-4 6 1-16,-7 4-3 0,-4 2 1 16,-6-2-2-16,-4 2 1 15,-4 7-1-15,-3 0 0 16,0 6-2-16,-3 6 1 16,-4 7-3-16,0 9 0 15,-1-3-4-15,5-7 0 16,-1-2-6-16,4-7 1 15,0-6-6-15,0-3 1 16</inkml:trace>
  <inkml:trace contextRef="#ctx0" brushRef="#br0" timeOffset="-101817.725">33002 9147 42 0,'18'19'21'0,"-7"-13"-12"16,-8-6 35-16,1 0-41 16,-1 0 0-16,-3 0 2 15,4 0 0-15,-4 0-7 16,0 0 1-16,0 0 3 16,0-3 1-16,-4 3-2 15,-3-3 1-15,0 6-2 16,-7 0 0-16,0 3 1 15,3-3 0-15,1 4 0 16,-1-1 0-16,4 3-3 0,7 1 0 16,7-1-4-16,7-3 0 15,-3 1-11-15,-1-7 0 16,4-7-1-16,1-2 0 16</inkml:trace>
  <inkml:trace contextRef="#ctx0" brushRef="#br0" timeOffset="-98922.184">23347 8128 27 0,'7'-10'13'0,"7"7"0"0,-14 3 13 16,4 3-22-16,3 7 1 15,-4 5 3-15,1 14 1 0,-1 2-11 16,-3 19 1-16,-3 6 6 15,-4 20 1-15,0 18-3 16,-1 19 1-16,-2 15-3 16,3 4 1-16,0 9-2 15,0-6 1-15,0-22-3 16,3-19 1-16,1-19-7 16,3-15 0-16,7-23-8 15,0-18 1-15</inkml:trace>
  <inkml:trace contextRef="#ctx0" brushRef="#br0" timeOffset="-98020.963">23456 8140 33 0,'7'3'16'0,"11"-3"-11"0,-8 0 19 0,5 0-22 16,2 3 0-16,8 1 0 16,3 2 1-16,4 0-3 15,7 0 0-15,10 7 4 16,8-4 1-16,-5-2-1 16,15 2 1-16,18-3-1 15,17 1 1-15,4-4-2 16,11-10 1-16,6-2-3 15,15 0 1-15,-11-7-2 16,10 0 1-16,1-3-1 16,7 1 1-16,-18-1-1 15,-7 0 1-15,7 3-1 16,0 1 1-16,3-1-1 0,-10-3 0 16,14 3 0-1,-7 1 0-15,-3 2-1 0,-12 7 1 16,-20 0-1-16,3-1 1 15,-6 1-1-15,-8 3 1 16,-4 0-1-16,-3 3 1 16,-3 0-1-16,0 6 0 15,-12 0-1-15,-6 4 1 16,-7 2 0-16,0 1 0 16,4-1 0-16,6 4 0 15,0 3 0-15,-6 0 1 0,-4 3 0 16,0 3 0-16,-8 12-1 15,-6 1 0-15,-4 12 1 16,-7 7 0-16,-6 12-2 16,-8 3 1-16,-4 6 0 15,-3 10 0-15,-3 15 0 16,-4-2 0-16,-4 9 0 16,-3 6 0-16,0-10 1 15,-4 4 0-15,-3-19-1 16,-7-6 1-16,0-10-1 15,-8-9 0-15,-3-7 0 16,-6-5 1-16,-22-4-2 16,-18-3 1-16,-21-6 0 15,-10-4 1-15,-29-9-1 16,-14-12 1-16,-31-10 0 16,-22-15 0-16,-21-10 0 15,-17-9 0-15,-8-3-7 0,-6-4 1 16,10 4-6-16,10 15 1 15</inkml:trace>
  <inkml:trace contextRef="#ctx0" brushRef="#br2" timeOffset="-92676.763">23153 10439 26 0,'3'25'13'0,"4"0"-2"0,-3-16 13 15,-1 1-21-15,-3-1 0 16,4 0 4-16,-4 1 1 15,0-4-9-15,0 0 1 16,0 1 5-16,0-1 1 16,0-6-2-16,4-3 0 15,3-7-2-15,3-8 0 16,4-11-2-16,4-5 1 16,0-1-1-16,-1-5 0 15,-3 8 0-15,0 1 1 0,1 3-2 16,-5 3 1-16,1 6-1 15,-1 0 0-15,-3 3 0 16,0 10 0-16,0 9 0 16,-3 0 0-16,-1 7 0 15,1 5 0-15,3 7 1 16,4 3 0-16,-1 7 0 16,1 9 0-16,-1-1 0 15,8 4 1-15,7-12-1 16,-1-7 0-16,5-13 0 15,-5-9 1-15,1-18 0 16,3-14 0-16,-3-11 0 16,0-7 1-16,-4 0-1 15,-4 3 0-15,-2-6-4 16,-8-1 1-16,-4 7-8 16,-6 7 0-16,-1 12-5 15,1 6 0-15</inkml:trace>
  <inkml:trace contextRef="#ctx0" brushRef="#br2" timeOffset="-92241.213">23664 10514 41 0,'4'12'20'0,"3"4"-18"16,-4-16 34-16,5 0-34 15,2 0 1-15,4-3 1 16,0-3 0-16,4-4-5 16,-4-2 0-16,4-7 3 15,-4-3 1-15,0 0-2 16,0 0 1-16,-3-3-2 15,-4 3 0-15,0 3-1 16,-7 0 1-16,0 7-1 16,-4 3 0-16,-3 9-1 15,0 3 0-15,-3 6-1 16,-1 7 1-16,0 3 0 16,4 6 1-16,0 3 0 0,4 0 0 15,3-3 1-15,7 0 1 16,3 0-2-16,4-3 1 15,4-3-4-15,0-6 0 16,-1-4-9-16,1-6 0 16</inkml:trace>
  <inkml:trace contextRef="#ctx0" brushRef="#br2" timeOffset="-91835.938">23982 10439 47 0,'7'0'23'0,"3"15"-15"0,-6-11 38 0,0-1-44 16,-4-3 0-16,0 0 1 16,3 0 1-16,4 0-5 15,7 0 1-15,4-3 2 16,0-1 0-16,-1-2-2 16,1 0 1-16,-1-7-2 15,-2-6 1-15,-5 4-2 16,-3-1 1-16,-7-3 0 15,0 0 1-15,0 7-2 16,-3-1 1-16,-4 4-1 16,0 0 0-16,-4 5 0 15,0 8 1-15,1-1-1 16,-1 9 1-16,1 7 0 16,-1 3 1-16,0 6 0 15,4 4 1-15,4 5-1 0,-1-2 1 16,4-4-1-16,7-3 1 15,4-3-1-15,10-3 1 16,4-6-2-16,0-10 1 16,-1-6-7-16,4-9 1 15,1-4-10-15,-1-5 1 16</inkml:trace>
  <inkml:trace contextRef="#ctx0" brushRef="#br2" timeOffset="-91401.345">24518 10116 43 0,'0'28'21'0,"0"-9"-13"15,0-16 29-15,-3 9-35 16,-1 4 0-16,0 9 1 15,1 3 0-15,3 4-4 16,0 2 1-16,0 4 2 16,0 0 0-16,0-7-1 15,3-3 1-15,-3-6-2 16,0-6 0-16,0-4-1 16,0-2 1-16,0-10-1 15,-3-10 0-15,-4-9 0 0,-4 1 0 16,-3-1 0-16,-3-3 1 15,-8 6-1-15,4 4 1 16,0 5 0-16,-1 7 0 16,5 13 0-16,-1 6 1 15,8 9-1-15,-1-6 0 16,14 6 0-16,8-3 1 16,3-3-2-16,11-6 0 15,3-7-8-15,4-2 0 16,-11-4-6-16,14 0 0 15</inkml:trace>
  <inkml:trace contextRef="#ctx0" brushRef="#br2" timeOffset="-90815.165">25456 10432 45 0,'0'13'22'0,"-21"-10"-24"0,18 0 37 16,-8-3-34-16,-3 7 1 16,-4-1 0-16,1 0 1 15,-1 3-4-15,-3 7 1 16,0 0 2-16,0 3 0 16,-4 3-1-16,4 0 0 15,3-1 0-15,8 1 0 16,3-3-1-16,3-3 1 15,11-4-1-15,7-5 0 16,0-7-1-16,0-7 1 0,4-5-1 16,0-4 1-16,-1 1 0 15,-3 2 0-15,1 0-1 16,-5 4 1-16,1 3 0 16,-1 0 1-16,-3-1-1 15,0 7 1-15,0 3-1 16,0 4 1-16,1 2 0 15,-1 4 0-15,0 2-1 16,-4 1 1-16,1 0-1 16,-1-4 0-16,4-2-4 15,0-4 1-15,0 0-7 16,4-3 1-16,0-6-6 16,-1-3 0-16</inkml:trace>
  <inkml:trace contextRef="#ctx0" brushRef="#br2" timeOffset="-90484.166">25562 10589 40 0,'7'13'20'0,"-3"2"-20"0,-4-11 33 15,0 2-31-15,0 0 1 16,0-3 0-16,0 0 0 16,3 1-5-16,-3-4 1 15,4-7 2-15,3-2 0 16,0-1-2-16,0-2 1 15,0-1 0-15,0 4 0 16,0-4 0-16,0 1 0 0,-3-1 0 16,3 4 1-16,3 6 0 15,1 0 1-15,-4 3-1 16,0 6 0-16,-3 6 0 16,-4 7 0-16,0 3-1 15,0 3 1-15,3-3-1 16,1-3 1-16,3-3-5 15,0-7 0-15,3 4-6 16,5-7 0-16,2 0-4 16,1-6 0-16</inkml:trace>
  <inkml:trace contextRef="#ctx0" brushRef="#br2" timeOffset="-90214.651">25912 10621 33 0,'14'-10'16'0,"3"-6"-11"16,-13 10 27-16,-1 0-30 0,-3 6 0 15,0-6 0-15,-3-1 0 16,-4 1-3-16,-4 3 1 16,1 3 2-16,-5 0 0 15,5 3-1-15,-4 3 1 32,3 13 0-32,4 0 0 15,4 0 0-15,-1 3 0 16,4-7-1-16,4-2 0 15,3-4-2-15,3 1 0 16,4-4-3-16,4-6 1 16,0-6-6-16,3-10 1 15,7-6-6-15,-7-3 1 0</inkml:trace>
  <inkml:trace contextRef="#ctx0" brushRef="#br2" timeOffset="-89987.94">26169 10197 39 0,'-3'22'19'0,"-12"25"-16"16,12-34 32-16,-4 2-32 16,0 14 0-16,0 11 0 15,0 4 1-15,-4 13-6 16,4-4 1-16,0-9-1 15,0-6 1-15,0-10-9 0,3-6 1 16,1-7-5-16,-1-15 1 16</inkml:trace>
  <inkml:trace contextRef="#ctx0" brushRef="#br2" timeOffset="-89403.952">25904 10301 39 0,'11'-3'19'0,"7"3"-12"0,-11-7 34 0,3-5-39 16,12-1 1-16,-1 1 0 16,7-4 0-16,4 0-4 15,-1 4 0-15,-6-1 3 16,-4 1 0-16,0 2-1 15,1 7 0-15,-8 0-1 16,-4 9 1-16,-3 7-1 16,-7 6 1-16,0 6-1 15,0 0 0-15,0 3-1 16,0 3 1-16,0-2-1 16,0 2 0-16,0-6 0 15,0 3 1-15,0-6 0 16,0-6 0-16,0-4-1 15,0 1 1-15,7-7 0 16,0 1 0-16,8-1-1 16,2-3 1-16,4-3 0 0,4 0 0 15,0-6 0-15,3-1 0 16,0-2 0-16,0-7 1 16,-3-2 0-16,3-4 0 15,-10-4-1-15,-4 8 1 16,-3 2-1-16,-4 0 0 15,-4 4 0-15,-6 2 0 16,-4 4 0-16,0 9 1 16,0 3-1-16,-4 7 0 15,4 6 0-15,0 3 0 0,3 0-1 16,4 6 0-16,4-6-2 16,6-6 0-16,1-4-4 15,7 1 0-15,-1-7-8 16,1 0 1-16</inkml:trace>
  <inkml:trace contextRef="#ctx0" brushRef="#br2" timeOffset="-89147.721">26705 10555 35 0,'0'6'17'0,"-3"-12"-13"15,3-1 24-15,0-5-26 16,3-4 1-16,1-3 2 0,-1 4 1 16,1-4-6-1,-1 6 0-15,4-2 4 0,1 5 1 16,6-5-1-16,10 2 0 16,5 4-3-16,2-4 1 15,-2 4-7-15,-5-4 1 16,-3 1-11-16,1-1 0 15</inkml:trace>
  <inkml:trace contextRef="#ctx0" brushRef="#br2" timeOffset="-88761.341">27665 9950 52 0,'-7'40'26'0,"-11"10"-25"16,15-31 40-16,-8 6-40 0,0 13 1 15,-3 12 0-15,0 10 0 16,4 6-3-16,-1 6 0 16,0 0 0-16,4-16 0 15,4-12-6-15,-1-12 0 16,1-17-9-16,-1-15 1 15</inkml:trace>
  <inkml:trace contextRef="#ctx0" brushRef="#br2" timeOffset="-88383.545">27294 10410 40 0,'0'38'20'0,"15"-32"-8"0,-8 1 28 0,7-4-36 15,7 0 0-15,7-3 0 16,7 3 1-16,15 0-7 16,-1-3 0-16,4-3 4 15,0 0 1-15,-7-3-2 16,-7-1 0-16,-8-2-2 16,-6 0 1-16,-7-1-1 15,-4-6 1-15,-4 4-1 16,1 3 0-16,-4-1 0 15,-7 10 0-15,0 0 0 16,-3 6 0-16,-5 4 0 16,1 2 1-16,0 10 0 15,0 0 0-15,0-3 0 0,4 3 1 16,3 3-1-16,3 0 1 16,4-3-2-16,4-3 0 15,3-7-4-15,0-5 0 16,7-7-8-16,11-7 0 15,7-2-3-15,7-10 0 16</inkml:trace>
  <inkml:trace contextRef="#ctx0" brushRef="#br2" timeOffset="-87782.264">28268 10320 27 0,'4'-13'13'0,"-11"7"-13"0,3 6 21 0,-7 3-20 15,-3 0 1-15,-3 3 1 16,-4 1 0-16,-4-1-4 15,0 3 0-15,0 4 3 16,4-1 0-16,0 1 0 16,7-1 0-16,3 4 0 15,8 0 0-15,3 6 1 16,10-7 1-16,5 4-1 16,9-6 1-16,5 2-1 15,-1 1 1-15,-4 3-1 16,-2 0 0-16,-12 3-2 15,-3 0 0-15,-10 3-1 16,-4-3 0-16,-7-4-1 16,-1-5 0-16,1 0-2 15,0-4 0-15,4-6-2 0,3-3 1 16,7-6-3-16,7-4 1 16,7-5-2-16,7-7 0 15,7-3 0-15,7-7 1 16,1-8 0-16,2-7 1 15,8-7 5-15,7-8 1 16,4 2 3-16,-4-6 1 16,-4 7 1-16,-7-4 1 15,-3-6 0-15,-11 9 1 16,-6 10-4-16,-8 6 1 16,-7 7-3-16,-11 8 1 15,-3 10-1-15,-7 4 1 0,-7 15-1 16,-4 12 0-16,-7 10 1 15,1 10 0-15,-1 8 0 16,0 11 1-16,4 11-1 16,7 14 1-16,10 15 0 15,8-7 0-15,3-5-2 16,7-7 1-16,0-19-3 16,0-15 0-16,3-16-6 15,-3-16 1-15,-3-9-7 16,-8-10 0-16</inkml:trace>
  <inkml:trace contextRef="#ctx0" brushRef="#br2" timeOffset="-87586.355">28296 10210 55 0,'39'28'27'0,"0"-19"-30"0,-21-9 50 15,13 0-47-15,12 0 0 16,-5-3 0-16,1 0 1 16,-3 3-6-16,-1 0 1 15,-7 0-12-15,-3 0 0 16</inkml:trace>
  <inkml:trace contextRef="#ctx0" brushRef="#br2" timeOffset="-87270.157">28991 9636 49 0,'0'12'24'0,"-10"45"-22"16,6-41 35-16,1 12-37 15,-1 3 1-15,1 13-1 16,3 0 1-16,0 0-1 16,0 6 0-16,-4-3-1 0,-3 3 0 15,3 0-7-15,1-3 1 31</inkml:trace>
  <inkml:trace contextRef="#ctx0" brushRef="#br2" timeOffset="-86939.743">28938 10649 45 0,'4'9'22'15,"-1"-9"-22"-15,-3 0 23 0,-3-3-24 16,-1 0 1-16,-3 3-1 16,-3 0 0-16,-4 3 2 15,-4 3 0-15,0 4-1 16,1 2 0-16,-1-2 1 15,4 2 0-15,7 1 0 16,7 2 1-16,10-5-2 16,8-10 1-16,3-6-1 15,-3 2 0-15,0-2-11 16,-8-6 1-16,-10-4-2 16,0 0 0-16</inkml:trace>
  <inkml:trace contextRef="#ctx0" brushRef="#br2" timeOffset="-80530.122">17311 11129 46 0,'-4'3'23'0,"4"6"-14"0,-3-6 23 0,-4 7-30 15,-4 5 0-15,-3 4 1 16,-4 0 0-16,-3 9-4 16,-7 4 0-16,3 5 2 15,-6 4 1-15,2 3-2 16,5 3 0-16,2-9-6 16,5-4 1-16,3-9-9 15,3-9 1-15,4-16-2 16,4-13 0-16</inkml:trace>
  <inkml:trace contextRef="#ctx0" brushRef="#br2" timeOffset="-80304.947">17050 11204 35 0,'7'22'17'0,"-4"3"-16"0,1-22 32 15,-4 0-30-15,3 0 0 16,1 7 3-16,3 2 1 16,0 7-8-16,7 6 0 15,0 0 4-15,7 0 0 16,4 0-5-16,0-3 0 16,3 0-12-16,-7-9 1 15</inkml:trace>
  <inkml:trace contextRef="#ctx0" brushRef="#br2" timeOffset="-79973.717">17350 11342 49 0,'-4'19'24'0,"8"-26"-19"15,-4 7 38-15,7 0-41 16,0-3 1-16,0 3 0 16,7-6 1-16,7 3-5 15,11-3 0-15,3-1 2 16,0 1 1-16,-3-3-6 0,0 2 0 15,-4 1-9-15,-7 3 1 16,-10-3-5-16,-1-1 1 31</inkml:trace>
  <inkml:trace contextRef="#ctx0" brushRef="#br2" timeOffset="-79809.979">17371 11452 43 0,'3'6'21'0,"8"10"-17"0,-4-13 36 0,4-3-40 16,6 0 1-16,8 0-1 15,0-3 1-15,6-1-6 16,1 4 0-16,-4-6-8 16,-3-3 0-16</inkml:trace>
  <inkml:trace contextRef="#ctx0" brushRef="#br2" timeOffset="-79450.057">17992 11129 47 0,'-4'9'23'0,"-24"4"-20"0,24-10 35 15,-3 0-36-15,0 3 0 16,-7 0 0-16,7 1 1 16,-7 2-4-16,3 4 0 15,1-4 3-15,3 4 0 16,0-1-1-16,7 1 0 16,3-4 0-16,4 7 0 15,4-1-1-15,-1 7 1 16,1 7-1-16,3-4 1 15,4 0-1-15,-8 3 0 0,-6-3-2 16,-8 6 1-16,1-6-5 16,-1 1 1-16,-6-11-8 15,-4-5 0-15,-4-14-3 16,0-11 1-16</inkml:trace>
  <inkml:trace contextRef="#ctx0" brushRef="#br2" timeOffset="-79238.913">17949 11116 65 0,'46'0'32'0,"64"-6"-39"15,-72-1 68-15,19-8-61 16,6-7 1-16,-3-3-1 0,0-7 0 15,-3 7-7 1,-11 7 0-16,-11-1-12 0,-10 0 1 16</inkml:trace>
  <inkml:trace contextRef="#ctx0" brushRef="#br2" timeOffset="-77228.474">18828 10915 19 0,'-7'-28'9'0,"-11"-10"-8"0,11 26 9 15,-4-7-9 1,-3 0 0-16,-7 4 1 0,-7-4 1 16,-7-3-3-16,-4 3 1 15,4-6 2-15,-4 3 0 16,-7 0-1-16,-7 0 1 15,-11 6-1-15,-3 4 0 16,-7-1-1-16,4 1 1 16,-4 6-2-16,-7-1 1 15,-8 4 0-15,-9 3 0 16,-1 6-1-16,11 4 1 0,-4 5-1 16,0 4 0-16,-3 3 0 15,3-3 1-15,1 12-1 16,6 7 0-16,11 3 0 15,7 3 0-15,3 6-2 16,8 6 0-16,3 7-1 16,7 6 1-16,7-6-1 15,7 3 1-15,8-1 0 16,6 1 1-16,8 6 1 16,6-6 1-16,8 3 2 15,10 0 0-15,7-3 1 16,7 0 0-16,7-6 0 15,15 2 1-15,13 1-1 16,15 6 0-16,6-13 0 16,1-2 0-16,14-7-2 15,3-3 1-15,11 0-1 0,7-16 1 16,-7-9-2-16,7-7 1 16,0-12-1-16,10-12 0 15,-17-13-1-15,-3-19 0 16,-5-7-1-16,-6-14 0 15,-14-1 0-15,-11-13 1 16,-14-12-5-16,-18 4 0 16,-17-7-8-16,-18-4 0 15</inkml:trace>
  <inkml:trace contextRef="#ctx0" brushRef="#br2" timeOffset="-76221.383">17706 10097 23 0,'11'12'11'0,"3"-5"-2"0,-11-4 8 15,1-3-14-15,-1 3 1 0,-3-3 0 16,0 0 1-16,0 0-7 15,-3 0 1-15,-4-3 4 16,-4 0 0-16,-3-7-2 16,-4-5 1-16,-3-7 0 15,-7-10 0-15,-7-12 0 16,-1-9 0-16,-2-6 0 16,6-7 1-16,0-6-1 15,-7-7 1-15,0-9-2 16,-3-9 1-16,3 0-1 15,0-3 1-15,4-7-2 16,3-3 1-16,4-3-1 16,4 0 1-16,2-3-1 15,5-6 1-15,6 3-1 16,4 3 1-16,7-6-1 0,4 12 1 16,3-16-1-16,3 10 0 15,1 4 0-15,6-8 0 16,1 17 0-16,3-4 1 15,4 1-1-15,7 2 1 16,-1 4-1-16,-2 3 0 16,2 6 0-16,8-7 1 15,4-2-1-15,10 0 0 16,-4 6 0-16,4-7 0 16,0 20 0-16,0-10 1 0,0-3-1 15,-4 0 0-15,0 3 0 16,4-3 0-16,0 9 0 15,4 0 0-15,-8 1 0 16,-3-7 1-16,-7-3 0 16,-4 6 1-16,-7-6-1 15,-3 12 0-15,-7-2-1 16,-4 2 1-16,-7 4-1 16,-7-7 1-16,-4 16-1 15,-6-3 0-15,-8 0 0 16,-7 12 0-16,-3-6 0 15,0 7 0-15,3 2-4 16,4 10 0-16,7 10-9 16,3 5 1-16,1 1-4 15,-1 0 1-15</inkml:trace>
  <inkml:trace contextRef="#ctx0" brushRef="#br2" timeOffset="-75591.824">17858 4380 29 0,'7'22'14'0,"-7"-19"-9"0,0-3 22 0,0 0-26 15,0 0 1-15,0 4 2 16,3-1 1-16,-3-3-5 16,4-7 0-16,-1 1 4 15,1-6 0-15,3-1 0 16,-4-12 0-16,4 3-2 15,0-9 1-15,1-7-1 16,-1-6 0-16,3 0-2 16,1-3 1-16,-4 3-1 15,0 4 1-15,0 8-1 16,-7 1 0-16,3 9 0 16,-6 0 0-16,3 6 0 15,0 4 1-15,0 9-1 0,3-7 0 16,-3 10 0-16,8 0 1 15,2 13-1-15,4 5 0 16,4 4 0-16,3 7 0 16,4 5 0-16,6 7 0 15,5 0 0-15,6 3 0 16,4-4 1-16,-11-8 0 16,11 2-1-16,-4-9 1 15,-10 0 0-15,-7-3 0 16,-4-12-2-16,-7 5 1 15,-17 1-1-15,-19-3 0 0,-23-1 0 16,-30 1 0-16,-6-1-8 16,-24 4 0-16,-30-4-5 15,5 1 0-15</inkml:trace>
  <inkml:trace contextRef="#ctx0" brushRef="#br2" timeOffset="-73458.516">26645 11668 38 0,'0'6'19'0,"-7"0"-9"16,4-2 19-16,-4 2-26 15,-7 6 0-15,-8 7 1 16,-6 6 1-16,-4 0-7 15,-10 10 1-15,-7 3 3 0,3 2 1 16,4 7-4-16,6-6 1 16,4-6-7-16,8-7 1 15,6-13-8-15,4-8 0 16</inkml:trace>
  <inkml:trace contextRef="#ctx0" brushRef="#br2" timeOffset="-73217.53">26201 11640 39 0,'10'25'19'0,"8"6"-15"0,-7-18 29 0,-1 6-30 16,4 6 1-16,7 0 2 15,8 12 0-15,2 4-9 16,8 0 1-16,0 3 5 15,0-10 0-15,-4-2-6 16,-3-4 1-16,-7-6-8 16,-8-7 0-16,-6-8-4 15,-4-7 0-15</inkml:trace>
  <inkml:trace contextRef="#ctx0" brushRef="#br2" timeOffset="-72901.77">26793 11825 46 0,'4'9'23'0,"17"-9"-23"0,-17 0 42 16,6 0-41-16,1 0 1 16,7 0 0-16,-1 0 1 0,4 3-4 15,4-3 0-15,3 0 2 16,8 0 1-16,-5-3-5 16,-3 3 1-16,-6 0-7 15,-5 0 0-15,-6 0-6 16,-11 0 0-16</inkml:trace>
  <inkml:trace contextRef="#ctx0" brushRef="#br2" timeOffset="-72708.072">26786 11953 37 0,'-3'22'18'0,"6"-6"-12"15,4-13 28-15,1 0-29 16,6 3 0-16,3-6 0 15,12 0 1-15,-1-3-9 0,0-3 1 16,0 3 2 0,4 0 0-16,-7-3-11 0,-4-1 1 15,-7-2-4-15,-4-4 0 16</inkml:trace>
  <inkml:trace contextRef="#ctx0" brushRef="#br2" timeOffset="-72438.197">27263 11815 51 0,'0'10'25'0,"7"-7"-26"15,-7-3 48 1,3 0-46-16,4 0 1 0,0-3-1 16,7 0 1-16,8-1-4 15,6-2 1-15,4 0-4 16,3-4 0-16,7-5-11 16,-3-4 1-16</inkml:trace>
  <inkml:trace contextRef="#ctx0" brushRef="#br2" timeOffset="-72078.617">27848 11577 36 0,'-3'28'18'0,"-4"7"-9"0,3-32 19 16,-3-3-27-16,0 3 1 15,-4 3 1-15,1 1 0 16,-1-1-4-16,1 0 1 16,3 0 2-16,0-3 1 15,3 1-1-15,4-1 0 0,4 3-1 16,6 0 1-16,4 4 0 16,-3 5 0-16,3 1 0 15,4 3 0-15,-1-3-1 16,-6-4 1-16,-4 7-2 15,-11 3 1-15,-3 3-2 16,-7 0 1-16,-7-3-5 16,-4-3 0-16,-3-10-8 15,0-6 0-15,0-9-2 16,7-13 1-16</inkml:trace>
  <inkml:trace contextRef="#ctx0" brushRef="#br2" timeOffset="-71866.961">27750 11499 48 0,'28'15'24'0,"14"-2"-23"0,-28-13 47 16,11 3-48-16,14-3 1 15,7 0-1-15,17-6 0 16,1-7-3-16,-4 1 1 15,-11 2-6-15,-7-2 1 16,-10-1-9-16,-18-3 1 16</inkml:trace>
  <inkml:trace contextRef="#ctx0" brushRef="#br2" timeOffset="-71073.361">28314 11950 22 0,'56'-12'11'0,"-24"-42"-3"0,-18 45 8 16,4-4-14-16,3-5 1 15,4-8 2-15,-8-2 1 16,-2 0-7-16,-5-3 0 0,-10-10 5 16,-10 6 0-16,-8 1-2 15,-7-4 1-15,-17 7-2 16,-15 0 1-16,-13 2-1 15,-18-2 1-15,-4 6-1 16,-17-3 0-16,-15 6 0 16,-10 6 0-16,4 7 0 15,-12 5 0-15,-9 8-1 16,10 8 0-16,3 4-1 16,0 6 1-16,8 6-3 15,3 7 1-15,18 5-2 16,6 1 0-16,12 3-1 15,9 6 1-15,12-6 0 16,10 0 1-16,14 3 2 16,14 0 0-16,18 0 2 15,18 9 1-15,17 1 2 16,11 2 0-16,28 4 0 16,21 0 0-16,25-10-1 0,13-6 1 15,19 0 0-15,10-12 0 16,0-4-2-16,18-12 1 15,0-10-2-15,3-12 1 16,15-6-1-16,-1-23 0 16,-24-8-2-16,-18-10 1 15,-21-7-7-15,-21-2 1 16,-32-1-7-16,-28-3 0 16</inkml:trace>
  <inkml:trace contextRef="#ctx0" brushRef="#br2" timeOffset="-63551.387">18101 12853 39 0,'35'-3'19'0,"-21"0"-8"15,-14 3 19-15,0 0-27 16,0 0 1-16,0 0 2 16,0 0 0-16,0 3-9 15,0 0 1-15,-7 0 5 16,-10 4 0-16,-8-1-2 16,-7 3 0-16,-3 4-1 0,-11-1 0 15,-14 1 0-15,4 0 0 16,-4-7-1-16,3-3 1 15,1 3-2-15,6-3 0 16,12 0-1-16,2 7 1 16,8-1-1-16,11 4 1 15,9-1 0-15,12 7 1 16,14 3 1-16,6 0 1 16,5-3 1-16,9 6 0 15,1 3 0-15,0-3 0 16,-4-6 0-16,-7 0 0 0,-3 3-2 15,-11 0 1-15,-10 0-2 16,-11 6 0-16,-14 3 0 16,-11 1 0-16,-10 2 0 15,-8-6 0-15,-3 1 1 16,4 2 0-16,-1 0 0 16,8-2 0-16,-4-4 0 15,11 3 1-15,3 0-1 16,8 3 1-16,6-5 0 15,4 2 0-15,10 0 1 16,8-6 0-16,6-6-1 16,4-4 1-16,11-6-1 15,10-6 1-15,11-6-5 16,4 3 0-16,-1-3-10 16,0-4 0-16,1-5-3 15,-8-1 0-15</inkml:trace>
  <inkml:trace contextRef="#ctx0" brushRef="#br2" timeOffset="-63339.499">18034 13418 44 0,'-7'28'22'0,"-11"6"-23"0,15-27 41 0,-4 5-40 15,0 7 1-15,0 3-1 16,-4 3 0-16,4-3-7 16,0 3 0-16,-4-6-6 15,1-3 0-15</inkml:trace>
  <inkml:trace contextRef="#ctx0" brushRef="#br2" timeOffset="-62739.971">17050 14151 36 0,'-11'19'18'0,"-10"-6"-13"0,17-10 25 15,1 3-27-15,-1 4 1 16,-3-1 3-16,4 4 0 0,-4-7-8 16,3 0 0-16,1 0 4 15,3-6 1-15,0 0-1 16,7 0 0-16,3-6-2 16,4-6 0-16,4-1-1 15,0-6 1-15,3-3-1 16,0 3 1-16,0 4-1 15,0-1 0-15,-3 7 0 16,0-1 0-16,-4 4 0 16,-4 3 0-16,1 6 0 15,-4 3 0-15,0 4 0 16,-7-1 1-16,0 7-1 16,0-1 0-16,0 4 0 15,0 0 0-15,0 0 0 16,0-3 0-16,0-4-1 15,4-2 1-15,3-1-5 0,3-6 0 16,1-3-11-16,3-12 1 16</inkml:trace>
  <inkml:trace contextRef="#ctx0" brushRef="#br2" timeOffset="-62469.373">17473 14123 49 0,'0'28'24'0,"7"-43"-19"16,0 18 35-16,4-3-40 15,3 0 1-15,7 0-1 16,0-6 1-16,0-1-2 15,1-2 1-15,-5 3-6 16,1-4 1-16,-8 7-10 16,-3 3 0-16</inkml:trace>
  <inkml:trace contextRef="#ctx0" brushRef="#br2" timeOffset="-62287.121">17374 14333 48 0,'-3'7'24'0,"10"8"-19"0,0-15 37 16,7-3-42-16,4 3 1 15,13-3 0-15,1 3 0 16,0-3-5-16,3 3 0 16,-3 0-9-16,0 0 1 15,-4-10-3-15,-3 1 0 16</inkml:trace>
  <inkml:trace contextRef="#ctx0" brushRef="#br2" timeOffset="-61673.915">18150 14020 49 0,'0'9'24'0,"0"10"-26"0,0-16 48 0,0 7-44 16,-3 5 0-16,-4 7 0 16,0 6 1-16,0 7-4 15,-4 9 0-15,-3-3 2 16,3-1 0-16,1-2-7 16,-1-10 1-16,4-6-11 15,4-19 0-15</inkml:trace>
  <inkml:trace contextRef="#ctx0" brushRef="#br2" timeOffset="-60728.996">17653 12477 20 0,'4'-3'10'0,"-8"0"6"0,4 0 0 15,-4-1-10-15,-3 1 0 16,-3 3 4-16,-4-3 1 15,-7 3-14-15,-1 6 1 16,-2 1 8-16,-1 5 0 16,0 4-3-16,4 6 1 15,0 0-3-15,7-3 0 16,-4-1-1-16,8 1 1 0,3-9-1 16,0-4 0-16,3-6-1 15,0-9 1-15,4-4-1 16,8-3 1-16,-1-3 0 15,3 1 0-15,8-4 0 16,3-6 0-16,-3 9 0 16,-1 3 0-16,1 0 0 15,0 1 0-15,-4-1 0 16,0 0 1-16,-4 4-1 16,1 2 0-16,0 4 0 15,-4 3 1-15,0 3-1 16,0 3 1-16,0 3-1 15,0 1 1-15,0 5-1 16,0 4 1-16,0 3-1 0,4-1 1 16,-1 4-1-16,8 0 0 15,3 3 0-15,4-12 1 16,6-4 0-16,1-5 0 16,-4-8 0-16,-3-8 0 15,0-10 0-15,-1 3 1 16,-2-3-2-16,-5-6 1 15,-10 0-2-15,-7-4 0 16,-14 4-10-16,-11 6 0 16,-13 3-5-16,2 4 1 15</inkml:trace>
  <inkml:trace contextRef="#ctx0" brushRef="#br2" timeOffset="-59901.832">19043 12787 30 0,'0'4'15'0,"7"-4"-8"15,-7 0 19-15,0 3-25 16,0 0 1-16,-4 3 3 15,1 3 0-15,-1 1-4 16,-3-1 0-16,0 1 4 16,-3 2 0-16,-1 1 0 15,1-1 0-15,-1 1-2 16,4-1 0-16,0-2-2 0,0-1 1 16,3 1-1-16,4-4 0 15,7 3 0-15,4 1 0 16,3 2 0-16,4 4 0 15,6 3 0-15,-2 0 1 16,-1 3-1-16,-4 3 1 16,-3 3-2-16,-10 3 0 15,-11 1 0-15,-4 2 0 16,-10-6-1-16,-4-6 0 0,-3-6-5 16,-3-4 0-16,2-12-8 15,1-12 0-15,7-16-2 16,10-4 0-16</inkml:trace>
  <inkml:trace contextRef="#ctx0" brushRef="#br2" timeOffset="-59676.158">19054 12747 55 0,'14'-3'27'0,"32"3"-28"16,-29-7 55-16,11-2-51 16,11-7 1-16,7-3-1 15,7-3 1-15,-4 4-6 0,-3-1 1 16,-11 6-3-16,-3 1 1 16,-11 2-16-16,-10 1 1 15</inkml:trace>
  <inkml:trace contextRef="#ctx0" brushRef="#br2" timeOffset="-59167.436">19646 12367 46 0,'-7'28'23'0,"7"1"-21"16,0-20 26-1,0 4-27 1,-3-1 1-16,3-6-3 16,-4-2 1-16,4-4 0 15,0-7 0-15,4-5 1 16,-1-1 0-16,8 1-1 16,-1-7 0-16,4-3 1 0,8-3 0 15,-1 3-1-15,0 0 1 16,0 3-1-16,0 3 1 15,0 4 1-15,-3 9 0 16,0 6 0-16,-4 9 0 16,-4 7 0-16,1 3 0 15,-4 3-1-15,-7 13 1 16,0-7-3-16,-3 1 1 16,-1-4-7-16,-3-6 1 0,0-13-9 15,0-3 1 1</inkml:trace>
  <inkml:trace contextRef="#ctx0" brushRef="#br2" timeOffset="-58521.818">18464 13587 46 0,'-3'6'23'0,"3"-15"-16"15,0 9 35-15,0 0-38 16,0 0 0-16,7 0 4 15,0-3 1-15,7 3-10 16,21-10 0-16,15 1 8 16,24-4 0-16,14 7-3 15,28-3 1-15,29-10-3 16,0-9 1-16,13-4-3 16,-2 4 1-16,-19 3-6 0,-20 6 1 15,-22 7-10-15,-24-7 0 16,-26-6-7-16,-13 0 0 15</inkml:trace>
  <inkml:trace contextRef="#ctx0" brushRef="#br2" timeOffset="-57409.632">18549 14199 39 0,'7'25'19'0,"14"15"-12"0,-17-27 19 16,-1 12-25-16,-3 0 0 15,-3 0 0-15,-4 0 0 16,0-3-2-16,3-3 1 0,1-3 1 15,-4-4 0-15,3-5-1 16,1-4 0-16,3-3 0 16,7-10 0-16,0-9-1 15,7-6 1-15,0-6 0 16,0 0 0-16,7-1 0 16,0-2 1-16,0 2-1 15,-3 4 0-15,0 6 1 16,-1 7 0-16,-2 2 0 15,-1 7 1-15,0 9 0 16,-4 6 0-16,1 4 0 16,-1 9 0-16,1 6-1 15,0 10 1-15,-4 2-1 16,0-2 0-16,3-3-1 16,-3-4 0-16,0-3-7 15,4-6 0-15,-4-9-7 16,0-10 0-16</inkml:trace>
  <inkml:trace contextRef="#ctx0" brushRef="#br2" timeOffset="-57048.807">19068 14246 63 0,'3'6'31'0,"4"-6"-37"16,-7 0 58-16,4 0-52 15,-1 3 1-15,4-3-4 16,-3 0 1-16,-1 0-10 16,4-3 1-16,1-13-7 15,-1 7 1-15</inkml:trace>
  <inkml:trace contextRef="#ctx0" brushRef="#br2" timeOffset="-56599.011">19600 13948 53 0,'-10'18'26'0,"-1"8"-31"15,8-20 45-15,-4 3-40 16,0 1 0-16,-4 2 0 15,0 1 0-15,1-7 0 16,-1 0 0-16,1 1 0 16,3-1 1-16,3 3-1 15,8 4 1-15,3 2-1 16,3 4 1-16,4 3-1 16,4 0 1-16,0 0-1 15,-4 0 1-15,-4 0-2 16,-6 3 1-16,-8 0-1 15,1 7 1-15,-8-7-1 0,-3-3 0 16,-4-7-7-16,-6-2 1 16,-1-10-8-16,4-12 1 15</inkml:trace>
  <inkml:trace contextRef="#ctx0" brushRef="#br2" timeOffset="-56373.824">19516 13803 56 0,'24'-6'28'0,"8"-13"-34"16,-18 13 50-16,7 0-44 16,8-7 0-16,2 4 0 15,1-1 1-15,0-2-8 16,-4-4 1-16,-3 1-9 15,-4-4 0-15</inkml:trace>
  <inkml:trace contextRef="#ctx0" brushRef="#br2" timeOffset="-55999.102">19939 13653 49 0,'7'31'24'0,"0"4"-19"0,-7-29 37 15,0 3-40-15,0-2 0 16,0-1-1-16,0 0 0 16,0-3-3-16,0-3 1 15,0 0 1-15,4-6 1 16,-1-3-2-16,4-4 1 15,0-6-1-15,7-9 0 16,4 0 0-16,0 0 0 16,-1 6 0-16,1 3 1 15,0 0-1-15,-4 7 1 0,0 2 0 16,0 4 1-16,0 9 0 16,0 10 0-16,0 8 0 15,4 8 0-15,0-4-1 16,-4 6 1-16,0-3-8 15,-4-6 1-15,-6-12-10 16,-8-7 1-16</inkml:trace>
  <inkml:trace contextRef="#ctx0" brushRef="#br2" timeOffset="-54557.668">20687 13437 46 0,'0'9'23'0,"14"-6"-13"0,-7-3 23 15,4 0-32-15,10-3 0 16,7-6 0-16,7-1 1 16,8-2-3-16,6-7 1 15,7 3-3-15,-6 4 0 16,-8 2-11-16,-7-2 1 0,-13-1-2 16,-12 13 1-16</inkml:trace>
  <inkml:trace contextRef="#ctx0" brushRef="#br2" timeOffset="-54360.645">20662 13590 40 0,'-3'38'20'0,"17"-19"-18"16,-11-19 39-16,4 6-39 15,4-3 0-15,10 0 1 16,7-3 1-16,15-3-8 15,3-3 1-15,3-4-6 16,0-2 0-16,4-7-5 16,-14 0 1-16</inkml:trace>
  <inkml:trace contextRef="#ctx0" brushRef="#br2" timeOffset="-53763.466">22588 12891 55 0,'7'0'27'16,"-31"9"-35"-16,6-2 53 0,-21 2-44 15,-3 4 0-15,-18 5 1 16,-7 4 0-16,-4 0-3 16,-6 3 1-16,3 0 1 15,3 0 1-15,18 1-1 16,7-1 0-16,8-3-1 16,9-4 1-16,5-2 0 15,10 0 1-15,3-7-1 16,11 4 0-16,14 6 0 15,11-4 0-15,3-2 0 16,4-1 1-16,-1 1-2 16,-6 3 0-16,-4 2-1 15,-10 7 1-15,-11 10-2 0,-18-1 1 16,-17 4 0-16,-11 6 0 16,-3 6 0-16,-4 3 0 15,-7-2 1-15,3-1 0 16,8 0 0-16,7-6 1 15,6 0-1-15,8-3 1 16,7-7 1-16,10-3 0 16,8-6 2-16,10-3 0 15,11 0-1-15,10-9 0 16,11-4 0-16,3-6 0 16,7-3-3-16,15-3 0 0,-1-3-8 15,4 0 1 1,4-7-13-16,-11-6 0 0,-11-6-1 15,-10 0 1-15</inkml:trace>
  <inkml:trace contextRef="#ctx0" brushRef="#br2" timeOffset="-53543.592">22204 13618 58 0,'-4'63'29'0,"8"25"-41"16,-1-66 60-16,1 3-48 15,-1 3 0-15,1-3-4 0,3 0 0 16,-3-6-5 0,3-9 0-16,-4-14-6 0,1-8 0 15</inkml:trace>
  <inkml:trace contextRef="#ctx0" brushRef="#br2" timeOffset="-53250.411">23149 13001 54 0,'0'15'27'0,"-3"17"-30"16,3-20 51-16,-4 4-48 16,1 9 1-1,-1 22-2 1,4-9 1-16,0-4-6 15,4-2 1-15,3-4-10 16,0-6 0-16</inkml:trace>
  <inkml:trace contextRef="#ctx0" brushRef="#br2" timeOffset="-52995.889">23604 13204 43 0,'7'54'21'0,"-28"-4"-12"0,7-38 28 15,-11 14-35-15,-3 8 1 16,-11 4 0-16,-17 6 1 16,-4 9-5-16,-11 10 0 15,-3 2 3-15,4 4 0 0,13-6-4 16,8-3 1-16,7-10-7 15,10-9 0-15,7-13-8 16,4-16 1-16</inkml:trace>
  <inkml:trace contextRef="#ctx0" brushRef="#br2" timeOffset="-52620.416">23322 13825 49 0,'0'47'24'0,"-10"-22"-23"15,6-15 41-15,1 2-41 16,-5 4 0-16,5 0 1 0,-1-4 0 16,1-2-3-16,-1-7 0 15,4-3 2-15,4-10 0 16,3-5-1-16,4-1 0 15,3-3-1-15,3-3 1 16,1-3-1-16,0-3 0 16,-1 3 0-16,4 6 0 15,4 7 0-15,3 2 1 16,0 10 1-16,1 6 0 16,-1 10 0-16,-3 3 1 15,-4 6-1-15,0 3 0 16,-3 4 0-16,-1-1 0 0,-3-3-5 15,-3-6 1-15,-4 0-13 16,-7-9 1-16</inkml:trace>
  <inkml:trace contextRef="#ctx0" brushRef="#br2" timeOffset="-52005.835">21117 14443 54 0,'11'6'27'0,"-8"7"-29"0,-3-7 41 0,0 4-39 16,0 2 1-16,-3 4 0 16,-1 0 0-16,-3-1-2 15,0 1 1-15,0-4 0 16,0 1 0-16,4-4-1 16,-1-2 1-16,4-1-1 15,7-12 1-15,4-4-1 16,3-9 0-16,3-3-1 15,5-3 0-15,-5 0 0 16,4-6 1-16,4 3-1 16,-4 6 1-16,0 6 1 15,-3 10 0-15,-4 6 0 16,0 9 1-16,-3 4 0 16,3 2 0-16,-3 7-1 15,-4 3 1-15,0 1-1 16,0-4 0-16,0-4-4 0,3-2 1 15,5-7-11-15,-1-5 1 16</inkml:trace>
  <inkml:trace contextRef="#ctx0" brushRef="#br2" timeOffset="-51763.614">21643 14393 53 0,'7'16'26'0,"0"-10"-26"0,0-6 43 0,0 3-42 15,4 0 1-15,3 0 0 16,3 0 1-16,1-3-4 16,0-6 0-16,3-3-2 15,0 6 0-15,-3-4-8 16,-4 1 0-16,-11 6-5 15,-3 0 0-15</inkml:trace>
  <inkml:trace contextRef="#ctx0" brushRef="#br2" timeOffset="-51568.978">21548 14606 41 0,'-4'25'20'0,"11"-18"-13"0,-3-11 34 16,3 8-39-16,3-1 0 15,8 0 0-15,3-3 1 16,7 0-5-16,1-3 1 16,-1 0-4-16,7-1 0 15,4-2-10-15,3-10 1 16</inkml:trace>
  <inkml:trace contextRef="#ctx0" brushRef="#br2" timeOffset="-51344.104">22281 14421 49 0,'-7'50'24'0,"-24"10"-22"16,20-41 39-16,-3 3-41 15,0 6 1-15,0 3-2 16,0 4 1-16,3-7-8 15,4-3 1-15,0-12-8 16,7-23 1-16</inkml:trace>
  <inkml:trace contextRef="#ctx0" brushRef="#br2" timeOffset="-50790.416">21946 12627 50 0,'-17'26'25'0,"-15"21"-29"0,21-38 42 0,1 0-38 16,-4 1 0-16,3-7 0 15,0 3 1-15,1-9-1 16,-1-3 0-16,1-4 0 15,3-2 1-15,3-7 0 16,4 3 0-16,0-2-2 16,7 2 1-16,7 3 0 15,7 7 0-15,8 6-1 16,2 3 1-16,1 7 0 16,3 5 0-16,-3 7 1 15,0-3 0-15,0 0-1 16,-1 0 1-16,5 0-1 0,-4-4 1 15,-1-5-1-15,1-7 1 16,-7-3-1-16,-4-10 1 16,0-5-1-16,-7-10 1 15,-3-1-1-15,-4 1 1 16,-7 0-1-16,-7 0 1 16,-14 6-9-16,-11 7 1 15,-11-1-8-15,-9-2 1 16</inkml:trace>
  <inkml:trace contextRef="#ctx0" brushRef="#br2" timeOffset="-45460.029">17579 15055 34 0,'18'-4'17'0,"-8"11"-5"0,-6-4 17 15,-1 0-25-15,1 3 0 16,-1 7 3-16,-3 2 0 15,0 4-9-15,0 3 1 16,-3 10 5-16,-1 12 1 16,1 6-2-16,-1 9 0 0,1 4-2 15,-1 3 0-15,4-3-1 16,0-16 1-16,0-7-1 16,0-11 0-16,0-4-2 15,-7-10 1 1,0-8 0-16,-4-7 0 0,-3-10-1 15,-3-2 1-15,-8-4 0 16,0-3 0-16,-3 3-1 16,0 4 1-16,-7 3-2 15,-1 2 1-15,1 7-1 16,3 7 0-16,4 5 0 16,3 7 1-16,8 3 2 15,6 0 0-15,8 0 1 16,6 3 0-16,8-3 1 0,3 0 1 15,3-7-1-15,5-2 0 16,2 3-2-16,5-13 1 16,2-3-7-16,8-6 0 15,7-4-8-15,0-2 0 16</inkml:trace>
  <inkml:trace contextRef="#ctx0" brushRef="#br2" timeOffset="-45203.516">17925 15647 39 0,'-7'22'19'0,"0"10"-19"15,7-26 27-15,0 0-27 16,0 0 0-16,0-2-2 16,0-4 1-16,0 0-1 15,3-10 0-15,1-2-9 16,-1-7 1-16</inkml:trace>
  <inkml:trace contextRef="#ctx0" brushRef="#br2" timeOffset="-44993.831">17861 15371 39 0,'4'7'19'0,"-4"-1"-16"0,3-3 32 16,-3-3-33-16,4 3 0 15,-1-3 1-15,4 0 0 16,0 0-5-16,0-3 1 15,4-3-5-15,0-1 0 16,-1 1-7-16,8-6 0 16</inkml:trace>
  <inkml:trace contextRef="#ctx0" brushRef="#br2" timeOffset="-44469.345">18136 15613 26 0,'14'34'13'0,"-10"-12"-7"16,-1-19 13-16,1 0-20 15,-4 1 1-15,0-4-1 16,0 0 1-16,0 0 0 16,0 0 0-16,4-7-1 15,-4 1 1-15,0 0 0 16,0 6 0-16,0-6 0 15,0 6 0-15,0 0 1 0,0 0 0 16,0 0 1-16,0 0 0 16,0 0 2-1,0 3 0-15,0-3 1 0,0 3 0 16,0 0 0-16,0 0 0 16,0-3-2-16,0 3 1 15,0 0-3-15,0 0 1 16,0 1-1-16,0-1 0 15,3 0-1-15,-3 3 1 16,4 0 0-16,-1 4 1 16,4-4 0-16,0 4 1 0,0-1-1 15,0 3 1-15,0 1 0 16,0-7 0-16,1 4-1 16,-1-7 0-16,0 0-2 15,0-3 1-15,3-6-1 16,1-4 0-16,3-9-1 15,4-9 0-15,3-6-1 16,0 2 1-16,0-8-10 16,0 2 0-16,-7-3-5 15,8 10 0-15</inkml:trace>
  <inkml:trace contextRef="#ctx0" brushRef="#br2" timeOffset="-43388.076">18486 15600 49 0,'0'19'24'0,"7"-10"-22"0,-4-5 41 16,4-4-43-16,4 0 1 15,3-4 0-15,0-2 1 16,0 0-3-16,-3-4 1 16,-1-2 0-16,-3 3 0 15,0-4 0-15,-3-3 0 0,-4-2 0 16,-4 5 0-16,1 0-1 16,-8 7 1-16,4 6 0 15,-3 6 1-15,-1 4-1 16,0 2 1-16,4 4-1 15,0 3 0-15,7 3 0 16,0 0 1-16,7 0-1 16,0-3 1-16,8-1-3 15,-1-2 1-15,3-7-5 16,8 1 0-16,-4-4-4 16,0 0 0-16,1-2-3 15,-5-4 0-15,-3-4 1 16,0-2 0-16,1 0 4 15,-5 0 1-15,4-4 8 16,0 4 0-16,0 0 6 16,1-1 0-16,2 1 2 0,1 0 1 15,-1 0 0-15,1-1 1 16,0 1-4-16,3-3 0 16,0-1-3-16,4 1 1 15,-8-1-3-15,5-2 1 16,2-1-3-16,1 4 1 15,3-1 0-15,-3 4 0 16,0-3 0-16,-4 6 0 16,-4 0 0-16,-3-1 0 15,-3 4-1-15,-7 0 1 0,-4 4-1 16,-7 2 0-16,-4 3-1 16,-7 4 1-16,1 2-1 15,-1 7 1-15,-3 3 0 16,3 1 0-16,1-1 0 15,2 3 0-15,-2 0 0 16,3 3 0-16,3 1 0 16,1-7 0-16,-1 0 0 15,0-3 0-15,1 0-1 16,-1-6 1-16,4-4-1 16,0-3 1-16,-3-2-1 15,6-4 0-15,4-3 1 16,4-6 0-16,6-4 0 15,4 1 0-15,0-4 0 16,8-6 0-16,9 1 1 16,8-7 0-16,7 6 0 0,3-3 0 15,1-6 0-15,-4-1 0 16,-4 1 0-16,-3-3 0 16,-8 3 0-16,-2 2 0 15,-12 8-1-15,-6-4 0 16,-8 6 0-16,-6 7 0 15,-4 2 0-15,-4 10 0 16,-6 7-1-16,-1 2 1 16,4 7 0-16,0 6 1 15,3 0-2-15,8-6 0 0,3 3 0 16,7-3 0-16,7 0-3 16,7-4 1-16,7-5-6 15,4-13 1-15,3 3-7 16,-3-10 1-16</inkml:trace>
  <inkml:trace contextRef="#ctx0" brushRef="#br2" timeOffset="-43148.01">19872 15412 20 0,'-7'-6'10'0,"-25"15"-5"16,18-3 8-16,-7 4-13 15,-4 2 1-15,-3 7-1 16,-4-3 1-16,8 0-1 15,2-1 0-15,5-2 4 16,6-1 1-16,1 1 0 16,10 3 1-16,10-1 1 15,15 4 1-15,3 3 0 0,0 0 0 16,-3 0-4-16,-7-6 1 16,-8-1-3-16,-10 7 1 15,-14 3-8-15,-11 0 1 16,-6-9-11-16,-5-13 1 15</inkml:trace>
  <inkml:trace contextRef="#ctx0" brushRef="#br2" timeOffset="-42233.488">20708 14851 49 0,'-3'15'24'0,"10"-11"-20"0,-7-4 37 16,0 3-40-16,-4 3 1 16,4 7 0-16,-3 5 1 15,-8 4-3-15,-3 7 0 16,-7 8 2-16,-8 4 1 16,-6 12-1-16,0 10 1 0,3 25-1 15,4 9 0-15,7-3 0 16,7 6 0-16,14-6-3 15,10-6 0-15,11-12-6 16,4-17 1-16,0-21-12 16,-1-26 0-16</inkml:trace>
  <inkml:trace contextRef="#ctx0" brushRef="#br2" timeOffset="-41931.779">20754 15277 47 0,'3'35'23'0,"-6"5"-17"0,6-24 30 15,-3 12-36-15,0 7 1 16,0 3-1-16,-3 9 0 16,-1-4-1-16,1-5 1 15,3-10-3-15,0-6 0 16,0-6-5-16,3-10 1 16,-3-6-7-16,0-9 0 15</inkml:trace>
  <inkml:trace contextRef="#ctx0" brushRef="#br2" timeOffset="-41705.73">20719 15497 35 0,'7'0'17'0,"7"34"-10"15,-7-31 26-15,3 4-28 16,5 5 1-16,6 1 3 16,3 6 0-16,1-1-11 15,-4-2 1-15,0 0 7 16,-3-4 1-16,-4 1-4 15,-7-4 0-15,-3 4-2 16,-8-1 0-16,-6-2-4 16,-8-1 0-16,-3 1-8 15,-4-4 1-15,4-3-7 16,3-6 0-16</inkml:trace>
  <inkml:trace contextRef="#ctx0" brushRef="#br2" timeOffset="-40819.846">21516 15177 49 0,'11'3'24'0,"-11"6"-21"16,0-9 40-16,-4 7-41 15,-3 2 0-15,-4 13 1 0,-6 6 0 16,-12 10-4-16,-6 12 0 15,0 3 3-15,3 10 0 16,0 0-2-16,4-4 0 16,4-2-3-16,6-10 0 15,7-6-7-15,8-10 1 16,6-6-8-16,4-12 1 16</inkml:trace>
  <inkml:trace contextRef="#ctx0" brushRef="#br2" timeOffset="-40535.214">21749 15544 46 0,'17'9'23'0,"-6"-12"-22"16,-11 3 38-16,0 0-39 15,0 0 0-15,-4-6 2 16,-3 6 1-16,-3 0-3 15,-8 3 1-15,-3 3 1 16,0 7 0-16,0 6 0 16,0 2 1-16,6 5-1 15,5-4 0-15,3-4-1 16,7 4 1-16,10 0-2 16,12-6 1-16,2-4-5 15,1-8 0-15,3-1-13 0,0-10 1 16</inkml:trace>
  <inkml:trace contextRef="#ctx0" brushRef="#br2" timeOffset="-39859.961">22423 15174 60 0,'3'22'30'0,"-6"28"-32"0,-1-34 47 15,4 12-45-15,-3 9 1 16,-5 10 0-16,-2 4 0 16,-1 2-2-16,4 0 1 15,0-12 0-15,0-7 1 16,4-8-1-16,-1-1 0 15,1-10-1-15,3-5 1 16,0-10-1-16,7-7 1 0,3-5-1 16,4-1 0-16,-3 1 0 15,3-1 0-15,0 4 1 16,0 3 0-16,0 2 0 16,0 8 0-16,1 5 0 15,-1 4 0-15,0 2 1 16,-4 1 0-16,1 3-4 15,0-7 1-15,-1-2-6 16,4-4 1-16,0 0-10 16,0-3 1-16</inkml:trace>
  <inkml:trace contextRef="#ctx0" brushRef="#br2" timeOffset="-39410.226">22839 15588 42 0,'10'-3'21'0,"-3"3"-19"0,-7 0 30 16,0 0-30-16,-3-4 0 16,-4 1 1-16,-4 3 1 15,-3 3-5-15,-3 4 0 16,-5 2 4-16,5 0 0 16,-1 4-2-16,0 3 1 15,4-1-1-15,4 1 1 16,3-3-1-16,3-1 1 15,4 1-2-15,4-4 1 16,3-3-1-16,0 1 0 0,3-4 0 16,1 0 0-16,0 0 0 15,-1 0 0-15,1-3-1 16,-1 0 1-16,1-3 0 16,0 0 0-16,-1 0 0 15,1 3 0-15,-4 0 0 16,0 3 0-16,0-3 1 15,0 3 0-15,0 0 0 16,-4 3 1-16,1 1-1 16,3 2 0-16,-3 1 0 15,-1-4 0-15,1 3-1 16,-1 1 1-16,1-7-3 16,3 0 1-16,0-3-7 15,3-6 0-15,5-7-8 16,-1 1 0-16</inkml:trace>
  <inkml:trace contextRef="#ctx0" brushRef="#br2" timeOffset="-39138.258">22998 15707 39 0,'-4'16'19'0,"-3"-13"-16"0,7-3 26 16,0-3-25-16,0-4 0 15,0 1 2-15,0-3 0 16,0-1-8-16,4 1 1 0,-1-4 4 16,4 1 1-16,0 2-2 15,4 1 1-15,-1-1-1 16,4 4 0-16,1 0-1 16,-5 0 0-16,4-1-5 15,0 1 1-15,0 3-10 16,1-3 0-16,-1-4-3 15,3-2 1-15</inkml:trace>
  <inkml:trace contextRef="#ctx0" brushRef="#br2" timeOffset="-38614.746">23248 15619 43 0,'7'25'21'0,"-3"-3"-23"15,-4-19 39-15,0 0-36 0,0 0 1 16,0-3-1-16,0 0 1 16,0 0-3-16,3-3 1 15,1 0 1-15,3-3 1 16,0 0-2-16,0 3 1 16,0-1-1-16,0 1 1 15,4 0 0-15,-1 0 0 16,1 0-1-16,-4 0 0 15,0 0 0-15,3-4 0 16,-3 1 0-16,4 0 0 16,-4-1-1-16,0 1 1 0,0 0 0 15,0 0 0-15,0-1 0 16,0 1 0-16,0 3 0 16,-3 0 1-16,0 0-1 15,-1 0 0-15,4 3-1 16,4 0 1-16,-4 0 0 15,-4 0 1-15,4 3-1 16,0 0 0-16,0 3 0 16,0 4 1-16,1 2-1 15,-1 4 1-15,0 3-1 16,-4-1 1-16,4 1-1 16,0-3 1-16,0 0-1 15,0-10 1-15,0 0-1 16,4 0 1-16,0-2-4 15,3-1 1-15,0-6-6 16,0-1 0-16,0-8-7 0,4-7 1 16</inkml:trace>
  <inkml:trace contextRef="#ctx0" brushRef="#br2" timeOffset="-38342.943">23809 15541 39 0,'14'6'19'0,"-7"-6"-15"0,-7 0 31 16,0 0-35-16,0 0 1 16,-3 0 1-16,-4 3 0 15,-4 0-2-15,0 0 0 0,-3 4 1 16,0 2 1-16,0 0 0 16,0 4 0-16,3 3-1 15,1-1 0-15,6 4-1 16,4-3 0-16,4-1 0 15,3-5 0-15,3-4-4 16,5-3 1-16,2-3-5 16,1-6 1-16,-1-3-7 15,5-7 0-15</inkml:trace>
  <inkml:trace contextRef="#ctx0" brushRef="#br2" timeOffset="-38014.02">23943 15650 43 0,'0'29'21'0,"7"-4"-24"0,-3-22 38 16,-4 0-35-16,0 0 0 15,0-3-1-15,0 0 1 16,3-3 0-16,4-3 0 16,-3-1-1-16,-1-2 1 15,1 0 0-15,3-1 0 16,0 1 0-16,-4-1 1 15,1 1-1-15,3 3 0 16,0 3 1-16,0 3 1 16,4 3-1-16,-4 3 1 15,0 0-1-15,0 7 1 16,0-1-1-16,-4 1 0 0,1-4-1 16,0 4 1-16,3-7-3 15,0 0 0-15,0-2-5 16,7-1 1-16,0-3-7 15,4-10 0-15</inkml:trace>
  <inkml:trace contextRef="#ctx0" brushRef="#br2" timeOffset="-37817.672">24285 15657 46 0,'-3'34'23'0,"-1"-2"-25"15,4-29 39-15,0 0-37 16,0 0 1-16,0 3-1 16,0-3 1-16,0 0-4 0,0-3 0 15,0 0-4-15,0-6 0 16,0-6-6-16,4-7 0 16</inkml:trace>
  <inkml:trace contextRef="#ctx0" brushRef="#br2" timeOffset="-37628.179">24250 15425 29 0,'-4'12'14'0,"4"10"-5"0,0-16 20 15,0-2-28-15,0 2 1 16,4 6 0-16,-1 4 1 0,1-10-4 16,3 1 0-16,0-4 0 15,4 0 0-15,3 0-8 16,0 0 1-16,4 0-3 15,-1-3 0-15</inkml:trace>
  <inkml:trace contextRef="#ctx0" brushRef="#br2" timeOffset="-37383.091">24550 15522 23 0,'21'-13'11'0,"-14"20"-1"16,-3-4 17-16,-1-6-25 15,1 6 1-15,-1-3 0 16,-3 3 0-16,-3 0-5 15,-4 0 1-15,0 3 3 16,-1 4 0-16,-2 2-1 16,3 4 1-16,-4 3 0 0,4 3 0 15,0 3 1-15,4-3 0 16,-1-7-1-16,8 4 0 16,-1-3-1-16,4 0 0 15,0-4-2-15,7-2 0 16,4-7-6-16,3-3 1 15,0-3-7-15,0-4 1 16</inkml:trace>
  <inkml:trace contextRef="#ctx0" brushRef="#br2" timeOffset="-36902.703">24673 15058 39 0,'0'25'19'0,"7"19"-18"0,-3-32 30 15,3 1-27-15,0 15 1 16,7 10 2-16,0 9 0 16,4 12-10-16,-1 7 1 15,-2 13 5-15,-5 2 1 16,-3 1-3-16,-7 2 1 16,-3 1-3-16,-8-10 1 15,-7-9-5-15,1-13 0 0,-4-12-9 16,0-16 0-16</inkml:trace>
  <inkml:trace contextRef="#ctx0" brushRef="#br2" timeOffset="-34650.707">25361 11216 31 0,'4'4'15'0,"-1"-4"-11"16,-3 0 15-16,0 3-18 16,-3 3 1-16,-1 3 3 15,-3 16 1-15,0 16-5 16,-3 16 0-16,2 5 4 16,-2 23 0-16,-4 18-1 15,3 23 0-15,4 15-2 16,0 19 1-16,7 25-2 0,-3 13 0 15,6 21 0-15,1 7 0 16,-1 22 0-16,-3-16 0 16,-3 18-1-16,3-5 1 15,-4-19 0-15,8-10 0 16,-4-18-2-16,3-29 0 16,1-18-1-16,3-17 0 15,0-21-4-15,-4-22 1 16,1-9-10-16,3-19 1 15</inkml:trace>
  <inkml:trace contextRef="#ctx0" brushRef="#br2" timeOffset="-18046.184">26702 13110 48 0,'17'0'24'0,"-6"-6"-16"0,-11 6 25 0,0 0-31 16,0 0 1-16,-4 0 1 16,-6 0 0-16,-15 10-5 15,-10-1 0-15,-14 3 3 16,-8 7 1-16,-10 10-2 15,0-1 0-15,4 3-2 16,-5 7 0-16,-2-1-3 16,3 1 1-16,10 0-1 15,8-7 1-15,14-6 0 16,7-3 0-16,10 0 2 16,14-3 0-16,15 0 3 0,14-1 0 15,10-2 1 1,4 3 0-1,35 0 0-15,-14 0 1 16,-14-4-2-16,-15 4 1 16,-16 3-2-16,-15 9 0 15,-11 1-1-15,-7-1 0 16,-6 4-1-16,-8-1 1 16,-7 4-1-16,0-1 1 15,0-5 0-15,1-1 1 16,6 0-1-16,7-2 1 0,8-7 1 15,6-1 0-15,7-2 0 16,12-3 1-16,6-3-1 16,10-4 1-16,12-6-1 15,2-6 1-15,12 0-6 16,6-3 0-16,4-1-11 16,4 1 0-16,-4 0-5 15,-11-1 1-15</inkml:trace>
  <inkml:trace contextRef="#ctx0" brushRef="#br2" timeOffset="-17836.133">26663 13832 46 0,'-4'22'23'0,"-3"-4"-19"0,4-11 37 15,-4 8-40-15,-4 10 0 16,1 7-1-16,-1-4 0 16,-3 10-6-16,3-1 0 15,1 1-8-15,-1-7 0 16</inkml:trace>
  <inkml:trace contextRef="#ctx0" brushRef="#br2" timeOffset="-17310.541">25622 14719 45 0,'-14'35'22'0,"14"-10"-18"16,0-22 33-16,0 3-35 15,0 0 0-15,0-3 2 0,0-3 0 16,7-3-5-16,0-6 1 15,4-4 2-15,6-5 1 16,12-8-2-16,-1 1 1 16,0 0-1-16,0 0 0 15,1 0-1-15,-5 6 0 16,-3 0 1-16,-3 10 0 16,-4 6-1-16,-3 6 1 15,-4 3-1-15,0 10 1 16,0-10-1-16,-4 7 0 15,-3 6 0-15,0 3 1 0,0 3-1 16,0 0 0-16,0 0-2 16,0-3 1-16,0-3-4 15,4-7 0-15,7-6-7 16,3-2 1-16,3-11-6 16,8-5 1-16</inkml:trace>
  <inkml:trace contextRef="#ctx0" brushRef="#br2" timeOffset="-17069.255">26141 14641 55 0,'-4'0'27'0,"4"6"-31"16,0-6 53-16,0 0-47 15,7-3 1-15,4 0 3 0,0 0 0 16,3-1-8-16,10 4 1 16,5-3 1-16,2-3 1 15,-2 0-8-15,-5-1 1 16,-3 1-13-16,-3-6 1 16</inkml:trace>
  <inkml:trace contextRef="#ctx0" brushRef="#br2" timeOffset="-16879.255">26056 14823 52 0,'4'25'26'0,"13"-3"-23"0,-10-22 38 0,4 0-39 16,7-4 0-16,-1 1-1 15,4 3 1-15,4-3-7 16,7 3 0-16,0-3-10 15,6 0 0-15</inkml:trace>
  <inkml:trace contextRef="#ctx0" brushRef="#br2" timeOffset="-16694.365">26691 14650 47 0,'-7'19'23'0,"-11"44"-16"0,15-51 32 16,-1 7-39-16,1 9 0 15,-1 4-8-15,1-4 0 16,-1-6-3-16,-3-7 1 16</inkml:trace>
  <inkml:trace contextRef="#ctx0" brushRef="#br2" timeOffset="-15809.529">26088 12950 44 0,'7'10'22'0,"4"-10"-18"16,-11 0 23-16,0 3-25 15,-4 3 1-15,1 7-1 16,-8-1 1-16,-3-2-4 16,-4-1 0-16,-3-3 2 15,0-2 1-15,-4-8-2 16,4-5 1-16,-4 0-1 16,8-1 0-16,3 1 0 15,3-1 0-15,4 1 0 16,3 0 1-16,8-1-1 15,6 1 0-15,8-1 0 16,3 1 0-16,11 3 0 0,0-1 1 16,-4 4 0-16,0 6 0 15,0 1 0-15,-6 2 0 16,2 0 0-16,1 4 0 16,3-1-1-16,0 7 1 15,4-1-1-15,0-2 0 16,-4-1 1-16,-3-8 0 15,-4-4 0-15,-3-10 0 16,-8 4 0-16,-3-4 1 16,-7-2-1-16,-7-7 0 15,-10-3-2-15,-8-3 0 0,-3 0-11 16,3 3 1-16,-10 3-5 16,3-3 0-16</inkml:trace>
  <inkml:trace contextRef="#ctx0" brushRef="#br2" timeOffset="-15298.991">27287 13032 36 0,'4'-6'18'0,"-1"-1"-9"0,-3 7 26 0,0 4-32 16,-3 5 1-16,-4 0 1 15,-4 1 0-15,-3 5-7 16,-3 7 0-16,-1 10 5 15,-3 5 0-15,0 1-2 16,3 9 0-16,0 6 0 16,8-6 0-16,3 4 0 15,7-4 0-15,3-7-2 16,8-2 1-16,3-13-5 16,3-3 0-16,1-16-10 15,0-9 0-15</inkml:trace>
  <inkml:trace contextRef="#ctx0" brushRef="#br2" timeOffset="-15057.797">27277 13327 52 0,'-4'3'26'0,"8"-3"-26"0,-4 0 40 16,0 0-40-16,7 0 1 16,0 0-1-16,-4 0 1 15,4 0-3-15,11 0 0 0,3 0-9 16,4 0 1-16,3 0-5 16,-3-13 1-16</inkml:trace>
  <inkml:trace contextRef="#ctx0" brushRef="#br2" timeOffset="-14698.226">27697 13154 44 0,'0'13'22'0,"-18"-7"-25"15,14-3 37-15,-3 4-32 16,0 2 0-16,-3 3 0 16,3 4 0-16,-4 0-3 0,4 3 0 15,0-7 2-15,0-2 0 16,3-4-1-16,4 3 0 16,0 1 0-16,7-1 0 15,4 0 0-15,0 1 1 16,3 2-1-16,-4 4 1 15,1 0-1-15,-4 3 1 16,-4 6-2-16,-6-3 0 16,-8-7-3-16,-6 1 0 15,-4 0-9-15,-4-7 1 16,4-6-1-16,-8-3 0 0</inkml:trace>
  <inkml:trace contextRef="#ctx0" brushRef="#br2" timeOffset="-14471.192">27633 13035 40 0,'21'10'20'0,"15"2"-21"16,-26-9 40-16,4 3-36 15,4 1 1-15,0-4 0 16,-1 0 1-16,1-3-8 15,3 0 1-15,4-6 1 16,-1-4 0-16,-2-2-13 16,-5-7 1-16,-3 3-1 0,0-2 0 15</inkml:trace>
  <inkml:trace contextRef="#ctx0" brushRef="#br2" timeOffset="-14143.19">27993 12765 52 0,'11'13'26'0,"-1"34"-33"16,-3-31 54-16,4 9-46 16,3 3 1-16,0 13 0 15,4 6 1-15,-1 12-4 16,1 4 0-16,-8 12 2 16,-2 1 0-16,-12-1-5 15,-3-3 0-15,-4-6-10 16,1-13 1-16,-8-18-3 15,8-10 1-15</inkml:trace>
  <inkml:trace contextRef="#ctx0" brushRef="#br2" timeOffset="-13722.329">28258 12750 42 0,'7'9'21'0,"-7"32"-27"0,0-29 38 16,0 1-32-16,0 0 1 15,0-1 0-15,-4 1 1 0,4-4-3 16,0-3 1-16,0 1 0 15,0-4 1-15,0-3-1 16,4-10 0-16,-1-5-1 16,1-4 1-16,3 0-1 15,0 6 1-15,0-5 0 16,3-1 1-16,1 0 1 16,0 3 0-16,-1 7 0 15,4 6 1-15,-3 9-1 16,-1-3 1-16,-3 13-1 15,1 9 0-15,-1 9-3 16,-4 1 0-16,1-1-6 16,-4-2 0-16,-4-7-7 15,-3-9 1-15</inkml:trace>
  <inkml:trace contextRef="#ctx0" brushRef="#br2" timeOffset="-13331.933">27062 13844 61 0,'21'3'30'0,"21"13"-37"16,-24-16 57-16,6-3-46 15,5-3 0-15,6-4 3 16,18-2 0-16,10-4-9 15,22-9 1-15,10-3 4 16,4-1 1-16,3 7-5 16,-6 4 1-16,-15 11-8 15,-7 11 0-15,-18 11-13 16,-17 1 1-16</inkml:trace>
  <inkml:trace contextRef="#ctx0" brushRef="#br2" timeOffset="-10645.054">27026 14525 39 0,'7'31'19'0,"4"-9"-18"0,-8-16 26 15,1 4-25-15,0 2 0 16,-4-6 3-16,0-2 0 15,0-1-6-15,0 0 1 16,0 3 3-16,0-3 0 16,0-6-1-16,0-3 1 0,3-7-2 15,4-9 1-15,4-3-1 16,3 0 1-16,0 3 0 16,4 3 0-16,-1 1-1 15,1-1 0-15,-1 3 1 16,-2 7 0-16,-1 2-1 15,0 7 1-15,-4 4-1 16,1-4 0-16,-4 3-1 16,0 3 1-16,0 0-1 15,0 7 1-15,0 2-1 16,-3 7 0-16,-4 4-1 16,0-5 1-16,-4 8-2 15,1 5 0-15,3-6-7 16,0-3 0-16,0-9-8 15,0 0 1-15</inkml:trace>
  <inkml:trace contextRef="#ctx0" brushRef="#br2" timeOffset="-10133.148">27714 14151 41 0,'4'16'20'0,"6"3"-13"16,-6-16 29-16,-1 3-34 15,1 4 1-15,-1-1 0 16,1 1 1-16,0 5-5 16,-1 4 0-16,1-3 3 15,-1 12 0-15,-3-9-2 16,0 0 1-16,0-4-1 15,4 1 0-15,-1-7 0 16,4 4 0-16,4 3 1 16,-1 2 0-16,1 1 1 0,0 3 1 15,-4 0 0-15,0 3 1 16,0-3-3-16,-7-3 1 16,0 9-3-16,-11 4 1 15,-3-1-5-15,-7-3 1 16,-7-6-8-16,-1-6 0 15,5-13-5-15,3-9 1 16</inkml:trace>
  <inkml:trace contextRef="#ctx0" brushRef="#br2" timeOffset="-9893.27">27764 14076 49 0,'17'6'24'0,"4"4"-20"16,-14-13 43-16,4-4-45 15,-4 4 0-15,11-3 0 16,6-6 1-16,8-4-5 16,0 0 1-16,3 1-3 15,-3-4 1-15,-4 6-10 16,0 4 0-16,-6-1-4 15,-1 4 1-15</inkml:trace>
  <inkml:trace contextRef="#ctx0" brushRef="#br2" timeOffset="-9517.71">28148 14108 45 0,'0'12'22'0,"4"10"-27"0,-4-19 42 0,0 0-36 16,0 0 0-16,0 1 0 16,0-4 1-16,0-7-3 15,3-2 1-15,1-4 0 16,3 4 1-16,0-4-1 15,0-5 0-15,3-4 0 16,1 0 1-16,3 0-1 16,0 6 1-16,4 0 0 15,0 7 1-15,-1 9-1 16,-3 9 1-16,0 13-1 16,1-9 0-16,-5 6-3 15,1 3 0-15,-4 0-10 16,0 0 0-16,-7-7-2 15,0-2 0-15</inkml:trace>
  <inkml:trace contextRef="#ctx0" brushRef="#br2" timeOffset="-9007.944">28621 13640 38 0,'0'10'19'0,"10"-7"-15"15,-2 3 34-15,-1-3-35 0,3 7 1 16,8-7 2-16,3 0 0 16,4 0-8-16,3 3 0 15,0-6 2-15,0 4 1 16,-3-1-12-16,-4 3 1 15,-10 10-5-15,-8-4 0 16</inkml:trace>
  <inkml:trace contextRef="#ctx0" brushRef="#br2" timeOffset="-8838.44">28589 14007 45 0,'14'28'22'0,"25"-12"-30"15,-21-16 40-15,6 3-38 16,5-3 0-16,2 0-17 16,-6-6 1-16</inkml:trace>
  <inkml:trace contextRef="#ctx0" brushRef="#br2" timeOffset="-7972.465">30300 13314 45 0,'88'-6'22'0,"-42"-50"-16"16,-39 46 36-16,0-2-41 16,-7-1 1-16,-7 0 0 15,-14 7 1-15,-18 6-4 16,-24 10 1-16,-4 5 1 0,-21 4 1 16,-11 6-1-16,-14 3 1 15,14-3-3-15,7 4 1 16,4-1-2-16,11-3 1 15,13 0 0-15,11-6 0 16,11-3 0-16,17-7 0 16,15 0 1-16,13-2 1 15,15 2 1-15,3 1 0 16,18-4 0-16,3 3 0 16,0 1 0-16,-6-1 1 0,-12 10-2 15,-20 6 1-15,-18 9-2 16,-7 13 1-16,-11 7-2 15,-14 2 1-15,-18 4-2 16,1-7 1-16,3-3 1 16,0 0 0-16,4 4 0 15,6-4 0-15,8 0 1 16,7-6 1-16,10 0 1 16,7-3 0-16,15-4 0 15,10-9 0-15,10-2-1 16,8-8 1-16,14-2-2 15,14-7 1-15,7-2-5 16,-4-4 1-16,-6 0-7 16,-1 0 0-16,-7 0-10 15,1 4 0-15</inkml:trace>
  <inkml:trace contextRef="#ctx0" brushRef="#br2" timeOffset="-7745.275">29746 14098 57 0,'7'16'28'0,"-10"28"-34"0,3-32 44 0,-4 4-41 16,1 12 0-16,-4 7-15 15,3-7 1-15,-10 16 13 16,0-7 0-16</inkml:trace>
  <inkml:trace contextRef="#ctx0" brushRef="#br2" timeOffset="-7192.113">28871 14779 37 0,'0'-7'18'0,"7"4"-11"0,-7 3 27 15,0 0-30-15,0 0 0 16,0 3 1-16,0 1 0 16,0 2-7-16,-3 0 0 15,3 3 4-15,-4-2 1 0,4-1-4 16,-3-3 1-16,3 0-1 15,0-3 1-15,0 0-1 16,3-9 1-16,4-4-1 16,4-2 1-16,0-4 0 15,3-3 0-15,-4 0 0 16,1 6 0-16,-1 1 0 16,8 2 1-16,-4 4 0 15,-3 2 0-15,-1 4-1 16,-3 9 1-16,0 10 0 15,-3 3 0-15,0 0-1 16,-4 6 1-16,0-6-2 16,0 0 0-16,3 2-5 15,-3-2 1-15,7-6-9 16,0-4 1-16,4-9-2 16,-1-6 1-16</inkml:trace>
  <inkml:trace contextRef="#ctx0" brushRef="#br2" timeOffset="-6935.373">29203 14700 46 0,'3'13'23'0,"5"-19"-23"0,-5 2 48 0,4 1-46 15,4 0 0-15,3 0 0 16,3-3 1-16,8 3-4 16,0-1 0-16,0 1 0 15,-1 0 0-15,-3 0-12 16,-6 3 1-16,-8-3-4 16,-7 6 1-16</inkml:trace>
  <inkml:trace contextRef="#ctx0" brushRef="#br2" timeOffset="-6741.52">29147 14816 40 0,'3'25'20'0,"11"0"-13"16,-7-21 33-16,4 2-39 0,3 0 1 15,4 0 0 1,6-2 0-16,8 2-5 0,0-6 0 15,-1-10-5-15,1 7 0 16,-7-6-6-16,3-4 0 16</inkml:trace>
  <inkml:trace contextRef="#ctx0" brushRef="#br2" timeOffset="-6558.626">29700 14638 30 0,'-3'21'15'0,"-22"33"-6"0,18-39 20 0,-3 11-27 16,-1 5 1-16,-3 10 0 15,-4-1 0-15,4 4-5 16,3-9 0-16,4-7-8 16,4-9 0-16</inkml:trace>
  <inkml:trace contextRef="#ctx0" brushRef="#br2" timeOffset="-5945.251">29563 12900 38 0,'-7'22'19'0,"3"0"-19"0,4-19 26 0,-3-3-26 16,-4 0 0-16,0 3 0 15,3-3 1-15,-3 4-1 16,3-4 0-16,-3 0 0 16,4-4 0-16,-4-2 0 15,3-3 1-15,1 3-1 16,3-4 0-16,0 1 0 15,3-1 1-15,1 4-1 16,3 3 1-16,3 3 0 16,8 3 0-16,3 3 0 15,0 4 0-15,4-1-1 16,0 1 1-16,0-1 0 16,-1 3 0-16,1-2 1 15,0-1 0-15,-1 1 0 16,1-10 0-16,0-3 0 15,-4-4 0-15,0 1 0 16,-7-7 1-16,-3-2-2 0,-8-4 1 16,-10 0-1-16,-10 0 0 15,-8 4-5-15,-7 8 0 16,0 7-11-16,1 0 1 16</inkml:trace>
  <inkml:trace contextRef="#ctx0" brushRef="#br2" timeOffset="-5149.917">30321 13443 34 0,'-3'9'17'0,"-4"10"-9"16,3-16 19-16,1 3-26 15,-4 4 1-15,0-4 1 16,-1 0 0-16,1 7-3 0,-3 3 0 16,-4 6 3-16,3 6 0 15,1 3-1-15,-1 16 0 16,4 3-1-16,3-9 0 16,1 0-4-16,3-10 0 15,3-6-7-15,4-6 0 16,4-9-4-16,7-7 1 15</inkml:trace>
  <inkml:trace contextRef="#ctx0" brushRef="#br2" timeOffset="-4908.1">30290 13694 46 0,'0'3'23'0,"10"6"-24"15,-3-9 45-15,0-9-43 16,4 6 0-16,-1 3-1 16,4 0 1-16,1 0-4 15,2-3 0-15,-3-1-11 16,0-2 1-16</inkml:trace>
  <inkml:trace contextRef="#ctx0" brushRef="#br2" timeOffset="-4624.407">30596 13515 49 0,'0'12'24'0,"-3"-12"-26"0,3 10 36 0,-4 6-34 16,1 5 1-16,-1 8-1 15,4-1 1-15,0 6-4 16,0 1 0-16,0-4-9 15,4-12 1-15,-4-13-2 16,0-6 0-16</inkml:trace>
  <inkml:trace contextRef="#ctx0" brushRef="#br2" timeOffset="-4368.546">30600 13327 45 0,'3'9'22'0,"19"32"-20"0,-12-29 43 16,4 10-43-16,4-3 0 16,0 6-1-16,3 7 1 15,-7 2-3-15,-7-2 0 16,-4 8 1-16,-3 1 0 15,-7 6-8-15,-7 0 0 16,0-9-7-16,-3-4 1 16</inkml:trace>
  <inkml:trace contextRef="#ctx0" brushRef="#br2" timeOffset="-3903.816">30921 13330 47 0,'0'0'23'0,"0"19"-25"16,0-16 38-16,0 0-37 16,-4 3 1-16,4-3-1 15,0 1 0-15,0-4 1 0,0 0 0 16,0-7-1-16,0-2 0 16,0 3 0-16,4-1 1 15,0-5 0-15,3-1 0 16,0-2 0-16,3 5 1 15,4 1 0-15,4-1 0 16,-4 4 1-16,0 3 0 16,-3 6 1-16,-1 3 0 15,-3 4-1-15,0-4 1 0,-3 7-1 16,0 5 0-16,-4 4-1 16,3 0 0-16,-3-3-5 15,4-3 1-15,-1-4-12 16,-3-12 0-16</inkml:trace>
  <inkml:trace contextRef="#ctx0" brushRef="#br2" timeOffset="-3122.693">31200 13380 45 0,'0'16'22'0,"0"9"-21"16,0-22 29-16,0 3-30 0,-4 4 0 16,4-4-1-16,-3 0 1 15,-1 0 0-15,1 1 0 16,3-1 0-16,0 0 1 15,0 1 0-15,7-1 0 16,3 6 1-16,4 4 0 16,0 3 0-16,4 6 1 15,0-3-1-15,-4 3 1 16,0-3-1-16,-7 0 0 16,-3 6-2-16,-8 7 0 0,-7-7-1 15,-3-3 0-15,-3-3-5 16,-5-13 0-16,5-6-9 15,3-9 1-15,-4-6-1 16,8-7 1-16</inkml:trace>
  <inkml:trace contextRef="#ctx0" brushRef="#br2" timeOffset="-2911.361">31249 13327 45 0,'11'3'22'0,"20"9"-23"16,-24-8 47-16,4-4-45 15,0 0 0-15,3-7-1 16,7 1 1-16,4 0-2 16,3-1 0-16,4-8-5 0,3 2 0 15,-7-2-9-15,-10 2 1 16</inkml:trace>
  <inkml:trace contextRef="#ctx0" brushRef="#br2" timeOffset="-2492.743">31690 13179 49 0,'4'19'24'0,"3"-3"-26"16,-7-13 40-1,0 3-38 1,0 1 1-16,0-1-1 16,0-6 0-16,0 3-1 15,-4-9 1-15,1-1 0 16,3-2 0-16,0-4 0 15,0-2 0-15,0-1 0 16,3-3 0-16,1-3 0 16,-1 0 0-16,4 4 0 15,4 2 1-15,3 6 0 16,4 10 0-16,-1 7 0 16,1-1 0-16,-4 7-1 0,4 12 1 15,-4 9-1-15,0-2 0 16,-4-7-1-16,-3 0 0 15,-3 0-8-15,-4-3 1 16,-7-7-6-16,0 1 0 16</inkml:trace>
  <inkml:trace contextRef="#ctx0" brushRef="#br2" timeOffset="-2087.388">30357 14108 41 0,'-4'12'20'0,"0"-6"-11"0,4-6 31 16,4 4-35-16,3-11 0 16,4 4 6-16,10 0 0 15,11-6-13-15,6 2 1 16,15 1 7-16,14 0 1 15,25-4-4-15,14-5 1 16,-7-4-7-16,-1 6 0 16,-13 7-6-16,-14 6 1 15,-11 3-12-15,-15 0 1 16</inkml:trace>
  <inkml:trace contextRef="#ctx0" brushRef="#br2" timeOffset="-1141.024">30579 14666 34 0,'0'31'17'0,"-7"10"-10"0,7-32 14 16,0 4-20-16,0-1 0 16,0 1 2-16,-4-1 0 15,4-5-3-15,0-4 0 16,0-3 2-16,0 0 0 16,0-10 0-16,4 1 0 15,-1-3-1-15,1-4 0 0,-1 3-1 16,1 1 1-16,-1 2 0 15,1 1 0-15,-1 0-1 16,1-1 1-16,-4 1 0 16,0 2 0-16,0 7 0 15,0 0 1-15,0 4-2 16,0-1 1-16,0 3-1 16,0-3 1-16,0 3-2 15,0 1 1-15,0-1 0 16,0 0 1-16,0 0-2 15,0-2 1-15,0-1 0 16,0-3 0-16,0 0 0 16,0 3 0-16,0-3-1 15,0 3 1-15,0 0 0 16,0-3 0-16,0 0 0 16,0 0 0-16,0 0 0 15,0 0 1-15,0 0-1 0,0 0 0 16,0 0 0-16,0 3 1 15,0 0-1-15,0-3 1 16,0 0-1-16,0 0 0 16,0 0 0-16,0 0 0 15,0 0 0-15,0 4 1 16,0-4-1-16,0 0 1 16,0 0 0-16,0 0 0 15,0 0 0-15,7 0 0 16,4 3 0-16,3 0 1 0,3 0 0 15,5 3 1-15,2 1 0 16,-3-1 0-16,1 3-1 16,-8 4 0-16,-4 2-1 15,-6 4 0-15,-11 3-1 16,-7 3 0-16,-11 0-1 16,0-6 0-16,4 0-2 15,0-3 1-15,3-4-6 16,4-2 1-16,4-7-10 15,-5-10 1-15</inkml:trace>
  <inkml:trace contextRef="#ctx0" brushRef="#br2" timeOffset="-765.081">30596 14518 47 0,'4'7'23'0,"-1"-7"-15"0,-3 0 35 0,8 0-39 16,2 3 0-16,4 0 2 15,7 0 1-15,8-3-9 16,2-3 0-16,5-3 5 16,-1-4 0-16,0 1-6 15,-7-4 1-15,-3 4-12 16,-7-1 1-16,-8 4-5 15,1-3 0-15</inkml:trace>
  <inkml:trace contextRef="#ctx0" brushRef="#br2" timeOffset="-194.645">31136 14333 45 0,'4'16'22'0,"-4"9"-25"16,0-19 36-16,0 4-33 15,0-4 1-15,0 3 0 16,0-2 1-16,0-1-3 15,0-3 0-15,-4 3 0 16,4-6 1-16,0 0 0 16,0-3 0-16,0-9-1 15,0-4 1-15,0-3-1 16,4-3 1-16,-1 0 0 16,1 4 1-16,6-4-1 15,1 6 0-15,3 3 1 16,4 4 0-16,-1 9 0 0,1 3 1 15,0 7-1-15,-4 8 1 16,-4 11-1-16,1-4 0 16,-4 3-3-16,-7 0 0 15,0 0-8-15,-4 1 0 16,-6-11-4-16,3-5 1 16</inkml:trace>
  <inkml:trace contextRef="#ctx0" brushRef="#br2" timeOffset="390.946">30050 14782 36 0,'-4'28'18'0,"4"10"-16"0,4-26 30 16,-4 1-31-16,0 2 1 16,0 1 0-16,0-7 0 15,0-2-3-15,0-4 1 16,0-3 2-16,0-13 1 15,0-12-1-15,3-3 0 16,4 0 0-16,4-4 1 0,-1 1-1 16,8 3 0-1,7 3-1-15,-1 3 0 0,-2 3 0 16,-1 3 0-16,-4 7 1 16,1 6 0-1,-7 22-1 1,-4 9 0-16,-4 3-3 15,-3 10 1-15,0 0-11 16,0-4 1-16,0-5-5 16,-3-7 1-1</inkml:trace>
  <inkml:trace contextRef="#ctx0" brushRef="#br2" timeOffset="1605.925">30865 13885 42 0,'3'6'21'0,"11"-12"-8"0,-7 3 21 0,4 0-31 15,3 0 0-15,7-10 3 16,4-15 1-16,10-10-7 16,0-12 1-16,29-6 5 15,21-13 0-15,24-13-1 16,4-12 0-16,35-6-3 16,7 9 0-16,-17 6-6 15,3 0 0-15,-32 13-5 16,-17 13 0-16,-22 15-11 15,-20 9 0-15</inkml:trace>
  <inkml:trace contextRef="#ctx0" brushRef="#br2" timeOffset="2403.144">30409 14998 47 0,'4'3'23'0,"28"-12"-14"16,-18-1 33-16,14-15-40 15,-3-9 1-15,17-10 4 16,18-9 1-16,32-16-9 15,14-16 0-15,35-31 4 16,28-3 1-16,-10-3-7 16,-11 15 1-16,-21 10-17 15,-25 9 1-15</inkml:trace>
  <inkml:trace contextRef="#ctx0" brushRef="#br2" timeOffset="3753.834">31799 14067 41 0,'18'9'20'0,"14"-15"-16"0,-22 9 21 16,4-3-25-16,1 0 1 15,2-3-1-15,4-3 1 0,1-4-2 16,6 1 1-16,-7-1-7 15,0 4 0-15,-7 3-5 16,-7 3 1-16</inkml:trace>
  <inkml:trace contextRef="#ctx0" brushRef="#br2" timeOffset="3963.264">31715 14268 44 0,'10'3'22'0,"22"-3"-26"15,-18 0 41-15,4 0-38 16,7 3 1-16,-1-3-3 16,4 0 0-16,-3 3-6 0,0 0 1 15,-8-3-4-15,1 3 0 16</inkml:trace>
  <inkml:trace contextRef="#ctx0" brushRef="#br2" timeOffset="4729.274">32794 13521 50 0,'0'6'25'0,"4"7"-29"15,-4-13 49-15,0 3-44 16,-4 3 0-16,-6 10 0 16,-12 0 0-16,-6 3-2 15,-11-4 1-15,-3 4 0 16,0-3 1-16,-4-1-1 0,0-2 0 15,4 0 0-15,-4 2 1 16,14-9-2-16,4 7 1 16,7-4-1-16,7-2 0 15,7 5-1-15,7-2 1 16,7 5-1-16,14 4 1 16,0 0 0-16,4 0 0 15,3 3 1-15,0 0 1 16,-3 3-2-16,-11 6 1 15,-7-6-1-15,-11 10 1 0,-6 12-1 16,-15-7 0-16,-7 8 0 16,1-1 0-16,-1 0 0 15,4-3 1-15,-1-7 0 16,1-6 0-16,4-2 0 16,2-1 1-16,5 0 0 15,3-3 1-15,3-3 1 16,4 0 0-16,7-3 0 15,7 0 1-15,4-4-1 16,-1-2 1-16,4-4-1 16,7 1 0-16,8-4-2 15,2-3 1-15,5 0-2 16,-1-3 1-16,0 0-1 16,-3 3 0-16,3 1-5 15,-6 2 1-15,-8-3-11 16,-4-3 1-16,-3-3-3 0,-3-7 0 15</inkml:trace>
  <inkml:trace contextRef="#ctx0" brushRef="#br2" timeOffset="5000.084">32734 14355 51 0,'4'25'25'0,"-4"19"-34"16,0-34 48-16,0 5-40 15,0 7 1-15,-4 3-1 16,1 1 1-16,-4-5-7 15,0-5 0-15,-4 0-7 16,0-4 1-16</inkml:trace>
  <inkml:trace contextRef="#ctx0" brushRef="#br2" timeOffset="5420.798">33020 13559 24 0,'-4'-3'12'0,"-6"15"-2"0,3-9 12 0,0 7-18 15,-7 5 0-15,-4 1 2 16,0 6 1-16,1 0-9 16,-4 9 1-16,3 7 5 15,0-7 1-15,4 7-2 16,7 3 0-16,0 0-2 15,0-1 1-15,4-8-1 16,3-4 0-16,3-9-3 16,4 0 0-16,4-10-7 15,6 0 0-15,1-9-4 16,0-6 0-16</inkml:trace>
  <inkml:trace contextRef="#ctx0" brushRef="#br2" timeOffset="5661.768">32995 13866 44 0,'4'0'22'0,"6"13"-22"0,-3-13 41 16,1 3-40-16,-1 0 0 15,0 3-1-15,0 0 1 0,0 1-5 16,0-4 1 0,0 3-9-16,0-6 1 0,0 0-3 15,0-6 0-15</inkml:trace>
  <inkml:trace contextRef="#ctx0" brushRef="#br2" timeOffset="6019.507">33211 13669 25 0,'7'9'12'0,"0"13"-12"15,-4-22 20-15,1 6-20 0,-1-3 0 16,-3 0-1-16,0-3 0 16,0 4 1-16,0-4 0 15,0 3 1-15,-3 0 1 16,-1 6 0-16,1 7 0 16,-1 6 2-16,1-3 0 15,-1 6-1-15,1 9 1 16,-1 4-2-16,4 0 0 15,0-7-2-15,0-9 0 16,0 0-10-16,0-3 1 0,0-10-1 16,4-3 0-16</inkml:trace>
  <inkml:trace contextRef="#ctx0" brushRef="#br2" timeOffset="6351.482">33320 13543 34 0,'3'16'17'0,"4"12"-18"16,-7-19 32-16,4 4-28 0,0 3 0 16,-1 2 3-16,1 11 0 15,-1-4-8-15,1 12 1 16,-4-5 4-16,3 2 0 16,-3 4-4-16,0 0 1 15,-3-4-7-15,-1-3 1 16,1-6-7-16,-4-12 0 15</inkml:trace>
  <inkml:trace contextRef="#ctx0" brushRef="#br2" timeOffset="6800.728">33405 13487 30 0,'10'12'15'0,"-3"1"-8"16,-7-10 20-16,0 0-27 16,0-3 1-16,-3 3 1 15,3 3 1-15,-4 1-3 16,1 2 0-16,-1 1 1 15,4-4 1-15,0 0-1 0,4-3 1 16,-4-3-2 0,3-6 0-16,4-7-1 0,0 7 1 15,0 3 0-15,4-3 0 16,-4-7 0-16,4 1 0 16,3 2 0-16,-4 1 0 15,-3 6 0-15,4 3 1 16,-4 3 0-16,0 6 0 15,-4-2-1-15,5 5 0 16,-5 1 0-16,1 5 0 16,-1 1-1-16,-3 3 1 15,-3-3-6-15,-1-6 1 0,1-1-6 16,-1-3 0-16</inkml:trace>
  <inkml:trace contextRef="#ctx0" brushRef="#br2" timeOffset="7163.057">32794 14230 59 0,'0'25'29'0,"25"-12"-32"0,-14-13 56 16,3 0-50-16,7-4 0 15,11-2 1-15,10-3 1 16,11-4-7-16,10-3 0 15,1-5 4-15,-11-1 0 16,-4-4-6-16,-7 11 1 16,-10 2-10-16,-11 7 0 0,-7 6-6 15,-6 3 0-15</inkml:trace>
  <inkml:trace contextRef="#ctx0" brushRef="#br2" timeOffset="7626.026">33009 14484 40 0,'-3'19'20'0,"6"15"-16"0,-3-24 29 16,4 2-30-1,-4 1 0-15,0-1 1 0,0-2 1 16,0 2-7-16,0-6 0 16,0-2 4-16,0-4 1 15,3-7-2-15,1-8 0 16,3-4-1-16,4-3 0 15,3-6 0-15,3 6 1 16,1-7-1-16,7 1 0 16,-1-3 0-16,1 6 1 15,0 6-1-15,-4 10 1 0,0 9 0 16,-3 9 0-16,-4 7 0 16,-4 6 0-16,1 6-1 15,-4 6 1-15,-3 1-2 16,-4-10 1-16,0 0-4 15,-4 0 0-15,1-3-12 16,-8-9 1-16</inkml:trace>
  <inkml:trace contextRef="#ctx0" brushRef="#br2" timeOffset="8376.319">31792 14851 35 0,'11'28'17'0,"-15"19"-14"16,8-38 18-16,-4-2-21 15,3-4 0-15,-3-3 0 0,0 0 1 16,8-6-1-16,-1-4 0 16,0-6 0-16,0-5 1 15,0 2 0-15,7 0 1 16,3 0-1-16,1-3 1 15,0 0 0-15,3 3 1 16,4 7 0-16,-1 2 1 16,-3 7-1-16,-3 6 0 15,-4 7 0-15,0 2 1 16,0 7-2-16,-3 6 0 16,0 3-2-16,-4 1 1 0,0-4-1 15,-4-6 0-15,4-1-2 16,-3-2 1-16,3-3-7 15,0-7 1-15,0 0-7 16,-3-3 0-16</inkml:trace>
  <inkml:trace contextRef="#ctx0" brushRef="#br2" timeOffset="8647.659">32226 14835 47 0,'4'13'23'0,"-1"-20"-18"0,1 1 38 16,-4 6-42-16,3-3 1 15,8 3 0-15,3-3 0 16,4 0-3-16,3 0 0 15,0-7-2-15,0 4 0 16,0 0-13-16,-3-1 1 16,-11 1-1-16,-7 6 1 15</inkml:trace>
  <inkml:trace contextRef="#ctx0" brushRef="#br2" timeOffset="8844.101">32240 14998 43 0,'7'3'21'0,"-3"-3"-19"0,3 0 41 0,4 0-43 15,3-3 1-15,0 3-1 16,3 0 0-16,5-3-6 16,-1-3 0-16,0-4-8 15,7 1 1-15</inkml:trace>
  <inkml:trace contextRef="#ctx0" brushRef="#br2" timeOffset="9068.028">32780 14732 41 0,'-10'28'20'0,"-5"16"-10"0,12-32 29 16,-4 7-37-16,0 12 0 16,-4 1-1-16,1 2 1 15,-1 4-5-15,4 0 1 16,0-4-9-16,0-9 0 16,0-15-4-16,0-14 1 15</inkml:trace>
  <inkml:trace contextRef="#ctx0" brushRef="#br2" timeOffset="9758.002">32533 13283 38 0,'0'16'19'0,"-7"2"-17"0,4-11 33 16,-1 2-35-16,-3 0 1 16,0-2-1-16,-4-1 0 15,1-3 0-15,-8-3 0 16,1-6 0-1,-1-4 1-15,0-2-1 16,8-4 0-16,3-3 0 16,3 4 0-16,4-4 0 15,7 3 0-15,7 4 1 16,0 2 0-16,4 4 0 16,3 6 1-16,7 0-1 15,-3 6 0-15,3 4 0 16,1 5 1-16,-1 1-2 15,0-7 1-15,-3 1-1 16,-4 2 0-16,0 1 0 16,-3-4 0-16,-4 1 0 15,0-4 0-15,-4-3 0 16,1-3 1-16,0-3-1 16,-4 0 1-16,-4-3-1 15,4-7 1-15,-3-3-1 0,-4 1 0 16,-7 2-2-16,-11 7 0 15,-7 3-6-15,-10-3 0 16,-4 6-6-16,4-4 1 16</inkml:trace>
  <inkml:trace contextRef="#ctx0" brushRef="#br2" timeOffset="14878.153">26349 15538 42 0,'0'6'21'0,"11"0"-14"16,-8-6 21-16,-3 3-28 0,0 0 0 16,0 4-1-16,-3-4 1 0,-1 3 0 15,-7 0 0-15,1 4 0 16,-4 2 0-16,-4 4 0 15,-3 3 0-15,7 3 0 16,0 0 1-16,0 0-1 16,0 0 1-16,3-1 0 15,4 5 0-15,0 2-1 16,7-6 0-16,0 0-1 16,7-4 1-16,7 1-4 15,4-3 1-15,6-3-3 16,5-7 1-16,-1 3-2 15,4-6 1-15,3-3 0 16,0-6 1-16,4-3 2 16,-4-7 1-16,-3 0 3 15,0 1 1-15,-8-4 1 16,1 3 0-16,-7 4 2 0,-4-1 0 16,0 1-1-16,-4-1 1 15,1 4-2-15,-4 2 1 16,0 1-1-16,-7 0 0 15,-3-1-1-15,-4 4 1 16,-4 3-2-16,-7 3 0 16,1-6 0-16,-1 6 1 15,0 10-1-15,1 0 0 16,-1 9-1-16,4-7 1 16,3 1-1-16,4-4 0 15,4 1-1-15,6-7 0 0,4 0 1 16,8-6 0-16,2-3-6 15,4-3 1-15,1-3-8 16,-1-7 0-16</inkml:trace>
  <inkml:trace contextRef="#ctx0" brushRef="#br2" timeOffset="15313.198">26765 15650 37 0,'11'32'18'0,"6"2"-14"16,-17-27 26-16,4-1-28 15,3 3 0-15,-3 4 1 16,-4-4 1-16,0 1-5 16,3-4 1-16,1 0 2 0,-1 4 1 15,-3-7-2-15,0 0 0 16,0-3-2-16,7-6 0 15,0-7-1-15,4 7 0 16,3-4 0-16,4-5 0 16,-4-4 0-16,0 0 1 15,0 3 1-15,0 1 0 16,0 2 0-16,0 4 1 16,-3 2-1-16,-4 4 1 0,0 6 0 15,0 10 1-15,0 3-1 16,-3 2 1-16,-1 4 0 15,1 7 0-15,-1-1-1 16,4 0 1-16,-3-3-2 16,-1-6 1-16,1-3-1 15,-1-1 1-15,1-2-7 16,3-4 1-16,0-2-9 16,4-14 1-16</inkml:trace>
  <inkml:trace contextRef="#ctx0" brushRef="#br2" timeOffset="15613.911">27206 15713 39 0,'14'31'19'0,"-10"-5"-15"0,-1-14 26 16,1 7-27-16,-1-3 1 15,1-1 2-15,0 1 1 16,-1-4-8-16,1 1 1 15,-1 0 5-15,1-4 0 16,-1 0-2-16,4-2 1 16,-3-7-3-16,-1-7 1 15,4-5-2-15,4-4 0 16,3 0 0-16,4-9 0 16,3 7-2-16,4 2 0 15,-4 0-4-15,0 7 0 16,0 3-9-16,-3-1 0 15,3 4-1-15,-4 0 0 0</inkml:trace>
  <inkml:trace contextRef="#ctx0" brushRef="#br2" timeOffset="15928.522">27580 15760 38 0,'11'-6'19'0,"6"3"-18"16,-10 3 37-16,1-3-36 15,-1 3 1-15,0 0 1 16,0 0 0-16,0-4-5 15,0 1 1-15,0 3 2 16,-4 3 0-16,-3-3-1 16,-3 0 0-16,-4 0-1 15,-4 0 0-15,-3 0-1 16,0-3 1-16,0 3 1 16,3 7 0-16,1 5-1 15,3 4 1-15,3 6-1 0,4-3 1 16,4-1-1-16,3 1 1 15,3 0-2-15,4 3 1 16,8-6-3-16,-1-1 0 16,0-2-4-16,0-7 1 15,0 0-8-15,0-6 1 16,1-6-1-16,-5-3 1 16</inkml:trace>
  <inkml:trace contextRef="#ctx0" brushRef="#br2" timeOffset="16529.019">27859 15882 26 0,'7'10'13'0,"11"-4"-3"0,-11-3 22 0,0-3-30 16,0 0 1-16,0-3 0 15,0 0 1-15,3 0-5 16,1-3 1-16,0 2 3 16,3-2 0-16,-4 3-1 15,1-3 0-15,-4-1-1 16,4 1 1-16,-4 3-1 15,0-3 0-15,0 6-1 16,0 0 1-16,0 3-1 16,0 3 1-16,0 7-1 15,-4 2 1-15,1 7-1 16,-1 10 1-16,-3 2-1 16,0-6 0-16,0 1-1 15,-3 2 1-15,-4 4 0 0,0-4 0 16,-4 0-1-16,-3-3 1 15,-3-6 0-15,-5-3 0 16,1-3-1-16,0-7 0 16,3-2 0-16,4-7 0 15,4-4 1-15,3-5 0 16,7-3 0-16,7-4 0 16,7 0 1-16,7-3 0 15,7 4-1-15,4-7 1 16,3-3-1-16,4-10 1 15,0 1-1-15,-4 2 0 16,0 1 0-16,-3 3 0 0,-4 3 0 16,-6 6 0-16,-5 3 0 15,-3 7 0-15,-7 2 0 16,-7 7 0-16,0 7 0 16,-3 2 0-16,-1 4 0 15,-3 2 0-15,0 4-1 16,0 6 1-16,4-6-2 15,3 3 1-15,3-6-2 16,4-1 1-16,4-8-5 16,6 2 0-16,1-3-6 15,0-6 0-15</inkml:trace>
  <inkml:trace contextRef="#ctx0" brushRef="#br2" timeOffset="16784.414">28709 15804 14 0,'21'-47'7'0,"-14"34"2"0,-7 7 0 15,-3 0-8-15,-4 3 1 16,-7 6 2-16,-1 0 1 16,-2-3-5-16,-1 6 0 15,-6 1 3-15,2 2 1 16,5 4 0-16,3-1 1 16,3 7 0-16,7-3 1 31,22 15 1-31,7 3 1 15,0 7-1-15,-1-3 0 16,-6-7-2-16,-8 4 0 0,-10-1-8 16,-10 4 0-16,-11-7-12 15,-15-12 0-15</inkml:trace>
  <inkml:trace contextRef="#ctx0" brushRef="#br2" timeOffset="17505.839">29866 15221 38 0,'0'28'19'0,"-14"7"-12"0,11-26 23 16,-8 3-27-16,-3 7 0 16,-7 3 1-16,-4 10 0 15,-10 5-6-15,-4 7 1 16,-3 16 3-16,3 6 1 16,0 12-2-16,7 10 0 15,8-4 0-15,6-8 0 16,7-7-3-16,11-10 0 15,0-5-7-15,7-14 1 16,7-15-6-16,4-6 0 0</inkml:trace>
  <inkml:trace contextRef="#ctx0" brushRef="#br2" timeOffset="17791.917">29866 15597 37 0,'-7'41'18'0,"-11"25"-20"15,15-57 28-15,-4 13-25 16,0 6 0-16,-4 7 0 15,1-4 0-15,-1-3-2 16,1-6 0-16,2-3-1 0,1-6 0 16,4-10-7-16,3-9 0 15,0-7-1-15,3-9 0 16</inkml:trace>
  <inkml:trace contextRef="#ctx0" brushRef="#br2" timeOffset="18017.188">29760 15707 23 0,'11'6'11'0,"10"16"-3"0,-10-22 20 16,-1 3-23-16,4 3 1 0,8 7 5 15,-1 3 1-15,0 6-14 16,0-4 0-16,-3 1 8 16,-8-3 1-16,-3 3-4 15,-7 0 1-15,-10 3-4 16,-8-1 1-16,-7 1-5 15,1-6 0-15,-1-3-7 16,4-4 1-16,7-9-5 16,10 0 0-16</inkml:trace>
  <inkml:trace contextRef="#ctx1" brushRef="#br2" timeOffset="-86368.939">26416 12499 0,'0'0'16</inkml:trace>
  <inkml:trace contextRef="#ctx0" brushRef="#br2" timeOffset="20808.067">30420 15312 38 0,'0'34'19'0,"-11"10"-11"15,8-28 19-15,-8 9-26 16,-6 9 1-16,-8 17-1 15,0-4 0-15,-6 12-2 16,-5 1 0-16,-3 2 2 16,4 7 0-16,3-6-3 15,4-10 1-15,4-9-7 16,2-9 0-16,5-10-4 16,3-9 1-16</inkml:trace>
  <inkml:trace contextRef="#ctx0" brushRef="#br2" timeOffset="21108.364">30551 15748 42 0,'7'3'21'0,"-11"-3"-26"0,4-3 38 0,-7 3-33 15,-4 0 1-15,-6 0-1 16,-4 3 1-16,-1 6-1 16,-6 7 1-16,4 9 0 15,2 0 0-15,5 6 0 16,3 4 1-16,3-1-1 16,11 1 1-16,7-7-4 15,11-6 0-15,10-3-10 16,4-10 1-16,-1-6-2 15,5-9 0-15</inkml:trace>
  <inkml:trace contextRef="#ctx0" brushRef="#br2" timeOffset="21964.042">31126 16046 43 0,'0'18'21'0,"0"-21"-22"0,0 3 43 16,3-6-41-16,4-7 0 15,-3-5 1-15,3-11 0 0,3 1-3 16,12-10 1-16,2-2 1 16,4-1 0-16,1-3-1 15,-1-6 1-15,0 3-1 16,0 12 1-16,-3 1-1 16,-4 15 1-16,-3-3 0 15,-4 10 0-15,-3 2-1 16,-1 13 1-16,-6 7-1 15,-4 8 0-15,0 8 0 16,-4-4 0-16,-3 9-1 16,0 0 1-16,0 7 0 15,-4 9 0-15,1 3-1 16,-1 0 1-16,1 0-2 16,3-6 1-16,-1-6-5 15,1-7 1-15,4-6-10 16,3-12 1-16</inkml:trace>
  <inkml:trace contextRef="#ctx0" brushRef="#br2" timeOffset="22189.233">31150 15942 45 0,'-3'-3'22'0,"17"0"-23"0,-7 3 35 0,4-3-33 16,3 3 1-16,3-4 0 15,4 4 0-15,4 0-7 16,-4 0 0-16,0 0-7 16,1-3 0-16</inkml:trace>
  <inkml:trace contextRef="#ctx0" brushRef="#br2" timeOffset="22821.487">31799 15666 47 0,'-3'22'23'0,"-8"9"-23"15,8-24 35-15,-1 5-34 16,1 4 0-16,-4 12 1 0,0 7 0 15,0 2-3 1,-4 10 1-16,4 0 0 16,0 0 1-16,3-3-5 0,1-9 1 15,-1-4-10-15,1-12 0 16,-1-10-1-16,8-6 0 31</inkml:trace>
  <inkml:trace contextRef="#ctx0" brushRef="#br2" timeOffset="23076.06">32068 15512 35 0,'10'16'17'0,"1"-3"-16"16,-11-7 33-16,0 3-33 15,-4 7 0-15,1 0 1 16,-4 6 0-16,-4 3-2 15,-3-3 0-15,-4 9 2 16,1 10 0-16,2 6 0 16,-2 6 0-16,-1 4-2 15,4-10 0-15,4-7-4 16,2-8 1-16,1-7-9 16,4-6 0-16,3-7-1 15,3-6 0-15</inkml:trace>
  <inkml:trace contextRef="#ctx0" brushRef="#br2" timeOffset="23271.025">31694 15870 36 0,'0'25'18'0,"3"-9"-15"0,-3-13 36 15,7-3-35-15,4 3 0 16,3-3 2-16,7-3 0 15,4 0-9-15,6 0 1 16,-2-4 1-16,2 1 0 0,1 3-13 16,0-3 0-16</inkml:trace>
  <inkml:trace contextRef="#ctx0" brushRef="#br2" timeOffset="23690.577">32576 15619 55 0,'0'13'27'0,"-25"18"-34"16,14-22 44-16,-3 1-38 0,-4-1 0 16,-10 4 1-16,0-7 0 15,0 0 0-15,0 1 1 16,3 2-1-16,4-3 0 16,3 0 1-16,4 1 0 15,7 2 0-15,7 1 0 16,7 5 0-16,7 4 0 15,14 0 0-15,1 0 0 16,2 3-1-16,-2 0 1 16,-1 0-2-16,-11 3 1 0,-6 0-3 15,-11 3 0-15,-7-6-5 16,-4 0 0-16,-13-3-7 16,-1-1 1-16</inkml:trace>
  <inkml:trace contextRef="#ctx0" brushRef="#br2" timeOffset="24276.519">33253 15130 40 0,'17'3'20'0,"1"19"-18"15,-11-16 32-15,0 0-30 16,0 16 0-16,0 13 2 16,0 9 0-16,0 9-8 15,1 4 0-15,-5 12 5 16,-3 6 1-16,-7 9-3 15,-7 11 1-15,-11 2-2 16,-14 0 1-16,-10-3-5 16,0-22 1-16,-8-6-12 0,-3-19 0 15</inkml:trace>
  <inkml:trace contextRef="#ctx0" brushRef="#br0" timeOffset="33703.849">28106 6390 10 0,'39'-18'5'0,"3"-29"1"16,-28 34 6-16,0 7-11 0,-3-7 1 15,-1-6 1-15,-6-3 1 16,-4-6-5-16,-7 3 1 15,-11 3 2-15,-10 3 1 16,-4-9-1-16,-10 0 0 16,-11 3-1-16,0-3 0 15,-7 2-1-15,-7 5 1 16,-7-1 0-16,-11 3 0 16,-6 0-1-1,2 3 0-15,-9 7 0 0,-5-4 1 16,-6 4-1-16,0 0 1 0,-4 5-1 15,-11 4 1-15,-3 0-1 16,-3-6 1-16,3 6-1 16,-7 0 1-16,-4 0-1 15,4 6 0-15,0-6 0 16,-7 0 0-16,-7 0 0 16,10 0 0-1,-91 7 1 1,38 5 0-16,11 1 0 15,15 9 0-15,6 6-1 16,18 6 1-16,7-2 0 16,7 9 0-16,3 6-1 15,4-4 0-15,0 4 0 16,18 4 1-16,3-1-1 16,4 6 1-16,3-6 0 15,-3 4 0-15,7-1 0 0,3 4 0 16,11-4-1-16,3-9 1 15,1 6-1-15,-1 3 1 16,8-3-1-16,6 7 0 16,8-4 1-16,7 0 0 15,6 1 0-15,8-1 1 16,7 0-1-16,7-6 1 16,10 0-1-16,8 0 1 15,10 4-1-15,11-7 0 16,10-4-1-16,11 4 1 0,-4-6-1 15,11-1 1-15,11-5-1 16,6-1 1-16,11-6-1 16,0 0 1-16,-6-3 0 15,6-6 0-15,3 0 0 16,5-7 0-16,9-6-1 16,1-6 1-16,-11 0 0 15,11 0 1-15,3-3-3 16,8-1 1-16,-4-2 0 15,-4-4 0-15,11 4 0 16,3 0 0-16,4-1 0 16,-7 1 0-16,3 2 0 15,8 4 1-15,6 0-1 16,-3 0 1-16,-7 0 0 16,7 6 0-16,4 0-1 15,-1 0 0-15,-10-3 0 0,14 7 0 16,-3 2 0-16,3 0 0 15,-11-2 0-15,12-1 0 16,-8 6 0-16,3-2 1 16,-3-4-1-16,-7-3 0 15,0 4 0-15,0-4 1 16,3-3-1-16,-6-7 0 16,-8-2 0-16,0 0 1 15,-3-7-1-15,-3-6 1 16,2-3-1-16,-16-3 0 15,-1-1 0-15,4-5 1 0,-11 3-1 16,-4-7 0-16,1-9 0 16,-8 3 0-16,-6-12-1 15,-8 2 1-15,-10-2-1 16,-3-1 0-16,-8-8 0 16,-7 8 1-16,-7-6-1 15,-3 1 0-15,-7-1 0 16,-8 0 1-16,-10 0-1 15,-7 7 1-15,-4 0-1 16,-6 2 1-16,-12-2-1 16,-3 9 1-16,-6 0 0 15,-12 0 0-15,1 0-1 16,-1 3 1-16,-10 6 0 16,-10 7 0-1,-1-4 0-15,-7 1 0 0,1 2 0 16,3 4 0-16,-4 3 0 15,-10 9 0-15,-4-2 0 0,-7 2 0 16,11 0 0-16,-8 7 0 16,-6-7 0-16,-4 7 0 15,-3-1 0-15,6 7 0 16,-6 6 1-16,3-3 0 16,-3 0-1-16,6 4 0 15,5-4 0-15,-8 3 0 16,3 0 0-16,-6-3 0 15,6 0 0-15,-2 6 0 0,2 3 0 16,-3-5 1-16,-3-1-1 16,10 0 1-16,-3 6-1 15,3 1 1-15,-3 5-1 16,-1 4 0-16,-3 0-3 16,15 0 1-16,-1 6-11 15,3-3 0-15</inkml:trace>
  <inkml:trace contextRef="#ctx0" brushRef="#br0" timeOffset="36707.115">20059 14964 3 0,'-32'-3'1'0,"-21"-10"1"15,36 7 2-15,-15-1-3 16,-3 1 1-16,-11-3 1 15,-7 2 0-15,0 1-4 16,-11 0 1-16,-6-3 2 16,-4-1 1-16,-7-2-2 15,-8 2 1-15,5 1 0 16,-8 2 0-16,-3 1-1 16,-7-3 0-16,-8 3 0 15,8 6 0-15,-8 3-1 16,-2 3 1-16,-5 0-1 15,4 4 1-15,7 2-1 16,-3 10 1-16,0 0-1 16,-4-3 1-16,7 3 0 0,14 3 0 15,1 6-1-15,-1 4 1 16,-3-1 0-16,6 4 0 16,8 0-1-16,0 2 1 15,11 4-1-15,10 3 0 16,3 3 1-16,1-3 0 15,6-3-1-15,8 3 1 16,3 4-1-16,7-4 1 16,4-4 0-16,7 5 0 15,7-1-1-15,7 3 1 16,7 6-1-16,10 4 1 0,8-4-1 16,7 1 1-16,3-4-1 15,18 3 1-15,10-9 1 16,11-6 0-16,11 0 0 15,3-3 0-15,7-1 0 16,11 1 0-16,3-7 0 16,11 1 1-16,-7-7-2 15,7-3 1-15,3-7-2 16,8-5 1-16,-8-7 0 16,1-3 0-16,6-6-2 15,-3-4 1-15,7-6-1 16,-10-5 1-16,2-5 0 15,1 4 0-15,4 1 0 16,-4-5 0-16,-14-2 0 16,0 0 0-16,-1-3 0 0,-9-1 0 15,-5-2 0 1,-6-7 1-16,-7-6-1 0,-8-3 0 16,-3 3 0-16,-10-3 0 15,-4 6-1-15,-4-3 1 16,-3-3-1-16,-11-4 1 15,-3 4-1-15,-11 0 0 16,-7-3 0-16,-7 2 1 16,-10-2-1-16,-8 3 1 15,-10 0-1-15,0 9 1 16,-11 0 0-16,-10-3 0 0,-11-3-3 16,-4-3 0-16,-6 0-6 15,-11-7 1-15</inkml:trace>
  <inkml:trace contextRef="#ctx0" brushRef="#br0" timeOffset="39033.833">29020 15741 17 0,'56'13'8'0,"0"-13"-5"16,-41-3 9-16,6 0-11 15,-4-1 1-15,12 1 1 16,-5-6 1-16,1-4-4 16,-7-2 0-16,-4-4 3 15,-7-3 1-15,-11 0-2 16,-6 0 1-16,-12-3-1 0,-2 0 1 15,-8-3-1-15,-14-1 0 16,-3-2-2-16,-4 3 1 16,-18 6 0-16,-10 0 0 15,-7 0 0-15,-7 0 0 16,-8 3-1-16,-9 0 0 16,-8-3 0-16,-4-3 1 15,4 7-1-15,-7-1 0 0,-3-3 0 16,-4 0 0-16,7 0 0 15,-11 3 0-15,0 3 0 16,-3 1 0-16,11 5 0 16,-11 4 1-16,7 3-1 15,0 3 0-15,14 6 0 16,-4 7 0-16,8 2 0 16,10-2 1-16,4 6-1 15,-1 9 1-15,12 0-1 16,13 10 0-16,7 6 0 15,4 9 1-15,11 0-1 16,10 7 1-16,7 0 0 16,11-1 0-16,10 4-1 15,11 6 1-15,11 3-1 16,6-3 1-16,12 0-1 16,2 0 1-16,8-6-1 15,14-4 0-15,7 1 0 0,14-4 0 16,14-2-1-16,4-1 1 15,24 10 0-15,7-10 0 16,18-6 0-16,15-3 0 16,13-7 0-16,4-8 0 15,17-4 0-15,25-10 1 16,0-8 0-16,11-10 0 16,-11-10 0-16,0-12 0 15,-6-10-1-15,-23-5 1 16,1-7-1-16,-17 0 0 15,-12-13 0-15,-10-12 0 0,-31-10-1 16,-22-9 1-16,-21-12-4 16,-21-10 0-16,-36-16-7 15,-27-18 0-15</inkml:trace>
  <inkml:trace contextRef="#ctx0" brushRef="#br0" timeOffset="42502.431">17420 17124 27 0,'0'-12'13'0,"0"12"4"0,4-3 14 16,-1-4-26-16,-3 7 1 15,0 0 3-15,11 3 1 16,-4 1-13-16,-4 2 1 15,8 0 8-15,-4 7 0 16,0 5-2-16,0 1 0 16,0 6-2-16,-3 10 1 15,-4 2-2-15,-4 14 0 16,-3 8-1-16,4 10 1 16,-1 0-2-16,-3 3 0 0,0-6-2 15,3-6 1-15,1-10-2 16,3-9 0-16,0-7-6 15,3-9 1-15,5-9-8 16,6-22 1-16</inkml:trace>
  <inkml:trace contextRef="#ctx0" brushRef="#br0" timeOffset="42952.526">18161 17363 36 0,'11'12'18'0,"6"-21"-18"0,-13 2 25 15,3-2-22-15,-4-4 0 16,-3 1 1-16,-3-1 1 16,-4 1-7-16,-4 2 1 15,-6 4 4-15,-8 6 1 16,-3 3-3-16,-4 7 1 16,4 5 0-16,3 7 0 0,-3 0-1 15,0 6 1-15,-1 10-1 16,1 9 0-16,7 10 0 15,7 2 1-15,7-2-1 16,7-4 1-16,3-6-1 16,8-6 1-16,-1-13-2 15,8-9 1-15,14-10-2 16,3-6 0-16,0-6-9 16,1-3 1-16,2-7-6 15,1 1 0-15</inkml:trace>
  <inkml:trace contextRef="#ctx0" brushRef="#br0" timeOffset="43358.578">18655 17397 34 0,'14'0'17'0,"11"-19"-15"0,-22 13 23 15,1-3-22-15,-4-1 0 16,0 1 1-16,-7 2 1 16,-4 4-6-16,-7 3 1 15,-3 3 4-15,-3 4 0 0,-1 5-1 16,0 4 1-16,1 12-1 15,-1 10 1-15,4 3-2 16,7 12 1-16,3 3 0 16,7 4 1-16,4-4 0 15,4-2 0-15,10-10-2 16,18-10 1-16,14-9-2 16,3-12 1-16,4-4-5 15,0-12 0-15,-4-6-13 16,-6-4 0-16,-19 4-2 15,-10 5 0-15</inkml:trace>
  <inkml:trace contextRef="#ctx0" brushRef="#br0" timeOffset="44303.659">18147 17911 30 0,'3'0'15'0,"4"-12"-13"15,-3 5 22-15,0-2-23 16,3-3 1-16,0 2 1 15,0-2 1-15,0-1-4 16,0 1 0-16,0-1 2 16,0 4 1-16,0-4-1 15,4-6 1-15,-4-3 0 16,3-3 0-16,1-6 0 16,-1-4 0-16,1-2 0 0,-4-10 0 15,0 12-1-15,-3 1 0 16,-8-1-2-16,-3 4 1 15,-7 3-1-15,-7 2 1 16,-4 5-1-16,-3-1 0 16,-7 6 0-16,3 0 0 15,4 4-5-15,3 2 1 16,0 1-10-16,8 3 0 16</inkml:trace>
  <inkml:trace contextRef="#ctx0" brushRef="#br0" timeOffset="44860.228">19241 17428 57 0,'0'10'28'0,"0"-7"-27"0,0 0 47 15,3 0-45 1,1 0 1-16,3 0 0 16,0-6 0-16,0 3-9 15,0 0 1-15,0 3-4 16,3-3 0-16,1 0-10 15,0-6 0-15</inkml:trace>
  <inkml:trace contextRef="#ctx0" brushRef="#br0" timeOffset="45066.964">19216 17707 61 0,'10'35'30'0,"8"-22"-40"0,-14-10 52 16,3-3-45-16,0 3 0 15,3-3-18-15,1 0 1 16,-1-6 16-16,5-4 1 16</inkml:trace>
  <inkml:trace contextRef="#ctx0" brushRef="#br0" timeOffset="47110.992">19890 17961 41 0,'-22'13'20'0,"12"9"-14"15,10-19 32-15,-4 3-34 16,4-2 0-16,0 2 2 16,4-3 0-16,3-3-8 15,7-9 1-15,11-4 5 16,14-15 1-16,-1-13-2 15,1-15 0-15,7-7-2 16,10-9 1-16,1 3-1 16,-1 9 1-16,-3 1-1 0,-3 8 0 15,-8 7-2-15,-3 7 1 16,-4 5-2-16,-10 7 0 16,-4 7-1-16,-3 5 1 15,-4 7-2-15,-7 9 0 16,-4 9 0-16,-6 4 0 15,-4 9 1-15,-4 10 1 16,1 5 0-16,-5 17 0 16,1-1 2-16,0 13 0 15,0 0 1-15,3-12 0 0,-3-4 0 16,7-6 0-16,0 0-2 16,4-12 1-16,-1-4-4 15,1-6 0-15,-1-9-6 16,4-13 1-16,0-6-6 15,0-7 1-15</inkml:trace>
  <inkml:trace contextRef="#ctx0" brushRef="#br0" timeOffset="47337.407">20130 17861 45 0,'3'28'22'0,"1"-18"-22"16,-1-10 42-16,8 0-42 0,6 0 1 15,8 0 0-15,3 0 0 16,0-3-3-16,4-4 1 16,3-2-11-16,11-10 1 15,-3 0-3-15,-1-3 0 16</inkml:trace>
  <inkml:trace contextRef="#ctx0" brushRef="#br0" timeOffset="47592.479">20856 17115 47 0,'7'56'23'0,"-17"4"-25"16,3-38 44-16,-4 12-42 16,-7 7 1-16,-3 15-1 15,4 13 1-15,-1 10-2 16,7 9 0-16,-3-13-2 16,4 0 0-16,3-6-6 15,3-12 1-15,4-23-6 16,7-18 0-16</inkml:trace>
  <inkml:trace contextRef="#ctx0" brushRef="#br0" timeOffset="47831.464">21075 17049 51 0,'7'9'25'0,"-3"13"-30"0,-4-6 48 16,0 6-42-16,-4 6 0 16,0 13 1-16,-3 12 0 15,-3 7-3-15,-1 12 1 0,4 13-1 16,4 6 1-16,3 3-6 16,3-19 1-1</inkml:trace>
  <inkml:trace contextRef="#ctx0" brushRef="#br0" timeOffset="48207.77">22370 17297 43 0,'-14'15'21'0,"3"10"-12"0,7-15 15 15,-10 6-21-15,-10 5 0 16,-12 8 1-16,-2 11 0 16,-8 11-6-16,3 5 0 15,-3 4 3-15,1-4 1 16,6-3-6-16,7-6 0 16,7-6-10-16,8-9 1 0,17-20-1 15,10-12 1-15</inkml:trace>
  <inkml:trace contextRef="#ctx0" brushRef="#br0" timeOffset="48417.486">21982 17237 40 0,'3'6'20'0,"8"38"-16"16,-8-28 41-16,4 9-42 15,4 3 0-15,-1 10 0 16,5 6 1-16,2 9-5 15,8 4 0-15,3 2 2 16,0 4 0-16,1 0-6 16,-5-10 0-16,1-6-10 15,-4-6 1-15,-7-10-2 0,-7-6 1 16</inkml:trace>
  <inkml:trace contextRef="#ctx0" brushRef="#br0" timeOffset="49199.197">23139 17566 56 0,'-7'35'28'0,"0"6"-39"15,7-29 60-15,-4 4-47 16,1 3 0-16,-1-4 0 16,0 1 0-16,1 0-4 15,-1-1 1-15,4 1-3 16,0-7 0-16,4-2-10 16,-1-7 0-16,8-13-2 0,3-9 0 15</inkml:trace>
  <inkml:trace contextRef="#ctx0" brushRef="#br0" timeOffset="49403.945">23199 17290 49 0,'14'29'24'0,"7"-7"-26"0,-14-19 47 15,4 0-45-15,-1 3 1 16,4-3-1-16,4 0 0 0,3 1-3 15,0-1 0-15,0 0-10 16,-3-3 1-16,0-3-3 16,3 0 1-16</inkml:trace>
  <inkml:trace contextRef="#ctx0" brushRef="#br0" timeOffset="49738.485">23449 17711 39 0,'7'44'19'0,"4"-26"-20"15,-11-18 34-15,3 0-32 16,-3 0 0-16,7-6 0 16,0-3 0-16,4-10-2 15,0-6 0-15,-1 0 2 0,4-4 0 16,4 4-1-16,0-3 0 15,3 3 1-15,-4-6 1 16,1 9 0-16,3 3 0 16,0 3 1-16,1 7 0 15,-1 12 0-15,-4 3 1 16,1 13-2-16,0 9 1 16,-1 16-2-16,1-3 1 15,0 0-3-15,-1-4 0 16,1-2-6-16,-4-7 1 0,0-9-9 15,-7-10 0-15</inkml:trace>
  <inkml:trace contextRef="#ctx0" brushRef="#br0" timeOffset="50924.61">25287 16924 56 0,'0'12'28'0,"-7"-6"-31"16,4-3 48-16,-1 7-45 15,-3-1 0-15,0 4 0 16,-4 6 1-16,-3-4-1 0,0 7 0 15,-4 0 0-15,4-3 1 16,0 0-1-16,4 0 1 16,3-1 0-16,3-2 0 15,4-3-1-15,7-1 1 16,7 1 0-16,7-1 0 16,8 1 0-16,-1-1 0 15,0 1-1-15,-3 0 1 16,-4 2-2-16,-7 1 1 15,-7 6-2-15,-10 0 1 16,-40 6-4 0,1-3 0-16,7-3-5 15,3-6 0-15,7-13-6 16,-3-3 0-16</inkml:trace>
  <inkml:trace contextRef="#ctx0" brushRef="#br0" timeOffset="51781.471">25153 16889 48 0,'0'9'24'0,"7"-12"-23"0,-3 0 42 0,3 3-40 16,3-6 0-16,1 3 3 16,7-4 1-16,3 7-8 15,3 0 0-15,5-3 5 16,9 6 1-16,8-6-3 15,7-6 1-15,0-4-5 16,-11 1 0-16,-3-4-6 16,-7 4 0-16,-7-1-11 15,-15 4 1-15</inkml:trace>
  <inkml:trace contextRef="#ctx0" brushRef="#br0" timeOffset="52097.057">24656 17049 52 0,'-7'13'26'0,"3"-17"-24"0,4 4 40 16,0 0-39-16,0 0 1 0,7 0 2 15,4-3 1-15,3 3-9 16,3 0 0-16,5-3 4 16,2 0 1-16,-3 3-10 15,1 0 0-15,-5-3-12 16,1 0 1-16</inkml:trace>
  <inkml:trace contextRef="#ctx0" brushRef="#br0" timeOffset="53056.211">25728 17011 54 0,'0'16'27'0,"-18"-7"-33"16,15-2 46-16,-1 2-40 16,-3-3 1-16,0 4-1 15,0-1 0-15,0 4 0 16,0-4 0-16,4 1 0 16,-1-1 1-16,1 3-1 15,3-2 1-15,7 2-1 16,7 4 1-16,3 0 0 15,5 3 0-15,-1-1-1 16,0 1 0-16,-4-3 0 16,-6 0 0-16,-11 6-4 15,-11-4 1-15,-6 1-5 0,-8-3 1 16,0-4-8-16,1-8 0 16</inkml:trace>
  <inkml:trace contextRef="#ctx0" brushRef="#br0" timeOffset="53297.829">25753 16961 63 0,'17'19'31'0,"8"-22"-42"15,-7 0 60-15,3-7-49 16,14-2 0-16,11-4 0 16,14 0 1-16,-11-6-6 15,1-3 0-15,-4 3-11 16,-8-6 0-16</inkml:trace>
  <inkml:trace contextRef="#ctx0" brushRef="#br0" timeOffset="55758.534">24589 16638 41 0,'3'0'20'0,"-3"6"-11"0,0-6 20 16,-3 0-26-16,-1 0 0 15,-3 0 1-15,0 4 1 16,-4-4-7-16,-3 0 0 16,-3 0 4-16,-1-4 1 15,-3-2-2-15,0 0 0 16,-4 0-1-16,7-1 1 16,1 4 0-16,3 3 1 15,-1 0-1-15,1 3 0 0,4 0 0 16,3 1 1-16,0-1-2 15,0 3 0-15,0 7-1 16,0 5 1-16,3 11-1 16,-3-1 0-16,0 0-1 15,0 7 1-15,0 8 0 16,-4 4 1-16,1 13-1 16,-1 6 1-16,0 3 0 15,1 3 0-15,-1-6 0 16,4 0 0-16,-3 0 0 15,3-7 0-15,0-6 0 16,3 1 1-16,0-10 0 16,4-4 1-16,0-8 0 15,0-4 0-15,4-3 1 16,0-9 0-16,6-4-1 16,4 1 1-16,4-7-1 15,7 0 0-15,3 1-1 0,4-4 0 16,-1-3-1-16,-3-3 1 15,1 3-6-15,-5-3 0 16,-2 3-13-16,-8-10 1 16</inkml:trace>
  <inkml:trace contextRef="#ctx0" brushRef="#br0" timeOffset="57080.274">26233 16466 18 0,'-4'9'9'0,"1"-15"9"16,-1 6-8-16,4 0-6 16,0 3 1-16,0 0 2 15,-4 3 1-15,4-2-10 16,0-1 1-16,-3 3 6 16,3 0 0-16,-4-3-1 15,4 4 0-15,-3-1-1 16,6-3 1-16,1 0-1 0,-1 3 1 15,1 1-1-15,0 2 1 16,6 10-1-16,4 3 0 16,0 6 0-16,0 13 0 15,4 6-1-15,-4-6 0 16,-3 6-1-16,-4 0 1 16,-4 6-2-16,-3 3 0 15,-7 4-1-15,-3-7 1 31,-19 26-1-31,1-10 0 16,-3-10 0-16,-5-2 0 0,4-13 0 16,1-7 1-16,3-5-1 15,3-7 1-15,4-6 0 16,3-7 0-16,4 1-3 16,7-10 0-16,3-6-13 15,8-10 1-15</inkml:trace>
  <inkml:trace contextRef="#ctx0" brushRef="#br0" timeOffset="59272.524">25425 17419 36 0,'0'6'18'0,"3"-6"-11"0,-3 0 25 16,4 3-28-16,-1 4 1 16,1 5 2-16,-1 7 1 15,1 3-11-15,-4 6 1 16,-4 4 5-16,-6 2 1 15,-4 4-3-15,-8-7 0 16,1-3-6-16,4-6 0 16,-1-6-11-16,0-4 1 15</inkml:trace>
  <inkml:trace contextRef="#ctx0" brushRef="#br1" timeOffset="65728.602">24532 16450 6 0,'4'-9'3'0,"-8"2"2"0,4 7 4 16,0-6-6-16,0 6 1 15,0-3 1-15,0-3 1 16,-3-1-8-16,-1 4 0 16,-3 0 5-16,0 0 0 15,0 0-1-15,-4 0 0 16,4 0-1-16,-3-1 0 16,-1 1 0-16,-3-3 0 0,-4 3 0 15,4 0 1-15,0 0-1 16,0-4 1-16,0 7-1 15,0 0 0-15,0 3-1 16,0 1 1-16,0 2-1 16,-1 3 1-16,1-2-1 15,0-1 1-15,4 0-1 16,-8 4 0-16,4 2 1 16,-4 1 0-16,1-1-1 15,2 4 1-15,1 3-1 16,0 3 1-16,0 0 0 15,4 0 0-15,-5-4-1 16,5 4 0-16,-1 0 0 16,-3 0 0-16,4 0 0 15,-1 6 1-15,0-6-1 0,1 3 0 16,3 0 0-16,0-6 1 16,0 0-1-16,0 0 1 15,3 6-1-15,1 0 1 16,-5 0 0-16,5 3 0 15,-1-3 0-15,1 4 0 16,-1 2-1-16,4 0 1 16,-3 1 0-16,3-1 1 15,0-3-2-15,0 1 1 16,0-4 0-16,0 0 0 16,0 0-1-16,0 0 1 0,0 3-1 15,0-3 1-15,0-3-1 16,3-6 1-16,-3 3-1 15,4-4 1-15,-4 1 0 16,0 3 0-16,0 0-1 16,0-1 1-16,0 4-1 15,0-3 1-15,0 0-1 16,0 0 0-16,3 3 0 16,-3-3 1-16,4 6 0 15,3-3 0-15,0-7-1 16,0 7 1-16,4 0 0 15,-1-3 0-15,1 3-1 16,3 0 1-16,-3-3 0 16,3 3 0-16,0 0-1 15,0-3 1-15,-4-1 0 16,5 1 0-16,-1 0 0 0,-4-3 1 16,4-1-2-16,1-2 1 15,-1-1-1-15,0-2 1 16,0-1 0-16,3-3 0 15,1 1-1-15,0-1 1 16,-1-6-1-16,1 3 1 16,3-3-1-16,0 3 1 15,4 0-1-15,-4-6 1 16,0 3-1-16,4-6 0 16,-7 0 0-16,-4-4 1 15,0-2-1-15,0-1 0 0,0-2-1 16,0-4 1-16,0 0 0 15,-3-6 0-15,0-3-1 16,-1-10 1-16,-3-9 0 16,0 3 0-16,-3-6 0 15,-1 3 1-15,1-6-1 16,-1 2 0-16,1-2 0 16,-1 0 1-16,1-4 0 15,-4-2 0-15,0 2-1 16,0 1 0-16,0-1 0 15,0 7 0-15,-4-3 0 16,4-7 1-16,-3 4-1 16,-4-1 0-16,-4 1 0 15,1-4 0-15,-4 1 0 0,3 6 1 16,0-1-1-16,1 7 1 16,-4 10-3-16,0 5 0 15,-4 4-8-15,-3 0 1 16,0 0-6-16,-8 2 0 15</inkml:trace>
  <inkml:trace contextRef="#ctx0" brushRef="#br1" timeOffset="66434.615">22864 16375 41 0,'3'44'20'0,"4"-10"-25"15,-3-24 34-15,-1 2-29 16,1 7 1-16,-4 6-1 16,0-3 1-16,0-3-2 15,0-4 1-15,0-5-6 16,0 2 0-16,0-12-5 16,-7-9 1-16</inkml:trace>
  <inkml:trace contextRef="#ctx0" brushRef="#br1" timeOffset="66651.865">22832 16224 41 0,'10'25'20'0,"1"-6"-21"0,-8-16 36 0,1 0-35 16,0 1 1-16,-1-4-2 15,1 0 0-15,-1 0-3 16,1 0 0-16,-4 0-8 16,7-10 1-16</inkml:trace>
  <inkml:trace contextRef="#ctx0" brushRef="#br1" timeOffset="66989.188">22931 16403 36 0,'10'41'18'0,"8"-10"-16"15,-15-28 27-15,1 4-28 16,-1-1 0-16,1-3 1 16,3 3 0-16,-4-6-3 0,5-3 0 15,-1-3 1-15,3-4 1 16,-3-2-2-16,4-1 1 15,-4-2-1-15,3-4 0 16,-2 3 0-16,2 4 1 16,4-1 0-16,-3 7 0 15,-1 6 1-15,1 0 0 16,0 3-1-16,-1 6 1 16,1 1 0-16,-4 2 0 15,0-2-1-15,0 2 0 16,-4-2-5-16,4-1 1 0,1-3-7 15,-1-6 0 1</inkml:trace>
  <inkml:trace contextRef="#ctx0" brushRef="#br1" timeOffset="67290.152">23410 16256 36 0,'4'9'18'0,"-1"-3"-17"16,-3-6 27-16,0 3-27 16,-3 1 1-16,-1 2 0 15,-3 0 1-15,-3-3-4 16,-1 0 1-16,-3 7 2 16,0-1 0-16,0 4 0 0,3 2 0 15,1 7-1-15,3 7 1 16,3-1-1-16,4-3 0 15,7 0-1-15,4-3 1 16,-1-3-4-16,4-13 1 16,0-3-7-16,1-9 0 15,-1-10-4-15,0-9 0 16</inkml:trace>
  <inkml:trace contextRef="#ctx0" brushRef="#br1" timeOffset="67545.264">23470 15920 47 0,'11'25'23'0,"-8"32"-25"16,-3-42 44-16,4 1-41 15,-4 3 0-15,3 6 0 16,-3 9 1-16,4 4-3 15,0-4 1-15,-1 4-1 16,4-3 1-16,0-1-4 16,0-3 0-16,0-5-5 15,0-11 0-15,0-5-6 16,8-14 1-16</inkml:trace>
  <inkml:trace contextRef="#ctx0" brushRef="#br1" timeOffset="67784.956">23657 16321 35 0,'4'13'17'0,"3"12"-14"0,-4-19 28 15,1 4-29-15,-4-4 0 16,3 7 1-16,-3-4 0 16,0 4-4-16,4-1 1 15,0 1 2-15,-1-1 0 16,1-2-2-16,3-4 1 15,0-3-1-15,3-3 1 0,1-6-3 16,3-7 1-16,0-6-4 16,4-6 1-16,-1-3-8 15,-3-6 0-15</inkml:trace>
  <inkml:trace contextRef="#ctx0" brushRef="#br1" timeOffset="68535.103">23978 15911 44 0,'4'25'22'0,"-1"12"-27"15,1-24 37-15,-4 3-32 0,0 2 0 16,0 1 0-16,3 6 0 16,-3 7 0-16,0-1 0 15,4-3 0-15,-4-3 0 16,3 0 0-16,-3-6 0 16,0-3 1-16,0-4 0 15,0-2-1-15,0-1 1 16,0-6 0-16,0 1 0 15,0-4-1-15,0-7 0 16,0-2-1-16,0-4 1 0,0 1 0 16,0-1 0-16,0 1-1 15,0-1 0-15,-3 4 0 16,-1-1 0-16,1 4 0 16,-1 3 0-16,-3 3 0 15,0 3 0-15,0 3 1 16,4 4 0-16,-1 2 0 15,1 1 1-15,3 3 0 16,0-4 0-16,0 7 0 16,3 0 0-16,1 0 1 15,3-4 0-15,0 1 0 16,-4-4 0-16,4-2 0 16,7-7 1-16,8-3-1 15,2-9 0-15,5-1-1 16,-1-2 0-16,0-4-1 15,-3-6 0-15,-4-3 0 0,-3-3 0 16,-1-4-1-16,-6 10 1 16,-4 0-2-16,-4 4 1 15,-3 2-1-15,-3 6 1 16,-1 4 0-16,-3 0 0 16,-7 9 0-16,4 6 1 15,-1 7 0-15,0 6 0 16,1 3 1-16,6 3 0 15,4-2-1-15,4-1 1 16,3 3-1-16,3-6 1 16,1-7-5-16,0-2 1 0,-1-4-11 15,1-12 1-15</inkml:trace>
  <inkml:trace contextRef="#ctx0" brushRef="#br1" timeOffset="68941.868">23216 16864 45 0,'-7'0'22'0,"14"0"-15"0,-7 0 34 15,0 0-37-15,0 0 1 16,7 0 0-16,4 3 1 16,3-6-9-16,4 3 1 0,-1 0 4 15,1 0 0-15,0 0-11 16,-1 0 0-16,-3-9-8 16,-7-1 0-16</inkml:trace>
  <inkml:trace contextRef="#ctx0" brushRef="#br1" timeOffset="69270.692">23534 16782 49 0,'-4'22'24'0,"4"-15"-27"15,0-7 38-15,0 3-35 16,0 0 0-16,-3-3 0 0,-4 3 0 16,3 0 0-16,1 0 0 15,-4 0 0-15,3 1 0 16,4 2 1-16,4-3 0 16,3 3 0-16,0 1 0 15,3 5 0-15,-3-3 0 16,0 1-1-16,-3-1 1 15,-4 1-4-15,0 2 1 16,-7-2-5-16,-4-4 1 16,-3 0-8-16,0-6 0 0</inkml:trace>
  <inkml:trace contextRef="#ctx0" brushRef="#br1" timeOffset="69485.748">23509 16695 59 0,'14'15'29'0,"18"-12"-34"16,-18-3 54-16,7-3-50 16,7-3 1-16,15-7 0 15,-1-2 0-15,4-4-8 16,-7-3 0-16,-11-9-8 15,-10 2 0-15</inkml:trace>
  <inkml:trace contextRef="#ctx0" brushRef="#br1" timeOffset="71042.337">26363 16519 12 0,'0'-13'6'0,"-14"-8"4"0,14 14 7 0,-4 1-14 16,-3 0 0-16,-3-1 3 15,-4 1 0-15,0-3-7 16,-4 2 0-16,0 1 6 16,4 0 0-16,0 0-2 15,4-1 1-15,-5 4-1 16,1 0 0-16,0 3-1 16,-3 3 0-16,-1 4-1 15,0 2 1-15,1 0-2 16,-1 4 1-16,0 3-1 15,1 2 0-15,-4 11 1 16,-1 2 0-16,1 3-1 16,-3 7 0-16,-1 3 0 15,4 0 1-15,-1-3-1 0,-2 6 1 16,-1 0-1-16,4 0 0 16,0 6 0-16,3 7 0 15,4-7 0-15,0 0 1 16,3-2-1-16,1-1 0 15,6-9 0-15,1 2 0 16,3-5 1-16,0 0 0 16,7-1 0-16,0-2 0 15,3-4 1-15,4-3 0 16,1-3-1-16,-1 4 1 16,0 2-1-16,3-6 0 15,1 0 0-15,3-3 0 0,4 0-1 16,3-9 1-16,7-4-1 15,-3-6 1-15,0 0-1 16,0-3 0-16,-4-6 0 16,-7-6 0-16,4-1-1 15,-4-6 1-15,4-6 0 16,-1-3 0-16,5-13 0 16,2 0 1-16,-2-12-1 15,-1-10 1-15,-4-21 0 16,-2-14 0-16,-8 7-1 15,-4-9 1-15,-3-6 0 16,-3 2 0-16,-8 1-1 16,-3 5 0-16,0 4-5 15,-3 6 1-15,-8 10-11 16,-3 0 1-16</inkml:trace>
  <inkml:trace contextRef="#ctx0" brushRef="#br1" timeOffset="72408.699">26871 17049 39 0,'-14'38'19'0,"3"5"-13"16,11-30 23-16,-3 3-27 15,-1-1 1-15,1-2-1 16,-1-4 1-16,1 1-5 16,-1-7 1-16,1-3 3 0,6-6 0 15,4-7-1-15,4-6 0 16,-1-3 0-16,5-3 0 15,2 0 0-15,1 3 0 16,-1 3-1-16,5 1 0 16,-1 2 0-16,-4 0 0 15,-2 7 0-15,-1 6 0 16,-4 3 0-16,-3 6 0 16,0 3 0-16,-3 7 1 15,-4 6-1-15,-4 3 0 16,1 3-1-16,-1-3 1 0,1 0 0 15,-1-3 0-15,1-3-2 16,3 0 0 0,14-3-12-1,7-10 1-15</inkml:trace>
  <inkml:trace contextRef="#ctx0" brushRef="#br1" timeOffset="72679.618">27284 17152 30 0,'3'-12'15'0,"11"-10"-3"0,-10 16 12 0,0-1-22 16,-4 7 0-16,0-6 0 15,0 0 0-15,0 3-3 16,-4 0 1-16,-3 3 1 16,-4 3 1-16,-3 0-1 0,0 6 0 15,-3 4 0-15,-1-1 0 16,4 4 0-16,0 0 1 15,3 3-1-15,4-1 1 16,3 1-1-16,8-3 0 16,3-4-1-16,7-5 0 15,0-7-4-15,4-3 1 16,-4-7-10-16,4-12 0 16</inkml:trace>
  <inkml:trace contextRef="#ctx0" brushRef="#br1" timeOffset="72934.035">27559 16579 49 0,'-7'40'24'0,"-11"1"-25"16,11-25 40-16,0 15-39 15,-7 4 1-15,-7 2 0 16,0 13 1-16,0 4-3 16,6-1 1-16,5 0-3 15,3-6 1-15,3-12-10 16,4-13 0-16,0-22-3 16,0-10 1-16</inkml:trace>
  <inkml:trace contextRef="#ctx0" brushRef="#br1" timeOffset="73116.457">27256 16898 60 0,'3'19'30'0,"11"9"-40"0,-10-24 62 16,6-1-52-16,8-3 0 15,14-3 0-15,10-1 0 16,7 1-6-16,4-6 1 0,-3 0-12 15,-4-7 1-15</inkml:trace>
  <inkml:trace contextRef="#ctx0" brushRef="#br1" timeOffset="73475.296">27933 17146 58 0,'3'22'29'0,"1"6"-32"0,-4-21 46 15,0 2-43-15,0-3 0 16,0 4 0-16,4-4 0 16,-4 0-5-16,3-3 1 15,4-3-11-15,7-9 0 16,-3-7-1-16,-1-9 1 15</inkml:trace>
  <inkml:trace contextRef="#ctx0" brushRef="#br1" timeOffset="73675.325">27968 16911 43 0,'0'31'21'0,"11"-12"-19"16,-11-19 41-16,0 0-42 15,3 0 0-15,-3 0 0 16,7 0 1-16,-3 0-5 16,3 0 0-16,4-3-6 15,-1 0 1-15,4-7-6 16,0 4 0-16</inkml:trace>
  <inkml:trace contextRef="#ctx0" brushRef="#br1" timeOffset="74029.976">28120 17093 30 0,'0'41'15'0,"3"-7"-8"0,1-31 22 16,0 7-28-16,-1-4 0 16,1 0 2-16,-1-3 0 15,1 0-4-15,3-3 0 16,0-6 2-16,3-3 1 15,-3-4-2-15,4-2 1 0,0-4-2 16,3 0 0-16,-4 0 0 16,1 7 0-16,3 2 0 15,-3 4 0-15,-1 6 1 16,1 3 0-16,-1 6 1 16,1 7 0-16,-4 3 1 15,0 0 0-15,0 0 0 16,-3-1 1-16,-1 1-1 15,4 0 1-15,0-3-3 16,0-4 1-16,0-5-6 16,0-4 1-16,0-3-10 15,4-7 1-15</inkml:trace>
  <inkml:trace contextRef="#ctx0" brushRef="#br1" timeOffset="74299.351">28653 17027 39 0,'7'16'19'0,"0"-13"-17"0,-7-3 29 15,0 0-31-15,-7 0 0 16,0 3 2-16,-7 3 0 16,-4 1-2-16,-3 2 1 15,-4 3 1-15,0 4 0 16,1 6 0-16,2 0 1 15,5 3-1-15,3 0 0 16,7 3-2-16,7-2 1 16,7-5-4-16,10 1 1 0,8-9-6 15,0-10 1-15,6-12-7 16,5-13 0-16</inkml:trace>
  <inkml:trace contextRef="#ctx0" brushRef="#br1" timeOffset="74540.578">28833 16585 48 0,'0'56'24'0,"-11"35"-26"15,7-66 44-15,1 4-42 16,-4 8 1-16,3 7-1 15,1 6 1-15,3 7-2 0,0-4 1 16,3-9-2-16,4-6 0 16,4-7-5-16,-4-9 0 15,4-10-8-15,3-8 1 16</inkml:trace>
  <inkml:trace contextRef="#ctx0" brushRef="#br1" timeOffset="74796.33">29012 17055 38 0,'0'22'19'0,"-3"10"-18"0,3-23 30 16,-4 7-30-16,4-1 1 0,-3 1 3 16,-1 3 0-16,1 0-5 15,3-4 0-15,3 1 4 16,4-3 0-16,4-4-1 15,3-3 0-15,7-6-2 16,0-6 0-16,1-3-2 16,2-4 0-16,-3-6-7 15,1-6 1-15,-1-9-8 16,3-1 0-16</inkml:trace>
  <inkml:trace contextRef="#ctx0" brushRef="#br1" timeOffset="75606.302">29559 16513 42 0,'11'47'21'0,"-8"6"-20"16,-3-37 32-16,-3 9-33 16,-1 12 1-16,1-2 0 15,-4 9 1-15,0 3-2 16,3 0 1-16,4-3 1 16,0 0 1-16,4-7-1 15,-4-8 0-15,3-7 0 16,-3-7 0-16,0-2-2 15,0-7 1-15,0-6-2 16,-3 0 1-16,-4-6-1 0,0-4 1 16,0 1-2-1,-1 0 0-15,1 2 0 0,0 7 1 16,-3 3 0-16,-1 7 0 16,1 2 0-16,-1 10 0 15,0 3 1-15,4 0 0 16,4 1 0-16,-1-1 1 15,4 0-1-15,7-3 1 16,0 0 0-16,8-4 0 16,-1-2-1-16,10-6 1 15,12-4 0-15,2-6 0 0,1-6-1 16,0-10 0 0,3-19 0-1,-10 1 0-15,-11-1-1 16,-7 4 1-16,-7 6-2 15,-7 6 0-15,-3 7 0 16,-4 8 1-16,0 8 0 16,-4 8 0-16,-3 10 1 15,4 0 0-15,2 3 1 16,5 3 1-16,3 1-1 16,3-1 0-16,8-3-2 15,3 0 1-15,7-9-7 16,8-4 1-16,2-9-7 15,1-12 0-15</inkml:trace>
  <inkml:trace contextRef="#ctx0" brushRef="#br1" timeOffset="75981.679">30582 16666 44 0,'-3'16'22'0,"-15"12"-21"0,11-21 36 16,-3 5-37-16,-5 4 1 0,-2-1 0 16,-4 4 0-16,-1 0-1 15,-2-3 0-15,6-4 1 16,4-2 0-16,7 2 0 15,7 4 0-15,7 3 0 16,7 3 0-16,7 0 0 16,4 6 0-16,-4 3-1 15,-3 1 0-15,-4 2-1 16,-7 1 0-16,-7-7 0 16,-7-3 0-16,-4-3-4 15,-3-10 1-15,-3-2-8 16,-5-10 0-16,8-16-1 15,4-9 0-15</inkml:trace>
  <inkml:trace contextRef="#ctx0" brushRef="#br1" timeOffset="76195.553">30406 16726 48 0,'35'22'24'0,"22"-13"-23"0,-40-12 48 15,4 0-48-15,18-3 0 16,11-4 0-16,3 1 1 16,-1-4-4-16,-2 4 1 15,-8 0-6-15,-7 5 1 16,-6-5-10-16,-8 15 1 0</inkml:trace>
  <inkml:trace contextRef="#ctx0" brushRef="#br1" timeOffset="76412.736">30900 17353 65 0,'21'16'32'0,"4"-16"-45"16,-18 0 57-16,0-3-64 16,-7 0 1-16,-7-7-13 15,0 1 1-15</inkml:trace>
  <inkml:trace contextRef="#ctx0" brushRef="#br1" timeOffset="87287.736">1686 12853 12 0,'7'-9'6'0,"4"6"1"0,-11 3 7 0,3 0-12 16,5 0 0-16,-8 0 2 15,3 3 1-15,4 0-6 16,-7-3 0-16,4 3 4 15,3 0 1-15,3 0-1 16,-3 1 0-16,-3-1-1 16,3 0 1-16,3 0-1 15,-10 0 1-15,11 0-2 16,-11 3 1-16,4-2-1 16,3-1 0-16,-7 0 0 15,3 0 1-15,4 3-1 16,4 1 0-16,-4-1 0 15,-4 0 0-15,4 0 0 16,4 1 0-16,-7-4-1 16,3 3 1-16,3 10-1 15,-3-4 1-15,-3 4-1 16,3 0 1-16,3-1-1 0,-6 1 1 16,3-3 1-16,-7-4 0 15,11-6 0-15,-4-3 1 16,3-6 0-16,-6-13 0 15,17-15-1-15,7-17 1 16,0-27-2-16,22-35 0 16,3-28-7-16,14-38 0 15,3-28-8-15,11-47 0 16</inkml:trace>
  <inkml:trace contextRef="#ctx0" brushRef="#br1" timeOffset="90635.175">13653 13869 11 0,'10'7'5'0,"-10"-4"4"0,4-3 5 0,-4 0-12 16,3 0 0-16,4 0 1 16,0 0 0-16,-3 3-4 15,-4 0 1-15,3 3 2 16,-3 4 0-16,4-1-1 15,-1 7 1-15,1 3-1 16,-4 2 0-16,0 1 1 16,0-3 0-16,0 0-1 15,3 0 1-15,-3 0 0 16,4-4 1-16,-4-2 0 16,7-4 1-16,4-15 0 15,3-10 0-15,3-28 0 16,8-25 1-16,14-31-2 15,7-28 1-15,3-48-6 0,18-18 0 16,21-42-10-16,18-36 0 16</inkml:trace>
  <inkml:trace contextRef="#ctx0" brushRef="#br1" timeOffset="92150.791">24052 11712 11 0,'4'-3'5'0,"10"3"2"0,-7 0 6 0,0 3-11 16,0 0 0-16,0 0 2 16,0 0 0-16,0 4-5 15,4-1 1-15,-4 3 3 16,4 4 0-16,-4-1-1 15,3 1 0-15,-6-1-1 16,-1 4 1-16,4 3-1 16,-3 0 0-16,-1 3 0 15,-3-4 0-15,7-2 1 16,4 3 0-16,0-7 1 16,3-5 0-16,3-14 1 15,12-11 0-15,9-23-1 16,8-6 1-16,7-41-1 15,28-44 0-15,11-12-4 16,14-38 1-16,-7-3-12 0,3-44 0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4-28T02:27:09.550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context xml:id="ctx1">
      <inkml:inkSource xml:id="inkSrc89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04-28T02:28:20.896"/>
    </inkml:context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4706 4214 38 0,'21'-19'19'0,"15"19"-12"16,-26 0 20-16,-6-6-23 16,3 3 0-16,-7-7 1 15,3 7 0-15,-3 3-7 0,-3-3 1 16,-4 3 5-16,-4-3 0 15,-14 6-3-15,-10 0 1 16,-7 10-1-16,-18-4 1 16,0 4-1-16,-11 3 0 15,11-1 0-15,0 4 0 16,11-3 0-16,3 3 0 16,14 9 0-16,1-9 1 0,2-1-1 15,12-2 0 1,6-3 0-16,8-4 0 0,6 0 0 15,4 4 0-15,14-4 0 16,8 4 0-16,9 9-1 16,-2 0 0-16,-1 3 0 15,-3-9 0-15,-15 6-1 16,-17 3 0-16,-10 9-1 16,-8 4 1-16,-14 12-1 15,-6 9 1-15,-19 7 0 16,-3-3 0-16,-3-7 0 15,-4 1 1-15,0-10 0 16,3 3 0-16,15-12 0 16,-1-4 1-16,19 1-1 15,2-7 1-15,8-3 0 16,3 0 0-16,8 0 1 0,3-12 1 16,14 6-1-16,14-7 1 15,18 7-1-15,10-10 0 16,11-9-1-16,7-3 0 15,-3-3-3-15,3 0 1 16,-7-4-6-16,10 4 1 16,-10 6-11-16,-7 0 0 15,-3-6-1-15,-5 6 0 16</inkml:trace>
  <inkml:trace contextRef="#ctx0" brushRef="#br0" timeOffset="241.652">4625 5039 52 0,'0'53'26'0,"-4"4"-36"16,4-35 52-16,0 12-42 15,0 4 0-15,4 12-4 16,3-9 0-16,-7 3-5 16,0-19 0-16,-11-19-5 15,4-6 1-15</inkml:trace>
  <inkml:trace contextRef="#ctx0" brushRef="#br0" timeOffset="842.611">3189 5942 36 0,'0'12'18'0,"11"7"-18"15,-11-6 32-15,0 3-32 16,0 2 1-16,-7-2 1 16,3 0 0-16,-3-1-3 15,4-2 0-15,-5-4 1 16,5-2 1-16,3-4-1 16,0-3 1-16,11-3-1 15,-1-10 1-15,1-3-1 0,17-2 1 16,-7-4 0-16,7-3 0 15,-3 6-1-15,3 3 1 16,-7-3 0-16,1 10 0 16,2 6 0-16,-10 3 1 15,4 3-2-15,-7 12 1 16,-4-2 0-16,3 6 0 16,-6 3-1-16,3-3 0 15,-4-4-1-15,4 4 1 16,-3 0-3-16,3 0 1 15,0-4-8-15,4-2 0 0,-1-7-3 16,1-9 1-16</inkml:trace>
  <inkml:trace contextRef="#ctx0" brushRef="#br0" timeOffset="1129.754">3778 5882 48 0,'7'4'24'0,"14"-1"-28"0,-10-6 48 16,0-1-44-1,6 4 0-15,-3-6 0 0,4 0 0 16,3 0-1-16,-3 2 0 16,3 4-6-16,-10 4 1 15,6-1-8-15,-6 0 1 16</inkml:trace>
  <inkml:trace contextRef="#ctx0" brushRef="#br0" timeOffset="1291.923">3796 6124 52 0,'10'6'26'0,"22"-6"-28"0,-14-3 44 32,3 0-42-32,11 0 0 0,7-4-7 0,3 1 0 0,-3 6-4 15,0-9 0-15</inkml:trace>
  <inkml:trace contextRef="#ctx0" brushRef="#br0" timeOffset="3737.525">4593 6020 41 0,'11'-15'20'0,"-11"-10"-14"0,0 25 20 0,0-4-26 16,-7 4 1-16,-7-3 0 15,3 0 1-15,-7 3-2 16,-3 3 1-16,4 0 1 16,-1 7 1-16,4 2-1 15,-4 7 1-15,8 3-1 16,3 3 0-16,3 10-1 16,4 2 1-16,11-5-1 15,6-7 0-15,4 0 0 16,8-6 0-16,-5-10-1 15,1 1 1-15,0-14-2 16,-4-11 1-16,-7-4-10 16,0-6 1-16,-14-3-6 15,-3-10 1-15</inkml:trace>
  <inkml:trace contextRef="#ctx0" brushRef="#br0" timeOffset="4519.665">4336 3794 37 0,'0'38'18'0,"-18"-13"-17"0,14-25 26 16,-6 9-26-16,-1 0 1 15,-6 1 0-15,-1-1 0 16,4 1-3-16,-4-4 1 16,8-3 1-16,-1-6 0 15,1-3 0-15,-1 3 0 16,0-7 0-16,4-9 0 16,7-3-1-16,-7 4 1 15,7 2 0-15,0-3 1 0,7 0-1 16,-3 4 0-16,10 5 0 15,-3 1 0-15,3-1 0 16,3 7 0-16,-6 3-1 16,7 3 0-16,3 4 0 15,7-1 0-15,-7 10 0 16,7 6 0-16,-7-7 0 16,1 1 0-16,-1 0 0 15,7-1 0-15,-10-5 0 16,6-7 1-16,1-3-1 15,-4 0 1-15,0-13 0 16,-3-12 1-16,-7 0-1 16,-11 3 0-16,0-9-1 15,-18 3 1-15,-3 6-10 16,-11 6 1-16,-17 0-6 16,3 13 0-16</inkml:trace>
  <inkml:trace contextRef="#ctx0" brushRef="#br0" timeOffset="7987.877">5599 4512 43 0,'3'22'21'0,"8"0"-10"0,-4-16 22 16,-7 0-31-16,3-2 0 15,4 8 0-15,-3 4 1 16,-1 6-4-16,1-10 1 15,-4 7 1-15,7-9 1 16,-7-1-2-16,0-3 1 0,0-3-1 16,0-3 0-16,0-9-1 15,11-4 1-15,-8-9 0 16,4-3 0-16,-3-9-1 16,3 3 1-16,-7-13 0 15,0-3 0-15,0 0 0 16,0 6 0-16,0 0 0 15,0 3 0-15,0-2 0 16,0 5 0-16,0 7 0 16,3 6 1-16,1 3-1 15,-1 0 0-15,4 7 1 16,4-1 0-16,0 7-1 16,3 0 1-16,3-1-1 15,1 4 1-15,3-6-1 16,18-1 1-16,-4 4-1 15,11 6 0-15,-4-3 0 0,4-3 0 16,-7 0-4-16,0-1 1 16,-4 4-13-16,-10 0 1 15</inkml:trace>
  <inkml:trace contextRef="#ctx0" brushRef="#br0" timeOffset="8487.552">5853 4484 42 0,'0'25'21'0,"-4"0"-19"15,4-22 26-15,0 3-28 16,0-6 0-16,0 4 0 16,0-4 0-16,0 0 0 15,0-10 0-15,4-2 0 16,3-4 0-16,3 3 0 15,1-2 1-15,-1-1-1 16,8-3 1-16,0 0-1 16,3 4 1-16,0 2 0 0,-3 7 0 15,3 0 0-15,-11 9 0 16,5 3 0 0,-1 3 0-1,-4 7 0-15,1 3 1 0,-1 9-2 16,-3-3 0-16,4-3 0 0,-7-3 1 15,3 0-2-15,3-10 1 32,1-3-5-32,-1-2 1 15,1-1-9-15,0-6 0 0</inkml:trace>
  <inkml:trace contextRef="#ctx0" brushRef="#br0" timeOffset="9069.327">7052 3825 35 0,'4'3'17'0,"-4"1"-9"0,0-4 23 0,0 6-28 16,0 3 1-16,-4 1 2 15,-3 2 0-15,0 4-7 16,-7 9 1-16,3-3 4 15,-10 9 1-15,3 16-2 16,8 13 0-16,-8 6-1 16,4 12 1-16,0 10-2 15,3-16 0-15,-3 0 0 16,7-3 0 15,4-16-1-15,6-5 1 15,4-14-4-31,7-6 0 0,1-9-11 0,-1-10 0 0,3-2-3 0,1-17 0 0</inkml:trace>
  <inkml:trace contextRef="#ctx0" brushRef="#br0" timeOffset="9416.094">7472 4205 38 0,'-7'12'19'0,"3"35"-16"0,4-31 31 0,-10 6-33 16,-4 3 0-16,-4 0 0 16,-7 6 0-16,1 4-2 15,-1-7 1-15,4 7-2 16,3-17 1-16,4 1-11 16,3-3 0-16,-3-16 0 15,7-13 0-15</inkml:trace>
  <inkml:trace contextRef="#ctx0" brushRef="#br0" timeOffset="9624.518">7204 4314 40 0,'14'35'20'0,"11"25"-18"0,-15-51 41 15,4 3-41-15,4 10 0 16,7 7 1-16,6-4 0 15,-6 3-4-15,-4-9 0 16,11 0 2-16,-7-1 1 16,3-2-6-16,-11 0 0 15,5-4-11-15,-5-9 1 0</inkml:trace>
  <inkml:trace contextRef="#ctx0" brushRef="#br0" timeOffset="9941.063">7740 4437 50 0,'14'-7'25'0,"21"7"-24"15,-24 0 39-15,7 0-41 16,3-3 1-16,7 3-1 16,4-9 1-16,-1-4-1 0,-2 4 0 15,-5 3-8-15,1-1 1 16,-4 1-6-16,-17-6 0 15</inkml:trace>
  <inkml:trace contextRef="#ctx0" brushRef="#br0" timeOffset="10150.48">7885 4258 54 0,'14'31'27'0,"14"20"-33"0,-21-36 48 0,4 4-42 16,-4 0 0-16,0 9-1 15,3 3 0 1,-3 7-13 0,0-13 0-16</inkml:trace>
  <inkml:trace contextRef="#ctx0" brushRef="#br0" timeOffset="10585.463">8527 4133 48 0,'10'9'24'0,"-10"-9"-21"0,0-6 31 16,-10 6-34-16,-1 6 0 15,-3 3 1-15,-4 10 1 16,1 6-2-16,-8 0 0 0,4 13 1 16,-4-3 0-16,7 5 0 15,8 7 0-15,-1 0-1 16,11-12 1-16,11-4 0 15,-1-6 0-15,19-6-1 16,-1-9 0-16,4-1 0 16,-8-9 0-16,-6-3-1 15,0-7 1-15,-8-5-1 16,-3-1 1-16,-3 0-1 16,-8 4 1-16,-10 9-1 15,-7 3 1-15,-4 0-4 16,1 9 1-16,-1 4-6 15,0-1 0-15,-3 1-5 16,14-7 0-16</inkml:trace>
  <inkml:trace contextRef="#ctx0" brushRef="#br0" timeOffset="10959.596">8625 3901 44 0,'11'15'22'0,"7"23"-17"0,-8-29 39 0,4 1-42 16,8 2 1-16,6 13 2 16,3 7 0-16,1 5-5 15,0 7 0-15,-4 9 2 16,-3 1 1-16,-11 5-2 16,-7 7 1-16,-10 0-4 15,-5 3 1-15,-2-16-6 16,-11-9 0-16,3-9-9 15,-3-13 1-15,10-16-2 16,-3-12 1-16</inkml:trace>
  <inkml:trace contextRef="#ctx0" brushRef="#br0" timeOffset="11366.586">8985 3910 45 0,'7'22'22'0,"11"3"-28"0,-15-19 43 16,1 4-35-16,0 2 0 0,-4-2-1 15,3 2 1-15,-3-9-4 16,0 4 0-16,0 2 2 15,0-9 0-15,0-9-1 16,4-1 0-16,3-6 0 16,-4 1 0-16,4-4 2 15,0 0 0-15,4 7 0 16,-1-1 0-16,1 10 0 16,0-6 1-16,-4 2 0 15,0 7 1-15,3 7-2 16,1 2 0-16,3 7 0 15,0 2 0-15,0 1-1 16,0-3 1-16,4 0-5 16,-11-4 1-16,4 7-11 15,-8-10 0-15</inkml:trace>
  <inkml:trace contextRef="#ctx0" brushRef="#br0" timeOffset="12057.978">5697 5186 41 0,'-3'6'20'0,"10"-2"-9"0,0-11 26 16,4 4-34-16,-1-6 0 15,8 3 2-15,14 2 1 16,17-2-6-16,11 6 1 16,32-3 4-16,10-6 1 15,32-1-2-15,21-5 0 16,29-4-1-16,13-6 1 15,8 6-3-15,21-9 0 0,-4-4-1 16,-3 7 1-16,-4 3-1 16,-18-6 0-16,-3 9 0 15,-7 7 0-15,-24 2-1 16,-26 1 1-16,-10 6-5 16,-7 0 0-16,-25-1-10 15,-17-5 1-15,-22-4-5 16,-13 7 0-16</inkml:trace>
  <inkml:trace contextRef="#ctx0" brushRef="#br0" timeOffset="13288.153">7684 5578 59 0,'14'13'29'0,"-11"-10"-33"16,-3-3 54-16,-10 3-50 0,-8 6 0 15,-10 1 0-15,-8 6 1 16,1 2-1-16,-7-2 0 16,-4-7 0-16,0 1 1 15,-3 2-2-15,10-2 0 16,7 5 0-16,15 1 0 16,6 0-1-16,4-1 1 15,17 7 0-15,12-3 0 16,6 3 1-16,0 3 0 15,11-6 0-15,-11 9 0 0,-3-6 0 16,-11 13 0 0,-7-7-1-16,-11 6 0 0,-3 4 0 15,-7 0 0-15,-7-7-1 16,-4-6 1-16,-6-6-1 16,9-13 1-16,5-9 0 15,6-9 1 1,18-29 0-1,11-3 1-15,3-3 1 16,11-3 0-16,0-4 1 16,13 7 0-16,5 7-1 15,-8 2 1-15,1 0-1 16,-8 4 0-16,-3 6-5 16,-15 6 0-16,1 3-14 15,-11 6 1-15</inkml:trace>
  <inkml:trace contextRef="#ctx0" brushRef="#br0" timeOffset="13738.241">7927 5635 46 0,'3'28'23'0,"-3"-6"-16"0,0-19 27 0,0 0-34 15,0 0 0-15,0 0 0 16,0-3 0-16,4-6 0 15,0-3 1-15,-1-4-1 16,4-6 1-16,4-3-1 16,-1 4 0-16,-3-4 1 15,4-7 0-15,3 11-1 16,4-4 1-16,-4 0 0 16,3 3 1-16,5 13 0 15,-5 6 0-15,1 9-1 16,-4 0 1-16,4 7 0 15,-8 6 0-15,1 6-2 16,-1 4 1-16,8-14-7 16,-7 1 0-16,-8 0-10 15,-3-6 0-15</inkml:trace>
  <inkml:trace contextRef="#ctx0" brushRef="#br0" timeOffset="26468.483">16125 4967 26 0,'8'3'13'0,"6"0"0"0,-7-9 14 0,0 3-24 16,0 6 1-16,0 12 0 15,3 14 1-15,-2 8-7 16,-1 20 0-16,3 18 5 16,4 13 1-16,-3 28-3 15,-1 19 1 1,15 181-2 0,-4-2 1-16,8 15-1 15,6 16 0-15,7 25-1 16,4 10 0-16,0 27 1 15,0 13 1-15,3 19 1 16,4 4 0-16,-7 11 0 16,-4 20 1-16,-3-1-1 15,-11 20 1-15,0 5-1 0,-3-2 0 16,-11-7-1-16,-10-13 1 16,-4-8-1-16,-4-20 0 15,-3-21-1-15,-3-35 0 16,-1-19-1-16,-10-50 0 15,0-25-4-15,-4-41 1 16,-3-35-12-16,0-27 1 16</inkml:trace>
  <inkml:trace contextRef="#ctx0" brushRef="#br0" timeOffset="32053.805">6336 7664 31 0,'0'-22'15'0,"-11"-4"-6"0,11 20 16 0,0 0-23 15,0 6 1-15,0 0 3 16,0 0 1-16,4 3-8 15,3 6 0-15,-4 13 4 16,4 4 1-16,-7-1-2 16,0 6 1-16,0 13-2 15,0-3 0-15,0 6-1 16,-7 3 0-16,4-3-2 16,3-3 0-16,-7-7-3 15,7-5 0-15,-4-13-9 16,4-13 1-16</inkml:trace>
  <inkml:trace contextRef="#ctx0" brushRef="#br0" timeOffset="32639.292">6311 7732 35 0,'7'10'17'0,"0"6"-15"0,-7-16 23 15,0 0-24-15,4 3 1 0,-4-3 2 16,7-3 1-16,3-7-5 16,-6-6 1-16,0 4 3 15,-1-7 1-15,8-3-1 16,6-3 0-16,12-3-1 15,2-3 0-15,8-1-2 16,0 1 0-16,-4 9 0 16,-7 3 0-16,1 6-1 15,-15 13 0-15,-4 13-1 16,-6 6 1-16,-8 12-1 16,-10 10 1-16,-7-7-1 15,-7 4 0-15,-4 0 0 16,4-1 1-16,-4 1 0 15,11-7 0-15,3-6-1 16,8-3 1-16,-4-6 0 16,3-3 0-16,7-7-1 15,-6-3 0-15,3-3 1 0,7 0 0 16,7-6 0-16,7 3 0 16,0 3 0-16,7 3 1 15,-7 3-1-15,11 7 1 16,-4-1-1-16,4 10 1 15,0 9-1-15,-4 1 0 16,-7 2 0-16,4 4 0 16,-1-4-3-16,-6-5 1 15,3-7-7-15,0-10 0 0,-3-12-5 16,-1-9 0-16</inkml:trace>
  <inkml:trace contextRef="#ctx0" brushRef="#br0" timeOffset="33494.339">6953 7748 25 0,'11'3'12'0,"-8"7"-10"15,-3-7 14-15,0-3-15 16,0-10 0-16,4 1 2 16,-4 0 1-16,0 9-4 15,0-7 1-15,0 4 2 16,0 3 1-16,-4-6-1 16,1 0 0-16,3 3 0 15,-7-4 0-15,7 1-1 16,0 6 0-16,0 0-1 15,-4-3 1-15,4 3-1 16,-7 0 0-16,4 0 1 16,3-3 0-16,-7 3-2 15,3 3 1-15,1-3 0 16,-1-3 1-16,-3 0-1 0,-4 6 0 16,-3 0-1-16,-3 6 1 15,-5 1 0-15,1-7 0 16,-7 0-1-16,7 3 0 15,-4 4 0-15,11 5 1 16,-4 4-1-16,8 3 1 16,3 6-1-16,7 1 0 15,14 5 0-15,0 4 0 16,11-4 0-16,7-3 0 16,6-2 0-16,5-10 1 0,13-7-1 15,1-12 1-15,-5-12 0 16,-6-7 0-16,-7-3-2 15,-4-16 1-15,-13-6-2 16,-8 10 1-16,-11-13-6 16,-10 0 1-16,-10-7-8 15,-8-2 0-15</inkml:trace>
  <inkml:trace contextRef="#ctx0" brushRef="#br0" timeOffset="34051.97">7948 7491 39 0,'11'-3'19'0,"-18"-10"-23"0,7 13 29 0,-4 0-25 16,-6 3 1-16,-8 4 0 15,-10 2 1-15,-1 7-3 16,-2 6 1-16,-1 6 1 16,-7 7 0-16,4-4 0 15,0-6 0-15,6 6 0 16,8 7 0-16,0 6 0 15,7-7 0-15,7 4 0 16,7 0 0-16,10-3 1 16,15-10 1-16,3-9 0 15,11-16 1-15,3-13-2 16,4 4 1-16,-3-3-5 16,-5-7 1-16,1 0-12 15,-18 1 0-15,-6 2-1 16,-8 7 0-16</inkml:trace>
  <inkml:trace contextRef="#ctx0" brushRef="#br0" timeOffset="34515.502">6290 8554 45 0,'7'28'22'0,"4"-43"-22"0,-4 11 45 0,3 4-43 16,1 0 0-16,-1-3 1 15,5 6 0-15,13-3-4 16,21 0 1-16,8 0 2 16,6 0 1-1,78 0-1 1,4-3 0-16,0 3-1 0,-1-6 0 15,4-3-1-15,8-4 1 16,-22 4-2-16,0-1 1 16,-11 1-5-16,-13 3 0 15,-19-1-10-15,-17 1 1 16,-17-6-2-16,-15 2 0 16</inkml:trace>
  <inkml:trace contextRef="#ctx0" brushRef="#br0" timeOffset="42714.771">861 8124 46 0,'0'10'23'0,"0"-16"-15"16,0 6 24-16,0 0-31 15,0 0 0-15,0 0 2 16,0-4 0-16,0 4-4 16,0 4 1-16,-11-1 2 15,1 0 0 1,-12 6 0 0,-6 4 0-16,0 3-1 15,7-1 0-15,0 1-1 16,0 0 0-16,10-1 0 15,0 4 1-15,4-3-1 0,7-7 0 16,7 4-1 0,7-4 0-16,4-3-1 0,3-3 0 15,7-3 0-15,-3-6 0 16,3-6 0-16,-6-4 0 16,6 0 0-16,-11 1 0 15,12-1 0-15,-15 0 0 16,3 1-1-16,5 2 1 15,-12 1 0-15,-3 5 0 16,4 1 0-16,-11 6 1 16,0 0-1-16,0 3 1 0,-7 3 1 15,3 4 1-15,4 2 0 16,-7 4 1-16,-3 0 0 16,3 6 0-16,3-4 0 15,-7-2 0-15,11-3-4 16,-7-1 0-16,4-2-11 15,3-4 1-15,3-3-1 16,4-9 0-16</inkml:trace>
  <inkml:trace contextRef="#ctx0" brushRef="#br0" timeOffset="43117.578">1076 8375 35 0,'-7'19'17'0,"7"-3"-18"0,0-13 33 15,0 0-31-15,0 3 0 16,-7 1-1-16,3-1 1 16,4-3-2-16,0 0 1 15,0 0 0-15,0-3 1 16,4-3-2-16,10 0 1 15,-10-6-2-15,6-1 1 16,1-2-1-16,-1 2 0 16,1-2-1-16,3-1 1 15,-3 4 0-15,-1 3 1 0,-6-1 2 16,3 1 0-16,3 3 3 16,-3 3 1-16,-3 0 0 15,3 6 1-15,-7 4-1 16,0 2 1-16,0 1-2 15,0 2 0-15,-7 1-4 16,7-3 0-16,0-4-6 16,7 0 0-16,-4-9-9 15,15-9 1-15</inkml:trace>
  <inkml:trace contextRef="#ctx0" brushRef="#br0" timeOffset="43407.33">1326 8081 45 0,'-10'28'22'0,"13"-22"-15"0,-3-6 35 16,0 0-39-16,0 0 1 15,7 0 1-15,4 0 1 16,0 0-8-16,-1-3 1 16,1-3 3-16,10-1 1 15,-3 1-4-15,-1-3 0 32,4 9-16-32,-10-3 0 0</inkml:trace>
  <inkml:trace contextRef="#ctx0" brushRef="#br0" timeOffset="43569.94">1309 8322 60 0,'10'6'30'0,"19"-3"-29"16,-19-6 44-16,1 3-46 16,10-6 1-16,7-7-2 15,4-2 0-15,3 2-6 16,-3-2 1-16,-4-4-10 15,-7 3 1-15</inkml:trace>
  <inkml:trace contextRef="#ctx0" brushRef="#br0" timeOffset="44514.36">2004 7792 42 0,'14'19'21'0,"4"19"-13"0,-11-29 29 0,3 3-34 16,-6 1 0-16,3-4 2 15,3 1 0-15,-10 2-6 16,11-2 0-16,-11-4 4 16,7-3 1-16,-3-3-3 15,3 0 0-15,-4-6-1 16,4-10 1-16,-7-6-2 15,0-6 0-15,-7-10 0 16,4-5 1-16,-4-5-1 16,3 8 1-16,-3-1-2 15,-4 3 1-15,4 7 0 16,4 0 0-16,3 6 0 16,-7 6 0-16,7 3 1 0,7 7 0 15,-4-4 1-15,8 7 1 16,14 6 0-16,-4-6 1 15,7 2-2-15,14-5 1 16,8-7-1-16,-1 7 1 16,0-4-3-16,-6 1 0 15,3 2-9-15,-11 1 1 16,0-4-9-16,-14 4 1 16</inkml:trace>
  <inkml:trace contextRef="#ctx0" brushRef="#br0" timeOffset="45011.787">2215 7827 48 0,'0'28'24'0,"0"-3"-24"0,0-19 38 16,0 4-37-1,0-4 0-15,0 0 0 0,0-3 0 16,0 0-2-16,0-3 0 15,0-3 2-15,0-3 0 16,8-3-1-16,-8-4 1 16,10-6-1-16,1 0 0 15,-1 1 0-15,8-1 1 16,-4 3-2-16,4 0 0 16,-8 7 1-16,8 6 0 15,-8 3 0-15,5 3 1 16,-1 0-1-16,-4 0 1 0,1 7-1 15,-1-1 1-15,1 4-1 16,0-1 1-16,-1 1-2 16,1-1 0-1,6-5-14 1,-6-4 1-16</inkml:trace>
  <inkml:trace contextRef="#ctx0" brushRef="#br0" timeOffset="45625.275">3069 7378 46 0,'0'6'23'0,"0"-12"-18"16,0 6 30-16,0 0-34 15,0 3 0-15,-10 4 1 16,-1 5 1-16,-3 7-4 16,-7 0 1-16,0 12 1 15,-1 7 1-15,-6 6-1 0,7 6 1 16,-7 6-2-16,7 7 1 15,10-3-1-15,0-4 1 16,11-6-3-16,4-9 1 16,7-10-6-16,6-12 1 15,11-6-9-15,-6-20 0 16</inkml:trace>
  <inkml:trace contextRef="#ctx0" brushRef="#br0" timeOffset="45867.441">3200 7595 41 0,'3'31'20'0,"-3"-6"-17"16,-3-16 28-16,-4 7-29 15,-4 3 0-15,-3 6 0 16,-4 3 1-16,1 4-4 15,3-1 0-15,3-3 0 16,-7-6 0-16,8-9-8 16,-1-1 0-16,11-6-4 15,-10-9 0-15</inkml:trace>
  <inkml:trace contextRef="#ctx0" brushRef="#br0" timeOffset="46081.517">3069 7679 40 0,'0'16'20'0,"11"15"-15"0,-8-21 35 16,4 5-38-16,4 1 1 15,7 0 1-15,-8 6 0 16,1 0-6-16,10 3 1 16,0-10 1-16,7 4 0 15,1 0-5-15,-5-3 0 16,1-7-9-16,7-9 0 15,-4 0-1-15,-7-6 1 0</inkml:trace>
  <inkml:trace contextRef="#ctx0" brushRef="#br0" timeOffset="46710.731">3531 7792 56 0,'11'13'28'0,"14"-4"-37"16,-15-6 60-16,1 0-51 16,-8 0 1-16,8-3-1 15,14 0 0-15,-11-3-2 16,7 0 1-16,4-3-7 0,-1-4 0 15,1 4-8-15,-4-6 0 16</inkml:trace>
  <inkml:trace contextRef="#ctx0" brushRef="#br0" timeOffset="46946.314">3609 7582 47 0,'7'6'23'0,"-7"10"-23"0,4-10 37 0,3 7-37 16,-4 9 0-16,4 3 0 16,-7 3 0-16,4 6-3 15,-4 7 1-15,0-6-7 16,0-7 1-16,0 3-5 15,0-9 0-15</inkml:trace>
  <inkml:trace contextRef="#ctx0" brushRef="#br0" timeOffset="47382.857">4089 7532 48 0,'7'-6'24'0,"-7"15"-31"0,0-9 45 16,-7 3-38-16,-4 3 0 16,-3 7 0-16,-4 6 1 15,-3 6-1-15,0 6 0 16,3 1 0-16,-3 5 1 15,4 10 0-15,6-6 0 0,4 0-1 16,7-1 1-16,7 1-1 16,0-6 1-1,14-10 0-15,0-10 0 0,1-5 0 16,6-10 0-16,-7-10 0 16,0 4 0-16,-3-6-1 15,-4-4 1-15,-7-3-1 16,0 0 0-16,-14 4-1 15,-4 5 1-15,-10 7-2 16,0 9 1-16,-7 4-3 16,0-1 1-1,6-2-5-15,1 2 0 0,0 0-7 16,14-2 1-16</inkml:trace>
  <inkml:trace contextRef="#ctx0" brushRef="#br0" timeOffset="47728.747">4156 7281 31 0,'0'19'15'0,"3"6"-2"0,4-16 21 16,-3 4-31-16,10 2 1 0,0 17 3 15,7 2 1-15,4 7-10 16,7 6 1 0,-4 6 5-16,-3 1 1 0,-1 8-4 15,-13-5 1-15,-1 6-4 16,-10-4 1-16,-10-5-6 15,3-11 1-15,-4-8-7 16,1-10 0-16,-1-12-2 16,0-13 0-16</inkml:trace>
  <inkml:trace contextRef="#ctx0" brushRef="#br0" timeOffset="48208.142">4463 7297 43 0,'3'31'21'0,"15"7"-25"0,-15-35 41 15,4 3-37-15,-3 0 0 16,3 4 0-16,-7-1 1 0,0-3-2 16,4-2 1-16,-1-1-1 15,-3-3 1-15,4-10-2 16,3 4 1-16,3-3-1 16,-6-7 1-1,13-12-1 1,1-1 1-16,-7 11 0 15,3-1 0-15,3 6 2 16,-6-2 0-16,7 5 1 16,-8 1 1-16,1 6 0 15,-1 6 1-15,-3 6-1 16,4 7 1-16,-8 3-1 16,5 3 0-16,-5-7-2 15,4 7 1-15,-3 3-2 16,3 0 1-16,-7-3-5 15,0-3 0-15,0 3-10 16,0-9 0-16</inkml:trace>
  <inkml:trace contextRef="#ctx0" brushRef="#br0" timeOffset="48673.168">2424 8510 57 0,'10'13'28'0,"-3"-10"-29"15,-7-3 47-15,4 0-45 16,6 0 1-16,8 3 4 15,0 0 1-15,13 3-7 16,22-2 0-16,32-1 4 0,10-6 1 16,32-4-2-16,32-2 1 15,-18-4-4-15,7 10 0 16,-17-3-6-16,-11 0 1 16,-14-1-11-16,-22 4 1 15,-20-6-5-15,-18 3 0 16</inkml:trace>
  <inkml:trace contextRef="#ctx0" brushRef="#br0" timeOffset="49275.645">3101 8934 56 0,'18'3'28'0,"-15"-3"-33"16,-3 0 51-16,0 0-46 15,-3 3 1-15,-8 3-1 16,-3 3 1-16,0 7-2 0,-4 0 1 16,-3-4 0-1,0 1 0-15,-7-4-3 16,6 4 1-16,1-1-3 0,11 4 1 16,-4-3-1-16,10 2 0 15,4 4 1-15,11 0 0 16,6-3 4-16,8 2 0 15,3 1 3-15,4 0 0 16,3 3 0-16,-10 3 1 16,0-3-2-16,-11 3 1 15,-7 0-3-15,-7 0 0 16,-7-3-1-16,-7 0 1 0,3-6-2 16,-3-7 0-16,0-2 0 15,3-7 0-15,1-10 0 16,-1-12 1-16,11-6 1 15,0-3 1-15,0-1 1 16,11-2 0-16,3-7 0 16,7 3 1-16,7 10-1 15,11 3 1-15,-7 0-9 16,3 3 0-16,-3-3-9 16,-1 6 1-16</inkml:trace>
  <inkml:trace contextRef="#ctx0" brushRef="#br0" timeOffset="49664.315">3468 8996 47 0,'-7'25'23'0,"7"-12"-20"0,0-10 36 16,0 0-39-16,0 0 1 16,0 0-2-16,0-3 1 15,0 0-1-15,0-6 1 16,7-3 0-16,-7-7 1 0,10 0-2 16,-6-2 1-16,7-1 0 15,3-3 1-15,0-3 0 16,3 9 0-16,-6 0-1 15,7 7 1-15,-8 6 0 16,1 3 1-16,-1 6 0 16,1 3 0-16,0 7-1 15,6 3 1-15,4 6-2 16,-3-6 1-16,3-3-7 16,-7-4 1-16,4 1-11 15,0-7 0-15</inkml:trace>
  <inkml:trace contextRef="#ctx0" brushRef="#br0" timeOffset="51571.648">430 12091 47 0,'0'16'23'0,"-7"-4"-13"15,14-8 24-15,-7 2-32 16,0-3 1-16,0 0 3 16,0 0 0-16,11-3-8 15,-7-3 1-15,13-13 5 16,4-9 0-16,8-6-1 16,9-16 0-16,15-16-2 15,4-28 1-15,13-15-1 16,1-13 0-16,6-19-1 15,-6-7 1-15,-11 1-2 0,-11 12 1 16,-6 4-1-16,-8 6 1 31,-21-10 0-31,-3 28 0 16,-4 26 0-16,-7 18 0 16,0 23 0-16,0 18 1 15,-11 16-3-15,4 18 1 16,-4 20-1-16,-6 15 0 0,-4 3-1 15,0 13 0-15,-8 10 0 16,5 18 1-16,-12 6 1 16,12 3 0-16,-5 1 0 15,1-4 0-15,7-9 0 16,0-6 0-16,3-19-2 16,8-10 1-16,10-9-4 15,0-12 0-15,10-10-8 16,11-13 1-16,25-12-2 15,4-15 0-15</inkml:trace>
  <inkml:trace contextRef="#ctx0" brushRef="#br0" timeOffset="51842.215">1341 11430 52 0,'-11'34'26'0,"7"4"-31"0,-3-26 55 16,4 7-48-16,3 6 0 16,-7-6-1-16,7 0 1 15,-4-4-3-15,-3 1 0 16,7-6-3-16,7-4 1 15,-3-9-11-15,6-13 0 0,1-12-2 16,-4-4 0-16</inkml:trace>
  <inkml:trace contextRef="#ctx0" brushRef="#br0" timeOffset="52051.727">1376 11282 48 0,'3'0'24'0,"15"6"-30"0,-18-6 47 0,4 4-40 15,3-4 0-15,0 3-1 16,-4-3 1-16,15 3-6 16,-8 0 0-16,5 3-6 15,2 7 1-15,1-4-4 0,3 4 1 16</inkml:trace>
  <inkml:trace contextRef="#ctx0" brushRef="#br0" timeOffset="52502.411">1588 11467 20 0,'0'16'10'0,"0"-13"-1"0,0-3 14 15,0 0-18-15,0 0 0 16,0 0 1-16,7 0 1 16,-7 0-10-16,10-3 1 15,-6-3 5-15,6-1 1 16,1 1-3-16,-4 0 1 0,3 3-1 15,-2 0 0-15,2-4 1 16,-6 4 0-16,3 3 0 16,3 0 1-16,-3 0-2 15,-3 0 1-15,6 0-1 16,-2 0 1-16,-5 0-2 16,4-3 0-16,4 3 0 15,-8 0 1-15,4 3-1 16,4-3 0-16,-1-3 0 15,1 3 0 1,7-3-1 0,-8 0 1-16,8-4 0 15,-4-2 1-15,4 0 0 16,-1-1 0-16,4 1 1 16,1-1 0-16,-12 7 1 15,8 0 0-15,-8 6-1 0,1 0 1 16,7 7-1-16,-8 2 0 15,4 4-2 1,4 0 1-16,-7-1-5 0,6 1 0 16,-6 0-12-16,3-7 0 15,-7-6-1-15,0 4 1 16</inkml:trace>
  <inkml:trace contextRef="#ctx0" brushRef="#br0" timeOffset="53056.864">413 12330 48 0,'0'9'24'0,"0"-6"-30"16,0-3 49-16,0 0-42 15,0 0 0-15,0 0 1 16,7-6 0-16,3 0-3 0,12-4 1 15,-1-2 0-15,-4-4 1 16,5 0-2-16,-1 1 1 16,7-7-2-16,0 0 1 15,4-3 0-15,-4 3 0 16,0 6 1-16,-6 3 0 16,-1 4 0-16,0 3 0 15,-4 9 0-15,-6 0 1 16,3 3 0-16,0 4 0 15,-10 2 0-15,6 1 0 16,-3-1 0-16,-7 4 0 16,0 6 0-16,4-6 0 0,-4-1-1 15,7-2 1-15,-7-1-2 16,11-5 1-16,-11-4-3 16,10-6 0-16,1-4-6 15,6-2 1-15,5-4-7 16,6-8 1-16</inkml:trace>
  <inkml:trace contextRef="#ctx0" brushRef="#br0" timeOffset="53298.652">1097 12107 43 0,'0'0'21'0,"-7"9"-15"15,7-2 36-15,0-1-38 16,0 3 0-16,0 1 5 0,0 2 0 15,7-2-11-15,-7-1 1 16,11 0 5-16,-1-2 1 16,8-1-3-16,3-3 1 15,11-3-6-15,7-3 1 16,-1-6-6-16,-6-1 0 16,-4-9-10-16,1-3 0 15,-8 0-1-15,11-6 0 16</inkml:trace>
  <inkml:trace contextRef="#ctx0" brushRef="#br0" timeOffset="53554.251">1390 12010 52 0,'7'6'26'0,"-3"13"-30"15,3-13 54-15,-7-3-47 16,0 3 0-16,10 1 2 15,1-1 1-15,6 3-8 16,-2 4 1-16,2-4 3 16,-6 4 1-16,-4-1-3 15,-4 4 1-15,-3 0-5 16,-3 0 1-16,-8-1-5 16,1-2 0-16,-8-1-9 15,11-2 1-15,-4-7-1 16,8-6 0-16</inkml:trace>
  <inkml:trace contextRef="#ctx0" brushRef="#br0" timeOffset="54004.711">2067 12032 40 0,'7'31'20'0,"-7"-3"-23"0,-10-15 39 16,-1 2-34-16,1 4 1 16,-8-3 0-16,7 0 1 15,-6-4-5-15,3-2 0 0,-4-4 3 16,0-3 0 0,8-6-2-1,6-3 0-15,4-7-2 16,0 7 1-16,11 0 0 15,-8 2 0-15,4 1-1 16,8 6 1-16,2-3 0 16,11 4 1-16,1 2 0 15,2 0 1-15,-2 0-1 16,2 1 1-16,1-1-1 16,3 0 0-16,-3-3 0 15,7-3 0-15,-7 0-1 16,-4-6 0-16,-7 0 1 15,0-7 0-15,-3-2 0 16,-8-4 1-16,-10 0-1 0,-7-3 1 16,-7 0-11-16,-14 6 1 15,7-6-4-15,-18 4 1 16</inkml:trace>
  <inkml:trace contextRef="#ctx0" brushRef="#br0" timeOffset="54528.292">2829 9906 53 0,'-7'37'26'0,"-3"26"-27"0,3-38 52 16,3 13-49-16,-7 24 1 16,1 26 1-16,-1 28 1 15,-6 22-6-15,-1 35 0 16,4 21 3-16,-4 19 1 15,8 1-2-15,-1 2 1 16,11-6-2-16,4-31 1 16,3-13-2-16,-4-31 1 15,4-19-5-15,0-22 1 16,-3-19-10-16,3-15 0 0,-4-32-5 16,8-12 1-16</inkml:trace>
  <inkml:trace contextRef="#ctx0" brushRef="#br0" timeOffset="55174.98">3637 10577 48 0,'0'0'24'0,"-10"-3"-24"0,10 3 42 15,0 0-41-15,0 3 0 0,-11 3 0 16,4 0 1-16,-14 4-3 16,0 2 0-16,-4 1 2 15,0 6 0-15,1-1 0 16,-1 1 0-16,4 3 0 15,3 6 0-15,7-3 0 16,1-3 0-16,10-3 0 16,0-9 0-16,10-1-1 15,12-9 0-15,-5-3-1 16,8-7 1-16,0-2-1 16,-4-1 0-16,-7 1 0 15,4 2 0-15,-1 1 0 16,-6 3 0-16,-8 3 1 15,4 3 1-15,4-4-1 16,-4 8 0-16,-7 2 1 16,4 6 0-16,3 7-1 0,-7 0 1 15,0-3-2-15,0-1 0 16,0 1-5-16,0-3 1 16,0-1-7-16,0-2 1 15,3-4-4-15,8-12 0 16</inkml:trace>
  <inkml:trace contextRef="#ctx0" brushRef="#br0" timeOffset="55534.942">3739 10818 39 0,'18'6'19'0,"-7"-2"-17"0,-11-1 34 16,0-3-33-16,3 3 0 0,4 0 1 16,-7 0 1-16,7 3-7 15,-7 1 0-15,0-1 4 16,0-3 0-16,0 0-2 15,0-3 1-15,0 3-1 16,0-3 0-16,4-6-1 16,6-3 1-16,8 2 0 15,-7-5 0-15,-4 2 0 16,3-2 1-16,1-1-1 16,-1 4 1-16,1 6 0 15,0 0 1-15,-4 3 0 16,3 0 0-16,-6 3-1 15,3 0 1-15,3 3-1 16,-6 0 1-16,3 4-1 16,0-1 0-16,4 1-1 15,-8 2 0-15,8 1-2 16,-1-4 0-16,8-3-5 0,-11 1 0 16,7-4-9-16,4-6 0 15</inkml:trace>
  <inkml:trace contextRef="#ctx0" brushRef="#br0" timeOffset="55790.391">4128 10796 44 0,'-4'16'22'0,"15"-16"-14"0,-11 0 33 0,0 3-38 15,10-3 1-15,-6 3 1 16,6 0 1-16,8-3-8 16,0 0 0-16,3 0 3 15,0-3 1-15,7 3-8 16,-10-3 1-16,3-3-12 16,0-4 0-16,-7 1 0 15,4-4 0-15</inkml:trace>
  <inkml:trace contextRef="#ctx0" brushRef="#br0" timeOffset="55984.461">4244 10715 43 0,'0'25'21'0,"3"15"-21"0,-3-33 43 15,8 2-42-15,-8 1 0 16,0 2 0-16,0 1 0 15,3-1-2-15,4 4 0 16,-7-4-4-16,0 1 1 16,0-4-10-16,11-9 0 15</inkml:trace>
  <inkml:trace contextRef="#ctx0" brushRef="#br0" timeOffset="56195.623">4558 10548 40 0,'7'-9'20'0,"11"25"-13"0,-18-10 29 0,3 7-33 15,-3 5 0-15,0 7 1 16,-3 1 1-16,3-1-7 16,-7 3 0-16,3 6 2 15,4-5 1-15,-7-1-9 16,3-6 0-16,-3-10-7 15,0 1 0-15</inkml:trace>
  <inkml:trace contextRef="#ctx0" brushRef="#br0" timeOffset="56555.96">3129 11474 57 0,'4'6'28'0,"52"-16"-31"16,-28 10 52-16,4-3-47 16,21 0 0-16,14-6 3 15,25-7 1-15,17-12-7 16,29-4 0-16,-11-5 3 16,7-4 1-16,-18 7-7 15,-17 8 0-15,-18 8-15 16,-21-1 0-16</inkml:trace>
  <inkml:trace contextRef="#ctx0" brushRef="#br0" timeOffset="57081.039">3679 11891 49 0,'8'6'24'0,"-19"-16"-20"0,11 10 29 15,0-6-33-15,0 0 0 16,-7 3 0-16,0-4 1 0,-4 1-1 15,1 6 0-15,-4 3 0 16,-4 4 1-16,0-1-1 16,4 3 1-16,-7 7 0 15,7 0 1-15,3-1-1 16,8 1 0-16,3 0 0 16,0-1 1-16,10-2-1 15,1-4 0-15,-4-2 0 16,7-4 0-16,-3-3-1 15,6 0 1-15,-6-3-1 16,7-1 0-16,3 1 0 16,-11-3 0-16,8 3 0 15,3-3 0-15,-7 6 0 16,0 0 1-16,0 6-1 16,4-3 1-16,-7 10-1 0,-1-1 1 15,-3 1-4-15,4-1 1 16,-1 1-7-16,1-1 1 15,0 1-8-15,-1-7 0 16</inkml:trace>
  <inkml:trace contextRef="#ctx0" brushRef="#br0" timeOffset="57455.644">4096 11956 30 0,'3'22'15'0,"4"3"-7"0,-7-18 17 0,4-1-23 16,-4 3 1-16,3 1 0 16,-3-1 1-16,0 1-6 15,0-1 1-15,0-6 3 16,4 0 0 0,7-6-1-1,-1-3 0-15,8-4-1 16,-8-2 1-16,8 3-1 15,3-4 1-15,-7 0 1 16,4-2 0-16,0 5 1 16,3 1 1-16,-4 3 0 15,4 9 0 1,1 3 0 0,-5 10 0-16,-3 3-2 0,4 6 0 0,0 6-1 15,-4 0 1-15,3-6-3 0,1 1 0 16,3-8-5-16,-7-2 0 15,8-7-10-15,6-12 1 16</inkml:trace>
  <inkml:trace contextRef="#ctx0" brushRef="#br0" timeOffset="57786.479">5002 10197 47 0,'0'-19'23'0,"0"19"-14"16,0 7 33-16,0 2-41 16,0 13 0-16,-7 9 0 15,4 26 1-15,-8 18-2 16,1 22 0-16,-4 22 2 15,10 26 0-15,-3 12-1 16,3 21 0-16,4 4 0 16,-7 0 0-16,4 6-4 15,-8-9 1-15,1-19-4 16,3-28 0-16,3-29-9 16,4-25 0-16,11-31-2 15,-1-12 1-15</inkml:trace>
  <inkml:trace contextRef="#ctx0" brushRef="#br0" timeOffset="58147.568">5323 11182 56 0,'-3'9'28'0,"13"-9"-35"15,-10 0 58-15,4 0-47 16,10 0 0-16,11 0-2 16,14 0 1-16,3-3-6 15,4-3 0-15,-7 0-3 16,-4-1 0-16,-7 4-12 16,-10 3 1-16</inkml:trace>
  <inkml:trace contextRef="#ctx0" brushRef="#br0" timeOffset="58342.891">5242 11552 64 0,'11'22'32'0,"7"-22"-35"0,-8-3 54 16,8-7-54-16,17 1 1 15,11-1-7-15,3 1 0 16,-6 0-2-16,10-7 0 15,-8 0-7-15,-6 4 1 16</inkml:trace>
  <inkml:trace contextRef="#ctx0" brushRef="#br0" timeOffset="58867.323">5930 11897 42 0,'-14'56'21'0,"14"-43"-13"0,0-13 39 16,4-3-44-16,3-7 1 16,7-9 4-16,10-12 0 15,12-19-10-15,13-22 1 16,11-22 6-16,7-22 1 16,-3-19-3-16,3-13 0 15,-11 11-2-15,-14-5 0 16,-13 11-2-16,-19 5 1 15,-10 10-1-15,-17 16 1 16,3 22-3-16,-11 15 1 16,-3 16-2-16,-8 25 0 0,-2 25 0 15,-1 16 0-15,7 25 0 16,-3 25 1-16,10 12 2 16,7 26 0-16,15 24 2 15,13 11 1-15,15 8-1 16,10-2 0-16,1-4-1 15,-1-31 1-15,-7-19-4 16,7-16 0-16,1-21-6 16,3-20 1-16,3-15-9 15,-3-12 1-15</inkml:trace>
  <inkml:trace contextRef="#ctx0" brushRef="#br0" timeOffset="59077.061">6745 11590 43 0,'-10'59'21'0,"-15"-28"-15"0,18-18 33 16,-4 9-38-16,4 3 0 16,-3-6 0-16,3-3 0 15,3-1-5-15,4-2 1 16,0-10-6-16,0-9 1 15,0-10-6-15,11-6 0 16</inkml:trace>
  <inkml:trace contextRef="#ctx0" brushRef="#br0" timeOffset="59273.986">6618 11354 40 0,'-3'13'20'0,"13"-7"-14"0,-10-6 34 0,0 3-37 16,4 0 0-16,3 1 0 16,0-1 1-16,3 0-8 15,5 0 1-15,2 0-5 16,4 3 1-16,0 1-8 16,-3-1 1-16</inkml:trace>
  <inkml:trace contextRef="#ctx0" brushRef="#br0" timeOffset="59797.231">6865 11646 34 0,'4'25'17'0,"3"-16"-13"0,-4-5 24 15,1 2-27-15,-1 3 1 16,4 1 1-16,-7-4 0 16,0-3-4-16,0 0 1 15,0-3 3-15,11-9 0 16,-8-1-1-16,1 1 1 15,-1-4-1-15,5 1 0 16,2-1-1-16,1 1 1 16,-1-1-1-16,1 10 0 0,-1 3-1 15,-3 3 1-15,4 4-1 16,0-1 1-16,-11 0-2 16,3 4 1-16,-3-4-1 15,0 0 1-15,0-3 0 16,7 0 0-16,-3 0-1 15,3 1 1-15,-4-1 0 16,4-3 0-16,0 0-1 16,4-3 1-16,0-4-1 15,-1 1 1-15,-3-10-1 16,7 4 0-16,4-4 0 16,-7-3 1-16,3 4 0 15,0-1 1-15,7 0 0 16,-7 1 0-16,4 2 0 15,-1 7 1-15,-3 6 0 16,4 3 0-16,0 9 0 0,3 7 1 16,-3 0-1-16,-1-3 0 15,1 6-2-15,3-7 1 16,-3-2-3-16,3 0 1 16,-7-7-7-16,-3-3 1 15,-4-3-9-15,-7 0 1 16</inkml:trace>
  <inkml:trace contextRef="#ctx0" brushRef="#br0" timeOffset="60292.73">5965 12370 59 0,'8'7'29'0,"-8"-4"-35"16,0-3 52-16,0 0-47 15,0 0 1-15,0 0 1 16,0 0 0-16,7-7-1 15,3-2 1-15,8-7 0 16,-4-2 0-16,11-4 0 0,-4 0 1 16,7 0-2-16,-7 0 0 15,0 0-1-15,1 0 0 16,-5 6 0-16,-3 7 0 16,0 6 0-16,0 3 0 15,4 3 0-15,-11 6 1 16,4 1 0-16,-1 2 1 15,1 7-1-15,0 0 0 16,-8 0 0-16,4-1 0 16,0-2-1-16,0 0 0 15,0-7-5-15,4-6 0 16,-1-6-8-16,1-6 0 0,7-7-2 16,-1 0 0-16</inkml:trace>
  <inkml:trace contextRef="#ctx0" brushRef="#br0" timeOffset="60505.54">6473 12176 48 0,'-3'28'24'0,"6"-9"-23"16,-3-19 48-16,4 3-44 15,0 0 1-15,3 4 1 16,3-1 1-16,8 0-11 15,-1 0 0-15,5 1 5 16,-1-4 0-16,0 0-6 0,7-6 0 16,-7 0-8-1,1-4 1-15,-1-2-8 0,0-4 1 16</inkml:trace>
  <inkml:trace contextRef="#ctx0" brushRef="#br0" timeOffset="60760.897">6639 12101 53 0,'4'22'26'0,"10"6"-26"0,-7-25 44 0,4 6-43 15,6-2 0-15,8-1 1 16,3 0 1-16,0-6-4 15,-3 3 0-15,-4 0 1 16,-3 4 0-16,-8-4-5 16,-3 6 1-16,-17 10-8 15,-1 0 0-15,-10-3-4 16,4-4 0-16</inkml:trace>
  <inkml:trace contextRef="#ctx0" brushRef="#br0" timeOffset="61299.723">7489 12098 40 0,'-14'31'20'0,"14"-3"-23"0,-3-18 35 15,-8 2-31-15,-17 4 1 16,0 3-1-16,-11-4 1 16,4 1-3-16,-1-7 1 0,8-2 1 15,4-4 0-15,6-6-1 16,4-4 1-16,7-2-1 15,3 0 0-15,11-4-1 16,7-3 1-16,8 4-1 16,2 2 1-16,4 4-1 15,4 3 1-15,-4 6 1 16,1 0 1-16,-1 3-1 16,-14 1 1-16,11-1 0 15,-4 7 0-15,4-4 0 16,6 0 0-16,5 4-2 15,-1-4 1-15,-3-2-1 16,-4-1 1-16,-3-6 0 16,-4-3 0-16,-4-4-1 15,1-2 1-15,-15 0 0 16,-3-4 0-16,-3-6-1 0,-15-3 1 16,-6-3-6-16,-8-3 0 15,0-3-10-15,0 6 1 16</inkml:trace>
  <inkml:trace contextRef="#ctx0" brushRef="#br0" timeOffset="61764.151">8322 9702 52 0,'-14'28'26'0,"7"3"-24"0,7-18 42 16,-4 6-39-16,-3 25 0 16,0 6 2-16,-7 13 0 15,0 27-9-15,-4 39 1 16,-6 28 5-16,10 43 1 15,-4 33-3-15,4 24 0 16,10 12-3-16,8 7 0 16,6-31-5-16,5-32 1 15,-1-37-6-15,-4-41 0 16,1-44-9-16,-1-38 0 16</inkml:trace>
  <inkml:trace contextRef="#ctx0" brushRef="#br0" timeOffset="64903.374">8424 10708 35 0,'0'22'17'0,"11"-22"-7"0,-8 3 17 0,-3-3-23 16,4 4 1-16,0 5 2 15,-4 0 0-15,0 7-8 16,0 3 0-16,0 0 6 15,3 0 1-15,1-4-3 16,-1 1 1-16,1 0-2 16,3-4 0-16,-7 1-1 15,3-4 0-15,4-3-1 16,-7-3 0-16,0-3 0 16,4-9 1-16,-1-10-2 15,1-9 1-15,-1 0-1 16,4-7 1-16,-3-9-1 15,3-3 1-15,-3-6-2 16,-1 0 0-16,1-1 0 0,3 4 0 16,-7 6-1-16,10 4 1 15,-6 5 0-15,3 4 1 16,-4 6 1-16,1 3 0 16,6 3 1-16,1 6 0 15,3 4 1-15,7 0 0 16,15 5 1-16,-1 1 0 15,11 0 0-15,10 0 1 16,8-10-1-16,3 1 1 16,14-1-2-16,7-5 1 15,4-4-4-15,-4-3 0 0,-7-7-6 16,-10 7 0-16,-18 3-12 16,-11 3 1-16</inkml:trace>
  <inkml:trace contextRef="#ctx0" brushRef="#br0" timeOffset="65503.843">8604 10824 41 0,'0'13'20'0,"0"-7"-14"0,0-3 23 0,4 0-27 16,-4 4 1-16,0-1 0 16,0 0 1-16,0 1-6 15,0-4 1-15,0 0 3 16,0-3 1-16,3-10-2 15,4-2 1-15,0-4-2 16,4-3 1-16,0-3-1 16,6 4 1-16,1-1-2 15,-4 0 1-15,0 0-1 16,4 0 0-16,-4 7 1 16,0 2 1-16,0 7 0 15,-3 6 0-15,-1 7 0 16,-3-4 0-16,0 7 0 15,4 5 0-15,-11 1-2 16,7-3 1-16,-3 3-4 16,-1-7 0-16,4-2-6 0,0-4 0 15,4-9-5-15,-1-7 1 16</inkml:trace>
  <inkml:trace contextRef="#ctx0" brushRef="#br0" timeOffset="65730.091">8978 10693 37 0,'7'19'18'0,"7"-16"-12"0,-7-3 31 0,0 0-33 15,4 0 1-15,3 0 0 16,0-3 1-16,0-4-10 15,1 1 0-15,-1 0-1 16,-4-1 0-16,1-2-10 16,-1-4 1-16</inkml:trace>
  <inkml:trace contextRef="#ctx0" brushRef="#br0" timeOffset="65968.626">9063 10595 49 0,'3'41'24'0,"4"-3"-22"0,-3-29 41 16,-4-2-42-16,0 2 0 16,0 7 0-16,0 6 1 15,0 0-3-15,0-4 0 16,0-2-3-16,4 0 0 15,-1-7-10-15,8-9 1 16,-4-12-2-16,7-7 0 16</inkml:trace>
  <inkml:trace contextRef="#ctx0" brushRef="#br0" timeOffset="66149.937">9387 10307 49 0,'4'44'24'0,"-1"6"-23"0,-3-25 49 0,0 3-49 16,0 10 1-16,4 9-1 15,0 0 1-15,6 3-5 16,1-3 0-16,3 3-13 16,0-21 1-16</inkml:trace>
  <inkml:trace contextRef="#ctx0" brushRef="#br0" timeOffset="67546.551">9843 10172 44 0,'-8'-3'22'0,"-6"16"-12"0,7-7 22 16,-3 6-31-16,-4 4 1 15,-4 6 0-15,-3 9 1 16,3 7-4-16,4 12 1 16,0 7 1-16,0 12 1 15,3-7-1-15,4 7 0 16,7-6-3-16,0-7 1 0,11-9-7 16,3-12 0-16,4-13-7 15,3-16 1-15</inkml:trace>
  <inkml:trace contextRef="#ctx0" brushRef="#br0" timeOffset="67816.92">10068 10486 42 0,'-3'28'21'0,"-8"-3"-21"15,8-16 32-15,-8 10-29 0,-3 6 1 16,-4 0-1-16,1 1 0 16,-4-1-7-16,-1 0 1 15,1 0-3-15,7-6 1 16,-4-7-8-16,15-15 0 15</inkml:trace>
  <inkml:trace contextRef="#ctx0" brushRef="#br0" timeOffset="68011.737">9931 10592 40 0,'24'47'20'0,"12"19"-23"0,-26-59 32 0,4 11-29 16,4 4 0-16,0-3-2 16,-1 0 1-16,1-3-4 15,-4-4 0-15,4-9-6 16,-8-6 1-16</inkml:trace>
  <inkml:trace contextRef="#ctx0" brushRef="#br0" timeOffset="68251.11">10231 10693 57 0,'7'9'28'0,"3"-3"-35"0,1-6 56 16,3 0-50-16,7 0 1 15,7 0-1-15,4 0 0 16,0-3-4-16,7-3 1 16,-11 0-11-16,0-4 1 15,-3-5-1-15,-4-1 0 16</inkml:trace>
  <inkml:trace contextRef="#ctx0" brushRef="#br0" timeOffset="68462.988">10336 10467 58 0,'4'56'29'0,"-4"-5"-44"0,-4-36 60 0,4 13-45 0,0 4 0 0,0 2-8 16,4 1 1-16,3-1 0 15,4-9 1-15,3-9-8 16,7-13 0-16</inkml:trace>
  <inkml:trace contextRef="#ctx0" brushRef="#br0" timeOffset="68897.506">10844 10354 54 0,'7'3'27'0,"-10"-3"-38"0,-1 0 53 15,-3 3-42-15,-3 7 1 16,-1 5 0-16,1 10 0 0,-1 7-1 15,0 2 0-15,-3 7 0 16,4 6 1-16,-1-6 0 16,8 3 0-16,3 0-1 15,3-4 0-15,4-5 0 16,11-10 1-16,3-3-1 16,7-9 1-16,4-7-1 15,0-9 1 1,-1-4-1-16,-9-2 1 0,-5-4-1 15,-6 1 0-15,-15-1 0 16,-6 1 0-16,-4 2-1 16,-8 7 0-16,-6 10-3 15,7 2 0-15,-4 7-7 16,4-4 1-16,4-2-5 16,-1-4 1-16</inkml:trace>
  <inkml:trace contextRef="#ctx0" brushRef="#br0" timeOffset="69227.615">11074 10122 34 0,'-4'34'17'16,"11"-15"-16"-16,0-9 27 0,0 9-26 15,4 6 1-15,3 6 5 16,7 10 0-16,4 9-8 16,3 0 0-16,0 10 5 15,-3-1 0-15,-7-5-2 16,-4 2 1-16,-4-3-6 15,-6 4 0-15,-4-7-7 16,-7-6 0-16,-7-10-6 16,-4-12 1-16</inkml:trace>
  <inkml:trace contextRef="#ctx0" brushRef="#br0" timeOffset="69662.269">11292 10153 43 0,'4'25'21'0,"7"4"-22"0,-11-23 35 16,0 6-32-16,0-2 0 15,0 2 0-15,0-2 0 0,0-1-5 16,0-6 1-16,0 0 2 16,0-3 0-16,3-9-1 15,1 0 0-15,-1-4 0 16,1 1 0-16,-1-4 1 16,4-3 0-16,0 0 0 15,4 4 0-15,-1 2 1 16,1 4 1-16,3 2 0 15,-3 7 1-15,-1 4-1 16,4 5 1-16,-3-3-1 16,0 4 1-16,-4 5-3 15,0 4 1-15,-4-3-2 16,1-1 0-16,3-2-7 16,0-7 0-16,3-6-6 15,1-9 0-15</inkml:trace>
  <inkml:trace contextRef="#ctx0" brushRef="#br0" timeOffset="69887.727">11568 10138 55 0,'10'18'27'0,"1"-11"-31"0,-4-7 48 15,3 0-44-15,5-3 1 0,6-1 0 16,3 1 0-16,5-3-6 16,-1 0 1-16,0-4-5 15,-7-2 0-15,0-4-7 16,-10 4 1-16</inkml:trace>
  <inkml:trace contextRef="#ctx0" brushRef="#br0" timeOffset="70113.918">11723 9953 48 0,'3'28'24'0,"-3"22"-24"15,0-34 43-15,0 6-44 16,0-4 1-16,0-2 0 0,0 3 0 15,4 3-3-15,-1-10 1 16,8-2-7-16,0-10 1 16,6-3-6-16,-6-10 0 15</inkml:trace>
  <inkml:trace contextRef="#ctx0" brushRef="#br0" timeOffset="70292.759">11945 9987 54 0,'7'57'27'0,"4"21"-36"0,-4-59 50 0,-4 3-42 16,4 3 1-16,0 0-12 16,-3 0 1-16,-1-6 3 15,1-7 0-15</inkml:trace>
  <inkml:trace contextRef="#ctx0" brushRef="#br0" timeOffset="70727.94">9162 11492 56 0,'-4'3'28'0,"4"4"-25"0,0-7 48 15,7 0-46-15,11 0 0 0,14 3 2 16,20-3 1-16,30-6-10 16,31-1 0-16,42-8 7 15,32-7 0-15,35-7-4 16,0-5 0-16,0 9-5 15,-17 6 0-15,-39 3-12 16,-18 4 1-16,-14-16-7 16,-17 6 0-16</inkml:trace>
  <inkml:trace contextRef="#ctx1" brushRef="#br0">6632 7410 0,'0'0'15</inkml:trace>
  <inkml:trace contextRef="#ctx0" brushRef="#br0" timeOffset="71883.363">10185 12248 52 0,'3'9'26'0,"1"-12"-19"16,-4 3 26-16,0 0-32 15,-4 0 0-15,-10 0 0 16,-7 3 1-16,-7 4-3 0,-8 2 1 16,1 1 1-16,0 2 0 15,0 1-1-15,-1 2 1 16,8-2-2-16,0-1 0 16,10-2-1-16,8-1 1 15,6 4-1-15,15 2 0 16,6 1 1-16,12 0 0 15,2 3 2-15,5-4 1 16,-1 4 0-16,-7-3 0 16,-3 3-1-16,-11-1 1 15,-11 4-2-15,-10 3 0 0,-10 1-1 16,-8-1 1 0,0-7-2-16,1-5 1 0,-8-7 0 15,7-9 0-15,4-6 0 16,0-4 0-16,14-3 1 15,7-5 0-15,10-1 0 16,8-10 0-16,7 1-2 16,7 3 0-16,6-1-9 15,5-2 1-15,-1-3-5 16,0 5 1-16</inkml:trace>
  <inkml:trace contextRef="#ctx0" brushRef="#br0" timeOffset="72334.232">10470 12148 57 0,'8'47'28'0,"-5"-16"-36"0,-3-21 55 16,0-1-47-16,0 0 0 0,4-2-2 16,-4-4 1-16,0-3 1 15,0-10 0-15,0 1-1 16,3-7 1-16,4-9-2 15,0 0 0-15,0-3 1 16,0 0 0-16,0 3 0 16,4 3 0-16,0 3 0 15,-1 3 1-15,1 4 0 16,-1 8 1-16,4 8 0 16,1 5 0-16,-1 7 0 15,3 6 1-15,1 3-2 16,3-3 1-16,0 0-6 15,-3-7 1-15,3-2-11 16,7-16 1-16</inkml:trace>
  <inkml:trace contextRef="#ctx0" brushRef="#br0" timeOffset="73039.439">11783 11448 52 0,'7'0'26'0,"-7"-9"-29"15,0 9 41-15,0 0-38 16,-4-3 0-16,1 3 1 15,-8-3 1-15,1 0-2 16,-1-1 0-16,-7 4 1 16,1 0 1-16,-1 4 0 15,4-1 0-15,0 3-1 16,3 3 1-16,1 4-1 0,3 3 0 16,0-1 0-16,3 1 1 15,4 0-2-15,4-4 1 16,3 1 0-16,3-7 1 15,4-3-1-15,4-6 0 16,0-3 0-16,-1-4 0 16,1-2 0-16,-4-1 0 15,0-2-2-15,-3-1 1 16,-1-3-1-16,-3 0 0 16,-3 0 0-16,-4 7 0 0,-4-1 0 15,-3 4 1 1,-3 6 0-16,-4 6 0 0,-4 3 1 15,0 4 0-15,1 5 0 16,3 4 0-16,3-3 1 16,4 6 0-16,3-7-1 15,4 1 1 1,18-10-8 0,0-6 1-16,-4-12-13 15,-7-4 0-15</inkml:trace>
  <inkml:trace contextRef="#ctx1" brushRef="#br0" timeOffset="2221.949">7401 6804 0</inkml:trace>
  <inkml:trace contextRef="#ctx0" brushRef="#br0" timeOffset="73987.038">10869 11916 47 0,'4'12'23'0,"-4"1"-10"16,0-13 23-16,0 3-34 16,0-3 1-16,3 3 5 15,1-3 0-15,3 0-9 0,3 0 0 16,11-3 5-16,4 3 1 15,3 0-6-15,1-6 0 16,-5-1-11-16,1 1 1 16,3-13-8-16,-7 4 0 15</inkml:trace>
  <inkml:trace contextRef="#ctx0" brushRef="#br0" timeOffset="74240.572">11024 11847 62 0,'4'15'31'0,"6"-15"-37"16,-6 10 55-16,-1 5-47 15,1 7 1-15,-4 10-1 16,-4 5 0-16,1 4-4 15,-1 0 0-15,1-3-2 16,-1-7 1-16,4-6-9 16,0-6 1-16,11-13-7 15,3-9 0-15</inkml:trace>
  <inkml:trace contextRef="#ctx0" brushRef="#br0" timeOffset="74466.866">11331 11875 56 0,'-7'41'28'0,"14"6"-37"0,-3-32 51 16,3 10-43-16,0 7 1 0,0 2-9 15,4-2 1-15,3-17-2 16,0-2 0-16</inkml:trace>
  <inkml:trace contextRef="#ctx0" brushRef="#br0" timeOffset="75321.539">13808 10147 62 0,'-4'6'31'0,"1"-6"-35"16,-1 3 54-16,-3 1-48 15,-7-4 0-15,-7 3 0 16,-4 0 0-16,0 6-3 16,-3 1 0-16,0 2 2 15,3-2 1-15,4 2-2 0,0 1 1 16,3-1-1-16,4 1 1 15,4-1-2-15,6 10 1 16,4 7 0-16,14 5 0 16,11 7 0-16,10 0 0 15,0-4-1-15,1 1 1 16,-5-4 0-16,-6 1 0 16,-7-4-1-16,-11-9 0 15,-7 6-1-15,-11 1 1 16,-10-4-1-16,-4 3 0 15,-3-9 0-15,4-10 1 0,2-6 0 16,5-12 0-16,6-1 1 16,8-15 0-16,6-12 1 15,11-7 1-15,7-10 1 16,11-5 0-16,3-7 0 16,8-3 1-16,3 13-4 15,3-1 1-15,-3 7-9 16,0 6 1-16,-15 3-13 15,1 16 1-15</inkml:trace>
  <inkml:trace contextRef="#ctx0" brushRef="#br0" timeOffset="75756.956">14228 10078 57 0,'7'44'28'0,"-7"0"-30"0,0-44 43 15,0 0-41-15,3 3 1 16,-3 0-1-16,0-3 0 15,4 3-1-15,3-6 0 16,0-6 0-16,3-7 1 16,1-3-1-16,0-6 0 0,3 0 0 15,0 3 0-15,3 0 1 16,1 3 0-16,0 4 1 16,-1 2 0-16,1 4 1 15,3 9 0-15,0 3 0 16,-3 6 1-16,0 4-1 15,-1 6 0-15,-3 3-1 16,0 0 0-16,-3-1-4 16,0-5 0-16,-1 0-11 15,-3-4 0-15,-7-5-3 16,-3-4 0-16</inkml:trace>
  <inkml:trace contextRef="#ctx0" brushRef="#br0" timeOffset="76132.214">12965 11295 74 0,'3'0'37'0,"32"-3"-46"0,-10-1 76 0,14 1-62 16,24-9 0-16,26-13 3 15,27-10 0 1,173-59-11-1,-28 9 1-15,-14 7 4 16,-32 25 1-16,-28 12-11 16,-38 13 1-16,-33 12-17 15,-21 0 0-15,-10 13-2 16,-22 3 1-16</inkml:trace>
  <inkml:trace contextRef="#ctx1" brushRef="#br0" timeOffset="5166.353">9878 6726 0</inkml:trace>
  <inkml:trace contextRef="#ctx0" brushRef="#br0" timeOffset="77049.085">12704 12395 45 0,'10'44'22'0,"22"38"-12"0,-22-60 23 0,5 3-29 16,2 6 0-16,4 1 3 15,1-4 1-15,-5-6-9 16,-3-7 0-16,0-5 4 15,-3-10 1-15,-4-13-3 16,0-12 0-16,-3-9-2 16,3-13 1-16,0 3-1 15,-4-16 0-15,-3 1 0 16,-3-10 1-16,-8-3-1 16,1 6 1-16,-1 0-1 15,-3 9 0-15,3 10 0 16,1 7 0-16,3 8 1 15,3 7 0-15,4 9 1 16,7 4 0-16,4 6 1 16,6-1 1-16,5 4 1 0,-1 0 1 15,28-3-2-15,8-7 0 16,10 7 0-16,7-7 0 16,-4 1-7-16,-6-4 0 15,-15 1-16-15,-7-4 0 16</inkml:trace>
  <inkml:trace contextRef="#ctx0" brushRef="#br0" timeOffset="77499.352">13007 12358 47 0,'0'37'23'0,"11"-8"-13"15,-8-20 24-15,1 0-31 16,-1-2 1-16,1-4-1 16,-1 0 1-16,1-6-6 15,3-7 1-15,-4-2 3 16,4 3 0-16,0-4-2 15,0-6 0-15,4-3 0 16,0-6 1-16,-1 3-1 16,1-3 1-16,3-1-1 0,0 4 1 15,-3 0 0-15,-1 10 0 16,1 2 0-16,-4 7 1 16,3 9-1-16,-3 3 1 15,0 7-1-15,1 9 1 16,2 3-1-16,1 3 1 15,-1 0-2-15,4-6 1 16,1-9-1-16,2-1 0 16,4 1-8-16,4-4 1 15,3-9-12-15,-7-9 1 16</inkml:trace>
  <inkml:trace contextRef="#ctx0" brushRef="#br0" timeOffset="77904.199">13991 11530 44 0,'-3'12'22'0,"-4"14"-14"0,3-14 27 16,-3 4-33-16,-7-1 1 15,-4 14 1-15,-6 2 1 16,-1 4-6-16,0 5 1 15,0 14 3-15,1 11 1 16,6 17-2-16,1 12 1 16,2-3-2-16,5 0 0 15,10-10-2-15,3-12 0 16,4-12-7-16,8-16 1 0,2-19-10 16,11-16 0-16</inkml:trace>
  <inkml:trace contextRef="#ctx0" brushRef="#br0" timeOffset="78146.028">14213 11919 49 0,'-21'34'24'0,"-14"-2"-19"15,24-20 36-15,1 10-41 16,-4 16 1-16,-4 3 0 16,0 2 0-16,1-2-4 0,3 0 1 15,3-13-8-15,1-12 0 16,6-16-5-16,0-10 0 16</inkml:trace>
  <inkml:trace contextRef="#ctx0" brushRef="#br0" timeOffset="78355.178">14044 11931 48 0,'11'25'24'0,"3"16"-20"0,-7-25 42 0,3 6-45 16,5 15 1-16,2 1 0 15,4 6 0-15,1 3-4 16,2-3 1-16,1-10-2 15,0-9 0-15,-4-3-8 16,0-6 1-16,7-16-6 16,0-9 0-16</inkml:trace>
  <inkml:trace contextRef="#ctx0" brushRef="#br0" timeOffset="78583.387">14503 12088 49 0,'7'31'24'0,"10"-2"-18"16,-10-23 43-16,4 0-46 0,3-3 0 16,4 1-1-16,-1-8 1 15,5 1-8-15,2 3 1 16,-3-9-6-16,-3-1 0 15,0-5-7-15,-4-4 0 16</inkml:trace>
  <inkml:trace contextRef="#ctx0" brushRef="#br0" timeOffset="78805.474">14616 11972 56 0,'-7'50'28'0,"10"4"-31"0,-3-32 50 0,0 3-48 15,0 6 1-15,0 3-1 16,0 1 1-16,0-7-4 16,4-6 0-16,-1-6-10 15,1-10 1-15,-1-12-3 16,4-10 0-16</inkml:trace>
  <inkml:trace contextRef="#ctx0" brushRef="#br0" timeOffset="79209.914">15148 11680 46 0,'4'13'23'0,"-15"6"-26"0,4-10 44 16,-7 7-39-16,-7 3 1 15,-4 3 2-15,-3 12 0 16,0 13-6-16,0 22 0 16,3 3 4-16,7 4 0 0,8-7-1 15,6-13 0-15,4-3-1 16,11-12 0-16,3-13 0 15,7-12 0-15,7-3-1 16,0-10 0 0,-3-32-1-1,-7 7 0-15,-11-6 0 16,-11 6 0-16,-10 7-1 16,-7 5 1-16,-7 7-1 15,0 6 0-15,3 4-3 16,0 2 1-16,4 7-11 15,7-4 0-15,7-2 0 16,7-4 0-16</inkml:trace>
  <inkml:trace contextRef="#ctx0" brushRef="#br0" timeOffset="79660.807">15222 11332 53 0,'-3'32'26'0,"35"24"-31"15,-22-37 55-15,8 16-48 16,7 8 1-16,-1 17 0 15,1 9 1-15,-4 6-5 16,-7 13 0-16,-7 6 2 16,-7 10 1-16,-10-20-3 15,-12 1 1-15,-2-7-5 16,-1-18 0-16,4-19-8 16,0-10 0-16,10-18-4 0,4-13 0 15</inkml:trace>
  <inkml:trace contextRef="#ctx0" brushRef="#br0" timeOffset="80126.213">15494 11310 41 0,'0'29'20'0,"7"-7"-16"15,-3-19 35-15,-1 6-38 16,-3 1 1-16,0-4 0 16,0 0 1-16,0 4-4 15,0-4 0-15,0-3 2 16,0 3 1-16,0-3-2 15,0 0 1-15,0-3-1 16,4-3 0-16,3-3 0 16,0-3 0-16,3-1 0 15,1-5 0-15,3 2 0 16,0-6 0-16,0 4 0 16,-3 5 1-16,-1-2 0 0,1 5 0 15,0 1 1-15,-1 9 0 16,1 7 0-16,-1 8 1 15,-3 4-2-15,0 3 1 16,4 1-2-16,-4 2 1 16,0-3-8-16,0-6 1 15,-3-10-10-15,3-9 0 16</inkml:trace>
  <inkml:trace contextRef="#ctx0" brushRef="#br0" timeOffset="80772.395">15868 9385 44 0,'-4'9'22'0,"11"-15"-16"0,-3 12 30 0,0 4-32 16,-1 6 0-16,1 12 5 16,-1 3 0-16,-6 29-9 15,10 12 0-15,0 22 7 16,3 38 1-16,11 31-2 16,1 31 0-16,-1 32-3 15,3 31 0-15,5 13-2 16,-1-1 1-16,0 1-2 15,-7-16 0-15,0-6 0 16,-3-29 0-16,-4-37 0 16,-3-28 0-16,-4-26-1 15,3-24 1-15,-2-13-6 16,-1-22 0-16,-4-19-15 16,-3-19 0-16</inkml:trace>
  <inkml:trace contextRef="#ctx0" brushRef="#br1" timeOffset="86100.274">15956 11188 26 0,'11'-3'13'0,"13"3"-1"0,-20 0 14 15,-4 0-23-15,3 3 1 16,-6 3 3-16,-4 7 1 16,-18 3-9-16,-24 9 1 15,-8 15 6-15,-24 14 1 0,-25 15-2 16,-10 9 0-16,-22 7-1 15,-13 12 0-15,3 3 0 16,6 10 0-16,-2 9 0 16,13-15 0-16,4-4-1 15,18-6 1-15,7-9-1 16,13-4 1-16,8-12-3 16,7-12 1-16,11-10-2 15,10-9 1-15,14-10-2 16,7-6 0-16,11-7-5 15,14-8 1-15,14-4-13 16,11-16 0-16,-8-2-2 16,8-1 0-16</inkml:trace>
  <inkml:trace contextRef="#ctx0" brushRef="#br1" timeOffset="87318.128">12407 9906 36 0,'14'-7'18'0,"0"-11"-11"0,-10 11 28 0,-4 7-31 16,0-3 0-16,-4 3 2 16,-6 10 0-16,-22 5-8 15,-14 7 1-15,-17 6 6 16,-22 7 0-16,4 6-2 15,-11-10 1-15,-3 7-1 16,-4 6 0-16,7-4-1 16,11-5 1-16,14-1-1 15,14-2 1-15,11-4-2 16,10-9 1-16,4-4-1 16,7-2 0-16,3-7-3 15,11-6 0-15,7 0-7 16,7-9 0-16,11-1-10 15,0-2 0-15</inkml:trace>
  <inkml:trace contextRef="#ctx0" brushRef="#br1" timeOffset="87707.581">11592 9285 44 0,'0'-3'22'0,"0"-1"-11"16,0 4 29-16,0 0-35 15,4 4 0-15,-1 2 3 16,-3 13 1-16,0 9-11 16,0 6 1-16,0 13 7 15,4-3 0-15,3 13-2 16,0-1 0-16,4 1-2 16,-1-1 0-16,1-6-1 15,-1-6 0-15,-3-9-3 16,0-7 1-16,0-19-7 15,-3-9 0-15,0-9-13 16,-4-4 0-16</inkml:trace>
  <inkml:trace contextRef="#ctx0" brushRef="#br1" timeOffset="88472.705">14859 9611 43 0,'25'-6'21'0,"-15"-29"-10"16,-6 26 21-16,-1-1-29 15,-3 4 0-15,-3 0 4 16,-8 9 0-16,-17 9-8 16,-21 10 1-16,-11 19 5 15,-21 16 1 1,-99 84-1 0,7-3 0-16,14-4-2 15,18-8 1-15,21-13-2 16,21-22 1-16,7-13-2 15,15-9 1-15,13-12-9 16,15-10 1-16,10-13-14 0,11-3 1 16</inkml:trace>
  <inkml:trace contextRef="#ctx0" brushRef="#br1" timeOffset="89193.708">11285 11844 46 0,'14'3'23'0,"1"-10"-10"0,-15 7 24 0,0 0-34 16,0 0 0-16,0 0 1 15,-7 0 0-15,-11 7-4 16,-14 8 0-16,-10 7 4 16,-15 0 1-16,-6 6-3 15,-4 1 1-15,10 2-1 16,1 7 1-16,-8-1-2 16,8-5 0-16,3-1-4 15,4 0 0-15,10-2-7 16,7-1 1-16,11-9-10 15,10-7 0-15</inkml:trace>
  <inkml:trace contextRef="#ctx0" brushRef="#br1" timeOffset="89675.592">11871 12076 44 0,'-4'-4'22'0,"8"11"-10"15,-4-1 29-15,0 0-37 16,0 10 0-16,0 6 3 16,0 6 0-16,0 7-9 0,-4 12 0 15,1-7 6-15,-1 4 0 16,1 3-5-16,-1-3 0 16,1-9-13-16,-4-10 1 15,-7-9-6-15,-4-13 1 16</inkml:trace>
  <inkml:trace contextRef="#ctx0" brushRef="#br0" timeOffset="105828.32">1538 14230 46 0,'-14'12'23'0,"25"-8"-14"16,-8-1 24-16,-3 3-30 0,0-3 1 16,7 0 1-16,-7 0 1 15,11 4-8-15,-8-4 1 16,8 0 5-16,7 0 1 16,3 0-4-16,7 0 1 15,11 0-4-15,0-3 1 16,3 0-7-16,-3-3 0 15,-8 0-10-15,5-3 1 16</inkml:trace>
  <inkml:trace contextRef="#ctx0" brushRef="#br0" timeOffset="106056.07">1556 14590 58 0,'0'19'29'0,"10"-9"-30"16,-6-10 49-16,14 0-46 15,-1 0 1-15,4 0 0 16,11-3 0-16,14-4-7 16,-4 1 1-16,-3-7-5 15,0 7 0-15,-7-3-10 16,-11 3 0-16</inkml:trace>
  <inkml:trace contextRef="#ctx0" brushRef="#br0" timeOffset="106849.293">2194 14543 39 0,'0'32'19'0,"11"-13"-11"0,-11-13 24 15,0-3-29-15,0-3 0 16,7-3 2-16,4-7 0 15,-1-2-6-15,4-10 1 16,11-12 3-16,0-20 1 16,10-9-2-16,7-12 1 15,-10-13-2-15,-4-3 0 16,-7-3-1-16,-3 7 1 16,-7 11-1-16,-4 4 0 0,3 13 0 15,-10 5 0-15,-7 10 0 16,4 13 0-16,-11 9-1 15,-1 10 0-15,-2 8 0 16,-4 14 0-16,-1 9 0 16,1 9 1-16,4 13-1 15,-5 15 1-15,12 10 0 16,-1 3 1-16,4 3 0 16,7 0 0-16,7-3 0 15,-3-6 0-15,6-10-1 16,8-9 1-16,-7-9-2 15,6-7 0-15,8-9-6 16,0-10 0-16,-11-9-9 16,3-6 0-16</inkml:trace>
  <inkml:trace contextRef="#ctx0" brushRef="#br0" timeOffset="107075.481">2561 14205 48 0,'-7'22'24'0,"14"-16"-19"0,-7-3 37 15,0 3-41-15,-7 4 1 16,7-1 0-16,0 4 1 16,0-1-5-16,0 7 1 0,0-9-2 15,7-4 1-15,-3-3-9 16,3-3 0-16,3-9-5 15,-6-4 0-15</inkml:trace>
  <inkml:trace contextRef="#ctx0" brushRef="#br0" timeOffset="107750.126">2586 14130 35 0,'7'18'17'0,"0"-8"-11"15,-7-10 27-15,4 0-31 16,3 0 0-16,3 0 1 16,1-3 1-16,-1 3-6 15,8 0 1-15,3 3 0 16,0 0 0-16,-3 0-5 0,-4 6 1 16,4 1-4-16,-1 2 0 15,-3 1 1-15,-3 6 0 16,0 3 4-16,-4 0 1 15,3 3 6-15,-3 6 0 16,-3-6 4-16,3-3 0 16,-4-3 1-16,4-7 0 15,4-2-1-15,-7-4 0 16,3-6-4-16,3 0 1 16,8-9-2-16,-8-1 1 0,1-2-3 15,0-1 1-15,-4-2-1 16,3 5 1-16,1 1-1 15,-1 2 0-15,1 1 0 16,0 3 1-16,-1 3 0 16,1 0 0-16,-4 0-1 15,3 3 1-15,-6 3-1 16,3-2 1-16,0 2-1 16,4-3 0-16,-11-3 0 15,3 3 0-15,-3-3-1 16,7-6 0-16,-7 0 0 15,11-4 1-15,-1-2-1 16,8-4 1-16,-7-3-1 16,3 4 1-16,7-1 0 15,4 0 1-15,-11 4-1 16,10 2 0-16,-2 4 0 16,-1 0 1-16,-4 3 0 0,4-1 0 15,-6 8 0-15,2-1 0 16,1 0 0-16,3 3 0 15,-3 3-1-15,3 4 1 16,-7 0-2-16,4-1 1 16,-1-2-6-16,-6-1 1 15,-8 0-10-15,4-2 1 16</inkml:trace>
  <inkml:trace contextRef="#ctx0" brushRef="#br0" timeOffset="108245.221">2325 14982 44 0,'-4'29'22'0,"8"-14"-15"16,-4-11 32-1,0-1-38 1,0 0 0-16,0-3 0 16,0 0 1-16,7-6-3 0,-4-4 1 15,4-2 1-15,4-7 0 16,0 0-1-16,6-3 1 15,-3 0-1-15,4-3 0 16,0 0 0-16,-4 6 1 16,3 3-1-16,-6 10 0 15,0 0 1-15,-4 0 0 16,-4 6-1-16,4 0 1 16,-3 6-1-16,3 3 1 15,-7 7-1-15,3 0 1 0,4-1-1 16,-7 4 0-16,11-6 0 15,-4 2 0-15,-3-5-3 16,3 2 1-16,3-5-6 16,1-7 0-16,3-7-7 15,4-2 0-15</inkml:trace>
  <inkml:trace contextRef="#ctx0" brushRef="#br0" timeOffset="108486.62">2720 14848 40 0,'0'9'20'0,"11"-3"-11"16,-8-6 30-16,4 0-36 16,-3 3 1-16,3 1 2 15,3 2 0-15,8 0-8 0,7-3 1 16,3 0 4-16,4-3 0 15,6 0-5-15,-2 4 1 16,-15 2-8-16,4-6 0 16,-1-10-8-16,-10 1 1 15</inkml:trace>
  <inkml:trace contextRef="#ctx0" brushRef="#br0" timeOffset="108785.959">2970 14754 52 0,'0'3'26'0,"4"6"-30"0,3-9 44 0,4 6-39 15,-4-2 1-15,7-1 1 16,3 6 0-16,1 0-3 15,7 4 0-15,3 3 2 16,-10 2 1-16,3-2-2 16,-11 6 0-16,1 3-3 15,-4-3 1-15,-7 3-5 16,-7-3 0-16,-11 0-8 16,4-6 1-16,4-7-3 15,-8-2 0-15</inkml:trace>
  <inkml:trace contextRef="#ctx0" brushRef="#br0" timeOffset="109327.483">3835 14747 36 0,'10'25'18'0,"-17"-6"-18"0,4-13 32 0,-4 4-31 16,-11 2 1-16,4 4-1 15,-14-3 0-15,7-1-2 16,-8 1 1-16,8-4 1 16,0 1 0-16,3-4-1 15,-3-6 1-15,11-10-1 16,-1 4 1-16,-3 0-3 15,10 0 1-15,-6-1-1 16,10 1 1-16,0 6-1 16,10-3 1-16,-6 3-1 15,3 0 1-15,4 0 0 16,-1 0 1-16,8 3 0 16,-8 0 0-16,8 3 0 15,3-2 1-15,7 2-1 16,-3 3 1-16,3 4-1 15,4-4 1-15,-4-6 0 0,4 0 0 16,3-3 0-16,-3-6 0 16,-4-3 1-16,-7-4 1 15,-3 1-1-15,-4-7 1 16,-7 0-2-16,-3 0 1 16,-8-3-1-16,-13 0 1 15,-5 7-4-15,-16 2 0 16,-12 10-9-16,-3 6 1 15,7 0-3-15,4 7 0 16</inkml:trace>
  <inkml:trace contextRef="#ctx0" brushRef="#br0" timeOffset="110272.719">4861 13151 44 0,'4'3'22'0,"3"-3"-19"0,-7 0 43 0,3 7-44 16,-3 2 1-16,0 10 1 15,0 9 1-15,-3 10-6 16,-4 12 1-16,3 3 3 15,-6 16 1-15,3 13-2 16,3 5 1-16,1 4-2 16,-1-3 0-16,4-16-2 15,0-9 0-15,0-13-6 16,4-12 0-16,3-7-11 16,10-21 0-16</inkml:trace>
  <inkml:trace contextRef="#ctx0" brushRef="#br0" timeOffset="110633.911">5514 13480 44 0,'0'22'22'0,"-14"-12"-19"0,3-4 28 0,-13 10-30 16,-8 6 1-16,0 0-1 15,0 6 1-15,4 3-3 16,-4 1 1-16,4-1-2 16,7-3 1-16,-4-6-8 15,11-6 0-15,4-13-5 16,-1-9 1-16</inkml:trace>
  <inkml:trace contextRef="#ctx0" brushRef="#br0" timeOffset="110859.048">5189 13455 42 0,'14'10'21'0,"15"18"-18"0,-26-25 38 16,11 7-38-16,-10 11 0 16,14 5 1-16,-4 5 1 15,10 7-7-15,1 2 1 16,0 4 3-16,6-6 1 15,-2-10-6-15,-5-6 0 16,-2-3-7-16,2-7 1 16,-3-9-7-16,-6-3 0 0</inkml:trace>
  <inkml:trace contextRef="#ctx0" brushRef="#br0" timeOffset="111144.225">5708 13543 58 0,'14'28'29'0,"14"-34"-39"15,-17 0 56-15,7 9-46 16,-8-9 1-16,8 6-2 0,3-3 1 16,0 3-4-16,7-4 0 15,-3 1-10-15,0 0 0 16,-4-6-1-16,-4-1 0 16</inkml:trace>
  <inkml:trace contextRef="#ctx0" brushRef="#br0" timeOffset="111384.161">5810 13361 56 0,'7'28'28'0,"-14"16"-38"15,14-31 57-15,-7-1-47 16,0 7 1-16,0 6-1 15,0 4 1-15,0 8-2 16,-7 7 1-16,4-3-5 16,-1 3 1-16,1-7-10 15,3-11 1-15,0-14-2 16,-4-12 0-16</inkml:trace>
  <inkml:trace contextRef="#ctx0" brushRef="#br0" timeOffset="111818.555">6428 13355 47 0,'7'3'23'0,"-4"-3"-29"0,-3 0 46 15,-3 0-40-15,-8 3 0 16,1 4 0-16,2 5 0 16,-13 4 0-16,-7 9 0 15,-4-6 0-15,4 9 1 0,-4 6 0 16,4 4 0-16,0 6 0 16,7 3 0-16,10 3 0 15,1-6 0-15,10-13 0 16,10-2 0-16,4-11-1 15,14-5 1-15,1-16 0 16,-1-10 0-16,-7-6-1 16,-3 4 0-16,-4-4 0 15,-7 0 0-15,3 0-1 16,-17 4 1-16,-3 8-3 16,-8 11 0-16,-6 2-1 15,-15 9 0-15,7 1-5 16,-3 6 1-16,3 0-6 15,11-6 1-15</inkml:trace>
  <inkml:trace contextRef="#ctx0" brushRef="#br0" timeOffset="112225.077">6886 12941 57 0,'0'22'28'0,"-3"53"-31"0,3-56 55 0,0 9-50 16,3 26 1-16,4-4 0 16,-7 13 1-16,0-4-6 15,0 7 1-15,0 3 2 16,0-9 1-16,-7-4-3 15,7-9 0-15,0-9-7 16,0-7 0-16,-3-12-10 16,-8 0 0-16</inkml:trace>
  <inkml:trace contextRef="#ctx0" brushRef="#br0" timeOffset="112765.581">4727 14440 37 0,'-14'6'18'0,"25"4"-3"15,-11-7 19-15,0 0-30 16,0 0 1-16,0 0 3 16,3 3 1-16,-3 1-9 15,7-4 0-15,11 3 8 0,14-3 0 16,6 0-2-16,22-3 0 16,29-3-2-16,2-6 0 15,19-4-3-15,27 1 1 16,4-7-2-16,8-6 1 15,2-3-1-15,-3-1 0 16,-24 7-3-16,-8 4 0 16,-10-4-4-16,-14 6 1 15,-18 4-10-15,-14 2 1 16,-14 1-6-16,-7 2 1 16</inkml:trace>
  <inkml:trace contextRef="#ctx0" brushRef="#br0" timeOffset="113605.555">5810 14707 52 0,'-3'9'26'0,"3"10"-28"15,-4-16 44-15,-3 3-41 16,0 0 0-16,-14 7-1 16,0-4 1-16,-15 10-2 15,5-3 1-15,-1 3 0 16,-3-4 1-16,10-2-1 15,-3-1 0-15,7 1-1 16,3-4 1-16,11 4-1 16,7-1 0-16,14 1 0 15,11 0 1-15,10-4-1 16,4 4 1-16,3 2 0 16,-14 4 0-16,-3 6 0 0,-11 6 0 15,-10-2-2-15,-11 2 1 16,-7 4-1-16,-8-1 1 15,-2-3-2-15,-1-6 1 16,4-9 0-16,3-6 1 16,8-7 1-16,-1-6 0 15,0-10 2-15,11 4 0 16,11-10 2-16,0-13 0 16,10-2 2-16,0-1 0 15,7 1-1-15,4-4 0 16,-4-6-2-16,4-3 0 0,3 7-4 15,7-1 1-15,-10 6-12 16,7 10 1-16,-11 3-7 16,4 4 0-16</inkml:trace>
  <inkml:trace contextRef="#ctx0" brushRef="#br0" timeOffset="116112.498">7422 14976 22 0,'15'16'11'0,"-1"15"1"0,-4-21 5 16,-6-1-14-16,3 4 0 16,-7 2 2-16,0 1 1 15,3 0-7-15,-3-1 0 16,0-2 5-16,0-1 1 16,4-2-2-16,-1-1 0 15,4 4 0-15,-3-1 0 16,3 4-1-16,-7-10 1 15,4 4-2-15,3-4 1 0,-7-3-1 16,0-3 1-16,10 0-2 16,-6-6 0-16,3 0 0 15,-4-1 0-15,4 1 0 16,0-10 0-16,-3-6 0 16,3-6 0-16,4-6 0 15,-11-10 1-15,3-3-1 16,-3-10 0-16,0-5 0 15,0 5 1-15,-3-6-1 16,3-6 1-16,-7 4-1 16,3-14 1-16,1 7-1 15,-1 0 1-15,0 0-1 16,1 6 1-16,-1 3-1 16,1 0 0-16,-1 7 0 15,-3-7 0-15,0-3 0 16,7 4 0-16,-7 8 0 15,4 1 0-15,-4 0 0 16,3 3 0-16,4 12 0 0,-3 4 1 16,6-1-1-16,-3 4 0 15,4 2 0-15,3 4 1 16,-4 0 0-16,4 3 0 16,-7 4-1-16,4 2 1 15,-1-3-1-15,1 6 0 16,-1 4 1-16,1 0 0 15,3 2-1-15,0 1 1 16,4 0 0-16,-1 3 0 0,4 3 0 16,0 0 1-16,4 0 0 15,3 3 0-15,-7 0 0 16,11 0 1-16,-4 3 0 16,11 1 0-16,7-1-1 15,7 0 1-15,-4 0-1 16,18-2 1-16,0-1-2 15,14 0 1-15,11-3-1 16,6-6 0-16,-2-4-1 16,13 1 1-16,4-4-1 15,3 1 1-15,0 2-1 16,-6 1 1-16,17-1-1 16,7 1 1-16,-4 9-1 15,-14-9 0-15,4 15 0 16,-7-3 0-16,-11 0-3 15,-10-6 0-15,-14 3-4 0,-15 0 0 16,-10 0-10-16,-14 0 0 16,-18 9-3-16,-7 4 0 15</inkml:trace>
  <inkml:trace contextRef="#ctx0" brushRef="#br0" timeOffset="116938.223">8019 13910 35 0,'3'9'17'0,"4"4"-13"0,-7-10 28 15,0 7-30-15,0-1 1 0,0 3 1 16,0 1 1-16,0-4-6 16,0 1 0-16,0 2 4 15,0-5 0-15,0-1-2 16,0 0 1-16,0-3-2 15,0 0 1-15,0-3-1 16,0 0 1-16,7-6-2 16,0-3 1-16,4-4 0 15,0-9 0-15,3 3-1 16,3 1 1-16,4-7 0 16,1-4 0-16,-5 4 0 15,4 3 0-15,1 3 1 16,-8 1 0-16,3 8-1 15,1 1 1-15,-7 3 0 16,3 6 0-16,-4 3 0 16,4 6 0-16,-3 1-1 0,-4 2 1 15,0-3-1-15,0 4 1 16,0 0-1-16,0-1 1 16,0 1-2-16,4-1 0 15,-1-2-8-15,1-1 1 16,3-6-7-16,7 0 0 15</inkml:trace>
  <inkml:trace contextRef="#ctx0" brushRef="#br0" timeOffset="117196.33">8505 13854 46 0,'0'3'23'0,"15"0"-23"15,-8-6 38-15,3-4-38 16,-3 1 1-16,4 9-1 16,3-6 1-16,4 6-2 15,-4-9 0-15,7 0-3 16,-3-1 0-16,-1 1-10 15,4-9 1-15</inkml:trace>
  <inkml:trace contextRef="#ctx0" brushRef="#br0" timeOffset="117449.074">8587 13634 44 0,'0'25'22'0,"-7"-6"-19"0,7-13 34 15,0 4-36-15,0 15 0 16,0 3 1-16,0 0 0 0,7 7-3 16,-7 5 1-16,3 1 0 15,4-6 0-15,0-7-5 16,4-6 0-16,-1-3-9 15,1-4 1-15</inkml:trace>
  <inkml:trace contextRef="#ctx0" brushRef="#br0" timeOffset="117719.803">9137 13553 49 0,'7'15'24'0,"4"35"-24"16,-8-37 39-16,4 6-40 0,0 6 1 15,0 6 0-15,0 1 0 16,-3-4-2-16,-4 0 0 15,0-3-5-15,-4-6 0 16,1-3-7-16,-4-4 1 16</inkml:trace>
  <inkml:trace contextRef="#ctx0" brushRef="#br0" timeOffset="118035.308">8132 14380 48 0,'-18'41'24'0,"32"-35"-21"15,-14-6 41-15,0 0-40 16,14 0 0-16,4 0 5 15,10 0 0-15,14-3-11 16,18-6 1-16,7-7 6 16,25-6 0-16,10-3-3 0,1 0 1 15,-1 3-6-15,-24-3 0 16,-8 9-6-16,-6 1 1 16,-15 5-12-16,-10 1 1 15</inkml:trace>
  <inkml:trace contextRef="#ctx0" brushRef="#br0" timeOffset="118589.344">8357 14888 46 0,'0'47'23'0,"0"-3"-17"0,0-41 30 0,0 4-36 16,-7-1 1-16,4 0 0 15,-1 1 0-15,4-4-2 16,-3 0 0-16,-1 0 1 16,1-3 0-16,-1-3 0 0,4-3 0 15,4-7-1 1,3-3 0-16,3-6 0 0,1 0 0 16,3-3-1-16,4-6 1 15,6 3-1-15,1 0 0 16,3-4 1-16,-7 4 1 15,8 6 0-15,-5 3 1 16,1 4 2-16,-4 8 0 16,-3 14 0-1,3 2 0-15,0 7 0 0,0 9 0 16,4 9-1-16,0 1 0 16,-1-1-1-16,-2 4 0 0,-1-4-1 15,7 1 1-15,-7-4-2 16,7-9 0-16,4-6-8 15,7-13 1-15,-7-9-8 16,-4-7 0-16</inkml:trace>
  <inkml:trace contextRef="#ctx0" brushRef="#br0" timeOffset="119070.044">10202 12925 52 0,'7'32'26'0,"-3"27"-27"0,-1-34 44 0,5 22-41 15,6 16 1-15,7 19 1 16,11 15 1-16,6 28-6 16,1 13 0-16,0 13 3 15,7 12 0-15,-11 12-1 16,-7-11 0-16,-3 5-2 16,-11-15 1-16,-14-7-2 15,-10-25 0-15,-8-12-7 16,-14-19 1-16,-10-25-9 15,-8-13 0-15</inkml:trace>
  <inkml:trace contextRef="#ctx0" brushRef="#br0" timeOffset="119881.057">4763 12944 44 0,'10'-9'22'0,"4"-4"-17"0,-14 13 31 16,0 0-34-16,-3 0 1 0,3 3 1 15,-18 4 1-15,7 5-6 16,-3 10 0-16,-10 10 4 16,-1 11 0-16,-14 17-1 15,0 9 1-15,-3 6-2 16,-7 22 1-16,-1 32-1 16,4 6 0-16,4 22 0 15,10 12 1-15,15 3-1 16,10 1 1-16,14 3-1 15,3-7 1-15,8-31-2 16,3-10 1-16,11-12-4 16,3-18 1-16,11-17-10 15,0-12 0-15,14-25-6 16,3-9 0-16</inkml:trace>
  <inkml:trace contextRef="#ctx0" brushRef="#br0" timeOffset="128410.228">1355 16773 48 0,'0'22'24'0,"14"-13"-13"16,-7-5 24-16,3-1-33 16,1 0 0-16,7-3 1 15,3-3 0-15,18-4-5 0,-4-2 1 16,11 0-1-16,-7-4 0 16,3 0-14-16,0 1 1 15</inkml:trace>
  <inkml:trace contextRef="#ctx0" brushRef="#br0" timeOffset="128619.453">1415 17033 66 0,'10'7'33'0,"22"-11"-43"15,-21 1 55-15,10-3-46 16,7 0 0-16,4-1-16 16,3-2 1-16,-3-3 8 15,7-4 0-15</inkml:trace>
  <inkml:trace contextRef="#ctx0" brushRef="#br0" timeOffset="129233.86">2364 15980 56 0,'7'12'28'0,"3"4"-32"0,1-10 46 16,-1 7-41-16,-10 6 1 16,4 6 0-16,-4 15 1 15,-4 4-4-15,-3 13 1 16,-3 12 1-16,-1 12 0 15,1 7-2-15,-1-3 1 16,0-16-5-16,11-10 0 16,-7-5-12-16,14-20 1 15</inkml:trace>
  <inkml:trace contextRef="#ctx0" brushRef="#br0" timeOffset="129489.858">2949 16187 52 0,'0'25'26'0,"-35"25"-27"15,21-38 38-15,-7 10-37 16,-8 7 0-16,-6 8 1 15,0 7 0-15,0 0-4 16,3 0 1-16,0-3-5 16,11-10 1-16,7-15-8 0,3-10 0 15</inkml:trace>
  <inkml:trace contextRef="#ctx0" brushRef="#br0" timeOffset="129699.464">2572 16180 43 0,'21'0'21'0,"-3"19"-15"0,-8-9 34 15,1 5-37-15,3 7 0 16,3 6 0-16,5 10 1 16,6 6-6-16,-7 6 1 15,7 0 1-15,0-6 0 0,-3-6-8 16,0-7 0-16,7-12-7 15,-4-16 0-15</inkml:trace>
  <inkml:trace contextRef="#ctx0" brushRef="#br0" timeOffset="129941.842">3080 16394 52 0,'0'25'26'0,"21"-16"-25"15,-14-9 44-15,4 3-44 0,10 0 0 16,7 0 0-16,4-3 0 16,7-6-3-16,-8-3 0 15,8-1-5-15,-11-2 0 16,4-1-9-16,-14-9 0 15</inkml:trace>
  <inkml:trace contextRef="#ctx0" brushRef="#br0" timeOffset="130165.767">3189 16246 55 0,'-7'38'27'0,"4"9"-33"0,3-28 45 0,0 6-40 15,10 9 1-15,-6 10-6 16,3 3 1-16,3 3-3 16,-10-3 1-16,7-9-7 15,-14-7 0-15</inkml:trace>
  <inkml:trace contextRef="#ctx0" brushRef="#br0" timeOffset="130599.502">3831 16118 56 0,'14'3'28'0,"-14"6"-38"0,-7-3 54 16,-3 7-45-16,-12 6 0 15,1 6 0-15,-7 3 1 16,-4 10 0-16,4 3 1 16,7 2-1-16,-7 11 1 15,7-1 0-15,10-6 0 16,-3-6 0-16,10-4 0 0,4-8 0 15,11-11 0-15,-4-5 0 16,14-10 1-16,4-3-2 16,3-9 1-16,0-7-1 31,-7 0 0-31,-3 1-1 0,-7-4 0 0,-11 3 0 16,-11 4 0-16,1 2 0 15,-12 4 0-15,-2 6 0 16,2 3 1-16,1 7-4 15,-10 8 1-15,2 1-6 16,1 0 0-16,7-3-6 16,0-4 0-16</inkml:trace>
  <inkml:trace contextRef="#ctx0" brushRef="#br0" timeOffset="132703.324">4244 15961 28 0,'0'3'14'0,"0"-22"-2"16,0 16 7-16,0-3-16 0,0 3 1 15,-7 3 4 1,3 3 0-16,4 6-9 0,-7 7 1 16,-3 9 6-16,3-3 1 15,3 6-2-15,4 13 1 16,-7 9-3-16,7 0 0 16,0 7-1-16,0 9 0 15,0 6-3-15,0 0 1 16,0-10-6-16,0-8 0 15,-3-13-11-15,-5-10 1 16</inkml:trace>
  <inkml:trace contextRef="#ctx0" brushRef="#br0" timeOffset="133136.946">1944 17058 50 0,'21'13'25'0,"7"-4"-22"0,-3-2 38 16,14 2-38-16,17 4 1 15,25-4 6-15,7 0 0 16,32 7-11-16,29-7 0 15,9-5 6-15,26 2 1 16,-4-3-3-16,7 0 1 16,-14 3-7-16,-15-6 0 0,-24-3-8 15,-38 0 1-15,-1-3-11 16,-25 0 1-16</inkml:trace>
  <inkml:trace contextRef="#ctx0" brushRef="#br0" timeOffset="133692.977">3122 17479 58 0,'21'12'29'0,"-21"-9"-31"0,0-3 46 15,0 3-44-15,0 1 1 16,-3-1-1-16,-8 0 1 16,1 6-2-16,-8-3 1 15,-10 4 0-15,3 2 1 16,-3 4-2-16,0 0 1 15,-4 3-1-15,11-1 0 16,7 1 0-16,10 3 0 16,4 0 0-16,18 0 0 0,3 3 1 15,4 0 0 1,-1-3 1-16,-3 0 0 0,-3 0-1 16,-4 0 1-16,-3 3-1 15,-11 0 0-15,-4 0-1 16,-3 0 1-16,-7-3-2 15,0-6 1-15,0-3-1 16,3-10 1-16,1-6 0 16,3-4 1-16,7-5 0 15,0-10 0-15,10-6 2 16,8-7 0-16,-8-6 1 16,12-3 0-16,9-3 0 15,15 3 0-15,-4 4-5 16,4-1 0-16,0 3-15 15,0-2 1-15</inkml:trace>
  <inkml:trace contextRef="#ctx0" brushRef="#br0" timeOffset="134848.827">4597 17607 46 0,'7'28'23'0,"21"-28"-16"0,-24-3 26 16,6-6-31-16,8-7 0 15,-8-9 2-15,11-16 0 16,11-12-5-16,14-25 1 16,-4-20 3-16,8-11 1 15,6-17-2-15,-13-12 0 0,-5 0-1 16,-9 10 1-16,-8 5-2 16,-11 20 1-16,-6 6-2 15,-8 18 0-15,-6 17-2 16,-1 11 0-16,-6 20-2 15,-1 25 0-15,-3 12 0 16,0 22 0-16,-1 10 2 16,1 21 1-16,11 23 2 15,3 21 1-15,14 4 2 16,3 9 0 0,29 66-1-1,-4-38 1-15,1-31-2 16,-5-28 0-16,-2-22-5 15,-5-20 1-15,1-17-9 16,0-17 0-16,-8-15-3 16,4-13 1-16</inkml:trace>
  <inkml:trace contextRef="#ctx0" brushRef="#br0" timeOffset="135060.285">5345 17008 55 0,'3'28'27'0,"-10"16"-34"0,0-28 56 15,3 0-49-15,-6 6 1 16,3 3-1-16,3-3 1 0,-3-4-4 16,4-5 0-16,-1-7-7 15,4-6 1-15,7-15-7 16,0-10 1-16</inkml:trace>
  <inkml:trace contextRef="#ctx0" brushRef="#br0" timeOffset="135254.093">5253 16811 47 0,'7'12'23'0,"-4"-6"-25"15,-3-6 40-15,0 0-39 16,8 0 1-16,2 0-4 16,4 0 0-16,4 4-4 15,-1-1 0-15,5 0-5 0,6 0 0 16</inkml:trace>
  <inkml:trace contextRef="#ctx0" brushRef="#br0" timeOffset="135734.516">5553 17052 34 0,'7'25'17'0,"-7"-3"-14"0,0-16 29 16,3-2-29-16,-3-1 0 15,7 0 0-15,-7 0 0 16,0 0-5-16,4-9 0 0,3 0 3 16,0-4 1-16,4 1-2 15,-8-1 0-15,4 1 0 16,4-4 0-16,-1 4 0 15,1 6 0-15,0 3 1 16,-1 0 1-16,1 3-1 16,-1 0 0-16,1 3-1 15,3 1 1-15,-11-1 0 16,5 0 0-16,2-3-3 16,-6-3 1-16,6-6 0 15,4-3 0-15,-3-4 0 16,0-3 0-16,-8-2 0 15,8-1 0-15,3-9 1 16,7 6 1-16,-7 6 0 16,7 0 0-16,-3 4 0 15,3 2 1-15,4 1 0 16,-4 3 1-16,-4 2 0 0,5 11 0 16,-1 2-1-16,0 4 1 15,0 2-1-15,0 4 0 16,4 0-2-16,-4 0 1 15,0 0-5-15,-3-7 1 16,-4 1-12-16,-7-4 0 16,-7 4-1-16,0-1 1 15</inkml:trace>
  <inkml:trace contextRef="#ctx0" brushRef="#br0" timeOffset="136365.197">4784 17613 43 0,'-7'19'21'0,"3"25"-19"0,4-31 42 16,-7 2-40-16,4 4 0 15,-5 6 1-15,5 3 0 16,-4 1-7-16,3-1 1 16,4-3 4-16,-7 0 0 15,4-9-3-15,-1-4 0 0,1-5 0 16,3-7 0-16,7-10-1 15,3-2 0 1,1-10-1-16,3 0 1 0,4-6-1 16,3-1 1-16,0 1-1 15,4 0 0-15,-4 9 1 16,-7 3 0-16,4 10 1 16,-8 9 1-16,1 3-1 15,-1 7 1-15,1 0 0 16,-4 5 0-16,4 1-1 15,-4 3 0-15,3 3-2 16,1-3 0-16,3-3-6 16,4-6 1-16,-1-4-8 15,4-15 0-15</inkml:trace>
  <inkml:trace contextRef="#ctx0" brushRef="#br0" timeOffset="136606.032">5225 17682 47 0,'7'29'23'0,"-4"-1"-18"0,1-25 38 16,-1 3-39-16,4 1 0 15,4-1 0-15,-8 0 1 16,15 0-8-16,0-3 1 0,13-3 2 15,8-3 1-15,4 3-8 16,-5-6 1-16,-6 0-11 16,0-10 0-16</inkml:trace>
  <inkml:trace contextRef="#ctx0" brushRef="#br0" timeOffset="136861.535">5489 17610 49 0,'11'22'24'0,"3"-3"-17"16,-11-10 36-16,5 4-41 16,6 3 1-16,-4-1 0 0,1-2 1 15,-1 3-6-15,-10 2 0 16,0 1 2-16,-7 3 1 15,-3 0-6-15,-1 0 1 16,-6-6-11-16,2-7 0 16,5-9-2-16,-1-6 1 15</inkml:trace>
  <inkml:trace contextRef="#ctx0" brushRef="#br0" timeOffset="137296.025">6057 17679 45 0,'-10'35'22'0,"-40"2"-29"15,40-33 43-15,-12-1-36 16,-2-3 0-16,-1-3 0 15,7 3 0-15,-3-4 0 16,4-2 0-16,6-3-1 16,0-1 0-16,1 1 0 15,10-1 0-15,0 7 0 16,3-3 0-16,15 6 0 16,0 6 1-16,13 1 0 0,8 5 1 15,-11-2 0 1,8-1 0-16,-1 0 1 0,0 1 0 15,1-1 0-15,2 1 0 16,1-4 0-16,4-3 0 16,-15-6-1-16,-4-3 1 15,1-7-2-15,-4-3 0 16,-7-9-1-16,-7 0 1 16,-7 0-4-16,-17-3 1 15,-8 3-11-15,-3 0 1 16</inkml:trace>
  <inkml:trace contextRef="#ctx0" brushRef="#br0" timeOffset="138212.551">6456 17491 39 0,'14'97'19'0,"25"22"-17"16,-25-87 26-16,4 12-25 16,-4-3 1-16,7 6 4 15,-7 3 0-15,11-3-10 16,-15-13 0-1,8-9 6 1,3-15 1-16,0-17-3 16,-3-8 0-16,6-23-2 15,-2-18 0-15,-5-26 0 16,1-12 0-16,-4 0-1 16,-3-13 1-16,-4-9 0 15,-4-3 0-15,1 9 0 16,-4-2 0-16,0 2-1 0,-4 3 1 15,1 10-1-15,-1 6 0 16,1 16 0-16,-1 12 0 16,1 13 0-16,-1 12 1 15,4 10 0-15,4 3 0 16,3 3 1-16,3 6 0 16,4 4-1-16,7 2 1 15,-6 1 1-15,20 3 0 16,14-1 0-16,15 7 1 15,20 0 1-15,8-6 1 0,21 0 0 16,32 0 0-16,6-7-2 16,22 4 1-16,21-1-2 15,7 1 1-15,18-7-2 16,0-6 0-16,10-3-1 16,-7 0 1-16,4 9-1 15,-4 4 1-15,-28-4-4 16,-10 7 0-16,-15-4-5 15,-21 1 1-15,-28-7-13 16,-39 3 1-16</inkml:trace>
  <inkml:trace contextRef="#ctx1" brushRef="#br0" timeOffset="67424.012">5842 11640 0,'0'0'15,"0"0"1,0 0-1,0 0 1,0 0 0,0 0-1,0 0 1,0 0 0,-92 15-1,22-2 1</inkml:trace>
  <inkml:trace contextRef="#ctx0" brushRef="#br0" timeOffset="143452.461">7708 16889 49 0,'7'9'24'0,"7"35"-15"0,-10-31 24 16,3 12-31-16,-7 16 1 16,3 3 0-16,-3 9 1 15,0 7-6-15,-3-4 1 16,3 10 3-16,-7-3 0 16,3-1-2-16,1-2 0 15,-1-10-5-15,1-3 1 16,-1-16-10-16,4-15 0 15,7-13-2-15,4-6 0 16</inkml:trace>
  <inkml:trace contextRef="#ctx0" brushRef="#br0" timeOffset="143782.824">8167 17087 41 0,'3'18'20'0,"8"-5"-16"0,-4-13 37 15,4 0-39-15,-4 0 1 16,3 0 0-16,1 0 1 16,10-3-6-16,4 0 1 15,10-4 1-15,0-2 1 16,4 0-9-16,0-1 1 16,-11-2-8-16,0 2 1 15</inkml:trace>
  <inkml:trace contextRef="#ctx0" brushRef="#br0" timeOffset="144023.082">8283 16861 59 0,'-14'53'29'0,"25"-15"-37"16,-8-23 52-16,1 14-44 16,6 8 0-16,-6 4-2 15,3 6 1-15,0 3-5 16,0-3 0-16,4-6-10 16,-1-6 1-16</inkml:trace>
  <inkml:trace contextRef="#ctx0" brushRef="#br0" timeOffset="144458.83">9257 16425 49 0,'-4'0'24'0,"4"9"-18"15,0-6 37-15,4 7-42 16,-4-1 0-16,0 10 1 16,-4 9 0-16,4 7-3 15,-3 6 0-15,-1 9 0 16,4 0 1-16,4-6-7 15,-1-7 1-15,8-2-10 0,-4-13 0 16</inkml:trace>
  <inkml:trace contextRef="#ctx0" brushRef="#br0" timeOffset="144727.529">9634 16751 45 0,'-17'53'22'0,"-50"4"-16"0,46-38 33 0,-11 9-39 16,-18 16 1-16,-13 18 0 15,6 4 0-15,-3 6-1 16,1 1 0-16,6-4-1 15,7-7 0-15,7-8-6 16,7-11 0-16,11-8-7 16,7-13 0-16</inkml:trace>
  <inkml:trace contextRef="#ctx0" brushRef="#br0" timeOffset="145238.308">9324 17391 42 0,'-4'31'21'0,"-3"4"-21"0,11-26 32 0,-4 0-30 16,3 1 0-16,-3-1-2 15,0-2 1-15,0-7-3 16,7-4 1-16,-3-2 1 15,3-6 0-15,0-4-1 16,4-6 0-16,6-6 0 16,-3-7 1-16,11 1 0 15,-4-1 0-15,4-2 0 16,3 12 0-16,-3 3 2 16,0 9 0-16,-1 10 1 15,1 6 0-15,-7 10 0 16,-4 9 0-16,7 9-1 15,0 3 1-15,0 7-3 16,4 3 1-16,3-6-4 16,0-7 0-16,4-3-12 0,0-12 1 15</inkml:trace>
  <inkml:trace contextRef="#ctx0" brushRef="#br0" timeOffset="147956.592">7733 14014 13 0,'7'15'6'0,"-4"-2"2"0,-3-10 6 15,8 0-13-15,-8 0 1 16,0 3 1-16,0 4 0 0,3 2-4 16,4 10 1-16,0 3 1 15,0 0 1-15,0 4-1 16,0 2 0-16,4 4-1 15,0-4 0-15,-1 0 0 16,1-9 0-16,-1 0 0 16,1 3 1-16,-1 3-2 15,1 4 1-15,3 2 0 16,-3 1 0-16,3-10-1 16,-4 0 1-16,1 6 0 15,0 4 0-15,3-7 0 16,-4 0 0-16,-3-3 0 15,4 4 0-15,-1-1 0 16,5 3 0-16,-5 1 0 16,4-1 0-16,0-6 0 15,-3 3 1-15,0-3-1 16,6 0 0-16,-6-3 0 0,3 3 0 16,0-3 0-16,0 0 0 15,4-3 0-15,-1 0 0 16,5 0 0-16,-12-4 0 15,4-2 0-15,0-4 0 16,0 1 0-16,1 2 0 16,2 4 0-16,1 0 1 15,0-4-1-15,-1 1 1 16,4-1 0-16,-3 1 0 0,3-1 0 16,4-2 0-1,-4 2-1-15,4 1 1 16,-8-7-1-16,1 4 0 0,0-4 0 15,-1 0 0-15,4 0 0 16,8 1 0-16,-8-1 0 16,7-3 0-1,7-3-1 1,4-3 1-16,-7 0-1 16,0-3 0-16,-1-4 0 15,-6 1 0-15,3-1 0 16,-7-2 0-16,1-4 0 15,2 0 1-15,-10 4-1 16,1-4 1-16,-1-3 0 16,3-3 0-16,-10 0 0 15,0 1 0-15,0-1 0 16,0-4 0-16,-3 5-1 0,0-1 1 16,-4 6-1-16,-4-3 1 15,0 0 0-15,1-3 0 16,-1 0 0-16,1-3 0 15,-4 0 0-15,0-3 0 16,3 6 0-16,-3-3 0 16,4 0 0-16,-4-3 0 15,0 6 0-15,3-3 1 16,-3 3-1-16,0 9 0 16,0 1 0-16,0-4 0 15,3 0 0-15,-6 1 1 0,-1-4-2 16,1 0 1-16,-1-3 0 15,4 3 0-15,0-3 0 16,-4 3 0-16,4 1-1 16,0-1 1-16,-3 3 0 15,-1 0 1-15,4 10-1 16,-11-3 0-16,8 6-1 16,-1-7 1-16,1-6 0 15,-1 4 0-15,0-4 0 16,1 1 0-16,-1-1 0 15,1 0 0-15,-1-3 0 16,-3-3 0-16,3 4 0 16,-3-1 0-16,4 3 0 15,-4-3 0-15,3-3 0 16,0 0 0-16,4 0 0 0,0 7 0 16,0-4 0-16,4 0 0 15,-1 0-1-15,1 1 1 16,3-1 0-16,-11 0 0 15,4 0 0-15,0-3 0 16,0 0 0-16,0 3 1 16,-4 4-1-16,1 2 0 15,-1 4 0-15,0-7 0 16,1-3 0-16,-1-3 0 16,4 0 0-16,-3 0 0 0,-4 0 0 15,3 4 0-15,0-1 1 16,1 3 0-16,-1-3-1 15,-6 1 1-15,2 2 0 16,5 0 0-16,-8-3 0 16,4 4 0-16,0-7-1 15,0 3 1-15,3 3 0 16,-10 4 0-16,4 2 0 16,-1 1 0-16,-3-1 0 15,3 1 0-15,4 0 0 16,-14 2 0-16,7 1-1 15,-1 3 0-15,5 0 0 16,6 0 0-16,-6 3 0 16,2 3 0-16,-2 0 0 15,-1 3 1-15,1-3-1 16,-1 1 1-16,0 8-3 16,-6 4 1-16,2 9-3 0,-2 6 0 15,6 7-3-15,4 9 1 16,0-3-2-16,3 0 0 15,1 3 1-15,3 0 1 16</inkml:trace>
  <inkml:trace contextRef="#ctx0" brushRef="#br0" timeOffset="149831.745">9077 13487 25 0,'-4'9'12'0,"1"4"-16"16,3-10 29-16,-4-3-25 16,1 3 1-16,-4 6 1 15,-4 1 1-15,1 2-3 16,-4 7 0-16,-4 3 1 15,0 0 1-15,-3 6-1 16,0 0 1-16,3 7-2 16,-10 6 0-16,7-16 0 15,-4 3 0-15,-3 3 0 16,0 4 0-16,0 2 0 16,-1 1 0-16,5-7 0 15,-5 1 0-15,5 9 0 16,10-10 1-16,-8 3-1 0,5-5 0 15,-4 2 0-15,3-3 0 16,0 0 0-16,4 1 0 16,-7-1 0-16,3 3 0 15,1-9-1-15,3-3 1 16,-4 0 0-16,4 3 0 16,0 0 0-16,0 0 0 15,-4 0 0-15,4 0 0 16,0 0 0-16,0 0 0 0,0-4 0 15,3 1 0-15,0-3 0 16,1-4 1-16,6 7-1 16,-6-3 0-16,-1 0 0 15,4-1 0-15,0 4 0 16,-4 0 1-16,1 0-1 16,-1-1 0-16,1 1 0 15,3 3 1-15,0 0-1 16,0 3 1-16,0 7-1 15,3-4 0-15,-3 0-1 16,3-3 1-16,1 0 0 16,-1 0 1-16,4 0-2 15,-3 1 1-15,-1-1 0 16,4 0 1-16,0 0-1 16,-3-10 0-16,3 1 0 15,0 3 0-15,3 0 0 16,1-4 0-16,-1 7-1 0,4-6 1 15,4 3 0-15,-11-3 0 16,4-1-1-16,3-2 1 16,-4-1-1-16,8 1 1 15,-1-4-1-15,1 1 1 16,3-4 0-16,-7 0 0 16,7-3 0-16,0 4 0 15,0-1-1-15,0 0 1 16,4-3 0-16,-4 0 0 15,0 4-1-15,0-7 1 16,4 0 0-16,3 0 0 0,-3-7 0 16,0 1 0-16,3 0-1 15,-7 0 1-15,3-1 0 16,1-2 1-16,3 0-2 16,-7-7 1-16,8 3 0 15,-1-2 1-15,3-1-2 16,5 0 1-16,-1 4 0 15,0-1 0-15,0-2 0 16,-3-1 0-16,-4-6-1 16,0 3 1-16,4-3-1 15,0 0 1-15,-1 0-1 16,-2-3 1-16,9 9 0 16,-10-5 0-16,1-5 0 15,-1 1 0-15,-4-3 0 16,1-3 0-16,0-1-1 0,-1 1 1 15,-3 3-1-15,1 0 1 16,-1-4 0-16,0 1 0 16,0 3-1-16,0-1 1 15,4-2 0-15,-4 0 0 16,0-4 0-16,4 4 0 16,-4 6 0-16,3 3 1 15,1-6-1-15,3-1 0 16,-3-2 0-16,-1 3 0 15,1-4 0-15,-4 4 1 16,0-6-1-16,0 2 0 0,0-2 0 16,1 3 0-16,2 5 0 15,-3 1 1-15,-3-3 0 16,-1 0 0-16,1 0 0 16,0-1 1-16,-4-2 0 15,0 0 0-15,0 9-1 16,-4-6 0-16,-3-4-1 15,0 1 1-15,-3 3-1 16,-4-1 0-16,0 1-1 16,-4 0 1-16,-3-7 0 15,0 1 0-15,0 3 0 16,-4 2 0-16,-7 7 0 16,1 4 0-16,-4 2-1 15,-1 0 0-15,1 4-2 16,-4-1 0-16,4 1-6 0,0-1 0 15,-4-3-1-15,0-2 1 16</inkml:trace>
  <inkml:trace contextRef="#ctx0" brushRef="#br0" timeOffset="153228.135">10643 16855 27 0,'-3'3'13'0,"3"0"2"15,0-3 13-15,0 0-22 16,0 0 0-16,3 3 3 16,1 0 1-16,3 0-13 15,3-3 0-15,5 0 7 16,2 0 1-16,1 0-5 15,3-3 0-15,4-3-9 16,-4 3 0-16,0-4-6 16,-7-2 1-16</inkml:trace>
  <inkml:trace contextRef="#ctx0" brushRef="#br0" timeOffset="153435.17">10537 17077 45 0,'4'41'22'0,"21"-13"-17"0,-18-22 37 15,3 1-40-15,8-4 0 16,3-3-1-16,4-3 1 16,3-4-4-16,-7-5 1 15,4-4-6-15,0 1 1 0,-4-1-9 16,0 0 0-16</inkml:trace>
  <inkml:trace contextRef="#ctx0" brushRef="#br0" timeOffset="153780.285">11130 15848 55 0,'0'9'27'0,"0"23"-29"0,0-20 46 15,0 10-43-15,0 13 0 16,0 9 0-16,0 15 0 16,0 7-2-16,0 3 1 15,0 6-3-15,4 1 1 16,-1-7-8-16,4-22 1 16,0-7-7-16,4-11 1 15</inkml:trace>
  <inkml:trace contextRef="#ctx0" brushRef="#br0" timeOffset="154021.963">11494 16058 43 0,'14'25'21'0,"-14"-3"-18"16,-7-16 34-16,-4 10-36 15,-7 6 1-15,-3 6 0 16,-4 0 0-16,-3 4-3 16,4-4 1-16,2 3-3 15,1-6 0-15,0-6-10 16,7-9 1-16,3-10-2 16,1-7 1-16</inkml:trace>
  <inkml:trace contextRef="#ctx0" brushRef="#br0" timeOffset="154202.158">11271 16077 46 0,'11'19'23'0,"3"-4"-23"0,-7-5 47 16,0 9-46-16,0 6 1 16,0 3-1-16,4 0 1 15,3 0-4-15,0 1 1 16,4-1-4-16,-4-6 1 0,-4-7-11 15,8-5 0-15</inkml:trace>
  <inkml:trace contextRef="#ctx0" brushRef="#br0" timeOffset="154593.457">11582 16136 56 0,'0'19'28'0,"14"-6"-27"0,-11-10 45 16,4 0-45-16,4 3 1 16,7 1-1-16,3 2 1 15,3 0-3-15,8 1 1 16,0-4-2-16,0 0 0 15,-11-2-8-15,0-8 1 0,4-2-8 16,-4-3 0-16</inkml:trace>
  <inkml:trace contextRef="#ctx0" brushRef="#br0" timeOffset="154801.8">11829 15992 41 0,'3'22'20'0,"4"25"-12"16,-3-41 29-16,-1 4-34 16,-3 6 0-16,0 2 0 15,0 4 1-15,0 7-6 16,0-1 1-16,-3 0 1 16,-1 6 1-16,4-2-8 15,-3-4 1-15,3-3-9 0,0-12 1 16</inkml:trace>
  <inkml:trace contextRef="#ctx0" brushRef="#br0" timeOffset="155221.676">12241 15889 52 0,'4'6'26'0,"-15"3"-32"0,4-2 43 0,-3 2-36 16,-4 7 0-16,-4 6 0 16,0 3 1-16,-3 3-2 15,0 3 0-15,0 7 1 16,3 3 0-16,4-4 0 15,7-8 0-15,3-4 0 16,12-10 0-16,6 1-1 16,7-3 0-16,4-7-1 15,-1-6 1-15,1-6-1 16,-4-4 0-16,-7-2 0 16,-7-1 1-16,-7 1-2 15,-7 2 1-15,-7 4-2 16,-7 6 1-16,-4 3-3 0,-3 3 1 15,3 1-6-15,1 2 0 16,2 0-4-16,8-5 1 16</inkml:trace>
  <inkml:trace contextRef="#ctx0" brushRef="#br0" timeOffset="155522.069">12612 15606 61 0,'0'44'30'0,"-11"22"-38"15,11-41 63-15,4 13-55 16,-1 18 0-16,4 7 0 16,0 9 1-16,0 0-3 15,-3-3 1-15,-8-9-8 16,-6-7 0-16,-1-9-8 16,-6-6 0-16</inkml:trace>
  <inkml:trace contextRef="#ctx0" brushRef="#br0" timeOffset="155822.161">11162 16920 56 0,'28'25'28'0,"36"-12"-30"0,-47-13 46 15,64-3-44 1,15-7 1-16,-1-8-1 16,0 2 1-16,7 0-3 15,-3 1 1-15,0-1-6 16,-7 3 0-16,-11 1-9 15,-14-1 0-15</inkml:trace>
  <inkml:trace contextRef="#ctx0" brushRef="#br0" timeOffset="156452.997">11815 17265 57 0,'28'7'28'0,"-14"-14"-32"0,-14 7 47 0,0 0-43 15,0 0 1-15,-7 3 0 16,-11 1 0-16,-7 2-2 16,-6 6 1-16,-5 1 0 15,-2 0 1-15,6 2-3 16,0 1 0-16,0 0-3 15,4-4 1-15,7 7-2 16,7 0 1-16,7 3-1 16,14 3 0-16,7-3 3 15,11 0 1-15,6 0 3 16,5-4 0-16,-1 4 0 16,-3 0 1-16,-8 0-1 15,-6-3 1-15,-7 0-2 16,-8-3 1-16,-6-1-2 15,-4-5 1-15,-4-4-1 16,-3-3 0-16,0-9 0 16,3-10 0-16,4-3 1 0,4-3 0 15,6-6 1-15,1-6 0 16,6 2 1-16,4 7 1 16,4-3-1-16,3-3 1 15,4-4-3-15,-4-3 0 16,7 4-10-16,8 0 0 15,6-7-4-15,4 9 1 16</inkml:trace>
  <inkml:trace contextRef="#ctx0" brushRef="#br0" timeOffset="160461.482">13469 16441 36 0,'4'6'18'0,"-4"-6"-11"0,3 3 18 0,1 0-23 16,-4-3 0-16,0 0 3 16,0 0 1-16,0 3-6 15,0-3 0-15,0 3 4 16,0-3 0-16,0 4-1 16,0-1 1-16,0 0-2 15,-4-3 0-15,1 0 0 16,3 0 0-16,0 0-1 15,0 0 1-15,0 3-1 16,0 0 1-16,0 0 1 16,0-3 0-16,0 3-1 15,0 1 0-15,0-1 0 16,0 0 1-16,0 0-2 16,0 0 1-16,0 0-2 15,0 0 1-15,-4 4-1 0,1-4 0 16,-1 6 0-16,0-3 0 15,-3 7 0-15,-3 3 0 16,-8-1 0-16,-6 4 1 16,-5 3-1-16,-2 3 0 15,2 0 0-15,1 3 0 16,0-6 0-16,3 0 0 16,0-6 0-16,8 0 0 15,3-4 0-15,0 1 0 16,0-4 1-16,6 1 0 15,1-4-1-15,4 0 1 0,-1 0 0 16,4 4 0-16,0-4 0 16,4-3 1-16,3 4-1 15,7 5 0-15,0 1-1 16,4 2 1-16,6 4 0 16,5 0 0-16,6 3-1 15,4-3 0-15,0 6-2 16,-4-6 0-16,-7-1-7 15,4-2 1-15,-7-3-12 16,3-10 0-16</inkml:trace>
  <inkml:trace contextRef="#ctx0" brushRef="#br0" timeOffset="161001.81">14083 16036 35 0,'0'13'17'0,"0"12"-8"16,0-19 13-16,3 7-19 15,-3 2 0-15,0 10 4 16,4 10 1-16,-4 2-9 16,-4 10 1-16,4 16 5 15,0 12 0-15,0 13-2 16,0 0 1-16,0 9-2 0,0 10 0 15,4-1-2-15,-1-8 0 16,5-7 0-16,-1-16 0 16,3-19-6-16,-3-9 1 15,-3-3-11-15,-4-15 1 16</inkml:trace>
  <inkml:trace contextRef="#ctx0" brushRef="#br0" timeOffset="167592.756">18528 2605 24 0,'0'-9'12'0,"0"6"3"15,0 3 13-15,0 0-24 16,3 3 1-16,-3 0 4 16,0 7 1-16,4 5-12 0,3 10 1 15,-3 7 7-15,-1 8 1 16,-3 11-3-16,0 15 0 16,0 6-3-16,0 15 1 15,0 4-2-15,-3-6 1 16,-1-7-2-16,0-5 0 15,4-14-6-15,0-12 0 16,0-12-9-16,8-20 1 16</inkml:trace>
  <inkml:trace contextRef="#ctx0" brushRef="#br0" timeOffset="167895.788">19092 2652 43 0,'4'16'21'0,"-11"37"-20"16,0-34 29-16,0 0-28 15,-7 16 1-15,-8-4 0 16,-6 13 1-16,-7 6-6 16,0-6 1-16,-4-3 1 0,7-1 0 15,0-14-8-15,11-8 1 16,4-8-7-16,6-20 1 16</inkml:trace>
  <inkml:trace contextRef="#ctx0" brushRef="#br0" timeOffset="168090.119">18789 2847 46 0,'28'34'23'0,"11"4"-21"0,-28-29 41 0,3 17-42 16,3 2 1-16,4 6-1 15,4-6 0-15,-4 7-2 16,-3-1 0-16,0-5-3 15,-1-4 0-15,1-6-11 16,3-10 1-16</inkml:trace>
  <inkml:trace contextRef="#ctx0" brushRef="#br0" timeOffset="168342.981">19311 2922 53 0,'21'10'26'0,"29"-7"-27"0,-33-3 41 16,11 3-40-1,8 0 1-15,-8-3-1 0,4-3 1 16,3 0-5-16,-3 0 0 15,0 3-9-15,-4-4 0 16,-11-5-2-16,1 0 1 16</inkml:trace>
  <inkml:trace contextRef="#ctx0" brushRef="#br0" timeOffset="168555.396">19487 2696 48 0,'11'63'24'0,"7"-16"-30"15,-15-22 47-15,-3 10-40 16,-3 9 1-16,3 9-1 16,0 19 0-16,0-19-6 15,0 1 1-15,0-20-9 16,0-6 0-16</inkml:trace>
  <inkml:trace contextRef="#ctx0" brushRef="#br0" timeOffset="168959.015">20119 2649 52 0,'3'3'26'0,"1"-6"-33"0,-8 10 42 15,-3 5-35-15,-7 7 0 16,-10-3 1-16,-5 12 0 0,-6 6-1 16,0 4 0-16,3 15 1 15,-3 1 0-15,10 2 0 16,7 4 1-16,8-7-2 15,6-9 1-15,11-7 0 16,11-21 0-16,10-10-1 16,8-15 0-16,-5-4 0 15,-2-5 0-15,-5-4-1 16,-6 0 0-16,-8 3 0 16,-6-3 0-16,-18 9 0 15,-11 13 0-15,-7 4-3 16,-10 5 0-16,-4 4-8 15,4 5 1-15,3-8-2 16,11-1 0-16</inkml:trace>
  <inkml:trace contextRef="#ctx0" brushRef="#br0" timeOffset="169591.621">20479 2351 48 0,'17'7'24'0,"-2"2"-26"0,-12-3 47 16,-3 13-43-16,0 3 1 16,-3 13 2-16,-1 15 0 15,-3 3-5-15,-4 13 0 16,1 12 4-16,-1 13 1 16,1 22-2-16,3-3 0 15,3-3-2-15,4-10 0 16,0-16-4-16,4-12 0 0,-1-19-6 15,1-12 0-15,3-10-10 16,0-18 1-16</inkml:trace>
  <inkml:trace contextRef="#ctx0" brushRef="#br0" timeOffset="170041.397">21198 2489 51 0,'0'10'25'0,"-24"21"-25"0,13-15 40 16,-6 9-40-16,-8 9 1 16,-7-5 0-16,-3 5 0 15,-4 1-1-15,0 2 0 16,-3 1 1-16,7-4 0 16,6-8 0-16,8-8 0 0,0 1 0 15,10-3 0-15,8 3 0 16,6-1 1-16,4-5-1 15,4 9 1-15,10 0-1 16,4 0 0-16,0 0-1 16,3 3 0-16,4 3 0 15,-4 0 0-15,4-3-5 16,-4 0 1-16,-4-9-12 16,-2-10 1-16,-8-6-2 15,-4-6 1-15</inkml:trace>
  <inkml:trace contextRef="#ctx0" brushRef="#br0" timeOffset="170640.503">22038 2386 51 0,'4'6'25'0,"-29"-12"-32"0,11 12 50 16,-29 19-43-1,-2 4 1-15,-1-8-1 16,0 11 1-16,0 2-2 16,4 4 0-16,6 0 0 15,5-10 1-15,9 3-1 16,12 4 0-16,10 2 0 16,14 1 1-16,11-4-1 15,-1 10 1-15,5-6 0 16,-1 6 1-16,0 3-1 15,-3 3 0-15,-8 3-2 16,-6 1 1-16,-11-14-1 16,-7 1 0-16,0-6 0 15,-4-4 0-15,-3-9 0 16,-3-19 1-16,-1 3 0 16,-3-15 1-16,3-13 0 0,4-9 0 15,7-10 2-15,10 0 0 16,8-3 1-16,7 0 1 15,-1-6 1-15,19-3 0 16,13-4-1-16,7-2 1 16,4 2-3-16,-3 4 1 15,-8 9-8-15,-3 10 0 16,-7-1-11-16,-14 13 1 16</inkml:trace>
  <inkml:trace contextRef="#ctx0" brushRef="#br0" timeOffset="171632.287">22497 2875 42 0,'-4'16'21'0,"11"-7"-7"16,-3-9 22-16,-1 0-33 15,4 0 0-15,4-6 2 16,7 3 0-16,6-3-7 15,11-4 1-15,8 1 4 16,6-7 0-16,-6 4-4 16,-5-4 1-16,1 6-7 15,-4 1 1-15,-6 0-11 16,-8 9 1-16</inkml:trace>
  <inkml:trace contextRef="#ctx0" brushRef="#br0" timeOffset="171842.854">22493 3160 56 0,'21'29'28'0,"15"-36"-29"0,-19 1 46 15,11 0-45-15,8 3 1 16,6-10-1-16,4 1 0 15,0-4-6-15,0 0 1 0,-1 4-11 16,8-4 0-16</inkml:trace>
  <inkml:trace contextRef="#ctx0" brushRef="#br0" timeOffset="172203.059">23601 2605 53 0,'3'82'26'0,"-20"34"-30"0,10-81 39 16,-4 15-34-16,1 9 0 15,2 10-1-15,-2-3 1 16,-1-6-2-16,4-13 0 16,-3-13-2-16,-1-9 1 15,0-22-5-15,1-15 0 16,3-13-6-16,-4-13 0 15,4-6-1-15,-7 0 1 0</inkml:trace>
  <inkml:trace contextRef="#ctx0" brushRef="#br0" timeOffset="172608.378">23379 2687 35 0,'10'3'17'0,"8"3"-17"15,-11-6 35-15,0 0-33 16,4 0 0-16,6 0 3 15,8-6 1-15,14 3-6 16,10-16 1-16,11 7 4 16,4 2 1-16,-1 1-1 15,-10 6 1-15,-7 6-2 16,-4 12 0-16,-14 11-2 16,-10-1 0-16,0 12-2 15,-15 7 0-15,-17-3-1 16,-11 3 1-16,-6 0-2 0,-8-3 0 15,-4-7 1 1,1-6 0-16,0-9 0 0,3-6 0 16,7-4-1-16,8-3 1 15,6-3 1-15,11-3 0 16,3 7 0-16,15-1 0 16,3 7 1-16,4 2 0 15,3 10 0-15,7 7 1 16,4 2-2-16,0 7 1 15,-1 9-1-15,5-6 1 16,-5-3-6-16,1-13 1 0,-11 0-13 16,-3-12 1-16</inkml:trace>
  <inkml:trace contextRef="#ctx0" brushRef="#br0" timeOffset="173598.009">25315 2913 26 0,'67'-19'13'0,"-31"-53"-8"0,-33 62 5 15,-3-15-10-15,-10-3 0 0,-8-6 2 16,-21-4 1-16,-17-6-3 16,-11-3 1-16,-18-3 1 15,-17 12 1-15,-15-6 0 16,-6-3 0-16,-15 3-2 15,-13 1 1-15,-1-1-2 16,-10-3 1-16,-11 3-1 16,3 9 0-16,1 1 0 15,-14 15 0-15,13 0 0 16,-3 19 0-16,-3 0 0 16,17 13 1-16,4 9 0 15,3-4 0-15,1 11-1 16,20-1 1-16,8 13 0 15,-1-1 0-15,8 14 0 0,10 5 0 16,11 4-1 0,10 3 1-16,11-7 0 0,14 4 0 15,4 0-1-15,10 0 1 16,7-1-1-16,7 1 0 16,7 0 0-16,8 9 1 15,6-9-3-15,8-4 1 16,3-2-1-16,3-4 1 15,11 0-1-15,7-12 0 16,11 9-1-16,11 3 1 31,62 41 1-31,-9-6 1 0,6-6 0 16,11-10 0-16,7-9 1 16,7-10 1-16,14-6 0 15,18-13 1-15,-1-8-1 16,12-14 1-16,13-12-1 15,8-3 1-15,6-22-2 16,-6-13 1-16,10-9-2 16,-7-12 0-16,-11-10-1 15,-24 3 1-15,-11-6 0 16,-17-4 0-16,-15-8 0 16,-24-7 0-16,-15 3 0 15,-20-6 0-15,-22-3 0 16,-24 3 0-16,-22-13 0 15,-31 7 0-15,-11 12-3 0,-25 6 0 16,-24 7-8 0,-29 3 0-16</inkml:trace>
  <inkml:trace contextRef="#ctx0" brushRef="#br2" timeOffset="185458.643">22797 4738 45 0,'14'3'22'0,"-4"16"-13"0,-6-13 23 0,-1 3-31 16,4 1 1-16,-3 9 0 16,3 6 1-16,-4 6-4 15,1 10 1-15,-4 3 1 16,0 6 1-16,-7 16-1 16,0-3 0-16,3 2-1 15,1 1 0-15,-1-6-5 16,1-13 1-16,3-6-9 15,0-19 0-15,0-19-2 16,0-13 0-16</inkml:trace>
  <inkml:trace contextRef="#ctx0" brushRef="#br2" timeOffset="185879.602">23361 4841 38 0,'25'-12'19'0,"-11"-4"-21"0,-11 7 35 0,1 2-29 16,-1-2 0-16,-3 6 1 15,0-7 0-15,-3 4-7 16,-8 6 0-16,-3 6 5 16,-4-2 0-16,-3 8-2 15,-3 10 0-15,-8 9 0 16,0 1 0-16,0 5 0 16,1 7 0-16,-1 0-1 15,7 6 1-15,4 10 0 16,7-10 0-16,14 7 0 15,7-7 0-15,7-6-1 16,11-13 0-16,3-9-1 16,4-16 0-16,-1-9-4 15,1-6 0-15,-4-4-10 16,1-6 0-16</inkml:trace>
  <inkml:trace contextRef="#ctx0" brushRef="#br2" timeOffset="186136.089">23989 4838 16 0,'7'-19'8'0,"7"7"-2"16,-10 9-3-16,-4 0-9 15,0-1 1-15,-4 4-3 16,-7 0 0-16</inkml:trace>
  <inkml:trace contextRef="#ctx0" brushRef="#br2" timeOffset="186689.418">23139 5403 28 0,'24'0'14'0,"26"15"-9"15,-33-15 31-15,8-12-31 16,3-1 0-16,1-6 1 15,-1-9 1-15,-4-9-9 16,1 2 0-16,-4 1 6 16,-3-14 1-16,-4 5-4 15,0-4 1-15,-7-7-1 16,-7 1 0-16,-3 3-1 0,-1 6 0 16,-3 6-3-16,-10 13 0 15,-5 3-7-15,-2 16 1 16,-5 6-6-16,5 12 1 15</inkml:trace>
  <inkml:trace contextRef="#ctx0" brushRef="#br2" timeOffset="187125.852">23971 4785 26 0,'18'0'13'0,"21"-22"-4"15,-32 12 16-15,0 1-21 16,0 0 0-16,-4-4 2 15,-3 4 0-15,-7-7-9 16,-3 10 1-16,-8 3 5 16,-10 9 0-16,-7 3-2 15,-11 10 1-15,3 6-2 16,5 13 1-16,2 6 1 16,5 3 0-16,6 12-1 15,11-2 1-15,10 2 0 0,11-2 1 16,11-13 0-16,10-10 0 15,11-12-1-15,3-22 0 16,8-9-2-16,6-1 0 16,-6 7-7-16,-8-6 1 15,-10-1-10-15,-15 1 1 16</inkml:trace>
  <inkml:trace contextRef="#ctx0" brushRef="#br2" timeOffset="187470.45">22578 5719 51 0,'-4'3'25'0,"22"23"-24"16,-8-20 42-16,12 6-38 16,13-2 0-16,11 2 3 15,10-2 0-15,32-7-10 16,29-9 1-16,10-13 6 16,28 3 0-16,14-6-3 15,1-3 0-15,-1 3-2 0,-3 0 1 16,-21 10-6-16,-36-1 1 15,-14 13-6-15,-21 6 0 16,-21 7-10-16,-18-7 1 16</inkml:trace>
  <inkml:trace contextRef="#ctx0" brushRef="#br2" timeOffset="189888.193">17664 6917 34 0,'3'16'17'0,"4"-13"-8"0,-3 0 17 16,-1 3-23-16,1 4 0 16,-1-1 3-16,1 7 0 15,3 9-7-15,0 16 0 16,-4 3 4-16,1 18 1 15,0 1-2-15,-4 6 1 16,0 6-2-16,0 10 0 16,0-13-3-16,3-6 1 0,1-6-5 15,3-10 0-15,0-10-8 16,7-11 0-16</inkml:trace>
  <inkml:trace contextRef="#ctx0" brushRef="#br2" timeOffset="190204.672">18320 7315 42 0,'-4'19'21'0,"-24"19"-22"0,17-35 31 16,-6 10-30-16,-4 5 0 16,-15 7 0-16,1 4 1 15,0-1-2-15,3 0 0 16,4-6-5-16,0-3 1 15,6-7-7-15,8-12 1 16</inkml:trace>
  <inkml:trace contextRef="#ctx0" brushRef="#br2" timeOffset="190428.66">17953 7228 45 0,'14'25'22'0,"11"41"-21"16,-15-51 39-16,4 13-39 16,4 10 1-16,10 0 0 15,4 9 1-15,0-3-4 16,3-10 0-16,-3-2-1 16,0-4 0-16,-4-9-12 15,0-10 1-15,-10-6-2 16,-4-3 1-16</inkml:trace>
  <inkml:trace contextRef="#ctx0" brushRef="#br2" timeOffset="190729.195">18553 7375 49 0,'10'3'24'0,"4"0"-28"0,-10 0 49 0,3 1-45 15,7-1 1-15,0 0-1 16,7-6 1-16,4 0-2 15,7-1 0-15,7-2-6 16,-4-3 0-16,0-7-8 16,-7 0 1-16</inkml:trace>
  <inkml:trace contextRef="#ctx0" brushRef="#br2" timeOffset="191015.683">18718 7212 52 0,'4'0'26'0,"-4"28"-29"0,0-15 44 15,0 6-41-15,0 2 1 16,0 8-1-16,-4 8 0 16,1 7-4-16,3 0 1 15,-4-3-10-15,4-10 0 0,4-12-2 16,3-6 1-16</inkml:trace>
  <inkml:trace contextRef="#ctx0" brushRef="#br2" timeOffset="191539.574">19463 6977 44 0,'0'3'22'0,"0"-3"-28"0,-4 3 43 15,-6 3-35-15,-8 7 1 16,0 6 1-16,-3 12 0 15,0-3-5-15,-4 10 0 16,1 15 3-16,-1-3 1 16,0 7-2-16,4 6 1 15,11-4-2-15,2-2 1 0,8-14-1 16,8-5 1 0,2-13-1-16,11-12 0 0,4-10-1 15,3-13 1-15,-3-5-1 16,0-7 1-16,-8-3-2 15,-10 0 1-15,-10 6-1 16,-4 3 1-16,-7 0 0 16,-8 7 0-16,-2 9-2 15,-5 9 1-15,-2 7-3 16,-1 3 1-16,0 0-4 16,0 3 1-16,8-3-6 15,3-7 1-15</inkml:trace>
  <inkml:trace contextRef="#ctx0" brushRef="#br2" timeOffset="191929.452">19734 6673 57 0,'0'15'28'0,"-10"42"-37"15,6-42 57-15,1 20-47 16,-1 21 0-16,4 16 0 16,4 13 0-16,-1 15-2 15,4 13 1 1,11 41-5 0,-4-29 0-16,-3-27-9 15,-1-23 1-15,1-28-3 16,3-13 0-16</inkml:trace>
  <inkml:trace contextRef="#ctx0" brushRef="#br2" timeOffset="192425.548">20376 7159 52 0,'-3'18'26'0,"-4"4"-34"15,3-18 52-15,-3 5-43 16,-3 7 0-16,-1 2 0 16,-7 4 1-16,-3 0-3 15,0-3 1-15,-4 3 0 16,4-3 1-16,4 3-1 15,3-3 0-15,3 0 0 16,0-4 1-16,4 4 0 16,7-6 0-16,7 2 0 15,7 1 0-15,8 0 0 16,9-4 0-16,1 4-2 16,3-1 1-16,1 1-6 0,3 9 0 15,-4-3-10-15,0-9 1 16</inkml:trace>
  <inkml:trace contextRef="#ctx0" brushRef="#br2" timeOffset="193010.118">21216 7030 49 0,'-7'3'24'0,"-25"35"-24"15,22-26 36-15,-11 7-36 16,-4-3 1-16,-7 6-1 15,4 3 1-15,0 0-3 16,-4 0 0-16,0 0-1 16,4-3 1-16,3 0-1 15,11-3 1-15,7-3-1 16,14-1 0-16,7 4 2 0,14 0 0 16,1 3 1-16,2 3 1 15,-2 3-1-15,-5-3 0 16,-3 0 0-16,-6 10 0 15,-8-1-1-15,-7 4 1 16,-7-10-1-16,-4 0 1 16,-3-6-1-16,-4-6 0 15,1-3 0-15,3-4 0 16,-1-15 1-16,5-7 0 16,3-3 0-16,3-5 1 15,1-1 2-15,3-10 0 16,7-5 1-16,3-4 0 0,8 3 1 15,7-6 0-15,6-6-1 16,8 9 0-16,-3 1-4 16,-1 2 0-16,-3 3-11 15,-1 10 1-15,-6 3-5 16,-7 7 0-16</inkml:trace>
  <inkml:trace contextRef="#ctx0" brushRef="#br2" timeOffset="193490.563">21777 7290 49 0,'4'16'24'0,"38"-7"-21"16,-25-9 43-16,15 0-45 15,7-3 1-15,17-6-1 16,12-4 0-16,-1 1-2 15,3-1 1-15,8 1 0 16,-4-1 0-16,-7 7-6 16,-4-4 0-16,-13 7-10 15,-15-3 1-15</inkml:trace>
  <inkml:trace contextRef="#ctx0" brushRef="#br2" timeOffset="193836.199">22416 6986 48 0,'24'25'24'0,"57"-3"-22"0,-59-16 35 0,6 4-36 16,7 2 0-16,4 1 0 15,-4 3 1-15,-7 2-3 16,-7-2 0-16,-6 9 1 16,-15 7 1-16,-15 8-2 15,-9-2 1-15,-4 6-4 16,-15-3 1-16,1-1-4 15,0-8 1-15,3-1-8 16,7-15 0-16</inkml:trace>
  <inkml:trace contextRef="#ctx0" brushRef="#br2" timeOffset="194031.65">22387 6955 49 0,'11'56'24'0,"21"54"-27"0,-15-79 42 15,-3 16-39-15,0 7 0 16,4 2-6-16,0-3 0 16,-4-5-5-16,0-14 1 15</inkml:trace>
  <inkml:trace contextRef="#ctx0" brushRef="#br2" timeOffset="195053.171">23537 7090 48 0,'-3'28'24'0,"24"0"-16"16,-10-22 25-16,3 1-32 15,3-1 0-15,8-3 0 16,10 0 1-16,8-6-3 16,2-6 0-16,-2-4-2 15,-4-6 1-15,-8 7-13 16,-2-7 1-16</inkml:trace>
  <inkml:trace contextRef="#ctx0" brushRef="#br2" timeOffset="195667.822">24543 6710 49 0,'0'13'24'0,"0"6"-20"16,0-13 35-16,-4 3-39 16,-6 4 1-16,-8 2 0 15,-7-8 0-15,-3 5-2 16,-4 1 1-16,1 3 0 16,-1-1 1-16,4 1-2 15,3 0 0-15,4-1-2 16,7 1 1-16,3 3-1 15,11 3 0-15,7 6 0 16,14 6 0-16,11 7 1 16,3-6 1-16,1-1 1 0,-5 1 0 15,-2-1 0-15,-12 1 0 16,-10-7-1-16,-10 3 1 16,-8 4-1-16,-10-7 1 15,0-6-2-15,3-10 1 16,1-5 1-16,2-10 0 15,8-7 1-15,7-12 1 16,7-9 0-16,8-7 0 16,6-9 1-16,3-3 1 0,8 0-2 15,3 0 1-15,8 3-1 16,3 3 0-16,-4 6-8 16,0 10 0-16,-3 3-8 15,-4 3 0-15</inkml:trace>
  <inkml:trace contextRef="#ctx0" brushRef="#br2" timeOffset="196058.73">25227 6760 52 0,'0'16'26'0,"-7"12"-29"0,-3-25 44 16,-5 10-41-16,-6 9 1 16,0 6-1-16,-4 0 1 15,-3 4-2-15,-4 2 1 16,4-2 1-16,0 5 0 15,0-2 0-15,7-7 1 16,3 0 1-16,11 4 0 16,7-4 1-16,18 0 1 15,3 0-1-15,3-3 0 0,1-3-2 16,7-3 1-16,7-3-5 16,-1-1 0-16,-2-5-15 15,-5-4 1-15,-6 3-3 16,-4 4 0-16</inkml:trace>
  <inkml:trace contextRef="#ctx0" brushRef="#br2" timeOffset="196824.674">25929 6870 37 0,'4'0'18'0,"-4"19"-8"0,-4-13 19 16,1 7-27-16,-8 6 1 15,-3 3 0-15,-14 12 0 0,-8 10-5 16,-2 3 1-16,2 3 1 16,1 3 1-16,3-9-5 15,1-6 1-15,6-10-9 16,11-9 1-16,3-6-2 15,4-13 0-15</inkml:trace>
  <inkml:trace contextRef="#ctx0" brushRef="#br2" timeOffset="197034.92">25647 7018 46 0,'18'43'23'0,"6"55"-26"16,-13-80 47-16,7 14-43 16,6 2 1-16,1-2-1 0,3-4 1 15,7-3-6-15,4 0 1 16,0 0-6-16,-4-6 0 16,4-10-6-16,-14-5 1 15</inkml:trace>
  <inkml:trace contextRef="#ctx0" brushRef="#br2" timeOffset="197289.955">26229 7187 52 0,'7'28'26'0,"35"-28"-32"16,-27 0 49-16,2 3-43 16,4 3 1-16,4 1-1 15,3-1 0-15,4-3-2 16,3-3 1-16,4-3-7 16,-7 0 0-16,-4-3-7 15,-10-4 1-15</inkml:trace>
  <inkml:trace contextRef="#ctx0" brushRef="#br2" timeOffset="197515.625">26405 6895 49 0,'7'63'24'0,"-7"12"-28"0,0-47 42 16,0 13-39-16,-3 16 0 16,-1-1-6-16,-3 4 1 15,7-4-1-15,0-9 1 16,7-12-7-16,4-17 0 0</inkml:trace>
  <inkml:trace contextRef="#ctx0" brushRef="#br2" timeOffset="197919.507">27220 6842 52 0,'14'9'26'0,"-21"-12"-36"15,-3 9 53-15,-8 7-43 16,-10 9 0-16,-4 6 1 16,-7 4 0-16,-3 8-1 15,0 7 0-15,-1 0 1 16,1 7 0-16,7 5 0 16,7-5 0-16,10-4-2 0,11-3 1 15,10-10-1-15,15-11 1 16,7-14-1-16,10-12 0 15,7-9-1-15,-3-1 1 16,-4-9 0-16,-6 1 0 16,-12-1-1-16,-10 3 1 15,-14 4 0-15,-14 5 1 16,-7 10-3-16,-11 7 0 16,-10-4-8-16,6 4 0 0,5-4-2 15,-1 0 1-15</inkml:trace>
  <inkml:trace contextRef="#ctx0" brushRef="#br2" timeOffset="198324.519">27792 6764 47 0,'0'12'23'0,"-32"19"-26"0,18-24 46 16,-7 8-42-16,-7 7 0 15,-4 0 1-15,-7 3 0 16,0 0-3-16,-3 1 1 15,7-5 1-15,3 1 0 16,4 4 0-16,10 2 0 16,7-3 0-16,8 3 1 15,10-6-1-15,7-3 1 16,7 6-1-16,4-3 0 16,3 0 0-16,0-3 0 15,4-1-2-15,0-2 0 0,-4 0-7 16,0-4 1-16,1-9-9 15,-15-3 0-15</inkml:trace>
  <inkml:trace contextRef="#ctx0" brushRef="#br2" timeOffset="199180.343">28783 6437 54 0,'4'0'27'0,"-8"4"-30"16,1-4 44-16,-8 6-40 15,-10 3 0-15,-7 7 1 16,-8 6 0-16,-6 3-3 16,0 0 1-16,-1 0 1 15,12 0 0-15,2 0-2 0,5 4 1 16,-1-4-1-16,11 3 1 15,7-3-1-15,3-3 0 16,15 3-1-16,21 3 1 16,6 7 0-16,5 2 1 15,-1 1-1-15,-3 0 0 16,-11 9 0-16,-17-4 0 16,-15 8-1-16,-10 5 1 15,-14-9-1-15,-11-6 0 0,4-10 0 16,0-9 0-16,3-9 0 15,4-10 1-15,10-9 2 16,4-13 0-16,7-6 2 16,7-16 1-16,10-12 0 15,19-16 0-15,16 6 1 16,12-9 0-16,10 6-4 16,0-12 0-16,-11 5-10 15,-6 11 0-15,-8 2-7 16,-7 19 0-16</inkml:trace>
  <inkml:trace contextRef="#ctx0" brushRef="#br2" timeOffset="203189.165">23424 8570 37 0,'-3'-3'18'0,"-1"3"-7"15,4 0 18-15,0 0-23 16,0 3 0-16,4 0 2 16,-1 0 0-16,1 0-11 15,3 0 0-15,7-3 7 16,4 3 0-16,10-3-3 0,7 0 0 16,4-3-4-16,3 0 1 15,1 0-12-15,-1-3 1 16,-7-7-3-16,-6 7 1 15</inkml:trace>
  <inkml:trace contextRef="#ctx0" brushRef="#br2" timeOffset="203474.861">24014 8372 45 0,'10'16'22'0,"-6"28"-27"16,-4-32 40-16,-4 10-33 15,1 6 1-15,-1 10-1 16,-3 12 1-16,-4 13-7 15,1 0 1-15,-1 3-2 16,4-10 1-16,4-9-9 16,6-12 0-16</inkml:trace>
  <inkml:trace contextRef="#ctx0" brushRef="#br2" timeOffset="203790.044">24359 8357 48 0,'0'9'24'0,"-10"3"-26"0,6-5 41 0,-3 2-39 16,-3 4 0-16,-1 2 0 15,-3 1 1-15,3-3-1 16,1-1 0-16,-1 7 0 16,4 3 1-16,4 0-1 15,3-3 1-15,7-4-3 16,7-2 0-16,3-4-4 16,8-2 1-16,3-4-9 15,4-16 1-15</inkml:trace>
  <inkml:trace contextRef="#ctx0" brushRef="#br2" timeOffset="204014.743">24567 8306 44 0,'-7'41'22'0,"-3"16"-17"0,10-39 36 16,-4 7-40-16,-3 10 1 15,-7 12 0-15,0 16 0 16,-11 6-4-16,-3 6 1 16,-4-9-1-16,8-7 0 15,-1-5-9-15,7-7 1 16,11-19-5-16,7-9 1 16</inkml:trace>
  <inkml:trace contextRef="#ctx0" brushRef="#br2" timeOffset="204405.04">25111 8432 46 0,'-11'25'23'0,"-3"3"-24"16,3-22 42-16,-3 7-40 15,-10 3 1-15,-1-1 0 16,-3 4 1-16,0 0-4 0,-4-3 0 16,7-4 3-16,4 1 0 15,7-1-1-15,0 4 1 16,7-4 2-16,3 1 0 15,8 3 0-15,6-1 0 16,4 1-1-16,7 6 1 16,4-3-2-16,3 3 1 15,1 0-6-15,-5-4 1 16,-3 1-7-16,-3-3 1 16,-4 0-11-16,4-10 1 15</inkml:trace>
  <inkml:trace contextRef="#ctx0" brushRef="#br2" timeOffset="204781.425">25975 8532 47 0,'-18'31'23'0,"-24"7"-19"0,28-28 33 15,-11 5-37-15,-10 10 1 16,-7 7 0-16,3 5 1 16,0 1-3-16,-3-4 1 15,-1 4-2-15,5-7 1 16,6 1-9-16,7-10 0 16,7-13-4-16,11-9 0 15</inkml:trace>
  <inkml:trace contextRef="#ctx0" brushRef="#br2" timeOffset="205020.388">25608 8545 58 0,'4'40'29'0,"10"36"-36"16,-7-51 56-16,7 16-49 15,7 6 1-15,4 6-1 16,7-3 0-16,3 7-3 16,4-7 1-16,-1-6-9 15,-2-7 1-15,-1-12-6 16,-3-3 0-16</inkml:trace>
  <inkml:trace contextRef="#ctx0" brushRef="#br2" timeOffset="205532.144">26846 8410 57 0,'-10'9'28'0,"-11"7"-32"15,14-10 51-15,0 4-46 16,-4-4 1-16,0 3 0 16,-3 4 1-16,-7 9-4 15,-4 3 0-15,-6 0 2 16,-1 0 1-16,4 0-2 16,-1 0 1-16,5 7 0 15,-1-7 0-15,7-3 0 16,4 0 1-16,7-1 0 0,7-2 0 15,7 3 0-15,11-3 0 16,10-3-1-16,4-4 0 16,0 4-2-16,-8-3 1 15,5 2-4-15,-1 1 0 16,-3 0-11-16,-4-4 0 16,0-9-4-16,0 4 1 15</inkml:trace>
  <inkml:trace contextRef="#ctx0" brushRef="#br2" timeOffset="206131.491">27298 8366 53 0,'3'12'26'0,"12"-2"-27"0,-8-7 46 15,0 0-44-15,3 3 1 16,4 1 1-16,8 2 1 16,6-3-5-16,4 1 1 15,10-4 2-15,-3 0 0 16,3 0-1-16,-3 0 0 15,-7 0-1-15,-4 4 0 0,-7 2-1 16,-10 0 1-16,-11 1-1 16,-11 5 1-16,-7 7-1 15,-3 0 1-15,-4 7-1 16,-6-1 0-16,-1 13 1 16,0 6 0-16,4 3 0 15,7 0 0-15,0 0 1 16,14-3 0-16,7-12 1 15,7-4 1-15,14-9-1 16,4-3 1-16,13-4-1 16,12-2 0-16,3-7-6 15,-8 1 0-15,1-1-15 16,-3-3 0-16</inkml:trace>
  <inkml:trace contextRef="#ctx0" brushRef="#br2" timeOffset="211056.148">13660 16140 20 0,'0'-10'10'0,"3"4"-5"0,-3 6 11 16,0 0-15-16,0 0 1 16,0 0 1-16,0 0 0 15,0 0-3-15,0 0 0 16,0-3 3-16,0 3 1 16,0 0-1-16,-3-3 0 15,3-1-1-15,-4 1 1 16,1 3-1-16,-5 0 0 0,1 0-1 15,0 0 0-15,0 0 0 16,0 0 0-16,0 0-1 16,-3 0 1-16,-1 3-1 15,0 1 0-15,4 2 0 16,0 0 1-16,-3 4-1 16,-1-1 0-16,1 0 0 15,-1 1 1-15,-3-1-1 16,0 1 0-16,0-1 0 15,0 0 1-15,-1 1-1 16,1 2 1-16,0 1-1 16,-3-1 0-16,-1 1 0 15,0-7 0-15,1 7 0 16,3-4 0-16,-1 7 0 16,1 0 0-16,0-4 0 15,4 4 0-15,-1-4 0 0,0 4 1 16,1 3-1-16,-1-7 0 15,4 4 0-15,-3 3 1 16,-1 0-1-16,4 0 1 16,-4-1-1-16,4 1 0 15,-3-3 0-15,3 3 0 16,0-1 0-16,0-5 0 16,0 3 0-16,0-1 0 15,3 4 0-15,0 0 0 0,-3 3 0 16,4 6 1-16,-1-3-1 15,1 0 0-15,-1-6 0 16,4 0 1-16,0 0-1 16,0-4 0-16,0 4 0 15,0 0 0-15,0 3 0 16,4 3 1-16,-1-3-2 16,4 3 1-16,-3 0 0 15,-1-3 1-15,5 0-1 16,-1 0 0-16,0-3 0 15,0 0 0-15,0 0 0 16,0-1 1-16,0 1-1 16,0 0 1-16,0 0-1 15,4 0 1-15,-1 3-1 16,1 0 0-16,-1-1 1 16,4 1 0-16,1-3-1 0,2-3 1 15,1-4 0-15,-1-2 0 16,5-4 0-16,2-6 0 15,1-3-1-15,7-3 1 16,-11-1-1-16,-3-5 0 16,3-1-1-16,0-2 1 15,0-4-1-15,0 0 1 16,-3-6-1-16,-1-3 1 16,-2 0-1-16,-1-4 1 15,0-2-1-15,-4-1 1 16,1-2-1-16,0-1 1 0,-4 0-1 15,0-2 0-15,-7-4 0 16,-4-7 1-16,-3 4 0 16,-3-3 0-16,-1-6 0 15,-3 2 0-15,0-2 0 16,0 0 0-16,-1 2-3 16,5-2 0-16,3-7-9 15,0 10 0-15,-4-7 0 16,1 1 0-16</inkml:trace>
  <inkml:trace contextRef="#ctx0" brushRef="#br2" timeOffset="211837.288">13113 15120 32 0,'0'13'16'0,"7"-10"-16"0,-7-3 31 16,0 0-28-16,7 0 0 0,-4 0 3 16,8 0 0-16,0-3-7 15,-1 0 1-15,1-3 4 16,3-1 0-16,3-2-2 16,5-1 1-16,2-2-2 15,5 3 1-15,-1-1-4 16,0-2 1-16,0 2-5 15,-7 1 0-15,1 3-8 16,-1-4 0-16</inkml:trace>
  <inkml:trace contextRef="#ctx0" brushRef="#br2" timeOffset="212107.196">13148 15403 46 0,'0'6'23'0,"11"-6"-22"0,-11 0 38 16,0 0-37-16,10-6 0 16,1 3 1-16,3-4 1 15,0 1-5-15,4 0 0 16,-1-4 3-16,4 4 0 15,1-3-3-15,-1-1 0 16,0 4-6-16,0-3 0 0,0-1-9 16,0-6 1-16</inkml:trace>
  <inkml:trace contextRef="#ctx0" brushRef="#br2" timeOffset="212573.108">13822 14587 39 0,'-4'25'19'0,"1"-12"-14"0,3-13 26 16,0 9-28-16,0 4 1 0,3 9 1 16,1 6 0-16,-1 10-7 15,1 15 0-15,-4-3 4 16,3 13 1-16,1-3-3 16,-1 2 1-16,-3-2-2 15,4-7 0-15,0-6-4 16,-1-6 0-16,-3-10-9 15,0-12 0-15</inkml:trace>
  <inkml:trace contextRef="#ctx0" brushRef="#br2" timeOffset="213548.232">14284 14522 35 0,'7'6'17'0,"0"-6"-13"0,-7 0 21 0,4 0-23 16,3 0 1-16,0 0 1 15,3 0 1-15,4 0-6 16,4-3 1-16,0 0 3 16,6-1 1-16,8 1-2 15,-4 0 1-15,1 0-2 16,-5 3 1-16,-3 0-2 16,-3 3 1-16,-4 0-2 15,-3 4 1-15,-4 2 0 16,-4 3 0-16,-3 4-1 15,-3 0 0-15,-8 12 0 16,-3 0 1-16,-3 7 0 16,-1-1 0-16,0 1-1 0,4 6 1 15,0-4-2-15,3-6 1 16,4-2-2-16,4-4 0 16,-1-6-8-16,8-7 1 15,3-15-3-15,3 6 1 16</inkml:trace>
  <inkml:trace contextRef="#ctx0" brushRef="#br2" timeOffset="213790.405">14457 15252 49 0,'0'6'24'0,"0"1"-36"15,0-7 48-15,0 0-38 16,0 0 1-16,0 0-10 16,3-7 0-16,1-8 5 15,-4 2 0-15</inkml:trace>
  <inkml:trace contextRef="#ctx0" brushRef="#br2" timeOffset="214629.214">15071 15020 25 0,'49'-31'12'0,"-21"-73"-6"16,-21 82 13-16,0-12-17 15,4-7 0-15,0-3 2 16,-1-6 1-16,-6-3-6 16,-8 6 0-16,1-4 4 15,-8-2 1-15,-7 3-3 16,-6-3 1-16,-12 2-1 15,-9 1 0-15,-19 6-1 16,-14 7 0-16,4 9-1 16,-10 9 1-16,-12 9 0 15,-13 10 1-15,3 7-1 0,-3 5 0 16,3 1 0-16,4-4 0 16,-11 10-1-16,4 0 0 15,13 6-1-15,5 6 0 16,-5 7-1-16,8-7 1 15,3 4 0-15,1 2 0 16,10 1 0-16,7-4 1 16,10 1 0-16,8 3 1 15,-1 5-3-15,5 1 0 16,2 3 0-16,8 7 0 0,-4-4 0 16,11 0 0-16,3 6 0 15,4-2 0-15,7-7 3 16,7 0 0-16,7 6 0 15,10 4 1-15,12 12 1 16,9-4 0-16,5-5 1 16,20-4 1-16,8 1 2 15,10-4 0-15,10-12 0 16,-6-10 1-16,10-2-2 16,7-11 0-16,4-5-2 15,4-7 1-15,-8-12-3 16,4-10 1-16,10-9-1 15,0-6 1-15,4-19-2 16,-7-13 1-16,7-3-1 16,3-6 0-16,-13-6-6 15,-19 15 1-15,-13-9-8 16,-18 0 0-16</inkml:trace>
  <inkml:trace contextRef="#ctx0" brushRef="#br2" timeOffset="-213516.883">18408 10100 47 0,'0'3'23'0,"0"-6"-18"0,-4 3 24 15,-6 3-29-15,-4 3 1 16,-7 4 0-16,-4 2 1 16,-3-2-2-16,-1 5 0 15,1 7 1-15,0 7 0 16,0 2 0-16,3 10 0 16,7 9 0-16,8 3 0 15,6 4 0-15,4-4 0 0,7-6-1 16,7-6 1-16,8-13-4 15,6-3 1-15,11-9-5 16,3-10 1-16,-3-12-9 16,-4-13 1-16</inkml:trace>
  <inkml:trace contextRef="#ctx0" brushRef="#br2" timeOffset="-212870.795">18665 9978 41 0,'15'25'20'0,"-22"28"-14"16,3-37 32-16,0 6-36 0,-6 3 0 15,-1 9 1-15,-6 4 1 16,3 3-5-16,-4 6 1 15,4 3 2-15,3-3 0 16,1-9-2-16,3-4 1 16,3-9-2-16,4-9 1 15,4-4-2-15,3-5 1 16,7-7 0-16,0-7 0 16,4-2-1-16,-1 0 0 15,-3-1 1-15,0 1 1 16,0 6 0-16,-3-4 0 0,0 7 0 15,-1 4 0-15,-3 5 0 16,4 3 1-16,-1 1-1 16,1 0 1-16,0-1-1 15,3-3 0-15,3 1 0 16,1-1 1-16,3-2-1 16,4-4 1-16,0-6-1 15,-1 3 0-15,-3-10 0 16,4 1 1-16,-7-4-1 15,-4-2 1-15,0-1-2 16,-3 0 1-16,-4 1 0 16,-4 2 0-16,1 4-2 15,-4 2 1-15,-4 7 0 16,1 3 1-16,-4 7-1 16,0 9 1-16,-1-4-1 15,1 1 1-15,0 3 0 0,4 0 1 16,3 3-1-16,3-4 1 15,8-2-1-15,3-3 0 16,4-7-3-16,6-6 0 16,8-3-6-16,3-7 1 15,1 1-6-15,2-19 1 16</inkml:trace>
  <inkml:trace contextRef="#ctx0" brushRef="#br2" timeOffset="-212630.863">19424 10251 39 0,'0'-4'19'0,"-11"8"-19"0,4-1 32 0,-3 0-29 15,-4 3 1-15,0 3 1 16,-4 4 1-16,0 3-8 16,1 6 0-16,-1 12 5 15,4 7 1-15,7-3-3 16,0-4 1-16,7 1-4 15,7-7 0-15,7-6-3 16,4-10 0-16,3-9-7 16,7-9 0-16,4-16-2 15,-8-9 0-15</inkml:trace>
  <inkml:trace contextRef="#ctx0" brushRef="#br2" timeOffset="-212075.125">19685 9724 36 0,'-7'40'18'0,"-4"11"-18"0,11-23 34 16,-7 3-33-16,0 10 1 16,0 9 0-16,-3-3 1 15,-1 10-4-15,0 5 0 16,4-5 2-16,4 2 1 0,-1-2-4 15,4-10 0-15,0-6-4 16,0-16 1-16,7-6-2 16,4-13 0-16,3-12-1 15,4-10 1-15,3 0 2 16,0-3 0-16,7-3 4 16,-3 0 0-16,-4 4 3 15,0-4 1-15,-3 3 2 16,-4 0 0-16,-3 10 2 15,-8 2 0-15,-3 7-2 16,-3 4 1-16,-8-1-2 16,-7 3 1-16,-6 0-3 15,-1 0 1-15,4 4-3 16,0-4 1-16,3 4 0 16,4-4 1-16,3 0 0 15,4 4 0-15,4-1 0 16,3 0 0-16,3 4 1 0,8-1 0 15,3 4-1-15,4 3 0 16,-1 9 0-16,1-3 0 16,0-3 0-16,-1 0 0 15,4 0-2-15,4 0 1 16,3-3-3-16,1-7 1 16,-1-5-9-16,0-4 0 15,4-9-6-15,-11-4 0 16</inkml:trace>
  <inkml:trace contextRef="#ctx0" brushRef="#br2" timeOffset="-211144.482">21086 10398 53 0,'14'16'26'0,"14"-1"-30"0,-14-12 46 15,4 1-42-15,-1-8 0 16,4-2 0-16,4-6 0 16,-4-1-1-16,-3 1 1 15,-4-4-1-15,-3 3 1 16,-4 1-1-16,-7-1 0 15,0-2-1-15,-4 2 1 16,-3 4-2-16,-3 2 1 16,2 4-1-16,-2 6 1 0,-1 7 0 15,4-1 0-15,0 10 1 16,0 6 0-16,4 3 2 16,3 0 0-16,0 1 1 15,3-7 0-15,1-4-1 16,3-2 1-16,7-3-3 15,7-4 1-15,4-6-6 16,3-6 0-16,0-9-8 16,4-7 1-16</inkml:trace>
  <inkml:trace contextRef="#ctx0" brushRef="#br2" timeOffset="-210783.331">21576 10370 47 0,'-4'37'23'0,"-3"4"-25"0,7-31 41 16,-3 2-38-16,-1-3 0 16,1 1-1-16,-1-4 1 15,4 0-2-15,0-2 1 16,0-11 0-16,7 1 1 16,0-7-2-16,4-2 1 15,3-4-1-15,4 0 0 31,10-12 0-31,-3 9 0 16,-4 3 0-16,0 6 1 16,-3 7 1-16,-4 6 0 0,0 3 1 15,-4 7 0-15,-3-1-1 16,0 4 1 0,1-1-1-16,-5 1 1 0,1-4-2 15,-1 7 1-15,4 0-5 16,0-4 1-16,4-6-6 15,-1 1 0-15,8-14-6 16,0-2 1-16</inkml:trace>
  <inkml:trace contextRef="#ctx0" brushRef="#br2" timeOffset="-208035.518">22334 9614 27 0,'0'-3'13'0,"-3"12"-2"0,3-9 8 16,-4 3-16-16,-3 7 0 16,0 5 1-16,-3 4 1 15,-1 3-6-15,0 3 1 16,1 10 5-16,3 6 0 15,0 2-2-15,0 8 1 16,0 5-1-16,0-9 0 16,3 0-1-16,1 0 1 15,3 0-1-15,0-19 0 16,0-6-1-16,3-6 0 16,1-6 0-16,-4-10 0 15,0 0-1-15,-7-7 1 0,-4 1-1 16,-3 3 0-16,-4 0-1 15,-3-4 1-15,0 4-1 16,0 3 0-16,0 0 0 16,3 3 0-16,0 7-1 15,4 9 1-15,4 6 0 16,-1 0 1-16,4 6 0 16,3 1 1-16,8 2-1 15,7 4 0-15,10-4-2 16,7-9 1-16,11-6-6 15,0-3 1-15,-1-7-9 16,1-12 1-16</inkml:trace>
  <inkml:trace contextRef="#ctx0" brushRef="#br2" timeOffset="-207496.657">22525 10272 37 0,'-14'26'18'0,"10"17"-16"0,4-30 26 0,0 9-26 16,0 6 0-16,-3 7 0 16,-1 2 0-16,1 4-3 15,-4 0 0-15,0-7 2 16,-1-5 0-16,5-11-2 16,-1 1 1-16,1-13 0 15,6-15 0-15,4-13-1 16,1-6 0-16,-1-13 0 15,3-6 1-15,-3 0-1 16,4-9 0-16,-4 2-1 16,0 14 1-16,4 2 0 15,-1 7 0-15,4 5 0 16,0 8 1-16,4 5 1 16,7 4 1-16,-1 6 2 0,1 3 0 15,-4-4 0-15,-3 4 1 16,-4 7-2-16,-11 8 1 15,-6 1-3-15,-4 3 1 16,-7 3-6-16,0 0 1 16,-4 0-9-16,4-3 0 15,3-7-2-15,4 1 0 16</inkml:trace>
  <inkml:trace contextRef="#ctx0" brushRef="#br2" timeOffset="-207180.445">22973 10178 39 0,'7'7'19'0,"-18"8"-25"16,8-18 37-16,-4 3-30 15,-4-3 0-15,1 0 0 16,3 3 1-16,0 9-2 15,-4 1 0-15,0 5 1 16,1 1 1-16,-1 0-1 16,4-1 1-16,4 1-2 15,3-3 1-15,3-4-1 16,4-3 0-16,7-6-1 16,4-6 1-16,0-6-3 0,6-4 0 15,-6-3-8-15,0 0 0 16,-1 4-1-16,4-4 1 15</inkml:trace>
  <inkml:trace contextRef="#ctx0" brushRef="#br2" timeOffset="-206880.561">23163 10194 43 0,'-3'25'21'0,"10"7"-26"15,-4-23 44-15,5 7-36 16,-1 2 0-16,3 4 0 16,4 3 0-16,0-3-4 15,0 4 0-15,4-8 3 16,0-5 1-16,-1-4-3 15,1-9 1-15,-4-9-5 16,0-1 0-16,-3-5-9 16,-1-1 1-16,-3-6-3 15,-3-3 1-15</inkml:trace>
  <inkml:trace contextRef="#ctx0" brushRef="#br2" timeOffset="-206382.942">23160 9859 55 0,'0'15'27'0,"21"17"-43"0,-14-29 57 16,0 3-48 0,4 3 1-16,-1 1-21 0,1-7 1 15</inkml:trace>
  <inkml:trace contextRef="#ctx0" brushRef="#br2" timeOffset="-205694.32">23403 10269 48 0,'4'38'24'0,"-1"-25"-26"16,1-10 38-16,-4 3-37 16,0-6 1-16,0 0-2 15,0 0 1-15,0-6 1 16,3-1 1-16,1-5-3 16,3-7 0-16,-3 0-2 15,-1 0 0-15,4 4 0 16,4 2 1-16,-1 1-2 0,1 2 1 15,3 4 1-15,0 3 1 16,4 0 1-16,-1-4 1 16,1 11 1-16,-4 2 0 15,0 3 0-15,0 4 1 16,0 6-1-16,1 3 1 16,-1-7 0-16,0 1 1 15,3 0-1-15,1-10 0 16,3-3 0-16,4-9 1 15,7-16-1-15,6-3 0 16,-2-16-1-16,-1-9 1 0,-10-13-1 16,-1-6 1-16,5-12-2 15,-12-1 0-15,-3-9 0 16,-7 13 1 0,-3 2-2-16,-4 11 1 0,0 5-1 15,-4 22 1-15,1 13 0 16,-4 22 0-16,-4 9-1 15,-6 23 1-15,-8 14-1 16,0 30 1-16,8 11 0 16,-1 26 1-16,11 6-2 15,3-6 1-15,8-16-3 16,-1-19 1-16,4-25-5 16,-3-25 0-16,0-15-4 15,-1-16 1-15,-3-10-2 16,-3-6 0-16</inkml:trace>
  <inkml:trace contextRef="#ctx0" brushRef="#br2" timeOffset="-205303.8">23664 10025 31 0,'4'22'15'0,"17"0"-10"0,-10-19 32 15,3 3-34-15,7 0 0 16,11 1 3-16,10-4 0 15,-3-3-7-15,3-3 1 16,8-4 4-16,2 1 0 16,-9 0-2-16,-8 0 1 0,-7-1-3 15,-3 1 1-15,-7 3-2 16,-11 3 0-16,-11 3-1 16,-10 3 1-16,-4 4-2 15,-6 2 1-15,6 1-2 16,4 2 0-16,0-5 0 15,3 2 1-15,4-2 0 16,4 5 0-16,-1-2 2 16,11 3 1-16,4-1 3 15,3 7 0-15,0-3 0 16,0 0 0-16,-7-3-1 16,-3 2 0-16,-8 1-1 15,-3 6 1-15,-11-6-7 16,4 0 0-16,-3-6-9 15,-1-7 1-15</inkml:trace>
  <inkml:trace contextRef="#ctx0" brushRef="#br2" timeOffset="-204747.622">24596 9984 62 0,'0'9'31'0,"3"-2"-43"0,-3-7 57 15,0 3-46-15,0 0 1 16,0 0 0-16,0 0 0 16,4 0-4-16,-1 0 0 0,-3-3-12 15,0 0 1-15</inkml:trace>
  <inkml:trace contextRef="#ctx0" brushRef="#br2" timeOffset="-204553.013">24500 10263 58 0,'11'41'29'0,"-4"-32"-30"16,-3-6 45-16,-1 1-44 15,1-1 0-15,-1 0-3 16,1 0 0-16,-4-3-12 15,-4-3 1-15</inkml:trace>
  <inkml:trace contextRef="#ctx0" brushRef="#br2" timeOffset="-202947.119">18030 11138 24 0,'11'9'12'0,"21"-2"-11"16,-18-10 12-16,0-1-9 16,7-2 0-16,4 0 3 15,7 0 0-15,3-1-8 0,4 1 0 16,0 3 6-16,-1 0 1 16,-2 0-3-16,2 3 1 15,15 0-2-15,0 0 1 16,7 0-2-16,7 0 1 15,4-4 0-15,-1 4 0 16,4-3-1-16,11 0 1 16,-4 3 0-16,4 0 0 15,7 3 0-15,-8-6 0 16,8 3-1-16,7 0 1 16,0 0-2-16,6 0 1 0,1 0 0 15,-7 3 0-15,10 0-1 16,4-3 1-16,7 0 0 15,-14 4 0-15,14-1-1 16,3 3 1-16,8 0-1 16,-8 1 0-16,8-1 0 15,-4 0 1-15,7 0-1 16,0-6 1-16,-3 0 0 16,-4-3 0-16,3-3 0 15,4-3 0-15,-7 2 0 16,0 1 1-16,0-3-2 15,4-4 0-15,-8-3 0 16,4 7 1-16,0 3-1 16,4-4 0-16,-4-2 0 15,-7 2 0-15,0 1 0 16,-7-4 1-16,-1 1-3 0,-6-1 0 16,-14 4-7-16,-18 3 1 15,-3-7-9-15,-11 1 1 16</inkml:trace>
  <inkml:trace contextRef="#ctx0" brushRef="#br2" timeOffset="-201761.019">24825 11464 21 0,'-7'-16'10'0,"0"-18"3"16,7 25 3-16,-4-1-13 15,1 4 1-15,3 0 3 0,0 2 0 16,-4 4-8-16,1 4 1 15,3 5 5-15,0 4 1 16,0 5-3-16,0 1 1 16,0 6-2-16,0 10 1 15,0-4-2-15,0 10 1 16,0 15-1-16,0-2 1 16,3 11-1-16,1 14 0 15,-1 9 0-15,1 12 0 16,-1 3-1-16,4 10 1 0,1 10-1 15,-5 8 1-15,1 4-1 16,-1 9 1-16,-3 4-1 16,-7-4 1-16,0 10-1 15,-4 9 0-15,-3 0 0 16,-3 12 0-16,-1-2 0 16,-3 9 0-16,-4-13-1 15,-3 13 1-15,0 0 0 16,-1-16 1-16,8 10-1 15,0-7 0-15,-7-9-1 16,0-6 1-16,-1 2 0 16,1-18 1-16,4-3-2 15,-5-19 1-15,1-3 0 16,3 0 0-16,4-6 0 16,0-1 0-1,0-9 0-15,3-18 0 0,4-1-1 0,4-6 0 16,-1-12-1-16,0 0 0 31,4 9-8-31,0-16 1 16,7-12-6-16,7-13 1 15</inkml:trace>
  <inkml:trace contextRef="#ctx0" brushRef="#br2" timeOffset="-200604.687">19787 11339 36 0,'0'15'18'0,"7"-8"-12"15,-7-1 19-15,0 0-23 16,-3 7 0-16,-8 2 1 0,-3 4 0 15,-7 6-5-15,-7 10 1 16,3 2 2-16,-3-5 1 16,0-1-3-16,-1 0 1 15,5 1-4-15,-1-10 1 16,7-3-9-16,8-13 1 16</inkml:trace>
  <inkml:trace contextRef="#ctx0" brushRef="#br2" timeOffset="-200377.344">19562 11383 36 0,'10'31'18'0,"11"22"-15"15,-14-40 27-15,4 12-28 16,3 6 0-16,7 1 0 15,7 5 1-15,1 4-5 16,-1-3 0-16,4-4-2 16,-1-9 0-16,5-3-8 15,-5-12 0-15</inkml:trace>
  <inkml:trace contextRef="#ctx0" brushRef="#br2" timeOffset="-200062.523">20041 11483 44 0,'-3'16'22'0,"3"-13"-20"0,0-3 38 0,0 0-38 16,7 0 0-16,0 0 0 15,3-7 1-15,1 4-4 16,3 3 0-16,-3-3-1 16,3 0 1-16,0-3-9 15,4 0 0-15,-1-1-5 16,1 1 1-16</inkml:trace>
  <inkml:trace contextRef="#ctx0" brushRef="#br2" timeOffset="-199869.236">20087 11646 52 0,'7'9'26'0,"7"13"-31"15,-7-19 48-15,0 4-44 0,1-4 0 16,6 0-4-16,3-3 0 16,8 0-2-16,3-6 1 15,4-4-8-15,0 1 0 16</inkml:trace>
  <inkml:trace contextRef="#ctx0" brushRef="#br2" timeOffset="-199612.114">20563 11555 53 0,'7'19'26'0,"18"6"-34"15,-18-19 50-15,4 0-43 16,3 4 0-16,0-10-5 16,-3 3 0-16,6 0 0 15,4-9 0-15,4-13-8 16,7 0 0-16</inkml:trace>
  <inkml:trace contextRef="#ctx0" brushRef="#br2" timeOffset="-199253.552">21149 11260 44 0,'-3'38'22'0,"3"-7"-30"15,-4-15 40-15,0 9-32 16,1 10 1-16,-1 5 0 15,1 1 0-15,-1-3-2 16,1-7 0-16,-1-3-2 16,4-6 0-16,4-3-9 15,6-13 1-15</inkml:trace>
  <inkml:trace contextRef="#ctx0" brushRef="#br2" timeOffset="-198923.586">21340 11288 39 0,'3'16'19'0,"1"12"-16"0,-1-24 29 16,-3-1-31-16,0 0 1 15,0-3 0-15,0 3 1 16,-3 3-4-16,-1 4 1 15,-3 5 2-15,0 1 1 16,0 0-2-16,3 2 1 16,1-2-1-16,3 6 1 15,3-3-1-15,1 3 0 16,3-6-2-16,4-1 0 0,3-2-3 16,3-7 0-16,4-6-4 15,1-6 0-15,-1-7-6 16,3-2 1-16,-2-7 0 15,2-10 0-15</inkml:trace>
  <inkml:trace contextRef="#ctx0" brushRef="#br2" timeOffset="-198741.546">21583 11172 42 0,'-11'16'21'0,"-3"25"-23"0,7-32 46 0,-3 13-42 16,-4 6 0-16,-1 13 0 15,-2 13 1-15,-1 5-5 16,4 7 1-16,0 3-3 16,0-6 1-16,7-13-11 0,7-9 1 31</inkml:trace>
  <inkml:trace contextRef="#ctx0" brushRef="#br2" timeOffset="-198066.694">28113 11464 40 0,'-14'50'20'0,"-18"38"-19"16,25-63 27-16,-4 10-29 15,-6 2 1-15,-1-5 0 16,0 5 0-16,-3-9-2 16,7 1 1-16,-3-14-7 15,9-5 1-15,5-13-4 16,3-7 1-16</inkml:trace>
  <inkml:trace contextRef="#ctx0" brushRef="#br2" timeOffset="-197865.669">27894 11499 38 0,'11'28'19'0,"10"22"-20"0,-14-37 34 16,7 2-32-16,7 10 1 15,-3 4-1-15,3 5 1 16,4-3-3-16,3-6 0 16,0 1-2-16,0-5 1 15,1 1-10-15,2-12 1 16</inkml:trace>
  <inkml:trace contextRef="#ctx0" brushRef="#br2" timeOffset="-197587.211">28367 11439 58 0,'0'9'29'0,"7"4"-35"16,-4-13 52-16,-3 0-46 16,8 3 1-16,2 3-1 15,8 1 0-15,6-4-2 16,12 3 1-16,-5-3-5 0,1 0 1 16,-4-3-11-16,1-6 0 15</inkml:trace>
  <inkml:trace contextRef="#ctx0" brushRef="#br2" timeOffset="-197376.321">28395 11693 48 0,'0'19'24'0,"0"-3"-20"0,0-13 36 0,7 3-40 16,0 0 1-16,11 0-1 15,3 1 1-15,11-1-5 16,-4 0 0-16,4-3-8 16,3-6 0-16,4-6-3 15,-4-1 1-15</inkml:trace>
  <inkml:trace contextRef="#ctx0" brushRef="#br2" timeOffset="-196925.289">29002 11348 59 0,'7'19'29'0,"11"19"-39"0,-15-32 60 15,8 0-49-15,-1 3 0 16,4 4 1-16,4 0 1 16,0-1-3-16,3-2 0 15,4-4 2-15,3 0 0 16,0 0-2-16,-3 1 1 16,-8-4-1-16,-3 0 0 15,-3 6-1-15,-7 1 0 0,-8 5-1 16,-7 7 1-16,-6-3 0 15,-4 3 0-15,-4 9 0 16,0 1 1-16,1 2 0 16,2-5 1-16,1 2-1 15,7 0 1-15,7 4 0 16,3-4 0-16,8-3 0 16,14 4 1-16,3-7-2 15,11-3 0-15,6-3-5 16,8-4 1-16,-3-2-14 15,-8-10 1-15</inkml:trace>
  <inkml:trace contextRef="#ctx0" brushRef="#br2" timeOffset="-193758.72">17911 12477 29 0,'0'13'14'0,"3"-10"0"16,-3-3 15-16,0 3-23 15,0-3 0-15,0 0 1 16,0 3 0-16,0-3-9 16,0 0 0-16,0 0 7 15,0 0 0-15,0 3-3 16,0 0 0-16,-7 7-1 15,0-4 1-15,-7 3-2 0,-7 4 1 16,-8-1-1-16,-2 1 0 16,-5-1 0-16,-2 4 0 15,-5-3 0-15,-3 5 0 16,1 1 0-16,2 0 0 16,11-9 0-16,4 2 1 15,7-3-1-15,3 4 1 16,4-10-1-16,0 3 0 15,7 4 0-15,7-1 0 16,14-2 0-16,4-1 0 16,3-3-1-16,7 3 1 0,-3 4 0 15,-4-1 1-15,-3 0-1 16,-4 1 0-16,-3 5 0 16,-8 1 0-16,-6 3-1 15,-12 3 1-15,-2-6-1 16,-11-1 0-16,-1 10 0 15,8 4 1-15,-4-4 0 16,4 0 0-16,-3 0 0 16,2 3 1-16,5-3-1 15,3 3 0-15,3-6 1 16,4 0 0-16,4 0 1 16,3-3 1-16,7-3 0 15,3-4 0-15,1-5-1 16,6-1 1-16,8 0-2 15,10-6 0-15,1-3-5 16,2-3 0-16,5-1-8 0,3-5 1 16,3-4-7-16,-10-3 1 15</inkml:trace>
  <inkml:trace contextRef="#ctx0" brushRef="#br2" timeOffset="-193518.002">17911 12966 54 0,'0'-3'27'0,"3"19"-31"0,-6-10 45 0,-1 10-41 16,-3 2 0-16,3 8-1 15,1 5 0-15,-1 3-5 16,1-2 1-16,3-1-10 16,-4-9 1-16</inkml:trace>
  <inkml:trace contextRef="#ctx0" brushRef="#br2" timeOffset="-192948.49">17304 13556 46 0,'-11'25'23'0,"8"-6"-19"0,3-16 35 0,0 3-38 16,-4-3 1-16,4 3 0 15,0-2 0-15,0-1-3 16,0 0 0-16,0-3 1 15,0 0 1-15,0 0-1 16,7-10 1-16,0-2-2 16,4-4 1-16,-1 0 0 15,5 1 0-15,-5 2 0 16,1 1 0-16,-4-1 0 16,3 4 0-16,1-1 0 15,-4 4 1-15,0 3-1 16,-3 6 1-16,-1-3-1 15,1 3 1-15,-4 4-1 16,0 2 1-16,-4 7-1 0,1 2 0 16,-1 1 0-16,0-6 1 15,4-1-2-15,0 1 1 16,0-1-4-16,4-5 1 16,3-4-10-16,7-6 1 15,11-7-3-15,-4 1 0 16</inkml:trace>
  <inkml:trace contextRef="#ctx0" brushRef="#br2" timeOffset="-192691.711">17635 13496 60 0,'0'10'30'0,"4"-7"-39"16,-4-3 61-16,3 0-49 16,4 0 1-16,4 0-4 15,3-3 1-15,7-1-3 16,8-2 0-16,-1 0-3 16,-4 0 0-16,-2-1-11 15,-5 1 0-15,-6-3-1 16,-8 2 1-16</inkml:trace>
  <inkml:trace contextRef="#ctx0" brushRef="#br2" timeOffset="-192512.906">17621 13571 55 0,'4'13'27'0,"10"-1"-33"0,-7-8 54 16,4-4-49-16,6 3 1 15,4-3-3-15,8-3 0 16,2-1-4-16,1 1 0 16,0-9-8-16,-4 2 0 15</inkml:trace>
  <inkml:trace contextRef="#ctx0" brushRef="#br2" timeOffset="-192211.676">18299 13515 47 0,'7'6'23'0,"-11"-6"-23"16,4 0 38-16,-7 0-37 16,-4 0 0-16,-3 3 1 15,-3-6 1-15,-1 0-4 16,-3 3 1-16,-4 9 1 15,1 1 1-15,2 2-1 16,1 7 0-16,7 3-1 16,4 0 1-16,6-3-2 0,4-7 0 15,7-2-3-15,11-7 1 16,-1-6-5-16,4-10 0 16,1-2-7-16,-1-7 1 15</inkml:trace>
  <inkml:trace contextRef="#ctx0" brushRef="#br2" timeOffset="-191611.839">17642 12304 54 0,'-3'13'27'0,"-11"12"-35"16,7-19 49-16,0 1-41 16,-4-1 0-16,-3 0-1 15,0-3 1-15,-4 0 0 0,-3-3 0 16,3-3-1-16,1 0 1 16,-1-3-3-16,4-3 1 15,3-4-2-15,4 0 1 16,4 1 0-16,10-1 0 15,4 1-1-15,6 2 1 32,18 14 3-32,-3 2 1 15,0 6 1-15,0 1 1 16,-1-1 0-16,-2 4 0 16,-1-3-1-16,0-1 1 0,-3-6-3 15,-4 1 0-15,-3-4-2 16,-1-6 1-16,-6-7 1 15,-1-2 0-15,-6-7 0 16,-4-3 0-16,-4-3 1 16,-6 6 0-16,-4 0-7 15,-7 4 0-15,-4-1-7 16,7 7 0-16</inkml:trace>
  <inkml:trace contextRef="#ctx0" brushRef="#br2" timeOffset="-190891.331">18450 12627 49 0,'14'48'24'0,"4"5"-22"15,-11-44 42-15,-3 7-42 16,-1-4 0-16,4 1 3 16,0 0 0-16,4-4-6 15,-4-3 1-15,3-6 2 16,-2-6 0-16,-1 0-1 0,0-7 0 16,-4-9-2-16,-3-9 0 15,-3-1-1-15,-1-2 1 16,1-4-1-16,-4-2 1 15,-4 2-1-15,0 7 0 16,4-1 0-16,4 4 0 16,-1 3 0-16,1 6 1 15,-1 3 0-15,4 4 0 16,-3 2 1-16,3 4 0 16,0 6 0-16,0 0 1 15,10-6 1-15,4 3 0 0,8 0-1 16,9 0 0-16,5-1 0 15,2-5 0-15,5 0-5 16,-1-1 1-16,-7 1-13 16,-3-7 0-16</inkml:trace>
  <inkml:trace contextRef="#ctx0" brushRef="#br2" timeOffset="-190441.475">18662 12499 52 0,'3'31'26'0,"5"-12"-25"0,-8-13 39 16,3 1-39-16,1 2 1 15,-4 0-1-15,0 4 0 16,-4 0-2-16,1-1 0 16,-1 1 1-16,0-4 1 15,1-3-2-15,-1 1 0 16,1-4 0-16,-1-3 0 16,8-7-1-16,-1-2 0 15,4-4 0-15,4-2 0 0,0-1 0 16,-1 0 1-16,4 1 0 15,0 2 1-15,1 7 1 16,-1 6 0-16,0 3 1 16,0 3 0-16,0 7-1 15,0 6 1-15,0 0-1 16,0 6 0-16,0 0-4 16,1-6 0-16,-1-1-10 15,3-5 1-15,-3-13-3 16,-3-3 0-16</inkml:trace>
  <inkml:trace contextRef="#ctx0" brushRef="#br2" timeOffset="-190066.69">19357 12192 48 0,'-7'15'24'0,"-4"-8"-28"0,8-4 46 16,-4 3-40-16,-4 7 1 0,-3 2 1 15,0 10 0-15,-7 0-5 16,-4 7 1-16,0 8 3 16,8 14 1-16,3 9-1 15,3 9 0-15,7 0-2 16,4-3 1-16,11-13-4 16,3 1 1-16,4-13-8 15,-1-7 1-15,1-9-10 16,0-6 1-16</inkml:trace>
  <inkml:trace contextRef="#ctx0" brushRef="#br2" timeOffset="-189013.591">19389 12574 52 0,'-4'13'26'0,"4"9"-25"0,4-19 41 16,-1 0-39-16,1 3 0 15,-1-3 1-15,4 0 0 16,0-6-7-16,7 0 1 15,4-3 0-15,0 0 1 16,-1-1-11-16,5-2 0 0,-5-4-5 16,4 1 0-16</inkml:trace>
  <inkml:trace contextRef="#ctx0" brushRef="#br2" timeOffset="-188639.556">19731 12336 44 0,'-4'22'22'0,"-13"44"-21"0,13-41 38 15,1 9-39-15,-1 13 0 16,1 0 0-16,-1 0 0 15,1-3-3-15,3 0 0 16,0-9-7-16,3-7 0 16,1-12-3-16,6-7 0 15</inkml:trace>
  <inkml:trace contextRef="#ctx0" brushRef="#br2" timeOffset="-188338.192">19858 12411 28 0,'0'10'14'0,"-4"-4"-16"15,4 0 22-15,-3 0-20 0,-1 4 1 16,1-1 1-16,-1 4 0 16,1-1-2-16,3 1 0 15,0 2 1-15,3-5 1 16,1-1-4-16,3 1 0 16,7-10-7-16,4-10 1 15</inkml:trace>
  <inkml:trace contextRef="#ctx0" brushRef="#br2" timeOffset="-188113.977">20020 12304 42 0,'-3'41'21'0,"-15"0"-20"0,14-32 39 0,-3 10-40 16,0 9 1-16,0 4-1 15,0 9 1-15,0-4-2 16,0 4 1-16,0-7-2 16,4-5 0-16,-1-7-6 15,4-7 0-15,4-5-5 16,3-13 0-16</inkml:trace>
  <inkml:trace contextRef="#ctx0" brushRef="#br2" timeOffset="-187872.468">20091 12483 41 0,'0'19'20'0,"3"-10"-14"0,-3-9 35 15,4 4-39-15,-1-4 1 16,4 0-1-16,0-4 1 15,0-2-6-15,8 3 1 16,-1 0-2-16,7-3 0 16,-4-1-10-16,5-2 1 15,-5-7-2-15,1 1 1 0</inkml:trace>
  <inkml:trace contextRef="#ctx0" brushRef="#br2" timeOffset="-187649.049">20182 12345 49 0,'-3'35'24'0,"-4"-4"-31"16,3-18 51-16,1 5-44 15,-1 4 0-15,1 4 0 16,-1 2 0-16,4-6-4 15,0-7 0-15,0 1-10 16,4-10 1-16,3-9-1 16,3-3 1-16</inkml:trace>
  <inkml:trace contextRef="#ctx0" brushRef="#br2" timeOffset="-187243.373">20535 12286 42 0,'0'25'21'0,"-14"3"-29"0,11-22 43 0,-8 4-35 15,-3-4 0-15,-4 6 0 16,1 4 1-16,-1 6-1 15,-3 3 0-15,0 3 0 16,3 1 1-16,7 2 0 16,4-6 0-16,4-6-1 15,3 0 1-15,7-7 0 16,3-2 1-16,8-7-1 16,3-9 1-16,4-4-2 15,-7-2 1-15,-4-1-1 16,-4-3 0-16,-3 4-1 15,-7-1 0-15,-7 7-1 16,-3 0 1-16,-8 9-2 16,-3 3 0-16,3 4-5 0,-3-4 1 15,0-3-5-15,3 0 1 16</inkml:trace>
  <inkml:trace contextRef="#ctx0" brushRef="#br2" timeOffset="-186882.927">20627 12013 42 0,'0'19'21'0,"7"9"-25"15,-3-19 38-15,3 1-30 16,0 9 0-16,3-1 2 16,1-2 1-16,-4 9-9 15,3 6 1-15,5 10 5 16,-1-3 0-16,3 9-2 15,-3 3 0-15,-3 3-3 16,-7-2 1-16,-8 2-7 16,-7 0 1-16,1-12-10 15,-11-10 1-15</inkml:trace>
  <inkml:trace contextRef="#ctx0" brushRef="#br2" timeOffset="-186417.829">18761 13098 31 0,'-11'6'15'0,"4"4"-1"16,7-10 16-16,0-10-24 15,0 10 1-15,7-6 3 16,7 0 1-16,11 2-13 16,14-2 1-16,10 3 9 15,32-3 0-15,15-4-3 0,23-8 0 16,19-4-2-16,17 9 1 16,4-3-4-16,-4 1 1 15,-10-1-4-15,-11 3 0 16,-21 1-6-16,-18 3 0 15,-21-1-11-15,-21-2 1 16</inkml:trace>
  <inkml:trace contextRef="#ctx0" brushRef="#br2" timeOffset="-185741.672">19639 13396 44 0,'0'3'22'0,"-3"0"-18"0,-4-3 29 15,0 6-32-15,-4 4 1 16,-3-1 0-16,-4 4 0 16,-7-1-3-16,1 1 0 15,3-4 2-15,3 1 0 16,0-1-2-16,4-3 1 16,7-3-2-16,4 1 1 0,10 5 0 15,7 3 0-15,3 4 0 16,8 0 0-16,3-1 1 15,1 4 0-15,-1-3 0 16,-11 3 0-16,-2 0-1 16,-8-4 0-16,-11 10 0 15,-3 4 0-15,0-7-1 16,0-10 0-16,-4 1 1 16,1-10 0-16,-1-3 1 15,4-13 0-15,4-2 1 16,3-4 0-16,3-3 1 15,4-3 0-15,7-4 0 16,4 1 0-16,7 3-2 16,3 0 0-16,0 0-7 15,0 0 0-15,1-3-7 16,-1 3 1-16</inkml:trace>
  <inkml:trace contextRef="#ctx0" brushRef="#br2" timeOffset="-185156.432">20003 13252 47 0,'3'40'23'0,"-6"-21"-26"15,3-13 41-15,-4 4-39 16,0 2 1-16,1 1-2 0,-4-1 0 16,0-2 2-16,0-4 0 15,0-3-1-15,3-3 0 16,1-6 0-16,3-3 0 15,0-1 1-15,3 4 0 16,8-7 0-16,-1-6 0 16,4-6 0-16,4 0 0 15,0-3 0-15,-1 6 0 16,1 3 1-16,-4 7 1 16,0 2 0-16,0 10 1 15,-3 10-1-15,-4 9 0 16,0 6-1-16,-3 3 0 15,-4 3-6-15,3 4 0 0,-3-4-9 16,-3-6 0-16</inkml:trace>
  <inkml:trace contextRef="#ctx0" brushRef="#br2" timeOffset="-184165.648">20775 11972 31 0,'0'16'15'0,"11"3"-7"0,-8-16 16 0,1 0-21 16,3 0 0-16,0 3 1 15,-4 1 1-15,1-1-6 16,-1 0 1-16,-3-3 2 16,4 0 1-16,-4 0-2 15,3-6 0-15,-3-3 0 16,8-3 0-16,-1-4-1 15,3-3 1-15,4 1 0 16,0-1 0-16,-3 4 1 16,3 2 0-16,0 7-1 15,0 3 0-15,0 6 0 16,1 4 0-16,-5 2 0 16,1 1 0-16,-4 6-1 15,0 6 0-15,0 0-1 0,0 3 1 16,-4-3-7-16,-3-6 0 15,0-10-7-15,0-9 0 16</inkml:trace>
  <inkml:trace contextRef="#ctx0" brushRef="#br2" timeOffset="-181043.268">21001 12881 41 0,'-7'13'20'0,"7"-7"-7"16,0-6 21-16,3 3-30 16,-3 1 0-16,4-1 2 0,-1 0 1 15,4 0-9-15,1 0 0 16,2-3 5-16,8 0 1 16,3 0-4-16,7-3 1 15,0-3-6-15,1-1 1 16,-1 1-9-16,0 3 0 15,-3-3-4-15,-8 3 1 16</inkml:trace>
  <inkml:trace contextRef="#ctx0" brushRef="#br2" timeOffset="-180861.832">20944 13054 43 0,'-17'28'21'0,"24"-28"-15"15,3 0 37-15,1-3-42 16,7 3 1-16,10-3-1 16,4-3 1-16,3 2-9 15,0-2 1-15,0-3-8 16,-6 6 0-16</inkml:trace>
  <inkml:trace contextRef="#ctx0" brushRef="#br2" timeOffset="-179722.128">22267 12267 55 0,'46'-6'27'16,"-32"6"-29"-16,-14 0 44 0,0 0-41 15,-3 3 1-15,-11 6 0 16,-22 7 0-16,-17-1-3 16,-6 4 0-16,-9-6 2 15,5-1 0-15,3 1-1 16,-3-4 1-16,6-2-1 15,8-4 0-15,6 0 0 16,8 3 1-16,7 4-1 16,10-1 1-16,11 7-1 15,11-1 0-15,10 4 1 16,7-3 0-16,7 3-1 0,4 3 1 16,3 0-1-16,-3-1 1 15,-7 1-2-15,-11 7 1 16,-18 5-1-16,-10 1 0 15,-4 2-1-15,-6 4 1 16,-11 0-1-16,-4-4 1 16,-4 4 0-16,1-3 1 15,3 3-1-15,4 3 1 16,3-1 0-16,4 4 0 16,7 4 0-16,7-11 1 15,3-5 1-15,4-4 0 0,7-3 1 16,7-2 1-16,7-8-1 15,14-5 0 1,8-4 0-16,6-2 0 0,0-4-2 16,-10-3 1-16,3 0-6 15,1 3 1-15,-5-3-8 16,-2 0 1-16,-1 0-9 16,-7 0 1-16</inkml:trace>
  <inkml:trace contextRef="#ctx0" brushRef="#br2" timeOffset="-179405.11">22042 12972 55 0,'3'4'27'0,"1"18"-31"0,-4-13 44 15,0 7-41-15,-4 2 1 16,1 4 0-16,-1 3 0 0,1 4-7 15,-5-11 0-15,5-8-8 16,6-1 1-16</inkml:trace>
  <inkml:trace contextRef="#ctx0" brushRef="#br2" timeOffset="-178761.059">21213 13628 40 0,'-4'25'20'0,"8"-6"-20"0,-4-13 28 0,0 7-28 16,0 2 0-16,-4-2 0 15,0-1 0-15,1-2-1 16,-1-1 1-16,1-3 0 16,3-2 0-16,0-4 0 15,3-13 1-15,4 0-1 16,1-2 1-16,2-7-1 15,4 3 0-15,4 0 0 16,7-3 0-16,-1-3-1 16,1 3 0-16,0 10 1 15,-8 2 0-15,1 7 0 16,-4 3 1-16,-3 6 0 16,-4 4 0-1,-4 15 1-15,1 0 0 16,-4 0-2-16,0-3 1 15,0 0-1-15,0 3 1 16,0-6-5-16,3-7 1 16,4-5-9-16,11-7 0 15</inkml:trace>
  <inkml:trace contextRef="#ctx0" brushRef="#br2" timeOffset="-178503.047">21604 13634 56 0,'4'0'28'0,"6"0"-35"15,-3-3 51-15,4 0-44 16,3-3 0-16,4-1-1 15,3 1 1-15,0 0-4 16,-3 3 0-16,-4-1-9 16,-4 1 1-16,1-6-3 15,-11 9 0-15</inkml:trace>
  <inkml:trace contextRef="#ctx0" brushRef="#br2" timeOffset="-178336.029">21632 13747 46 0,'4'22'23'0,"3"-13"-26"0,-4-9 45 15,5 0-43-15,-1 3 0 16,3-3-8-16,4-3 0 16,4-3 0-16,-4-6 1 46</inkml:trace>
  <inkml:trace contextRef="#ctx0" brushRef="#br2" timeOffset="-178054.214">22183 13596 44 0,'-7'-3'22'0,"-39"3"-23"15,35 3 34-15,-6 4-30 16,-1 2 1-16,-3 4 1 16,0 2 0-16,-1 7-7 15,5 0 0-15,-1 6 5 16,8-2 0-16,2-8-5 16,8 1 0-16,8-6-2 15,6-10 0-15,7-9-9 0,4-10 0 16,3-6-2-16,-4 0 0 15</inkml:trace>
  <inkml:trace contextRef="#ctx0" brushRef="#br2" timeOffset="-177378.761">21932 11894 41 0,'-3'22'20'0,"-22"6"-23"0,18-22 39 15,-7 0-36-15,-4 4 1 16,1-1 0-16,-1 1 0 16,0-1-2-16,1-3 1 15,-1-3 0-15,4 1 0 16,0-4 0-16,3 0 0 16,4-4-2-16,0-2 1 15,7 0-1-15,0 0 1 16,7-1-1-16,4 7 0 15,-1-3 0-15,1 6 1 16,3 1 1-16,4-1 0 0,-1 3 1 16,4 0 0-16,8 4 1 15,-1-1 0-15,0 0 0 16,7 1 0-16,-3-1-1 16,3-3 1-16,-3-2-2 15,0-8 1-15,-7-2-1 16,-4-6 1-16,-4-4-1 15,-2 0 1-15,-12-2 0 16,-6-1 0-16,-12 3-7 16,-6 3 0-16,-11 1-6 15,-3 9 0-15</inkml:trace>
  <inkml:trace contextRef="#ctx0" brushRef="#br2" timeOffset="-176147.856">22599 12891 40 0,'14'41'20'0,"7"-10"-15"0,-17-31 21 16,3 0-25-16,0 0 0 16,0-9 0-16,4-10 0 15,-4-9-2-15,0-4 1 0,0-9 1 16,-4-9 0-16,-3 0-1 16,-3-3 1-16,-1-4 0 15,-3 10 0-15,0 0 0 16,0 0 0-16,0 3 0 15,3 4 0-15,1 5 0 16,3 7 0-16,3 3 0 16,4 6 1-16,1 6 0 15,2 4 0-15,8 0 1 16,3 2 0-16,7 1 0 16,4 0 1-16,0 3-1 15,13-4 0-15,8-5-1 16,0-4 0-16,-3 4-6 15,-4 2 0-15,-11 1-13 16,-3-1 1-16,-15 7-1 0,-3 10 1 16</inkml:trace>
  <inkml:trace contextRef="#ctx0" brushRef="#br2" timeOffset="-175368.204">22878 12546 29 0,'0'22'14'0,"7"9"-17"0,-4-21 24 15,-3 2-19-15,0 7 1 16,0-3 1-16,0 3 0 0,-3-1-5 16,-1-2 1-16,1-3 3 15,3-4 0-15,0-3-1 16,0 1 0-16,0-4 0 15,0-3 1-15,3-10-2 16,1-2 0-16,-4-7 0 16,3-3 0-16,4 0-1 15,4 0 1-15,-1 0-2 16,1 3 0-16,3 0 1 16,0 7 0-16,-3 9 0 15,-1 3 1-15,1 3-1 16,0 9 1-16,-4 7 0 15,3 6 0-15,-3 4-1 16,0-4 1-16,-3 3-1 16,3 0 0-16,-4 3-5 15,1-2 0-15,0-1-7 0,-1-12 0 16</inkml:trace>
  <inkml:trace contextRef="#ctx0" brushRef="#br2" timeOffset="-174286.839">23566 12123 45 0,'0'9'22'0,"3"-9"-20"0,-3 0 38 0,4 3-39 15,-4 3 0-15,0-2 0 16,-7 8 1-16,-4 1-3 16,-3-1 1-16,0 7 1 15,0 9 0-15,0 4 0 16,-4-1 0-16,0 10-1 16,-3 9 1-16,7 0-1 15,7 3 0-15,0 4-3 16,7-10 1-16,3-13-6 15,4-2 1-15,1-10-8 16,9-13 1-16</inkml:trace>
  <inkml:trace contextRef="#ctx0" brushRef="#br2" timeOffset="-174045.431">23509 12562 54 0,'4'12'27'0,"10"-18"-34"0,-4 6 49 16,1-3-43-16,3 0 1 15,4-4-7-15,-1 4 1 0,4 0-4 16,1-3 1-16,-1-4-6 15,-4 1 1-15</inkml:trace>
  <inkml:trace contextRef="#ctx0" brushRef="#br2" timeOffset="-173521.064">23996 12392 54 0,'0'13'27'0,"-7"-19"-39"16,3 6 55-16,-3 3-44 15,-3 0 1-15,-4 0-1 0,-4 3 1 16,4-3 0-16,0 1 1 15,0 2-3-15,0 0 0 16,3 3-1-16,4 1 1 16,3-1-1-16,4 4 0 15,7 3 0-15,4 5 1 16,3-2 1-16,4 6 0 16,-1 0 1-16,-2 1 1 15,-1-5-1-15,-4 1 1 0,-3 0-1 16,0-3 1-16,-3-3-1 15,-4 0 0-15,-7-1 0 16,-4 1 0-16,-10-7-1 16,0-2 1-16,0-7 0 15,0-4 0-15,3 1 0 16,7-3 1-16,8-3 1 16,3-4 1-16,7-6 0 15,7 0 1-15,7-2-1 16,0-1 1-16,4 0-5 15,7 0 0-15,-4 0-13 16,4-3 1-16,-8 3-2 16,1 6 1-16</inkml:trace>
  <inkml:trace contextRef="#ctx0" brushRef="#br2" timeOffset="-173203.819">24095 12054 42 0,'3'28'21'0,"22"13"-26"0,-14-26 41 16,-1 1-34-16,1 9 1 0,3 10 2 15,0 2 1-15,4-5-7 16,-4 2 0-16,0 7 4 16,-7 3 0-16,-4 3-2 15,-6 6 1-15,-4 7-6 16,0-13 0-16,-7-7-9 16,-4-8 1-16,4-10-3 15,0-7 1-15</inkml:trace>
  <inkml:trace contextRef="#ctx0" brushRef="#br2" timeOffset="-172709.455">24359 11988 41 0,'7'15'20'0,"0"11"-20"0,-3-17 39 15,-1 0-37-15,-3 4 0 16,0 3 0-16,0-4 1 0,0-6-5 15,-3 1 0-15,3-1 3 16,-4-3 0-16,4-3-1 16,0-3 0-16,0-3 0 15,0-7 0-15,0 1 0 16,4-4 1-16,3 0 0 16,0 1 0-16,0 2 0 15,0 4 0-15,0-1-1 16,4 4 1-16,-4 3-1 15,0 3 1-15,0 0-1 16,4 3 1-16,-4 3-1 16,-4-3 0-16,1 7 0 15,-1 5 0 1,-3 20-4 0,-3-7 1-16,-1-6-12 15,1-3 1-15</inkml:trace>
  <inkml:trace contextRef="#ctx0" brushRef="#br2" timeOffset="-172245.217">22765 13110 53 0,'10'16'26'0,"19"-7"-24"16,-15-9 41-16,3 4-42 15,12-4 1-15,16-4-1 0,22 1 1 16,15-3-3-16,9-6 1 15,22-1 1-15,4 0 0 16,-1 1-3-16,-14 2 1 16,-17 4-8-16,-18 6 0 15,-18-3-7-15,-13 3 0 16</inkml:trace>
  <inkml:trace contextRef="#ctx0" brushRef="#br2" timeOffset="-171673.634">23294 13540 46 0,'0'9'23'0,"-7"10"-28"15,0-19 35-15,-4 3-30 16,-3-3 1-16,-4 3-1 16,1 1 0-16,-4 5 0 15,0-3 0-15,-4 1 0 16,4 2 0-16,-1 0-2 0,5-2 1 15,3 5-2-15,7 7 0 16,7 0 0-16,7 6 1 16,3 3 1-16,11 4 0 15,4-7 2-15,0 0 0 16,-4 0 1-16,-3 3 0 16,-8 0-1-16,-3-3 1 15,-10 0-2-15,-8 0 0 16,-6-3-2-16,-1 0 1 15,-3-6-1-15,0-7 0 16,3-5 0-16,4-4 1 0,3-7 1 16,4 1 0-16,11-13 1 15,6-6 0-15,8-3 2 16,10-7 0-16,7-2 1 16,8-4 0-16,-4 3-1 15,-1 1 0-15,-6 2-6 16,0 4 1-16,-7 6-10 15,-1 0 0-15</inkml:trace>
  <inkml:trace contextRef="#ctx0" brushRef="#br2" timeOffset="-171268.154">23601 13477 53 0,'0'19'26'0,"-4"0"-33"0,4-19 45 16,0 0-38-16,-3 0 0 15,3 0-1-15,-4 0 0 16,1 0 1-16,3 0 0 15,0-3-1-15,0 3 1 16,3-6-1-16,4-7 1 0,0 0 0 16,4-5 0-16,3-1 0 15,0-3 0-15,4 0 0 16,3 6 0-16,4-3 0 16,-1 7 0-16,-2 2 1 15,-1 4 0-15,0 3 1 16,-3 9 0-16,-4 10-1 15,-7 6 0-15,0 3-4 16,-4 3 0-16,1-12-11 16,-4-4 0-16</inkml:trace>
  <inkml:trace contextRef="#ctx0" brushRef="#br2" timeOffset="-170201.708">17600 14531 48 0,'4'16'24'0,"-1"-1"-16"0,1-12 24 16,-1 1-31-16,1-1 1 15,3-3 1-15,3 0 1 0,8-7-6 16,7-2 1-16,6-4-4 16,1 4 0-16,0 3-10 15,-11 3 1-15</inkml:trace>
  <inkml:trace contextRef="#ctx0" brushRef="#br2" timeOffset="-170023.071">17473 14788 48 0,'4'28'24'0,"-4"-9"-23"16,7-16 36-16,0 0-39 15,7 0 1-15,7 1-6 16,7-8 0-16,8 1-3 16,6-9 1-16</inkml:trace>
  <inkml:trace contextRef="#ctx0" brushRef="#br2" timeOffset="-169136.872">18524 14534 44 0,'57'-22'22'0,"24"-3"-14"0,-67 19 33 15,0-1-38-15,-3 1 0 16,-4 0 1-16,0 3 1 16,-11 6-6-16,-10 6 0 15,-14 7 3-15,-7 6 1 16,-11 6-2-16,-11-3 1 16,-6 7-3-16,-4 2 1 0,-4-6-3 15,11 1 1-15,4-7-1 16,10 3 0-16,7-10 0 15,8 1 1-15,9-3 0 16,12-4 1-16,13 7 1 16,15-1 1-16,7-2 0 15,10-1 1-15,4 1-1 16,0 3 1-16,-8-1-1 16,-10 4 0-16,-10-3-2 15,-15 3 1-15,-13 9-1 16,-11 3 1-16,-18 4-2 15,-4-4 1-15,5 0 0 16,-1 1 0-16,0-1 0 16,0 0 1-16,4 1 0 0,10-7 1 15,4-3 0-15,6 0 0 16,8-7 2-16,7-2 1 16,7 0-1-16,7-4 1 15,7-3 0-15,8 0 0 16,2-2-1-16,12-1 0 15,13 0-6-15,0 0 0 16,4-6-11-16,0 0 0 16,-3-7-5-16,-8 4 1 15</inkml:trace>
  <inkml:trace contextRef="#ctx0" brushRef="#br2" timeOffset="-168926.152">18471 15067 46 0,'-7'41'23'0,"0"18"-22"16,4-49 38-16,-1 2-40 15,1 10 1-15,-4-3-5 16,-4-3 0-16,4 0-6 15,-4-7 1-15</inkml:trace>
  <inkml:trace contextRef="#ctx0" brushRef="#br2" timeOffset="-168099.71">17702 15807 47 0,'-3'19'23'0,"-1"-10"-19"0,4-5 34 15,-3 2-38-15,-1-3 0 16,1 3 0-16,-1 0 0 16,1 1-1-16,-1-4 1 15,1 0-1-15,-1-3 1 0,4 0-1 16,4-9 0-16,3-4-1 15,3-6 0-15,4 4 1 16,4-4 0-16,3-6 0 16,0 0 0-16,1 0 0 15,-5-1 0-15,1 8 1 16,-4 2 0-16,-3 3 0 16,-1 7 1-16,1 6-1 15,-4 6 1-15,0 4 0 16,-4 5 1-16,-3-2-1 15,0 0 1-15,-3 5-1 16,-4 1 0-16,0 3 0 16,0-3 1-16,0 3-3 15,3-10 1-15,4 1-5 16,4-7 0-16,6-3-9 16,4-9 0-16</inkml:trace>
  <inkml:trace contextRef="#ctx0" brushRef="#br2" timeOffset="-167845.505">18073 15669 49 0,'0'25'24'0,"10"-15"-20"0,-6-10 40 0,3 0-42 16,4 3 0-16,3-3 0 16,7-3 0-16,4-4-3 15,3-2 0-15,0 0-4 16,0-1 0-16,-3 4-11 16,-7-3 0-16</inkml:trace>
  <inkml:trace contextRef="#ctx0" brushRef="#br2" timeOffset="-167635.955">18009 15826 40 0,'4'13'20'0,"21"-7"-18"0,-15-9 24 16,4 0-26-16,4 3 0 15,0-4-3-15,3 1 1 16,0 0-5-16,0-3 0 16,0-7-4-16,4 1 1 15</inkml:trace>
  <inkml:trace contextRef="#ctx0" brushRef="#br2" timeOffset="-167364.358">18620 15672 41 0,'10'7'20'0,"8"-7"-23"15,-18 0 38-15,0 0-34 16,-4 3 0-16,-10 0 1 16,-3 3 1-16,-8 4-3 15,4 2 0-15,0 7 2 16,-1 3 0-16,1 6-1 15,4 3 1-15,2-2-3 16,8-4 1-16,4-6-2 16,6-7 0-16,8-9-4 15,7-9 1-15,6-7-8 16,5-12 0-16</inkml:trace>
  <inkml:trace contextRef="#ctx0" brushRef="#br2" timeOffset="-166675.143">18292 14255 31 0,'-4'9'15'0,"-10"7"-6"16,10-13 18-16,-3 0-26 16,0 0 1-16,-3 4 2 15,-1-1 0-15,1-6-5 0,-1 3 0 16,0-6 3-16,1-3 0 15,-1 6-2-15,4-7 1 16,-3 1-3-16,2 0 1 16,1 3-1-16,7 0 1 15,4-4-1-15,3 1 1 16,4 3 1-16,3 0 0 16,3 3 1-16,5 3 0 15,2 0 1-15,4 0 0 16,1 7 0-16,-1-1 0 15,-3 0-1-15,-4 4 1 0,0-7-1 32,-3 1 0-32,-1-7-1 0,-3-4 1 0,4-5-2 15,-4-4 1-15,0 1 0 16,-7-1 0-16,0-2 0 16,-7-4 1-16,-3 3-2 15,-1 4 0-15,-6-1-11 16,-4 1 0-16</inkml:trace>
  <inkml:trace contextRef="#ctx0" brushRef="#br2" timeOffset="-165939.705">18835 14926 53 0,'28'69'26'0,"7"-44"-27"16,-24-15 41-16,3 2-38 15,4 1 0-15,-4-1 1 0,-4-2 1 16,1-4-6-16,-4-9 1 16,0-7 2-16,0-9 0 15,-3-9-1-15,-4-6 0 16,-4-4-1-16,1-6 1 16,-4-6 0-16,-1 3 0 15,1 3 0-15,-3 0 1 16,3 0-1-16,0 4 0 15,3 2 0-15,1 3 1 16,6 7 0-16,4 6 0 16,7 3 0-16,4 7 0 0,7-1 1 15,10 4 0-15,11-7-1 16,7 4 1-16,3-4-5 16,1 0 0-16,-8 4-14 15,-7-1 0-15,-13 7-1 16,-12 3 1-16</inkml:trace>
  <inkml:trace contextRef="#ctx0" brushRef="#br2" timeOffset="-165474.165">19078 14650 52 0,'11'22'26'0,"-4"-3"-35"0,-7-13 52 15,3 4-42-15,-3 2 0 16,0 1-1-16,-3-1 1 15,-1 1-2-15,1-1 1 16,3 1 0-16,-4-7 0 0,1 0-1 16,3-3 0-16,0-3 0 15,0 0 1-15,3-9-3 16,4-3 1-16,4-4-1 16,3-3 1-16,0-3 0 15,4 6 0-15,-1 4 1 16,1 2 0-16,0 10 2 15,-4 4 0-15,0 8 0 16,-3 4 1-16,-1 3-2 16,1 3 1-16,-4 0-2 15,3-1 0-15,-3-2-11 16,4-6 0-16,0-10-1 16,3 0 0-16</inkml:trace>
  <inkml:trace contextRef="#ctx0" brushRef="#br2" timeOffset="-164933.783">19974 14427 39 0,'0'16'19'0,"-14"-19"-21"15,7 6 37-15,-3 3-34 16,-8 7 1-16,0 3 3 15,-3 6 1-15,-4 3-7 16,-3-3 1-16,-4 9 3 0,4 13 1 16,0 3-1-16,3 6 0 15,8 4-2-15,6-7 1 16,8-3-2-16,3-3 1 16,7-7-4-16,10-8 1 15,1-11-8-15,3-8 0 16,7-10-5-16,0-6 0 15</inkml:trace>
  <inkml:trace contextRef="#ctx0" brushRef="#br2" timeOffset="-164663.199">19967 14757 59 0,'0'0'29'0,"7"6"-36"16,-3-6 57-16,3 0-50 16,0 0 1-16,7 3-1 15,0-3 0-15,4-6-3 16,-1 0 1-16,1-4-9 15,-4 1 1-15,0-7-7 16,4 0 1-16</inkml:trace>
  <inkml:trace contextRef="#ctx0" brushRef="#br2" timeOffset="-164393.403">20334 14628 49 0,'0'6'24'0,"-10"32"-28"0,10-29 42 0,-4 7-38 15,0 3 0-15,-3 0-1 16,0 0 1-16,4-1-2 15,-1-2 0-15,4-3-10 16,4-7 0-16,6-9-1 16,12-7 0-16</inkml:trace>
  <inkml:trace contextRef="#ctx0" brushRef="#br2" timeOffset="-164120.921">20348 14465 45 0,'7'13'22'0,"11"-4"-20"0,-11-3 44 16,4 4-44-16,6 5 0 15,4 1 3-15,4 6 0 16,-7-3-7-16,-4 9 1 15,-4 0 2-15,-3 4 1 16,-7 5-3-16,-3 7 1 16,-8 6-7-16,-6-9 1 15,-1-3-10-15,-3-10 0 16</inkml:trace>
  <inkml:trace contextRef="#ctx0" brushRef="#br2" timeOffset="-163627.259">20616 14236 45 0,'0'28'22'0,"11"4"-18"16,-8-20 31-16,1-2-35 16,-4 2 1-16,0-2 0 0,0-1 0 15,0 0-2-15,0 1 0 16,-4-4 1-16,1-6 0 16,3-3-1-16,0 0 1 15,0-3-3-15,3-7 1 16,1 0-1-16,0-2 1 15,3-4 0-15,0-3 0 16,0 0 1-16,0 3 0 16,0-3 2-16,0 7 0 15,3 2 2-15,1 4 0 16,0 2 0-16,-4 7 1 0,0 4-1 16,0 5 1-16,0 4-1 15,-4 2 0-15,-3 4-2 16,0 3 1-16,0-6-3 15,0 2 1-15,0 1-8 16,0-6 1-16,0-10-9 16,-3 0 1-16</inkml:trace>
  <inkml:trace contextRef="#ctx0" brushRef="#br2" timeOffset="-162621.099">21308 14446 48 0,'7'3'24'0,"-11"-3"-23"0,1 0 38 0,-8 7-39 16,1 2 0-16,-8 4 0 15,-7 2 0-15,-3 4 0 16,-4 0 0-16,1 0 0 16,-1 0 1-16,0-10-2 15,4 3 1-15,3 4-2 16,8 0 1-16,6-4-1 16,7 7 1-16,8-3 0 15,7 3 0-15,10 0 1 16,3-1 0-16,5 1 2 15,-5 0 0-15,-3-3-1 16,-3-4 1-16,-7 7-2 16,-4 3 0-16,-11-3-1 15,-6 6 1-15,-4 0-1 16,-4-9 0-16,0-4-1 0,1-9 0 16,-1-9 2-16,4-7 1 15,7-8 0-15,3-5 1 16,11-5 0-16,7-7 1 15,8 4 0-15,2 3 1 16,1-4-2-16,0 1 0 16,3 2-8-16,0 4 1 15,0 0-10-15,-6 3 0 16</inkml:trace>
  <inkml:trace contextRef="#ctx0" brushRef="#br2" timeOffset="-162170.74">21456 14293 46 0,'7'22'23'0,"-7"-10"-24"16,0-6 32-16,0-3-32 15,0 1 1-15,0-1-1 16,0 0 0-16,-4-6 1 16,4 0 0-16,-3-4 0 0,3-2 0 15,3 0 0-15,1-4 1 16,0-3 0-16,3 1 0 15,0-1 0-15,7-6 1 16,0 3-1-16,7-3 0 16,-3 3 1-16,-1 4 0 15,1 2-1-15,-4 10 0 16,-3 9-1-16,-4 10 1 16,-4 6-1-16,-3 6 1 15,-3 7-2-15,-1 2 0 16,-3-5-5-16,0-7 1 0,-4-3-9 15,1-3 1-15</inkml:trace>
  <inkml:trace contextRef="#ctx0" brushRef="#br2" timeOffset="-161585.624">18750 15553 25 0,'-7'3'12'0,"4"-6"0"0,3 3 9 0,0 0-17 15,0 0 1-15,0 0 4 16,0 0 1-16,0 0-11 16,0 0 0-16,0 0 8 15,0 0 1-15,7 0-2 16,7 0 0-16,14 0-1 16,14-3 0-16,4 0-1 15,28 0 0-15,14-7-1 16,25-5 1-16,14-17-2 15,21 1 1-15,22-4-1 16,10-8 0-16,14-1-2 16,-25 9 1-16,0 7-3 15,-13 6 1-15,-22 3-5 16,-21 7 0-16,-18 5-8 16,-21 7 1-16,-14-3-7 15,-28-3 1-15</inkml:trace>
  <inkml:trace contextRef="#ctx0" brushRef="#br2" timeOffset="-160970.98">19720 15908 59 0,'14'3'29'0,"-14"-10"-39"16,0 7 54-16,-3 0-44 15,-4 4 0-15,0-4 0 16,-4 0 0-16,-6 3 0 16,-1 3 0-16,0 0-2 15,1 4 0-15,-5 2-3 16,1 4 0-16,0 3-2 16,3 3 1-16,4-4-1 15,7 1 0-15,4 0 3 16,10 0 0-16,3 6 5 0,5-3 0 15,9-3 4-15,12 3 0 16,-5-4 0-16,-3-2 1 16,-3 0-2-16,-7 0 1 15,-11-4-3-15,-14 4 1 16,-7-4-3-16,-7 4 0 16,-1 0-2-16,5-7 1 15,-4-3-1-15,3-6 0 16,4-3 2-16,7 3 0 15,3-9 1-15,8-10 0 0,3-6 1 16,7-3 0-16,7-4 0 16,7-2 1-16,1-4-3 15,-1 1 1-15,0-1-11 16,4 7 0-16,-1 2-5 16,1 1 1-16</inkml:trace>
  <inkml:trace contextRef="#ctx0" brushRef="#br2" timeOffset="-160549.943">20073 15723 48 0,'4'18'24'0,"-4"4"-28"0,0-19 42 16,-4 4-37-16,1-1 0 15,-1 0-2-15,0 4 1 16,1-4-1-16,-1-3 1 16,1-3 0-16,-1-9 0 15,4-4-1-15,4 4 1 16,3 2 0-16,4-2 0 15,-1-7 0-15,4 1 0 0,-3-1 0 16,-1 0 1-16,5 4-1 16,-1 2 1-16,0 4 0 15,0 3 1-15,0 3 0 16,0 6 0-16,0 7-1 16,-7-1 0-16,0 4-3 15,0 3 1-15,0-4-11 16,0 1 1-1</inkml:trace>
  <inkml:trace contextRef="#ctx0" brushRef="#br2" timeOffset="-159318.543">20683 15073 43 0,'4'13'21'0,"6"-16"-12"0,-2 0 24 0,2-7-30 16,8-5 0-16,3-7 2 15,14-10 1-15,8-15-7 16,13-19 1-16,18 4 5 16,0-17 0-16,18 4-2 15,7-16 0-15,6 3-3 16,-6 10 1-16,-14 15-6 16,-18 4 1-16,-14 12-7 15,-14 12 1-15,-15 10-8 16,-6 6 0-16</inkml:trace>
  <inkml:trace contextRef="#ctx0" brushRef="#br2" timeOffset="-158537.01">19230 16579 49 0,'7'0'24'0,"64"-44"-23"15,-43 25 42-15,18-12-39 16,17-13 1-16,18-19 2 16,32-22 1-16,11-21-11 15,17-14 1-15,17-8 6 16,-6-1 0-16,-25 4-7 15,-10 18 0-15,-22 23-15 16,-18-1 0-16</inkml:trace>
  <inkml:trace contextRef="#ctx0" brushRef="#br2" timeOffset="-157111.076">21474 15421 46 0,'3'13'23'0,"11"-26"-21"15,-7 7 24-15,7 0-26 0,4-3 0 0,7-4-1 16,6 4 1-16,1-1-3 16,-4 1 1-16,-3 2-9 15,-7 1 0-15,-8 6-1 16,-10 6 0-16</inkml:trace>
  <inkml:trace contextRef="#ctx0" brushRef="#br2" timeOffset="-156901.508">21371 15660 48 0,'21'12'24'0,"4"-9"-29"16,-18-3 50-16,4 0-45 0,6 0 0 15,8-6 0-15,3 0 0 16,4-3-3-16,0-1 1 15,0 1-6-15,-4-1 0 16,0-2-6-16,-10 5 1 16</inkml:trace>
  <inkml:trace contextRef="#ctx0" brushRef="#br2" timeOffset="-156269.804">22648 14813 58 0,'4'0'29'0,"-11"10"-37"16,3-7 55-16,-10 3-47 16,-7 3 0-16,-14 10 1 15,-11 6 1-15,4-3-2 16,-8-3 0-16,-3 3 1 16,-3 0 0-16,-4 3 0 0,3 0 1 15,12 0-2-15,6 0 0 16,7-3-1-16,7-3 0 15,11 0 0-15,7-7 1 16,7 1-2-16,11-1 1 16,6 1 0-16,4 6 0 15,-3-3 0-15,0-1 1 16,-8 1-1-16,-3-4 1 16,-10 17-1-16,-15 5 1 15,-3 7-1-15,-4-3 0 16,-6-1 0-16,-1 1 1 0,0 3 0 15,4 2 0-15,-4-2 0 16,7-9 0-16,8 2 1 16,3-3 0-16,7 1 1 15,3-10 1-15,4 0 1 16,7-3 0-16,7-4 0 16,7-2 0-16,8-4 0 15,9-3 0-15,5-6-2 16,3-3 0-16,0 0-3 15,-1 0 1-15,-6 3-7 16,-7 0 1-16,-7 0-14 16,-4-6 1-16</inkml:trace>
  <inkml:trace contextRef="#ctx0" brushRef="#br2" timeOffset="-156028.853">22356 15465 60 0,'0'32'30'0,"-11"12"-32"0,11-32 44 15,0 7-42-15,0 6 1 16,-4 3-3-16,1-6 0 0,-1-3-6 15,4-3 1-15,0-7-9 16,-7-6 0-16</inkml:trace>
  <inkml:trace contextRef="#ctx0" brushRef="#br2" timeOffset="-155519.459">22768 15240 38 0,'-3'9'19'0,"-15"-9"-15"0,11 3 25 0,-4 0-26 15,-3 7 1-15,0 2 1 16,0 4 0-16,-3 3-7 16,-1 6 1-16,4 6 4 15,0 4 1-15,3-1-3 16,4 1 1-16,3 2-1 15,4-8 0-15,8-4-5 16,2-7 0-16,4-8-11 16,4-13 1-16</inkml:trace>
  <inkml:trace contextRef="#ctx0" brushRef="#br2" timeOffset="-155279.048">22701 15362 55 0,'4'16'27'0,"6"-20"-30"0,-3 1 44 15,4 3-41-15,0-3 1 16,3 0-1-16,0 0 0 15,0 0-5-15,0-4 0 0,-3 1-10 16,-1-6 0-16</inkml:trace>
  <inkml:trace contextRef="#ctx0" brushRef="#br2" timeOffset="-154993.974">22976 15180 50 0,'4'19'25'0,"-8"22"-26"0,4-26 37 15,0 4-36-15,0 9 0 16,0 4-1-16,0 2 0 16,0 1-3-16,0-7 1 15,4-6-11-15,3-6 1 16</inkml:trace>
  <inkml:trace contextRef="#ctx0" brushRef="#br2" timeOffset="-154708.496">23072 15070 42 0,'7'28'21'0,"3"7"-20"15,-3-26 31-15,0-2-28 16,4 11 0-16,3 4 1 16,0 7 0-16,-3-4-8 15,-4 6 0-15,-4 4 4 16,-6 5 1-16,-4-2-6 16,-4 3 0-16,-3 0-10 15,0-7 0-15</inkml:trace>
  <inkml:trace contextRef="#ctx0" brushRef="#br2" timeOffset="-154259.129">23230 15008 46 0,'0'15'23'0,"4"7"-22"0,-4-19 34 0,0 4-34 16,0-1 0-16,0-3 0 16,0 0 0-1,0-3-2 1,0-6 1-16,0 0 0 15,7-4 0-15,0-2 0 16,0-1 1-16,0-6-1 16,0-3 0-16,4 0 0 15,-1-3 0-15,5 0 0 16,-1 0 1-16,-4 9-1 16,1 4 1-16,-1 6-1 15,1 6 1-15,0 6 0 16,-4 6 0-16,0 4-1 15,0 3 1-15,-4-7-2 0,1 4 0 16,-1-3-8-16,1-1 1 16,-1-2-6-16,-6-1 0 15</inkml:trace>
  <inkml:trace contextRef="#ctx0" brushRef="#br2" timeOffset="-153492.514">23544 15428 46 0,'11'50'23'0,"7"6"-21"0,-18-43 38 16,3 6-39-16,1 6 1 15,-4 0 0-15,0-6 1 16,0-4-4-16,0-2 1 16,3-4 1-16,-3-6 0 0,7-9 0 15,0-9 0-15,0-7-1 16,0-7 0-16,0-15 0 16,4-3 0-16,-4-12-1 15,0 2 1-15,0-2-1 16,0-7 0-16,0 6-1 15,0-2 0-15,-3 2 0 16,-1 10 0-16,1 6 0 16,0 10 0-16,-1 5 2 15,1 10 0-15,-1 10 0 16,1 3 0-16,-4 6 1 16,7 0 0-16,0 6-1 15,0-3 1-15,0 3-1 16,3 1 0-16,5-4 0 15,2-3 1-15,4 0 0 16,8 0 0-16,2-3-3 16,1-4 1-16,7 1-9 15,14-3 1-15,0-10-5 0,0 3 0 16</inkml:trace>
  <inkml:trace contextRef="#ctx0" brushRef="#br2" timeOffset="-153012.149">23798 15284 48 0,'-10'40'24'0,"13"-2"-27"16,-3-29 44-16,0 7-40 16,0 0 0-16,0-1 0 15,4-2 1-15,-1-1-3 16,-3-2 1-16,4-4 1 16,-1-6 0-16,5-9-1 15,-1-4 0-15,3-3 0 16,1-2 0-16,3-4 0 15,0-7 0-15,4 1 0 16,3 0 0-16,0 6 0 16,-7 0 0-16,4 0 0 0,-1 3 0 15,1 7 0-15,0-1 1 16,-4 7-1-16,3 6 1 16,-6 0-1-16,0 16 1 15,-4-1-1-15,0 4 0 16,-4 6 0-16,1 0 0 15,-1 4 0-15,4 2 0 16,-3 7-3-16,3-4 1 16,-7-9-13-16,0-6 0 15</inkml:trace>
  <inkml:trace contextRef="#ctx0" brushRef="#br2" timeOffset="-152261.433">21657 16146 42 0,'-14'31'21'0,"-4"10"-16"15,15-32 26-15,-1 1-29 16,1-1 1-16,-1 1 0 16,1-4 1-16,-1-3-5 15,4-3 1-15,0-6 2 16,7-7 1-16,4-6-2 15,-1-6 0-15,4 0-2 16,4-6 1-16,0-1-1 16,-1-5 1-16,1 9-1 0,-4 3 0 15,-3 9 1 1,-1 6 0-16,1 10 1 0,-4 10 0 16,0 6 0-16,0 2 0 15,-3 1-1-15,-1 3 0 16,-3 6 0-16,0-6 0 15,0 0-4-15,4-3 1 16,-4 0-7-16,3-7 1 16,11-5-6-16,0-7 1 15</inkml:trace>
  <inkml:trace contextRef="#ctx0" brushRef="#br2" timeOffset="-152006.163">21957 16121 46 0,'-11'9'23'0,"18"-9"-21"16,-3 0 42-16,3 0-41 15,0 0 0-15,0 0 0 16,0-3 1-16,7-3-6 15,7 3 1-15,4-4 0 16,0 4 0-16,-1 0-8 16,-6 3 0-16,0 0-7 15,-8 3 0-15</inkml:trace>
  <inkml:trace contextRef="#ctx0" brushRef="#br2" timeOffset="-151826.724">21953 16293 47 0,'7'22'23'0,"15"-25"-18"0,-15 0 38 15,3 3-43-15,8 0 1 16,3 0-1-16,4 0 0 16,3 0-5-16,4 3 0 0,-4-3-10 15,-3-9 1-15</inkml:trace>
  <inkml:trace contextRef="#ctx0" brushRef="#br2" timeOffset="-150775.79">22620 16256 48 0,'14'6'24'0,"0"0"-20"15,-10-6 35-15,-4 0-40 16,0 0 0-16,0 0-1 15,-7 0 1-15,-4 3 1 16,-3 0 1-16,-7 4-3 16,-4-1 0-16,1 7-1 15,-5 2 1-15,5 7-1 16,2 3 0-16,8 3 0 16,7-9 0-16,11 0 1 0,10-10 1 15,7-2 1-15,4-7 0 16,-4-7 1-16,4-2 0 15,-4-3-5-15,0-4 1 16,-3-6-7-16,-4 3 0 16</inkml:trace>
  <inkml:trace contextRef="#ctx0" brushRef="#br2" timeOffset="-150009.482">22278 14616 37 0,'-7'31'18'0,"-11"-12"-18"0,11-10 28 16,-3 4-28-16,-5-1 0 0,1-2 0 15,-3-4 0-15,3-3 0 16,0-6 0-16,-1 0 0 16,5-7 1-16,3-2-1 15,3-1 1-15,1 4-1 16,6-7 1-16,8-3-1 16,3 1 0-16,7-8 1 15,4 5 0-15,-1 5-1 16,1 0 0-16,-4 7 1 15,-3 6 0-15,-4 9 0 16,0 6 0-16,0 4-1 16,0 0 0-16,1 9 0 15,-1-3 1-15,0-3 0 16,0-7 1-16,4-2 0 16,6-7 1-16,4-10 0 15,-3 4 1-15,0-3-1 16,-4-6 0-16,-3-7-2 0,-8-10 1 15,-3 1-2-15,-10 0 1 16,-11 3-7-16,-18 3 0 16,-7-3-9-16,-10 6 1 15</inkml:trace>
  <inkml:trace contextRef="#ctx0" brushRef="#br2" timeOffset="-137984.832">17124 17573 40 0,'3'22'20'0,"4"-22"-12"15,-3 0 21-15,3 0-27 16,0 0 0-16,4-7 1 16,6-5 1-16,4-10-5 15,8-6 0-15,-1-13 3 16,0-12 1-16,0-13-2 16,4-13 0-16,3-12-1 15,1 10 1-15,2-7-1 16,-6 3 0-16,-7 7 0 15,-4 6 1-15,-10 6-2 0,-4 10 1 16,-4 15-1-16,-6 9 0 16,-4 10-2-16,0 13 1 15,-4 12-1-15,0 13 0 16,-3 3 0-16,0 9 1 16,-3 10 0-16,2 2 1 15,1 7 1-15,0 7 1 16,4 5 0-16,6 13 1 15,1 0 0-15,-1-3 1 16,1-3-2-16,-1-9 1 0,4-13-2 16,-4-7 1-16,4-2-5 15,4-7 1-15,3-12-11 16,4-7 1-16</inkml:trace>
  <inkml:trace contextRef="#ctx0" brushRef="#br2" timeOffset="-137744.307">17618 17253 49 0,'0'19'24'0,"7"6"-23"15,-4-19 39-15,1 3-39 16,-1 1 0-16,1-1 0 0,-4 1 0 15,0-4-2-15,0 0 0 16,0 0-3-16,0-2 0 16,0-4-10-16,3-10 0 15,4-6-1-15,4 1 0 16</inkml:trace>
  <inkml:trace contextRef="#ctx0" brushRef="#br2" timeOffset="-137563.536">17657 17093 39 0,'7'9'19'0,"3"13"-23"0,-6-19 39 0,-1-3-36 16,4 3 1-16,0-3-3 16,0 0 1-16,0 0-2 15,1 4 1-15,2-1-8 16,1 0 0-16</inkml:trace>
  <inkml:trace contextRef="#ctx0" brushRef="#br2" timeOffset="-137099.004">17798 17203 27 0,'0'12'13'0,"3"-2"-7"16,-3-7 18-16,0 3-22 16,4-3 0-16,-4 0 0 15,0 0 0-15,0-3-4 16,0 0 1-16,3-6 2 0,4 0 0 15,0 0-1-15,0 2 0 16,0-2 0-16,1 3 1 16,-1 0-1-16,0 3 0 15,0 3 0-15,0 0 0 16,0 0-1-16,0-3 1 16,0 0-1-16,0 0 0 15,0-6 0-15,0 0 1 16,0-1-1-16,-3 1 1 15,-1 0 0-15,-3 6 0 16,7-3 0-16,-7 3 1 0,0 0-1 16,7-3 1-16,0-4-2 15,0 1 1-15,0-6 0 16,1 2 0-16,2-2-1 16,1-1 1-16,-1 1 0 15,4 2 1-15,0 1 0 16,1 2 0-16,-1 11 1 15,0 2 0-15,-4 3-1 16,5 10 1-16,-5 0 0 16,1-3 0-16,-4-4-2 15,0 1 1-15,0-4-4 16,0 0 0-16,0-5-8 16,4-8 0-16</inkml:trace>
  <inkml:trace contextRef="#ctx0" brushRef="#br2" timeOffset="-136603.518">17166 17679 40 0,'4'25'20'0,"3"-15"-24"0,-7-10 32 0,0 3-28 15,0-3 0-15,0 0-1 16,3 0 0-16,1-6 1 15,-1-4 0-15,4-2-1 16,0-1 0-16,4-3 1 16,0 1 0-16,-1-4 0 15,4 0 0-15,0 3 0 16,1-2 1-16,-1 8 0 16,0 4 1-16,-4 9-1 15,1 3 1-15,0 13-1 16,-4 0 1-16,0 6 0 15,-4 3 0-15,1-6-1 16,-1-3 1-16,1-3-2 16,-1-7 1-16,1 1-4 0,3-4 1 15,-4 0-7-15,4-6 0 16,4-9-3-16,0-7 0 16</inkml:trace>
  <inkml:trace contextRef="#ctx0" brushRef="#br2" timeOffset="-136377.302">17498 17667 52 0,'7'19'26'0,"-4"-29"-33"0,1 13 52 0,3 0-44 16,4-3 0-16,3 0-1 15,3-3 1-15,4 3-2 16,1-3 1-16,2 0-6 16,1 0 1-16,0-3-10 15,-1-7 0-15</inkml:trace>
  <inkml:trace contextRef="#ctx0" brushRef="#br2" timeOffset="-136107.938">17745 17510 42 0,'-4'38'21'0,"15"-16"-15"0,-8-19 30 16,4 6-34-16,0-6 0 15,0 3 1-15,4 1 0 16,3-1-4-16,-3 0 1 15,-1 1 2-15,1 2 0 16,-4 0-2-16,-7 7 0 16,-7 6-4-16,-7 0 1 15,-7 0-9-15,-4 0 1 0,0-10-4 16,8 1 0-16</inkml:trace>
  <inkml:trace contextRef="#ctx0" brushRef="#br2" timeOffset="-135657.872">18041 17751 40 0,'-3'22'20'0,"-19"-12"-29"15,19-10 37-15,-4 0-28 16,-4-3 0-16,1-4 0 16,-1-2 0-16,0-4 0 0,1 1 0 15,3 2 0-15,0-2 0 16,-4 2 0-16,8 1 0 16,3 0 0-16,3 6 0 15,4-1-1-15,0 8 1 16,7 5 0-16,4 3 0 15,3 1 0-15,7 0 1 16,1 2-1-16,-5 4 1 16,-2 0-1-16,-1-3 1 15,3-1-1-15,1-5 0 16,0-4 0-16,-1-3 0 0,1-6-1 16,0-3 1-16,-4-4-1 15,-7-2 1-15,-7 2-1 16,-7-2 1-16,-7-7-5 15,-7 0 1-15,-4-3-6 16,-3 3 1-16</inkml:trace>
  <inkml:trace contextRef="#ctx0" brushRef="#br2" timeOffset="-134922.026">18683 17334 52 0,'14'50'26'0,"0"-12"-30"16,-7-28 51-16,0 2-46 15,1 1 0-15,-5-4 1 16,4-3 0-16,-3-6-3 16,3-9 0-16,3-4 1 15,1-12 1-15,-1-9-1 0,1-4 0 16,0-12-1-16,-4-6 1 16,0 5 0-16,0-2 1 15,-4 3-1-15,-3 6 1 16,0 9-1-16,0 7 0 15,0 6 0-15,0 7 1 16,0 8-1-16,0 1 1 16,7 3-1-16,0 3 1 15,8 0-1-15,2 0 1 16,8 3-1-16,3-9 1 16,11 3-1-16,14 0 0 15,7-4-2-15,3 4 0 0,-3 0-7 16,-10 3 0-16,-12 3-7 15,-13 0 0-15</inkml:trace>
  <inkml:trace contextRef="#ctx0" brushRef="#br2" timeOffset="-134351.064">18965 17228 40 0,'4'25'20'0,"-4"22"-20"0,0-38 29 0,0 4-28 16,-4-1 0-16,1 1-1 15,-1-1 0-15,1-2-1 16,-1-4 1-16,1 0 0 16,3-6 0-16,0 0-1 15,3-9 1-15,4-7 0 16,4-3 0-16,-1 1-1 16,1-1 1-16,0 3 0 15,-1-3 0-15,-3 7 0 16,4 2 0-16,-1 10 0 15,1 7 1-15,0 5 0 16,-1 10 0-16,-3 0 0 16,0 0 0-16,0-3-2 15,0-7 1-15,0 4-9 16,4 0 1-16,3-7-4 0,0-3 1 16</inkml:trace>
  <inkml:trace contextRef="#ctx0" brushRef="#br2" timeOffset="-133779.142">19576 17334 31 0,'-4'13'15'0,"4"-13"-9"0,0 0 24 16,0 0-26-16,0 0 1 15,0 0 2-15,0 0 0 16,7-3-9-16,-3 0 1 16,-1-4 6-16,11 1 0 15,4 0-2-15,7 0 0 16,6-1-3-16,-2 4 1 0,-5 0-10 15,-2 3 1-15,-5 0-7 16,-3 0 0-16</inkml:trace>
  <inkml:trace contextRef="#ctx0" brushRef="#br2" timeOffset="-133586.197">19449 17460 54 0,'14'6'27'0,"14"0"-32"16,-17-6 47-16,3-3-43 15,0 0 1-15,3 3-3 16,8-6 0-16,0-1-9 16,3 1 0-16,0-3-3 15,-3 3 1-15</inkml:trace>
  <inkml:trace contextRef="#ctx0" brushRef="#br2" timeOffset="-133046.513">20257 17221 44 0,'-25'26'22'0,"-32"-1"-30"16,50-22 42-16,-3 0-34 16,-4-3 0-16,-4 0 0 15,0-3 0-15,1 0 0 16,-1-4 0-16,0 1 0 15,4-3 0-15,4-1-2 16,6 4 1-16,4 0 0 16,7-1 0-16,4 4 0 15,6 3 0-15,1 0 0 16,0 3 1-16,3 1 0 16,0 5 1-16,4 0 0 15,3 4 0-15,0 3 0 16,-3 2 0-16,0-2 0 0,-4-3 1 15,3-1-1-15,1-2 0 16,0-1-1-16,-4-3 1 16,0-6-2-16,0-3 1 15,1-3 0-15,-5-4 0 16,-3-2-1-16,0-4 1 16,-7 1-1-16,-7-4 1 15,-10 3 0-15,-8 4 1 16,-6-4-5-16,-12 3 0 0,-3 4-8 15,-3-4 1-15</inkml:trace>
  <inkml:trace contextRef="#ctx0" brushRef="#br2" timeOffset="-132293.928">21777 17156 47 0,'0'22'23'0,"-11"6"-23"16,8-25 40-16,-4 0-41 15,-4 0 0-15,-6 0 0 16,-5 0 1-16,-2 1 0 16,-1-1 1-16,0 0-1 15,4 0 0-15,4-3 0 16,2 3 0-16,5 0 0 0,6 4 1 15,8 5-1-15,6 4 1 16,12 6-1-16,6 0 1 16,0-4-1-16,-3-2 1 15,-4 0-1-15,-7-1 1 16,-7 7-1-16,-10 4 0 16,-8-1 0-16,-10 0 0 15,-4 0-3-15,0-10 0 16,1 1-4-16,3-6 0 15,3-4-7-15,11-6 1 0</inkml:trace>
  <inkml:trace contextRef="#ctx0" brushRef="#br2" timeOffset="-132009.725">22102 17403 46 0,'38'-3'23'0,"-6"-3"-20"15,-25 6 40-15,-3 0-44 16,-4 0 0-16,-7-3 0 16,-7 0 0-16,-8-1 1 15,-6 4 1-15,-4 4-1 16,-3 2 1-16,-4-3-1 16,0 6 1-16,1 7-3 15,9 0 1-15,8 3-2 16,11-7 1-16,10 1-2 0,14-4 1 15,14-6 0-15,7-6 1 16,1-6-1-16,-1 2 1 16,-7-5-10-16,0-1 1 15</inkml:trace>
  <inkml:trace contextRef="#ctx0" brushRef="#br2" timeOffset="-130343.128">23153 17240 46 0,'-4'10'23'0,"-6"-1"-21"0,3-6 36 16,-4 3-38-16,-3 4 1 15,-11 2-1-15,1-2 1 16,-5-4-1-16,5 4 0 15,2-1 0-15,5 0 1 16,3-2 0-16,3 2 0 16,4 0 0-16,4 1 0 15,6-1-1-15,11 1 1 0,0 2-1 16,4 4 1-16,3 0-1 16,0 2 0-16,-3 1 0 15,-11-3 0-15,-7 6-1 16,-4 0 1-16,-10 0-1 15,-3-3 1-15,-4 2-1 16,3-8 0-16,4-7 0 16,3 1 0-16,-3-1 0 15,7-3 1-15,0-6 0 16,3 0 0-16,8 0 0 16,7-7 0-16,10 1 0 15,7-4 1-15,7-6-1 16,1-3 1-16,2 4-1 15,1-4 0-15,0 6 0 16,-4 0 0-16,-3 1-1 16,-7 2 1-16,-4 4-1 0,-4-1 1 15,-6 4 0-15,-11 6 0 16,-3 0-1-16,-5 0 1 16,-2 0-1-16,-4 3 1 15,0 3 0-15,3 4 0 16,0-1 0-16,4 4 0 15,0-1 0-15,4-2 0 16,3 2 1-16,3 4 0 16,4-4-1-16,4 1 0 15,3-4-4-15,7-5 1 16,0-4-7-16,4-4 1 0,0-8-5 16,-4-7 0-16</inkml:trace>
  <inkml:trace contextRef="#ctx0" brushRef="#br2" timeOffset="-130057.919">23495 17491 33 0,'-4'28'16'0,"4"-25"-14"16,0 1 26-16,0-8-28 16,0 4 0-16,-3-3 2 15,-1-6 1-15,4 3-3 16,0-7 1-16,0 1 1 15,0 2 1-15,0-2 0 16,4 2 1-16,3 4-1 16,0 3 0-16,0-3-1 0,0 2 0 15,4 1 0-15,-1 3 1 16,1 0-2-16,3 0 0 16,-3 3-3-16,-1 1 1 15,4-1-7-15,-3-3 0 16,-1-3-6-16,1 3 0 15</inkml:trace>
  <inkml:trace contextRef="#ctx0" brushRef="#br2" timeOffset="-129576.277">23774 17504 44 0,'0'44'22'0,"0"3"-29"0,0-41 36 15,0-3-30-15,0 0 0 16,0-3-1-16,0 0 1 16,3-9-3-16,1-4 0 0,3-9-7 15,0-6 1-15</inkml:trace>
  <inkml:trace contextRef="#ctx0" brushRef="#br2" timeOffset="-129141.702">23830 17400 38 0,'0'13'19'0,"11"-7"-19"16,-11-6 31-16,7-3-31 15,0 6 1-15,0-3 0 16,0 0 0-16,4 0-1 16,3 3 0-16,0 0 1 15,3 0 0-15,-2-3-1 0,2 0 1 16,4 0 0-16,4 0 0 16,0 0-1-16,3-3 0 15,0 0 0-15,0 3 1 16,-6-3-1-16,-1-3 1 15,-4-1-1-15,-3 1 0 16,-3 0-1-16,-7 0 1 16,-4-1 0-16,-7 4 0 15,-4 3 0-15,-3 3 1 16,-7 4 0-16,3-1 1 16,0 3-1-16,1 4 0 0,-1 3 1 15,8-1 0-15,2 1-2 16,5 0 0-16,6-4-3 15,8-2 1-15,7-1-6 16,10-6 0-16,4-9-6 16,10-13 1-16</inkml:trace>
  <inkml:trace contextRef="#ctx0" brushRef="#br2" timeOffset="-128886.324">24529 17221 30 0,'-14'22'15'0,"-18"10"-14"16,21-23 22-16,-6 1-23 16,-8-1 0-16,0 0 1 15,4 1 1-15,3-1 0 0,4 4 0 16,4-1 3-16,6 1 0 16,4-4 0-16,7 4 1 15,11 6 0-15,3-1 0 16,0-2-3-16,0 3 0 15,-7-3-3-15,1 2 1 16,-19 4-9-16,-17 3 1 16,-14-6-8-16,-15 6 1 15</inkml:trace>
  <inkml:trace contextRef="#ctx0" brushRef="#br2" timeOffset="-127909.967">17448 18090 57 0,'15'16'28'0,"-8"3"-33"0,-7-16 50 15,0 9-45-15,0 10 1 16,3 6 0-16,-3 1 0 15,0 5-2-15,-3 7 1 16,3 6 0-16,-4-6 1 16,4 6-1-16,0-7 1 15,4 1-1-15,-1-16 0 16,-3-3-2-16,0-6 1 16,0-13 0-16,-7-6 0 15,0-6-1-15,-7-1 0 0,3 4 1 16,-6-4 0-16,-1 1 0 15,-7 0 0-15,1 2-1 16,-5 7 1-16,1 4 0 16,3 5 0-16,1 0 0 15,3 4 0-15,3 3 1 16,7 9 0-16,8 0 1 16,10 3 0-16,11 0 0 15,6-3 0-15,4-3-1 16,1-6 1-16,6-4-4 15,4-8 1-15,3-4-12 16,11-13 0-16</inkml:trace>
  <inkml:trace contextRef="#ctx0" brushRef="#br2" timeOffset="-127640.219">17755 18551 61 0,'-3'16'30'0,"-1"-7"-32"0,4-6 50 0,0 4-48 0,4-1 0 16,-1 3-1-16,1 1 1 15,3 2-3-15,0-6 0 0,0-2-8 16,0-4 0-16,0-10-6 16,-3-9 0-16</inkml:trace>
  <inkml:trace contextRef="#ctx0" brushRef="#br2" timeOffset="-126258.57">17773 18369 46 0,'11'19'23'0,"3"-7"-20"15,-11-8 39-15,4-1-41 16,0 0 0-16,4 0 0 16,-1 0 0-16,1-3-2 15,0 3 1-15,-1 0-1 16,4 4 0-16,-3-1-4 0,-1 0 0 15,-2 4-3-15,-1-1 0 16,0 0-1-16,3 4 1 16,-3-4 2-16,0 4 0 15,4 3 7-15,0 2 0 16,-4 1 4-16,3 0 1 16,1 0 2-16,-4 0 1 15,3-7-2-15,1 1 1 16,-4-4-3-16,4-3 1 15,-1-2-3-15,4-4 1 16,-3-4-3-16,3-2 1 0,4-3-2 16,-1-4 1-16,1 1-1 15,0-1 0-15,-1 7-1 16,1 0 0-16,-4-1-1 16,0 4 1-16,0 0-2 15,0 0 1-15,4 0-1 16,0 0 1-16,3-4 1 15,0 4 0-15,0 0 0 16,4-3 1-16,-4 0 0 16,-3 2 0-16,3-2-1 15,0-3 1-15,-3-4-1 16,-1 1 1-16,-3-1-1 16,-3-3 1-16,-4 4-1 15,-7 3 1-15,-4-1-1 16,1 7 1-16,-1 3-1 15,-3 6 0-15,0 4-1 0,0 2 0 16,0 7 0-16,4-10 0 16,-1 4-1-16,4 3 1 15,0-1-1-15,4-2 1 16,3-1-3-16,7 1 1 16,3-4-1-16,5-2 1 15,2-4-1-15,4-9 0 16,1 2 0-16,-5-5 1 15,-2 0 2-15,-1-1 0 16,-4 10 1-16,-3-3 1 0,1 0-1 16,-5 0 1-16,-3 0 0 15,0 6 1-15,0-3 1 16,0 0 1-16,0-3 2 16,0-1 0-16,4 4 2 15,0-3 0-15,3 3 0 16,0-3 1-16,4 3-2 15,-1-3 1-15,4 3-3 16,0 6 1-16,4-9-2 16,-4 3 0-16,8 3-1 15,2-6 0-15,5 3 0 16,2 0 0-16,-2-3-1 16,-5 0 0-16,1 0-1 15,-4-3 1 1,-6-1-2-1,-12 1 0-15,-10 0 0 0,-7-1 1 16,-7 1-2-16,-7 6 1 16,-4 0-1-16,-7 6 0 15,8 4-1-15,-1-4 1 16,0 7-2-16,4 2 0 16,0 4 1-16,7 3 0 15,3 0 1-15,8 3 0 16,3-6 2-16,3 0 0 15,1 0 1-15,-1-4 0 16,1 1-1-16,-1 0 0 16,-3-7 0-16,0 0 0 0,0-2-1 15,-3 2 0-15,-1-3 0 16,-3 1 1-16,0-7-1 16,4 0 0-16,-1 0 1 15,4-10 0-15,0 1 0 16,7-1 1-16,0 1 0 15,7 0 0-15,11-4 1 16,7 1 0-16,10-4 0 16,4-3 1-16,0 0-1 15,0-3 0-15,0 3-1 16,-4 1 1-16,-3-4-1 16,-4-3 0-16,-3 0-1 15,-8 3 0-15,-9 3-2 16,-5 0 1-16,-10 10-3 15,-3 5 0-15,-8 4-3 0,-3 7 0 16,0 2-4-16,0 0 0 16,0 4-1-16,-1-4 1 15</inkml:trace>
  <inkml:trace contextRef="#ctx0" brushRef="#br2" timeOffset="-125913.667">19710 18432 26 0,'53'-13'13'0,"-4"-15"-16"0,-38 22 23 0,-4 0-19 16,0 2 0-16,0 1-1 15,-7 3 1-15,0 0-2 16,-4-3 1-16,-3 0 2 16,-3 3 0-16,-8 0-1 15,-7 0 1-15,-6 3 0 16,-1 3 0-16,4 4 0 15,-1 2 0-15,5 1-2 16,6-1 1-16,0 1 0 16,8 0 0-16,3 2 0 15,7 4 0-15,3-6 2 16,8 2 1-16,6 1 0 16,5 3 0-16,-5 0-1 15,-6-1 1-15,-4 4-3 16,-11 0 1-16,-10 6-8 15,-3-2 0-15,-8-11-8 16,-7-8 1-16</inkml:trace>
  <inkml:trace contextRef="#ctx0" brushRef="#br2" timeOffset="-125507.042">20680 18109 46 0,'-7'44'23'0,"0"50"-25"16,3-72 39-16,-3 12-39 15,-7 10 1-15,0-6-1 16,-4-1 1-16,1-2 1 15,3-1 0-15,-1-15-4 16,5-9 0-16,3-7-4 0,0 0 0 16,3-9-4-16,4-10 0 15</inkml:trace>
  <inkml:trace contextRef="#ctx0" brushRef="#br2" timeOffset="-125282.174">20655 18357 24 0,'21'22'12'0,"-7"3"1"0,-7-16 17 16,8 7-26-16,6 3 1 0,3-1 3 15,5 1 0-15,-5 0-10 16,-6 0 0-16,-7 0 5 16,-11-1 1-16,-11 8-3 15,-7 2 1-15,-6-3-6 16,3-3 1-16,-1-3-10 15,5-4 1-15,-1-12-1 16,4-3 0-16</inkml:trace>
  <inkml:trace contextRef="#ctx0" brushRef="#br2" timeOffset="-125056.502">21244 18476 40 0,'-3'47'20'0,"-22"-3"-24"0,14-32 39 15,-3 7-34-15,-7 6 0 16,0 3-1-16,-4 7 1 16,1-4-3-16,-1 1 1 15,4-14-6-15,3-8 1 16,8-20-6-16,3-8 1 15</inkml:trace>
  <inkml:trace contextRef="#ctx0" brushRef="#br2" timeOffset="-124906.721">21011 18463 44 0,'8'60'22'0,"6"-4"-26"0,-7-40 40 0,0 6-37 16,3-3 1-16,1-4-10 15,-1-2 1-15,1-10 2 16,-4-9 0-16</inkml:trace>
  <inkml:trace contextRef="#ctx0" brushRef="#br2" timeOffset="-124112.647">22211 18313 48 0,'14'25'24'0,"-3"19"-25"16,-8-29 42-16,-3 7-41 16,-3 0 1-16,-1 3-1 15,-3 7 0-15,0-1-1 16,0 0 1-16,0-2 0 15,0-7 0-15,3-4-5 16,1-8 1-16,-1-13-3 16,1-13 1-16,3 0-4 0,0-12 1 15,0-6-3-15,-4-7 0 16,1 0 2 0,-1 3 1-16,1-2 2 0,-1-1 0 15,1 3 5-15,3 10 1 16,3 9 6-16,4 4 0 15,4 2 4-15,3 7 1 16,3 6 2-16,1 6 0 16,0-3-1-16,-1 3 1 15,5 7-3-15,9 3 0 16,12 2-2-16,2 8 0 0,12 2-3 16,-1 0 1-16,1 0-2 15,-8 0 1-15,-10-2-3 16,-14-8 1-16,-18 11-3 15,-18 2 1-15,-14 7-1 16,-17 2 0-16,-7-2-4 16,3-7 1-16,0-6-6 15,0-6 1-15,11-13-8 16,7-2 1-16</inkml:trace>
  <inkml:trace contextRef="#ctx0" brushRef="#br2" timeOffset="-123826.293">23178 18322 40 0,'7'3'20'0,"-18"22"-16"0,7-15 29 15,-3 2-30-15,-3 4 0 16,-4 6 1-16,0 3 0 16,-4-3-5-16,-3 9 0 15,3 1 3-15,1-4 0 16,2-3-4-16,8-3 0 16,0-10-6-16,7-5 0 0,4-14-7 15,-1-8 1-15</inkml:trace>
  <inkml:trace contextRef="#ctx0" brushRef="#br2" timeOffset="-123602.349">22821 18325 59 0,'4'13'29'0,"13"-4"-27"15,-10-6 57-15,4 0-55 16,0 1 0-16,13-4 3 15,19 0 0-15,20-7-9 16,15 1 0 0,73-32 4-1,-9 4 1-15,-19 6-11 16,-28 6 1-16,-24 0-15 0,-25 3 1 16</inkml:trace>
  <inkml:trace contextRef="#ctx0" brushRef="#br2" timeOffset="-118363.292">26247 12433 44 0,'28'3'22'0,"-14"-12"-12"16,-14 9 22-16,0 0-31 16,-4 3 1-16,-6 6-1 15,-8 10 1-15,-3 3-3 16,-11 0 1-16,-6 9 0 16,-8-6 1-16,-4 4-1 15,1 2 1-15,0-6-1 16,-4 3 0-16,7-6 0 15,3-6 1-15,8 0-1 16,7-4 1-16,3 1-1 16,8-4 1-16,2-3 0 15,5 1 0-15,13-1-1 0,8 0 1 16,10 1 0-16,4 2 0 16,0 7-1-16,3-4 1 15,0 1-1-15,-3 2 1 16,-4-2-2-16,-11 3 1 15,-10-1-1-15,-10 4 0 16,-15 3 0-16,-14 6 0 16,1 4 0-16,-1-1 0 15,-4 3 1-15,1 1 0 16,3 6 0-16,4-4 0 16,3-5 1-16,8-4 0 0,6 0 1 15,7 0 0-15,8-3 1 16,13 1 0-16,8-8 0 15,7-2 1-15,-1-7-2 16,12 1 1-16,6-1-3 16,0-6 0-16,4-3-7 15,0-3 0-15,-4-6-11 16,1-7 0-16</inkml:trace>
  <inkml:trace contextRef="#ctx0" brushRef="#br2" timeOffset="-118122.471">26099 13104 49 0,'10'16'24'0,"4"15"-21"0,-10-21 34 16,-4 5-37-16,0 4 0 15,-4 6 0-15,-3-3 0 16,-3 6-3-16,-1 1 0 16,-3 2-10-16,3-3 1 15,1-9-2-15,3-7 0 16</inkml:trace>
  <inkml:trace contextRef="#ctx0" brushRef="#br2" timeOffset="-117611.928">25301 13838 41 0,'-10'28'20'0,"6"-3"-22"0,4-19 38 16,0 1-34-16,0-1 0 15,0 0-2-15,0-6 0 16,0 0-1-16,4-9 0 15,-1-7 1-15,4-6 1 16,4 0-2-16,3-6 1 16,4 0 1-16,3 0 0 15,0-1 0-15,0 7 0 16,-3 4 0-16,-1 5 1 16,1 7-1-16,-7 6 0 0,-1 6 0 15,-3 4 1-15,-3 11-1 16,-4 1 0-16,0 4-1 15,-4-1 1-15,1-3-1 16,-1-1 1-16,1 1-1 16,3-3 0-16,0-3-5 15,7-7 1-15,3-6-10 16,1-9 0-16</inkml:trace>
  <inkml:trace contextRef="#ctx0" brushRef="#br2" timeOffset="-117369.916">25594 13766 42 0,'0'28'21'0,"4"-28"-13"0,-4 0 29 15,0 0-35-15,7-6 1 16,0-1 1-16,0 1 0 15,3-3-6-15,4 3 1 16,4-4 3-16,0 1 1 16,3-1-8-16,0 7 1 15,0 0-12-15,-7-6 1 16</inkml:trace>
  <inkml:trace contextRef="#ctx0" brushRef="#br2" timeOffset="-117176.197">25619 13888 48 0,'0'13'24'0,"7"-4"-16"15,-4-6 34-15,1 0-41 16,-1 4 1-16,8-1 0 16,3-3 0-16,4 0-3 15,-1 0 0-15,5 0-4 16,-1-3 0-16,-4 0-11 15,1-6 0-15</inkml:trace>
  <inkml:trace contextRef="#ctx0" brushRef="#br2" timeOffset="-116860.118">26127 13775 48 0,'14'16'24'0,"-7"-19"-23"0,-7 3 34 15,0-7-34-15,-4 1 0 16,-6 3 1-16,-8 3 0 16,-3 6-2-16,-4 1 0 15,-3 5 1-15,-4 7 1 0,4 0-1 16,-4 3 1-16,11 0-1 15,4 0 1-15,6-4-1 16,7-2 0-16,8-6-2 16,14-10 0-16,3-7-5 15,11-5 0-15,-8-13-10 16,-3-13 0-16</inkml:trace>
  <inkml:trace contextRef="#ctx0" brushRef="#br2" timeOffset="-116259.531">25756 12242 44 0,'18'3'22'0,"-29"0"-19"0,8 0 32 16,-4 3-35-16,-4 1 0 0,-3-1 1 15,0 3 0-15,0 1-1 16,0-1 0-16,0 4 0 16,-4-4 1-16,0-3-1 15,4 1 1-15,0-4-1 16,4-3 0-16,3-3 0 16,7-7 1-16,3 1-1 15,4-4 1-15,4 1-1 16,-1 2 1-16,8 1-1 15,3 0 1-15,0 2 0 16,0 1 0-16,4 6-1 16,-4 6 1-16,-3 7-1 15,-4 6 1-15,0 3-1 16,0 0 1-16,0-10-2 16,0 4 1-16,4-7-1 0,3-3 1 15,0-6-1-15,4-9 0 16,-4-7 0-16,0-2 0 15,-6-1-1-15,-8-3 1 16,-11 3 0-16,-10 3 0 16,-11 1-13-16,-3-1 1 15</inkml:trace>
  <inkml:trace contextRef="#ctx0" brushRef="#br2" timeOffset="-115584.159">26395 12941 45 0,'7'28'22'0,"7"35"-15"0,-7-50 30 16,0 2-34-16,4 4 0 15,-1-3 1-15,8-1 1 16,-4-5-7-16,0-7 0 15,0-9 4-15,0-10 0 16,0-6-2-16,-3 3 0 0,0-6 0 16,-1-6 0-16,-3-7-1 15,-3-3 1-15,-1 4-1 16,-3-1 1-16,0 4-1 16,0-1 0-16,0 13 0 15,0 3 0-15,4 7 1 16,3 9 0-16,4-4 0 15,-1 7 0-15,4 0 1 16,4-3 0-16,-1 0-1 16,8 0 1-16,14-3-1 15,10-1 0-15,4 1 0 16,7 0 1-16,-3-3-6 16,-4 5 1-16,-11 1-12 15,-17 3 1-15</inkml:trace>
  <inkml:trace contextRef="#ctx0" brushRef="#br2" timeOffset="-115179.562">26822 12938 48 0,'0'25'24'0,"-14"-9"-21"0,14-7 35 0,-4 7-37 15,1-4 0-15,-1 1 0 16,4-4 1-16,-4 1-3 16,4-4 0-16,0-3 1 15,0-6 1-15,4-3-1 16,3-10 0-16,4 3 0 15,3 1 0-15,0 3 0 16,7-1 0-16,0 1 0 16,0-1 0-16,1 4 0 15,-1 3 1-15,3 3-1 16,-9 0 1-16,2 3-1 16,-3 6 1-16,-3 7-1 15,-4 6 0-15,0 3-5 16,-4 3 0-16,1-3-10 15,0-12 0-15</inkml:trace>
  <inkml:trace contextRef="#ctx0" brushRef="#br2" timeOffset="-114849.837">27686 12483 45 0,'0'0'22'16,"-18"10"-23"-16,11-7 31 0,-7 6-27 15,-3 7 1-15,-5 3 1 16,-9 9 1-16,-5 10-7 15,1 5 0-15,0 14 5 16,0 6 0-16,6 18-1 16,12 10 0-16,10-3-2 15,10-3 1-15,11-10-8 16,7-12 1-16,8-26-11 16,6-15 1-16</inkml:trace>
  <inkml:trace contextRef="#ctx0" brushRef="#br2" timeOffset="-113123.305">27725 12740 47 0,'-7'13'23'0,"7"-1"-13"16,0-12 24-16,0 4-31 16,0-4 1-16,0 0 2 15,3 0 0-15,4 0-7 16,4 3 1-16,3 0 4 16,4 3 1-16,-4 4-2 15,3 2 0-15,5 4-2 16,-1-4 0-16,-4 1-1 15,-2-1 0-15,-8 4-1 16,-7 0 0-16,-7-1-1 16,-1 4 1-16,-6 3 0 15,-7 3 0-15,0 0-1 0,-4 4 1 16,4-1 0-16,0 0 1 16,7-3 1-16,3 0 0 15,4-6-1-15,4-3 1 16,10-4-1-16,7-5 1 15,4-7-1-15,-1-4 1 16,8 1-9-16,3 3 1 16,4-9-11-16,0-1 0 31</inkml:trace>
  <inkml:trace contextRef="#ctx0" brushRef="#br2" timeOffset="-112896.096">28032 12960 56 0,'3'9'28'0,"8"-18"-32"15,-4 6 43-15,0 3-40 16,4 3 1-16,3 0-1 15,3-3 1-15,1-3-6 16,3 0 0-16,-3 3-9 16,-1-7 1-16</inkml:trace>
  <inkml:trace contextRef="#ctx0" brushRef="#br2" timeOffset="-112687.631">28123 12834 48 0,'-7'54'24'0,"-3"-4"-24"0,6-41 38 0,1 10-38 16,-1 3 0-16,1 6-4 16,3 1 0-16,0-1-1 15,3-6 0-15,4-7-9 16,4-21 1-16</inkml:trace>
  <inkml:trace contextRef="#ctx0" brushRef="#br2" timeOffset="-112281.26">28610 12772 47 0,'0'0'23'0,"-10"15"-25"15,3-11 40-15,-4 5-37 16,-7 7 0-16,-3-1 0 0,-3 7 1 16,-1 0-3-16,4 0 1 15,-4 13 1-15,7-1 0 16,8-6 0-16,3 4 0 15,3-4-1-15,4-3 1 16,11-6-2-16,3 3 1 16,7-10-1-16,7-9 1 15,1-6-1-15,-5-6 1 16,-3-4-2-16,-7-5 1 16,-6 5 0-16,-8 0 0 0,-11 4 0 15,-10 6 1-15,-7 6-1 16,-1 10 1-16,1 5-6 15,-4-2 0-15,8 3-7 16,-1-3 1-16</inkml:trace>
  <inkml:trace contextRef="#ctx0" brushRef="#br2" timeOffset="-111621.276">28653 12565 46 0,'7'22'23'0,"14"28"-21"0,-11-31 38 16,8 3-37-16,3 9 0 15,4 10 1-15,0 0 1 16,-8-4-7-16,-6 4 1 15,-8 3 3-15,-6 3 0 16,-4 3-3-16,-11 6 1 16,-3-2-7-16,-4-4 0 15,1-9-9-15,2-16 1 16</inkml:trace>
  <inkml:trace contextRef="#ctx0" brushRef="#br2" timeOffset="-108332.871">28815 12533 26 0,'3'7'13'0,"-6"11"-4"0,3-14 13 15,0 5-20-15,0 0 1 16,0 1 0-16,-4 6 1 15,4-1-5-15,0-2 1 16,0-1 3-16,0 1 0 16,0-4-1-16,-3-2 0 15,3-1-1-15,0 0 0 16,0-6-1-16,3-9 1 0,4-4-1 16,0-6 0-16,4-3 0 15,3-6 0-15,0 3 0 16,4 0 0-16,-4 3 1 15,0 3 0-15,0 7 1 16,0 5 1-16,-3 14-1 16,3 2 0-16,-7 10 0 15,0 3 0-15,-3 6-2 16,-1 7 1-16,-3-1-4 16,-3 1 0-16,3-7-11 15,0-13 0-15</inkml:trace>
  <inkml:trace contextRef="#ctx0" brushRef="#br2" timeOffset="-107508.286">26420 13443 36 0,'17'22'18'0,"11"-13"-10"0,-21-9 19 0,4 0-23 16,3-3 0-16,4 0 2 15,3-3 1-15,0-1-8 16,7 1 0-16,1 3 7 16,2 0 0-16,1 3-2 15,14 6 1-15,7 0-1 16,14 4 1-16,14-4-2 16,4-6 1-16,21-6-2 15,13-4 1-15,16-2-3 16,6-7 1-16,3-3-3 15,4 6 1-15,-14 7-6 16,-17 6 1-16,-15 6-11 16,-10 6 1-16,-14 4-3 0,-26 3 0 15</inkml:trace>
  <inkml:trace contextRef="#ctx0" brushRef="#br2" timeOffset="-106937.727">27347 13781 47 0,'46'4'23'0,"-18"-17"-23"16,-21 13 44-16,-3 0-44 15,-4 0 1-15,-7 0-1 16,-7 6 1-16,-7 1-2 16,3 2 1-16,-3 4 0 15,0-1 1-15,-8 1-2 16,1-4 1-16,0 4-3 15,3-1 1-15,4 1-1 16,7-1 0-16,3 4 0 16,11 0 0-16,11 2 0 0,7 1 1 15,3-3 2-15,0 0 0 16,0 2 1-16,-3-8 0 16,-4-1 0-16,-7 1 0 15,-7 2-1-15,-4 4 0 16,-6 3 0-16,-8-4 0 15,-3-2-1-15,-4-7 1 16,4-6-1-16,4-6 0 16,2-4 1-16,8 1 1 15,11-7 0-15,10-6 0 16,4-6 0-16,3-6 0 0,7-1 0 16,7-2 1-16,8-1-7 15,-1 3 0-15,-3 1-8 16,-4 3 1-16</inkml:trace>
  <inkml:trace contextRef="#ctx0" brushRef="#br2" timeOffset="-106576.302">27594 13687 55 0,'7'29'27'0,"-3"-4"-32"16,-4-19 49-16,0 3-45 0,3 1 1 15,-3-7-1 1,4 0 1-16,-4-3 0 0,7-6 0 16,0-7-1-16,-3-2 0 15,3-4 0-15,0 0 1 16,0 0 0-16,3 3 0 15,1 4 0-15,-1 2 0 16,5 10 0-16,-1 4 1 16,0 2-1-16,0 16 1 15,0 3-1-15,0 6 0 16,0-9-1-16,0-3 0 16,-3-3-7-16,0-7 0 0,-11-9-7 15,7-6 1-15</inkml:trace>
  <inkml:trace contextRef="#ctx0" brushRef="#br2" timeOffset="-106021.09">28952 13336 59 0,'15'0'29'0,"9"3"-35"15,-10-3 53-15,8-3-47 16,2 0 0-16,8-3 0 15,7-4 1-15,0 1-6 16,-4 0 0-16,-7 2-11 16,-10 7 0-16</inkml:trace>
  <inkml:trace contextRef="#ctx0" brushRef="#br2" timeOffset="-105840.418">28840 13578 48 0,'7'28'24'0,"17"-9"-23"0,-13-19 32 15,3 0-34-15,7-3 1 16,11-1-13-16,10 1 0 16,1-9 6-16,-1-1 1 15</inkml:trace>
  <inkml:trace contextRef="#ctx0" brushRef="#br2" timeOffset="-104880.526">30339 12540 46 0,'74'-22'23'0,"7"-3"-22"16,-67 22 38-16,0-1-35 16,-3 1 1-16,0 0 1 15,-4 6 0-15,-11 7-9 16,-14 2 1-16,-17 7 4 16,-14-3 1-16,-11-1-3 0,-7 4 1 15,7-3-1 1,0 3 0-16,0-1 0 0,3 1 0 15,8-3 1-15,7-3 0 16,3-1-1-16,11-3 1 16,10 1 1-16,11-1 0 15,10 4-1-15,12-1 1 16,6 7-1-16,3 3 1 16,-2 0-1-16,-8 9 0 15,-4-5-2-15,-6 2 0 16,-15 13-1-16,-13 9 1 15,-22 9-1-15,-4 4 1 16,-13 6-1-16,-4-6 0 0,10-4 1 16,8-12 1-16,0-6 0 15,6 3 0-15,8-6 1 16,7-7 0-16,7-3 2 16,10-6 0-16,11-3 0 15,14-3 0-15,7-7-1 16,22-3 1-16,13 1-2 15,4-4 1-15,7 3-7 16,-3-6 0-16,-12 6-13 16,-2-6 0-16,-8-9-2 15,-7 3 1-15</inkml:trace>
  <inkml:trace contextRef="#ctx0" brushRef="#br2" timeOffset="-104685.067">30113 13308 53 0,'-3'34'26'0,"-4"10"-32"0,7-31 50 16,-8 9-45-16,1 0 1 15,0-3-10-15,0 3 1 16,-3 3-1-16,-4-7 1 0</inkml:trace>
  <inkml:trace contextRef="#ctx0" brushRef="#br2" timeOffset="-104130.193">29263 14158 49 0,'21'6'24'0,"-7"-9"-23"0,-10 3 37 15,-4 0-39-15,0 0 1 16,0 0 0-16,0 0 0 16,0 0 0-16,0 3 0 15,0 0-1-15,0-3 1 16,0 0 0-16,0 0 0 16,0 0-1-16,0 0 1 15,3-6-1-15,4-4 1 16,4-2-1-16,3 3 1 15,4-4 0-15,-1-3 0 16,1-3 0-16,0 4 0 0,-1-1 0 16,-3 4 1-16,-3 2-1 15,3 4 1-15,-7 3-1 16,0 3 1-16,-3 3-1 16,-1 3 1-16,1 4-1 15,-4-4 1-15,0 6 0 16,-4 7 0-16,1 6-1 15,-1-3 1-15,1 3-1 16,-1-3 1-16,4-3-5 16,0-6 0-16,4-4-11 15,3-6 1-15</inkml:trace>
  <inkml:trace contextRef="#ctx0" brushRef="#br2" timeOffset="-103829.221">29711 14045 57 0,'-4'9'28'0,"4"-9"-27"0,0 0 46 15,4 0-46-15,-1 0 1 0,8 0-1 16,3 0 0-16,7 0-1 16,4 0 0-16,3 0-3 15,4-3 1-15,-7-3-10 16,-4 0 1-16,-7-7-6 16,-7 4 0-1</inkml:trace>
  <inkml:trace contextRef="#ctx0" brushRef="#br2" timeOffset="-103647.324">29700 14199 47 0,'-7'31'23'0,"21"-12"-23"16,-10-13 39-16,-1-3-39 15,5 0 0-15,-1 0-1 16,7 1 1-16,0-4-2 15,7-4 0-15,4-5-10 0,-1 0 0 16,1-7-2-16,-4-3 1 16</inkml:trace>
  <inkml:trace contextRef="#ctx0" brushRef="#br2" timeOffset="-102354.839">30406 14086 36 0,'7'6'18'0,"-3"-6"-11"15,-4 3 18-15,0-3-25 0,-4 0 1 16,-3 3-1-16,-7 0 1 16,-4 7-1-16,-3-1 0 15,0 7 0-15,-4 3 1 16,0-1-1-16,1 11 0 15,3 2-1-15,3 0 1 16,4-2-1-16,14-4 1 16,3-16-1-16,8-9 0 15,3-6-1-15,7-7 0 0,0-9-9 16,4-6 1-16</inkml:trace>
  <inkml:trace contextRef="#ctx0" brushRef="#br2" timeOffset="-101606.848">30131 12267 43 0,'7'6'21'0,"-4"7"-22"0,-3-13 35 16,0 3-34-16,-3 0 1 0,-1-3-1 16,-3 0 1-16,-3 0-2 15,-1 0 1-15,0 0 1 16,1 0 0-16,-1 0-1 15,1 0 1-15,-1 0-1 16,1-6 0-16,-1-1 0 16,0-2 0-16,4 0-1 15,4-1 1-15,-1 4 0 16,4-3 0-16,4-4 0 16,3 7 1-16,0-7 0 15,-4 4 0-15,5-4-1 16,-1 1 1-16,3-4-1 15,1-3 0-15,-1-3 0 16,4 3 0-16,-3 1 0 16,7 2 0-16,-1 3 1 15,1 10 0-15,3 9-1 0,-3 13 1 16,-1 10 0-16,1-1 1 16,0 0-2-16,-1 0 1 15,1-3-1-15,3 0 0 16,4-6 0-16,3-9 1 15,4-4-1-15,0-6 0 16,-4-6 0-16,0-4 0 16,-7 4 0-16,-7-3 0 15,-7-4-5-15,-3-9 0 16,-8-6-9-16,-10 0 0 0</inkml:trace>
  <inkml:trace contextRef="#ctx0" brushRef="#br2" timeOffset="-100436.761">30593 12925 38 0,'0'29'19'0,"3"-1"-11"16,-3-16 19-16,0 7-23 15,0 3 1-15,4 3 0 16,-1 3 1-16,5 1-8 15,-1-1 1-15,0-9 4 16,-4-7 1-16,4-9-4 16,0-6 1-16,4-9-1 15,-4-7 0-15,0-9-1 16,4-10 0-16,-1 7 0 16,-3-7 1-16,0-6 0 15,0 3 0-15,-3-6 0 0,3 0 1 16,-4 0-1-16,4 10 0 15,1 2 0-15,-1 4 0 16,3 9 0-16,1 3 1 16,3 3-1-16,0 4 1 15,0 6 0-15,4-1 0 16,3 4 0-16,7 3 0 16,7-3-1-16,8-3 1 0,-1-1-6 15,0 1 1-15,-3 3-11 16,0-6 0-16</inkml:trace>
  <inkml:trace contextRef="#ctx0" brushRef="#br2" timeOffset="-100031.373">30826 12925 42 0,'-7'38'21'0,"3"-19"-18"15,4-13 27-15,0 0-30 16,0-2 0-16,0-4 0 16,4-4 0-16,3-5-1 0,3 3 1 15,1-4 0-15,-1-2 0 16,1-4 0-16,3-3 1 15,0 0-1-15,0 1 0 16,1 2 0-16,-1 3 0 16,0 4 0-16,3 6 0 15,-3 6 0-15,1 6 0 16,-5 4 0-16,1 3 1 16,-4-1-1-16,-4 4 1 15,1 3-1-15,-4 3 0 0,3 3-2 16,1-3 0-16,-1-9-7 15,5 3 1-15,-1-10-5 16,0-9 1-16</inkml:trace>
  <inkml:trace contextRef="#ctx0" brushRef="#br2" timeOffset="-99415.85">31877 12386 53 0,'-4'19'26'0,"-10"-22"-34"0,7 3 53 16,-7 3-45-16,-3 3 1 15,-5 0-1-15,5 7 1 16,-4-1-1-16,-1 4 0 0,-2 3 0 15,-1 3 0-15,4 3-2 16,3-3 1-16,8 3 0 16,6 3 0-16,8 4 0 15,3-4 0-15,7 3 0 16,0 1 1-16,7 2 1 16,4 1 0-16,-8 2-1 15,-6-12 1-15,-11 7-1 16,-7-4 0-16,-4 0-2 15,-3-3 1-15,-7-12-1 16,-4-10 0-16,4-9 0 16,4-1 1-16,2-5 1 15,8-10 1-15,11-10 1 16,7-2 1-16,3-10 0 16,0-3 1-16,14 0-1 0,7 3 0 15,8 0-2-15,-1 0 1 16,-3 3-8-16,-4 10 1 15,-3 3-11-15,-8 0 1 16</inkml:trace>
  <inkml:trace contextRef="#ctx0" brushRef="#br2" timeOffset="-99025.29">32060 12408 52 0,'0'3'26'0,"-10"32"-30"16,10-32 40-16,0-3-37 16,0 0 0-16,0 0 1 15,0-7 0-15,3-2 0 16,4 3 0-16,1 0 0 15,2-7 0-15,4-3 0 16,0-3 0-16,4-2-1 16,0-1 1-16,-1 0 0 15,1 3 1-15,-4 6 0 16,0 7 0-16,-3 6-1 16,-1 9 1-16,-3 7 0 15,0 3 0-15,-3 6-1 16,-1 6 1-16,-3 4-3 15,0-4 0-15,-3-6-10 0,-1-3 1 16,-6-9-3-16,-4-4 0 16</inkml:trace>
  <inkml:trace contextRef="#ctx0" brushRef="#br2" timeOffset="-98710.324">30695 13515 57 0,'18'3'28'0,"42"3"-30"15,-39-9 57-15,18 3-54 16,17 0 0-16,8-6 0 16,24-7 1-16,14-9-3 15,8-3 1-15,-15 3-3 16,-14 4 1-16,-18 2-12 16,-13 3 1-16,-15 7-5 15,-14 6 1-15</inkml:trace>
  <inkml:trace contextRef="#ctx0" brushRef="#br2" timeOffset="-98230.15">31150 13794 52 0,'0'22'26'0,"0"-10"-32"0,0-8 46 0,-3-4-41 16,-4 3 0-16,-4 0 0 15,-3-6 1-15,-4 6 1 16,-3 3 0-16,-3 0-1 16,2 1 0-16,1-1-2 15,4 3 0-15,6 4-1 16,7 3 1-16,11 2-1 15,11 4 1-15,7 0-1 16,3 0 1-16,-3-3 3 16,-4 3 1-16,0 0 0 15,-7 0 1-15,-10 0-2 16,-4 3 1-16,-7 0-1 16,-7 0 0-16,-8-6-2 15,-2-6 1-15,-1-7-2 16,4-9 1-16,7-7 0 15,7-9 0-15,7 1 1 0,10-7 0 16,8-10 1-16,3-3 1 16,0 1-1-16,11-10 1 15,3 6-3-15,4 3 1 16,-4 7-13-16,1-4 0 16</inkml:trace>
  <inkml:trace contextRef="#ctx0" brushRef="#br2" timeOffset="-97808.86">31425 13747 53 0,'4'28'26'0,"0"-15"-27"16,-4-4 41-16,0-3-40 16,0 4 1-16,0-4-1 15,0-3 0-15,0 0-1 16,0-3 0-16,0-6 0 16,0 6 1-16,3-12-1 15,4-1 0-15,4-3 0 16,-1-6 0-16,8 4-1 0,-4-1 1 15,4-6-1-15,3 6 1 16,4 0 0-16,-1 3 1 16,1 7 0-16,-4 6 0 15,-7 6 1-15,-3 3 0 16,-1 10-1-16,-3 3 1 16,0 6-1-16,-3 6 1 15,-4-6-5-15,-4-3 0 16,1-9-10-16,3-10 1 15</inkml:trace>
  <inkml:trace contextRef="#ctx0" brushRef="#br2" timeOffset="-97449.63">32537 11953 43 0,'31'-22'21'0,"-23"10"-13"0,-8 12 30 16,-8 6-38-16,-9 10 1 15,-26 12 0-15,-16 19 0 16,-16 13-2-16,-23 15 0 16,-22 28-7-16,0 23 0 15,-14 12-6-15,7 9 1 16</inkml:trace>
  <inkml:trace contextRef="#ctx0" brushRef="#br2" timeOffset="-97088.474">31976 13490 48 0,'-4'3'24'0,"-59"22"-27"0,27-9 41 15,-9 18-38-15,-29 26 1 16,-22 18-5-16,-20 7 0 16,-15 25-8-16,1 15 1 15</inkml:trace>
  <inkml:trace contextRef="#ctx0" brushRef="#br2" timeOffset="-96351.265">25873 14772 56 0,'-18'25'28'0,"29"-25"-30"15,-4 0 46-15,0 4-42 16,7-1 0-16,7-3 0 16,14 0 1-16,11-3-5 0,4-4 1 15,6 1-4-15,8 3 1 16,-8 3-13-16,-7-6 1 16</inkml:trace>
  <inkml:trace contextRef="#ctx0" brushRef="#br2" timeOffset="-96172.59">25873 15186 37 0,'39'10'18'0,"63"-7"-26"0,-70-3 18 0,10-10-24 15,18-5 0-15</inkml:trace>
  <inkml:trace contextRef="#ctx0" brushRef="#br2" timeOffset="-95587.001">27580 14471 56 0,'7'22'28'0,"4"0"-37"0,-15-12 56 16,-10 5-47-16,-11 4 0 15,-17-3 0-15,0-1 1 16,-11 7-2-16,-7-6 1 15,-4 3 0-15,-3 0 1 16,0 0 0-16,0-4 0 16,7 1-1-16,4 0 0 15,7-4-1-15,13-2 1 16,8-1-1-16,7-3 0 16,10 4 0-16,11 2 0 0,14-2 0 15,11 2 1-15,7 4 0 16,3 3 0-16,4-1 0 15,-11 4 1-15,-10 3-2 16,-15 4 0-16,-13 5 0 16,-15 7 0-16,-21-3 0 15,4 2 0-15,-8 4 0 16,-6 3 0-16,0 3 1 16,-1 7 0-16,4-4 0 15,7-6 1-15,8 0-1 16,6-6 1-16,7 0 1 15,7-10 0-15,8-6 1 16,10-3 0-16,14-3 0 16,18-6 0-16,10-4 0 15,7-6 1-15,18 0-3 0,1 0 0 16,2 1-8-16,1 2 1 16,-4-3-12-16,-11-3 1 15</inkml:trace>
  <inkml:trace contextRef="#ctx0" brushRef="#br2" timeOffset="-95361.833">27224 15384 58 0,'3'34'29'0,"-3"20"-34"16,0-39 46-16,-3 10-41 16,-1 4 0-16,1 5-8 15,-4 1 1-15,0-10-5 16,0-6 1-16</inkml:trace>
  <inkml:trace contextRef="#ctx0" brushRef="#br2" timeOffset="-94746.508">27601 15487 46 0,'0'63'23'0,"4"-7"-17"0,-1-37 31 0,1 3-35 15,3-3 0-15,0-3-1 16,4-7 1-16,3-9-4 16,0-12 1-16,3-17 1 15,-2-15 0-15,-5-15-1 16,1-7 1-16,-1 3-1 15,-3-9 1-15,0-3 0 16,-3 0 0-16,-4-4 0 16,0 10 0-16,0 7 0 15,4 8 1-15,3 4 0 16,0 12 0-16,3 7 0 0,1 6 0 16,3 6 0-16,0 4 1 15,7 5-1-15,11 4 0 16,10 0 0-16,4-1 0 15,7 4-1-15,3-3 1 16,1 0-2-16,-4-1 0 16,-11 7-9-16,-3 0 1 15,-14-6-7-15,-15 3 0 16</inkml:trace>
  <inkml:trace contextRef="#ctx0" brushRef="#br2" timeOffset="-94251.142">27929 15155 54 0,'4'31'27'0,"-4"1"-33"0,0-20 48 16,-4 4-41-16,1 3 0 15,-1 0 0-15,1-4 0 16,-1-2-2-16,1-4 0 15,-1 4 1-15,1-4 0 16,3-6-1-16,0-3 1 16,3-9-1-16,8-4 1 15,3-9-1-15,7-3 1 16,4 10 0-16,-4-1 0 16,4 0 0-16,3 1 0 15,0 2 0-15,0 7 1 0,1 6-1 16,-5 0 1-16,-3 6-1 15,-3 7 1-15,-4 12-1 16,0 0 1-16,-3 6-5 16,-4 7 0-16,-7-1-11 15,-4-2 1-15</inkml:trace>
  <inkml:trace contextRef="#ctx0" brushRef="#br2" timeOffset="-93665.632">26187 15939 35 0,'0'22'17'0,"0"-3"-6"0,3-10 18 0,-3 4-25 16,0 2 0-16,-3-2 3 16,-1 3 0-16,-3-4-8 15,4-3 0-15,-1 1 5 16,1-4 1-16,-1 4-3 16,4-7 1-16,4 0-2 15,3-3 0-15,0-6-1 16,7-7 0-16,0-3 0 15,7-2 0-15,0-1-1 16,4 0 1-16,0 3 0 16,-4 4 1-16,-4 5-1 15,-2 4 1-15,-5 6-1 16,-3 13 1-16,0 6-1 16,-3-3 1-16,-1 3-2 15,-3 3 0-15,0 0-4 0,0-6 0 16,0-4-7-1,0-2 0-15,7-10-4 0,4-3 0 16</inkml:trace>
  <inkml:trace contextRef="#ctx0" brushRef="#br2" timeOffset="-93424.789">26638 15995 40 0,'4'25'20'0,"3"-28"-13"16,-4 3 34-16,4 0-39 15,0 0 1-15,4 0 0 16,0 0 1-16,3-3-6 16,0-3 1-16,4 0 2 15,3 2 0-15,-4 1-9 16,-3 6 1-16,-3-9-8 15,-7 3 0-15</inkml:trace>
  <inkml:trace contextRef="#ctx0" brushRef="#br2" timeOffset="-93245.647">26599 16158 54 0,'22'16'27'0,"6"-3"-34"0,-18-10 47 16,5 0-41-16,-1 0 1 16,0-3-5-16,3 0 1 15,5 0-8-15,2-3 1 16</inkml:trace>
  <inkml:trace contextRef="#ctx0" brushRef="#br2" timeOffset="-92404.667">27203 15961 49 0,'0'16'24'0,"3"-4"-24"15,-3-12 36-15,-3 3-36 0,-4 3 0 16,-4 1 0-16,-3 2 1 16,-4 1-1-16,-3 2 0 15,-4 1 0-15,4 2 0 16,4 4-1-16,3 9 1 16,6-3-2-16,8 1 0 15,8-8 0-15,9-2 0 16,4-10-1-16,4-6 1 15,0-9-2-15,-4-4 0 16,-3-2-8-16,-4-10 1 16</inkml:trace>
  <inkml:trace contextRef="#ctx0" brushRef="#br2" timeOffset="-91728.956">27192 14289 37 0,'-7'19'18'0,"-32"31"-19"0,25-40 26 0,-7 2-25 16,-4-5 1-16,1-1 0 15,-1 0 0-15,0-9-2 16,4-6 1-16,0 2 0 16,0-2 1-16,10 3-1 15,4-4 1-15,4-2-1 16,6-4 1-16,8 4 0 15,6-1 0-15,4-3 0 16,8 4 0-16,2-1 0 16,5 4 0-16,-5 3-1 15,1-1 1-15,-4 7-1 16,-3 7 1-16,-7-4-1 16,-1 6 0-16,-2 1 0 15,-5-1 0-15,1 0-1 16,-1 1 1-16,1-1-1 15,-1-6 1-15,1-3 0 0,0-6 0 16,3-7-1 0,-4 1 1-16,-3-1 0 0,-7 1 0 15,-7-4-1-15,-7 4 1 16,-7 2-11-16,-7-2 0 16</inkml:trace>
  <inkml:trace contextRef="#ctx1" brushRef="#br2" timeOffset="-162453.751">25696 11975 0,'0'0'0,"0"0"16,0 0-16</inkml:trace>
  <inkml:trace contextRef="#ctx0" brushRef="#br2" timeOffset="-90677.258">29591 15381 29 0,'-4'15'14'0,"-6"-21"-6"0,3 9 14 15,-7 0-22-15,0 1 1 16,-4 2 1-16,-3 6 0 15,-4-2-2-15,-7 9 0 16,8-1 1-16,-1-2 1 16,7-3-1-16,4-4 1 0,4 0-2 15,6-2 1-15,11-1-1 16,7-3 0-16,4 0-1 16,0 0 1-16,-1-3-1 15,1 0 0-15,-4-6 0 16,0-3 0-16,0-1 0 15,-3 1 0-15,-1 3 1 16,1 6 0-16,-4 6 0 16,-3 3 1-16,-1 4-1 15,-3 3 1-15,0-1 0 16,-3 4 0-16,3 0 0 16,0 0 0-16,0-4-1 15,3 1 0-15,1-3-9 16,6-7 0-16,8-6-2 15,-1-3 1-15</inkml:trace>
  <inkml:trace contextRef="#ctx0" brushRef="#br2" timeOffset="-89910.899">29961 14732 40 0,'0'18'20'0,"15"-2"-21"16,-12-10 39-16,1 4-34 16,-4 5 0-16,-4 7 0 15,-3 13 1-15,-11 9-7 16,-3 9 1-16,-7 7 3 16,0 9 0-16,0 6-3 15,3 3 0-15,4-12-5 16,7-13 0-16,7-12-7 15,7-13 0-15,7-15-2 16,7-13 1-16</inkml:trace>
  <inkml:trace contextRef="#ctx0" brushRef="#br2" timeOffset="-89582.216">30152 15174 46 0,'3'12'23'0,"-13"20"-30"0,6-29 48 16,-6 3-41-16,-1-3 0 15,-3 3 0-15,3 1 0 16,1-4 0-16,-1 0 0 16,1 3 1-16,-1 1 0 0,4 2 0 15,4 0 0-15,3 1 0 16,0 2 0-16,7 4 0 15,3 3 0-15,1 3 0 16,-4 0 1-16,0 3-1 16,-4 0 0-16,-6-6-1 15,-4 3 1-15,0 3-3 16,0-6 0-16,-4-7-5 16,4-2 1-16,0-7-9 15,7-3 1-15</inkml:trace>
  <inkml:trace contextRef="#ctx0" brushRef="#br2" timeOffset="-89310.96">30448 15331 45 0,'28'-4'22'0,"-20"1"-26"0,-8 3 36 15,-4 0-33-15,-7 3 1 16,-6 1 0-16,-4 2 1 15,-4 0-1-15,0 7 1 16,1 2 0-16,-1 7 0 16,4 3 0-16,3-3 0 15,7-3 0-15,4-3 0 16,11-4-2-16,7-2 1 16,10-13-2-16,3-13 0 0,1 0-6 15,0-3 0-15,-1-6-5 16,-6-3 1-16</inkml:trace>
  <inkml:trace contextRef="#ctx0" brushRef="#br2" timeOffset="-88786.295">31443 14776 41 0,'-10'21'20'0,"-15"26"-20"0,18-25 36 16,-4 10-34-16,1 5 0 16,-5 10 2-16,-2 1 0 15,-1 2-5-15,1-3 1 16,2-3 3-16,1-7 0 16,4-9-2-16,-1-6 0 15,1-6-2-15,-5-6 1 0,1-7-1 16,0 0 1-16,0-3-1 15,0-3 0-15,0-4 0 16,-4 1 1-16,1 6 0 16,-5 3 0-16,5 7 0 15,-1 5 1-15,4 1-1 16,4 6 0-16,2 3 0 16,5 3 1-16,6 4-1 15,8-7 1-15,0-3-4 16,3 3 1-16,0-10-6 15,3-2 0-15,12-7-6 16,2-12 0-16</inkml:trace>
  <inkml:trace contextRef="#ctx0" brushRef="#br2" timeOffset="-88575.498">31535 15390 45 0,'0'35'22'0,"-14"21"-20"0,7-43 38 16,0-1-40-16,-4 4 1 15,0 0-1-15,1-4 0 16,-1-3-3-16,8-2 0 16,3-7-8-16,0 0 0 15,10-22-3-15,-3-3 1 0</inkml:trace>
  <inkml:trace contextRef="#ctx0" brushRef="#br2" timeOffset="-87585.754">31517 15205 32 0,'14'0'16'0,"4"22"-14"16,-15-19 27-16,5 3-30 15,-1 4 1-15,3-1 0 16,1 4 0-16,-1 3 0 16,-3-1 1-16,0 1-1 15,0 3 0-15,1 6 0 16,-1 0 0-16,0 3-1 16,0-3 1-16,0-3 0 0,0-6 0 15,0 3 1-15,0-7 0 16,0 1 0-16,0-4 1 15,-3-3-1-15,-1-2 1 16,8-1-1-16,3-3 1 16,3-7-2-16,8 1 1 15,0-3-1-15,0 2 1 16,-4-2-2-16,0 3 1 16,0 3 0-16,0-7 1 15,0 4 0-15,1-3 0 0,-1-1 0 16,3 1 1-16,-6-4 0 15,0 1 1-15,-4 2-1 16,0 1 0-16,-4 3-2 16,-2-1 1-16,-1 1-1 15,-4 0 1-15,-3 6-2 16,0-7 1-16,0 7-1 16,0-6 1-16,-3 3-1 15,-1 0 1-15,-3 3-2 16,0 3 1-16,0 0-1 15,0 3 1 1,-7 20-2 0,3 2 0-16,4 0 1 15,4 10 0-15,3 2 1 16,0 4 0-16,0-6 1 16,0 6 0-16,-4-3 1 15,0-4 1-15,-3-2-2 0,-3 2 1 16,-11-8-1-16,-4-4 0 15,-3-7-1-15,-4-5 1 16,4-7-1-16,0-3 0 16,3-9 0-16,7-6 1 15,4-1 0-15,4-6 0 16,10-3 0-16,7 7 1 16,10-1-1-16,8-3 0 15,3 3 0-15,11-2 1 16,10-4-1-16,8-3 0 15,-4-4 0-15,-4 1 0 0,-10-3 0 16,-4 6 0-16,-7 0-1 16,-3 0 1-16,-4 3 0 15,-7 3 0-15,-3-3 0 16,-8 6 0-16,-3 7-1 16,0 6 1-16,-3 3 0 15,-1 0 0-15,-3 12 0 16,0 4 0-16,0 3 1 15,0-4 0 1,4 7 0-16,3 3 0 0,0 0 1 16,3 0 1-16,4 1-1 15,0-4 1-15,4-7-2 16,7-2 0-16,6-7-5 16,12-6 1-16,2-6-10 15,8-13 0-15</inkml:trace>
  <inkml:trace contextRef="#ctx0" brushRef="#br2" timeOffset="-87300.313">32699 15296 21 0,'-35'13'10'0,"-18"15"-2"0,39-22 5 16,-4 0-12-16,-3 4 1 15,-7-1 4-15,6 4 0 16,5-7-5-16,6 3 1 0,4 4 4 15,7 6 1-15,7 0 0 16,7-4 1-16,8 4-3 16,2 6 1-16,1-3-2 15,-7 0 0-15,-4 0-3 16,-11 3 1-16,-10 0-2 16,-3 0 1-16,-5-3-6 15,-2-6 0-15,-1-4-9 16,4-5 1-16,11-14-2 15,10-2 0-15</inkml:trace>
  <inkml:trace contextRef="#ctx0" brushRef="#br2" timeOffset="-87131.41">33016 15716 48 0,'0'28'24'0,"-3"-2"-37"0,-1-23 49 16,-3 0-50-16,-3-3 1 16,-8-6-10-16,1-10 0 15</inkml:trace>
  <inkml:trace contextRef="#ctx0" brushRef="#br1" timeOffset="-82180.504">25883 16503 52 0,'29'-6'26'0,"-5"-3"-16"0,-20 6 27 0,-4 3-34 15,0 0 0-15,0 0-1 16,-11 6 1-16,-10 6-5 16,-7 4 1-16,-7 3 2 15,-4 3 0-15,3 0-1 16,5-3 1-16,-1 2-1 16,4 1 0-16,3 0 1 15,7 7 1-15,8-4-1 16,6 0 1-16,8 0-1 15,3-3 1-15,10 0-1 16,8 3 0-16,0 0-1 16,0 0 0-16,-8-3-1 15,-6 0 1-15,-15 3-2 16,-13 13 1-16,-5-4-1 16,-6-2 0-16,-7-1-5 15,-4-12 1-15,0-4-8 0,8-5 1 16,9-13-4-16,12-7 0 15</inkml:trace>
  <inkml:trace contextRef="#ctx0" brushRef="#br1" timeOffset="-81865.645">26003 16873 41 0,'43'-3'20'0,"-15"3"-17"0,-18 3 36 0,-3-6-38 15,4 3 1-15,-4-3-1 16,-3 3 1-16,-8 3-3 16,-10-3 0-16,-7 0 2 15,-4 0 1-15,-3 6-2 16,0 7 1-16,3 3 0 16,0 6 1-16,8 0-1 15,3 3 0-15,6 0 0 16,8-6 0-1,29-23-1 1,6-5 0-16,-3-7-1 16,-4-9 0-16,-3 3-5 15,-8 4 0-15,-3-8-9 16,-10 1 1-16</inkml:trace>
  <inkml:trace contextRef="#ctx0" brushRef="#br1" timeOffset="-81293.75">27160 16350 46 0,'7'12'23'0,"-3"20"-16"0,-4-23 36 16,0 7-42-16,0 12 1 15,0 13-1-15,-7 3 1 16,-4 12-3-16,-3 7 1 16,-3-7 0-16,2-3 1 15,1-5-3-15,4-8 0 16,3-8-8-16,7-14 1 15,3-8-7-15,8-20 1 16</inkml:trace>
  <inkml:trace contextRef="#ctx0" brushRef="#br1" timeOffset="-80905.234">27513 16616 41 0,'11'10'20'0,"-8"-4"-21"15,-3-12 31-15,0-1-30 16,-3-2 0-16,-1 0 1 16,-6-4 1-16,-8 7-2 15,-7-1 0-15,-10 1 2 16,7 6 0-16,3 6 1 15,0 10 0-15,-3 0-1 0,0 6 0 16,0 12-1-16,3 13 0 16,7-6-2-1,11 3 1-15,11 0-1 0,10-3 1 16,4-10-1-16,17-6 0 16,7-9 2-16,1-16 0 15,-5-13 0-15,-6 1 0 16,0-13 0-16,-14-10 1 15,-8-6-6-15,-6-3 1 16,-8-6-11-16,-6-3 1 0</inkml:trace>
  <inkml:trace contextRef="#ctx0" brushRef="#br1" timeOffset="-80514.107">28088 16400 45 0,'-3'0'22'0,"-40"0"-23"0,29 0 31 16,-10 6-28-16,-5 0 1 16,-2 7 0-16,6 6 1 15,0 9-5-15,-3 6 0 16,0 4 4-16,-1 9 0 16,8 6-1-16,7 1 0 15,7-4-1-15,7-3 1 16,11-6-2-16,6-10 1 15,8-9-1-15,10-9 0 16,1-10-5-16,-1-10 1 16,0 1-11-16,0-6 0 0</inkml:trace>
  <inkml:trace contextRef="#ctx0" brushRef="#br1" timeOffset="-80167.621">28381 16632 54 0,'-4'9'27'0,"4"-6"-22"0,0-3 43 16,0 4-44-16,0-4 1 16,4 3 2-16,0 0 0 15,-1 0-9-15,4 0 0 16,7 0 5-16,11-3 1 16,10 0-4-16,-3-3 1 15,0 0-7-15,-4 3 0 16,-7 0-13-16,-3-3 1 15,-8 0-2-15,-10 6 0 16</inkml:trace>
  <inkml:trace contextRef="#ctx0" brushRef="#br1" timeOffset="-79988.996">28219 16886 59 0,'3'16'29'0,"8"-7"-33"0,-4-6 57 0,3-3-53 15,12-3 0-15,2-6 2 16,5-1 0-16,13 4-4 16,4 3 1-16,-4-4-9 15,-3-2 0-15,-7-10-7 16,-11 0 0-16</inkml:trace>
  <inkml:trace contextRef="#ctx0" brushRef="#br1" timeOffset="-78592.124">23142 8034 28 0,'4'15'14'0,"-1"-9"-3"16,-3-2 15-16,0-1-24 16,0 0 1-16,0 0 4 0,0 3 0 15,-3 4-8-15,-1 2 1 16,-3 10 5-16,0 16 0 16,-3 6-1-16,-1 15 0 15,0 10-2-15,1 10 0 16,3 2-1-16,0 7 1 15,-7 0-2-15,3-4 1 16,0-11-1-16,1-8 1 16,-1-2-2-16,4-13 0 15,0-9-4-15,0-13 1 16,7-9-6-16,4-13 1 0,-1-15-6 16,8-7 0-16</inkml:trace>
  <inkml:trace contextRef="#ctx0" brushRef="#br1" timeOffset="-76911.304">23036 7949 28 0,'15'9'14'0,"9"-2"-6"0,-17-7 18 16,4 0-24-16,3 0 0 16,4 3 1-16,6-3 1 0,5 0-5 15,2 3 1-15,5 0 3 16,2-3 1-16,-2 0-1 15,-1 0 1-15,7-3-2 16,11 0 1-16,-3-4-1 16,6 4 0-16,4 0-1 15,3 3 0-15,1-3 0 16,-8 0 0-16,1 0 0 16,10 0 1-16,3 6-1 15,5-3 0-15,-1 0 0 16,3 0 1-16,-6 0-2 15,6-3 1-15,12 6 0 16,-5-3 0-16,8 3-1 16,0 0 1-16,-11 0 0 15,14 3 0-15,4 4-1 16,0-1 1-16,3 4 0 0,-3-7 0 16,-1 0-1-16,12 1 1 15,-8-1-1-15,4-3 1 16,-4 0-1-16,-3-3 1 15,10 6-1-15,-3-2 1 16,0 2-1-16,0-3 0 16,-11-3 0-16,11 0 0 15,-4-3 0-15,4-7 0 16,0 1 0-16,-4-7 0 16,-10 4-1-16,7-1 1 0,0 7 0 15,3-3 0-15,-3-1 0 16,-8-6 0-16,-2 4-1 15,-1-1 1-15,-4-2 0 16,-2-1 0-16,-5 0 0 16,-6 1 0-16,-8 2 0 15,-6 4 0-15,-11 2 0 16,-8 4 0-16,-6 3 0 16,-4 3 0-16,-7 4 0 15,-3 5 0-15,-4 4 0 16,-3 0 0-16,-4-1 0 15,0 7 0-15,-4 10 0 16,1 2 0-16,0 4-1 16,-1 12 1-16,-3 6 0 15,4 1 1-15,-4 5-1 16,3 4 0-16,1 10-1 16,3 2 1-16,0 7 0 0,0-4 1 15,0 7-2-15,-4-16 1 16,4 7 0-16,-3-4 0 15,-4-6 0-15,7-7 0 16,-7 1 0-16,-4-3 0 16,1-4-1-16,-4-9 1 15,0-6-1-15,-4-3 0 16,-6-4-1-16,6-6 1 16,-24-3 0-16,-11-3 0 0,-3-6 0 15,-4-3 0-15,-11-7 0 16,4 0 1-16,0 0-1 15,-10-2 1-15,-4-4-1 16,-4 0 1-16,-7 0 0 16,-3-4 0-16,7 4-1 15,-4-6 1-15,-14 3 0 16,4 0 0-16,-7-3 0 16,7 2 0-16,-4 4 0 15,-10-3 0-15,-4 0 0 16,-4 0 0-16,15 3 0 15,-11-3 0-15,-3 0 0 16,-4 0 0-16,0 3-1 16,3 0 1-16,-10 0 0 15,4-3 0-15,-11 3 0 16,3 0 0-16,-6 0 1 16,-1-4 0-16,0 1-1 0,1 0 0 15,-4 3 0-15,0-3 1 16,3 3-1-16,-3 0 0 15,0-3 0-15,0 0 0 16,3-4 0-16,8 1 1 16,-1 0-1-16,8-7 1 15,-4-2 0-15,17-4 0 16,15 3 0-16,7 7 0 16,3-1-1-16,4 7 1 15,14 0 0-15,7 3 1 0,11 3 0 16,6 4 0-16,8-1 1 15,7 3 0-15,0 1 0 16,6-1 0-16,5-3-1 16,-1 1 0-16,8 2-1 15,-1 0 1-15,4 1-2 16,0-4 1-16,3 0-1 16,1 1 1-16,-1-4-2 15,1 0 1-15,-1-3-2 16,1 0 0-16,3 0-9 15,0 0 0-15,0-6-8 16,7 6 0-16</inkml:trace>
  <inkml:trace contextRef="#ctx0" brushRef="#br1" timeOffset="-73713.188">17328 18880 19 0,'15'-3'9'0,"9"-3"-1"16,-17 3 9-16,11-4-15 16,3-2 1-16,11 3 2 15,0 0 0-15,10 2-5 16,11 11 1-16,14-1 4 15,7 3 0-15,18 4 0 16,14 3 0-16,21-1-2 16,7 4 1-16,17 0-2 0,19-3 0 15,-5-4-1-15,-6-3 1 16,0-5-5-16,-21-4 0 16,-22-7-10-16,-7-8 1 15</inkml:trace>
  <inkml:trace contextRef="#ctx0" brushRef="#br1" timeOffset="-72632.429">31037 15585 34 0,'-3'31'17'0,"28"-12"-9"0,-18-16 18 0,3 0-24 15,8 0 1-15,-1 0 0 16,15 0 1-16,11 4-4 16,6 2 0-16,18 4 3 15,11-1 1-15,-4-2-3 16,17-1 1-16,1-3-1 15,3 1 1-15,-6-7-5 16,-8 0 0-16,-7-4-9 16,-14-2 1-16,-21-10-3 15,-22 4 1-15</inkml:trace>
  <inkml:trace contextRef="#ctx0" brushRef="#br1" timeOffset="-71656.496">29157 16218 25 0,'21'-3'12'0,"-10"-10"-2"0,-8 7 12 16,-3 6-20-16,4-3 0 15,-4 3 3-15,0 0 1 16,-4 3-6-16,-3 3 1 16,-3 7 4-16,-4 3 1 15,-11 2-2-15,0 14 1 16,-7 8-1-16,8 14 0 16,3 15-1-16,3 9 0 15,4-3-1-15,3 1 1 0,1-4-1 16,10-9 0-1,7-7-4-15,3-9 1 0,1-9-15 16,3-16 1 0</inkml:trace>
  <inkml:trace contextRef="#ctx0" brushRef="#br1" timeOffset="-70633.356">29122 16500 41 0,'17'6'20'0,"5"-2"-8"15,-12-1 20-15,8 0-31 0,7 0 0 16,6 0-1-16,8-6 1 15,0 3-2-15,-4-3 1 16,-3 0-7-16,-4-4 1 16,-3 4-8-16,0-6 1 15</inkml:trace>
  <inkml:trace contextRef="#ctx0" brushRef="#br1" timeOffset="-70259.182">29732 16274 30 0,'4'13'15'0,"-1"0"-4"16,-3-13 17-16,0 3-28 15,-3 6 1-15,-1 10-1 16,-6 6 0-16,-5 6 0 15,1 10 0-15,-3 0-1 0,-1 0 0 16,0 3-8-16,4-4 0 16,7-5-1-16,4-10 0 15</inkml:trace>
  <inkml:trace contextRef="#ctx0" brushRef="#br1" timeOffset="-69958.8">29983 16315 25 0,'3'10'12'0,"4"5"-6"16,-7-12 19-16,-3 7-25 15,-1-1 0-15,1 7 1 16,-1 6 0-16,1 3 0 15,-1 0 0-15,0 6 1 16,-3 4 0-16,7-1 0 16,0 1 0-16,7-4-1 15,1-3 1-15,2-2-3 16,4-5 0-16,-3-11-5 16,3-7 1-16,4-6-5 15,3-10 0-15</inkml:trace>
  <inkml:trace contextRef="#ctx0" brushRef="#br1" timeOffset="-69748.538">30173 16296 26 0,'4'10'13'0,"-26"-1"-2"0,19-3 18 16,-1 10-27-16,-3 0 1 15,0 6 1-15,0 6 0 16,-7 6-6-16,4 10 1 15,-5 0 3-15,1 10 1 0,-3 2-4 16,-1-9 0-16,0 6-7 16,4-9 0-16,4-9-4 15,3-10 1-15</inkml:trace>
  <inkml:trace contextRef="#ctx0" brushRef="#br1" timeOffset="-68892.821">30395 16710 42 0,'11'32'21'0,"-8"15"-20"0,-3-35 38 0,-3 1-39 16,-4-1 1-16,-4 10-1 15,-3 3 1-15,-3 0-1 16,-5-3 0-16,-2 0-1 15,3 0 0-15,-1 0-8 16,8-6 0 0</inkml:trace>
  <inkml:trace contextRef="#ctx0" brushRef="#br1" timeOffset="-68383.748">30759 16447 35 0,'-11'12'17'0,"15"4"-4"0,-1-13 14 16,1 0-23-16,3 1 1 15,0-4 1-15,0 0 1 0,0 3-9 16,4 0 1-16,6 0 5 16,8 3 1-16,3 0-2 15,0 4 0-15,1-4-2 16,-1 4 1-16,0-1-2 15,-10 0 1-15,-4 4-2 16,-7 6 1-16,-7-7-1 16,-7 4 1-16,-4 3-1 15,-3 0 1-15,0 3-1 16,-7 3 1-16,3 0 0 16,0 0 0-16,4 0 0 15,0-6 1-15,4-7-1 16,3 1 0-16,7-1 1 15,3-2 0-15,8-1-1 16,6 1 0-16,8-4-6 16,7-6 1-16,7 0-11 0,-8-3 1 15</inkml:trace>
  <inkml:trace contextRef="#ctx0" brushRef="#br1" timeOffset="-67888.694">31260 15977 27 0,'-4'21'13'0,"18"-24"2"16,-10 3 7-16,3 3-19 16,0 4 1-16,3 2 4 0,5 7 1 15,-1 0-9-15,7 9 0 16,4 12 6-16,-1 4 0 16,1 3-1-16,-4 9 0 15,-3 4-3-15,-4 12 0 16,-11 3-2-16,-10 6 0 15,-10-6-1-15,-4-6 1 16,-8 6-5-16,-2-9 1 16,2-7-12-16,1-18 1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4-28T02:33:23.23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7405 5243 28 0,'-4'37'14'0,"-6"-15"-4"0,10-22 14 15,0 7-22-15,-4-4 1 16,1 0 1-16,-1-3 1 16,-3 0-5-16,4-10 1 15,-5-12 4-15,1-3 0 16,4-22 0-16,-8-15 1 0,-6-23-2 16,-1-15 1-16,4 2-2 15,-4 1 0-15,8-13-1 16,3 13 1-16,3 6-1 15,4 3 0-15,7 16 0 16,7 13 0-16,7 12-1 16,4 9 1-16,7 7-1 15,-7 9 0-15,10 12-2 16,-14 7 1-16,0 10-4 16,0 2 1-16,-7 10-6 15,-3 3 1-15,-7 9-11 16,-8 4 1-16</inkml:trace>
  <inkml:trace contextRef="#ctx0" brushRef="#br0" timeOffset="226.33">6953 4829 44 0,'-7'31'22'0,"32"-6"-13"0,-18-9 31 15,7-7-36-15,7 7 0 16,4-7 1-16,10 4 1 16,4-7-9-16,3-6 1 15,8 0 2-15,-4-6 0 16,-4 3-10-16,-7-4 1 16,-7-5-8-16,-3 3 0 15</inkml:trace>
  <inkml:trace contextRef="#ctx0" brushRef="#br0" timeOffset="584.516">7828 4684 42 0,'-3'16'21'0,"-1"0"-17"0,4-10 32 16,-3 0-34 0,-4 4 0-16,-1 5 1 0,-2 7 1 15,-1-3-5-15,1 16 0 16,-1-4 3-16,1 4 1 15,-1 2-2-15,4 4 0 16,3-3-1-16,4-7 0 16,11 3-5-16,0-12 0 15,6-3-10-15,8-9 1 16,3-7-1-16,0-9 0 16</inkml:trace>
  <inkml:trace contextRef="#ctx0" brushRef="#br0" timeOffset="796.642">8149 4785 44 0,'0'22'22'0,"-17"19"-24"16,13-26 45-16,-3 13-42 16,-14-6 0-16,3 10 0 15,1 2 1-15,-5 4-3 16,1-13 1-16,0 13-1 15,0-7 0-15,3-3-5 16,4-9 1-16,4-6-9 16,2-7 0-16</inkml:trace>
  <inkml:trace contextRef="#ctx0" brushRef="#br0" timeOffset="1010.221">8001 4929 39 0,'11'25'19'0,"-4"19"-17"0,-4-31 29 15,8 5-32-15,-4 4 1 16,3 0-1-16,8-3 1 16,3 3 0-16,-7-3 0 15,11-10-4-15,-7-6 0 16,3-3-7-16,4-6 0 15</inkml:trace>
  <inkml:trace contextRef="#ctx0" brushRef="#br0" timeOffset="1231.118">8255 4722 46 0,'18'31'23'0,"20"32"-20"16,-23-38 39-16,9 7-41 16,8 5 0-16,3 7-1 15,-3-3 1 17,-4 3-2-32,-10 3 1 0,0 0-3 0,-4-3 1 0,-14-10-13 15,0-2 1-15</inkml:trace>
  <inkml:trace contextRef="#ctx0" brushRef="#br0" timeOffset="1682.829">8745 4866 63 0,'14'7'31'0,"32"-7"-32"0,-28 0 52 15,10-3-51-15,11-4 1 16,7 1 0-16,-4 0 0 15,4-1-3-15,-4 1 0 32,-6 0-16-32,-15 3 0 15</inkml:trace>
  <inkml:trace contextRef="#ctx0" brushRef="#br0" timeOffset="1863.43">8788 5127 55 0,'7'18'27'0,"14"-14"-21"0,-7-1 33 0,11-3-39 15,10 0 0-15,11-3-3 16,-7-4 1-16,7-2-6 16,3 3 0-16,0-7-8 15,8 4 1-15</inkml:trace>
  <inkml:trace contextRef="#ctx0" brushRef="#br0" timeOffset="2627.338">10890 4230 62 0,'32'0'31'0,"-14"-3"-37"16,-18 3 56-16,0 0-48 16,0 0 0-16,-7 3-1 15,-11 3 1-15,-14 10-3 16,-7 12 0-16,-17 3 2 15,-15 4 0-15,-6 2-1 16,-1-2 0-16,4-4 0 16,14 4 1-16,0-13-1 15,11-7 1-15,6 1-1 16,8 0 1-16,7-7 0 16,10 4 0-16,8-4 0 15,10 4 0-15,7-4 0 0,10-3 0 16,12-2-1-16,2-1 1 15,5 3-1 1,-5 0 1-16,-2 0-2 0,-12 10 1 16,-13 6-2-16,-11 3 1 15,-14 7 0-15,-8 11 0 16,-2-2 0-16,-8 0 0 16,-4 3 0-16,-2-10 1 15,-1 4 0-15,7-4 0 16,4-5 0-16,6-1 1 15,5 3 0-15,6-2 0 16,4-8 0-16,7 5 0 0,7-1 0 16,7-7 0-16,11-2 0 15,10-6 0-15,7-1-1 16,4-9 0-16,10 0-3 16,11-3 1-16,4 0-8 15,-1 0 1-15,1-4-10 16,-8-8 0-16</inkml:trace>
  <inkml:trace contextRef="#ctx0" brushRef="#br0" timeOffset="2837.253">10714 4938 60 0,'-4'48'30'0,"1"-1"-35"0,3-29 49 16,0 4-44-16,-4 7 0 16,1 5-2-16,-1-3 1 15,1 4-6-15,-1-7 1 16,1-15-10-16,-4-7 0 16</inkml:trace>
  <inkml:trace contextRef="#ctx0" brushRef="#br0" timeOffset="3496.959">9659 5675 45 0,'-3'16'22'0,"-1"0"-15"15,4-16 32-15,-7 9-37 0,0 7 0 16,0 3 0-16,0-1 1 16,0 1-5-16,0-3 1 15,0 0 2-15,3-7 0 16,1-3-2-16,3-3 1 15,0-6-1-15,3-9 1 16,4-7-1-16,4 0 1 16,3 0-1-16,-4-12 1 0,5 0 0 15,2-1 0-15,-3 4 0 16,0 9 1-16,4 4-1 16,-4 2 1-16,0 4 0 15,-3 9 0-15,-1 0 0 16,1 9 1-16,-4 7-1 15,0 3 0-15,0-1-1 16,-3 11 1-16,-1 2-1 16,4 0 1-16,0 4-1 15,-3-1 0-15,6 1-2 16,1 6 1-16,0-16-6 16,3-7 1-16,0-8-7 15,3-16 1-15,5-7-4 16,2-6 1-16</inkml:trace>
  <inkml:trace contextRef="#ctx0" brushRef="#br0" timeOffset="3769.017">10121 5744 55 0,'0'0'27'0,"7"0"-32"0,0 0 56 15,4 0-51-15,3-3 1 0,4 0 0 16,3-3 0-16,7 0-2 16,4 6 1-16,-4 0-4 15,0 0 1-15,-7 6-9 16,-3 0 0-16,-7-6-5 15,-11 6 1-15</inkml:trace>
  <inkml:trace contextRef="#ctx0" brushRef="#br0" timeOffset="3950.264">10104 5973 57 0,'17'7'28'0,"22"15"-35"15,-28-26 55-15,6 4-49 16,8 0 1-16,7 0-5 0,-1 0 1 16,5 0-5-16,-5-6 0 15,1-3-7-15,0 6 1 16</inkml:trace>
  <inkml:trace contextRef="#ctx0" brushRef="#br0" timeOffset="5103.579">10830 5716 47 0,'11'-9'23'0,"3"9"-22"15,-14 0 42-15,7 0-43 16,0 0 0-16,0 0 0 16,-7 0 1-16,0 0-2 15,0 0 1-15,-3-3 0 16,-4-7 1-16,-4 7-1 16,-3 3 0-16,0 3 0 15,0 7 1-15,-4 8-1 16,0 14 1-16,4 15-2 15,4 6 1-15,6-3 0 16,4 4 0-16,7-10-1 16,0-10 1-16,7-12-1 15,8-13 1-15,2-2 0 0,4-17 0 16,-6-9-4-16,-5-3 1 16,-6-3-11-16,-4-19 0 15</inkml:trace>
  <inkml:trace contextRef="#ctx0" brushRef="#br0" timeOffset="5811.113">10269 4045 38 0,'-3'6'19'0,"-8"13"-13"16,8-16 23-16,-1 6-28 0,-3-2 0 15,0 2 0-15,0-6 0 16,-4 4-1-16,1-7 0 16,-4 0 0-16,0 0 1 15,0-4-1-15,-1-5 1 16,5 3-1-16,-1-10 1 0,4-3 0 16,0 0 1-1,7 1 0-15,4-1 0 0,6 3-1 16,8 0 1-16,-4 7-1 15,4 6 1-15,3 3-1 16,7 3 0-16,0 13-1 16,0-4 1-16,1 10-1 15,2 3 0-15,-2 0 0 16,-1 0 0-16,4-6-1 16,-4-6 1-16,0-10-1 15,0-12 1-15,1-4 0 16,-8-9 0-16,-4-6-1 15,-10 0 1-15,-10-1-2 16,-11 4 1-16,-11 6-9 16,-7 7 1-16,-6 2-5 0,2 10 0 15</inkml:trace>
  <inkml:trace contextRef="#ctx0" brushRef="#br0" timeOffset="6501.832">11772 4597 41 0,'14'3'20'0,"-7"-6"-16"0,-7 3 34 16,0 0-35-16,-3-7 0 16,-4 7 0-16,-7 0 1 15,-7 7-6-15,-8-7 1 16,1 9 3-16,-4-3 1 0,-3 10-2 15,-4 6 0-15,4-3 0 16,3 6 1-16,8 9-1 16,2 7 1-16,8 0-1 15,11 0 1-15,6-1-1 16,15-8 0-16,7-1-3 16,3-12 1-16,11-10-7 15,-1-5 0-15,5-4-8 16,-8-19 0-16</inkml:trace>
  <inkml:trace contextRef="#ctx0" brushRef="#br0" timeOffset="6862.479">11790 4945 44 0,'-4'56'22'0,"1"-15"-16"0,3-22 32 16,0-10-37-16,3 4 1 15,1-1-1-15,-1-2 1 16,1-4-4-16,-1-3 1 16,4-6 1-16,1-6 0 15,-1-4-1-15,3-3 0 16,1 4-1-16,-4-10 0 16,3 3-1-16,1-3 1 15,0 3-1-15,-1 4 1 0,4-1-1 16,4 6 1-16,0 7 2 15,-4 13 0-15,3-1 1 16,-3-3 0-16,4 7 1 16,-7 6 0-16,-1 6-1 15,4-3 1-15,0 3-2 16,1-6 1-16,-1-7-7 16,3 1 1-16,1-4-8 15,3-2 0-15</inkml:trace>
  <inkml:trace contextRef="#ctx0" brushRef="#br0" timeOffset="7116.198">12774 4606 53 0,'-14'16'26'0,"-32"53"-32"0,28-54 47 16,-10 14-41-16,-3 11 1 15,-5 4-1-15,1 3 1 16,3 4-6-16,4-4 1 16,3-4-5-16,8-11 0 15,3-7-6-15,3-19 1 0</inkml:trace>
  <inkml:trace contextRef="#ctx0" brushRef="#br0" timeOffset="7327.75">12446 4650 46 0,'11'25'23'0,"10"16"-22"0,-14-29 43 0,3 20-44 16,5 2 1-16,6 10 0 15,3-3 0-15,1 6-2 16,3 0 1-16,4-9-2 16,3-7 1-16,1 0-7 15,-5-12 1-15,1-6-8 16,-7-10 1-16</inkml:trace>
  <inkml:trace contextRef="#ctx0" brushRef="#br0" timeOffset="7745.997">12989 4402 43 0,'7'38'21'0,"4"-10"-18"0,-11-22 35 16,7 10-37-16,-7-7 1 0,0 4-1 15,0-4 0-15,0-2-3 16,0-1 1-16,0-3 1 16,0-3 0-16,4-9-1 15,-4-7 1-15,3-6-1 16,1 3 1-16,3-9-1 16,3 3 1-16,1-3 0 15,-1 3 1-15,4-4-1 16,4 7 1-16,0 10-1 15,3-4 1-15,0 7 0 16,0 9 1-16,0 3-1 16,4 6 0-16,0 13-1 15,0-6 1-15,3 3-3 16,0 0 0-16,-3-7-8 16,-1 4 0-16,-6-7-4 15,-7 1 0-15</inkml:trace>
  <inkml:trace contextRef="#ctx0" brushRef="#br0" timeOffset="8391.091">15543 3944 40 0,'32'0'20'0,"-7"-6"-14"0,-18 6 34 15,-7 0-37-15,0 6 0 16,-7 13 1-16,3-9 0 0,-27 24-5 15,-19 13 0-15,-6 13 4 16,-8 21 1-16,-3 10-2 16,-7 25 1-16,-3 35 0 15,6 9 0-15,15 9 0 16,10 13 0-16,17-16-1 16,19-9 0-16,17-19-1 15,21-25 1-15,14-22-5 16,11-25 0-16,7-16-15 15,4-31 0-15</inkml:trace>
  <inkml:trace contextRef="#ctx0" brushRef="#br0" timeOffset="10704.497">15819 4641 43 0,'-18'9'21'0,"21"-9"-9"0,-3 0 21 16,-3 3-30-16,-8 3 0 15,1 7 2-15,-1-4 0 0,-3-2-7 16,-4 8 1 0,-3 4 4-16,0 3 1 0,0 9-2 15,3 1 0-15,1 9 0 16,3 12 0-16,6 0-1 15,8 0 1-15,11 1-2 16,7-10 1-16,3-7-6 16,4-12 1-16,3-3-9 15,4-12 0-15,3-20-5 16,4-2 1-16</inkml:trace>
  <inkml:trace contextRef="#ctx0" brushRef="#br0" timeOffset="11093.737">15882 4982 47 0,'-11'47'23'0,"43"-40"-19"0,-21-7 40 16,6 0-43-16,5-3 1 15,6-4-1-15,0-2 1 16,4 3-3-16,0-4 0 16,-4-5 1-16,-4-7 0 15,-6-4-1-15,-4 1 1 16,-7 3-1-16,-7 4 0 16,-3 2 0-16,-4 3 0 0,-4 7-1 15,-3 6 1-15,-4 3 0 16,-3 16 1-16,0 3-1 15,0 3 0-15,7 3 1 16,3 7 1-16,4 2-1 16,7-11 1-16,11 5-1 15,3-9 0-15,7-6-4 16,4-4 0-16,3-2-10 16,0-20 0-16</inkml:trace>
  <inkml:trace contextRef="#ctx0" brushRef="#br0" timeOffset="11844.334">16390 4935 43 0,'-18'47'21'0,"29"-12"-16"0,-11-26 30 0,4 4-33 16,-4-1 1-16,0 7-1 15,0-9 0-15,3-1-4 16,4-6 0-16,-7-3 2 16,11-6 1-16,-1-7-2 15,4 1 0-15,1-10 0 16,-1 6 1-16,3 0-3 16,1-5 1-16,0 2-1 15,-1 0 0-15,1 6 0 16,-1 7 1-16,1 6 0 15,0 6 0-15,-1 7 2 16,1-4 1-16,0 7-1 16,-4 6 1-16,3 3-1 15,1 0 1-15,0 0-1 16,-1-12 1-16,1 2-1 0,3-2 0 16,7 0 0-16,8-10 0 15,6-3-1-15,7-16 1 16,1-9-1-16,3-22 0 15,-4-13 0-15,-3-12 0 16,-4-3 0-16,-6-16 0 16,-12 0 0-16,-13-3 0 15,-8 6 0-15,-3-3 1 16,-7 19 0-16,-7 16 0 16,-3 12 1-16,-5 6 1 0,1 16 2 15,-4 25 0-15,-3 13 0 16,4 15 0-16,-8 23 0 15,7 21 1-15,4 22-2 16,10 25 0-16,8-12-2 16,3 0 0-16,10-25-5 15,5-23 1-15,2-12-9 16,1-18 0-16,-1-26-3 16,5-12 1-16</inkml:trace>
  <inkml:trace contextRef="#ctx0" brushRef="#br0" timeOffset="12086.248">16870 4713 61 0,'17'-7'30'0,"26"1"-40"0,-22 3 62 16,11 3-53-16,10-3 1 16,7-3-1-16,1-4 0 15,-1 1-6-15,-6-1 1 16,-8 10-11-16,-7-9 1 16</inkml:trace>
  <inkml:trace contextRef="#ctx0" brushRef="#br0" timeOffset="12505.969">17290 4913 44 0,'14'10'22'0,"7"15"-15"15,-14-25 30-15,4 0-35 16,-1-3 0-16,8 3 0 16,3-16 1-16,4 7-4 15,3-10 0-15,-7 3 2 16,0 1 0-16,-7-1-1 16,-3 0 0-16,-1-3-1 0,-2 1 1 15,-8 5-1-15,-4 4 1 16,-7 5-1-16,-3 4 1 15,0 10-1-15,0-1 1 16,0 10 0-16,3 9 0 16,1 4 0-16,6-1 1 15,4 3 0-15,7-2 0 16,7-1-1-16,8-6 1 16,6-6-3-16,4-3 1 15,-1-7-8-15,8-9 0 0,0-19-6 16,-4 10 0-16</inkml:trace>
  <inkml:trace contextRef="#ctx0" brushRef="#br0" timeOffset="12760.779">17808 4992 40 0,'-7'3'20'0,"11"-16"-18"15,-4 1 31-15,3-4-31 16,1-9 1-16,-1 3 1 16,1-3 0-16,3 0-3 15,0 6 0-15,4-3 5 16,3 7 0-16,3-1-2 16,8-3 0-16,10-3-1 0,4 3 1 15,3-3-7-15,-6 7 1 16,-5-4-16-16,-2 3 1 15</inkml:trace>
  <inkml:trace contextRef="#ctx0" brushRef="#br0" timeOffset="13946.504">19946 4779 42 0,'-3'-4'21'0,"-1"4"-17"0,4 0 23 15,-7-6-27-15,0 3 1 0,-4 0 1 16,-6 3 1-16,-4 0-4 16,-11 3 1-16,0 6 2 15,-3 1 0-15,-1 9-1 16,5 9 1-16,2 3-2 16,1 1 1-16,4 5-1 15,6-2 0-15,7-4 0 16,4-6 0-16,7-6-1 15,4 0 1-15,10-16-1 16,7-3 1-16,0-13-1 16,7 1 0-16,-3 2-1 15,-4-2 1-15,1-10 0 16,-5 6 0-16,1 4 0 16,-4 2 1-16,0 7 0 15,0 9 0-15,-3 1 0 16,-1 8 1-16,1 10 0 15,-1 4 0 1,15 15-2-16,3-7 1 16,8-12-7-16,-5-12 0 15,1-13-6-15,-4-3 1 16</inkml:trace>
  <inkml:trace contextRef="#ctx0" brushRef="#br0" timeOffset="14726.868">20218 4750 45 0,'-7'3'22'0,"14"10"-17"15,-4-10 40-15,4-3-42 16,0 6 1-16,4-2 0 0,7 2 0 15,3 0-6-15,3 0 1 16,8-2 3-16,11-1 0 16,6-6-2-16,4-4 0 15,-7-2-5-15,7-1 0 16,-4 1-10-16,-10 3 1 16,-7-7-3-16,-15 7 1 15</inkml:trace>
  <inkml:trace contextRef="#ctx0" brushRef="#br0" timeOffset="14938.161">20239 5095 53 0,'14'10'26'0,"25"-10"-30"15,-25 0 53-15,11-3-48 16,10-1 0-16,7 1-1 15,11-3 0-15,-7 0-3 16,-7-1 1-16,0 1-9 16,-1 0 0-16,-2-10-5 15,-5 7 1-15</inkml:trace>
  <inkml:trace contextRef="#ctx0" brushRef="#br0" timeOffset="15162.56">20652 4559 58 0,'-4'38'29'0,"-24"34"-39"0,21-50 55 15,-7 15-45-15,-4 20 1 16,-7 12-5-16,1 0 1 15,-1 9-2-15,4 1 1 16,3-14-11-16,4-11 0 16</inkml:trace>
  <inkml:trace contextRef="#ctx0" brushRef="#br0" timeOffset="15629.685">21484 4650 35 0,'4'0'17'0,"6"-16"-12"0,-10 16 21 16,-3-6-22 0,-4-3 0-16,-4 9 1 0,-10 0 1 15,-11 6-8-15,-7 0 1 16,4 7 5-16,-7 2 0 16,-1 10-2-16,-2 4 1 15,-1 8-1-15,0 17 0 16,7 2-2-16,7 7 0 15,11 12-2-15,11 0 0 16,10-9-1-16,17-9 1 16,15-13 0-16,7-29 1 15,10-12 2-15,15-15 0 0,-1-16 2 16,-3-13 1-16,-7-12-2 16,-11-20 1-16,-17 8-4 15,-11-1 0-15,-14 0-14 16,-17 3 0-16</inkml:trace>
  <inkml:trace contextRef="#ctx0" brushRef="#br0" timeOffset="16258.845">23403 4609 60 0,'7'-3'30'0,"-3"13"-33"15,-8-4 48-15,-3 6-45 16,-7 7 0-16,-11 3-1 16,-3 0 1-16,-3 3 0 15,2-9 0-15,5 6-1 16,-1-3 1-16,7-4-1 16,4 1 0-16,4 3-1 15,6-4 1-15,11 1 0 16,11 3 0-16,6 3 0 15,8-6 0-15,-4-1 1 16,1-2 1-16,-8 2-1 16,-4 7 1-16,-6 7-2 15,-7-1 1-15,-12 3 0 0,-6-6 0 16,-7 7-1-16,-3-7 1 16,2 0-2-16,1-6 1 15,7-7-5-15,3-6 0 16,11-6-9-16,8-15 0 15</inkml:trace>
  <inkml:trace contextRef="#ctx0" brushRef="#br0" timeOffset="16486.266">23703 4885 46 0,'0'44'23'0,"-3"6"-19"16,3-40 36-16,-4 8-38 16,1 1 0-16,-1 3 0 15,1 3 0-15,3-9-6 16,0-7 1-16,3 1-6 16,4-1 0-16,0-12-6 15,4-6 0-15</inkml:trace>
  <inkml:trace contextRef="#ctx0" brushRef="#br0" timeOffset="16693.79">23703 4851 52 0,'14'15'26'0,"7"-11"-33"0,-10-4 48 15,3 3-41-15,4 3 0 16,3-3 0-16,0 6 0 16,0 1-5-16,0-4 0 15,-3 4-9-15,-4-10 1 16</inkml:trace>
  <inkml:trace contextRef="#ctx0" brushRef="#br0" timeOffset="17175.169">23957 5114 51 0,'7'28'25'0,"4"-28"-26"15,-4 3 40-15,-7-3-40 16,0 0 0-16,7-6 0 16,0-3 0-16,4-4 1 15,-1-2 1-15,4-1-1 16,0 0 0-16,0-3 0 15,1 7 1-15,-1 2-1 16,3-2 1-16,-6 6-1 16,-1 2 1-16,1-2 0 15,0 6 0 1,-1 6-1-16,-3-6 0 16,0 4 0-16,0 2 0 15,0-6 0-15,1 3 0 16,-1 0 0-16,-4 3 0 15,1 1 0-15,-1-1 0 16,1 0 0-16,-1 7 0 16,1-4 0-16,3-9 0 15,0 3 0-15,0 0 0 16,0 1-1-16,0-1 1 16,0 0 0-16,0 0 0 0,0 0 0 15,0 0 0-15,0 0-1 16,4 4 1-16,-4-4-4 15,4 0 1-15,3-3-5 16,0-6 0-16,3-1-6 16,5-8 0-16</inkml:trace>
  <inkml:trace contextRef="#ctx0" brushRef="#br0" timeOffset="17355.376">24518 4957 43 0,'4'41'21'0,"6"-6"-15"16,-10-23 36-16,0 13-41 16,0-12 1-16,0 6-1 15,0 3 0-15,0-7-4 0,0 1 1 16,0-4-7-16,0-2 0 16,0-20-6-16,-3-2 1 15</inkml:trace>
  <inkml:trace contextRef="#ctx0" brushRef="#br0" timeOffset="17520.124">24437 4819 43 0,'21'19'21'0,"-3"-25"-29"0,-11 6 36 0,3-3-34 16,1-10 0-16,3 1-15 15,4-7 1-15</inkml:trace>
  <inkml:trace contextRef="#ctx0" brushRef="#br0" timeOffset="17759.632">24864 4224 40 0,'14'34'20'0,"0"48"-18"16,-10-64 33-16,-1 11-33 16,1 11 0-16,-1 7 0 15,1 13 1-15,-1 12-4 16,4 3 0-16,4 13 0 0,3-3 0 16,4-10-4-1,-4-3 1-15,0-3-6 0,3-15 1 16,1-17-4-16,3-12 0 15</inkml:trace>
  <inkml:trace contextRef="#ctx0" brushRef="#br0" timeOffset="18150.344">25425 5155 43 0,'7'6'21'0,"-25"-15"-29"0,11 12 41 0,-7-3-33 16,0 0 0-16,-4 3 1 16,-3 0 0-16,0 13-1 15,-4-7 0-15,4 1-1 16,3 2 1-16,1 1-3 16,6-4 0-16,4 1-2 15,11-4 0-15,3-3-1 16,7-3 1-16,3-3 1 15,1-3 0-15,3-4 2 16,-3-2 0-16,3-1 2 16,0 0 1-16,0 7 2 15,1-3 0-15,-1 9 1 16,-4 0 1-16,5 12 0 0,-8 7 0 16,0 3 0-16,0 0 0 15,0-3-4-15,4 3 1 16,-1-6-6-16,1-7 0 15,-4-3-7-15,4-9 0 16</inkml:trace>
  <inkml:trace contextRef="#ctx0" brushRef="#br0" timeOffset="18420.433">25767 5293 38 0,'-4'9'19'0,"-3"-24"-21"0,7-1 30 0,0 0-27 16,-3-6 1-16,3 3 2 15,0-3 0-15,3-3-4 16,1 0 1-16,-1 0 3 16,4 3 1-16,4 0-1 15,3 0 1-15,4 7-2 16,3 2 1-16,7 7-2 15,7-4 0-15,4 10-6 16,4-12 0-16,-8-1-11 16,-3-5 0-16</inkml:trace>
  <inkml:trace contextRef="#ctx0" brushRef="#br0" timeOffset="18795.345">26441 3578 48 0,'3'0'24'0,"11"37"-17"0,-7-27 33 0,0 18-39 16,4 16 0-16,3 12 1 15,4 13 1-15,6 28-4 16,12 13 0-16,-1 16 2 16,-3 30 0-16,-4 14-1 15,-10 8 1-15,-8 7-2 16,-10-3 1-16,-17-12-3 15,-19-10 0-15,-10-29-13 16,-10-21 1-16,-7-19-1 16,-1-13 1-16</inkml:trace>
  <inkml:trace contextRef="#ctx0" brushRef="#br0" timeOffset="22849.169">3168 7156 49 0,'0'15'24'0,"21"4"-15"0,-21-13 25 16,11 1-32-16,-8 2 0 15,4 3 0-15,0 4 1 16,-7 6-4-16,4 6 0 15,-4 4 2-15,-4 2 1 16,4 7-2-16,-7 9 0 16,-3 3-2-16,-1 7 1 15,4-4-4-15,-7-2 0 16,0-7-8-16,3-3 0 0,1-16-3 16,6-6 1-16</inkml:trace>
  <inkml:trace contextRef="#ctx0" brushRef="#br0" timeOffset="23465.542">3041 7240 38 0,'0'0'19'0,"0"0"-16"16,0 0 34-16,0 0-33 15,7-3 0-15,-7 0 1 16,11-3 0-16,-11-1-7 0,3 1 1 16,15-6 4-16,-4-7 1 15,11 0-2-15,6-6 0 16,8 0-1-16,0 0 1 15,3 6 0-15,-10 6 0 16,3 1-1-16,-3 5 1 16,-4 4-1-16,-7 6 0 15,1 7-1-15,-15 12 0 16,-4 6-2-16,-6 0 1 16,-4 13-1-16,-11 0 1 15,4-7-1 1,-7-5 0-16,3-1 0 0,7-3 1 15,1-3-1-15,-1-7 0 0,4-5-1 16,0-4 1-16,4-3-1 16,3 0 1-16,0-3 0 15,10-3 0-15,-3 6 1 16,4-3 0-16,-1 4 2 16,1 2 0-16,0 10 1 15,6 2 0-15,-6 11 0 16,-8-4 0-16,4 3 0 15,4-3 0-15,0 0-1 16,-1 3 1-16,1 4-2 16,-1-4 1-16,8-3-5 15,0-6 1-15,-4-4-9 16,3-2 0-16,1-16-3 16,-7-3 0-16</inkml:trace>
  <inkml:trace contextRef="#ctx0" brushRef="#br0" timeOffset="23841.057">3955 7328 52 0,'3'0'26'0,"-3"-6"-39"0,0 6 52 0,-3-7-39 16,-8 4 1-16,-3 0-1 16,-11 3 0-16,-3 3 0 15,-4 7 0-15,-3-1 1 16,3 10 0-16,4 12-1 16,3 7 0-16,8 6 0 15,-1 3 0-15,15 0 0 16,6-3 1-16,8-13-1 15,6-12 1-15,12-13 0 16,-5-12 0-16,4-10 0 16,1-6 1-16,-1-9-3 15,4 0 0-15,-4-4-9 16,-7 7 0-16,-3-3-5 16,-4 2 1-16</inkml:trace>
  <inkml:trace contextRef="#ctx0" brushRef="#br0" timeOffset="24232.911">4586 7203 46 0,'18'-13'23'0,"-8"0"-26"16,-10 13 42-16,0-6-39 16,-7 3 0-16,4 0 0 15,-18 6 0-15,-4 6 0 16,0-2 1-16,-10 8-1 16,0 10 1-16,-4 7 0 15,0 2 1-15,7 10 0 16,8 0 0-16,9 0 1 15,8 3 0-15,14-6 0 16,8-4 0-16,9-5-1 16,8-13 1-16,10-7-2 15,4-9 0-15,-7-6-4 16,-4-3 1-16,1 0-8 16,-15-1 0-16,-4-2-7 15,-6 3 1-15</inkml:trace>
  <inkml:trace contextRef="#ctx0" brushRef="#br0" timeOffset="24577.151">3112 8250 56 0,'0'22'28'15,"7"-6"-20"-15,3-13 49 0,1 0-54 16,10 0 0-16,18-3 2 16,14-3 0-16,24-10-6 15,22-2 0 1,109-17 4-1,0 4 0-15,-7 3-2 16,-42 3 0-16,-11 6-5 16,-7 7 0-16,-21 3-7 15,-21 2 0-15,-11 4-11 16,-24-3 1-16</inkml:trace>
  <inkml:trace contextRef="#ctx0" brushRef="#br0" timeOffset="25194.5">6470 7265 44 0,'11'35'22'0,"3"6"-16"0,-11-32 28 15,-3 10-32-15,0 9 1 16,-3 6-1-16,-8 17 1 15,0 5-5-15,-3 1 1 0,0 2 1 16,4 1 1 0,-8-10-8-16,7-13 0 0,1-8-8 15,-1-10 1-15</inkml:trace>
  <inkml:trace contextRef="#ctx0" brushRef="#br0" timeOffset="25701.583">6177 7413 46 0,'4'12'23'0,"6"-21"-20"16,-3 6 38-16,4-4-40 15,7 1 0-15,6-3 2 16,1-10 0-16,10-3-3 0,11-6 0 15,11 3 2-15,2-4 1 16,1-2 0-16,-3 6 1 16,-4 3-1-16,-11 9 0 15,-3 13-1-15,-14 7 0 16,-8 5-2-16,-6 10 1 16,-11 6-3-16,-11 1 0 15,-6 11-1-15,-5 1 0 16,-6 3-1-16,4-6 1 15,-12-7 0-15,5-6 0 16,6-3-1-16,7-9 1 0,-3-4 0 16,10-6 1-16,4 0 1 15,7-3 0-15,7 0 1 16,8 0 1-16,2 0 1 16,4 3 1-16,1 4-1 15,-1 2 1-15,0 4-1 16,4 12 0-16,-11 3-1 15,0 0 0-15,0 4-2 16,4-1 1-16,-1 3-5 16,8-8 1-16,0-8-5 15,-1-8 0-15,4-4-6 16,-3-9 0-16</inkml:trace>
  <inkml:trace contextRef="#ctx0" brushRef="#br0" timeOffset="26333.206">7147 7635 54 0,'4'7'27'0,"-11"-11"-36"0,3 8 50 15,-3-1-41-15,-3 0 1 16,-8 3 0-16,-3 0 0 16,0 4-1-16,-1 5 0 15,5 1 1-15,-4-3 0 16,7 2-1-16,3 4 0 15,0-3-2-15,8 0 1 16,-4-4-2-16,14-6 0 16,0-3-1-16,11-3 1 0,-1-6 0 15,8 0 0-15,0 0 1 16,-4-4 0-16,0 1 1 16,4-7 0-16,-8-3 0 15,1 7 0-15,0-1 0 16,-1 4 1-16,1 3 1 15,3 2 1-15,-7 11 0 16,4 8 1-16,-1-2-1 16,-6-1 1-16,3 4-1 15,0-6 0-15,7-4-1 16,-3-3 0-16,3-3-1 16,4-13 0-16,7-18-1 15,3-3 1-15,4-7-1 16,3-12 1-16,-3-7-1 15,-7-9 1-15,-8-6 0 16,-6-1 0-16,-4 4 0 0,-14 0 0 16,-7 3 0-16,0 13 1 15,-7 12 0-15,-4 9 1 16,4 20 0-16,-14 12 1 16,7 9 0-16,-1 16 0 15,5 15 0-15,6 17 0 16,-6 15-1-1,6 18 0-15,7 11-1 0,1 2 1 16,10-9-3-16,11-19 1 0,-8-15-5 16,4-20 0-16,0-15-7 15,-3-12 0-15,0-20-5 16,-18-6 1-16</inkml:trace>
  <inkml:trace contextRef="#ctx0" brushRef="#br0" timeOffset="26545.985">7366 7494 59 0,'18'10'29'0,"10"-7"-34"16,-18-3 58-16,5 3-53 16,2-6 1-16,4 0 1 15,4 3 0-15,3 3-4 16,4 0 1-16,3 3-3 15,1 0 0-15,-5-2-6 16,-2-1 0-16,-1 0-8 0,4-3 0 16</inkml:trace>
  <inkml:trace contextRef="#ctx0" brushRef="#br0" timeOffset="26693.566">7874 7623 45 0,'0'19'22'0,"4"15"-21"0,-4-25 35 15,0 4-36-15,0 3 0 16,3-7 0-16,-3 0 0 16,0 4-4-16,0-7 0 0,0-3-9 15,0-9 1-15</inkml:trace>
  <inkml:trace contextRef="#ctx0" brushRef="#br0" timeOffset="27128.918">7881 7532 48 0,'11'19'24'0,"10"6"-27"15,-14-19 39-15,3-3-36 16,1 0 0-16,7 0-2 16,-8-3 0-16,4 0-1 15,0-9 1-15,8 3-3 16,-8-4 0-16,7-2-2 15,4 2 1-15,3-2-1 16,4-1 1-16,-8 1 4 16,1 2 0-16,-11-2 2 0,4 2 0 15,-4 4 4-15,0 0 1 16,-11 6-1-16,-3 0 1 16,0 3-2-16,-3 3 0 15,-15 4-2-15,4-1 1 16,-3 4-3-16,-5 5 1 15,8 4-1-15,0 3 1 16,4-3-1-16,-1 0 1 16,11 0-1-16,0-6 1 0,11-10 0 15,3-3 1-15,3-6-1 16,1-6 0-16,-4-1-1 16,0-2 0-16,-3-4-7 15,-4-3 0-15,7-3-2 16,-11 4 0-16</inkml:trace>
  <inkml:trace contextRef="#ctx0" brushRef="#br0" timeOffset="27565.423">9507 7002 41 0,'-24'47'20'0,"6"12"-18"0,15-40 41 0,-5 10-41 15,-2 5 0-15,-1 7 1 16,1 9 0-16,-1 10-5 15,-3 5 1-15,3 17-1 16,4-13 0 0,0-6-12-1,7-19 0-15</inkml:trace>
  <inkml:trace contextRef="#ctx0" brushRef="#br0" timeOffset="27970.708">9179 7676 44 0,'18'25'22'0,"21"3"-15"0,-25-21 30 16,11 2-35-16,3-3 0 15,7 1 1-15,4-1 0 16,10-3-4-16,-3-3 1 15,-4-6 2-15,-3-7 0 16,4-9-2-16,-5 0 1 16,-2 0-1-16,-5 0 0 15,-9 4-1-15,-5 2 0 16,-6 3-1-16,-11 1 1 0,-4 2-2 16,-3 4 1-16,-3 6-1 15,-1 6 0-15,4 1-1 16,-7 8 1-16,3 4 0 15,4 6 1-15,0-3 1 16,0 0 0-16,4 3 1 16,6 0 0-16,1-6-2 15,3-3 0-15,10-7-5 16,15-6 0-16,10-9-5 16,11-10 0-16</inkml:trace>
  <inkml:trace contextRef="#ctx0" brushRef="#br0" timeOffset="28601.305">10227 7406 39 0,'-7'-6'19'0,"3"31"-21"0,-3-15 34 15,-7 5-31 1,-3 1 0-16,-8 3 0 0,-3 0 1 16,0-4-3-16,-1 1 1 15,1 0-1-15,3-4 1 16,8 4-1-16,3 0 0 15,7-4 0-15,7 1 0 16,14-4 1-16,0 0 0 16,14-2 3-16,7-1 0 15,1-3-1-15,-8 0 1 16,0-3-1-16,-10 7 1 16,-4-1-2-16,-4 6 0 0,-6 4-3 15,-1 3 1-15,-6 6-2 31,-4-3 0-31,-4 0-1 0,-3-3 0 0,0-4 1 16,3-2 0-16,4-4 0 16,4-2 1-16,6-4 0 15,8-6 1-15,3-7 0 16,0-2 1-16,7-4-1 16,11-9 1-16,7-7 0 15,7-11 0-15,0-4 0 16,10-13 1-16,1 0 1 15,2-9 0-15,-6-3 0 16,-3 0 0-16,-8 0 0 16,-3 0 0-16,0 0 0 15,-8 9 0-15,-6 13-2 16,-11 6 1-16,-7 6-1 16,-10 10 1-16,-4 12-1 15,-4 4 0-15,-3 15 0 16,-7 16 0-16,-4 9 0 0,1 10 0 15,-1 18 0-15,0 10 0 16,4 12 0-16,10 7 0 16,8 3 0-16,10 6 0 15,7-16-2-15,0-21 0 16,0-10-6-16,0-19 0 16,-3-22-4-16,-11-6 1 15</inkml:trace>
  <inkml:trace contextRef="#ctx0" brushRef="#br0" timeOffset="28810.085">10365 7394 62 0,'10'28'31'0,"18"3"-38"15,-10-27 66-15,3 5-58 16,15-6 1-16,13-6-1 15,4-10 1-15,7-5-5 16,10 2 1-16,-3 0-4 16,-14 1 0-16,-7 2-13 15,-4 4 0-15</inkml:trace>
  <inkml:trace contextRef="#ctx0" brushRef="#br0" timeOffset="30266.62">12534 6704 47 0,'-3'3'23'0,"10"-3"-15"0,-7 0 29 16,0 0-36-16,-4 3 0 15,1 0 1-15,-4 4 0 16,-4 2-3-16,-7 4 1 0,1 5 1 15,-4-2 1-15,-11 12-1 16,-10 10 1-16,-1 15 0 16,1 16 0-16,0 13 0 15,3 9 0 1,3 12 0-16,15 16 1 0,11 4-2 16,10-20 1-16,14-6-2 15,10-9 1-15,12-16-6 16,3-15 1-1,3-20-14-15,0-18 0 0</inkml:trace>
  <inkml:trace contextRef="#ctx0" brushRef="#br0" timeOffset="31722.76">12823 7504 42 0,'0'18'21'0,"8"-18"-11"0,-5 4 22 15,1 2-29-15,-4 3 0 16,0 4-1-16,0 2 1 16,0 4-5-16,-4-3 1 0,4 3-1 15,-3-4 1-15,3-5-11 16,0-4 0-16,0-6-2 16,0-12 1-16</inkml:trace>
  <inkml:trace contextRef="#ctx0" brushRef="#br0" timeOffset="31932.653">12679 7381 40 0,'0'-6'20'0,"0"9"-20"16,0 0 35-16,0-3-33 15,0 0 1-15,0 0-3 16,7 0 0-16,3 0-7 16,5 0 1-16,6-6-6 0,0 0 1 15</inkml:trace>
  <inkml:trace contextRef="#ctx0" brushRef="#br0" timeOffset="32562.447">13039 7491 28 0,'3'31'14'0,"18"-18"-14"15,-14-10 18-15,-3 0-18 16,-1 3 0-16,5-6 0 15,-5 4 0-15,-3-4 1 16,0 3 0-16,4 0 0 16,-4-3 1-16,3-6 0 15,4-4 0-15,-3 4 0 16,3-3 0-16,3-4-1 16,4-3 1-16,1 7-1 15,-1-4 1-15,0 7-1 16,0 0 1-16,-4 9 0 0,5 6 0 15,-1 4 0 1,0-1 1-16,3 1 0 16,1 0 1-16,3-4-1 0,0-6 0 15,8-3-1-15,2-9 1 16,-2-10-1-16,6-9 0 16,0-4-2-16,-3-12 0 15,0-3-1-15,-8-15 0 16,-6-7 0-16,-4-13 1 15,-3 1-1-15,-11 2 0 16,-4 7-1-16,-3 6 1 16,-3 7-2-16,-5 12 1 15,5 15 0-15,3 20 0 16,-4 5 0-16,1 17 1 0,-4 18 2 16,-1 13 1-16,5 15 0 15,6 32 1-15,4 9-1 16,4 4 1-16,3 5-2 15,3-15 1-15,5-12-6 16,-1-23 0-16,0-22-8 16,0-18 1-16,-4-22-3 15,-2-7 1-15</inkml:trace>
  <inkml:trace contextRef="#ctx0" brushRef="#br0" timeOffset="32774.689">13328 7366 45 0,'0'15'22'0,"25"-15"-24"0,-15 0 44 16,4 0-41-16,8 0 1 15,9-3-5-15,-3-3 1 16,4 0-4-16,7-1 0 15,0 1-7-15,3-3 0 16</inkml:trace>
  <inkml:trace contextRef="#ctx0" brushRef="#br0" timeOffset="33118.364">13751 7410 57 0,'25'15'28'0,"10"-18"-34"0,-21 0 52 0,4-6-47 16,0 2 1-16,-1-2-1 15,1-7 0-15,-4-3 1 16,0 1 0-16,-7-1-1 16,-7 3 1-16,0 3-2 15,-3 4 1-15,-1 3 0 16,-6 6 0-16,3 6-2 15,-1 7 0-15,1 2 1 16,0-2 1-16,4 3-1 16,-1 2 1-16,4 4 0 15,4 0 1-15,6 3 1 16,5 0 1-16,6-6-5 0,0-6 1 16,0-1-7-16,4-5 0 15,-1-11-4-15,1-5 0 16</inkml:trace>
  <inkml:trace contextRef="#ctx0" brushRef="#br0" timeOffset="33419.464">14168 7526 44 0,'-4'6'22'0,"1"-12"-28"0,3 6 41 0,0-7-32 16,-4-2 1-16,0-4 1 16,1-9 0-16,-1 4-7 15,1-1 1-15,-1 0 4 16,1 0 0-16,3 3-1 16,3 1 0-16,4 2 0 15,4 4 0-15,7-1-1 16,3 4 0-16,3 0-3 15,1 3 1-15,3 0-7 16,-3 3 0-16,3-4-8 16,-3-2 0-16</inkml:trace>
  <inkml:trace contextRef="#ctx0" brushRef="#br0" timeOffset="33674.654">14432 7275 47 0,'7'47'23'0,"14"-7"-16"0,-14-36 37 16,0 8-42-16,4 4 0 15,0 3 1-15,3-4 0 0,0 7-4 16,4-6 0 0,-4-4 2-16,0 1 1 0,-4-7-2 15,1-6 0-15,3-3-1 16,0-9 1-16,0-1-3 15,0-6 1-15,4 0-8 16,0 1 0-16,6-7-6 16,1 3 0-16</inkml:trace>
  <inkml:trace contextRef="#ctx0" brushRef="#br0" timeOffset="34200.089">14908 7359 45 0,'4'10'22'0,"-1"-7"-28"16,-3-3 36-16,-3 0-31 15,-1 0 1-15,-3 0-1 16,0 0 1-16,0 0-1 16,0 0 1-16,0 0-1 0,4 3 0 15,-1 3-1-15,4 1 1 16,4-1-1-16,3 0 1 15,0 0 0-15,3 1 0 16,1-1 0-16,-1-3 1 16,5 3 0-16,-1-3 0 15,0 4 0-15,0-7 0 16,0-3 0-16,4-4 0 16,3-2-1-16,0 0 1 0,4-4 0 15,-1-9 0-15,1-6 1 16,-4-4 0-16,0-18-1 15,-6-3 1-15,-1-10-1 16,-4-12 1-16,-3 3-1 16,-7 0 0-16,0 3 0 15,-3-7 0-15,-4 11 0 16,-4 11 0-16,1 10 1 16,-5 16 0-16,1 19 0 15,0 18 1-15,0 13-1 16,3 22 0-16,4 12 0 15,7 20 0-15,11 18-1 16,7 3 0-16,-1-6-2 16,4 0 1-16,8-16-4 15,-1-9 1-15,4-13-7 16,-1-18 0-16</inkml:trace>
  <inkml:trace contextRef="#ctx0" brushRef="#br0" timeOffset="34424.785">15688 7472 58 0,'11'57'29'0,"3"-4"-43"0,-11-34 57 15,1 3-44-15,-4 6 0 0,-4 0-9 16,-3 0 1-16,-3-6 0 16,-4 0 0-16</inkml:trace>
  <inkml:trace contextRef="#ctx0" brushRef="#br0" timeOffset="37231.923">19576 7347 44 0,'-7'19'22'0,"0"-13"-22"16,7-6 34-16,-8 0-32 16,-2 0 0-16,-4 6 0 15,-7-6 0-15,-1 3-3 16,1 4 0-16,-3 2 3 15,2 0 0-15,5 7-1 16,-1 0 0-16,8 9 0 16,3-3 0-16,3 0-1 15,8-3 0-15,3-4-1 16,3-2 0-16,4-7-2 16,0-6 1-16,0-6-2 15,4-4 1-15,-4-2-1 16,0-4 1-16,-3-3 0 15,0 4 0-15,-1 5 1 0,1 1 1 16,-1 3 0-16,1 6 1 16,-1 6 1-16,-3 0 0 15,1 3 2-15,-1 4 0 16,0 0 0-16,0-1 1 16,3-2-1-16,8-1 1 15,3-6-2-15,7 0 1 16,8-9-2-16,2-7 0 15,8-15-1-15,4 0 0 0,3-19-1 16,-4-6 1-16,-3-23 0 16,-7-5 1-16,-8-7-1 15,-6-3 1-15,-7 6-1 16,-8-2 1-16,-3 5-1 16,-3 19 1-16,-8 13-1 15,-6 16 0-15,-8 15 1 16,-3 19 0-16,-7 12 0 15,-4 23 0-15,0 9 0 16,4 19 1-16,-4 24-1 16,11 14 0-16,7-1-2 15,10 4 1-15,8-20-5 16,7-15 1-16,-1-22-8 16,1-25 1-16,3-25-5 15,-7-6 1-15</inkml:trace>
  <inkml:trace contextRef="#ctx0" brushRef="#br0" timeOffset="37427.984">19576 7033 52 0,'3'16'26'0,"36"15"-22"0,-18-28 51 16,14-9-56-16,8 0 1 15,13-4-5-15,8-2 0 16,-1-1-4-16,-3 1 1 0,-7-4-9 16,0 0 0-16</inkml:trace>
  <inkml:trace contextRef="#ctx0" brushRef="#br0" timeOffset="37982.502">20697 7422 55 0,'8'9'27'0,"30"7"-30"0,-20-16 49 16,7 0-46-16,3-9 1 15,0-1-1-15,0 4 1 16,1-3-2-16,-5-4 1 16,1-3-1-16,-7-2 1 0,-4-4-1 15,-4 0 0-15,-6 0-1 16,-8 3 1-16,-3 6-1 16,-3 1 1-16,-4 6-1 15,-1 9 1-15,-6 6-1 16,0 10 0-16,0 3 1 15,3-3 0-15,8 6 1 16,-4 0 0-16,7 6 0 16,7-3 1-16,7 7-1 15,3-7 1-15,8-3-3 16,3-6 1-16,4-3-6 16,6-10 1-16,-2-6-8 15,-1-6 1-15</inkml:trace>
  <inkml:trace contextRef="#ctx0" brushRef="#br0" timeOffset="38312.468">21198 7394 30 0,'7'0'15'0,"-3"9"-2"0,-4-9 19 15,0 7-28-15,0 2 0 16,0 0 1-16,0 1 0 16,0-1-8-16,0-6 1 15,0 4 4-15,0-7 0 16,0 0-2-16,0-7 0 15,0 1 0-15,4-7 0 16,3 4 1-16,0 0 0 0,0-4-1 16,0 1 1-16,3 2-1 15,1 4 1-15,3 3-1 16,0 6 1-16,0 0-1 16,4 6 1-16,0 13 0 15,-4 3 0-15,0 7-1 16,3-4 0-16,1-3-1 15,-4-3 1 1,4 0-3-16,3-6 0 0,-3-4-6 16,3-5 1-16,0-11-6 15,0-5 0-15</inkml:trace>
  <inkml:trace contextRef="#ctx0" brushRef="#br0" timeOffset="38943.943">21960 6695 42 0,'0'6'21'0,"4"19"-19"16,-1-19 37-16,1 7-37 15,-4 2 0-15,-4 1 0 16,4 12 1-16,-3 10-4 16,3 6 1-16,0 12 2 15,3 4 0-15,1 3-1 16,3-1 0-16,0-8 0 16,-3-14 0-16,-1-5-1 15,1-7 1-15,-1-9-1 16,-3-7 0-16,-3-5-1 15,-1-7 1-15,-6-3-1 16,-1-4 0-16,-7 1 0 16,-6 0 1-16,-1-1 0 15,4 7 0-15,3 4 0 0,1 2 0 16,-1 6 0-16,4 1 1 16,0 3 0-16,3-1 0 15,1 10 0-15,6 4 0 16,4-4 0-16,4 6 0 15,10-6-1-15,3-3 1 16,11-3-4-16,11-7 0 16,0-2-8-16,7-7 0 15,-4-9-5-15,1-4 1 0</inkml:trace>
  <inkml:trace contextRef="#ctx0" brushRef="#br0" timeOffset="39378.751">22264 7547 48 0,'7'38'24'0,"-4"41"-25"15,1-61 44-15,-4 11-41 16,0 11 0-16,0-2-1 15,0-7 1-15,0-6-4 16,0-6 1-16,0-9 1 16,0-10 1-16,3-16-2 15,1-9 0-15,-4-7 0 0,0-11 0 16,-4-11-2-16,4 1 1 16,0-3-1-16,0 8 0 15,4 1 0-15,7 7 0 16,-1 5 1-16,-3 13 0 15,11 10 3 1,7 12 0-16,-1 3 1 0,4 6 1 16,-6 10 0-16,-1 6 0 15,-11-3-2-15,-3 0 1 16,-10 3-2-16,-4 0 0 16,-4 0-3-16,-6-3 1 0,3-6-6 15,-1-7 0-15,8-9-5 16,0-3 0-16</inkml:trace>
  <inkml:trace contextRef="#ctx0" brushRef="#br0" timeOffset="39678.207">22782 7457 43 0,'11'15'21'0,"-7"-15"-24"15,-4 0 36-15,-4 3-33 16,-7 0 1-16,1 1 2 16,-8 5 1-16,1 4-4 15,-1 2 0-15,0 7 2 16,1 0 1-16,3 6-1 0,3 1 1 16,0-1-2-16,8-6 0 15,3-3-1-15,7-4 0 16,3-8-1-16,5-4 1 15,2-10-4-15,1-2 1 16,-1-7-6-16,1 1 0 16,0-7-6-16,-4 0 1 15</inkml:trace>
  <inkml:trace contextRef="#ctx0" brushRef="#br0" timeOffset="39876.949">22892 7588 45 0,'3'25'22'0,"4"7"-27"15,-7-23 40-15,4-3-35 16,-4 4 0-16,0-4-2 16,0-3 0-16,0-3-3 15,0-3 0-15,-4-3-7 16,1-7 0-16</inkml:trace>
  <inkml:trace contextRef="#ctx0" brushRef="#br0" timeOffset="40880.562">22885 7428 26 0,'3'7'13'0,"-3"-4"-9"0,0-3 15 16,0 0-18-16,0 0 1 15,7-7 0-15,4 1 1 16,-1 3-4-16,5 3 0 16,2 3 0-16,-3 0 0 15,0 4-4-15,1 5 1 16,-1-2-2-16,0-1 1 16,-4 0-1-16,4-2 1 0,1 2 3 15,-1-3 0-15,0-3 3 16,-4 1 1-16,1-1 0 15,0 0 1-15,-1 3 0 16,1 0 0-16,-1 4-2 16,1 2 0-16,-1 7-1 15,5 0 1-15,-1 0-1 16,0 0 1-16,0-1 1 16,7-5 1-16,4-10 0 15,-1-3 0-15,1-3 0 16,0-10 1-16,3-2-1 15,4-17 1 1,3-5-2-16,11-10 0 0,-7-16-1 16,-4-19 0-16,-7 1-1 15,-10-13 1-15,-8 3-1 16,-6-3 1-16,-11 6 0 16,-7 3 1-16,-11 16-1 15,-3 7 0-15,3 15 1 0,4 15 0 16,-4 23 0-16,1 18 1 31,-22 67-3-31,14 18 0 16,14 19 0-16,11-1 1 15,4 1-2-15,3-12 1 16,3-23-4-16,1-18 1 16,-1-16-2-16,1-19 1 0,-1-13-1 15,-3-21 0-15,-3-4-1 16,-1 4 1-16,-6-10-1 15,-4-6 1-15,0 0 1 16,0 0 0-16,3 6 2 16,4 6 0-16,0 7 3 15,7 6 1-15,7 3 3 16,3 3 0-16,8 4 3 16,7-1 1-16,-4 1 0 15,18-4 0-15,17-3-2 16,1-3 0-16,3 0-2 15,0 0 1-15,-4-3-3 16,-7 3 1-16,-6 0-3 16,-11 0 0-16,-8 3-2 15,-13 3 1-15,-8 4-1 16,-10-4 0-16,-7 0-3 16,-3-3 1-16,-5 4-1 15,5-1 1-15,-1 7 0 0,4-1 1 16,7 1-1-16,3 2 1 15,8 7 2-15,3-3 1 16,4 3 1-16,-1 0 0 16,1 0 0-16,-4 6 1 15,0 0-2-15,-7 1 1 16,-7-1-2-16,-4-6 0 16,-3-3-1-16,-4-4 0 15,1-5-4-15,-4-4 1 16,3-9-9-16,4-10 1 0</inkml:trace>
  <inkml:trace contextRef="#ctx0" brushRef="#br0" timeOffset="41271.457">24250 6224 54 0,'7'6'27'0,"14"23"-27"0,-10-14 47 16,6 20-45-16,15 21 0 15,7 16 3-15,0 10 0 16,7 28-7-16,10 18 1 16,1 17 3-16,-8 21 0 15,-10 16-4-15,-15-7 1 16,-24-2-8-16,-17-10 0 0,-15-35-9 15,-17-24 0 1</inkml:trace>
  <inkml:trace contextRef="#ctx0" brushRef="#br0" timeOffset="45309.566">16672 7231 44 0,'0'3'22'0,"7"3"-9"16,-7-3 22-16,4 0-33 16,-1 7 1-16,1 2 0 15,-4 4 1-15,0 3-5 16,-4 0 0-16,1 6 2 15,-1 6 1-15,1 1-3 16,-1-4 1-16,1 0-7 16,3-9 1-16,3-7-10 15,4-18 0-15</inkml:trace>
  <inkml:trace contextRef="#ctx0" brushRef="#br0" timeOffset="45550.205">16598 7140 45 0,'4'0'22'0,"-1"-6"-18"0,-3 6 32 16,4-7-34-16,-1 1 0 0,-3 6 0 15,4-6 1-15,3-1-4 16,3 4 0-16,5 0-1 15,2 0 0-15,1 3-11 16,3 0 0-16,-3-6-1 16,-4 3 0-16</inkml:trace>
  <inkml:trace contextRef="#ctx0" brushRef="#br0" timeOffset="45909.044">16835 7353 41 0,'-4'44'20'0,"4"9"-23"16,0-43 39-16,0-1-34 15,0 0 1-15,0-2-1 16,0-4 1-16,7-3-5 16,-3-10 0-16,3 1 2 15,0-3 0-15,3-7-2 0,1 6 0 16,3-2-2-16,0-1 1 15,4 0 0-15,6 4 1 16,-2-1 0-16,-1 4 0 16,-4 2 2-16,1 7 0 15,-4 4 2-15,0 2 1 16,-3 0 0-16,-1 7 1 16,-2 5-1-16,2 1 1 0,-3 3-2 15,0 0 0-15,0-3-2 16,0-3 1-16,0-4-6 15,0-2 1-15,4-7-9 16,3-10 0-16</inkml:trace>
  <inkml:trace contextRef="#ctx0" brushRef="#br0" timeOffset="46194.381">17371 7174 37 0,'3'25'18'0,"-3"-28"-15"16,0 3 26-16,-3 0-27 15,-1 3 1-15,-3 1 2 16,0-1 1-16,-3 0-7 16,-1 3 0-16,-3 3 5 0,0 7 0 15,3 6-2-15,1 3 1 16,-1 0-2-16,4 4 0 15,3-1-1-15,8-3 1 16,7 0-4-16,3-6 1 16,3 0-6-16,4-13 1 15,8-3-8-15,-1-16 1 16</inkml:trace>
  <inkml:trace contextRef="#ctx0" brushRef="#br0" timeOffset="46435.829">17621 7284 35 0,'-3'0'17'0,"-4"-6"-13"16,3 3 25-16,-3 3-27 15,-7 0 0-15,-4 3 3 16,1 0 0-16,-1 3-6 16,-3 4 1-16,3 2 3 15,4 1 0-15,0-1-1 16,3-2 0-16,4 5-3 15,7 1 0-15,4-7-2 16,3-5 1-16,7-4-4 16,4-4 0-16,3-2-8 15,0-10 1-15</inkml:trace>
  <inkml:trace contextRef="#ctx0" brushRef="#br0" timeOffset="46840.551">17695 7284 44 0,'4'31'22'0,"-1"1"-25"0,-3-26 36 16,0-3-33-16,0 0 1 15,0 4-2-15,-3-4 1 0,-1-3-1 16,1 3 1-16,3-3 0 15,0-3 0-15,0-7-1 16,0 1 1-16,3-4 0 16,1-2 0-16,3-1 1 15,4 0 0-15,-1 4 0 16,1-1 0-16,3 1 0 16,0 2 0-16,0 4 0 15,0 6 0-15,0 3-1 16,0 7 1-16,-3 2-1 15,0 4 1-15,-1 3-1 16,1-1 0-16,-1-2-2 16,1 0 1-16,-1-1-6 15,-3-5 1-15,1-1-7 16,2-6 0 0</inkml:trace>
  <inkml:trace contextRef="#ctx0" brushRef="#br0" timeOffset="47141.122">18112 7262 37 0,'0'13'18'0,"-4"-10"-17"0,1-3 28 15,-4 0-28-15,-1 3 1 0,-2 0 1 16,-4 3 0-16,0 4-2 15,0 2 0-15,-1 1 2 16,1 3 1-16,0 2-1 16,4 4 1-16,3 3-2 15,7-3 1-15,0 7-2 16,7-11 0-16,3 1-2 16,8-3 1-16,-1-7-5 15,8-9 1-15,0-6-9 16,0-10 0-16,-1-9-2 15,4-3 1-15</inkml:trace>
  <inkml:trace contextRef="#ctx0" brushRef="#br0" timeOffset="47396.806">18217 6764 55 0,'0'31'27'0,"-7"7"-36"0,7-23 57 16,0 10-48-16,0-6 0 15,0 25 0-15,0-10 0 16,4 26-1-16,-1 9 1 16,5-6-1-16,2-7 0 15,-3-2-5-15,4-11 1 16,-1-11-9-16,4-10 0 0,1-16-1 15,-1-6 0-15</inkml:trace>
  <inkml:trace contextRef="#ctx0" brushRef="#br0" timeOffset="47637.047">18411 7253 41 0,'8'9'20'0,"2"7"-23"15,-3-13 41-15,-3 6-36 16,-4 4 0-16,0-1 0 15,0 1 1-15,0-4-5 16,0-2 0-16,-4 5 3 16,-3-2 0-16,4 2-1 15,3-2 0-15,0-1 0 16,0-3 0-16,3 1-1 16,8-7 1-16,-4-4-4 15,3-2 1-15,-3 0-5 16,0 0 1-16,4-4-6 15,0-6 1-15</inkml:trace>
  <inkml:trace contextRef="#ctx0" brushRef="#br0" timeOffset="47981.916">18644 7218 41 0,'0'10'20'0,"-7"-14"-21"0,0 4 36 0,0 4-35 15,-3-1 0-15,-1 0 0 16,0 0 1-16,1 3 0 16,-1 1 0-16,4-1-1 15,-3 0 1-15,3 4-2 16,3-1 1-16,4 3-1 15,0 1 1-15,7 0-2 16,0-1 1-16,0-2 0 16,0-1 0-16,-3 3 0 15,-4 4 1-15,0 0-2 16,-4-4 1-16,1 1-7 16,-1-4 1-16,1 1-4 15,3-10 0-15</inkml:trace>
  <inkml:trace contextRef="#ctx0" brushRef="#br0" timeOffset="48178.963">18694 7334 35 0,'3'38'17'0,"1"-26"-17"0,-1-5 30 16,-3 2-30-16,0 4 1 15,4-1-1-15,-1-2 1 0,-3-1-6 16,0-9 1-16,0 0-6 16,4-16 0-16</inkml:trace>
  <inkml:trace contextRef="#ctx0" brushRef="#br0" timeOffset="48747.98">18715 7265 21 0,'10'16'10'0,"5"0"-4"15,-8-13 9-15,0 3-15 16,0 0 0-16,3 4 1 16,1 2 0-16,-4-5-1 15,0 2 0-15,0 3 1 16,0 1 1-16,0 3 0 15,0-4 0-15,0 4 1 16,0-7 0-16,0 1-1 16,0 2 1-16,4-9-1 0,0-6 0 15,-1-3-1-15,1-3 0 16,-1-1-2-16,1-2 1 16,0 2 0-16,3 4 0 15,-4 0 1-15,1 6 0 16,-1 0 1-16,-3-3 0 15,4 3 0-15,0-4 0 16,-1 1 0-16,-3-3 1 0,0-3 0 16,0-1 0-16,-3 1-2 15,3-1 1-15,-4 1-1 16,1 0 1-16,0-1-2 16,-4 4 1-16,0 0-1 15,0 2 0-15,-4 4 0 16,4 7 0-16,0-1 0 15,0 7 0-15,-4-4 0 16,4 4 1-16,-3 2-1 16,3 1 1-16,-4 3 0 15,4 0 0-15,4-4-1 16,3-2 1-16,4 2-4 16,-1-8 0-16,-3-7-9 15,4-3 0-15,-1-10-2 16,5-6 1-16</inkml:trace>
  <inkml:trace contextRef="#ctx0" brushRef="#br0" timeOffset="48972.817">19216 7381 63 0,'-7'7'31'0,"7"11"-44"0,3-14 67 0,1 2-54 15,-1-3 0-15,4 3-19 16,0-3 1-16,1-12 10 16,2 0 1-16</inkml:trace>
  <inkml:trace contextRef="#ctx0" brushRef="#br0" timeOffset="51345.118">6974 8912 45 0,'15'-4'22'0,"-1"-2"-10"0,-4 3 23 0,-6 3-33 15,3 0 1-15,-4 3 0 16,1 0 1-16,3 7-6 15,-7 2 1-15,0 10 3 16,3 0 0-16,-6 3-3 16,3 3 1-16,-4 7-3 15,1-4 1-15,3-2-8 16,3-1 0-16,1-9-6 16,3-4 1-16</inkml:trace>
  <inkml:trace contextRef="#ctx0" brushRef="#br0" timeOffset="51854.36">7426 8833 45 0,'7'-9'22'0,"-7"-29"-22"0,0 26 38 16,-3-1-38-16,-5-3 1 16,-2 1 0-16,-11-1 0 15,-4 3-2-15,-7 1 1 0,-7 3 1 16,-10 2 0-16,-4 7-1 15,-3 3 1-15,6 7-1 16,1 12 0-16,-4 15-4 16,4 1 0-16,-1 6-1 15,11 3 0-15,8 6-1 16,10 13 1-16,10 6-2 16,22 10 1-16,6-10 2 15,8 0 1-15,14-12 0 16,28-13 0-16,-4-13 1 15,15-18 1-15,-1-16 3 16,-6-6 1-16,-11-29 2 16,-11-3 0-16,-6-9 0 15,-12-9 1-15,-9-4-4 16,-8-2 1-16,-11 5-10 16,-6-2 0-16,-15-1-4 15,-3 13 0-15</inkml:trace>
  <inkml:trace contextRef="#ctx0" brushRef="#br0" timeOffset="52652.298">6911 10232 42 0,'-4'25'21'0,"8"-16"-19"0,-4-9 41 15,0 0-40-15,3 0 1 0,5 0 1 16,-1 6 1-16,7 1-7 16,-4-4 0-16,11 3 6 15,11 0 0-15,3-2-2 16,1 2 0-16,-1 0-1 16,-7 0 1-16,-3 1-2 15,-4 2 0-15,-3-3-2 16,-4 7 0-16,-11 3-1 15,-3 2 0-15,-7 4-1 16,-3 7 1-16,-1-4 0 16,1-3 0-16,-12 0 1 15,1 3 0-15,4 0 0 16,-1 0 1-16,4 0 1 16,3-3 0-16,8-3-1 15,3-4 0-15,10-2-3 0,8-4 0 16,3-6-7-16,4-3 0 15,7-12-7-15,-11-1 1 16</inkml:trace>
  <inkml:trace contextRef="#ctx0" brushRef="#br0" timeOffset="53205.776">7479 10417 41 0,'32'-35'20'0,"10"-21"-19"15,-31 34 33-15,-4-3-33 16,3 3 1-16,-10-6 0 16,-10-4 1-16,-12-2-4 15,-2 2 1-15,-19 4 2 16,-13 9 0-16,-11 7-2 0,-7 6 1 15,-4 9-3-15,8 12 1 16,-4 7-2-16,0 3 1 16,3 13-3-16,7 9 0 15,8 13 0-15,14 12 1 16,13 12 1-16,15 7 1 16,18 3 0-16,24-3 1 15,11-6 4-15,3-22 0 16,25-19 1-16,11-26 1 15,14-21-1-15,-4-25 1 16,-4-13-4-16,1-9 1 0,-14-6-12 16,-11-13 0-16,-22 6-4 15,-16 7 1-15</inkml:trace>
  <inkml:trace contextRef="#ctx0" brushRef="#br0" timeOffset="53987.371">6862 11693 46 0,'-8'22'23'0,"1"-13"-22"0,7-5 45 0,0-1-43 15,0 0 1-15,7 0 3 16,-7 0 1-16,11-3-9 16,0 0 0-16,6 0 6 15,15 3 1-15,0 0-3 16,7 4 1-16,-4 2-3 15,-3 0 1-15,-11 1-2 16,0-1 1-16,-3 1-2 16,-8-1 0-16,-6 0 0 15,-1-2 0-15,-6-4-2 16,-1 6 1-16,-6 4-1 16,-1-1 0-16,-3 1 0 15,0 3 1-15,3-1 0 16,1 4 0-16,-4-6 1 15,6-1 1-15,1-2 0 0,4-1 0 16,-1 0 0-16,1-2 0 16,3-4 0-16,3 3 1 15,8-3-1-15,3 0 0 16,7 0-1-16,4 1 1 16,0-1 0-16,-1 3 0 15,1 0 0-15,-4-3 1 16,-3 4-1-16,-4 2 0 15,-4-3-1-15,-2 7 1 16,-16 3-1-16,5 6 1 16,-15-1-1-16,4 5 1 0,-10 2-2 15,-8 0 1-15,0 0-2 16,-7-3 0-16,0-3-9 16,8-3 0-16,-8-13-4 15,7-3 0-15</inkml:trace>
  <inkml:trace contextRef="#ctx0" brushRef="#br0" timeOffset="54542.009">7680 11731 45 0,'25'-7'22'0,"-25"-8"-27"0,0 8 39 16,0 1-35-16,-7-3 1 15,-11-4-1-15,-17 1 1 16,-1-1 0-16,-2 1 0 0,-22 2 0 16,0 4 1-16,-14 6-1 15,0 3 1-15,-4 6-1 16,7 4 1-16,-3 9-1 16,0 3 0-16,0 6-1 15,0-6 0-15,11 10-1 16,3 9 1-16,10 6 0 15,4 16 0-15,15 0 0 16,13 6 1-16,14-6 1 16,15 6 0-16,17-6 2 15,22-10 0-15,20-6-1 16,29-6 1-16,14-16-1 16,3-15 0-16,8-13-1 15,-1-16 0-15,1-3-3 16,-15-9 1-16,-14-13-4 15,-17 1 1-15,-22-10-9 16,-13-4 0-16,-19-5 0 0,-20 2 0 16</inkml:trace>
  <inkml:trace contextRef="#ctx0" brushRef="#br0" timeOffset="55668.292">8096 8639 35 0,'-3'0'17'0,"10"6"-3"16,-7-6 17-16,7 0-27 16,-7 6 1-16,0 4 1 15,0 2 1-15,0 10-9 16,0 13 1-16,0 9 4 16,-4 3 1-16,-3 3-3 15,4 3 0-15,-1-3-2 16,4 0 0-16,-7-9-5 15,4-3 1-15,3-10-7 16,0-9 0-16,0-13-4 16,0-6 1-16</inkml:trace>
  <inkml:trace contextRef="#ctx0" brushRef="#br0" timeOffset="56267.631">8033 8855 36 0,'-4'10'18'0,"-3"-7"-18"0,7 0 31 0,0-3-29 16,0 0 0-16,0 0 5 15,0-6 0-15,7-4-7 16,0-2 0-16,7-4 5 15,8-3 1-15,2-3-1 16,8 0 0-16,0-3-2 16,7 0 1-16,-4 0-1 15,7-3 0-15,4 3-1 16,-7 0 1-16,-4 12-1 16,-3 0 0-16,-11 10-1 15,-3 6 0-15,-8 4-2 16,-6 2 0-16,-4 4-1 15,-4 2 1-15,-6 7-1 16,-1 3 0-16,-3-3-1 16,0 0 1-16,3 0 0 15,-10 0 0-15,7-6-1 16,3-4 0-16,1 1 0 0,6-1 0 16,-6-2 1-16,6-1 0 15,1 1 1-15,3-4 1 16,7 3 1-16,3 1 0 15,1 5 1-15,-1 4 0 16,5 10 0-16,2-4 0 16,-3 0-1-16,0 0 0 15,-3 6 0-15,0 0 0 16,-1-2-1-16,1-4 0 0,-1-10-4 16,4 1 1-16,1-10-10 15,6-6 0-15,0-9-3 16,7 0 0-16</inkml:trace>
  <inkml:trace contextRef="#ctx0" brushRef="#br0" timeOffset="56555.943">8756 8877 56 0,'7'0'28'0,"4"9"-34"0,-4-9 55 16,3 0-49-16,4 0 0 15,4 0 0-15,7 0 1 16,3 0-3-16,11-3 1 15,-4 0-4-15,0 0 0 16,-7 0-11-16,-6-3 1 16,-12 3-1-16,-3 3 1 15</inkml:trace>
  <inkml:trace contextRef="#ctx0" brushRef="#br0" timeOffset="56767.995">8763 9122 58 0,'11'18'29'0,"6"-11"-40"15,-3-7 61-15,-3 0-50 16,10 0 0-16,11-3-2 16,3-1 1-16,7-2-3 15,-3 0 0-15,-11 3-10 16,8-3 1-16,-4-7-3 15,-4 4 1-15</inkml:trace>
  <inkml:trace contextRef="#ctx0" brushRef="#br0" timeOffset="57169.47">9663 8614 39 0,'-4'3'19'0,"1"-9"-24"0,-1 6 35 0,-14 3-30 15,1 3 1-15,-11 0 1 16,-4 7 0-16,-4 6-2 15,5 9 1-15,-1 9 0 16,0 1 1-16,-3 6-1 16,17 6 0-16,-3 3-2 15,18 7 0-15,10-7 0 16,3-6 0-16,11-12 2 16,11-10 1-16,7-13 1 15,3-18 1-15,1-13 1 16,-8-3 0-16,0-6-1 15,-7-6 1-15,-3-1-7 16,-14-2 1-16,-4-4-14 16,-14 9 0-16</inkml:trace>
  <inkml:trace contextRef="#ctx0" brushRef="#br0" timeOffset="61298.199">11860 9050 37 0,'4'0'18'0,"3"6"-5"0,-7-6 18 16,0 0-28-16,0 0 0 15,0 0 1-15,-4 3 0 16,-3-3-6-16,0 0 1 16,-7-3 3-16,0 3 0 15,0-3-1-15,-4 3 0 0,1 6-1 16,-1 3 1-16,0 4-1 16,1 3 0-16,3 2-1 15,3-2 1-15,4 0-2 16,7-4 0-16,11-2-2 15,6-7 1-15,4-3-4 16,4-3 0-16,0-4-7 16,3-8 1-16</inkml:trace>
  <inkml:trace contextRef="#ctx0" brushRef="#br0" timeOffset="61914.114">11994 9181 29 0,'-3'32'14'0,"3"-7"-9"0,0-25 18 16,0 0-23-16,0 0 1 15,0 0 0-15,7-13 0 16,0 1-2-16,4-4 1 15,3-3-2-15,0 0 1 16,0 0-2-16,0 1 1 16,4 2-2-16,-1 3 1 15,1 1 0-15,0-1 1 16,-4 7 2-16,3 0 0 0,-3 6 3 16,1 0 0-16,-5 0 0 15,1 3 1-15,-4 3 0 16,0 4 0-16,0 2 0 15,4-2 0-15,-4-1-1 16,3-3 1-16,4-6-1 16,4-6 1-16,0-3-1 15,3-4 1-15,-4-6-2 16,1-9 1-16,3-7-3 16,0-15 0-16,-3-12 0 15,0 5 0-15,-4-2-1 16,-4-1 1-16,1 10-1 15,-4 3 1-15,0 6-2 16,-7 10 1-16,0 9 0 16,-4 9 0-16,-3 7 0 15,-3 9 0-15,-1 10 0 16,1 9 0-16,-1 9 1 0,4 19 1 16,3 19-1-16,1 6 1 15,-1 4-1-15,4-1 1 16,4-6-3-16,3-6 0 15,4-13-6-15,6-6 1 16,8-15-6-16,3-13 1 16</inkml:trace>
  <inkml:trace contextRef="#ctx0" brushRef="#br0" timeOffset="62186.283">13067 8846 42 0,'-21'40'21'0,"-15"-8"-22"15,29-16 38-15,-7 9-35 16,-10 3 1-16,-8 13-1 15,-7 9 1-15,0 6-7 16,0 7 0-16,8-10-5 16,2-12 0-16,8-13-4 0,11-22 0 15</inkml:trace>
  <inkml:trace contextRef="#ctx0" brushRef="#br0" timeOffset="62349.188">12661 8877 39 0,'4'35'19'0,"6"27"-24"0,-3-49 35 15,0-1-32-15,0 4 0 16,1 3-8-16,2 0 0 16,4-10 5-16,0-3 1 15</inkml:trace>
  <inkml:trace contextRef="#ctx0" brushRef="#br0" timeOffset="62844.598">14009 8808 46 0,'0'6'23'0,"3"7"-28"0,-3-10 44 16,-3 0-39-16,-4 3 1 16,-4 4 0-16,-3-4 0 15,0 0-1-15,-4 1 0 0,-3 2 0 16,-7 4 1-16,3 9 0 15,4 6 0-15,0-6-1 16,3 9 1-16,8 4-2 16,3-1 0-16,7 1-3 15,7-1 1-15,7-6-7 16,10-3 0-16,12-6-4 16,-1-9 0-16</inkml:trace>
  <inkml:trace contextRef="#ctx0" brushRef="#br0" timeOffset="63087.463">14270 9043 42 0,'0'-3'21'0,"-4"0"-25"16,4 0 38-16,-7 0-33 16,-3-4 0-16,-8 4 1 15,-3 0 1-15,0 3-3 0,0 3 0 16,3 4 2-16,0-1 0 15,4 6-3-15,0 1 0 16,3 6-4-16,4 0 1 16,4 3-3-16,6-10 0 15,12-3-5-15,6-2 1 16,7-7 0-16,7-10 0 16</inkml:trace>
  <inkml:trace contextRef="#ctx0" brushRef="#br0" timeOffset="63445.932">14358 9075 42 0,'4'15'21'0,"-1"14"-23"0,-3-23 44 0,0 0-41 15,0-3 0-15,0-3-1 16,0 0 1-16,0-9-1 15,4-1 0-15,-1-2 0 16,1 2 1-16,3-2-1 16,0-4 1-16,0-3-1 15,3-3 0 1,1 0-1-16,7 1 0 0,-4 5 1 16,0 0 0-16,0 10 0 0,4 3 1 15,-4 9 0-15,0 7 0 16,0 5 1-16,0-2 0 15,0 6-1-15,-3 3 0 16,-1 6-1-16,1 1 1 16,3-4-5-16,-3-3 1 15,3-6-12-15,-4-10 1 16</inkml:trace>
  <inkml:trace contextRef="#ctx0" brushRef="#br0" timeOffset="64526.081">14767 8915 27 0,'7'19'13'0,"-7"6"2"16,0-22 13-16,0 12-26 15,0-2 1-15,0 3 5 16,4 2 1-16,-4-2-10 16,0 3 1-16,3 0 5 15,-3-4 0-15,4 1-2 16,3-3 1-16,-3-1-3 16,3-6 0-16,3-2-1 15,1-8 0-15,-1-5-1 16,4-7 1-16,4 4-6 0,7-7 1 15,3-6-10-15,4-6 1 16</inkml:trace>
  <inkml:trace contextRef="#ctx0" brushRef="#br0" timeOffset="66582.841">15173 8977 24 0,'-4'7'12'0,"12"-7"5"15,-8 0 5-15,0 0-20 16,0 0 0-16,0 0 3 16,0 3 0-16,0 3-5 15,0 0 1-15,0 1 4 16,3-1 0-16,-3 0-1 16,0-3 1-16,7-3-2 15,7-9 1-15,4-4-3 16,-1-5 1-16,1-1-1 15,-4 0 0-15,0-3-1 16,-7 6 0-16,0 4-1 16,-3-7 1-16,-4 10-1 0,-4-1 0 15,-3 7-1 1,-3 3 0-16,-1 0-1 0,1 3 0 16,-1 3 0-16,0 4 0 15,1 5 2-15,-1 1 1 16,4 6 0-16,4 6 0 15,-1-9 2-15,1 0 0 16,6 6 0-16,4-6 1 16,0 0-2-16,7-7 0 15,4-6-4-15,7-2 0 0,7-11-11 16,-1 1 1-16</inkml:trace>
  <inkml:trace contextRef="#ctx0" brushRef="#br0" timeOffset="67709.197">15600 9037 28 0,'-4'28'14'0,"1"-18"-3"15,3-4 10-15,0 6-18 16,0-2 0-16,0-1 1 16,-4-2 1-16,1-4-6 0,-1-13 0 15,4-2 5 1,0-4 1-16,4-9-2 0,-1-10 1 16,4-2-2-16,0-7 1 15,4-3-1-15,0 3 0 16,-1 3-1-16,1 10 0 15,-1 6-1-15,1 6 0 16,-1 6-1-16,1 7 1 16,0 6-3-16,-1 6 1 15,1 7-5-15,3-1 0 16,0-2-7-16,4 6 0 0</inkml:trace>
  <inkml:trace contextRef="#ctx0" brushRef="#br0" timeOffset="68354.332">16108 8890 52 0,'21'3'26'0,"-3"-6"-29"16,-11 3 47-16,-7 0-44 15,0 0 0-15,0 0-1 16,-4-4 0-16,-3 4 1 15,-7 4 0-15,-7-1-1 16,-4 3 1-16,0 3-2 16,1 4 0-16,3 6-2 15,-1 0 1-15,1-1-1 16,7-2 0-16,4 0-1 0,6 3 1 16,8 9 1-16,3 0 0 15,7 0 4-15,3 4 1 16,5-4 1-16,-1 3 0 15,-4 4 0-15,-3-7 1 16,-6 3-1-16,-8-3 0 16,-8-6-3-16,-2 0 0 15,-4-6-1-15,-4-3 0 16,4-4-1-16,-4-3 0 16,4-6 1-16,7-3 0 0,4-6 1 15,3-7 1-15,7-3-1 16,10-6 1-16,5-3 0 15,9-3 1-15,5-7-1 16,2-3 0-16,-2 7 0 16,-8 2 1-16,0 1-1 15,-3 3 0-15,-1 6-1 16,1 0 1-16,-4 6-1 16,-3 4 1-16,-4 5-1 15,-7 4 0-15,0 6 0 16,-7 4 0-16,0 2-1 15,-3-3 0-15,-1 10 0 16,-3 3 0-16,7 3 0 16,-3 0 1-16,6-3-2 15,4-1 1-15,7 1-3 16,7-6 1-16,11-7-6 16,3-3 0-16,1-9-4 0,6-4 0 15</inkml:trace>
  <inkml:trace contextRef="#ctx0" brushRef="#br0" timeOffset="68610.409">16831 8905 26 0,'-7'-31'13'0,"14"18"-9"0,-7 10 19 15,-7 6-21-15,-4 1 1 16,-6 5 0-16,-4 0 0 16,-1 4-4-16,-2-1 0 0,3 4 3 15,3 0 0-15,4-4 1 16,3 1 0-16,4 3 2 15,11-4 0-15,6 1 1 16,4-1 0-16,4 10 0 16,0-3 1-16,-4 3-3 15,-4 0 0-15,-6 3-4 16,-4 3 1-16,-7 0-8 16,-11-3 1-16,-3 1-11 15,0-17 1-15</inkml:trace>
  <inkml:trace contextRef="#ctx0" brushRef="#br0" timeOffset="69075.412">18284 9394 42 0,'-7'29'21'0,"7"-17"-21"0,0-12 28 0,-3-6-24 16,-1-7 0-16,1-9 2 16,-1-9 1-16,1-13-9 15,-1-12 1-15,1-7 5 16,-1-6 0-16,4-12-2 16,0-10 0-16,7 0-1 15,4 9 1-15,-1 1-2 16,5 2 1-16,-1 16-1 15,-4 10 1-15,4 12 0 16,-3 13 0-16,0 13-3 16,-1 15 0-16,-3 12-6 15,-7 4 1-15,-3 9-9 16,-8 3 0-16</inkml:trace>
  <inkml:trace contextRef="#ctx0" brushRef="#br0" timeOffset="69435.398">18023 9012 34 0,'-7'25'17'0,"21"-12"-6"0,-6-13 21 15,2 3-28-15,11 0 1 16,8 0 1-16,9-6 1 16,8 0-9-16,7 6 0 15,-4-3 5-15,-3-3 1 0,-3-4-3 16,-5 1 1-16,-2-3-2 15,-8-1 0-15,-3 1-1 16,-4-4 0-16,-7 1-1 16,-11-1 1-16,-3 7-1 15,-7 3 1-15,0 6-1 16,0 3 1-16,-3 7-1 16,-1 2 0-16,1-5-1 15,3 6 1-15,-1 2-1 16,5 4 1-16,3 0-1 15,3-3 1-15,5-3 0 16,2-4 1-16,8-2-4 16,-1-7 1-16,8 3-7 15,3-12 0-15</inkml:trace>
  <inkml:trace contextRef="#ctx0" brushRef="#br0" timeOffset="69661.507">18754 9222 36 0,'-4'13'18'0,"4"-20"-18"0,0 1 28 16,0 0-26-16,0-7 1 15,0 1 3-15,0-4 0 16,4-3-7-16,-1 3 1 16,4 4 5-16,7-1 0 15,8 4-2-15,2 0 1 16,8-1-3-16,3 1 1 0,-7-4-7 15,4-2 1-15,0 2-11 16,3-6 0 0</inkml:trace>
  <inkml:trace contextRef="#ctx0" brushRef="#br0" timeOffset="70052.251">20355 8805 43 0,'-28'31'21'0,"-74"79"-14"0,81-88 29 15,-4 16-36-15,-3-1 0 16,-1 1-4-16,1 0 1 15,7-7 0-15,3-6 0 0,4-9-10 16,4-7 0-16,-1-6-1 16,4-6 1-16</inkml:trace>
  <inkml:trace contextRef="#ctx0" brushRef="#br0" timeOffset="70232.086">20006 8943 41 0,'35'38'20'0,"4"12"-27"16,-25-38 42-16,0 13-36 15,4 7 1-15,3 2-1 16,4 4 1-16,0-4-4 16,-4-2 0-16,0-10-7 15,-3-10 0-15</inkml:trace>
  <inkml:trace contextRef="#ctx0" brushRef="#br0" timeOffset="70622.128">20630 9046 55 0,'4'7'27'0,"7"-4"-31"16,-4-3 51-16,-4 0-46 16,4 0 1-16,0 0 0 15,0 0 0-15,0 0-3 16,4-3 0-16,7-4 1 16,6 1 0-16,1 0-6 15,3 0 0-15,-10 2-11 0,-4-2 1 16</inkml:trace>
  <inkml:trace contextRef="#ctx0" brushRef="#br0" timeOffset="70833.418">20535 9275 48 0,'14'25'24'0,"15"7"-18"0,-19-26 34 15,4-3-39-15,4 0 1 0,0 0 0 16,10 1 0-16,3-4-4 16,12 0 1-16,-1 0-4 15,0-7 0-15,1 4-10 16,-4-6 0-16</inkml:trace>
  <inkml:trace contextRef="#ctx0" brushRef="#br0" timeOffset="71282.873">21622 8912 44 0,'32'-22'22'0,"3"3"-25"0,-28 13 31 16,-4-1-29-16,-3 7 1 15,-7 0-1-15,-10 3 1 16,-8 4 0-16,-7 5 0 15,-3 10 0-15,0 3 1 16,-4 7-1-16,0 8 1 16,4 4 0-16,14 6 0 0,14 7 0 15,14-4 0-15,7-3-1 16,17-12 1-16,8-13-1 16,11-22 1-16,-1-12 0 15,-7-13 1-15,1-10-1 16,-8-11 1-16,-7 5-2 15,-10-3 0-15,-11 0-12 16,-14 1 0-16</inkml:trace>
  <inkml:trace contextRef="#ctx0" brushRef="#br0" timeOffset="72453.377">22116 8915 16 0,'60'25'8'0,"24"-10"-4"0,-66-11 9 0,0-4-11 15,10 0 1-15,4-4 1 16,3-5 1-16,-3 0-6 16,-1-10 0-16,-6-3 5 15,-7-3 0-15,-1-3-1 16,-6-1 1-16,-4 1-2 15,-7 3 1-15,-7-3-1 16,-14 0 1-16,-11-4-2 16,-7 1 0-16,-10 0 0 15,-18 5 0-15,-14 4-1 16,-18 4 1-16,4-1-1 16,-25 0 1-16,-7-3-1 15,0 3 0-15,-7 0 0 16,-11 4 0-16,-3 2 0 15,14 4 1-15,-4-1-1 16,-3 7 0-16,3 0 0 16,11 6 0-16,4 4-2 0,-8 8 1 15,11 1-1-15,1 6 1 16,9 12-3-16,11 4 1 16,15 6-2-16,6 9 1 15,15 10-1-15,13 0 0 16,18 2 1-16,15 8 1 15,17 5 4-15,14 4 0 16,21 5 3-16,22 11 1 16,24-11 2-16,14-8 0 0,25-4 0 15,14-6 0-15,11-19-3 16,21-9 1 0,17-13-2-16,4-12 0 0,21-19-2 15,0-10 1-15,7-18-2 16,8-16 0-16,-36-13-1 15,-11-6 0-15,-28 4-1 16,-28-1 1-16,-21 0-2 16,-25 4 0-16,-28-4-9 15,-32 0 1-15,-35-9-1 16,-29-3 0-16</inkml:trace>
  <inkml:trace contextRef="#ctx0" brushRef="#br0" timeOffset="75652.031">12428 4462 4 0,'-17'19'2'0,"10"3"-2"16,7-16 3-16,-4 6-3 15,-3 1 1-15,0 6 0 16,-4-13 0-16,1 7-2 15,-1 2 1-15,1 4 0 16,-1 0 1-16,1 0-1 16,-1 0 0-16,0 2 0 15,1 1 1-15,-1 0-1 16,1 3 0-16,-1 7 0 0,4-10 0 16,-4 3 0-1,4 3 1-15,0-6-1 0,0-3 0 16,4 0 0-16,-1 6 0 15,1-6 0-15,-1 6 0 16,4 3 1-16,-3-6 0 16,3 3 0-16,0-6 1 15,0-7-1-15,0 7 0 16,0 0 1-16,3 3 0 16,1 0 0-16,-1 0 0 15,1-3-1-15,3-4 1 0,0 4 0 16,0-3 0-16,3-1-2 15,1 4 1-15,3-6-1 16,0 2 1-16,0 1-1 16,4 3 1-16,0 0-2 15,-1-4 1-15,-3-2-1 16,4 3 1-16,3-7-2 16,4 4 1-16,3-4-1 15,4 4 1-15,0-1-1 16,-1-6 1-16,1 1 0 15,3-1 1-15,4-6-1 16,0-6 1-16,3-7 0 16,4 1 1-16,-3-7-1 15,-1-3 1-15,4-3 0 16,3 0 0-16,4 0 0 0,-4-10 0 16,1 1-1-16,-1 2 1 15,-3-2 0-15,0-1 0 16,-4-9-1-16,1 7 1 15,-8-7-1-15,-3-10 1 16,-4 1-1-16,-7 0 0 16,0-7 0-16,0 7 1 15,4 3-1-15,-7 6 1 16,3 0-2-16,-4 3 1 16,-2 4 0-16,-1 2 0 15,-4-3 0-15,1 1 1 0,-4-4 0 16,-4 3 0-16,-6 1 0 15,-1-7 1-15,-3 3-1 16,-3 7 1-16,-4-7-2 16,0 3 1-16,-1 7-1 15,-2 3 0-15,-4 3 0 16,-4 3 1-16,-3 0-1 16,-4 3 1-16,-7 3 0 15,4 4 0-15,0-4 0 16,-4 7 0-16,0-1-1 15,-3 4 1-15,-1 3-1 16,5 3 1-16,2 3-1 16,1 0 1-16,0 0-1 15,-4 0 0-15,0 4 0 16,-3 2 1-16,-4 7-1 16,0-4 0-16,0 4-1 15,-3 9 1-15,3 6-3 16,4 7 1-16,3 9-3 0,3 16 0 15,5-10-2-15,6 10 0 16</inkml:trace>
  <inkml:trace contextRef="#ctx0" brushRef="#br0" timeOffset="79570.399">8079 10200 35 0,'0'4'17'0,"0"-11"-9"0,0 10 18 16,0 1-24-16,3 2 0 16,-3 3 1-16,7 4 0 15,-7 6-5-15,-7-1 1 16,7 7 2-16,-3 4 1 15,3 11-2-15,0 1 0 16,-7 6-1-16,3-6 0 16,-3-3-3-16,3-7 1 15,1-6-9-15,-1-6 1 16</inkml:trace>
  <inkml:trace contextRef="#ctx0" brushRef="#br0" timeOffset="80094.831">7976 10260 30 0,'-3'6'15'0,"6"-12"-6"15,-3 6 18-15,0 0-23 16,4-3 1-16,-1-3 2 15,4-1 0-15,0 4-9 16,4-9 1-16,3 2 6 16,7 4 0-16,8-7-2 15,6 1 0-15,0-4-1 0,0 0 0 16,4 1-1-16,0 2 0 16,-4 1 0-16,-6 5 0 15,-5 4-1-15,-10 10 0 16,-3 2-1-16,-18 0 0 15,-4 4-1-15,-6 6 0 16,-5 3-1-16,-6 3 1 16,-4-3-2-16,1-3 1 15,10-1 0-15,-8-2 0 16,12-3 1-16,3-1 0 16,3 1 1-16,4-4 0 0,7-3 1 15,7 1 0-15,4 5 0 16,-1 1 1-16,8-1 0 15,3 7 0-15,0 6 0 16,0 0 1-16,4-3-1 16,3 3 1-16,0 3-1 15,-3 1 1-15,7-1-5 16,-11-3 1-16,7-6-11 16,-14-13 0-16</inkml:trace>
  <inkml:trace contextRef="#ctx0" brushRef="#br0" timeOffset="80756.445">9377 10511 40 0,'0'12'20'0,"0"-5"-18"15,0-14 26-15,0-8-27 16,0-7 1-16,0-10 3 0,-4-15 0 16,4-3-6-1,-7-9 1-15,0-7 3 0,-3 3 0 16,-1-12-1-16,0 3 1 15,8 3-2-15,-1 6 1 16,4 3-1-16,7 13 0 16,1 13 1-16,2 6 0 15,4 9-2-15,7 0 1 16,4 13-4-16,0 9 0 16,-4 6-4-16,-7 10 0 15,-3 3-6-15,-4 6 0 0,-14 7-2 16,-4 9 0-16</inkml:trace>
  <inkml:trace contextRef="#ctx0" brushRef="#br0" timeOffset="80967.984">9119 10207 53 0,'4'6'26'0,"-1"10"-31"16,4-16 55-16,4 0-49 15,0 0 0-15,10 3 0 16,7 6 0-16,-3-3-3 16,10 1 1-16,-7-1-3 15,4 3 0-15,-4-6-6 16,0 4 0-16,4-7-6 16,-7-7 0-16</inkml:trace>
  <inkml:trace contextRef="#ctx0" brushRef="#br0" timeOffset="81146.597">9617 10254 37 0,'0'37'18'0,"3"-8"-18"0,1-20 30 16,-1 0-30-16,1 4 0 15,-1-1-1-15,1 1 1 16,-1-4-5-16,1-2 1 15,-4-7-6-15,0-7 0 0</inkml:trace>
  <inkml:trace contextRef="#ctx0" brushRef="#br0" timeOffset="81341.805">9521 10182 40 0,'8'0'20'0,"9"3"-27"16,-10-3 35-16,0 3-31 15,4-3 1-15,-1 0-8 16,5-3 1-16,-1 0 5 16,0-1 0-1</inkml:trace>
  <inkml:trace contextRef="#ctx0" brushRef="#br0" timeOffset="81730.924">9730 10276 31 0,'7'22'15'0,"-4"-10"-19"0,-3-12 25 16,0 0-22-16,4 0 0 15,3-3-2-15,-4 3 1 16,4-6 1-16,-3-4 1 0,6-2-3 15,-2-1 1 1,2 4-1-16,1-7 1 0,-1 7 1 16,4-1 1-16,1 4 2 15,-1 3 0-15,0 3 2 16,0 3 0-16,0-3 1 16,4 0 0-16,-4 6 1 15,0 1 1-15,0 2-2 16,-3 4 1-16,-1-1-2 15,1 4 0-15,3 3-2 16,0-1 0-16,0-2-1 16,-3 3 0-16,3-3-2 15,0-1 1-15,0-2-3 16,0-7 1-16,0-3-5 16,0-9 0-16,0 0-6 15,-3-4 1-15</inkml:trace>
  <inkml:trace contextRef="#ctx0" brushRef="#br0" timeOffset="81973.3">10234 10257 44 0,'0'25'22'0,"4"-3"-22"0,-1-19 39 15,1 3-39-15,-1 4 0 16,1 5 0-16,-4-5 1 0,0-4-2 16,0 3 0-16,0-2-1 15,3-1 0-15,-3-3-6 16,0-3 1-16,0 0-6 16,0-6 0-16</inkml:trace>
  <inkml:trace contextRef="#ctx0" brushRef="#br0" timeOffset="82316.84">10449 9404 29 0,'7'12'14'0,"-7"-12"-7"0,0 10 20 16,-3 9-26-16,-8 12 1 16,-3 3 0-16,0 20 1 15,-4 9-4-15,4 9 1 16,4 9 2-16,-1 4 0 15,4-7-2-15,0-6 1 16,3-9-1-16,4-10 0 16,4-12-3-16,3-13 0 0,0-6-8 15,7-12 0-15</inkml:trace>
  <inkml:trace contextRef="#ctx0" brushRef="#br0" timeOffset="82527.676">10262 10116 49 0,'7'31'24'0,"22"-12"-26"16,-19-19 43-16,8 3-42 15,3 0 1-15,7 0-7 16,4 0 1-16,3 1 2 15,1-4 0-15,-1 3-10 0,-3-3 1 16</inkml:trace>
  <inkml:trace contextRef="#ctx0" brushRef="#br0" timeOffset="82812.376">10714 10229 40 0,'10'6'20'0,"22"-9"-21"0,-25-7 34 15,4-2-33-15,-1 2 0 16,1-2 0-16,-4-1 0 0,-3-2 0 16,-1 2 0-16,-6 1-1 15,-1-1 1-15,1 7 0 16,-5 9 0-16,1 9 0 16,0-2 1-16,-3 5-1 15,3 7 1-15,3 7 1 16,4-1 1-16,4 0 0 15,3-3 0-15,7 0-1 16,11-9 1-16,10-7-4 16,4-2 0-16,-1-4-13 15,-6-13 1-15</inkml:trace>
  <inkml:trace contextRef="#ctx0" brushRef="#br0" timeOffset="85530.383">8460 11822 38 0,'0'18'19'0,"10"-14"-13"16,-3-1 19-16,-7 6-21 16,4 7 0-16,-1 6 2 15,1 6 1-15,-1 6-9 16,1 10 0-16,-1 3 5 16,1 10 1-16,-4 2-3 15,-4-5 0-15,1-14-6 16,-1-8 1-16,1-7-7 15,-4-9 1-15,3-4-4 16,4-12 0-16</inkml:trace>
  <inkml:trace contextRef="#ctx0" brushRef="#br0" timeOffset="86055.263">8308 11919 48 0,'0'3'24'0,"3"-16"-23"0,-3 13 46 15,0 0-45-15,8-3 1 16,-1 0-1-16,0-3 1 16,3 0-4-16,4-1 0 15,0-2 3-15,8 3 0 0,6-4-1 16,0-5 0-16,0-4 1 15,0 3 0-15,8 3 0 16,3 4 0-16,-4 6 0 16,0 9 1-16,-3 7-2 15,-7 6 0-15,-11 9-2 16,-11 3 0-16,-6 10-2 16,-8 0 1-16,-3-1-2 15,-14 4 0-15,10-6 0 16,4-4 0-16,-7-5 0 15,7-4 1-15,0-3 0 16,3-3 0-16,4-7 0 16,0-2 0-16,3-4 2 15,4-3 1-15,0-3 0 16,7 0 1-16,4 3 2 0,7 3 0 16,3 4 1-16,11 9 0 15,-8 2-2-15,5 5 1 16,-1 5-1-16,0 0 0 15,-7 1-3-15,0-7 1 16,8 0-8-16,-1-6 1 16,3-13-10-16,-6-6 1 15</inkml:trace>
  <inkml:trace contextRef="#ctx0" brushRef="#br0" timeOffset="88038.189">9303 12022 31 0,'-11'13'15'0,"22"9"-3"0,-11-22 14 16,10 3-24-16,-3 0 1 15,0 0 2-15,4-3 0 16,0-3-6-16,6 0 0 16,4-3 4-16,11-1 0 15,3 1-2-15,4 0 0 16,-3 3-5-16,-5 0 1 15,-6 6-9-15,-4 0 0 0,-7 3-2 16,-10 0 1-16</inkml:trace>
  <inkml:trace contextRef="#ctx0" brushRef="#br0" timeOffset="88233.175">9412 12232 40 0,'-32'22'20'0,"36"-15"-21"15,-4-7 40-15,7 3-37 16,0 0 1-16,11 0 0 16,-1 0 1-16,8 0-6 15,7 0 1-15,3 1-1 16,-3-1 0-16,7 0-10 16,-1-3 1-16,5-6-3 15,-1 2 1-15</inkml:trace>
  <inkml:trace contextRef="#ctx0" brushRef="#br0" timeOffset="88788.256">10527 12076 41 0,'-11'43'20'0,"1"1"-27"0,3-34 39 0,-4 5-31 15,-10 4 0-15,-7 0 0 16,-11-3 1-16,4-1-3 16,3-5 0-16,0-4 2 15,4-6 0-15,0-3-1 16,3-6 0-16,4-4-1 15,3-3 0-15,8 1 0 16,3-10 0-16,7 0-1 16,7 3 1-16,3 0-1 15,1 3 1-15,6 6 1 16,5 10 0-16,2 6 0 16,1 7 0-16,3 8 1 15,0 1 0-15,-3 0 0 16,0 3 0-16,7 0-1 15,-4 3 1-15,4-3 0 0,3 0 1 16,4-6-1-16,6-4 0 16,-6-9-1-16,0-6 1 15,0-6 0-15,-4-7 0 16,-3 0-2-16,-7-5 1 16,-8-11-1-16,-6 4 1 15,-8 0 0-15,-6 6 0 16,-11 0-1-16,-7 9 0 15,-8 7-4-15,-9 3 0 16,-5 6-7-16,4 0 1 16</inkml:trace>
  <inkml:trace contextRef="#ctx0" brushRef="#br0" timeOffset="89687.769">12876 11844 51 0,'4'0'25'0,"3"0"-30"16,-7 0 46-16,0 0-42 15,-4 3 1-15,-3-3-1 16,-7 6 0-16,-3 0 1 0,-1 0 1 16,-3 4-2-16,3-1 0 15,1 1-1-15,-1-1 0 16,4 4-1-16,3-1 0 16,4 1 0-16,0-4 0 15,11 4 0-15,3-4 1 16,7-3 0-16,7-6 1 15,0 0 0-15,4-3 0 16,0-3 1-16,-1-3 0 16,-3-4-1-16,1 4 1 0,-1-1 0 15,-7 1 0-15,3-1 0 16,-2 4 0-16,-1 6 2 16,0 3 1-16,-4 10 0 15,1-1 0-15,-4 7 1 16,0 0 1-16,4 3-2 15,-4 3 1-15,3 3-4 16,4-6 0-16,4-6-7 16,7-4 1-16,3-8-8 15,4-11 0-15</inkml:trace>
  <inkml:trace contextRef="#ctx0" brushRef="#br0" timeOffset="90483.831">13526 11245 43 0,'0'6'21'0,"0"10"-15"0,0-13 34 0,0 0-37 15,0 3 1-15,-4 16 1 16,0 6 0-16,1 7-7 15,-1 15 1-15,1 10 3 16,3 18 1-16,-4 3-4 16,4 4 0-16,4-7-2 15,3-5 0-15,-4-11-4 16,1-11 1-16,0-23-6 16,6-13 1-16,4-11-3 15,4-11 0-15</inkml:trace>
  <inkml:trace contextRef="#ctx0" brushRef="#br0" timeOffset="90874.49">13727 11903 54 0,'3'41'27'0,"15"-7"-35"0,-15-27 53 16,4-1-44-16,-3 3 1 15,-1-2 0-15,1-1 1 16,-1 0-5-16,1-3 1 16,0-3 2-16,3-6 0 15,0 3-1-15,0 3 0 16,0 0-1-16,0 0 0 0,3 3 0 16,1 0 0-16,0 0-1 15,-1 0 1-15,1-3-1 16,3-3 1-16,3 0 0 15,1-3 1-15,3 0 0 16,-3-1 0-16,0 4 0 16,-1-3 1-16,-3 0-1 15,0-1 0-15,-3 1-1 16,0-3 0-16,-1-1-3 16,1-5 0-16,-1-4-6 15,4 0 0-15,4 3-5 16,7 1 1-16</inkml:trace>
  <inkml:trace contextRef="#ctx0" brushRef="#br0" timeOffset="91295.236">14457 11831 45 0,'3'9'22'0,"8"-5"-23"0,-11-4 41 15,0 0-41-15,-4 0 1 16,-3-4 0-16,0 4 0 16,-3 0 0-16,-4 0 1 15,-4 4-1-15,4-4 0 16,3 3 0-16,1 3 1 16,-1 0-4-16,4 0 1 0,4-2-2 15,-1-1 1-15,4 0-2 16,0-3 1-16,7-6-1 15,0 2 1 1,4-2 1 0,-1 3 1-16,1 3 1 15,-1 0 1-15,-2 6 1 16,6 4 0-16,-7 5 1 16,3-2 1-16,1 6 0 15,-4-4 0-15,3 1 0 16,1 0 0-16,3-4-3 15,4 1 1-15,-1-7-8 16,5-3 1-16,-1-9-6 16,7-10 0-16</inkml:trace>
  <inkml:trace contextRef="#ctx0" brushRef="#br0" timeOffset="91549.761">14866 11191 48 0,'0'63'24'0,"-3"9"-30"0,3-41 46 16,0 20-42-16,0 11 0 0,0 20 0 15,3 12 1-15,1 3 0 16,-1 4 1-1,4-11-6-15,4-11 0 0,3-13-6 16,7-16 1-16,7-22-1 16,-3-15 0-16</inkml:trace>
  <inkml:trace contextRef="#ctx0" brushRef="#br0" timeOffset="91776.272">15462 11759 42 0,'7'37'21'0,"-17"-2"-27"15,6-19 44-15,-3 9-38 16,-10 6 1-16,-12 16 1 0,1 10 1 16,0 2-3-16,-4 7 0 15,7-10-2-15,4 4 0 16,4-16-8-16,2-13 1 15,5-12-4-15,6-16 1 16</inkml:trace>
  <inkml:trace contextRef="#ctx0" brushRef="#br0" timeOffset="91955.26">15191 11887 43 0,'7'38'21'0,"3"0"-26"0,-3-29 41 0,0 7-36 16,0 3 0-16,4 3 0 16,3-1 0-16,0 1-4 15,4 0 1-15,0-12-9 16,6-10 1-16</inkml:trace>
  <inkml:trace contextRef="#ctx0" brushRef="#br0" timeOffset="92466.526">16062 11781 56 0,'-4'3'28'0,"-20"13"-34"16,13-10 51 0,-6 0-45-16,-12 0 0 0,-6 7 0 15,-4 0 1-15,4 2-1 16,7 1 0-16,0-4 1 16,6 1 0-16,5-4-1 15,6 7 1-15,4-7 0 16,4 1 0-16,10-1 0 15,10 4 0-15,8-4 0 16,10 7 0-16,-3 0 0 16,-4 2 0-16,-7 7-4 15,-3 7 0-15,-14-4-7 16,-12 0 0-16,-9-6-7 16,-4-3 1-16</inkml:trace>
  <inkml:trace contextRef="#ctx0" brushRef="#br0" timeOffset="92976.876">17900 11803 44 0,'0'25'22'0,"-7"-13"-20"16,3-12 34-16,-3 7-35 15,-3-4 1-15,-4 6 1 16,-4 1 0-16,-3-1-4 16,0 0 1-16,-1 1 2 15,5-1 0-15,-1 7-1 16,4-4 1-16,0 4-1 0,3 3 0 15,4 0 0-15,4 0 0 16,3 6-2-16,7 0 0 16,7 0-5-16,11-3 1 15,6-7-4-15,5-5 1 16,-1-7-7-16,4-3 0 16,7-9 1-16,14-4 0 15</inkml:trace>
  <inkml:trace contextRef="#ctx0" brushRef="#br0" timeOffset="93203.178">18362 11941 33 0,'14'-10'16'0,"-10"4"-15"0,-4 3 34 0,-4 0-33 15,-3 3 0-15,-10 0 3 16,-5 3 0-16,-2 3-6 16,-1 4 1-16,-7-1 3 15,4 7 0-15,-4 3 0 16,8 2 0-16,2 5-3 15,5-1 1-15,6 3-3 16,8-3 0-16,10-6-3 16,3-7 0-16,8-2-7 15,7-7 1-15,6-16-3 16,1 4 1-16</inkml:trace>
  <inkml:trace contextRef="#ctx0" brushRef="#br0" timeOffset="93561.448">18461 12072 48 0,'7'26'24'0,"0"2"-27"0,-3-22 49 16,-1 0-45-16,1-3 1 16,-4 4-1-16,0-7 1 15,0-7-4-15,0-2 1 16,3-7 2-16,-3 7 0 15,7-7-2-15,-3-3 1 0,-1-3 0 16,4 7 0 0,0-1 0-16,4 4 1 0,-1 2-1 15,1 10 1-15,3 0-1 16,0 3 1-16,0 7-1 16,4 2 1-16,3 4-1 15,-3 9 1-15,-4 0-2 16,0-3 1-16,0 3-2 15,-3-3 1-15,-1 0-3 16,4-3 0-16,1 0-5 16,-1-7 1-16,0-5-8 15,0-4 1-15</inkml:trace>
  <inkml:trace contextRef="#ctx0" brushRef="#br0" timeOffset="93831.752">18965 12135 41 0,'18'35'20'0,"3"-10"-19"0,-14-19 33 15,0 10-31-15,0-1 0 16,0 1 1-16,4 0 0 16,0-4-5-16,3-2 0 15,0-4 3-15,0-3 1 16,0-6-2-16,4-3 1 15,-1-4-2-15,1-2 1 16,0-4-2-16,-1 4 0 0,1-1-5 16,-1 4 1-16,5-4-8 15,-1 4 0-15,3-10-2 16,1 6 1-16</inkml:trace>
  <inkml:trace contextRef="#ctx0" brushRef="#br0" timeOffset="94627.889">19576 12082 34 0,'10'-3'17'0,"15"-10"-16"16,-18 7 31-16,0 0-30 16,4 2 1-16,-1-2-1 15,-3 0 1-15,0-3-5 16,-7 9 1-16,0-4 1 16,-3 1 1-16,-1 0-3 15,-3 3 0-15,-3 3-3 16,-1 0 1-16,4 1-2 15,0 2 0-15,0 0-2 0,3 0 1 16,1 1 0-16,3 2 1 16,0 0 1-16,7 1 0 15,7 6 4-15,7 2 1 16,11 4 3-16,3 7 1 16,0 2 0-16,1 10 1 15,-1-10 1-15,-3 7 1 16,-4-1-3-16,-7 4 1 15,-7-3-3-15,-7-4 0 16,-7-2-1-16,-7 2 0 16,-7-9-2-16,-7-3 1 0,-4-13-2 15,-6-2 1 1,-8-17-2 0,11-2 0-16,6-4-2 15,12-3 1-15,10 4 1 16,10-1 1-16,12-3 0 15,9 0 1-15,15 4 4 16,7-4 1-16,0-3 1 16,-4-3 1-16,-3 0-2 15,7-4 1-15,-3 1 0 16,-1 6 0-16,-7-3-3 16,-6 0 1-16,-8-6-2 15,-4 3 1-15,-6-1-2 16,-7 4 1-16,-15 3-2 15,-6 3 0-15,-5 4-2 16,-6 5 1-16,0 1-2 0,-4 6 0 16,4 3 0-16,4 3 0 15,2 3 0-15,8 10 1 16,0 0 2-16,4-1 1 16,3 7 1-16,7-3 1 15,7-6 1-15,11 2 0 16,6 4 0-16,5 6 0 15,3 7-1-15,-4-4 1 16,0 0-1-16,-3-6 1 16,0-3-1-16,-11 0 1 0,-4 2-2 15,-6 1 1-15,-4 4-1 16,-7-5 0-16,-7-2-1 16,-4 0 1-16,-3 0-8 15,-3 0 0-15,-15-13-5 16,7-3 0-16</inkml:trace>
  <inkml:trace contextRef="#ctx0" brushRef="#br0" timeOffset="95528.562">12753 11025 46 0,'3'3'23'0,"1"-18"-17"0,-4 18 24 0,-7 3-29 15,-7 6 0-15,-7 7 0 16,-11 10 0-16,-7 8-2 16,-7 4 1-16,0 15 1 15,1 10 0-15,-1 19-1 16,3 12 1-16,5 10-1 16,20 9 1-16,18 3-1 15,14 3 0-15,28-18-3 16,18-17 1-16,25-21-7 15,14-15 0-15,31-20-5 16,8-15 0-16</inkml:trace>
  <inkml:trace contextRef="#ctx0" brushRef="#br0" timeOffset="96114.932">20817 11160 25 0,'-17'6'12'0,"27"13"-4"0,-3-13 15 16,0 7-18-16,8 3 1 15,-1 9 5-15,7 18 1 16,11 20-15-16,17 12 1 16,4 20 9-16,-4 11 0 15,-6 10-4-15,-5 10 1 16,-13 5-4-16,-7 1 0 16,-15 15-9-16,-24-9 0 0,-21-12-6 15,-22-13 0-15</inkml:trace>
  <inkml:trace contextRef="#ctx0" brushRef="#br0" timeOffset="97449.907">11571 7974 42 0,'7'12'21'0,"4"10"-16"0,-8-18 21 15,1 5-26-15,-4 10 1 0,-4 3 3 16,-3 12 1-16,-14 13-5 16,-4 7 1-16,-3 8 2 15,-7 23 0-15,3 12 0 16,7 19 0-16,1 7-2 15,10 5 1-15,17 1-3 16,15-10 1-16,21-13-3 16,14-8 0-16,17-23-5 15,4-25 0-15,21-19-7 16,8-12 0-16</inkml:trace>
  <inkml:trace contextRef="#ctx0" brushRef="#br0" timeOffset="98231.917">22906 7892 39 0,'10'19'19'0,"33"6"-13"16,-29-12 20-16,4 15-22 15,10 13 0-15,7 25 1 16,7 3 1-16,4 6-7 16,0 13 0-16,-4 9 4 15,-6 6 0-15,-12 10-2 16,-20 6 0-16,-15 10-8 16,-17 6 1-16,-11-13-9 15,-14-15 1-15</inkml:trace>
  <inkml:trace contextRef="#ctx0" brushRef="#br0" timeOffset="99086.378">12150 9617 46 0,'7'3'23'0,"-4"16"-16"16,-6-10 24-16,-1 7-30 16,-3 6 1-16,-10 6 1 15,-8 10 0-15,-7 12-3 0,-3 19 0 16,0 6 3-16,-1 13 0 15,8 22-1-15,7 0 1 16,3-4-2-16,11-15 0 16,4-19-5-16,13-12 0 15,11-13-11-15,8-19 0 16,2-12-1-16,12-4 0 16</inkml:trace>
  <inkml:trace contextRef="#ctx0" brushRef="#br0" timeOffset="99672.25">12869 10091 46 0,'0'0'23'0,"0"6"-26"0,0-3 45 15,-3 6-41-15,-8 4 1 16,-3 0 0-16,-4-4 0 16,-3 3-3-16,-3 7 1 15,2-3 1-15,5 0 1 16,3-1-1-16,3-5 0 15,4 2-1-15,0 1 1 16,7 2-1-16,7 1 0 16,7 0 0-16,7-4 0 0,8 4 0 15,-1 0 1-15,0 3 0 16,-7-1 0-16,-3-2-1 16,-4 9 1-16,-11 0-2 15,-6-3 1-15,-8 3-2 16,-10 0 1-16,-4-3-4 15,1-3 0-15,3-6-6 16,7-4 1-16,10-9-5 16,8-3 0-16</inkml:trace>
  <inkml:trace contextRef="#ctx0" brushRef="#br0" timeOffset="100107.268">13257 10307 45 0,'0'-3'22'0,"-3"-7"-19"0,3 10 41 16,0 0-42-16,0 0 0 0,0 0 1 16,0 0 1-16,0 0-5 15,0 0 0-15,0 0 3 16,-4 0 0-16,1 0-2 16,-4 4 1-16,0-4-1 15,-7 3 1-15,-1 3-2 16,-2 3 0-16,-1 4-1 15,4 6 1-15,4 3-3 16,6 6 1-16,4 3-1 16,7-6 0-16,4-3 0 15,3-9 0-15,3-4 1 16,5-9 0-16,-5-12-1 16,1-1 0-16,-1 1-8 15,1-10 0-15</inkml:trace>
  <inkml:trace contextRef="#ctx0" brushRef="#br0" timeOffset="100917.968">13480 10417 54 0,'10'22'27'0,"1"15"-32"0,-8-30 48 16,1 2-43-16,-1-3 1 31,1-9-1-31,-4 3 1 0,7-9-2 16,0-4 1-16,4 1-1 16,-1-1 1-16,4-3-1 15,0 1 0-15,1 5 0 16,-1 4 0-16,0-3 0 15,0 2 0-15,0 4 1 16,0 0 0-16,-3 0 0 16,-1 3 1-16,1 0-1 15,-1 0 0-15,1 0 0 16,0 0 0-16,-1 0 0 16,-3 0 0-16,0 3-1 15,0 3 1-15,0 1-1 16,0 2 1-16,-3 0-1 15,0 7 1-15,3-6-1 0,0-4 1 16,-4 3-1-16,4 1 1 16,0-7 0-1,0-3 0-15,4 0 0 0,-1 0 0 16,1 0 0-16,3-3 0 16,0 3 0-16,0-3 1 15,4-1 0-15,3-2 1 16,-3-3-1-16,3 2 0 15,-3 1 0-15,-1-3 0 16,-3-1-1-16,1 1 1 16,-1 0-1-16,-4-1 0 0,4 1 0 15,0-1 1-15,1 1-2 16,-5-4 1-16,1 4 0 16,-1 3 0-16,1-4 0 15,-4 4 0-15,0 0-1 16,-3-1 1-16,-4 7 0 15,0 0 0-15,0 0-1 16,3 4 1-16,-6 2-1 16,3 3 1-16,0 1 0 15,0 5 0-15,3 1 0 16,4 3 1-16,0 0-1 16,4 9 1-16,6 0-1 15,1-9 1-15,3 0-1 16,0-7 1-16,4 1-4 15,3-4 0-15,0-3-8 16,4-2 1-16,0-14-5 0,0-2 1 16</inkml:trace>
  <inkml:trace contextRef="#ctx0" brushRef="#br0" timeOffset="101205.038">14640 9774 39 0,'-3'31'19'0,"6"48"-19"0,-3-57 32 0,0 12-31 16,0 13 0-16,-3 6 0 15,-4 7 0-15,0 12-2 16,3-3 1-16,1-9-2 16,-4-10 1-16,3-16-7 15,-3-12 1-15,3-19-5 16,1-12 1-16</inkml:trace>
  <inkml:trace contextRef="#ctx0" brushRef="#br0" timeOffset="101414.381">14467 10285 40 0,'11'25'20'0,"10"-12"-14"0,-14-10 37 16,4 3-41-16,6-3 0 16,1 0-1-16,3 0 1 15,4 1-4-15,3-1 0 16,0 0-3-16,8 3 1 15,-5 0-9-15,1 4 1 16,0-7-2-16,-4 0 0 16</inkml:trace>
  <inkml:trace contextRef="#ctx0" brushRef="#br0" timeOffset="101578.967">14951 10442 34 0,'0'31'17'0,"-4"16"-17"15,4-41 31-15,0 4-31 16,0-1 1-16,0 1-1 16,4-1 0-16,-4-3-4 15,3-2 1-15,-3-4-7 16,4-7 0-16</inkml:trace>
  <inkml:trace contextRef="#ctx0" brushRef="#br0" timeOffset="101999.167">14986 10370 29 0,'7'19'14'0,"11"9"-6"0,-15-16 19 16,4-2-27-16,4 5 1 16,-1-2 1-16,5-1 0 15,2 1-1-15,1-4 0 16,-1-2 2-16,1-4 1 15,0 0-1-15,-1-3 1 16,8-6-1-16,0-4 0 16,3-2-1-16,4-1 0 15,0-2-2-15,-4-4 1 16,0-3-1-16,0 0 0 0,-3 0-1 16,3 0 1-16,-10 3-1 15,-4 7 1-15,-4 2-1 16,1 1 1-16,-4 6-2 15,-3 6 1-15,-4 0-1 16,0 6 1-16,0 4 0 16,0 2 0-16,3 4 1 15,4 6 0-15,0-9-1 16,4 3 0-16,6-3-4 16,5-4 1-16,2-9-6 15,1-3 1-15,0-9-4 16,10-7 1-16</inkml:trace>
  <inkml:trace contextRef="#ctx0" brushRef="#br0" timeOffset="102239.623">15988 10247 5 0,'32'-34'2'0,"-18"12"15"15,-14 22-5-15,0 0-9 0,-4-6 1 16,-6 3 1-16,-4 3 1 16,-4 3-8-16,-3 0 0 15,-4 3 5-15,-3 0 1 16,7 4-2-16,-1 2 1 15,5 1 0-15,3 6 1 16,10-1 1-16,4 4 0 16,7-3 1-16,7 6 1 15,4 0-2-15,0-3 0 16,-4 3-3-16,-7 4 0 16,-11-4-6-16,-10 0 1 0,-14-3-11 15,0-7 1-15</inkml:trace>
  <inkml:trace contextRef="#ctx0" brushRef="#br0" timeOffset="102749.842">17367 10279 58 0,'4'15'29'0,"3"-11"-34"0,-7-4 51 16,0 0-46-16,0 0 0 15,-4 0 1-15,-3-4 0 0,-3 4-1 16,-4 0 0-16,-4 0 1 15,-7 7 0-15,1 2 0 16,-1 4 1-16,0 5-1 16,4 8 0-16,0 2-2 15,7 6 1-15,7-2-3 16,7 2 1-16,10-3-5 16,11-2 0-16,11-7-4 15,3-7 0-15,1-5-5 16,6-7 0-16</inkml:trace>
  <inkml:trace contextRef="#ctx0" brushRef="#br0" timeOffset="102990.854">17681 10536 37 0,'4'-13'18'0,"-11"10"-16"16,3 3 29-16,-6 0-29 0,-5 6 0 15,-2-2 2-15,-4-1 0 16,0 0-5-16,-4 0 1 15,4 0 3-15,-1 3 0 16,8 4-1-16,0-1 0 16,4 4-3-16,6-1 0 15,1 4-2-15,13 0 1 16,4-4-5-16,4-2 1 16,0-4-5-16,-1-6 0 15,4-6-2-15,4-4 1 16</inkml:trace>
  <inkml:trace contextRef="#ctx0" brushRef="#br0" timeOffset="103349.965">17784 10583 40 0,'3'19'20'0,"4"9"-21"16,-3-19 41-16,-1 4-38 15,1-1 1-15,-1 4 0 16,1-3 1-16,-1-7-6 15,1 3 1-15,-1-5 2 16,4-1 1-16,0 0-2 16,1-3 0-16,2-6-1 15,1-1 0-15,-1-2 0 16,1-1 1-16,-1 1 0 0,1 0 0 16,0-1 0-16,-1 4 0 15,8 3 0-15,-4 3 1 16,0 3-1-16,0 3 1 15,0 4-1-15,0-1 0 16,-3 4-1-16,7-4 0 16,-1 0-5-16,1 1 1 15,-4-4-5-15,4 0 0 16,-4 1-4-16,3-7 1 31</inkml:trace>
  <inkml:trace contextRef="#ctx0" brushRef="#br0" timeOffset="104101.944">18299 10749 40 0,'17'10'20'0,"8"8"-21"0,-18-11 39 0,4-1-35 16,3 0 1-16,0 4 1 15,3-4 0-15,1 0-7 16,3 0 1-16,4-2 4 16,3-4 0-16,0-4-2 15,4-2 0-15,3-6-1 16,-3-1 1-16,0 0-1 15,0 1 0-15,-1-4-2 16,-2 1 1-16,-5-7-2 16,-3 6 0-16,-3 3-1 15,-4 7 0-15,-3 0-1 16,-1 6 0-16,-3 0 1 16,1 3 0-16,-5 0 0 0,1 3 1 15,-1 1-1-15,1-1 0 16,-1 0 1-16,1-3 0 15,3 4 0-15,0 5 0 16,3 1 1-16,1 6 1 16,0 2 2-16,6 5 0 15,-3 2 2-15,4 9 1 16,-4 1 0-16,-3 0 0 16,-1-4 0-16,-3-2 1 15,-3 2-3-15,-4-3 0 0,-4-2-1 16,-6-1 0-16,-8 0-1 15,-7-6 0-15,1-3-1 16,-8-7 1-16,4-2-1 16,3-4 0-16,4-6-1 15,7-3 0-15,7-6-2 16,7-4 1-16,10 0 0 16,8-2 0-16,7-4 1 15,10-3 1-15,4-3 1 16,3-3 1-16,4-7 1 15,7-2 1-15,-4 5 0 16,-3 1 0-16,-4-4-1 16,-6 4 0-16,-5 0-1 15,-6 9 1-15,-4 3-2 16,-7 0 0-16,-7 0 0 16,0 4 0-16,-14 2 0 0,-3 4 0 15,-4 5-1-15,-4 4 0 16,0 0 0-16,1 7 1 15,-1 5 1-15,8 7 0 16,3 0 1-16,7 0 0 16,7 0 0-16,7 2 1 15,3-2-1-15,8-3 1 16,0-3-5-16,3-1 1 16,0-6-11-16,-3-3 0 15</inkml:trace>
  <inkml:trace contextRef="#ctx0" brushRef="#br0" timeOffset="104566.443">19844 9950 25 0,'-7'21'12'0,"3"-21"4"0,8 7 9 16,-1 8-21-16,4 10 1 16,4 7 6-16,3 2 0 15,7 17-13-15,4 5 1 16,14 16 8-16,-4 0 0 15,-3 7-3-15,-8-4 1 0,-10 3-5 16,-6 10 1 0,-12 12-9-16,-10-2 1 0,-11-11-10 15,-3-18 1-15</inkml:trace>
  <inkml:trace contextRef="#ctx0" brushRef="#br0" timeOffset="106444.074">25061 8532 38 0,'4'16'19'0,"3"-7"-10"0,-7-9 20 16,3 3-25-16,1 0 1 15,0 1 0-15,-4-4 1 16,3 3-8-16,1 0 1 15,-4 3 4-15,0-3 0 32,3 10-12-32,1-1 1 15,-1-5-6-15,4-4 0 0</inkml:trace>
  <inkml:trace contextRef="#ctx0" brushRef="#br0" timeOffset="106714.053">25435 8579 54 0,'4'32'27'0,"21"-14"-31"16,-18-18 47-16,3 10-42 16,-3-7 0-16,4 0-2 0,-4 0 1 15,0 0-5-15,0 0 1 16,-4-3-11-16,1-3 0 16</inkml:trace>
  <inkml:trace contextRef="#ctx0" brushRef="#br0" timeOffset="107282.963">24941 9194 38 0,'0'9'19'0,"-3"-9"-14"16,3 0 23-16,0 0-27 15,0 0 0-15,0 0 3 16,0-3 0-16,0 3-4 16,0-6 0-16,0 6 3 0,0 0 1 15,3-3-1-15,8-4 1 16,-4 1-3-16,4 0 1 16,-1-4-1-16,4-2 1 15,4-1-2-15,0 1 1 16,-4-4-1-16,7 4 1 15,7-7-1-15,0 0 1 16,8 0-1-16,-5 0 0 16,-2 4 1-16,-5 2 0 15,1 4 0-15,-4 6 0 16,0 6-1-16,-3 6 1 0,-4 4 0 16,-3 5 0-16,-4 11-1 15,-4 5 0-15,1 4-2 16,-1-1 1-16,-3-5-6 15,4-1 0-15,-1-3-9 16,4-15 0-16</inkml:trace>
  <inkml:trace contextRef="#ctx0" brushRef="#br0" timeOffset="107989.264">26106 8996 22 0,'67'-78'11'0,"-46"-32"5"15,-14 76 3-15,3-4-15 16,-3-12 0-16,-3 3 2 16,-8-7 0-16,1-2-8 15,-15 6 1-15,-17-7 5 16,-14 1 0-16,-18-1-1 15,-15 14 0-15,-6 5-1 16,-7 13 1-16,-4 6-1 16,-10 16 0-16,3 9-1 15,11 16 0-15,3 3-3 16,0 16 0-16,4 6-2 0,7 16 1 16,3 9-1-16,15 22 0 15,6 13 0-15,8 2 0 16,17 4 1-16,15 16 1 15,13-13 0-15,11-3 1 16,14-26 0-16,15-14 1 16,17-11 1-16,7-18 1 15,28-16 0-15,11-12 0 16,13-25 0-16,1-23 1 16,4-15-5-16,6-15 1 15,-3-4-10-15,-11-3 1 0</inkml:trace>
  <inkml:trace contextRef="#ctx0" brushRef="#br0" timeOffset="108605.796">24811 10555 47 0,'-7'12'23'0,"17"-2"-20"15,-6-10 40-15,-1 0-41 16,1 3 1-16,0 0 0 16,-1 0 0-16,-3-3-5 15,4 3 1-15,-4 0-1 16,0 0 1-16,0 4-12 0,3 2 1 16,8-6-4-16,3 0 0 15</inkml:trace>
  <inkml:trace contextRef="#ctx0" brushRef="#br0" timeOffset="108861.263">25128 10542 58 0,'14'10'29'0,"1"-1"-37"0,-8-9 57 0,0 3-49 16,0 0 1-16,-4 4-1 15,4-1 0-15,-3 0-3 16,-4 3 1-16,3 1-8 16,-6-1 0-16,3-2-6 15,-4-1 0-15</inkml:trace>
  <inkml:trace contextRef="#ctx0" brushRef="#br0" timeOffset="109580.642">24698 11022 20 0,'0'9'10'0,"-4"1"6"0,4-10 6 16,4 0-19-16,-4 3 0 15,0-3 3-15,0 0 1 32,0 0-6-32,0 3 1 15,4 0 5-15,3 0 0 16,0 0-1-16,0 4 0 0,3-1-2 15,8-3 0-15,10 3-4 16,11 1 1-16,10-7-1 16,1-3 0-16,17-7-5 15,0 4 0-15,-11-7-11 16,-3-2 1-16</inkml:trace>
  <inkml:trace contextRef="#ctx0" brushRef="#br0" timeOffset="110316.174">25372 10743 27 0,'56'-10'13'0,"22"-11"2"0,-61 8 8 0,1-6-22 16,3-6 1-16,-3 3 2 16,-4-9 0-16,-3-1-3 15,-1-2 0-15,-3-1 2 16,-7 1 1-16,-3 6-1 15,-8-4 0-15,-10 7 0 16,-11 3 0-16,-7 3-2 16,-6 4 0-16,-19 2 0 15,-3 7 1-15,4 6-1 16,-8 0 0-16,-7 6-1 16,1 4 1-16,-1-1-1 15,-7 7 0-15,11 6-2 0,7 9 1 16,0 4-1-16,0 2 0 15,4 10 1-15,-1 0 0 16,4 7-1-16,11 5 1 16,7 7 0-16,6 9 1 15,12 4-1-15,10-1 0 16,14-3-2-16,21-3 1 16,21-9-1-16,22-10 1 15,24-6-1-15,18-15 0 16,10-20 1-16,15-12 1 15,3-12 0-15,-4-20 0 16,-13-8 1-16,-22-14 0 0,-21 1-5 16,-18-6 0-16,-13 2-5 15,-22-2 0-15</inkml:trace>
  <inkml:trace contextRef="#ctx0" brushRef="#br0" timeOffset="110962.171">24553 12088 25 0,'4'3'12'0,"-11"-3"2"16,7 0 15-16,0 0-26 16,0 0 1-16,0 0 5 15,0 3 0-15,0-3-10 16,0 0 1-16,0 0 7 0,0 4 0 15,0-1-1-15,0 0 1 16,0-3-3-16,0 3 0 16,0 0-3-16,3 6 0 15,4-2-7-15,0 2 1 16,4 1-13-16,7-7 0 16</inkml:trace>
  <inkml:trace contextRef="#ctx0" brushRef="#br0" timeOffset="111203.276">24832 12057 55 0,'4'28'27'0,"3"-12"-22"0,-4-13 40 0,1 3-43 16,-1 0 1-16,1 1 0 15,-1-1 0-15,4 3-5 16,0 1 0-16,0-1-3 16,0-3 1-16,-3 1-12 15,0-4 0-15,-4-9-2 16,-4 6 1-16</inkml:trace>
  <inkml:trace contextRef="#ctx0" brushRef="#br0" timeOffset="111772.505">24416 12414 39 0,'-4'7'19'0,"4"-17"-15"16,0 4 34-16,0 6-35 15,-3 3 0-15,3 3 2 16,-4 4 0-16,4 5-6 15,0 4 0-15,4 3 4 0,3 9 1 16,7-2-2-16,0-4 0 16,7 0-1-16,0-3 0 15,11-3-1-15,7-7 1 16,0-9-2-16,3-6 1 16,0-9-1-16,4-10 0 15,-3-3-2-15,-5-7 0 16,-6 1-4-16,-7-4 1 15,-8 1-9-15,-6-10 0 16</inkml:trace>
  <inkml:trace contextRef="#ctx0" brushRef="#br0" timeOffset="112508.375">25329 12220 29 0,'15'-6'14'0,"13"-48"-2"0,-21 39 13 16,0-7-22-16,0-3 0 16,-4-4 1-16,-6-2 1 0,-4 0-6 15,-11-1 0-15,-3 4 5 16,-14 6 0-16,-8-3-2 16,8 6 1-16,-7 3-1 15,-11 1 0-15,-7 2-1 16,-4 4 0-16,1 3 0 15,-8 6 0-15,-3 3-2 16,7 3 0-16,-7 10-1 16,0 2 0-16,0 4-1 15,0 16 0-15,7 9-1 16,0 13 0-16,-4 12 2 16,11 3 1-16,7 13-1 15,11 3 1-15,14 0 0 16,14-13 1-16,7-9-1 15,24-9 1-15,19-7-1 16,24-12 1-16,24-10 0 0,19-12 0 16,17-7 0-1,10-18 0-15,-6-6 0 0,-4-13 0 16,-11-7-2-16,-10-5 0 16,-18-7-2-16,-14-3 0 15,-18 3-7-15,-6-3 1 31</inkml:trace>
  <inkml:trace contextRef="#ctx0" brushRef="#br1" timeOffset="119399.249">7997 9956 29 0,'4'-38'14'0,"0"16"-7"15,-4 16 14-15,0-3-21 16,0 2 0-16,-4-2 0 15,-3 3 1-15,-4-1-1 16,-3 1 1-16,-3 0 0 16,-8-1 0-16,-3-2 1 0,-1 0 0 15,1 2 0-15,-7-2 0 16,-4 3 0-16,0-1 1 16,1 1-1-16,-5 0 0 15,4 6-1-15,4 3 1 16,-4 3 0-16,1 1 0 15,-5-4-1-15,1 6 0 32,-29 10 0-32,11 6 1 15,-3 0 0-15,3-3 0 16,7-6-1-16,11-1 1 0,3 7-1 16,-7 3 1-16,11 1-1 15,-11-1 0-15,7 3-1 16,4-3 1-16,-1-6-1 15,1-4 0-15,7 7 0 16,-7-3 0-16,-1 3 0 16,1 0 1-16,3-3-1 15,11 3 0-15,-7-3 0 16,7-4 0-16,0 1 0 16,3 0 1-16,4-1-1 15,0-2 0-15,0 3 0 16,3 2 1-16,1-2-1 15,2 6 1-15,-2 3-1 16,10 0 1-16,-7-6-1 16,3 3 1-16,4 3-1 0,0 0 1 15,0 0-1-15,0 0 0 16,0-3 0-16,0 3 0 16,-7-9 0-16,7 6 1 15,0 6-1-15,7 4 1 16,4-4-1-16,3 3 1 15,0 1-1-15,7-1 1 16,4 0-1-16,3-3 0 16,0 4 0-16,1-4 0 15,2-6 0-15,8 0 1 16,0-3-1-16,0-4 1 0,3 1-1 16,-3-3 1-16,0-1 0 15,3-2 0-15,11-1-1 16,0 0 1-16,0 1-1 15,-4-1 1-15,1 1-1 16,-1-4 0-16,-3 0 0 16,0 0 0-16,-4-2 0 15,-3-4 1-15,-7-4 0 16,3-2 0-16,-3-3-1 16,-1-1 1-16,5 1-1 15,-5 0 0-15,8-4-1 16,-14-3 1-16,0 1-2 15,-4-4 1-15,0 3 0 16,-3-3 1-16,-4-3 0 16,0 0 0-16,0 4 0 15,4-1 0-15,-11-3 0 0,3 0 0 16,1 0 0-16,-1-6 0 16,1 0-1-16,-8 6 1 15,5-7-3-15,-1-2 1 16,-4-10-5-16,-3 4 0 15,-3 8-10-15,-1-11 1 16</inkml:trace>
  <inkml:trace contextRef="#ctx0" brushRef="#br1" timeOffset="122372.465">16305 7911 20 0,'18'13'10'0,"-11"-10"-1"16,-3-3 10-16,3 0-16 15,3 3 1-15,4 0 1 16,4 0 0-16,0-3-6 15,3 0 0-15,4 0 5 16,-4 0 0-16,3 0-1 16,5 0 1-16,-1 0-2 15,4 3 1-15,3 1-1 16,0-4 0-16,0 0 0 16,-3 0 0-16,3-4-1 15,-3 4 1-15,7-3-1 16,3 3 1-16,-3 0-1 0,3 0 0 15,-3-3 0-15,0 0 0 16,3 0 0-16,1 0 1 16,3 0-2-16,-1 0 1 15,-6-1-1-15,-3 4 1 16,2 0-1-16,1 0 1 16,3 0-1-16,4 4 1 31,21-4-1-31,-3 0 0 15,-4 0 0-15,-4 0 1 16,-6-4-1-16,-8 1 0 0,4 0 0 16,0 0 0-16,-4 0 0 15,7 3 0-15,-6 0 0 16,-1 0 1-16,0 0-1 16,1-3 0-16,-1 3 0 15,0-3 0-15,-3-1 0 16,0 1 0-16,0 0 0 15,-7 0 0-15,-4 0 0 16,0 0 0-16,4 3 0 16,0 0 0-16,-1 0 0 15,1 0 0-15,0 0 0 16,0-3 0-16,-1-1 0 16,1 1 0-16,0 3 0 15,0-3 0-15,3 0 0 16,0 0 0-16,-3 0 0 0,3 0 0 15,-3-4 0-15,0 4 1 16,-11 3 0-16,4-3 0 16,-1 3-1-16,1 0 0 15,0 0 0-15,3 0 0 16,-3 0 0-16,-1 0 0 16,1 0 0-16,-4 0 0 15,-3 0-1-15,-4 0 1 16,0 0 0-16,0 0 0 15,-3 0-1-15,-4 0 1 16,0 0 0-16,-4 3 0 16,1-3 0-16,-4 0 0 0,0 0 0 15,3 0 0-15,1 3 0 16,-4-3 0-16,0 4 0 16,0-1 0-16,0-3 0 15,0 3 1-15,3 0-1 16,-3-3 0-16,4 3 0 15,-1 0 0-15,1 0 0 16,-4-3 0-16,0 0-1 16,3 0 1-16,1 3 0 15,-4-3 0-15,0 0-1 16,0 0 1-16,0 0-4 16,0 0 1-16,7-3-5 15,0-3 0-15,0-10-7 16,4 7 1-16</inkml:trace>
  <inkml:trace contextRef="#ctx0" brushRef="#br1" timeOffset="124639.932">5973 10630 12 0,'0'3'6'0,"3"-3"1"16,-3 0 7-16,0 0-12 16,0 0 1-16,0 0 2 0,0 0 0 15,0 0-5-15,0 0 0 16,0 0 4-16,0 3 1 16,0-3-2-16,0 3 1 15,-3 1-1-15,3-1 1 16,-4 0-2-16,0 0 1 15,1 0-1-15,-1 0 1 16,-6 0-1-16,-1 0 0 16,-6 4 0-16,-1-1 0 15,4 0 0-15,-7 4 0 16,-4-4-1-16,-10-3 1 16,-4 3-1-16,-10 1 1 0,-22 8-1 15,0-2 1-15,4 3-2 16,-14 2 0-16,-14 4 0 15,0-3 1-15,-11 3-1 16,4 6 0-16,-8 1 0 16,-10 8 1-16,-7 4-1 15,7 0 1-15,-10 9-1 16,-1 3 1-16,4-3-2 16,-3 10 1-16,10 3-2 15,-11 15 0-15,4 0 0 16,7 4 0-16,11-1 0 15,-7 4 0-15,13-3 1 16,1 5 0-16,-7 11 1 16,10-1 0-16,0-3 0 15,11 9 0-15,-4 10 0 0,4 3 1 16,-4 0-1-16,4-6 1 16,0 3 0-16,10 3 0 15,4 6 0-15,-3-6 0 16,6-3 0-16,0 13 0 15,4-4-1-15,14-3 1 16,4 0-1 0,3-3 0-16,14 13 0 0,1-10 1 15,10-6-1-15,3 0 0 16,7 0-1-16,4 9 1 0,14-3-1 16,15-9 1-16,-5 0-1 15,15-10 1-15,0 7 0 16,14-7 0-16,3-9 0 15,-7-6 0-15,8-13 0 16,10-6 0-16,10-4-1 16,-3-8 0-16,14-1 1 15,0-9 0-15,8-3-1 16,13-7 1-16,4-6-1 16,3-6 1-16,-10-9-2 15,10-4 0-15,1-3-10 16,-8-2 1-16,-3-8-1 15,-11 4 0-15</inkml:trace>
  <inkml:trace contextRef="#ctx0" brushRef="#br1" timeOffset="125074.051">3090 15657 28 0,'11'15'14'0,"28"1"-12"0,-29-13 24 0,8 3-24 16,3 1 1-16,7-1 2 16,-3 0 0-16,10 4-6 15,8-1 1-15,6 7 4 16,0 3 0-16,-10 6 0 16,0 0 0-16,-4-3-2 15,1 6 1-15,-15 0-2 16,-7 3 1-16,-7 4-3 15,-7-1 0-15,-11 4-2 16,-10 3 1-16,-18 3-4 16,-6-7 1-16,-1-5-8 15,-4-7 0-15,1-9 1 16,3-10 0-16</inkml:trace>
  <inkml:trace contextRef="#ctx0" brushRef="#br1" timeOffset="125301.131">3288 15669 47 0,'-7'19'23'0,"7"19"-28"0,0-32 50 0,0 13-45 16,0 6 0-16,7 9-5 15,-4 7 0-15,4 6-5 16,8 0 1-16,9-3-5 16,-3-3 1-16</inkml:trace>
  <inkml:trace contextRef="#ctx0" brushRef="#br1" timeOffset="126501.118">4484 15528 44 0,'10'16'22'0,"1"3"-14"0,-11-13 23 0,4 10-29 16,-4 5 1-16,0 8 0 15,0-4 0-15,0 9-4 16,-4 13 0-16,4 13 2 16,-7 6 1-16,3 3-2 15,4 3 1-15,-7-9-3 16,4-4 1-16,3-6-4 16,0-5 0-16,0-8-8 15,0-8 1-15,3-17-3 16,8-5 1-16</inkml:trace>
  <inkml:trace contextRef="#ctx0" brushRef="#br1" timeOffset="127357.065">5020 15914 30 0,'11'-3'15'0,"-8"-10"-13"0,4 7 26 15,-7-4-25-15,0 4 0 16,0-6 1-16,0-4 0 15,-7 3-5-15,4 1 0 0,-4 2 3 16,-4 1 1-16,0 3-2 16,-17 3 0-16,0 6-1 15,3 3 0-15,-10 3-3 16,10 7 1-16,-3 3-2 16,7 6 0-16,-4 6-2 15,11 10 1-15,4 0 0 16,10 3 1-16,0 3 3 15,14 0 0-15,3-13 3 16,15-2 1-16,3-13 1 16,8-10 0-16,-5-9-1 15,1-16 1-15,0-6-3 16,-7-3 1-16,-4-9-8 16,-7-7 0-16,-10 0-5 15,-11-3 1-15</inkml:trace>
  <inkml:trace contextRef="#ctx0" brushRef="#br1" timeOffset="127880.621">5817 15616 34 0,'0'0'17'0,"4"-10"-17"16,-4 4 29-16,0 0-26 16,0 0 0-16,-4 3 1 15,-10-1 0-15,-7 4-5 16,-4 4 1-16,-13 5 3 16,-1 3 0-16,-11 7-1 15,1 3 0-15,0 0-1 16,6 3 1-16,-3 7-2 0,11 5 0 15,7 13 0 1,3 7 0-16,11-4 0 0,-4 4 0 16,15-4 1-16,13-3 0 15,8-6 0-15,17-13 1 16,11-12-1-16,4-13 1 31,20-24-6-31,-10-1 1 16,-17-3-11-16,-8-3 0 15</inkml:trace>
  <inkml:trace contextRef="#ctx0" brushRef="#br1" timeOffset="128302.2">4075 16704 42 0,'21'19'21'0,"18"-22"-20"0,-18 0 29 16,7 3-25-16,21 0 0 16,15 0 4-16,24 0 1 15,14-4-11-15,15-2 0 16,20 0 8-16,4-4 0 16,11-2-3-16,3 3 0 15,-10-4-2-15,10 0 0 16,-17 7-2-16,-4-3 1 15,-14 9-4-15,-11 0 0 16,-24 3-7-16,-22 0 0 16,-13-6-9-16,-22 0 1 0</inkml:trace>
  <inkml:trace contextRef="#ctx0" brushRef="#br1" timeOffset="130658.958">27213 11900 31 0,'11'3'15'0,"-4"-9"-4"0,-7 6 15 15,0 0-23-15,0 0 0 16,-4 0 2-16,-3 3 1 15,-7 3-7-15,-3 4 0 16,-8-1 5-16,-3 0 0 16,-1 7-2-16,-2 6 1 15,-5 9-2-15,1 13 1 16,0 0-1-16,-4 10 0 16,4 2-1-16,3 7 1 0,14-7-1 15,8-6 0-15,6-6-4 16,15-9 1-16,7-7-6 15,6-6 0-15,8-10-6 16,0-12 1-16</inkml:trace>
  <inkml:trace contextRef="#ctx0" brushRef="#br1" timeOffset="130885.335">27069 12395 49 0,'10'22'24'0,"8"-25"-27"15,-8 0 45-15,8 3-42 0,10 0 0 16,1-6-4-16,2-4 0 16,5 1-1-16,-1 3 0 15,0-4-9-15,7-2 1 16</inkml:trace>
  <inkml:trace contextRef="#ctx0" brushRef="#br1" timeOffset="131635.28">27841 12098 30 0,'-3'18'15'0,"-1"17"-8"0,1-26 18 15,-4 4-23-15,-4-1 0 16,-3 1 0-16,-4 6 1 16,1-7-4-16,-5 1 0 15,5-4 2-15,-1-3 1 0,4-2-2 16,0-8 1-16,7-5-1 15,0 0 0-15,3-10 0 16,4-6 0-16,4 0 0 16,3 0 0-16,3-1-1 15,1 1 1-15,3 7-1 16,0 5 0-16,4 13 0 16,0 6 0-16,-1 13 0 15,-3 6 0-15,0 3 0 16,4 4 1-16,3-1 0 15,4 4 1-15,0-4 0 16,3-9 0-16,-3-3 0 16,3-10 0-16,-4-12 0 15,-2-13 0-15,-5-2 0 16,-3-8 0-16,-7-8-1 0,-7-7 1 16,-14 4-1-16,-7-1 1 15,-11 7-6-15,4 5 1 16,-4 8-8-16,8-1 1 15</inkml:trace>
  <inkml:trace contextRef="#ctx0" brushRef="#br1" timeOffset="131891.397">28342 12320 30 0,'-7'28'15'0,"-21"16"-9"16,14-37 20-16,-7 2-26 16,-4 4 0-16,-7 2 0 15,0-2 0-15,4-4-4 16,0 1 1-16,7-4-6 15,10-12 0-15</inkml:trace>
  <inkml:trace contextRef="#ctx0" brushRef="#br1" timeOffset="132401.401">28896 12116 44 0,'11'10'22'0,"-15"9"-29"0,-3-7 40 16,-7-2-33-16,-11-1 0 16,-3-3 0-16,-7 0 0 15,-1 1 0-15,5-4 0 16,-1 0 0-16,4 0 0 0,3 0 0 15,4-3 0-15,3-3-1 16,8-3 0-16,6 0-1 16,8-1 1-16,6 1-1 15,4 3 0-15,8 0 1 16,2 6 0-16,4-3 1 16,1 6 0-16,-1-3 1 15,0 4 0-15,0 2 0 16,-3 4 1-16,0-4-1 15,-4 0 1-15,0-2-1 16,4-1 0-16,-1 0-1 16,8-3 0-16,-7 0 0 15,-4-3 1-15,-3-6-1 16,-8-3 0-16,1 3 0 16,-8-10 0-16,-10-6 0 0,-7 3 0 15,-3-6-1-15,-5 6 0 16,-2 0-5-16,-5 4 1 15,5 2-6-15,6 1 0 16</inkml:trace>
  <inkml:trace contextRef="#ctx0" brushRef="#br1" timeOffset="132731.381">29411 11859 33 0,'-3'6'16'0,"3"13"-14"15,0 0 25-15,7 16-25 16,3 9 1-16,4 6 3 16,0 9 1-16,1 4-8 15,-8-3 0-15,-7 5 4 16,-11 4 0-16,-17 10-7 16,-15-1 1-16,-13 1-10 15,-11-14 1-15</inkml:trace>
  <inkml:trace contextRef="#ctx0" brushRef="#br1" timeOffset="134668.006">27753 8328 25 0,'14'0'12'0,"0"-9"1"0,-14 9 13 0,0 0-22 16,0 0 1-16,0 0 2 16,0 0 0-16,0 0-9 15,-3 0 1-15,-4 0 5 16,0 3 1-16,-4 0-3 15,0 3 1-15,-3 7-2 16,0 0 1-16,0-1-2 16,0 1 1-16,-4-1-1 15,1 4 1-15,-1-4-2 16,0 1 1-16,1-1 0 16,3 1 0-16,3-4-1 15,1-2 1-15,-1-4-1 16,4 0 1-16,0 0-1 15,0-3 0-15,3 0 0 16,1 3 0-16,3 3 0 0,3 4 1 16,4 2 0-16,4 1 0 15,3 3 1-15,4-4 0 16,-1 1 0-16,1-1 0 16,0-2 0-16,-4-1 1 15,-4 1-2-15,-3-1 1 16,-7 7-1-16,-3-4 1 15,-4 7-1-15,-4 0 0 16,1-4-1-16,-5 4 1 0,1-3 0 16,0 0 0-16,4-1 0 15,-1 1 0-15,0-3 0 16,4 2 0-16,0-2-1 16,0-4 1-16,4 4 0 15,-1-4 0-15,4 4 0 16,0-1 0-16,4 4-1 15,3-7 1-15,3 4 0 16,1-4 1-16,-4 7-1 16,0-7 0-16,-3 7 0 15,-4 0 0-15,-7-4 0 16,-8 7 0-16,-2 0-1 16,-4 6 1-16,-4-3-1 15,0 0 1-15,4 0 0 16,7-3 0-16,3-4-4 15,11-2 0-15,7-4-5 16,11-6 1-16,14-6-6 0,0-6 0 16</inkml:trace>
  <inkml:trace contextRef="#ctx0" brushRef="#br1" timeOffset="135042.688">28194 8742 37 0,'4'-9'18'0,"-1"-16"-15"16,-3 18 30-16,-7-2-32 15,0 0 0-15,-7-1 1 16,-4 4 0-16,-3 6-2 15,0 3 0-15,-7 10 2 16,3 2 1-16,0 10-2 16,4 10 1-16,0 9-1 15,7 3 0-15,7-6-1 16,7 3 1-16,10-16-2 16,8-6 1-16,7-10-1 15,6-2 1-15,1-10-1 16,0-10 1-16,-4-2-3 15,-7-7 0-15,-3 0-10 16,-7-9 0-16,-1-4 0 16,-3 1 1-16</inkml:trace>
  <inkml:trace contextRef="#ctx0" brushRef="#br1" timeOffset="135792.84">28377 8328 43 0,'0'10'21'0,"15"-7"-21"0,-12-3 44 0,1 6-42 15,10 0 0-15,7 4 2 16,14 5 0-16,-3 1-4 16,7 3 0-16,7 0 3 15,3-4 0-15,0-5-1 16,-6-1 1-16,-4-2-3 16,-8-1 1-16,-3-3-1 15,-6 0 0-15,-8 0-1 16,-4 0 0-16,-10-3 0 15,-3 7 0-15,-8 2-2 16,-10 0 1-16,-4 4-1 16,-3 3 0-16,0-1-1 0,3 1 0 15,4 0 0-15,3-1 1 16,8 4 1-16,-1 3 0 16,4-3 2-16,4 0 0 15,-1 3 0-15,1 3 1 16,-1 3-1-16,1-6 0 15,-1 0 0-15,1-3 0 16,3 0-1-16,0-7 0 16,0 1 0-16,0-7 0 15,7 0 0-15,0-3 0 16,3 0 0-16,1-3 1 0,-1 0-1 16,-3 0 1-16,-3 7-1 15,-8-1 0-15,-3 7-1 16,-3-1 1-16,-4 10-1 15,0-6 1-15,-1-1-1 16,1 1 0-16,4-7 1 16,3 4 1-16,3 6 1 15,8 3 0-15,6 6 1 16,4 3 1-16,4 7 1 16,0 6 0-16,-1 6 0 15,-3-9 0-15,-7 0-2 16,-7-1 1-16,-7 1-2 15,-10-3 1-15,-8-7-9 16,-14-3 1-16,-10-3-8 16,-11 4 1-16</inkml:trace>
  <inkml:trace contextRef="#ctx0" brushRef="#br1" timeOffset="140012.663">7542 15682 35 0,'-7'22'17'0,"7"-7"-9"16,0-8 17-1,0-1-23-15,0 0 0 0,-3 4 1 16,-4 5 0-16,3 7-4 16,-6 6 0-16,-1 4 3 15,0 5 0-15,-3 10-2 16,0-6 1-16,4 0-2 16,-8 0 0-16,7 0-3 15,1-10 0-15,3-6-7 16,-4-6 1-16,11-10-2 15,0-9 0-15</inkml:trace>
  <inkml:trace contextRef="#ctx0" brushRef="#br1" timeOffset="140356.808">7430 15654 31 0,'0'6'15'0,"10"-9"-12"0,-10 3 28 16,11-7-29-16,-8 1 1 0,4-3 3 15,4-1 0-15,6 1-7 16,5-4 1-16,9 1 5 16,8 2 0-16,0 1-1 15,0 6 1-15,3 3-1 16,-3 6 0-16,0 4-1 15,-7 5 0-15,-8 4-1 16,-6 0 0-16,-11 0-2 16,-7-1 0-16,-11 4-2 15,-6 4 0-15,-8 2-2 16,-3-6 1-16,0-3-5 16,-11-7 0-16,11-3-8 15,3-9 0-15</inkml:trace>
  <inkml:trace contextRef="#ctx0" brushRef="#br1" timeOffset="140659.113">8177 15437 36 0,'15'38'18'0,"-5"-7"-13"0,-3-21 24 16,-7 5-28-16,-3 10 1 15,-4 7 0-15,-4 2 1 0,-7 10-4 16,4 9 1-16,4 7 1 16,3 12 1-16,-4-12-2 15,11-4 0-15,0-6-3 16,0-6 0-16,11-6-7 15,-4-13 0-15,10-9-2 16,1-10 0-16</inkml:trace>
  <inkml:trace contextRef="#ctx0" brushRef="#br1" timeOffset="140913.426">8308 16058 39 0,'3'19'19'0,"5"3"-21"16,-5-19 37-16,1 0-34 0,-1 3 0 16,1 4 0-16,3 2 1 15,3 1-3-15,1-1 1 16,-1-2 1-16,5-7 1 16,6-6-1-16,0-7 0 15,0-2-1-15,0-7 1 16,-3-6-2-16,-1-10 0 15,-2 1-5-15,2 3 0 16,-6-1-7-16,10-5 1 16</inkml:trace>
  <inkml:trace contextRef="#ctx0" brushRef="#br1" timeOffset="141364.389">8784 15851 54 0,'7'3'27'0,"-10"0"-35"16,6 4 49-16,-6-1-42 16,-1 0 0-16,-3 4-1 15,0 2 1-15,-7 1 0 16,0-1 0-16,0 1-4 16,0 2 1-16,3 1-3 15,4 0 1-15,7-1 0 16,0 7 0-16,11-3 4 15,6 0 0-15,4 3 3 16,1 3 1-16,-1-6 2 16,-4 0 1-16,-3 0-2 0,-6-4 1 15,-5 4-3-15,-6 0 0 16,-5 0-2-16,-6-7 1 16,-3-2-2-16,-4-7 1 15,3-3-1-15,-3-7 1 16,3-5-1-16,4-4 1 15,7 1 0-15,3 2 1 16,8 0 0-16,7-2 1 16,6-1 1-16,4 4 0 15,18-4-1 1,0 0 0-16,-7 4-10 16,-4-4 1-16,-3-3-3 15,-1 4 0-15</inkml:trace>
  <inkml:trace contextRef="#ctx0" brushRef="#br1" timeOffset="141830.13">10435 15904 46 0,'-14'38'23'0,"14"3"-28"0,0-29 47 0,-3 4-41 16,-1 3 0-16,-7-3 0 15,4-1 0-15,0-2-2 16,-3-4 0-16,3 1-2 16,0-7 0-16,3-6-8 15,4-13 0-15,0-12-3 16,0-1 1-16</inkml:trace>
  <inkml:trace contextRef="#ctx0" brushRef="#br1" timeOffset="142025.262">10283 15569 37 0,'-3'19'18'0,"17"3"-15"0,-14-19 34 16,4 3-35-16,-1 3 0 16,4 1 0-16,4-1 1 15,3 1-6-15,4-1 1 16,3 4-3-16,0-1 0 15,7-2-8-15,-3-1 0 16</inkml:trace>
  <inkml:trace contextRef="#ctx0" brushRef="#br1" timeOffset="142339.409">10566 15911 41 0,'0'15'20'0,"7"1"-21"0,-4-13 32 0,4-3-32 15,0 0 1-15,0-3-1 16,4 0 1-16,0-3 0 16,-1-4 0-16,4-5-1 15,0-1 1-15,4-6 0 16,0 0 0-16,-1 3 0 16,-3 0 0-16,1 7 0 15,-1-1 1-15,0 7 0 16,0 6 0-16,0 13 1 15,0 2 0-15,0 7 0 16,4 3 1-16,3 3-1 16,4 1 0-16,3-1-1 15,0-3 1-15,4-6-5 0,3-7 0 16,8-9-11-16,-1-12 1 16</inkml:trace>
  <inkml:trace contextRef="#ctx0" brushRef="#br1" timeOffset="142820.059">12291 15431 49 0,'10'12'24'0,"26"-2"-22"16,-26-4 37-16,4-6-35 15,8 3 0-15,13 0 3 16,7 1 0-16,8-4-9 15,-1 3 1-15,-3 3 5 16,-4 0 1-16,-7 4-2 16,-6-1 0-16,-8-3-3 15,-11 7 1-15,-10 3-2 16,-7 5 1-16,-7 1-1 0,-3 7 1 16,-8-4-1-16,0 0 0 15,4 6 1-15,3 4 1 16,4-1-1-16,7-2 1 15,7-7-1-15,11-3 0 16,6-4-3-16,12-5 0 16,6-7-6-16,0 0 0 15,8-6-10-15,-8-6 1 16</inkml:trace>
  <inkml:trace contextRef="#ctx0" brushRef="#br1" timeOffset="143391.503">13910 15955 45 0,'14'18'22'0,"25"-5"-23"0,-25-13 32 16,4-3-29-16,-1-3 0 16,5-7 0-16,2 0 1 15,-3 1-5-15,1-4 1 16,-8 4 2-16,0-1 0 16,-7 1-1-16,-4-1 0 15,-3 4-1-15,-3-1 1 16,-4 7-1-16,0 3 0 0,-4 6-1 15,1 1 0-15,2 2 0 16,1 0 1-16,0 4-1 16,4 3 1-16,-1 2 2 15,4 1 0-15,0 3 1 16,4 3 1-16,3-6-1 16,3-6 1-16,8-4-2 15,7-3 1-15,3-6-7 16,4-6 1-16,0-6-10 15,3-10 1-15</inkml:trace>
  <inkml:trace contextRef="#ctx0" brushRef="#br1" timeOffset="143765.694">14393 15973 49 0,'4'22'24'0,"-1"-19"-26"0,-3 1 40 16,0-1-39-16,0-3 1 16,0 0-2-16,0 3 1 15,0-3 1-15,4-6 0 16,-1-1-1-16,1-2 1 16,3-4-2-16,4 4 1 15,-1-4-1-15,4 1 1 16,0 2-1-16,1 4 1 0,2 0-1 15,1 3 0-15,-4 0 1 16,0 3 0-16,0 0 1 16,0 0 0-16,-3 0 1 15,-1 6 0-15,1 0 0 16,0 4 0-16,-1-1 0 16,-3 4 1-16,4-4-1 15,-1 4 0-15,1 2-4 16,3-5 0-16,4-7-9 15,6-13 0-15</inkml:trace>
  <inkml:trace contextRef="#ctx0" brushRef="#br1" timeOffset="144292.25">14947 15961 54 0,'-7'41'27'0,"-7"15"-32"0,7-47 46 15,3 13-41-15,1 7 0 16,-1 5 0-16,1 1 0 0,-1-7-1 15,1-3 1-15,-1 0-1 16,1-9 0-16,-1-4-2 16,4-9 1-16,0-3-2 15,4-12 1-15,-1-13-1 16,4-10 0-16,-3-6-1 16,-1-9 0-16,1-6 0 15,-1-1 0-15,1 1 1 16,7 9 0-16,-4 9 1 15,3 7 0-15,1 9 3 16,3 3 0-16,4 7 3 16,-1-1 1-16,1 4 2 15,3 9 0-15,-3 3 1 16,-1 0 0-16,-3 10-2 16,-3 2 1-16,-4 1-3 15,-3 3 0-15,-8-1-2 0,-3 4 0 16,-7 0-2-16,-4-3 1 15,1-3-6-15,2-4 0 16,1-5-8-16,7-14 1 16</inkml:trace>
  <inkml:trace contextRef="#ctx0" brushRef="#br1" timeOffset="145100.902">14866 15544 52 0,'4'9'26'0,"-1"4"-27"0,-3-10 43 0,0 6-41 15,0 4 0-15,0 2 0 16,0 4 0-16,0 3-2 16,-3-3 1-16,-1 6 0 15,1 3 1-15,-1 1-1 16,0-4 0-16,-3 0 0 15,0-3 0-15,4-10-1 16,-4 1 1-16,0-7-1 16,0-3 0-16,0-6 0 15,0-3 0-15,0-4 0 16,-8-2 1-16,1-4 0 16,-7 4 0-16,0-4-2 15,3 7 1-15,1 2-3 0,3 1 1 16,-1 6 0-16,1 6 0 15,4 4-1-15,3 12 1 16,3 0 1-16,4 0 0 16,11-4 2-16,3-2 0 15,11-3 0-15,10-4 0 16,0-3-8-16,0-3 1 16,4-6-4-16,-4-3 0 15</inkml:trace>
  <inkml:trace contextRef="#ctx0" brushRef="#br1" timeOffset="145404.065">15307 15782 42 0,'11'19'21'0,"-4"-19"-23"15,-7 0 38-15,3-9-34 16,-3-1 1-16,0 1 0 16,-7-1 1-16,-7 4-5 15,0 3 0-15,-4 6 3 16,1 3 1-16,3 7-2 16,-1 6 0-16,1-4-1 15,4 1 1-15,-1 0-3 16,8-1 0-16,-1-2-4 15,8-1 1-15,6-5-10 0,11-1 1 16</inkml:trace>
  <inkml:trace contextRef="#ctx0" brushRef="#br1" timeOffset="146032.507">15515 15939 38 0,'4'25'19'0,"3"0"-18"0,-4-16 27 0,1 4-27 16,-1 0 0-16,1-4 0 15,-1 4 0-15,1-4-2 16,-4 0 1-16,3-2-1 16,-3-4 1-16,4-6-2 15,-4 3 1-15,7-7-1 16,0-5 1-16,4 2-1 15,-1-2 0-15,1 2 1 16,3-2 1-16,0 6-1 16,0-4 1-16,-3 4 0 15,3 6 0-15,0-3 0 16,-3 6 0-16,-1 0 0 16,1 0 0-16,-1 0 0 15,4 4 1-15,-3 2-1 16,3 4 0-16,0-1 0 0,0 1 1 15,4-1 0 1,3-2 0-16,4-4-1 0,-4 0 1 16,4 0 0-16,6-2 0 15,-2-8-1-15,2-8 1 16,5-7 0-16,-1-12 0 16,0-10-1-16,4-12 1 15,-7-1-1-15,-4-8 1 16,-3-11-1-16,-11-8 1 15,-4-4-1-15,1 4 0 16,-7 5 0-16,-4 11 0 16,-8 5 0-16,-2 10 1 0,-8 15 1 15,1 13 0-15,-5 16 0 16,-2 6 1-16,-1 25-2 16,0 13 1-16,4 15-3 15,0 19 1-15,7 10-4 16,7 9 0-16,3-10-3 15,4-9 0-15,0-15-6 16,0-13 0-16</inkml:trace>
  <inkml:trace contextRef="#ctx0" brushRef="#br1" timeOffset="146423.102">15960 15766 36 0,'35'19'18'0,"39"3"-15"0,-49-22 31 15,10 0-31-15,0-3 0 16,4-3 1-16,3-7 1 16,1 4-7-16,-1 3 1 15,-7-1 3-15,-6 1 1 16,-5 0-3-16,-3-1 1 15,-6 4-1-15,-5 3 0 16,-10 0-1-16,-3 3 0 16,-4 10 0-16,0 3 1 15,-1 6-1-15,5-4 1 0,-1 1 0 16,8 3 1-16,-1 0 0 16,5 0 1-16,2-3-1 15,-3 0 1-15,0-4-1 16,-7 4 1-16,-7 3-3 15,-10 0 0-15,-15 6-5 16,0 4 0-16,-14-4-9 16,-10-12 1-16</inkml:trace>
  <inkml:trace contextRef="#ctx0" brushRef="#br1" timeOffset="147429.412">17776 15149 30 0,'8'22'15'0,"16"-10"-4"0,-17-9 15 0,0 16-21 15,-3 0 1-15,3 12 4 16,0 16 0-16,4 3-13 15,-4 10 1-15,0 9 7 16,-4 0 1-16,-3-6-3 16,4-1 0-16,-1-8-3 15,1-13 0-15,-1-7-1 16,4-18 0-16,0-10 0 16,-3-12 0-16,-1-10-1 15,-6-6 1-15,-4-9-1 16,-11-4 1-16,-6 1-1 15,-8-1 1-15,-7 4-2 16,0 3 1-16,-3 9 0 16,3 13 0-16,0 6 0 15,0 6 0-15,8 3 2 0,6 7 0 16,11 3 3-16,10 3 1 16,15 0 1-16,14-4 0 15,17-2-1-15,21-6 0 16,8-10-1-16,14-4 0 15,-1 1-7-15,5-3 1 16,-8 3-14-16,-4-7 1 31</inkml:trace>
  <inkml:trace contextRef="#ctx0" brushRef="#br1" timeOffset="147789.657">18874 15754 36 0,'-25'16'18'0,"21"46"-11"16,4-49 18-16,0 2-20 15,4 7 0-15,3 4 3 16,4-8 1-16,3-2-11 0,7-13 0 16,7-9 6-16,4-10 1 15,0-6-3-15,6-9 1 16,1 6-6-16,-4 0 1 15,-6 0-13-15,-5-7 0 16,-2 7-1-16,-1 6 1 16</inkml:trace>
  <inkml:trace contextRef="#ctx0" brushRef="#br1" timeOffset="149140.49">19473 15650 54 0,'7'19'27'0,"4"-6"-35"0,-7-10 55 16,-4 3-46-16,0 0 0 15,-4 1-1-15,-3 2 0 0,0-6-1 16,-7 0 1-16,-4 4 0 15,-7-4 0-15,4 0-1 16,0 0 0-16,3 0 0 16,1-3 0-16,3 0-1 15,0 3 1-15,7 0-1 16,-1 4 1-16,8 2 0 16,8 1 0-16,2 2 1 15,4 4 0-15,0-4 1 16,0 1 0-16,-3-4-1 15,-4 4 1-15,-3 2-1 16,-8 4 1-16,-3 0-1 16,-4 0 0-16,-3-3-1 15,0-4 0-15,4 1 0 16,-1-4 1-16,4-3-1 16,0-2 1-16,3-1 0 15,1 0 1-15,-1 0 0 0,4-3 1 16,7 0 0-16,4-3 0 15,7-3 0-15,3-4 1 16,7 1-2-16,0-4 1 16,4-3-1-16,3 1 0 15,-3-7-1-15,3 0 1 16,1-3-2-16,-1 3 1 16,0 0 0-16,-3-6 0 15,-7 3-1-15,-4 0 1 0,-4 3-1 16,-6 3 1-16,-4 3 0 15,-3 7 0-15,-8 6 0 16,-3 6 0-16,-4 6 0 16,-3 7 0-16,0 6 0 15,0 6 0-15,3 3 0 16,8 7 0-16,6 0 0 16,8-4 0-16,7-3 0 15,6-2 1-15,5-11-4 16,9-8 0-16,5-4-13 15,-1-15 1-15</inkml:trace>
  <inkml:trace contextRef="#ctx0" brushRef="#br1" timeOffset="149997.074">21124 15663 56 0,'0'12'28'0,"-14"4"-32"0,7-13 41 15,-7 4-38-15,-7-1 1 16,-7 0-1-16,-4 0 0 16,-3 1 1-16,-8-4 1 15,5 3-4-15,-1 3 1 16,7 4-2-16,4 3 0 15,7-4 0-15,6 4 0 0,5-7-1 16,6-6 1-16,11-3 1 16,11-3 1-16,0 0 1 15,3-3 1-15,0 3 0 16,-3-10 0-16,-1 4 0 16,1-1 1-16,-4 4-1 15,0 6 1-15,0 3 1 16,-3 0 1-16,3 4 0 15,-3 2 0-15,-4 7 1 16,0-4 0-16,-4 4-1 16,1-3 1-16,-1-1-3 15,1 1 1-15,-1-1-1 16,1-2 0-16,-1-1-5 16,4-3 0-16,0-3-8 15,4 1 0-15,3-11-2 0,-3-2 0 16</inkml:trace>
  <inkml:trace contextRef="#ctx0" brushRef="#br1" timeOffset="150371.63">21174 15864 31 0,'7'15'15'0,"3"-12"-12"0,-6 1 27 15,-4-4-30-15,7 0 1 16,0 0-1-16,0-7 1 15,0 1-2-15,0 3 1 0,4-3 0 16,-1-7 1-16,1 4-1 16,-4-1 1-16,4 4-1 15,-4-3 1-15,3 5 0 16,4 4 0-16,0-3 0 16,4 0 1-16,0 0 0 15,-1-3 0-15,-3-7 0 16,1 10 1-16,-1 0 0 15,-4 3 0-15,4 3 0 16,-3 0 1-16,-4 10-2 16,0-1 1-16,0 1-2 15,0-1 1-15,0-2-3 16,0-1 0-16,4-3-4 16,3-2 0-16,4-1-7 15,6-6 1-15,5-7-4 16,2 1 1-16</inkml:trace>
  <inkml:trace contextRef="#ctx0" brushRef="#br1" timeOffset="150613.885">21848 15744 29 0,'14'0'14'0,"0"-3"-6"0,-14 3 24 16,0 0-29-16,0 0 0 31,-14 0 1-31,0 0 0 16,-1 0-5-16,-2 7 1 15,-1 5 3-15,-3 1 1 0,3 6-3 16,4-4 0-16,4 1-1 16,3 0 0-16,3-4-2 15,8-3 0-15,6-2-1 16,1-4 0-16,6-6-3 16,5-7 0-16,6-2-6 15,11-10 1-15</inkml:trace>
  <inkml:trace contextRef="#ctx0" brushRef="#br1" timeOffset="150852.303">22299 14935 48 0,'-3'44'24'0,"-12"16"-23"15,12-35 43-15,-8 3-44 0,-6 16 0 16,-4 19 0-16,-1 12 1 16,-2 19-2-16,3 0 1 15,3 0-4-15,0-22 1 16,4-12-10-16,0-19 1 16,7-19-3-16,3-19 1 15</inkml:trace>
  <inkml:trace contextRef="#ctx0" brushRef="#br1" timeOffset="151468.487">21869 15447 39 0,'10'12'19'15,"22"-9"-22"-15,-18-6 36 0,7-6-32 16,0-1 1-16,8-5 0 15,6-4 1-15,4-3-3 16,0 3 0-16,-1-3 2 16,-2 0 0-16,-5 6-1 15,-2 4 1-15,-8 6-1 16,-7 6 1-16,-3 9-2 16,-4 10 1-16,0 9-1 15,-4 7 0-15,-3-1-1 16,-3 4 0-16,-1-1-1 15,1 4 1-15,-1-10-1 0,1-2 1 16,-1-7 0-16,4-4 0 16,0-5 0-16,4-4 1 15,-1 1 0-15,4-4 0 16,0-3-1-16,4-3 1 16,-1 0 0-16,1-3 0 15,7 0 1-15,3 0 1 16,7 0-1-16,0-4 1 15,4 1 0-15,-7-3 0 16,-1-1 0-16,1 1 0 16,-4-4-2-16,0 1 0 0,-3-1 0 15,0 4 0-15,-4-4-1 16,-7 4 1-16,-7 9-1 16,0 0 1-16,-4 0-2 15,-3 3 1-15,0 3-1 16,0 4 1-16,4 2-1 15,-1 4 1-15,8 3 0 16,3 0 0-16,3-4 1 16,4-2 0-16,0-1-2 15,4-2 1-15,3-4-7 16,4-3 0 0,3-9-4-16,-7-7 0 0</inkml:trace>
  <inkml:trace contextRef="#ctx0" brushRef="#br1" timeOffset="151708.157">22892 15672 39 0,'0'35'19'0,"0"-26"-16"0,0-9 35 16,0 0-36-16,0-6 0 15,3-3 1-15,1-1 1 16,-4-2-5-16,0-1 1 15,7 1 3-15,3 2 0 16,8-2-1-16,10 2 0 16,4-2-2-16,3-1 1 0,4 4-7 15,0-1 0-15,0 1-9 16,-4-13 0-16</inkml:trace>
  <inkml:trace contextRef="#ctx0" brushRef="#br1" timeOffset="152113.227">24927 14967 39 0,'-21'69'19'0,"-18"34"-16"0,25-78 26 15,-3 16-28-15,-8 16 1 16,-3 8 0-16,-4 14 0 16,0-1-3-16,4 1 0 15,0-14 1-15,3-14 0 0,7-11-5 16,8-15 1-16,3-15-6 16,7-13 0-16,3-7-2 15,1-2 0-15</inkml:trace>
  <inkml:trace contextRef="#ctx0" brushRef="#br1" timeOffset="152477.706">24529 15675 41 0,'7'19'20'0,"24"-3"-23"15,-13-13 42-15,7 3-36 16,7-2 0-16,3-1 2 15,4 3 0-15,6-3-7 16,5-3 1-16,-1-6 3 16,1-4 0-16,-8-2-1 0,-7-4 0 15,-3-3-2-15,-4 4 0 16,-7-1 0-16,-6 0 0 16,-8 4-1-16,-7 2 0 15,0 4-1-15,-4 3 0 16,-3 6-1-16,-4 6 1 15,-3 7 0-15,0 0 0 16,0 6 1-16,3-7 1 16,4-2 1-16,4 6 0 15,3 0-1-15,7-1 0 0,4-5-6 16,3-4 1-16,7-5-5 16,7-11 1-16</inkml:trace>
  <inkml:trace contextRef="#ctx0" brushRef="#br1" timeOffset="153089.091">25534 15566 32 0,'7'0'16'0,"-21"12"-14"15,10-5 26-15,-6 2-28 16,-8 3 1-16,-3 1 0 16,-7 0 1-16,0-1-3 15,-1 1 1-15,-2-4 1 16,6 0 0-16,0 1-1 15,8-1 1-15,3 1-1 16,6-1 1-16,1-3 0 16,14-2 1-16,4-1 0 0,7 6 1 15,3 0 0-15,4-2 1 16,-4 2-1-16,-4 4 1 16,-3 6-2-1,-6-7 1-15,-8 7-2 0,-4 0 0 16,-3-1-2-16,0 8 1 15,-4-8-2-15,4 1 1 16,0-6-2-16,4-1 1 16,6 1-3-16,8-7 1 15,6-9-2-15,5-3 0 16,2-7 0-16,15-9 0 0,-4-6 2 16,11-3 1-16,11-10 2 15,3-19 0-15,7-6 2 16,0-15 1-16,3-13 0 15,-3 0 0-15,-7 0 0 16,-10 3 0-16,-12-6 1 16,-2 9 0-16,-8 9 0 15,-7 7 0-15,-7 9-1 16,-7 16 1-16,-7 13 0 16,0 12 0-16,-7 16-1 15,-10 15 0-15,-12 23-1 16,-6 11 0-16,-7 20 0 15,-1 16 1-15,1 15-2 16,0 15 0-16,10 4-2 16,0-9 0-16,8-20-1 15,2-5 1-15,12-20-4 16,3-15 0-16,3-16-7 0,8-15 0 16</inkml:trace>
  <inkml:trace contextRef="#ctx0" brushRef="#br1" timeOffset="153300.127">25534 15500 44 0,'21'38'22'0,"32"2"-25"0,-39-30 39 0,18-1-36 16,10 0 0-16,18 1-3 15,11-4 1-15,-1-3-3 16,1-3 0-16,-8-3-7 16,-3 3 0-16</inkml:trace>
  <inkml:trace contextRef="#ctx0" brushRef="#br1" timeOffset="153434.972">26409 15851 49 0,'14'25'24'0,"-3"-19"-31"16,-11-6 44-16,0 4-46 16,-7 2 0-16,-11-6-17 15,-3 6 1-15</inkml:trace>
  <inkml:trace contextRef="#ctx0" brushRef="#br1" timeOffset="157938.61">6311 17068 43 0,'4'6'21'0,"-4"3"-12"0,3-5 22 15,-3-1-29-15,0 6 0 16,0 1 2-16,-3 5 0 16,-1 1-4-16,-3 3 0 15,0 6 3-15,-11 9 1 0,4 4-2 16,-3-4 1-16,-1 7-1 16,4 6 0-16,0 0-1 15,7 7 0-15,3-1-1 16,4 0 1-16,7-6-1 15,11-3 0-15,-4-3-2 16,7-7 0-16,4-2-6 16,-4-7 1-16,7-6-10 15,-3-13 0-15</inkml:trace>
  <inkml:trace contextRef="#ctx0" brushRef="#br1" timeOffset="158269.651">6576 17566 33 0,'-11'-3'16'0,"22"3"-8"0,-11-3 18 16,0 3-23-16,3-6 1 15,4 3 1-15,0 0 1 16,4 3-8-16,0-4 0 0,-1 1 5 16,1 0 0-16,10 0-4 15,7-3 0-15,-7-1-7 16,8 1 1-16,-8-3-6 15,0-4 0-15</inkml:trace>
  <inkml:trace contextRef="#ctx0" brushRef="#br1" timeOffset="158673.98">7077 17215 45 0,'-11'63'22'0,"8"-13"-27"0,3-37 40 15,0 2-33-15,-11 7 1 0,4 3 0 16,-4 4 1-16,4-1-6 16,4-3 1-16,-4 0 1 15,3-6 0-15,-3-4-4 16,4-5 1-16,3-10-5 15,-7 0 1-15,7-10-5 16,0-2 1-16,0-1-1 16,0-9 0-16</inkml:trace>
  <inkml:trace contextRef="#ctx0" brushRef="#br1" timeOffset="159124.132">6922 17231 20 0,'0'0'10'0,"3"-3"-4"16,-3 3 16-16,0 0-17 16,0 0 0-16,0 0 2 0,4-3 0 15,10-1-9-15,-4-2 0 16,8 0 7-16,3 3 0 16,4 0-2-16,3-1 1 15,7-5-1-15,8 3 1 16,-12 3-1-16,8-4 0 15,-11 7-1-15,-3 0 1 16,-4 0-3-16,-7 4 1 16,-3 5-1-16,-11 0 0 15,-11 7 0-15,1 3 0 16,-4 0-1-16,0 3 0 0,-8 0 0 16,5-4 0-16,-4 1-1 15,10-3 0-15,-7-4 0 16,8 1 0-16,-1-1 0 15,4-5 1-15,4-1 1 16,3 3 0-16,0-2 1 16,10 5 1-16,-3 4-1 15,4 0 1-15,-1 2-1 16,1 1 1-16,3 3-2 16,0 0 0-16,0 0-6 15,4 3 0-15,0-6-8 16,3-13 1-16</inkml:trace>
  <inkml:trace contextRef="#ctx0" brushRef="#br1" timeOffset="159350.049">7465 17626 45 0,'0'41'22'0,"7"6"-25"0,-7-38 35 16,0 4-32-16,0 2 0 15,0 4-1-15,-7 3 0 16,3-3-4-16,4-3 1 16,-7-4-8-16,7-12 0 15</inkml:trace>
  <inkml:trace contextRef="#ctx0" brushRef="#br1" timeOffset="159650.695">7948 17193 44 0,'-7'41'22'0,"4"22"-26"16,3-44 38-16,-4-1-32 15,-3 7 0-15,0 10 1 16,-4-4 0-16,-3 1-6 0,7-4 1 16,0-3 1-16,0-6 0 15,0-7-5-15,0-5 1 16,7-14-6-16,-7-5 1 15,7-7-2-15,0-3 0 16</inkml:trace>
  <inkml:trace contextRef="#ctx0" brushRef="#br1" timeOffset="160084.779">7751 17109 31 0,'0'-10'15'0,"10"13"-9"0,-3-6 28 0,0 3-32 15,7 0 1-15,0 0 3 16,8 0 1-16,6-6-7 16,4 0 0-16,3-4 5 15,4 4 1-15,-11 0-2 16,14 3 1-16,-14 3-2 16,4 6 0-16,-11 0-3 15,-3 3 1-15,-7 7-1 16,-8 6 0-16,-6-3-1 15,3 0 0-15,-11 0-1 16,-3-1 1-16,0-2-1 16,3 0 0-16,1-1-1 15,-4 1 1-15,6-3-1 16,1 2 1-16,0 1 0 16,4 0 0-16,-1-1 2 0,1 1 0 15,-1-3 0-15,4-1 0 16,0-3 0-16,0 4 1 15,7-4-1-15,4 4 1 16,3 3-1-16,4-1 0 16,3 1-3-16,7 0 1 15,-7-1-6-15,-3-2 0 16,14-1-6-16,-8-8 1 16</inkml:trace>
  <inkml:trace contextRef="#ctx0" brushRef="#br1" timeOffset="160416.023">8470 16867 42 0,'18'31'21'0,"10"35"-19"16,-17-41 37-16,3 13-36 16,3 9 0-16,1 9 1 0,-4 4 0 15,0 3-6-15,-10 6 0 16,-1 0 2-16,-3 0 0 15,-7-3-8-15,0-10 0 16,-3-12-7-16,-4-10 1 16</inkml:trace>
  <inkml:trace contextRef="#ctx0" brushRef="#br1" timeOffset="161001.581">9063 17613 64 0,'25'41'32'0,"-4"9"-45"0,-14-37 62 0,-7 3-50 16,3 6 1-16,-6 6-4 16,-4 6 1-16,-7-2-3 15,-8-1 1-15,1-9-11 16,4-10 0-16</inkml:trace>
  <inkml:trace contextRef="#ctx0" brushRef="#br1" timeOffset="161782.205">10770 16958 44 0,'11'-3'22'0,"-1"-3"-23"16,-10 6 32-16,0 0-31 15,0 0 0-15,-3 0 1 0,-4 0 0 16,-7 3-2-16,-7 0 1 15,-8 3 0-15,-2 0 1 16,-5 1-2-16,5-1 0 16,2 3-1-16,1 1 0 15,3-4-1-15,8 3 1 32,6 7 0-32,1 3 0 15,3 3 1-15,0 6 1 16,0 7 0-16,-1 2 1 15,-6 7-1-15,0-3 1 0,-7 3-2 16,-4 3 1-16,4 0 0 16,4 0 0-16,-1-6 1 15,7-7 1-15,4 1 1 16,0-1 1-16,7-6 0 16,4-3 0-16,3-6-1 15,7-3 1-15,4-7-2 16,-1-2 1-16,4-7-6 15,11-3 1-15,-4-7-12 16,4-2 0-16</inkml:trace>
  <inkml:trace contextRef="#ctx0" brushRef="#br1" timeOffset="162022.062">10590 17416 52 0,'7'9'26'0,"15"-6"-28"0,-15-3 41 16,7-3-40-16,7 0 0 15,0-3-4-15,0 0 1 16,4-1-3-16,0-2 1 15,-1-7-8-15,1 1 0 16</inkml:trace>
  <inkml:trace contextRef="#ctx0" brushRef="#br1" timeOffset="162728.411">11141 17171 45 0,'-18'63'22'0,"11"0"-22"16,4-44 39-16,-5 6-38 16,-2-3 1-16,-1 9 0 15,1-3 0-15,3 3-4 16,-4-9 1-16,4-3 1 0,0-6 0 15,0-4-3-15,0-12 1 16,3-9-3-16,1-4 1 16,3-3-4-16,0-6 1 15,0-6-1-15,3-4 0 16,1-3 0-16,3-2 1 16,0-1 2-16,4 6 1 15,-1 7 5-15,4 3 0 16,4 3 5-16,3 6 0 15,0 1 3-15,4 9 0 16,0-1 1-16,-1 7 0 16,-3 0-2-16,1 7 1 0,-8-1-4 15,0 3 0-15,0-3-2 16,-3 1 1-16,-1-1-3 16,1 3 1-1,-1-2-2-15,-3 2 1 0,-3 1-1 16,-8 2 1-16,1 4-2 15,-1 3 1-15,-10 3-1 16,-3-1 1-16,-8 5-1 16,-3-4 1-16,-1-4 0 15,5 1 0-15,-1-6 0 16,4-1 0-16,7-2 0 16,0 2 1-16,7-2-1 15,3 2 1-15,4 4-1 16,7-1 1-16,4 1-1 15,6-3 1-15,1-1-1 0,0 4 0 16,-1 0 0-16,4 2 1 16,-3-2-2-16,0 6 1 15,-4-6-5-15,0-4 1 16,4-5-8-16,3-4 0 16,0-13-5-16,7 1 1 15</inkml:trace>
  <inkml:trace contextRef="#ctx0" brushRef="#br1" timeOffset="162938.348">11575 17551 47 0,'-4'44'23'0,"1"12"-23"15,-1-40 41-15,1 3-41 16,-1 2 1-16,-3 5-1 15,0 2 0-15,3 0-2 16,1 0 0-16,-1-6-6 16,4-6 1-16,4-13-7 15,6-12 0-15</inkml:trace>
  <inkml:trace contextRef="#ctx0" brushRef="#br1" timeOffset="163224.047">11906 17265 52 0,'-10'54'26'0,"3"11"-31"0,7-52 46 15,-4 12-41-15,1 3 1 16,-4 4-1-16,3 2 1 16,0-6-2-16,1-2 0 0,-1-8-2 15,1-11 0-15,-1-11-4 16,4-14 0-16,4-7-8 16,-1-7 1-16</inkml:trace>
  <inkml:trace contextRef="#ctx0" brushRef="#br1" timeOffset="163628.844">11839 16993 42 0,'7'9'21'0,"7"-6"-17"16,-7-3 35-16,1 3-36 16,6-3 1-16,7 6 2 15,11 1 0-15,3 2-8 16,0 1 1-16,0 5 4 15,1 4 1-15,-8 3-2 16,-3 0 0-16,-11 0-3 16,-7 3 1-16,-7 3-1 0,-7 0 1 15,-4 1-2-15,-3-1 0 16,-4-3-1-16,-3-6 0 16,0 0 0-1,7-7 0-15,3-2 0 0,1-1 0 16,-1 0 1-16,8-2 1 15,3-1 1-15,3 0 0 16,4 4 1-16,7-1 0 16,4 7 1-16,0-4 0 15,-1 4-1-15,1 3 0 0,0-4 0 16,3 1 0-16,0 0-3 16,0-1 0-16,4-2-8 15,-1-4 1-15,1-9-6 16,-7-9 1-16</inkml:trace>
  <inkml:trace contextRef="#ctx0" brushRef="#br1" timeOffset="164318.494">12386 16767 49 0,'4'22'24'0,"10"-7"-26"15,-7-11 44-15,3-4-41 16,1 3 1-16,-1-3 0 16,12 0 1-16,6-3-4 15,4-4 1-15,-1-2 1 16,5-1 1-16,-5 1-1 16,1 0 0-16,-4 2-1 15,-6 4 1-15,-1 0-1 16,-7 3 0-16,0 3-2 15,-7 3 1-15,-3 7-1 16,-4 3 0-16,-4-4-1 16,-3 1 0-16,3 12 1 0,1 3 0 15,-1 10 1 1,8 6 1-16,3 9 0 0,4 7 1 16,6 5 0-16,4-2 0 15,4 3 0-15,-4 6 0 16,0-3-1-16,1-6 1 15,-5-1-1-15,-3-8 0 16,-14 2-3-16,-10-6 0 16,-8-3-7-16,-7-9 1 15,-3-16-5-15,3-13 0 16</inkml:trace>
  <inkml:trace contextRef="#ctx0" brushRef="#br1" timeOffset="164620.487">13518 17692 59 0,'8'72'29'0,"-12"-41"-43"16,8-15 58-16,-4 9-44 15,-4 3 0-15,0 0-9 0,-3-2 1 16,-7-1-1-16,0-3 1 16,4-10-7-16,-1-2 1 15</inkml:trace>
  <inkml:trace contextRef="#ctx0" brushRef="#br1" timeOffset="165789.592">15356 16657 29 0,'0'6'14'0,"4"-9"-10"0,-4 3 23 15,0 0-25-15,-4-3 0 16,-6 0 4-16,-4 3 0 16,-4 0-6-16,-7-6 0 15,4 6 4-15,0 0 1 0,0 0-2 16,0 0 1-16,0 0-2 15,-1 0 0-15,1 3-2 16,0-3 0-16,3 3-1 16,4 0 1-16,0-3 0 15,4 3 0-15,-1 3-1 16,4 4 0-16,0 9 1 16,0 3 0-16,-4 9 0 15,1-3 1-15,-4 13-1 16,-1 6 1-16,-2 9-1 15,-1 10 1-15,1 3-2 16,-5 3 1-16,8-9 0 16,0-6 1-16,0-1 0 15,0-9 1-15,3-3 0 16,1-6 0-16,3-4 0 0,3-6 1 16,4-3-1-16,4-6 0 15,3-3-2-15,0 0 1 16,7-1-1-16,7-5 0 15,4-7-8-15,7-6 0 16,3-10-8-16,-7-6 0 16</inkml:trace>
  <inkml:trace contextRef="#ctx0" brushRef="#br1" timeOffset="166046.042">15113 17212 64 0,'4'6'32'0,"6"7"-41"16,-3-10 56-16,4 0-48 15,3-3 1-15,7 0-1 16,7-3 1-16,0 0-3 15,4 0 0-15,-4 0-9 16,-3-7 0-16,3-6-5 16,1-2 1-16</inkml:trace>
  <inkml:trace contextRef="#ctx0" brushRef="#br1" timeOffset="166675.924">15586 17130 52 0,'-7'57'26'0,"-4"-13"-32"0,8-28 48 16,-4 9-42-16,-1 6 1 15,1-6 0-15,0 0 0 0,0-3-2 16,4-6 0-16,-4-4 0 15,3-9 0-15,4-3-3 16,4-12 1-16,-1-10-3 16,4-6 0-16,-3-7-1 15,3-6 1-15,-4-6 0 16,1 4 0-16,3 2 1 16,0 3 1-16,4 4 3 15,-1 2 1-15,4 7 3 16,0 3 0-16,4 3 4 15,3 10 0-15,-3 0 2 16,7 5 0-16,-1 1-1 16,4 3 1-16,1 3-4 15,-5 4 1-15,-2 2-4 16,-5 1 0-16,-10-1-2 16,-7 4 0-16,-7 2-1 15,-10 1 0-15,-1 0-1 0,0-1 1 16,-3-2-1-16,-4 2 0 15,1-5 0-15,3 2 0 16,3 1 0-16,0-4 1 16,4 4-1-16,4-1 1 15,6 1 0-15,4 0 1 16,7 2 1-16,4 1 1 16,3 6-1-16,3 0 0 15,-6 0 0-15,3 3 1 16,0-3-2-16,4-3 1 0,0 3-6 15,-1 3 1 1,4-7-10-16,4-2 0 0,7-10-1 16,0-6 0-16</inkml:trace>
  <inkml:trace contextRef="#ctx0" brushRef="#br1" timeOffset="166872.531">16041 17416 48 0,'-4'31'24'0,"1"26"-29"16,3-42 50-16,-4 7-45 15,1 3 1-15,-1 10 0 16,1-1 0-16,-1-5-4 16,1-11 1-16,3-2-6 15,0-3 1-15,7-10-8 0,3-13 1 16</inkml:trace>
  <inkml:trace contextRef="#ctx0" brushRef="#br1" timeOffset="167173.549">16471 17055 51 0,'0'35'25'0,"14"21"-27"0,-14-43 46 0,4 6-43 15,-4 6 0-15,-4 6 0 16,1 3 0-16,-4 4-2 16,-7 0 0-16,0-1 1 15,-1-5 1-15,-2-7-5 16,6-3 0-16,1-13-3 15,6-15 1-15,1-7-3 16,6-5 1-16,4-11-7 16,4-8 1-16</inkml:trace>
  <inkml:trace contextRef="#ctx0" brushRef="#br1" timeOffset="167561.88">16450 16952 37 0,'0'0'18'0,"35"0"-14"0,-28 0 31 15,4 0-31-15,0 0 1 16,6 3 2-16,4 6 0 16,8 1-9-16,2 5 1 15,5 1 6-15,-1 0 0 16,-7-1-3-16,-3 1 1 16,-8 0-2-16,-2-1 0 15,-8 4-2-15,-7 0 1 16,-7-3-1-16,-8-1 0 15,-6-2-2-15,-3 0 1 0,-1-1-2 16,0 1 0-16,0 2 0 16,4 4 0-16,4 0 0 15,3-3 1-15,7 2 1 16,3 1 0-16,4 0 3 16,7 0 0-1,7 0 1-15,4-10 1 0,3 4-1 16,0-1 1-16,0 4-1 15,0-4 0-15,4-2-5 16,-4-1 1-16,0 1-12 16,1-10 1-16,6-7-2 15,0 1 1-15</inkml:trace>
  <inkml:trace contextRef="#ctx0" brushRef="#br1" timeOffset="167847.189">17156 16764 61 0,'35'72'30'0,"4"-16"-43"0,-22-28 65 16,8 23-52-16,0 11 0 0,-4 10-1 16,-7 1 1-16,-7 8-1 15,-7 10 0-15,-3-3-6 16,-8-13 0-16,-7-12-9 16,-3-13 0-16</inkml:trace>
  <inkml:trace contextRef="#ctx0" brushRef="#br1" timeOffset="168327.965">18055 17714 61 0,'28'66'30'0,"-28"-13"-41"16,-3-37 53-16,-8 6-44 16,-10-1 0-16,0-2-14 15,-4 3 1-15,1-6 8 16,-5-7 1-16</inkml:trace>
  <inkml:trace contextRef="#ctx0" brushRef="#br1" timeOffset="168942.846">19569 16817 53 0,'0'31'26'0,"-25"-6"-32"16,14-12 45-16,-6 12-39 0,-4 6 1 16,-8 13-1-16,-10 6 0 15,4 10 0-15,0 9 0 16,0 6 1-16,3 4 0 15,7-1-2-15,11 0 0 16,11-15-4-16,3-10 1 16,10-12-9-16,8-9 1 0,10-10-2 15,0-16 0-15</inkml:trace>
  <inkml:trace contextRef="#ctx0" brushRef="#br1" timeOffset="169198.535">19590 17384 62 0,'7'26'31'0,"18"-20"-46"15,-11-6 66-15,7 0-52 16,7 0 1-16,4 0-3 16,3 0 1-16,4-6-4 0,3-4 1 15,1-2-11-15,-5-7 0 16</inkml:trace>
  <inkml:trace contextRef="#ctx0" brushRef="#br1" timeOffset="169484.208">20316 17159 51 0,'-24'69'25'16,"6"9"-24"-16,11-59 39 0,-3 9-39 15,-1 7 0-15,0 5 0 16,1 7 0-16,-4 4-2 16,3-4 0-16,4-7-2 15,0-8 0-15,3-13-4 16,4-10 1-16,4-15-5 16,3-13 0-16,-3-12-3 15,6-13 0-15</inkml:trace>
  <inkml:trace contextRef="#ctx0" brushRef="#br1" timeOffset="169843.632">20239 17109 39 0,'7'3'19'0,"14"-10"-15"0,-10 11 37 16,3-1-36-16,0 3 1 16,7 0 3-16,7 0 0 15,4 1-11-15,3 2 0 16,1-3 8-16,-5 4 0 15,-6-1-3-15,-7 1 0 16,-11 5-3-16,-11 4 1 16,-6 6-2-16,-8 0 0 15,-7 4-2-15,-3-7 0 0,-7-4-1 16,7-2 0 0,-1-3-1-16,1-1 1 0,3-3 0 15,4 1 1-15,7 2 1 16,4-2 1-16,10 2 1 15,3 4 0-15,8 0 1 16,6-1 0-16,1 4 0 16,3 3 0-16,0-3-3 15,4 3 0-15,3-3-8 16,4 3 0-16,0-16-4 16,-8-3 0-16</inkml:trace>
  <inkml:trace contextRef="#ctx0" brushRef="#br1" timeOffset="170025.039">20712 17689 48 0,'-15'62'24'0,"8"-8"-30"0,7-39 44 15,-3 7-40-15,-1 0 0 16,1 3-12-16,3-9 1 15,0-10 7-15,0-9 1 16</inkml:trace>
  <inkml:trace contextRef="#ctx0" brushRef="#br1" timeOffset="170579.582">21410 17262 53 0,'0'44'26'0,"-3"22"-31"0,-1-54 48 0,-3 10-43 16,0 10 0-16,0 2-1 15,0 4 0-15,0-4-1 16,0-5 0-16,3-4-4 16,4-10 1-16,0-15-7 15,4-9 1-15,3-10-3 16,0-12 0-16</inkml:trace>
  <inkml:trace contextRef="#ctx0" brushRef="#br1" timeOffset="170969.627">21407 17171 45 0,'21'10'22'0,"7"2"-22"16,-14-9 45-16,7 0-42 0,11 1 0 31,24-1 2-31,-10 0 0 16,-10 3-7-16,-8 0 1 15,-11 4 3-15,-10 6 0 16,-14 5-3-16,-14 8 1 16,-10-7-3-16,-5-4 1 15,1-2-3-15,0-3 1 16,3-4-1-16,4-3 1 16,3 1 1-16,7-1 0 0,4-3 2 15,7 3 0-15,11 7 4 16,3 3 0-16,10 5 1 15,1 1 0-15,3 7 0 16,4-1 0-16,0 3-2 16,3 10 1-16,0-7-5 15,4-8 1-15,-4-4-8 16,0-4 1-16,-3-8-8 16,0-10 0-16</inkml:trace>
  <inkml:trace contextRef="#ctx0" brushRef="#br1" timeOffset="171571.075">21893 16808 48 0,'0'0'24'0,"7"0"-25"0,-7 0 41 0,8 0-39 15,2 0 0-15,1 0 1 16,10-4 1-16,0 1-3 15,7 0 0-15,8 0 1 16,6-3 1-16,4-1-1 16,3-2 1-16,-10 3-1 15,0-1 0-15,-4 4-1 16,-3 6 0-16,-8 4-1 16,-6 2 0-16,-4 7-1 15,-7 0 0-15,-3 2-2 16,-8 7 0-16,-3 4-1 15,0 5 0-15,4 4 1 16,-1 9 1-16,1 0 1 16,3 3 0-16,-4 6 3 15,4-2 1-15,4 5 1 16,3 7 0-16,7 3 0 16,3 3 1-16,8-9-1 0,-7 3 0 15,3-7-2-15,-11-5 1 16,-10-1-1-16,-10-9 0 15,-15 0-1-15,0 0 0 16,-10-7-2-16,-7-5 0 16,-8-7-5-16,5-13 1 15,2-8-9-15,15-8 1 16</inkml:trace>
  <inkml:trace contextRef="#ctx0" brushRef="#br1" timeOffset="171780.555">22888 17723 60 0,'7'53'30'0,"-10"-43"-43"16,6-7 55-16,-3 0-52 15,0 0 1-15,0 0-20 16,-10 1 0-16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6E8ABD-AF97-4DA7-8313-2FF27BE27887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FF5DE1-117F-451E-8B22-3C29CBED66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980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FF5DE1-117F-451E-8B22-3C29CBED66A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428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f(x) = c_0 + c_1 x + c_2 x^2 + ….</a:t>
            </a:r>
          </a:p>
          <a:p>
            <a:r>
              <a:rPr lang="en-US" dirty="0">
                <a:cs typeface="Calibri"/>
              </a:rPr>
              <a:t>Math: Theory of functions</a:t>
            </a:r>
          </a:p>
          <a:p>
            <a:r>
              <a:rPr lang="en-US" dirty="0">
                <a:cs typeface="Calibri"/>
              </a:rPr>
              <a:t>Applications: Approximation and numerical 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FF5DE1-117F-451E-8B22-3C29CBED66A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7319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Old definition</a:t>
            </a:r>
          </a:p>
          <a:p>
            <a:r>
              <a:rPr lang="en-US" dirty="0">
                <a:cs typeface="Calibri"/>
              </a:rPr>
              <a:t>A=1, r = x gives 1/(1-x) = …. |x|&lt;1</a:t>
            </a:r>
          </a:p>
          <a:p>
            <a:r>
              <a:rPr lang="en-US" dirty="0">
                <a:cs typeface="Calibri"/>
              </a:rPr>
              <a:t>Desmos demonstration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FF5DE1-117F-451E-8B22-3C29CBED66A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5397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Center at 0, general a</a:t>
            </a:r>
          </a:p>
          <a:p>
            <a:r>
              <a:rPr lang="en-US" dirty="0">
                <a:cs typeface="Calibri"/>
              </a:rPr>
              <a:t>Radius of convergence</a:t>
            </a:r>
          </a:p>
          <a:p>
            <a:r>
              <a:rPr lang="en-US" dirty="0">
                <a:cs typeface="Calibri"/>
              </a:rPr>
              <a:t>Interval of convergence</a:t>
            </a:r>
          </a:p>
          <a:p>
            <a:r>
              <a:rPr lang="en-US" dirty="0">
                <a:cs typeface="Calibri"/>
              </a:rPr>
              <a:t>Connect to </a:t>
            </a:r>
            <a:r>
              <a:rPr lang="en-US" dirty="0" err="1">
                <a:cs typeface="Calibri"/>
              </a:rPr>
              <a:t>Geom</a:t>
            </a:r>
            <a:r>
              <a:rPr lang="en-US" dirty="0">
                <a:cs typeface="Calibri"/>
              </a:rPr>
              <a:t> series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FF5DE1-117F-451E-8B22-3C29CBED66A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6572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Sum </a:t>
            </a:r>
            <a:r>
              <a:rPr lang="en-US" dirty="0" err="1">
                <a:cs typeface="Calibri"/>
              </a:rPr>
              <a:t>x^n</a:t>
            </a:r>
            <a:r>
              <a:rPr lang="en-US" dirty="0">
                <a:cs typeface="Calibri"/>
              </a:rPr>
              <a:t> / n!</a:t>
            </a:r>
          </a:p>
          <a:p>
            <a:r>
              <a:rPr lang="en-US" dirty="0"/>
              <a:t>Find the Radius and Interval of Convergence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FF5DE1-117F-451E-8B22-3C29CBED66A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4284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Find the Radius and Interval of Convergence</a:t>
            </a:r>
          </a:p>
          <a:p>
            <a:r>
              <a:rPr lang="en-US" dirty="0">
                <a:cs typeface="Calibri"/>
              </a:rPr>
              <a:t>Sum </a:t>
            </a:r>
            <a:r>
              <a:rPr lang="en-US" dirty="0" err="1">
                <a:cs typeface="Calibri"/>
              </a:rPr>
              <a:t>x^n</a:t>
            </a:r>
            <a:r>
              <a:rPr lang="en-US" dirty="0">
                <a:cs typeface="Calibri"/>
              </a:rPr>
              <a:t> / (n 5^n)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FF5DE1-117F-451E-8B22-3C29CBED66A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3388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Sum sqrt{n}(x+6)^n / 8^n</a:t>
            </a:r>
          </a:p>
          <a:p>
            <a:r>
              <a:rPr lang="en-US" dirty="0">
                <a:cs typeface="Calibri"/>
              </a:rPr>
              <a:t>Note the center has moved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FF5DE1-117F-451E-8B22-3C29CBED66A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1404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FF5DE1-117F-451E-8B22-3C29CBED66A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817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CB1FC-21C8-472D-B46C-F6751794B1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1CDBF9-6465-44C7-93F5-B099516FC0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EE9C47-6E1C-47DB-8747-488BC70D7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8B21-6C32-476A-A912-8C12AFFD1CB3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7590F-40A5-4064-A243-C6CFA59EC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2C6F2-74BC-4E54-B9AC-556D5A0E5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2DF00-3DC3-4CB7-8957-E53AEF908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506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973C7-5A46-4E5E-B5D1-3C128C6F6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4E6DFF-585C-4616-9EF0-B6B9BD4C5B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214D9-F376-4B6A-8192-DDBFAF6E3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8B21-6C32-476A-A912-8C12AFFD1CB3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322B02-CDB6-470E-9158-8E26743B2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F956DB-29A7-4A03-8DD4-77F47FA1C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2DF00-3DC3-4CB7-8957-E53AEF908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240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2C3AE0-3446-46C4-B419-0D94097B40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0FF898-8E6D-4080-8613-8072413DF9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B7F0D-CE42-48E2-8FEA-AF4AFB6A3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8B21-6C32-476A-A912-8C12AFFD1CB3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42C7B-CF26-4B50-98D7-F4083F86B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89D0A-F7CF-49B0-9BC5-23AD574B2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2DF00-3DC3-4CB7-8957-E53AEF908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022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407D6-45FE-4BA5-9173-4A59AA2CE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57A8E-CC98-4CC4-A783-8A848313C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82F38D-61A6-4545-B63B-B7F02D2BF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8B21-6C32-476A-A912-8C12AFFD1CB3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81839-56E3-48D9-A20A-00A30C5B7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89859-E1C9-4AD1-AF8C-A04C8A275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2DF00-3DC3-4CB7-8957-E53AEF908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588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4166B-2481-4F6A-9FF2-C9DD6328B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046723-952D-4BA9-BCCE-E07FA482E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8A53B-DD07-471C-A1C4-434AB4ACB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8B21-6C32-476A-A912-8C12AFFD1CB3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75500F-4529-417D-B75F-C99B48552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DBE9E-6D90-486F-9BA6-9CCAE5ABA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2DF00-3DC3-4CB7-8957-E53AEF908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311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EBD06-2ED0-46AB-8919-B8108C36A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F1669-D223-49ED-A533-0B017264D2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789200-2477-46A3-AC18-A2DA9EAD99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95C88E-EC14-40CE-B07D-4097BE5AD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8B21-6C32-476A-A912-8C12AFFD1CB3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832C71-3751-4893-997F-A4B1A944E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A598C9-C0CC-4872-8F90-96E0550BE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2DF00-3DC3-4CB7-8957-E53AEF908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45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6E533-045E-473A-A8BC-8751BA04C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2DE14B-DFEE-4543-A5BB-B3CCF1DA4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592EAB-855A-4198-B5BF-6F9DA36C4B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206B53-329D-4410-A928-C5FC4F7FF7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C6AE88-896F-43DF-9A87-7FDB37A7AF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D71D77-0575-45DC-BEA0-D9E9A8268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8B21-6C32-476A-A912-8C12AFFD1CB3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95001F-2EA7-4176-99CD-F89A5E87B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121C6-D633-4420-A1D1-F72B9E59A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2DF00-3DC3-4CB7-8957-E53AEF908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53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E111B-BD14-4F3D-A9E6-D11EE2076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41194F-41B6-4A52-8EE1-786C04A06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8B21-6C32-476A-A912-8C12AFFD1CB3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4D373D-8ECD-4B8D-97CD-0B81635E1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7C0BBE-4BC8-41C6-855B-2C70BA9C6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2DF00-3DC3-4CB7-8957-E53AEF908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637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9B54DB-893B-4A1F-9928-B748826CE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8B21-6C32-476A-A912-8C12AFFD1CB3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852F23-CBBF-4695-8B8B-D8B0371B2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2F19F0-B714-4567-BEF5-7187C27C0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2DF00-3DC3-4CB7-8957-E53AEF908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906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E99F2-848A-4D49-BB7B-BF5275766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1FE40-2FC3-47E4-A754-0E896F8A9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D8F832-2B75-481D-8BEE-AB039F3BDC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3457F5-AA80-4F7F-AAE2-1E78BE838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8B21-6C32-476A-A912-8C12AFFD1CB3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C73B7E-D8EC-4DE0-B0F7-3DC3F6350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48F3B3-1111-40C1-AB6B-83389A84E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2DF00-3DC3-4CB7-8957-E53AEF908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337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421E1-54DD-4301-ACA2-D47B86F4F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CC238A-F685-4174-A87B-CCC205A2D5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A9E5D4-38C9-42F1-B9F8-520FFDA26C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E5DF7-E415-4868-94AB-DB1F84131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E8B21-6C32-476A-A912-8C12AFFD1CB3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853E30-C53F-407F-8E6C-DC4A41253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41DEA3-6968-4276-B09C-55B59F893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B2DF00-3DC3-4CB7-8957-E53AEF908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283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9AB1D0-BB9B-4187-91F6-19B63053A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67A58E-0F00-4204-9233-BE7A7A9FB1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697B6-C735-4480-A2C9-66F64224EF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E8B21-6C32-476A-A912-8C12AFFD1CB3}" type="datetimeFigureOut">
              <a:rPr lang="en-US" smtClean="0"/>
              <a:t>4/27/2020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C5115-0C6E-455F-B0D2-ACE7D81BE5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FEC608-ABB1-4B59-904C-D74B9173B4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2DF00-3DC3-4CB7-8957-E53AEF9087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609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BE855-CF54-4703-A495-88EC5AF93F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Section 11.8</a:t>
            </a:r>
            <a:br>
              <a:rPr lang="en-US" dirty="0"/>
            </a:br>
            <a:r>
              <a:rPr lang="en-US" dirty="0"/>
              <a:t>Power Series</a:t>
            </a:r>
            <a:endParaRPr lang="en-US" dirty="0">
              <a:cs typeface="Calibri Ligh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E7664B-FF9F-4B13-8597-43EA9CC3F6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Lecture 1</a:t>
            </a:r>
          </a:p>
          <a:p>
            <a:r>
              <a:rPr lang="en-US" dirty="0">
                <a:cs typeface="Calibri"/>
              </a:rPr>
              <a:t>Foundation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CD058FC-5F5A-471B-A731-4E8312C58441}"/>
                  </a:ext>
                </a:extLst>
              </p14:cNvPr>
              <p14:cNvContentPartPr/>
              <p14:nvPr/>
            </p14:nvContentPartPr>
            <p14:xfrm>
              <a:off x="4075560" y="1005840"/>
              <a:ext cx="3314880" cy="3452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CD058FC-5F5A-471B-A731-4E8312C5844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66200" y="996480"/>
                <a:ext cx="3333600" cy="3471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50494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2A634-13AD-4ACB-81D3-4F1EA2FA9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Section 11.8 Examples and Homework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84726-8F71-4729-8ACC-8E4AC2D5D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Rework textbook examples: 1, 2, 4, 5</a:t>
            </a:r>
          </a:p>
          <a:p>
            <a:pPr lvl="1"/>
            <a:r>
              <a:rPr lang="en-US" dirty="0">
                <a:cs typeface="Calibri"/>
              </a:rPr>
              <a:t>Write down problem. </a:t>
            </a:r>
          </a:p>
          <a:p>
            <a:pPr lvl="1"/>
            <a:r>
              <a:rPr lang="en-US" dirty="0">
                <a:cs typeface="Calibri"/>
              </a:rPr>
              <a:t>Close book and attempt on own.</a:t>
            </a:r>
          </a:p>
          <a:p>
            <a:pPr lvl="1"/>
            <a:r>
              <a:rPr lang="en-US" dirty="0">
                <a:cs typeface="Calibri"/>
              </a:rPr>
              <a:t>Compare your solution to text solution, improve your writing.</a:t>
            </a:r>
          </a:p>
          <a:p>
            <a:r>
              <a:rPr lang="en-US" dirty="0">
                <a:cs typeface="Calibri"/>
              </a:rPr>
              <a:t>Exercises: 3, 5, 11, 17, 23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9D60EE8-1AAE-4080-A11E-E4D95CCE748B}"/>
                  </a:ext>
                </a:extLst>
              </p14:cNvPr>
              <p14:cNvContentPartPr/>
              <p14:nvPr/>
            </p14:nvContentPartPr>
            <p14:xfrm>
              <a:off x="2163960" y="1607400"/>
              <a:ext cx="4685400" cy="2610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9D60EE8-1AAE-4080-A11E-E4D95CCE748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54600" y="1598040"/>
                <a:ext cx="4704120" cy="262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61835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3A535-FB13-4EBB-BEB4-7B8A6B93E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Homework Submission to Canvas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80C27F-E1FE-40DB-9563-885CD6D36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Preview of section​</a:t>
            </a:r>
          </a:p>
          <a:p>
            <a:pPr lvl="1" fontAlgn="base"/>
            <a:r>
              <a:rPr lang="en-US" dirty="0"/>
              <a:t>Skim section, write short paragraph summary, list all important definitions / theorems / formulas.​</a:t>
            </a:r>
          </a:p>
          <a:p>
            <a:pPr fontAlgn="base"/>
            <a:r>
              <a:rPr lang="en-US" dirty="0"/>
              <a:t>Notes on video lectures​</a:t>
            </a:r>
          </a:p>
          <a:p>
            <a:pPr lvl="1" fontAlgn="base"/>
            <a:r>
              <a:rPr lang="en-US" dirty="0"/>
              <a:t>Include all details, worked examples, your own thoughts​</a:t>
            </a:r>
          </a:p>
          <a:p>
            <a:pPr fontAlgn="base"/>
            <a:r>
              <a:rPr lang="en-US" dirty="0"/>
              <a:t>Worked examples from text​</a:t>
            </a:r>
          </a:p>
          <a:p>
            <a:pPr fontAlgn="base"/>
            <a:r>
              <a:rPr lang="en-US" dirty="0"/>
              <a:t>Solutions to exercises​</a:t>
            </a:r>
          </a:p>
          <a:p>
            <a:pPr fontAlgn="base"/>
            <a:r>
              <a:rPr lang="en-US" dirty="0"/>
              <a:t>Final reflection of section​</a:t>
            </a:r>
          </a:p>
          <a:p>
            <a:pPr lvl="1" fontAlgn="base"/>
            <a:r>
              <a:rPr lang="en-US" dirty="0"/>
              <a:t>List of key takeaways to remember​</a:t>
            </a:r>
          </a:p>
          <a:p>
            <a:pPr marL="0" indent="0" fontAlgn="base">
              <a:buNone/>
            </a:pP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8FC7011-C363-4379-A089-B3753BB61273}"/>
                  </a:ext>
                </a:extLst>
              </p14:cNvPr>
              <p14:cNvContentPartPr/>
              <p14:nvPr/>
            </p14:nvContentPartPr>
            <p14:xfrm>
              <a:off x="617400" y="2615400"/>
              <a:ext cx="839520" cy="28634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8FC7011-C363-4379-A089-B3753BB6127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8040" y="2606040"/>
                <a:ext cx="858240" cy="2882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80269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3A535-FB13-4EBB-BEB4-7B8A6B93E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 Homework Submission to Canvas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80C27F-E1FE-40DB-9563-885CD6D36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Preview of section​</a:t>
            </a:r>
          </a:p>
          <a:p>
            <a:pPr lvl="1" fontAlgn="base"/>
            <a:r>
              <a:rPr lang="en-US" dirty="0"/>
              <a:t>Skim section, write short paragraph summary, list all important definitions / theorems / formulas.​</a:t>
            </a:r>
          </a:p>
          <a:p>
            <a:pPr fontAlgn="base"/>
            <a:r>
              <a:rPr lang="en-US" dirty="0"/>
              <a:t>Notes on video lectures​</a:t>
            </a:r>
          </a:p>
          <a:p>
            <a:pPr lvl="1" fontAlgn="base"/>
            <a:r>
              <a:rPr lang="en-US" dirty="0"/>
              <a:t>Include all details, worked examples, your own thoughts​</a:t>
            </a:r>
          </a:p>
          <a:p>
            <a:pPr fontAlgn="base"/>
            <a:r>
              <a:rPr lang="en-US" dirty="0"/>
              <a:t>Worked examples from text​</a:t>
            </a:r>
          </a:p>
          <a:p>
            <a:pPr fontAlgn="base"/>
            <a:r>
              <a:rPr lang="en-US" dirty="0"/>
              <a:t>Solutions to exercises​</a:t>
            </a:r>
          </a:p>
          <a:p>
            <a:pPr fontAlgn="base"/>
            <a:r>
              <a:rPr lang="en-US" dirty="0"/>
              <a:t>Final reflection of section​</a:t>
            </a:r>
          </a:p>
          <a:p>
            <a:pPr lvl="1" fontAlgn="base"/>
            <a:r>
              <a:rPr lang="en-US" dirty="0"/>
              <a:t>List of key takeaways to remember​</a:t>
            </a:r>
          </a:p>
          <a:p>
            <a:pPr marL="0" indent="0" fontAlgn="base">
              <a:buNone/>
            </a:pP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9B4BFF3-9C09-4B9C-868D-E10BD973D6C6}"/>
                  </a:ext>
                </a:extLst>
              </p14:cNvPr>
              <p14:cNvContentPartPr/>
              <p14:nvPr/>
            </p14:nvContentPartPr>
            <p14:xfrm>
              <a:off x="880200" y="1872720"/>
              <a:ext cx="304920" cy="3301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9B4BFF3-9C09-4B9C-868D-E10BD973D6C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70840" y="1863360"/>
                <a:ext cx="323640" cy="348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94664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7DAF0-0152-4859-8E7F-1FA6C78BF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Power Series Motivation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C57BD6D-1B76-455D-9711-C88CA47B57B8}"/>
                  </a:ext>
                </a:extLst>
              </p14:cNvPr>
              <p14:cNvContentPartPr/>
              <p14:nvPr/>
            </p14:nvContentPartPr>
            <p14:xfrm>
              <a:off x="213480" y="617400"/>
              <a:ext cx="11793600" cy="61142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C57BD6D-1B76-455D-9711-C88CA47B57B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4120" y="608040"/>
                <a:ext cx="11812320" cy="6132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2329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F08C3-522D-4B53-81D0-6D594771E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Example: Geometric Series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E5396AB-04FB-42C2-AADF-12F6EFB3F2CA}"/>
                  </a:ext>
                </a:extLst>
              </p14:cNvPr>
              <p14:cNvContentPartPr/>
              <p14:nvPr/>
            </p14:nvContentPartPr>
            <p14:xfrm>
              <a:off x="976680" y="623160"/>
              <a:ext cx="10997280" cy="5589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E5396AB-04FB-42C2-AADF-12F6EFB3F2C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67320" y="613800"/>
                <a:ext cx="11016000" cy="560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68198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50A13-5878-42DB-BD3B-BED0A8A77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Power Series Definition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8BC17DF-5BC6-4115-A018-3B6506752C1C}"/>
                  </a:ext>
                </a:extLst>
              </p14:cNvPr>
              <p14:cNvContentPartPr/>
              <p14:nvPr/>
            </p14:nvContentPartPr>
            <p14:xfrm>
              <a:off x="133200" y="65160"/>
              <a:ext cx="12003120" cy="65764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8BC17DF-5BC6-4115-A018-3B6506752C1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3840" y="55800"/>
                <a:ext cx="12021840" cy="6595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17800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1BFB2-A951-4F15-A430-CCA6FAA7F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Example: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35BCEDB-7228-4833-9D17-3A585F46300F}"/>
                  </a:ext>
                </a:extLst>
              </p14:cNvPr>
              <p14:cNvContentPartPr/>
              <p14:nvPr/>
            </p14:nvContentPartPr>
            <p14:xfrm>
              <a:off x="324000" y="530280"/>
              <a:ext cx="11500200" cy="58978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35BCEDB-7228-4833-9D17-3A585F46300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14640" y="520920"/>
                <a:ext cx="11518920" cy="5916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05296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7D65A-3EB0-4CD0-8F4E-8C384B562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Example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92B095C-9788-45C0-AF6E-1EA8F4E392B3}"/>
                  </a:ext>
                </a:extLst>
              </p14:cNvPr>
              <p14:cNvContentPartPr/>
              <p14:nvPr/>
            </p14:nvContentPartPr>
            <p14:xfrm>
              <a:off x="306000" y="524880"/>
              <a:ext cx="11769480" cy="61696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92B095C-9788-45C0-AF6E-1EA8F4E392B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6640" y="515520"/>
                <a:ext cx="11788200" cy="6188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29019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37E00-2118-4681-A49C-831CEC2F6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Example: Try on Own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64F2B19-9151-4897-8766-67E425087908}"/>
                  </a:ext>
                </a:extLst>
              </p14:cNvPr>
              <p14:cNvContentPartPr/>
              <p14:nvPr/>
            </p14:nvContentPartPr>
            <p14:xfrm>
              <a:off x="148680" y="751680"/>
              <a:ext cx="11737440" cy="60818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64F2B19-9151-4897-8766-67E42508790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9320" y="742320"/>
                <a:ext cx="11756160" cy="610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52759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BFF16-C327-4225-8F2E-D2E05D3C6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Summary of ROC and IOC Cases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66A847E-6759-43B3-8863-773FDC097711}"/>
                  </a:ext>
                </a:extLst>
              </p14:cNvPr>
              <p14:cNvContentPartPr/>
              <p14:nvPr/>
            </p14:nvContentPartPr>
            <p14:xfrm>
              <a:off x="561240" y="1288080"/>
              <a:ext cx="10050120" cy="51955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66A847E-6759-43B3-8863-773FDC09771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1880" y="1278720"/>
                <a:ext cx="10068840" cy="5214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23461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320516552A76A468C9A97A4366D95F3" ma:contentTypeVersion="7" ma:contentTypeDescription="Create a new document." ma:contentTypeScope="" ma:versionID="64474b79ac6025b31c41c0e2c716f326">
  <xsd:schema xmlns:xsd="http://www.w3.org/2001/XMLSchema" xmlns:xs="http://www.w3.org/2001/XMLSchema" xmlns:p="http://schemas.microsoft.com/office/2006/metadata/properties" xmlns:ns3="f4d38143-be48-439b-bbf2-4e096570a9e4" xmlns:ns4="414fec12-0661-43cb-9a39-a0a483f341cf" targetNamespace="http://schemas.microsoft.com/office/2006/metadata/properties" ma:root="true" ma:fieldsID="01edd342fd5107f28cd7d3bb25b31bd2" ns3:_="" ns4:_="">
    <xsd:import namespace="f4d38143-be48-439b-bbf2-4e096570a9e4"/>
    <xsd:import namespace="414fec12-0661-43cb-9a39-a0a483f341c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d38143-be48-439b-bbf2-4e096570a9e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4fec12-0661-43cb-9a39-a0a483f341c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17A370A-4548-41A1-99F2-915BD271481A}">
  <ds:schemaRefs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414fec12-0661-43cb-9a39-a0a483f341cf"/>
    <ds:schemaRef ds:uri="http://purl.org/dc/elements/1.1/"/>
    <ds:schemaRef ds:uri="http://schemas.microsoft.com/office/2006/metadata/properties"/>
    <ds:schemaRef ds:uri="f4d38143-be48-439b-bbf2-4e096570a9e4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F8E41F6C-C720-471B-8191-1EC275E59F7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E764C65-468B-486A-97FE-62DDB7B17F2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4d38143-be48-439b-bbf2-4e096570a9e4"/>
    <ds:schemaRef ds:uri="414fec12-0661-43cb-9a39-a0a483f341c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1211</TotalTime>
  <Words>204</Words>
  <Application>Microsoft Office PowerPoint</Application>
  <PresentationFormat>Widescreen</PresentationFormat>
  <Paragraphs>58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Section 11.8 Power Series</vt:lpstr>
      <vt:lpstr>Section Homework Submission to Canvas</vt:lpstr>
      <vt:lpstr>Power Series Motivation</vt:lpstr>
      <vt:lpstr>Example: Geometric Series</vt:lpstr>
      <vt:lpstr>Power Series Definition</vt:lpstr>
      <vt:lpstr>Example: </vt:lpstr>
      <vt:lpstr>Example</vt:lpstr>
      <vt:lpstr>Example: Try on Own</vt:lpstr>
      <vt:lpstr>Summary of ROC and IOC Cases</vt:lpstr>
      <vt:lpstr>Section 11.8 Examples and Homework</vt:lpstr>
      <vt:lpstr>Section Homework Submission to Canvas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Section 11.2 Series </dc:title>
  <dc:creator>Chad Vidden</dc:creator>
  <cp:lastModifiedBy>Chad Vidden</cp:lastModifiedBy>
  <cp:revision>470</cp:revision>
  <dcterms:created xsi:type="dcterms:W3CDTF">2020-03-24T21:02:47Z</dcterms:created>
  <dcterms:modified xsi:type="dcterms:W3CDTF">2020-04-28T14:57:36Z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0x0101001320516552A76A468C9A97A4366D95F3</vt:lpwstr>
  </property>
</Properties>
</file>