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68" r:id="rId7"/>
    <p:sldId id="269" r:id="rId8"/>
    <p:sldId id="270" r:id="rId9"/>
    <p:sldId id="271" r:id="rId10"/>
    <p:sldId id="272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BB3E7-C74B-4022-8425-EEB733DC5471}" v="21" dt="2020-05-03T01:37:52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name="Chad Vidden" userId="S::cvidden@uwlax.edu::fa919fd6-03f8-48d0-9b95-10ac8c9672df" providerId="AD" clId="Web-{1FCE854A-F119-C2B9-2E0E-15B8A8B10E8B}"/>
    <pc:docChg chg="modSld">
      <pc:chgData name="Chad Vidden" userId="S::cvidden@uwlax.edu::fa919fd6-03f8-48d0-9b95-10ac8c9672df" providerId="AD" clId="Web-{1FCE854A-F119-C2B9-2E0E-15B8A8B10E8B}" dt="2020-04-14T03:40:03.299" v="24"/>
      <pc:docMkLst>
        <pc:docMk/>
      </pc:docMkLst>
      <pc:sldChg chg="modNotes">
        <pc:chgData name="Chad Vidden" userId="S::cvidden@uwlax.edu::fa919fd6-03f8-48d0-9b95-10ac8c9672df" providerId="AD" clId="Web-{1FCE854A-F119-C2B9-2E0E-15B8A8B10E8B}" dt="2020-04-14T03:40:03.299" v="24"/>
        <pc:sldMkLst>
          <pc:docMk/>
          <pc:sldMk cId="429052514" sldId="263"/>
        </pc:sldMkLst>
      </pc:sldChg>
    </pc:docChg>
  </pc:docChgLst>
  <pc:docChgLst>
    <pc:chgData name="Chad Vidden" userId="fa919fd6-03f8-48d0-9b95-10ac8c9672df" providerId="ADAL" clId="{C617BFED-1E7F-4220-9AD2-87C449ABC889}"/>
    <pc:docChg chg="modSld">
      <pc:chgData name="Chad Vidden" userId="fa919fd6-03f8-48d0-9b95-10ac8c9672df" providerId="ADAL" clId="{C617BFED-1E7F-4220-9AD2-87C449ABC889}" dt="2020-04-28T14:57:21.517" v="0"/>
      <pc:docMkLst>
        <pc:docMk/>
      </pc:docMkLst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650494771" sldId="256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650494771" sldId="256"/>
            <ac:inkMk id="4" creationId="{2CD058FC-5F5A-471B-A731-4E8312C58441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2794664127" sldId="258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2794664127" sldId="258"/>
            <ac:inkMk id="3" creationId="{69B4BFF3-9C09-4B9C-868D-E10BD973D6C6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868198141" sldId="259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868198141" sldId="259"/>
            <ac:inkMk id="3" creationId="{BE5396AB-04FB-42C2-AADF-12F6EFB3F2CA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22329761" sldId="260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22329761" sldId="260"/>
            <ac:inkMk id="3" creationId="{4C57BD6D-1B76-455D-9711-C88CA47B57B8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817800518" sldId="261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817800518" sldId="261"/>
            <ac:inkMk id="3" creationId="{28BC17DF-5BC6-4115-A018-3B6506752C1C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805296747" sldId="262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805296747" sldId="262"/>
            <ac:inkMk id="3" creationId="{535BCEDB-7228-4833-9D17-3A585F46300F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429019538" sldId="263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429019538" sldId="263"/>
            <ac:inkMk id="3" creationId="{292B095C-9788-45C0-AF6E-1EA8F4E392B3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4223461431" sldId="264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4223461431" sldId="264"/>
            <ac:inkMk id="3" creationId="{466A847E-6759-43B3-8863-773FDC097711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3452759372" sldId="265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3452759372" sldId="265"/>
            <ac:inkMk id="3" creationId="{164F2B19-9151-4897-8766-67E425087908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3380269017" sldId="266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3380269017" sldId="266"/>
            <ac:inkMk id="3" creationId="{B8FC7011-C363-4379-A089-B3753BB61273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2061835111" sldId="267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2061835111" sldId="267"/>
            <ac:inkMk id="4" creationId="{79D60EE8-1AAE-4080-A11E-E4D95CCE748B}"/>
          </ac:inkMkLst>
        </pc:inkChg>
      </pc:sldChg>
    </pc:docChg>
  </pc:docChgLst>
  <pc:docChgLst>
    <pc:chgData name="Chad Vidden" userId="S::cvidden@uwlax.edu::fa919fd6-03f8-48d0-9b95-10ac8c9672df" providerId="AD" clId="Web-{E8D5A273-C588-0EF4-BF68-29D4BE71FD35}"/>
    <pc:docChg chg="addSld delSld modSld">
      <pc:chgData name="Chad Vidden" userId="S::cvidden@uwlax.edu::fa919fd6-03f8-48d0-9b95-10ac8c9672df" providerId="AD" clId="Web-{E8D5A273-C588-0EF4-BF68-29D4BE71FD35}" dt="2020-04-14T03:38:12.404" v="345"/>
      <pc:docMkLst>
        <pc:docMk/>
      </pc:docMkLst>
      <pc:sldChg chg="modSp">
        <pc:chgData name="Chad Vidden" userId="S::cvidden@uwlax.edu::fa919fd6-03f8-48d0-9b95-10ac8c9672df" providerId="AD" clId="Web-{E8D5A273-C588-0EF4-BF68-29D4BE71FD35}" dt="2020-04-14T03:33:30.466" v="51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E8D5A273-C588-0EF4-BF68-29D4BE71FD35}" dt="2020-04-14T03:33:23.763" v="35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E8D5A273-C588-0EF4-BF68-29D4BE71FD35}" dt="2020-04-14T03:33:30.466" v="51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E8D5A273-C588-0EF4-BF68-29D4BE71FD35}" dt="2020-04-14T03:33:35.403" v="54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E8D5A273-C588-0EF4-BF68-29D4BE71FD35}" dt="2020-04-14T03:33:35.403" v="54"/>
          <ac:inkMkLst>
            <pc:docMk/>
            <pc:sldMk cId="2794664127" sldId="258"/>
            <ac:inkMk id="3" creationId="{98EEC423-B973-434B-919D-11CC2B5E5250}"/>
          </ac:inkMkLst>
        </pc:inkChg>
      </pc:sldChg>
      <pc:sldChg chg="del">
        <pc:chgData name="Chad Vidden" userId="S::cvidden@uwlax.edu::fa919fd6-03f8-48d0-9b95-10ac8c9672df" providerId="AD" clId="Web-{E8D5A273-C588-0EF4-BF68-29D4BE71FD35}" dt="2020-04-14T03:34:43.966" v="129"/>
        <pc:sldMkLst>
          <pc:docMk/>
          <pc:sldMk cId="731333022" sldId="259"/>
        </pc:sldMkLst>
      </pc:sldChg>
      <pc:sldChg chg="del">
        <pc:chgData name="Chad Vidden" userId="S::cvidden@uwlax.edu::fa919fd6-03f8-48d0-9b95-10ac8c9672df" providerId="AD" clId="Web-{E8D5A273-C588-0EF4-BF68-29D4BE71FD35}" dt="2020-04-14T03:34:43.935" v="128"/>
        <pc:sldMkLst>
          <pc:docMk/>
          <pc:sldMk cId="3419939895" sldId="260"/>
        </pc:sldMkLst>
      </pc:sldChg>
      <pc:sldChg chg="del">
        <pc:chgData name="Chad Vidden" userId="S::cvidden@uwlax.edu::fa919fd6-03f8-48d0-9b95-10ac8c9672df" providerId="AD" clId="Web-{E8D5A273-C588-0EF4-BF68-29D4BE71FD35}" dt="2020-04-14T03:34:43.904" v="127"/>
        <pc:sldMkLst>
          <pc:docMk/>
          <pc:sldMk cId="2008025006" sldId="261"/>
        </pc:sldMkLst>
      </pc:sldChg>
      <pc:sldChg chg="delSp modSp modNotes">
        <pc:chgData name="Chad Vidden" userId="S::cvidden@uwlax.edu::fa919fd6-03f8-48d0-9b95-10ac8c9672df" providerId="AD" clId="Web-{E8D5A273-C588-0EF4-BF68-29D4BE71FD35}" dt="2020-04-14T03:34:36.154" v="126"/>
        <pc:sldMkLst>
          <pc:docMk/>
          <pc:sldMk cId="1831996118" sldId="262"/>
        </pc:sldMkLst>
        <pc:inkChg chg="del mod">
          <ac:chgData name="Chad Vidden" userId="S::cvidden@uwlax.edu::fa919fd6-03f8-48d0-9b95-10ac8c9672df" providerId="AD" clId="Web-{E8D5A273-C588-0EF4-BF68-29D4BE71FD35}" dt="2020-04-14T03:33:56.122" v="56"/>
          <ac:inkMkLst>
            <pc:docMk/>
            <pc:sldMk cId="1831996118" sldId="262"/>
            <ac:inkMk id="3" creationId="{87CB99F5-DB17-4A59-B7A1-85CEF5E1F7C3}"/>
          </ac:inkMkLst>
        </pc:inkChg>
      </pc:sldChg>
      <pc:sldChg chg="modSp new modNotes">
        <pc:chgData name="Chad Vidden" userId="S::cvidden@uwlax.edu::fa919fd6-03f8-48d0-9b95-10ac8c9672df" providerId="AD" clId="Web-{E8D5A273-C588-0EF4-BF68-29D4BE71FD35}" dt="2020-04-14T03:36:37.044" v="269"/>
        <pc:sldMkLst>
          <pc:docMk/>
          <pc:sldMk cId="429052514" sldId="263"/>
        </pc:sldMkLst>
        <pc:spChg chg="mod">
          <ac:chgData name="Chad Vidden" userId="S::cvidden@uwlax.edu::fa919fd6-03f8-48d0-9b95-10ac8c9672df" providerId="AD" clId="Web-{E8D5A273-C588-0EF4-BF68-29D4BE71FD35}" dt="2020-04-14T03:35:11.138" v="153" actId="20577"/>
          <ac:spMkLst>
            <pc:docMk/>
            <pc:sldMk cId="429052514" sldId="263"/>
            <ac:spMk id="2" creationId="{F1B94F62-5CF0-4C7F-BABE-B0FE9B5A1426}"/>
          </ac:spMkLst>
        </pc:spChg>
      </pc:sldChg>
      <pc:sldChg chg="modSp new modNotes">
        <pc:chgData name="Chad Vidden" userId="S::cvidden@uwlax.edu::fa919fd6-03f8-48d0-9b95-10ac8c9672df" providerId="AD" clId="Web-{E8D5A273-C588-0EF4-BF68-29D4BE71FD35}" dt="2020-04-14T03:38:12.404" v="345"/>
        <pc:sldMkLst>
          <pc:docMk/>
          <pc:sldMk cId="1136512266" sldId="264"/>
        </pc:sldMkLst>
        <pc:spChg chg="mod">
          <ac:chgData name="Chad Vidden" userId="S::cvidden@uwlax.edu::fa919fd6-03f8-48d0-9b95-10ac8c9672df" providerId="AD" clId="Web-{E8D5A273-C588-0EF4-BF68-29D4BE71FD35}" dt="2020-04-14T03:36:40.779" v="275" actId="20577"/>
          <ac:spMkLst>
            <pc:docMk/>
            <pc:sldMk cId="1136512266" sldId="264"/>
            <ac:spMk id="2" creationId="{8938F6DF-54DD-4B96-9509-AAED97A6CADC}"/>
          </ac:spMkLst>
        </pc:spChg>
      </pc:sldChg>
    </pc:docChg>
  </pc:docChgLst>
  <pc:docChgLst>
    <pc:chgData name="Chad Vidden" userId="S::cvidden@uwlax.edu::fa919fd6-03f8-48d0-9b95-10ac8c9672df" providerId="AD" clId="Web-{37904B6A-ADA4-F11B-A7A7-CEB7D000A839}"/>
    <pc:docChg chg="addSld delSld modSld">
      <pc:chgData name="Chad Vidden" userId="S::cvidden@uwlax.edu::fa919fd6-03f8-48d0-9b95-10ac8c9672df" providerId="AD" clId="Web-{37904B6A-ADA4-F11B-A7A7-CEB7D000A839}" dt="2020-04-28T01:33:26.530" v="471"/>
      <pc:docMkLst>
        <pc:docMk/>
      </pc:docMkLst>
      <pc:sldChg chg="delSp modSp">
        <pc:chgData name="Chad Vidden" userId="S::cvidden@uwlax.edu::fa919fd6-03f8-48d0-9b95-10ac8c9672df" providerId="AD" clId="Web-{37904B6A-ADA4-F11B-A7A7-CEB7D000A839}" dt="2020-04-28T01:20:47.377" v="6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37904B6A-ADA4-F11B-A7A7-CEB7D000A839}" dt="2020-04-28T01:17:20.716" v="22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37904B6A-ADA4-F11B-A7A7-CEB7D000A839}" dt="2020-04-28T01:20:47.377" v="63" actId="20577"/>
          <ac:spMkLst>
            <pc:docMk/>
            <pc:sldMk cId="650494771" sldId="256"/>
            <ac:spMk id="3" creationId="{A9E7664B-FF9F-4B13-8597-43EA9CC3F60B}"/>
          </ac:spMkLst>
        </pc:spChg>
        <pc:inkChg chg="del">
          <ac:chgData name="Chad Vidden" userId="S::cvidden@uwlax.edu::fa919fd6-03f8-48d0-9b95-10ac8c9672df" providerId="AD" clId="Web-{37904B6A-ADA4-F11B-A7A7-CEB7D000A839}" dt="2020-04-28T01:17:07.075" v="0"/>
          <ac:inkMkLst>
            <pc:docMk/>
            <pc:sldMk cId="650494771" sldId="256"/>
            <ac:inkMk id="4" creationId="{BE9E6481-A3E3-4581-B859-B916A879F7B3}"/>
          </ac:inkMkLst>
        </pc:inkChg>
      </pc:sldChg>
      <pc:sldChg chg="delSp">
        <pc:chgData name="Chad Vidden" userId="S::cvidden@uwlax.edu::fa919fd6-03f8-48d0-9b95-10ac8c9672df" providerId="AD" clId="Web-{37904B6A-ADA4-F11B-A7A7-CEB7D000A839}" dt="2020-04-28T01:17:39.498" v="33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37904B6A-ADA4-F11B-A7A7-CEB7D000A839}" dt="2020-04-28T01:17:39.498" v="33"/>
          <ac:inkMkLst>
            <pc:docMk/>
            <pc:sldMk cId="2794664127" sldId="258"/>
            <ac:inkMk id="3" creationId="{2404CFA5-0EC3-4A82-98FC-7001A963CBDF}"/>
          </ac:inkMkLst>
        </pc:inkChg>
      </pc:sldChg>
      <pc:sldChg chg="modSp new modNotes">
        <pc:chgData name="Chad Vidden" userId="S::cvidden@uwlax.edu::fa919fd6-03f8-48d0-9b95-10ac8c9672df" providerId="AD" clId="Web-{37904B6A-ADA4-F11B-A7A7-CEB7D000A839}" dt="2020-04-28T01:25:14.991" v="250"/>
        <pc:sldMkLst>
          <pc:docMk/>
          <pc:sldMk cId="868198141" sldId="259"/>
        </pc:sldMkLst>
        <pc:spChg chg="mod">
          <ac:chgData name="Chad Vidden" userId="S::cvidden@uwlax.edu::fa919fd6-03f8-48d0-9b95-10ac8c9672df" providerId="AD" clId="Web-{37904B6A-ADA4-F11B-A7A7-CEB7D000A839}" dt="2020-04-28T01:20:56.799" v="79" actId="20577"/>
          <ac:spMkLst>
            <pc:docMk/>
            <pc:sldMk cId="868198141" sldId="259"/>
            <ac:spMk id="2" creationId="{E5AF08C3-522D-4B53-81D0-6D594771E0F9}"/>
          </ac:spMkLst>
        </pc:spChg>
      </pc:sldChg>
      <pc:sldChg chg="delSp modSp new modNotes">
        <pc:chgData name="Chad Vidden" userId="S::cvidden@uwlax.edu::fa919fd6-03f8-48d0-9b95-10ac8c9672df" providerId="AD" clId="Web-{37904B6A-ADA4-F11B-A7A7-CEB7D000A839}" dt="2020-04-28T01:24:07.208" v="208"/>
        <pc:sldMkLst>
          <pc:docMk/>
          <pc:sldMk cId="122329761" sldId="260"/>
        </pc:sldMkLst>
        <pc:spChg chg="mod">
          <ac:chgData name="Chad Vidden" userId="S::cvidden@uwlax.edu::fa919fd6-03f8-48d0-9b95-10ac8c9672df" providerId="AD" clId="Web-{37904B6A-ADA4-F11B-A7A7-CEB7D000A839}" dt="2020-04-28T01:22:29.144" v="109" actId="20577"/>
          <ac:spMkLst>
            <pc:docMk/>
            <pc:sldMk cId="122329761" sldId="260"/>
            <ac:spMk id="2" creationId="{50B7DAF0-0152-4859-8E7F-1FA6C78BFBB9}"/>
          </ac:spMkLst>
        </pc:spChg>
        <pc:spChg chg="del">
          <ac:chgData name="Chad Vidden" userId="S::cvidden@uwlax.edu::fa919fd6-03f8-48d0-9b95-10ac8c9672df" providerId="AD" clId="Web-{37904B6A-ADA4-F11B-A7A7-CEB7D000A839}" dt="2020-04-28T01:22:41.582" v="112"/>
          <ac:spMkLst>
            <pc:docMk/>
            <pc:sldMk cId="122329761" sldId="260"/>
            <ac:spMk id="3" creationId="{E88420E0-55A0-415D-B40C-E820283604C9}"/>
          </ac:spMkLst>
        </pc:spChg>
      </pc:sldChg>
      <pc:sldChg chg="modSp new modNotes">
        <pc:chgData name="Chad Vidden" userId="S::cvidden@uwlax.edu::fa919fd6-03f8-48d0-9b95-10ac8c9672df" providerId="AD" clId="Web-{37904B6A-ADA4-F11B-A7A7-CEB7D000A839}" dt="2020-04-28T01:25:53.897" v="334"/>
        <pc:sldMkLst>
          <pc:docMk/>
          <pc:sldMk cId="1817800518" sldId="261"/>
        </pc:sldMkLst>
        <pc:spChg chg="mod">
          <ac:chgData name="Chad Vidden" userId="S::cvidden@uwlax.edu::fa919fd6-03f8-48d0-9b95-10ac8c9672df" providerId="AD" clId="Web-{37904B6A-ADA4-F11B-A7A7-CEB7D000A839}" dt="2020-04-28T01:25:24.100" v="287" actId="20577"/>
          <ac:spMkLst>
            <pc:docMk/>
            <pc:sldMk cId="1817800518" sldId="261"/>
            <ac:spMk id="2" creationId="{A3250A13-5878-42DB-BD3B-BED0A8A77494}"/>
          </ac:spMkLst>
        </pc:spChg>
      </pc:sldChg>
      <pc:sldChg chg="modSp new modNotes">
        <pc:chgData name="Chad Vidden" userId="S::cvidden@uwlax.edu::fa919fd6-03f8-48d0-9b95-10ac8c9672df" providerId="AD" clId="Web-{37904B6A-ADA4-F11B-A7A7-CEB7D000A839}" dt="2020-04-28T01:29:22.979" v="397"/>
        <pc:sldMkLst>
          <pc:docMk/>
          <pc:sldMk cId="1805296747" sldId="262"/>
        </pc:sldMkLst>
        <pc:spChg chg="mod">
          <ac:chgData name="Chad Vidden" userId="S::cvidden@uwlax.edu::fa919fd6-03f8-48d0-9b95-10ac8c9672df" providerId="AD" clId="Web-{37904B6A-ADA4-F11B-A7A7-CEB7D000A839}" dt="2020-04-28T01:29:19.995" v="393" actId="20577"/>
          <ac:spMkLst>
            <pc:docMk/>
            <pc:sldMk cId="1805296747" sldId="262"/>
            <ac:spMk id="2" creationId="{39D1BFB2-A951-4F15-A430-CCA6FAA7F2B6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138" v="32"/>
        <pc:sldMkLst>
          <pc:docMk/>
          <pc:sldMk cId="1831996118" sldId="262"/>
        </pc:sldMkLst>
      </pc:sldChg>
      <pc:sldChg chg="modSp new modNotes">
        <pc:chgData name="Chad Vidden" userId="S::cvidden@uwlax.edu::fa919fd6-03f8-48d0-9b95-10ac8c9672df" providerId="AD" clId="Web-{37904B6A-ADA4-F11B-A7A7-CEB7D000A839}" dt="2020-04-28T01:32:20.904" v="434"/>
        <pc:sldMkLst>
          <pc:docMk/>
          <pc:sldMk cId="1429019538" sldId="263"/>
        </pc:sldMkLst>
        <pc:spChg chg="mod">
          <ac:chgData name="Chad Vidden" userId="S::cvidden@uwlax.edu::fa919fd6-03f8-48d0-9b95-10ac8c9672df" providerId="AD" clId="Web-{37904B6A-ADA4-F11B-A7A7-CEB7D000A839}" dt="2020-04-28T01:28:59.494" v="357" actId="20577"/>
          <ac:spMkLst>
            <pc:docMk/>
            <pc:sldMk cId="1429019538" sldId="263"/>
            <ac:spMk id="2" creationId="{1757D65A-3EB0-4CD0-8F4E-8C384B562D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123" v="31"/>
        <pc:sldMkLst>
          <pc:docMk/>
          <pc:sldMk cId="3820838845" sldId="263"/>
        </pc:sldMkLst>
      </pc:sldChg>
      <pc:sldChg chg="del">
        <pc:chgData name="Chad Vidden" userId="S::cvidden@uwlax.edu::fa919fd6-03f8-48d0-9b95-10ac8c9672df" providerId="AD" clId="Web-{37904B6A-ADA4-F11B-A7A7-CEB7D000A839}" dt="2020-04-28T01:17:31.091" v="30"/>
        <pc:sldMkLst>
          <pc:docMk/>
          <pc:sldMk cId="1646216611" sldId="264"/>
        </pc:sldMkLst>
      </pc:sldChg>
      <pc:sldChg chg="modSp new">
        <pc:chgData name="Chad Vidden" userId="S::cvidden@uwlax.edu::fa919fd6-03f8-48d0-9b95-10ac8c9672df" providerId="AD" clId="Web-{37904B6A-ADA4-F11B-A7A7-CEB7D000A839}" dt="2020-04-28T01:29:47.495" v="418" actId="20577"/>
        <pc:sldMkLst>
          <pc:docMk/>
          <pc:sldMk cId="4223461431" sldId="264"/>
        </pc:sldMkLst>
        <pc:spChg chg="mod">
          <ac:chgData name="Chad Vidden" userId="S::cvidden@uwlax.edu::fa919fd6-03f8-48d0-9b95-10ac8c9672df" providerId="AD" clId="Web-{37904B6A-ADA4-F11B-A7A7-CEB7D000A839}" dt="2020-04-28T01:29:47.495" v="418" actId="20577"/>
          <ac:spMkLst>
            <pc:docMk/>
            <pc:sldMk cId="4223461431" sldId="264"/>
            <ac:spMk id="2" creationId="{2F4BFF16-C327-4225-8F2E-D2E05D3C6F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076" v="29"/>
        <pc:sldMkLst>
          <pc:docMk/>
          <pc:sldMk cId="157639163" sldId="265"/>
        </pc:sldMkLst>
      </pc:sldChg>
      <pc:sldChg chg="modSp new modNotes">
        <pc:chgData name="Chad Vidden" userId="S::cvidden@uwlax.edu::fa919fd6-03f8-48d0-9b95-10ac8c9672df" providerId="AD" clId="Web-{37904B6A-ADA4-F11B-A7A7-CEB7D000A839}" dt="2020-04-28T01:33:26.530" v="471"/>
        <pc:sldMkLst>
          <pc:docMk/>
          <pc:sldMk cId="3452759372" sldId="265"/>
        </pc:sldMkLst>
        <pc:spChg chg="mod">
          <ac:chgData name="Chad Vidden" userId="S::cvidden@uwlax.edu::fa919fd6-03f8-48d0-9b95-10ac8c9672df" providerId="AD" clId="Web-{37904B6A-ADA4-F11B-A7A7-CEB7D000A839}" dt="2020-04-28T01:32:27.295" v="448" actId="20577"/>
          <ac:spMkLst>
            <pc:docMk/>
            <pc:sldMk cId="3452759372" sldId="265"/>
            <ac:spMk id="2" creationId="{2F237E00-2118-4681-A49C-831CEC2F6A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044" v="28"/>
        <pc:sldMkLst>
          <pc:docMk/>
          <pc:sldMk cId="1580263376" sldId="266"/>
        </pc:sldMkLst>
      </pc:sldChg>
      <pc:sldChg chg="del">
        <pc:chgData name="Chad Vidden" userId="S::cvidden@uwlax.edu::fa919fd6-03f8-48d0-9b95-10ac8c9672df" providerId="AD" clId="Web-{37904B6A-ADA4-F11B-A7A7-CEB7D000A839}" dt="2020-04-28T01:17:31.029" v="27"/>
        <pc:sldMkLst>
          <pc:docMk/>
          <pc:sldMk cId="36125668" sldId="267"/>
        </pc:sldMkLst>
      </pc:sldChg>
    </pc:docChg>
  </pc:docChgLst>
  <pc:docChgLst>
    <pc:chgData name="Chad Vidden" userId="S::cvidden@uwlax.edu::fa919fd6-03f8-48d0-9b95-10ac8c9672df" providerId="AD" clId="Web-{6A620351-FE46-3C2C-63F1-989A01CF2742}"/>
    <pc:docChg chg="addSld delSld modSld">
      <pc:chgData name="Chad Vidden" userId="S::cvidden@uwlax.edu::fa919fd6-03f8-48d0-9b95-10ac8c9672df" providerId="AD" clId="Web-{6A620351-FE46-3C2C-63F1-989A01CF2742}" dt="2020-04-30T15:37:57.378" v="581" actId="20577"/>
      <pc:docMkLst>
        <pc:docMk/>
      </pc:docMkLst>
      <pc:sldChg chg="delSp modSp">
        <pc:chgData name="Chad Vidden" userId="S::cvidden@uwlax.edu::fa919fd6-03f8-48d0-9b95-10ac8c9672df" providerId="AD" clId="Web-{6A620351-FE46-3C2C-63F1-989A01CF2742}" dt="2020-04-30T15:20:43.094" v="60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6A620351-FE46-3C2C-63F1-989A01CF2742}" dt="2020-04-30T15:20:20.922" v="52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6A620351-FE46-3C2C-63F1-989A01CF2742}" dt="2020-04-30T15:20:43.094" v="60" actId="20577"/>
          <ac:spMkLst>
            <pc:docMk/>
            <pc:sldMk cId="650494771" sldId="256"/>
            <ac:spMk id="3" creationId="{A9E7664B-FF9F-4B13-8597-43EA9CC3F60B}"/>
          </ac:spMkLst>
        </pc:spChg>
        <pc:inkChg chg="del">
          <ac:chgData name="Chad Vidden" userId="S::cvidden@uwlax.edu::fa919fd6-03f8-48d0-9b95-10ac8c9672df" providerId="AD" clId="Web-{6A620351-FE46-3C2C-63F1-989A01CF2742}" dt="2020-04-30T15:19:23.781" v="0"/>
          <ac:inkMkLst>
            <pc:docMk/>
            <pc:sldMk cId="650494771" sldId="256"/>
            <ac:inkMk id="4" creationId="{2CD058FC-5F5A-471B-A731-4E8312C58441}"/>
          </ac:inkMkLst>
        </pc:inkChg>
      </pc:sldChg>
      <pc:sldChg chg="delSp">
        <pc:chgData name="Chad Vidden" userId="S::cvidden@uwlax.edu::fa919fd6-03f8-48d0-9b95-10ac8c9672df" providerId="AD" clId="Web-{6A620351-FE46-3C2C-63F1-989A01CF2742}" dt="2020-04-30T15:19:30.844" v="1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6A620351-FE46-3C2C-63F1-989A01CF2742}" dt="2020-04-30T15:19:30.844" v="1"/>
          <ac:inkMkLst>
            <pc:docMk/>
            <pc:sldMk cId="2794664127" sldId="258"/>
            <ac:inkMk id="3" creationId="{69B4BFF3-9C09-4B9C-868D-E10BD973D6C6}"/>
          </ac:inkMkLst>
        </pc:inkChg>
      </pc:sldChg>
      <pc:sldChg chg="del">
        <pc:chgData name="Chad Vidden" userId="S::cvidden@uwlax.edu::fa919fd6-03f8-48d0-9b95-10ac8c9672df" providerId="AD" clId="Web-{6A620351-FE46-3C2C-63F1-989A01CF2742}" dt="2020-04-30T15:19:41.922" v="7"/>
        <pc:sldMkLst>
          <pc:docMk/>
          <pc:sldMk cId="868198141" sldId="259"/>
        </pc:sldMkLst>
      </pc:sldChg>
      <pc:sldChg chg="del">
        <pc:chgData name="Chad Vidden" userId="S::cvidden@uwlax.edu::fa919fd6-03f8-48d0-9b95-10ac8c9672df" providerId="AD" clId="Web-{6A620351-FE46-3C2C-63F1-989A01CF2742}" dt="2020-04-30T15:19:41.953" v="8"/>
        <pc:sldMkLst>
          <pc:docMk/>
          <pc:sldMk cId="122329761" sldId="260"/>
        </pc:sldMkLst>
      </pc:sldChg>
      <pc:sldChg chg="del">
        <pc:chgData name="Chad Vidden" userId="S::cvidden@uwlax.edu::fa919fd6-03f8-48d0-9b95-10ac8c9672df" providerId="AD" clId="Web-{6A620351-FE46-3C2C-63F1-989A01CF2742}" dt="2020-04-30T15:19:41.906" v="6"/>
        <pc:sldMkLst>
          <pc:docMk/>
          <pc:sldMk cId="1817800518" sldId="261"/>
        </pc:sldMkLst>
      </pc:sldChg>
      <pc:sldChg chg="del">
        <pc:chgData name="Chad Vidden" userId="S::cvidden@uwlax.edu::fa919fd6-03f8-48d0-9b95-10ac8c9672df" providerId="AD" clId="Web-{6A620351-FE46-3C2C-63F1-989A01CF2742}" dt="2020-04-30T15:19:41.875" v="5"/>
        <pc:sldMkLst>
          <pc:docMk/>
          <pc:sldMk cId="1805296747" sldId="262"/>
        </pc:sldMkLst>
      </pc:sldChg>
      <pc:sldChg chg="del">
        <pc:chgData name="Chad Vidden" userId="S::cvidden@uwlax.edu::fa919fd6-03f8-48d0-9b95-10ac8c9672df" providerId="AD" clId="Web-{6A620351-FE46-3C2C-63F1-989A01CF2742}" dt="2020-04-30T15:19:41.844" v="4"/>
        <pc:sldMkLst>
          <pc:docMk/>
          <pc:sldMk cId="1429019538" sldId="263"/>
        </pc:sldMkLst>
      </pc:sldChg>
      <pc:sldChg chg="del">
        <pc:chgData name="Chad Vidden" userId="S::cvidden@uwlax.edu::fa919fd6-03f8-48d0-9b95-10ac8c9672df" providerId="AD" clId="Web-{6A620351-FE46-3C2C-63F1-989A01CF2742}" dt="2020-04-30T15:19:41.781" v="2"/>
        <pc:sldMkLst>
          <pc:docMk/>
          <pc:sldMk cId="4223461431" sldId="264"/>
        </pc:sldMkLst>
      </pc:sldChg>
      <pc:sldChg chg="del">
        <pc:chgData name="Chad Vidden" userId="S::cvidden@uwlax.edu::fa919fd6-03f8-48d0-9b95-10ac8c9672df" providerId="AD" clId="Web-{6A620351-FE46-3C2C-63F1-989A01CF2742}" dt="2020-04-30T15:19:41.813" v="3"/>
        <pc:sldMkLst>
          <pc:docMk/>
          <pc:sldMk cId="3452759372" sldId="265"/>
        </pc:sldMkLst>
      </pc:sldChg>
      <pc:sldChg chg="delSp">
        <pc:chgData name="Chad Vidden" userId="S::cvidden@uwlax.edu::fa919fd6-03f8-48d0-9b95-10ac8c9672df" providerId="AD" clId="Web-{6A620351-FE46-3C2C-63F1-989A01CF2742}" dt="2020-04-30T15:20:00.438" v="11"/>
        <pc:sldMkLst>
          <pc:docMk/>
          <pc:sldMk cId="3380269017" sldId="266"/>
        </pc:sldMkLst>
        <pc:inkChg chg="del">
          <ac:chgData name="Chad Vidden" userId="S::cvidden@uwlax.edu::fa919fd6-03f8-48d0-9b95-10ac8c9672df" providerId="AD" clId="Web-{6A620351-FE46-3C2C-63F1-989A01CF2742}" dt="2020-04-30T15:20:00.438" v="11"/>
          <ac:inkMkLst>
            <pc:docMk/>
            <pc:sldMk cId="3380269017" sldId="266"/>
            <ac:inkMk id="3" creationId="{B8FC7011-C363-4379-A089-B3753BB61273}"/>
          </ac:inkMkLst>
        </pc:inkChg>
      </pc:sldChg>
      <pc:sldChg chg="delSp modSp">
        <pc:chgData name="Chad Vidden" userId="S::cvidden@uwlax.edu::fa919fd6-03f8-48d0-9b95-10ac8c9672df" providerId="AD" clId="Web-{6A620351-FE46-3C2C-63F1-989A01CF2742}" dt="2020-04-30T15:37:57.378" v="580" actId="20577"/>
        <pc:sldMkLst>
          <pc:docMk/>
          <pc:sldMk cId="2061835111" sldId="267"/>
        </pc:sldMkLst>
        <pc:spChg chg="mod">
          <ac:chgData name="Chad Vidden" userId="S::cvidden@uwlax.edu::fa919fd6-03f8-48d0-9b95-10ac8c9672df" providerId="AD" clId="Web-{6A620351-FE46-3C2C-63F1-989A01CF2742}" dt="2020-04-30T15:35:31.831" v="498" actId="20577"/>
          <ac:spMkLst>
            <pc:docMk/>
            <pc:sldMk cId="2061835111" sldId="267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6A620351-FE46-3C2C-63F1-989A01CF2742}" dt="2020-04-30T15:37:57.378" v="580" actId="20577"/>
          <ac:spMkLst>
            <pc:docMk/>
            <pc:sldMk cId="2061835111" sldId="267"/>
            <ac:spMk id="3" creationId="{2B084726-8F71-4729-8ACC-8E4AC2D5D4FD}"/>
          </ac:spMkLst>
        </pc:spChg>
        <pc:inkChg chg="del">
          <ac:chgData name="Chad Vidden" userId="S::cvidden@uwlax.edu::fa919fd6-03f8-48d0-9b95-10ac8c9672df" providerId="AD" clId="Web-{6A620351-FE46-3C2C-63F1-989A01CF2742}" dt="2020-04-30T15:19:54.985" v="10"/>
          <ac:inkMkLst>
            <pc:docMk/>
            <pc:sldMk cId="2061835111" sldId="267"/>
            <ac:inkMk id="4" creationId="{79D60EE8-1AAE-4080-A11E-E4D95CCE748B}"/>
          </ac:inkMkLst>
        </pc:inkChg>
      </pc:sldChg>
      <pc:sldChg chg="modSp new modNotes">
        <pc:chgData name="Chad Vidden" userId="S::cvidden@uwlax.edu::fa919fd6-03f8-48d0-9b95-10ac8c9672df" providerId="AD" clId="Web-{6A620351-FE46-3C2C-63F1-989A01CF2742}" dt="2020-04-30T15:31:11.643" v="356"/>
        <pc:sldMkLst>
          <pc:docMk/>
          <pc:sldMk cId="1275070228" sldId="268"/>
        </pc:sldMkLst>
        <pc:spChg chg="mod">
          <ac:chgData name="Chad Vidden" userId="S::cvidden@uwlax.edu::fa919fd6-03f8-48d0-9b95-10ac8c9672df" providerId="AD" clId="Web-{6A620351-FE46-3C2C-63F1-989A01CF2742}" dt="2020-04-30T15:25:59.704" v="81" actId="20577"/>
          <ac:spMkLst>
            <pc:docMk/>
            <pc:sldMk cId="1275070228" sldId="268"/>
            <ac:spMk id="2" creationId="{CFAB189D-9CA7-46F1-A88C-60B3589E0DB9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1:01.317" v="339"/>
        <pc:sldMkLst>
          <pc:docMk/>
          <pc:sldMk cId="1624675355" sldId="269"/>
        </pc:sldMkLst>
        <pc:spChg chg="mod">
          <ac:chgData name="Chad Vidden" userId="S::cvidden@uwlax.edu::fa919fd6-03f8-48d0-9b95-10ac8c9672df" providerId="AD" clId="Web-{6A620351-FE46-3C2C-63F1-989A01CF2742}" dt="2020-04-30T15:27:44.877" v="173" actId="20577"/>
          <ac:spMkLst>
            <pc:docMk/>
            <pc:sldMk cId="1624675355" sldId="269"/>
            <ac:spMk id="2" creationId="{64E2CC30-A5BE-417F-AB1A-D3F0C0555816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0:25.662" v="279"/>
        <pc:sldMkLst>
          <pc:docMk/>
          <pc:sldMk cId="893104109" sldId="270"/>
        </pc:sldMkLst>
        <pc:spChg chg="mod">
          <ac:chgData name="Chad Vidden" userId="S::cvidden@uwlax.edu::fa919fd6-03f8-48d0-9b95-10ac8c9672df" providerId="AD" clId="Web-{6A620351-FE46-3C2C-63F1-989A01CF2742}" dt="2020-04-30T15:28:09.049" v="210" actId="20577"/>
          <ac:spMkLst>
            <pc:docMk/>
            <pc:sldMk cId="893104109" sldId="270"/>
            <ac:spMk id="2" creationId="{EECEE7DD-2F54-465B-BC63-1AB8960844D3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3:21.878" v="417"/>
        <pc:sldMkLst>
          <pc:docMk/>
          <pc:sldMk cId="1099263212" sldId="271"/>
        </pc:sldMkLst>
        <pc:spChg chg="mod">
          <ac:chgData name="Chad Vidden" userId="S::cvidden@uwlax.edu::fa919fd6-03f8-48d0-9b95-10ac8c9672df" providerId="AD" clId="Web-{6A620351-FE46-3C2C-63F1-989A01CF2742}" dt="2020-04-30T15:28:21.064" v="248" actId="20577"/>
          <ac:spMkLst>
            <pc:docMk/>
            <pc:sldMk cId="1099263212" sldId="271"/>
            <ac:spMk id="2" creationId="{B05D3945-1F4E-4DE0-A4B4-02EAC2E544D1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6:39.097" v="539"/>
        <pc:sldMkLst>
          <pc:docMk/>
          <pc:sldMk cId="1071297124" sldId="272"/>
        </pc:sldMkLst>
        <pc:spChg chg="mod">
          <ac:chgData name="Chad Vidden" userId="S::cvidden@uwlax.edu::fa919fd6-03f8-48d0-9b95-10ac8c9672df" providerId="AD" clId="Web-{6A620351-FE46-3C2C-63F1-989A01CF2742}" dt="2020-04-30T15:33:31.143" v="460" actId="20577"/>
          <ac:spMkLst>
            <pc:docMk/>
            <pc:sldMk cId="1071297124" sldId="272"/>
            <ac:spMk id="2" creationId="{AA573F97-629B-40F3-9829-63A5C9775694}"/>
          </ac:spMkLst>
        </pc:spChg>
      </pc:sldChg>
    </pc:docChg>
  </pc:docChgLst>
  <pc:docChgLst>
    <pc:chgData name="Chad Vidden" userId="S::cvidden@uwlax.edu::fa919fd6-03f8-48d0-9b95-10ac8c9672df" providerId="AD" clId="Web-{2866078A-D5BA-4A86-8251-588E31CBD019}"/>
    <pc:docChg chg="addSld delSld modSld">
      <pc:chgData name="Chad Vidden" userId="S::cvidden@uwlax.edu::fa919fd6-03f8-48d0-9b95-10ac8c9672df" providerId="AD" clId="Web-{2866078A-D5BA-4A86-8251-588E31CBD019}" dt="2020-04-23T15:40:02.397" v="521"/>
      <pc:docMkLst>
        <pc:docMk/>
      </pc:docMkLst>
      <pc:sldChg chg="modSp">
        <pc:chgData name="Chad Vidden" userId="S::cvidden@uwlax.edu::fa919fd6-03f8-48d0-9b95-10ac8c9672df" providerId="AD" clId="Web-{2866078A-D5BA-4A86-8251-588E31CBD019}" dt="2020-04-23T15:15:51.734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2866078A-D5BA-4A86-8251-588E31CBD019}" dt="2020-04-23T15:15:47.874" v="5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2866078A-D5BA-4A86-8251-588E31CBD019}" dt="2020-04-23T15:15:51.734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2866078A-D5BA-4A86-8251-588E31CBD019}" dt="2020-04-23T15:15:55.703" v="56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2866078A-D5BA-4A86-8251-588E31CBD019}" dt="2020-04-23T15:15:55.703" v="56"/>
          <ac:inkMkLst>
            <pc:docMk/>
            <pc:sldMk cId="2794664127" sldId="258"/>
            <ac:inkMk id="3" creationId="{F76C21F4-B4DB-4B73-8BFF-E31F21AD7E16}"/>
          </ac:inkMkLst>
        </pc:inkChg>
      </pc:sldChg>
      <pc:sldChg chg="delSp modNotes">
        <pc:chgData name="Chad Vidden" userId="S::cvidden@uwlax.edu::fa919fd6-03f8-48d0-9b95-10ac8c9672df" providerId="AD" clId="Web-{2866078A-D5BA-4A86-8251-588E31CBD019}" dt="2020-04-23T15:25:59.757" v="83"/>
        <pc:sldMkLst>
          <pc:docMk/>
          <pc:sldMk cId="1831996118" sldId="262"/>
        </pc:sldMkLst>
        <pc:inkChg chg="del">
          <ac:chgData name="Chad Vidden" userId="S::cvidden@uwlax.edu::fa919fd6-03f8-48d0-9b95-10ac8c9672df" providerId="AD" clId="Web-{2866078A-D5BA-4A86-8251-588E31CBD019}" dt="2020-04-23T15:16:08.859" v="57"/>
          <ac:inkMkLst>
            <pc:docMk/>
            <pc:sldMk cId="1831996118" sldId="262"/>
            <ac:inkMk id="3" creationId="{B213790B-AE2C-401A-94AF-77AAF07966D7}"/>
          </ac:inkMkLst>
        </pc:inkChg>
      </pc:sldChg>
      <pc:sldChg chg="del">
        <pc:chgData name="Chad Vidden" userId="S::cvidden@uwlax.edu::fa919fd6-03f8-48d0-9b95-10ac8c9672df" providerId="AD" clId="Web-{2866078A-D5BA-4A86-8251-588E31CBD019}" dt="2020-04-23T15:16:16.938" v="59"/>
        <pc:sldMkLst>
          <pc:docMk/>
          <pc:sldMk cId="429052514" sldId="263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29:35.734" v="226" actId="20577"/>
        <pc:sldMkLst>
          <pc:docMk/>
          <pc:sldMk cId="3820838845" sldId="263"/>
        </pc:sldMkLst>
        <pc:spChg chg="mod">
          <ac:chgData name="Chad Vidden" userId="S::cvidden@uwlax.edu::fa919fd6-03f8-48d0-9b95-10ac8c9672df" providerId="AD" clId="Web-{2866078A-D5BA-4A86-8251-588E31CBD019}" dt="2020-04-23T15:29:35.734" v="226" actId="20577"/>
          <ac:spMkLst>
            <pc:docMk/>
            <pc:sldMk cId="3820838845" sldId="263"/>
            <ac:spMk id="2" creationId="{AA978893-C7AE-4473-BAA8-C5CEFF314703}"/>
          </ac:spMkLst>
        </pc:spChg>
      </pc:sldChg>
      <pc:sldChg chg="del">
        <pc:chgData name="Chad Vidden" userId="S::cvidden@uwlax.edu::fa919fd6-03f8-48d0-9b95-10ac8c9672df" providerId="AD" clId="Web-{2866078A-D5BA-4A86-8251-588E31CBD019}" dt="2020-04-23T15:16:16.907" v="58"/>
        <pc:sldMkLst>
          <pc:docMk/>
          <pc:sldMk cId="1136512266" sldId="264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32:40.037" v="294"/>
        <pc:sldMkLst>
          <pc:docMk/>
          <pc:sldMk cId="1646216611" sldId="264"/>
        </pc:sldMkLst>
        <pc:spChg chg="mod">
          <ac:chgData name="Chad Vidden" userId="S::cvidden@uwlax.edu::fa919fd6-03f8-48d0-9b95-10ac8c9672df" providerId="AD" clId="Web-{2866078A-D5BA-4A86-8251-588E31CBD019}" dt="2020-04-23T15:29:52.203" v="266" actId="20577"/>
          <ac:spMkLst>
            <pc:docMk/>
            <pc:sldMk cId="1646216611" sldId="264"/>
            <ac:spMk id="2" creationId="{4E65FC09-D0AF-4853-B6D5-AC7D5D5C8C2B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6:05.232" v="330"/>
        <pc:sldMkLst>
          <pc:docMk/>
          <pc:sldMk cId="157639163" sldId="265"/>
        </pc:sldMkLst>
        <pc:spChg chg="mod">
          <ac:chgData name="Chad Vidden" userId="S::cvidden@uwlax.edu::fa919fd6-03f8-48d0-9b95-10ac8c9672df" providerId="AD" clId="Web-{2866078A-D5BA-4A86-8251-588E31CBD019}" dt="2020-04-23T15:32:45.475" v="300" actId="20577"/>
          <ac:spMkLst>
            <pc:docMk/>
            <pc:sldMk cId="157639163" sldId="265"/>
            <ac:spMk id="2" creationId="{57C02D0F-0C51-4910-9C3E-70530227782A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7:21.954" v="382"/>
        <pc:sldMkLst>
          <pc:docMk/>
          <pc:sldMk cId="1580263376" sldId="266"/>
        </pc:sldMkLst>
        <pc:spChg chg="mod">
          <ac:chgData name="Chad Vidden" userId="S::cvidden@uwlax.edu::fa919fd6-03f8-48d0-9b95-10ac8c9672df" providerId="AD" clId="Web-{2866078A-D5BA-4A86-8251-588E31CBD019}" dt="2020-04-23T15:36:13.561" v="335" actId="20577"/>
          <ac:spMkLst>
            <pc:docMk/>
            <pc:sldMk cId="1580263376" sldId="266"/>
            <ac:spMk id="2" creationId="{BA1EF0C4-2B2E-4ABC-BD24-0B819C9B943F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40:02.397" v="521"/>
        <pc:sldMkLst>
          <pc:docMk/>
          <pc:sldMk cId="36125668" sldId="267"/>
        </pc:sldMkLst>
        <pc:spChg chg="mod">
          <ac:chgData name="Chad Vidden" userId="S::cvidden@uwlax.edu::fa919fd6-03f8-48d0-9b95-10ac8c9672df" providerId="AD" clId="Web-{2866078A-D5BA-4A86-8251-588E31CBD019}" dt="2020-04-23T15:37:38.830" v="416" actId="20577"/>
          <ac:spMkLst>
            <pc:docMk/>
            <pc:sldMk cId="36125668" sldId="267"/>
            <ac:spMk id="2" creationId="{D500BFB5-2797-45C4-8527-2E153B90A570}"/>
          </ac:spMkLst>
        </pc:sp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S::cvidden@uwlax.edu::fa919fd6-03f8-48d0-9b95-10ac8c9672df" providerId="AD" clId="Web-{A8F4338E-6A05-3ABA-1E46-39FC84E6C268}"/>
    <pc:docChg chg="modSld">
      <pc:chgData name="Chad Vidden" userId="S::cvidden@uwlax.edu::fa919fd6-03f8-48d0-9b95-10ac8c9672df" providerId="AD" clId="Web-{A8F4338E-6A05-3ABA-1E46-39FC84E6C268}" dt="2020-04-14T03:39:24.975" v="6" actId="20577"/>
      <pc:docMkLst>
        <pc:docMk/>
      </pc:docMkLst>
      <pc:sldChg chg="modSp">
        <pc:chgData name="Chad Vidden" userId="S::cvidden@uwlax.edu::fa919fd6-03f8-48d0-9b95-10ac8c9672df" providerId="AD" clId="Web-{A8F4338E-6A05-3ABA-1E46-39FC84E6C268}" dt="2020-04-14T03:39:24.007" v="4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A8F4338E-6A05-3ABA-1E46-39FC84E6C268}" dt="2020-04-14T03:39:24.007" v="4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fa919fd6-03f8-48d0-9b95-10ac8c9672df" providerId="ADAL" clId="{9E647373-DD6A-49D1-981A-B7260E2A505B}"/>
    <pc:docChg chg="modSld">
      <pc:chgData name="Chad Vidden" userId="fa919fd6-03f8-48d0-9b95-10ac8c9672df" providerId="ADAL" clId="{9E647373-DD6A-49D1-981A-B7260E2A505B}" dt="2020-04-24T03:16:00.247" v="43"/>
      <pc:docMkLst>
        <pc:docMk/>
      </pc:docMkLst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650494771" sldId="256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650494771" sldId="256"/>
            <ac:inkMk id="4" creationId="{BE9E6481-A3E3-4581-B859-B916A879F7B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2794664127" sldId="258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2794664127" sldId="258"/>
            <ac:inkMk id="3" creationId="{2404CFA5-0EC3-4A82-98FC-7001A963CBDF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831996118" sldId="262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831996118" sldId="262"/>
            <ac:inkMk id="3" creationId="{B16F4E8F-099B-4445-AABF-94C0C1D29E7F}"/>
          </ac:inkMkLst>
        </pc:inkChg>
      </pc:sldChg>
      <pc:sldChg chg="addSp modNotesTx">
        <pc:chgData name="Chad Vidden" userId="fa919fd6-03f8-48d0-9b95-10ac8c9672df" providerId="ADAL" clId="{9E647373-DD6A-49D1-981A-B7260E2A505B}" dt="2020-04-24T03:16:00.247" v="43"/>
        <pc:sldMkLst>
          <pc:docMk/>
          <pc:sldMk cId="3820838845" sldId="263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3820838845" sldId="263"/>
            <ac:inkMk id="3" creationId="{1E4CEEFA-F0B6-4914-BF31-5044579D0DB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646216611" sldId="264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646216611" sldId="264"/>
            <ac:inkMk id="3" creationId="{E2C2F10D-CAB0-4484-AE89-92B63DA0067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57639163" sldId="265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57639163" sldId="265"/>
            <ac:inkMk id="3" creationId="{AA8CCB6F-AA4E-4F20-BCB2-6BA2330F80B9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580263376" sldId="266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580263376" sldId="266"/>
            <ac:inkMk id="3" creationId="{C5F2EC2C-3548-4C88-BE7F-BE0CDAC1F935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36125668" sldId="267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36125668" sldId="267"/>
            <ac:inkMk id="3" creationId="{9A5178E8-2AC4-4FA6-959B-233849AD0ECE}"/>
          </ac:inkMkLst>
        </pc:inkChg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  <pc:docChgLst>
    <pc:chgData name="Chad Vidden" userId="S::cvidden@uwlax.edu::fa919fd6-03f8-48d0-9b95-10ac8c9672df" providerId="AD" clId="Web-{F12EDC8C-50C6-61AF-1D56-FC69533DC392}"/>
    <pc:docChg chg="modSld">
      <pc:chgData name="Chad Vidden" userId="S::cvidden@uwlax.edu::fa919fd6-03f8-48d0-9b95-10ac8c9672df" providerId="AD" clId="Web-{F12EDC8C-50C6-61AF-1D56-FC69533DC392}" dt="2020-04-23T15:40:48.159" v="27" actId="20577"/>
      <pc:docMkLst>
        <pc:docMk/>
      </pc:docMkLst>
      <pc:sldChg chg="modSp">
        <pc:chgData name="Chad Vidden" userId="S::cvidden@uwlax.edu::fa919fd6-03f8-48d0-9b95-10ac8c9672df" providerId="AD" clId="Web-{F12EDC8C-50C6-61AF-1D56-FC69533DC392}" dt="2020-04-23T15:40:46.003" v="25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F12EDC8C-50C6-61AF-1D56-FC69533DC392}" dt="2020-04-23T15:40:46.003" v="25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S::cvidden@uwlax.edu::fa919fd6-03f8-48d0-9b95-10ac8c9672df" providerId="AD" clId="Web-{61F3F0FF-90A7-1A01-0DD2-0E7EC09B65EE}"/>
    <pc:docChg chg="addSld modSld">
      <pc:chgData name="Chad Vidden" userId="S::cvidden@uwlax.edu::fa919fd6-03f8-48d0-9b95-10ac8c9672df" providerId="AD" clId="Web-{61F3F0FF-90A7-1A01-0DD2-0E7EC09B65EE}" dt="2020-04-28T01:35:46.808" v="95" actId="20577"/>
      <pc:docMkLst>
        <pc:docMk/>
      </pc:docMkLst>
      <pc:sldChg chg="delSp add">
        <pc:chgData name="Chad Vidden" userId="S::cvidden@uwlax.edu::fa919fd6-03f8-48d0-9b95-10ac8c9672df" providerId="AD" clId="Web-{61F3F0FF-90A7-1A01-0DD2-0E7EC09B65EE}" dt="2020-04-28T01:34:18.730" v="6"/>
        <pc:sldMkLst>
          <pc:docMk/>
          <pc:sldMk cId="3380269017" sldId="266"/>
        </pc:sldMkLst>
        <pc:inkChg chg="del">
          <ac:chgData name="Chad Vidden" userId="S::cvidden@uwlax.edu::fa919fd6-03f8-48d0-9b95-10ac8c9672df" providerId="AD" clId="Web-{61F3F0FF-90A7-1A01-0DD2-0E7EC09B65EE}" dt="2020-04-28T01:34:18.730" v="6"/>
          <ac:inkMkLst>
            <pc:docMk/>
            <pc:sldMk cId="3380269017" sldId="266"/>
            <ac:inkMk id="3" creationId="{50AB1F4D-26E1-47AB-B929-33BC730C010E}"/>
          </ac:inkMkLst>
        </pc:inkChg>
      </pc:sldChg>
      <pc:sldChg chg="delSp modSp add">
        <pc:chgData name="Chad Vidden" userId="S::cvidden@uwlax.edu::fa919fd6-03f8-48d0-9b95-10ac8c9672df" providerId="AD" clId="Web-{61F3F0FF-90A7-1A01-0DD2-0E7EC09B65EE}" dt="2020-04-28T01:35:46.808" v="94" actId="20577"/>
        <pc:sldMkLst>
          <pc:docMk/>
          <pc:sldMk cId="2061835111" sldId="267"/>
        </pc:sldMkLst>
        <pc:spChg chg="mod">
          <ac:chgData name="Chad Vidden" userId="S::cvidden@uwlax.edu::fa919fd6-03f8-48d0-9b95-10ac8c9672df" providerId="AD" clId="Web-{61F3F0FF-90A7-1A01-0DD2-0E7EC09B65EE}" dt="2020-04-28T01:34:12.527" v="3" actId="20577"/>
          <ac:spMkLst>
            <pc:docMk/>
            <pc:sldMk cId="2061835111" sldId="267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61F3F0FF-90A7-1A01-0DD2-0E7EC09B65EE}" dt="2020-04-28T01:35:46.808" v="94" actId="20577"/>
          <ac:spMkLst>
            <pc:docMk/>
            <pc:sldMk cId="2061835111" sldId="267"/>
            <ac:spMk id="3" creationId="{2B084726-8F71-4729-8ACC-8E4AC2D5D4FD}"/>
          </ac:spMkLst>
        </pc:spChg>
        <pc:inkChg chg="del">
          <ac:chgData name="Chad Vidden" userId="S::cvidden@uwlax.edu::fa919fd6-03f8-48d0-9b95-10ac8c9672df" providerId="AD" clId="Web-{61F3F0FF-90A7-1A01-0DD2-0E7EC09B65EE}" dt="2020-04-28T01:34:09.464" v="2"/>
          <ac:inkMkLst>
            <pc:docMk/>
            <pc:sldMk cId="2061835111" sldId="267"/>
            <ac:inkMk id="4" creationId="{404F34EB-F90F-4603-B1D3-0AFA8D7479A7}"/>
          </ac:inkMkLst>
        </pc:inkChg>
      </pc:sldChg>
    </pc:docChg>
  </pc:docChgLst>
  <pc:docChgLst>
    <pc:chgData name="Chad Vidden" userId="fa919fd6-03f8-48d0-9b95-10ac8c9672df" providerId="ADAL" clId="{0D92E75A-0F1F-4DE8-A849-57939D24CFE4}"/>
    <pc:docChg chg="addSld delSld modSld">
      <pc:chgData name="Chad Vidden" userId="fa919fd6-03f8-48d0-9b95-10ac8c9672df" providerId="ADAL" clId="{0D92E75A-0F1F-4DE8-A849-57939D24CFE4}" dt="2020-04-07T02:38:42.426" v="12"/>
      <pc:docMkLst>
        <pc:docMk/>
      </pc:docMkLst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794664127" sldId="258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794664127" sldId="258"/>
            <ac:inkMk id="3" creationId="{98EEC423-B973-434B-919D-11CC2B5E5250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731333022" sldId="259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731333022" sldId="259"/>
            <ac:inkMk id="3" creationId="{2BEBBE85-8B4B-4E1D-9F06-F6DFBAE2BED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3419939895" sldId="260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3419939895" sldId="260"/>
            <ac:inkMk id="3" creationId="{8FB3A811-B903-4656-9DF6-AEEB91848AB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008025006" sldId="261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008025006" sldId="261"/>
            <ac:inkMk id="3" creationId="{4D00E680-9EAB-4A81-AD33-BC932FDC9124}"/>
          </ac:inkMkLst>
        </pc:inkChg>
      </pc:sldChg>
      <pc:sldChg chg="addSp modNotesTx">
        <pc:chgData name="Chad Vidden" userId="fa919fd6-03f8-48d0-9b95-10ac8c9672df" providerId="ADAL" clId="{0D92E75A-0F1F-4DE8-A849-57939D24CFE4}" dt="2020-04-07T02:38:42.426" v="12"/>
        <pc:sldMkLst>
          <pc:docMk/>
          <pc:sldMk cId="1831996118" sldId="262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1831996118" sldId="262"/>
            <ac:inkMk id="3" creationId="{87CB99F5-DB17-4A59-B7A1-85CEF5E1F7C3}"/>
          </ac:inkMkLst>
        </pc:inkChg>
      </pc:sldChg>
      <pc:sldChg chg="add del">
        <pc:chgData name="Chad Vidden" userId="fa919fd6-03f8-48d0-9b95-10ac8c9672df" providerId="ADAL" clId="{0D92E75A-0F1F-4DE8-A849-57939D24CFE4}" dt="2020-04-07T02:03:44.863" v="11" actId="2696"/>
        <pc:sldMkLst>
          <pc:docMk/>
          <pc:sldMk cId="775828528" sldId="263"/>
        </pc:sldMkLst>
      </pc:sldChg>
    </pc:docChg>
  </pc:docChgLst>
  <pc:docChgLst>
    <pc:chgData name="Chad Vidden" userId="fa919fd6-03f8-48d0-9b95-10ac8c9672df" providerId="ADAL" clId="{D3064257-71A2-4BBE-9C4D-2E6A08F3D592}"/>
    <pc:docChg chg="modSld">
      <pc:chgData name="Chad Vidden" userId="fa919fd6-03f8-48d0-9b95-10ac8c9672df" providerId="ADAL" clId="{D3064257-71A2-4BBE-9C4D-2E6A08F3D592}" dt="2020-04-16T03:23:50.617" v="0"/>
      <pc:docMkLst>
        <pc:docMk/>
      </pc:docMkLst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2794664127" sldId="258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2794664127" sldId="258"/>
            <ac:inkMk id="3" creationId="{F76C21F4-B4DB-4B73-8BFF-E31F21AD7E16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831996118" sldId="262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831996118" sldId="262"/>
            <ac:inkMk id="3" creationId="{B213790B-AE2C-401A-94AF-77AAF07966D7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429052514" sldId="263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429052514" sldId="263"/>
            <ac:inkMk id="3" creationId="{C301AFF7-BDFC-4BA9-838F-C42AF266D37D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136512266" sldId="264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136512266" sldId="264"/>
            <ac:inkMk id="3" creationId="{82552BDA-CC09-4678-BBFE-DDB428DE227D}"/>
          </ac:inkMkLst>
        </pc:inkChg>
      </pc:sldChg>
    </pc:docChg>
  </pc:docChgLst>
  <pc:docChgLst>
    <pc:chgData name="Chad Vidden" userId="fa919fd6-03f8-48d0-9b95-10ac8c9672df" providerId="ADAL" clId="{282BB3E7-C74B-4022-8425-EEB733DC5471}"/>
    <pc:docChg chg="modSld">
      <pc:chgData name="Chad Vidden" userId="fa919fd6-03f8-48d0-9b95-10ac8c9672df" providerId="ADAL" clId="{282BB3E7-C74B-4022-8425-EEB733DC5471}" dt="2020-05-03T01:37:52.027" v="20"/>
      <pc:docMkLst>
        <pc:docMk/>
      </pc:docMkLst>
      <pc:sldChg chg="addSp">
        <pc:chgData name="Chad Vidden" userId="fa919fd6-03f8-48d0-9b95-10ac8c9672df" providerId="ADAL" clId="{282BB3E7-C74B-4022-8425-EEB733DC5471}" dt="2020-05-03T01:37:52.027" v="20"/>
        <pc:sldMkLst>
          <pc:docMk/>
          <pc:sldMk cId="650494771" sldId="256"/>
        </pc:sldMkLst>
        <pc:inkChg chg="add">
          <ac:chgData name="Chad Vidden" userId="fa919fd6-03f8-48d0-9b95-10ac8c9672df" providerId="ADAL" clId="{282BB3E7-C74B-4022-8425-EEB733DC5471}" dt="2020-05-03T01:37:52.027" v="20"/>
          <ac:inkMkLst>
            <pc:docMk/>
            <pc:sldMk cId="650494771" sldId="256"/>
            <ac:inkMk id="4" creationId="{B952D9C4-D47B-462E-843D-E73FA082B677}"/>
          </ac:inkMkLst>
        </pc:inkChg>
      </pc:sldChg>
      <pc:sldChg chg="addSp">
        <pc:chgData name="Chad Vidden" userId="fa919fd6-03f8-48d0-9b95-10ac8c9672df" providerId="ADAL" clId="{282BB3E7-C74B-4022-8425-EEB733DC5471}" dt="2020-05-03T01:37:52.027" v="20"/>
        <pc:sldMkLst>
          <pc:docMk/>
          <pc:sldMk cId="2794664127" sldId="258"/>
        </pc:sldMkLst>
        <pc:inkChg chg="add">
          <ac:chgData name="Chad Vidden" userId="fa919fd6-03f8-48d0-9b95-10ac8c9672df" providerId="ADAL" clId="{282BB3E7-C74B-4022-8425-EEB733DC5471}" dt="2020-05-03T01:37:52.027" v="20"/>
          <ac:inkMkLst>
            <pc:docMk/>
            <pc:sldMk cId="2794664127" sldId="258"/>
            <ac:inkMk id="3" creationId="{532B33D5-DD4D-4790-9048-116DDA11E557}"/>
          </ac:inkMkLst>
        </pc:inkChg>
      </pc:sldChg>
      <pc:sldChg chg="addSp">
        <pc:chgData name="Chad Vidden" userId="fa919fd6-03f8-48d0-9b95-10ac8c9672df" providerId="ADAL" clId="{282BB3E7-C74B-4022-8425-EEB733DC5471}" dt="2020-05-03T01:37:52.027" v="20"/>
        <pc:sldMkLst>
          <pc:docMk/>
          <pc:sldMk cId="3380269017" sldId="266"/>
        </pc:sldMkLst>
        <pc:inkChg chg="add">
          <ac:chgData name="Chad Vidden" userId="fa919fd6-03f8-48d0-9b95-10ac8c9672df" providerId="ADAL" clId="{282BB3E7-C74B-4022-8425-EEB733DC5471}" dt="2020-05-03T01:37:52.027" v="20"/>
          <ac:inkMkLst>
            <pc:docMk/>
            <pc:sldMk cId="3380269017" sldId="266"/>
            <ac:inkMk id="3" creationId="{9D24F9CD-5109-4432-9491-904364AFA28A}"/>
          </ac:inkMkLst>
        </pc:inkChg>
      </pc:sldChg>
      <pc:sldChg chg="addSp">
        <pc:chgData name="Chad Vidden" userId="fa919fd6-03f8-48d0-9b95-10ac8c9672df" providerId="ADAL" clId="{282BB3E7-C74B-4022-8425-EEB733DC5471}" dt="2020-05-03T01:37:52.027" v="20"/>
        <pc:sldMkLst>
          <pc:docMk/>
          <pc:sldMk cId="1275070228" sldId="268"/>
        </pc:sldMkLst>
        <pc:inkChg chg="add">
          <ac:chgData name="Chad Vidden" userId="fa919fd6-03f8-48d0-9b95-10ac8c9672df" providerId="ADAL" clId="{282BB3E7-C74B-4022-8425-EEB733DC5471}" dt="2020-05-03T01:37:52.027" v="20"/>
          <ac:inkMkLst>
            <pc:docMk/>
            <pc:sldMk cId="1275070228" sldId="268"/>
            <ac:inkMk id="3" creationId="{A932A150-3A9D-4CD4-828A-C7B826FEDDEB}"/>
          </ac:inkMkLst>
        </pc:inkChg>
      </pc:sldChg>
      <pc:sldChg chg="addSp">
        <pc:chgData name="Chad Vidden" userId="fa919fd6-03f8-48d0-9b95-10ac8c9672df" providerId="ADAL" clId="{282BB3E7-C74B-4022-8425-EEB733DC5471}" dt="2020-05-03T01:37:52.027" v="20"/>
        <pc:sldMkLst>
          <pc:docMk/>
          <pc:sldMk cId="1624675355" sldId="269"/>
        </pc:sldMkLst>
        <pc:inkChg chg="add">
          <ac:chgData name="Chad Vidden" userId="fa919fd6-03f8-48d0-9b95-10ac8c9672df" providerId="ADAL" clId="{282BB3E7-C74B-4022-8425-EEB733DC5471}" dt="2020-05-03T01:37:52.027" v="20"/>
          <ac:inkMkLst>
            <pc:docMk/>
            <pc:sldMk cId="1624675355" sldId="269"/>
            <ac:inkMk id="3" creationId="{73922431-CCF5-48A2-ACC5-EBC53BC56CB8}"/>
          </ac:inkMkLst>
        </pc:inkChg>
      </pc:sldChg>
      <pc:sldChg chg="addSp modNotesTx">
        <pc:chgData name="Chad Vidden" userId="fa919fd6-03f8-48d0-9b95-10ac8c9672df" providerId="ADAL" clId="{282BB3E7-C74B-4022-8425-EEB733DC5471}" dt="2020-05-03T01:37:52.027" v="20"/>
        <pc:sldMkLst>
          <pc:docMk/>
          <pc:sldMk cId="893104109" sldId="270"/>
        </pc:sldMkLst>
        <pc:inkChg chg="add">
          <ac:chgData name="Chad Vidden" userId="fa919fd6-03f8-48d0-9b95-10ac8c9672df" providerId="ADAL" clId="{282BB3E7-C74B-4022-8425-EEB733DC5471}" dt="2020-05-03T01:37:52.027" v="20"/>
          <ac:inkMkLst>
            <pc:docMk/>
            <pc:sldMk cId="893104109" sldId="270"/>
            <ac:inkMk id="3" creationId="{478AC692-1512-4A97-8E77-29110D808260}"/>
          </ac:inkMkLst>
        </pc:inkChg>
      </pc:sldChg>
      <pc:sldChg chg="addSp">
        <pc:chgData name="Chad Vidden" userId="fa919fd6-03f8-48d0-9b95-10ac8c9672df" providerId="ADAL" clId="{282BB3E7-C74B-4022-8425-EEB733DC5471}" dt="2020-05-03T01:37:52.027" v="20"/>
        <pc:sldMkLst>
          <pc:docMk/>
          <pc:sldMk cId="1099263212" sldId="271"/>
        </pc:sldMkLst>
        <pc:inkChg chg="add">
          <ac:chgData name="Chad Vidden" userId="fa919fd6-03f8-48d0-9b95-10ac8c9672df" providerId="ADAL" clId="{282BB3E7-C74B-4022-8425-EEB733DC5471}" dt="2020-05-03T01:37:52.027" v="20"/>
          <ac:inkMkLst>
            <pc:docMk/>
            <pc:sldMk cId="1099263212" sldId="271"/>
            <ac:inkMk id="3" creationId="{5074AD73-2DBF-4222-88CF-00298C73F627}"/>
          </ac:inkMkLst>
        </pc:inkChg>
      </pc:sldChg>
      <pc:sldChg chg="addSp">
        <pc:chgData name="Chad Vidden" userId="fa919fd6-03f8-48d0-9b95-10ac8c9672df" providerId="ADAL" clId="{282BB3E7-C74B-4022-8425-EEB733DC5471}" dt="2020-05-03T01:37:52.027" v="20"/>
        <pc:sldMkLst>
          <pc:docMk/>
          <pc:sldMk cId="1071297124" sldId="272"/>
        </pc:sldMkLst>
        <pc:inkChg chg="add">
          <ac:chgData name="Chad Vidden" userId="fa919fd6-03f8-48d0-9b95-10ac8c9672df" providerId="ADAL" clId="{282BB3E7-C74B-4022-8425-EEB733DC5471}" dt="2020-05-03T01:37:52.027" v="20"/>
          <ac:inkMkLst>
            <pc:docMk/>
            <pc:sldMk cId="1071297124" sldId="272"/>
            <ac:inkMk id="3" creationId="{546A0A1A-8BC9-4C63-8B67-6849C8139651}"/>
          </ac:inkMkLst>
        </pc:inkChg>
      </pc:sldChg>
    </pc:docChg>
  </pc:docChgLst>
  <pc:docChgLst>
    <pc:chgData name="Chad Vidden" userId="S::cvidden@uwlax.edu::fa919fd6-03f8-48d0-9b95-10ac8c9672df" providerId="AD" clId="Web-{6C3699C5-EC14-8ECB-3876-9FD2A239EC3B}"/>
    <pc:docChg chg="addSld delSld modSld sldOrd">
      <pc:chgData name="Chad Vidden" userId="S::cvidden@uwlax.edu::fa919fd6-03f8-48d0-9b95-10ac8c9672df" providerId="AD" clId="Web-{6C3699C5-EC14-8ECB-3876-9FD2A239EC3B}" dt="2020-04-01T16:17:18.889" v="488"/>
      <pc:docMkLst>
        <pc:docMk/>
      </pc:docMkLst>
      <pc:sldChg chg="modSp">
        <pc:chgData name="Chad Vidden" userId="S::cvidden@uwlax.edu::fa919fd6-03f8-48d0-9b95-10ac8c9672df" providerId="AD" clId="Web-{6C3699C5-EC14-8ECB-3876-9FD2A239EC3B}" dt="2020-04-01T16:02:31.502" v="22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6C3699C5-EC14-8ECB-3876-9FD2A239EC3B}" dt="2020-04-01T16:01:38.141" v="1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6C3699C5-EC14-8ECB-3876-9FD2A239EC3B}" dt="2020-04-01T16:02:31.502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">
        <pc:chgData name="Chad Vidden" userId="S::cvidden@uwlax.edu::fa919fd6-03f8-48d0-9b95-10ac8c9672df" providerId="AD" clId="Web-{6C3699C5-EC14-8ECB-3876-9FD2A239EC3B}" dt="2020-04-01T16:03:13.050" v="31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6C3699C5-EC14-8ECB-3876-9FD2A239EC3B}" dt="2020-04-01T16:03:13.050" v="31" actId="20577"/>
          <ac:spMkLst>
            <pc:docMk/>
            <pc:sldMk cId="2794664127" sldId="258"/>
            <ac:spMk id="2" creationId="{0103A535-FB13-4EBB-BEB4-7B8A6B93EF09}"/>
          </ac:spMkLst>
        </pc:spChg>
      </pc:sldChg>
      <pc:sldChg chg="modSp modNotes">
        <pc:chgData name="Chad Vidden" userId="S::cvidden@uwlax.edu::fa919fd6-03f8-48d0-9b95-10ac8c9672df" providerId="AD" clId="Web-{6C3699C5-EC14-8ECB-3876-9FD2A239EC3B}" dt="2020-04-01T16:15:31.324" v="383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6C3699C5-EC14-8ECB-3876-9FD2A239EC3B}" dt="2020-04-01T16:09:02.045" v="72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9"/>
        <pc:sldMkLst>
          <pc:docMk/>
          <pc:sldMk cId="2436658890" sldId="260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2:25.739" v="260"/>
        <pc:sldMkLst>
          <pc:docMk/>
          <pc:sldMk cId="3419939895" sldId="260"/>
        </pc:sldMkLst>
        <pc:spChg chg="mod">
          <ac:chgData name="Chad Vidden" userId="S::cvidden@uwlax.edu::fa919fd6-03f8-48d0-9b95-10ac8c9672df" providerId="AD" clId="Web-{6C3699C5-EC14-8ECB-3876-9FD2A239EC3B}" dt="2020-04-01T16:10:25.220" v="131" actId="20577"/>
          <ac:spMkLst>
            <pc:docMk/>
            <pc:sldMk cId="3419939895" sldId="260"/>
            <ac:spMk id="2" creationId="{2EAB0592-B209-4C80-807C-CCB8776A18C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7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5:53.559" v="384" actId="20577"/>
        <pc:sldMkLst>
          <pc:docMk/>
          <pc:sldMk cId="2008025006" sldId="261"/>
        </pc:sldMkLst>
        <pc:spChg chg="mod">
          <ac:chgData name="Chad Vidden" userId="S::cvidden@uwlax.edu::fa919fd6-03f8-48d0-9b95-10ac8c9672df" providerId="AD" clId="Web-{6C3699C5-EC14-8ECB-3876-9FD2A239EC3B}" dt="2020-04-01T16:15:53.559" v="384" actId="20577"/>
          <ac:spMkLst>
            <pc:docMk/>
            <pc:sldMk cId="2008025006" sldId="261"/>
            <ac:spMk id="2" creationId="{1BA088BE-B2E8-43D2-A35B-342600A8CBDB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8"/>
        <pc:sldMkLst>
          <pc:docMk/>
          <pc:sldMk cId="382568378" sldId="262"/>
        </pc:sldMkLst>
      </pc:sldChg>
      <pc:sldChg chg="modSp new ord modNotes">
        <pc:chgData name="Chad Vidden" userId="S::cvidden@uwlax.edu::fa919fd6-03f8-48d0-9b95-10ac8c9672df" providerId="AD" clId="Web-{6C3699C5-EC14-8ECB-3876-9FD2A239EC3B}" dt="2020-04-01T16:17:18.889" v="488"/>
        <pc:sldMkLst>
          <pc:docMk/>
          <pc:sldMk cId="1831996118" sldId="262"/>
        </pc:sldMkLst>
        <pc:spChg chg="mod">
          <ac:chgData name="Chad Vidden" userId="S::cvidden@uwlax.edu::fa919fd6-03f8-48d0-9b95-10ac8c9672df" providerId="AD" clId="Web-{6C3699C5-EC14-8ECB-3876-9FD2A239EC3B}" dt="2020-04-01T16:16:31.154" v="428" actId="20577"/>
          <ac:spMkLst>
            <pc:docMk/>
            <pc:sldMk cId="1831996118" sldId="262"/>
            <ac:spMk id="2" creationId="{B1EA15CC-35D5-46CF-B8C4-D1451A2ED2DE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6"/>
        <pc:sldMkLst>
          <pc:docMk/>
          <pc:sldMk cId="1320289313" sldId="263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5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4"/>
        <pc:sldMkLst>
          <pc:docMk/>
          <pc:sldMk cId="874562959" sldId="26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01:03:33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22193 4054 35 0,'28'-12'17'15,"-42"9"-20"-15,4-7 17 0,-11-9-15 16,-11-12 1-16,-14-4 0 15,-17-15 0-15,-1-3 0 16,-14-3 0-16,-10-4 0 16,-4 3 0-16,-6 4-1 15,2-10 1-15,-16 10 0 16,-1 12 0-16,-14 1 0 16,7 5 0-16,-14 1 0 15,-4 9 1-15,-7 12 0 16,11 0 0-16,-14 13 0 15,0 4 0-15,3 5 0 16,-3 0 0-16,4 4-1 16,-5 6 0-16,12 12 0 15,-8 4 0-15,8 12 0 0,3 6 1 16,10 16 0-16,15-3 1 16,6 12 0-16,5-12 1 15,6 12-1-15,7 1 1 16,-3-7-1-16,14 6 1 15,7 4-2-15,7 3 1 16,11-1-2-16,6 7 1 16,12 6-1-16,9 1 1 15,5-4-1-15,6 3 1 0,11 6 0 16,11-2 0-16,10 2-1 16,11 1 1-16,10 2-1 15,14-2 1-15,11-4-1 16,11 4 0-16,17-4 1 15,18-3 0-15,7-9 0 16,7-13 1-16,14-15 0 16,22-13 0-16,2-13 0 15,12-12 0-15,3-19-1 16,7-12 1-16,10-10-2 16,-17-12 1-16,11-13-2 15,-8-6 1-15,-10-10-1 16,0-9 1-16,0-9-1 15,-8-7 0-15,-16-12 0 16,-5 0 0-16,-13 3 0 16,-15 0 0-16,-10-1 0 15,-14 5 0-15,-15 2 0 0,-13-6 0 16,-15 6 1-16,-17-6 0 16,-21 3-1-16,-22 0 1 15,-21 0 0-15,-28-6 0 16,-7 9-3-16,-28 6 1 15,-18 4-6-15,-17 3 0 16,-15 9-5-16,-17-9 1 16</inkml:trace>
  <inkml:trace contextRef="#ctx0" brushRef="#br0" timeOffset="1814.744">19639 7431 36 0,'39'29'18'0,"21"-17"-20"16,-42-12 18-16,6-3-16 15,4 0 1-15,4 0-1 16,7-3 1-16,3-1-1 15,8 1 0-15,-8 0 0 16,7 3 1 0,54 15 0-1,-1-6 1-15,-7 4-1 16,11 2 1-16,4 1 1 0,2-1 0 16,5 4 0-1,-4-3 0-15,14-4 0 0,0 0 0 16,3 4-1-16,-3 0 1 15,14-4-2-15,0 4 1 16,1-4-1-16,13-3 0 16,7 7-1-16,4-4 1 15,3 1 0-15,8 2 0 16,-1-2-1-16,7 2 1 16,4 1-1-16,-3-4 1 15,6 4-1-15,4-1 0 0,-7-3 0 16,7 4 0-16,4 0 0 15,-8 2 1-15,-3 1-1 16,0 0 1-16,-17-1-1 16,-1-2 1-16,-10-1 0 15,0 1 0-15,-22-7-1 16,-6 0 1-16,-4 4-1 16,-18-1 1-16,-7 1-1 15,-10-1 0-15,-11-3 0 16,-10-2 1-16,-8 5-1 15,-13-6 1-15,-12-3-1 16,-6 3 0-16,-7-3 0 16,-4 0 0-16,-7 0-1 15,0 3 0-15,-3-3 0 16,-4-3 0-16,-7-3-5 16,0 0 1-16,-4-7-10 0,-6 4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01:03:46.9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3168 5230 40 0,'11'-53'20'0,"-22"-13"-20"16,4 44 20-16,-14 3-20 15,0-12 0-15,-18 9 1 16,-32 3 1-16,-28 7-2 16,4 12 1-16,-7 15-1 15,0 17 0-15,13 18-1 16,8 6 1-16,4 13-2 16,27 16 1-16,18 9 0 0,15 3 0 15,17 7 2-15,17 2 0 16,22-5 1-16,11-4 1 15,13-13 1-15,15-18 0 16,24-19-1-16,4-15 0 16,28-26-1-16,4-25 1 15,-11-25-1-15,-18-18 0 16,-28-14-2-16,-10-8 1 16,-29-10-2-16,-24-4 1 15,-29-5-2-15,-31 6 0 0,-25-7-1 16,-32 13 1-16,-32 7-2 15,-6 15 1-15,-4 18-3 16,0 23 0 0,-4 22-1-16,21 15 1 0,19 16-1 15,13 19 1-15,11 3 0 16,10 13 1-16,11 6 2 16,21 0 1-16,11 6 1 15,11-6 1-15,24-4-2 16,3-5 1-16,18-4 1 15,15-3 0-15,24-12 2 16,21-4 1-16,14-18 1 16,25-7 1-16,7-9 3 15,-7-15 0 1,46-35-1 0,-18-1 1-16,-35-8-3 0,-28-4 1 15,-14 0-3-15,-18 1 0 16,-22 2-3-16,-23 4 0 15,-19 5-1-15,-24 1 0 16,-22 3 0-16,-13 10 0 16,-25 5 0-16,-22 7 1 15,1 6-1-15,0 19 1 16,10 19-2-16,0 6 1 16,18 13-1-16,10 6 1 0,15 6-1 15,14 16 1 1,10-10 1-16,21 13 0 0,11-6 1 15,14-7 0-15,25-5 0 16,11-4 0-16,20-7 0 16,18-5 1-16,11-7 0 15,-7-12 1-15,-4-10 0 16,0-9 0-16,-7-6-1 16,-10-13 1-16,-11-13-1 15,-11-12 0-15,-17-6-2 16,-4-4 1-16,-10-2-2 15,-25 2 0-15,-14-2 0 16,-18 2 0-16,-3 1-1 16,-29 6 1-16,-17 6-1 15,-11 16 1-15,0 12-2 0,8 22 1 16,2 10-2 0,1 18 0-16,11 7-1 0,13 12 1 15,4 10-1-15,21 9 0 16,18 0 2-16,10 7 1 15,22-1 1-15,10 4 0 16,22-7 2-16,6-3 1 16,22-16 1-16,24-9 1 15,18-18 0-15,3-14 1 16,4-27 0-16,-11-10 1 16,-10-22-2-16,-11-6 0 15,-17-19-3-15,-29-6 1 16,-21-1-5-16,-21-2 0 0,-21 6-10 15,-32 9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01:03:58.0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9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3T01:05:05.036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6717 4217 14 0,'7'0'7'0,"-4"-3"4"0,-3 3 7 0,0 0-16 16,0 0 0-16,0-6 4 16,0 3 0-16,-3-7-6 15,3 4 1-15,-7 3 3 16,0-10 1-16,0 7-2 16,-4-3 1-16,-3 6-3 15,-7 3 1-15,-4 3-2 16,-3 3 1-16,0 0-2 15,-7 4 1-15,10-1-1 16,-7 7 1-16,7-7-1 16,11 7 0-16,-7 3 0 15,11 3 0-15,2-4 1 16,-2 4 0-16,10-6 1 16,10 3 0-16,5-7 1 0,9-5 0 15,1-4 0-15,3-6 1 16,0-13-1-16,1 3 1 15,-8-2-2-15,0-4 0 16,-3 3-1-16,-4 1 1 16,-4 2-2-16,1 4 1 15,-4-1-1-15,0 7 0 16,-7 6 0-16,0 7 1 16,0-1-1-16,0 13 1 15,-7 9 0-15,3-9 0 0,4 10 1 16,0-7 1-16,0 3-1 15,4-6 1-15,3 3-2 16,-3-6 0-16,3-4-7 16,3-2 0-16,-6-4-6 15,3-2 0-15</inkml:trace>
  <inkml:trace contextRef="#ctx0" brushRef="#br0" timeOffset="346.084">6071 4775 61 0,'57'4'30'0,"42"-8"-34"0,-61-5 60 16,22 3-55-16,25-4 1 16,10 1 0-16,-3 3 0 15,3 3-5-15,-3-1 0 16,-11 4-3-16,-3 4 1 0,-25 2-13 15,-11 3 0-15,-14 19-1 16,-17-6 1-16</inkml:trace>
  <inkml:trace contextRef="#ctx0" brushRef="#br0" timeOffset="888.184">6085 5029 40 0,'0'22'20'0,"0"29"-24"15,0-42 37-15,0 10-33 16,0 6 1-16,-3 9 0 15,-1 7 0-15,-3 9-2 16,4 4 1-16,-8-4-1 16,4-13 0-16,4-5-6 15,3-7 0-15,0-6-5 16,10-10 1-16</inkml:trace>
  <inkml:trace contextRef="#ctx0" brushRef="#br0" timeOffset="1158.898">6265 5318 52 0,'0'3'26'0,"22"-12"-32"0,-19 9 51 0,8-7-45 16,3-2 1-16,7 0-2 15,-3-1 0-15,3 4-4 16,10 6 0-16,-2 3-10 16,-1 0 1-16</inkml:trace>
  <inkml:trace contextRef="#ctx0" brushRef="#br0" timeOffset="1576.769">6784 5443 44 0,'3'3'22'0,"-3"-6"-25"0,0 3 33 15,0-6-30-15,0-3 1 16,0-1 2-16,-3-2 0 15,3-4-3-15,-7 0 1 16,7 1 2-16,0-4 1 0,7 6-1 16,-4 4 1-16,8-4 0 15,7 1 0-15,-1-1-1 16,4 1 0-16,1 2-1 16,9 1 0-1,8 9-13 1,-4 3 1-16,-10 0-7 15,-4 0 1-15</inkml:trace>
  <inkml:trace contextRef="#ctx0" brushRef="#br0" timeOffset="2147.791">7553 4807 35 0,'-7'9'17'0,"7"7"-7"16,3-10 22-16,1-6-26 15,-4 0 0-15,4 0 3 16,-1 0 1-16,8-9-13 15,3 2 1-15,7 4 7 0,7 3 1 16,4-3-4-16,3 0 0 16,4 0-6-16,-4 3 1 15,-3-3-9-15,-4 6 1 16,-10 3-6-16,-11 7 0 16</inkml:trace>
  <inkml:trace contextRef="#ctx0" brushRef="#br0" timeOffset="2343.051">7486 5039 47 0,'-11'12'23'0,"18"7"-15"15,-3-16 41-15,7 0-45 16,3 1 1-16,10-1 0 16,12 0 1-16,-1 0-10 15,7 3 0-15,11 1 2 16,0 5 1-16,0-2-12 15,-7 2 0-15,-4 7-6 16,-3-3 1-16</inkml:trace>
  <inkml:trace contextRef="#ctx0" brushRef="#br0" timeOffset="3138.826">9716 4418 52 0,'3'-9'26'0,"1"-1"-27"15,-4 7 46-15,-4-3-43 16,-3-1 0-16,-7 4 1 15,-11 6 0-15,-14 1-4 16,-14 5 0-16,-10-3 2 16,-8 10 1-16,1 3-3 15,10 0 1-15,0 6-3 16,7-3 1-16,0-4-1 16,11-2 0-16,6 0 0 15,12-10 1-15,10 3 0 16,3 1 1-16,22-1 1 15,3 4 1-15,7-4 0 16,11 1 1-16,-1 2-1 16,1 7 1-16,-7-10 0 0,-4 4 0 15,-7 6-2-15,-10 3 1 16,-11 3-2-16,-7 12 0 16,-4-2 0-16,-3 3 1 15,-4 5-1-15,-10 1 0 16,-1 0 0-16,1-6 1 15,0-7 0-15,0 10 1 16,-1-6-1-16,5-14 0 16,-1 5 0-16,11-8 1 15,0-2 2-15,10-7 1 0,4 1 0 16,14-4 1-16,4 4 0 16,13-7 0-16,15 3 0 15,14-3 1-15,0 0-3 16,10 0 0-16,4 0-2 15,-3-3 0-15,-8 4-2 16,1-4 1-16,-8 6-6 16,-3-3 1-1,-4 3-6-15,-10 7 1 0,-11-13-11 16,-3 3 1-16</inkml:trace>
  <inkml:trace contextRef="#ctx0" brushRef="#br0" timeOffset="3365.121">9663 4976 58 0,'3'19'29'0,"-3"-3"-34"0,-3-7 46 16,-1 10-41-16,-3 12 1 15,0-15-4-15,0 9 0 16,3 0-6-16,1 3 0 16,-4 4-6-16,0-1 0 15</inkml:trace>
  <inkml:trace contextRef="#ctx0" brushRef="#br0" timeOffset="7191.554">8647 5813 25 0,'3'-3'12'0,"1"-28"5"0,-4 21 12 0,3 1-23 15,-3 0 0-15,0-1 4 16,4 1 0-16,-4 12-13 16,-4 0 1-16,4 13 8 15,0-1 1-15,-3 4-4 16,3 0 0-16,3 0-2 15,-3-3 0-15,0-4-1 16,4-2 0-16,3-4-1 16,0 0 1-16,-7-6 0 15,7-3 0-15,0-3-1 16,0-1 1-16,0 1-1 16,4 0 0-16,-1 0 0 15,4-7 1-15,4-3-1 16,0 4 1-16,-1-4 0 15,1 4 0-15,3 5 0 0,-3-2 1 16,-1 12-1-16,1 3 1 16,-4 10-1-16,4 6 1 47,-8 0-1-47,1 6 0 0,-1 0 0 0,1 1 0 0,0-4-1 0,-1 0 0 15,1-10-6-15,3-5 1 16,0-4-10-16,4-12 0 0</inkml:trace>
  <inkml:trace contextRef="#ctx0" brushRef="#br0" timeOffset="7525.964">9158 5782 54 0,'-3'-3'27'0,"13"-10"-27"0,-3 13 43 16,4-6-41-1,3 0 0-15,4 3 0 0,10-4 1 16,0 1-4-16,0 0 0 16,4 0-2-16,-4 2 1 15,-3 1-9-15,-4 0 1 16,-7 6-7-16,-7 4 0 16</inkml:trace>
  <inkml:trace contextRef="#ctx0" brushRef="#br0" timeOffset="7721.371">9148 5961 56 0,'17'12'28'0,"15"-5"-37"0,-18-7 51 15,18 0-48 1,0 3 0-16,-1-6-22 15,-2 3 1-15,-5 0 29 16,-3 0 1 0</inkml:trace>
  <inkml:trace contextRef="#ctx0" brushRef="#br0" timeOffset="8104.044">9719 5694 56 0,'-7'16'28'0,"0"6"-37"0,3-6 59 0,1 2-49 16,-1 14 0-16,1 5 0 15,3 10 1-15,0-3-4 16,0-6 0-16,0-4-8 15,0-12 1-15,0-6-7 16,0-16 0-16</inkml:trace>
  <inkml:trace contextRef="#ctx0" brushRef="#br0" timeOffset="8770.281">9264 4205 16 0,'-32'9'8'0,"-7"-9"4"16,32-3-1-16,-3-3-11 15,-1-1 1-15,1-5 1 16,3-7 0-16,3-3-3 16,-3 0 1-16,3 3 1 15,4 4 1-15,0-1 0 16,4 0 1-16,3 4-1 15,7 2 1-15,4 4-1 16,10 3 1-16,0 3 0 0,4 3 0 16,0 10-1-1,-1 5 0-15,5 11 0 0,3-4 0 16,6 3 0-16,-2 3 1 16,-4-6 0-16,-1 1 1 15,-2-14-1-15,-8 1 1 16,0-13-1-16,-7-16 0 15,-7-12 0-15,-7-7 0 16,-7-2-1-16,-3-7 0 16,-15 3-2-16,-10 10 1 15,-21 2-9-15,-1 17 1 0,-6 15-8 16,6 3 1-16</inkml:trace>
  <inkml:trace contextRef="#ctx0" brushRef="#br0" timeOffset="9490.72">10492 4976 54 0,'3'-3'27'0,"-6"0"-30"15,3 3 46-15,-4-6-43 16,-3-1 1-16,-4-2 0 16,-3-1 1-16,-7 4-3 15,0 0 1-15,-4 6 1 16,1 9 1-16,2 1-2 16,1 2 0-16,7 4-2 15,0 6 1-15,3 0-1 16,4 3 1-16,4 3-1 15,6-15 0-15,8 2 1 16,7-5 0-16,3-1 1 16,4-2 1-16,3-7-1 15,0-13 0-15,4-3 0 0,-4 1 0 16,-3-1 0-16,-4 0 1 16,0 7-1-16,0 9 0 15,-3 6 1-15,-1 13 0 16,1 0 0-16,3 6 0 15,0 6-1-15,1 1 1 16,-1 2-5-16,0-6 0 16,4-6-11-16,-4-3 0 15</inkml:trace>
  <inkml:trace contextRef="#ctx0" brushRef="#br0" timeOffset="10043.218">11084 5177 49 0,'11'0'24'0,"-4"3"-21"0,-4-6 35 0,-3-7-38 16,0 10 0-16,0-6 0 16,0-6 0-16,-3-7 0 15,-1-3 0-15,1 0 0 16,-1 0 0-16,4-6 0 15,0 9 1-15,4-6 0 16,6 6 1-16,5 3 0 16,6 4 0-16,7-1 0 15,4 1 1-15,-8 2-4 16,1 4 0-16,0 9-9 16,-4 0 1-16,-7 4-8 15,0 2 1-15</inkml:trace>
  <inkml:trace contextRef="#ctx0" brushRef="#br0" timeOffset="10540.831">11543 4518 42 0,'-4'29'21'0,"4"-11"-24"15,0-15 33-15,0-3-31 16,0 0 1-16,0-6 1 16,0-3 0-16,0-1-1 15,0-8 0-15,0-1 1 16,4 3 0-16,-1-3 0 16,1-3 0-16,3 0-1 15,0 4 1-15,4 2 0 16,-1 6 0-16,1 7 0 15,3 10 0-15,0-1 0 16,0 3 0-16,4 7 0 16,-1 6 0-16,1 3-1 15,0 0 1-15,-1-3-2 16,-3 0 0-16,1-9-4 16,-1-4 0-16,0 0-9 0,-4-6 1 15</inkml:trace>
  <inkml:trace contextRef="#ctx0" brushRef="#br0" timeOffset="10780.346">11938 4499 44 0,'7'7'22'0,"-7"-7"-16"15,0 0 36 1,14-7-40 0,7 1 0-16,1 3-1 15,2-3 1-15,1 3-8 16,7 3 1-16,-1-7-9 16,1 4 0-16</inkml:trace>
  <inkml:trace contextRef="#ctx0" brushRef="#br0" timeOffset="10990.612">12400 4324 56 0,'0'50'28'0,"0"6"-32"0,4-40 44 15,-4 19-40-15,3-10 0 16,1 16-7-16,3-1 1 16,-4-5-6-16,1 12 1 15</inkml:trace>
  <inkml:trace contextRef="#ctx0" brushRef="#br0" timeOffset="13229.285">13039 4634 31 0,'-4'10'15'0,"4"-4"0"16,0-6 15-16,0 0-25 15,0 0 1-15,4 0 2 16,3 0 1-16,3 0-11 16,4 0 0-16,4 0 6 15,7-9 1-15,7 5-4 16,6-2 1-16,8 6-7 0,0 3 1 15,-7 0-11-15,-7 10 1 16,-11-10-2 0,-7 13 0-16</inkml:trace>
  <inkml:trace contextRef="#ctx0" brushRef="#br0" timeOffset="13439.951">12993 4917 57 0,'14'18'28'0,"7"1"-26"0,-10-19 58 0,6-6-59 15,8 3 1-15,3-7 0 16,4 4 0-16,7 0-5 16,3 0 1-16,0 2-10 15,1 8 1-15,-11 2-8 16,-11 3 1-16</inkml:trace>
  <inkml:trace contextRef="#ctx0" brushRef="#br0" timeOffset="14953.584">14651 4829 23 0,'10'0'11'0,"-6"-10"-3"0,0 7 11 0,-4 3-15 15,0-6 1-15,3 0 4 16,4-4 0-16,-3 4-10 16,-4 3 1-16,-4-7 6 15,-3 4 1-15,-4 0-3 16,-3-4 1-16,-3 4-3 16,-12 6 1-16,-2 3-2 15,-5 0 0-15,-2 10-1 16,2 6 0-16,5 3-2 15,-5 3 0-15,12 0-1 16,2 3 1-16,8 0 0 0,7 4 0 16,7-10 1-1,7-3 1-15,11-10 1 0,7-6 0 16,6-6 0-16,8-3 0 16,-3-13-1-16,-5 3 1 15,-6-9-1-15,-7 6 1 16,-1 4-1-16,-3 5 1 15,-3 4-1-15,0 6 1 16,-4 6-1-16,0 10 1 16,0 0-1-16,0 2 1 15,3 7 0-15,1 1 0 16,0 5-1-16,-1-6 1 0,1 3-1 16,3-12 1-16,0 3-4 15,0 0 0-15,4-7-10 16,3-3 1-16,0-2-3 15,4-4 1-15</inkml:trace>
  <inkml:trace contextRef="#ctx0" brushRef="#br0" timeOffset="15226.952">15078 4945 51 0,'10'9'25'0,"11"1"-28"0,-21-10 51 16,11-7-48-16,3 14 1 15,0-14-1-15,4 7 0 16,3 3-1-16,4 1 0 15,-4-4-5-15,0-4 0 16,-3 1-9-16,-8 0 0 16</inkml:trace>
  <inkml:trace contextRef="#ctx0" brushRef="#br0" timeOffset="15433.47">15169 4879 52 0,'4'66'26'0,"3"-19"-28"0,-3-32 42 0,-4-2-41 16,0 6 1-16,0 3-2 16,3-3 1-16,4-7-7 15,0-2 1-15,4-10-8 16,-1-4 1-16</inkml:trace>
  <inkml:trace contextRef="#ctx0" brushRef="#br0" timeOffset="16034.997">15797 5149 34 0,'0'6'17'0,"-3"-3"-11"16,3-3 23-16,0 0-30 16,0 0 1-16,0 0 1 15,0-3 1-15,0-3-1 16,-4-7 0-16,1-6 0 15,-1-3 1-15,1-3-1 16,-1-3 1-16,4 3-1 16,0 3 1-16,0 6-2 0,0 4 1 15,0 5 0-15,0 7 0 16,0 0 0-16,0 4 0 16,4 2-1-16,-1-3 0 15,-3-3 0-15,4 3 1 16,-1-3-2-16,-3 0 1 15,4 3-2-15,-1 0 1 16,-3 1-1-16,0-4 0 16,0 0 0-16,-3 0 0 15,-1-4 0-15,1-2 0 16,-1 0-5-16,1 3 1 16,3 3-5-16,0 0 0 0</inkml:trace>
  <inkml:trace contextRef="#ctx0" brushRef="#br0" timeOffset="16831.424">15737 4885 29 0,'-3'-12'14'0,"3"2"-6"0,0 10 21 15,0-6-25-15,0 6 0 0,-4-3 3 16,1 0 0-16,-4 0-9 15,-4 3 0-15,1-4 6 16,-4 4 0-16,-1 0-2 16,1 4 0-16,0-1-2 15,0 6 1-15,3 4 0 16,1 5 0-16,3 1 0 16,0 0 0-16,3 6-1 15,4-3 1-15,4 9 0 16,6-9 0-16,4 10-1 15,-3-17 1-15,7 1-1 16,-1-3 0-16,-3-4 0 16,-3 1 0-16,0-4-1 15,-4-6 1-15,3-6-1 16,1-7 1-16,-1-3-1 0,1-3 0 16,0 4 0-1,-4-7 0-15,-4 3 1 0,1-3 0 16,-4 3 0-16,0 7 0 15,3 2 0-15,-3 10 1 16,0 3 0-16,0 4 0 16,0 5 0-16,0-2 0 15,0 18 1-15,0-3 0 16,0 6-1-16,0-6 0 16,0 1 0-16,7-8 0 15,0 1-4-15,4-3 1 0,0-7-10 16,-1-9 1-16,1 0-5 15,-1-9 0-15</inkml:trace>
  <inkml:trace contextRef="#ctx0" brushRef="#br0" timeOffset="17191.715">15970 5095 52 0,'0'50'26'0,"-7"-43"-34"0,7-7 48 15,0 0-40-15,0-7 0 16,0-5 1-16,0-7 1 15,0-6-2-15,0 6 0 16,0-22 1-16,4 4 1 16,3-1 0-16,0 7 0 15,0 3-1-15,7 9 1 16,7 6 0-16,4 10 0 16,7 9-2-16,-1 4 1 15,1-1-6-15,-4 7 1 0,-3 0-12 16,-7-10 0-16</inkml:trace>
  <inkml:trace contextRef="#ctx0" brushRef="#br0" timeOffset="17521.36">16492 5155 44 0,'0'6'22'0,"7"-3"-9"0,-7-3 28 16,7-3-39-16,1 3 1 15,6-3 0-15,3 0 1 16,4 0-6-16,4 0 1 16,3-1 1-16,1 4 0 15,-1 0-9-15,-3 0 0 16,-8 0-7-16,-6-6 0 16</inkml:trace>
  <inkml:trace contextRef="#ctx0" brushRef="#br0" timeOffset="17730.605">16679 5001 45 0,'7'22'22'0,"-14"28"-18"0,7-37 33 0,-3-1-36 16,-1 7 0-16,1 6-1 15,-1 4 0-15,1-1-4 16,-1 3 1-16,4-9-11 16,0-3 1-16</inkml:trace>
  <inkml:trace contextRef="#ctx0" brushRef="#br0" timeOffset="18197.553">17410 5139 46 0,'-4'-3'23'0,"-10"-16"-27"0,10 13 35 0,-6 0-29 15,-11 3 0 1,-4 3 2-16,-3 3 0 0,-4 6-4 16,0 1 0-16,4 2 3 15,3 7 0-15,8 3-1 16,3 3 1-16,7-3-2 16,3 0 0-16,8-3 0 15,6-4 0-15,4-2-2 16,0-13 1-16,4 3 0 15,0-3 0-15,-1 0-1 16,-3-3 1-16,0 3 0 16,1 0 0-16,-1 3 0 15,-4 3 0-15,1 1 0 16,-1 5 1 0,1 4-1-16,0-4 0 0,-4 1-1 15,0-4 0-15,0 1-5 16,0 2 0-16,3-6-9 15,5 1 0-15</inkml:trace>
  <inkml:trace contextRef="#ctx0" brushRef="#br0" timeOffset="18496.093">17664 5412 29 0,'7'34'14'0,"0"-77"-3"0,-7 30 13 0,0-3-23 16,-4 1 0-16,1-7 2 16,-1 3 0-16,1 3-2 15,-1-3 0-15,1 1 4 16,-1-1 0-16,4 6 1 16,0 1 1-16,4 2-1 15,3 4 1-15,7 3-2 16,3 0 1-16,1 3-3 15,3 3 1-15,0 3-6 16,0 0 1-16,1 1-6 16,-5-4 0-16,-3 0-11 15,-7-9 0-15</inkml:trace>
  <inkml:trace contextRef="#ctx0" brushRef="#br0" timeOffset="18887.597">17967 4741 57 0,'25'22'28'0,"-1"-10"-28"0,-13-12 46 16,3-6-47-16,7 0 1 15,4-4 0-15,3 4 1 16,-3 0-1-16,0 0 1 0,-4 3-1 16,-7-1 1-16,-4 4-1 15,-6 4 0-15,-8 2 0 16,-3 3 0-16,-7 7-1 16,-3 0 1-16,-1-1-1 15,0 7 1-15,4 6 0 16,4 1 1-16,3-1 0 15,7-9 0-15,3-1-1 16,8-2 1-16,-1-10-2 16,4-2 1-16,4-1-9 15,0 0 1-15,3-9-9 16,0 2 0-16</inkml:trace>
  <inkml:trace contextRef="#ctx0" brushRef="#br0" timeOffset="19310.715">18574 5365 43 0,'-4'9'21'0,"4"-2"-13"15,0-7 29-15,0 0-33 16,7 0 0-16,4 3 2 16,3 0 0-16,7 0-8 15,4 3 1-15,10-3 4 16,7 4 1-16,4-1-6 16,0 0 1-16,-7-6-8 15,-4 3 0-15,-7-3-8 16,-10 0 0-16</inkml:trace>
  <inkml:trace contextRef="#ctx0" brushRef="#br0" timeOffset="19502.347">18785 5258 59 0,'4'57'29'0,"-1"12"-34"0,1-47 52 16,0 6-48-16,3 10 1 0,3-7-8 16,4 3 0-16,4-2-4 15,-4-7 0-15</inkml:trace>
  <inkml:trace contextRef="#ctx0" brushRef="#br0" timeOffset="20372.307">19639 5340 43 0,'-3'-16'21'0,"3"32"-8"0,0-19 25 16,0 3-37-16,-4-3 0 16,-3 3 0-16,0 0 1 15,-4 0-3-15,-3 3 1 16,0 3 1-16,0 10 0 16,-4-4-2-16,1 10 1 15,3 3-1-15,0 0 0 16,7-3-1-16,3-3 1 15,4 0-1-15,7-3 1 16,4-7 0-16,3-3 0 16,0-15-1-16,0-4 0 0,-7-5 0 15,0-4 1-15,0-10-1 16,0 4 1-16,0 6 1 16,0 6 0-16,0 7 1 15,0 6 1-15,0 9-1 16,1 13 0-16,2 6 1 15,1 3 0-15,-1 4-2 16,1 2 1-16,-1-3-4 16,5-2 1-16,-1-4-11 15,3-10 0-15</inkml:trace>
  <inkml:trace contextRef="#ctx0" brushRef="#br0" timeOffset="21004.665">20006 5494 37 0,'0'31'18'0,"0"-22"-11"15,0-6 20-15,0 1-27 16,0-1 0-16,0-3 0 16,-3-3 0-16,-1-10 0 15,0-9 1-15,1-6 0 0,-1-4 0 16,1-2-1-16,3-7 1 16,0 0 1-16,3 7 1 15,4 3-1-15,8 9 1 16,2 9 0-16,4 4 1 15,-3 12-1-15,3 3 1 16,4 4-3-16,0-10 1 16,-4 9-7-16,0-3 0 15,-3-3-11-15,-8 0 1 0</inkml:trace>
  <inkml:trace contextRef="#ctx0" brushRef="#br0" timeOffset="22234.847">20578 4587 52 0,'14'3'26'0,"7"4"-23"16,-14-7 41-16,3 3-41 15,1 3 0-15,3-12 2 16,-3 6 0-16,-1-3-6 16,1 3 1-16,-4 3 3 15,0-6 0-15,-3 3-1 16,-4 0 0-16,0 3-2 0,-4 3 0 16,0-3-1-16,1 7 0 15,-4-1-1-15,0 4 0 16,0-1 0-16,0 4 0 15,0-7 0-15,3 4 1 16,1-1-1-16,6-2 1 16,1-1 1-16,3 4 0 15,-4-4 1-15,4 0 0 16,4 1 1-16,-1 2 0 16,5-8 0-16,-5 2 0 15,1-3 0-15,-8 6 1 0,-6 4-2 16,-1 6 1-16,-10 6-2 15,-7 3 0-15,-14-6-6 16,-8-6 1-16,1-1-14 16,7-2 0-16</inkml:trace>
  <inkml:trace contextRef="#ctx0" brushRef="#br0" timeOffset="22688.235">20959 5321 44 0,'-4'-6'22'0,"8"18"-8"0,-4-12 24 0,7 0-34 16,3 0 0-16,4 0 3 16,4 0 1-16,3 3-11 15,11 1 1-15,3-8 6 16,-3 4 0-16,3 4-6 16,0 2 0-16,1-6-9 15,-5 3 1-15,-9 0-8 16,-5-3 0-16</inkml:trace>
  <inkml:trace contextRef="#ctx0" brushRef="#br0" timeOffset="22896.354">21153 5224 55 0,'0'69'27'0,"0"12"-31"0,3-56 46 16,1 7-42-16,-1-7 0 16,1 16-2-16,-1-4 0 15,1-5-8-15,-1-10 0 16,-3-13-5-16,-3-6 0 16</inkml:trace>
  <inkml:trace contextRef="#ctx0" brushRef="#br0" timeOffset="23375.733">21862 5741 47 0,'3'19'23'0,"18"6"-18"0,-10-22 40 0,3 0-45 15,0-3 1-15,7 0-1 16,-3-6 1-16,0 6-5 16,3 0 1-16,3 0-12 15,5 6 1-15</inkml:trace>
  <inkml:trace contextRef="#ctx0" brushRef="#br0" timeOffset="23618.143">22557 5851 49 0,'10'9'24'0,"11"-5"-25"0,-14-4 33 15,4-4-36-15,3 1 1 16,4 0-10-16,-1 3 1 16,5 0 7-16,-5 0 0 15</inkml:trace>
  <inkml:trace contextRef="#ctx0" brushRef="#br0" timeOffset="23858.555">23008 5882 42 0,'14'13'21'0,"4"-4"-23"15,-18-9 35-15,7-3-33 16,4 3 0-16,3 0-1 15,0-3 1-15,0 3-3 16,4 0 1-16,-1-3-10 16,4 3 1-16</inkml:trace>
  <inkml:trace contextRef="#ctx0" brushRef="#br0" timeOffset="24102.576">23513 5980 53 0,'17'22'26'0,"-10"-16"-31"15,-3-3 45-15,3-3-40 0,0 0 0 16,4-6-1-16,3 3 0 15,0-1-4-15,3 4 1 0,1 4-10 16,3-1 0-16</inkml:trace>
  <inkml:trace contextRef="#ctx0" brushRef="#br0" timeOffset="24351.906">24031 6020 45 0,'14'7'22'0,"-10"-7"-15"16,-4 0 33-16,0 0-39 15,3 0 1-15,4-4-1 16,4 4 1-16,0 0-3 15,-1 0 0-15,4 4-2 0,0-1 1 16,4-3-13-16,-11 6 0 16</inkml:trace>
  <inkml:trace contextRef="#ctx0" brushRef="#br0" timeOffset="28134.913">26381 4813 35 0,'10'16'17'0,"-6"12"1"0,-4-19 17 0,0 10-32 15,0 3 0-15,0 16 3 16,0 3 0-16,0 2-8 16,-4 17 1-16,1 6 5 15,-1 19 0-15,1-4-2 16,-1 7 0-16,1-10-1 15,-1-9 0-15,1-9-2 16,-1-10 1-16,4-12-4 16,4-20 0-16,3-8-11 15,3-16 1-15,4-1-3 16,4-2 0-16</inkml:trace>
  <inkml:trace contextRef="#ctx0" brushRef="#br0" timeOffset="28645.575">26624 5349 43 0,'4'16'21'0,"-1"28"-23"15,-3-35 39-15,4 4-34 16,-4-1 0-16,0-2 2 15,0 2 1-15,0-2-8 16,0-7 1-16,0 0 4 16,0-3 0-16,0-9-2 15,0-7 1-15,0-3-2 16,0-6 0-16,0-3 0 16,3 0 0-16,1-1 0 0,3 4 0 15,0 0 0 1,0 3 1-16,4 7 0 0,-1 2 0 15,4 0 0-15,-3 4 0 16,6 3 0-16,5 3 0 16,6 3-2-16,-3 3 0 15,-4 0-5-15,-4-3 1 16,1 0-11-16,-11 0 0 16</inkml:trace>
  <inkml:trace contextRef="#ctx0" brushRef="#br0" timeOffset="29036.482">27259 4744 46 0,'0'22'23'0,"-3"-3"-17"0,3-10 32 15,0 10-37-15,-4 12 1 16,1 7 2-16,-4 12 0 15,-4 4-5-15,-3 24 1 16,0 10 3-16,0 6 0 16,-1 0-2-16,5-9 1 15,-1-23-7-15,4-15 1 16,4-6-10-16,3-16 1 16,7-6-4-16,0-10 0 15</inkml:trace>
  <inkml:trace contextRef="#ctx0" brushRef="#br0" timeOffset="29442.205">27760 5098 48 0,'0'29'24'0,"-32"-7"-29"15,22-16 46-15,-11 3-41 16,-8 7 0-16,-2 0 1 16,-8 2 0-16,0 1-1 15,0-3 1-15,4-7 0 0,3 7 0 16,4-10 1-16,10 1 0 15,4 2 0-15,7-3 0 16,11 4 0-16,6-1 1 16,8 4-1-16,3 2 1 15,11 7-1-15,0 6 1 16,-1 1-2-16,1-4 1 16,0 0-3-16,0 3 0 15,-4 0-5-15,-4-6 0 16,-2-3-12-16,-8-3 1 0</inkml:trace>
  <inkml:trace contextRef="#ctx0" brushRef="#br0" timeOffset="29771.876">28289 4819 49 0,'0'38'24'0,"-17"43"-22"16,13-62 34-16,-6 19-35 15,-1 6 0-15,-3 22 3 0,0 15 0 16,0 7-5-16,-1 9 1 16,1 4 0-16,0-17 1 15,0-8-11-15,4-14 1 16,3-18-7-16,7-13 1 16</inkml:trace>
  <inkml:trace contextRef="#ctx0" brushRef="#br0" timeOffset="34320.787">31101 5431 17 0,'0'6'8'0,"-4"-6"2"0,4-6 8 0,-3-4-14 16,-4-2 0-16,0-7 1 15,0-6 1-15,3-10-8 16,4-2 0-16,0 2 6 15,4 1 0-15,-1-4-1 16,4 7 0-16,4 3 1 16,-1 6 1-16,1 6 0 15,0 3 0-15,3 7-1 16,7 6 1-16,-3 3-3 16,-1 0 1-16,-3 4-3 15,0 2 0-15,-3 1-7 0,0-1 1 16,-4 4-9-16,-4-4 1 15</inkml:trace>
  <inkml:trace contextRef="#ctx0" brushRef="#br0" timeOffset="34802.636">31704 5051 32 0,'-3'10'16'0,"10"-1"-11"16,-7-6 20-16,0 7-23 16,0-1 0-16,-4 4 2 15,-3-4 0-15,0 1-5 16,0 2 0-16,-4 7 4 16,1 3 0-16,-1-10-2 15,1 7 1-15,-1-3-1 16,0 0 0-16,4-4 1 0,0 1 0 15,4-4 0-15,-1 0 0 16,4 1 0-16,4-1 1 16,3-6-1-16,3 1 0 15,5-1-1-15,-1 0 1 16,-4 0-2-16,1 3 0 16,3-3-6-16,0 4 0 15,0-1-9-15,-3-3 0 16</inkml:trace>
  <inkml:trace contextRef="#ctx0" brushRef="#br0" timeOffset="35250.745">32254 4829 42 0,'4'15'21'0,"-11"14"-18"0,10-11 30 31,-3 26-29-31,0 3 0 16,-3 19 1-16,-1 10 0 15,4 2-7-15,0 0 0 0,4 4 3 16,-1-10 1-16,-3-16-9 16,4-12 0-16,0-9-8 15,3-13 1-15</inkml:trace>
  <inkml:trace contextRef="#ctx0" brushRef="#br0" timeOffset="36001.943">30699 5042 31 0,'7'6'15'0,"-11"16"-6"15,1-22 18-15,-4 10-27 0,-4-1 0 16,-3 4 0-16,3-4 1 16,1 4-1-16,3-7 1 15,0 0 0-15,0 3 1 16,0 4 0-16,3-4 1 16,1 4 1-16,3-4 0 15,0 4 0-15,0-4 0 16,3 1-1-16,8-1 1 15,3 4-2-15,3-4 1 0,5 4-2 16,2-1 0 0,1 4-4-16,-4-7 1 15,-3-2-14-15,-4 2 1 0</inkml:trace>
  <inkml:trace contextRef="#ctx0" brushRef="#br0" timeOffset="36574.169">29824 5302 45 0,'10'3'22'0,"8"-21"-20"16,-11 18 28-16,4-4-30 16,3 1 0-16,0 3 1 15,4-3 0-15,3 9-7 16,0-2 0-16,0 2-6 15,0 3 0-15</inkml:trace>
  <inkml:trace contextRef="#ctx0" brushRef="#br0" timeOffset="36827.72">30247 5124 53 0,'-3'56'26'0,"13"44"-32"0,-10-75 47 0,4 19-43 15,-1 3 1-15,4 3-16 16,0 4 0-16,0-7 12 15,4-3 0-15</inkml:trace>
  <inkml:trace contextRef="#ctx0" brushRef="#br0" timeOffset="39260.402">32964 4870 12 0,'-25'-38'6'0,"14"16"-1"0,8 19 7 15,-1-7-9-15,-6-2 1 16,-1 2 4-16,-3-2 1 0,0-4-10 16,0 1 0-16,0-1 6 15,-4-6 1-15,-7 0-3 16,-3 9 1-16,-11 4-3 15,-3-10 1-15,-7 4-1 16,-1-1 0-16,-13-3-1 16,-1 0 0-16,4 4 1 15,-7-4 0-15,-10 0 0 16,-5 0 0-16,-2 10-1 16,3-7 1-16,-1 0 0 15,1 4 0-15,-7-4-1 16,-4 4 0-16,-3-1 0 15,3 0 1-15,4 4-1 16,-3 3 1-16,-5 3-1 16,5 3 0-16,-1 0 0 15,-3 3 1-15,17 6-1 16,0 4 0-16,-3-4 0 16,-3 4 0-16,2 2 0 0,1 7 1 15,4 10-1-15,10-10 1 16,3 3-1-16,1 6 0 15,-4 0 0-15,3 1 1 16,1-4-1-16,-1 0 0 16,1 7 0-16,-1-4 0 15,4 4 0-15,11-1 1 16,3 4-1-16,4-7 0 16,-1 4 0-16,4 2 1 15,1-5-1-15,-5-1 0 0,8-3 0 16,0 3 1-16,3 1-1 15,4 2 1-15,7 1 0 16,3-4 0-16,4 4 0 16,3 2 0-16,4 4 0 15,4 3 0-15,10-3 0 16,3-4 1-16,8 4-1 16,7 0 0-16,6-3 0 15,5-1 0-15,-5 1 0 16,5 3 1-16,10-7-2 15,6-3 1-15,5 1-1 16,6-4 1-16,8-6-1 16,0 0 1-16,-4-3-1 15,10-4 0-15,4 1 0 16,4-3 0-16,3-1 0 16,0 1 0-16,-10-1 0 15,3 1 0-15,7-7 0 0,0 3 0 16,4-2 0-16,3 2 0 15,-13 1 0-15,6 2 1 16,7-3-2-16,-3 4 1 16,3-7 0-16,0 1 0 15,-14-1-1-15,11-3 1 16,-4-3-1-16,1 0 1 16,-1-6 0-16,0-1 0 0,-7-5 0 15,-3-4 0-15,-4 4 0 16,0-4 0-16,-4-3-1 15,1-6 1-15,-1 3-1 16,1-3 1-16,3-3-1 16,-10-4 1-16,-8 4-1 15,1-3 1-15,-1-4 0 16,-7-5 0-16,-3-1-1 16,-3-9 1-16,-8-7 0 15,-7 4 0-15,-3-4 0 16,-15-2 1-1,-6-1-1-15,-11-2 0 0,-18-1 0 16,-7-6 0-16,1-3-1 16,-12 3 1-16,-10 3-5 15,-14 0 1-15,-3 10-10 16,-8-4 1-16</inkml:trace>
  <inkml:trace contextRef="#ctx0" brushRef="#br1" timeOffset="47818.16">1933 6754 46 0,'4'6'23'0,"3"-6"-14"16,-7 0 23-16,0 0-31 16,-7 4 1-16,-4-1 1 15,-6 3 1-15,-8 3-5 0,4 1 1 47,-46 59 2-47,7 3 1 16,17-3-1-16,5 0 0 15,9-6 1-15,8-10 0 16,14-3-1-16,14-12 1 16,4-10-3-16,10-9 1 15,7-10-5-15,4 1 1 16,7-10-15-16,-1-13 0 15</inkml:trace>
  <inkml:trace contextRef="#ctx0" brushRef="#br1" timeOffset="48554.562">2124 6582 42 0,'0'15'21'0,"0"26"-10"16,-7-31 23-16,3 5-31 16,-6 10 0-16,3 7 2 15,-4 5 1-15,-7 7-7 16,8 6 0-16,6-3 4 16,-6 4 0-16,10-11-2 15,-7 4 1-15,3-12-2 16,-3-7 1-16,7-7-2 15,0-5 1-15,0-10-1 16,0-6 0-16,7-6 0 0,-3-4 0 16,3 1-1-16,3-4 0 15,1 0 0-15,-8 4 1 16,8-1 0-16,-4 4 1 16,4 2 0-16,-4 7 0 15,3 0 0-15,-6 13 0 16,3 3 0-16,3 6 1 15,-6 6-1-15,3-3 0 16,0-3-1-16,4-3 1 16,-1-4-3-16,1-2 0 15,6-4-2-15,-3-2 0 0,8-7-4 16,6 3 0-16,-11-10-1 16,5-2 1-16,-1-4 1 15,0-2 1-15,-3-10 3 16,-1 6 0-16,4 3 6 15,-10 1 0-15,0 2 3 16,-1 4 0-16,-3-1 2 16,4 4 0-16,-8 3 0 15,-3 3 0-15,0-3-2 16,-3 3 1-16,-8 6-3 16,1 0 1-16,-8 7-2 15,7 2 1-15,-10 1-2 16,4 6 0-16,6-3 0 15,-7 0 1-15,8-4-2 16,6-2 1-16,4-4-1 0,11-2 1 16,-1-1-2-16,5-3 0 15,9-3-3-15,-3 0 0 16,1 0-3-16,-5-6 1 16,-6-4-6-16,3-2 0 15,-3-4-1-15,-4-3 0 16</inkml:trace>
  <inkml:trace contextRef="#ctx0" brushRef="#br1" timeOffset="48868.817">2635 6996 39 0,'11'3'19'0,"3"-6"-19"0,-14-1 38 0,0 4-35 15,0 0 1-15,0 0 0 16,0 0 0-16,-7 4-6 15,-4-4 1-15,-6 6 4 16,3-3 0-16,-4 6-2 16,0 1 1-16,8 5-1 15,-1 4 0-15,1 6-1 16,-1 0 0-16,4-3-1 16,3 4 0-16,4-8 0 15,0-2 0-15,4-7-1 16,3-5 1-16,4-8-1 15,6-8 1-15,4-7-3 16,-3-3 1-16,-4-3-7 16,4 3 1-16,-8-3-4 15,8 0 0-15</inkml:trace>
  <inkml:trace contextRef="#ctx0" brushRef="#br1" timeOffset="49483.885">2910 6970 47 0,'11'7'23'0,"0"2"-24"0,-11-9 43 0,-7 3-42 15,3 0 0 1,-3 1 0-16,3 2 0 0,-6 0 0 16,-8 0 0-16,8 1 0 15,3-4 0-15,3 0 0 16,-3 0 1-16,3 3-1 15,4 1 1-15,4-1-1 16,7 0 1-16,6 4-1 16,1 2 1-16,3-2-1 15,0 2 0-15,-3 1 0 16,3-1 1-16,-10-2-2 16,-4 8 1-16,-7-5-1 15,0-1 0-15,-7 1 0 16,-4-4 1-16,0 1-2 15,1-4 1 17,-1 0 1-32,1 1 0 15,10-1 0-15,-7-3 0 0,14-3 0 0,-4 0 0 0,15-3 1 0,-4 0 0 16,4-4-1-16,3-5 1 16,7-1-1-16,0-9 1 15,4 1-1-15,-4-8 1 16,-3 1-1-16,3 3 0 15,-7 0 0-15,4 0 0 16,-14 0-1-16,-1 3 1 16,-10 6-1-16,0 4 0 15,-10 12 0-15,-1 6 1 16,4 3 0-16,-4 13 0 0,11 10 0 16,0 5 0-16,0-2 1 15,7-4 1-15,7 0-1 16,4-6 0-16,10-3 0 15,4-6 0-15,-4-7-4 16,4-2 0-16,0-4-12 16,-11-3 1-16</inkml:trace>
  <inkml:trace contextRef="#ctx0" brushRef="#br1" timeOffset="50280.5">2124 7780 49 0,'14'0'24'0,"0"-7"-21"15,-14 4 35-15,-7-6-37 16,7 6 1-16,-11-7 2 16,-6 7 0-16,3 3-5 15,-4 3 1-15,0 3 2 0,-3 7 1 16,7 3-2-16,0 2 1 16,3 1-2-16,1-3 1 15,6 0-1-15,-3-1 0 16,7-2-1-16,0-1 1 15,7-2-1-15,4-4 0 16,-1-3 0-16,12-6 0 16,-5-3-1-16,-3-4 1 15,4-2-1-15,0-4 1 16,-8 4 0-16,4-1 0 16,4 4 0-16,-8-1 0 0,1 4 1 15,0 9 0-15,-1 3 1 16,4 7 0-16,-10 6-1 15,3-4 1-15,4 4-1 16,-8 0 1 0,4 3 0-1,4-3 0-15,-8 0-5 0,4-4 0 0,4-2-8 16,-1-7 0-16,8-3-4 16,-7-6 1-16</inkml:trace>
  <inkml:trace contextRef="#ctx0" brushRef="#br1" timeOffset="50595.348">2452 7773 47 0,'10'3'23'0,"-10"-9"-18"0,0 6 44 16,0 0-47-16,11 0 0 15,-7 0 1-15,10 0 0 16,-11 3-4-16,8-3 0 16,-1 0 3-16,8 0 0 15,0 0-4-15,-8 0 1 0,4-3-5 16,-7 3 0-16,4 0-11 15,-11 3 1-15,0 0-1 16,-11 1 0 0</inkml:trace>
  <inkml:trace contextRef="#ctx0" brushRef="#br1" timeOffset="50774.609">2381 7955 54 0,'0'22'27'0,"21"-16"-30"15,-10-6 57-15,0 0-52 16,6 0 0-16,-3-6 1 16,4 3 0-16,3 3-5 15,0-6 1 1,8 9-16-16,-1-6 1 16</inkml:trace>
  <inkml:trace contextRef="#ctx0" brushRef="#br1" timeOffset="51167.95">3030 7551 54 0,'-7'18'27'0,"4"1"-20"15,3-9 33-15,0 5-35 16,0 7 0-16,-7 7 3 15,3 5 1-15,4 16-12 16,-7-9 1-16,4 6 7 16,3 3 0-16,-7-6-4 15,7-6 1-15,0-7-3 16,0-6 1-16,0-3-9 16,0-9 1-16,0-4-13 0,-7-3 1 15</inkml:trace>
  <inkml:trace contextRef="#ctx0" brushRef="#br1" timeOffset="52847.13">2018 9021 31 0,'0'25'15'0,"0"4"-7"16,0-23 16-16,0 3-23 15,0 4 0-15,0-4 2 16,-4 1 0-16,4-4-4 16,-7-3 1-16,4 0 2 15,3-6 1-15,-7-6-1 0,3-7 1 16,4-3-1-16,-7-6 0 15,7-3 0-15,0-4 0 16,0-2-1-16,0-7 0 16,7 7 0-16,-7 2 0 15,11 4-1-15,-8 6 1 16,4 3 0-16,4 7 1 16,7 2-1-16,-8 7 0 15,11 0 0-15,1 6 0 16,-1-3-2-16,-4 0 1 15,1 0-6-15,-4 3 0 16,-3-3-8-16,-1 0 0 16</inkml:trace>
  <inkml:trace contextRef="#ctx0" brushRef="#br1" timeOffset="53240.651">2385 8824 53 0,'-4'9'26'0,"4"1"-26"0,0-10 44 16,0 0-42-16,4 3 0 16,6-3 1-16,-3 3 0 15,4-9-5-15,7 2 1 16,-8-2 3-16,11 0 0 15,-10-4-4-15,0 4 0 16,6-3-8-16,-6 3 1 16,3-4-8-16,0 7 1 0</inkml:trace>
  <inkml:trace contextRef="#ctx0" brushRef="#br1" timeOffset="53462.087">2364 9050 52 0,'10'6'26'0,"11"-6"-23"15,-14 0 44-15,8-3-45 16,2 0 1-16,1 3-1 16,3-4 0-16,-3 1-4 15,3 0 0-15,7 0-2 16,-3 0 0-16,3 0-12 15,4-4 0-15,-4 1-1 0,0 0 0 16</inkml:trace>
  <inkml:trace contextRef="#ctx0" brushRef="#br1" timeOffset="53810.229">3239 8698 42 0,'-8'7'21'0,"-6"-1"-23"16,7 0 41-16,-10 4-36 15,3 5 1-15,-11 7 1 16,4 3 0-16,-4 10-7 16,0 6 1-16,1-4 3 15,-5 7 1-15,8 0-5 16,4-3 0-16,-1-7-8 16,4-9 1-16,7-9-6 15,3-10 0 1</inkml:trace>
  <inkml:trace contextRef="#ctx0" brushRef="#br1" timeOffset="54005.254">2921 8755 57 0,'18'53'28'0,"3"38"-32"0,-11-69 54 16,5 6-49-16,2 7 1 15,1 2-1-15,3-5 1 16,7 2-5-16,4-2 0 16,7-4-8-16,-8 0 0 15,-2 3-6-15,-12 4 1 0</inkml:trace>
  <inkml:trace contextRef="#ctx0" brushRef="#br1" timeOffset="55715.025">6311 7146 28 0,'4'3'14'0,"6"10"0"15,-10-7 14-15,4-3-24 16,3 3 1-16,-7 1 3 16,0 2 0-16,0 7-10 15,0 9 1-15,0 3 6 16,0 3 1-16,0 10-4 16,-7 0 1-16,3 6-2 15,4-3 0-15,-7-10-4 16,4-2 0-16,-4-10-8 15,0-3 1-15,-4-10-6 16,8-3 1-16</inkml:trace>
  <inkml:trace contextRef="#ctx0" brushRef="#br1" timeOffset="56105.835">5800 7921 54 0,'-7'6'27'0,"7"-6"-30"15,0 0 51-15,0 0-43 16,0 0 0-16,7-3 3 16,0 0 0-16,7 0-9 15,7 3 0-15,18-4 7 16,17 1 0-16,8-3-3 16,17-3 1-16,14-4-3 15,4-3 1-15,14 1-4 16,3-1 1-16,-28 3-4 15,-13 1 0-15,-8 6-7 16,-18 6 0-16,-17 3-10 16,-15 9 1-16</inkml:trace>
  <inkml:trace contextRef="#ctx0" brushRef="#br1" timeOffset="56647.988">5768 8256 39 0,'0'44'19'0,"0"-3"-8"0,0-29 23 16,0 10-32-16,0 3 0 15,-7 7 0-15,3 5 1 16,4 4-5-16,-7-6 1 16,4-7 0-16,-1-3 0 15,1-3-6-15,3-3 0 16,0-10-7-16,3-6 0 16</inkml:trace>
  <inkml:trace contextRef="#ctx0" brushRef="#br1" timeOffset="56900.444">5941 8479 53 0,'10'0'26'0,"15"-6"-30"16,-14 6 48 0,13-7-45-1,1 4 1-15,0 0-11 16,-1 3 1-16,1-3 1 0,0-3 0 16</inkml:trace>
  <inkml:trace contextRef="#ctx0" brushRef="#br1" timeOffset="57238.938">6675 8234 52 0,'0'10'26'0,"-11"15"-29"0,4-19 42 0,0 3-38 15,-4 4 0-15,-3 6 1 16,-7 9 1-16,-7 0-4 16,0 0 1-16,-1 4 1 15,5-4 0-15,-5-3-2 16,8-3 1-16,0-3-7 15,7-7 1-15,0-2-10 16,3-16 1-16</inkml:trace>
  <inkml:trace contextRef="#ctx0" brushRef="#br1" timeOffset="57414.837">6477 8363 59 0,'32'34'29'0,"14"26"-34"0,-32-48 51 16,3 7-46-16,1 3 0 15,3 3 0-15,-7-3 0 16,11 0-5-16,-11-3 1 16,0-3-12-16,0-10 1 15</inkml:trace>
  <inkml:trace contextRef="#ctx0" brushRef="#br1" timeOffset="58031.482">7264 7927 53 0,'3'0'26'0,"4"-6"-23"16,0 3 39-16,4-1-40 15,3-2 1-15,7 3 0 16,7-3 1-16,1 3-6 16,9-1 1-16,1 1-1 15,4 3 0-15,-5 3-10 16,1 1 0-16,-14-1-5 16,-7 0 0-16</inkml:trace>
  <inkml:trace contextRef="#ctx0" brushRef="#br1" timeOffset="58226.884">7225 8140 62 0,'0'19'31'0,"10"-3"-32"0,-2-13 59 16,6 0-57-16,10 0 0 15,5 0-2-15,6 3 1 16,4-2-5-16,3 2 1 15,4-3-12-15,7 0 0 0,3-3-3 16,-13 0 0-16</inkml:trace>
  <inkml:trace contextRef="#ctx0" brushRef="#br1" timeOffset="59001.508">9327 7406 64 0,'57'-25'32'0,"-39"28"-39"0,-18-3 63 16,0 0-56-16,-8 0 1 15,-13-3 0-15,-21 10 1 0,-4 2-3 16,-10 4 1-16,-11-1 1 16,0 4 0-16,-15-1 0 15,5 1 0-15,-1 3-1 16,18 0 1-16,7 0-1 16,11 2 1-16,7-2-1 15,14 0 0-15,-1-6-1 16,12-1 0-16,3-2 0 15,10-1 1-15,11 4 0 16,8-1 1-16,9 1-1 16,5-4 0-16,-5 7 0 15,-2-1 0-15,-8 1-1 16,0 12 1-16,-18 7-2 16,-6-1 1-16,-18 13-1 15,-11 0 1-15,-3 4-1 16,-4-4 0-16,-3 0 1 0,-11 0 0 15,0-10 0-15,-4 1 0 16,8-10 0-16,3-3 1 16,14-3 2-16,1-3 0 15,6-3 1-15,7-1 1 16,8-2 1-16,3 6 1 16,3-7-1-16,11 4 0 15,11 0-1-15,10 2 0 16,14-5-3-16,8 0 1 15,3-7-3-15,7 0 1 16,7 0-5-16,-14 1 0 0,3-1-9 16,-10 0 1-16,3-6-10 15,-6-3 1-15</inkml:trace>
  <inkml:trace contextRef="#ctx0" brushRef="#br1" timeOffset="59229.661">9144 8106 62 0,'4'15'31'0,"-19"14"-35"16,15-20 52-16,-3 7-48 15,3 9 0-15,-4 3 0 16,-3 3 0-16,-3 4-4 0,-1 2 1 15,-3-2-14-15,-4-10 1 16,1-9-1-16,3-1 0 16</inkml:trace>
  <inkml:trace contextRef="#ctx0" brushRef="#br1" timeOffset="59797.845">8072 8934 48 0,'-4'9'24'0,"-7"7"-23"16,8-10 47-16,-1 6-48 15,1 1 1-15,-1-4 1 16,1 1 0-16,-4-4-2 15,3 3 1-15,4-2 1 0,0-1 0 16,0-3 0-16,0 0 0 16,0-3-1-16,0 0 0 15,0-6-2-15,0-7 0 16,7-2-1-16,4-7 1 16,3 0-1-16,4-3 1 15,-4 0-1-15,3 6 1 16,5 9 0-16,-5 7 1 15,4 6-1-15,-3 1 1 16,-4 8 0-16,-3 4 0 16,-1 6 0-16,1 0 0 15,3-7-1-15,-11 4 0 0,5 0-5 16,-1 0 1-16,3 0-9 16,1-7 1-16,-1-2-3 15,1-4 1-15</inkml:trace>
  <inkml:trace contextRef="#ctx0" brushRef="#br1" timeOffset="60068.704">8509 8952 60 0,'7'10'30'0,"7"-10"-39"16,-7-3 63-16,0 3-52 0,0-7 1 15,4 4-1-15,7-3 0 16,3 3-5-16,7-3 1 16,0-1-2-16,0 7 1 15,-6 7-12-15,-1-4 0 16,-7 0-3-16,0 3 1 15</inkml:trace>
  <inkml:trace contextRef="#ctx0" brushRef="#br1" timeOffset="60249.911">8488 9112 45 0,'7'19'22'0,"18"0"-17"16,-15-22 40-16,1 3-44 15,6 0 1-15,12-3-2 16,-5-1 1-16,12 1-7 16,-5 0 1-16,1 0-9 15,0-9 0-15</inkml:trace>
  <inkml:trace contextRef="#ctx0" brushRef="#br1" timeOffset="60461.188">9063 8808 53 0,'14'47'26'0,"-18"19"-23"0,1-44 40 16,-4 0-42-16,-4 6 0 16,4 10 0-16,-3-4 1 15,3 1-4-15,3-4 0 16,4-9-5-16,0-9 0 15,0-13-9-15,0-26 0 16</inkml:trace>
  <inkml:trace contextRef="#ctx0" brushRef="#br1" timeOffset="61089.098">8707 7134 52 0,'-22'15'26'0,"8"-24"-29"0,11 6 41 15,-1 3-38-15,1-3 1 16,-1-4-1-16,1 1 1 15,-1-3-1-15,4-7 0 16,0 0 0-16,0 4 0 16,4-1-2-16,3-3 1 15,7 4-1-15,7-1 1 16,4 4 0-16,-1 3 0 0,1 3 0 16,0 9 1-16,-1 6 0 15,5 4 0-15,-1 9 1 16,0 7 0-16,4-7 0 15,-4-7 1-15,0 1 0 16,1-6 1-16,-8-4 0 16,3-6 0-16,5-6 0 15,-1-9 1-15,-7-10-2 16,-3 0 1-16,-4-3-2 16,-4 0 0-16,-6-1-1 15,-11-2 1-15,-7 3-1 16,-7 3 0-16,-15 10-5 15,-10 12 0-15,-3 6-12 16,-7 6 0-16</inkml:trace>
  <inkml:trace contextRef="#ctx0" brushRef="#br1" timeOffset="63417.641">10453 7648 58 0,'0'12'29'0,"-7"13"-31"16,3-15 43-16,-10 6-40 15,-11 2 1-15,-6 11-1 16,2 5 0-16,-6 1-2 16,-4 2 1-16,-3 4 0 15,0-3 0-15,3-1-4 16,4 1 1-16,3-4-9 16,7-9 0-16,11-3-4 15,3-9 0-15</inkml:trace>
  <inkml:trace contextRef="#ctx0" brushRef="#br1" timeOffset="63687.519">10104 7704 49 0,'10'13'24'0,"8"18"-22"0,-11-28 43 16,0 10-42-16,7 9 0 0,-3 3 1 16,3 3 0-16,0 7-6 15,3 2 1-15,8 1 3 16,0-4 0-16,0 1-4 16,-4-1 1-16,-4-2-8 15,-3 2 1-15,-3-9-9 16,-4 0 0-16</inkml:trace>
  <inkml:trace contextRef="#ctx0" brushRef="#br1" timeOffset="64169.824">10608 7262 42 0,'4'28'21'0,"-8"-6"-20"0,4-19 29 16,0 4-30-16,0-1 1 15,-3 0 1-15,-1-3 1 0,4 1-3 16,0-4 0-16,0 0 2 16,0-7 0-16,0-2-1 15,4-4 1-15,-1-2-2 16,1-4 1-16,3 6-1 16,0-2 1-16,3 2-1 15,1 4 1-15,3 5-1 16,0 1 1-16,0 0-1 15,0 6 1-15,-3 7 0 16,-1 2 0-16,1 4-1 16,-4 3 1-16,0 3-1 15,0-3 0-15,-3-4-1 16,-1 1 0-16,1-4-6 16,-1-2 1-16,1-1-9 15,3-9 1-15</inkml:trace>
  <inkml:trace contextRef="#ctx0" brushRef="#br1" timeOffset="64408.278">10957 7309 52 0,'11'6'26'0,"7"-12"-30"0,-18 6 44 0,7-3-39 16,3 0 0-16,1-3-1 16,3-1 1-16,7 4-4 15,4 0 0-15,-1 0-6 16,1-3 0-16,0-4-6 16,-8 4 1-16</inkml:trace>
  <inkml:trace contextRef="#ctx0" brushRef="#br1" timeOffset="64619.079">11310 7018 46 0,'4'21'23'0,"-1"30"-22"16,1-33 41-16,-4 4-41 0,0 10 0 15,0 5 0-15,3 4 0 16,-3 3-4-16,0 3 0 16,0-3-11-16,-3 0 0 15</inkml:trace>
  <inkml:trace contextRef="#ctx0" brushRef="#br1" timeOffset="65188.547">12199 7830 55 0,'11'9'27'0,"10"-3"-27"0,-11-6 43 15,5 0-43-15,6-6 1 0,3 0-1 16,1-4 1-16,7-2-3 16,0 2 0-16,3 1-4 15,-10 3 0-15,-8-4-10 16,-6 7 0-16</inkml:trace>
  <inkml:trace contextRef="#ctx0" brushRef="#br1" timeOffset="65384.045">12107 8115 66 0,'29'25'33'0,"-5"-19"-38"15,-10-2 60-15,8-4-56 0,9 3 1 16,5-10-3-16,-1 1 0 16,4 0-2-16,-1 0 0 15,5 2-14-15,-11-5 1 16</inkml:trace>
  <inkml:trace contextRef="#ctx0" brushRef="#br1" timeOffset="66222.96">14115 7231 55 0,'42'-3'27'0,"57"-7"-19"0,-71 10 40 16,4-6-45-16,-1 0 1 16,-2-4 0-16,-8 4 0 15,-7 0-6-15,-14 6 1 16,-14 0 3-16,-25 3 1 15,-17 3-2-15,-1 0 0 16,-17 4-1-16,-11 2 1 16,-3 4-2-16,-3 0 0 15,9-4-1-15,19 1 1 0,6-1-2 16,15 1 1-16,7-1 0 16,10 1 0-16,11-4 1 15,7 1 1-15,14-1 0 16,18 1 1-16,10-1 0 15,4 4 1-15,0 2-1 16,-4 1 0-16,-7 0-1 16,-14 6 0-1,-42 28 0 1,-7 6 0-16,-8 1-1 16,8 2 1-16,-4-6-1 15,-3-2 0-15,0-4 1 16,3-3 0-16,4-4 1 15,6-5 0-15,5-7 1 16,6-3 0-16,7-3 1 16,4 0 0-16,7-3 0 0,11-3 1 15,7-4-1-15,10-2 0 16,0-4-1-16,11-3 1 16,17-3-2-16,8 0 1 15,10-6-3-15,3-4 1 16,-10 4-4-16,-7 0 0 15,-3 3-5-15,-11 3 0 16,-7 3-13-16,-8-10 0 16</inkml:trace>
  <inkml:trace contextRef="#ctx0" brushRef="#br1" timeOffset="66434.238">14242 7858 66 0,'-7'38'33'0,"-25"-4"-33"15,25-21 51-15,-7 5-51 16,3 7 0-16,1 7 0 16,-1 5 0-16,4-8-7 15,0-7 1-15,3-7-13 16,4-8 1-16</inkml:trace>
  <inkml:trace contextRef="#ctx1" brushRef="#br1">9320 5920 0</inkml:trace>
  <inkml:trace contextRef="#ctx0" brushRef="#br1" timeOffset="67574.319">13331 8918 49 0,'-7'28'24'0,"-3"3"-16"0,6-21 24 15,-3 2-32-15,0-2 0 16,0 2 0-16,0-2 1 15,0-1-2-15,0-3 0 16,0-6 1-16,3 0 0 16,1-6-2-16,3-16 1 15,7-3-1-15,0-6 1 16,4-10 0-16,3 3 0 16,3 1 0-16,4 2 0 15,1 7 1-15,-5 3 0 0,1 9 1 16,0 7 1-16,-1 3-1 15,-3 12 0-15,0 3 1 16,1 10 1 0,-5 6-1-16,1 0 1 0,-4 7-2 15,0 2 0-15,-4 1 0 16,1-4 0-16,-4 3-2 16,0-5 0-16,0-7-4 15,3-7 0-15,1-2-10 16,-1-10 1-16,8-6-1 15,3 0 0-15</inkml:trace>
  <inkml:trace contextRef="#ctx0" brushRef="#br1" timeOffset="67848.224">13790 8792 64 0,'0'-3'32'0,"11"-3"-43"0,-4 6 70 16,0-3-59-16,7 3 0 15,4 0 0-15,3 0 0 0,0 0-2 16,0-3 0-16,4 0-5 15,-11 3 0-15,-4-4-11 16,-10 4 0-16</inkml:trace>
  <inkml:trace contextRef="#ctx0" brushRef="#br1" timeOffset="68055.288">13762 9012 51 0,'21'22'25'0,"11"-13"-19"16,-22-6 36-16,8-3-41 15,3 4 0-15,7-4 0 16,8 0 0-16,-8 0-4 0,0 3 0 16,-7-6-5-16,-3-1 0 15,-4 1-8-15,0-6 0 16</inkml:trace>
  <inkml:trace contextRef="#ctx0" brushRef="#br1" timeOffset="68340.336">14450 8915 49 0,'10'0'24'0,"-17"-7"-29"0,4 4 40 0,-8 3-34 15,-10 0 1-15,3 3 2 16,-3 4 1-16,-3 5-5 16,2 10 0-16,1-3 4 15,0 3 0-15,7 6-1 16,3 0 0-16,4 1-1 16,11-11 0-16,6-2-2 15,8-10 1-15,3-9-2 16,0-6 1-16,1-4-5 15,-1-6 1-15,-7-6-13 16,-4-6 1-16</inkml:trace>
  <inkml:trace contextRef="#ctx0" brushRef="#br1" timeOffset="69046.205">13896 6695 47 0,'-32'25'23'0,"-10"6"-15"16,31-28 30-16,1 0-37 16,-1 0 1-16,-3-6 1 15,0-3 0-15,0-3-4 16,10-7 1-16,4 3 1 16,0 1 1-16,7-10-2 15,7-3 1-15,4 3-2 16,7 3 0-16,3 3 0 0,4 7 0 15,-1 6 0-15,5 6 0 16,-5 6 1-16,-6 4 0 16,0 3 0-16,0 2 0 15,-4 7 1-15,0 4 0 16,0-4-1-16,0-3 1 16,0 0-1-16,1-4 1 15,2-2 1-15,1-6 0 16,3-4-1-16,0-6 1 0,1 3 0 15,-5-6 0-15,-3-7 0 16,-6-5 0-16,-5-4-1 16,-10-3 0-16,-7-3-1 15,-7 0 1-15,-11-7-1 16,-6 4 0-16,-8 3-7 16,3 9 1-1</inkml:trace>
  <inkml:trace contextRef="#ctx0" brushRef="#br1" timeOffset="69589.226">15409 7667 48 0,'-3'3'24'0,"-40"22"-11"15,29-16 14-15,-10 7-26 16,-5 9 1-16,-6 6-1 16,-11 1 1-16,-3 9-5 15,0 6 1-15,3-7-1 16,7-2 0-16,7-10-7 0,7-6 1 15,8-3-5-15,6-19 0 16</inkml:trace>
  <inkml:trace contextRef="#ctx0" brushRef="#br1" timeOffset="69800.461">15032 7657 43 0,'39'38'21'0,"14"31"-13"0,-43-47 37 0,4 9-43 16,4 7 1-16,3 9 0 16,-3 0 0-16,3 0-5 15,0 0 1-15,0-6-2 16,-3-13 1-16,-4-12-11 16,0-10 1-16,-3-12-4 15,-1-4 0-15</inkml:trace>
  <inkml:trace contextRef="#ctx0" brushRef="#br1" timeOffset="70186.454">15699 7400 46 0,'0'25'23'0,"-7"10"-23"0,7-32 42 15,0 3-42-15,0-6 1 16,0 0 1-16,3-9 0 16,1-7-3-16,3-9 1 15,0-6 1-15,-4-7 0 16,4 0-1-16,4-2 1 15,-1-4-1-15,1 0 0 16,3 12 0-16,4 1 1 16,-1 12-1-16,1 7 1 0,0 12 0 15,3 15 0-15,-3 10 0 16,-4 19 0-16,0 3-2 16,-4 13 0-16,1 6-8 15,-4 6 0-15,-11 13-7 16,-6-4 1-16</inkml:trace>
  <inkml:trace contextRef="#ctx0" brushRef="#br2" timeOffset="80096.579">7803 9159 40 0,'15'7'20'0,"-12"5"-16"0,-3-12 21 16,4 3-24-16,-4-3 0 15,0 7 2-15,-4 2 1 16,-3 3-4-16,0 4 1 16,0 9 2-16,-4 3 0 15,-3 1 0-15,4 2 0 16,-1 4-2-16,8-1 1 16,-8-3-1-16,11-2 0 15,-11-7-1-15,8-4 1 0,-1-2-1 78,1 0 1-78,3-7 0 0,0 1 0 0,3-1-1 0,4 0 1 0,4 1 0 0,7-4 1 16,3-3-1-16,7-3 0 0,7-3 0 0,1-3 0 0,9-1 0 16,8-2 0-16,7 3 0 15,4 0 1-15,6-1-1 16,8 1 0-16,-4 0 0 15,11-10 1-15,13 3-2 16,8-2 1-16,4-1-1 16,-4 7 1-16,21-7-1 15,-4 4 1-15,4-1-1 16,-18 4 1-16,4 2-1 16,4 4 1-16,-1 6-1 0,-3 4 0 15,-11-4 0-15,1-3 1 16,-5 0-2-16,-9 0 1 15,-8 3-1-15,-7-3 0 16,-11 0 0-16,-10 0 1 16,-10 3-2-16,-12-3 0 15,-10 0 0-15,-6-13 0 16,-12-2 0-16,-3-10 1 16,-7-7-1-16,-4-15 1 31,-10-47-3-31,7 10 1 0,4-1-7 15,6 3 0-15,1-2-6 16,13 18 1-16</inkml:trace>
  <inkml:trace contextRef="#ctx0" brushRef="#br2" timeOffset="80908.115">8311 9884 24 0,'0'15'12'0,"8"1"2"16,-8-10 13-16,0 1-22 15,0 5 0-15,0-2 5 16,0-4 1-16,-4 6-13 15,0 7 1-15,1 3 7 16,3 6 0-16,0-3-2 16,0 7 0-16,0-4-3 15,3 0 0-15,1-9-2 16,0-13 0-16,3-6-1 16,0-6 0-16,-4-13-2 15,1-12 0-15,-4-1-2 0,0 4 1 16,-4-3 1-16,1-7 0 15,-1 1 0-15,-3 2 1 16,0 7 1-16,3 3 1 16,1 3 1-16,3 9 0 15,3-2 0-15,5 8 0 16,2 7 1-16,1 0 1 16,6 4 0-16,1-1 0 15,3 0 1-15,11 0 0 16,-4 0-1-16,-3-3 1 0,-4 6-1 15,-7-6 0 1,-3 0-2-16,-1 3 1 0,-6 7-1 16,-8 6 0-16,-6 6-3 15,-4-1 1-15,-4-5-5 16,0 3 0-16,-3-3-6 16,3-4 1-16</inkml:trace>
  <inkml:trace contextRef="#ctx0" brushRef="#br2" timeOffset="81282.175">8671 10025 38 0,'4'6'19'0,"-8"-9"-21"0,4 3 30 16,-7 0-27-16,-3 0 0 15,-4 3 0-15,3 0 1 16,-3 3-3-16,0 7 1 16,0 3 1-16,0-1 0 15,3 1-1-15,0 0 1 16,4-1-1-16,4-5 0 15,3-1-1-15,3-6 1 16,1 0 0-16,3-3 1 0,7-3-2 16,4-3 0-16,-8 0-3 15,4-4 0-15,-3-2-6 16,-8 2 0-16,1-2-2 16,-8-1 1-16</inkml:trace>
  <inkml:trace contextRef="#ctx0" brushRef="#br2" timeOffset="81748.075">8784 10081 38 0,'0'13'19'0,"11"-1"-21"0,-8-5 41 15,4-1-38-15,-7 6 1 16,4-2 1-16,3-4 1 16,-7-3-4-16,3 0 0 15,1 0 3-15,0 1 0 16,3-4-1-16,0-4 0 15,-4 1-2-15,4-3 1 16,-3 3-1-16,6 0 0 0,-10 0 0 16,7 3 0-16,0 3 0 15,0 0 0-15,1 0 0 16,2 0 1-16,4 0-1 16,-3-3 0-16,-1 0 0 15,5-3 0-15,-1 0 0 16,-4 0 1-16,1 0-1 15,-1-3 0-15,1-7-1 16,-4 4 1-16,0-4-5 16,4 0 0-16,-11 1-10 15,3-7 1-15</inkml:trace>
  <inkml:trace contextRef="#ctx0" brushRef="#br2" timeOffset="82136.638">9088 10072 37 0,'7'19'18'0,"3"-13"-11"0,-6-6 23 15,-1-3-27-15,1 0 0 16,-1-4 2-16,4-2 1 15,4 0-8-15,0-1 1 16,-1 1 4-16,1-4 0 16,-4 4-2-16,-4-4 0 15,1 7-1-15,-1 0 0 0,-3 6-1 16,-3-3 1-16,-1 3-1 16,1-7 1-16,3 7 0 15,-4 7 0-15,1-1 0 16,3 6 1-16,0 1-1 15,0 3 1-15,3-1-1 16,4 1 1-16,4 0-1 16,3-4 0-16,0 1-4 15,4-1 0-15,-1-5-11 16,1-7 1-16</inkml:trace>
  <inkml:trace contextRef="#ctx0" brushRef="#br2" timeOffset="82410.079">9423 10091 33 0,'3'-7'16'0,"1"-24"-11"0,-1 18 17 16,1 1-19-16,-1-1 0 15,-3 4 5-15,4-4 1 16,-1 7-9-16,1 6 0 15,7 0 6-15,3-3 1 16,3 3-3-16,4-3 1 16,8-3-4-16,-5-4 0 15,-2 4-5-15,-5-3 1 0,-3-1-10 16,0 4 1-16,-7-7-4 16,4 4 1-16</inkml:trace>
  <inkml:trace contextRef="#ctx0" brushRef="#br2" timeOffset="83174.74">10347 9962 41 0,'-14'-12'20'0,"-11"27"-20"0,18-12 36 15,-7 4-36-15,3-1 1 16,-3 0-1-16,-3 4 1 15,-1-1-1-15,4 0 0 16,0 4 1-16,3-4 1 16,4 1-1-16,4-1 0 15,3-3 0-15,7 1 0 16,3-1-1-16,1 0 1 0,3 4-1 16,7-4 0-16,4 0 0 15,-4 4 0-15,-3-1 0 16,-4 4 0-16,-4-4-1 15,-6 0 0-15,-8 4-1 16,-3-1 1-16,-7 1 0 16,0-4 0-16,0-2 0 15,3-1 0-15,4 0 1 16,0-3 0-16,0 4 1 16,4-7 0-16,3 0 0 15,7-4 0-15,7 1 0 16,7-3 1-16,7-6 0 15,4 5 0-15,7-5-1 16,7-7 0-16,-8-3 0 16,1-3 1-16,-7 3-1 15,0 0 0-15,-8 3-2 0,-2 3 1 16,-8 1-1-16,-4 2 1 16,-6 4-1-16,-4 3 0 15,-4 6 0-15,-3 3 1 16,0 3-1-16,0 3 1 15,0 4 0-15,4 3 0 32,6 9 0-32,8-3 1 15,-1-10-1-15,4 1 1 16,4-1-4-16,0-5 1 0,-1-1-6 16,-3-3 0-16,1-3-6 15,2-6 0-15</inkml:trace>
  <inkml:trace contextRef="#ctx0" brushRef="#br2" timeOffset="83445.047">10866 10119 27 0,'3'-3'13'0,"-3"-10"-6"0,0 10 16 0,0-3-19 15,0-1 1-15,0 1 5 0,4 0 1 16,3 0-13-16,0-1 0 16,0 1 8-1,7 0 1-15,7 3-3 0,-7 0 0 16,4 3-3-16,-1 3 0 16,-2 0-5-16,-1 0 0 15,0 0-7-15,0 0 0 16,0-6-4-16,0-3 1 15</inkml:trace>
  <inkml:trace contextRef="#ctx0" brushRef="#br2" timeOffset="83625.791">11172 10175 37 0,'11'7'18'0,"0"-4"-19"0,-8 0 31 0,1 0-30 16,-1 0 1-16,-3-3-2 15,0 3 1-15,0-3-1 16,0-6 1-16,0 0-5 16,0-1 0-16,-3-5-5 15,-1-7 0-15</inkml:trace>
  <inkml:trace contextRef="#ctx0" brushRef="#br2" timeOffset="83804.201">11105 9968 26 0,'11'10'13'0,"0"-4"-8"0,-8-6 18 15,1-3-25-15,3 0 1 16,0 0-1-16,0-1 0 16,0 1-4-16,0 3 0 15,0 3-2-15,0 1 0 16</inkml:trace>
  <inkml:trace contextRef="#ctx0" brushRef="#br2" timeOffset="84133.574">11352 10075 41 0,'32'9'20'16,"14"-12"-25"-16,-35 0 44 0,3-3-38 15,3-4 0-15,-3-2-1 16,-3-1 0-16,-4-2 0 16,-7-1 0-16,-3 3 0 15,-8 4 0-15,-3 3-1 16,0 3 1-16,0 3 1 16,-4 6 0-16,4 6 0 15,-4 4 0-15,8 3 0 16,3 3 0-16,0 0 0 15,7-3 1-15,0-1-3 16,7 4 0-16,3 0-2 16,4-6 1-16,11-3-7 15,0-7 0-15,3-9-5 16,0-7 1-16</inkml:trace>
  <inkml:trace contextRef="#ctx0" brushRef="#br2" timeOffset="84390.596">11867 9874 38 0,'4'3'19'0,"0"1"-25"0,-4 2 34 16,0 9-29-16,-4-2 1 15,-3-7-1-15,-4 1 1 0,1-1 0 16,-4 3 0 0,0 1 1-16,-1-1 0 0,5 0 2 15,3 1 1-15,3 2 1 16,8 4 1-16,6 0-1 15,4-1 1-15,1-2-2 16,-1 0 1-16,-4-4-4 16,-3-3 1-16,-3 4-5 15,-11 5 0-15,-21 7-12 16,-22-3 0-16</inkml:trace>
  <inkml:trace contextRef="#ctx0" brushRef="#br2" timeOffset="87002.064">19265 7196 26 0,'4'3'13'0,"3"4"0"0,-7-7 14 16,3 0-23-16,4 3 1 15,0 6 3-15,-3 4 1 16,-1 6-10-16,1 6 0 16,0 9 7-16,-4 19 0 15,0 7-3-15,-4 12 1 16,0 13-2-16,1 0 0 15,-4 5-2-15,0-8 0 16,0-13-4-16,-4-9 1 0,1-10-6 16,3-10 1-16,3-11-8 15,1-17 0-15</inkml:trace>
  <inkml:trace contextRef="#ctx0" brushRef="#br2" timeOffset="88532.85">20020 7842 44 0,'14'-3'22'0,"0"-6"-20"16,-10 6 36-16,-4 3-37 15,0 0 0-15,0 0 0 16,-7-4 0-16,-7 1-2 0,-4 0 1 16,-7 3 0-16,-3 3 1 15,-4 4-1-15,4 2 1 16,-4 7 0-16,4 2 0 16,-4 4-1-16,4 7 0 15,7 2 0-15,7 0 0 16,7 1-1-16,10-1 1 15,15-9-1-15,3-9 1 16,7-13-1-16,1-16 1 16,2-9 0-16,-2-3 1 0,-5-1-2 15,5-2 1 1,-8 0-13-16,-4-4 1 0,-6 13-2 16,-4 10 1-16</inkml:trace>
  <inkml:trace contextRef="#ctx0" brushRef="#br2" timeOffset="89013.855">20662 7466 31 0,'21'-16'15'0,"-14"-31"-9"0,-7 41 25 15,4-7-28-15,-4 1 0 16,0-1 2-16,0 4 0 15,-4 0-7-15,-6 5 1 16,-8 8 4-16,-10 2 1 16,-11 3-2-16,-3 7 0 15,-8 12 0-15,1 3 0 0,-4 13-1 16,11 7 1 0,7-1 1-16,6 12 0 0,12 1 0 15,13 16 0-15,8-7 0 16,13-6 1-16,8-13-1 15,10-12 1-15,8-10-2 16,6-12 0-16,-7-13-2 16,1-3 1-16,-8-6-4 15,-7-6 0-15,-7-4-15 16,-7-6 0-16</inkml:trace>
  <inkml:trace contextRef="#ctx1" brushRef="#br2" timeOffset="22594.686">18577 5086 0</inkml:trace>
  <inkml:trace contextRef="#ctx0" brushRef="#br2" timeOffset="97751.692">21290 7604 45 0,'7'12'22'0,"-7"-15"-14"0,0 3 23 0,0 0-34 16,0 0 1-16,0 0-1 15,0-3 0-15,0 3 3 16,0 0 1-16,0 0-8 16,0 0 1-16,0 0-6 15,0 0 1-15</inkml:trace>
  <inkml:trace contextRef="#ctx0" brushRef="#br2" timeOffset="97961.658">21248 7852 59 0,'-4'31'29'0,"4"7"-34"16,4-35 55-16,-4 0-50 15,0 3 1-15,3-3-3 0,-3 0 0 16,0-3-6-16,0 0 1 15,0-3-9-15,0 3 0 16</inkml:trace>
  <inkml:trace contextRef="#ctx0" brushRef="#br2" timeOffset="98458.596">22772 7773 53 0,'-7'16'26'0,"-32"18"-26"0,28-24 42 16,-10 6-42-16,-3 5 1 16,-5-2-1-16,-2 10 0 15,-1-1-2-15,-3 0 1 16,3 0-4-16,4-3 0 15,6-3-10-15,8-9 0 0</inkml:trace>
  <inkml:trace contextRef="#ctx0" brushRef="#br2" timeOffset="98668.29">22461 7673 52 0,'39'69'26'0,"0"-22"-25"16,-32-28 42-16,4 6-42 16,3 0 0-16,0 9 0 15,3 4 1-15,5 0-4 16,2-1 1-16,1-8-3 16,-4-4 1-16,-3-10-13 15,-11-12 1-15</inkml:trace>
  <inkml:trace contextRef="#ctx0" brushRef="#br2" timeOffset="99090.998">24123 7830 49 0,'-11'40'24'0,"-10"8"-19"16,18-36 35-16,-1 13-40 15,1 6 1-15,-1-2-3 16,1 2 1-16,3 0-4 15,0-2 1-15,0-11-11 0,0-18 1 16</inkml:trace>
  <inkml:trace contextRef="#ctx0" brushRef="#br2" timeOffset="99282.869">24074 7598 41 0,'31'22'20'0,"5"-4"-20"0,-22-14 28 0,0 2-28 16,0 0 0-16,0 4-2 15,0-1 1-15,0 0-5 16,0 4 1-16,0-4-6 16,-3 4 0-16</inkml:trace>
  <inkml:trace contextRef="#ctx0" brushRef="#br2" timeOffset="99644.005">24342 8012 35 0,'7'18'17'0,"3"-8"-18"15,-6-10 29-15,-4 0-28 16,3-6 1-16,4-1 0 15,0-8 0-15,1-1-1 16,-1 0 0-16,3-3 1 0,-3 1 0 16,0-1 0-16,0 3 0 15,0 4 0-15,4 5 1 16,3 4 1-16,-3 6 0 16,-1 4 1-16,1 2 0 15,-1-3 0-15,1 4 1 16,-4 2-1-16,0 1 0 15,0 6-2-15,4 2 0 16,-1 5-1-16,1 2 0 31,3-3-14-31,4-6 1 0,-1-10-4 16,1-6 1-16</inkml:trace>
  <inkml:trace contextRef="#ctx0" brushRef="#br2" timeOffset="100648.515">26183 8090 58 0,'0'6'29'0,"0"-15"-35"15,4 9 59-15,3-3-53 16,3 0 1-16,4 3 0 16,8-4 0-16,6 4-2 0,4 4 0 15,-1-4-5-15,-2 6 0 16,-5 0-11-16,-3-6 1 16</inkml:trace>
  <inkml:trace contextRef="#ctx0" brushRef="#br2" timeOffset="100981.203">26730 7632 48 0,'7'22'24'0,"-7"31"-16"16,4-49 34-16,-4 8-39 16,0 13 1-16,-4 10 1 15,1-1 1-15,-1 19-8 16,-3 4 0-16,3 2 3 15,1 4 1-15,-1-6-9 16,4-13 1-16,0-10-12 16,-3-15 0-16</inkml:trace>
  <inkml:trace contextRef="#ctx0" brushRef="#br2" timeOffset="101250.32">27005 8325 58 0,'14'13'29'0,"-14"18"-32"0,0-18 46 0,-3 2-44 15,-4 4 0-15,-4-3-2 16,-3 9 1-16,-4 0-5 16,-6 0 1-16,2-9-10 15,5-4 0-15</inkml:trace>
  <inkml:trace contextRef="#ctx0" brushRef="#br2" timeOffset="101912.404">27834 7833 45 0,'0'41'22'0,"-3"6"-15"0,3-35 35 15,-4 10-40-15,1 6 0 16,-4 7 0-16,-1 12 1 16,5 6-4-16,-1-12 0 15,1 0 0-15,-1-7 1 16,1-6-7-16,-1-6 1 16,4-6-10-16,0-10 1 15</inkml:trace>
  <inkml:trace contextRef="#ctx0" brushRef="#br2" timeOffset="102299.877">28014 7413 39 0,'0'12'19'0,"4"-2"-17"0,-1-1 27 15,1 7-26-15,3 6 1 16,3 6 4-16,8 19 1 15,0 0-10-15,6 19 1 16,5 6 7-16,-1 9 1 16,0 10-3-16,-7-3 0 15,-14 9-3-15,-7-12 0 16,-10 3-5-16,-12 0 0 16,-9-13-15-16,-15-12 1 15,-7-10-1-15,-4-9 0 0</inkml:trace>
  <inkml:trace contextRef="#ctx0" brushRef="#br2" timeOffset="104149.142">26229 7306 37 0,'4'3'18'0,"-4"3"-11"16,0-6 17-16,-4 4-23 16,1-1 0-16,-5 3 1 15,-2 3 0-15,-8 1-3 16,-10 9 1-16,-7 12 2 16,-8 10 0-16,-2 15 0 15,-1 4 1-15,0 18 1 0,0 7 0 16,11 15 1-16,3 13 1 15,11 0 0-15,10-10 0 16,8 1-1-16,10-13 0 16,10-13-5-16,8-12 1 15,7-9-7-15,3-10 0 16,7-10-13-16,-13-2 1 16</inkml:trace>
  <inkml:trace contextRef="#ctx0" brushRef="#br2" timeOffset="104987.577">29125 8112 28 0,'-7'3'14'0,"18"-3"-4"15,-11 0 14-15,0 0-19 16,0 0 0-16,3 3 3 16,1 0 1-16,-1 0-11 15,5 1 0-15,-1-1 8 16,3 0 0-16,4 0-3 15,4-3 0-15,10 0-1 16,4 0 1-16,7 0-1 16,3-3 0-16,11-3-1 15,21-1 1-15,11-5-1 0,17-20 1 16,0-2-1-16,15-26 1 16,10-9-2-16,0-15 1 15,-11-20-1-15,11-9 1 16,0-9-3-16,-7-16 1 15,-4 3-2-15,-17-3 1 16,-25 13-4-16,-17 6 1 16,-11 15-12-16,-15 1 1 15</inkml:trace>
  <inkml:trace contextRef="#ctx0" brushRef="#br2" timeOffset="105602.657">30445 6522 51 0,'17'0'25'0,"19"-3"-26"0,-26-3 38 15,4-4-36-15,4 1 0 16,0-1 1-16,10-5 1 16,4-1-4-16,10-9 1 15,4-6 1-15,3-1 1 16,4-8-2-16,0-8 1 15,-4 8-1-15,-6-7 0 16,-8 6-1-16,-10 0 1 16,-8 10-1-16,-3 9 1 15,-3 6-1-15,-4 10 0 16,-3 12-2-16,-4 4 1 0,-4 12-2 16,-3 15 0-16,4 1 0 15,3 9 0-15,3 6 1 16,8 4 1-16,6 5 3 15,4 1 0-15,18-7 2 16,11-2 0-16,13-1 1 16,4-6 0-16,0-6-1 15,-7-13 0-15,-7-3-1 16,-14-9 0-16,-11 3-2 16,-17-1 1-16,-22 4-2 15,-24 0 1-15,-29 0 0 16,-17-15 1-16,-25-11-1 15,-31-8 0-15,-4-16-5 16,-29-13 0-16,-3-25-10 16,4 3 1-16</inkml:trace>
  <inkml:trace contextRef="#ctx0" brushRef="#br2" timeOffset="108261.84">18969 8504 35 0,'-4'6'17'0,"4"-3"-10"0,0-3 17 16,-3 7-20-16,-4 2 0 15,0 0 3-15,0 1 1 0,-4 2-8 16,4-5 0-16,3-1 7 15,4 0 0-15,8-3-1 16,9-3 1-16,4 0-1 16,18-3 0-16,21-3-1 15,21-7 0-15,18-2-2 16,25 5 1-16,27-9-2 16,4-3 1-16,18 1-2 15,18 5 0-15,-22 0-1 16,-10 10 0-16,-18 3-1 15,-28 6 1-15,-28 0-3 16,-18 0 1-16,-22 0-5 16,-16 4 0-16,-15-4-10 15,-18 0 1-15,-10-6-5 16,4 3 1-16</inkml:trace>
  <inkml:trace contextRef="#ctx0" brushRef="#br2" timeOffset="112058.057">5440 8874 20 0,'10'-16'10'0,"-3"29"-2"0,-7-13 10 16,0 0-13-16,4-3 0 0,-4 6 2 15,0-3 0-15,-4 0-9 16,4 0 1-16,0 0 7 16,0 0 1-16,0 3-3 15,4 0 1-15,0 3-1 16,-1 4 1-16,1 2-2 15,-4 4 0-15,-4 3-2 16,4-7 0-16,-3 4 0 16,-1 0 0-16,0-4-1 15,4 1 0-15,-3 2 0 16,3 4 1-16,-4 0-1 16,4-3 1-16,-7-1-1 15,7-2 1-15,-3 0-1 16,3-4 1-16,0 0-1 15,3-6 0-15,4 1 0 16,4-1 1-16,7 0-1 16,-4-6 1-16,3 3-1 15,12 0 1-15,2-3-1 0,8-4 1 16,0 4-1-16,10-3 1 16,11 3-1-16,11-3 1 15,7-1-1-15,6 1 0 16,-3-7 0-16,-3 7 1 15,3-3-2-15,4 2 1 16,-4 4 0-16,4 0 0 16,-1 0 0-16,-13 0 0 15,-8 0 0-15,1 3 0 16,-4 0 0-16,-4-3 0 16,1-4 0-16,-8-2 0 0,-3 0-1 15,-4-1 1-15,-3 1-1 16,-11-1 1-16,-3 4 0 15,3 3 0-15,-10 3 0 16,3 0 0-16,-10 0-1 16,-1-3 1-16,1-3-1 15,-4-10 0-15,-4-3 0 16,4 7 0-16,-14-14 0 16,0-8 0-16,-3 3-5 15,-1-1 0-15,-3-2-9 16,0 5 1-16</inkml:trace>
  <inkml:trace contextRef="#ctx0" brushRef="#br2" timeOffset="112959.182">5599 10141 29 0,'0'25'14'0,"3"-19"-5"15,-3-6 13-15,0 0-21 16,0 0 1-16,0 0 0 16,0 0 0-16,7-9-2 15,-7-13 1-15,0-13 1 16,-7 1 1-16,4-16-1 15,3-7 0-15,-7-9 0 16,3 4 0-16,4-7-2 16,0 0 1-16,11 6 1 15,-1 19 0-15,1-6-1 16,6 3 1-16,5 9 0 0,2 10 0 16,1 0-1-16,-4 12 0 15,-3 10-4-15,3 6 1 16,-10 6-7-16,3-6 0 15,-4 6-5-15,-3 7 1 16</inkml:trace>
  <inkml:trace contextRef="#ctx0" brushRef="#br2" timeOffset="113307.1">5355 9906 48 0,'14'15'24'0,"-14"-8"-23"16,0-4 44-16,11 0-44 16,-8 0 1-16,8-3-1 15,7 0 0-15,10-3-2 16,-7-7 1-16,7 1 0 0,-7 3 1 16,8 3-7-16,-8-1 1 15,0 4-10-15,-3-3 0 16</inkml:trace>
  <inkml:trace contextRef="#ctx0" brushRef="#br2" timeOffset="113709.69">6128 9780 44 0,'0'3'22'0,"0"-3"-24"16,-7 0 30-16,3 7-27 15,-3-1 0-15,-7 3-1 16,0 4 1-16,0 6 0 16,-7 3 0-16,-1 3 1 15,5-10 0-15,-1 7 0 16,4 0 0-16,0 0 0 16,10 6 0-16,-3 1-2 0,7-1 1 15,7-6-3-15,4-3 1 16,7-7-4-16,3 1 0 15,-4-1-9-15,8-9 1 16</inkml:trace>
  <inkml:trace contextRef="#ctx0" brushRef="#br2" timeOffset="113972.435">6396 9849 45 0,'0'22'22'0,"-25"9"-26"0,25-15 36 0,-3-3-30 16,-4-4 1-16,-4 4 0 16,0 5 0-16,-3 4-5 15,4 0 1-15,-1 0-1 16,4-3 1-16,-3-3-8 15,-1-4 1-15,4-5-5 16,3-14 0-16</inkml:trace>
  <inkml:trace contextRef="#ctx0" brushRef="#br2" timeOffset="114190.613">6258 9928 36 0,'21'40'18'0,"4"-30"-19"0,-14-1 30 15,-1 4-29-15,4 2 1 16,1 1-1-16,6 0 0 16,0-1-2-16,4 1 0 15,-1-7-4-15,-6-2 1 0,3-7-6 16,0-10 1-1</inkml:trace>
  <inkml:trace contextRef="#ctx0" brushRef="#br2" timeOffset="114436.027">6586 9840 48 0,'39'44'24'0,"-14"12"-29"0,-11-46 48 0,0-7-43 0,0 6 0 0,0 7-3 16,-10 3 0-16,-11 9-2 15,-11 3 1-15,-17 10-10 0,-11 9 1 16</inkml:trace>
  <inkml:trace contextRef="#ctx0" brushRef="#br2" timeOffset="122222.865">1725 11834 40 0,'4'13'20'0,"13"-20"-14"15,-17 11 21-15,7 2-25 16,-3 3 1-16,-4 4 1 15,7-1 0-15,-7 7-5 16,0 6 1-16,-7 7 3 16,7 11 1-16,-4 4-2 0,-3 7 0 15,-3 5-1-15,3-2 1 16,3 2-2-16,-6 4 0 16,-1-3 0-16,-7 2 0 15,8 7-2-15,-1-9 1 16,-7-7-4-16,8-6 1 15,-1-6-5-15,1-10 1 16,3-9-7-16,3-9 1 16</inkml:trace>
  <inkml:trace contextRef="#ctx0" brushRef="#br2" timeOffset="122674.293">1707 11862 37 0,'0'0'18'0,"8"-3"-14"0,-8 3 30 16,0 0-30-16,3-3 0 15,4 3 1-15,4 0 1 16,-1 0-7-16,1 0 1 15,6 0 4-15,5 0 1 16,6-3-2-16,4 0 0 16,6-3-1-16,1-1 0 15,4-2-4-15,6-1 1 16,-7 1-5-16,4 3 0 0,-7 3-7 16,-7 3 0-16,-4-4-3 15,-17 4 0-15</inkml:trace>
  <inkml:trace contextRef="#ctx0" brushRef="#br2" timeOffset="122945.607">1785 12198 40 0,'0'22'20'0,"4"-6"-15"16,-4-16 36-16,7 3-37 16,-4-3 0-16,11 0 4 0,0-3 0 15,8-1-9-15,2-2 0 16,8 0 7-16,-11-7 0 16,7 1-5-16,4 5 1 15,0 1-8-15,3 6 0 16,-10 3-12-16,0-3 0 15</inkml:trace>
  <inkml:trace contextRef="#ctx0" brushRef="#br2" timeOffset="123637.69">2512 11944 42 0,'3'19'21'0,"4"12"-17"16,-7-22 25-16,4 7-27 16,3 9 1-16,-7 7 1 15,0 8 0-15,-7 11-5 16,7 2 0-16,0 3 3 15,-4 1 0-15,4-4-2 16,0-3 0-16,0-3-4 16,-7 0 1-16,4-9-4 0,3-7 0 15,-11-3-7-15,4-9 1 16</inkml:trace>
  <inkml:trace contextRef="#ctx0" brushRef="#br2" timeOffset="124346.817">2424 12107 29 0,'7'-6'14'0,"-4"9"-7"15,-3-3 18-15,7-3-21 16,4-4 0-16,-8 1 4 16,4-3 0-16,4-4-9 15,0-3 0-15,6-2 7 16,8-4 0-16,3 0-2 15,11-3 0-15,0 0-1 16,-8 3 0-16,8 3 0 16,-7 6 0-16,3 1-2 15,-10 5 1-15,-4 4-1 16,-3 3 1-16,-8 7-2 16,-3 5 0-16,-7 1-1 0,0-1 0 15,-10 10 0-15,-1-3 0 16,-6 0 0-16,-5 0 1 15,1-1-1-15,-3 1 0 16,-1 0 1-16,7 0 0 16,-3-3-1-16,3-1 1 15,8 1-1-15,-1 3 1 16,1-4-1-16,10-2 1 16,-7 3 0-16,14-1 0 15,-7-2 0-15,10 6 1 0,1-4-1 16,-1 1 1-16,8 6 0 15,-4 0 0-15,4 3-1 16,0 3 1-16,-8 0 0 16,4 1 0-1,0-1 1-15,0-3 0 0,4 0 0 16,-7-3 0-16,-1 3-1 16,-3-3 0-16,4 0 0 15,-8-3 1-15,4 0-5 16,4-1 1-16,-7 1-7 15,10-3 0-15,7-13-9 16,-11-6 0-16</inkml:trace>
  <inkml:trace contextRef="#ctx0" brushRef="#br2" timeOffset="125134.782">3598 12188 36 0,'0'-15'18'0,"0"-10"-8"0,0 15 21 15,0 1-27-15,0-4 0 16,0 1 1-16,-7-1 0 16,4 4-7-16,-8-1 0 15,-6 1 5-15,-1 0 0 16,-7-1-2-16,-3 7 1 0,-4 3-1 15,-3 3 0-15,0 7-1 16,-4 8 1-16,4 8-2 16,-1 5 1-16,8 7-1 15,7 12 0-15,3 3 0 16,8 0 0-16,10 4 0 16,17-4 0-16,8-9 1 15,10-3 0-15,8-22 1 16,6-13 1-16,0-12 1 15,4-20 0-15,4-11 0 16,-15-7 0-16,-3-3-1 16,-7 0 1-16,-11-3-7 15,-7 0 0-15,-21 6-13 16,-11 9 0-16</inkml:trace>
  <inkml:trace contextRef="#ctx0" brushRef="#br2" timeOffset="125871.192">4085 12085 46 0,'11'47'23'0,"-11"6"-19"0,3-40 30 0,-3 12-31 15,0 6 0-15,-3 1 1 16,3 12 1-16,-7 3-7 16,3 0 0-16,4 0 4 15,0 0 0-15,0-10-4 16,0-8 1-16,0-7-4 15,0-16 0-15,-7-12-2 16,4-13 1 0,3-31-9-1,-11-13 0-15</inkml:trace>
  <inkml:trace contextRef="#ctx0" brushRef="#br2" timeOffset="126170.726">3955 11972 36 0,'0'-3'18'0,"14"0"-15"0,-7 3 27 16,3 0-24-16,1 0 1 16,0 0 1-16,6-3 1 15,4-4-12-15,8 4 1 16,-5 0 9-16,12 3 1 16,6 3-3-16,7 0 1 15,-10 7-1-15,3 6 0 16,-6 2-1-16,-5 4 0 0,1 3-3 15,-14 4 0 1,-8-1-2-16,-10 0 0 0,0 10-1 16,-17 9 0-16,-11-7-2 15,3 4 0-15,-3-3-3 16,-4-10 1-16,-3-5-7 16,10-11 1-16,7-15-6 15,-3-6 0-15</inkml:trace>
  <inkml:trace contextRef="#ctx0" brushRef="#br2" timeOffset="126562.189">4992 11875 48 0,'-11'9'24'0,"-45"10"-28"0,42-13 41 16,-15 7-37-16,-2-4 1 15,2 4 0-15,1 3 0 16,7-1-2-16,-7 4 1 16,7 3 1-16,10 0 0 15,1 0-1-15,-1 0 1 16,11 3 0-16,3-6 0 15,5-4 0-15,13 1 1 16,7 6 0-16,11 0 1 0,3 6-1 16,-3-3 0-16,0 0-1 15,-8 0 1-15,-16 1-2 16,-8 8 1-16,-11 7-2 16,1-7 0-16,-33 17-4 15,-3-1 0-15,1-13-11 16,6-12 1-16</inkml:trace>
  <inkml:trace contextRef="#ctx0" brushRef="#br2" timeOffset="126937.499">5694 12192 60 0,'-11'0'30'0,"8"0"-31"0,3 3 49 0,0 0-44 16,0-3 1-16,0 3 0 15,3-9 0-15,4 6-8 16,0-3 1-16,4 3 0 16,0 3 1-16,-1 3-14 15,1-3 1-15,-11 7-6 16,0-1 1-16</inkml:trace>
  <inkml:trace contextRef="#ctx0" brushRef="#br2" timeOffset="127148.128">5708 12562 73 0,'0'25'36'0,"3"-10"-52"15,5-11 71-15,-8 5-59 0,10 0 1 16,-6 1-15-16,-1 2 1 16,-3-5 9-16,-3 2 1 15</inkml:trace>
  <inkml:trace contextRef="#ctx0" brushRef="#br2" timeOffset="127912.693">7465 12838 53 0,'0'31'26'0,"0"-25"-26"16,0-6 39-16,0-9-37 16,7-7 0-16,-7-6 3 15,0-22 0-15,-7-9-5 16,7-13 1-16,-4-9 3 16,4-10 0-16,0-15-1 15,-7-4 0-15,7 1-1 16,7 9 1-16,4 3-3 15,-1 12 0-15,8 4-2 0,3 16 1 16,4 12-1-16,3 12 0 16,-3 16-4-16,0 10 1 15,-4 15-5 1,-4 16 0-16,1 3-7 0,-18 13 0 16,-7 9 0-16,-11 9 1 15</inkml:trace>
  <inkml:trace contextRef="#ctx0" brushRef="#br2" timeOffset="128139.565">7225 12546 61 0,'0'22'30'0,"18"-19"-36"0,-15 0 67 0,8 0-59 15,3 0 1-15,7 1 0 16,4-8 0-16,3 1-5 15,4-3 0-15,3 0 0 16,-3-1 0-16,3-2-6 16,0 0 0-16,8-1-12 15,-5-5 1-15,8-10 0 16,-7 6 0-16</inkml:trace>
  <inkml:trace contextRef="#ctx0" brushRef="#br2" timeOffset="128424.396">8121 12289 53 0,'0'12'26'0,"-7"1"-36"0,0-7 55 16,-4 4-45-16,-3 2 1 15,0 1 1-15,-4 2 0 16,-3 10-2-16,-7 7 1 15,3-1 0-15,8 7 1 16,3 6-1-16,3-4 1 0,11-2-3 16,7-7 1-16,4-9-6 15,6-3 1-15,1-6-11 16,14-23 1-16</inkml:trace>
  <inkml:trace contextRef="#ctx0" brushRef="#br2" timeOffset="128604.292">8477 12436 47 0,'-7'13'23'0,"-21"53"-21"16,17-51 34-16,-3 7-35 16,-7 0 1-16,0 3 0 15,3 3 0-15,-6-2-3 16,6-8 1-16,4 1 0 15,3 0 1-15,4 0-8 16,0-3 0-16,4-4-7 0,-4-9 0 16</inkml:trace>
  <inkml:trace contextRef="#ctx0" brushRef="#br2" timeOffset="128880.364">8319 12524 52 0,'7'41'26'0,"7"-13"-27"0,-7-19 44 16,3 7-42-16,1 9 1 0,-4 0 1 16,7 0 1-16,7 7-6 15,-3 2 1-15,0 1 1 16,3-4 0-16,-11-9-5 15,4-6 1-15,0-7-7 16,1-6 0-16,-5-12-5 16,4-4 0-16</inkml:trace>
  <inkml:trace contextRef="#ctx0" brushRef="#br2" timeOffset="129129.498">8664 12320 62 0,'11'32'31'0,"17"11"-33"0,-14-24 61 15,4 6-56-15,3 13 1 16,4 12 1-16,-1-6 0 15,-2 9-8-15,-5 13 1 16,-6 0 3-16,-1 3 0 16,-17-6-7-16,-7-10 0 15,-7-9-15 1,-11-19 1-16</inkml:trace>
  <inkml:trace contextRef="#ctx0" brushRef="#br2" timeOffset="129641.673">9733 12427 60 0,'-10'25'30'0,"13"-16"-23"0,-3-9 41 0,0 0-45 16,7-6 0-16,4-3 0 15,6-1 1-15,12 4-6 16,9-3 0-16,8 5-1 16,7-2 1-16,-10 6-10 15,-5 0 0-15,-9 3-8 16,-12 0 1-16</inkml:trace>
  <inkml:trace contextRef="#ctx0" brushRef="#br2" timeOffset="129820.112">9634 12791 62 0,'11'25'31'0,"3"-19"-40"0,-3-6 55 16,13-3-47-16,15-4 0 15,0-5-8-15,10 3 1 16,-6 2-3-16,10 1 0 15</inkml:trace>
  <inkml:trace contextRef="#ctx0" brushRef="#br2" timeOffset="130601.462">11656 11674 41 0,'32'-3'20'0,"-1"-6"-10"15,-24 6 24-15,0-1-30 16,-3 1 1-16,-1 3 1 16,-6 3 1-16,-8 7-9 0,-17 5 0 15,-11 7 6-15,-17 7 0 16,-8-1-2-16,-6 3 1 15,-15 10-1-15,0-7 0 16,-3 1-1-16,4-1 0 16,6-5 0-16,15-4 0 15,6-3-1-15,11-3 1 16,11-1 0-16,10 1 0 16,8-6-1-16,10-1 1 15,3 1 0-15,18-1 1 0,14 4-2 16,11 0 1-16,11-4 0 15,-1-2 0-15,-3 2-1 16,-4 7 1-16,-10 9-1 16,-11 7 0-16,-10-1-1 15,-15 13 0-15,-10 10-1 16,-7 2 1-16,-14 10 0 16,-8-6 0-16,-3-3 0 15,4-4 0-15,-4-3 0 31,0-12 1-31,4-3 0 0,3-4 1 0,7 1 1 16,8-7 0-16,3 0 2 16,10-3 1-16,7-6 1 15,15-6 0-15,10 2 0 0,11-5 1 16,21-4-3-16,14-9 1 16,18 0-3-16,-1-7 1 15,-6-5-6-15,-4 5 0 16,-7 7-6-16,-4 0 1 15,-6 3-13-15,-8-6 1 16,-3 3-5-16,-7 3 1 16</inkml:trace>
  <inkml:trace contextRef="#ctx0" brushRef="#br2" timeOffset="130812.629">11606 12621 68 0,'-10'22'34'0,"-22"25"-43"0,25-31 65 0,-4 0-57 16,-3 15 1-16,0 10-6 16,4 6 0-16,-1 0-1 15,4-6 1-15,-4-10-12 16,4-12 0-16</inkml:trace>
  <inkml:trace contextRef="#ctx0" brushRef="#br2" timeOffset="132794.576">12735 12772 34 0,'4'6'17'0,"-1"38"-10"0,-3-35 19 16,0 7-25-16,0 3 0 16,0-4 1-16,-3 1 0 15,-1-3-2-15,4-4 0 16,-3-3 1-16,3-2 1 15,0-4 0-15,7-7 0 0,0-5 0 16,3-7 1-16,1-3-2 16,0 0 1-16,3 3-1 15,3 7 1-15,1-4-1 16,0 7 0 0,-1-1-1-16,1 7 1 0,0-3 0 15,3 3 0-15,-7-1 1 16,0 1 0-16,-7 10 0 15,0 2 1-15,0 10-1 16,-3 9 1-16,3-3-2 16,-4-3 1-16,4 0-2 15,0 3 1-15,4-3-2 16,0-3 0-16,-1-3-6 16,4-7 1-16,4-6-11 15,-1-9 1-15</inkml:trace>
  <inkml:trace contextRef="#ctx0" brushRef="#br2" timeOffset="133079.372">13748 12424 55 0,'0'12'27'0,"-28"32"-31"0,13-34 44 16,-6 2-39-16,-7 10 0 0,0-3 1 15,-4 15 1-15,-3 7-3 16,-4-6 0-16,0 8 1 16,4 5 1-16,0-5-5 15,10-5 0-15,4-13-10 16,10-12 0-16,1-13-4 15,10-22 1-15</inkml:trace>
  <inkml:trace contextRef="#ctx0" brushRef="#br2" timeOffset="133288.659">13346 12421 41 0,'17'21'20'0,"8"42"-11"16,-14-41 36-16,-1 6-42 15,8 13 1-15,-4-10 0 0,3 4 0 16,-2 3-6-16,-1-4 1 16,3-3 2-16,5-2 0 15,2-1-4-15,-3-9 0 16,1-7-8-16,-1-2 1 16,0-10-6-16,0-3 0 15</inkml:trace>
  <inkml:trace contextRef="#ctx0" brushRef="#br2" timeOffset="133737.564">14185 11900 41 0,'7'34'20'0,"-28"29"-23"15,18-44 33-15,-1 6-30 16,-3 6 1-16,-4-9 1 16,4-3 1-16,0 0-3 15,-3-6 1-15,6-4 1 16,1-3 1-16,3 1-1 15,0-7 1-15,3-13-2 16,4-12 1-16,4-3-2 0,3-10 1 16,7-9-1-16,4 6 0 15,-1 0 0-15,5 4 1 16,-1 5 0-16,4 11 0 16,-4 8 0-16,0 16 1 15,4 7 0-15,0 15 1 16,-1 9-2-16,1 13 1 15,-4-3-2-15,-3 9 1 16,-4 1-10-16,-3-1 0 16,-11-9-7-16,-11-6 0 0</inkml:trace>
  <inkml:trace contextRef="#ctx0" brushRef="#br2" timeOffset="135782.437">12686 12367 47 0,'-7'3'23'0,"7"-6"-14"0,0 3 23 15,-4-3-31-15,-3-3 0 16,-7 3 0-16,-7 0 1 16,-7 3-3-16,-8 3 1 15,1 6 0-15,-4-3 1 16,-6 7-1-16,-8 9 1 16,3 6-1-16,4 7 1 15,8 12 0-15,6 6 1 0,7-9 2 16,11 3 0-16,10-3 1 15,12-3 1-15,9-7 0 16,18-9 1-16,4-6-3 16,11-13 1-16,3-9-7 15,3-6 0-15,-10-4-10 16,-7 4 1-16,-4-1-10 16,-3 13 0-16</inkml:trace>
  <inkml:trace contextRef="#ctx0" brushRef="#br2" timeOffset="136966.694">10573 13546 44 0,'-7'32'22'0,"0"33"-17"0,7-49 22 15,0 0-24-15,-4 0 0 16,1-1 2-16,-1 1 0 16,1-10-6-16,-1-9 1 15,4-3 4-15,0-7 0 16,0-6-3-16,4-3 1 16,-1-3-3-16,4 0 1 15,4 3-2-15,3-3 1 16,0 0-2-16,0 3 1 0,4 0 0 15,-1 3 0 1,1 4 1-16,0 5 0 0,-4 7 0 16,0 6 1-16,-4 7 1 15,1-1 0-15,-4 4 0 16,-3 6 0-16,-1 6 0 16,-3 3 0-16,0 0-2 15,0 3 1-15,0 1-3 16,4-4 1-16,-1 0-7 15,1-12 1-15,-1-7-6 16,8-18 0-16</inkml:trace>
  <inkml:trace contextRef="#ctx0" brushRef="#br2" timeOffset="137239.128">10957 13474 61 0,'-3'10'30'0,"6"-10"-32"0,4 0 58 16,0 0-55-16,0 0 1 15,4 0 1-15,0 0 0 16,6-4-6-16,11 1 1 0,1 0-2 15,-5 0 1-15,-2 0-8 16,-5 0 1-16,-3-4-9 16,-10 4 0-16</inkml:trace>
  <inkml:trace contextRef="#ctx0" brushRef="#br2" timeOffset="137494.975">10957 13618 57 0,'0'22'28'0,"29"-15"-30"0,-22-1 48 0,3 0-46 16,1 0 1-16,3 4-1 15,3-1 0-15,1-2-2 16,3-1 0-16,4-3-6 16,3-3 1-16,0-3-10 15,1-10 1-15</inkml:trace>
  <inkml:trace contextRef="#ctx0" brushRef="#br2" timeOffset="137690.906">11645 13527 46 0,'18'7'23'0,"-4"-7"-21"0,-14 0 35 16,0 0-38-16,-4-7 0 15,-6 1 0-15,-4 6 1 16,-4 6 1-16,-3 7 0 0,-4 9 0 15,1 6 0 1,-1 10-1-16,7 3 1 0,4-1-1 16,7-5 1-16,7-13-1 15,7 0 0-15,4-3 0 16,6-13 1-16,8-12-1 16,0-10 0-16,3-6-5 15,-7-6 1-15,-3-7-10 16,-8-12 1-16</inkml:trace>
  <inkml:trace contextRef="#ctx0" brushRef="#br2" timeOffset="138408.342">11229 11260 46 0,'-25'38'23'0,"-17"6"-23"15,35-32 35-15,-4 1-34 16,-3-1 1-16,0-2 1 16,0-7 0-16,0-3-4 15,0 0 1-15,3-9 2 16,1-1 0-16,2-6-1 16,-2 1 1-16,6 2-3 15,1-6 1-15,3 4-1 16,3-1 0-16,4 4-1 0,8 5 1 15,2 7-1-15,8 7 1 32,17 21 0-32,-3 3 1 15,-4-3 0-15,-3 4 0 16,3-4 0-16,4 3 1 16,0-6 1-16,0-9 0 15,3-13 0-15,-3-6 0 16,-7-6 0-16,-4-10 1 15,-3-6 0-15,-8 0 0 16,-10-7-1-16,-7 1 0 0,-7-4-1 16,-14 4 0-16,-14 6-5 15,-4 9 1-15,-3 13-10 16,-11 13 1-16,0 2-5 16,10 13 1-16</inkml:trace>
  <inkml:trace contextRef="#ctx0" brushRef="#br2" timeOffset="140271.885">14972 12490 63 0,'3'12'31'0,"4"4"-27"0,-3-13 32 16,0 0-35-16,3-3 0 15,3 3-2-15,4-6 1 16,4 0-2-16,3-7 0 16,4 1-3-16,-1 0 1 0,5 6-10 15,-5-1 0 1,-6 4-3-16,-7 7 1 0</inkml:trace>
  <inkml:trace contextRef="#ctx0" brushRef="#br2" timeOffset="140448.782">14912 12753 58 0,'-18'9'29'0,"25"10"-33"0,-3-16 58 0,3 0-51 16,0 1 0-16,7-1-1 16,4 0 1-16,6 0-7 15,5-3 0-15,-1-3-3 16,0 0 0-16,-3-4-12 15,-4 4 1-15</inkml:trace>
  <inkml:trace contextRef="#ctx0" brushRef="#br2" timeOffset="141020.024">16281 12392 59 0,'17'-3'29'0,"8"-9"-30"15,-25 12 47-15,4-4-43 16,-4 1 0-16,-7 3 1 16,-1 3 0-16,-2 4-6 15,-8-4 1-15,-6 6 3 0,-8 10 1 16,-3 6-2-16,-1 3 0 16,1 4 0-16,3 9 0 15,4 2 0-15,3-2 0 16,8 6 0-16,6 0 0 15,8-3-2-15,10-6 0 16,7-4-4-16,10-5 1 16,8-11-3-16,3-5 1 15,1-4-8-15,-5-6 1 16,5-6-5-16,-1-6 0 16</inkml:trace>
  <inkml:trace contextRef="#ctx0" brushRef="#br2" timeOffset="141291.16">16478 12778 43 0,'25'-13'21'0,"-14"7"-13"0,-11 6 34 0,0 0-39 16,0 0 0-16,0 0-1 16,-4 3 0-16,-7 4-4 15,-3 5 1-15,-7 4 2 16,0 6 1-16,-4 3-2 16,4-3 1-16,3 0-1 15,1 3 1-15,6 6-1 16,4-3 0-16,7-2-1 15,7-8 1-15,7-2 0 16,11-10 0-16,3-12-1 16,4-3 1-16,-4-4-3 15,-7-3 0-15,-3-2-9 16,-4-8 0-16,-3-2-4 0,-1 6 0 31</inkml:trace>
  <inkml:trace contextRef="#ctx0" brushRef="#br2" timeOffset="141667.685">16824 12643 64 0,'0'10'32'0,"7"8"-37"16,0-14 66-16,7 2-59 16,4 0 0-16,10 0 0 15,11 1 0-15,7 2-6 16,3 4 0-16,1-7-5 0,-8-3 1 16,-3-6-12-16,-11-13 0 15</inkml:trace>
  <inkml:trace contextRef="#ctx0" brushRef="#br2" timeOffset="141877.044">17071 12596 57 0,'-7'66'28'0,"-18"25"-31"16,22-69 44-16,-1 6-42 15,1 3 1-15,-4-9-8 16,7-3 0-16,0-6-1 16,10-13 1-16,8-16-7 15,3-3 0-15</inkml:trace>
  <inkml:trace contextRef="#ctx0" brushRef="#br2" timeOffset="142430.749">17953 12377 63 0,'14'-7'31'0,"-18"4"-42"0,4 3 65 0,-3 3-53 16,-1 4 1-16,-3-4 1 16,-7 3 0-16,-7 10-4 15,-4 9 1-15,-6 6 2 16,-1 4 1-16,0 12-1 15,4-3 1-15,3 3 0 16,8 3 0-16,2 0-1 16,15-3 1-16,11-6-2 15,7-10 0-15,10-6-3 16,0-6 1-16,0-6-6 0,-3-4 1 16,3-3-13-16,8-6 0 15,6-6-2 1,4-3 1-16</inkml:trace>
  <inkml:trace contextRef="#ctx0" brushRef="#br2" timeOffset="142658.106">18200 12787 65 0,'-11'44'32'0,"-3"25"-33"0,11-53 63 0,3 0-61 16,0 9 0-16,0 6-2 16,0-3 1-16,3 1-2 15,1-4 1-15,-1-3-8 16,1-4 1-16,-1-8-12 16,8-10 0-16</inkml:trace>
  <inkml:trace contextRef="#ctx0" brushRef="#br2" timeOffset="142943.831">18969 12493 56 0,'-11'28'28'0,"-42"19"-31"0,36-35 41 15,-8 10-38-15,-10 10 0 16,-8-1 1-16,-2 10 1 16,2 3-4-16,1-3 0 15,7-4-8-15,10-9 0 16,7-15-5-16,11-13 0 0</inkml:trace>
  <inkml:trace contextRef="#ctx0" brushRef="#br2" timeOffset="143124.145">18531 12493 49 0,'22'69'24'0,"31"15"-19"0,-36-65 42 0,4 9-45 16,0 10 0-16,8 6 0 15,2-7 1-15,8 4-6 16,0-3 1-16,-4 0-3 16,-3-7 1-16,-4-6-13 15,-3-16 1-15</inkml:trace>
  <inkml:trace contextRef="#ctx0" brushRef="#br2" timeOffset="143408.158">19283 12765 58 0,'-4'13'29'0,"4"-22"-24"0,4 2 47 0,-1 4-50 15,8 0 0-15,3-3 1 16,7 6 1-16,11 0-6 16,3 0 0-16,-3 3-2 15,3-3 0-15,-10-3-8 16,-4-7 0-16,-3-15-8 16,-1-3 1-16</inkml:trace>
  <inkml:trace contextRef="#ctx0" brushRef="#br2" timeOffset="143586.333">19484 12502 58 0,'-4'82'29'0,"8"18"-33"16,-1-84 51-16,-3 15-47 15,0 10 0-15,0-1-1 0,0-5 1 16,0-4-7-16,0-9 1 15,0-12-10-15,0-4 0 16</inkml:trace>
  <inkml:trace contextRef="#ctx0" brushRef="#br2" timeOffset="144082.091">20461 12417 58 0,'0'4'29'0,"0"-14"-30"15,0 13 47-15,-3-9-45 16,-4 3 1-16,-4 3 1 15,-7 9 0-15,1 1-4 16,-8 8 1-16,-3 1 2 0,0 10 1 16,-1 8-1-16,1 10 0 15,3-3 0-15,4 6 0 16,7 0-1-16,7 1 1 16,7-14-3-16,11 1 0 15,10-10-4-15,4-6 0 16,3-6-8-16,0-7 1 15,4-6-8-15,3-6 0 16</inkml:trace>
  <inkml:trace contextRef="#ctx0" brushRef="#br2" timeOffset="144443.011">20521 12960 60 0,'4'-6'30'0,"3"15"-27"16,-4-9 54-16,4 0-54 15,7 0 0-15,4 3 1 16,3-3 1-16,-3-6-7 16,-1 9 1-16,-2-3 3 15,-5 0 1-15,1 0-3 16,-4-3 0-16,-4 12-2 15,-3 1 0-15,-7 9 0 0,-3 2 1 32,-11 8-1-32,-1-1 1 15,5 6 0-15,6 1 1 16,8-1 0-16,3-12 1 16,7 0-4-16,7-3 0 15,3-3-5-15,-2-4 0 16,6-5-12-16,10-14 1 15</inkml:trace>
  <inkml:trace contextRef="#ctx0" brushRef="#br2" timeOffset="144698.317">21470 12568 53 0,'-25'9'26'0,"-49"29"-25"15,57-22 38-15,-8 9-39 16,-3-6 1-16,-8 12 0 16,-2 13 1-16,2 0-3 15,5-4 0-15,6-2-4 16,7-7 0-16,8-2-10 15,6-23 0-15</inkml:trace>
  <inkml:trace contextRef="#ctx0" brushRef="#br2" timeOffset="144909.262">21191 12631 57 0,'32'72'28'0,"-11"-13"-34"0,-10-37 47 16,3 10-42-16,4-4 1 0,3 0-2 16,0 0 0-16,0-3-3 15,-3-3 1-15,-1-12-9 16,-2-10 0-16,2-13-2 16,11-12 1-16</inkml:trace>
  <inkml:trace contextRef="#ctx0" brushRef="#br2" timeOffset="145297.623">21657 12069 60 0,'18'41'30'0,"6"-22"-38"15,-17-16 64-15,4-3-52 0,0 0 0 16,3 0 1-16,0 0 1 16,3 0-8-16,5 3 1 15,-1-3 4-15,-4 0 1 16,-2 3-4-16,-8 7 0 16,-7-1-1-16,-7-3 0 15,-4 7-1-15,4 3 1 16,-4 9-1-16,-3 0 1 15,4 3 1-15,-1 3 1 16,4-9 0-16,3 3 0 16,4 0 1-16,8-6 0 0,-1 0-2 15,7-6 0 1,7-4-6-16,4-6 1 16,-1 3-10-16,-3-2 0 0,1-4-6 15,-1 3 1-15</inkml:trace>
  <inkml:trace contextRef="#ctx0" brushRef="#br2" timeOffset="145748.081">21978 12750 48 0,'11'-3'24'0,"-8"15"-22"16,1-12 42-16,-1 3-41 0,1 0 0 0,3 1 4 16,0 2 0-16,3 3-8 15,8 1 0-15,3 2 5 16,7 4 0-16,8-7-4 15,3 1 1-15,-1-7-7 16,-9 0 0-16,-5-3-13 16,-3-13 0-16,1 4 0 15,-5 0 1-15</inkml:trace>
  <inkml:trace contextRef="#ctx0" brushRef="#br2" timeOffset="145946.263">22162 12687 54 0,'0'63'27'0,"0"-48"-33"0,0-2 55 16,3 12-49-16,1 10 0 16,3-4-2-16,0 7 1 15,0-7-6-15,3 0 1 16,1-12-9-16,-1-9 0 15</inkml:trace>
  <inkml:trace contextRef="#ctx0" brushRef="#br2" timeOffset="146201.979">22581 13204 68 0,'0'7'34'0,"0"-17"-41"16,0 10 62-16,4-3-54 16,3 0 0-16,3 3-5 15,5 3 1-15,2-3-4 16,4 3 1-16,4 4-13 15,0-7 0-15</inkml:trace>
  <inkml:trace contextRef="#ctx0" brushRef="#br2" timeOffset="146409.877">22959 13230 52 0,'17'18'26'0,"5"4"-25"0,-15-15 37 16,0-1-38-16,0-3 0 16,3 6 0-16,1-2 0 15,3-1-3-15,0-3 1 16,4-3-10-16,-1 0 1 0,5-12-4 16,-1 2 1-16</inkml:trace>
  <inkml:trace contextRef="#ctx0" brushRef="#br2" timeOffset="146681.899">23520 13320 37 0,'10'-3'18'0,"-3"6"-10"16,-7-3 32-16,7 0-37 15,0 0 1-15,-7 0 1 16,8 0 1-16,-1-3-8 16,3 0 1-16,1 0 4 0,-1 0 0 15,1 3-3-15,-1 0 0 16,1 0-4-16,0 0 1 16,-1 3-7-16,-3 0 1 15,0-3-7-15,4 3 1 16</inkml:trace>
  <inkml:trace contextRef="#ctx0" brushRef="#br2" timeOffset="146908.156">24017 13314 59 0,'14'10'29'0,"11"-35"-32"16,-18 21 54-16,0 4-51 16,0 0 0-16,0 4-2 15,-3 2 0-15,-4 6-9 16,-4 4 0-16,-3 3-6 16,0 0 1-16</inkml:trace>
  <inkml:trace contextRef="#ctx0" brushRef="#br2" timeOffset="148482.434">26233 11220 47 0,'0'15'23'0,"3"10"-14"16,-3-12 24-16,-3 9-32 16,-1 15 1-16,1 14-1 15,-1 8 1-15,-3 20-3 16,-4 5 0-16,-3 7 1 15,0-6 1-15,4-10-6 16,-1-12 0 0,4-16-10-16,3-16 1 0</inkml:trace>
  <inkml:trace contextRef="#ctx0" brushRef="#br2" timeOffset="149036.467">26102 11420 55 0,'0'0'27'0,"4"3"-27"0,-4-3 45 16,7-6-43-16,3-3 0 15,1-4 3-15,3-3 0 0,4-6-6 16,10 1 0-16,14-11 5 16,7-2 0-16,11-1-1 15,7 1 0-15,4 2-2 16,-15 7 1-16,-10 3-1 16,-7 7 1-16,-7 5-2 15,-7 4 1-15,-11 12-2 16,-4 13 1-16,-10 16-1 15,-14-4 0-15,-11 13-1 16,-6 0 1-16,-5 0-1 16,1-4 0-16,-4-5-1 15,4-7 1-15,3 3 0 16,1-9 1-16,9-6-1 16,5 0 0-16,6-7 1 15,1 4 1-15,3-1 0 16,3 4 1-16,8 3 0 15,3 0 0-15,0 12 0 0,3 3 1 16,1 7-1-16,3-6 0 16,0 9-1-16,0-4 0 15,0 1-2-15,4-3 1 16,0-1-8-16,-1-12 1 16,1-9-10-16,3-16 0 15</inkml:trace>
  <inkml:trace contextRef="#ctx0" brushRef="#br2" timeOffset="149397.847">26959 11856 57 0,'4'-3'28'0,"-4"-16"-33"16,0 13 44-16,-4 0-38 16,-10-4 0-16,-7 4 1 15,-4 6 1-15,-3 6-3 16,3 0 0-16,1 13 1 16,-5 3 0-16,5 3-1 15,3 7 0-15,7-7 0 16,3 0 0-16,7-6 0 15,8-4 1-15,7-8-1 0,10-11 0 16,7-11 1-16,4-7 0 16,-4-6-3-16,-7-4 1 15,-3-2-9-15,-4-4 0 16,0 0-7-16,0 7 1 16</inkml:trace>
  <inkml:trace contextRef="#ctx0" brushRef="#br2" timeOffset="149983.031">27735 11310 61 0,'18'-9'30'0,"-18"15"-37"0,0-6 55 16,-3 3-48-16,-8-3 1 15,-7 10 0-15,-10-1 0 16,-4 10-1-16,-3 6 0 0,-7 3 0 16,-1 13 1-16,-2 6 0 15,2 6 1-15,11 7 0 16,8-3 1-16,6-4 0 16,15-3 0-16,10-3 0 15,21-3 0-15,7-10-1 16,18-5 0-16,3-7-3 15,-3-13 0-15,-3-3-6 16,-8-6 0-16,-3-6-13 16,-7-10 0-16</inkml:trace>
  <inkml:trace contextRef="#ctx0" brushRef="#br2" timeOffset="150478.775">29496 11336 54 0,'3'28'27'0,"-6"22"-25"15,6-34 37-15,-3 15-38 16,4 10 1-16,-4 6 1 16,0 12 1-16,-7 7-5 15,0 0 0-15,0-3 2 16,0-7 0-16,3-9-4 15,1-6 1-15,-1-16-7 16,-3-12 0-16,7-16-8 16,7-23 1-16</inkml:trace>
  <inkml:trace contextRef="#ctx0" brushRef="#br2" timeOffset="150884.245">29432 11235 44 0,'18'25'22'0,"14"-3"-13"0,-25-12 34 16,7-1-40-16,11 10 1 0,13-3 3 15,8-1 1-15,7 1-9 16,4-4 0-16,-1 1 5 16,-3 0 1-16,-11 2-2 15,-10 4 0-15,-11 3-3 16,-14 9 1-16,-14 1-2 15,-14-7 0-15,-11-3 0 16,-7-7 0-16,-6 1-2 16,-5 0 1-16,4-10 0 15,8 0 0-15,6-3 1 16,7 1 1-16,11 2 0 16,10 3 1-16,11 7 0 15,15 9 1-15,2 10 0 16,12-4 1-16,2 13-1 15,5 3 0-15,3 9-3 16,-1 10 1-16,-6-13-5 16,-3 1 1-16,-12-4-14 0,-3-9 0 15,-14-7-1-15,-14-6 0 16</inkml:trace>
  <inkml:trace contextRef="#ctx0" brushRef="#br2" timeOffset="151588.401">26120 12411 42 0,'7'3'21'0,"0"-12"-15"16,-4 12 37-16,1 6-41 16,-4 7 0-16,-4 12 2 15,1 13 0-15,-4 15-5 16,-7 10 0-16,-11 13 3 16,-3 18 1-16,-1 13-2 15,1-16 1-15,4-10-4 16,6-8 0-16,0-20-11 15,11-12 0-15,11-22-4 16,6-9 1-16</inkml:trace>
  <inkml:trace contextRef="#ctx0" brushRef="#br2" timeOffset="151918.922">26547 13126 55 0,'14'6'27'0,"-14"-21"-38"0,-4 8 51 15,-6 1-40-15,-5 6 0 16,-6 6 2-16,-7 1 1 0,-4 8-3 16,-3 7 0-16,0 10 1 15,3-7 0-15,0 3-1 16,8 3 1-16,6 1-1 15,7-4 1-15,15-3 0 16,10-9 0-16,11-10 1 16,6-9 0-16,8-10 0 15,-4 4 0-15,-3-4-2 16,0-6 0-16,-14-6-9 16,-4 0 0-16,-7-6-8 15,0 0 1-15</inkml:trace>
  <inkml:trace contextRef="#ctx0" brushRef="#br2" timeOffset="152431.012">27354 12806 56 0,'0'10'28'0,"-7"-10"-33"16,4 0 48-16,-4 3-44 15,0 3 1-15,-7 3-1 16,-11 4 1-16,-3 6 1 16,-8 3 1-16,-2 3 0 15,-1 9 0-15,4 4 2 16,3 18 0-16,7 1 2 15,11 12 1-15,7 0-1 16,14-3 1-16,11-22-1 16,10-1 1-16,11-2-3 15,-1-13 1-15,12-9-4 16,3-6 0-16,-7-7-7 0,-8 0 1 16,-6 1-12-16,-7-7 0 15,-15-7-7-15,-3 4 0 16</inkml:trace>
  <inkml:trace contextRef="#ctx0" brushRef="#br2" timeOffset="153213.333">28099 11536 42 0,'-11'19'21'0,"18"-10"-10"16,-7-9 22-16,0 0-27 15,0 0 0-15,0 0 3 16,0 0 0-16,0 0-11 16,0 0 1-16,0 0 7 0,7 4 1 15,0-1-7-15,0 3 1 16,0 0-9-16,1 4 1 15,-1-1-12-15,0-6 0 16</inkml:trace>
  <inkml:trace contextRef="#ctx0" brushRef="#br2" timeOffset="153389.979">28060 11847 63 0,'7'-7'31'0,"4"14"-43"16,-8-7 52-16,4 0-53 15,0-3 1-15,0 6-19 16,7 6 1-16</inkml:trace>
  <inkml:trace contextRef="#ctx0" brushRef="#br2" timeOffset="154066.465">27820 13060 61 0,'0'0'30'0,"0"-6"-32"0,0 6 53 31,0 0-46-31,0 3 0 16,0 0-1-16,4 3 0 16,-4 1-11-16,3 2 0 15,1 1-6-15,-1 2 1 0,-3 7-8 16,0-3 1-16</inkml:trace>
  <inkml:trace contextRef="#ctx0" brushRef="#br2" timeOffset="154232.456">27746 13408 60 0,'11'13'30'0,"-4"-16"-37"16,-7 3 56-16,7 0-51 15,0 3 1-15,0 0-14 16,-4 6 0-16,-3 1 7 16,-7-1 0-16</inkml:trace>
  <inkml:trace contextRef="#ctx0" brushRef="#br2" timeOffset="162293.684">11663 2054 22 0,'0'0'11'0,"10"9"-5"0,-6-9 11 16,-1 0-14-16,5 6 1 15,-1 4 0-15,0 2 1 16,-4 4-7-16,1 3 1 0,-1-10 4 16,1 10 1-16,-1 12-2 15,-3 10 1-15,0 12-2 16,-3 16 1-16,3 19 0 16,0-3 0-16,-4 9 1 15,-6 16 0-15,-1-4 0 16,0-2 1-16,1-4-1 15,-4-12 1-15,0-7-2 16,-4-2 1-16,4-7-2 16,0-6 0-16,3-7-1 15,1-12 0-15,3-3-1 16,0-9 0-16,3-13-5 16,0-7 1-16,1 1-9 15,-4-16 0-15</inkml:trace>
  <inkml:trace contextRef="#ctx0" brushRef="#br2" timeOffset="165357.784">11758 2000 17 0,'4'7'8'0,"3"-7"0"0,-7 0 0 16,7 3-6-16,-4-3 1 15,4-3 1-15,0 3 1 16,0 3-5-16,4-3 0 15,-4 3 4-15,4-3 1 16,-1 6-2-16,1-6 0 16,6 0-1-16,1 0 1 15,3 6-2-15,7-6 0 16,1-6 0-16,6-3 0 16,0 6 0-16,4 3 0 0,0 0 0 15,3 0 0-15,4 3-1 16,0-3 1-16,0 0-1 15,0 0 1-15,10 0-1 16,4 0 1-16,-3-3-1 16,2 6 1-16,9-6 0 15,-1 3 0-15,-7 0 0 16,3 3 1-16,4 0 0 16,11 0 0-16,-1-3 0 15,1 0 0-15,3 0 0 16,-7 0 0-16,4 3 0 15,10 3 0-15,-3-6-1 16,3 0 1-16,3 0-1 16,-6 3 1-16,0 4-1 15,14-7 0-15,-4 0 0 0,4 0 0 16,-4 0-1-16,-3 0 1 16,6 0-1-16,5 0 1 15,3 0-1-15,-1 0 0 16,-6 0 0-16,7 3 1 15,3-6-1-15,1 3 0 16,-1 0 0-16,-3 0 0 16,3 0 0-16,1 0 1 15,2-7-1-15,1 4 0 16,-7 3 0-16,0 0 0 16,3 0 0-16,4-9 0 0,-3 9-1 15,-1-6 1-15,-3-4 0 16,3 10 0-16,1-9-1 15,2-7 1-15,-9 13 0 16,3-6 0-16,-1 9 0 16,1 0 1-16,7 0-1 15,-11 0 0-15,1 0 0 16,6 0 0-16,-3 0 0 16,3 0 0-16,-6 0 0 15,-26 0 0-15,29 3 0 16,0-3 0-16,3 0 0 15,1 6 0-15,-12-6 0 16,5 0 0-16,3 0 0 16,3-6 1-16,-3 6-1 15,-4-3 0-15,0 3 0 16,8-7 0 0,3 4 0-16,3 0 0 0,-10 0 0 0,7-3 0 15,7 3 0-15,0-4 0 16,-4 4 0-16,-10 3 1 15,10 0-1-15,-3 0 0 16,4-6-1-16,-5 6 1 16,-6-3 0-16,7 3 1 15,-3-10-1-15,6 1 0 16,-3 3 0-16,-4-1 0 0,4-2 0 16,-4 0 0-16,1 5-1 15,-1 4 1-15,-14 4 0 16,-24 2 0-16,31-6-1 15,-24 0 1-15,17 0 0 16,0 0 0-16,-10 9 0 16,-7-9 0-16,-11 0-1 15,-4 3 1-15,-3 0 0 16,0 1 0-16,-3 2 0 16,-1-3 0-16,-7 13-1 15,-6-7 1-15,-4 10-1 16,-4-3 1-16,0 2-1 15,-3 8 1 1,7 21-1 0,-8-4 1-16,-2 4 0 15,-5 4 0-15,-2-4 0 16,-5 9 1-16,-6 1-1 0,-1 2 0 16,1 10 0-16,-4-9 0 15,0 6 0-15,0 3 0 16,4-7 0-16,-4 1 0 15,0 0-1-15,0-10 1 16,-4 3 0-16,4-5 1 16,-3-11-2-16,-1 4 1 15,-3-3 0-15,0-6 0 16,-3-7-1-16,-4-3 1 16,0 3-1-16,0-9 1 0,3 0 0 15,1 0 0-15,-4-4-1 16,-4 1 1-16,1-4-1 15,-1 4 1-15,-3-6 0 16,0-4 1-16,-4 3-1 16,-3-3 1-16,-4-2-1 15,1-1 1-15,-5-3-1 16,1 0 1-16,0 0-1 16,-4-3 0-16,-7-4 0 15,-3 1 0-15,0 0 0 16,6 0 0-16,1-4 0 15,-7 4 0-15,-8-4 0 16,-3 1 1-16,-3 0-1 16,0 2 0-16,-8 1 0 15,-7 0 0-15,15-4-1 16,-7 1 1-16,-12-10-1 16,-2 7 1-16,-4-7 0 0,-7 6 0 15,10 1 0-15,-3 2 0 16,-11 1 0-16,0 6 0 15,-3-3 0-15,-7 2 0 32,-46-5 0-32,3 0 0 15,7 2 0-15,18 1 0 16,0 0 0-16,-3 3 0 16,0 3 0-16,-1-4 0 0,15 4 0 15,-8 4 0-15,1-1-1 16,-8 0 1-16,4 0 0 15,4 3 1-15,-4 1-1 16,0 2 0-16,-7-6 0 16,11 3 0-16,-4 7 0 15,-4-1 0-15,-3-2-1 16,4-1 1 0,3 1 0-16,-7 2 0 0,-4-5-1 15,-3-7 1-15,11 6 0 16,-8 0 0-16,1-6 0 15,-11 6 0-15,17 1 0 16,-6-4 0-16,-1 3 0 16,-6-6 1-16,13 3-2 15,1 3 1-15,-4-6 0 16,-7 0 1-16,10 4-1 16,4-4 1-16,-3 6 0 0,-4-6 0 15,0 0 0-15,10 0 0 16,-6 3-1-16,-4 0 1 15,7 0-1-15,0 0 1 16,11 1-1-16,-8-1 0 16,4 0 0-16,0 0 1 15,0-3-1-15,15 0 0 16,-8 3 1-16,0-3 0 16,4 6-1-16,-1-6 0 15,5 10 0-15,9-7 1 16,1 3-1-16,0 4 1 0,0-7-1 15,0 0 1-15,-1 0 0 16,12 0 1-16,3 0-1 16,-4 0 0-16,-3 0 0 15,0 1 0-15,3-4-1 16,-3 0 1-16,11 0-1 16,10 3 1-16,3-3-1 15,4 6 1-15,0-6 0 16,0 0 1-16,4 3-1 15,0 3 1-15,3-2-1 16,3 2 1-16,5 0-1 16,-1 0 1-16,4-2-2 15,-1-1 1-15,5-3-1 16,-1 3 1-16,4-3-1 0,3 3 1 16,0 0-1-1,8-3 0-15,-1 6 0 0,4-6 1 16,-4 3-1-16,4 4 0 15,0-4 0-15,0 3 0 16,-4 4 0-16,8-10 0 16,-1 6 0-16,0-3 1 15,1 3-1-15,-1-3 0 16,1 4 0-16,-1-7 1 16,0 3 0-16,1 3 0 15,-1-6-1-15,1 3 0 16,-1-3 0-16,4 6 1 0,0-6-1 15,0 4 0-15,0 2-1 16,0-6 1-16,0 0 0 16,0 6 0-16,0-6 0 15,0 3 0-15,0-3 0 16,3 0 0-16,-3 0 0 16,0-3 0-16,0 3 0 15,0-6 0-15,0 6 0 16,0-10 1-1,3 10-17 1,1 0 1-16,13 10-5 16,11-1 1-16</inkml:trace>
  <inkml:trace contextRef="#ctx0" brushRef="#br1" timeOffset="-133451.837">5263 8347 29 0,'11'-3'14'0,"7"-3"0"15,-15-1 8-15,4 7-19 16,-7 0 0-16,0 0 0 15,7 0 1-15,-7 0-6 16,-7 0 0-16,0 0 4 16,4 7 0-16,-8-4-1 15,-7 6 0-15,-6 1-1 0,-12 5 0 16,-6 4 1-16,3 3 0 16,-21-6-1-16,0 3 1 15,0 3-1-15,-7 6 1 16,4 3-1-16,-8 0 1 15,-3 4-1-15,0 9 0 16,-10 3 1-16,9-3 0 16,-2 3 0-16,-1 3 0 15,-3-3 0-15,-7 3 0 16,-4 10-1-16,0-1 1 16,4 1-1-16,0 3 0 15,-4-4 0-15,1 10 1 0,-8-3-1 16,4-3 0-16,3 6 0 15,-7 0 0-15,0 0 0 16,-3 6 1-16,0-3-1 16,13 10 0-16,-9-10 0 15,-1 3 0-15,-3 0 0 16,-8 7 0-16,15-4 0 16,3-2 1-16,-6 2-2 15,-1 0 1-15,-14-9 0 16,7 0 1-16,7 3-1 15,4 7 0-15,-4-1 0 16,-7-6 1-16,8 4-1 16,6 5 1-16,11-2-1 15,3 2 0-15,1 7-1 16,2 0 1 0,15 6-1-16,4-3 1 0,7 12-1 15,6 4 1-15,1 9 0 0,7-3 1 16,10 6-1-16,7 9 1 15,1 4 0-15,6 0 0 16,8 6-1-16,6 9 1 16,4-3-1-16,4 4 1 15,3-7-1-15,4 6 1 16,3 1-1-16,7-7 1 16,4-3-1-16,14 3 0 15,-4-3 1-15,14-13 1 16,8 4 0-16,13-10 0 0,5-3 0 15,6-3 1-15,-7-10 0 16,7-2 0-16,4-7-1 16,7-10 1-16,-8-2-3 15,5-7 0-15,-15-9-4 16,10-6 1-16,8-7-8 16,-7-3 0-16,3-9-7 15,-3-10 0-15</inkml:trace>
  <inkml:trace contextRef="#ctx0" brushRef="#br1" timeOffset="-133001.534">2124 15196 52 0,'42'22'26'0,"134"0"-29"0,-137-22 45 0,21 3-42 16,-7 3 1-16,4 7 1 16,-15 2 0-16,-3 13-3 15,-11 23 0-15,-14 2 1 16,-17 16 1-16,-15 9-3 15,-10 4 1-15,3-1-4 16,-3 4 0-16,-11-13-4 16,0-6 1-16,0-13-7 15,8-9 1-15</inkml:trace>
  <inkml:trace contextRef="#ctx0" brushRef="#br1" timeOffset="-132787.653">2293 15312 56 0,'14'15'28'0,"14"26"-35"0,-17-25 53 16,0 9-46-16,3 9 1 15,-4 20-3-15,1-1 1 16,-1 10-2-16,1-1 1 0,0-5-14 15,-4-10 1-15</inkml:trace>
  <inkml:trace contextRef="#ctx0" brushRef="#br1" timeOffset="-131857.943">3369 15980 51 0,'-11'31'25'0,"11"4"-20"15,0-29 36-15,0 3-38 16,0-3 0-16,0 1 2 15,11-7 1-15,0-13-8 16,6-6 0-16,-3-9 5 0,8-13 0 31,13-34-3-31,-10 3 0 16,-1 9-1-16,-3 16 0 16,-10 6-1-16,0 10 0 15,-4 3-2-15,3 12 0 16,-6 10 0-16,3 12 0 15,-4 13-1-15,4 6 1 16,4 10 2-16,7 12 0 16,6 6 2-16,15 10 0 0,7-10 3 15,7-9 1-15,3-10 1 16,8-9 0-16,-8-21 0 16,-3-14 1-16,4-21-2 15,-8-16 1-15,-7-10-3 16,-10-8 0-16,-11-11-1 15,-7-2 0 1,-31-22-9 0,-4 21 1-16,-8 20-9 15,-2 11 1-15,2 17-4 16,1 19 1-16</inkml:trace>
  <inkml:trace contextRef="#ctx0" brushRef="#br1" timeOffset="-131500.512">4713 15748 46 0,'4'-10'23'0,"-4"-18"-25"0,0 22 43 16,-4-4-41-16,-3 1 1 0,-7 3-1 16,-4 6 1-16,-13 3-3 15,2 6 0-15,-2 1-1 16,-5 5 1-16,12 10-2 16,-5 7 0-16,8 5 0 15,11-2 0-15,3-1 2 16,7-2 0-16,7-10 2 15,7-7 1-15,7-12-1 16,4-6 0-16,-4-9-4 16,7-7 1-16,4-19-7 15,-18-2 0-15</inkml:trace>
  <inkml:trace contextRef="#ctx0" brushRef="#br1" timeOffset="-131235.142">4766 14964 45 0,'-3'34'22'0,"-5"26"-21"0,5-41 41 16,3 6-41-16,0 12 1 16,-7 10 2-16,3 16 0 15,4 6-5-15,11 13 0 16,-8-1 3-16,8 1 1 15,-4-17-6-15,4-11 1 16,-4-10-8-16,3-10 0 0,-6-15-6 16,3-16 1-16</inkml:trace>
  <inkml:trace contextRef="#ctx0" brushRef="#br1" timeOffset="-130986.285">4604 15635 49 0,'10'9'24'0,"8"-3"-28"16,-7-6 44-16,10 0-45 15,-7 0 1-15,14-3-6 16,7 0 1-16,-3 0 2 15,10-6 1-15</inkml:trace>
  <inkml:trace contextRef="#ctx0" brushRef="#br1" timeOffset="-130583.894">5144 15672 45 0,'17'13'22'0,"1"-1"-20"0,-8-8 37 0,1-1-37 15,3-3 1-15,-3 0 1 16,-1-7 0-16,4-2-5 15,-3-4 0-15,0-2 4 16,-1-4 0-16,1 0-2 16,-4 3 1-16,3-2-1 15,-6-1 0-15,-4 0-1 16,0 0 0-16,-4 7-2 16,-3 2 0-16,-3 10-1 15,-1 10 1-15,1 9-1 16,-8 12 1-16,4 3 1 15,7 1 0-15,-4 15 2 16,11-3 1-16,0-3 2 0,11-3 1 16,-1-10-1-16,8-12 0 31,3-13-3-31,7-9 1 0,4-6-9 0,0-7 1 16,7-9-12-16,-1-6 0 15</inkml:trace>
  <inkml:trace contextRef="#ctx0" brushRef="#br1" timeOffset="-130175.224">5980 15164 60 0,'-4'22'30'0,"15"-6"-27"0,-11-10 50 15,0 1-50-15,3-4 1 16,4 0 0-16,-3 0 0 16,3 0-7-16,0 0 0 15,0 0-3-15,4 4 1 16,3 2-15-16,-4-3 1 15</inkml:trace>
  <inkml:trace contextRef="#ctx0" brushRef="#br1" timeOffset="-129906.826">6025 15591 66 0,'15'3'33'0,"-5"0"-51"15,-3-3 51-15,4 0-60 16,-4-6 0-16,7 9-1 16,4 0 0-16</inkml:trace>
  <inkml:trace contextRef="#ctx0" brushRef="#br1" timeOffset="-128825.626">3387 16403 57 0,'-14'9'28'0,"14"-2"-23"0,7-7 28 0,0-3-31 16,14 3 1-16,11 0 3 15,10-4 0-15,25 1-7 16,21 0 1-16,25 3 4 15,46-6 1-15,31-7-2 16,29-6 0-16,28 1-1 16,21-7 0-16,-21-7-2 15,-28 4 1 1,31 0-19 0,-63 6 0-16,-56 16-2 15,-29 9 1-15</inkml:trace>
  <inkml:trace contextRef="#ctx0" brushRef="#br1" timeOffset="-128130.013">7930 14663 54 0,'0'0'27'0,"4"0"-29"0,-4 0 47 16,0 6-44-16,0 10 1 16,-4 6 0-16,4 6 0 15,0 9-3-15,4 7 0 16,0 10 2-16,-1 8 0 0,1-5-3 15,-1-1 0-15,-3-6-5 16,0-9 0-16,0-6-10 16,-3-7 1-16</inkml:trace>
  <inkml:trace contextRef="#ctx0" brushRef="#br1" timeOffset="-127820.661">7246 15497 54 0,'-11'31'27'0,"26"-18"-24"0,-8-13 44 16,3 0-42-16,15 0 0 15,7 0 2-15,10 0 1 16,29-10-11-16,13 4 1 16,26-13 6-16,-1-6 1 15,14 6-4-15,4 0 1 16,-10 7-4-16,-11-1 1 16,-18 7-7-16,-11 6 0 15,-6 3-13-15,-18-3 1 0</inkml:trace>
  <inkml:trace contextRef="#ctx0" brushRef="#br1" timeOffset="-127398.295">7320 15688 49 0,'7'19'24'0,"-3"0"-14"0,-4-16 30 16,0 3-37-16,0 7 0 15,0 5 3-15,0 14 1 16,-4 2-8-16,4 7 0 16,-3 6 4-16,-1 0 1 15,1 0-3-15,-1-3 0 16,1 0-7-16,3-10 0 0,0-8-11 15,10-11 1-15,1-12-3 16,-1-3 1-16</inkml:trace>
  <inkml:trace contextRef="#ctx0" brushRef="#br1" timeOffset="-127113.252">7613 15942 61 0,'0'6'30'0,"28"4"-38"16,-21-10 61-16,11 0-53 0,7 0 1 15,6-7 0-15,8 4 0 16,0-3-5-16,0 0 0 16,-4 3-8-16,0 3 1 15,-17-4-6-15,3 4 0 16</inkml:trace>
  <inkml:trace contextRef="#ctx0" brushRef="#br1" timeOffset="-126812.796">8435 15807 46 0,'-7'16'23'0,"-14"15"-25"16,10-25 38-16,1 10-36 15,-5 3 1-15,1 6-1 16,-7 6 1-16,4 1-2 16,-1 2 1-16,4-2-3 15,0-4 0-15,3 0-10 0,0-12 0 16</inkml:trace>
  <inkml:trace contextRef="#ctx0" brushRef="#br1" timeOffset="-126586.836">8273 15926 71 0,'24'51'35'0,"22"21"-45"0,-28-60 67 16,7 10-58-16,6 6 1 0,-10-3-6 15,1 1 0-15,-5-8-4 16,-3-2 1-16,-10-13-10 16,-4-3 0-16</inkml:trace>
  <inkml:trace contextRef="#ctx0" brushRef="#br1" timeOffset="-125809.134">9970 14854 64 0,'7'19'32'0,"-11"25"-36"15,4-32 59-15,-3 13-53 16,-1 13 0-16,0 6 1 15,-3 15 1-15,0 7-5 0,0 9 1 16,0-9 2-16,0-12 0 16,4-10-1-16,-1-10 0 15,1-6-1-15,-1-9 0 16,4-3-1-16,0-10 0 16,7-3 0-16,4 0 0 15,3-3-2-15,3-3 1 16,1-3-2-16,3 6 1 15,0-3 0-15,-3 6 1 16,0 3 0-16,-1 0 0 0,1 1 1 16,0 2 0-16,-4 4 0 15,3 2 1-15,1 1-3 16,-7 0 1-16,-1-1-5 16,-3 1 0-16,4 0-10 15,3-7 1 1</inkml:trace>
  <inkml:trace contextRef="#ctx0" brushRef="#br1" timeOffset="-125433.157">10580 15459 52 0,'10'3'26'0,"5"-9"-31"15,-15 6 41-15,0 0-37 16,0 3 1-16,-8 3 1 0,-2 7 1 15,-8 3-2-15,1-1 1 16,-1 4 0-16,0 6 0 16,1 0-1-16,-1-3 1 15,4 0-1-15,3-3 0 16,4-6-3-16,7-4 1 16,4-3-1-16,3-6 0 15,7-3 1-15,4-3 0 16,-1-4 0-16,1 1 1 15,0 0 0-15,-1-1 1 16,1 4 2-16,-4 3 0 16,0 3 0-16,0 6 1 15,-3 3 0-15,3 4 0 0,0 3 0 16,4-1 0-16,-1-2-6 16,1-1 1-16,3-5-10 15,7-4 0-15,8-3-3 16,6-6 1-16</inkml:trace>
  <inkml:trace contextRef="#ctx0" brushRef="#br1" timeOffset="-125162.999">11183 15503 39 0,'18'-31'19'0,"-15"6"-20"16,-3 25 34-16,-3-4-33 16,-4 1 1-16,-4 6 0 15,-3 4 0-15,-4 2-2 16,-3 4 1-16,0-1 1 15,3 4 0-15,1 0 0 0,3-1 1 16,3 1 2-16,4 0 0 16,7 2 3-16,7-2 1 15,7 0 0-15,-3-4 0 16,10 7-1-16,0-3 1 16,-3-1-4-16,-4 1 0 15,-11-3-8-15,-10 2 1 16,-10 7-10-16,-15 3 0 15,-10-9-8-15,3 3 1 16</inkml:trace>
  <inkml:trace contextRef="#ctx0" brushRef="#br1" timeOffset="-124622.528">13014 15710 49 0,'-25'-3'24'0,"8"-7"-21"0,6 7 38 16,-10 3-41 0,-11 3 1-16,-3 4 0 0,0 2 1 15,-1 1-2-15,5 8 1 16,2 4 0-16,5 7 1 16,2-4-1-16,5-3 1 15,3-7-1-15,7 1 0 16,7-4-1-16,7-5 1 15,7-7-1-15,3-7 1 16,8-5-2-16,0-4 1 16,3-6-1-16,0 7 1 15,-3-1 0-15,-4-3 0 16,-3 7 0-16,-1 2 1 16,-2 4 1-16,-1 3 1 0,3 6 0 15,-6 6 0-15,-1 7-1 16,-2 6 1-16,2 3-1 15,4-3 0-15,4-3-6 16,0-4 0-16,3-5-12 16,14-10 0-16,4-6-3 15,3-7 0 17</inkml:trace>
  <inkml:trace contextRef="#ctx0" brushRef="#br1" timeOffset="-124246.857">14305 15707 63 0,'-3'19'31'0,"10"-4"-36"0,-4-8 61 15,4 2-53-15,0 4 0 16,0 2 3-16,4 1 0 16,0-7-7-16,3-6 1 0,3 1 4 15,4-11 1-15,11-5-3 16,0-1 0-16,-4-2-2 15,4-4 0-15,-7-3-6 16,-1 0 1-16,5 3-8 16,-5 3 0-16,1 1-9 15,0 5 0-15</inkml:trace>
  <inkml:trace contextRef="#ctx0" brushRef="#br1" timeOffset="-123887.504">14827 15682 62 0,'21'28'31'0,"4"-15"-34"0,-14-13 52 16,3 0-47-16,7-4 1 15,4 1-1-15,-1-3 1 16,1-3-5-16,-4-4 1 15,-3-3 2-15,-8 1 0 16,-2-1-3-16,-12 3 0 16,-7 1-1-16,-3 2 1 15,-3 7 0-15,-1 10 0 16,0 5 0-16,1 7 0 0,3 3 1 16,3 0 1-16,0 0 1 15,11 3 0-15,11 0 0 16,0-6 1-16,6 3-2 15,4-10 0-15,8-5-6 16,-1-4 0-16,0-13-11 16,-3-2 0-16</inkml:trace>
  <inkml:trace contextRef="#ctx0" brushRef="#br1" timeOffset="-123587.886">15318 15779 43 0,'3'28'21'0,"1"-25"-20"15,-4-3 28-15,-4-3-28 0,-3-3 1 16,0-3 4-16,0-4 0 16,-4 4-6-16,1-1 1 15,3 4 5-15,0 3 1 16,7 0-1-16,0 3 1 15,10-4-3-15,8 4 1 16,7-3-3-16,3 3 1 16,4-3-4-16,6 0 0 31,5-3-5-31,-4 0 1 0,-1-4-8 0,1-6 1 16,-7-9-7-16,3-3 1 0</inkml:trace>
  <inkml:trace contextRef="#ctx0" brushRef="#br1" timeOffset="-123329.693">15974 14816 48 0,'3'50'24'0,"-6"26"-24"15,-1-57 40-15,-6 15-38 16,-4 7 0-16,-11 15 3 15,7 13 0-15,4 19-6 16,4 6 0-16,2-9 4 16,5-7 0-16,-1-15-4 15,4-16 1-15,0-19-7 16,0-9 1-16,-3-10-6 16,-4-15 0-16,-4-10-5 0,-3-9 1 15</inkml:trace>
  <inkml:trace contextRef="#ctx0" brushRef="#br1" timeOffset="-123166.5">15656 15447 43 0,'11'34'21'0,"10"-6"-14"0,-14-21 38 16,0-1-42-16,4-3 0 0,10 3 0 16,7 1 1-16,7-1-7 15,4 0 1-15,4 0-3 16,6 4 0-16,-3-1-11 15,0-3 0-15</inkml:trace>
  <inkml:trace contextRef="#ctx0" brushRef="#br1" timeOffset="-122985.17">16228 15704 39 0,'3'34'19'0,"4"-21"-17"15,-7-4 24-15,0 4-26 16,4-1 1-16,-4 1-2 16,0-7 1-16,0 0-5 15,0-3 1-15,0-12-7 0,0-13 1 16</inkml:trace>
  <inkml:trace contextRef="#ctx0" brushRef="#br1" timeOffset="-122341.887">16298 15566 27 0,'11'15'13'0,"28"4"-10"0,-25-16 16 16,7 4-16-16,0-1 0 0,7-3 3 15,-6 0 0-15,2 0-6 16,-3-3 0-16,1 0 5 15,-1-3 1-15,-4-3-2 16,-2 0 0 0,-1-4-1-1,-7 4 0-15,0 0-2 16,-7 6 0-16,0 3-2 16,-4 6 0-16,1 7-1 15,-1 6 0-15,4 3 0 16,0-6 0-16,0 3 0 15,4 0 1-15,3 0 0 16,3 0 1-16,4 3 2 16,1-3 0-16,-1-4-1 15,3-2 1 1,1 0-1 0,3-4 1-16,0-2-1 0,0-4 1 0,4-3-2 0,3-9 0 15,4-10 0-15,3-12 0 16,4-3 0-16,4-20 1 15,-8-2-1-15,-3-16 0 16,-4-9 0-16,-4-10 1 16,-2-9-1-16,-8 0 0 15,-4-4 0-15,-3 10 0 16,-7 10 0-16,0 9 1 16,-7 9-1-16,0 19 0 15,0 19 0-15,-3 15 1 0,-8 20-1 16,4 27 1-16,3 20 0 15,4 15 0-15,4 19 0 16,10 16 0-16,3-7 0 16,4-9 0-16,1-10-3 15,2-15 0-15,8-12-10 16,3-7 1-16,0-10-4 16,-3-2 1-16</inkml:trace>
  <inkml:trace contextRef="#ctx0" brushRef="#br1" timeOffset="-121695.523">18863 15729 54 0,'-11'19'27'0,"-38"-16"-40"0,31-6 53 0,-6 6-40 16,-12 3 0-16,-2 3 0 15,-1 1 0-15,7 9 0 16,4-1 0-16,3 4 1 15,8 0 0-15,2-3 0 16,8-3 0-16,4 0 0 16,10-7 0-16,7-6 1 15,7-3 0-15,11-6 0 16,-4-7 0-16,0-6-1 16,-3-6 0-16,0 0 0 15,-8 6 0-15,-2 4-1 16,-1-1 0-16,-4 7-1 0,-3 2 0 15,0 11 1-15,-3 5 0 16,3 13 0-16,0 0 0 16,0 0-1-16,4 0 1 15,3 3-1-15,3-3 1 16,5 0-5-16,6-3 1 16,0-7-7-16,11-2 0 15,3-14-5-15,15 1 1 16</inkml:trace>
  <inkml:trace contextRef="#ctx0" brushRef="#br1" timeOffset="-121429.148">19569 15622 30 0,'0'32'15'0,"-18"21"-5"0,11-44 22 0,-11 13-28 16,-6 10 1-16,-12 8 1 15,-10 7 1-15,-6 10-9 16,-12 9 1-16,4 9 5 16,4 10 0-16,10-7-3 15,7-3 1-15,7-15-6 16,7-13 0-16,8-19-9 16,6-19 1-16,8-21-3 0,-1-16 1 15</inkml:trace>
  <inkml:trace contextRef="#ctx0" brushRef="#br1" timeOffset="-121175.763">19039 15691 48 0,'0'50'24'0,"-3"13"-26"0,3-47 49 15,0 9-47-15,7 12 0 16,4 1 0-16,3 3 0 0,3 0-8 15,-3-1 1 1,4-5-8-16,0-4 1 0</inkml:trace>
  <inkml:trace contextRef="#ctx0" brushRef="#br1" timeOffset="-120540.818">19054 15628 56 0,'7'7'28'0,"-14"-14"-34"16,7 7 49-16,0 0-43 16,0 0 1-16,0 0-1 15,0 0 1-15,0 4-2 16,-4 2 1-16,-3 3 0 16,0 4 1-16,0-4-1 15,0 1 0-15,0 2-1 16,0-2 1-16,3-1-1 15,1-3 1-15,3 4 0 0,0-4 0 16,3 10 0-16,1-1 0 16,3 1 1-16,0 0 1 15,0-4-1-15,0 1 1 16,0-4 0-16,0 1 0 16,-3-1-1-16,-8 3 1 15,0-2-2-15,-6 6 0 16,-11 2-6-16,-15 7 1 31,-6-6-12-31,-14 0 0 0</inkml:trace>
  <inkml:trace contextRef="#ctx0" brushRef="#br1" timeOffset="-119774.246">19703 15832 35 0,'-4'25'17'0,"-6"7"-4"0,10-26 17 15,3 3-26-15,-3 1 1 16,4-4 2-16,-4 0 1 15,0 1-9-15,3-4 0 16,4-3 6-16,0-7 1 16,0-2-3-16,4-3 1 0,-1-1-3 15,5-6 1-15,-1 0-2 16,0 1 0-16,0 2-1 16,0 3 0-16,0 7-1 15,0 3 1-15,0 9 0 16,0 4 0-16,1 2 0 15,-5 4 1-15,1-1-1 16,-1 1 1-16,1-3-1 16,3-1 1-16,0-2 0 15,-3-4 0-15,3 0 0 16,0-3 0-16,0-3-1 16,-3-6 1-16,3 0 0 15,-4-4 0-15,4-5-1 16,1-4 0-16,-1 3 0 15,-4 1 1-15,1-1-1 0,-4 3 1 16,0 1 0-16,0-1 0 16,0 7 0-16,4 3 1 15,-4 6-1-15,0 3 0 16,3 10 0-16,1 3 1 16,-4 3-2-16,0 0 1 15,4-4 0-15,-1 4 0 16,4-3-3-16,0-3 0 15,4-4-6-15,3-2 0 16,0-7-7-16,8-9 1 16</inkml:trace>
  <inkml:trace contextRef="#ctx0" brushRef="#br1" timeOffset="-119353.266">20486 16017 36 0,'-4'66'18'0,"-17"-9"-11"16,18-35 27-16,-4 6-29 16,-1-3 1-16,-2 3 2 15,3-6 0-15,0-3-11 16,0-7 1-16,3-8 9 16,1-8 0-16,-1-11-4 15,1-14 1-15,3-2-3 16,0-10 1-16,0-6-2 15,3-6 1-15,1 3-4 16,3-3 0-16,3 2 0 0,8 14 1 16,3 5 1-16,4 7 0 15,0 6 0-15,-1 4 1 16,-3 9 0-16,1 12 1 16,-8 3-1-16,-4 10 1 15,-3 3-1-15,-7 9 0 16,-7 10-1-16,-7 0 0 15,-7 0 0-15,-4-4 0 16,1-5-1-16,-1-1 0 16,0-12-3-16,4-10 0 15,0-6-6-15,7-6 1 16,7-13-5-16,7-9 0 16</inkml:trace>
  <inkml:trace contextRef="#ctx0" brushRef="#br1" timeOffset="-119066.886">20983 14832 54 0,'14'22'27'0,"-7"59"-35"16,-7-65 51-16,0 15-41 15,-3 10 0-15,-4 13 1 16,-7 18 0-16,0 15-4 0,-4 17 0 16,-7 3 3-16,4-1 0 15,3-15-3-15,1-12 0 16,3-20-5-16,-4-15 0 16,0-16-7-16,1-12 0 15,-1-7-3-15,-3-15 0 16</inkml:trace>
  <inkml:trace contextRef="#ctx0" brushRef="#br1" timeOffset="-118692.639">20666 15710 38 0,'28'34'19'0,"7"-2"-16"0,-10-26 35 0,10 10-38 15,8-7 1-15,6 1 2 16,11 2 1-16,-4-2-3 15,-6-4 0-15,-4-3 2 16,-4-3 0-16,-3 0 0 16,-8-6 0-16,-2-4-2 15,-8 1 0-15,-7-7-2 16,-3 4 1-16,-11-4-1 16,-4 7 1-16,-3 9 0 15,-4 3 0-15,-3 3-1 16,-3 10 1-16,-1-1-1 15,0 7 0-15,4 3 1 16,4 0 0-16,6 7-1 16,4-1 0-16,7-3 0 0,4-3 1 15,-1-6-2-15,1-3 1 16,3-7-3-16,0-9 0 16,4-12-5-16,-1-4 1 15,8-18-7-15,3-10 1 16</inkml:trace>
  <inkml:trace contextRef="#ctx0" brushRef="#br1" timeOffset="-118452.717">21692 14788 53 0,'11'-9'26'0,"-15"27"-35"0,4-5 51 0,-3 12-42 16,-8 10 1-16,-3 21 0 15,-7 7 0-15,0 21-1 16,0 17 0-16,3 18 1 16,4-9 0-16,0-1-1 15,3-18 0-15,4-15-4 16,4-23 0-16,-1-19-5 16,1-15 0-16,-4-12-6 15,3-23 0-15</inkml:trace>
  <inkml:trace contextRef="#ctx0" brushRef="#br1" timeOffset="-117988.14">21495 15697 45 0,'21'44'22'0,"11"-41"-24"0,-18 1 41 16,3 2-37-16,5 0 1 15,6 0 1-15,4 1 0 16,-4-7-5-16,11 0 0 16,6-3 2-16,1-1 1 15,-3-2-2-15,-5 0 1 16,-6 0-2-16,0-4 1 0,-7 1-2 16,-8-1 1-16,1 1 0 15,-4 0 1-15,-3 2-2 16,-8 1 1-16,-3 6 0 15,-7 3 0-15,-3 0 1 16,-5 0 0-16,-2 1-1 16,-4 2 1-16,-1 0 0 15,1 0 0-15,7 7 0 16,4 6 1-16,3 3 0 16,3 6 1-16,8-3 0 15,10 0 1-15,10 0 0 16,1-3 1-16,7-3 0 15,10-7 0-15,7-5-1 16,1-4 1-16,-8-3-6 16,-10-6 0-16,-4-1-10 0,-7-5 0 15,-10-1-6-15,7 1 0 16</inkml:trace>
  <inkml:trace contextRef="#ctx0" brushRef="#br1" timeOffset="-117101.569">24225 15908 41 0,'-3'3'20'0,"-15"-6"-24"16,8-1 32-16,-5 4-29 16,-6 0 1-16,-3 4 0 15,2 2 0-15,1 3 1 16,4 4 0-16,2 6 0 0,5 3 0 16,-1 3 0-16,4 0 1 15,4-3 0-15,6 0 0 16,8 0 1-16,6-7 0 15,5-5 0-15,2-7 0 16,1-6 0-16,-4-4 0 16,0-5-1-16,1-13 0 15,-5-3-2-15,1-4 0 16,-8 1-2-16,1 3 0 16,-8 6-1-16,1 3 1 0,-8 6 0 15,1 7 0-15,-1 9 1 16,1 7 1-16,-1 2 0 15,4 7 0-15,4 3 0 16,3 3 1-16,7 0 0 16,7 3 1-16,7-3-1 15,8 0 1-15,3-12-1 16,-1-10 1-16,15-12 0 16,7-13 0-16,4-13-1 15,-4-9 0-15,3-12-1 16,-3-19 1-16,-7-16-2 15,-11-16 1-15,-6-6-1 16,-12-15 1-16,-9-1-1 16,-12 0 1-16,-3 13-1 15,-7 22 1-15,-11 10-1 16,-3 15 1-16,-4 19-1 0,-3 21 1 16,-7 20-1-16,-7 25 0 15,-1 24 0-15,1 23 1 16,10 28-1-16,8 22 1 15,2 22 0-15,12 9 0 16,6-6 0-16,8-9 1 16,6-20-3-16,1-24 0 15,0-22-7-15,-1-26 0 16,1-27-5-16,-1-23 0 16</inkml:trace>
  <inkml:trace contextRef="#ctx0" brushRef="#br1" timeOffset="-116891.641">24338 15334 49 0,'28'40'24'0,"32"-5"-21"16,-35-29 45-16,0 0-47 15,17 1 1-15,15-4-1 16,17-9 0-16,10-1-4 15,1-5 1-15,7-1-5 16,6 1 1-16,-6-1-10 16,-11 4 0-16</inkml:trace>
  <inkml:trace contextRef="#ctx0" brushRef="#br1" timeOffset="-116484.85">26494 15710 44 0,'-7'0'22'0,"7"-9"-17"16,0 9 33-16,-4 3-36 15,-7 6 1-15,-3 4-1 16,-10 5 1-16,-5 14-4 15,-6 5 0-15,0 7 1 16,7 7 1-16,-1 2-5 16,5 3 0-16,3-2-10 15,6-7 1-15,1-16-2 16,0-12 1-16</inkml:trace>
  <inkml:trace contextRef="#ctx0" brushRef="#br1" timeOffset="-116274.934">26264 15923 44 0,'36'69'22'0,"2"16"-21"0,-23-60 43 0,-1 3-44 15,7 4 0 1,0-4-4-16,4-3 0 0,-1-9-3 15,-2-1 0-15,2-15-7 16,-3-9 1-16</inkml:trace>
  <inkml:trace contextRef="#ctx0" brushRef="#br1" timeOffset="-116005.309">26674 15898 56 0,'7'13'28'0,"7"-1"-31"16,-7-9 53-16,0 0-47 0,3 1 1 15,12-1-1-15,9 0 1 16,8-3-8-16,3 3 0 15,4-3 0-15,-7-3 0 16,0 0-10-16,-14 0 1 16,-8-1-5-16,-6 4 1 15</inkml:trace>
  <inkml:trace contextRef="#ctx0" brushRef="#br1" timeOffset="-115825.382">26610 16190 54 0,'39'15'27'0,"21"1"-36"15,-43-13 51-15,15 0-42 16,11-3 0-16,6-3-9 16,7-3 1-16,8-3-2 15,-4-10 0-15</inkml:trace>
  <inkml:trace contextRef="#ctx0" brushRef="#br1" timeOffset="-115585.484">27792 15133 58 0,'-4'25'29'0,"-20"32"-32"0,13-32 49 16,-3 19-46-16,-7 15 1 16,-4 26 0-16,-3 18 1 15,-4 16-6-15,4 13 1 16,3-13-9-16,4-9 0 16,0-7-5-16,7-15 1 15</inkml:trace>
  <inkml:trace contextRef="#ctx0" brushRef="#br1" timeOffset="-114548.277">29909 14948 36 0,'0'31'18'0,"0"4"-11"0,-4-19 19 16,-3 12-25-16,0 0 0 16,-7 13 3-16,-4 6 1 15,-3 15-5-15,-4 11 1 16,1 11 2-16,2-2 1 16,1 9 0-16,4-7 0 15,6-15-2-15,4-15 0 16,3-7-1-16,1-19 1 15,3-12-1-15,-4-13 0 16,1-10-2-16,-1-11 1 16,-3-4-2-16,-7-16 1 0,-7-6-2 15,-11-3 1-15,0-6-2 16,-3-4 0-16,-7 10-2 16,-4 0 1-16,-7 10 0 15,7 12 0-15,4 12 1 16,3 10 1-16,7 9 4 15,8 13 1-15,2 3 4 16,12 0 1-16,13 6 3 16,19 0 0-16,20 1 1 15,11-4 1-15,28 0-4 16,25-10 1-16,14-15-4 16,14-18 1-16,-4-7-6 15,-6-4 1-15,-22 1-8 16,-24 6 0-16,-22 10-14 15,-28 2 0-15</inkml:trace>
  <inkml:trace contextRef="#ctx0" brushRef="#br1" timeOffset="-113197.774">7482 17109 39 0,'-3'15'19'0,"3"-2"-10"0,0-7 20 16,0 7-24-16,3 2 1 15,1 7 2-15,-4 6 1 16,0 7-12-16,0 9 1 15,0 3 7-15,-4 6 0 16,4 10-4-16,0 6 1 16,0 9-3-16,0-6 1 15,0-6-3-15,4-19 1 16,-4-9-4-16,3-16 0 0,5-19-4 16,-1-19 1-16,3-18-7 15,-3-10 1-15</inkml:trace>
  <inkml:trace contextRef="#ctx0" brushRef="#br1" timeOffset="-112868.438">7422 16967 30 0,'-3'4'15'0,"-1"24"-7"15,8-25 20-15,-1 3-22 16,1 0 0-16,0 1 2 15,3-4 1-15,0 0-12 16,3 0 1-16,8-3 7 0,10-3 1 16,7 0-3-16,11-3 0 15,4 2-1-15,10 1 1 16,-11 3 1-16,0 0 0 16,-3 7-1-16,-7 2 1 15,-4 4-1-15,-14 9 1 16,-3-1-3-16,-7 8 1 15,-18 2-5-15,-18 10 1 16,-17 6-3-16,-4-6 0 16,-11 6-5-16,-3-7 1 15,7-8-10-15,4-10 1 16</inkml:trace>
  <inkml:trace contextRef="#ctx0" brushRef="#br1" timeOffset="-112431.379">8555 16905 54 0,'18'0'27'0,"-11"-19"-29"16,-7 16 44-16,-4 3-40 16,1 3 1-16,-12 3 0 15,-6 7 0-15,-18 6-4 0,-3 2 0 16,3 5 3-16,-10 2 0 16,10 0-2-16,0 0 0 15,4 0-1-15,7 4 1 16,3-1-1-16,11-3 0 15,3-3 1-15,11 1 0 16,15-1 2 0,2-3 1-16,11 3 1 0,8-6 1 15,2-1-1-15,-6 1 0 16,-4-6-1-16,-10-1 0 16,-11 13-5-16,-21 10 1 0,-11 9-6 15,-24 6 1-15,-11 3-14 16,0-18 1-16</inkml:trace>
  <inkml:trace contextRef="#ctx0" brushRef="#br1" timeOffset="-111860.98">10086 16977 58 0,'7'53'29'0,"-11"29"-29"0,1-57 41 15,-4 16-41-15,0 9 0 0,-4 0 1 16,1 6 0-16,-1-2-1 15,4-10 1-15,0-10 0 16,3-6 0-16,1-6-1 16,6-9 0-16,4-7 0 15,4-12 0-15,3-4-1 16,4-8 0-16,-1-1 0 16,5 3 1-16,-1 0 0 15,0 4 1-15,-3 2 0 16,-4 4 0-16,3 9 0 15,1 7 0-15,0 5-2 16,-1 4 1-16,1 3-6 16,3-3 0-16,0-3-10 15,7-7 0-15,4-3-1 16,7-3 1-16</inkml:trace>
  <inkml:trace contextRef="#ctx0" brushRef="#br1" timeOffset="-111436.013">10654 17419 50 0,'7'0'25'0,"-7"0"-33"0,0 0 50 15,-4 0-42-15,-3 0 0 16,-7 3 1-16,-3 7 0 16,-1-1-1-16,0 0 1 0,1 4 0 15,3 3 1-15,-1-1-1 16,5 1 0-16,-1-4-1 15,8 1 1-15,3 0-2 16,3-1 1-16,4 1 0 16,4-1 0-16,3-2 0 15,0-7 0-15,4-6 0 16,-4-4 1-16,4-8 0 16,-4-1 1-16,0 0-2 15,0 1 1-15,-4-4 0 16,1 3 0-16,0 7 0 15,-1 2 0-15,1 7 0 16,-4 7 1-16,0 2-1 16,0 7 0-16,0 6 0 15,4 0 1-15,-4 0-3 16,0 0 0 15,0-7-2 0,0-5 1-31,3-4-7 16,1-3 0-16,7-12-8 0,-1 2 1 0</inkml:trace>
  <inkml:trace contextRef="#ctx0" brushRef="#br1" timeOffset="-111096.485">11024 17491 41 0,'11'41'20'0,"-1"-10"-13"0,-6-21 30 0,0 5-34 16,-1-2 1-16,1 6 3 15,-4 3 1-15,3 0-9 16,1 0 0-16,-1-4 6 16,1-2 0-16,-1 0-2 15,4-4 0-15,0-2-4 16,0-4 1-16,0-6-3 16,4 0 1-16,-4-6-1 15,4-7 1-15,-1-3-1 16,1-2 1-16,-1-4 1 15,1 3 1-15,3-6-1 16,0 0 0-16,4-4-1 16,-4-8 1-16,0 5-4 15,0 7 0-15,0 3-5 16,-3 4 0-16,-4-4-4 0,4 3 0 16</inkml:trace>
  <inkml:trace contextRef="#ctx0" brushRef="#br1" timeOffset="-110436.338">11486 17554 58 0,'-3'31'29'0,"-1"13"-37"15,4-31 57-15,0-1-49 16,0 7 0-16,4-3 0 16,-1-1 1-16,1-5-2 15,0-4 0-15,3-6-2 16,7-9 0-16,-4-7-4 16,4-3 1-16,-3 0-3 15,0 0 1-15,-1-2 0 16,1-5 1-16,-1 1 2 15,4-3 1-15,4 3 4 16,3 6 0 0,7 4 4-16,4 2 1 0,0 4 0 15,-4-1 0-15,4 7 0 16,7 3 0-16,0 9-1 16,6 1 0-16,1 9-2 15,-3 0 1-15,-5 6-1 16,1 3 0-16,-4 9 0 0,1-2 1 15,-5 3-1-15,1 2 1 16,-4 4-1-16,-3 3 1 16,-4-6-1-16,-7 6 0 15,-7-3-2-15,-7 3 1 16,-7 0-2-16,-10 0 1 16,-8 3-2-16,-10-9 1 15,-8-3-1-15,-6-16 1 0,0-10-1 16,6-9 0-1,5-9 1-15,2-7 0 16,8-2 1-16,7-1 0 16,21-18 2-1,18 5 0-15,17 1-1 16,7 6 1-16,11 0-1 16,4-3 1-16,-1-3-6 15,-3 0 0-15,-7 0-12 16,3-7 0-1</inkml:trace>
  <inkml:trace contextRef="#ctx0" brushRef="#br1" timeOffset="-110045.569">14471 16829 53 0,'-32'44'26'0,"-7"32"-25"0,32-48 39 0,-7 22-39 15,0 10 0-15,-4 9 0 16,-3 12 0-16,7 7-2 16,0-3 1-16,4-7 0 15,6-15 0-15,0-7-7 16,8-15 1-16,3-13-9 15,7-12 0-15</inkml:trace>
  <inkml:trace contextRef="#ctx0" brushRef="#br1" timeOffset="-109715.236">14845 17413 59 0,'0'3'29'0,"0"-6"-38"0,-4 3 50 15,-6 0-41-15,-8 0 1 16,-7 0 0-16,-3 0 0 16,0 9-1-16,3 13 0 15,1 3 1-15,2 7 1 0,5 2-2 16,3 4 1-1,3-1 0-15,8-5 0 0,3-10-1 16,3-13 1-16,11-12-1 16,11-10 0-16,7-6 0 15,3-6 0-15,-3-6-5 16,-4-3 0-16,-3 8-11 16,-1-8 0-16</inkml:trace>
  <inkml:trace contextRef="#ctx0" brushRef="#br1" timeOffset="-109322.739">15723 16864 58 0,'4'3'29'0,"-11"0"-38"0,0-3 45 16,-7 3-35-16,-15 4 0 16,-9 5 1-16,-5 13 1 15,-13 10-3-15,-4 18 1 16,-4 7 2-16,15 12 0 15,3 6 0-15,7 4 1 16,15-7 0-16,9-6 0 0,8-6 0 16,14-13 0-16,18-3-1 15,18-13 0-15,16-18-3 16,16-13 0-16,-12-6-7 16,-3-6 0-16,0-7-14 15,-4 3 1-15</inkml:trace>
  <inkml:trace contextRef="#ctx0" brushRef="#br1" timeOffset="-108137.059">18722 16864 54 0,'-4'6'27'0,"1"0"-29"0,3-2 36 16,-7 5-33-16,-7 7 1 16,0 9-1-16,-8 6 1 15,-6 16-3-15,0 7 1 0,3 8 2 16,1 4 0-16,-1 6 0 16,7 13 0-16,8 3 0 15,3-7 0-15,7-2-1 16,0-14 1-16,3-11-5 15,8-10 0-15,3-13-9 16,7-9 1-16,4-16-6 16,6-3 0-16</inkml:trace>
  <inkml:trace contextRef="#ctx0" brushRef="#br1" timeOffset="-107836.463">18715 17410 69 0,'3'12'34'0,"22"-9"-41"0,-14-3 69 15,6 0-62-15,12 0 1 16,6 0 0-16,4-3 0 16,-4 3-2-16,0-3 0 15,-3 3-4-15,0 0 0 0,-4-3-9 16,-3 3 0-16,-4-6-6 16,0-4 0-16</inkml:trace>
  <inkml:trace contextRef="#ctx0" brushRef="#br1" timeOffset="-107522.266">19385 16936 61 0,'0'28'30'0,"-7"26"-37"0,7-36 56 16,0 14-49 0,0 2 1-16,-3 13 0 0,3 10 0 15,-4-4-2-15,1 10 1 16,3-4-4-16,0-2 1 15,0-10-10-15,3-6 1 16,4-16-5-16,0-10 0 16</inkml:trace>
  <inkml:trace contextRef="#ctx0" brushRef="#br1" timeOffset="-107296.323">19689 17548 56 0,'17'53'28'0,"-31"0"-36"15,11-34 53-15,-8 3-46 16,-7 3 1-16,1 6-1 16,-4 4 1-16,-4-1-1 15,-7-5 1-15,0-4-7 16,8-7 0-16,2-5-8 15,12-13 1-15</inkml:trace>
  <inkml:trace contextRef="#ctx0" brushRef="#br1" timeOffset="-106981.168">20239 17184 52 0,'0'37'26'0,"-11"-15"-27"0,4-12 43 0,0 2-41 15,-3 10 1-15,-1 0 0 16,0 3 1-16,1 13-4 15,3 3 1-15,0-1 1 16,3 4 1-16,1-3-6 16,-1-6 1-16,1-7-11 15,3-16 0-15,7-12-3 16,7-9 1-16</inkml:trace>
  <inkml:trace contextRef="#ctx0" brushRef="#br1" timeOffset="-106606.807">20493 16616 56 0,'10'54'28'0,"26"30"-35"0,-22-62 57 0,3 13-49 15,8 9 1-15,0 15 2 16,7 16 1-16,-1 10-6 15,-6 0 1-15,-7 9 2 16,-11 9 1-16,-14-2-3 16,-4-1 0-16,-17-6-7 15,-18-12 0-15,-7-17-12 16,-7-11 1-16</inkml:trace>
  <inkml:trace contextRef="#ctx0" brushRef="#br1" timeOffset="-104039.458">21248 17294 16 0,'0'6'8'0,"3"0"2"16,-3-3 8-16,4-3-14 0,-4 3 1 15,0 1 4-15,0-4 0 16,0 0-10-16,3 3 0 15,1 0 8-15,-1 0 1 16,8 3-3-16,0 4 1 16,3-1-3-16,3 4 1 15,5-1-2-15,-1-3 0 16,0 4 0-16,4 0 0 16,6-4-1-16,8 0 1 15,0 1-1-15,3-4 1 16,4 0-1-16,-7 1 0 15,42 5-1 1,-3-2 1-16,-1-1-1 16,4-3 0-16,-3 4 0 15,-7-7 0-15,3 3 0 16,7-6 1-16,0-3-1 16,7-3 0-16,4-1 0 15,-11-2 1-15,4 0-1 16,3-1 0-16,0 4 0 15,7 3 0-15,-3 3 0 16,-7 0 1-16,6 0-1 16,5-3 0-16,-1-1 0 15,7 1 0-15,-3-3 0 16,-7 0 0-16,3 3 0 16,0 0 1-16,4-4-1 15,0 1 1-15,-4-3-1 0,-7-4 1 16,4 0-1-16,0-2 1 15,-1-4-1-15,5-6 1 16,-5-6-1-16,-9-13 1 16,-1 0-1-16,7-3 0 15,-11 0 0-15,1-3 1 16,0 6-1-16,-4 0 1 16,-4 3-1-16,-10-3 0 15,0 3-2-15,-3 1 0 16,-4 5-7-16,-4 7 1 15,-3 0-10-15,0-7 1 0</inkml:trace>
  <inkml:trace contextRef="#ctx0" brushRef="#br1" timeOffset="-103380.203">25393 16434 43 0,'-4'7'21'0,"8"-1"-13"0,-1 0 30 16,-3 4-36-16,4-1 1 16,3-3 1-16,0 4 1 15,7-4-6-15,4 3 1 16,10-2 4-16,4-1 1 16,-4-6-1-16,11 0 0 15,10-6-2-15,1-1 1 16,-4-2-2-16,-4 0 0 15,-3-1-2-15,-8 4 0 16,-2 0-1-16,-5-1 1 0,-3 4-1 16,-3 3 1-16,-4 3-1 15,-3 4 0-15,3 2 0 16,-7 7 1-16,0 2-2 16,0 8 1-16,-3-1 0 15,-1 0 1-15,1 0-1 16,-1 6 1-16,-3 4 0 15,4 2 1-15,-1-2 0 16,1-10 1-16,-4 3-1 16,0-3 0-16,0-3 0 15,-4-3 0-15,1 0 0 16,-4-10 0-16,-7-3-1 16,-4 1 1-16,-7-7 0 15,-3-10 0-15,-4 4 0 16,8 3 0-16,-22-16 0 15,7-3 1-15,4-3-1 0,-1 0 1 32,1 0-4-17,0 6 0-15,0 7-12 0,3 5 0 0</inkml:trace>
  <inkml:trace contextRef="#ctx0" brushRef="#br0" timeOffset="-89701.846">10763 5490 28 0,'4'7'14'0,"-1"-7"-7"0,-3-7 20 15,0 7-24-15,0 0 0 16,0 0 5-16,0 0 0 0,0 0-9 16,0 10 1-16,-3-4 5 15,-4 0 1-15,-4 4-2 16,4 2 0-16,-3 10-2 15,-1 10 0-15,-3-4-1 16,0 6 0-16,3 10-1 16,4 0 1-16,4 0-1 15,-1-6 0-15,4-4-3 16,4-2 1-16,3-4-7 16,3-9 1-16,-3-7-8 15,0 4 1-15</inkml:trace>
  <inkml:trace contextRef="#ctx0" brushRef="#br0" timeOffset="-88650.786">16023 6274 29 0,'7'0'14'0,"0"7"-3"0,-7-7 15 16,0 0-24-16,0 3 1 15,-7 3 1-15,-3 7 0 16,-4 9-4-16,-11 3 0 16,-3 6 3-16,-11 13 0 0,0 6-1 15,7 3 1-15,-3 13-3 16,0-3 0-16,-1 6-4 15,5-6 0 1,2-4-9-16,5-9 0 0</inkml:trace>
  <inkml:trace contextRef="#ctx0" brushRef="#br0" timeOffset="-88200.749">15494 6745 30 0,'11'31'15'0,"-1"4"-6"0,-6-29 17 16,-1 0-25-16,-3 7 1 16,0 9-1-1,-3 3 0-15,-4 3-2 0,0 0 0 16,-4 0 1-16,0 1 1 15,1-4-1-15,-1-3 0 16,1-7 0-16,3 1 0 16,3-7 1-16,4-2 0 15,7-4 0-15,7-3 1 16,7 0 0-16,11-3 1 16,3-4 0-16,1-2 1 15,-1-4 0-15,0 4 0 16,1-7-1-16,-5 4 1 0,-2 2-2 15,-8 1 1-15,-4 3-2 16,-3-1 0-16,-14 7-2 16,-3 4 1-16,-11-1-1 15,-7 0 1-15,-8 3-3 16,-6-3 1-16,0-3-8 16,0-3 1-16,6-6-6 15,8-7 0-15</inkml:trace>
  <inkml:trace contextRef="#ctx0" brushRef="#br0" timeOffset="-87615.665">16482 5867 21 0,'14'6'10'0,"-11"3"1"16,-3-9 7-16,-3 4-15 16,-1-1 1-16,-3 0 2 15,-3 6 1-15,3 1-8 16,-7 2 1-16,-4 4 4 16,-7 9 1-16,1 0-2 0,2-3 0 15,1 0-1 1,0 3 0-16,3 3-1 0,1 4 0 15,3-4-2-15,3-3 1 16,8 3-3-16,3 3 0 16,3 1-6-16,4-7 1 15,4-3-5-15,-1-6 0 16</inkml:trace>
  <inkml:trace contextRef="#ctx0" brushRef="#br0" timeOffset="-87283.578">16616 6039 38 0,'0'13'19'0,"0"-16"-19"16,0 6 34-16,-4 3-32 15,-3 0 0-15,-7 1 1 16,-3 5 1-16,-5 4-5 16,-2 6 0-16,-5 0 3 15,1 3 0-15,4-6-3 16,6-4 1-16,-3-2-8 15,10 2 1-15,1-11-6 0,6-1 0 16</inkml:trace>
  <inkml:trace contextRef="#ctx0" brushRef="#br0" timeOffset="-87072.52">16415 6102 46 0,'17'31'23'0,"8"16"-26"0,-18-34 41 0,4-1-37 16,-1 1 1-16,1-1-1 15,3-2 0-15,0 6-3 16,0-7 0-16,0 0-4 16,0 1 1-16,1-1-9 15,-5-6 1-15</inkml:trace>
  <inkml:trace contextRef="#ctx0" brushRef="#br0" timeOffset="-86834.5">16718 6177 46 0,'4'10'23'0,"3"-7"-21"0,0-3 38 16,0 3-40-16,3 0 0 15,5 0-1-15,-1 0 1 16,0 0-5-16,3 4 1 16,8-1-10-16,-4-3 1 15</inkml:trace>
  <inkml:trace contextRef="#ctx0" brushRef="#br0" timeOffset="-86383.417">17237 6190 45 0,'10'12'22'0,"-13"-9"-26"15,-1-3 33-15,-6 3-29 16,-8 1 1-16,-3 2-1 16,-4 0 1-16,0 4-1 15,1-4 0-15,-1 10 0 16,0-1 1-16,4 7 0 16,4-3 1-16,6-3-2 15,4 2 0-15,3-8-1 16,8-1 1-16,10-2-1 0,4-14 0 15,3-5-2-15,0-1 1 16,0 1 0 0,-3-1 0-16,-1 1 0 0,-2-1 1 15,-1 4-1-15,0-1 0 16,-4 4 1-16,1 3 0 16,0 6 0-16,-1-3 1 15,1 3 1-15,-4 6 1 16,3 4-1-16,1 3 1 15,0 3-1-15,-1-4 1 16,4 1-4-16,0 0 1 0,0-1-10 31,1-5 1-31</inkml:trace>
  <inkml:trace contextRef="#ctx0" brushRef="#br0" timeOffset="-86097.428">17487 6096 42 0,'18'18'21'0,"10"29"-19"16,-14-31 33-16,0 3-32 0,0 6 0 15,1 10 0 1,-1 2 1-16,-7 4-6 0,-4 3 1 16,-3 0 2-16,-7 3 1 15,-7-10-6-15,-4-8 0 16,1-1-10-16,-1-6 0 16</inkml:trace>
  <inkml:trace contextRef="#ctx0" brushRef="#br0" timeOffset="-85346.105">17854 6005 35 0,'7'9'17'0,"0"10"-12"0,-3-10 19 0,-1 1-23 15,-3-1 1-15,0-3-1 16,0 1 1-16,0-4-3 15,0 0 0-15,0 0 1 16,0-3 1-16,0 3-1 16,0 0 0-16,0-3 0 15,4-9 1-15,-1 0-1 16,4-7 1-16,0-3-1 16,0 3 1-16,1-2-1 15,-1 2 0-15,0 3 0 16,7 4 1-16,-4 3-1 15,1 6 1-15,0 3-1 16,3 12 1-16,-4 11 0 16,1-5 0 15,-1 11-1-31,-3-1 0 0,0-3-5 0,-3-2 0 0,-4-8-7 0,-4-5 1 16</inkml:trace>
  <inkml:trace contextRef="#ctx0" brushRef="#br0" timeOffset="-84474.063">16856 7002 38 0,'3'-6'19'0,"-3"12"-16"15,0-6 30-15,0-3-30 16,-3-4 0-16,3 7 2 16,-4-3 1-16,1 3-8 15,-1 3 0-15,-3 1 5 16,0 5 0-16,-4 4-2 16,1 2 1-16,-1 1-2 15,1 3 1-15,-1 3-1 16,1 0 0-16,2-7-2 15,5 4 1-15,3-6-1 16,3-1 1-16,8-2-3 0,0-4 1 16,3-6 0-1,-4-6 1-15,1-1 0 0,3-2 0 16,-3-4 0-16,-4-2 1 16,0 2 0-16,0 4 1 15,0-1 0-15,0 4 0 16,0 6 0-16,0 3 0 15,0 3 0-15,-3 7 1 16,3 6-1-16,0 0 1 16,-4-4-3-16,1 1 1 15,6-3-7-15,-3-1 0 16,4-3-3-16,-4-2 0 16</inkml:trace>
  <inkml:trace contextRef="#ctx0" brushRef="#br0" timeOffset="-84206.04">17113 7033 54 0,'11'6'27'0,"-1"-2"-34"15,-3-8 55-15,4 1-47 16,0 0 0-16,3-3 0 16,3 0 1-16,8 3-3 15,0-1 0-15,-4 1 0 0,-3 3 1 16,-4-3-7-16,-4 3 1 16,-3 3-10-16,-7 7 1 15</inkml:trace>
  <inkml:trace contextRef="#ctx0" brushRef="#br0" timeOffset="-83970.594">17124 7209 39 0,'14'12'19'0,"14"-18"-15"0,-17 6 24 0,3 0-28 15,4 0 1-15,3 0-2 16,0 0 1-16,0-3-4 15,0 0 0-15,-3 3-7 16,-8-3 0-16</inkml:trace>
  <inkml:trace contextRef="#ctx0" brushRef="#br0" timeOffset="-83681.934">17664 7102 44 0,'10'-19'22'0,"-3"7"-26"15,-7 12 38-15,-3-3-34 16,-4 3 0-16,-4 0 0 0,-7 0 0 16,-3 3 0-16,-3 3 1 15,-5 4-1-15,5 5 0 16,-1 4 0-16,4-3 0 15,3 6 0-15,4 0 1 16,7-4-1-16,11 1 0 16,6-3 0-16,11-4 1 15,7-5 0-15,4-10 0 16,4-7-1-16,-5 1 0 16,-3-7 0-16,-3-6 0 15,-7-3-4-15,-8 3 1 0,-10 0-10 16,-3 3 1-16</inkml:trace>
  <inkml:trace contextRef="#ctx0" brushRef="#br0" timeOffset="-82992.076">17903 7356 35 0,'64'-28'17'0,"38"-13"-13"0,-84 29 22 16,0-1-25-16,-1-6 1 16,1-3 3-16,-4 4 0 15,-3-4-5-15,-8-3 1 0,-14-4 2 16,-13 4 1-16,-19 3-1 15,-9 0 0-15,-19 3-2 16,-17-2 1-16,-11-5-2 16,0 4 0-16,-7 1 0 15,-3-5 1-15,-4 8-2 16,7 2 1-16,18 0-1 16,11 4 0-16,6 12-2 15,7 12 1-15,4 10-1 16,15 10 0-16,9 15 1 15,12 6 1-15,10 10 1 16,14 6 0-16,10 6 2 16,8-3 1-16,14 0 0 15,13-3 1-15,12-9 0 16,10-7 0-16,10-18 0 16,5-17 0-16,20-11-1 0,7-20 0 15,4-12-1-15,-11-10 0 16,-17-2-1-16,-11-1 0 15,-10-6-4-15,-15 4 1 16,-14 2-8-16,-13 3 0 16,-15 1-7-16,-18 6 0 15</inkml:trace>
  <inkml:trace contextRef="#ctx0" brushRef="#br0" timeOffset="-76700.223">17149 8062 12 0,'3'0'6'0,"1"3"3"16,-4-3 6-16,0 0-14 15,3 3 1-15,-3-3 2 16,0 0 1-16,0 0-5 16,0 0 1-16,4 0 4 15,-1 0 0-15,1 6-1 16,-4 1 0-16,3-1-1 0,1 3 1 16,-1 4-3-16,1 2 1 15,3 1-1-15,0 3 0 16,0 6 0-16,4 3 0 15,-1-3-1-15,4 7 1 16,0 2-1-16,4 10 0 16,0-6 0-16,-1 6 0 15,1 3 0-15,7-3 1 16,6 3-1-16,12 6 0 16,3 3 0-16,3-5 0 0,7 2 0 15,8 0 1-15,-1-6-1 16,-3 7 1-16,7 5-1 15,11 1 1-15,7-1-1 16,6 4 0-16,1 0 0 16,-4-4 0-16,11-2 0 15,7-1 0-15,7-12 0 16,-4 0 0 0,89 34 0-1,-22-9 1-15,1 0-1 16,-8-6 0-16,0-7 0 15,-10-8 1-15,0-1 0 16,14-7 1-16,-15-2-1 16,8 0 1-16,10-10-1 15,-10-6 0-15,7 6 0 16,7 3 0-16,-14-2-2 16,10-1 1-16,8-3 0 0,-11-6 1 15,14-1-1-15,0 1 1 16,-11-9 0-16,14 5 0 15,1-5 1-15,-15-4 0 16,15 0-2-16,-4-3 1 16,-11-6-1-16,4 0 0 15,0-3-1-15,-4-7 1 16,-6-2-1-16,-1-7 1 16,7-3-1-16,-17 3 1 31,85-32 0-31,-40 7 1 15,-24-9-1-15,-11-1 0 0,-20 4 0 16,-15-3 0-16,-21-1 0 16,-1 4 1-16,-13 3-1 15,-11 0 0-15,-6-1 0 16,-8 4 0-16,-7 7-4 16,-7-7 1-16,-4 0-11 15,-14 0 1-15</inkml:trace>
  <inkml:trace contextRef="#ctx0" brushRef="#br0" timeOffset="-76084.978">26307 9031 41 0,'10'19'20'0,"1"-16"-17"0,-8-3 26 15,4 3-29-15,4 0 1 0,0 3-1 16,-1 0 1-16,4 1 0 16,4-1 0-16,3 3 0 15,7-5 1-15,11-1-1 16,0-10 1-16,0 1-1 16,-4-3 0-16,-3 2-1 15,-8-2 1-15,-2 0-2 16,-1-1 1-16,0 4-1 15,-7 0 1-15,-3 3-1 16,-1 3 0-16,-6 3 0 16,-4 3 0-16,0 7 0 15,-4 5 0-15,4 7-1 16,0 7 1-16,4 2 1 16,-1 10 1-16,4 9-1 15,0-5 0-15,4-5 0 16,3-5 1-16,0-7-1 0,-3-5 0 15,-1-8 0-15,-3-2 0 16,0-7 0-16,-7-2 1 16,-3-10-2-16,-8-7 1 15,-3-6 0-15,0-9 0 16,-11-6-1-16,-17-3 0 16,-11-1-11-16,-14 1 0 15</inkml:trace>
  <inkml:trace contextRef="#ctx0" brushRef="#br0" timeOffset="-75125.306">20546 9696 47 0,'3'0'23'0,"4"6"-23"16,-3-3 35-16,-1 0-35 15,-3-3 0-15,7 0 0 16,4-6 0-16,3-7 0 16,4-6 0-16,-1-3-1 15,1-3 0-15,7-6 1 16,3 3 0-16,0 3 0 16,-3 0 1-16,0 9-1 15,-8 7 1-15,1 9-1 0,-4 6 1 16,-7 6-1-1,0 4 0-15,-3 3-1 0,-1-3 1 16,1-7-1-16,-1 3 1 16,4-5 0-16,0-4 0 15,4 3 0-15,0-3 0 16,-1 0 0-16,1-3 0 16,3 0 0-1,0 0 0-15,-4 0 0 0,1 0 0 16,3-3-1-16,0-3 1 15,4 0-1-15,0-4 0 16,3 1 1-16,-4 0 0 0,1 2 0 16,0 1 0-16,-4 3 0 15,-4 3 1-15,-3 3 0 16,0 3 1-16,-3 7-2 16,-4-1 1-16,0-5-1 15,0 2 1-15,0 0-1 16,0 1 1-16,4 2-1 15,-1-2 1-15,1-1-1 16,3-3 0-16,3 1-7 16,1-4 1-16,-1-3-8 15,4-3 1-15</inkml:trace>
  <inkml:trace contextRef="#ctx0" brushRef="#br0" timeOffset="-74913.751">21361 9705 39 0,'-4'25'19'0,"-3"-6"-22"0,7-16 29 15,4 0-27-15,-1-3 0 16,-3 0-11-16,11-9 0 15,-4-7 8-15,0-3 1 16</inkml:trace>
  <inkml:trace contextRef="#ctx0" brushRef="#br0" timeOffset="-74706.869">21371 9435 48 0,'11'7'24'0,"-1"-4"-29"0,-2-3 46 0,2 0-42 16,1 0 1-16,3 0-5 16,10 0 0-16,1 0-6 15,7-3 1-15,0 3-4 16,-1-4 1-16</inkml:trace>
  <inkml:trace contextRef="#ctx0" brushRef="#br0" timeOffset="-74299.277">21971 9166 33 0,'25'47'16'0,"-15"15"-15"0,-6-40 30 16,-4 10-31-16,0 12 1 15,0 9 1-15,0 3 1 16,3 7-3-16,1-7 1 15,-4-2 1-15,0-4 0 0,0-9-1 16,0-10 0-16,0-6-1 16,0-9 0-16,-4-10-1 15,-3-6 0-15,-3-9 0 16,-8-4 0-16,-3-3 0 16,-7 1 0-16,3-1-2 15,4 0 0-15,0 7-1 16,-1 0 1-16,-2 9 0 15,3 6 0-15,3 3 0 16,0 4 1-16,4 2 3 16,4 7 1-16,3 4 0 15,7 5 1-15,3-3 0 16,4-3 1-16,4-3-1 31,-1-6 0-31,4 0-2 0,11-7 1 0,7-3-5 16,3-6 1-16,4-9-9 15,7-7 0-15</inkml:trace>
  <inkml:trace contextRef="#ctx0" brushRef="#br0" timeOffset="-73831.882">22472 9250 45 0,'0'47'22'0,"-4"44"-21"0,1-63 36 0,-4 13-36 16,0 9 0-16,3 13 1 16,-3 0 1-16,7 0-3 15,0-1 0-15,0-8 1 16,0-7 0-16,0-13-1 15,0-9 1-15,0-9-2 16,0-7 0-16,-7-9 0 16,-3-9 0-16,-5-4 0 15,1-2 0-15,-3-4 1 16,-1 0 0-16,-3 0-1 16,-4 3 1-16,4 4 0 15,-4 9 0-15,4 6 0 16,0 13 0-16,3 2 0 15,8 11 0-15,3-7 1 16,7 3 0-16,10 3 0 16,11 0 0-16,8-6-1 15,-1-3 1-15,11-3-2 0,3-7 1 16,-3-3-7-16,0-6 1 16,3-3-8-16,-7-3 0 15</inkml:trace>
  <inkml:trace contextRef="#ctx0" brushRef="#br0" timeOffset="-73547.831">22871 9106 43 0,'7'6'21'0,"-4"29"-14"16,-3-23 33-16,-3 10-38 16,-1 13 0-16,-3 12 0 15,-4 6 0-15,-3 10-3 16,-7 12 0-16,4 13 3 16,6 12 0-16,4-15-3 15,0-10 1-15,3-9-5 16,1-19 0-16,3-16-10 15,0-12 0-15</inkml:trace>
  <inkml:trace contextRef="#ctx0" brushRef="#br0" timeOffset="-72991.661">22976 9711 42 0,'4'13'21'0,"-4"-4"-14"16,0-6 29-16,3 4-34 16,1-4 0-16,0 3 2 15,6 3 0-15,1-2-5 16,6-4 1-16,5 0 2 16,2-3 1-16,4-3-2 15,1-7 1-15,-1-5-1 16,0-7 0-16,-3 0-2 15,-4 6 1-15,-3-3-1 16,-11 0 1-16,-7 4-1 16,-7 2 1-16,-8 7-1 15,-2 6 0-15,-4 0 1 16,-4 9 0-16,-7 16-1 0,4 7 1 16,7 9 0-16,7 9 1 15,7-6 0-15,10 0 0 16,4-7 0-16,11-5 0 15,10-7-1-15,11-10 1 16,7-5-3-16,0-7 0 16,-8 0-12-16,-2-3 1 15,-5 0-3-15,-2 0 1 16</inkml:trace>
  <inkml:trace contextRef="#ctx0" brushRef="#br0" timeOffset="-65365.528">12979 1743 27 0,'3'6'13'0,"-3"-2"-9"15,0-4 14-15,0 6-17 16,0-6 1-16,4 3 2 15,3 3 1-15,-4-3-6 16,-3 10 1-16,4-10 3 16,-1 6 1-16,4 7-1 15,-3 3 1-15,0-3-2 16,3 2 1-16,-4 1-1 16,1-3 1-16,3-4 0 15,0 4 1-15,-4-6-1 0,4-10 0 16,4 0 0-16,7-16 0 15,6-6 0-15,1-22 0 16,10 0-2-16,4-37 1 16,14-23-6-16,10-12 1 15,1 6-13-15,35-15 1 16</inkml:trace>
  <inkml:trace contextRef="#ctx0" brushRef="#br0" timeOffset="-61416.842">4773 7836 26 0,'0'16'13'0,"4"-4"-5"0,-4-12 14 0,7 3-20 16,-7 4 0-16,0-1 0 15,0 0 1-15,3 0-3 16,1 1 0-16,6-1 3 15,-10-3 0-15,4 0-1 16,3-3 1-16,-4-3 0 16,4-3 0-16,4-7-2 15,-4-6 1-15,4-2-2 16,-1-8 1-16,-6-5-2 16,3-4 1-16,3-3-2 15,-6 4 1-15,10-1-1 16,-3 7 1-16,-1-1-1 15,1 1 0-15,-1 9 1 16,1 3 1-16,-7 4-1 0,-1 5 1 16,1 4 0-16,3 3 0 15,-7 6 0-15,0 6 0 16,0 4-1-16,0 3 1 16,0 2 0-16,3 1 0 15,-3 6 0-15,7 4 1 16,-7-4 0-16,11 3 1 15,-8-3-1-15,8 3 1 16,0 0 0-16,3 4 1 16,-4-4-2-16,1-3 1 15,-1-3 0-15,-6-6 0 0,3-4-1 16,0-2 1 0,4-7-2-16,-8-6 1 0,4-7-1 15,-7-5 1-15,0-1-1 16,0 0 0-16,0 7 0 15,0-1 0-15,-10-2-1 16,-1-1 0-16,-7 4 0 16,-3 3 1-16,-7-1-1 15,-4 7 1-15,-7 0 0 16,1 3 0-16,-5 1 0 16,15-1 0-16,-4 3-1 15,4 0 1-15,-4 4-1 16,8-1 1-16,2 0-2 15,5-2 1-15,3-1 0 16,3-3 0-16,11-3 0 16,0-6 0-16,11 0 1 15,3-1 1-15,3 1-1 0,12-3 1 16,10-4 0-16,10 1 0 16,0-10 0-16,11 3 1 15,-10 0-2-15,-4 0 1 16,-8 4 0-16,-2-1 0 15,-12 3 0-15,1 1 0 16,-11-1-1-16,4 7 0 16,-15 6 1-1,-6 12 0-15,-8 7-2 0,-10 6 1 16,-7 4-1-16,-15 2 1 0,-2 7-1 16,-8-1 1-16,3-2-4 15,1 5 1-15,3 1-8 16,7 0 0-16,4-3-2 15,7-7 0-15</inkml:trace>
  <inkml:trace contextRef="#ctx0" brushRef="#br0" timeOffset="-60845.006">5112 7955 30 0,'60'-9'15'0,"3"-41"-16"0,-45 31 25 15,10-6-21-15,4 0 0 16,-4-10 3-16,0-3 0 16,-7-2-6-16,1-1 1 15,-5-3 4-15,-13 0 1 16,-8 3-1-16,-13 4 0 0,-15 5-1 16,11 7 0-16,-18 3-3 15,-21 7 1-15,0 5-1 16,-18 4 1-16,-10 12-3 15,14 10 1-15,-4 9-1 16,1 0 0-16,13 6-2 16,1 10 1-16,10 9-1 15,11 7 1-15,13 6 1 16,8 15 0-16,21-3 1 16,11-3 0-16,21-3 1 15,6-9 1-15,15-22 2 16,25-20 0-16,17-24-1 15,7-19 0-15,11-10-1 16,7-27 1-16,-10 2-2 16,-26-6 1-16,-13-3-4 15,-22-3 0-15,-28 6-6 16,-17 7 0-16,-29 9-9 16,-14 9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01:10:19.38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3T01:10:19.939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23499 4064 31 0,'-4'31'15'0,"-3"22"-9"15,7-31 15-15,-4 6-20 16,1 10 0-16,-1 6 1 15,-3 9 1-15,4 1-4 16,-1 21 1-16,-3-3 1 16,4 16 1-16,-1 3 0 15,4 12 1-15,-10 16 0 16,10 19 0-16,0 7 0 0,-4 18 0 16,4 3 0-1,4 9 1-15,-4 17-2 0,3 12 0 16,-3 6-1-16,0 3 1 15,0 16-1-15,7 12 0 16,-3-9-1-16,3 16 0 16,-4 3 0-16,1-3 1 15,-1 9-1-15,-6-3 1 16,3 6-1-16,-7-3 1 16,3 0-1-16,-3-9 1 15,-3 9-1-15,-1-15 1 0,-3 2-2 16,-4 4 1-16,-6-13 0 15,-1-6 0-15,-3 0 0 16,-1-6 0-16,1 2 0 16,0-8 0-16,3-1 0 15,1-3 1-15,-5 4-1 16,8-1 0-16,-7 0 0 16,7 4 0-16,0-4 0 15,7-59 0-15,-4 66 0 16,-3-16 1-1,3-3-1-15,4-1 1 0,3-8-1 16,4-51 1-16,0 54-1 16,4-17 0-16,6-14-1 15,1-20 0-15,6-6-3 16,1-15 1-16,7-23-5 16,-4-9 0-16,3-22-7 0,1-15 0 15</inkml:trace>
  <inkml:trace contextRef="#ctx1" brushRef="#br0">20320 2044 0</inkml:trace>
  <inkml:trace contextRef="#ctx0" brushRef="#br0" timeOffset="1318.7">24656 3813 44 0,'0'15'22'0,"0"4"-11"16,0-16 23-16,3 4-30 16,4-7 0-16,4 0 1 15,3 0 1-15,7 0-8 16,7 0 1-16,8 0 5 15,6 3 0-15,0 3-2 16,-3 0 0-16,-4 4-2 16,-3 2 1-16,-11 4-2 15,-10 3 0-15,-8 0-2 16,-6-1 1-16,-8-2-1 16,-3 3 1-16,-3 0 0 15,-8 3 1-15,7-4-1 16,1 1 1-16,2-6 0 0,5 3 0 15,3-7 0-15,3 0 1 16,4 7 0-16,4-7 0 16,6 4 0-16,4-4 1 15,4 4 0-15,0-4 0 16,-1 1-1-16,5-1 1 16,-8 1-2-16,-4 5 1 15,-10 4-1-15,-10 9 1 16,-11 0-1-16,-15 1 1 15,-3 2-3-15,-3-3 1 16,-4 0-6-16,-3-2 1 16,7-8-8-16,3-2 1 15</inkml:trace>
  <inkml:trace contextRef="#ctx0" brushRef="#br0" timeOffset="2055.19">25823 4293 48 0,'11'34'24'0,"-8"29"-24"15,-3-57 41-15,4 7-40 16,-4 5 0-16,4-5 1 16,-1 3 0-16,1-1-2 15,-1-5 0-15,4-1 2 16,0-9 1-16,4-6-2 16,-1 3 0-16,1-7 0 15,0 4 0-15,-1-3-2 16,1 5 1-16,-1 1-1 0,4 0 0 15,-7 3 0 1,1 0 0-16,-1 3 0 16,3 4 1-16,1 5-1 0,-1 1 1 15,1-4-1-15,-1-3 1 16,5 1 0-16,-1-4 1 16,-4-3-1-16,4-3 0 15,-3-7 0-15,0-2 1 16,-1-1-2-16,1-3 0 15,-4-6-5-15,-4 10 0 16,1-13-9-16,-8 6 0 16</inkml:trace>
  <inkml:trace contextRef="#ctx0" brushRef="#br0" timeOffset="2550.966">26335 4365 44 0,'10'3'22'0,"-2"-13"-21"15,-8 10 32-15,0-6-33 16,-4 0 0-16,0 0 0 15,-6 2 1-15,-4 1-1 16,0 6 1-16,-4 1-1 0,0 8 1 16,4 4 0-16,0-4 0 15,7 7-1-15,0 0 1 16,0 0-1-16,3-4 0 16,1 4-1-16,-1-6 1 15,8-7-1-15,3-3 1 16,4-6-1-16,3-3 0 15,-4-4 0-15,4-2 0 16,-3-1-1-16,3 1 1 16,-3-7-1-16,-1 0 0 15,1 3 1-15,-1 7 0 0,1 3 0 16,0 6 1-16,-1 6 0 16,-3-3 1-16,0 7-1 15,0 2 0-15,0 7-2 16,0 0 1-16,4 0-8 15,0 6 0-15,3-13-3 16,7-2 1-16</inkml:trace>
  <inkml:trace contextRef="#ctx0" brushRef="#br0" timeOffset="2807.323">26853 4258 41 0,'-17'28'20'0,"-26"32"-24"0,36-41 40 16,-3-1-35-16,-4 17 0 15,-7 3 0-15,-8 15 1 16,1 3-3-16,3 1 1 15,1-10-3-15,6-3 1 16,4-16-10-16,3-16 0 16</inkml:trace>
  <inkml:trace contextRef="#ctx0" brushRef="#br0" timeOffset="2988.278">26603 4258 41 0,'21'53'20'0,"4"19"-22"16,-18-56 29-16,0 12-28 15,4-3 1-15,-4 4-6 16,0-4 1-16,0-10-3 16,-4-2 1-16</inkml:trace>
  <inkml:trace contextRef="#ctx0" brushRef="#br0" timeOffset="3316.353">27224 4158 47 0,'10'37'23'0,"-24"-21"-28"0,7-13 40 15,-7 0-35-15,-3 4 0 16,-1-1 0-16,-3 0 0 16,0 7 0-16,3-4 1 15,0-3-1-15,4 7 1 16,4-1 0-16,3 1 0 0,3 6 1 16,8 3 0-16,6-10 0 15,4 7 0-15,0 3-1 16,-3 3 1-16,-8 0-2 15,-6 10 1-15,-4-13-4 16,-11-4 0-16,-3-2-12 16,-7-6 0-16</inkml:trace>
  <inkml:trace contextRef="#ctx0" brushRef="#br0" timeOffset="3736.588">28547 3534 39 0,'-25'3'19'0,"-10"28"-14"0,24-18 24 0,-3 6-28 15,-4 9 1-15,8 22 2 16,-1 3 0-16,-3 16-5 16,0 22 1-16,4 6 2 15,6-3 0-15,0-3-5 16,1-12 0-16,-1-17-10 16,1-11 0-16</inkml:trace>
  <inkml:trace contextRef="#ctx0" brushRef="#br0" timeOffset="4171.504">28282 4402 30 0,'57'38'15'0,"-1"-32"0"0,-35-6 14 16,18-3-24-16,10 0 0 15,1 0 2-15,-1-7 0 16,-6-5-9-16,-8-1 0 16,-3-3 5-16,-11 0 1 0,-7 1-3 15,-7 2 1-15,-7-3-2 16,-11 0 0-16,-6 7 0 15,-4 2 0-15,-15 4-1 16,-3 9 0-16,1 7-2 16,-1 8 0-16,7 14-1 15,7-7 0-15,4 6-1 16,11 4 0-16,6-4 1 16,11-3 0-16,11-9 2 15,7-10 0-15,3-12 1 16,3-9 1-16,-2-7-2 15,-1-9 0-15,-7-4-8 16,-3 1 1-16</inkml:trace>
  <inkml:trace contextRef="#ctx0" brushRef="#br0" timeOffset="4952.989">30046 4440 53 0,'0'-3'26'0,"-28"6"-33"0,14-3 48 0,-11 3-41 16,-10 0 0-16,-4 3 1 16,0 7 0-16,-3 3-1 15,-4-4 0-15,4 7 0 16,-1-3 0-16,8-1-1 16,7 4 1-16,7 3-2 15,7 0 1-15,10 0-1 16,11 3 1-16,11 0 0 15,10 3 1-15,0 4 0 16,0 5 0-16,-6-11 0 16,-8 11 1-16,-7-9-1 15,-7-3 0-15,-7-6-1 16,-7 3 1-16,-8 0-1 0,-2-12 0 16,-5-1 0-1,5-3 1-15,-1-3 0 16,7-3 0-16,4-6 0 0,7-3 0 15,7-4 0-15,11-6 1 16,3-3 0-16,14 0 0 16,4-3 0-16,7 0 1 15,3-6 0-15,7-4 0 16,1-5 0-16,-1 5 0 16,-10-2 0-16,0-1 0 15,3 3-1-15,-7 1 1 16,-3 12-2-16,-4-3 1 0,-6 6-2 15,-1 3 1 1,-11 4-1-16,-3 2 0 0,-10 10-1 16,-4 10 1-16,-7-1-1 15,0 10 0-15,-1 0 1 16,5 0 0-16,-1 6 0 16,1 0 1-16,3 3-1 15,3 0 1-15,1-3 0 16,3 0 0-16,10-6-2 15,4-6 0 1,4-7-3-16,10-3 1 0,-3-6-10 16,3-13 1-16,0 1-1 15,1-7 1-15</inkml:trace>
  <inkml:trace contextRef="#ctx0" brushRef="#br0" timeOffset="5644.857">30618 3411 46 0,'3'10'23'0,"-13"24"-29"0,10-24 47 16,-4 15-40-16,-7 9 0 0,1 23-1 16,-4 15 1-16,-7 19-1 15,-4 22 0-15,4 18 1 16,0-15 0-16,-4-6-3 16,7-22 0-16,1-25-6 15,6-16 1-15,4-13-7 16,3-15 1-16</inkml:trace>
  <inkml:trace contextRef="#ctx0" brushRef="#br0" timeOffset="5844.375">30163 4164 53 0,'35'41'26'0,"25"-16"-26"15,-39-22 49-15,11 0-49 0,10-3 0 16,7-3-1-16,8-3 0 16,17-1-7-16,0 1 1 15,-3 0-9-15,-8 6 0 16</inkml:trace>
  <inkml:trace contextRef="#ctx0" brushRef="#br0" timeOffset="6422.424">31704 4474 48 0,'-3'0'24'0,"-15"7"-26"16,11-7 37-16,-7 9-34 15,-4-3 0-15,-3 10 0 0,0 6 1 16,3-13-2-16,1 7 0 16,2 0 1-16,1-1 1 15,4 7-1-15,3-3 0 16,3 3-1-16,8-3 1 16,6-3-1-16,4-10 0 15,8-3 0-15,-1-9 0 16,0-4 0-16,-3-2 0 0,-1-7-1 15,-3 6 0-15,-3 1 0 16,-1-1 1-16,-2 7-1 16,-1-3 1-16,-4 9 0 15,1 0 0-15,3 0 1 16,0 9 0-16,3 4 1 16,4 5 0-16,1 4-1 15,2 0 1-15,8 0-3 16,3 0 1-16,0-3-10 15,-3 0 0 1,0-13-6-16,-1-6 1 0</inkml:trace>
  <inkml:trace contextRef="#ctx0" brushRef="#br0" timeOffset="8060.821">24225 5622 37 0,'7'28'18'0,"-7"26"-11"0,0-39 18 16,0 10-25-16,0 4 1 0,0-7 0 16,0 3 0-16,0-13-1 15,0 1 1-15,0-4 2 16,0-6 0-16,0-3 0 16,4-12 0-16,3-10-1 15,3 0 1-15,5 0-2 16,2-6 1-16,4-4-2 15,1 1 0-15,-1 3-1 16,3 0 1-16,-2 12-1 16,-5 0 1-16,-3 4-1 31,0 2 1-31,1 7 0 0,-8 9 0 0,0 7 0 16,0 6 0-16,-4 0 0 15,1 6 0-15,-4 0 0 16,0 6 0-16,0 0-3 15,0 1 1-15,3-7-6 16,1-6 0-16,3-13-5 0,-7-3 0 16</inkml:trace>
  <inkml:trace contextRef="#ctx0" brushRef="#br0" timeOffset="8481.112">24652 5722 45 0,'7'26'22'0,"14"-23"-18"0,-14-3 39 16,4 0-41-16,3 0 1 0,4 0 1 16,3-7 1-16,7 1-6 15,0 0 1-15,-3 0 2 16,0-7 1-16,-4-3-2 15,-3-6 0-15,-8-3-2 16,-3 0 1-16,0 6-2 16,-7 1 0-16,0 5-1 15,-3 4 0-15,-4 2 0 16,0 7 1-16,-4 7 0 16,0 5 0-16,1 7 1 15,-1 3 1-15,1-3 0 16,3 12 1-16,7 4 0 15,0-10 1-15,7 12-1 16,3-8 0-16,4-4 0 16,4-10 0-16,0-2-2 15,3-7 0-15,4 0-6 0,-4-9 0 16,0-3-8-16,-4-10 0 16</inkml:trace>
  <inkml:trace contextRef="#ctx0" brushRef="#br0" timeOffset="8856.612">25160 5741 52 0,'7'25'26'16,"4"13"-30"-16,-8-29 43 0,1 1-39 15,-1 2 1-15,4 1 2 16,0-7 0-16,4 4-3 15,0-10 0-15,3 0 2 16,-4 0 0-16,1-7-1 16,-1 1 1-16,1 3-2 15,0 0 0-15,-1 3-1 16,1 3 0-16,-1 3 0 16,1 0 1-16,0 4-1 15,3-4 0-15,0 0 1 16,3-6 1-16,1 0 0 15,3-9 0-15,0 0 0 16,4-7 1-16,-7 0-1 16,-1-6 0-16,-3 3-3 0,1 1 0 15,-8-4-7-15,-4 0 0 16,-3-3-8-16,-7 6 1 16</inkml:trace>
  <inkml:trace contextRef="#ctx0" brushRef="#br0" timeOffset="11933.325">26811 6014 42 0,'4'16'21'0,"-1"-19"-16"16,-3 3 32-16,0 0-35 16,0-10 1-16,4-2 1 15,-4-10 1-15,0-13-6 16,0-6 1-16,0-6 4 15,0-9 0-15,0 0-2 16,-4-7 1-16,1-6-1 16,3 3 0-16,7 0-1 15,0 0 0-15,3 7-1 16,12 5 0-16,-1 10 0 16,0 10 0-16,4 9-1 15,6 12 1-15,1 4-2 0,0 15 1 16,0 13-3-1,-8 3 0-15,1 3-7 0,-7 6 0 16,-8 1-5-16,-6-1 0 16</inkml:trace>
  <inkml:trace contextRef="#ctx0" brushRef="#br0" timeOffset="12191.557">26734 5669 48 0,'0'16'24'16,"7"3"-20"-16,-4-19 42 0,-3 0-43 15,0 3 0-15,7-3 2 16,4 0 1-16,3 0-7 16,3 0 0-16,8 0 4 15,3 3 0-15,1-3-4 16,6-3 1-16,0 3-7 15,4 0 1-15,-7 3-8 16,-4 0 1-16,-7-3-6 16,-3 0 1-16</inkml:trace>
  <inkml:trace contextRef="#ctx0" brushRef="#br0" timeOffset="12459.667">27100 5882 39 0,'-7'25'19'0,"-3"7"-20"0,10-23 33 16,0 7-31-16,0 0 1 16,3 2 3-16,1-2 0 15,3 0-5-15,3-4 0 16,8-2 3-16,0-7 1 15,-1-9-2-15,5-7 1 16,-5-3-5-16,1-2 0 0,-4-1-8 16,-3 0 1-16,-1-6-6 15,-6 3 1-15</inkml:trace>
  <inkml:trace contextRef="#ctx0" brushRef="#br0" timeOffset="12848.859">27369 5958 41 0,'7'72'20'0,"14"-19"-23"15,-18-53 35-15,1 3-31 16,3 0 0-16,0 0 3 15,0-3 0-15,4 0-5 16,-1-3 1-16,4-9 0 0,-3-7 1 16,-1-3-1-16,5-3 0 15,-5 0-2-15,4 3 1 16,0 0-1-16,0 6 1 16,1 4 0-16,-1 2 0 15,-4 7 0-15,1 9 1 16,-1 1-1-16,1 5 1 15,0 4 0-15,-4 12 0 0,0 0 0 16,0-12 0-16,0 0-1 16,0-1 1-16,0 1-4 15,0-3 0-15,4-4-7 16,3-3 0-16</inkml:trace>
  <inkml:trace contextRef="#ctx0" brushRef="#br0" timeOffset="13390.664">27975 5920 35 0,'21'0'17'0,"-6"3"-14"15,-15-3 26-15,3 3-29 16,-3 0 1-16,-3 4 0 16,-4-1 0-16,-4 6-2 15,-3 4 1-15,0-6 0 16,-11 8 1-16,7-2-1 15,4 0 1-15,4 6-1 0,-1 0 1 16,4 3-1 0,4 0 0-16,3-3 0 0,7-3 0 15,7-1 0-15,3-5 0 16,4-7 0-16,8-6 0 16,-5-6 0-16,5-7 0 15,2-5 0-15,5-1 0 16,-1-13-1-16,4-11 0 15,0-11 0-15,3-15 0 16,-7 3-1-16,0-9 1 0,-3-10-1 16,-7 1 1-16,-7 2 1 15,-4-2 0-15,-7 15 0 16,-4 6 0-16,-3 16 0 16,-3 6 1-16,-1 16 0 15,1 9 1-15,-8 16-1 16,-3 13 1-16,-4 12-1 15,-3 22 1-15,3 6 1 16,4 26 1-16,0 8-1 16,4 1 1-16,6 6-2 15,8-6 1-15,-1-19-3 16,4-9 0-16,4-13-6 16,3-19 1-16,-3-6-4 15,-4-13 0-15,-7-9-5 16,0-15 0-16</inkml:trace>
  <inkml:trace contextRef="#ctx0" brushRef="#br0" timeOffset="13618.548">28138 5835 41 0,'7'38'20'0,"3"-16"-17"0,-3-22 38 16,0 3-39-16,4-6 1 15,7 3 1-15,3 0 0 16,7-6-6-16,0 3 1 0,-3-1 3 16,0-2 0-16,-1 12-6 15,4-6 1 1,-3 0-10-16,3 0 0 0,4 0-2 16,0-6 0-16</inkml:trace>
  <inkml:trace contextRef="#ctx0" brushRef="#br0" timeOffset="13768.864">28617 5942 39 0,'0'25'19'0,"0"16"-21"15,0-32 36-15,0 7-34 16,0-4 0-16,0-2 0 16,0-4 0-16,4 0-3 15,-1-2 1-15,-3-4-9 16,4-16 0-16</inkml:trace>
  <inkml:trace contextRef="#ctx0" brushRef="#br0" timeOffset="14186.127">28649 5807 38 0,'14'44'19'0,"4"-19"-22"0,-15-19 28 16,4 1-26-16,0-1 1 15,4 0-2-15,0-3 1 16,3 4-1-16,0-4 0 16,0 0-4-16,4 0 1 0,-1-6-2 15,4 0 0 17,4 0 5-32,-4-1 0 0,4-2 4 0,-4 3 0 0,0 3 4 15,0-6 0-15,1 3 2 16,-8 0 1-16,0-1-5 15,-4 4 1-15,-10 0-3 16,0 0 0-16,-7 4-1 16,-3-4 0-16,-1 6-1 15,4 6 1-15,-3-5 0 16,-5 15 0-16,8 6 0 16,0 0 0-16,4-6-1 15,3 3 1-15,3-3-1 16,1-6 0-16,6-4-3 15,8-6 1-15,0-2-5 16,3-11 1-16,0-2-6 16,4-13 0-16</inkml:trace>
  <inkml:trace contextRef="#ctx0" brushRef="#br0" timeOffset="14502.199">29192 5920 34 0,'7'25'17'0,"-3"10"-11"0,-4-29 27 15,3 10-32-15,-3-1 1 16,0 1 0-16,0-4 1 16,4 1-4-16,-4-7 1 15,4-3 2-15,3-3 0 0,0-3-1 16,3-3 0-16,1-10-1 16,3-3 1-16,0-2-1 15,0 5 0-15,0 3 0 16,0 1 1-16,4-1-1 15,0 13 1-15,-1 10-1 16,1-1 0-16,-4 4 0 16,0-1 1-16,-3 4-1 15,-1-1 0-15,1-2-1 16,3-4 0-16,-7 1-4 16,0-7 1-16,0-6-9 15,4 0 0-15</inkml:trace>
  <inkml:trace contextRef="#ctx0" brushRef="#br0" timeOffset="14816.146">29806 5820 33 0,'-7'31'16'0,"-10"-9"-14"0,13-13 21 16,-3-5-21-16,0 2 1 15,-4 0 0-15,1 3 1 16,-1 1-5-16,4-1 1 16,4 1 3-16,3 2 1 15,3 1-1-15,4-1 0 16,4 7 0-16,6 0 1 0,5 0-1 16,-1-10 0-16,-4 1-1 15,1-1 0-15,-7 4-2 16,-8 2 1-16,-10 4-4 15,-11 3 1-15,-6-3-6 16,-12-7 0-16,-2-9-6 16,-8-3 0-16</inkml:trace>
  <inkml:trace contextRef="#ctx0" brushRef="#br0" timeOffset="15027.099">29517 5588 59 0,'11'44'29'0,"-4"31"-40"0,-4-56 54 16,1 6-43-16,-1-7 0 16,4 1-3-16,0-3 0 15,4-7-10-15,-4-18 1 16,0 0-3-16,0-7 0 15</inkml:trace>
  <inkml:trace contextRef="#ctx0" brushRef="#br0" timeOffset="15702.439">31080 6403 48 0,'-14'44'24'0,"14"19"-29"16,0-45 47-16,0 11-41 0,0-4 0 15,0 0 0-15,3-6 0 16,-3-7-2-16,4-9 0 0,3-6 1 16,0-16 0-16,0-12-1 15,-4-7 0-15,4-12-1 16,0 0 1-16,1-10-2 15,-1 1 0-15,-4-10-3 16,1 0 0-16,-1 9-1 16,4 13 1-16,4 10 1 15,3 8 1-15,4 17 3 16,6 12 1-16,8 9 4 16,-4 7 0-16,0-4 2 15,-6 10 1 1,-15 19-3-1,-18-6 1-15,-10-4-5 16,-11 0 0-16,0 1-11 16,1-4 0-16,-5-6-2 15,1-6 1-15</inkml:trace>
  <inkml:trace contextRef="#ctx0" brushRef="#br0" timeOffset="16046.48">31637 6133 39 0,'14'13'19'0,"-10"2"-24"0,-4-11 38 16,-4 2-33-16,-3 0 1 15,-3 0 0-15,-1 4 1 0,-3 2-2 16,-4 1 0-16,1-1 1 15,-1 1 1-15,0 12-1 16,4 0 0-16,0 0 0 16,4 3 0-16,6-12 0 15,4 0 1-15,7-7-1 16,4-2 0-16,3-4-1 16,3-13 1-16,1-2-1 15,0-7 0-15,-4 3-5 16,0-3 1-16,0-3-9 15,0 0 1-15,-7-3-1 16,-7 3 1-16</inkml:trace>
  <inkml:trace contextRef="#ctx0" brushRef="#br0" timeOffset="16437.535">31704 6262 46 0,'0'25'23'0,"11"9"-34"0,-11-24 49 16,3 5-38-16,1-8 1 15,-1 2 2-15,1-3 0 16,-1 1-3-16,4-7 0 0,0-3 1 16,1-7 1-1,2 1-1-15,1-7 0 0,-1 7-1 16,1-4 0-16,-1 10 0 15,5 0 1-15,-1 6-1 16,3 3 0-16,-3 7 0 16,1 2 1-16,-1-5-1 15,0-1 0-15,0-2 0 16,0-4 0-16,-3-6-1 16,3-4 1-16,0-2-1 15,-4-1 1-15,-3-5-1 16,4 2 1-16,-4 4-3 15,0-1 0-15,-3-2-4 16,-1-1 1-16,-3 1-7 16,4-4 0-16</inkml:trace>
  <inkml:trace contextRef="#ctx0" brushRef="#br0" timeOffset="16798.327">32064 6303 42 0,'18'18'21'0,"6"-21"-18"0,-13 0 36 16,3 0-38-16,4-6 1 16,3 2 0-16,-4 1 1 15,-2-3-4-15,-5-4 0 16,1-3 2-16,-4 1 1 0,0-1-2 15,0 3 0-15,-4 4-2 16,-3 3 1-16,-3 6-1 16,-4 6 0-16,-4 3-1 15,1 4 1-15,-1 9 0 16,1 9 1-16,2 1 0 16,5-1 0-16,3 0 1 15,7-2 0-15,0-11-2 16,4 1 1-1,-1-6-8 1,4-7 1-16,7-6-5 0,1-9 1 0</inkml:trace>
  <inkml:trace contextRef="#ctx0" brushRef="#br0" timeOffset="17067.911">32498 6425 38 0,'-4'0'19'0,"8"-38"-16"0,-4 19 34 16,0-3-34-16,0 1 0 15,3-5 3-15,4-2 0 16,4-6-6-16,7 5 0 16,6 4 6-16,12 0 1 15,6 13-2-15,4-7 1 16,17 0-3-16,4 3 1 0,-3 4-5 15,-4 3 1 1,-7 5-10-16,-18 1 1 16,-14-3-10-16,-10 12 1 0</inkml:trace>
  <inkml:trace contextRef="#ctx0" brushRef="#br0" timeOffset="18374.949">24504 6707 37 0,'-4'9'18'0,"-13"-9"-9"0,10 0 21 0,-4 4-26 16,-3 2 1-16,-4 6 1 16,1 4 0-16,-4-3-8 15,-1-4 0-15,1 4 5 16,0 2 0-16,3 1-2 15,1 0 1-15,3 2-2 16,3-2 0-16,4-6 0 16,4-1 1-16,6 0-1 15,8 4 0-15,6-1 0 16,8 1 1-16,3 6-1 16,0 0 1-16,-3 3-1 15,-7 0 0-15,-8 3-1 16,-10 3 1-16,-10 0-1 15,-11 0 0-15,-8 7 0 16,1-7 0-16,0-3 0 0,3-3 1 16,1-3 0-16,6-7 0 15,4-2 0-15,7-1 1 16,7-3-1-16,7-6 1 16,10-3 0-16,12-3 1 15,6-3-1-15,7-4 1 16,-3 4-1-16,7-7 1 15,10-6 0-15,-3-6 0 0,0-3-1 16,-3-7 1-16,-8 7-2 16,-3-1 1-16,-8 1-1 15,-6-1 1-15,-7 7-1 16,-4 0 0-16,-7 3-1 16,-7 4 0-16,-7 5-1 15,-7 10 1-15,-7 9 0 16,-1 7 0-16,-2 9 0 15,3 3 0-15,7 9 1 16,3 7 0-16,7 0 1 16,11-1 0-16,4 4 0 15,3-3 0-15,7-10-2 16,4-5 1-16,3-8-7 16,0-8 1-16,4-10-11 15,0-16 1-15</inkml:trace>
  <inkml:trace contextRef="#ctx0" brushRef="#br0" timeOffset="18689.811">25075 7146 36 0,'4'22'18'0,"-4"-19"-12"0,0-9 21 16,0 0-22-16,0-7 0 15,-4-3 4-15,4-2 1 16,0-1-11-16,0 0 0 0,0 3 9 16,4 1 0-16,0 2-2 15,-1 1 1-15,11-1-3 16,4 4 1-16,3 2-3 16,0 4 1-16,4 3-4 15,7 3 0-15,-4 4-5 16,0-4 1-16,-3 0-6 15,-1 0 0-15,1-3-9 16,-4-3 0 0</inkml:trace>
  <inkml:trace contextRef="#ctx0" brushRef="#br0" timeOffset="18840.11">25460 7083 43 0,'4'29'21'0,"-8"8"-23"0,4-30 30 16,0 2-28-16,0-6 1 16,0 0-7-16,0 0 1 15,0-3-4-15,4-15 1 16</inkml:trace>
  <inkml:trace contextRef="#ctx0" brushRef="#br0" timeOffset="19020.018">25382 6854 39 0,'14'10'19'0,"11"15"-18"0,-18-25 28 0,4 0-32 16,6-3 1-16,1 3-10 15,0-6 1-15,3-4 7 16,-7 4 1-16</inkml:trace>
  <inkml:trace contextRef="#ctx0" brushRef="#br0" timeOffset="19350.91">25626 7193 44 0,'10'25'22'0,"1"-25"-21"15,0-3 40-15,3-6-41 16,7-4 1-16,0-3 0 0,4-5 0 16,-1-5-2-16,-2 1 1 15,-8 7 0-15,-4-4 1 16,-6 3-2-16,-8 3 1 16,-6 4-1-16,-4 5 1 15,-8 7-1-15,5 10 1 16,-1 5-2-16,0 17 0 15,8-1 1-15,3 4 0 16,-4 8 0-16,4-2 1 16,4-6-2-16,6-7 0 15,11-3-5-15,11-6 1 16,3-10-7-16,11-6 1 0</inkml:trace>
  <inkml:trace contextRef="#ctx0" brushRef="#br0" timeOffset="19621.757">26218 6983 34 0,'0'-6'17'0,"-14"18"-18"15,11-5 26-15,-4 2-25 16,-4 0 1-16,-3 4 1 16,0 3 0-16,0-1-1 15,0 1 1-15,3 3 3 16,4 0 1-16,4-1 1 15,10 1 1-15,3 0 0 16,4 3 0-16,0 0-1 16,4 0 0-16,-4 0-5 0,0 0 1 15,-10-3-4-15,-4-1 1 16,-11-2-7-16,-13-3 0 16,-19 2-12-16,-3-8 1 15</inkml:trace>
  <inkml:trace contextRef="#ctx0" brushRef="#br0" timeOffset="20280.714">27725 7657 45 0,'7'32'22'0,"3"-26"-15"0,-6-6 29 0,0 3-34 16,-1 0 0-16,-3-3 1 15,4-12 0-15,-1-10-4 16,1-7 0-16,-1-8 3 15,1-7 0-15,-4-13-1 16,-4-8 0-16,-3-14 0 16,-3 4 0-16,2 0-2 15,5-4 0-15,3 17-1 16,3 11 1-16,5 7-1 16,6 7 0-16,3 12-2 15,1 6 0-15,3 6-5 16,4 13 1-16,-4 10-6 15,-3 6 0-15</inkml:trace>
  <inkml:trace contextRef="#ctx0" brushRef="#br0" timeOffset="20477.944">27453 7362 61 0,'35'22'30'0,"11"-6"-36"0,-25-16 59 16,11 3-53-16,7-3 0 16,3 3 0-16,-3-6 0 15,4 3-5-15,-1 3 0 0,-3 4-12 16,-1-10 0-16</inkml:trace>
  <inkml:trace contextRef="#ctx0" brushRef="#br0" timeOffset="20823.908">28053 7692 40 0,'-4'37'20'0,"1"-12"-13"16,3-25 20-16,0-6-26 15,0-6 0-15,0-4 2 16,0-6 1-16,-4-3-4 16,4 0 0-16,4 0 2 15,-1-7 1-15,1 7-2 16,-1 0 1-16,4 3 0 0,1 3 1 16,2 7-1-16,8 2 0 15,-1 7 0-15,8 0 0 16,3 3-2-16,1 0 1 15,-1 3-5-15,-4 0 0 16,-2 1-9-16,-5-4 0 16,-10-4-3-16,-7 4 0 15</inkml:trace>
  <inkml:trace contextRef="#ctx0" brushRef="#br0" timeOffset="21304.775">28536 7604 49 0,'4'3'24'0,"-8"-6"-32"0,1 3 46 16,-8 0-38-16,-3 0 0 15,-4 0 1-15,1 3 0 16,-4 3-1-16,6 10 0 16,-2 6 1-16,3 0 0 15,0 0 0-15,3 3 0 16,7 3 0-16,4-6 0 16,8-3-1-16,-1-13 1 0,3-3-2 15,4-9 0-15,0-3-3 16,0-7 1-16,-3-3-7 15,3-6 1-15,-3-3-5 16,-1 0 0-16</inkml:trace>
  <inkml:trace contextRef="#ctx0" brushRef="#br0" timeOffset="22201.858">28762 7754 34 0,'4'29'17'0,"-15"15"-8"15,11-35 28-15,0-3-33 16,0-3 1-16,0 1 2 15,0-4 0-15,3-7-9 16,5-5 0-16,2-1 6 16,4-6 0-16,0-9-2 15,4 3 0-15,0-6-1 16,-1 9 0-16,1 3-1 16,0 6 1-16,-4 7-1 15,-4 9 0-15,4 7-1 16,-3 12 0-16,-4 0 0 0,0 3 0 15,0 3-1-15,-7-6 1 16,0-3-1-16,4-4 1 16,-4-2-1-16,3-7 1 15,1-3-1-15,3-6 0 16,0 0 0-16,3-6 0 16,1-1 0-16,3 1 1 0,0-1-1 15,0-5 0 1,4-4 0-16,-4-3 1 0,4-6-1 15,-1 6 0-15,1-3 0 16,-4 3 0-16,4 3 1 16,3 0 0-16,0 7 1 15,4-1 1-15,3 4 0 16,-3 9 0 15,-1 3 1-31,-3 6 1 0,1 7-1 0,-1 12 1 0,-4 0-1 16,-2 4 1-16,-1 2-1 15,0 4 0-15,-4-7-2 16,1-3 0-16,0-6-7 16,-4-6 1-16,0-13-8 15,0-6 1-15</inkml:trace>
  <inkml:trace contextRef="#ctx0" brushRef="#br0" timeOffset="22863.009">31073 7231 55 0,'7'0'27'0,"-7"0"-32"16,0 0 47-16,-4 0-41 16,-3 0 0-16,-7 3 1 15,-7 3 0-15,-7 4-3 16,-8 5 1-16,-2 7 1 16,-5 0 1-16,-3 16-1 0,4 9 1 15,3 16-1 1,4 6 1-16,10 9 0 15,11-9 0-15,7 3 0 0,11-12 1 16,10-7-1-16,14-15 0 16,7-10 0-16,11-16 0 15,3-9-1-15,1-6 1 16,-4-12-2-16,-4-10 1 16,-10-4-1-16,-7-5 1 15,-8-1-2-15,-6 1 1 16,-8 2-1-16,-10 14 1 15,-10 5-1-15,-8 13 1 0,-10 6 0 16,-8 4 0-16,1 5-2 16,0 4 0-16,3-3-3 15,7 0 0-15,11-4-7 16,10-2 0-16,15-10-7 16,17 0 0-16</inkml:trace>
  <inkml:trace contextRef="#ctx0" brushRef="#br0" timeOffset="23166.261">31267 7946 65 0,'0'-3'32'0,"-4"6"-42"0,4 0 61 16,0 3-50-16,0 4 1 16,4 2 0-16,-1-3 0 15,1-2-8-15,-1-4 1 16,4-9-11-16,0-4 1 15,0-2-3-15,1-4 1 0</inkml:trace>
  <inkml:trace contextRef="#ctx0" brushRef="#br0" timeOffset="23675.84">31902 7400 60 0,'7'-3'30'0,"-11"9"-45"15,-3-9 60-15,-10 6-45 16,-12 0 1-16,1 1 0 0,0-1 0 15,-7 3-1-15,-4 3 0 16,0 10 1-16,0 0 1 16,4 0-1-16,3 0 1 15,7-1-1-15,8-2 1 16,6 0-1-16,11-1 0 16,11 4 0-16,10 3 0 15,7-3 0-15,-3 3 1 16,14-3-1-16,10 0 0 0,0-4 0 15,-6 1 0 1,-4 0-1-16,-8 2 0 0,-6 1-2 16,-14 3 1-16,-8 3-1 15,-17 4 1-15,-18-8-1 16,1 5 1-16,-5-1 0 16,-3 0 1-16,-3 0 0 15,3-6 1-15,8-4-3 16,6-2 1-16,7-4-6 15,11-6 0-15,14-6-10 16,4-6 1-16</inkml:trace>
  <inkml:trace contextRef="#ctx0" brushRef="#br0" timeOffset="23900.201">32212 7918 48 0,'21'28'24'0,"-14"-28"-18"0,-7 0 36 15,0 0-41-15,0 3 1 16,0 3 0-16,0 0 1 16,-3 1-4-16,-1 2 1 15,1-3-8-15,-4-6 0 16,-7-6-8-16,0 3 1 15</inkml:trace>
  <inkml:trace contextRef="#ctx0" brushRef="#br0" timeOffset="24710.867">25252 8689 18 0,'3'-28'9'0,"-3"9"0"0,0 19 9 16,0 0-13-16,7-3 1 15,-3 6 6-15,-1 3 0 16,-3 4-13-16,0 2 0 16,0 4 9-16,0 12 1 15,-3 6-3-15,-4 10 1 16,-4 10-4-16,-3 12 0 15,0 12-2-15,-4 0 1 16,1-6-3-16,3-9 0 16,0-10-9-16,3-15 1 0,4-19-7 15,7-7 0-15</inkml:trace>
  <inkml:trace contextRef="#ctx0" brushRef="#br0" timeOffset="25042.141">24627 9589 48 0,'-7'12'24'0,"0"1"-17"0,7-13 40 15,7 9-42 1,4 1 1-16,7-1 5 0,6 1 0 16,12-7-13-16,13-6 0 15,14-4 9-15,4 1 0 16,25 0-3-16,11-4 0 16,9 1-5-16,-9-4 1 15,-15 4-5-15,-7 6 0 16,-17 3-7-16,-19 3 1 15,-13 0-11-15,-11 3 0 16</inkml:trace>
  <inkml:trace contextRef="#ctx0" brushRef="#br0" timeOffset="25630.049">24564 10028 48 0,'3'50'24'0,"-13"32"-28"16,10-57 33-16,-4 6-30 15,1 7 1-15,3 2-4 16,0-2 1-16,0 3-6 16,-4-10 1-16,4-15-4 15,4-10 0-15</inkml:trace>
  <inkml:trace contextRef="#ctx0" brushRef="#br0" timeOffset="25884.025">24765 10172 48 0,'11'10'24'0,"6"-10"-23"0,-10-4 49 16,4 8-49-16,3-4 0 16,4 0 0-16,6 0 1 15,8 0-4-15,3 3 1 16,1-3-3-16,-5 0 0 0,5 0-11 16,-1-3 0-16,0-1-1 15,-3 4 1-15</inkml:trace>
  <inkml:trace contextRef="#ctx0" brushRef="#br0" timeOffset="26175.293">25559 9987 49 0,'-7'6'24'0,"-22"26"-28"16,19-20 48-16,-11 7-43 0,-7 3 1 16,-4-3-1-16,-7 12 0 15,0 4-1-15,0 6 0 16,8-4 1-16,2 1 0 16,8-10-6-16,4-3 1 15,6-9-11-15,7-16 1 16</inkml:trace>
  <inkml:trace contextRef="#ctx0" brushRef="#br0" timeOffset="26339.298">25185 9997 48 0,'25'56'24'0,"6"32"-17"0,-17-63 36 0,4 6-42 16,0 10 0-16,3 6 0 15,4 6 1-15,3-6-4 16,-4-3 1-16,1-12-8 16,0-14 0-16,0-14-7 15,-11-17 1-15</inkml:trace>
  <inkml:trace contextRef="#ctx0" brushRef="#br0" timeOffset="26769.315">26060 9633 49 0,'0'22'24'0,"17"3"-14"15,-10-25 39-15,4 3-45 16,7-9 1-16,-1-1 0 16,11-5 1-16,11-1-9 15,7 4 1-15,0-4 2 16,0 4 0-16,-7 3-7 16,-8 3 0-16,-13 6-11 15,-11 3 1-15,-7 7-2 16,-18 5 0-16</inkml:trace>
  <inkml:trace contextRef="#ctx0" brushRef="#br0" timeOffset="26934.874">25968 10044 54 0,'-7'25'27'0,"18"-10"-26"0,-4-15 55 16,10 0-54-16,8-3 0 15,3-3 0-15,4-3 0 16,0-4-6-16,-1 0 0 15,8 4-5-15,4-4 0 16,-1-5-9-16,0-1 0 16</inkml:trace>
  <inkml:trace contextRef="#ctx0" brushRef="#br0" timeOffset="27684.357">28049 9093 58 0,'0'-9'29'0,"-14"-10"-31"0,7 16 49 16,-10 0-45-16,-12 0 1 15,-2 3 0-15,-12 0 0 16,-13 6-4-16,-8 7 0 15,-3 2 3-15,-7 4 0 16,0 3-1-16,14 0 0 16,0 3-2-16,11-3 0 15,6 3-1-15,12 0 0 16,6 0 0-16,11 0 0 16,7 0 0-16,10-3 1 15,4 4 1-15,15-1 0 0,9 0 0 16,5 0 1-16,2 0 0 15,1-3 0-15,-11 0-2 16,-13 0 1-16,-12 0-1 16,-17 12 1-16,-18 4-2 15,-7 3 1-15,-3 6 0 16,-7 0 0-16,-8-7 0 16,1 1 1-16,3-13 0 15,7-6 1-15,11 0 1 16,7-3 1-16,3-3 1 15,7-4 0-15,8-2 1 16,3-1 1-16,7 1 0 16,7-1 0-16,7 0-2 15,7 1 0-15,11-1-1 16,6 1 0-16,5-1-3 16,3-3 1-16,14 1-1 0,3-1 0 15,4 0-4-15,0 0 1 16,0 1-5-16,-7-4 0 15,-10-6-11-15,-8-7 1 16,-3 1-4-16,0-4 0 16</inkml:trace>
  <inkml:trace contextRef="#ctx0" brushRef="#br0" timeOffset="27895.114">27809 9833 52 0,'-3'35'26'0,"-32"53"-27"16,28-69 46-16,0 3-46 16,0 3 1-16,-1 0-13 15,1-6 0-15,0-7 5 16,0-9 0-16</inkml:trace>
  <inkml:trace contextRef="#ctx0" brushRef="#br0" timeOffset="28522.227">26638 10555 55 0,'0'15'27'0,"4"20"-30"16,-4-26 44-16,0 4-40 15,3-1 1-15,1 4 1 16,-1-3 0-16,1-1-5 16,-1-2 1-16,1-1 2 15,3-6 0-15,0-6-2 16,4-10 1-16,-1-5-2 16,1-11 1-16,-4 1 0 0,0-3 0 15,7-7 0-15,0 4 0 16,4 2 1-16,-4 4 0 15,0 6 0-15,0 3 1 16,0 16-1-16,-3 3 1 16,-1 10-1-16,-3 15 1 15,1-3 0-15,-5 6 0 16,4 3-1-16,0 4 0 16,0-1-2-16,4-6 1 15,-4-6-8-15,3-6 1 16,5-3-8-16,6-10 1 15</inkml:trace>
  <inkml:trace contextRef="#ctx0" brushRef="#br0" timeOffset="28781.666">27220 10545 58 0,'7'13'29'0,"0"-16"-31"16,-7 3 52-16,4 0-48 15,3-3 1-15,4 3-1 16,-1 0 1-16,-3 0-6 16,7 0 1-16,0 0-2 15,4 0 1-15,-4 0-13 0,-7 0 0 16,-7 0-2-16,0 3 1 15</inkml:trace>
  <inkml:trace contextRef="#ctx0" brushRef="#br0" timeOffset="28957.744">27115 10730 37 0,'7'13'18'0,"7"-4"-15"0,-7-6 31 0,7 1-34 15,3-4 0-15,1 3-4 16,3-6 1-16,4-1-2 16,3-2 0-16,7 0-6 15,8 6 0-15</inkml:trace>
  <inkml:trace contextRef="#ctx0" brushRef="#br0" timeOffset="29228.222">27820 10696 43 0,'7'-6'21'0,"-3"-4"-27"15,-4 7 40-15,-4 0-33 16,-6 3 0-16,-8 3 3 16,-7 3 1-16,-3 7-5 0,-4-4 0 15,0 13 3-15,4 0 1 16,4 3-1-16,2 3 0 15,8-2-3-15,7-8 0 16,11-2-1-16,10-7 1 16,11-5-3-16,3-11 0 15,4-8-6-15,-4-10 0 16,-4-1-5-16,-13-5 1 16</inkml:trace>
  <inkml:trace contextRef="#ctx0" brushRef="#br0" timeOffset="29873.825">27891 8723 48 0,'-14'35'24'0,"-11"3"-22"0,21-29 43 16,-3 3-44-16,-3-2 0 16,-4-7 0-16,-1 0 1 15,1-3-3-15,0-6 1 16,4-7 1-16,-1-2 1 16,4-7-2-16,0 0 1 15,7-3-1-15,3 0 1 16,5-4-2-16,6 1 1 15,0 3-1-15,0 3 0 16,-4 10-1-16,5 2 1 16,-5 10-1-16,4 10 1 0,0 5-1 15,0 10 1 1,4 19 0-16,3-3 0 0,0 0 0 16,4-7 1-16,0-2 0 15,0-10 1-15,-1-7 1 16,8-8 0-16,0-4 0 15,3-10 1-15,-3-11-1 16,-4-8 1-16,-7-5-1 16,-7 0 0-16,-7-4-2 15,-10-2 1-15,-11-1-3 16,-11 4 1-16,-3 8-11 16,-4 8 0-16,-7 2-5 15,11 13 1-15</inkml:trace>
  <inkml:trace contextRef="#ctx0" brushRef="#br0" timeOffset="30253.451">28677 9686 40 0,'0'-12'20'0,"-14"2"-15"15,7 10 30-15,-10 6-33 16,-12 7 1-16,-10 3 1 16,1 9 1-16,-8 12-7 15,-14 10 1-15,0 4 0 16,0-1 1-16,11 0-8 16,6-3 0-16,15-13-7 15,14-12 1-15</inkml:trace>
  <inkml:trace contextRef="#ctx0" brushRef="#br0" timeOffset="30445.315">28353 9699 46 0,'14'75'23'0,"14"53"-22"0,-17-96 41 16,-1 12-41-16,4 3 0 15,0 3 0-15,8 6 0 16,-5-5-6-16,1-8 0 16,-4-8-9-16,4-16 1 0</inkml:trace>
  <inkml:trace contextRef="#ctx0" brushRef="#br0" timeOffset="30866.344">29097 9360 40 0,'7'63'20'0,"-17"-26"-16"16,6-30 25-16,1 2-29 15,-1 0 1-15,-3-5 0 16,3-1 0-16,4-10-1 0,4-2 1 16,-1-7-1-16,5-9 0 15,-1-6 0-15,7-10 0 16,0 0 1-16,3-3 1 16,5 4 0-16,-1-1 0 15,3 13 2-15,1 6 0 16,0 12 1-16,0 13 0 15,-4 13-2-15,0 16 1 16,-3 15-2-16,-4 0 1 16,-7 9-4-16,-7 4 0 15,-4-13-11-15,-3-3 1 0,-3-10-6 16,-1 7 0-16</inkml:trace>
  <inkml:trace contextRef="#ctx0" brushRef="#br0" timeOffset="31541.849">29499 10530 67 0,'-3'34'33'0,"6"41"-25"0,-3-59 34 16,0 9-44-16,-7 10 1 15,-7 5-4-15,-18 1 1 16,-6 0-9-16,-1-7 0 15,7-12-5-15,14-12 0 16</inkml:trace>
  <inkml:trace contextRef="#ctx0" brushRef="#br0" timeOffset="33176.987">32015 9855 42 0,'10'0'21'0,"-13"10"-17"0,-1-7 33 15,-3 3-34-15,-7 10 1 16,-7 6 1-16,-18 3 0 16,-3 3-7-16,3 7 1 0,-3-1 4 15,-4 4 1-15,-4 3-4 16,4 6 1-16,4-7-7 15,10-2 0-15,8-10-10 16,6-9 0-16</inkml:trace>
  <inkml:trace contextRef="#ctx0" brushRef="#br0" timeOffset="33404.259">31669 9937 30 0,'7'50'15'0,"-4"-19"-5"15,-3-21 13-15,0 6-21 16,0 6 1-16,0-1-1 16,0 5 1-16,4 11-5 15,0-5 1-15,-1-1-1 0,4-3 0 16,0 0-9-16,4-12 0 15</inkml:trace>
  <inkml:trace contextRef="#ctx0" brushRef="#br0" timeOffset="33792.765">32131 10050 42 0,'7'6'21'0,"-14"7"-24"0,3-10 34 0,-3 3-31 16,-3 3 1-16,-1 4 2 16,1 0 1-16,-1 2-3 15,1-5 0-15,-1-1 2 16,4 0 1-16,0 1 0 15,0 2 1-15,3 4-2 16,1-3 0-16,3 2-1 16,0 1 0-16,0 0-1 15,3-1 1-15,1-5-1 16,-1-1 0-16,4 1-1 16,0-4 1-16,0 0-1 0,1 0 0 15,2 1-3 1,1-1 1-16,-1 0-5 0,1 0 1 15,-1 1-11-15,1-7 1 16</inkml:trace>
  <inkml:trace contextRef="#ctx0" brushRef="#br0" timeOffset="34109.094">32635 9717 47 0,'8'4'23'0,"-23"14"-20"16,12-8 34-16,-8 5-36 15,1 14 1-15,-4 15 1 16,-4-4 0-16,0 17-4 16,1 2 1-16,3 10 1 15,3 7 1-15,0-7-6 16,4-7 0-16,0-5-11 16,7-16 0-16</inkml:trace>
  <inkml:trace contextRef="#ctx0" brushRef="#br0" timeOffset="34692.936">31182 9846 53 0,'4'9'26'0,"-1"-2"-29"15,-3-7 40-15,-3 3-35 0,-4 3 0 16,3 4 1-1,-3 8 1-15,-4 1-5 0,-3 0 0 16,-7 3 3-16,-4 0 0 16,1-3-1-16,3-1 0 15,-1 1-1-15,5-3 1 16,3 0 0-16,7-4 0 16,7 1 0-16,7-1 0 15,7-2 1-15,3 2 0 16,5-5-2-16,-1-1 1 15,-4 3-5-15,1 1 0 0,-4 2-11 16,0-2 1-16,-3-1-4 16,-4 4 1-16</inkml:trace>
  <inkml:trace contextRef="#ctx0" brushRef="#br0" timeOffset="35054.269">30184 10210 55 0,'3'12'27'0,"-3"-24"-27"0,0 12 53 16,4 0-49-16,6 0 0 16,1 3 0-16,7-3 1 15,3 6-8-15,3-3 1 16,5 4-2-16,-1-1 1 15,-3 3-11-15,-4 1 0 0,-4-10-5 16,1-3 0-16</inkml:trace>
  <inkml:trace contextRef="#ctx0" brushRef="#br0" timeOffset="35294.606">30699 9997 45 0,'-4'25'22'0,"-10"22"-21"16,11-35 37-16,-4 4-37 15,-1 15 1-15,-2 13 0 16,3 3 0-16,0 13-4 0,0-1 0 15,3-5-11-15,-3-7 0 16</inkml:trace>
  <inkml:trace contextRef="#ctx0" brushRef="#br0" timeOffset="38268.758">24984 11850 39 0,'7'-6'19'0,"-7"6"-8"0,0 3 19 0,0 3-27 16,-4 6 1-16,1 7 1 16,-1 6 0-16,1 13-7 15,-4 15 0-15,-4-6 4 16,-3 7 1-16,3-1-7 16,1-3 1-16,-1-6-11 15,4-13 1-15,0-9-2 16,4-6 1-16</inkml:trace>
  <inkml:trace contextRef="#ctx0" brushRef="#br0" timeOffset="38791.082">25269 11856 44 0,'22'9'22'0,"-8"-15"-22"0,-11 0 43 0,1-3-41 16,-1-7 1-16,-3-6 2 15,0-6 0-15,-3-1-7 16,-4 4 1-16,-11 10 3 15,-10 5 1-15,-4-2-1 16,0-1 0-16,-6 7-2 16,-8 6 1-16,-7 9-1 15,-4 7 0-15,-3 9-2 16,0 3 1-16,4 16-1 16,0 10 0-16,10 24 0 15,7 3 0-15,7 14 1 16,14-1 0-16,15 3 1 15,10-6 0-15,14-7 2 16,7-18 0-16,15-16 1 16,17-12 1-16,7-22 0 15,7-19 0-15,14-19-1 0,-7-19 1 16,-3-3-2 0,-11-16 1-16,-11 4-4 0,-17 0 1 15,-14-7-4-15,-18-6 1 16,-14-13-5-16,-14 16 1 15,-15-6-12-15,-10-3 1 16</inkml:trace>
  <inkml:trace contextRef="#ctx0" brushRef="#br0" timeOffset="40729.847">26356 11768 44 0,'14'-9'22'0,"-21"-4"-14"16,4 13 23-16,-12 0-28 15,-9 7 0-15,-1 2 0 16,-3 7 1-16,-7-1-5 15,-8 10 0-15,-3 7 2 16,1 2 1-16,2 7-2 16,8 0 0-16,7 3 0 15,7-4 0-15,6-5-1 16,8-1 1-16,18 4 1 16,10 3 0-16,11 3 0 15,3-13 0-15,-3 7 1 0,-7-1 0 16,-4-2-1-16,-7-1 1 15,-7 7-2-15,-11 3 1 16,-13 9-2-16,-19-6 1 16,-9 0-2-16,-1 0 1 15,-11-6-5-15,15-9 0 16,-11-1-10-16,11-6 0 16</inkml:trace>
  <inkml:trace contextRef="#ctx0" brushRef="#br0" timeOffset="41044.315">26201 12496 37 0,'10'28'18'0,"-3"-9"-11"16,-3-13 21-16,-4 3-27 15,0 4 0-15,-4 6 3 16,1 3 1-16,-1 6-5 16,4-3 0-16,0 0 3 15,7 0 0-15,4-3-1 16,3-6 1-16,7-7-2 16,4-6 0-16,0-3-2 15,-1-9 1-15,1-7-3 16,0-9 0-16,-1 0-10 15,-2-3 1-15,2-10-2 0,-6 4 0 16</inkml:trace>
  <inkml:trace contextRef="#ctx0" brushRef="#br0" timeOffset="41314.45">26737 11853 45 0,'4'31'22'0,"-26"57"-28"0,19-63 44 0,-4 19-37 15,-4 13 1-15,-3 8-1 16,-4 20 1-16,1-3-3 15,3 2 1-15,3-15-4 16,4-9 0-16,4-19-9 16,3-19 0-16</inkml:trace>
  <inkml:trace contextRef="#ctx0" brushRef="#br0" timeOffset="41585.14">26663 12405 37 0,'7'6'18'0,"7"19"-14"0,-7-22 25 15,0 4-25-15,0-1 1 16,0 0 2-16,4 4 0 16,7 2-9-16,3 1 1 15,-7 5 5-15,0 1 0 16,-3-3-2-16,-8 6 0 15,-10 3-2-15,-4 3 0 16,-3-3-2-16,-7 0 1 0,-4-6-5 16,-3-3 1-1,0-7-10-15,7 1 0 16</inkml:trace>
  <inkml:trace contextRef="#ctx0" brushRef="#br0" timeOffset="41991.594">27189 12439 41 0,'10'22'20'0,"-13"-3"-18"15,-1-16 29-15,-6 4-32 16,-5-1 0-16,-2 0 0 15,-4-3 0-15,-4 3 2 16,4-2 0-16,0 2-1 16,3 3 0-16,4 1 1 0,3-1 0 15,4-3 0-15,4 1 0 16,6 2-1-16,8 0 1 16,6 4 0-16,1 0 1 15,0-1-1-15,-1 4 0 16,-3-7-2-16,-3 7 1 15,-4 0-1-15,-7-1 1 16,-7 1-1-16,-7 0 0 16,-7-1-1-16,-4-2 0 15,4-1-2-15,0-2 1 0,0-1-4 16,6-3 1-16,8 1-6 16,7-7 1-16</inkml:trace>
  <inkml:trace contextRef="#ctx0" brushRef="#br0" timeOffset="42291.82">27707 11546 31 0,'-14'25'15'0,"-21"31"-8"16,21-40 25-16,-7 12-31 0,-4 10 0 16,-10 18 1-16,-8 13 0 15,4 22-1-15,-3 9 0 16,10 1 1-16,8-1 1 16,6-12-2-16,4-13 1 15,3-18-6-15,1-10 1 16,3-16-9-16,3-12 0 15,-3-19-1-15,0-10 0 16</inkml:trace>
  <inkml:trace contextRef="#ctx0" brushRef="#br0" timeOffset="42501.401">27213 12408 39 0,'7'25'19'0,"11"3"-19"15,-11-28 39-15,4 3-36 16,-1-3 0-16,11 0 1 16,8 0 0-16,9-3-6 15,1 0 1-15,0 0 1 16,3 3 0-16,-3 0-6 16,-7 3 0-16,0 0-8 15,-1-6 0-15</inkml:trace>
  <inkml:trace contextRef="#ctx0" brushRef="#br0" timeOffset="42666.75">27704 12568 42 0,'3'38'21'0,"-3"15"-21"0,0-37 34 15,4-1-35-15,-4 1 0 16,3-7-6-16,-3-2 1 15,0-7-2-15,4-13 0 16</inkml:trace>
  <inkml:trace contextRef="#ctx0" brushRef="#br0" timeOffset="42830.715">27721 12292 42 0,'18'22'21'0,"10"3"-28"16,-21-19 32-16,4 1-33 16,-1-4 0-16,1 0-12 15,7-9 0-15</inkml:trace>
  <inkml:trace contextRef="#ctx0" brushRef="#br0" timeOffset="43100.53">28243 11806 30 0,'-3'44'15'0,"-18"25"-10"0,14-47 21 15,-4 12-26-15,-3 13 1 16,0 13 2-16,-4 12 1 15,1 6-5-15,-1 1 1 16,0-1 1-16,4-6 1 16,0-3-5-16,7-19 0 15,0-9-8-15,3-13 1 16,1-15-1-16,3-7 0 0</inkml:trace>
  <inkml:trace contextRef="#ctx0" brushRef="#br0" timeOffset="43328.777">27940 12518 48 0,'21'25'24'0,"0"-28"-29"15,-7 0 52-15,4-4-47 16,7 1 1-16,3-3 0 15,4-1 0-15,0 1-4 16,-1 6 0-16,-6 3-6 16,-4 0 0-16,-3-7-6 15,-8 1 1-15</inkml:trace>
  <inkml:trace contextRef="#ctx0" brushRef="#br0" timeOffset="43581.025">28310 12565 41 0,'4'34'20'0,"3"7"-19"0,-3-28 34 0,-1 5-32 16,1-2 0-16,3 0 1 16,0-4 0-16,3-5-6 15,1 2 1-15,10-6 3 16,7-6 0-16,4-6-2 15,3-4 0-15,-6-6-3 16,-5 0 1-16,-3-3-6 16,-3 0 0-16,-4-3-7 15,4 0 1-15</inkml:trace>
  <inkml:trace contextRef="#ctx0" brushRef="#br0" timeOffset="44032.726">28984 11492 36 0,'-7'76'18'0,"-7"18"-12"0,14-57 29 0,-7 20-33 16,0 18 1-16,-4 13 1 15,-3 9 0-15,-3-9-6 16,-1-4 1-16,0-2 3 16,4-13 0-16,7-13-4 15,0-5 1-15,4-11-7 16,-1-8 1-16,1-17-7 15,-1-8 1-15</inkml:trace>
  <inkml:trace contextRef="#ctx0" brushRef="#br0" timeOffset="44213.682">28642 12314 35 0,'18'31'17'0,"20"-9"-6"0,-23-19 25 15,6 0-34-15,7-3 0 16,4-3 0-16,-1-3 0 16,-2 3-6-16,-1 6 0 15,0 0-8-15,4 0 0 16</inkml:trace>
  <inkml:trace contextRef="#ctx0" brushRef="#br0" timeOffset="44379.74">29041 12474 41 0,'-11'53'20'0,"1"-3"-21"15,6-37 28-15,0 3-28 16,1-1 1-16,-1-2-8 16,4-10 1-16,0-9 0 15,4-10 0-15</inkml:trace>
  <inkml:trace contextRef="#ctx0" brushRef="#br0" timeOffset="44767.559">29037 12248 19 0,'14'9'9'0,"25"13"0"0,-28-18 7 16,-1 2-16-16,4 0 1 15,4 3 0-15,3 1 0 16,4-1-2-16,3 1 0 15,4-4 1-15,7-3 0 16,-1 0-1-16,1-3 0 16,-7 0 0-16,0 0 0 15,3 0 3-15,-3-3 0 16,-4 3 2-16,-7 0 0 16,-3 0 1-16,-4 0 1 0,-7 0-1 15,-7 0 1 1,-11 3-3-16,1 4 1 0,-4 2-3 15,-4-3 1-15,-7 10-2 16,1 6 1-16,-5 6-1 16,8 0 1-16,4 4-2 15,6-1 0-15,8-9-1 16,6-6 1-16,8-7-2 16,3-6 0-16,0-6-4 15,7-6 0-15,0-4-4 16,4-9 1-16</inkml:trace>
  <inkml:trace contextRef="#ctx0" brushRef="#br0" timeOffset="45098.119">29700 12549 43 0,'14'25'21'0,"-3"-28"-21"0,-7 6 40 16,-4-3-38-16,3-3 0 16,4-3 1-16,0-7 0 15,0-2-4-15,4-17 0 16,7 10 3-16,3-6 0 16,7-3-1-16,11-1 1 15,0 4-1-15,13 6 0 0,15 6-1 16,4 10 1-1,0 12 0-15,-1 7 0 0,-6 3-1 16,-4 12 1-16,-11 3-2 16,-10-3 1-16,-7 1-4 15,-8-1 1-15,-10 3-13 16,-10-12 1-16</inkml:trace>
  <inkml:trace contextRef="#ctx0" brushRef="#br1" timeOffset="51823.26">25643 9943 20 0,'0'-9'10'0,"0"9"-6"16,0 3 11-16,0-3-14 16,0 0 0-16,0 0 0 15,0 0 1-15,0 0-1 16,0 0 0-16,0 0 2 15,0-6 0-15,0-1 0 16,0 1 1-16,0 0-1 16,0 0 1-16,0 6-2 15,0 0 0-15,0 0-1 16,0-7 1-16,-3 1-1 0,3 6 0 16,-4-6-1-16,1 0 1 15,-1-1-1-15,-3 1 1 16,0 0 0-16,0 3 0 15,0-1 0-15,0 1 0 16,0 0-1-16,3 3 1 16,-3-3-1-16,4 0 1 15,-4-3-1-15,0 2 1 16,0 4-1-16,0 0 1 16,0-3-1-16,0-3 1 0,-1 6-1 15,1-3 1-15,0 0-1 16,0 3 0-16,0 0 1 15,0-3 0-15,0 0-1 16,0 3 0-16,0 0 0 16,0 0 1-16,-4 0 0 15,4 0 0-15,0 0-1 16,4 0 0 0,-8 0 1-1,4 3 0-15,-3 0-1 16,2 0 1-16,1 0-1 15,0 6 1-15,0-5-1 16,0 2 1-16,0 0-1 16,-3-3 0-16,3 0 0 15,0 4 0-15,-1-4 0 16,1 0 1-16,-3 0-1 16,3 0 0-16,0 4 0 15,3-1 1-15,1 0-1 0,-4 0 1 16,3-3-1-16,1 4 1 15,-1-1-1-15,-3 0 1 16,3-3-2-16,1 4 1 16,-1-1 0-16,1 0 0 15,-1 1 0-15,-3-1 0 16,0 0 0-16,4-3 0 16,-1 0 0-16,1 4 1 15,-1-4-1-15,-3 0 1 16,4 0-1-16,-1 0 1 0,0 0-1 15,1 0 0-15,-1 1 0 16,1 2 0-16,-1 0 0 16,1 0 0-16,-1 1 0 15,1-1 0-15,3 3 0 16,-4-2 0-16,1-1 0 16,-1 3 0-16,4-2 0 15,-3-1 0-15,-1 0 0 16,-3 0 0-16,4 1 0 15,-1 2 0-15,0-3 0 16,-3 4 0-16,0-4 0 16,4 7 0-16,-1-10 0 15,1 3 0-15,-1 0 0 16,1-3 0-16,3 0 0 16,-4 4 0-16,1 2 0 0,-1 1 0 15,4-1 0-15,0-3 0 16,-3 1 0-16,-1-1 0 15,1 3 0-15,3-3 0 16,-4 4 0-16,4-4 1 16,-3 4-1-16,-1-1 0 15,0 3 0-15,4-2 0 16,-3-1 0-16,3 1 0 16,0-1-1-16,0 1 1 15,0-4 0-15,0 0 1 16,0 0-1-16,0 1 1 0,0 2-1 15,3 0 1-15,1 1-1 16,0-4 1-16,-1 0 0 16,1 4 0-16,-1-4-1 15,1 3 1-15,-4 7 0 16,0-10 0-16,0 4-1 16,3-1 1-16,4-2-1 15,-3-1 1-15,3-3-1 16,-4 3 1-16,4-3-1 15,-3 4 0-15,3-1 0 16,0 3 1-16,-3-2-1 16,6 2 0-16,-3-3 0 15,0 0 0-15,0-2 0 16,0-1 0-16,0 0 0 16,0-3 0-16,-3 3 0 15,3-3 0-15,0 3 0 0,-3-3 0 16,3 3 0-16,0 0 0 15,0 1 0-15,-4-4 0 16,4 3 0-16,0 0 0 16,0 0 0-16,1 0 0 15,-1 0 0-15,-4 0 0 16,4 1 0-16,0-1 0 16,0 0 0-16,0 0 1 15,0 0-1-15,4 0 0 16,0-3 0-16,-1 3 0 15,1-3-1-15,-1 0 1 0,1 0 0 16,-1 0 0-16,1 3-1 16,0-3 1-16,-1 0 0 15,-3 0 0-15,0 0 0 16,7 0 0 0,-3 0 0-1,0-3 0-15,-1 0 0 0,1 0 0 0,-1 0 0 16,1 0 0-16,-4 0 0 15,0 0 0-15,0-1 0 16,0 1 0-16,0-3 0 16,0 3 0-16,0 0 0 15,0-4 0-15,0-2 0 16,1 3 0-16,-1-4 0 16,0 1 0-16,0 0 0 0,0-1 1 15,-4 1-1 1,4-4 1-16,-3-2-1 0,-1 2 0 15,-3-3 0-15,4 1 0 16,-1 2 0-16,1 1 0 16,3-4 0-16,-3 0 1 15,-1 7-2-15,1-4 1 16,-1 1 0-16,1-1 1 16,-1 4-1-16,1-1 1 15,3-2-1-15,-4 2 0 16,4 1 0-16,-3-4 1 15,-4-2-1-15,3-1 0 0,1 7 0 16,-1-1 0-16,1 1 0 16,-4-1 0-16,4 1 0 15,-4 0 1-15,0-1-1 16,0 1 0-16,0-1 0 16,0-2 0-16,0 2 0 15,0-2 0-15,-4-1 0 16,0 1 0-16,1-1 0 15,-1 1 0-15,4-1 0 16,-3 1 1-16,-1 5-1 16,1-2 0-16,-1 0 0 15,4-1 1-15,-3-2-1 16,-1 2 1-16,1 1-1 16,-1-1 1-16,-3-2-1 15,4 2 0-15,-4-2 0 16,3-1 1-16,-3 4-1 0,0-4 0 15,0 4-1-15,0 0 0 16,3-1-9-16,1 4 0 16,-1-7-7-16,18 4 0 15</inkml:trace>
  <inkml:trace contextRef="#ctx0" brushRef="#br1" timeOffset="52889.502">31401 12025 36 0,'-4'4'18'0,"1"5"-12"15,-1-6 19-15,1 3-23 16,-4 7 0-16,-4 3 3 15,-7 9 0-15,-3 0-5 16,-7 9 0-16,-4 10 3 16,4 3 1-16,-4 3-2 15,1-3 1-15,2-3-2 16,1-3 0-16,7-6-5 16,3-7 0-16,4-3-9 15,4-9 0-15,6-16-1 16,1-7 0-16</inkml:trace>
  <inkml:trace contextRef="#ctx0" brushRef="#br1" timeOffset="53116.486">31101 12091 37 0,'14'44'18'0,"0"3"-13"0,-7-34 34 15,-3 12-35-15,3 3 0 16,3 0 1-16,8 4 1 0,7-1-8 16,-1 0 1-16,5-2 3 15,-1-11 1-15,-7-2-7 16,-7 0 0-16,-3-4-11 16,-8-15 0-16</inkml:trace>
  <inkml:trace contextRef="#ctx0" brushRef="#br1" timeOffset="58265.138">32293 12229 28 0,'-10'10'14'0,"17"-1"-1"0,-7-9 14 0,0 3-23 16,0-3 0-16,0 0 6 15,0 0 0-15,0 0-10 16,0 0 0-16,0 0 8 15,7 0 1-15,0 0-2 16,3 0 0-16,5 0-2 16,2 3 0-16,4 0-3 15,1-3 1-15,2 0-3 16,1-3 1-16,0-3-4 16,-1 0 0-16,-6 0-6 15,-4-1 0-15,-3 1-11 16,-4 6 1-16</inkml:trace>
  <inkml:trace contextRef="#ctx0" brushRef="#br1" timeOffset="58940.705">32974 12098 29 0,'11'6'14'0,"-8"-6"-3"0,1 3 9 16,-4-3-19-16,3 3 1 15,-3 3 1-15,0-3 0 16,0 7-4-16,-3-1 1 15,-4 1 3-15,-4 2 0 16,-6-2 0-16,-1-4 0 16,0 3 0-16,-6 1 0 0,6 9-1 15,4-1 1-15,0 7-1 16,-4 7 1-16,0-7-2 16,1 6 0-16,-4 1-1 15,-1-1 1-15,5-3-1 16,3-3 1-16,0-3-4 15,3-3 1-15,0 0-6 16,4-7 0-16,4-5-6 16,3-7 0-16</inkml:trace>
  <inkml:trace contextRef="#ctx0" brushRef="#br1" timeOffset="59329.413">32706 12176 37 0,'7'12'18'0,"4"1"-13"0,-8-19 28 16,4 6-30-16,0 3 0 15,0 3 2-15,0 7 1 0,0 2-7 16,1 4 1-16,-1 3 3 16,0 3 1-16,-4-3-2 15,1 0 1-15,-1 3-2 16,1 7 0-16,-4-1-1 15,0-6 0-15,3 3-2 16,4 0 0-16,0-9-6 16,4-3 1-16,-4-7-9 15,0-9 1-15</inkml:trace>
  <inkml:trace contextRef="#ctx0" brushRef="#br1" timeOffset="59975.508">33020 11696 53 0,'7'-6'26'0,"11"-13"-30"16,-11 16 46-16,3 0-40 15,4 0 0-15,1 3 2 16,2 0 0-16,8 0-4 16,3 0 0-16,0 3 4 15,4-3 1-15,-4 3-2 16,-7-3 0-16,-3 0-2 15,-4 0 1-15,-3 3-3 16,-1 6 1-16,-3 4-2 16,-3 6 0-16,-8 0 0 0,-3-1 0 15,-3 4 0-15,-4-3 0 16,0-6 2 0,-1-4 0-16,1 7 0 0,4-4 0 15,3 1 1-15,0-4 1 16,3 4-1-1,8-4 1-15,3 1-1 0,3-1 0 16,4-6 0-16,4 0 1 16,0-3-4-16,-4 7 1 15,0-7-6-15,-3 0 0 0,-1 3-11 16,-10-3 0-16</inkml:trace>
  <inkml:trace contextRef="#ctx0" brushRef="#br1" timeOffset="64884.892">28758 9573 17 0,'0'-6'8'0,"-3"-7"-5"0,3 10 8 16,0 0-9-16,0 0 1 15,0 0 1-15,0 0 1 16,0 0-6-16,-4-7 1 16,4 4 4-16,-3 0 0 15,3-1-1-15,-4-2 1 16,1 0-1-16,-1-1 0 16,4 4-1-16,-3 0 1 15,-1-1-3-15,1 4 1 16,-4 0-1-16,0 0 1 15,0 3-1-15,-4 0 1 0,0-3-1 16,1 0 0-16,3 0 0 16,-4-1 1-16,4 4 0 15,0 0 0-15,0 0 0 16,0 0 0-16,-4 0-1 16,1 0 1-16,-1 4-1 15,-3-1 1-15,0 0-1 16,0 0 0-16,0 0 0 15,0 0 0-15,0 0 0 16,-1 0 1-16,5 1-1 16,-4-1 0-16,-4 0 0 15,7 3 0-15,1-3 0 16,3 4 0-16,0-4 0 16,3 3 0-16,-3-3 0 15,4 3 0-15,-4 1 0 16,3-1 1-16,1 0-1 0,-1 4 0 15,-3-4 0-15,3 3 0 16,-3-2 0-16,0 2 1 16,0 0-1-16,0 1 0 15,0-4 0-15,0-3 0 16,0 3 0-16,0 1 0 16,0-1 0-16,0 0 0 15,-4 1 0-15,1 5 0 16,-1-3 0-16,1 1 0 15,-1 2 0-15,4-2 0 16,-4-1 0-16,4 1 0 0,0 2 0 16,0 1 0-16,0-1 0 15,0-2 0-15,0 2 0 16,0 1 0-16,0-4 0 16,0 4 0-16,0-4 0 15,0 4 0-15,0-4 0 16,3 7 0-16,-3-4-1 15,0-2 1-15,0 2 0 16,0 4 0-16,0 3 0 16,0-4 1-16,3-5-1 15,-3-1 0-15,4 4 0 16,-4-1 0-16,3 1 0 16,1-4 0-16,-1 1 0 15,1-1 0-15,-1 0 0 16,0 1 1-16,1-1-1 15,3 1 0-15,-4-1 0 0,4 1 1 16,0-1-1-16,0 0 0 16,0 4 0-16,0-4 1 15,0 1 0-15,4 2 1 16,-4-2-1-16,3-1 1 16,1-3-1-16,0-3 1 15,-1 1 0-15,4-1 0 16,0 0-2-16,0 0 1 15,0 3-1-15,0 1 1 0,0 2 0 16,0-3 0-16,1 4-1 16,-1-4 1-16,0 0-1 15,3 0 1-15,-3 1-1 16,0-1 1-16,0 3-1 16,0 1 0-1,0-1 0-15,1 1 1 0,-5-1-1 16,4 0 0-16,0-2 0 15,-3-1 0-15,3 0 0 16,-4 1 0-16,1-1 0 16,3 0 1-16,0 0-1 15,0 4 1-15,0-4 0 16,0 0 0-16,4-3 0 16,-4 4 0-16,3-4 0 15,1 0 0-15,-1-3 0 16,1 0 0-16,-4 0-1 0,4 0 1 15,-1-3 0-15,-3 0 0 16,0-4-1-16,0 1 1 16,1 0-1-16,2 0 1 15,1-4-1-15,-1 4 0 16,4 0 0-16,-3-4 0 16,3 1 0-16,4-1 1 15,-4-2-2-15,0-1 1 16,0 1 0-16,0-1 1 15,0-2-1-15,-3 2 0 16,-1 7 0-16,1-4 0 16,0 1 0-16,-1-4 0 0,-3 1-1 15,0-1 1-15,0-2-1 16,0-1 1-16,0 0 0 16,1 1 0-16,-1-1-1 15,-4 0 1-15,1 1 0 16,-1 2 0-16,1-3 0 15,-1-2 0-15,1-8 0 16,-1 5 0-16,1-1 0 16,-4-4 0-16,0 5-1 15,0-1 1-15,0 0 0 16,0 0 0-16,3 0 0 16,-3 3 0-16,0-3 0 15,0 3 0-15,0 0 0 16,0 1 0-16,0 2-1 15,0 6 1-15,0-2 0 16,0-1 1-16,0 1-1 16,-3-1 0-16,-1 1 0 0,1-1 0 15,-1 1 0-15,1-1 0 16,-1 1-1-16,-3 2 1 16,4 1-3-16,-1 2 0 15,1-2-13-15,-1 3 0 16</inkml:trace>
  <inkml:trace contextRef="#ctx0" brushRef="#br1" timeOffset="69209.024">31521 12214 25 0,'-7'0'12'0,"10"-7"3"0,-3 7 12 16,4 0-21-16,-4 0 0 16,3 0 4-16,4 0 1 15,0-3-13-15,4 3 0 16,3 0 9-16,4 0 1 16,-1 0-3-16,4 3 1 15,1-3-2-15,6 0 1 16,14 0-2-16,-3 0 0 15,0 0-1-15,-4 0 0 0,-3 0-6 16,-7 0 0-16,-8 0-14 16,-6 7 1-16,-1 2-2 15,1 0 0-15</inkml:trace>
  <inkml:trace contextRef="#ctx0" brushRef="#br1" timeOffset="69734.969">31814 11878 34 0,'3'13'17'0,"1"-20"-13"0,-4 10 27 15,0-3-27-15,0 4 1 16,3-1 2-16,-3 0 1 15,4 0-10-15,3 0 1 0,-4 3 7 16,1 4 0 0,-1-1-3-16,4 1 1 0,4 2-2 15,-1-2 1-15,1 5 0 16,0-2 0-16,-1-1-1 16,4 4 0-16,4 0 0 15,3 2 0-15,0 1-1 16,0 3 1-16,-3 0-1 15,-4-3 0-15,-3 0-2 16,-8 6 1-16,-6 0-1 16,-15 10 1-16,-7-4-2 15,-13-3 0-15,-8-9-11 16,11-3 1-16,-22-4-7 16,8 10 1-16</inkml:trace>
  <inkml:trace contextRef="#ctx0" brushRef="#br0" timeOffset="75216.477">24620 13797 35 0,'-3'-3'17'0,"6"-6"-6"0,-3 9 18 16,0 0-23-16,0 0 0 15,0 0 3-15,-3 0 1 16,3 0-12-16,0 0 0 16,0 0 10-16,0 0 0 15,10 3-3-15,5 0 1 16,6-3-2-16,0 6 0 15,4 4-1-15,3-1 0 0,0 0-3 16,-3 1 1-16,-4-4-2 16,-3 0 1-16,-8 1-2 15,-6-1 0-15,-4 6-2 16,-7 1 1-16,-4 3-1 16,0 2 0-16,-3 4 1 15,0 3 0-15,-3-3 1 16,-1 0 0-16,0-3 1 15,1 3 1-15,-5 0 0 16,8-3 1-16,0 0-1 16,4-4 0-16,3 1 0 15,3-3 1-15,1-4-1 16,3 0 1-16,7 1 1 16,3-4 0-16,1 0 0 15,6 1 1-15,5 2-1 16,-1-3 0-16,0 1-1 15,-3-1 1-15,-1-3-3 0,1 3 1 16,-4 1-3-16,-3-1 1 16,-1 0-7-16,-3 0 0 15,-3 1-9 1,-1-4 0-16</inkml:trace>
  <inkml:trace contextRef="#ctx0" brushRef="#br0" timeOffset="75739.433">25160 13904 44 0,'32'-13'22'0,"-18"-9"-15"16,-10 10 29-16,-1-4-35 15,-6-6 0-15,-1-6 1 16,-7 0 0-16,-3-1-2 16,-3 1 0-16,-8 0 2 15,-10 6 0-15,-11 9 0 16,-4 7 0-16,1 6-1 0,-14 10 1 15,3 2-2-15,0 13 0 16,10 13-2 0,1 6 1-16,3 12-1 0,7 1 0 15,7 5 0-15,11 11 1 16,11-8 1-16,13 4 0 16,8-9 1-16,13-7 1 15,15-3 0-15,11-15 1 16,10-10-2-16,10-12 1 15,-3-13-1-15,0-10 0 16,7-12-2-16,-7-6 1 16,-7-16-1-16,-10 0 0 0,-15 3-3 15,-7-9 0-15,-10-3-7 16,-15 3 0-16,-13-13-5 16,-4 7 1-16</inkml:trace>
  <inkml:trace contextRef="#ctx0" brushRef="#br0" timeOffset="76276.398">25689 13966 43 0,'-14'38'21'0,"35"3"-23"16,-21-38 36-16,0 16-31 15,-3 12 1-15,-4 13 0 16,0 16 0-16,0 6-6 16,3 12 1-16,-3-9 3 15,0-6 1-15,-4-4-5 16,8-15 1-16,-1-6-6 16,4-19 0-16,0-19-5 15,7-16 0-15,0-19-2 16,1-9 0 15</inkml:trace>
  <inkml:trace contextRef="#ctx0" brushRef="#br0" timeOffset="76594.97">25583 13813 41 0,'11'22'20'0,"-4"-19"-18"0,0-3 41 15,0 3-41-15,0 0 0 16,0 0 2-16,7 0 1 0,8 4-6 16,9-1 1-16,5 7 4 15,9 2 0-15,8 7 0 16,7 3 0-16,-7 0-2 16,-3-3 1-16,-12 3-2 15,-9 0 1-15,-15 10-2 16,-14 3 0-16,-11 9-2 15,-13 9 0-15,-12-3 0 16,-6 7 0-16,-11-10-2 16,0-6 0-16,7-6-4 15,7-7 0-15,4-6-9 16,7-9 1-16</inkml:trace>
  <inkml:trace contextRef="#ctx0" brushRef="#br0" timeOffset="76868.608">26236 14352 53 0,'0'38'26'0,"0"-1"-30"0,-3-27 43 16,-1 6-38-16,-3 2 0 16,3 4 0-16,1 0 1 15,-1-3-4-15,1-3 0 0,6-4-6 16,1-5 1-16,7-14-8 16,-1-2 0-16</inkml:trace>
  <inkml:trace contextRef="#ctx0" brushRef="#br0" timeOffset="77047.505">26176 14089 40 0,'4'6'20'0,"3"0"-20"16,-4-9 31-16,-3 3-38 15,7-6 0-15,4 3-16 16,3-4 1-16</inkml:trace>
  <inkml:trace contextRef="#ctx0" brushRef="#br0" timeOffset="77391.626">26610 14625 47 0,'11'22'23'0,"-4"-25"-25"0,-4-3 39 0,1-16-35 15,-1-19 1-15,-3-9 2 16,-3-13 0-16,-1-12-6 15,1-1 0-15,-1-11 4 16,1 2 0-16,-1-6-2 16,4 6 1-16,4 16 0 15,3 7 0-15,3 15-2 16,8 15 0-16,0 13-5 16,-1 13 0-16,-3 16-7 15,-3 5 1-15,-4 7-6 16,-7 3 0-16</inkml:trace>
  <inkml:trace contextRef="#ctx0" brushRef="#br0" timeOffset="77587.512">26465 14352 66 0,'60'16'33'0,"11"-16"-51"0,-53 3 67 16,3 0-57-16,0 3 0 16,-3 1-14-16,-4 2 0 15,3-6 21-15,-3-3 0 0</inkml:trace>
  <inkml:trace contextRef="#ctx0" brushRef="#br0" timeOffset="77917.144">27044 14732 52 0,'11'12'26'0,"-4"-15"-32"16,-4-13 47-16,1-2-40 15,-1-17 1-15,-3-18 1 16,0-13 0-16,-3-9-4 16,-1-13 1-16,4-6 2 15,0 3 0-15,4-3-1 16,3 6 1-16,3 6-1 0,4 13 0 16,4 13 1-16,7 9 0 15,-1 12-2-15,1 10 0 16,-4 10-6-16,-3 8 1 15,-4 14-12-15,-3 8 1 16</inkml:trace>
  <inkml:trace contextRef="#ctx0" brushRef="#br0" timeOffset="78127.556">26906 14261 73 0,'36'16'36'0,"13"0"-47"16,-28-16 64-16,11 0-54 15,7-4 0-15,0 4-6 16,-4 0 0-16,-7 0-1 16,-7 4 0-16,-3-8-11 15,-8 8 1-15</inkml:trace>
  <inkml:trace contextRef="#ctx0" brushRef="#br0" timeOffset="78624.267">28748 13622 45 0,'-11'53'22'0,"-6"28"-21"15,10-56 35-15,-4 10-34 16,-3 15 1-16,0 7 1 16,3 8 0-16,1 23-6 15,-1-6 1-15,4-4 1 16,0-9 1-16,3-16-12 0,1-12 0 16,3-22-4-16,7-10 1 15</inkml:trace>
  <inkml:trace contextRef="#ctx0" brushRef="#br0" timeOffset="78907.844">28635 14214 41 0,'21'22'20'0,"11"-3"-11"0,-18-16 35 0,7 0-41 15,7 7 1-15,8-1 1 16,-5 7 0-16,-2 3-7 16,-5-1 1-16,-6 1 3 15,-4-3 0-15,-3 3-2 16,-11 3 0-16,-11 3-3 16,-14 0 1-16,-3 0-4 15,-4-3 1-15,1-6-6 16,2-1 0-16,8-5-5 15,7-7 1-15</inkml:trace>
  <inkml:trace contextRef="#ctx0" brushRef="#br0" timeOffset="79224.336">29302 14393 40 0,'-11'22'20'0,"-24"-25"-24"0,24 6 33 15,-6-3-29-15,-5 0 1 16,-2 3 1-16,-4 0 0 16,-8 3-3-16,5 7 1 15,6 6 0-15,4 6 1 0,3 3-2 16,4-3 1-16,3 3-2 15,11-3 1-15,11-6-2 16,14-6 1-16,3-7-1 16,0-6 1-16,0-9-3 15,1-10 0-15,2-16-5 16,-3 7 1-16</inkml:trace>
  <inkml:trace contextRef="#ctx0" brushRef="#br0" timeOffset="79461.857">29478 13728 39 0,'0'66'19'0,"-7"12"-24"0,4-53 35 15,-8 13-30-15,0 15 0 16,1 13 0-16,-1 16 0 16,-3-4-4-16,0 1 1 15,0-10-8-15,0-22 1 16</inkml:trace>
  <inkml:trace contextRef="#ctx0" brushRef="#br0" timeOffset="79974.802">29051 14148 54 0,'18'19'27'0,"-4"-22"-30"15,-7 0 50-15,7 0-47 16,4-4 1-16,7-2 0 15,6-7 0-15,12 7-1 16,6-7 0-16,0-3 0 16,-10-2 1-16,-4 2-1 15,-3 3 1-15,-4 7-1 16,1 2 0-16,-12 11-2 16,-3 5 1-16,-3 0-1 15,0 10 1-15,-4 6-1 16,-4-3 0-16,1 0 1 0,-4 0 0 15,0-3 1-15,0-3 0 16,3-1 0-16,1-2 1 16,3-4-1-16,-4-6 1 15,4-3-1-15,4-3 1 16,0 0-1-16,-1-3 1 16,4 3 0-16,4 6 1 15,3 3 0-15,-3 7 0 16,-1 9 1-16,-3 6 0 15,4 0 0-15,-4 3 0 0,4 1-1 16,-1-4 0-16,5-3-3 16,2-3 0-16,5-6-7 15,-1-7 0 1,-4-3-10-16,-6-9 0 0</inkml:trace>
  <inkml:trace contextRef="#ctx0" brushRef="#br0" timeOffset="80439.919">30921 14261 39 0,'-7'-6'19'0,"-11"-19"-11"0,11 19 22 16,-3-1-27-16,-4 4 0 16,-4 3 2-16,-3 0 0 15,-7 6-7-15,-1 4 1 16,1 2 3-16,0 7 1 15,7 0-2-15,3 9 0 16,4-3-2-16,3-6 1 0,1 3 0 16,3-3 0-16,7 3 0 15,7 0 0-15,3-3 0 16,8 3 1-16,3-4-1 16,-3 1 1-16,-1-3-2 15,-2 0 1 1,-12-1-1-16,-3-2 0 0,-11-1-2 15,-3 7 0-15,-3 0-6 16,-1 0 1-16,0-10-7 16,4 1 1-16</inkml:trace>
  <inkml:trace contextRef="#ctx0" brushRef="#br0" timeOffset="80689.776">31090 14474 53 0,'25'51'26'0,"-21"-20"-32"0,-4-22 48 16,0 1-42-16,0-1 1 15,0-3 0-15,0 7 0 16,0-7-5-16,3-3 0 15,-3-3-9-15,7-9 1 16,-7-16-3-16,0 0 1 0</inkml:trace>
  <inkml:trace contextRef="#ctx0" brushRef="#br0" timeOffset="80875.021">31207 13763 39 0,'21'-13'19'0,"4"-12"-25"16,-15 22 36-16,4 0-34 15,7 0 0-15,1-4-4 16,-1-2 0-16,0 3 8 16,-3-1 0-16,-1 4-10 15,1-3 0-15</inkml:trace>
  <inkml:trace contextRef="#ctx0" brushRef="#br0" timeOffset="81594.275">31655 13465 34 0,'7'56'17'0,"-14"-18"-18"0,7-19 32 0,-4 9-30 16,4 19 0-16,0 9 1 15,0 13 1-15,0 7-4 16,-3 5 1-16,3 1 2 16,0-4 0-16,0-6-1 15,0-15 0-15,-4-4-1 16,1-6 1-16,-4-6-1 15,0-10 0-15,-4-6 0 16,0-6 0-16,1-6 0 16,-1-4 0-16,-3-6 1 15,0-6 0-15,0-6-1 16,-4 5 0-16,1-8 0 16,-5 2 0-16,-2 4 0 15,-1 6 0-15,0 3-1 16,1-3 1-16,2 10 0 15,1 2 0-15,4 4 0 47,3 3 1-47,-1 6-1 0,8 0 1 0,7-6 0 0,11 6 0 0,3 3 0 16,7-3 1 0,7-3 0-16,11 0 0 0,7-6 1 0,7-1 0 15,-7-2-1-15,0-7 1 16,-4-6-2-16,0-12 0 15,4-4-1-15,-7 0 0 16,-4-6-1-16,-3-9 1 16,-7-10-1-16,-8 4 0 0,-6 12 0 15,-4 3 0-15,-7 0 0 16,-7 9 1-16,-7 4-2 16,0-1 1-16,0 7 0 15,-4 9 1-15,0 10-1 16,4 6 1-16,4 3 0 15,3 0 0-15,3 3 0 16,8 7 0-16,3-7-2 16,7-3 0-16,7-3-7 15,7-6 0-15,8-7-5 16,2-6 1 0</inkml:trace>
  <inkml:trace contextRef="#ctx0" brushRef="#br0" timeOffset="81896.166">32180 14352 26 0,'-21'25'13'0,"21"13"1"0,0-38 16 16,7 6-27-16,4 7 1 16,3 6 3-16,0 6 1 0,7 3-9 15,11 0 0-15,10 3 5 16,-6-2 0-16,-5 5-2 16,-9-6 0-16,-19 1-6 15,-14-4 1-15,-13 0-12 16,-11-6 1-16</inkml:trace>
  <inkml:trace contextRef="#ctx1" brushRef="#br2" timeOffset="86490.021">20122 5334 0,'0'0'15,"15"9"1,-15-9 0,0 0-1</inkml:trace>
  <inkml:trace contextRef="#ctx0" brushRef="#br2" timeOffset="88787.282">25936 8770 28 0,'7'13'14'0,"-7"0"-7"16,0-10 14-16,0-3-20 15,-3-3 1-15,-1-4 1 16,-3-2 1-16,0-7-4 16,0 0 0-16,0 1 3 15,-7-1 0-15,-4 0-1 16,-3-2 1-16,-4 2-1 16,1 0 0-16,-5-6-2 15,1 4 1-15,4-1-1 16,-1 3 1-16,0-3-1 15,0 0 0-15,-3-3 0 16,-3 4 1-16,-1-1-1 0,0 6 1 16,-3 1 0-16,3 2 0 15,-3 1 0-15,3 0 0 16,0-1-1-16,-3 4 1 16,0 0-1-16,-1-1 0 15,5 4 0-15,6 0 1 16,-3 3-1-16,3 3 0 15,-3 0 0-15,0 7 0 16,-1-1 0-16,1 4 1 16,0-1-1-16,-4 4 1 15,-3-10-1-15,7 0 0 0,-1 4 0 16,5 2 1-16,-4 4-1 16,3 0 0-16,-3 3 0 15,-1-4 0-15,1 4 0 16,3 0 1-16,1 0-1 15,-1 6 0-15,4-3 0 16,3 3 0-16,1-3 0 16,-1 6 0-16,0-3 0 15,1 0 0-15,-1 3 0 16,-3 1 0-16,3 2 0 16,-3 0 0-16,-4 1 0 15,8-1 1-15,-4 3-1 16,3 1 1-16,0-1-1 15,1-2 0-15,3-1 0 16,-1 1 1-16,1 2-1 16,4 1 1-16,-1-1-1 0,1 1 0 15,-1-1 0-15,4 1 1 16,0 2-1-16,0 1 0 16,0-4 0-16,0-6 0 15,3 7 0-15,1-1 0 16,-1 1 0-16,1-4 0 15,3 1 0-15,0 2 1 16,0 1-1-16,0 2 1 16,0 1-1-16,0-7 1 0,0 1 0 15,3-4 0-15,1 0-1 16,-1 0 1-16,1 1 0 16,-1-1 0-16,1 0-1 15,-1-6 1-15,4 6-1 16,0-3 1-16,0 3-1 15,4 1 1-15,0-4-1 16,-1 0 0-16,1 0 0 16,-1-6 0-16,5 3 0 15,-1 0 1-15,0 0-1 16,3 0 1-16,1 0-1 16,0 3 1-16,-1 0-1 15,1-3 0-15,3 0 0 16,-3-4 1-16,-1 4-2 15,-3 0 1-15,4 0 0 0,3 0 0 16,4-3 0 0,0 0 1-16,-1 0-1 0,5-1 0 15,-5-5 0-15,5-4 0 16,-1 1 0-16,3-7 1 16,1 3-1-16,0-3 0 15,0 1 0-15,-1-1 1 16,1 0-1-16,4 3 0 15,-8-6 0-15,-4 3 0 16,-2-3 0-16,2 0 0 31,1 0 0-31,3 3 0 0,0-3 0 0,4 3 0 16,-4-3-1-16,1 4 1 16,-1-4-1-16,0 0 1 0,0 0 0 15,1-4 0-15,2-2-1 16,-3-6 1-16,1 2 0 15,2-2 0-15,-2-1 0 16,-5-3 0-16,1 1 0 16,-4-1 0-16,0 0 0 15,-3 1 0-15,0-7 0 16,3 0 0-16,0-6-1 16,0-4 1-16,0-2-1 15,1-1 1-15,-1-9-1 16,3 4 1-16,-2 2-1 15,-1-3 1-15,0-3 0 16,0-3 0-16,0 7-1 16,0-8 1-16,-3-2 0 0,0-3 0 15,-4 3 0-15,3-3 0 16,-6-4-1-16,0 7 1 16,-4-7 0-16,-4-2 0 15,-3-1 0-15,0-2 1 16,-3-4-2-16,-1 3 1 15,1 0 0-15,-1 4 1 16,1-1-1-16,-1 1 0 16,0 2 0-16,-3 4 1 15,-3-7-1-15,-1 1 1 0,1-1-1 16,-4 4 1 0,-4 2-1-16,0-2 0 0,1 9-4 15,-1 3 1-15,-3 3-7 16,-4 4 1-16,4-4-7 15,0 9 0-15</inkml:trace>
  <inkml:trace contextRef="#ctx0" brushRef="#br2" timeOffset="95286.555">29810 9053 36 0,'46'6'18'0,"-18"-6"-15"16,-21-6 19-16,0-7-23 15,-4-6 1-15,-6-9-1 16,-4-3 0-16,-4-13 1 16,-6 3 0-16,-5-3-1 15,-6 3 1-15,-11 1-1 16,-6 5 1-16,-1 1 0 15,3-1 0-15,-2 1 0 16,-8 5 0-16,-7 1 0 16,-7-3 0-1,0-4 1-15,-4 1 0 0,0 3 0 0,8-4 0 16,-11-3 0-16,-4 1 0 16,-6 5 0-16,-5 7 0 15,1-3 0-15,7 6 0 16,0 6-1-16,0 7 1 15,-4 6-1-15,8 3 0 16,-5-3 1-16,1 9 0 16,11 7 0-16,3 9 0 15,-4-1 0-15,4 11 0 0,4 5 0 16,3 7 1 0,3 0-2-16,4 3 0 0,-3 3 2 15,3 1 0-15,4 2-1 16,6 13 1-16,4-3-1 15,1-1 1-15,-1-5-1 16,-4 2 1-16,1 4-3 16,0-3 1-16,-1-4 0 15,1 0 0-15,0 1 0 16,-1-1 1-16,1 1-1 16,-7-1 0-16,6-6 1 15,12 4 0-15,-1-1 0 16,4 3 1-16,3 1-1 15,4 6 1-15,-4-4-1 16,0 4 0-16,4 3-1 16,0-7 1-16,0 1-1 15,3 0 0-15,4 2 0 16,4-5 1-16,3 2-1 16,3 7 0-16,4 0 0 0,0 3 1 15,7-9-1-15,0-7 0 16,4 0 0-16,3-6 0 15,0 0 0-15,4-3 0 16,-1 0 0-16,1 0 1 16,10 6-1-16,0-3 0 15,4-3 0-15,0 3 0 0,3-6 0 16,0-4 0 0,1-5 0-16,6-4 1 0,0-3-1 15,1-6 0-15,2-3 0 16,-6-4 0-16,7 1 0 15,-11-4 0-15,25-6 0 16,4 0 0-16,6 1 0 16,8-1 0-16,-4-6 0 15,-7-4 0-15,7 1 0 16,0 0 0-16,4-4 0 16,3 1 0-16,7-4 0 15,-7-2 0-15,-7-4 0 16,8-3 0-16,-5-9 0 15,1-4 0-15,7-3 0 16,-8-5 1-16,-6 2-1 16,-8 0 1-16,-3-3-1 15,4 3 0-15,-1-3-1 16,-3-6 1-16,-7-3 0 16,0-3 0-16,0-4 0 0,-4-3 0 15,1-9 0-15,-1 3 0 16,-3 0 0-16,-7 0 1 15,-8 0-1-15,1-6 0 16,0 6 0-16,7 3 0 16,0 0 0-16,-1 7 0 15,-2-4 0-15,-1-3 0 16,0 0 0-16,-7-6 0 16,-6-6-1-16,-8 2 1 15,-7-5-1-15,-11-7 1 0,-6-6-5 16,-12-9 0-16,-2 5-10 15,-1 4 0-15</inkml:trace>
  <inkml:trace contextRef="#ctx0" brushRef="#br2" timeOffset="96337.895">30321 8488 20 0,'0'0'10'15,"4"3"-1"-15,-4-3 11 0,0 0-18 16,0 0 1-16,3-3 2 16,4 0 1-16,0-3-6 15,4 3 0-15,3-4 5 16,4 7 0-16,3-3-1 15,4 6 0-15,-4 1-1 16,3-1 0-16,-2 0-2 16,-5 0 1-16,-3 0-2 15,1 3 1-15,-5 7-2 16,-6-4 0-16,-4 4 0 16,-4 3 0-16,-6-1 0 15,-5 4 0-15,-6 3 0 16,0 0 1-16,-7 6 0 0,3 0 0 15,0 4 0-15,4 2 0 16,4-2 0-16,3-7 0 16,6 0-4-16,5-6 1 15,6-4-9-15,8-5 0 16</inkml:trace>
  <inkml:trace contextRef="#ctx0" brushRef="#br2" timeOffset="96758.223">30304 9213 31 0,'17'6'15'0,"-3"-16"-8"16,-7 7 19-16,0-3-25 16,1 0 1-16,-8 6 0 0,3-6 0 15,-3-1-3-15,0-2 0 16,-3-4 2-1,-5 4 1-15,1-1-2 0,-3 4 1 16,-1 6-1-16,1 3 1 16,-4 7-1-1,-4 2 1-15,0 4 0 0,4 3 0 16,7 3-1-16,4 3 0 16,3-3-4-16,7-7 1 15,3-8-9-15,8-14 1 16</inkml:trace>
  <inkml:trace contextRef="#ctx0" brushRef="#br0" timeOffset="104024.923">24391 15409 44 0,'7'6'22'0,"18"4"-17"0,-18-7 23 0,3 0-26 16,8 0 1-16,-4 3 3 15,4 1 0-15,-4-1-6 16,4 3 0-16,10 1 4 15,4-1 1-15,-1-3-2 16,1 7 1-16,-4-10-3 16,-7 3 1-16,-3-3-3 15,-7 4 1-15,-8-1-1 16,-6 3 0-16,-15 4-1 16,-10-1 1-16,0 1-1 15,-1 3 1-15,-6-1-1 16,0 7 1-16,3-3 0 15,0 0 1-15,8 0 0 16,2-7 1-16,12 1-1 0,3-1 1 16,10 4 0-16,8-3 1 15,7 2-1-15,3 1 0 16,3 3-1-16,1-7 1 16,3 1-3-16,-3-1 1 15,-4-2-6-15,0-1 0 16,-7 1-9-16,-3-7 0 15</inkml:trace>
  <inkml:trace contextRef="#ctx0" brushRef="#br0" timeOffset="104552.519">24564 15751 43 0,'3'9'21'0,"8"-15"-14"0,-11 6 29 15,0 0-35-15,4 3 0 0,-4 3 0 16,-7 7 1-16,-1 6-3 16,-9 3 1-16,-11 3 0 15,-11 0 1-15,-11 0-1 16,1 3 0-16,0 0-6 15,-1-6 1-15,8-6-9 16,7 0 0-16</inkml:trace>
  <inkml:trace contextRef="#ctx0" brushRef="#br0" timeOffset="105061.621">25072 15553 42 0,'25'-6'21'0,"-22"-19"-19"0,1 15 31 15,-4-5-32-15,0-7 1 16,-7-3 0 0,-11 0 1-16,-14-4-4 0,-17 1 1 0,-18-6 1 15,-14 2 1-15,0 10-1 16,-11 7 1-16,-7 12-3 16,-3 9 1-16,-1 13-2 15,19 6 0-15,6 19-1 16,8 15 0-16,6 20-1 15,11-1 0-15,18 13 1 16,21 6 1-16,14-6 2 16,7-13 0-16,25-12 2 15,17-9 0-15,11-13 2 16,14-19 0-16,7-19 0 16,11-12 0-16,7-19-1 15,-4-19 0-15,-3-10-2 16,-8-2 0-16,-13 0-4 15,-15-4 0-15,-13-3-7 16,-22 16 1-16,-18-9-5 0,-17-1 0 16</inkml:trace>
  <inkml:trace contextRef="#ctx0" brushRef="#br0" timeOffset="105615.673">25523 15268 44 0,'8'28'22'0,"-1"10"-22"0,-4-29 38 16,-3 10-35-16,-3 9 0 31,-19 35 2-31,-6 3 1 16,0 3-8-16,-7 6 0 15,6 3 3-15,1 4 1 16,7-19-9-16,0-10 1 16,7-12-10-16,7-10 1 0</inkml:trace>
  <inkml:trace contextRef="#ctx0" brushRef="#br0" timeOffset="106246.231">25527 16039 46 0,'11'63'23'0,"-8"-63"-23"15,-3 0 35-15,0 0-35 16,0 0 1-16,4 0 0 16,3 0 0-16,0-3-3 0,3-13 1 15,1 0-2-15,0 1 1 16,-1-4-3-16,1 3 1 16,-1 1-2-16,1 2 1 15,-1 4 2-15,1 2 0 16,0 7 1-16,-1 10 0 15,-3 9 2-15,4-1 1 16,-1 1 1-16,1 0 0 16,0 3-1-16,-4 3 1 15,3-3 0-15,1 0 0 16,3 0-1-16,0 0 0 0,0 0 0 16,4-6 0-16,3-7-1 15,7-6 1 1,4-12 0-16,7-10 1 15,7-6-1-15,-8-16 1 0,-2-9 0 16,-5-16 1-16,1-3-1 16,-4-9 1-16,-3-4-1 15,-7-9 0-15,-8 10-1 16,-3 2 1-16,-7 10-1 16,0 10 0-16,-3 12-1 15,-4 12 0-15,-7 16-1 16,-4 16 1-16,-7 13 0 15,1 18 0-15,-5 9 0 16,5 20 0-16,-1 18 1 16,7 16 0-16,4 16 0 15,7-4 0-15,7-15-4 0,4-16 1 16,3-15-9-16,3-14 1 16,8-21-5-16,-7-9 1 15</inkml:trace>
  <inkml:trace contextRef="#ctx0" brushRef="#br0" timeOffset="106475.128">25781 15864 49 0,'4'15'24'0,"13"1"-22"0,-3-16 46 0,4 3-47 15,7 0 0-15,10 0 0 16,11 1 0-16,7-1-7 16,-11 3 1-16,0-3-9 15,-3 0 1-15,-4 3-3 16,-6-2 1-16</inkml:trace>
  <inkml:trace contextRef="#ctx0" brushRef="#br0" timeOffset="106846.457">26208 16108 43 0,'14'22'21'0,"14"-9"-19"0,-17-13 40 15,6 0-41-15,8-3 1 16,3-4 1-16,1 1 0 15,-1 0-4-15,0-1 0 16,-3-8 2-16,-1-4 1 16,-9 0-2-16,-5 0 0 15,-3 1-1-15,-3 2 0 0,-8 6 0 16,-3 7 1 0,0 3-1-16,-4 7 1 15,-3 2 0-15,0 7 0 0,4-4 0 16,-1 4 0-16,0 0 0 15,4 2 0-15,4-2-1 16,-1 3 1 0,4 0-4-16,7 3 0 0,8 0-6 15,6 0 0-15,10-10-4 16,1-2 0-16</inkml:trace>
  <inkml:trace contextRef="#ctx0" brushRef="#br0" timeOffset="107474.116">26850 16205 31 0,'25'-12'15'0,"-1"-4"-7"16,-17 10 24-16,0 0-31 16,0-1 1-16,-3 1-1 15,0 0 1-15,-4 0-3 16,-8 2 1-16,-2 4 1 0,-4 4 0 16,-4 5-1-16,1 0 0 15,-5 1 0-15,5 2 1 16,3 4-1-16,-1 0 1 15,8-1-1-15,0-2 0 16,4-1 1-16,10-2 1 16,3-1-2-16,5 1 1 15,-1-4-1-15,3-3 1 16,-3-3-2-16,4-3 1 16,-4-6-2-16,-3-1 1 15,-4-2 0-15,0-1 0 16,-7 1 0-16,-4-1 1 0,-3 4-2 15,-3 5 1-15,-4 8-2 16,0 5 1-16,-1 7-1 16,5-4 1-16,-1 13 2 15,1 7 0-15,6 8 3 16,1 14 1-16,3 2 1 16,0 7 0-16,0 0 0 15,0-4 0-15,-4-9-2 16,-3-6 1-16,0-3-3 15,0-13 1-15,-4 0-2 16,-3-6 1-16,-3-6-2 16,-5-7 1-16,-2-5-1 15,-1-8 1-15,4 1 0 16,0-3 0 0,3-6-1-16,4-7 1 0,3-3 1 15,8-6 0-15,6-1-1 0,8 4 1 16,3-6 0-16,7-7 0 15,4 7 0-15,3 0 0 16,4 5-4-16,0 8 1 16,-1 5-9-16,1-3 0 15,7-6-4 32,-4-3 0-47</inkml:trace>
  <inkml:trace contextRef="#ctx0" brushRef="#br0" timeOffset="107737.163">27086 16196 46 0,'7'19'23'0,"4"-35"-25"0,-4 7 42 0,4-7-40 16,-1 0 0-16,4 1 0 15,0 2 1-15,4-6-1 16,0 4 0-16,-1-1 0 16,1 10 1-16,-4-1-4 15,-3 1 0-15,3 9-8 16,0 4 0-16,3-4-3 0,1-3 1 16</inkml:trace>
  <inkml:trace contextRef="#ctx0" brushRef="#br0" timeOffset="108258.87">27436 16105 28 0,'-4'6'14'0,"-3"1"-11"0,3-4 22 15,-3 0-25-15,0 3 1 16,-3 0 1-16,-4 1 0 16,0-1-3-16,-1 0 1 0,5 1 1 15,3-1 1 1,0 0-1-16,0-3 1 0,3 3-1 15,1-2 0-15,6-1 0 16,8 0 1-16,3 0-2 16,3 0 1-16,1 0-1 15,-4 0 0-15,0 4 0 16,-3 2 0-16,-1 4 0 16,1-1 0-16,0 1 0 15,3-7 0-15,-4 0 0 16,4-3 0-16,4-6-1 15,3-6 1-15,0-7 0 16,4-9 0-16,3-3-1 16,1-13 1-16,-8-15 0 15,7-23 0-15,-3 1 0 16,-8-10 0-16,-6-15 0 16,-4-1 0-16,-7 7 0 15,-4 9 0 1,-3 13 0-16,-3 9 1 0,-4 13-2 0,-8 15 1 15,1 19 0-15,-3 16 0 16,2 13 0-16,1 11 0 16,-3 23-1-16,2 13 1 15,5 24 0-15,3 20 0 16,7 2 0-16,3 4 1 16,4-4-3-16,0-12 0 15,4-12-9-15,3-17 1 16</inkml:trace>
  <inkml:trace contextRef="#ctx0" brushRef="#br0" timeOffset="108514.719">27358 15851 50 0,'28'19'25'0,"4"9"-30"15,-18-22 44-15,7 1-39 16,11 2 0-16,7 4-5 16,3-1 0-16,4 1-2 0,-4-4 0 15,-3-3-7-15,-14-2 1 16</inkml:trace>
  <inkml:trace contextRef="#ctx0" brushRef="#br0" timeOffset="108829.593">27802 16093 44 0,'22'21'22'0,"-5"-11"-20"0,-3-10 40 16,4 0-42-16,0-3 1 15,3-4 0-15,-4 1 0 0,-2-6-2 16,-8-4 0-16,-4 0 0 16,-3 4 1-16,-7-1-1 15,-4 7 1-15,-3 9 0 16,0 7 0-16,0-1 0 16,4 10 1-16,-1 9 0 15,4 0 1-15,0 7 0 16,3-7 0-16,4-3-1 15,11-3 0-15,7-3-1 16,6-4 1-16,8-8-6 16,3-1 0-16,4-3-10 15,0-9 0-15</inkml:trace>
  <inkml:trace contextRef="#ctx0" brushRef="#br0" timeOffset="109205.369">29058 15211 42 0,'-14'7'21'0,"-18"8"-13"0,25-2 29 0,-3 12-37 16,3 13 0-16,0 12 1 15,0 16 0-15,-4 9-1 16,-7 10 0-16,8 15 0 15,3-6 0-15,0-6-3 16,0-13 1-16,3-12-8 16,1-19 1-16,3-16-5 15,0-16 0-15</inkml:trace>
  <inkml:trace contextRef="#ctx0" brushRef="#br0" timeOffset="109445.232">28907 15660 25 0,'14'19'12'0,"0"28"2"0,-7-35 16 16,3 13-24-16,15 10 0 15,0 2 3-15,7 7 1 16,-1 0-13-16,-2-9 1 16,-5-4 7-16,-6-3 1 15,-4-3-4-15,-10 0 0 16,-8 4-2-16,-10-4 1 15,-11-3-3-15,-7-3 1 16,4-4-6-16,4-5 1 16,-1-1-9-1,4-3 0-15</inkml:trace>
  <inkml:trace contextRef="#ctx0" brushRef="#br0" timeOffset="109759.054">29432 16017 34 0,'18'0'17'0,"-15"10"-17"15,-3-10 19-15,-3-3-19 16,-8-1 1-16,-3 4 1 16,-7 0 0-16,-4 4-2 15,-3 2 1-15,-4 3 1 16,1 4 0-16,2-4 0 0,5 7 0 15,-1 6-1 1,4-3 1-16,7 3-1 0,7 3 0 16,7 0 0-16,10 0 0 15,11-6-1-15,8-7 0 16,6-6-3-16,4-6 1 16,-4-9-6-16,-3-10 1 15,-4-6-5-15,-3-16 1 16</inkml:trace>
  <inkml:trace contextRef="#ctx0" brushRef="#br0" timeOffset="110014.908">29753 15142 30 0,'0'44'15'0,"-14"44"-6"16,7-60 26-16,-7 16-33 16,0 13 1-16,-7 15 1 15,-7 16 0-15,3 6-6 16,0 3 1-16,4-6-1 16,3-16 1-16,4-9-5 15,7-10 0-15,0-9-7 16,0-18 1-16</inkml:trace>
  <inkml:trace contextRef="#ctx0" brushRef="#br0" timeOffset="110510.491">29224 15748 43 0,'14'-4'21'0,"36"8"-20"0,-33-11 38 0,11-2-38 15,8-4 1-15,3-2 0 16,17-1 0-16,4-6-4 16,7-3 1-16,-3 0 1 15,-8 9 1-15,-7 1-2 16,-10 5 1-16,-7 4-2 15,-11 3 1-15,-10 15-1 16,-4 10 1-16,-11 6-1 16,-3 7 1-16,0 6-1 15,-4-1 1-15,1 1 0 16,-1 0 0-16,4-3 1 16,0-10 0-16,0-3 0 15,4-6 0-15,3 0 0 16,3-7 1-16,4-2-1 15,0-1 1-15,7 0 0 0,0 4 1 32,4-1 0-32,3 1 0 0,0 0 0 15,1-4 1-15,-1 0-1 0,3 4 1 16,-6-1-2-16,0-2 0 16,6-4-5-16,1 0 1 15,0 1-12-15,-4-4 1 16</inkml:trace>
  <inkml:trace contextRef="#ctx0" brushRef="#br0" timeOffset="111066.035">31418 15845 45 0,'0'9'22'0,"-28"16"-22"0,14-18 32 16,-11-1-32-16,-3 3 0 15,-4-2 1-15,4 2 1 16,0 3-2-16,3 4 0 15,1 0 1-15,-1 3 0 16,4-4 0-16,7 4 1 0,3-6-1 16,4-1 0-16,7-5 0 15,7 2 1 1,0 0-1-16,0 1 1 0,7-4-2 16,0 7 1-16,-3-4-1 15,0 3 1-15,-11 4-2 16,-4 3 1-16,0 3-2 15,1 0 1-15,-4 0-7 16,-4-6 0-16,1-1-7 16,-8 7 1-16</inkml:trace>
  <inkml:trace contextRef="#ctx0" brushRef="#br0" timeOffset="111414.479">31538 16096 46 0,'0'15'23'0,"-14"1"-24"0,11-7 38 16,-4 7-37-16,0 3 1 0,0 6 0 16,-1 0 0-16,1-6-3 15,4 0 0-15,3-4-7 16,3-8 0-16,4-7-4 15,4-10 0-15</inkml:trace>
  <inkml:trace contextRef="#ctx0" brushRef="#br0" timeOffset="111606.925">31545 15710 25 0,'15'13'12'0,"-1"-7"-5"16,-7-6 15-16,0 0-22 16,3 0 1-16,1 0-6 0,3 0 1 15,0 3-3 1,0-6 1-16</inkml:trace>
  <inkml:trace contextRef="#ctx0" brushRef="#br0" timeOffset="112357.181">32262 15337 31 0,'3'56'15'0,"-10"29"-9"15,7-63 24-15,-4 6-29 16,-3 13 1-16,-3-4 1 15,-4 14 0-15,-4 5-4 16,4 10 1-16,0 3 2 16,3-3 0-16,1-3 0 15,3-10 1-15,0-9-2 16,3-10 1-16,1-12-1 16,-1-9 1-16,0-7-1 15,1-6 1-15,-1-6-2 16,-3-4 1-16,-7 1-1 15,-3-7 0-15,-5-9-2 16,-2 3 1-16,3 3-1 16,-1 10 0-16,1 3 0 15,-3 12 0-15,6 7 1 0,4 2 0 16,0 4 1-16,3 9 0 16,4 4 1-16,4 2 1 15,3-6 0-15,7 4 0 16,3-1 0-16,8-3 0 15,7-3 0-15,6-3 1 16,8-3-2-16,0-10 0 16,0-2-1-16,-4-4 1 15,4-3-3-15,-4-6 0 16,0-4-2-16,-3-2 1 0,0-1 0 16,-4 1 0-1,0-4 0-15,-7-3 0 0,1-3 2 16,-5 3 0-16,1 4 1 15,-4-1 0-15,-3 3 0 16,-1 4 1-16,1 3-1 16,-11-1 1-16,-4 4 0 15,-6 0 0-15,3 3-1 16,-4 3 1-16,-3 4 0 16,-4 2 1-16,-3 4 0 15,3 2 0-15,1 1-1 16,3 3 1-16,7 3-1 15,3 3 1-15,4-3-2 16,7 0 1-16,7-7-3 16,7-2 0-16,4-4-3 15,3-9 1-15,1-9-7 16,6-4 0-16,0-2-3 0,-3-7 1 16</inkml:trace>
  <inkml:trace contextRef="#ctx0" brushRef="#br0" timeOffset="112659.731">32879 16036 39 0,'14'10'19'0,"-18"-10"-25"15,1 3 38-15,-11 3-30 0,0 3 0 16,0-2 0-16,0-4 1 16,-4 0-4-16,-7 0 0 0,0 0 3 15,1 7 0-15,-1-1 0 16,7 3 0-16,4 1 0 15,4 3 0-15,6 3 1 16,8-1 0-16,6 4 0 16,8 0 0-16,3-6-1 15,-3 6 1-15,-4 0-1 16,0-3 0-16,-3 3-2 16,-8-4 1-16,-10 7-2 15,-14 7 0-15,-18-4-11 16,-14-3 0-16,-14-3-4 15,4 0 0-15</inkml:trace>
  <inkml:trace contextRef="#ctx0" brushRef="#br1" timeOffset="126423.73">2053 4271 45 0,'11'6'22'0,"-8"0"-13"0,-3-6 23 0,7 0-31 16,-7 6 1-16,4 7 1 15,3 6 1-15,-7 6-5 16,-7 12 0-16,3 10 3 16,-3 19 0-16,4 6-2 15,-8 19 0-15,1-3-4 16,-1 3 1-16,-3-9-3 15,3-13 1-15,1-10-10 16,-1-12 0-16</inkml:trace>
  <inkml:trace contextRef="#ctx0" brushRef="#br1" timeOffset="126844.959">2092 4164 18 0,'-7'-9'9'0,"7"-1"2"0,-7 10 2 15,3-3-7-15,4 3 0 16,-10 0 5-16,3 3 0 16,3 3-12-16,4 1 0 0,-7 5 9 15,7-6 1-15,0 4-3 16,7-1 0-16,-3 1-3 16,6-4 1-16,8 0-3 15,0 1 1-15,6-7-1 16,12-4 0-16,-5 1-1 15,12-6 0-15,6-4-1 16,0-2 1-16,1 2-2 16,6-9 0-16,-6 3-4 15,-1 1 0-15,-7 2-10 16,-3 3 1-16</inkml:trace>
  <inkml:trace contextRef="#ctx0" brushRef="#br1" timeOffset="127116.87">2064 4700 59 0,'14'6'29'0,"35"-18"-35"0,-31 6 51 16,21-7-46 0,0-3 0-16,-8 7-9 15,-3 0 1-15,-3 5-2 16,-7-5 1-16,-1 9-6 16,-13 3 1-16</inkml:trace>
  <inkml:trace contextRef="#ctx0" brushRef="#br1" timeOffset="127373.338">2512 4841 43 0,'0'32'21'0,"0"27"-23"0,0-46 43 16,0 2-40 0,-7 4 0-16,3 0-1 0,4 0 1 15,0-3-5-15,0-7 0 16,0-6-9-16,0-9 1 16,-7-10-1-16,4-6 0 15</inkml:trace>
  <inkml:trace contextRef="#ctx0" brushRef="#br1" timeOffset="127649.594">2445 4732 37 0,'10'0'18'0,"-3"6"-23"0,-7-6 37 0,4-6-32 0,3 6 0 0,4 0-6 0,-4-4 1 0,3 4-3 16,-6-3 1-16</inkml:trace>
  <inkml:trace contextRef="#ctx0" brushRef="#br1" timeOffset="127964.9">2681 4932 36 0,'11'57'18'0,"6"-17"-17"0,-13-30 27 16,-4-1-28-16,7 4 0 15,-7-10 1-15,11-3 0 16,-11 0-1-16,3-16 0 15,4 1 0-15,4-1 0 16,-11-6-1-16,3-3 0 16,4 0-1-16,0 0 0 15,-3 6 0-15,3 0 1 0,3 7 0 16,-6 5 1-16,3 7 1 16,4 13 0-16,-1 2 1 15,1 1 0-15,-1 3 0 16,8 9 0-16,-7-6-1 15,-1 9 1-15,8-5-2 16,-8 2 1-16,1-13-6 16,0 1 0-16,-1-6-6 15,8-7 0-15</inkml:trace>
  <inkml:trace contextRef="#ctx0" brushRef="#br1" timeOffset="128422.801">3358 4311 37 0,'-7'22'18'0,"4"3"-14"0,3-9 29 16,-7 0-31-16,3 12 1 15,4 10 2-15,-7 5 1 16,7 5-7-16,0 2 1 16,0 3 3-16,0-9 1 15,0-3-2-15,0-7 0 16,0-6-1-16,0-6 0 0,7-9-1 16,-7-7 0-16,-7-15 0 15,-3-1 0-15,-8 4-1 16,-7 0 1-16,-10 0-1 15,3-4 1-15,-7 7-1 16,8 0 1-16,3 6 0 16,6 10 0-16,1 5 0 15,4 11 1-15,13-1 0 16,4-3 1-16,4 0 0 16,3-6 0-1,42-10-3 1,-7-3 0-16,8-2-7 15,-8-1 0-15,4-13-8 16,-4 1 0-16</inkml:trace>
  <inkml:trace contextRef="#ctx0" brushRef="#br1" timeOffset="129022.676">4875 4738 42 0,'-35'12'21'0,"-11"-9"-23"16,36 7 33-16,-1-4-31 15,1 0 0-15,-1 4 1 16,-7-1 0-16,8 7 0 15,-8 12 0-15,7-3 1 16,8 3 0-16,-4-2 0 16,7 2 0-16,7 0-1 15,-4-3 1-15,5-6-1 16,-5-10 1-16,15-6-2 16,-1-6 0-16,-3-6 0 0,4-1 1 15,0-2-2-15,3-4 1 16,-11-3-1-16,5 4 1 15,-5 2 0-15,4 1 0 16,-10 2 0-16,6 7 1 16,1 9 0-16,7 7 0 15,-1-1 0-15,-6 4 1 16,10-3-1-16,-3 6 0 0,6 2-2 16,5-2 1-16,2-3-8 15,5-7 0-15,-5-9-7 16,-2 0 1-16</inkml:trace>
  <inkml:trace contextRef="#ctx0" brushRef="#br1" timeOffset="129518.292">6893 4430 53 0,'0'35'26'0,"0"43"-30"0,0-65 46 0,-7 15-42 16,4 13 1-16,3 6-1 15,0 16 0-15,3-1 0 16,4-2 0-16,-7-7 0 16,4-9 0-16,-4-16-4 15,7-9 0-15,-4-13-2 16,-3-6 1-16,0-12-7 16,0-16 1-16,-3-7-3 15,-8-6 0-15,4-12 3 16,-3 3 1-16</inkml:trace>
  <inkml:trace contextRef="#ctx0" brushRef="#br1" timeOffset="129786.319">6784 4336 38 0,'0'10'19'0,"11"-23"-23"16,-4 10 43-16,3 3-36 0,4 3 1 15,4 0 2-15,-4-3 0 16,7 0-8-16,11-3 1 15,10 6 6-15,8 1 1 16,-1-4-2-16,0 12 1 16,-3 4-2-16,0-7 1 15,-7-3-2-15,-14 7 1 16,-11 9-3-16,-11 9 0 0,-13 4-3 16,-11 2 1-1,-11 4-2-15,-7 3 0 0,-10-16-3 16,3-3 1-16,3-3-11 15,5-6 1-15</inkml:trace>
  <inkml:trace contextRef="#ctx0" brushRef="#br1" timeOffset="130253.465">7849 4311 48 0,'0'0'24'0,"-7"0"-24"0,4 0 35 15,-8 0-33-15,-3 0 0 16,-7 10 1-16,-7-1 1 15,-8 7-5-15,-2-4 1 16,-1-2 3-16,7 5 0 16,-3 4-2-16,7 6 1 15,-1 4-1-15,5 5 0 16,2-15-1-16,12 0 1 16,-1 6 0-16,4-3 0 15,14 0 0-15,-3 3 0 16,17-3 0-16,7 3 0 15,15 0 0-15,-1-3 1 0,0 0-2 16,-17 0 1-16,0-3-2 16,-11 3 0-16,-11-1-1 15,-17 8 1-15,-11-1-2 16,-10-6 0-16,3-3-6 16,1 6 1-16,-12-6-8 15,4-1 1-15</inkml:trace>
  <inkml:trace contextRef="#ctx0" brushRef="#br1" timeOffset="130568.534">7172 4929 54 0,'-7'9'27'0,"7"-9"-25"0,0 7 45 0,0-7-45 0,0 3 0 0,7 3 0 16,-7-3 0-16,0 0-4 15,0-3 0-15,0 4-4 16,0-1 1-16,0-3-13 16,-7 6 1-16</inkml:trace>
  <inkml:trace contextRef="#ctx0" brushRef="#br1" timeOffset="130871.272">8114 4866 61 0,'-4'13'30'0,"-10"-1"-31"16,14-8 49-16,0 5-48 0,0 0 0 15,-3 1-2-15,3-4 0 16,0 0-6-16,0 4 0 16,0-10-9-16,0 0 0 15</inkml:trace>
  <inkml:trace contextRef="#ctx0" brushRef="#br1" timeOffset="131573.845">9384 4863 39 0,'-7'19'19'0,"-4"9"-11"0,8-18 25 0,-1-4-31 16,-3 0 0-16,4-3 1 15,-4-3 1-15,0-6-4 16,3-3 0-16,0-10 3 16,-3-6 1-16,0 0-2 15,7-7 1-15,0-2-1 16,0-7 0-16,7 10-1 16,4 9 1-16,3 3-1 15,7 6 0-15,7-2-1 16,8 8 1-16,-1-5-4 15,0 9 1-15,-3 3-9 0,-4 3 1 16,-10 0-7-16,-7 10 0 16</inkml:trace>
  <inkml:trace contextRef="#ctx0" brushRef="#br1" timeOffset="131979.166">9641 4797 62 0,'11'16'31'0,"-4"0"-39"16,-3-13 58-16,3-3-48 15,0 0 1-15,7 0 1 16,0 0 0-16,0-3-6 15,4-10 1-15,-1 1 2 16,-3-4 1-16,-3 3-3 16,-4-9 1-16,-3 4-2 15,-4-1 1-15,-4 0-1 16,-3 10 0-16,-4-1-1 16,-3 13 0-16,0 7-1 15,0 5 1-15,4 4 0 16,6 9 1-16,-7 10 0 0,8 3 1 15,3-10 1 1,7 1 0-16,4-4 0 0,6-6 0 16,11-3-4-16,4-10 0 15,0-3-7-15,0-6 1 16,3 3-5-16,4-9 0 16</inkml:trace>
  <inkml:trace contextRef="#ctx0" brushRef="#br1" timeOffset="132324.182">10100 5045 46 0,'14'63'23'0,"7"15"-23"0,-17-62 42 0,-1 9-40 16,1 3 1 0,-1-6-1-16,1-6 1 0,-4-13-4 15,0-3 0-15,0-13 3 16,-4-15 0-16,-3 0-2 15,0-13 1-15,0-3 0 16,-3-3 0-16,3-12-1 16,0-1 1-16,7 4-1 15,3 6 1-15,4 9-1 16,4 13 1-16,3 12 0 16,7 10 0-16,-10 12-1 15,-1 3 1-15,1 10-2 16,-4 12 1-16,-4-5-2 15,-3 5 0-15,-3-3-4 16,-4 3 1-16,-4-5-7 16,1-5 0-16,3-8-4 0,3-7 1 15</inkml:trace>
  <inkml:trace contextRef="#ctx0" brushRef="#br1" timeOffset="132910.154">10372 4998 47 0,'14'31'23'0,"-4"-18"-26"16,-10-13 43-16,0-6-39 15,0-7 1-15,0 1 1 16,0 2 1-16,0-9-5 15,-3-6 0-15,-1-3 3 16,1 0 0-16,-1 0-1 16,4 3 1-16,4 6-1 15,3-3 0-15,0 6 0 16,11 10 0-16,-4-4 0 16,3 10 0-16,1 4 0 15,0 2 0-15,-1 3-1 16,1 1 1-16,-1-1-1 15,5 0 0-15,-5 1 0 16,1-1 0-16,3-2-1 16,-3-1 1-16,3 3 0 0,0-2 0 15,-3-4 0-15,-1-6 0 16,1-7 0-16,0 1 0 16,-1-4-1-16,1 4 1 15,-4-4-1-15,-3 1 0 16,-4-1 0-16,-4 1 0 15,1 8 0-15,-4-5 0 16,0 9-1-16,-11 0 1 16,4 9-1-16,0 1 1 15,0 9-2-15,3 6 1 16,1 3 0-16,-1-6 0 0,1 0 0 16,3-3 0-16,3 6-3 15,4-13 1-15,8-2-5 16,2-4 0-16,11-9-4 15,4 0 1-15</inkml:trace>
  <inkml:trace contextRef="#ctx0" brushRef="#br1" timeOffset="133225.632">11183 4713 26 0,'25'-35'13'0,"-22"20"-12"16,-3 11 20-16,-3 4-18 15,-4 4 1-15,-4 5 0 16,-3 3 0-16,-7 4-6 15,0 6 1-15,0-12 3 16,-1 8 1-16,-2 7-2 16,6-15 0-16,0 6 0 15,8-1 0-15,3-2 1 0,7-4 0 16,7 4 1-16,7-1 1 16,7-2 0-16,4-1 0 15,-1 0 0-15,-2-5 0 16,-5 8-2-16,-6 4 1 15,-8-10-2-15,-6 10 0 16,-4-1-4-16,-4 7 1 16,-3-3-4-16,0-3 1 0,3-4-9 15,4 1 1-15,7-7-1 16,7-6 1-16</inkml:trace>
  <inkml:trace contextRef="#ctx0" brushRef="#br1" timeOffset="133616.717">11282 4885 39 0,'10'22'19'0,"5"3"-15"16,-12-22 39-16,1 0-40 15,-1 4 0-15,-3-7 2 16,4-13 0-16,3 1-6 15,3-1 0-15,1 1 4 16,-1-7 0-16,5 3-2 0,-5-6 1 16,-3 0-3-1,0 3 1-15,-7 1-1 0,-3 2 0 16,3-3-1-16,-7 13 1 16,3 0-1-16,-3 6 0 15,0 6 1-15,0 6 0 16,0 13-1-16,3 1 1 15,1 5 1-15,-1 3 0 16,4-15 0-16,0-3 0 16,7 3-1-16,4-4 0 15,3-2-2-15,4-7 0 16,10-3-7-16,0-3 1 0,0 3-5 16,1-6 1-16</inkml:trace>
  <inkml:trace contextRef="#ctx0" brushRef="#br1" timeOffset="134112.843">11737 4964 39 0,'7'6'19'0,"4"-22"-23"15,-11 16 32-15,0 0-28 16,0 0 0-16,7 0-1 15,-4 0 1-15,4 3 0 16,-3 0 0-16,-1 1 0 16,1-1 0-16,-1 0 0 0,1 0 0 15,3 3 0-15,3-3 1 16,1 4 0-16,0-4 0 16,-1 0 0-16,1-3 1 15,3-3-1-15,4-3 1 16,3 6-1-16,10-13 1 15,-2-12-2-15,2-16 1 16,5-15-2-16,-5-4 1 16,-2-18-1-16,-8 15 0 15,-7-19 0-15,-10-2 0 16,-8-7 0-16,-17 19 0 0,-7-7 0 16,-8 17 0-16,1 5 0 15,7 13 1-15,0 19 0 16,-1 19 0-16,1 15 1 15,3 26 0-15,8 18 0 16,10 10 0-16,3 25 0 16,8 15 1-16,3 10-1 15,0-16 0-15,0-15-5 16,-4-20 0-16,1-11-8 16,-4-17 1-16</inkml:trace>
  <inkml:trace contextRef="#ctx0" brushRef="#br1" timeOffset="134741.614">11829 4797 37 0,'38'10'18'0,"15"-7"-18"0,-31-6 28 16,9 0-28-16,8 0 1 15,0 3-1-15,0-4 1 16,-4 8-2-16,-3-1 1 16,-4 0-1-16,-3 3 1 15,-4-3-1-15,-7 0 1 16,0-3-1-16,-3 0 1 0,-4 3-1 16,0-3 0-16,-4 7 0 15,1-7 1-15,-4 9-1 16,0-3 1-16,0 1-1 15,0 5 1-15,0 1 0 16,3 6 1-16,4-4-1 16,0-5 0-16,0-1 1 15,4 7 0-15,3-7 0 16,4 4 0-16,-4-4 0 16,4 1 0-1,3-7 0-15,3-3 0 0,8-3-1 16,3-7 1-16,4 4-1 15,-3-16 1-15,2-13-2 16,1-8 1-16,0-11-1 16,-7-21 1-16,-11 3-1 15,-11-13 0-15,-6-6 0 16,-11-9 1-16,-7 9-1 0,-4 0 1 16,-7 13 0-16,-3 9 1 31,-14 25 0-31,7 31 1 15,6 23 0-15,5 12 0 16,6 28 0-16,4 9 0 16,10 23 0-16,8 9 1 15,3 15-2-15,7 1 1 16,0-19-6-16,0-16 1 16,-7-19-9-16,0-3 0 0</inkml:trace>
  <inkml:trace contextRef="#ctx0" brushRef="#br1" timeOffset="134984.413">12442 4691 39 0,'22'31'19'0,"-12"-12"-13"15,-6-16 28-15,3-3-31 16,3 0 1-16,5-3-1 15,6-3 1-15,7-4-6 16,7 1 1-16,0-1 0 16,4 4 1-16,-3 9-5 15,-5 0 1-15,1 4-5 16,-7 2 0-16,-4 1-5 16,-3-4 0-16</inkml:trace>
  <inkml:trace contextRef="#ctx0" brushRef="#br1" timeOffset="135127.684">12891 4860 8 0,'3'35'4'0,"4"15"2"0,-3-47-4 16,-1 3-1-16,1 4 0 15,-4-1-1-15,0 0 0 16,0-2-3-16,0-7 0 0</inkml:trace>
  <inkml:trace contextRef="#ctx0" brushRef="#br1" timeOffset="135446.893">12905 4775 34 0,'28'13'17'0,"0"9"-22"0,-21-19 38 0,4-3-32 15,3 0 0-15,3 0 0 16,5-6 1-16,2 3-3 15,1 0 1-15,0 3 1 16,-1-10 1-16,-6 4-2 16,-4-10 0-16,-3-3-1 15,-4 4 1-15,-7 2-1 16,-4 4 1-16,-6 2-1 16,-4 14 1-16,-1 5-1 0,1 7 1 15,0 12-1-15,4 1 0 16,3 5-2-16,3-15 0 15,4 3-4-15,4-3 0 16,3-3-3-16,3-3 1 16,4-7 0-16,4-6 0 15</inkml:trace>
  <inkml:trace contextRef="#ctx0" brushRef="#br1" timeOffset="135808.269">13335 4967 22 0,'11'-7'11'0,"3"36"-8"0,-7-23 23 0,-4 0-21 15,1 0 1-15,-1-2 2 16,1 2 0-16,-1-6-10 16,1 0 0-16,-1 0 8 15,1 0 0-15,3 3-3 16,0 0 0-16,7 3-1 15,0 1 1-15,0 2-2 16,4 7 1-16,-4-13-1 16,4 3 0-16,7-3 0 15,6-3 1-15,8 0-1 16,-7 0 0-16,10 7 0 16,-7-1 0-16,11 10-1 15,-7-4 1-15,-4-2-2 0,-6-7 1 16,-5 3-2-16,-3 0 1 15,-3-3-8-15,3 0 0 16,-10-6-6-16,-4 0 1 16</inkml:trace>
  <inkml:trace contextRef="#ctx0" brushRef="#br1" timeOffset="136350.267">15681 4744 43 0,'11'6'21'0,"-11"-6"-11"0,0 0 34 15,0 0-43-15,-7 3 0 16,-4 4 0-16,-7-4 1 16,-6 3-2-16,-1-6 0 15,-3 6 1-15,3 4 1 0,0 2-1 16,4 10 0-16,7 7-2 15,3-4 1-15,8 3-3 16,6-6 0-16,12 0-2 16,6-10 1-16,7-9-5 15,4 1 1-15,-4-14-7 16,-3-18 1 0</inkml:trace>
  <inkml:trace contextRef="#ctx0" brushRef="#br1" timeOffset="136663.106">15970 5073 44 0,'4'13'22'0,"-1"-38"-25"0,-3 6 36 0,0 3-31 0,0-21 0 0,-7-7 2 0,-3-25 1 0,-4 0-6 0,-4-25 1 16,-7-3 2-16,4-7 1 15,3-9-1-15,8 7 1 16,6 11-2-16,4 11 1 16,4 18-2-16,10 16 1 15,4 15-4-15,-1 16 1 16,8 16-7-16,-7 10 0 0,-1 8-7 15,-3 1 0-15</inkml:trace>
  <inkml:trace contextRef="#ctx0" brushRef="#br1" timeOffset="136882.021">15713 4481 55 0,'3'28'27'0,"8"-3"-26"15,-4-25 50-15,7 3-50 16,7-3 1-16,18-3-1 16,3-3 1-16,8-4-5 15,6 4 0-15,-6 0-6 16,-1 6 1-16,-10 0-9 16,-11 3 0-16</inkml:trace>
  <inkml:trace contextRef="#ctx0" brushRef="#br1" timeOffset="137415.227">18203 3922 57 0,'11'10'28'0,"0"15"-29"0,-8-16 48 15,1 4-47-15,-4-1 0 16,0 14 0-16,-4 2 1 16,1 16-2-16,-1 15 1 15,0 1-3-15,-3-4 0 16,0-6-9-16,0-9 1 15,4-9-6-15,6-10 1 16</inkml:trace>
  <inkml:trace contextRef="#ctx0" brushRef="#br1" timeOffset="137758.877">17445 4775 68 0,'28'10'34'0,"50"-35"-40"0,-50 12 68 15,21 4-61-15,18-7 1 32,110-25-1-32,-11 4 1 15,-8 2-3-15,-41 10 0 16,27-6 1-16,-24-1 0 16,-21 7-6-16,-18 10 0 15,-21-1-15-15,-10 7 1 16</inkml:trace>
  <inkml:trace contextRef="#ctx0" brushRef="#br1" timeOffset="138301.887">17625 4976 43 0,'-7'13'21'0,"7"21"-5"0,0-21 19 0,0 12-33 15,-4 0 1-15,-3 13 1 16,-3 2 0-16,-1 10-6 16,0 10 1-16,4-4 3 15,0-2 0-15,0-10-6 16,7-10 0-16,4-6-8 15,3-12 0-15,7-10-4 16,4-9 0-16</inkml:trace>
  <inkml:trace contextRef="#ctx0" brushRef="#br1" timeOffset="138543.264">17745 5302 46 0,'10'7'23'0,"19"-7"-20"0,-22 0 41 16,7 3-44-16,7-6 1 16,0-1-1-16,11 1 0 15,3 3-2-15,7-9 1 16,-3 3-8-16,-7-1 1 15,-4-2-7-15,-3 3 1 16</inkml:trace>
  <inkml:trace contextRef="#ctx0" brushRef="#br1" timeOffset="138782.127">17918 5124 53 0,'3'34'26'0,"-13"41"-30"16,10-53 46-16,0 6-42 15,0 4 0-15,0 12-1 16,3-7 0-16,1-2-3 16,-1-4 1-16,1-6-12 15,-1-9 1-15</inkml:trace>
  <inkml:trace contextRef="#ctx0" brushRef="#br1" timeOffset="139007.076">18609 5092 42 0,'-39'50'21'0,"-17"16"-22"0,42-44 29 0,-4 9-28 16,-7 10 0-16,-6 0-4 16,6 6 1-16,0-16-6 15,8-6 0-15</inkml:trace>
  <inkml:trace contextRef="#ctx0" brushRef="#br1" timeOffset="139218.38">18397 5177 46 0,'32'50'23'0,"-7"25"-23"15,-15-62 38-15,-3 15-38 0,8 13 0 16,9-7-1 0,4 1 1-16,1-1-7 0,-1-9 1 15,-3-9-7-15,-1-10 0 16</inkml:trace>
  <inkml:trace contextRef="#ctx0" brushRef="#br1" timeOffset="139665.797">18757 4779 55 0,'11'6'27'0,"6"-12"-31"15,-13 2 50-15,3 4-44 16,4-6 1-16,3 6 2 16,3-3 0-16,5-3-6 15,2-4 1-15,-3 4 3 16,1 3 1-16,-1 3-2 16,-7 0 0-16,-7 6-2 15,-4 7 0-15,-3 2-1 16,-3 7 1-16,-4 3-1 15,-4 4 0-15,-3-1 0 32,0-6 1-32,3-3 0 0,4 6 1 0,7-3-1 0,4 3 1 15,3 0 0-15,7-9 1 16,7-4-1-16,0-6 0 16,-3-6-1-16,3-3 1 15,0 0-4-15,-3-3 1 16,0 0-8-16,-4 2 1 15,-4 4-10-15,1 4 0 16</inkml:trace>
  <inkml:trace contextRef="#ctx0" brushRef="#br1" timeOffset="140732.729">20676 3857 42 0,'14'-10'21'0,"-10"32"-16"16,-4-31 22-16,0 6-25 15,-7 3 0-15,-11 15 1 16,-13 14 1-16,-12 2-5 16,-10 16 0-16,-10 13 3 15,-11 18 1-15,10 19-1 16,-3 16 0-16,0 31 0 15,7 13 1-15,7 9-1 16,7 7 1-16,18-13 0 16,14-29 0-16,14-8-3 15,11-20 1-15,10-18-7 0,3-13 1 32</inkml:trace>
  <inkml:trace contextRef="#ctx0" brushRef="#br1" timeOffset="141558.489">21036 3954 39 0,'4'19'19'0,"-1"15"-3"16,-3-24 6-16,-3 2-22 16,-4 16 1-16,-4 7-1 0,-3 6 0 15,-4 6 0-15,1 6 0 16,-1-3-1-16,4-3 0 15,-4-3-7-15,4-19 1 16,4-6-5-16,-1-19 1 16</inkml:trace>
  <inkml:trace contextRef="#ctx0" brushRef="#br1" timeOffset="142083.866">20902 3910 38 0,'4'0'19'0,"6"-6"-16"15,-10 6 32-15,7-3-31 16,4 3 0-16,6-7 1 16,1 4 1-16,7-6-7 15,7 2 0-15,3 1 5 16,4-3 1-16,-8 6-2 15,5 3 1-15,-1-7-1 16,-3 14 1-16,-4-7-2 16,-7 3 1-16,-7 6-2 15,-10 7 0-15,-11 9-2 16,-4 0 1-16,-3 3-1 16,-4 0 0-16,-6 1 0 0,-1-1 0 15,0 3 0-15,4-12 1 16,3-3-1-16,4-4 1 15,4-2-1-15,-1-4 1 16,1 0-1-16,3 1 1 16,3-4 0-16,0 3 0 15,4-3 0-15,0 0 1 16,4 3 0-16,3 4 1 16,4-1-1-16,3 1 1 15,0-1-1-15,0 4 1 0,0 2-2 16,-3 4 0-16,-1 6 0 15,-3 10 0-15,0-16-4 16,0-1 0-16,-3-2-7 16,3-10 0-16,-3 4-6 15,6-4 0-15</inkml:trace>
  <inkml:trace contextRef="#ctx0" brushRef="#br1" timeOffset="142429.539">21565 4227 47 0,'-3'-3'23'0,"-22"-10"-24"0,15 10 38 16,-1 0-37-16,-10 3 1 15,-4 3 1-15,-7 3 0 16,8 4-2-16,-1 2 0 16,4 10 1-16,3-3 1 15,4 6-1-15,3-13 1 16,8 4-1-16,10-3 0 16,11-10-1-16,3-6 1 15,3-7-1-15,1-2 0 16,-4-4-2-16,4 0 0 15,-7 1-8-15,-4-1 1 0,-4-6-6 16,1 3 1-16</inkml:trace>
  <inkml:trace contextRef="#ctx0" brushRef="#br1" timeOffset="142789.302">21996 3904 53 0,'7'6'26'0,"-14"-12"-34"16,3 6 47-16,-3 0-38 15,-14 6 1-15,-11-3 1 16,8 10 0-16,-5 5-3 0,1 4 0 15,-7 10 2-15,0 5 0 16,3 7 1-16,7 3 0 16,7 3 0-16,11-6 0 15,14-3 0-15,8-13 0 16,2-12-1-16,15 0 1 16,10-13-3-16,1-3 1 15,-1-3-6-15,-7-7 1 16,-7 4-14-16,-10 3 0 15,-4 3-1-15,-17 0 1 0</inkml:trace>
  <inkml:trace contextRef="#ctx0" brushRef="#br1" timeOffset="143242.635">20800 4688 47 0,'3'12'23'0,"-10"20"-23"0,4-23 44 15,-4 13-43-15,3 3 1 16,-6 16 0-16,-5 0 1 16,1 9-4-16,7 0 1 0,-3 9 1 15,-1 4 0-15,4-10-6 16,4-6 1-16,-1-6-11 16,0-19 0-16</inkml:trace>
  <inkml:trace contextRef="#ctx0" brushRef="#br1" timeOffset="143600.045">21318 5033 41 0,'4'-4'20'0,"-18"-5"-15"0,7 6 26 16,-4-3-29-16,-3 2 0 15,-4 4 1-15,-3 0 0 16,-3 4-3-16,-5 11 0 16,1 7 2-16,3 6 1 15,1-6-1-15,6 4 0 16,7-5-1-16,8 5 1 15,6-1-1-15,8-7 0 0,10-2-1 16,4-6 0 0,-4-10-1-16,0-10 1 0,0-2-4 15,-3-1 0-15,-4-6-11 16,-3-3 0-16</inkml:trace>
  <inkml:trace contextRef="#ctx0" brushRef="#br1" timeOffset="143975.882">21844 4738 49 0,'35'-6'24'0,"-28"9"-20"0,-10-6 35 16,-4 6-39-16,-7 0 0 15,0 3 1-15,-8 10 0 16,-6 9 0-16,-4-3 0 16,-3 15 1-16,-4-2 0 15,1 9 0-15,2 9 0 16,8-3 0-16,7 7 0 15,10-7-1-15,11-6 0 16,11-13-1-16,14-6 0 16,10-6-3-16,0-13 0 0,7-6-7 15,4-9 0-15,7-13-7 16,0-3 1-16</inkml:trace>
  <inkml:trace contextRef="#ctx0" brushRef="#br1" timeOffset="144336.357">22338 3430 39 0,'-4'35'19'0,"8"31"-8"0,-4-45 27 15,0 23-35-15,3 13 1 16,8 6 3-16,3 15 1 16,7 19-9-16,11 19 0 15,3 0 6-15,-6 3 0 16,-8 7-2-16,-11 12 1 15,-13-10-3-15,-22-12 0 16,-7 13-3-16,-10-16 1 16,-7 0-9-16,-15-13 0 0,4-12-8 15,-10-13 0-15</inkml:trace>
  <inkml:trace contextRef="#ctx0" brushRef="#br1" timeOffset="153059.89">1947 6525 45 0,'7'19'22'0,"-7"9"-10"16,0-21 23-16,4-1-32 15,3 3 1-15,4 1 3 16,-1-1 1-16,11 0-9 16,15-2 0-16,6-7 6 15,18 0 1-15,18-7-3 16,-8-2 1-16,18-4-4 16,8 1 0-16,-1-1-5 15,-7 1 1-15,-14-1-5 0,-7-2 0 16,-14 5-10-16,-7 1 0 15,-14-4 1-15,-22 4 1 16</inkml:trace>
  <inkml:trace contextRef="#ctx0" brushRef="#br1" timeOffset="153536.879">2762 6362 29 0,'0'0'14'0,"-7"-6"-9"16,7 6 25-16,0 0-26 16,7 3 0-16,0 0 3 15,-3 0 0-15,6 4-8 0,8-1 1 16,3 3 5-16,7 1 1 15,4-1-2-15,7 4 1 16,-7-1-2-16,0-2 0 16,3-1-2-16,-14 3 0 15,-3 7-2-15,-15 10 1 16,-3 11-2-16,-10 4 1 16,-12 3-2-16,-6-3 0 15,-4 0-2-15,-6-6 0 16,6-1-4-16,4-5 1 0,6-4-6 15,12-16 0-15</inkml:trace>
  <inkml:trace contextRef="#ctx0" brushRef="#br1" timeOffset="153780.007">2812 6472 59 0,'0'28'29'0,"-7"25"-40"16,7-34 57-16,0 6-48 0,0 4 0 15,7-1-9 1,-7 0 0-16,3 0 2 0,4-9 1 15</inkml:trace>
  <inkml:trace contextRef="#ctx0" brushRef="#br1" timeOffset="154349.765">4015 6121 46 0,'-39'3'23'0,"-32"22"-22"16,47-16 34-16,-8 7-34 15,-7 0 0-15,0 6 0 16,4-4 1-16,0 8-2 0,3-5 0 15,4 8 1-15,7-4 0 16,3 0-1-16,7 0 0 16,8-3 0-16,6 0 0 15,4-3 0-15,11 6 1 16,3-3-1-16,7 0 1 16,15-4 0-16,-1 4 0 15,-3-6 0-15,0 0 1 16,-11-4-2-16,-7 1 0 0,-10 9-1 15,-11 6 1-15,-7 7-2 16,-15-1 1-16,-6 1-4 16,-7 2 1-16,7-5-6 15,-4-1 1-15,4-9-5 16,7-3 0-16</inkml:trace>
  <inkml:trace contextRef="#ctx0" brushRef="#br1" timeOffset="154659.302">4170 6679 43 0,'14'0'21'0,"-11"0"-20"16,-3 0 38-16,-3 0-41 15,3 0 1-15,-7 3 1 16,-4 0 0-16,-6 7 1 0,-4 2 0 15,-1 7 0-15,-6 0 0 16,7 3 0-16,0 0 1 16,0 6-1-16,7 3 0 15,10-3-1-15,-3-9 0 16,14-3 0-16,11-10 0 16,3-6-2-16,0-3 0 15,0-9-3-15,0-4 1 16,4-3-9-16,-4-12 0 15</inkml:trace>
  <inkml:trace contextRef="#ctx0" brushRef="#br1" timeOffset="154921.383">4293 6180 55 0,'11'76'27'0,"-11"14"-33"15,0-61 48-15,0 11-42 16,0 11 0-16,-7 8 0 16,3 7 1-16,4-3-3 15,-10-10 1-15,6-12-7 16,1-4 0-16,3-15-6 15,-7-12 0-15,14-16-1 0,-4-7 1 16</inkml:trace>
  <inkml:trace contextRef="#ctx0" brushRef="#br1" timeOffset="155281.205">4477 6685 35 0,'17'28'17'15,"-13"41"-20"-15,3-59 36 0,-7 2-33 0,0 10 1 16,-7 0 1-16,7-6 1 0,0-4-2 16,0-2 1-16,0-4 0 15,0-6 1-15,7-6-2 16,-3-10 1-16,3 7-2 16,3-4 0-16,1-6-2 15,-1 4 0-15,1-1 0 16,3 3 1-16,0 4 0 15,4 3 1-15,-8 6 1 16,8 6 0-16,3 3 0 16,-10-2 1-16,-1 5 0 15,1 10 1-15,7 6-1 16,-4 1 1-16,3-4-1 16,1 0 1-16,3 0-3 15,7-3 0-15,-7-6-7 16,1-4 1-16,6-6-8 15,0-9 0-15</inkml:trace>
  <inkml:trace contextRef="#ctx0" brushRef="#br1" timeOffset="155866.123">6371 6622 56 0,'4'35'28'0,"-1"6"-30"0,-3-26 49 16,7 4-45-16,-7 0 0 16,0 6 0-16,4 0 1 15,3 0-4-15,3-3 1 16,-6-6 3-16,7-10 0 15,13 0-2-15,4-12 1 16,4-3-1-16,0-4 0 16,0-12-3-16,3 0 1 15,-10-3-5-15,-1 3 1 16,-2 0-6-16,-12-7 0 0,1 4-7 16,-4-3 0-16</inkml:trace>
  <inkml:trace contextRef="#ctx0" brushRef="#br1" timeOffset="156631.01">7133 6510 59 0,'-7'12'29'0,"7"-12"-37"0,-3 9 53 16,-8 1-45-16,0 9 1 15,-6-4 0-15,-4 1 0 16,-1-7-1-16,-2 4 0 15,3 3 0-15,6-1 1 16,1 1-1-16,4 3 1 16,-1-3 0-16,8-4 0 15,-8 1 0-15,8-4 0 0,3 0-1 16,3 1 1-16,8-4-1 16,3 4 1-16,3-1-1 15,1 0 0-15,-4-2-1 16,-3-1 1-16,-4 3-1 15,-7 4 1-15,-11 3-2 16,1 2 0-16,-4-2-1 31,-1-3 1-31,5 5-1 0,-1-5 1 0,1-1 0 16,3-2 0-16,3 2 1 16,1-5 0-16,10-4 1 15,10-3 1-15,1-6 0 16,14-4 0-16,-1-2 0 15,8-7 1-15,0 0-1 16,3 0 0 0,1-9 0-16,3 0 0 0,-15-1-1 15,-2-2 0-15,-5 6 0 16,1 6 0 0,-15 4-1-16,1 2 0 0,-7 0 1 0,-4 10 0 15,-7 0 0-15,-4 3 0 16,-3 13 0-16,0 9 0 15,0 9 1-15,0 0 0 16,3 7 0-16,4-3 0 16,7 5 0-16,7-8 1 15,7-7-1-15,11-3 1 16,3-10-2-16,7-9 1 0,11-6-5 16,-4-6 0-16,4-7-13 15,-3-9 0 1</inkml:trace>
  <inkml:trace contextRef="#ctx0" brushRef="#br1" timeOffset="157501.976">9874 6133 57 0,'4'3'28'0,"3"-6"-31"15,-7 3 43-15,-4 3-40 0,-10 4 1 16,-10 5 0-16,-8 7 1 16,4 0-3-16,-8 9 1 15,-10 13 0-15,-3 3 1 16,3 9-1-16,0 7 0 15,7 12 0-15,11 0 0 16,7 9 0-16,11-5 1 16,10-7-1-16,10-10 1 15,15-15 0-15,7-16 1 16,6-12-1-16,19-13 0 16,10-19 0-16,3-5 0 0,-3-14-1 15,-7-12 1-15,-10 9-1 16,-18-2 1-16,-11-1-1 15,-14 6 0-15,-14 7-1 16,-7 9 1-16,-15 10-1 16,-6 15 1-16,-4 4-2 15,0-1 0-15,4 7-3 16,10 2 0-16,4-2-7 16,4 0 1-16,10-10-6 15,7 0 1-15</inkml:trace>
  <inkml:trace contextRef="#ctx0" brushRef="#br1" timeOffset="157968.089">10696 6193 59 0,'7'-6'29'0,"-7"2"-39"0,-3 4 57 0,-8 7-47 15,-10 2 1-15,-11 7 0 16,-7-7 0-16,-10 10-2 15,-4 12 1-15,4 1 0 16,-1 2 1-16,12 7-2 16,9 3 0-16,8 0 0 15,7-10 0-15,0-2 0 16,14 2 0-16,11-9 1 16,10-3 0-16,10-3 2 15,8-3 0-15,11-4 0 16,-4-2 0-16,-4-1 0 15,-10 4 0-15,-8-1-2 16,-17 10 0-16,-14-3-2 16,-10 9 1-16,-15 0-6 15,-3 1 0-15,-4-1-10 16,0-9 0-16</inkml:trace>
  <inkml:trace contextRef="#ctx0" brushRef="#br1" timeOffset="158254.936">10047 6902 63 0,'4'21'31'0,"6"-11"-33"16,-6-7 53-16,-4 0-51 15,0 0 0-15,0 0-2 16,0 1 0-16,0-1-3 16,0 3 0-16,0-3-13 15,0-3 1-15</inkml:trace>
  <inkml:trace contextRef="#ctx0" brushRef="#br1" timeOffset="158582.087">11063 6767 64 0,'0'6'32'0,"-7"0"-41"0,4-3 52 0,-1 4-43 15,-3 2 1-15,0-6-4 16,0 3 0-16,3-2-5 16,1-1 0-16,-1-6-8 15,11-7 0-15</inkml:trace>
  <inkml:trace contextRef="#ctx0" brushRef="#br1" timeOffset="159618.265">12658 6848 44 0,'3'13'22'0,"4"2"-23"0,-7-15 34 16,0 0-34-16,0 0 1 16,0 0 2-16,0-6 0 15,0 0-1-15,0-4 0 16,0 4 2-16,0-3 0 16,0 9-1-16,0 0 1 15,0 0-1-15,0 0 1 16,0 0-2-16,0 0 1 15,0 0-1-15,0 0 1 0,0 0-1 16,0-3 0-16,0 3-1 16,0-3 1-16,0 3-1 15,0 0 1-15,0 0-1 16,0 3 1-16,0-3 0 16,0 0 0-16,0 0 1 15,0 0 0-15,0 0-2 16,0-3 1-16,0-4-1 15,0-5 1-15,0-7-1 16,0-9 0-16,0-1-1 16,-3-11 0-16,-1-17 1 15,1-5 0-15,-4-11 0 16,3-5 0-16,-3 0 0 16,-4-10 1-16,4 3-1 15,7 7 0-15,4 9 1 16,3 6 0-16,0 10-1 0,4 12 1 15,3 16-2-15,7 9 0 16,4 10-1-16,3 12 1 16,4 7-3-16,-1 6 0 15,-2 3-3-15,-5 3 1 16,-3 3-9-16,-3 0 1 16,-14-3-2-16,-8 0 1 15</inkml:trace>
  <inkml:trace contextRef="#ctx0" brushRef="#br1" timeOffset="159844.72">12407 6588 65 0,'21'28'32'0,"36"-28"-39"0,-36 3 68 0,14-3-61 15,8 0 1-15,6 0-1 16,0 0 1-16,4 3-5 16,-3 1 1-16,-12-1-7 15,-2 0 1-15,-12 0-10 16,-6-9 0-16</inkml:trace>
  <inkml:trace contextRef="#ctx0" brushRef="#br1" timeOffset="160183.768">13127 6566 54 0,'-11'34'27'0,"-17"-21"-33"0,17-10 42 16,1 3-36-16,-4 1 0 0,0 2 0 15,3 4 1-15,1 2-2 16,2 4 1-16,5 0 0 16,-1 0 0-16,1-7 0 15,6-5 1-15,8-7-1 16,0-7 1-16,3-2-1 16,0-7 1-16,0 4-3 15,0-1 0-15,0-3-5 16,-3 1 0-16,-1-7-8 15,4 6 1-15</inkml:trace>
  <inkml:trace contextRef="#ctx0" brushRef="#br1" timeOffset="160444.689">13314 6732 53 0,'10'10'26'0,"-6"-20"-34"0,-1 4 48 16,-3-7-38-16,0 1 0 15,0-1 2-15,0-2 0 16,0-4-5-16,4 0 1 16,0 3 3-16,3-3 1 15,0 4-1-15,3 2 1 16,4 1-2-16,0 5 0 15,4 4-4-15,3-3 0 0,-3 6-9 16,0 9 1-16,-4-12-8 16,0 3 0-16</inkml:trace>
  <inkml:trace contextRef="#ctx0" brushRef="#br1" timeOffset="160999.999">13621 6635 47 0,'14'34'23'0,"0"-8"-20"15,-10-23 38-15,-4 0-41 16,0-3 0-16,0 0 1 16,3-10 0-16,-3 4-1 15,0-3 0-15,0-4 0 16,0 1 1-16,0-4-1 15,0 0 1-15,0 4 0 0,4 2 0 16,3 7 0-16,3 3 0 16,1 6-1-16,3-2 1 15,0 5-1-15,0-3 0 16,0-6-1-16,-3 3 1 16,-1-3-1-16,-3 0 0 15,1-3 0-15,-1 3 1 16,0 0-2-16,-4 3 1 15,1-6-1-15,-1 0 0 16,1-3 0-16,-1-4 0 0,4-2 0 16,0 3 1-16,0-4 1 15,0 4 0-15,4 2 0 16,0-2 1-16,-1 3-1 16,4 2 1-16,0-2 0 15,1 9 1-15,2 4-2 16,-6 2 1-16,-1 10 1 15,1-3 0-15,0-1-1 16,-1-5 0-16,1-1-1 16,-1 0 0-16,1-2-1 15,-1-1 0-15,1-3-5 16,0 0 0-16,-4-3-6 16,0 0 0-16,0-9-2 15,3-4 0-15</inkml:trace>
  <inkml:trace contextRef="#ctx0" brushRef="#br1" timeOffset="161240.9">14164 6563 29 0,'7'44'14'0,"7"-16"-11"0,-7-22 24 16,0 4-26-16,0 2 1 15,4 4 4-15,0-4 1 16,-1-2-6-16,1-4 0 15,-1-3 4-15,4-6 1 0,1-3-2 16,-1-7 1 0,0 7-3-16,3-10 0 0,1-9-3 15,0 0 1-15,-1-6-4 16,1-4 0-16,7-5-11 16,-1-14 1-16</inkml:trace>
  <inkml:trace contextRef="#ctx0" brushRef="#br1" timeOffset="161449.557">14587 5773 35 0,'0'65'17'0,"-7"51"-14"16,11-90 19-16,-1 24-23 15,-3 16 1-15,0 18-1 0,4 13 0 16,-1-9-7-16,1-9 0 16,-4-17-2-16,-4-11 1 15</inkml:trace>
  <inkml:trace contextRef="#ctx0" brushRef="#br1" timeOffset="161870.833">15011 6510 41 0,'10'6'20'0,"-13"3"-30"0,-4-6 42 0,-7 4-32 16,-8 2 0-16,-2 7 0 15,-8 3 0-15,4-10 0 16,3 3 0-16,0 4 0 15,4 0 1-15,7-4-2 16,4-2 0-16,6-4-1 16,8-3 0-16,6-6 0 15,4-3 0-15,4 6-1 16,3-6 1-16,4-13 1 16,-4 0 0-16,4-6 1 15,-8 3 1-15,-3 0 0 16,0 6 1-16,1 7 1 15,-5 6 1-15,4 12 1 16,0 10 0-16,0 6 0 16,4-6 1-16,-4 6-2 0,4 6 0 15,-4-3-5-15,4 1 0 16,-4-4-9-16,0-3 0 16,0-10-4-16,4-5 0 15</inkml:trace>
  <inkml:trace contextRef="#ctx0" brushRef="#br1" timeOffset="162842.435">15974 6579 41 0,'0'43'20'0,"24"-17"-17"16,-16-26 36-16,6 0-36 0,3 0 0 15,4 0 1-15,4 0 1 16,7 3-6-16,3-6 0 16,0-4 4-16,11-2 1 15,14-10-3-15,11 3 1 16,10-6-1-16,0 4 1 0,0-8-1 16,7 5 0-16,8-1-1 15,6-4 0-15,4 1 0 16,-11 3 1-16,11 1-1 15,0 2 0-15,7 6 0 16,3 4 1-16,-10 6-1 16,10 3 0-16,4 6 0 15,7 6 1-15,-14 7-2 16,11 6 1-16,6 4-1 16,11 8 0-16,-14 4 1 15,7 6 0-15,-3 6 0 16,6-3 0-16,-13 13 0 15,-1 0 1-15,1 9-1 16,3 6 1-16,-4 1-1 16,-10 2 0-16,-10 10 0 15,2 0 1-15,-2 10-1 0,-1 2 0 16,0 4 0-16,-10-10 0 16,-7 3 0-16,3 4 1 15,-3-7 0-15,-1 6 0 16,1-15 0-16,-4 3 1 15,0 3-2-15,-7 3 1 16,11-3-1-16,-4 1 1 16,7-8-1-1,7-11 0-15,1-1 1 0,-8-6 0 16,14-10 0-16,11-5 1 0,7-7-1 16,4 0 0-16,13-3-1 15,18 0 1-15,-7-10-1 16,4-3 0-16,-4-5-1 15,-7-8 1-15,-17 1-4 16,-11-6 1-16,-11-4-11 16,-10-3 0-16,-11-2-5 15,-7-1 1-15</inkml:trace>
  <inkml:trace contextRef="#ctx0" brushRef="#br1" timeOffset="163252.29">23372 9018 44 0,'17'16'22'0,"8"-4"-18"0,-18-8 36 15,4-4-38-15,13 0 1 16,8 3 0-16,7-3 1 0,3 6-5 16,4 3 0-16,0 4 2 15,-7-1 1-15,-11 10-2 16,-11 7 0-16,-13 8-1 15,-18 17 1-15,-11-1-1 16,-14 6 0-16,-10-2 0 16,7-4 0-16,-1 4-1 15,1-4 1-15,0-9-4 16,6-10 1-16,8-5-9 16,7-11 1-16,10-18-3 15,4-9 1-15</inkml:trace>
  <inkml:trace contextRef="#ctx0" brushRef="#br1" timeOffset="163465.756">23442 9068 57 0,'0'32'28'0,"-3"27"-39"0,3-52 59 15,0 27-48-15,3 16 0 16,-3-3-3-16,0 7 0 16,0-1-6-16,0-9 0 15,-7-7-6-15,0 4 0 16</inkml:trace>
  <inkml:trace contextRef="#ctx0" brushRef="#br2" timeOffset="172771.45">4773 8360 28 0,'-10'0'14'0,"24"-16"-4"0,-7 13 14 16,-7 0-21-16,3-4 0 15,-3 7 2-15,0 0 0 16,4 7-6-16,-1-1 1 16,4 3 4-16,-7 7 1 15,0 3-2-15,4 3 0 16,3 12-1-16,-7 10 1 15,0 6-1-15,10 16 1 16,-6 0-1-16,3 9 0 16,0 4-1-1,-3 9 1-15,-1-1-2 0,4-5 1 0,0-7-1 16,-7-22 0-16,0-6-3 16,4-12 1-16,-8-7-4 15,4-9 0-15,0-6-10 16,-10-1 1-16</inkml:trace>
  <inkml:trace contextRef="#ctx0" brushRef="#br2" timeOffset="173326.321">3806 9758 51 0,'4'6'25'0,"14"7"-26"0,-8-13 42 0,1 3-38 15,6 0 1-15,5 0 4 16,6-3 1-16,11-3-10 15,10 0 0-15,22-6 7 16,20-4 0-16,26-6-2 16,13-9 1-16,11 6-3 15,18-3 0-15,0-9-1 16,21-4 1-16,-11 0-2 16,-10 1 0-16,-7 9 0 15,-4 2 1-15,-11 8-2 16,-13 5 0-16,-18 7-2 15,-15 3 0-15,-2 3-3 0,-15 0 0 32,-29 22-15-32,-34 0 1 15</inkml:trace>
  <inkml:trace contextRef="#ctx0" brushRef="#br2" timeOffset="173910.364">4096 9993 47 0,'0'7'23'0,"10"-17"-11"0,-10 10 26 16,0 0-35-16,0 0 0 15,4 7 3-15,-1 5 1 16,1 10-9-16,3 6 1 16,-7 7 4-16,0 9 1 15,0 6-2-15,4 13 0 16,-4 2-2-16,-4 4 0 16,4 4-2-16,-11-14 0 15,4-12-3-15,0-9 0 0,4-7-7 16,3-9 1-16,0-9-7 15,10-7 0-15</inkml:trace>
  <inkml:trace contextRef="#ctx0" brushRef="#br2" timeOffset="174228.049">4445 10354 47 0,'11'6'23'0,"10"4"-18"0,-11-7 39 15,8 0-43-15,0 0 1 16,3 3 2-16,11-2 0 15,-1-4-5-15,8-4 1 16,0 1 1-16,3 3 1 16,4 0-6-16,-7 0 1 15,-7 3-11-15,-1-3 1 16,5-6-4-16,-15 0 0 0</inkml:trace>
  <inkml:trace contextRef="#ctx0" brushRef="#br2" timeOffset="174467.037">4692 10182 54 0,'0'12'27'0,"0"13"-33"15,0-19 52-15,0 7-45 16,0 3 1-16,0 2-1 15,0 8 0-15,0 11-2 16,0 1 1-16,0 6 0 16,0 3 0-16,-7-10-6 0,3-5 0 15,1-7-10-15,3-13 1 16</inkml:trace>
  <inkml:trace contextRef="#ctx0" brushRef="#br2" timeOffset="174829.665">5609 10056 48 0,'0'22'24'0,"-10"16"-22"0,-1-23 36 0,0 1-37 16,-6 6 0-16,-18 13 0 15,3 2 0-15,-4 7-1 16,1 0 0-16,3 3 0 15,11 3 1-15,-3-6-4 16,9-6 1-16,-2-4-8 16,6-9 0-16,-3-12-5 15,7-10 1-15</inkml:trace>
  <inkml:trace contextRef="#ctx0" brushRef="#br2" timeOffset="175054.812">5253 10229 48 0,'7'50'24'0,"28"-16"-23"0,-21-21 44 16,7 2-44-16,4 14 1 16,10 2-1-16,4-3 1 0,-3 4-3 15,2 2 0-15,-2 4 1 16,-5-1 1-16,-9-2-7 15,-1-10 1-15,-4-6-11 16,-6-13 1-16</inkml:trace>
  <inkml:trace contextRef="#ctx0" brushRef="#br2" timeOffset="175519.142">5701 9846 57 0,'10'16'28'0,"8"9"-28"0,-14-22 46 16,3 0-42-16,0 0 1 15,3 3 2-15,1-6 1 16,0 0-10-16,-1 0 1 16,8 0 5-16,3 4 1 15,-7-1-3-15,4 6 0 16,-1 1-2-16,-6-7 1 16,-1 6-3-16,-6 4 1 15,-4 5-1-15,-14 8 1 0,3 2 0 16,1 3 0-1,-1-6 0-15,4 0 1 0,7 4 0 16,-7-1 1-16,3-6 0 16,4-7 0-16,0-2 0 15,0-7 1-15,11-6-2 16,10-3 1-16,15-6-7 16,-5-1 1-16,1 4-14 15,0-3 0-15,0-1-2 16,3 10 0-16</inkml:trace>
  <inkml:trace contextRef="#ctx0" brushRef="#br2" timeOffset="178159.561">7066 9269 23 0,'-3'3'11'0,"-11"7"1"0,14-10 11 15,0 3-19-15,-4-3 1 16,4 0 4-16,0 0 1 15,0 0-10-15,0 0 0 16,0 3 8-16,0 0 1 0,7-3-3 16,4 3 0-16,3 0-3 15,3 0 1-15,5 1-3 16,6-4 0-16,11 0-3 16,-1-4 1-16,5-5-4 15,-1 0 0-15,-3-1-7 16,-4 4 1-16,4 0-6 15,-7 6 1-15</inkml:trace>
  <inkml:trace contextRef="#ctx0" brushRef="#br2" timeOffset="178401.445">7077 9558 31 0,'-39'37'15'0,"18"-18"0"15,17-16 20-15,4 0-28 0,-7-3 0 16,7 0 6-16,7 3 0 16,11-6-16-16,14-3 0 15,17-3 10-15,11-4 1 16,11-3-6-16,-11 4 1 16,7 2-8-16,-4 4 0 15,-14 6-11-15,-10 0 1 16,-14 0-5-16,-7 0 1 15</inkml:trace>
  <inkml:trace contextRef="#ctx0" brushRef="#br2" timeOffset="183610.209">32244 11386 16 0,'0'0'8'0,"0"9"1"0,0-9 8 16,0 6-15-16,-4 4 1 16,1 2 2-16,-1 4 0 15,4 3-5-15,-3 12 0 16,-1 1 4-16,1-1 1 15,-4 13-1-15,0 12 0 16,-4-2-1-16,-3 8 0 0,0 7-1 16,0 10 1-16,0-10-1 15,-1 6 1-15,-2-3 0 16,-1-3 0-16,1 9-1 16,-1-5 0-16,0-8 0 15,4 1 0-15,0-3-1 16,0-19 0-16,3-7-1 15,4-5 1-15,0-4-1 16,0-3 1-16,4-3-1 16,3-3 0-16,0-3-3 15,0-4 0-15,0-6-7 16,-4-6 0-16,4-6-5 16,7-3 1-16</inkml:trace>
  <inkml:trace contextRef="#ctx0" brushRef="#br2" timeOffset="184962.496">32247 11282 22 0,'0'3'11'0,"4"7"-7"15,3-13 12-15,-3-1-13 16,3 1 1-16,0 3 3 0,0 0 0 16,0 0-8-16,0 0 0 15,3 3 6-15,5-3 0 16,-1 0-2-16,7-3 0 16,0 3-1-16,0 3 0 15,7-3-1-15,4 0 1 16,10 0-2-16,4 0 1 15,0 0 0-15,0 0 1 16,-4-3-2-16,4 0 0 16,0 3 1-16,3-3 0 0,-3 0 0 15,0-3 0-15,-3-1-1 16,2 1 1-16,-2-3-1 16,-1-1 1-16,-3-2-1 15,0-1 0-15,-4-2 0 16,-3-1 0-16,-4 3 0 15,-7 1 0-15,0 2 0 16,0 1 0-16,4 0 0 16,3 2 0-16,1 1 0 15,-1 3 0-15,-4 0 0 16,1 0 0-16,-4 3-1 16,-3 3 1-16,-4 3-1 15,0 3 1-15,-3 4-1 16,-4 3 0-16,0 2 0 15,-4 4 1-15,-3-3-1 16,0 0 1-16,0 6 0 0,-3 3 0 16,-1 10 0-16,-6 0 0 15,-1 6-1-15,1 9 1 16,-5-9 0-16,1 9 0 16,-7 10-1-16,-3-10 1 15,-1 10-1-15,7 3 1 16,1 6 0-16,2 0 0 15,-2 0 0-15,-1 6 0 16,1-5 0-16,2 5 1 16,5-3 0-16,3 4 0 0,3-1 0 15,1-9 1-15,3-6-1 16,0-1 0-16,-4-5 0 16,1-7 0-16,-1-6 0 15,1-10 0-15,-4 1-1 16,-1-1 1-16,-2-2-1 15,-1-7 1-15,1 0 0 16,-1-3 0-16,-3-6-1 16,-4-4 1-16,-3 1-1 15,-3-7 1 1,-8 0-1-16,-11 0 1 0,-2-6-1 16,-1-6 0-16,-4 3 0 15,1-3 1-15,-4 3-1 16,-7-1 0-16,0 1 0 15,-3 3 1-15,-1-3 0 16,4-3 0-16,0 6-1 16,11 0 1-16,6 0-1 0,5-3 1 15,-1 0-1-15,4 3 0 16,3 0 0-16,4 0 1 16,3-3 0-16,7 3 0 15,4-4-1-15,0 1 1 16,7 0 0-16,0 0 0 15,0-3-1-15,3-1 1 16,1 4-2-16,-1 0 0 16,-3 0-6-16,0 3 1 15,0 0-10-15,-3-3 0 16</inkml:trace>
  <inkml:trace contextRef="#ctx0" brushRef="#br2" timeOffset="186206.507">9719 8099 36 0,'7'19'18'0,"-10"-3"-10"0,3-13 19 15,0 10-25-15,0 5 0 16,0 7 3-16,0-3 1 0,0 10-7 16,-4 12 1-16,4 6 3 15,-3 9 0-15,-1 1-1 16,4 0 0-16,-7 5-2 15,3-2 0-15,1-16-3 16,-1-9 1-16,1-13-5 16,-1-6 1-16,1 0-8 15,-1-7 1-15</inkml:trace>
  <inkml:trace contextRef="#ctx0" brushRef="#br2" timeOffset="186596.939">8735 9225 55 0,'21'3'27'0,"39"-9"-28"0,-35 3 49 16,17-3-43-16,11-4 1 16,21 1 1-16,21-7 0 0,18-3-10 15,0 4 0-15,21-1 7 16,7-3 1-16,4 3-3 15,10-2 0-15,4-4-2 16,-8 0 0-16,-20 3-3 16,-11 0 0-16,-18 7-6 15,-14 2 1-15,-17 7-12 16,-22-3 0-16</inkml:trace>
  <inkml:trace contextRef="#ctx0" brushRef="#br2" timeOffset="187138.85">8544 9670 46 0,'7'4'23'0,"4"5"-15"16,-8-6 29-16,1 7-35 15,-4 5 1-15,0 10 1 16,4 10 0-16,-4 9-5 16,-4 9 0-16,0 7 3 15,-3 2 1-15,0 10-2 16,0 7 0-16,4-1-3 16,-1-12 1-16,4-10-5 0,0-12 0 15,-7-9-11 1,14-7 0-16</inkml:trace>
  <inkml:trace contextRef="#ctx0" brushRef="#br2" timeOffset="187446.728">8816 10122 55 0,'0'13'27'0,"0"-17"-24"16,0 4 44-16,7-3-43 16,4-3 0-16,6 3 2 15,11-3 1-15,11-4-10 16,0 1 1-16,-4 2 2 15,-6 1 1-15,2 0-9 16,-2 3 0-16,-1 0-12 16,0-4 1-16</inkml:trace>
  <inkml:trace contextRef="#ctx0" brushRef="#br2" timeOffset="187904.072">9716 9614 44 0,'3'9'22'0,"-10"-15"-21"0,0 6 28 0,3 0-27 16,1 10 1-16,-4-1 1 15,3 7 1-15,-6 6-6 16,-4 3 1-16,-4 9 3 15,0 10 0-15,1 0-1 16,-1 19 0-16,4-1-1 16,0 7 0-16,7 0 0 15,3 3 0-15,8-6-1 16,3-6 1-16,3-10-2 16,5-6 1-16,-1-13-4 15,0-2 1-15,0-14-9 16,-4-5 0-16,1-13-4 0,7-4 1 15</inkml:trace>
  <inkml:trace contextRef="#ctx0" brushRef="#br2" timeOffset="188176.033">9737 10169 63 0,'7'3'31'0,"10"-6"-41"16,-10 0 64-16,11 0-53 16,7 0 0-16,7-4 1 15,10 1 0-15,7-3-5 16,-3 2 0-16,-4-2-3 15,-6 6 1-15,-5 3-13 16,-6-6 0-16</inkml:trace>
  <inkml:trace contextRef="#ctx0" brushRef="#br2" timeOffset="188490.494">10502 9946 45 0,'0'22'22'0,"-3"-9"-22"0,-1-16 30 16,-3 9-27-16,-3 7 0 15,-8 8 1-15,0 5 0 0,-3-1-6 16,-7 9 1-16,3 10 3 16,4-6 0-16,3-4-4 15,4-2 0-15,4-11-12 16,-1-2 1-16,8-12-1 16,3-14 0-16</inkml:trace>
  <inkml:trace contextRef="#ctx0" brushRef="#br2" timeOffset="188717.736">10301 9959 41 0,'21'22'20'0,"4"9"-17"16,-14-15 39-16,3 6-41 15,0 3 1-15,0-3 0 0,4 3 1 16,-1 9-4-16,1-5 1 15,-1-1 1-15,5 3 0 16,-1-3-4-16,-4-2 1 16,1-8-7-16,-4-2 1 31</inkml:trace>
  <inkml:trace contextRef="#ctx0" brushRef="#br2" timeOffset="189212.142">10679 9642 55 0,'7'0'27'0,"7"3"-25"15,-11-9 38-15,4 3-38 16,4-3 0-16,0 6 4 16,-1-7 1-16,4 4-8 15,7 3 1-15,1 0 4 16,-5 0 0-16,1 0-1 15,-4 7 0-15,-3-4-3 0,-4 9 0 16,-7 1-2-16,-4-1 1 16,-7 4 0-16,1 3 0 15,-1 0-1-15,1 3 0 16,-1-1 1-16,4 1 1 16,0-3-1-16,3 6 1 15,1-6 0-15,3-3 1 16,0 0 0-16,0-4 0 15,7-6-1-15,7-3 0 0,4-3-3 16,-1-6 1-16,1 0-6 16,3-3 0-16,0-4-11 15,11-3 1-15</inkml:trace>
  <inkml:trace contextRef="#ctx0" brushRef="#br2" timeOffset="189600.544">11074 9360 52 0,'0'22'26'0,"10"6"-27"0,-3-31 40 15,0 6-37-15,4 10 0 16,0 9 3-16,6 9 1 16,1-6-6-16,7 19 1 15,-1 12 4-15,1 4 0 16,-4 3-1-16,-3 9 0 15,-4 13-2-15,-7-7 0 16,-11 7-2-16,-10-1 0 16,-14 1-5-16,7-22 0 0,-25-4-5 15,-7-9 0-15,-7-6-9 16,4-9 1-16</inkml:trace>
  <inkml:trace contextRef="#ctx0" brushRef="#br1" timeOffset="194929.497">9723 10683 42 0,'7'10'21'0,"3"-1"-14"0,-6-9 22 15,3 3-26-15,3-3 1 16,8 0 1-16,7 0 1 16,3-3-7-16,14 0 0 15,15 0 5-15,10-3 0 16,3-1-3-16,11 4 1 15,11 0-1-15,3 0 1 0,1 0-2 16,-19 0 1 0,-10-1-2-16,-7 1 1 0,-14 3 0 15,-7 0 0-15,-11 0-2 16,-10 0 0-16,-11 7 0 16,-7 2 0-16,-7 4-2 15,-7-4 1-15,-11 0 0 16,-3 1 0-16,-8 2 0 15,-2-2 1-15,-8 2 0 16,-4-2 1-16,-2 2 0 16,-1-2 1-16,3 2-1 15,1 1 1-15,3-1 0 16,0 1 0-16,0-1-1 16,0 1 0-16,4-4 1 15,3 1 0-15,4-1-1 16,3-3 1-16,4-2 0 15,3-1 0-15,4 0 0 0,3-3 1 16,8-3 1-16,10 0 0 16,7-4 1-16,11 4 0 15,6-3 1-15,15 0 0 16,10-1 0-16,4-2 1 16,4 3-3-16,6-1 1 15,-3 4-1-15,-3 0 0 16,-4-3-1-16,-4 3 0 15,-7 0-2-15,-6-4 1 16,-8 4-1-16,-7 0 1 0,-3 3-1 16,-11 3 1-16,-11 0-2 15,-6 4 1-15,-15 2 0 16,-14 0 1-16,-3 4-1 16,-8 3 0-16,1-1 0 15,-7-2 1-15,-4 2 0 16,-4 4 0-16,8 0 0 15,-4 3 0-15,3-3 0 16,4 0 0-16,4-1 0 16,10-2 0-16,7-6 0 15,8-1 0-15,3 0 1 16,3-2 0-16,7-1 0 31,8-3 0-31,6 3 0 0,15 1 1 0,10-1 1 16,11-3 0-16,17 0 0 15,15-3 0-15,0 0 0 16,10-6 1-16,3 3-2 0,1-7 1 31,17-5-2-31,-17 5 1 16,-18 4-2-16,-18 0 0 16,-6-4-1-16,-12 10 1 15,-9-3-1-15,-5 3 0 16,-6 3-3-16,-11 4 1 15,-7-1-7-15,-4 0 0 16,-3-9-9-16,-4 0 0 16</inkml:trace>
  <inkml:trace contextRef="#ctx1" brushRef="#br1" timeOffset="194931.458">20916 6902 0</inkml:trace>
  <inkml:trace contextRef="#ctx0" brushRef="#br1" timeOffset="196820.085">25100 10730 20 0,'-3'3'10'0,"-4"7"4"0,7-10 10 0,0 3-21 15,0 3 1-15,0 1 3 16,0-1 0-16,3-3-8 15,-3-3 1-15,7 3 6 16,4-3 0-16,6 0-2 16,5 0 0-16,6 3-1 15,7 0 0-15,4 0-2 16,7 1 1-16,0-1-2 16,-4-6 1-16,-3 3-1 15,-4 0 0-15,-10 0 0 16,-8 0 0-16,-3 3-1 15,-10 0 0-15,-11 3 0 16,-7 7 1-16,-11-1-1 16,-10 1 1-16,-4 2-1 15,-7-2 1-15,4-4-1 16,-1 1 1-16,8-4 0 0,3 4 0 16,4-1 0-16,7-3 0 15,3 0 0-15,4 1 1 16,4-1 0-16,3 0 0 15,3-3-1-15,4 1 1 16,0-4 0-16,7-4 0 16,7 1-1-16,7 0 1 15,4 0 0-15,7-3 0 0,0 3 0 16,-1 3 1-16,1 0-1 16,-4 0 0-16,-3 3-1 15,-4 0 1-15,0-3-2 16,-6 6 1-16,-5 0-1 15,-3 4 1-15,-7-1-1 16,-7 4 0-16,-7 2 0 16,-4-2 1-16,-6 0-1 15,-5 5 1-15,-6-2 0 16,0-3 0-16,0 2 0 16,10-2 0-16,0 2 0 15,4 1 0-15,3 0 0 16,4-4 1-16,4 1 0 15,3-4 0-15,3-2-1 16,4-1 1-16,0 0-1 16,11-3 1-16,6 0-1 0,12 1 1 15,-1-1-1-15,4 0 1 16,3-3-1-16,0 0 0 47,-3 0 0-47,-4-3 0 0,-3 3 0 15,-8 0 0-15,-2 0-1 0,-15 3 1 0,-11 3-1 0,-10 0 1 16,-18 1-9-16,-10 2 0 16,-11-6-7-16,-4 10 0 15</inkml:trace>
  <inkml:trace contextRef="#ctx0" brushRef="#br1" timeOffset="201310.696">28261 10476 20 0,'-3'0'10'0,"-5"0"-3"0,8 0 11 16,0-3-14-16,-3 3 1 15,-1 0 2-15,1 3 0 16,3-3-9-16,0 0 1 16,0 0 6-16,0 0 1 15,0 0-2-15,0 0 1 16,0 3-2-16,0-3 0 0,0 0-1 15,0 0 1-15,3 0-1 16,4 4 0-16,1-1-1 16,2 0 0-16,4 3 0 15,0-3 1-15,4 0-1 16,3 1 0-16,0-4 0 16,8 3 1-16,6 3-2 15,0 0 1-15,0 0-1 16,-6-2 1-16,-5-1-1 15,-6 0 0-15,-4 0-1 16,-3 0 1-16,-4 0-1 16,-7-3 0-16,0 3 0 15,-7 1 0-15,-4-1 0 16,-7 0 0-16,-6 0 0 16,-1 0 1-16,0 0 0 15,-3 0 1-15,3 1-2 16,1-1 1-16,-1 0 0 15,4 0 1-15,3 0-1 0,1 0 1 16,2 0-1-16,5 0 1 16,-1 1-1-16,4-1 1 15,4-3-1-15,3 0 0 16,7 0 1-16,7 0 0 16,0-3-1-16,4-1 0 15,-1-2 1-15,4 3 0 16,8 0 0-16,-1 0 0 15,0 3-1-15,4 0 1 16,-11 0-1-16,-3 0 1 0,-1 0-1 16,-3 0 1-1,-3 0-2-15,-4 0 1 0,-3 3 0 16,-4 6 0-16,-8 1-1 16,-6 2 1 15,-7 1-1-31,-7-1 1 0,7 1-1 0,-4 3 1 0,-3-1-1 15,0-8 1-15,-1 2 0 16,1 0 0-16,0 1 0 16,3 5 0-16,4-5 0 15,4-1 1-15,2-2-1 16,8-4 1-16,4 3-1 16,6 0 1-16,4-6-1 15,4 0 1-15,3 0-1 16,4-3 1-16,-1 3 0 15,1-3 0-15,-4 3-1 16,0-3 1-16,4 3 0 0,3-3 0 16,4 0-1-16,-4 3 0 15,-3 0 0-15,-1-4 0 16,-6 4 0-16,-1 0 0 16,-3 4-1-16,-7-4 1 15,-3 6-1-15,-4 0 1 16,-4 0-1-16,-3 1 1 15,-4 2-1-15,1 4 1 16,-8-4 0-16,0 4 0 16,-3-1 0-16,0-3 0 0,0 1 0 15,3 2 0-15,0-2 0 16,8-4 1-16,3 0-1 16,3-2 0-16,4-1 1 15,3 0 0-15,4 0-1 16,11-3 1-16,3 3-1 15,7 0 1-15,8 3-1 16,-1-2 1-16,0 2-1 16,0-3 0-16,0 0 0 15,-3 0 0-15,-7 0-1 16,-4-3 1-16,-7 7-1 16,-11 2 1-16,-3 7-1 15,-3 3 1-15,-4 3-1 16,-11-1 1-16,-14-2-2 15,-7 0 0-15,-7 3-6 16,0 0 1-16,-3-6-9 16,0-1 0-16</inkml:trace>
  <inkml:trace contextRef="#ctx1" brushRef="#br2" timeOffset="206235.573">7768 6114 0</inkml:trace>
  <inkml:trace contextRef="#ctx0" brushRef="#br2" timeOffset="207316.349">11973 8899 41 0,'-3'22'20'0,"6"-16"-5"0,-3-6 21 16,4 0-33-16,-4 0 1 16,7 0 1-16,7-3 1 0,4 0-8 15,6-6 1-15,12 2 4 16,13 1 0-16,7 0-2 16,1 3 0-16,-1-4-3 15,-3 4 1-15,-3 3-5 16,-8 3 1-16,-14 7-10 15,-17 5 1-15,-18 11-3 16,-11-5 0-16</inkml:trace>
  <inkml:trace contextRef="#ctx0" brushRef="#br2" timeOffset="207503.434">11938 9266 54 0,'-14'9'27'0,"14"1"-26"16,3-10 55-16,8 3-51 15,7-3 0-15,10 0 2 16,11 0 0-16,14-6-10 16,14-4 1-16,0-2 5 0,0-4 1 15,-7 7-7-15,-7-4 0 16,-4 7-10-16,-17-1 0 16,-15 4-8-16,-6 10 0 15</inkml:trace>
  <inkml:trace contextRef="#ctx0" brushRef="#br2" timeOffset="208608.557">14584 8200 37 0,'42'-13'18'0,"4"1"-5"16,-35 5 22-16,-1 4-31 16,1-3 0-16,-4 6 1 15,-7 0 0-15,-4-3-6 16,-10 9 0-16,-14 4 5 15,-25 8 0-15,-21 4-2 16,-21 3 0-16,-1 0-1 16,-9 7 1-16,-5-4-3 0,1 3 1 15,0-2-2-15,20-4 1 16,12-6-2-16,10 2 1 16,14 1-1-16,10-3 0 15,12-3 1-15,13 0 0 16,8-4 1-16,10-2 1 15,7 2 0-15,14-3 1 16,10 1 0-16,15 2 1 16,4-2-1-16,-4-1 1 15,-1 1-1-15,-6-1 1 16,-7-3-2-16,-11 4 1 0,-7-1-2 16,-14 10 0-16,-17 6 0 15,-19 13 0-15,-17 2-1 16,-3 4 1-16,-15 7 0 15,-10-11 0-15,0 4 1 16,-3-3 0-16,2 0 0 16,8 3 0-16,11 9 1 15,6 7 0-15,11-4 1 16,8-6 1-16,9-3 1 16,12-6 1-16,10-3 1 15,10-7 0-15,11-3 1 16,22-3 0-16,17-6-1 15,28 0 0-15,10-13-3 16,19 0 1-16,13-6-3 16,-6-6 0-16,-11 0-3 15,-22 0 1-15,-6 2-7 0,-8 4 0 16,-13 0-15-16,-8 0 1 16</inkml:trace>
  <inkml:trace contextRef="#ctx0" brushRef="#br2" timeOffset="208863.805">14379 9134 61 0,'-3'32'30'0,"-22"8"-32"16,14-18 42-16,-3 16-40 16,0 0 1-16,0 5-5 15,0 1 0-15,0 0-9 16,0-9 1-16,3-7-4 16,4 0 0-16</inkml:trace>
  <inkml:trace contextRef="#ctx0" brushRef="#br2" timeOffset="209598.698">12788 10479 47 0,'-10'82'23'0,"6"-38"-23"16,4-28 43-16,-3 6-43 16,-4-7 1-16,-1 1 0 15,1-4 1-15,0 1-3 16,4-7 0-16,-1 1 2 0,4-7 0 16,7-16 0-16,7-9 0 15,8-3-1-15,2-4 1 16,1-9 0-16,3-6 1 15,-3 7-2-15,-4 2 1 16,7 7-1-16,-7 6 1 16,1 6-1-16,-1 3 1 15,-4 7 0-15,1 2 0 16,0 7-1-16,-4 3 1 16,-4 7-1-16,-3 12 0 15,1 3 0-15,-1 9 0 16,-4 1 0-16,-3-1 0 15,0 1 0-15,0-4 0 0,4-3-2 16,-1-6 0-16,1-6-4 16,6-6 0-16,4-7-8 15,1-3 0-15,6-10-2 16,0 1 1-16</inkml:trace>
  <inkml:trace contextRef="#ctx0" brushRef="#br2" timeOffset="209885.262">13391 10398 47 0,'-3'3'23'0,"3"0"-17"0,0-3 46 16,0 0-47-16,0 0 1 15,7 0 2-15,4 0 0 16,10 0-11-16,0-3 1 16,4 0 5-16,6-3 1 15,5-1-6-15,-1 1 0 16,0 3-6-16,-10 3 0 16,-7 0-12-16,-4 3 1 0,-14-3-1 15,-4 3 1-15</inkml:trace>
  <inkml:trace contextRef="#ctx0" brushRef="#br2" timeOffset="210136.49">13427 10639 59 0,'7'22'29'0,"10"-9"-36"0,-10-13 60 0,4 3-53 15,3-3 0-15,0 0 0 16,7-3 1-16,8 0-4 15,6 0 0-15,0-4-8 16,-3 1 0-16,3-3-6 16,1 2 1-16</inkml:trace>
  <inkml:trace contextRef="#ctx0" brushRef="#br2" timeOffset="210348.779">14101 10407 49 0,'21'-3'24'0,"3"-12"-24"0,-24 15 42 16,0 0-42-16,-3-4 1 16,-4 1 1-16,-4 3 1 15,-3 3-3-15,-4 10 0 16,-6 6 1-16,-1 9 1 16,0 3 0-16,1 4 0 15,3 2-2-15,3 1 1 0,7-7-1 16,8-9 0-16,10-3 0 15,10-9 0-15,8-14-1 16,-4-11 1-16,1-4-2 16,-5-9 1-16,1 0-9 15,-8-13 1-15,-3-3-7 16,0-3 0-16</inkml:trace>
  <inkml:trace contextRef="#ctx0" brushRef="#br2" timeOffset="211024.764">13811 7952 26 0,'-14'6'13'0,"-3"-12"6"16,9 3 11-16,-2 3-27 15,-8 0 1-15,-3 0 1 16,-4 3 1-16,1 0-8 16,-5-3 1-16,8 3 4 15,4 0 1-15,-1 1-3 16,7-1 1-16,1 0-2 15,3-3 1-15,0 0 0 16,3-10 0-16,4 4-1 16,4-3 1-16,13-1 0 15,12-2 0-15,2 2 0 16,5 1 0-16,2 3-1 16,1 6 1-16,0 9-1 15,-4 4 1-15,-3-4-1 16,0 10 0-16,-7 0 0 0,3 3 0 15,-7-7-1-15,0 4 1 16,0-3 0-16,-3-13 0 16,0-3 0-16,-1-16 1 15,1-3 0-15,-8 1 0 16,-3-11 0-16,-7-2 1 16,0-3-1-16,-7 8 1 15,-10-8-3-15,-15 3 1 16,-7 6-17-16,4 3 1 15</inkml:trace>
  <inkml:trace contextRef="#ctx0" brushRef="#br2" timeOffset="211912.496">15617 8338 35 0,'-10'3'17'0,"-32"16"-3"0,27-10 12 16,-6 4-24-16,-7 9 1 15,-11 3 2-15,-7 12 0 16,1 10-6-16,2 22 0 0,4 16 4 16,4 6 1-16,0 16-2 15,14 9 1-15,7-10-1 16,10-12 1-16,4-9-1 16,7-19 0-16,14-16-2 15,4-9 0-15,7-10-8 16,-4-9 0-16,4-13-9 15,-1 1 1-15</inkml:trace>
  <inkml:trace contextRef="#ctx0" brushRef="#br2" timeOffset="212589.112">15561 8959 58 0,'-3'18'29'0,"3"-2"-30"0,3-13 52 16,1-3-47-16,-1 0 0 15,4 0 1-15,7-6 0 16,7 0-7-16,4-4 0 15,3 1 4-15,8-4 0 16,2 1-7-16,5-4 0 16,-4 7-11-16,-8-1 1 15,1 1-5-15,0 6 1 0</inkml:trace>
  <inkml:trace contextRef="#ctx0" brushRef="#br2" timeOffset="-211594.521">16602 8796 29 0,'3'-7'14'0,"1"7"-1"15,-4 0 15-15,0 0-23 16,0-6 0-16,0 6 4 0,0 0 0 15,0 0-11-15,-4 9 1 16,-6 7 7-16,-4 3 1 16,-4 12-2-16,-7 7 0 15,-7 0-3-15,-3 5 1 16,0 1-3-16,0 0 1 16,10 0-5-16,4-3 1 15,0-7-8-15,3-9 1 16,4-6-7-16,-4-3 0 15</inkml:trace>
  <inkml:trace contextRef="#ctx0" brushRef="#br2" timeOffset="-211309.735">16295 8739 46 0,'10'6'23'0,"22"35"-18"15,-25-28 38-15,4 5-40 16,3 11 0-16,4 11 1 16,3 1 1-16,10 13-7 15,-2-4 1-15,-5 0 3 16,1-6 0-16,-4-3-5 15,-3-7 1-15,-8-9-8 0,1-6 1 16,-4-13-8-16,0-15 0 16</inkml:trace>
  <inkml:trace contextRef="#ctx0" brushRef="#br2" timeOffset="-210799.911">16588 8319 55 0,'21'0'27'0,"0"-3"-28"15,-10 0 49-15,3 3-47 16,3 0 1-16,4-4 1 16,4 1 1-16,0-3-5 15,-4 0 1-15,-3 0 2 16,-4-4 0-16,-4 7-2 15,-3 0 1-15,0 3-2 16,-7 0 0-16,-3 6-1 16,-8 10 1-16,-3 3-1 0,-7 9 1 15,0-3 1-15,0 0 0 16,3-3 0-16,4-6 0 16,3 2 2-16,8-5 1 15,3-4-1-15,7 1 1 16,7-4-1-16,7 0 1 15,4 1-3-15,7-4 0 16,6 3-8-16,1 0 1 16,0 4-12-16,3-4 0 15</inkml:trace>
  <inkml:trace contextRef="#ctx0" brushRef="#br2" timeOffset="-210365.814">16983 7961 42 0,'-11'19'21'0,"11"19"-12"0,4-29 24 16,-1 10-30-16,4 0 1 16,7 9 4-16,4 7 0 15,7-1-8-15,6 16 1 16,8 10 6-16,0 18 1 15,3 10-2-15,-3 9 0 16,-7 19-3-16,-11 3 1 16,-14 4-4-16,-10 5 1 15,-15-2-3-15,-10-20 1 16,-7-18-6-16,-8-16 1 0,4-18-10 16,4-14 1-16,7-11-5 15,14-17 1-15</inkml:trace>
  <inkml:trace contextRef="#ctx0" brushRef="#br2" timeOffset="-209809.208">17512 7877 44 0,'3'12'22'0,"-17"26"-21"0,11-38 36 16,-4 12-36-16,0-2 1 16,0 2 1-16,0 1 1 15,0-1-4-15,-1-5 0 16,5-1 3-16,-1-9 0 0,4-3-1 16,4-4 1-1,3 1-1-15,4-4 1 0,3-6-2 16,7-2 0-16,0-8-1 15,0 1 1-15,0 0-1 16,4 12 0-16,-4 0 0 16,0 4 0-16,1 3 0 15,-1-4 1-15,0 4 0 16,0 9 0-16,-3 9-1 16,-4 10 0-16,-4 9 0 15,-3-3 0-15,-3 19-1 16,-4 3 1-16,-4 3-1 15,1 4 1-15,-1-4-5 16,4-3 1-16,0-16-13 16,0-6 1-16</inkml:trace>
  <inkml:trace contextRef="#ctx0" brushRef="#br0" timeOffset="-199389.539">31313 8714 41 0,'3'9'20'0,"-6"13"-13"16,3-15 20-16,0 5-23 15,3 7 0-15,-3-3 2 16,0 9 0-16,0 12-8 15,0 1 0-15,-3 15 5 16,-1 1 0-16,-3-4-2 16,3-3 1-16,4-3-4 0,-3-7 1 15,3-5-8-15,-4-4 1 16,4-16-7-16,0-2 0 16</inkml:trace>
  <inkml:trace contextRef="#ctx0" brushRef="#br0" timeOffset="-199103.8">31644 8877 30 0,'4'6'15'0,"-15"13"-7"16,4-9 18-16,-4 5-24 16,-3 7 1-16,-3 0-1 15,-1-6 1-15,0 3-4 16,4-4 0-16,0 4 2 16,0-3 0-16,4-7-6 15,-1 1 1-15,4-10-7 16,0-7 1-16</inkml:trace>
  <inkml:trace contextRef="#ctx0" brushRef="#br0" timeOffset="-198880.237">31454 8836 33 0,'10'32'16'0,"8"-29"-13"0,-15 3 24 16,1 10-26-16,3 3 1 15,0 6 1-15,0-3 1 16,4 3-3-16,-1 6 0 16,1 4 2-16,-1-1 1 15,5-3-2-15,-1-2 1 0,0-4-5 16,-4-6 0 0,1-4-11-16,-4-5 0 0</inkml:trace>
  <inkml:trace contextRef="#ctx0" brushRef="#br0" timeOffset="-198519.065">31750 8611 43 0,'-4'31'21'0,"4"22"-24"0,0-37 31 15,0 9-26-15,0 3 0 16,0 10 2-16,0 9 1 15,0 3-6-15,0 6 0 16,-3 1 3-16,-1-10 1 16,1-6-4-16,-4-7 1 15,3-9-8-15,1-6 0 0,-1-9-6 16,1-10 1-16</inkml:trace>
  <inkml:trace contextRef="#ctx0" brushRef="#br0" timeOffset="-198130.098">32131 8852 43 0,'4'6'21'0,"-29"29"-26"16,14-23 37-16,-3 7-31 15,-7 6 0-15,-4-6 0 0,1 0 1 16,2-7-2-16,5 1 1 16,-4-7 2-16,3 4 0 15,4-7 0-15,7 3 1 16,3-6 0-16,8 3 1 15,3 0-2-15,7 0 0 16,4 1-1-16,6-4 1 16,-3 3-2-16,1 3 0 15,-1 3-3-15,0 4 1 16,-3 3-6-16,-1-1 1 0,-3 1-11 16,0-13 1-16</inkml:trace>
  <inkml:trace contextRef="#ctx0" brushRef="#br0" timeOffset="-197843.255">32480 8661 52 0,'-14'53'26'0,"-3"41"-30"15,13-69 40-15,0 19-35 16,4 6 1-16,-3 16 0 16,3-3 0-16,0 0-5 0,3-4 1 15,-3-2-10-15,0-20 0 16,-7-9-3-16,0-9 1 15</inkml:trace>
  <inkml:trace contextRef="#ctx0" brushRef="#br0" timeOffset="-196298.71">19177 8034 41 0,'4'12'20'0,"3"23"-11"16,-4-23 20-16,-3 4-26 15,4 9 0-15,-1 9 2 16,-3 1 1-16,7 15-7 15,-3 10 0-15,-4 15 5 16,10 10 0-16,1 5-1 16,-4 11 1-16,0-7-2 15,0-9 1-15,0-4-2 16,-3-9 0-16,-1-12 0 16,-3-13 0-16,0-10-2 0,0-5 1 15,0-10-1 1,-3-3 0-16,3-4-2 0,0 1 1 15,0-7-4-15,0-2 1 16,0-1-6-16,0 0 0 16,3-15-6-16,8-4 1 15</inkml:trace>
  <inkml:trace contextRef="#ctx0" brushRef="#br0" timeOffset="-195831.668">19449 8752 36 0,'0'12'18'0,"3"-18"-14"15,-3 6 29-15,0 3-28 16,0-3 0-16,0 0 4 0,0 0 0 15,0 0-11-15,7-3 1 16,0 3 8-16,4 0 1 16,3-3-3-16,0 3 1 15,4-3-3-15,-1 3 0 16,5 0-1-16,2-7 0 16,1 1-5-16,0 0 1 15,-1-4-5-15,1 4 0 16,0 0-8-16,-8 0 1 15,1-4-5-15,-4 4 1 0</inkml:trace>
  <inkml:trace contextRef="#ctx0" brushRef="#br0" timeOffset="-195394.407">20182 8589 44 0,'-7'22'22'0,"-3"12"-25"0,6-31 38 16,-3 7-32-16,4 5 0 16,-1 4 1-16,-3 0 0 15,0 9-5-15,-4-6 0 16,1 6 3-16,-1 4 1 15,1 5-2-15,-1-2 1 16,1-7-3-16,-1 3 1 0,0-9-6 16,4-3 0-16,4-6-9 15,-1-10 1-15,4-16-1 16,0-6 1-16</inkml:trace>
  <inkml:trace contextRef="#ctx0" brushRef="#br0" timeOffset="-195170.407">20024 8623 43 0,'17'41'21'0,"8"9"-25"16,-14-34 44-16,-1 6-38 16,1 0 0-16,-1 6 2 15,1 3 1-15,0 4-6 0,3-1 1 16,3-2 2-16,1-4 1 15,0 0-4-15,-1-9 1 16,-6-4-7-16,3-5 1 16,-4-7-9-16,-2-9 0 15</inkml:trace>
  <inkml:trace contextRef="#ctx0" brushRef="#br0" timeOffset="-194676.518">20204 8134 59 0,'24'6'29'0,"5"10"-34"16,-19-16 52-16,4 3-45 16,7 0 0-16,1 0 3 15,2-3 0-15,1 0-6 16,0 0 1-16,-4 0 4 16,0 0 0-16,-7 0-2 15,-3 7 0-15,-4 2-2 16,-4 0 1-16,-3 7-2 0,-3 3 0 15,-8-4 0-15,-3-5 0 16,-4 2 0 0,1 1 0-16,-1 3 1 0,0 2 0 15,1 1-1-15,3 6 1 16,3-6 1-16,4 0 0 16,7-3 0-16,4-1 0 15,3-2 0-15,7-4 1 16,3-2-1-16,12-4 0 15,2-3-4-15,5 0 0 16,-5-7-5 15,-2 4 0-31,-5 0-12 0,-6-3 1 0</inkml:trace>
  <inkml:trace contextRef="#ctx0" brushRef="#br0" timeOffset="-193954.22">20687 7754 39 0,'0'-22'19'0,"3"19"-11"15,-3 3 21-15,7 3-25 16,1 10 0-16,-5 3 3 16,4 3 0-16,0 9-8 15,-3 3 1-15,-1 13 7 16,1 9 0-16,3 10-1 15,0 3 0-15,3 12-1 16,-2 10 0-16,-5 19-2 0,1 15 1 16,-1-12-2-16,-3 3 0 15,0 3-1-15,0 3 0 16,0-3-1-16,0-22 1 16,0-9-2-16,4-10 1 15,-1-16-5-15,4-8 1 16,0-14-7-16,0-12 0 15,4-18-10-15,3-11 1 16</inkml:trace>
  <inkml:trace contextRef="#ctx0" brushRef="#br0" timeOffset="-193205.273">21766 8240 44 0,'11'4'22'0,"0"11"-14"16,-8-5 30-16,-3-4-34 15,4 0 0-15,-4 4 1 16,0-4 1-16,-4 3-8 16,-3 4 1-16,-4 6 4 15,-3 3 1-15,-3 0-2 16,-4 3 0-16,-1-6-1 16,1-7 1-16,-3 4-2 15,6-7 1-15,0 1-1 16,4-1 1-16,4 0 0 15,2-2 0-15,1-1 1 16,7 0 0-16,4 4 0 16,7-1 1-16,3 7 0 15,3 2 0-15,4 1-1 0,4-3 1 16,0 3-2-16,0 3 0 16,-1-3-1-16,1-1 1 15,0 1-5-15,-1 0 0 16,-3-6-8-16,-3 2 1 15,0-5-10-15,-4-10 0 16</inkml:trace>
  <inkml:trace contextRef="#ctx0" brushRef="#br0" timeOffset="-192873.9">22334 7776 47 0,'7'19'23'0,"-10"69"-15"16,6-66 33-16,-3 19-39 15,-3 9 0-15,3 19 2 16,0-3 0-16,0 9-4 16,-4 7 1-16,1 5 2 0,3 11 1 15,3-4-3-15,1 3 0 16,-4-9-7-16,-4-4 1 16,-3-2-13-16,-10-13 0 15</inkml:trace>
  <inkml:trace contextRef="#ctx1" brushRef="#br2" timeOffset="-184811.958">2642 9382 0,'0'0'15,"0"9"-15,0 1 16,0-1-16,0 1 15,0-4-15,0-6 16,0 0-16,0 12 16,0-12-1,0 0 1,0 0 0,0 0-1,0 0 1</inkml:trace>
  <inkml:trace contextRef="#ctx0" brushRef="#br2" timeOffset="-183941.633">7073 12094 40 0,'0'13'20'0,"-10"-7"-9"0,10-6 21 16,0 0-28-16,0 0 0 16,0 0 3-16,0 0 1 15,0 0-10-15,0 0 1 16,10 0 6-16,8-6 0 16,3 3-2-16,4-3 0 15,10 2-3-15,4-2 0 16,3 0-4-16,-3 0 0 0,-4-1-6 15,-7 4 0-15,-6 0-8 16,-12 3 0-16</inkml:trace>
  <inkml:trace contextRef="#ctx0" brushRef="#br2" timeOffset="-183729.8">6946 12380 57 0,'-3'15'28'0,"17"11"-24"16,-7-23 50-16,7 3-52 16,11-3 1-16,3 0 0 15,4-6 0-15,10 0-4 16,7-3 1-16,1-1-1 16,-1 1 1-1,1 6-19 1,-19-6 0-16</inkml:trace>
  <inkml:trace contextRef="#ctx0" brushRef="#br2" timeOffset="-182816.111">9532 11887 58 0,'64'-25'29'0,"-22"7"-28"0,-35 11 35 16,0 1-34-16,-3 0 0 15,-4-1 1-15,-4 4 1 16,-10 6-4-16,-18 1 1 16,-17 8 2-16,-22 7 0 15,-13 9-1-15,-5-3 1 16,-9 7-3-16,-1-7 1 15,0 0-3-15,7 0 0 16,11 0-2-16,14 3 1 0,11 4-1 16,10-7 1-16,7 0 0 15,11-3 0-15,7 0 2 16,10 0 0-16,11-7 2 16,4 1 0-16,13 0 1 15,15-1 0-15,7 1 1 16,7 0 1-16,7-1-1 15,-1 1 1-15,1-3-2 16,0-1 1-16,-14 1-2 16,-7-1 1-16,-7 7-2 15,-11 9 1-15,-11 0-2 16,-6 13 1-16,-26 12 0 16,-9 1 0-16,-12 2-1 15,-10 1 1-15,0-7 0 16,7 3 0-16,4 0 0 15,-7-5 0-15,6-1 1 16,4 0 0-16,4 0 0 0,7 0 1 16,6-7 0-16,12-8 1 15,6-7 1-15,8-3 0 16,13-3-1-16,15-10 0 16,10 0 0-16,15-2 1 15,13-10-3-15,11 3 0 16,7-10-4-16,1 4 0 15,-15-7-8-15,0 1 0 16,0-1-13-16,-7-2 1 16</inkml:trace>
  <inkml:trace contextRef="#ctx0" brushRef="#br2" timeOffset="-182590.038">9402 12728 65 0,'14'50'32'0,"-14"-47"-34"16,-4 10 51-16,-3 15-49 16,0 0 0-16,3 7-3 15,-3 9 1-15,4-1-3 16,-1 8 0-16,4-8-13 15,0-14 1-15</inkml:trace>
  <inkml:trace contextRef="#ctx0" brushRef="#br2" timeOffset="-181899.886">7980 14054 54 0,'-4'38'27'0,"-3"-16"-27"0,0-13 39 15,4 4-37-15,3-1 0 16,0 1 2-16,0-7 1 16,0-3-6-16,0 0 1 15,0-6 2-15,10-6 1 16,1-4-2-16,-1 1 0 15,5-10-1-15,2-6 0 16,1-4-1-16,3-2 0 16,0-4 0-16,0 4 1 15,4 5 1-15,-11 11 0 0,4 8 0 16,-1 7 0-16,5 0 0 16,-15 6 1-16,3 6-1 15,1 7 0-15,-1 6-1 16,1 3 0-16,0 0 0 15,-1 4 0-15,1-1-2 16,-1 0 1-16,1 0-4 16,3-6 1-16,0-3-8 15,7-10 0-15,7-15-6 16,1-3 0-16</inkml:trace>
  <inkml:trace contextRef="#ctx0" brushRef="#br2" timeOffset="-181612.875">8520 13894 64 0,'7'10'32'0,"-7"-10"-38"0,0 0 60 15,0 0-53-15,10-3 0 16,-3 3 0-16,7-4 1 16,8 1-3-16,9 0 1 15,8 0-2-15,0 0 0 16,0 3-4-16,-8-6 0 0,-6-1-10 16,-4 4 1-16,-7 0-4 15,-3-3 1-15</inkml:trace>
  <inkml:trace contextRef="#ctx0" brushRef="#br2" timeOffset="-181402.849">8502 14130 60 0,'7'15'30'0,"14"-5"-43"16,-10-10 61-16,-1 0-48 15,8 0 0-15,3 0-1 16,11-4 1-16,10 1-4 16,4-3 1-16,3 3-9 0,8-6 0 15,-8-4-4-15,1-3 1 16</inkml:trace>
  <inkml:trace contextRef="#ctx0" brushRef="#br2" timeOffset="-181133.39">9306 13973 51 0,'25'-10'25'0,"-4"1"-27"0,-17 6 48 16,-1 0-45-16,-3 3 0 15,0-7 0-15,-3 4 0 16,-4 3-2-16,-11 3 1 0,-7 4 1 16,-6 8 0-16,-1 7 0 15,7 7 0-15,0 5-1 16,4 7 1-16,4 0-2 15,6-1 1-15,4-5-1 16,7-7 0-16,7-15 0 16,11-13 0-16,10-7-1 15,4-12 1-15,-1-9-9 16,-2 0 1-16,2-13-6 16,1 4 0-16</inkml:trace>
  <inkml:trace contextRef="#ctx0" brushRef="#br2" timeOffset="-180459.155">8805 11580 49 0,'-14'19'24'0,"-21"9"-22"15,24-28 41-15,1 3-41 16,-1 4 0-16,1-1 0 16,-4 0 1-16,3 0-4 15,0-2 1-15,4-1 1 16,0 0 1-16,0-3-2 15,0-3 1-15,4-4-1 16,3 7 1 0,3-25-1-1,4-6 0-15,4 3 0 16,3 3 0-16,0 6 0 0,4 3 1 16,-1 7-1-16,8 9 0 15,-7 9-1-15,3 13 1 16,3 0-1-16,5 3 1 15,2 16-1-15,15 3 1 16,-10-7 0-16,-1 1 0 16,4-7 2-16,-1-9 0 15,5-6 1-15,-1-10 0 16,-3-3 1-16,-7-12 0 16,-4-7-1-16,-7-2 0 15,-7-8-2-15,-7 1 1 0,-10 10-8 16,-15 2 0-16,-10-3-14 15,-7 7 1-15</inkml:trace>
  <inkml:trace contextRef="#ctx0" brushRef="#br2" timeOffset="-179678.637">10379 12182 41 0,'-7'13'20'0,"-25"-7"-12"0,21 7 19 16,1 2-24-16,-8 10 1 16,0 7 0-16,1 2 1 15,-1 10-6-15,-3 6 0 16,7 10 5-16,0 6 1 16,3 3-1-16,8 3 1 15,6-13-1-15,4-2 0 16,0-1-3-16,0-15 1 0,4-6-6 15,3-14 1-15,4-11-14 16,3-7 0-16,-3-12-1 16,3-7 0-16</inkml:trace>
  <inkml:trace contextRef="#ctx0" brushRef="#br2" timeOffset="-179450.964">10382 12574 64 0,'14'13'32'0,"4"-20"-39"16,-11 7 67-16,7 4-60 16,4-4 1-16,10 0-2 0,7-4 0 15,4 1-3-15,-4 0 0 16,-3 3-6-16,0-3 1 15,-7 0-10-15,-4-3 0 16</inkml:trace>
  <inkml:trace contextRef="#ctx0" brushRef="#br2" timeOffset="-179191.656">11000 12304 49 0,'0'26'24'0,"0"14"-20"16,0-37 38-16,-7 13-41 16,0 9 0-16,-1 7 0 15,1 2 0-15,4 13-2 16,-1 3 0-16,8-3-3 15,3-3 1-15,-4-6-13 16,5-22 1-16</inkml:trace>
  <inkml:trace contextRef="#ctx0" brushRef="#br2" timeOffset="-178894.961">11091 12223 52 0,'29'41'26'0,"20"12"-23"0,-31-40 39 15,3-1-39-15,3 4 1 16,-2 6 2-16,-1 9 0 0,-4 4-8 15,1 5 1-15,-4 14 4 16,-14-7 0-16,0 12-5 16,-7 7 0-16,-7-9-8 15,-4-4 0-15,-3-15-9 16,0-7 1-16</inkml:trace>
  <inkml:trace contextRef="#ctx0" brushRef="#br2" timeOffset="-178461.806">11553 11975 54 0,'11'47'27'16,"-14"16"-33"-16,3-44 44 0,0 0-38 0,0-13 1 15,0 0 0-15,0 0 1 16,0 1-2-16,0 2 1 16,0 4 1-16,0-16 1 15,0-10-1-15,3-9 0 16,1-3 0-16,3-13 0 15,3-2-2-15,1 2 1 0,3 7 0 16,4 5 0-16,3 8 0 16,-4 2 1-16,5 7 0 15,-1 12 1-15,0 12-1 16,4 10 1-16,-1 7-4 16,-3 9 1-16,1-7-5 15,-5 4 0-15,-6 6-12 16,-4-4 0-16,-11-2-2 15,-6-7 1-15</inkml:trace>
  <inkml:trace contextRef="#ctx0" brushRef="#br2" timeOffset="-177891.483">12647 12380 56 0,'0'0'28'0,"0"12"-33"15,-3-9 55-15,-12 7-49 16,-6 15 1-16,-7 13 0 15,-7 21 1-15,-8 4-4 16,-6 15 1-16,-7-2 0 0,10 8 1 16,3-12-3-16,8-6 0 15,7-9-7-15,7-17 1 16,10-11-9-16,8-23 0 16</inkml:trace>
  <inkml:trace contextRef="#ctx0" brushRef="#br2" timeOffset="-177634.722">12294 12461 54 0,'29'60'27'0,"9"-1"-26"15,-27-46 44-15,3 15-45 16,4 0 1-16,6 10 0 15,8 9 1-15,3 0-2 16,4 10 1-16,4-4 0 16,-1-6 1-16,4-9-4 15,-4-1 0-15,-3-9-7 16,-7-9 1 0</inkml:trace>
  <inkml:trace contextRef="#ctx0" brushRef="#br2" timeOffset="-177035.205">12866 11721 39 0,'-14'7'19'0,"14"-7"2"0,0 0 10 0,0 0-25 16,3 0 1-16,4 0 4 15,4 0 0-15,3-4-14 16,4 4 1-16,3 0 9 16,-4 0 0-16,8 0-3 15,3 4 0-15,-3-1-3 16,-4 3 1-16,-7 0-3 15,-3 4 1-15,-8-1-2 0,-6 4 1 16,-1-1-1-16,-6 1 0 16,-4 2 0-16,3 4 0 15,-3 3 1-15,0 3 0 16,0 3 1-16,3 4 0 16,1-4 0-16,6-3 1 15,1-3 0-15,3 0 0 16,3-3 0-16,1-4 0 15,6-5-1-15,8-4 1 16,7-3-5-16,3-6 0 16,0 0-9-16,4 0 0 15,-1-7-7-15,1 7 1 0</inkml:trace>
  <inkml:trace contextRef="#ctx0" brushRef="#br2" timeOffset="-176300.228">13377 11988 44 0,'-10'34'22'0,"-1"-2"-17"15,11-23 34-15,-3 4-38 16,3-4 1-16,-4-3 0 16,4 1 1-16,0-4-3 15,0-6 0-15,0-10 3 16,0-6 0-16,7-3-1 15,0-9 0-15,7 0-1 16,0 2 0-16,1-2-1 0,6-4 1 16,-4 7-1-16,-3 9 1 15,1 7-1-15,-1 9 1 16,-4 9 0-16,1-3 0 16,3 10 0-16,0 9 1 15,-3 3-1-15,-1 3 1 16,1 0-1-16,-4 7 1 15,0-1-4-15,0 7 0 16,0-16-14-16,-7-6 0 16,0 6-3-16,7 0 1 15</inkml:trace>
  <inkml:trace contextRef="#ctx0" brushRef="#br2" timeOffset="-174319.342">18701 7642 39 0,'7'6'19'0,"-4"-3"-12"0,1 0 20 16,-4 0-23-16,0 7 1 15,0 8 2-15,0-5 0 16,0 12-9-16,0 22 1 16,0 10 6-16,0 18 0 15,0 22-3-15,3 22 1 16,1 16-2-16,-4 25 1 16,0-3-2-16,0 3 1 15,-7-13-2-15,0-15 1 0,0-13-3 16,0-12 1-16,3-26-6 15,4-12 1-15,4-12-9 16,6-17 0-16</inkml:trace>
  <inkml:trace contextRef="#ctx0" brushRef="#br2" timeOffset="-173313.872">19032 7444 29 0,'14'16'14'0,"43"-13"-8"0,-39-3 13 0,10 0-16 15,7-3 1-15,11 0 2 16,14-7 1-16,3-6-7 16,15 4 0-16,17-1 5 15,15-2 1-15,6-4-2 16,15 0 0-16,13 0-1 16,8 4 0-16,0-1-2 15,17-3 0-15,0-3 0 16,-6 0 1-16,9 10-1 15,5-7 0-15,-26-3-1 16,12 3 0-16,-15 0 0 16,-7 7 0-16,-14 5-1 15,-11 7 1-15,-6 0 0 16,-4 7 0-16,-8 5-1 16,-6-2 1-16,-7-4-1 15,-11-6 1-15,-14 3 0 16,-7 0 0-16,-11 3-1 0,-10 4 1 15,-7 2-1-15,-8 7 0 16,1 6 0-16,-8 4 0 16,-6 2 0-16,-8 7 0 15,-6 12 0-15,-1 12 0 16,4 1 0 0,4 16 1-1,-1 2-1-15,4 19 1 0,7 7-1 0,4 6 1 16,3 12 0-16,-4 13 0 0,8 16 0 15,3-7 0 1,0 7 0-16,4-10 1 0,3-6-1 16,-6-12 0-16,-8-10 0 15,-11-10 0-15,-6-12 0 16,-8-12 1-16,-3-7-1 16,-4-12 0-16,-17-7 1 31,-18-6 0-31,-21-6 0 0,-25-9 0 15,-10-7-1-15,-29-6 1 0,-17-6-1 16,-25-7 1-16,-28-3-1 16,3-2 0-16,-20-1 0 15,2 0 1-15,-2-3-1 16,-1 0 1-16,7 6-1 16,7 0 0-16,25-2 0 15,18 2 1-15,-4 0-1 16,11 0 0-16,10-3-1 15,15 1 0-15,6-1-10 0,15-13 1 16,6-2-5-16,26 9 1 16</inkml:trace>
  <inkml:trace contextRef="#ctx0" brushRef="#br2" timeOffset="-170413.876">17794 11850 43 0,'0'3'21'0,"0"28"-16"0,-3-18 22 0,-12 12-25 16,-2 6 0-16,-8 10 1 15,-7 3 1-15,-13 9-5 16,-8 7 0-16,3-4 3 15,4 7 0-15,1-7-3 16,-1-5 0-16,10-7-6 16,8-13 0-16,11-9-7 15,6-16 1-15</inkml:trace>
  <inkml:trace contextRef="#ctx0" brushRef="#br2" timeOffset="-170157.433">17378 11850 29 0,'3'12'14'0,"11"10"-8"0,-10-12 17 16,3 5-16-16,0 7 0 16,4 3 5-16,3 4 0 15,3 11-15-15,5 1 1 16,6 12 9-16,0 4 0 15,7-4-3-15,1 1 0 16,2-7-5-16,1-7 0 16,-3-8-6-16,-5-7 0 15,-6-13-9-15,-7-9 0 16</inkml:trace>
  <inkml:trace contextRef="#ctx0" brushRef="#br2" timeOffset="-169514.813">17999 11288 39 0,'0'-6'19'0,"-11"19"-13"0,8-13 25 16,3 3-28-16,-4-3 1 16,4 6 4-16,0-6 0 15,0 0-9-15,0 3 1 0,0 0 7 16,0-3 0 0,7 4-1-16,0-8 0 0,4 4-2 15,6-3 1-15,5 3-2 16,6-3 1-16,-3 0-2 15,-1 0 0-15,-6 0-2 16,-1 0 1-16,-6 9-1 16,-4 6 0-16,-3 14-1 15,-4-1 0-15,0 6 0 16,-4 3 1-16,-6 4-1 31,2 0 1-31,1-13 0 0,4 0 1 0,-1 0-1 16,1-3 1-16,6 0 0 15,1-6 0-15,3-4-1 16,4-6 1-16,6-6-1 16,8-3 0-16,3-3-5 15,7 0 0-15,1 6-15 16,-5 0 1-16,-2 6-2 0,6 7 1 16</inkml:trace>
  <inkml:trace contextRef="#ctx0" brushRef="#br2" timeOffset="-169049.638">18951 11847 59 0,'7'0'29'16,"-7"9"-39"-16,-3 0 57 0,-4 10-47 15,-11 3 0-15,0 6 0 16,-10 1 1-16,-4 2-1 15,-6 4 0-15,-1-1 0 16,0-9 1-16,0 0-1 16,7-3 1-16,8 0 1 15,3-3 0-15,7-3 0 16,3-4 0-16,11 4 1 0,11-4 0 16,6 1-1-1,4-1 1-15,8 1-1 0,2 3 0 16,5-1-1-16,-1 1 0 15,0 0-1-15,0-1 0 16,-3-5-7-16,0-1 0 16,-4 1-12-16,-10-7 0 15</inkml:trace>
  <inkml:trace contextRef="#ctx0" brushRef="#br2" timeOffset="-168718.141">19604 11379 52 0,'3'-6'26'0,"4"9"-23"15,-10 4 35-15,-1 11-35 16,1 14 0-16,3 5 2 16,-4 14 1-16,1 18-8 15,-8 18 1-15,4 17 4 16,4 2 1-16,3 10-2 0,-4 0 0 16,4 1-4-16,0-8 0 15,-3-21-16-15,-12-6 1 16,-2-13-1-16,-1-16 0 15</inkml:trace>
  <inkml:trace contextRef="#ctx0" brushRef="#br2" timeOffset="-167201.724">15501 13756 39 0,'-7'13'19'0,"3"-4"-10"15,4-9 20-15,0 0-23 16,0 0 1-16,0 3 3 16,0-3 1-16,0 0-12 15,0 0 0-15,8-3 9 16,2-3 1-16,4 9-4 16,11-3 0-16,7-3-2 15,3 0 0-15,7 0-6 0,4 0 0 16,-4 0-6-1,4-4 1-15,-7 1-13 0,0 0 1 16</inkml:trace>
  <inkml:trace contextRef="#ctx0" brushRef="#br2" timeOffset="-166916.289">16189 13355 55 0,'7'25'27'0,"-7"44"-26"16,0-56 40-16,-3 9-39 15,3 9 0-15,-4 10 0 16,0 18 0-16,1 7-3 15,-4 16 0-15,0-10-1 16,0-3 1-16,-4-10-8 16,4-5 1-16,4-20-8 15,3-15 0-15</inkml:trace>
  <inkml:trace contextRef="#ctx0" brushRef="#br2" timeOffset="-166525.307">16831 13455 57 0,'4'19'28'0,"-8"9"-34"0,4-24 49 16,-7 8-44-16,-7 7 1 15,-7 3 1-15,-4 3 0 0,-3 0-1 16,0 0 1-16,3-3 0 16,0-3 1-16,4 0 0 15,3 3 1-15,4-7-1 16,4 1 1-16,6 3 0 16,4-4 1-16,7 1-1 15,4 3 1-15,6 0-1 16,5 0 1-16,2-1-2 15,5 1 0-15,-1-3-2 16,-4 0 1-16,1-1-5 16,-4-2 0-16,0-1-11 15,1 1 0-15,-8-4-6 16,3-6 0-16</inkml:trace>
  <inkml:trace contextRef="#ctx0" brushRef="#br2" timeOffset="-166103.846">17808 13543 46 0,'-7'6'23'0,"-3"1"-20"0,3-4 37 0,-1 3-36 15,-6 3 0-15,-3 1 1 16,-4 9 1-16,-4 0-8 16,-3 6 1-16,-8 6 4 15,1 13 0-15,0 0-3 16,0 3 0-16,6-3-3 16,8-7 0-16,0-5-6 15,7-7 0-15,3-10-8 16,-3-15 0-16</inkml:trace>
  <inkml:trace contextRef="#ctx0" brushRef="#br2" timeOffset="-165863.977">17410 13496 44 0,'14'22'22'0,"3"3"-18"0,-10-12 33 0,8 2-36 16,-1 14 1-16,7 2 1 16,3 13 0-16,8 3-4 15,4-3 0-15,-1-3 0 16,0-4 1-16,0-9-9 16,1-6 0-16,-5-12-6 15,-6-4 0-15</inkml:trace>
  <inkml:trace contextRef="#ctx0" brushRef="#br2" timeOffset="-165490.243">18521 13424 56 0,'17'31'28'0,"-34"4"-36"0,13-29 52 16,1 0-44-16,-4 7 1 15,-4-1 0-15,-3 7 1 16,-7 0-2-16,0 0 0 16,-4 0 2-16,7-4 0 15,4-5 0-15,4 2 0 16,-1-2 1-16,4-4 0 15,7 0 0-15,7 1 0 16,7-1 0-16,4 0 0 16,-1 0-1-16,8 7 1 15,3-1-2-15,4 1 0 16,3-4-4-16,4 13 0 0,0 0-5 16,-4 0 0-16,1-9-12 15,-1-4 0-15</inkml:trace>
  <inkml:trace contextRef="#ctx0" brushRef="#br2" timeOffset="-165190.463">19406 13201 56 0,'4'38'28'0,"-18"31"-29"0,10-44 42 16,-3 13-40-16,-3 15 1 16,-1 10 1-16,0 15 0 15,4-3-4-15,4 16 1 16,3-9-1-16,3-1 0 15,1-5-12-15,-4-7 0 16,0-13-4-16,0-9 0 16</inkml:trace>
  <inkml:trace contextRef="#ctx1" brushRef="#br2" timeOffset="-165384.546">14340 10743 0</inkml:trace>
  <inkml:trace contextRef="#ctx0" brushRef="#br2" timeOffset="-163314.077">20394 13396 12 0,'7'-19'6'0,"-7"6"6"0,0 10 6 16,-3-3-13-16,-1 0 0 16,1-4 3-16,-4 7 1 15,-4-9-11-15,-3-4 0 16,-7-3 7-16,-8-3 0 0,-2-3-2 16,-1 0 0-16,-3 3-2 15,-8 0 1-15,-6 3 0 16,-8-3 1-16,-6 0-1 15,-11-3 0-15,0-3 0 16,3 6 0-16,-6 3 0 16,-8-3 0-16,4-3-2 15,-7-3 0-15,-1 3 0 16,5 0 1-16,-8 0-1 16,-7 3 0-16,4 6 0 15,-7 0 0-15,10 1 1 16,0 5 0-16,-3-5-1 15,-4 2 1-15,-3 1 0 16,3-7 1-16,11 9-1 16,-4 4 0-16,-7 6-1 15,4-3 1-15,-7 3 0 0,3 3 0 16,14 0-1-16,22 0 1 16,-36-3-1-16,0 4 1 15,1-8-1-15,-1 1 1 16,7 6-1-16,-7 4 1 15,-6-4-1-15,2 3 1 16,-3 7-1-16,15 2 0 16,-5 7 0-16,-2 10 0 15,6-4 0-15,0-3 1 16,0 3-1-16,8 0 0 16,3 7 0-16,-4-1 0 15,7 1 0-15,1 9 0 0,3 3-1 16,-4 0 0-16,8 3 0 15,3 0 1-15,7 0-1 16,10-9 1-16,4 3-1 16,4 6 1-16,3-3 0 15,4 3 1-15,3 4-1 16,7 2 1-16,1 4-1 16,6-4 1-16,0-3-1 15,8-2 1-15,3-11-1 16,3 1 1-16,4 6-1 15,7-3 1-15,4 0-1 16,3 0 1-16,4 3-1 16,3 0 1-16,0-3-1 15,0 0 0-15,7-3 0 16,11-1 0-16,4 1 0 0,6 0 1 16,7-10 0-16,11-3 0 15,4 4 0-15,0-1 0 16,10 1 0-16,3-4 0 15,5-3-1-15,6-6 1 16,4-1 0-16,6-2 1 16,8-3-1-16,7-1 1 15,0 1-1-15,4-4 1 16,-1 4-1-16,8-1 1 16,-4 1-1-1,-7-4 0 1,3 1-1-16,4-7 1 0,4-3-1 0,-11-3 1 0,10-7-1 15,4 1 1-15,7-7-1 16,-10 0 0-16,3 1 0 16,-4-4 0-16,8 0 0 15,-18 0 0-15,7 4 0 16,0-1 1-16,3 0-1 16,-3 7 0-16,-10-1 0 15,3 1 0-15,0-7-1 16,0-6 1-16,-7-9 0 15,-15 0 0-15,5-1 0 16,-8-5 0-16,-7-4 0 16,-3-3 0-16,-4 0-1 15,-4-6 1-15,-2 0 0 16,-19-3 0-16,-7-4 0 0,-6 1 0 16,-8-7-1-1,-14-9 1-15,-10 6-2 0,-8-3 0 16,-13 6-2-1,-19 1 0-15,-16 2-8 16,-8 3 1-16,-14 4-8 0,-7 0 1 16</inkml:trace>
  <inkml:trace contextRef="#ctx1" brushRef="#br2" timeOffset="-163007.6">17032 11069 0,'0'0'16</inkml:trace>
  <inkml:trace contextRef="#ctx0" brushRef="#br2" timeOffset="-162080.952">21287 13245 41 0,'0'38'20'0,"-4"6"-11"0,1-29 21 15,-1 14-28-15,-3 11 1 16,0 11 0-16,3 5 1 16,1 16-6-16,-1 3 1 15,1 4 0-15,3-13 1 16,-4-10-9-16,4-12 0 15,4-9-5-15,3-14 0 0</inkml:trace>
  <inkml:trace contextRef="#ctx0" brushRef="#br2" timeOffset="-161738.225">21682 13760 41 0,'24'18'20'0,"-9"-8"-16"16,-12-10 35-16,-3 0-38 16,0 0 0-16,0 0 1 15,0 0 1-15,0 0-3 16,-3 6 0-16,-5 3 1 16,-2 1 1-16,-4 2-1 0,0-2 1 15,-4 2-1-15,4 4 0 16,0 6-1-16,0-6 1 15,3 18-1-15,8-9 1 16,3 7 0-16,7-1 0 16,7-6-1-16,7-3 1 15,4-10-1-15,3-5 1 16,-7-7-2-16,0-3 1 16,-3-4-3-16,-1-2 0 15,-2 0-13-15,-1-4 1 16</inkml:trace>
  <inkml:trace contextRef="#ctx0" brushRef="#br2" timeOffset="-161212.615">21784 14079 37 0,'11'-15'18'0,"17"-1"-12"0,-21 7 19 0,3-7-23 16,-2-3 1-16,-5-9 4 16,-3 0 1-16,-3-13-9 15,-5 0 0-15,-2 0 5 16,-4 4 0-16,-4 5-1 16,-7 4 0-16,-6 6-3 15,-5 3 1-15,1 13-6 16,7 3 1-16,3 3-11 15,8 6 1-15</inkml:trace>
  <inkml:trace contextRef="#ctx0" brushRef="#br2" timeOffset="-160686.27">22567 13132 48 0,'0'-15'24'0,"-3"-10"-26"15,-1 15 36-15,-10 4-34 16,-7 6 1-16,-7 3 1 15,-4 13 0-15,0 6-2 16,4 12 0-16,-4 7 2 16,0 15 1-16,1 1 1 15,2 15 0-15,12 3 0 16,13 4 1-16,8-7 0 16,10-16 0-16,0-6-1 15,11-12 0-15,17-10-3 16,7-9 1-16,8-16-4 15,-8-6 0-15,-6-6-7 16,-8-4 1-16,-10-3-12 0,-8 1 1 16</inkml:trace>
  <inkml:trace contextRef="#ctx0" brushRef="#br2" timeOffset="-86642.035">4025 11950 19 0,'-10'13'9'0,"-8"-10"0"16,18-3 9-16,-7 0-15 15,3 0 1-15,4 0 1 16,-7 3 0-16,7-3-6 16,0-3 0-16,0 3 5 15,7-10 0-15,-3-5-1 16,7-4 1-16,3-16 0 15,7-12 0-15,0-18-1 0,0-8 1 16,-3-18-1-16,-1 1 0 16,5-11-4-16,-8 1 1 15,3 0-8-15,1 12 1 16,-7 9-7-16,-8 7 1 16</inkml:trace>
  <inkml:trace contextRef="#ctx0" brushRef="#br2" timeOffset="-86040.576">3866 11091 24 0,'11'3'12'0,"-7"-3"-9"16,-4 0 14-16,7-6-14 15,3-4 1-15,1-5 2 16,6-4 0-16,-6 0-8 15,7-9 1-15,-4 3 5 0,3-3 0 16,1-4-3-16,3-2 1 31,0-4-1-31,1 10 1 16,-5 6-1-16,4 6 0 16,-10 7 0-16,7 6 0 15,-8 6-1-15,4 6 1 16,4 7-1-16,0 3 0 15,-4 3 0-15,10 0 0 16,8-4 0-16,-4 4 0 16,4-3 0-16,0 0 1 0,-4-3-1 15,0 3 1 1,-7-10-1-16,-3 0 0 0,-7-2-1 16,-1-7 1-16,-10 0-1 15,-10-7 0-15,-8 1 0 16,-14 0 0-16,-17 3 0 15,-1 6 1-15,-6 3-1 16,-7 7 1-16,-8-4 0 16,-3-6 1-16,3 0-12 15,1 0 1-15</inkml:trace>
  <inkml:trace contextRef="#ctx0" brushRef="#br2" timeOffset="-84866.991">1725 12831 41 0,'-10'16'20'0,"2"-16"-16"16,8 0 29-16,0 0-29 15,0 0 0-15,0 0 1 16,8-3 0-16,6-3-7 16,3-1 0-16,11-2 5 15,4-1 0-15,0 1-3 16,-4 3 0-16,11 0-6 16,-11 2 1-16,4 1-10 15,-4 0 0-15</inkml:trace>
  <inkml:trace contextRef="#ctx0" brushRef="#br2" timeOffset="-83727.565">2522 12499 10 0,'4'6'5'0,"-8"-6"15"0,4 0-11 15,0 0-7-15,0 0 0 16,0 0 5-16,0 0 1 16,0 6-9-16,0-2 1 15,-7-1 5-15,4 3 0 16,3 0-1-16,-7 4 0 0,3 2-3 16,-6 1 0-1,3-1-1-15,-4 1 1 0,0 3-1 16,4-4 0-16,-7 4 0 15,4-4 0-15,-4 1 0 16,3-1 0-16,7-2 0 16,-6-1 0-16,-1-3 0 15,1 4 0-15,-4-4-1 16,-1 4 1 0,-6-1 0-1,4-6 0-15,-1 0-1 16,4 0 0-16,7-3 1 15,-4 0 0-15,1-3 0 16,3 0 1-16,3-6 0 16,4-4 0-16,4-6 1 15,3-3 0-15,3-3 0 16,8-3 0-16,-4 0 0 16,7-4 1-16,4 7-1 0,-4 3 1 15,-3-3-1-15,-4 10 1 16,3 2-1-16,-2 4 0 15,2 9-2-15,-10 3 1 16,4 9-1-16,-1 1 0 16,-6 3-1-16,3 6 1 15,4-4-1-15,-4 1 1 16,-4 0 0-16,4 0 0 16,4-7 0-16,-8 1 0 15,15-4 0-15,-7-2 0 0,6-7 0 16,4-10 1-16,8-2-1 15,2-7 1-15,-2-3-1 16,2-6 0-16,-10-1 0 16,-3 1 0-16,-4 9 0 15,-7 1 0-15,-7 5-1 16,-10 4 1-16,-11-1-3 16,-8 7 0-16,-2 6-6 15,2 4 1-15,-2 2-6 16,2 0 1-16</inkml:trace>
  <inkml:trace contextRef="#ctx0" brushRef="#br2" timeOffset="-83278.994">3189 12361 33 0,'4'12'16'0,"-15"-5"-13"0,8-4 26 0,-5 3-28 16,-2 0 0-16,-8 4 0 15,4-1 0-15,4 4-1 16,-1-1 0-16,-7-2 1 16,8-1 0-16,-1 1 0 15,4-1 0-15,4 0 0 16,-4 1 1-16,3-1-1 16,4 4 0-16,0-4 1 15,4-3 0-15,3 4 0 16,-4-1 0-16,4-3-1 15,-3 4 1-15,3-1-1 16,3 4 0-16,1-1-2 16,0 1 1-16,-1-4-7 15,8 1 1-15,-4-1-7 16,11-3 0-16</inkml:trace>
  <inkml:trace contextRef="#ctx0" brushRef="#br2" timeOffset="-82992.557">3669 12537 25 0,'-21'28'12'0,"-11"3"-10"0,25-21 12 0,-11 5-14 16,-3 1 0-16,0 3-1 15,-7 0 1-15,3-1-5 16,7-2 1-16,-3 0-3 16,11-7 1-16</inkml:trace>
  <inkml:trace contextRef="#ctx0" brushRef="#br2" timeOffset="-82674.726">3493 12442 22 0,'14'19'11'0,"-4"3"-1"15,1-12 19-15,-8 2-27 16,15 10 1-16,-7 3 1 15,6 3 1-15,-3 7-6 0,11-1 0 16,0 4 3-16,10-3 0 16,-10-7-3-16,3-3 1 15,-7-6-11-15,0-7 0 16,-7 1 0-16,-14-10 0 16</inkml:trace>
  <inkml:trace contextRef="#ctx0" brushRef="#br2" timeOffset="-81835.069">4413 12364 25 0,'-10'28'12'0,"-40"-9"-12"0,36-9 20 15,0 5-20-15,-7 1 1 16,-4 0 0-16,1-1 1 16,6 1-2-16,0 3 1 15,4-7 1-15,4 1 1 16,-1-1-1-16,4-2 0 15,0-4 0-15,3 0 1 16,4 1-1-16,0-4 0 0,7 3 1 16,4-3 0-16,3 0-1 15,4 4 1-15,-8-1-1 16,8 0 1-16,3 3-2 16,-7 1 0-16,0-1-1 15,0 1 1-15,4-1-7 16,-7-3 1-16,6-2-8 15,-6-1 0-15</inkml:trace>
  <inkml:trace contextRef="#ctx0" brushRef="#br2" timeOffset="-81221.349">4861 12386 26 0,'21'9'13'0,"-17"29"-8"0,-4-35 14 15,-4 7-17-15,-6-1 1 16,-11 4 1-16,3-1 0 15,-3 1-6-15,-4-1 1 0,1 4 3 16,2-4 0 0,-6-2-1-16,0-4 0 0,7-3-1 15,0 0 0-15,-1-3 0 16,8-3 1-16,4-3-1 16,6-3 1-16,4-4-1 15,11 0 1-15,6-2 0 16,5 2 0-16,-1 4-1 15,-4 3 0-15,5 2 0 16,-1 4 1-16,0 0-1 16,0 7 0-16,-3-1 0 15,-1 7 0-15,-3-4 0 16,4 7 1-16,-11-1-1 16,7 4 0-16,4 0 0 15,-4 0 0-15,11 3 0 16,-11-7 0-16,7 1 0 15,4-10 0-15,6-9 0 16,-2-6 1-16,2-7-1 0,-2-3 0 31,2-18 0-31,-2 2 1 16,-8 4-1-16,-14 12 0 16,-11 6 0-16,-10 1 0 15,-7-1-2-15,-7 7 1 16,-4 6-10-16,-7 6 1 15</inkml:trace>
  <inkml:trace contextRef="#ctx0" brushRef="#br2" timeOffset="-78908.512">5412 12399 19 0,'10'3'9'0,"18"-10"-2"0,-28 4 2 16,0-3-5-16,4 0 0 0,-4-4 0 16,0-2 0-16,-4-4-6 15,-6 0 0-15,-1-2 4 16,-10-1 1-16,-7 3-3 15,7 4 0-15,-8-4 1 16,-6 3 1-16,-11 1-1 16,-3-4 0-16,-11 0 0 15,-7-5 0-15,-11-1-1 16,8 0 1-16,-15 0-1 16,-3 3 1-16,-11 3-1 15,-7 0 0 1,-56 7 0-1,10 0 1-15,15-1-1 16,6 4 0-16,1-3 0 16,3 5 0-16,0 1 0 0,7 3 1 15,0 3-1-15,0 4 1 16,0 2 0-16,-7 4 1 16,18 2-2-16,6 4 1 15,-6 0 0-15,10 3 0 16,7 3-1-16,-6 0 0 15,16 3 1-15,5 7 0 16,6 2-1-16,1-5 0 16,3 5 1-16,3 1 0 15,4 3-1-15,4 0 1 0,3-1 0 16,4 7 0 0,3 0 0-16,7-6 1 15,4 0-1-15,-1 0 0 0,12 0 0 16,-1-1 0-16,11-2-1 15,-4-7 0-15,8 4 1 16,3-4 0-16,3 4-1 16,15-7 0-16,-1 0 0 15,11 7 1-15,18-1-1 16,0 10 0-16,21-6 1 16,7-4 0-16,-4-3 0 15,19-2 0-15,13-4 0 16,4-3 0-16,10 0-1 15,0-4 1-15,4 1-1 16,14 0 1-16,4-3-1 16,-11-1 0-16,10-2 0 0,18-7 0 15,-17-6 0-15,17-3 1 16,4-6-2-16,3-10 1 16,-10 0 0-16,10-9 0 15,-14-10 0-15,-3-3 0 16,-19-2-1-16,5-8 0 15,-8 1 0-15,-17-6 1 16,-11-4-1-16,-14 1 0 16,-14-10-3-16,-14-4 1 15,-14-2-10-15,-14 0 1 16</inkml:trace>
  <inkml:trace contextRef="#ctx0" brushRef="#br2" timeOffset="-78366.797">1436 11461 29 0,'-7'-6'14'0,"14"9"-4"0,-7-3 16 16,0 0-23-16,0 3 1 0,3 0 0 15,4 7 1-15,-7 5-7 16,0 10 0-16,4 7 4 16,-4-1 1-16,0 10-4 15,0-4 1-15,-4-2-3 16,4-7 0-16,0-3-4 16,-7-6 1-16,4-10-6 15,3-9 0-15</inkml:trace>
  <inkml:trace contextRef="#ctx0" brushRef="#br2" timeOffset="-77993.651">1408 11357 23 0,'17'16'11'0,"-6"-10"0"0,-8-6 14 16,4 0-23-16,4-3 0 15,7 3 0-15,-8 0 1 16,11-3-4-16,8 0 1 16,-5 0 3-16,5 0 0 0,2 0-1 15,5 3 1-15,2 6 0 16,-6 0 1-16,0 4-1 15,-4 2 0-15,0 7-2 16,-14 6 1-16,-7 10-2 16,-7 2 0-16,-10 1-3 15,-18 6 1-15,-1 3-3 16,-2-7 0-16,-8-8-4 16,0-4 1-16,0-6-4 15,8-6 0-15</inkml:trace>
  <inkml:trace contextRef="#ctx0" brushRef="#br2" timeOffset="-77615.52">1986 11693 40 0,'7'-3'20'0,"-7"-3"-26"0,0 6 37 16,0 0-31-16,-7 0 1 16,7 3 0-16,-3 0 0 15,-4 3-2-15,-4 4 1 0,0-1 0 16,1 0 1-16,-1 1-1 15,4 2 1-15,4 1-2 16,-4-1 1-16,7 1-2 16,0-1 1-16,0-2-1 15,10-4 0-15,-3 0 0 16,4-2 0-16,-8-4-2 16,4-4 0-16,-7-2-6 15,4-3 1-15</inkml:trace>
  <inkml:trace contextRef="#ctx0" brushRef="#br2" timeOffset="-77016.941">2067 11746 30 0,'7'19'15'0,"-14"-6"-11"0,7-13 22 16,7 3-26-16,-7-3 1 15,0 0-1-15,0 0 1 16,0-6-1-16,11-1 0 16,-4-2 0-16,-3-4 1 0,3 1-1 15,3-4 1 1,-6 7-1-16,3-4 1 0,3 4 0 15,-6 2 0-15,10 1-1 16,-11 3 1-16,5 0 0 16,2 0 0-16,-6 3-1 15,3 0 0-15,-7 0 0 16,3-3 1-16,4 3-1 16,-7-3 0-16,7 3 1 15,-7 0 0-15,4 0-1 16,3 0 1-16,-4 0-1 15,5-7 0-15,-5 1 0 16,4-3 0-16,4-1-1 16,-1 1 1-16,1-1 0 15,-4 1 1-15,3 3 0 16,1 6 0-16,0 3 0 16,-1 6 0-16,-3 7 0 15,4-4 0-15,-11 1-1 16,3 0 1-16,-3 2-2 15,0 1 1-15,7 0 0 0,-7-4 0 16,4-2 0-16,3-1 0 16,4-6-2-16,-1 0 0 15,1-6-10-15,6-3 1 16,-6 0-1-16,0-1 1 16</inkml:trace>
  <inkml:trace contextRef="#ctx0" brushRef="#br2" timeOffset="-76583.02">2554 11514 43 0,'18'13'21'0,"-18"6"-27"0,0-16 44 0,0 0-39 16,0 3 1-16,-11 0-1 15,4 4 1-15,4-1 0 16,-4 4 0-16,7-1 0 15,-11 4 1-15,4-3-1 16,3 2 1-16,-3 1-1 16,4-4 1-16,3 1-1 15,0-4 0-15,0-2-1 16,10-7 1-16,-10 0-1 16,0-7 1-16,4 1-1 15,-4 0 0-15,7-4 0 16,-7-2 1-16,7-4 0 15,-3 4 0-15,3-1 0 16,3 10 1-16,-6 0-1 0,3 6 1 16,3-3 0-16,-6 6 0 15,3 1-1-15,0-1 1 16,-3 3-1-16,3 1 1 16,3-1-1-16,-6 0 1 15,3 1-4-15,3-4 0 16,1-3-7-16,7-3 0 15,-4 0-2-15,3-3 0 16</inkml:trace>
  <inkml:trace contextRef="#ctx0" brushRef="#br2" timeOffset="-76365.895">2780 11624 29 0,'0'38'14'0,"0"-16"-11"0,0-16 24 0,3 0-27 16,-3 0 0-16,0-2-1 16,0-1 1-16,0-3-3 15,0 0 1-15,7-7-7 16,-7-2 0-16</inkml:trace>
  <inkml:trace contextRef="#ctx0" brushRef="#br2" timeOffset="-76210.818">2713 11461 35 0,'0'13'17'0,"7"5"-16"0,-4-15 28 15,5 1-29-15,2 2 1 16,1 0-1-16,-1-3 0 16,-3-3-1-16,4 0 1 15,-1 0-6-15,1-3 0 16,3 3-5-16,4 0 1 15</inkml:trace>
  <inkml:trace contextRef="#ctx0" brushRef="#br2" timeOffset="-75918.822">2999 11605 27 0,'3'19'13'0,"15"-6"-14"0,-18-13 20 0,3-4-19 16,4 4 0-16,-3-3-1 15,3-3 1-15,0 0 0 16,-7-7 0-16,4 1 1 16,3-1 1-16,-4-3 0 15,-3 1 1-15,7 2 2 16,7 7 0-16,4 0 0 16,0 6 1-16,3 6 0 15,10 3 0-15,8 7-2 16,-10 0 0-16,2-1-2 15,8 1 0-15,-7 0-3 16,0-4 0-16,3 1-10 0,-14-1 1 16,-3 4-4-16,-8 0 0 15</inkml:trace>
  <inkml:trace contextRef="#ctx0" brushRef="#br1" timeOffset="-71343.241">3401 13926 40 0,'17'22'20'0,"12"3"-20"15,-19-19 29-15,4 3-28 16,4 7 1-16,3-3 0 15,7-1 0-15,-6 7-2 16,6 6 1-16,11 3 1 16,10 7 0-16,4 2-1 15,14 10 1-15,3-3-1 16,1 3 1-16,7 0-1 16,13 4 1-16,1-1 0 15,14-9 0-15,-7 2-1 16,10 1 1-16,15 7-1 0,-33-17 1 15,54 29-2-15,24-1 1 16,1 4-1-16,-8 6 1 16,25-3-1-16,0-3 1 15,7 0 0-15,7 6 0 16,3-9 0-16,19 6 0 16,3 0 0-16,3 6 0 15,14-3 0-15,4-3 0 16,0 0 0-16,11-3 0 0,-1 3 0 15,8 0 0-15,3-16-1 16,4-2 1-16,6-4-1 16,1 3 1-16,3-3-1 15,-7-3 0-15,11-13 1 16,-11 7 0-16,7-1 1 16,-3-5 0-16,0-4 0 15,-4-3 0-15,0 0 0 16,-14-12 1-16,0-4-2 15,-17-9 1-15,6-3-2 16,-21-10 1 0,8-2-1-16,-8-10 1 0,-17-4-1 15,-8-11 0-15,5-11-1 16,-30 1 1-16,-2-6-1 16,-15-7 1-16,-14 4-4 15,-10-4 1-15,-22 10-5 0,-3 9 0 16,-14 0-11-16,-11-3 0 15</inkml:trace>
  <inkml:trace contextRef="#ctx0" brushRef="#br1" timeOffset="-70742.672">15282 15208 44 0,'-10'16'22'0,"6"-4"-20"15,4-5 28-15,4 2-27 16,-1 1 0-16,8-1 1 16,-1 0 0-16,15 1-5 15,3-1 0-15,8-3 4 16,13-2 1-16,0-4-3 16,1-4 1-16,-4-2-1 15,-4 3 0-15,4 3-1 0,-4 0 0 16,-7 0-2-1,-3 6 1-15,-7 10-2 0,-7 6 0 16,-8 3-2-16,-6 10 1 16,-8-4 0-16,-3 3 0 15,-3 13 0-15,-1 0 1 16,0 4 2-16,4 2 0 16,0 3 1-16,4-2 0 15,-1 8 0-15,1-8 1 16,6-10 0-16,1-10 0 15,-4-6 1-15,0-6 0 0,0-9 0 16,3-7 1-16,-3-6 0 16,4-16 0-16,-4-6 0 15,3-12 0-15,-6-13-2 16,-4 3 1-16,0-6-4 16,-7-7 0-16,-4 7-12 15,-10-6 0-15</inkml:trace>
  <inkml:trace contextRef="#ctx0" brushRef="#br1" timeOffset="-69692.114">3320 14396 46 0,'0'16'23'0,"3"-16"-16"0,-3 0 24 15,7-3-29-15,0-4 0 16,4 1 1-16,-1-10 1 0,1-9-5 16,0-6 1-16,-11-10 2 15,0-3 0-15,0 4-1 16,0-8 0-16,-11 1-1 16,0 0 0-16,1-6-1 15,-1-3 1-15,-6 5 0 16,-5 1 0-16,5 3 0 15,-1 0 0-15,4 3 0 16,4 4 0-16,-1 11 0 16,0 7 1-16,11 7-1 15,0 5 0-15,11 10 0 16,0 3 0-16,10 7 0 16,-4-4 0-16,8 4-1 15,10 2 1-15,1 1-1 16,9 2 1-16,-2-2 0 15,6 3 1-15,8 5 0 16,6-2 0-16,-3 0-1 0,-3 0 1 16,-5-3-1-16,-2-1 1 15,-4 1-1-15,-15-4 1 16,-2-5-2-16,-19 5 1 16,-6 7-1-16,-18 6 0 15,-15 7 0-15,-27 2 1 16,-4 13-3-16,-14 0 1 15,-11 0-6-15,-6 3 1 16,-1-3-8-16,11 7 0 16</inkml:trace>
  <inkml:trace contextRef="#ctx0" brushRef="#br1" timeOffset="-68895.536">5412 16557 52 0,'7'18'26'0,"39"-11"-32"0,-32-14 45 0,0-2-39 15,7-3 1-15,7-10 1 16,4-10 0-16,3-2-2 16,4 2 0-16,-7-2 2 15,-4-7 0-15,-3 3-1 16,-8 1 1-16,1 5-1 16,-4 7 0-16,-7 3-1 15,0 7 0-15,0 2-1 16,-3 7 0-16,-1 6-1 15,4 9 1-15,-7 10-2 16,4 3 1-16,3 6 0 0,3 7 1 16,1 9 0-16,7 9 0 15,3 0 2-15,11-6 0 16,-1-6 2-16,5-9 0 16,10-7 0-16,6-13 1 15,1-6 0-15,-3-12 1 16,-11-10-2-16,-1-9 0 31,-13-28-3-31,-7-3 1 16,-1-4-4-16,-13 4 1 15,-8 9-6-15,-10 9 0 0,0 10-10 16,-7 9 1-16</inkml:trace>
  <inkml:trace contextRef="#ctx0" brushRef="#br1" timeOffset="-68519.664">6643 16638 43 0,'0'-6'21'0,"-7"-19"-21"16,3 19 29-16,1 2-29 0,-8-2 0 16,-3 3 0-16,0 0 0 15,0 6 0-15,-4 3 0 16,1 4 0-16,2-1 1 16,5 7-1-16,-1 3 0 15,4-1 0-15,4 4 1 16,13-3-2-16,1-3 1 15,-1-4-1-15,8-5 1 16,3-4 0-16,-7-6 0 16,11-7-2-16,-4-5 0 15,-7-1-8-15,11-6 1 16,-4-13-3-16,-3-2 1 0</inkml:trace>
  <inkml:trace contextRef="#ctx0" brushRef="#br1" timeOffset="-68279.336">6936 15955 47 0,'-11'37'23'0,"8"35"-28"15,-1-53 48-15,0 19-43 16,-3 3 0-16,-7 15 0 15,4 7 0-15,3 9-1 16,3-3 1-16,1-13-4 0,3-9 1 16,0-12-8-16,3-13 1 15,1-10-4-15,-8-15 1 16</inkml:trace>
  <inkml:trace contextRef="#ctx0" brushRef="#br1" timeOffset="-68094.171">6678 16274 47 0,'0'22'23'0,"28"-9"-19"0,-17-16 46 0,7 3-48 15,10 0 0 1,4 3 0-16,17-6 0 0,18 0-5 16,0 0 0-16,0 3-7 15,4 0 1-15,-4 0-8 16,-4 3 1-16</inkml:trace>
  <inkml:trace contextRef="#ctx0" brushRef="#br1" timeOffset="-67632.801">8160 16513 55 0,'-4'12'27'0,"-31"13"-33"0,21-12 48 15,-4-1-43-15,1 4 1 16,-8-6 0-16,0 2 0 15,-3 4 0-15,3-1 1 16,-6 7-2-16,13 3 0 16,-7-6 1-16,15 0 0 15,3-3-1-15,7-1 1 16,7-2 0-16,7 0 0 0,10-1 1 16,-2 1 1-16,2-4 0 15,1-3 0-15,3 1 0 16,-3-1 0-16,-7 6-1 15,-4 1 1-15,-11 6-2 16,-6 0 0-16,-11 3-1 16,-1-4 0-16,-2 1-3 15,-4 0 1-15,-4-3-6 16,7-1 0-16,1-5-7 16,6-1 1-16</inkml:trace>
  <inkml:trace contextRef="#ctx0" brushRef="#br1" timeOffset="-67155.054">8467 16864 46 0,'17'0'23'0,"-3"12"-23"0,-14-12 38 15,0 0-39-15,-3-3 1 16,-11 3-1-16,-7 0 1 15,-8 3 0-15,-2 4 1 16,-1 5 0-16,0 4 0 16,4 3 0-16,-4 0 0 15,7 6 0-15,4 0 1 16,7-3-1-16,11-7 1 0,10-2-1 16,0-4 0-16,7-5 0 15,7-8 1-15,4-2-1 16,-1-3 0-16,1-1-1 15,-4-2 1-15,4-4-1 16,0 4 1-16,-4-7-1 16,-3 6 0-16,-4 7 1 15,3 3 0-15,-6 3-1 16,-1 6 1-16,-3 3-1 16,4 10 1-16,0 0-1 15,-8 6 1-15,4 0-2 16,0 3 1-16,-3-2 0 15,-1-8 0-15,1 1-1 16,-1-3 0-16,-3-4-4 16,4-2 1-16,-4-4-8 15,3 0 1-15,-3-6-5 16,-3-3 1-16</inkml:trace>
  <inkml:trace contextRef="#ctx0" brushRef="#br1" timeOffset="-66343.067">8661 17105 34 0,'10'22'17'0,"19"7"-16"0,-26-26 26 15,1 6-25-15,-1 1 0 16,1-1 1-16,-1-3 0 0,-3 0-3 16,4 1 1-16,-4-1 3 15,0-3 0-15,0 0-1 16,3 0 1-16,-3-3-1 15,11-6 0-15,-1 0-1 16,4-7 0-16,1-5-1 16,-1 2 1-16,3 0-1 15,-6 0 1-15,3 1-1 16,0 5 0-16,0 4 0 16,0 9 0-16,-3 4 0 15,0-1 0-15,-1 3-1 16,1 1 0-16,-1 2 0 15,-6-2 0-15,3-1 0 16,0-3 0-16,0 1 0 16,-3-1 0-16,-1-3-1 15,1-3 1-15,3-3-1 16,0-3 1-16,3-4-1 0,1 1 1 16,-1-1-1-16,1 1 1 15,0 3 0-15,-1-4 0 16,1-2 0-16,-1 5 0 15,1 1-1-15,0 3 1 16,-4 0-1-16,3 6 1 16,-3 3-1-16,4 4 0 15,-1 5 0-15,-3 1 1 16,4 0-1-16,0-1 1 16,-1 1 0-16,1 3 0 0,3 0 0 15,4 0 1-15,3-1 0 16,3 1 0-16,1-6 0 15,3-1 1-15,4-2-1 16,3-7 0-16,-6-3 0 16,6-6 1-16,-7-7-2 15,0-3 0-15,-3-3-1 16,0 1 1-16,-15-4-1 16,-3-3 1-16,-7 0-1 15,-7 3 0-15,-3 6 0 16,-12 6 1-16,1 7-1 15,-7 13 1-15,3 5 0 16,-3 4 0-16,0 9 1 16,10 7 0-1,-3-1-1-15,11 7 1 16,6 0 0-16,11-10 0 0,4-2-2 0,10-4 1 16,7-10-4-1,7-5 1-15,1-4-8 0,-1-3 0 16,-3-3-5-16,-1-6 1 15</inkml:trace>
  <inkml:trace contextRef="#ctx0" brushRef="#br1" timeOffset="-66098.507">10054 17482 65 0,'4'28'32'0,"-4"-22"-46"0,0-3 63 0,0 4-50 16,0-4 0-16,0 3-13 15,-4 3 1-15,-3 1 4 16,4 6 0-16</inkml:trace>
  <inkml:trace contextRef="#ctx1" brushRef="#br0" timeOffset="-53700.124">7722 7538 0,'0'0'16,"0"0"0,4 16-1</inkml:trace>
  <inkml:trace contextRef="#ctx0" brushRef="#br0" timeOffset="-50445.004">12771 7613 25 0,'-4'3'12'0,"8"-9"-9"0,-4 9 13 15,0 7-13-15,-4 5 1 16,1 7 0-16,-1-6 1 0,-7 9-6 16,1 16 0-16,-4 0 4 15,-4 15 0-15,-10 13-2 16,0 22 1-16,-1-13-1 16,5 10 0-16,-1 6-1 15,0 16 1-15,1 3 0 16,2-13 0-16,5 10 1 15,-4 6 0-15,3 3-1 16,4-6 1-16,-7 3-1 16,3-3 0-16,0 0 0 15,4 0 0-15,4-3 0 16,-4-10 0-16,-4 0 0 16,0-9 1-16,-3 0 0 15,4-6 0-15,-5 3 0 16,1-4 0-16,0-8 0 15,0-1 0-15,-7 0-1 16,-1-15 0-16,5-4-1 0,-1-3 1 16,4-6-1-16,0-3 1 15,3-6-1-15,8-4 1 16,-1-5-1-16,4-1 1 16,0 0-1-16,-4 0 1 15,8-6-1-15,-1 0 1 16,1 3 0-16,3-6 0 15,0 0-1-15,0-3 1 16,0-4 0-16,0-2 1 16,3-4-1-16,1 3 0 15,3-2-1-15,0-4 1 0,0 3 0 16,0-3 0-16,7 0 0 16,4 0 0-16,3 0 0 15,-4-3 1-15,5 0-1 16,2 0 0-16,5 0 0 15,6 0 1-15,4-6-1 16,3 0 1-16,0 0-1 16,4-7 0-16,7 1 0 15,11 5 1-15,-4-2-2 16,7-4 1-16,3-5-1 16,1-1 1-16,-1 0-1 15,8 3 1-15,10 1-1 16,0-4 1-16,4 6-1 15,-7 1 1-15,10 2-1 16,11 1 1-16,0 3-1 16,3-4 0-16,-10-6 0 0,7 1 0 15,13 2 0-15,-2-6 0 16,3 4 0-16,-11 2 0 16,15 4 0-16,-1 3 0 15,4 2 0-15,-10-2 0 16,13 0 0-16,1 0 1 15,3-4-2-15,-11-2 1 16,4 2 0-16,0 1 0 16,4-1 0-16,-4 1 0 15,-11 3-1-15,4 3 1 0,0 3 0 16,3 6 1-16,-6 0-1 16,-15 0 0-16,0 4 0 15,1-1 0-15,-4-2-1 16,3-7 1-16,-10 12 0 15,-15-9 0-15,1 7 0 16,-1-1 0-16,5 0 0 16,-8-2 0-16,0-4 0 15,-7 0 0-15,-7 0-1 16,-4-3 1-16,-6 0-1 16,-8-6 0-16,-3 0 0 15,-11-1 0-15,0 1 0 16,-3-3 0-16,-4-4 0 15,0-3 0-15,0-2 0 16,-3-4 0-16,-4 0 0 16,0 0 0-16,-3-7 0 15,-1-5 0-15,-3-7 0 0,-3-3 0 32,3-6 1-32,-3-6 0 0,-1 6-1 0,-3-10 1 15,0 0-1-15,-3-9 1 16,-5-9 0-16,1-7 1 15,0 4-1-15,4-10 0 16,-1 6 0-16,-3-6 0 16,7 3 1-16,0-6 0 15,11-34-1 1,-4 9 0-16,-4 3 0 16,1 12 0-16,3 1 0 15,-3 15 0-15,-1-3-1 16,-3 6 1-16,0 1 0 15,-3-4 0-15,-1 3 0 16,0-9 0-16,1 16 0 16,-1-1 0-16,1 7 0 15,-4-6 0-15,3-4 0 16,-3 7 0-16,7-10 0 16,0 16 0-16,0 3 1 15,0 4 0-15,0 5-1 16,4 4 0-16,-1 9 0 15,1 13 1-15,-1 2-1 16,-3 1 1-16,4 0-2 0,-1 3 1 16,1 3 0-16,-4 3 0 15,0 0-1 1,0 4 1-16,-4 2-1 0,1 10 1 16,-4 6-1-16,-4 0 1 15,1 4 0-15,-1 8 0 16,-3-5-1-16,-4 2 1 15,-10-6-1-15,-4-2 1 16,-6 2-1-16,-8 0 1 16,-7 0-1-16,-7 4 1 15,-4-1-1-15,8 1 1 16,-4-4 0-16,-7 0 0 0,-11-3 0 16,-3 0 0-16,-7 1 0 15,7-1 0-15,0 0 0 16,-8-3 0-16,-6 0-1 15,-7 3 1-15,0-3 0 16,13 0 0-16,-2 0 0 16,-5-3 0-16,1 0 0 15,-4 0 0-15,1-1 0 16,13 1 0-16,-7 0 0 16,4 0 0-16,0 0-1 15,0 0 1 1,-25 3 0-1,3 0 0-15,12 0 0 16,2 3 0-16,5 0-1 16,2 0 1-16,5 0 1 15,10 4 0-15,3-1-1 0,1 0 0 16,-4 0 0-16,-1 1 0 16,-2 2 0-16,-1 0 0 15,-3 1-1-15,18-1 1 16,-4-2 0-16,-4-1 0 15,0 0 0-15,-3 0 1 16,-3 1-1-16,-4-1 0 16,14 0 0-16,0 0 0 15,0 1 0-15,-4-1 0 16,0 3 0-16,1-2 1 0,-4 2-1 16,7-6 0-16,3 0 0 15,15-3 1-15,3 7-2 16,7-7 0-16,4 0-6 15,7 3 0-15,-1-6-10 16,8 3 1-16</inkml:trace>
  <inkml:trace contextRef="#ctx0" brushRef="#br0" timeOffset="-49018.522">14626 7770 26 0,'4'0'13'0,"-4"6"0"0,0-6 13 16,0 0-24-16,0 0 1 16,0 0 1-16,0 0 1 15,0 0-6-15,7-3 1 16,0-6 3-16,0-10 1 15,0-6-1-15,4-3 0 16,-1 0-2-16,4-4 1 16,0 4-2-16,0 0 1 15,1 3 0-15,2-4 0 16,-3 7-1-16,0 7 1 16,-3 2-1-16,0 7 1 15,-1 9 0-15,1 3 0 0,-1 7-1 16,-3 3 0-16,0 2 0 15,0 1 0 1,1 0 0-16,-5-3 1 0,1-4 0 16,-1-2 0-16,1-1-1 15,3-3 1-15,0-3 0 16,0-6 0-16,3-6-1 16,1 0 0-16,7-4 0 15,-8-6 0-15,4 0-1 16,0-9 1-16,1 0 0 15,-5 6 0-15,1 0 0 16,-1-3 0-16,-3 3 0 16,0 6 0-16,0 4 0 15,1 2 1-15,-5 4-1 16,1 6 0-16,-1 3 0 16,-3 3 1-16,4 1-1 0,-4-4 0 15,0 19 0-15,-4 3 0 16,1 3 0-16,-1 0 0 15,1 1 0-15,-1 2 0 16,0-6 0-16,1-3 0 16,3-3-3-16,0 0 0 15,0-4-4-15,3 1 1 16,5 0-9-16,-1-7 0 16</inkml:trace>
  <inkml:trace contextRef="#ctx0" brushRef="#br0" timeOffset="-48687.112">15169 7576 26 0,'4'-7'13'0,"7"14"0"16,-11-7 11-16,3-3-23 16,-3-4 0-16,4 4 1 15,-4-3 1-15,0 3-3 16,0 3 0-16,-4 0 2 15,-3 3 0-15,0 6 0 16,0 4 0-16,0 6-1 16,0 6 1-16,0 0-2 15,0-3 1-15,3-7-1 16,4 1 1-16,0-3-1 16,7-4 1-16,0-3-1 0,4 1 0 15,-4-1 0-15,0-6 0 16,4-13-4-16,-1 1 1 15,4-4-9-15,-3 4 0 16,3-7 0-16,-3 0 1 16</inkml:trace>
  <inkml:trace contextRef="#ctx0" brushRef="#br0" timeOffset="-48371.29">15385 7723 25 0,'14'6'12'0,"-7"10"-4"0,-7-16 23 0,0 0-29 15,0 0 0-15,3-13 1 16,1-2 1-16,-1-4-5 16,1 0 1-16,7 4 3 15,-4-1 0-15,-4 0-1 16,4 0 1-16,0 4 0 15,0 3 0-15,0-1-1 16,4 4 0-16,-1 6-1 16,1 0 1-16,0 0-2 15,-4 3 0-15,0 0-5 16,0-3 1-16,0 0-9 16,0 6 0-16,0-2-1 15,-3-4 1-15</inkml:trace>
  <inkml:trace contextRef="#ctx0" brushRef="#br0" timeOffset="-48027.062">15589 7623 40 0,'18'12'20'0,"7"-5"-23"0,-15-7 41 15,4 0-36-15,0-4 0 16,-3-2 2-16,0 3 0 0,-4-3-6 15,0-1 1 1,0-2 3-16,0-3 0 0,0-4-2 16,-7 3 1-16,0 1-2 15,0 2 1-15,-4 7-1 16,-3 6 1-16,0 4 0 16,0 5 0-16,0 7 0 15,0 6 0-15,4 6 0 16,3-12 1-16,0 0 0 15,3-3 0-15,4-1 0 16,4-5 0-16,-1-4-2 16,4 0 1-16,4-3-7 15,0-3 1-15,3-12-8 16,0 3 0-16</inkml:trace>
  <inkml:trace contextRef="#ctx0" brushRef="#br0" timeOffset="-47457.095">16097 7761 44 0,'11'-10'22'0,"10"29"-20"0,-10-19 35 0,-1-3-36 15,4-6 0-15,0-17 1 16,1 1 1-16,-1-6-4 16,0-7 1-1,0-21 1 1,-4 2 0-16,1 4-1 16,-4 6 1-16,-3 13-2 15,-4 5 1-15,-4 11-1 16,1 8 0-16,-5 10-2 0,1 10 1 15,0-1 0-15,0 13 0 16,0 3 0-16,0 3 0 16,7 13 2-16,4-3 0 15,3 9 1-15,3-3 0 16,1-4-1-16,-4 1 1 16,0-6-2-16,0-4 1 15,7-12-4-15,-3-7 1 16,3-2-9-16,0-7 1 15,0-6-1-15,0 0 1 0</inkml:trace>
  <inkml:trace contextRef="#ctx0" brushRef="#br0" timeOffset="-47235.512">16443 7620 39 0,'7'12'19'0,"-3"20"-19"0,-1-26 38 0,-3 3-35 15,4 4 0-15,-4-1 0 16,3-9 0-16,-3 7-5 16,0-7 1-16,0 0 1 15,0 6 0-15,0-9-8 16,4 10 1-16,-4-10-6 16,0-13 0-16</inkml:trace>
  <inkml:trace contextRef="#ctx0" brushRef="#br0" timeOffset="-46959.668">16415 7516 39 0,'14'19'19'0,"4"-13"-19"0,-11-6 30 16,0 3-31-16,3-3 1 15,4 0-1-15,-3 3 0 16,-1 1-1-16,1-4 1 15,-4 3-8-15,4 0 1 16,-4 0-2-16,0 0 0 0</inkml:trace>
  <inkml:trace contextRef="#ctx0" brushRef="#br0" timeOffset="-46510.252">16598 7717 26 0,'4'28'13'0,"3"-28"-13"0,-4 3 22 0,-3-3-19 16,0 0 0-16,4-6 1 15,-1-7 0-15,1 1-6 16,-1-1 1-16,1 1 3 16,-1-1 1-16,1 1-3 15,0 5 1-15,-4 1-1 16,3 0 1-16,1 6 0 15,3 3 0-15,0-3-1 0,0 6 1 16,0 4-1-16,-4-1 1 16,1 0 0-16,-1-2 0 15,1-1-1-15,-1-3 1 16,1 0 0-16,0 0 0 16,-1-3-1-16,-3 0 0 15,4 0 0-15,-1-3 0 16,1 0 0-16,-1 0 0 15,1-3 0-15,-1-1 0 16,1 1 0-16,-1 0 0 16,1 0 1-16,3-1 0 0,0 1-1 15,0 3 1-15,0 0 1 16,0 3 0-16,0 3 0 16,0 3 1-16,0-3-2 15,0 7 1-15,-3-1 0 16,-1 7 0-16,1-7-2 15,-1 1 1-15,1-1-1 16,-4-9 0-16,0 6 0 16,3 1 0-16,-3-1-2 15,4-3 0-15,-4-3-3 16,0 0 0-16,4-9-8 16,-1-1 0-16</inkml:trace>
  <inkml:trace contextRef="#ctx0" brushRef="#br0" timeOffset="-46249.685">16884 7664 35 0,'0'34'17'0,"7"-6"-14"0,-7-22 23 0,0-6-27 0,4 4 1 0,-4 2-1 0,3 0 1 15,-3-3 0-15,0 0 0 16,0 1-4-16,0-4 1 16,0 3-7-16,0-3 1 0</inkml:trace>
  <inkml:trace contextRef="#ctx0" brushRef="#br0" timeOffset="-45958.571">16905 7469 20 0,'14'6'10'0,"14"-9"-1"0,-20-3 9 0,2 3-19 16,1-7 1-16,-1-5-1 16,4 2 1-16,0 1 0 15,1-7 0-15,-1-3-4 16,0 0 0-16,3-3-3 15,1-3 0-15</inkml:trace>
  <inkml:trace contextRef="#ctx0" brushRef="#br0" timeOffset="-45754.411">17184 7177 11 0,'3'22'5'0,"4"-25"10"0,-3 6 4 15,-4 7-14-15,0 5 0 16,0 11 3-16,0 2 0 15,0 9-10-15,-4 7 0 16,4 7 6-16,0 8 1 16,0 1-3-16,0-16 1 0,-3-7-3 15,-1-5 0-15,1-7-2 16,3-7 0-16,-4-5-6 16,4-4 0-16,-3 1-3 15,-1-10 1-15</inkml:trace>
  <inkml:trace contextRef="#ctx0" brushRef="#br0" timeOffset="-45514.367">17078 7588 49 0,'11'10'24'0,"-1"5"-28"15,-3-15 49-15,0 0-45 16,4 0 1-16,3-3-1 0,4-3 0 16,3 3-2-1,3-3 1-15,-2-1-4 0,-1-2 0 16,-4-1-8-16,-2 1 1 16,-8 3-2-16,-4-7 0 15</inkml:trace>
  <inkml:trace contextRef="#ctx0" brushRef="#br0" timeOffset="-45292.321">17258 7576 39 0,'10'12'19'0,"12"7"-21"0,-12-16 37 0,1 0-34 16,3 0 0-16,0-3 0 15,-3-6 0-15,3 0-2 16,0-7 1-16,0 1 1 15,-3-7 0-15,-1 0-1 16,-6 0 1-16,-4 4-1 16,-4-1 0-16,1 3-1 15,-1 4 1-15,1 9-1 16,-5 6 1-16,1 4-1 16,0 5 1-16,4 4 0 15,-1 6 0-15,4 4 0 16,4-1 0-16,-4 0 0 15,3-6 1-15,1-6-2 16,3-1 0-16,4-8-5 16,3-7 1-16,3-10-7 0,-3-5 1 15</inkml:trace>
  <inkml:trace contextRef="#ctx0" brushRef="#br0" timeOffset="-44859.464">17755 7221 35 0,'11'25'17'16,"-8"32"-15"-16,-3-45 27 15,0 4-28-15,0 3 0 0,-3 9 0 16,3 7 1-16,0-1-2 15,0-3 1-15,0-5 1 16,0-4 0-16,0-7-1 16,0-5 1-16,0-4-1 15,0-3 0-15,-4-3-1 16,1-6 0-16,-4-1 0 16,0-2 0-16,-7 3-1 15,0-4 1-15,-4 7 0 16,0 0 0-16,-6 6 0 15,6 0 1-15,0 7 0 16,4 2 0-16,4 4 1 16,6 3 0-16,4-3 0 15,7-1 0-15,4-5 0 0,6-7 0 16,8-6-1-16,3-4 0 16,4-2-5-16,-7 0 0 15,-4-1-11-15,-7 1 1 16</inkml:trace>
  <inkml:trace contextRef="#ctx0" brushRef="#br0" timeOffset="-43012.9">14760 7372 9 0,'0'0'4'0,"-3"-3"0"16,3 3 4-16,0 0-5 16,-4 0 0-16,1 0 1 0,-1 0 1 15,-3 0-6-15,-4 0 0 16,1 0 5-16,-4 0 0 15,0 3-2-15,3-3 1 16,1 3-1-16,-5-3 0 16,1 0-1-16,-3 0 0 15,-1 0-1-15,-3 3 1 16,-4-3 0-16,-3 0 1 16,-4 0-1-16,-3 3 1 15,-4 0-1-15,-7 1 0 16,0-1 0-16,-3 0 0 0,3 0-2 15,0 0 1-15,-3-3-1 16,-8 0 1-16,-6 0-1 16,-4-6 0-16,-14 3 0 15,7 0 1-15,-4-1 0 16,-7 4 1-16,-10 0-2 16,-7-3 1-16,-4 0 1 15,7-3 0-15,-7 0 0 16,-3-4 1-16,-14-2-1 15,6-1 0-15,-6 1 1 16,-4-1 0-16,-18 0-1 16,15 1 1-16,-8 3-1 15,-3-1 0-15,-11 1 0 16,11-1 1-16,-7 4-2 16,-11 3 1-16,14-3 0 15,-6 6 0 1,3 3-1-16,-11 0 1 31,18 6-1 0,-7 4 0-15,-1 3 1 0,1-1 1-16,14 4-1 0,-3-3 0 0,-5-4 1 0,5-2 1 0,10 2-1 0,-4 4 0 0,1 0 0 0,-8-1 0 15,11 7-1-15,0 0 0 0,4-3-1 0,-1 0 1 16,4 3-1-16,0 3 1 15,4 0-1-15,0 9 1 16,6 7-1-16,-10-3 1 0,14 6-1 16,8 6 1-16,-1-13-1 15,4 7 1-15,-4 7 0 16,0-4 1-16,11 3-1 16,3 6 0-16,1 4 0 15,-5-4 0 1,5 1-1-16,-1 2 1 0,0-12-1 15,8 7 1-15,6-7-1 16,4 0 1-16,4-7-1 16,3 1 0-16,10-6-4 15,1-1 1-15,3-6-6 16,11-6 0-16,7-12-7 16,10-4 1-16</inkml:trace>
  <inkml:trace contextRef="#ctx0" brushRef="#br0" timeOffset="-42431.485">5948 8545 45 0,'25'37'22'0,"-1"10"-20"0,-20-31 39 0,3 9-40 15,3 10 0-15,-3 2 1 16,-3-2 0-16,0 5-3 16,-8-2 1-16,-3 0 1 15,-7-7 0-15,3 4-1 16,-6-7 1-16,-1-3-2 15,4-3 1-15,3 0-1 16,-6-7 1-16,10-5 0 16,0-4 0-16,3-6 0 15,8-3 1-15,6-3 0 16,11-7 1-16,7-6 0 16,8-3 0-16,10 0 0 15,7-3 0-15,3 3-1 0,-10 1 1 16,7-5-1-16,-7 8 0 15,-1 2-1-15,-2 7 0 16,-8 5 0-16,-3 1 0 16,-7 3 0-16,-8 0 0 15,-6 3-1-15,-4 1 0 16,-14 2 0-16,3-3 0 16,-13-3 0-16,-5-13 0 15,1-15 0-15,-3-9 1 16,-8-17-1-16,4 1 1 0,-4-19-4 15,0 9 1 1,-7-9-13-16,8-6 1 0</inkml:trace>
  <inkml:trace contextRef="#ctx0" brushRef="#br0" timeOffset="-39993.168">13797 11235 18 0,'7'-3'9'0,"11"6"14"0,-11-3-4 16,-4 3-17-16,1 0 0 15,-1 1 2-15,1-1 1 16,0 0-6-16,-4 0 1 15,-4 0 4-15,-3 0 0 16,-4 4-2-16,-3-1 1 0,-10-6 0 16,-8 0 0-16,-7 3-1 15,0-3 0-15,-7 3-1 16,-14-3 1-16,-10 0 0 16,-18 3 0-16,-4-3-2 15,-3-3 1-15,-15 0-1 16,-6-6 1-16,-15-4-1 15,8 4 0-15,-15-1 0 16,-13-2 1-16,2 5-1 16,-9 4 0-16,-8 0 0 15,4 3 0-15,-8 3 0 16,-3 0 0-16,1 1 0 16,-5-1 1-16,-6-6 0 15,6 3 0-15,1 0-1 16,-4-4 1-16,4 4 0 15,3 0 0-15,-7 0-1 16,7 0 0-16,7-3 0 0,-3-3 0 16,7-3 0-16,13-4 1 15,8 0-1-15,-3 1 1 16,13 3 0-16,8-1 0 16,13 4-1-16,4 0 1 15,15-1-1-15,10 1 0 16,-1 3 0-16,12 0 1 15,13 0-1-15,1 3 1 16,3 3-1-16,7 0 1 16,4 3 0-16,3 7 0 15,7 2-1-15,1 1 1 0,2 6 0 16,8 0 0-16,0 3-1 16,7 6 1-16,0 4 0 15,7 6 0-15,7 3-1 16,0 12 1-16,3 0 0 15,1 10 1-15,-1 3-2 16,-3 7 0-16,4 8 0 16,-1 10 0-16,1 13 0 15,-1-7 1-15,1 10-2 16,-4 6 0-16,4-3 2 16,-4 3 0-16,0-13-1 15,0-5 1-15,0-1-1 16,0-12 0-16,0 2 1 15,-4-5 0-15,0-4-2 0,-3-6 0 16,0-9 0-16,-3-3 0 16,-1-1 0-16,1-5 1 15,3-1-1-15,3-6 0 16,0 3 1-16,1-3 0 16,-1 0 1-16,4-9 0 15,-3-7-1-15,3 0 1 16,0-2 0-16,3-4 1 15,8 0-2-15,0-3 1 16,6 0-1-16,-3 3 1 16,8-6-1-16,2 6 1 15,1 0-1-15,0 3 0 0,3 0 0 16,4 1 1-16,-4-1-1 16,7-3 1-16,11 0-1 15,-4 0 1-15,4-3-1 16,11-3 1-16,-1 0-1 15,4 9 1-15,7-6 0 16,7-3 0-16,7-4 0 16,4 1 0-16,14-4-1 15,7-2 1-15,10-4 0 16,0-3 0-16,18 0-1 16,8 1 1-16,2-4-1 15,18 0 0-15,22-16 0 16,-1-3 0-16,22 0-1 15,-4-12 1-15,14 6 0 16,7-3 0-16,-10 6 0 16,7-3 0-1,-15 3 0-15,12 3 0 16,-1 3 0-16,-11 4 0 0,1-1 0 0,-7 7 0 16,-11 3 0-16,-7 6 0 15,-11 3 0-15,-3 3 0 16,-22 1 0-16,-6 6 0 15,-15 2-1-15,-6 4 1 16,-15-3 0-16,-17 0 0 16,-11 0-1-16,-14-4 1 15,-14-5-2-15,-8-4 1 0,-6-6-1 16,-11-6 1-16,-7-7-1 16,-6-12 1-16,-5-3-1 15,-3-13 0-15,-3 4 1 16,-5-20 0-16,1-12 0 15,-3-25 0-15,3 0 0 16,3-25 0-16,1-25 0 16,6-13 1-16,4-34 1 15,0-13 0-15,0-13-4 16,-3-15 0-16,-4 6-10 16,-7 4 1-16,0-1-5 15,0 7 1-15</inkml:trace>
  <inkml:trace contextRef="#ctx0" brushRef="#br0" timeOffset="-33613.856">20535 13336 19 0,'7'10'9'0,"-10"-17"-11"15,3 4 9-15,-4 0-4 16,1 0 1-16,-4 0 0 15,-4-7 0-15,-3-2-6 16,-4-4 0-16,-3-3 3 0,-7 1 1 16,0-4-2-16,-4 0 1 15,-3-3-1-15,-1-1 0 16,1 4 0-16,7-9 1 16,-4 6 0-16,-3 0 0 15,-4 3-1-15,-3 6 1 16,-4 1-1-16,0-1 1 15,4 3-1-15,-8-2 0 16,1-1 0-16,-4 0 1 0,7 1-1 16,4 2 1-16,-4 1 0 15,-3-1 0-15,-4 1 0 16,0-1 0-16,0 4 0 16,0-1 0-16,0 1 0 15,-4-4 0-15,5 4 0 16,2-1 0-16,1-2 0 15,-4-4 0-15,-4-3 0 16,1 1 0-16,0-1-1 16,-4 0 0-16,-4-3 0 15,1 6 0-15,6 1 1 16,4 2 0-16,0 4-1 16,0-1 0-16,-3 1 0 15,-1 3 0-15,5-1 0 16,-5 1 1-16,4 0-2 15,-3-1 1-15,3 1 0 16,7 0 1-16,-3 0 0 0,3-1 0 16,-4-2-1-1,-3 0 0 1,1-4 1-16,-1 10 0 0,-4-3-1 0,-3 3 1 16,4 3-1-16,6 0 1 15,1 3-1-15,0 0 0 16,-4-3 0-16,3 3 1 15,4 0-1-15,1 0 1 16,-1-3 0-16,-4 0 0 16,1 0 0-16,0 0 0 15,3 6 0-15,3-2 0 16,8-4-1-16,-4 3 1 0,4 0-1 16,0-3 0-16,-1 3 0 15,5 0 1 1,-15 3-1-1,7 1 0-15,4-1 0 16,-4 0 1-16,4 0-1 16,-1 4 0-16,5 2 0 15,2 4 1-15,1 0-1 16,3 6 0-16,-3 3 0 16,4-3 1-16,2 0-1 15,8 0 1-15,0 3-1 16,0 0 1-16,-4 0-1 15,1 3 1-15,-4-3-1 16,-1-3 1-16,-2-3-1 16,-1 0 1-16,0 0-1 0,-3 3 0 15,0 0-1-15,0 0 1 16,-1-1-1-16,-2 1 1 16,-5-9 0-16,5 6 0 15,-1 0-1-15,-7 3 1 16,7-1 0-16,4-2 1 15,0 6-1-15,0-3 0 16,-1 3 0-16,-2-3 0 16,-1-6 0-16,-3 0 0 15,-1-1 0-15,1 1 0 0,3 0 0 16,-3 3 0-16,0-1 0 16,0 1 0-16,-4 0 0 15,7 3 1-15,-3-3-1 16,3-4 0-16,7 4 0 15,1 0 1-15,-1 3-1 16,0 0 0-16,4 0 1 16,0 3 1-16,3 0-1 15,1 3 0-15,-1 7 0 16,4 2 0-16,3-2 0 16,1-1 1-16,3 1-1 15,0-1 0-15,3 1-1 16,1-1 1-16,3 1-1 15,0-10 1-15,3 10-1 16,4-1 0-16,0-3 0 0,0 1 1 16,4 2-1-16,-1 1 1 15,4 2-1-15,1 4 1 16,-5-3-1-16,1-1 0 16,3-5 0-16,4-1 1 15,3 0-1-15,0 1 1 16,7-1-1-16,4-3 1 15,-4-6-1-15,4-3 1 16,3 0-1-16,4 3 1 16,7-3-1-16,-4-4 0 15,0 1 0-15,-3 0 0 16,4-7 0-16,-1 4 1 0,4-1-1 16,3 1 1-16,4 2-1 15,0-5 1-15,10-1-1 16,-3-2 0-16,0-1 0 15,4 0 0-15,-1 0 0 16,8-2 0-16,3-1 0 16,4 0 1-16,3 0-1 31,-4-3 0-31,1 0 0 0,7-3 1 0,3 3-1 16,4-3 0-16,6 0-1 15,-6-4 1-15,3-2 0 16,1-1 0-16,-1 7 0 15,7-3 0-15,-7 6 0 16,-6-3 1-16,-5 6-1 16,8 3 1-16,-4 1-1 0,4 2 1 15,-4 0-1-15,-7 1 0 32,43 2 0-32,-11-2 0 15,-4-10-1-15,-10 0 1 16,-15 0 0-16,-6-3 0 15,-4-1 0-15,-3 4 0 16,-4 0 0-16,0-3 0 16,-4 0 0-16,1-3 1 15,-1-3-1-15,1-1 0 16,-4-9 0-16,7-3 1 16,0 4-1-16,-4-4 1 0,1-7 0 15,3-5 0-15,0-7-1 16,0 3 1-16,-4-5-2 15,-6-4 1-15,-1-1 0 16,-3 1 0-16,0-6-1 16,0-3 1-16,-4-4-1 15,-3-3 1-15,-7 4-1 16,-4-4 0-16,-10-3 0 16,-4 4 1-16,-7-1 0 15,-7 0 1-15,-7 0-2 16,-3 1 1-16,-8-1 0 15,-3-9 1-15,-7-3-1 16,-4-1 1-16,-3 10-2 16,-4 4 1-16,1 8-1 15,6 11 1-15,0 2-1 16,0 9 1-16,-3 7 0 16,0 3 0-16,0 4-1 0,0 2 1 15,3 3 0-15,0 4 1 16,0 0-1-16,4 2 1 15,0 4 0-15,0 3 0 16,7 3 0-16,0 0 0 16,3-3-1-16,4 0 1 15,0 0-1-15,4 0 0 16,-1 0-1-16,0 0 1 0,4 0-5 16,0 0 1-16,0 0-12 15,0-9 0-15</inkml:trace>
  <inkml:trace contextRef="#ctx0" brushRef="#br0" timeOffset="-31272.398">5309 12010 29 0,'14'15'14'0,"-14"-11"-15"0,0-4 15 0,0-4-15 16,-3-2 1-1,-4 3-1-15,-4-3 0 16,1-1 1-16,-1 1 1 0,-10 3-1 15,0-3 0-15,-4 3 0 16,-7 0 0-16,1-1 1 16,-8-2 0-16,-11-3 0 15,-10 2 1-15,0-2 0 16,11 3 1-16,-11-1-1 16,0-5 0-16,0 9 0 15,-7-7 1-15,-3 7-2 16,-1 0 0-16,0 3-1 15,4 0 1-15,4-6-1 16,-8 3 0-16,4 0 0 16,-3-1 0-16,-8 4 0 15,1 7 0 1,2-1 1 0,5 3 0-16,-1 4 0 0,-3-4 0 0,4-2 0 0,-4-4 1 15,0-6-1-15,-8-1 0 16,19-2-1-16,3 6 0 15,-7-3 0-15,0 3 1 16,3 0-2-16,-13 3 1 16,6-3 0-16,11 0 0 15,-7-3 0-15,14 0 0 16,4 0 0-16,0-7 0 16,-4 4 0-16,3 3 1 15,1 3-1-15,3 3 0 0,4 0 0 16,-1 0 1-16,-3 7 0 15,4-4 0-15,3 0 0 16,-3 4 0-16,3 5 0 16,11 4 0-16,-4 3 0 15,4 3 0-15,7 7 0 16,-7-1 1-16,6 0 0 16,-6 4 0-16,7 2-1 15,-7 7 1-15,7-9 0 16,-8-4 1-16,8-3-2 15,-7 7 0-15,7-7 0 16,0-3 0-16,-8 3-1 16,8 1 1-16,-7-7-1 15,7 6 1-15,0-3-1 16,3 9 1-16,4 4-1 16,0-3 1-16,10 5-1 15,-3 1 1-15,7 0 0 0,7 3 0 16,-3-3-1-16,14 2 1 15,-1 1-1-15,4 3 1 16,0 0 0-16,8 7 0 16,2-1-1-16,1-3 1 15,7 4-1-15,0-1 0 16,-7-9 0-16,3-4 1 16,4 8-1-16,-4-8 0 15,11 1 0-15,3-3 0 16,4-1 0-16,4-2 0 0,3-4 0 15,3-3 0-15,-7 1 0 16,15 2 0-16,0-6 0 16,6 0 1-1,4-6-1-15,8-3 1 0,-15-10-1 16,14-6 1-16,11-6-1 16,-11-4 0-16,11 1 0 15,-1-7 0-15,-17 0 0 16,18 4 1-16,-7 3-1 15,0 2 0-15,6-5 0 16,-6-1 1 0,56-21-1-1,-14-4 1-15,-10 7-1 16,-15-1 1-16,-10-2 0 16,-21-4 0-16,3 1-1 15,-4 2 0-15,-6-12-1 16,-1-3 1-16,1 3 0 15,-11 0 0-15,0 0 0 0,-4-3 0 16,-10 9 0-16,0-3 1 16,-7 0-1-16,0 0 1 15,3-3-1-15,-3 0 0 16,-4-3 0-16,0-3 1 16,-3 6-2-16,-4-1 1 15,-10 5 0-15,3-1 0 16,-7 0 0-16,0 9 0 0,-3-2-1 15,0 2 1-15,-11-2-1 16,3 2 0-16,-3-3-5 16,-3 10 0-16,3-6-9 15,-14-4 0 1,3-3-2 0,7 10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01:17:21.1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3T01:17:47.033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2720 4810 39 0,'14'6'19'0,"4"-3"-12"15,-15 0 19-15,4 7-23 16,0-1 1-16,4 7 1 16,-11 9 1-16,3 3-7 15,4 16 0-15,4 3 5 16,-7 22 0-16,3 0-2 16,3 13 1-16,-3-7-2 15,-3 3 0-15,3-12-1 16,-7-12 0-16,3-11-5 0,4-8 1 15,-7-4-11-15,4-12 0 16,3-13 0-16,-3-6 0 16</inkml:trace>
  <inkml:trace contextRef="#ctx0" brushRef="#br0" timeOffset="405.374">3062 5591 37 0,'7'37'18'0,"-3"-2"-18"15,3-29 36-15,-4 0-33 16,4 1 0-16,-7-4 1 15,0 0 0-15,4-9-5 16,-4-7 0-16,0-15 4 16,0-10 0-16,-4-15-1 15,4-7 0-15,-7-12-1 16,4-16 1-16,3 1-1 16,0-7 1-16,-7 6-1 15,7-3 0-15,7 12 0 16,-4 17 0-16,8 8-1 15,3 14 1-15,-3 8-2 16,3 13 0-16,3 19-5 0,1 10 1 16,-7 9-8-16,-1 3 0 15,1 9-3-15,-1 4 1 16</inkml:trace>
  <inkml:trace contextRef="#ctx0" brushRef="#br0" timeOffset="648.418">2999 5346 62 0,'3'13'31'0,"4"-13"-37"0,-3 3 65 0,3 0-57 16,3 0 0-16,-6 0 0 15,3 0 1-15,4-3-4 16,6-3 0-16,4-3 2 15,-3 0 0-15,3-7-5 16,0 7 1-16,0-4-11 16,-3 1 0-16,-4-3-5 15,0 5 0-15</inkml:trace>
  <inkml:trace contextRef="#ctx0" brushRef="#br0" timeOffset="1292.069">5429 5650 46 0,'0'41'23'0,"11"-28"-20"16,-11-13 37-16,3-7-39 16,4-5 0-16,-3-16 2 0,-1-16 0 15,-6-16-3-15,-1-12 1 16,-3-10 2-16,-3-15 0 16,-4 0-1-16,0 0 1 15,-1-10-1-15,15 13 0 16,0 6-2-16,11 7 1 15,7 12-1-15,3 16 1 16,4 12-2-16,3 19 1 16,0 12-2-16,0 14 0 15,-3 11-5-15,-7 10 0 16,-1 16-10-16,-13 6 0 0</inkml:trace>
  <inkml:trace contextRef="#ctx0" brushRef="#br0" timeOffset="1533.325">5242 5431 55 0,'7'25'27'0,"-3"3"-22"16,-4-28 44-16,7 3-46 15,-7 0 0-15,11-3 0 16,6 4 0-16,4-1-5 15,11-6 1-15,7 3 2 16,0-4 0-16,3-5-5 16,0 0 1-16,4-4-7 15,-7 0 1-15,-7-5-9 16,-4-7 0-16</inkml:trace>
  <inkml:trace contextRef="#ctx0" brushRef="#br0" timeOffset="1803.336">6001 5277 50 0,'17'6'25'0,"-34"32"-25"16,13-32 38-16,-6 4-38 15,-4 9 1-15,-1-4 2 16,-2 7 0-16,3 10-3 15,-7-4 0-15,3 3 2 16,7 4 1-16,-3-4-1 16,7 0 0-16,7-2-3 15,4-11 0-15,13-5-6 16,-3 3 1-16,22-10-11 16,-5-12 1-16</inkml:trace>
  <inkml:trace contextRef="#ctx0" brushRef="#br0" timeOffset="2016.713">6248 5343 42 0,'-4'6'21'0,"-10"29"-18"0,11-23 30 16,-8 10-31-16,-7 3 1 16,1-3 0-16,-4 3 1 15,-1 4-6-15,5-1 1 16,3-3 3-16,-4 3 0 15,4-6-5-15,7-6 1 16,-4-4-6-16,11 1 0 16,0-10-6-16,4-9 0 15</inkml:trace>
  <inkml:trace contextRef="#ctx0" brushRef="#br0" timeOffset="2253.972">6128 5362 31 0,'7'9'15'0,"0"19"-6"0,-4-15 22 0,1 3-27 15,3 6 1-15,-3 0 1 16,3-4 1-16,3 7-9 16,1 4 0-16,3-4 5 15,0 0 1-15,7-3-3 16,-10-6 0-16,6-4-3 15,-6-6 0-15,3 1-4 16,0-7 0-16,-3-7-9 16,-1-11 1-16</inkml:trace>
  <inkml:trace contextRef="#ctx0" brushRef="#br0" timeOffset="2492.116">6346 5334 57 0,'11'47'28'0,"28"44"-34"0,-21-76 51 16,3 13-46-16,-7 7 1 0,0 3-1 16,-4-1 0-16,-6 4 0 15,-4-10 1-15,-7-2-7 16,-4-7 0-16,1-10-9 15,-4-12 1-15</inkml:trace>
  <inkml:trace contextRef="#ctx0" brushRef="#br0" timeOffset="2900.561">7063 5412 46 0,'-11'0'23'0,"8"25"-12"0,3-25 35 16,0 0-42-16,7 0 1 15,3-3 0-15,11 3 1 0,4-6-8 16,7-4 0-16,7-2 5 15,-4 5 0-15,0-2-6 16,-3-3 1-16,-7 5-9 16,-8 1 1-16,-3 0-9 15,-14 3 1-15</inkml:trace>
  <inkml:trace contextRef="#ctx0" brushRef="#br0" timeOffset="3095.995">7006 5628 64 0,'11'22'32'0,"28"0"-33"15,-22-19 56-15,1 1-55 16,14 2 1-16,-1-6-1 0,8 0 1 16,3-3-2-1,4 0 0-15,-3-4-7 0,-12 1 1 16,1-10-12-16,0 4 1 15</inkml:trace>
  <inkml:trace contextRef="#ctx0" brushRef="#br0" timeOffset="3963.795">9073 4672 55 0,'50'0'27'0,"-4"-35"-19"0,-36 26 39 16,-3 3-43-16,0 0 0 16,-7-1 0-16,-7 4 1 15,-7-3-7-15,-3 12 1 16,-19 7 4-16,-13 9 0 16,-18 6-2-16,-11-6 0 0,-3 9-1 15,7-6 1-15,0 7-2 16,3-7 0-1,8 0-2-15,6-3 1 0,12 0-2 16,9-4 1-16,12 1-1 16,13-6 1-16,11-1 0 15,18-2 1-15,6-1 2 16,5 1 0-16,-5 2 0 16,1 1 0-16,3 5 0 15,-10-2 0-15,-4 9-1 16,-7 7 1-16,-7 5-1 15,-7 10 0-15,-7-6 0 16,-4 3 0-16,-14 0 0 16,4 6 0-16,-11-6 0 15,1-10 1-15,6-2 0 16,0-1 0-16,4 4 1 0,-7-4 0 16,10-3 1-16,-3-3 0 15,7 0 1-15,10 4 0 16,-3-1 1-16,10-6 0 15,11-7 0-15,15-5 1 16,-1-4-1-16,18-6 0 16,10-3 0-16,11-3 0 15,-7 3-2-15,3-1 1 16,4 1-2-16,-3 0 0 16,-4 0-4-16,-4 0 1 15,-14 3-7-15,-3 0 0 16,-4 3-14-16,-10-6 1 0</inkml:trace>
  <inkml:trace contextRef="#ctx0" brushRef="#br0" timeOffset="4174.331">9017 5381 65 0,'4'37'32'0,"-15"20"-35"16,7-45 49-16,1 10-46 16,-4 10 1-16,0 5-3 15,3-5 0-15,-6 2-5 16,-4-3 0-16,3-9-10 16,0-6 0-16</inkml:trace>
  <inkml:trace contextRef="#ctx0" brushRef="#br0" timeOffset="4774.201">7980 6497 51 0,'-4'13'25'0,"1"-13"-21"16,-1 3 37-16,4 0-39 16,-7 3 0-16,4 0 2 15,-4 1 1-15,3 2-6 16,1 4 0-16,-1-7 3 16,1-3 0-16,3-6-2 0,3-7 1 15,1-8-1 1,3-4 0-16,10-10 0 15,-6-2 0-15,10-7 0 0,0 10 0 32,0 2 0-32,1 1 1 0,2 6-1 0,-6 7 1 15,3 2 0-15,-3 10 0 16,-4 6-1-16,0-3 1 16,0 9-1-16,-3 10 1 15,-11 3-1 1,0 6 1-16,3-6-2 0,-6 4 0 15,3-5 0-15,0-5 0 0,0-3-4 16,7-4 1-16,7-6-6 16,-4-3 0-16,8-9-8 15,-4-4 1-15</inkml:trace>
  <inkml:trace contextRef="#ctx0" brushRef="#br0" timeOffset="5034.655">8410 6290 53 0,'-10'25'26'0,"17"-12"-23"16,-7-13 46-16,3 0-46 0,4 3 1 15,4-3 0 1,10-3 1-16,7 0-7 0,-7-7 1 15,8-2 3-15,2 2 0 16,1 4-4-16,0 3 0 16,-7 0-6-16,-4-1 0 15,-11 1-11-15,-10 3 1 16</inkml:trace>
  <inkml:trace contextRef="#ctx0" brushRef="#br0" timeOffset="5244.891">8438 6444 49 0,'4'18'24'0,"10"4"-16"0,-3-18 35 0,-1 2-43 0,1-6 1 0,3 3-1 16,4-3 1-16,6-6-2 16,5-4 1-16,-1-2-4 15,0-1 1-15,-7 1-8 16,4-4 0-16,-4-9-5 15,-10 0 0-15</inkml:trace>
  <inkml:trace contextRef="#ctx0" brushRef="#br0" timeOffset="5650.451">9130 6274 49 0,'3'3'24'0,"-3"-9"-25"0,0 6 45 16,0 0-43-16,0 0 0 15,-3-3 0-15,-8 6 1 16,-3 0-3-16,-7 7 1 16,-4 5 1-16,1 7 0 0,-8 3 0 15,7 7 0-15,4-1 0 16,7 10 0-16,10 0 0 16,11-10 0-1,32-18-1 1,-11-20 1-16,1-11-1 15,-5-8 0 1,-2-2-2-16,-5-9 0 0,-10 2-14 16,-10-9 0-16</inkml:trace>
  <inkml:trace contextRef="#ctx0" brushRef="#br0" timeOffset="6306.508">8548 4327 48 0,'7'22'24'0,"0"12"-16"0,-7-24 31 0,-4-1-38 16,-3 1 1-16,-7 5-1 15,-3 1 0-15,-5 3-2 16,-6-7 1-16,0-2 0 16,3-1 1-16,-10-6-1 15,10-6 0-15,4 0 0 16,4-13 0-16,6 7 0 16,0-7 0-16,4 4 0 15,7-7 0-15,11 0 0 16,7 10 1-16,6-1-1 15,8 20 0-15,10-4 0 16,-13 7 0-16,2 5 0 16,5 7 0-16,-1 4 0 0,4-7 0 15,-1-4 0-15,1 4 1 16,0-9-1-16,0-4 0 16,3 1 0-16,1-7 0 15,-1 0 0-15,0-6 0 16,-10-7 0-16,0-5 0 15,-15-4 0-15,-6-6 1 16,-8 0-1-16,-13-13 1 16,-11 4 0-16,-8 5 0 15,-16 4-3-15,-1 7 0 0,0 5-9 16,4 16 0-16,3 10-5 16,7 9 0-16</inkml:trace>
  <inkml:trace contextRef="#ctx0" brushRef="#br0" timeOffset="7361.269">10224 5061 45 0,'0'0'22'0,"0"-19"-19"16,0 19 36-16,0-6-39 16,-4 3 1-16,-7-1 0 15,-6 8 1-15,-8 2-3 16,-7 16 1-16,-3-7 1 15,-4 1 0-15,-3 16-1 16,0-1 1-16,3 6 0 16,3 11 1-16,12-8 0 0,10 17 0 15,7-1 2 1,10-9 0-16,8-6-1 0,6-7 1 16,12-8-2-16,2-11 1 15,12-8-4-15,-5-7 0 16,5-4-11-16,-8 1 0 15,0-3-6-15,1-7 0 16</inkml:trace>
  <inkml:trace contextRef="#ctx0" brushRef="#br0" timeOffset="7747.972">10301 5515 60 0,'-3'51'30'0,"-8"-20"-36"16,7-18 54-16,1-1-47 16,-1 1 0-16,1-4 2 15,3 4 0-15,0-10-5 16,0 0 1-16,0-3 2 16,7-13 1-16,0-2-3 15,4-4 1-15,-1-6-2 16,4 0 1-16,0 0-1 15,1-4 0-15,-1 7 0 16,0 4 0-16,-4 2 1 16,4 6 0-16,4 7 1 15,-7 10 0-15,3 5 1 0,-4 1 0 16,1 2-1-16,0-2 1 16,-1 6-1-16,-3 6 1 15,-3 3-1-15,-1 3 0 16,1-9-4-16,-1-9 0 15,4 3-7-15,0-7 0 16,4-3-5-16,3-12 0 16</inkml:trace>
  <inkml:trace contextRef="#ctx0" brushRef="#br0" timeOffset="8108.666">11077 4775 42 0,'0'0'21'0,"0"10"-17"0,-3-10 36 0,-4 3-37 16,-7 6 1-16,-8 1 1 15,-6 12 0-15,-4 0-6 16,-3 9 1-16,0 10 5 16,10 6 0-16,4 16-1 0,3 12 0 15,8 3-1 1,-1 7 1-16,11 0-1 16,7-13 0-16,7-13-2 0,11-9 1 15,3-12-3-15,4-13 1 16,-4-9-8-16,-3-7 1 15,-4-6-13-15,0-9 0 16</inkml:trace>
  <inkml:trace contextRef="#ctx0" brushRef="#br0" timeOffset="8755.64">11751 5095 34 0,'11'-15'17'0,"-18"8"-4"15,3 10 13-15,-7 4-21 16,-6 5 0-16,-11 1 2 16,-8 15 0-16,-10 13-10 15,-6 6 1-15,2 3 5 16,11 6 1-16,4-2-4 15,0-10 1-15,7-7-6 16,6-8 1-16,8-11-11 16,7-11 1-16</inkml:trace>
  <inkml:trace contextRef="#ctx0" brushRef="#br0" timeOffset="8983.12">11328 5042 55 0,'0'44'27'0,"24"15"-27"0,-17-40 45 15,4 6-43-15,3 13 0 16,4 6 0-16,10 9 1 16,-3-3-5-16,-1-3 1 0,1-6 0 15,3-3 0 1,1-13-5-16,-1-9 0 0,0-10-11 15,-3-6 0-15</inkml:trace>
  <inkml:trace contextRef="#ctx0" brushRef="#br0" timeOffset="9258.931">11843 5280 57 0,'7'7'28'0,"3"2"-28"0,-6-9 45 0,7 6-44 16,6-6 0-16,11 0 0 15,8 3 1-15,6 1-4 0,0-1 1 16,1 0-3-16,-5-3 1 15,-6 3-11-15,0 0 0 16,-4-3-3-16,-7-9 0 16</inkml:trace>
  <inkml:trace contextRef="#ctx0" brushRef="#br0" timeOffset="9682.16">12714 5224 52 0,'14'16'26'0,"-3"-16"-31"0,-8 3 50 0,-3-3-45 15,-3 0 0-15,-11 0 0 16,-7 3 1-16,-8 6-1 16,-6 1 1-16,3 5 0 15,1 7 0-15,-1 0 0 16,7 13 0-16,4-10 0 15,3 9 1-15,8-15-1 16,3 3 0-16,3-9-1 16,8-1 1-16,10-12-1 15,3-6 1-15,1-10-1 16,3 4 0-16,4-1-1 16,-4-3 1-16,0 4-1 31,-3-4 1-31,0 4 0 0,-4 5 0 15,0 4 0-15,-4 0 0 16,1 3 0-16,-1 6 0 0,5 1 0 0,-5 5 0 16,4 1 0-16,0 2 0 15,1 1-4-15,2 6 0 16,1-6-5-16,-1-4 1 16,5-2-9-16,-8-10 1 15</inkml:trace>
  <inkml:trace contextRef="#ctx0" brushRef="#br0" timeOffset="10059.295">12845 4732 52 0,'7'15'26'0,"14"17"-28"0,-7-20 46 0,4 13-42 0,3 7 1 16,0 11 2-1,4 4 1-15,3 7-7 0,-3 15 0 16,-8-6 3-16,-6 5 1 16,-8 11-3-16,-10-7 1 15,-7 3-6-15,4-15 1 16,-5-13-10-16,-2-6 1 16,-1-13-5-16,4-12 1 15</inkml:trace>
  <inkml:trace contextRef="#ctx0" brushRef="#br0" timeOffset="10494.673">13282 4775 51 0,'7'29'25'0,"4"5"-30"15,-11-24 46-15,3-1-41 16,-3 4 0-16,0-7-1 16,0 0 1-16,0-6 1 15,0 0 0-15,4-12 0 0,-1-4 0 16,1 0-1-1,3-12 1-15,0 3 0 0,4-16 1 16,6 10-2-16,1-1 0 16,3 10 0-16,0-3 1 15,0 7 0-15,-3 8 1 16,-4 1-1-16,0 9 0 16,-3 9 0-16,-1 10 0 15,-3 9-1-15,0 7 1 16,1-1-3-16,-1-6 1 15,0 7-10-15,-7-13 0 16,0 0-5-16,0-10 0 16</inkml:trace>
  <inkml:trace contextRef="#ctx0" brushRef="#br1" timeOffset="15360.692">12594 4283 30 0,'0'10'15'0,"18"11"-7"15,-11-8 16-15,0 6-22 16,0 0 0-16,0 6 1 16,-3 12 0-16,-1-2-5 15,1-1 1-15,-4 4 2 16,-4-4 0-16,4 4-6 0,-3-16 0 15,-1 0-6-15,-3-9 0 16</inkml:trace>
  <inkml:trace contextRef="#ctx0" brushRef="#br1" timeOffset="15854.507">12435 4515 34 0,'7'10'17'0,"1"12"-13"0,-1-16 27 0,0 0-29 16,0 3 0-16,0 7 3 15,0 0 0-15,0 3-6 16,0 3 1-16,0 0 3 15,-3-1 0-15,3-2-1 16,-4 3 0-16,1-3-2 16,-1 0 1-16,-3-7-1 15,4-2 0-15,3-7 0 16,0 0 1-16,3-6-1 16,4 0 0-16,8-7 1 15,2 4 0-15,1-3-1 16,3-4 1-16,-3 1 0 15,-4 5 0-15,0 1 0 0,-7-10 1 16,1 10-2-16,-8 0 0 16,-7 6 0-16,-7 0 0 15,-8 3-1-15,-2 0 1 16,-8-3-1-16,-3 0 1 16,0-6 0-16,-1 0 0 15,1 2-3-15,3-2 0 16,4 3-8-16,7 0 1 15,0 0-5-15,4-7 1 0</inkml:trace>
  <inkml:trace contextRef="#ctx0" brushRef="#br1" timeOffset="16454.151">12510 3480 38 0,'3'0'19'0,"-10"3"-17"0,3-3 32 0,1 0-33 16,-4 0 0-16,0 7 0 16,-4-4 1-16,1 13-2 15,-1-7 0-15,0 16 1 16,-3-6 1-16,-3 9-2 15,6-3 1-15,1-3 0 16,6 3 0-16,1 3 0 16,3 4 1-16,7-4-1 15,0-3 0-15,3-6-2 16,8-16 0-16,-1 3-5 16,1-6 1-16,0-6-9 15,-1-3 0-15,1-4 0 16,-4-6 0-16</inkml:trace>
  <inkml:trace contextRef="#ctx0" brushRef="#br1" timeOffset="16844.98">12591 3659 33 0,'-4'0'16'0,"8"3"-12"0,-4 3 34 15,0-6-33-15,0 0 0 16,3 0 3-16,1 0 1 15,6 0-12-15,4 0 1 0,1 0 7 16,2 0 0-16,1-6-3 16,-1 3 1-16,1-13-3 15,-4 4 1-15,0-1-1 16,-3 1 0-16,-8 2-1 16,-3-2 0-16,0 2-1 15,-3-2 1-15,-4 6-3 16,0 6 1-16,-4 6-1 15,4 3 1-15,-3 4-1 16,-1 3 1-16,0 2 0 16,1 4 0-16,3 6 2 15,0-2 0-15,7 2 0 16,0 0 1-16,3-3 0 16,4-6 1-16,4-3-2 15,3-7 0-15,0-3-5 16,4-3 1-16,-1-6-7 15,1-12 1-15</inkml:trace>
  <inkml:trace contextRef="#ctx0" brushRef="#br1" timeOffset="17221.062">12880 3766 34 0,'7'22'17'0,"-3"-7"-18"0,-4-15 25 16,3 3-24-16,1 4 0 16,-4-7 2-16,3-3 1 0,1-1-4 15,-1-2 1-15,1-6 1 16,3-1 0-16,-4 1 0 16,1-1 0-16,-1 4-2 15,4-1 0-15,0-5 1 16,0 2 0-16,1 4-1 15,-1-1 1-15,0 10-1 16,3 0 1-16,1 3 0 16,-1 7 1-16,-3 2-1 15,1 1 1-15,-1 6-1 16,-4-1 0-16,4 1-1 16,-3-3 1-16,-4 0 0 15,3-7 0-15,1 0-3 16,-4 1 0-16,7-1-7 15,0-9 0-15</inkml:trace>
  <inkml:trace contextRef="#ctx0" brushRef="#br1" timeOffset="17478.866">13201 3298 38 0,'11'22'19'0,"-11"0"-15"0,0-9 31 16,-4 6-32-16,0 3 0 0,-3 18 0 15,0 4 1-15,4 13-6 16,6 12 1-16,-3-13 2 16,4-9 1-16,-4-6-8 15,0-13 0-15,0-9-7 16,0-10 1-16,-4-12-2 15,1-12 0-15</inkml:trace>
  <inkml:trace contextRef="#ctx0" brushRef="#br1" timeOffset="17702.728">13070 3640 29 0,'11'22'14'0,"3"-16"-5"15,-10-6 28-15,3 0-33 16,0 0 0-16,3 0 0 16,1 0 0-16,7 0-6 0,3 0 0 15,0-6 4-15,4 3 0 16,-1 3-6-16,-3 0 0 16,-3 0-8-16,0-6 1 15,-8 0-3-15,1-1 1 16</inkml:trace>
  <inkml:trace contextRef="#ctx0" brushRef="#br1" timeOffset="18048.683">13377 3750 40 0,'22'25'20'0,"6"-37"-26"0,-21 8 40 0,3-2-33 16,1-3 1-16,0 6 0 15,-1-7 0-15,-3 1-4 16,0-4 1-16,-3 1 2 16,-1-1 0-16,-3 1-2 15,0-1 1-15,0 4-1 16,-3 2 0-16,-4 4-1 16,-4 0 1-16,4 6-1 15,-4 4 1-15,4 5-1 16,0 7 1-16,4 0 0 15,-1 9 0-15,4 0 1 16,4-6 0-16,3 0 0 16,0 0 0-16,4-3-3 0,-1 0 1 15,1-4-8-15,-4-5 0 16,0-10 0-16,0 0 1 16</inkml:trace>
  <inkml:trace contextRef="#ctx0" brushRef="#br1" timeOffset="18332.774">13585 3785 30 0,'11'9'15'0,"-14"-9"-11"16,6-9 30-16,-3-1-32 15,0 1 1-15,4-4 3 16,-1 4 0-16,4-1-6 15,4 1 0-15,3 0 6 16,7-1 0-16,11 1-1 16,7-1 0-16,3 1-2 15,7-7 0-15,-3 7-2 16,-3-1 1-16,-5 7-5 16,-9-3 0-16,-12 6-12 15,-6 0 0-15,-15 3-1 16,-3 7 0-16</inkml:trace>
  <inkml:trace contextRef="#ctx0" brushRef="#br1" timeOffset="19039.998">10291 4327 36 0,'-4'6'18'0,"11"7"-16"0,-7-10 31 0,4 0-31 16,-1 10 0-16,1-4 2 15,-4 0 1-15,0 10-6 16,0 9 0-16,0 7 3 15,-4 3 1-15,1 12-2 16,-4-6 0-16,3 0-4 16,0-10 0-16,1-3-6 15,-4-12 1-15,3-3-5 16,1-13 0-16</inkml:trace>
  <inkml:trace contextRef="#ctx0" brushRef="#br1" timeOffset="19501.925">10153 4684 23 0,'7'19'11'0,"-3"10"2"0,-1-23 13 16,1 0-23-16,3 0 0 15,0 4 3-15,0-4 0 16,-4 3-7-16,4-5 1 15,-3 11 4-15,-1 1 1 16,1 6-3-16,-1 3 1 16,1 0-2-16,-4-3 0 15,0-3-1-15,4-7 1 16,-1 1-1-16,-3-4 0 16,0 1 2-16,4-4 0 0,-4 0 0 15,0-6 1-15,10 0 0 16,4-3 1-16,4-6 0 15,7-4 1-15,3-12-2 16,4 0 1-16,-1 3-2 16,1 0 1-16,-11 0-1 15,-3-3 0-15,-4 9-2 16,-3 4 0-16,-8-4-1 16,-6 7 1-16,-12-1-1 15,-6 10 1-15,-7 0-2 16,-7 0 0-16,3 10-3 15,4-4 0-15,0 3-8 16,-1 1 0-16,1-10-5 16,0-6 0-16</inkml:trace>
  <inkml:trace contextRef="#ctx0" brushRef="#br1" timeOffset="20361.876">9980 3709 29 0,'14'0'14'0,"0"0"3"0,-14 0 19 16,0 0-31-16,0 0 1 15,4 0 1-15,-4 0 0 16,0 0-10-16,0 3 1 15,-4 7 5-15,-3-10 1 16,0 9-3-16,-3 7 0 16,-1 3-1-16,-3 3 1 15,-4 0-1-15,1 0 0 16,-1 3-1-16,7 9 0 16,1-9-1-16,6 0 1 0,8-3-3 15,3-6 0 1,7 0-3-16,11-4 0 0,3-2-4 15,4-1 1-15,3-3-2 16,0-6 0-16,-3 0 2 16,-4-3 1-16,-7 0 6 15,1-13 1-15,-5 4 7 16,-3-4 0-16,0-3 5 16,-3 0 0-16,-4 4 0 15,-7 2 0-15,0 7-3 16,4-3 0-16,-4-1-3 15,-4 4 1-15,-3 6-3 16,-4-6 0-16,-3 6-1 16,0 6 1-16,0 10-2 15,0 5 0-15,0 1-1 16,0-3 1-16,7-3-2 16,0-4 1-16,3 4-2 15,8-6 1-15,6-10-3 0,4 3 1 16,0-3-5-16,1-3 1 15,-1-7-4-15,-4-2 0 16</inkml:trace>
  <inkml:trace contextRef="#ctx0" brushRef="#br1" timeOffset="20750.965">10269 3938 56 0,'11'10'28'0,"-4"-4"-36"0,0-6 57 0,4-6-48 16,3 2 0-16,3-2 0 16,-2 0 0-16,-1-4-2 15,-4-2 0-15,-3 3 1 16,-3-1 0-16,-4-9-1 15,-4 4 1-15,-3-4-2 16,0 3 1-16,-3 4-1 16,-1 8 0-16,0 11-1 15,1 2 0-15,3 7-1 16,0 3 1-16,0 3 0 0,3 3 1 16,4 0 0-16,4 0 1 15,3-13 1-15,3 1 1 16,8-1-1-16,3 4 1 15,0-16-5-15,0 3 1 16,4-3-9-16,-4-9 0 16</inkml:trace>
  <inkml:trace contextRef="#ctx0" brushRef="#br1" timeOffset="21096.315">10615 3976 45 0,'4'3'22'0,"-11"-28"-19"16,7 9 34-16,-4 0-37 15,1-12 1-15,-5-6 0 16,1-4 0-16,0 1-1 16,0-7 0-16,4-7 1 15,3 8 0-15,3 11 0 16,4-5 0-16,4 5 0 16,0 7 0-16,3 13-2 15,0 2 1-15,-4 10-6 16,1 3 1-16,-4 13-9 0,-7 0 0 15</inkml:trace>
  <inkml:trace contextRef="#ctx0" brushRef="#br1" timeOffset="21561.013">10478 3860 47 0,'14'12'23'0,"17"-2"-22"0,-17-13 35 0,4-1-37 16,7 4 1 0,3 0-3-16,0-3 0 0,0-9 0 15,-3 2 0-15,3-2-5 16,-3-7 1-16,0-3-2 16,-1 3 1-16,5-3 3 15,-5 0 1-15,-2 10 5 16,-5-4 0-16,-6 4 4 15,-1 2 1-15,1 4 0 16,-11 6 0-16,-11 0-2 16,4 0 1-16,-3 3-3 15,-1 3 0-15,1 4-1 16,-5 2 0-16,8 4 0 16,-3 0 1-16,3-1-1 15,3 4 1-15,4 0 0 16,4-7 0-16,3 1 1 0,3 0 0 15,5-4-1-15,6-3 1 16,0-6-1-16,0 10 1 16,-10-10-2-16,-1 3 1 15,-10 3-5-15,-7 0 1 16,-7 4-11-16,-14-1 1 16,-4 1-4-16,-3-1 1 15</inkml:trace>
  <inkml:trace contextRef="#ctx1" brushRef="#br0">10837 2891 0,'0'0'16,"0"0"-16</inkml:trace>
  <inkml:trace contextRef="#ctx0" brushRef="#br0" timeOffset="26393.963">15617 4581 26 0,'11'19'13'0,"-4"-13"0"0,-7-3 13 16,0 13-22-16,-3 9 0 16,-1 0 3-16,-3 13 1 15,0 15-10-15,-4-3 1 16,1 13 6-16,-4-7 0 16,0 10-2-16,-1 3 1 15,1-15-2-15,4-1 0 16,-1-19-1-16,4-5 1 15,0-11-1-15,0-8 1 0,3-10-2 16,8-10 1-16,7-5-1 16,6-1 0-16,4 3 1 15,4 1 0-15,3-1-1 16,1 10 0-16,-8-3 0 16,-4 12 0-16,1 4 0 15,-7 8 0-15,3 8-1 16,-4-5 1-16,1 5-1 15,-1-1 0-15,1-3-3 16,-4 3 0-16,0-3-4 16,4-4 1-16,-4 1-9 15,0-19 1-15</inkml:trace>
  <inkml:trace contextRef="#ctx0" brushRef="#br0" timeOffset="26785.429">16073 5233 46 0,'7'0'23'0,"-7"-6"-28"0,-4 6 37 16,-3 0-32-16,-4 0 1 16,-6 3-1-16,-4 7 1 15,-4-4 0-15,0 6 0 16,-3 7 0-16,3 0 1 0,8 3-1 15,-1-6 1-15,4 9 0 16,7-10 0-16,3 1-2 16,8-10 1-16,6-3-1 15,8-6 0-15,3-6 0 16,4 0 1-16,-7-1-1 16,-1-2 0-16,1-1 0 15,0 0 0-15,-4 7 0 16,0 0 0-16,0 6 0 15,0 3 0-15,0 0 0 16,0 0 1-16,0 7-2 16,0-4 1-16,1 7-4 15,-1-4 0-15,0-6-11 16,3 0 1-16</inkml:trace>
  <inkml:trace contextRef="#ctx0" brushRef="#br0" timeOffset="27069.492">16506 5073 36 0,'18'-28'18'0,"-14"9"-14"0,-4 19 22 16,-4 0-23-16,-10 3 0 15,-4 7 0-15,-6 12 0 16,-5-10-5-16,-2 4 1 16,6-3 3-16,4 2 0 15,3 1-1-15,4 0 0 31,7-1 2-31,4-2 0 0,13-1 0 16,15 1 1 0,3 3 0-16,0-4 0 0,0 4-2 15,-10-1 1-15,-14 4-3 16,-8 3 0-16,-10 3-7 16,-18 7 1-16,4-13-10 15,-4-10 1-15</inkml:trace>
  <inkml:trace contextRef="#ctx0" brushRef="#br0" timeOffset="27640.427">18637 4437 38 0,'4'3'19'0,"-15"6"-11"15,11 4 23-15,-3 6-27 16,-4 3 0-16,-4 18 2 16,-3 23 1-16,3 15-9 15,-3 23 0-15,4-1 5 0,-1-6 1 16,0-3-4-16,1-22 0 15,3-19-6-15,0-9 1 16,0-19-4-16,0-13 1 16,0-15-7-16,0-9 0 15</inkml:trace>
  <inkml:trace contextRef="#ctx0" brushRef="#br0" timeOffset="28119.175">18411 4597 33 0,'18'9'16'0,"10"7"-10"0,-21-13 25 0,0 0-29 15,4 0 0-15,3 3 4 16,7-6 0-16,8-3-6 16,6-3 1-16,4-3 5 15,3-4 1-15,7-15 0 16,1 3 0-16,-4-7-2 15,-8 10 0-15,-6 7-2 16,-7 2 1-16,-8 4-2 16,1-1 0-16,-11 20-2 15,-14 12 0-15,-11 0-1 16,-6 9 1-16,-4 7-1 16,-8-4 1-16,-3-2-1 15,-3-4 0-15,3-6 0 16,4 0 1-16,7-10-2 15,7 4 1-15,3-4 1 0,7 4 0 16,11 0 0-16,11 3 0 16,0 6 0-16,10 3 0 15,0 0 1-15,0 4 0 16,0 5-1-16,0 4 0 16,1-3 0-16,-5 5 0 15,1 5-2-15,0-11 0 16,-1-2-4-16,1-4 0 15,-4-6-8-15,0-9 1 16,0-16-5-16,0-3 0 0</inkml:trace>
  <inkml:trace contextRef="#ctx0" brushRef="#br0" timeOffset="28437.676">19181 4992 49 0,'14'0'24'0,"-14"3"-30"16,-4-3 45-16,-10 3-39 15,-4 0 0-15,-6 3 0 16,6 4 1-16,-3 6 0 16,0 12 0-16,-4-9 0 15,0 9 0-15,4 3 0 16,4 7 1-16,6-10-1 15,4-3 1-15,10-9-2 0,8-4 1 16,3-15-1-16,7-12 1 16,4-1-2-16,0-3 1 15,-4 0-3-15,-4-6 1 16,-2 6-10-16,-8 1 0 16,-4-1-3-16,1 0 1 15</inkml:trace>
  <inkml:trace contextRef="#ctx0" brushRef="#br0" timeOffset="28840.054">19741 4547 45 0,'43'0'22'16,"-22"-10"-23"-16,-18 7 40 0,1-6-37 15,0 2 0-15,-1 1 0 16,-6 3 1-16,-8 3-4 16,-14 3 0-16,-10 6 2 15,0 13 1-15,-8-3-1 16,-6 9 0-16,-4 10 0 15,0 15 0-15,7 10 1 16,0 9 0-16,18 3-1 0,7-2 1 16,14-4-1-1,11-7 1-15,13-15 0 0,15-12 0 16,10-16-2-16,8-13 1 16,3-9-3-16,3-10 0 15,-7 4-11-15,-3-10 1 16,-7-3-5-16,0 3 0 15</inkml:trace>
  <inkml:trace contextRef="#ctx0" brushRef="#br0" timeOffset="29648.761">21886 4612 46 0,'18'25'23'0,"-7"51"-21"0,-8-54 39 16,-3 18-41-16,0 7 1 15,-3 10-1-15,-4-1 1 16,-4 10-2-16,-3 3 1 15,3-15-4-15,4-17 1 16,0-6-11-16,4-15 0 16</inkml:trace>
  <inkml:trace contextRef="#ctx0" brushRef="#br0" timeOffset="30088.892">21826 4597 47 0,'25'9'23'0,"7"-9"-18"16,-18-6 35-16,7 6-37 15,7-3 0-15,4-13 2 16,10 0 0-16,8 4-6 15,3-7 1-15,-7 10 4 16,-8 2 0-16,-2 10-2 16,-12 10 0-16,-6 12-2 15,-7 13 1-15,-11-1-2 0,-7 7 1 16,-8 3-2-16,-9 3 1 16,-8-15-1-16,0-1 1 15,-3-8 0-15,3-5 0 16,4-5 0-16,3-6 1 15,4-4 0-15,7-3 0 16,7 6 0-16,3 1 1 16,4-1 0-16,7 7 1 31,25 21-1-31,3 1 1 0,1 6-3 16,-1-6 0-16,-3 2-9 15,-4-2 0-15,-10-10-8 16,3 10 1-16</inkml:trace>
  <inkml:trace contextRef="#ctx0" brushRef="#br0" timeOffset="32055.307">24338 3813 42 0,'7'-10'21'0,"-3"7"-13"0,-4 3 21 16,0 0-26-16,-7 3 0 15,-7 4 3-15,-8 2 1 16,-2 4-9-16,-12 12 1 0,-6 9 5 16,0 1 0-16,-4 21-2 15,0 19 0-15,-3 16 0 16,-1 19 0-16,-3 9 0 15,11 25 1-15,7-2-1 16,10-14 1-16,11-9-1 16,14-12 1-16,7-13-4 15,11-13 1-15,3-12-8 16,3-12 0-16,1-13-11 16,0-16 0-16</inkml:trace>
  <inkml:trace contextRef="#ctx0" brushRef="#br0" timeOffset="32609.866">24613 4048 41 0,'0'16'20'0,"7"9"-8"16,-7-13 24-16,0 10-33 16,-3 13 1-16,-1 15 2 15,1 9 0-15,-1 10-8 16,1 16 1-16,3 15 4 16,3 7 0-16,4-3-2 15,0-7 1-15,0-13-5 0,-3-11 0 16,3-17-8-1,-3-6 0-15,-1-18-6 0,4-17 1 16</inkml:trace>
  <inkml:trace contextRef="#ctx0" brushRef="#br0" timeOffset="32957.328">25446 4430 35 0,'-7'-3'17'0,"-11"3"-9"15,11 3 25-15,-7 7-30 16,-7 6 1-16,-4 9 1 16,-7-3 0-16,-6 9-7 15,-1 7 1-15,4 2 4 16,6 7 0-16,1-3-2 16,3 0 0-16,8 3-5 15,3-12 0-15,3-16-11 16,0-10 1-16</inkml:trace>
  <inkml:trace contextRef="#ctx0" brushRef="#br0" timeOffset="33209.919">25012 4352 41 0,'14'31'20'0,"4"4"-9"0,-11-26 27 15,14 32-29 1,4 12 0-16,10 4 1 16,7 6 1-16,1 2-16 15,-1-5 0-15,-7-7 9 16,-3-2 1-16,-4-11-8 16,-7-5 0-16,-7-16-12 15,-3-7 0-15,-4-6-4 16,4-9 1-16</inkml:trace>
  <inkml:trace contextRef="#ctx0" brushRef="#br0" timeOffset="33858.319">25693 4713 53 0,'-7'9'26'0,"3"-3"-23"0,4-6 47 16,0 0-45-16,0 0 1 15,7-3 2-15,4 3 1 16,10 0-12-16,7-3 1 16,4-3 6-16,3 3 1 15,4 3-6-15,0 0 0 16,0 3-8-16,3 3 1 15,-10 4-13-15,-4-10 1 16</inkml:trace>
  <inkml:trace contextRef="#ctx0" brushRef="#br0" timeOffset="34441.73">26674 4606 37 0,'0'6'18'0,"-4"-12"-7"0,0 0 15 16,-3 6-23-16,-3 0 1 16,-4 6 1-16,-7-6 0 15,-4 3-7-15,-3 0 1 16,-1 7 4-16,-6 5 1 16,0 7-3-16,0-3 1 15,6 16-1-15,1-4 1 16,7 10-1-16,3-7 0 15,8-2-1-15,3-4 1 16,7-6-1-16,7-6 0 16,10-16 0-16,5-13 0 0,-1-6 0 15,0 0 0-15,-3-6 0 16,-1 3 0-16,4-3 0 16,-7 6 0-1,1-6 0-15,-1 10 0 0,0 2 0 16,0 4 0-16,0 9 0 15,0 9 1-15,0 1 0 16,0 2 0-16,4 13-1 16,0 0 1-16,-1 0-1 15,4 10 0-15,-3-7-3 16,0-3 0-16,-4 0-4 16,0-3 1-16,7-6-10 15,4-10 1-15</inkml:trace>
  <inkml:trace contextRef="#ctx0" brushRef="#br0" timeOffset="34734.282">27125 3948 45 0,'-7'25'22'0,"-4"28"-15"0,8-40 35 0,-1 21-40 15,1 16 1-15,-1 16 0 16,1 16 0-16,3 12-4 16,0 15 0-16,-4 4 2 15,1-3 1 48,-4-6-6-63,0-26 1 0,0-12-13 0,0-19 1 15</inkml:trace>
  <inkml:trace contextRef="#ctx0" brushRef="#br0" timeOffset="35207.794">27721 4396 53 0,'-14'22'26'0,"-21"-3"-26"0,21-13 37 16,-4 13-37-16,-7 0 1 0,1 6-1 16,-4-6 1-16,-4 3-1 15,0 3 0-15,7 3 0 16,1 0 1-16,6-3 0 15,7 0 0-15,4-3 0 16,11-6 0-16,6 0 0 16,8-4 0-16,7 4 0 15,0-7 0-15,3 7-1 16,0-10 1-16,4 10-2 16,-4 6 0-16,0-3-6 15,0-1 1-15,-6-2-11 16,-8-3 1-16</inkml:trace>
  <inkml:trace contextRef="#ctx0" brushRef="#br0" timeOffset="35971.07">28416 4368 48 0,'-17'69'24'0,"13"9"-24"0,1-59 37 0,-4 19-37 16,-1 12 1-16,1 9 0 15,0 4 0-15,-3 6-1 16,-1-9 0-16,4-10 0 16,0-9 1-16,0-16-3 15,3-16 0-15,4-9-2 16,0-19 0-16,0-15-3 16,0-10 0-16,0-13-2 15,4 4 0-15,-4-13 1 16,-4 4 0-16,1-1 2 15,-1 6 0-15,1 4 3 16,-1 3 1-16,4 12 5 0,4 10 1 16,3 9 2-1,4 7 1-15,3 5 2 16,0 7 0-16,-4 0 1 0,8 0 0 16,7 7-3-16,6-1 0 15,12 3-1-15,-1-2 0 16,7 2-2-16,4 0 1 15,-3 1-2-15,-8-4 0 47,-7 4-2-47,-10-1 1 16,-11 10-3 0,-14-4 1-16,-10 14-2 0,-12-11 1 0,-6 4 0 0,-11-6 0 0,-3 0 0 15,-4-13 0-15,4 6 0 0,10-6 1 0,4 7-1 16,7-7 1-16,3-3 0 15,0 3 0-15,11 3 0 16,4 10 0-16,10 9 0 16,7 3 1-16,18 1-1 15,3 5 1-15,4 10-1 16,3 0 0-16,1-10 0 16,-8 1 0-16,0-7-4 15,-7-3 1-15,-3-3-12 16,-4-16 1-16,-7 4-2 15,-3-10 0-15</inkml:trace>
  <inkml:trace contextRef="#ctx0" brushRef="#br0" timeOffset="36466.832">29023 3659 43 0,'-11'3'21'0,"26"16"-20"16,-5-3 40-16,11 12-37 15,4 3 1-15,3 16 3 16,11 7 0-16,3 11-9 16,4 20 0-16,0 6 7 15,-7 25 0-15,-14 3-3 16,-11 10 1-16,-18-1-2 0,-17-2 0 16,-14-1-5-16,-15-9 0 15,-6-3-8-15,3-28 1 16,-3-10-9-16,3-3 0 15</inkml:trace>
  <inkml:trace contextRef="#ctx0" brushRef="#br0" timeOffset="40595.289">2854 7002 41 0,'0'6'20'0,"25"-6"-13"15,-22 0 21-15,8 3-25 16,-4 0 0-16,-4 4 1 16,-3 5 1-16,0 7-7 15,-3 12 1-15,-4 7 4 16,-7 15 0-16,-4 10-2 16,7 9 0-16,-10 13-4 15,4 6 0-15,6 0-3 16,-10-13 0-16,3-6-9 15,-3-6 0-15</inkml:trace>
  <inkml:trace contextRef="#ctx0" brushRef="#br0" timeOffset="41330.967">2342 8112 41 0,'-7'19'20'0,"7"-22"-20"0,0 3 32 0,7-7-29 16,-7-5 1-16,11-10 0 16,0-6 1-16,10-13-6 15,7-9 0-15,0-16 5 16,8-6 0-16,20-10-1 15,4-12 0-15,0 3-1 16,0 13 1-16,-4 3-1 16,-3 21 0-16,-14 13-1 15,0 13 1-15,-14 13-3 16,-1 8 1-16,-10 14-1 16,4 11 1-16,-14 11-2 15,-4 11 1-15,0 7 0 16,-4 13 0-16,4 0 0 15,-7-7 1-15,3-6 0 16,4-6 0-16,0-10 0 16,0-6 0-16,4-3 0 15,7-13 0-15,3-2 1 0,7-4 0 16,-11-6-1-16,8 0 1 16,-4-10 0-16,4-6 1 15,3 0-1-15,-3-3 1 16,3 1-1-16,0-1 0 15,7-4-1-15,-7-2 1 16,8 3-1-16,-8 0 0 16,-4 3 0-16,-3 3 0 15,-3 7-1-15,-4-4 1 16,4 7-2-16,-11 2 0 0,0 7-1 16,-7 0 1-16,3 10-1 15,-3 2 1-15,-4 4-1 16,8 0 1-16,-4 3 2 15,7-1 0-15,7 4 0 16,-4 3 1-16,8 0-1 16,0 1 1-16,6-4-2 15,1-7 0-15,3-5-4 16,7-4 1-16,-7-6-5 16,8-6 1-16,-8-7-7 15,0-3 0-15</inkml:trace>
  <inkml:trace contextRef="#ctx0" brushRef="#br0" timeOffset="41705.918">3609 7601 39 0,'7'19'19'0,"-7"-1"-17"0,4-14 32 16,-4 5-34-16,0-3 1 15,0-3 2-15,7 4 0 16,-4-4-4-16,4-3 1 15,4 0 1-15,-1-10 1 16,-3 1-1-16,4-4 1 16,0 1-2-16,3-1 1 15,3 1-1-15,1 2 1 16,-4-2-1-16,14 2 1 0,-7 4 0 16,1 0 0-16,2 0 0 15,-3 2 0-15,1 1 0 16,-1 3 1-16,0 7-1 15,4 2 1-15,-1 4 0 16,1 9 0-16,0-1-1 16,3 8 1-16,-10-4-1 15,3-3 1-15,-4-7-2 16,5-2 0-16,2-4-1 16,4-2 1-16,1-1-5 15,-1-6 0-15,-3-6-11 16,3-7 0-16</inkml:trace>
  <inkml:trace contextRef="#ctx0" brushRef="#br0" timeOffset="41891.316">4643 7651 67 0,'14'50'33'0,"-4"16"-44"0,-10-47 57 15,-3 6-47-15,-8 3 0 16,1 0-12-16,-15 7 1 16,0-4 2-16,4 7 0 15</inkml:trace>
  <inkml:trace contextRef="#ctx0" brushRef="#br0" timeOffset="47050.985">6033 7896 43 0,'0'-4'21'0,"-4"-36"-15"0,4 21 21 16,-4-13-23-16,1-15 0 15,-1-9 1-15,4-13 0 0,-3-3-7 16,3-3 0-16,-4-10 5 16,4 7 0-16,0 2-2 15,7 7 0-15,4-3-1 16,0 9 1-16,6 13-1 15,-6 10 0-15,-1 5 0 16,8 7 1-16,3 9-3 16,-10 10 1-16,3 2-3 15,-7 20 0-15,0 12-4 16,-7 13 1-16,-7 9-8 16,-4 3 1-16</inkml:trace>
  <inkml:trace contextRef="#ctx0" brushRef="#br0" timeOffset="47307.464">5838 7551 36 0,'-10'6'18'0,"20"0"-10"0,-6 0 26 16,3-2-30-16,4 2 0 15,-1 3 1-15,1 1 1 16,6-1-7-16,-2-3 0 15,-1-3 4-15,7 1 1 16,4-8-4-16,3 1 1 16,4 0-6-16,6-6 1 15,1-1-11-15,7-2 0 16,-18 2-1-16,-3-2 1 16</inkml:trace>
  <inkml:trace contextRef="#ctx0" brushRef="#br0" timeOffset="48133.636">7701 7347 49 0,'7'44'24'0,"4"43"-28"16,-11-68 51-16,3 10-45 15,-3 2 0-15,0 3 1 16,0 1 1-16,-3-4-5 15,-1-6 1-15,-3-6 1 16,4-3 1-16,-8-7-1 16,1-3 1-16,-1-9-1 0,-3-12 1 15,0-10-2-15,0-4 1 16,-4-2 0-16,0-7 0 16,-3 1-1-16,4-1 0 15,-5 7-1-15,-2-1 1 16,-5-2-1-16,-2 6 1 15,-5 3-1-15,-2 6 1 16,6 6-1-16,0 7 1 16,4 9-1-16,3 7 1 15,8 2 0-15,6 7 1 16,4 6 1-16,14 0 0 16,4 0 1-16,13-6 1 0,12 0 0 15,13-10 1-15,4-6-3 16,14-3 1-16,0-6-4 15,0 0 0-15,-4-1-8 16,-3-2 1-16,-7-3-13 16,-10-1 0-16</inkml:trace>
  <inkml:trace contextRef="#ctx0" brushRef="#br0" timeOffset="49184.993">9970 6826 40 0,'3'0'20'0,"4"10"-13"0,-3-4 21 0,-4 10-26 16,-4 2 1-1,1 11 1-15,-4 5 0 0,-1 7-6 16,-2 6 1-16,3 6 3 16,0 4 0-16,3 2-1 15,4-2 1-15,0-4-1 16,0-12 1-16,0-7-2 16,0-5 1-16,0-11-1 15,0-2 1-15,0-13-1 16,-3-6 0-16,-4-6-1 15,-4-1 1-15,-10 1-2 16,3-1 1-16,-6 1-1 16,-1 0 0-16,-3-1 0 15,3 7 0-15,0 3 0 16,4 3 0-16,0 7 1 16,3 5 1-16,1 10 1 0,3 0 0 15,10-3 1-15,-3 3 0 16,7-3 1-16,7 0 1 15,4-3-1-15,3-3 1 16,7 0-2-16,0-4 1 16,7 1-2-16,8-4 1 15,-5 0-5-15,5-2 1 16,-1-1-9-16,4-6 0 16,-4-9-5-16,-3-1 0 15</inkml:trace>
  <inkml:trace contextRef="#ctx0" brushRef="#br0" timeOffset="49380.545">10206 7444 42 0,'10'38'21'0,"-13"-1"-24"15,6-30 34-15,-3 2-32 16,0-3 1-16,0 4-5 15,0-4 1-15,0 0-1 16,0-6 1-16,0-6-8 16,0-7 1-16</inkml:trace>
  <inkml:trace contextRef="#ctx0" brushRef="#br0" timeOffset="49559.952">10146 7341 35 0,'14'21'17'0,"4"-14"-20"0,-11-4 30 16,0-3-27-16,0 3 1 31,14-3-16-31,4-3 0 16,3-3 13-16,4-1 0 15</inkml:trace>
  <inkml:trace contextRef="#ctx0" brushRef="#br0" timeOffset="49859.535">10562 7563 35 0,'7'16'17'0,"-7"-10"-19"0,0-12 31 0,0-7-28 16,-3-6 0-16,-1-12 2 15,-3-3 1-15,-3-13-4 16,-1 0 0-16,0-7 2 16,1-2 1-16,6-1-1 15,1 4 1-15,3 6-1 16,3 3 0-16,8 10 0 16,3 9 1-16,4 9-2 15,3 13 0-15,3 6-5 0,-2 6 1 16,-1 10-9-16,-4 6 0 15,-6 0-2-15,-7 3 0 16</inkml:trace>
  <inkml:trace contextRef="#ctx0" brushRef="#br0" timeOffset="50055.673">10396 7425 47 0,'7'13'23'0,"18"9"-22"0,-18-19 48 16,4-3-49-16,3 3 0 0,7-9 0 16,4-1 1-16,3 1-4 15,4-10 0-15,-1 7-5 16,-2 0 0-16,-5 2-7 16,-6-2 0-16</inkml:trace>
  <inkml:trace contextRef="#ctx0" brushRef="#br0" timeOffset="50385.661">10841 7607 46 0,'14'9'23'0,"0"-12"-28"15,-10-6 38-15,-1-7-31 0,1-12 0 16,-4-10 2-16,0 1 0 16,0-13-5-16,0-1 0 15,-4-2 3-15,4-3 0 16,0 2-1-16,0 4 0 16,7 0-1-16,4 6 1 15,3 6-1-15,11 4 0 16,-4 9-2-16,0 12 0 0,0 10-3 15,-3 13 1 1,-4 2-10-16,-4 10 1 0,-3 3-1 16,-3 0 0-16</inkml:trace>
  <inkml:trace contextRef="#ctx0" brushRef="#br0" timeOffset="50598.57">10753 7494 52 0,'3'3'26'0,"8"-3"-34"15,-4-3 56-15,7 0-48 16,4-3 0-16,3-4-1 16,3 1 1-16,1 3-3 15,3-1 0-15,4 7-7 16,-11-3 0-16,0-9-5 15,-3 2 0-15</inkml:trace>
  <inkml:trace contextRef="#ctx0" brushRef="#br0" timeOffset="50954.514">11024 7510 44 0,'21'22'22'0,"11"-16"-26"0,-18-6 40 15,4 0-35-15,3-3 1 0,4 0-1 16,0-3 1-16,-4-4-3 16,0-2 1-16,-3-4 1 15,-4-3 0-15,-4 3-2 16,-3-2 0-16,-3 8 0 16,-1 1 0-16,-3-1 0 15,0 4 1-15,-3 6 0 16,-1 3 0-16,-3 10 1 15,4 2 0-15,-1 7-1 16,1 0 1-16,-1 0 0 16,8 3 1-16,-1 0-2 15,8 4 1-15,-1-1-1 16,4-3 0-16,-3-6-2 16,3-7 0-16,7-5-5 15,0-7 1-15,4-7-8 16,0-5 1-16</inkml:trace>
  <inkml:trace contextRef="#ctx0" brushRef="#br0" timeOffset="51226.576">11571 7626 33 0,'0'-25'16'0,"0"-3"-16"0,0 18 23 16,-3-2-20-16,3-4 1 16,0 0 3-16,0-3 1 0,0 1-9 15,3-1 1-15,4 0 6 16,7 3 0-16,7 7-2 16,4 3 0-16,3-1-4 15,1 1 0-15,-1 0-6 16,-3 3 1-16,-4 0-10 15,-4-4 1-15</inkml:trace>
  <inkml:trace contextRef="#ctx0" brushRef="#br0" timeOffset="52080.747">11871 7582 47 0,'11'28'23'0,"27"-28"-22"0,-27 0 37 16,3-3-38-16,4-3 1 15,-1-4-1-15,1 1 1 16,-4-4-2-16,0-2 1 16,-3-4-1-16,-4 3 0 15,-4 4-1-15,1-1 1 16,-8 4-2-16,1-1 1 15,-4 1-1-15,0 9 0 16,0 6-1-16,3 0 0 16,1 7 0-16,3-4 1 0,0 1 0 15,0 2 1-15,3-2 0 16,4-1 1-16,0 4 1 16,4-4 0-16,3 1 0 15,4-1 0-15,-4-3-1 16,0 1 1-16,0-1-1 15,0 0 1-15,0 0-2 16,0-3 1-16,0 1-1 16,0-1 1-16,1-3 0 15,2-3 1-15,-3-4-1 16,0-2 1-16,1 0-1 16,-1 2 0-16,-4 1 0 15,4 0 0-15,-3 6-2 16,0 0 1-16,-1 3 0 15,1 6 0-15,-4 1 0 16,0 5 0-16,3-2 2 0,-3-1 0 16,1 4 2-16,2 0 0 31,-3-4 2-31,0-2 0 0,7-1 0 0,-3 1 0 16,3-4 0-16,7-6 0 15,4 3-2-15,3-3 1 16,0 0-1-16,4 0 0 15,0-6-1-15,3-7 1 16,4-6-2-16,0-3 1 0,0-6-1 16,-1-9 0-1,-2-11-1-15,-5-2 1 16,-6-12 0-16,-7-4 1 0,-4-6-1 16,-11-1 0-16,-3-11 0 15,-7 15 1-15,-10 0-1 16,-5 3 1-16,-6 10-2 15,0 12 1-15,3 19 0 16,4 18 1-16,4 10 0 16,-1 19 0-16,4 22-2 15,3 16 1-15,4 12 0 16,4 10 0-16,6 18-1 16,1-9 0-16,-1-7-5 15,-3-18 0-15,0-16-5 16,0-18 1-16</inkml:trace>
  <inkml:trace contextRef="#ctx0" brushRef="#br0" timeOffset="52293.367">12517 7488 45 0,'24'38'22'0,"19"-26"-20"0,-33-12 41 15,8-3-42-15,7-3 0 16,6-4 0-16,8-2 0 16,0 2-4-16,0 1 1 0,-1-1-7 15,-6 7 1-15,-4 0-7 16,-6 3 1-16</inkml:trace>
  <inkml:trace contextRef="#ctx0" brushRef="#br0" timeOffset="52476.208">13046 7629 27 0,'10'9'13'0,"4"10"-14"0,-14-19 15 0,0 0-17 15,0-6 0-15,0-7-4 16,-3-2 1-16,-1-1 4 15,1-3 0-15</inkml:trace>
  <inkml:trace contextRef="#ctx0" brushRef="#br0" timeOffset="53056.467">13025 7447 13 0,'10'25'6'0,"15"-9"8"0,-15-13 7 16,19 3-18-16,-1 4 1 15,0-4-1-15,4 0 1 16,-4 1-6-16,0-1 1 16,-3 0 3-16,0-3 0 0,-8 0-2 15,1-3 0 1,-4 0 0-16,0 3 0 16,-3 1-1-16,-1-4 0 0,1 0-1 15,-4 3 1-15,0 3 1 16,0 0 0-16,-3 1-1 15,6 2 1-15,-3 0 1 16,0 7 0-16,0-3-1 16,0 5 0 15,0 1 0-31,1 3 0 0,-1-6 1 0,0-4 0 0,0 1 0 16,0-4 0-16,0-2 2 15,0-1 0-15,0-3-1 16,0-3 1-16,4 0-1 15,-1-9 1-15,4 2-2 16,4 1 0-16,0-6-1 16,3-1 1-16,0-3-2 15,0 4 1-15,-7-1 0 0,0 4 0 16,-3-1 0-16,3 7 0 16,-7 0-1-16,0 0 1 15,-3 6-1-15,-4 3 1 16,3 4 0-16,1 9 0 15,-4 3 0-15,7-7 0 16,0 1 0-16,0-4 1 16,3 4-1-16,1-6 1 15,7-4-1-15,3-6 0 16,7 0-8-16,0-6 1 0,0-16-4 16,-3 6 1-16</inkml:trace>
  <inkml:trace contextRef="#ctx0" brushRef="#br0" timeOffset="53419.343">14055 6400 20 0,'-7'22'10'0,"-11"3"-5"0,14-22 11 15,-3 9-12-15,0 7 0 16,-3 10 3-16,-1 5 0 15,1 22-9-15,-1 4 1 16,7 18 5-16,4 13 0 16,8-3-3-16,-1-9 1 15,-4-14-9-15,1-11 1 16,-1-13-4-16,-3-20 0 0</inkml:trace>
  <inkml:trace contextRef="#ctx0" brushRef="#br0" timeOffset="53657.881">13952 7024 26 0,'25'12'13'0,"10"4"-3"16,-21-13 20-16,-3 7-26 16,7-1 0-16,3 4 2 15,0 5 1-15,-3 4-9 16,-4 3 1-16,-7 0 4 15,-11 7 0-15,-3 2-3 16,-3 1 0-16,-12 2-2 16,-2-2 1-16,-4-7-6 15,-1-6 1-15,5-9-7 0,2-10 0 16</inkml:trace>
  <inkml:trace contextRef="#ctx0" brushRef="#br0" timeOffset="53913.171">14333 6425 37 0,'7'37'18'0,"4"51"-13"0,-7-66 28 15,-4 10-32-15,0 15 0 0,0 9 0 16,-4 16 0-16,0 19-2 15,1 3 1-15,3-3 0 16,0-6 0-16,0-4-3 16,3-15 0-16,-3-19-9 15,4-12 1-15,3-16-1 16,0-13 0-16</inkml:trace>
  <inkml:trace contextRef="#ctx0" brushRef="#br0" timeOffset="54259.265">14524 7485 44 0,'32'28'22'0,"10"-25"-27"0,-28-6 47 16,7-3-41-16,7-4 0 15,8-2 0-15,-5-7 0 16,1 3-2-16,-4-6 0 15,-3 0 0-15,-11 0 1 16,-3 0-2-16,-8 4 1 16,-10 2 0-16,-7 7 0 15,-3 12 0-15,-5 6 1 16,1 13 1-16,4 13 0 16,2 5 1-16,8 7 0 15,7 0 0-15,7 0 1 0,8-6-1 16,9-13 1-16,5-2-4 15,6-17 1-15,4-12-8 16,-1-10 1-16,1-12-8 16,-11-6 1-16</inkml:trace>
  <inkml:trace contextRef="#ctx0" brushRef="#br0" timeOffset="54845.027">16309 6933 45 0,'-7'91'22'0,"17"34"-20"0,-2-90 37 0,2 5-38 15,1 4 1-15,-4 0 0 16,0-15 0-16,0-4-3 16,-4-16 1-16,-3-9 1 15,-3-9 0-15,-4-10-2 16,-4-6 1-16,-6 0 0 16,-8 0 0-16,-10-1-1 15,-8 1 0-15,-3 7-1 16,4 5 0-16,0 7 1 15,6 9 0-15,8 3 2 16,7 7 0-16,10 9 1 16,11 3 1-16,15-3 3 15,20-7 0-15,11-8-1 47,10-11 0-31,18-11-2-16,7-1 0 0,-3-12-4 15,0 0 0-15,-15-4-9 16,-10 4 0-16,-7-6-8 0,-7 5 0 0</inkml:trace>
  <inkml:trace contextRef="#ctx0" brushRef="#br0" timeOffset="55208.046">17385 7322 47 0,'-7'37'23'0,"14"-5"-24"15,-7-26 35-15,0 3-34 16,0 1 1-16,0-1-7 16,3-6 0-16,4 0-3 15,1-12 1-15,2-7-5 0,-6-6 1 16</inkml:trace>
  <inkml:trace contextRef="#ctx0" brushRef="#br0" timeOffset="55448.698">17350 7036 27 0,'3'22'13'0,"15"0"-5"0,-15-15 22 15,1-1-29-15,3 3 1 16,0 1-1-16,7 2 0 15,4 1-4-15,6 2 0 0,1-2-5 16,0-4 0-16,-1 1-3 16,1 2 1-16</inkml:trace>
  <inkml:trace contextRef="#ctx0" brushRef="#br0" timeOffset="55924.598">17646 7406 27 0,'7'13'13'0,"4"-16"-11"0,-8 0 25 0,4-4-28 16,0 1 1-16,0 0-2 15,0 0 1-15,4-4 1 16,0-2 0-16,-1-4-2 16,1 0 1-16,-1 1 0 15,1-1 1-15,3 3-1 16,0 4 1-16,0 6 0 0,0 9 1 15,0 3-1-15,1 7 1 32,2 12 0-32,-3 1 1 15,-3-1 0-15,-1-3 0 16,5 6 0-16,-1-12 1 16,10-6-1-16,1-4 1 15,3-6-2-15,11-15 1 16,0-10-1-16,7-16 0 0,3-9-1 15,-3-9 1 1,-7-13-2-16,-4-13 1 0,-7-9-1 16,-7 0 1-16,-13-15-1 15,-12-1 1-15,-7 13-1 16,-3 3 1-16,-7 19-1 47,0 15 1-47,-4 17 0 0,1 8 1 15,-8 29-1-15,0 19 1 0,4 18-1 0,3 23 1 0,4 18 0 16,3 19 0-16,11 19 0 16,7 9 0-16,7-6-1 15,7-9 1-15,1-19-4 16,-1-22 0-16,0-26-8 16,0-27 0-16</inkml:trace>
  <inkml:trace contextRef="#ctx0" brushRef="#br0" timeOffset="56168.469">17886 7156 44 0,'21'40'22'0,"14"-18"-19"0,-21-19 37 15,11 4-39-15,10-1 0 0,8-3-1 16,6 0 0-16,0 0-3 16,1 0 0-16,-8 1-5 15,-3 2 1-15,-7 0-7 16,-11-6 0-16</inkml:trace>
  <inkml:trace contextRef="#ctx0" brushRef="#br0" timeOffset="56904.698">18390 7272 37 0,'7'15'18'0,"15"7"-13"16,-12-19 29-16,4 0-29 15,0 1 0-15,-3-8 2 16,7-2 0-16,6-3-10 16,1-4 1-16,-4-2 5 15,0 2 0-15,-3 0-2 16,-7 1 0-16,-4-7-2 15,-4 3 1-15,-6 4-1 0,-8 6 1 16,0 6-2-16,-3 6 1 16,0 3-2-16,4 7 0 15,-1 9-1-15,0 3 1 16,8-6-3-16,6 10 1 16,4 2-3-1,11-3 1-15,7-2-2 0,10-7 1 16,4 0 1-16,7-13 1 15,3-6 5-15,4-6 1 0,-4-6 3 16,-10-13 1 0,0 3 3-16,-4 0 1 0,-6-6-2 15,-5 0 0-15,1 0-4 16,-7 3 1-16,-4 3-3 16,-4 0 1-16,-3 10-3 15,-7-1 1-15,0 10-2 16,-3 3 0-16,-4 7-1 15,0 6 1-15,0 2-1 16,3 11 1 93,-3 8 1-109,4 7 0 16,-1 13 3-16,8 8 1 0,3 8 1 0,7-1 0 0,3 12 1 16,1-2 1-16,3-7 0 0,-3-3 0 0,-8 0-2 0,-3-12 0 0,-3-16-2 0,-8-10 0 0,-6-5-1 0,-8-8 0 0,1-11 0 0,-1-10 0 15,-3-10-1-15,-4-11 1 0,0-5 0 0,1-8 0 16,3-4 1-16,6 7 0 16,5-4 0-16,3-2 0 15,7 5 1-15,7 4 0 16,3 3-1-16,5 3 1 15,-1 3-3-15,7 4 0 16,3-4-10 31,1 0 0-31,3-6-3-16,-3-6 1 0</inkml:trace>
  <inkml:trace contextRef="#ctx0" brushRef="#br0" timeOffset="57486.372">19325 7410 47 0,'11'3'23'0,"-4"-22"-32"16,-4 16 45-16,1-7-36 16,3-5 1-16,0-1-1 15,0 0 1-15,4 1-1 0,3-1 1 16,7 3 0-1,7 4 0-15,0 3-4 0,-3-1 1 16,-4 1-5-16,4 0 1 16,3 3-5-16,-3 3 0 15,0 0-1-15,-4 3 0 16,-4 0 5-16,1 3 0 16,0 4 5-16,-4-1 1 15,-4 0 3-15,-6 1 1 16,-8-1 2-16,-3 1 0 15,-3-1 0-15,-4 1 0 16,-1-4 0-16,-2 0 0 16,6 0-1-16,1 1 1 0,3-1-2 15,0-3 0-15,3 3-4 16,0-6 1-16,4 0-2 16,8-3 0-16,-1 3 0 15,3 3 1-15,4-3-1 16,-3 0 1-16,3 3 2 15,0 1 1-15,0-1 1 16,-3 3 0-16,-1 3 0 16,1 1 0-16,3-1 0 15,0 4 0-15,0 2 0 32,0-2 0-32,0-1-2 0,1 1 1 15,-5-4-1-15,4-2 0 0,-3-4 0 16,-1-3 0-16,5-3-4 15,-1-4 0-15,3-2-9 0,1-13 1 16</inkml:trace>
  <inkml:trace contextRef="#ctx0" brushRef="#br0" timeOffset="57741.169">20062 6638 37 0,'8'72'18'0,"-16"47"-20"16,5-78 25-16,3 19-24 15,3 9 0-15,1 9-2 16,0-6 0-16,-1-6 0 15,-3-19 1-15,0-9-7 16,4-23 0-16</inkml:trace>
  <inkml:trace contextRef="#ctx0" brushRef="#br0" timeOffset="57968.289">20108 7199 31 0,'25'29'15'0,"28"2"-8"16,-32-22 25-16,0 4-31 0,0 3 0 15,-6 2-1-15,-8 1 0 16,-11 9-1-16,-10 4 1 16,-7 2-1-16,0 4 1 15,-1-10-6-15,-2-6 1 16,-1-9-6-16,0-10 1 15</inkml:trace>
  <inkml:trace contextRef="#ctx0" brushRef="#br0" timeOffset="58193.222">20352 6481 41 0,'10'63'20'0,"4"66"-22"0,-10-95 36 0,0 13-34 16,3 13 0-16,0 21 1 15,0 1 0-15,0 2-1 16,0-8 0-16,-4-1-2 16,1-15 1-16,-4-17-11 15,0-11 1-15</inkml:trace>
  <inkml:trace contextRef="#ctx0" brushRef="#br0" timeOffset="58537.035">20616 7362 41 0,'43'19'20'0,"-19"-22"-20"0,-10 3 30 15,4 0-31-15,7-6 1 16,0-7 0-16,-1-5 0 16,-6-4-1-16,-4-4 1 0,-7 8-1 15,-7 5 1-15,-11-3-1 16,-3 10 1-16,-7 0-1 16,4 6 1-16,2 9 1 15,5 7 0-15,-1 9 1 16,4 3 1-16,0 10 0 15,4-4 0-15,10 1 0 16,7-4 1-16,10-9-2 16,15-6 0-16,4-10-5 15,2-6 0-15,-2-6-11 16,-1-16 1-16</inkml:trace>
  <inkml:trace contextRef="#ctx0" brushRef="#br0" timeOffset="59039.141">22991 7134 28 0,'-11'-13'14'0,"-14"4"-2"0,11 5 11 0,4 1-22 16,-1 0 1-16,-3 3 1 16,-4 3 0-16,1 7-4 15,-5 9 1-15,5-1 1 16,3 7 1-16,3 4-2 15,4 5 0-15,7-6-1 16,4-3 0-16,6 4-1 16,4-10 0-16,0-7-3 15,4-9 1-15,3-3-6 16,7-12 0-16</inkml:trace>
  <inkml:trace contextRef="#ctx0" brushRef="#br0" timeOffset="59362.11">23132 7388 34 0,'7'12'17'0,"3"4"-20"0,-6-19 26 0,3-7-24 15,0 4 0-15,0-7-1 16,4-9 0-16,3-6 3 15,0 0 0-15,0 0 0 16,0 0 1-16,4-1 1 16,-1 11 0-16,4 2 3 15,4 13 0-15,0 9 0 16,-4 10 0-16,4 12-2 16,-1 0 0-16,1 10-2 15,7 3 1-15,-4-1-4 16,4-5 1-16,-4-7-9 15,-3-9 1-15,-4-13-6 16,4-3 1-16</inkml:trace>
  <inkml:trace contextRef="#ctx0" brushRef="#br0" timeOffset="60923.913">26331 6826 29 0,'7'3'14'0,"11"-9"-2"16,-11 6 16-16,-3 0-24 16,-1 3 0-16,1-3 2 15,-8 13 1-15,-6 12-8 16,-15 6 0-16,-3 7 5 15,-1 18 0-15,-6 1-2 16,-7 9 1-16,-4-7-2 16,4 4 0-16,3-10-3 15,7-6 1-15,7-9-9 16,4-13 1-16,11-19-6 16,10-9 1-16</inkml:trace>
  <inkml:trace contextRef="#ctx0" brushRef="#br0" timeOffset="61119.938">25982 6880 38 0,'25'53'19'0,"28"41"-9"0,-36-66 30 16,5 10-38-16,2 9 1 15,1 3-1-15,3 0 1 0,4 0-5 16,-4-3 1-1,0-6-3-15,-7-3 1 0,-3-7-12 16,-7-12 1-16</inkml:trace>
  <inkml:trace contextRef="#ctx0" brushRef="#br0" timeOffset="61780.582">27079 6961 44 0,'11'3'22'0,"-18"32"-17"15,3-29 32-15,-3 7-37 16,-7 5 0-16,-4 4 1 15,-3 3 0-15,0 0-1 16,-7-3 0-16,-4 4 1 16,0-5 0-16,1 5-1 15,6-1 1-15,4 0-1 16,3-3 1-16,0-4-1 16,4-5 0-16,4 0 2 15,3-4 0-15,3 4 0 16,4-7 1-16,11 3 0 15,10 7 0-15,4 3 0 0,6 0 0 16,1-1-2-16,3 4 0 16,-3-3-6-16,0 0 1 15,-4-3-14-15,-7-10 1 16</inkml:trace>
  <inkml:trace contextRef="#ctx0" brushRef="#br0" timeOffset="63716.736">27986 7181 48 0,'32'-13'24'0,"-22"1"-17"0,-6 8 31 16,-4-8-39-16,-7 2 0 0,-7 1 1 15,-11 3 0-15,-7 6 0 16,4 6 1-16,-4 7-1 16,-3 5 1-16,-4 7-2 15,0 7 1-15,0 2-2 16,8-5 1-16,6 2-1 15,14 0 1-15,8-6-1 16,13-3 1-16,8-6 1 16,10-13 1-16,-3-6 0 15,7 0 0-15,0-7 0 16,-1-2 0-16,-2-4-1 16,-5 1 0-16,-3-1 0 15,1 0 0-15,-1 4 0 16,-7 2 1-16,-4 7-1 15,1 9 0-15,-7 7 1 16,-1-1 0-16,-3 4 0 0,-3 6 0 16,-1 6 0-1,0 1 0-15,4-4 0 0,8 6 1 16,-1-6-2-16,3 0 1 16,1 0-5-16,-1-6 1 15,4-3-11-15,4-10 0 16,3-15-2-16,4-4 1 15</inkml:trace>
  <inkml:trace contextRef="#ctx0" brushRef="#br0" timeOffset="63943.637">28286 7391 48 0,'10'6'24'0,"-3"10"-27"15,-3-16 48-15,3 0-45 16,0 0 1-16,4 0 0 16,3-3 0-16,3-4-2 15,5 4 1-15,6 0-4 16,3-3 1-16,1 3-8 16,-11-1 1-16,1-8-5 15,-8-1 1-15</inkml:trace>
  <inkml:trace contextRef="#ctx0" brushRef="#br0" timeOffset="64137.182">28392 7209 45 0,'0'56'22'0,"7"13"-27"0,-7-50 42 16,-4 9-37-16,1 7 0 15,-1 6-1-15,1-1 0 16,-1 4-4-16,4-3 1 0,0-10-8 16,0-15 0-1</inkml:trace>
  <inkml:trace contextRef="#ctx0" brushRef="#br0" timeOffset="64407.612">28938 7068 33 0,'7'59'16'0,"-7"23"-10"16,4-63 22-16,-4 12-27 15,-4 7 1-15,-3 12-1 16,-3 9 1-16,-1 10-3 15,1-6 0-15,-1-13 1 16,0-9 0-16,4-13-5 16,0-12 1-16,4-13-4 15,-1-19 1-15,1-9-4 16,6-9 0-16</inkml:trace>
  <inkml:trace contextRef="#ctx0" brushRef="#br0" timeOffset="64782.704">28935 7061 26 0,'3'-12'13'15,"22"31"-6"-15,-18-13 23 0,7 0-28 0,0 7 0 0,0-1 2 0,4 4 0 0,0 0-5 16,3-7 1 0,0-9 4-16,7 3 0 0,1 0 0 15,2-3 1-15,1 7-2 16,-7-4 1-16,-1 6-1 15,-9 1 0-15,-12 5-2 16,-14 13 1-16,-10 4-2 16,-7-4 1-16,-11 0-2 15,-7 1 1-15,8-1 0 16,2 0 0-16,5-3 0 16,6 0 0-16,4-6 1 15,7 0 0-15,3 3 0 16,11 0 0-16,14 3 0 15,7 6 0-15,11 7 0 16,7-4 0-16,7 4-1 16,0-4 0-16,-4 1-7 15,-10-10 1-15,-15-9-10 0,-10-7 0 16</inkml:trace>
  <inkml:trace contextRef="#ctx0" brushRef="#br0" timeOffset="65548.742">25464 6833 41 0,'14'6'20'0,"-7"-16"-17"0,-7 10 27 0,0 4-29 15,-4 2 0-15,-6 9 2 16,-12 7 1-16,1 7-4 16,-11-1 0-16,1 3 3 15,-5 7 0-15,5-4-1 16,-1 1 1-16,7-4-2 16,4-9 1-16,7 0 0 15,3-6 0-15,11-1 0 16,11 4 0-16,7 0 1 15,6 0 1-15,8-3-1 16,7-1 0-16,3-2-1 16,1-1 0-16,-5 1-2 15,-2-1 0-15,-12 1-7 16,-6-4 0-16,-11-2-11 16,-11-1 1-16</inkml:trace>
  <inkml:trace contextRef="#ctx0" brushRef="#br0" timeOffset="66343.687">24338 6905 36 0,'-7'9'18'0,"-18"-6"-14"0,18-3 17 0,-7 6-21 15,-3 4 1-15,-5-1-1 16,-2 4 1-16,-1-1-1 16,0 1 0-16,4 6 0 15,0 0 1-15,7-1 0 16,3 7 0-16,8-6-1 16,6-3 1-16,8 0-1 15,7-4 0-15,-1-9 1 16,1-3 0-16,-1-6 0 15,1 0 0-15,0-1-1 16,-1 1 1-16,1 0 0 16,0 0 1-16,-4 6-2 15,0 3 1-15,0 9-1 16,-3 7 1-16,-4-3-1 16,-4 3 0-16,1 3 0 15,-4 0 0-15,0-1-2 0,0-2 0 16,3-6-10-16,4-7 1 15</inkml:trace>
  <inkml:trace contextRef="#ctx0" brushRef="#br0" timeOffset="66585.615">24419 7043 51 0,'11'15'25'0,"10"-21"-26"0,-14 3 42 0,4 0-41 15,-1-4 0-15,1 1 0 16,6 0 0-16,1 3-4 16,0-3 1-16,3 2-9 15,-3 1 0-15,-1-6-2 16,1-1 0-16</inkml:trace>
  <inkml:trace contextRef="#ctx0" brushRef="#br0" timeOffset="67171.311">24776 6864 44 0,'-4'31'22'0,"-17"44"-29"0,14-53 42 16,0 13-36-16,0 3 1 16,0-7-1-16,0-6 1 15,0-6-2-15,3 0 0 16,4-16-2-16,4-13 1 0,-1-12-3 15,1-3 1-15,3-3-2 16,0-6 0-16,0-10 2 16,-4 9 0-16,4-2 1 15,0 2 0-15,0 4 4 16,4 6 1-16,0 6 3 16,6 6 0-1,1 7 2 1,3 6 1-16,4 3 1 0,-1 0 0 0,5 0-1 15,-8 1 0-15,0 2-2 16,-10 3 0-16,-8 4-4 16,-6 6 1-16,-8-1-3 15,-7 1 0-15,-3 0 0 16,0-3 0-16,0-4 0 16,0 1 1-16,3-1 0 0,0 1 0 15,4-1 1-15,4 4 0 16,6 3 0-16,4 6 0 15,11 3 1-15,6-3 1 16,12 0 0-16,2 1 0 16,5-5-1-16,-1-2 0 15,-7 0-3-15,-3 0 1 16,-7-3-15-16,-11-4 1 16</inkml:trace>
  <inkml:trace contextRef="#ctx0" brushRef="#br1" timeOffset="71597.773">23932 6444 45 0,'8'3'22'0,"2"9"-10"0,-6-5 22 0,-1 8-33 15,1 7 1-15,-1 10 1 16,-3 12 0-16,0 9-4 16,-3 10 1-16,-4 9 2 15,-4 19 1-15,4 0-1 16,-4 6 0-16,-3-3-1 16,-3 0 0-16,3-9-3 15,-1-10 1-15,1-12-6 16,0-13 1-16,4-16-11 15,3-21 1-15</inkml:trace>
  <inkml:trace contextRef="#ctx0" brushRef="#br1" timeOffset="72939.216">24014 6522 34 0,'7'-3'17'0,"21"-6"-10"0,-21 5 19 0,7 1-25 16,4 0 1-16,10-3 0 15,0 0 0-15,4-1-2 16,3 4 1-16,7 3 2 16,4 3 0-16,4 0-1 15,-4 4 0-15,14-4-1 16,3 3 1-16,4 0-2 15,7-2 1-15,7-1 0 16,-3-3 1-16,7 3 0 16,10 0 0-16,4 3 0 15,6-3 0-15,-6 4 0 16,4-1 0-16,9 6-2 16,1-5 1-16,4-1-1 15,-11-6 1-15,10 0-1 16,4 0 0-16,10-3 1 0,-10-3 0 15,14 2-1-15,8 4 1 16,2 4-1-16,-13 2 1 16,13-3-1-16,-3 3 1 15,1 1-1-15,-19-7 0 16,11 0-1-16,0 0 1 16,0-4 0-16,-3-5 0 15,-15 3-1-15,11-1 1 16,4-2 0-16,-4 9 0 15,-18-3 0-15,-3 3 0 0,0 0-1 16,-4 0 1-16,0 0-1 16,-10-6 1-16,-11 2 0 15,-10 4 0-15,-11 0 0 16,-4 7 0-16,1-4-1 16,-1-3 1-16,-3 12 0 15,-7 1 0-15,-4 6-1 16,1-4 1-16,-8 4-1 15,-3 6 1-15,-4 7-1 16,-7-1 1-16,-3 4-1 16,-4 5 1-16,-4 7 0 15,-3 4 0-15,0 5-1 16,-7 7 1-16,-3 12 0 16,-4 3 0-16,-4 10 0 15,1 6 0-15,-4 0 0 16,-1 7 0-16,5-14 0 15,-4-5 0-15,-4 3 0 0,0-13 0 16,1-6 0-16,3-4 0 16,0 1-1-16,-1-6 1 15,1-10-1-15,-3-10 1 16,-4-5-1-16,3-7 1 16,-3-3-1-16,-4-4 0 15,-10-2 0-15,-11 0 0 16,-7-4 0-16,0 1 1 15,-10-7-1-15,-8-3 1 0,8-3 0 16,-8 0 1-16,-10-6-1 16,-11 3 0-16,-10 0 1 15,3-7 0-15,-7 10 0 16,-7 0 1-16,-7 0-1 16,7 0 1-16,-3-3 0 15,-7 0 0-15,-8 3-1 16,1-3 1-16,6 3-1 15,-6-6 1-15,-8 2-1 16,0-8 0-16,11-4-1 16,-14 1 0-16,-3-4 0 15,2 0 1-15,1-3-1 16,-7 3 1-16,0 0-1 16,7 1 0-16,-7-1 1 15,3 0 0-15,-10 3-1 16,14 7 1-16,-4 3-1 0,11-1 1 15,-3 4 0-15,13 0 0 16,4 3 0-16,4 0 0 16,6 3 0-16,4 0 1 15,1-3-4-15,13 3 1 16,21-3-10-16,11-6 0 16,11-16-7-16,31-3 0 31</inkml:trace>
  <inkml:trace contextRef="#ctx0" brushRef="#br1" timeOffset="73549.635">26599 6290 34 0,'0'28'17'0,"8"-25"-6"16,-8-3 20-16,0 0-28 15,0 0 1-15,3-3 2 16,4-3 0-16,0-3-8 15,4-4 1-15,-1-12 4 16,1-10 1-16,-1-12-3 16,-2-3 1-16,-1-6-2 15,0-4 1-15,-4-3-6 16,-3 4 0-16,0 6-10 16,-3-4 0-16</inkml:trace>
  <inkml:trace contextRef="#ctx0" brushRef="#br1" timeOffset="74092.09">26264 5798 50 0,'32'37'25'0,"14"-24"-23"0,-28-13 38 0,6 0-40 16,8 0 1-16,14-10 1 15,3-8 0-15,-3-11-3 16,-4 4 1-16,-3-12 0 16,-3-1 1-16,-8-3-1 15,-7-3 0-15,-3 7-1 16,-8 5 1-16,1 1-1 15,-8 6 0-15,1 3 0 16,-1 6 1-16,-3 4-1 16,0 9 1-16,4 6-2 15,-4 6 1-15,3 4-1 16,1 6 1-16,3 3 0 16,0 3 0-16,4 0 0 15,-1 3 0 16,4 0 0-31,0-6 1 0,4 6 0 0,0 7 0 0,-1-10-1 16,-3 0 1-16,1 0-1 0,-5-6 1 16,-3-3-1-16,-14-4 0 15,-11 1 0-15,-10-4 0 16,-3 0 0-16,-12 1 0 16,-13-4 0-16,-4 4 1 15,0-1-5-15,-4 0 1 16,4-2-8-16,11 8 0 15</inkml:trace>
  <inkml:trace contextRef="#ctx0" brushRef="#br1" timeOffset="74572.991">27347 5785 37 0,'-3'3'18'0,"-4"-3"-15"0,3 0 27 16,-3 3-29 0,0 4 1-16,0-4 1 0,-4 3 0 15,-3 0-3-15,0 7 0 16,0-4 3-16,4 4 1 16,3 3-2-16,-1 2 1 15,8-5-1-15,0-1 0 16,4 1-1-16,7 6 0 15,-1-4-1-15,1 1 1 16,-4 0-1-16,0 6 0 16,-4-7-1-16,1 1 1 0,-4 0-1 15,-4 0 0-15,-6 2-3 16,-1 1 1-16,-3-3-7 16,0-4 0-16,3-8-4 15,4-4 1-15</inkml:trace>
  <inkml:trace contextRef="#ctx0" brushRef="#br1" timeOffset="74993.661">27584 5970 42 0,'10'13'21'0,"-13"2"-27"16,-1-8 38-16,-3 2-32 15,-3 0 1-15,-5 1 0 16,-2-1 0-16,-4 1-1 16,3-1 0-16,0 1 2 0,1-4 0 15,-1 0 0-15,8 0 0 16,2-3 0-16,8 1 0 16,8-1-1-16,2-3 1 15,8-3-2-15,-4 3 0 16,0-4 0-16,4 1 1 15,-1-3-1-15,1-3 0 16,-4-4 0 0,0 4 0-16,-3 2 0 0,-1-2 0 0,1 9 0 15,-4 6 0-15,-4 7 0 16,1-1 1-16,-4 4-1 16,0 6 1-16,-4 3-2 15,1 0 1-15,-1-3-1 16,4-3 0-16,0-3-6 15,4-7 1-15,-1 0-8 47,5-18 1-47</inkml:trace>
  <inkml:trace contextRef="#ctx0" brushRef="#br1" timeOffset="75681.579">27697 6083 27 0,'7'13'13'0,"7"-4"-4"16,-7 0 13-16,-4-2-20 15,4 5 0-15,-3-2 2 16,-1-1 0-16,1-3-5 0,0-3 0 16,-4-3 3-16,7-3 1 15,0-3-2-15,0-3 0 16,0-4-1-16,0 7 0 16,-4 0 1-16,4 2 0 15,-3-2-1-15,3 0 1 16,-4 6 0-16,5 3 0 15,-5 6 0-15,4-2 1 16,-3-1-2-16,3 0 1 16,-7-3-1-16,3 1 1 15,-3-4-1-15,0 0 0 16,0 0-1-16,0 0 1 0,0 0 1 16,0 0 0-16,0 0-2 15,0 0 1-15,7 0 0 16,0 0 1-16,4-4-1 15,0 1 0-15,-4 0-1 16,3 0 1-16,-3 0 1 16,4 3 0-16,-1 0-1 15,1 0 0-15,0 3 0 16,6 0 1-16,-3 3 0 16,0 1 0-16,1 2-2 15,-1-3 0-15,0 1 1 16,3-4 1-16,5 0-1 15,2 0 0-15,4-3 0 16,4 0 1-16,0-3 0 16,0-3 0-16,-4-4-1 15,-3-2 0-15,-4 2-1 0,-4-2 1 16,-2-7-2-16,-8 0 1 16,-4 7-1-16,-3-1 1 15,-7 7 0-15,0-1 0 16,-4 11 1-16,1 5 0 15,-1 0 1-15,4 7 1 16,4 9-1-16,6 3 1 16,4 1-1-16,7-7 1 15,4-7-1-15,0-2 1 16,17-4-7-16,11-3 0 0,3-15-8 16,-3-4 0-16</inkml:trace>
  <inkml:trace contextRef="#ctx0" brushRef="#br1" timeOffset="77018.847">30981 893 36 0,'7'10'18'0,"4"18"-12"16,-8-12 24-16,-3 9-29 16,0-3 1-16,0 12 1 15,-3 10 1-15,-4-6-5 16,-1 15 0-16,-2 7 3 15,-4 2 0-15,7-5-2 16,0-4 0-16,0-3-9 16,3-9 0-16,1-10-4 15,6-18 1-15</inkml:trace>
  <inkml:trace contextRef="#ctx0" brushRef="#br1" timeOffset="77305.716">31457 1160 34 0,'4'12'17'0,"-18"23"-14"0,7-26 28 0,-8 1-31 15,-6 9 0-15,-7 2 0 16,-7 1 1-16,3 4-4 16,0-1 1-16,8-7-8 15,2-5 1-15,8-1-1 16,4-8 0-16</inkml:trace>
  <inkml:trace contextRef="#ctx0" brushRef="#br1" timeOffset="77499.761">31228 1251 40 0,'18'34'20'0,"3"23"-24"16,-18-42 40-16,4 10-36 0,4 4 0 15,-1-4 0-15,1 3 0 16,3 7-1-16,0-14 0 15,0 1-5-15,0-3 0 16,1-16-6-16,-1 4 1 16</inkml:trace>
  <inkml:trace contextRef="#ctx0" brushRef="#br1" timeOffset="77844.657">31715 1034 39 0,'7'19'19'0,"0"0"-16"16,-7-16 32-16,0 0-32 15,-4 7 1-15,1 2 2 16,-1 13 0-16,4 0-8 16,-3 16 1-16,-4 3 4 15,0 9 1-15,-4 10-3 16,0 6 1-16,1-6-2 16,-1-10 1-16,1 0-2 15,3-6 0-15,3-6-8 16,8-13 0-16,3-18-6 0,-11-4 0 15</inkml:trace>
  <inkml:trace contextRef="#ctx0" brushRef="#br1" timeOffset="78429.625">32156 1257 39 0,'14'0'19'0,"-4"9"-14"0,-6-5 28 16,-4 2-31-16,0 3 0 15,-4 1 1-15,1-1 1 16,-8 7-5-16,1-4 0 16,-4 4 3-16,-1-3 0 15,1 2-1-15,0 1 0 16,0-7-1-16,0 1 0 16,3-7 0-16,4 3 0 15,0 0 0-15,4-2 0 16,-1 2 0-16,1 3 1 15,3 1 0-15,3 2 0 0,1 7-1 16,3-3 1-16,0 2-1 16,4-2 1-16,3 0-1 15,3-4 0-15,1 4-4 16,0-13 0-16,-4 7-11 16,0-4 1-16</inkml:trace>
  <inkml:trace contextRef="#ctx0" brushRef="#br1" timeOffset="78969.336">32501 1241 47 0,'7'16'23'0,"4"-16"-17"0,-7 0 34 15,3 0-39-15,3 0 1 16,4 0 0-16,4 0 0 15,3 0-2-15,4 0 0 0,0 0 2 16,-4 0 0-16,-4 0-1 16,1 0 0-16,-7 3-1 15,-4-3 0-15,-4 6-1 16,-3 4 1-16,-7 9-1 16,-7 6 1-16,-7 3-1 15,0 6 0-15,-8-2 0 16,1 12 1-16,0-3 0 15,3-4 0-15,4-2 0 16,7-7 1-16,3 0-1 16,4-3 1-16,4 0 0 15,6-6 0-15,11-10-1 16,4 1 1-16,3-4-1 16,8 4 1-16,-1-10-1 15,0 0 0-15,-3 0-6 16,-4 3 1-16,-4 3-11 15,-9-6 0-15</inkml:trace>
  <inkml:trace contextRef="#ctx0" brushRef="#br1" timeOffset="80895.632">30582 2580 52 0,'0'19'26'0,"11"-3"-14"16,-8-7 26-16,-3-6-36 15,4 4 0-15,3-7 3 16,7 9 0-16,7-9-6 15,8 6 0-15,2-6 1 16,1 0 1-16,0 0-8 16,-8 0 1-16,-2 0-12 0,-8 0 0 15</inkml:trace>
  <inkml:trace contextRef="#ctx0" brushRef="#br1" timeOffset="81462.409">30981 2518 42 0,'3'0'21'0,"5"0"-11"16,-8 0 27-16,7 3-35 15,0 3 0-15,0-6 2 16,0 0 1-16,3 6-6 15,4 1 1-15,1-4 4 16,2 6 1-16,-3 1-2 16,-3-1 1-16,-1 0-2 15,1-2 0-15,-4 2-2 0,-3 10 1 16,-4-10-3-16,0 13 1 16,-4 0-1-16,-6-3 1 15,-1-3 0 1,-3 2 0-16,-4 1 1 0,1 0 0 15,-5 6 0-15,5 3 1 16,3-9-1-16,3 6 0 16,4-12 1-16,3-1 1 15,4 7-1-15,8-9 0 0,6-1 0 16,3 0 0-16,4-5-3 16,-3-1 0-16,3 0-6 15,-7-6 0-15,0 3-10 16,1-3 0-16</inkml:trace>
  <inkml:trace contextRef="#ctx0" brushRef="#br1" timeOffset="81867.815">31637 2571 48 0,'4'9'24'0,"-26"26"-23"0,15-26 36 16,-3 10-36-16,-4 6 1 15,-7-3 1-15,-1-3 0 16,1 3-3-16,4 0 0 15,-1 0 2-15,4 0 0 16,-4-3-1-16,8 3 1 16,3-10-1-16,0 4 0 15,-1-7-1-15,5 1 1 16,-1-1-1-16,4-3 1 16,4 4-1-16,-1-1 1 0,5 0-1 15,2 1 1-15,4-1-2 16,4 1 0-16,-4-1-6 15,0 7 0-15,0-16-10 16,-3 0 1-16</inkml:trace>
  <inkml:trace contextRef="#ctx0" brushRef="#br1" timeOffset="82184.786">32057 2690 31 0,'7'16'15'0,"-21"18"-4"0,10-24 15 16,-6-7-25-1,-8 6 1-15,-3 7 2 0,-11 9 0 16,-7-6-5-16,1 6 0 16,2-6 3-16,5 3 0 15,6 0-2-15,4 0 0 16,3-7-11-16,4 1 1 0,0-13-2 16,3-3 0-16</inkml:trace>
  <inkml:trace contextRef="#ctx0" brushRef="#br1" timeOffset="82413.072">31729 2753 37 0,'21'50'18'0,"4"3"-14"15,-18-37 34-15,0-3-38 16,3 2 1-16,1 7 1 15,7 3 0-15,-1 0-2 16,-3-3 0-16,0-6-3 16,1 0 1-16,-5-13-8 15,-3-3 0-15,4-3-3 16,-1-13 0-16</inkml:trace>
  <inkml:trace contextRef="#ctx0" brushRef="#br1" timeOffset="82798.443">32279 2753 39 0,'4'16'19'0,"-18"9"-22"0,10-16 36 15,1 4-31-15,-1-1 0 0,-3 7 1 16,-4 0 0-16,-3-10-4 16,0 1 0-16,0 5 3 15,0-12 0-15,3 7-1 16,1-4 1-16,3 3 0 16,3-9 0-16,8 7 0 15,3-4 1-15,3 3-1 16,4 4 1-16,-3-1-1 15,0 0 1-15,-1 1-2 16,1 2 0-16,-1-5-1 16,1 2 0-16,0-3-5 15,-1-3 1-15,1 4-11 16,-1-7 1-16,1-10-2 16,7 1 1-16</inkml:trace>
  <inkml:trace contextRef="#ctx0" brushRef="#br1" timeOffset="83249.003">32565 2668 47 0,'18'28'23'0,"3"-21"-26"0,-14-7 46 0,7-3-41 15,4 6 0-15,3-3 2 16,0-3 1-16,0-1-6 16,0 4 0-16,-3-6 3 15,-8 12 0-15,1-6-2 16,-4 0 0-16,0 4-1 15,-7 8 0-15,-7-3 0 16,-7 10 0-16,-7 0 0 16,-4 9 0-16,-3 4 1 15,3-10 0-15,-3 12 1 16,7 1 0-16,3-4-1 16,4 3 1-16,3-5 0 15,8-4 0-15,3-6-1 0,7-4 1 16,11-5-1-16,3-4 1 15,7-3-5-15,0-3 1 16,-3-3-13-16,-4-10 0 16</inkml:trace>
  <inkml:trace contextRef="#ctx0" brushRef="#br1" timeOffset="84508.852">33306 1643 19 0,'14'-44'9'0,"-4"-35"6"15,-6 58-4-15,0-11-10 16,-1 1 0-16,1-4 0 16,-4 1 0-16,-4-1-2 15,-3-2 1-15,-7-7 1 16,-11-3 0-16,-10-13-1 15,-11 4 0-15,-10-7 0 16,-15-3 1-16,8 16 0 16,-15-10 0-16,-10 7-1 15,-4 0 0-15,-14 6 1 16,11-3 0-16,-14 6 0 16,-1-3 0-16,-6 9-1 15,-4 4 1-15,10 5 0 16,-2 14 0-16,-1-1-1 15,0 13 1-15,0 3-1 0,11 12 0 16,3 10 0-16,-3-3 0 16,3 16 0-1,0 2 1 1,0-2-1-16,15 18 1 0,-1 3-1 0,4 7 0 16,0 16 0-16,7-7 1 15,6 9-1-15,1-2 1 16,11 8-1-16,14 14 0 15,-1-1 0-15,8 4 1 0,3 2-1 16,4-9 1-16,0 7-1 16,7-1 1-16,7-5-1 15,7-7 1-15,-1 6-1 16,8-9 1-16,11 12-1 16,7 0 1-16,3 1 0 15,4-7 1-15,10-3 0 16,7-4 1-16,8-8 0 15,10 5 0-15,-4-11 0 16,18-8 0-16,0-2-1 16,14-3 0-16,8-1-1 15,-5-15 0-15,15 3-1 16,11-6 1-16,3-3-1 16,-1-4 1-16,5-9 0 15,6 3 0-15,-3-9 0 16,-3 0 0-16,-11-3-1 0,14-7 1 15,-14 1-1-15,3-20 0 16,1-9 0-16,-5-3 1 16,1-9-1-16,4-10 1 15,6-9-1-15,-10-16 1 16,-14-6-1-16,0-22 0 16,-11 9 0-16,-11-6 1 15,-10-25-2-15,-10-9 1 16,-15-10 0-16,-21-15 0 15,-21-13-3-15,-21 12 0 0,-18-9-6 16,-17 3 1-16,-15 10-6 16,-13 9 0-16</inkml:trace>
  <inkml:trace contextRef="#ctx0" brushRef="#br1" timeOffset="85425.628">30925 3976 20 0,'-4'19'10'0,"4"-7"-1"0,0-12 7 15,0 0-15-15,0 0 1 16,0 0 0-16,0 0 0 15,0 0-2-15,0 0 1 0,0 3 2 16,0 4 0-16,0-4-1 16,0 3 1-16,0-3-1 15,0 10 1-15,0 5-2 16,4 11 1-16,-1 5 0 16,4 19 0-16,0 10-1 15,-3 19 0-15,-8-1 0 16,-3 26 1-16,-7 9-1 15,-11 3 1-15,-10 13-2 16,-11 9 0-16,0 0 0 16,-3-12 0-16,-8 2-2 15,-3-15 1-15,-3-9-6 16,-1 0 1-16,5-26-5 16,6-15 0-16</inkml:trace>
  <inkml:trace contextRef="#ctx0" brushRef="#br1" timeOffset="85954.17">30103 5826 35 0,'7'66'17'16,"-14"15"-17"-16,3-56 28 0,-7 4-28 16,4 8 0-16,-7 4 0 15,-3-6 1-15,-5 2-2 16,-6-2 1-16,-4-4 0 15,-3-3 0-15,3-3-1 16,4-6 1-16,4 0 0 16,-1-7 0-16,7-2-1 15,4-4 0-15,7 0 1 16,7-6 1-16,14 4 1 16,11-4 1-16,14-4 2 15,3-5 0-15,14-4 0 16,11-2 1-16,-7 5-2 15,-7-2 1-15,-7 2-3 16,-7 1 1-16,-7 0-3 16,-8-1 0-16,-6 4-1 15,-7-3 1-15,-8-7-1 0,-10 0 1 16,-7-3-2-16,-11-3 1 16,-13-6-4-16,-8-9 0 15,-14-7-9-15,-7-7 0 16</inkml:trace>
  <inkml:trace contextRef="#ctx0" brushRef="#br1" timeOffset="91475.197">9624 7977 24 0,'-7'-3'12'0,"10"15"-6"16,-3-12 12-16,0 0-12 15,0 0 0-15,0 0 5 16,0 0 0-16,0 0-13 15,0 0 1-15,0 0 9 16,0 0 1-16,7 0-3 16,4-3 0-16,-4 0-2 15,4 0 0-15,10 0-1 16,7-3 0-16,11-1-1 16,3 4 0-16,7 0 0 15,8 3 0-15,10-3 0 16,-7-3 1-16,10-1-2 15,12 1 1-15,9-3-1 0,12-4 0 16,2-2 0-16,8-1 0 16,11 3-1-16,13 1 0 15,1 2 0-15,10 4 1 16,14 3-1-16,-3 3 0 16,14 0 0-16,7 0 1 15,0 0-1-15,0 0 1 16,7-3 0-16,-7 0 0 15,3-4 0-15,8 1 0 16,-15 0 0-16,4-4 0 16,3 4-1-16,-24 3 1 0,0 3-1 15,-7 6 1-15,-8 4-1 16,-17 5 0-16,-21 4-1 16,-11 3 1-16,-3-6-3 15,-14-4 1-15,-11 1-7 16,-14-4 0-16,-8-5-11 15,-2-11 0-15</inkml:trace>
  <inkml:trace contextRef="#ctx0" brushRef="#br1" timeOffset="92496.631">16845 7648 31 0,'7'6'15'0,"-7"4"0"0,0-10 8 0,4 0-21 16,-1 3 1-16,4 0 3 15,0 3 1-15,4 0-7 16,0 4 0-16,6-1 5 15,8 1 1-15,7-1-1 16,6-3 0-16,12-6-1 16,6 0 1-16,4-6-2 15,7-3 0-15,11 2-1 16,10 1 1-16,14 3-1 16,1 0 0-16,17 3-1 15,17 0 1-15,11-7-1 16,22 1 0-16,24-6 0 15,17-4 1-15,8-6-1 16,7 0 1-16,0 6-1 16,-11 4 0-16,-11 9 0 15,-55 0 0-15,59 6-1 0,-21 12 1 16,-14 4-2 0,-15 3 0-16,-20 0-1 0,-25 0 0 15,-25-3-2-15,-14-3 1 16,-21-4-3-16,-14-6 0 15,-14 1-3-15,-15-7 0 16,-10-13-9-16,-14-6 0 16</inkml:trace>
  <inkml:trace contextRef="#ctx0" brushRef="#br0" timeOffset="97435.476">2960 9332 53 0,'0'3'26'0,"0"-6"-23"0,0 3 26 0,0-3-29 16,-11 3 1-16,1-4 0 16,-15 4 0-16,0-3-2 15,-10 3 1-15,3 3 1 16,-7 13 0-16,1 0-1 16,6 3 1-16,0 3-1 15,4 0 1-15,7 0 0 16,10-4 0-16,4-2-1 15,7-3 1-15,18-4-1 16,10-6 0-16,4-6 0 16,-4-6 1-16,4-1-1 15,-1-2 0-15,-2-4 0 16,-1 0 0-16,-7 1-1 16,-10 2 1-16,6 4 0 15,-6-1 1-15,-1 4 0 16,1 12 0-16,0 4 0 15,-4-1 0-15,-4 7 0 0,4 3 1 16,-7-1-1 0,4 1 0-16,3 0-2 0,-4 0 0 15,4 3-4-15,4-10 0 16,0-5-5-16,6-4 0 16,-6-3-7-16,-1-7 1 15</inkml:trace>
  <inkml:trace contextRef="#ctx0" brushRef="#br0" timeOffset="97796.416">3129 9442 20 0,'11'-10'10'0,"-1"10"-1"0,-6 0 9 16,3 3-13-16,-7 0 0 0,7 4 3 15,4 2 1-15,-11 0-11 16,3-2 0-16,4 2 7 16,-7-3 1-16,4 1-2 15,3-4 0-15,-7-3-2 16,10-3 0-16,-3-4 0 15,4-2 0-15,0 0-2 16,-1-4 1 0,11-9 0-1,-10 3 1-15,6 7-1 16,-6 2 1-16,3 4 0 16,0 3 0-16,7 6 0 15,-6 6 1-15,9-2-1 16,-10 2 0-16,8 1-1 15,-5 5 1-15,4 1-1 16,1 3 0-16,2 0-2 16,-3-1 1-16,-3-2-4 0,-4 0 0 15,7-10-7-15,8-6 1 16,2-13-7-16,5-5 1 16</inkml:trace>
  <inkml:trace contextRef="#ctx0" brushRef="#br0" timeOffset="98233.234">4216 8783 37 0,'3'9'18'0,"15"20"-12"16,-11-20 28-1,-4 26-28 1,5 2 0-16,-5 10 1 15,4 6 0-15,4 1-10 16,6 9 1-16,4-4 6 16,1-2 1-16,-1-14-3 15,0-8 0-15,4-10-1 16,-11-6 1-16,3-3-2 16,-6-7 0-16,-11-9-1 15,-7-6 0-15,-7-4 0 16,-7-2 1-16,-18 2-1 15,0 4 0-15,7 3 1 16,-6 6 0-16,9 10 0 16,-2 5 1-16,2 4-1 0,8 3 1 15,0 1 0-15,10-5 1 16,8-2 0-16,10-3 1 16,4-10-1-16,10-6 1 15,7-3-2-15,11-3 0 16,0 0-6-16,-8 2 0 15,8 4-13-15,-11-3 0 16</inkml:trace>
  <inkml:trace contextRef="#ctx0" brushRef="#br0" timeOffset="98729.728">7063 9523 56 0,'14'44'28'0,"-11"0"-29"0,1-28 40 16,-4 12-39-16,0 3 1 16,0 7-1-16,0 9 0 15,0-3-4-15,3 0 1 0,1-7-5 16,-1-9 0-16,1-9-8 15,10-9 1-15</inkml:trace>
  <inkml:trace contextRef="#ctx0" brushRef="#br0" timeOffset="99102.072">7475 9442 56 0,'7'0'28'0,"-3"-13"-37"16,-4 4 51-16,-4-4-42 15,-6-3 1-15,-25 7 0 16,-15 0 1-16,-6 2-2 0,-11 7 0 16,-4 10 1-16,11 5 1 15,-7 14-1-15,4 11 1 16,3 1-2-16,3 19 1 15,18 2-1-15,18 14 1 16,18-7 0-16,17 3 0 16,3-13 0-16,22-12 1 15,25-12 1-15,3-19 0 16,3-16-1 0,1-13 1-16,-4-15-1 0,-18-16 0 15,1-13-2-15,-11-2 1 0,-8-1-6 16,-13-2 1-16,-7 8-15 15,-15 1 0-15</inkml:trace>
  <inkml:trace contextRef="#ctx0" brushRef="#br0" timeOffset="99869.481">6773 12317 50 0,'0'13'25'0,"0"-7"-15"16,4-3 31-16,3 0-37 15,4 3 1-15,6 1 4 16,4-1 0-16,4 0-10 16,10 4 0-16,15-7 7 15,-4 3 1-15,3-3-4 16,-7 0 1-16,-6 4-3 0,-8-1 1 16,0-3-3-16,-14 3 0 15,-7 4-1-15,-7 2 1 16,-7 7-1-16,-7 3 0 15,-14 0 0-15,0 9 0 16,-1-3 1-16,5 7 0 31,-8 12 0-31,7-3 1 16,8-3 0-16,6-7 1 16,11-2-1-16,11-4 1 15,13-9-1-15,4-7 1 0,11-9-4 16,4-6 0-16,6-6-9 15,-10-1 1-15,0-5-9 16,-8-4 0-16</inkml:trace>
  <inkml:trace contextRef="#ctx0" brushRef="#br0" timeOffset="100364.336">7620 12392 47 0,'35'-3'23'0,"1"-60"-17"0,-36 41 34 16,0-6-39-16,-7-3 1 16,-11-7-1-16,-7 7 1 15,-14 0-3-15,-3 9 1 16,-7 6 1-16,-18 3 1 16,-11 10-1-16,-7 13 0 15,4 8 0-15,4 4 0 16,-8 19-3-16,4 6 0 15,3 19-1-15,15 19 1 0,13 15-1 16,19 13 1-16,6-6 0 16,14-10 0-16,18-9 3 15,14-7 1-15,15-18 1 16,10-16 1-16,24-13 0 16,15-24 0-16,14-20-2 15,-11-27 1-15,7-4-2 16,0-12 1-16,-6-1-6 15,-19-8 1-15,-10-7-15 16,-11-3 1-16</inkml:trace>
  <inkml:trace contextRef="#ctx0" brushRef="#br0" timeOffset="101145.181">8216 10210 57 0,'14'44'28'0,"-3"-13"-26"0,-4-25 41 0,0 1-42 15,-3-4 1-15,3-6-1 16,-4-16 0-16,1-9-2 16,-4-19 1-16,-4-10 2 15,1-21 0-15,-4-10 0 16,3-6 0-16,0-10 0 16,1-2 0-16,6 5 0 15,5 7 1-15,-1 10-2 16,3 15 0-16,1 12-2 15,3 10 0-15,4 22-5 16,-4 16 1-16,0 12-7 16,-4 16 0-16,-10 18-8 15,0 1 1-15</inkml:trace>
  <inkml:trace contextRef="#ctx0" brushRef="#br0" timeOffset="101342.207">8012 10078 60 0,'7'22'30'0,"3"-19"-38"0,1-3 55 16,10-3-47-16,11-3 0 16,3-7 0-16,4 1 1 15,3-4-6-15,0 3 1 16,4 1-12-16,-10-13 0 15</inkml:trace>
  <inkml:trace contextRef="#ctx0" brushRef="#br0" timeOffset="101627.769">8640 9159 58 0,'0'25'29'0,"10"29"-36"16,-6-39 45-16,-1 4-39 15,1 9 1-15,3 1-3 16,0 2 0-16,-4 0 1 0,4-2 0 15,4-4-9-15,0-7 0 16,-1-8-4-16,4-4 1 16</inkml:trace>
  <inkml:trace contextRef="#ctx0" brushRef="#br0" timeOffset="101927.965">9081 9523 51 0,'7'41'25'0,"-18"-10"-30"0,7-21 48 0,-6 12-41 15,-4 6 1-15,0 6 0 16,-8 4 1-16,5 15-5 15,-1 4 0-15,4 5 3 16,4-2 0-16,2-1-3 16,8-2 1-16,4-10-6 15,7-6 1-15,6-13-9 16,4-6 0-16,1-16-3 16,2-9 1-16</inkml:trace>
  <inkml:trace contextRef="#ctx0" brushRef="#br0" timeOffset="102167.52">9472 9764 52 0,'4'22'26'0,"-29"35"-34"0,18-41 53 16,-7 12-45-16,-4-6 1 15,-10 6 0-15,0 10 0 16,-4-1-1-16,4 7 1 15,3 0 0-15,0 3 0 16,8-9-1-16,3-4 0 0,3-6-5 16,0-9 0-16,4-6-8 15,4-13 1-15,3-16-4 16,3-6 1-16</inkml:trace>
  <inkml:trace contextRef="#ctx0" brushRef="#br0" timeOffset="102393.328">9179 9950 53 0,'18'40'26'0,"3"-5"-34"16,-10-23 54-16,3 7-45 15,7 0 0-15,4 0 0 16,3 3 1-16,4 3-4 15,3 0 1-15,4 0-4 0,-4-3 1 16,-3-6-9-16,-4-4 0 16,-3-15-2-16,-11-6 0 15</inkml:trace>
  <inkml:trace contextRef="#ctx0" brushRef="#br0" timeOffset="102646.126">9656 9410 60 0,'14'32'30'0,"21"43"-41"0,-21-53 63 0,11 12-52 15,14 16 1-15,3 13 0 16,4 3 0-16,0 6-2 15,-15 3 1-15,-6-12 0 16,-14 6 0-16,-11-9-6 16,-11-4 1-16,-14-9-12 15,-6-16 0-15</inkml:trace>
  <inkml:trace contextRef="#ctx0" brushRef="#br0" timeOffset="103126.459">10612 9774 62 0,'3'22'31'0,"15"0"-28"16,-11-19 50-16,0-3-52 16,3 0 0-16,8 3 0 15,3-6 0-15,7-3-2 16,4-4 0-16,11 1-3 15,2-4 1-15,-2 1-7 0,-8 5 1 16,-10 4-10-16,-18-3 1 16</inkml:trace>
  <inkml:trace contextRef="#ctx0" brushRef="#br0" timeOffset="103338.613">10492 10103 60 0,'0'53'30'0,"24"-37"-26"0,-13-16 50 0,7 0-51 16,6 3 1-16,8-3-1 15,3 0 1-15,8 0-6 16,6-3 0-16,0 3 0 16,1-3 0-16,-4 0-13 15,-4-3 1-15,-7-4-6 16,-3-2 0-16</inkml:trace>
  <inkml:trace contextRef="#ctx0" brushRef="#br2" timeOffset="108245.316">10791 5710 27 0,'-3'6'13'0,"3"-15"-1"0,0 9 14 16,0 3-23-16,0-3 0 15,0 0 3-15,0 0 1 0,0 3-8 16,0 0 1-16,0 3 4 16,0 4 1-16,3 2-2 15,1 4 1-15,0 0-2 16,-4 3 1-16,0 6-2 16,-4-13 1-16,4 4-1 15,-4 3 1-15,4 0-1 16,-3-4 0-16,3 4 0 15,0 0 1-15,0 3-2 16,-4-7 1-16,4 1 0 16,0 0 0-16,0-4 0 15,0 1 1-15,0-7 0 16,0 0 0-16,0 1 0 16,0-1 0-16,0-6 0 15,4 9 1-15,7-9-2 16,-1 0 0-16,1 0 0 15,-1-3 0-15,8 3-1 16,0 3 1-16,6-3-1 0,8 0 1 16,-4-3-1-16,4 3 1 15,3-6 0-15,4 0 0 16,0-4 0-16,3 1 0 16,-3 9 0-16,-7 0 0 15,7-6 0-15,3 2 0 16,4 1 0-16,7 3 0 15,3 0-1-15,1 3 1 16,-1-3-1-16,4 0 0 0,-4-3 0 16,-3-3 1-16,4 3-1 15,10 0 1-15,3-3-1 16,1 2 1-16,-1 4-1 16,1-6 1-16,-7 0-1 15,6 0 1-15,8-1-2 16,6 4 1-16,1 3 0 15,3-3 0-15,-7-3 0 16,-3 3 0-16,0-1-1 16,6-5 1-16,-6 6 0 15,-4-3 1-15,0 3-2 16,-3-4 1-16,-8 1 0 16,-10 3 1-16,0-3-1 31,0-1 0-31,-4 1-1 0,1 3 1 0,-5 3-1 15,-2-6 1-15,-8 6-1 0,-3 0 1 16,-7-3-1 0,-4 3 0-16,-4-4 0 0,-3-2 0 15,-3 6-1-15,0-6 1 16,-4-7-1-16,0-2 1 16,-4-7 0-16,1 0 1 15,-1-10-1-15,-3-8 1 16,0-1 0-16,0-12 1 15,4-4-8-15,-1 1 0 16,4-1-13-16,0-6 1 16</inkml:trace>
  <inkml:trace contextRef="#ctx0" brushRef="#br2" timeOffset="109387.905">13716 4568 21 0,'28'-15'10'0,"-7"-26"6"0,-14 28-6 16,1 4-6-16,-1-7 0 0,-4 7 1 15,1-4 1-15,-1 1-8 16,-3-1 0-16,-7-2 5 15,-11-1 1-15,-10 0-3 16,-7 1 1-16,-4 2-2 16,-3 13 1-16,-4 3 0 15,-3 7 0-15,-4-7-1 16,0 9 0-16,-4-2-1 16,4 5 1-16,4 7-1 15,7 7 1-15,-1 5-1 16,5 10 1-16,6 0-1 15,7 0 1-15,4 6 1 16,10 0 0-16,8 7 0 16,3-14 0-16,10-2 0 0,12-3 0 15,9-7 1 1,15-6 0-16,14-6 0 0,7-9 1 16,-3-1-1-16,6-6 1 15,-3-3-1-15,0-3 1 16,-7-13-2-16,-3-9 0 15,-8-9-1-15,-10-4 0 16,-7-3-5-16,-11 1 1 16,-14-1-10-16,-11 3 0 15</inkml:trace>
  <inkml:trace contextRef="#ctx0" brushRef="#br2" timeOffset="110423.857">13120 4437 13 0,'0'3'6'0,"0"-3"11"15,0 0-6-15,0 0-9 16,3-3 1-16,-3 3 2 16,0 0 1-16,0 0-7 15,0 0 1-15,-3-10 3 16,-1 4 1-16,-3 3-1 15,0-10 1-15,0 4-3 16,-3-4 1-16,-5 4-1 16,-2 0 1-16,3-7 0 0,0 3 0 15,-4 4-1-15,-3 3 0 16,-4-10 0-16,-3 4 0 16,-4-4 0-16,-3 3 0 31,0-2-1-31,-4-4 1 0,-4 3 0 0,-2 0 0 15,-1 4-1-15,0-4 1 16,3-3-1-16,5 10 1 16,-5-7-1-16,-3 1 1 15,-3-1-1-15,0 3 1 16,-1 4 0-16,1 6 0 0,-4-7-1 16,0 4 1-16,7 3-1 15,4 0 1-15,3 6-1 16,4 0 1-16,0 3-1 15,-8 4 1-15,4-1 0 16,-3 1 0-16,0-1-1 16,-1 7 1-16,1-4-1 15,-4 4 0-15,0 0 0 16,4 2 1-16,3 1-1 16,0-3 0-16,8 3 0 15,-1 0 0-15,-3 3 0 16,6 0 1-16,1-1-1 15,-4 5 0-15,4-8-1 16,0-2 1-16,0 3-1 16,3 0 1-16,4-1-4 15,3-2 0-15,4 3-4 16,0-3 1-16,3-4-6 16,1-6 0-16</inkml:trace>
  <inkml:trace contextRef="#ctx0" brushRef="#br2" timeOffset="110993.658">10933 4336 38 0,'21'13'19'0,"-7"12"-19"16,-11-19 32-16,4 1-31 16,1-1 0-16,-5 3 3 15,-3 7 0-15,-3 3-5 16,-1 0 1-16,-7 9 2 15,-3-6 0-15,-3 0-1 16,-1-3 0-16,-7-1-2 16,8 1 1-16,-1-6-1 15,4-4 1-15,7 4 0 16,-4-7 0-16,4-3 0 0,7-3 0 16,4 3 1-16,3-9 0 15,7 3 1-15,4 0 0 16,3 0 0-16,7-4 0 15,0 4-1-15,0 3 1 16,1 0-1-16,2-6 0 16,-2 3-1-16,2-7 0 15,-6 1-1-15,-4-1 1 16,-3 1 0-16,-4 3 0 16,-3-4-1-16,-4 1 1 15,-4 3-1-15,-6-1 1 16,-12 1-2-16,-2 0 1 0,-8-4-4 15,0 1 0-15,-3 0-10 16,0-20 1-16</inkml:trace>
  <inkml:trace contextRef="#ctx0" brushRef="#br2" timeOffset="112209.676">13988 520 34 0,'0'-3'17'0,"3"-22"-7"15,-3 25 18-15,0 0-24 16,4 9 1-16,3-2 2 15,-4 5 0-15,1 13-9 16,-4 10 0-16,-4-1 6 16,1 7 1-16,-1 9-2 15,4-6 0-15,0-6-2 16,0-4 1-16,0-12-1 16,0 0 1-16,0-9-2 15,0-4 1-15,-3-9-1 0,-4-3 0 16,0-7-1-16,-4 1 0 31,-17 0-1-31,-4-4 0 16,4 10-1-16,-4-3 1 15,0 12-3-15,1-6 1 16,2 9 0-16,5 7 1 16,2-3 2-16,5 5 1 15,3 4 0-15,3-3 1 16,4 0 2-1,7 6 0-15,4-6 0 0,6 0 1 0,4-10-1 16,7-3 0-16,11-12-2 16,0-3 1-16,0-7-4 15,-1 4 0-15,1 2-9 16,-4 4 0-16,-3 3-5 16,-11 3 1-16</inkml:trace>
  <inkml:trace contextRef="#ctx0" brushRef="#br2" timeOffset="112481.879">13427 1182 48 0,'-4'22'24'0,"15"6"-20"0,-4-25 42 16,0 3-41-16,3-2 1 16,5 2 1-16,-1-6 1 15,10 0-11-15,19 0 1 16,13 6 6-16,11-6 0 16,7-6-3-16,0-4 0 15,-14-5-4-15,0 2 0 16,-10 4-6-16,-11-4 0 15,-8 4-11-15,-10-1 1 0</inkml:trace>
  <inkml:trace contextRef="#ctx0" brushRef="#br2" timeOffset="112944.934">13780 1411 55 0,'-4'25'27'0,"-10"22"-29"16,7-31 42-16,0 5-39 16,0 11 0-16,-4-4 0 15,4 0 1-15,0 0-3 0,0-2 1 16,0-8 1-16,0-2 1 15,3-3-1-15,-3-7 0 16,0-6 0-16,0-10 0 16,0 1-1-16,0 0 0 15,-4-7-1-15,-6 7 1 16,-1-7-2-16,4 6 1 16,0 7-1-16,0 3 0 15,0 3 0-15,0 7 1 16,0 6-1-16,-1 9 1 15,1 3 1-15,4-9 0 16,3 6 0-16,3-10 1 0,4 14-1 16,4-10 1-16,3-4-1 15,3 4 1-15,1-10-5 16,7 1 1-16,6-1-9 16,8-6 0-16,10-12-3 15,1-4 0-15</inkml:trace>
  <inkml:trace contextRef="#ctx0" brushRef="#br2" timeOffset="113218.539">14055 1464 48 0,'-4'35'24'0,"-13"37"-27"0,9-60 46 15,-2 10-43-15,-4 6 0 16,0 7 0-16,0-7 1 16,3-6-2-16,0 0 1 15,1-13-2-15,-1 4 1 16,-3-7-3-16,4-6 0 16,-1-9-3-16,0-7 1 15,-3 4-5-15,0-10 0 16,0-7-1-16,3 1 0 15</inkml:trace>
  <inkml:trace contextRef="#ctx0" brushRef="#br2" timeOffset="113406.071">13822 1511 41 0,'21'16'20'0,"25"21"-16"0,-28-21 41 0,6-3-43 0,1 9 0 0,0-4-1 16,-4 17 1-16,-4-7-4 15,1 0 1-15,-4 1-2 16,4-8 1-16,-1 1-5 15,-2-15 0-15,-1-7-8 16,0-10 1-16</inkml:trace>
  <inkml:trace contextRef="#ctx0" brushRef="#br2" timeOffset="113634.944">14788 1072 42 0,'-28'47'21'0,"-39"28"-24"0,57-62 34 16,-8 12-32-16,-3 9 0 15,-4-5-3-15,0-4 1 16,4-6 0-16,0-7 0 0,3-2-8 16,8-20 0-16</inkml:trace>
  <inkml:trace contextRef="#ctx0" brushRef="#br2" timeOffset="113833.968">14566 1053 44 0,'18'47'22'0,"-1"13"-21"0,-9-41 39 0,-1-1-40 15,-4 8 1-15,8 8 0 16,-1 4 0-16,4-4-2 16,8 7 0-16,-1 0-4 15,-4-7 1-15,-3-6-10 16,4-18 1-16</inkml:trace>
  <inkml:trace contextRef="#ctx0" brushRef="#br2" timeOffset="114222.521">14898 887 46 0,'14'31'23'0,"-7"10"-26"0,0-35 36 0,-7 1-34 15,0 2 1-15,0-6 1 16,0 4 1-16,0-7-2 16,0-10 1-16,0-6 0 15,4-2 0-15,-1-1-1 16,4-13 1-16,4 1-1 15,3-3 0-15,0 5 0 16,4 7 1-16,-1 4 1 16,1 8 0-16,0 16 0 15,-1-2 1-15,1 11-1 16,-1 10 1-16,1 4-1 16,-4-4 0-16,0 12-4 15,0-8 1-15,1 5-7 16,-5-15 0-16,1-10-8 15,-1-2 1-15</inkml:trace>
  <inkml:trace contextRef="#ctx0" brushRef="#br2" timeOffset="114665.008">15533 1107 61 0,'3'0'30'0,"15"9"-31"0,-11-6 55 0,7 3-52 16,4-6 0-16,3 3 0 15,4-3 0-15,-1-3-3 16,8-6 0-16,0 3-1 0,0 3 0 16,-4-4-7-16,-7 7 0 15,-7 0-10-15,-7 0 0 16</inkml:trace>
  <inkml:trace contextRef="#ctx0" brushRef="#br2" timeOffset="114954.997">15494 1348 56 0,'25'28'28'0,"14"-12"-32"0,-25-16 44 0,7 0-41 0,3-6 1 0,5 2-7 15,6-2 0-15,4 3-5 16,3-3 1-16</inkml:trace>
  <inkml:trace contextRef="#ctx0" brushRef="#br2" timeOffset="115241.762">16189 1361 42 0,'-7'53'21'0,"-7"-9"-13"0,10-35 27 31,1 7-34-31,-4-13 0 16,3 0 1-16,1-9 0 15,3-10-3-15,3-3 1 16,4-6 1-16,7-3 1 15,0 0-1-15,4 9 0 16,0-6 0-16,-4 6 0 16,3 0 0-16,1 0 0 15,0 10 0-15,3 9 0 0,-3 0 0 16,-4 3 0-16,3 13 0 16,-3 3 0-16,-3 6-1 15,0 3 1-15,-1-6-3 16,1 0 1-16,3-3-7 15,-4-4 1-15,5-5-9 16,2-10 0-16</inkml:trace>
  <inkml:trace contextRef="#ctx0" brushRef="#br2" timeOffset="115650.303">17117 1107 45 0,'-11'12'22'0,"-13"32"-23"0,13-28 34 0,-3-4-32 15,-7 10 1-15,-4-3-1 16,-3 15 1-16,0 4-3 15,3 0 1-15,0 2-1 16,7-2 0-16,8-10-8 16,-1-3 0-16,4-12-4 15,0-16 0-15</inkml:trace>
  <inkml:trace contextRef="#ctx0" brushRef="#br2" timeOffset="115844.06">16820 1191 48 0,'8'60'24'0,"20"-13"-24"0,-18-25 45 15,4 0-45-15,11 9 0 16,7 7 0-16,0-1 0 16,-1 1-4-16,-2-7 1 15,-5-12-7-15,-3 0 0 16,-3-19-5-16,0-3 1 15</inkml:trace>
  <inkml:trace contextRef="#ctx0" brushRef="#br2" timeOffset="116247.085">17300 887 52 0,'4'16'26'0,"6"28"-36"31,-6-32 50-31,-4 4-40 0,0 3 0 0,0-4-1 16,0 1 0-16,-4-3 1 15,1-7 1-15,-1-6-1 16,-3-16 1-16,4-3-1 15,-4-6 1-15,3-3 0 16,8 0 0-16,-1-7-1 16,8 1 1-16,-1 6-1 15,4 3 1-15,-3 12 0 16,0 7 0-16,-1 6 0 16,8 9 0-16,-1 10 0 15,5 6 1-15,-1-6-2 0,-4 15 1 16,5-9-3-16,-5-6 1 15,1 0-7-15,0-3 0 16,-4-7-7-16,0-9 0 16</inkml:trace>
  <inkml:trace contextRef="#ctx0" brushRef="#br2" timeOffset="116506.45">17741 878 60 0,'4'9'30'0,"10"-9"-36"0,-7-3 54 0,3 3-48 15,5-6 0-15,2 2 0 16,4-5 1-16,1 0-3 15,2 2 0-15,4-2-6 16,4 0 1-16,0-1-10 16,-4-9 1-16</inkml:trace>
  <inkml:trace contextRef="#ctx0" brushRef="#br2" timeOffset="116730.478">18281 501 58 0,'14'25'29'0,"-3"-6"-32"0,-8-3 50 0,1 3-48 0,-4 9 1 0,0 6 0 0,0 10 0 0,0 10 0 0,3 2 1 0,1 4-6 16,-4-7 0-16,-7-12-11 15,-4-10 0-15</inkml:trace>
  <inkml:trace contextRef="#ctx0" brushRef="#br0" timeOffset="123275.708">12764 9181 43 0,'35'3'21'0,"-7"-18"-8"0,-21 8 21 15,0-2-33-15,-3 0 1 16,-1 2 0-16,-6 1 1 16,-11 0-4-16,-18 3 1 15,-21 6 2-15,-14 6 0 0,-4 7-1 16,-10 0 1-16,-14 6-1 15,-11-1 1-15,7 5-2 16,15-5 1-16,2-2-1 16,12 0 1-16,10 0-1 15,7 0 0-15,18-4 0 16,10 1 0-16,14-3 1 16,15-1 0-16,10 1 0 15,0 2 1-15,14 4-1 16,1 0 0-16,2 3-1 15,-2 0 1-15,-8 0-2 16,-4 0 1-16,-6 0-2 16,-11 6 0-16,-7 3 0 15,-14 4 1-15,0 3 0 16,-8-1 0-16,-6 4 0 0,0-3 1 16,-4 2-1-16,0-8 1 15,4 2 0-15,0 1 1 16,6 2-1-16,5-2 1 15,3-4 0-15,7-3 0 32,3-3 2-32,4 1 0 0,3-8 1 0,8-2 0 15,6 3 0-15,8-7 1 16,7 1 0-16,10-1 0 16,4-2-2-16,3-7 0 15,15-3-2-15,13-6 1 16,11-4-2-16,-3-2 0 0,-7 2-4 15,-12 1 1-15,-9 3-6 16,-8-1 1-16,-10 4-13 16,-7-3 0-16,-11 0 0 15,-4-1 1-15</inkml:trace>
  <inkml:trace contextRef="#ctx0" brushRef="#br0" timeOffset="123531.261">12432 9686 62 0,'10'10'31'0,"-2"21"-44"0,-8-22 64 15,0 13-52-15,0 10 1 16,0 11-1-16,0-2 1 16,0 3-3-16,-4 0 1 15,0-3-14-15,1-13 0 16</inkml:trace>
  <inkml:trace contextRef="#ctx0" brushRef="#br0" timeOffset="124372.358">11331 10702 42 0,'7'13'21'0,"0"-1"-9"0,-7-9 23 0,0 7-33 16,-3 5 0-16,-1 7 1 16,1 7 1-16,-1 2-5 15,-3 3 1-15,0 4 2 16,0 0 1-16,4-7-2 15,-1-6 1-15,0-3-2 16,1-13 1-16,3-9-1 16,3-12 0-16,1-13 0 15,0 0 0-15,6-7-1 16,8-5 1-16,3-1-1 16,4 7 1-16,-4-1 0 15,7 4 0-15,-3 3 0 16,-4 6 1-16,-3 1-1 0,-1 8 1 15,1 4 0-15,-4 6 1 16,0 6 0-16,0-3 0 16,0 10-1-16,-3 6 1 15,-4 3-1-15,-4 3 1 16,1 6-1-16,-4 3 0 16,0 1-3-16,0-1 1 15,-4-5-3-15,4-1 1 16,0-9-5-16,0-7 0 15,4-9-9-15,7-12 0 16,3-7 0-16,0 1 1 31</inkml:trace>
  <inkml:trace contextRef="#ctx0" brushRef="#br0" timeOffset="124696.355">11867 10712 53 0,'-3'12'26'0,"-1"-3"-29"15,4-9 56-15,0 0-48 16,0 0 1-16,4 4 2 15,-1-4 1-15,1 0-12 0,7 3 1 16,6 0 6-16,8-6 1 16,7 0-6-16,3 6 1 15,-3-6-6-15,-4 3 0 16,-3-4-9-16,-8 4 1 16,-6 0-7-16,-8 0 1 15</inkml:trace>
  <inkml:trace contextRef="#ctx0" brushRef="#br0" timeOffset="124914.749">11843 10978 66 0,'3'19'33'0,"11"-13"-37"0,-7-6 63 0,-7 0-58 16,15-6 1-16,6 0-1 15,14-1 0-15,0-2-5 16,1 3 1-16,-5-1-8 15,-6 4 0-15,-7 3-9 16,-4 0 1-16</inkml:trace>
  <inkml:trace contextRef="#ctx0" brushRef="#br0" timeOffset="128063.335">12485 10664 19 0,'0'-12'9'0,"0"6"-1"0,0 6 10 0,0 0-12 16,0 0 1-16,0 0 3 16,0 0 0-16,0-3-11 15,0 3 1-15,0 3 9 16,-4 0 1-16,1 3-2 16,-4 10 1-16,0-1-1 15,0 11 0-15,0 11-3 16,3 4 1-16,0 12-2 15,1-12 1-15,-1 22-3 16,1 3 0-16,-1-7-1 16,1-6 0-16,-4-6-3 15,0-6 1-15,3-9-6 16,1-10 0-16,3-13-13 16,3-15 1-16,-3-10-1 0,18-9 0 15</inkml:trace>
  <inkml:trace contextRef="#ctx0" brushRef="#br0" timeOffset="128935.423">12312 8730 44 0,'3'18'22'0,"-3"14"-20"0,0-23 41 16,-3 7-43-16,-4 0 1 16,-4-4 0-16,-3 1 0 15,-3 2-1-15,-1-2 1 0,0-1 0 16,1-2 1-16,-1-1-1 15,0-6 0-15,1-3 0 16,3-6 1-16,3-3-2 16,0-4 1-16,1-9-1 15,3-3 1-15,3-6-1 16,8-1 0-16,6 4-1 16,1 0 1-16,3 6 0 15,0 0 0-15,0 6 1 16,0 10 0-16,4 6-1 15,0 6 0-15,-1 10 0 16,5 6 0-16,-1 9-1 16,3 1 1-16,-2 5-1 15,-1-2 1-15,0-1 0 16,4-5 1-16,6-1-1 16,5-3 1-16,2-6 0 0,5-7 0 15,3-5-1-15,-4-11 1 16,0-2-1-16,-3-13 0 15,-7-6 0-15,-7-3 1 16,-11-6-2-16,-7-7 1 16,-11 3 0-16,-10 4 1 15,-14 5-3-15,-7 7 0 16,-8 7-12-16,-3 2 1 16,-7 4-3-16,8-1 0 15</inkml:trace>
  <inkml:trace contextRef="#ctx0" brushRef="#br0" timeOffset="129850.535">13575 9601 41 0,'-4'4'20'0,"8"-8"-14"0,-4 4 34 15,-4-3-37-15,-3 0 1 16,4-3 2-16,-1 3 0 16,-6 3-8-16,-4 3 1 15,-8 3 4-15,-2-3 1 16,-8 10-2-16,0 6 0 15,-3 6-1-15,3 3 1 0,4 6-1 16,3 10 1-16,4 3 0 16,7 4 0-16,7 2 0 15,7 0 0-15,11-12-1 16,6-7 0-16,8-5-3 16,3-4 1-16,4-10-6 15,0-2 1-15,-1-4-11 16,-2-12 0-16,-1-9-2 15,4-1 0-15</inkml:trace>
  <inkml:trace contextRef="#ctx0" brushRef="#br0" timeOffset="130246.957">13762 10135 55 0,'-7'69'27'0,"-7"-38"-38"0,10-28 55 15,1 0-44-15,-1 0 1 16,4 0-1-16,0-3 1 16,7-6-2-16,0-6 1 15,4-4 0-15,3 3 0 16,0-5-1-16,4-8 1 15,-1 1-1-15,4-3 1 0,1 3 0 16,-1 6 0-16,0 7 1 16,0-1 0-16,0 13 1 15,0 10 0 1,-3 8 1-16,0 4 0 0,-4 3 0 16,0 10 1-16,-3-4-2 15,-1 4 1-15,1-1-3 16,-1 1 1-16,1-1-7 15,-1-6 0-15,-2-12-12 16,2-13 1-16</inkml:trace>
  <inkml:trace contextRef="#ctx0" brushRef="#br0" timeOffset="130888.396">14714 9764 60 0,'-10'4'30'0,"6"-1"-27"0,4-6 48 15,-3 6-47-15,3-3 1 16,-4 0 3-16,4 0 0 16,-3 0-9-16,-1 0 1 15,4 3 6-15,0 0 0 16,0 0-4-16,0 0 1 15,4 0-7-15,-1 1 0 16,4-1-13-16,4-3 1 16,-1-7-8-16,5 1 0 0</inkml:trace>
  <inkml:trace contextRef="#ctx0" brushRef="#br0" timeOffset="131701.113">15275 9912 46 0,'4'28'23'0,"-11"10"-15"16,7-32 33-16,0 3-38 15,-4 1 0-15,1 2 2 16,-4 4 0-16,0 0-6 16,0-1 0-16,3 1 4 15,-3 0 1-15,3-4-2 16,-3-2 0-16,4-4-1 15,3-6 1-15,3-9-1 16,4-7 0-16,4-6 0 0,3-6 1 16,7-4-1-16,8 1 1 15,-1-3-1-15,3 2 0 16,1 7 0-16,4 3 0 16,-8 6 0-16,0 7 0 15,-3 6 0-15,-4 6 0 16,0 10-1-16,-3 5 1 15,-1 7-1-15,-3 1 0 16,-3 8-1-16,0 7 1 16,-4-4-1-16,0 4 1 0,-4-3-2 15,1-1 1 1,-1-8-7-16,1-7 1 0,6-10-13 16,1-15 0-16</inkml:trace>
  <inkml:trace contextRef="#ctx0" brushRef="#br0" timeOffset="132072.029">16556 9344 57 0,'-7'0'28'0,"-11"13"-27"0,8-7 39 16,-8 7-38-16,-7 2 0 15,-3 10 3-15,-7 13 1 16,7 9-6-16,-1 13 0 15,5 12 5-15,-1 19 1 16,4 9-1-16,3 10 0 16,8-4-2-16,10 7 0 15,3-22-2-15,4-15 1 16,-3-14-5-16,10-12 0 0,0-18-9 16,4-13 0-16,-4-19-10 15,7-10 1-15</inkml:trace>
  <inkml:trace contextRef="#ctx0" brushRef="#br0" timeOffset="132870.859">16944 9830 40 0,'3'0'20'0,"-10"-6"-14"0,7 6 20 16,0 0-22-16,-3 0 1 15,-1 9 2-15,-6 1 0 16,-4 6-9-16,0 6 1 16,-8-1 5-16,-6 11 1 0,-4 5-3 15,-3 1 0-15,0-7-5 16,3-2 0-16,4-4-11 15,7-3 1-15,7-7-3 16,7-8 1-16</inkml:trace>
  <inkml:trace contextRef="#ctx0" brushRef="#br0" timeOffset="133125.853">16697 9796 56 0,'18'28'28'0,"6"7"-33"16,-13-23 55-16,-1 4-49 15,1 6 1 1,10 28 3-16,0-6 0 16,1 3-8-16,-1-6 1 15,3-1 0-15,1-11 0 16,0-4-8-16,0-13 1 15,3-15-9-15,0 3 0 16</inkml:trace>
  <inkml:trace contextRef="#ctx0" brushRef="#br0" timeOffset="133379.163">17360 9968 64 0,'11'22'32'0,"-1"-19"-37"16,-10-3 59-16,7 0-54 15,4 0 1-15,7 0-1 16,10 0 1-16,4-3-4 15,3 3 0-15,4 0-4 16,0-3 0-16,-1-6-11 16,1-10 0-16</inkml:trace>
  <inkml:trace contextRef="#ctx0" brushRef="#br0" timeOffset="133829.154">17978 9818 55 0,'21'34'27'0,"-11"-12"-27"0,-6-15 42 15,-4-4-43-15,-7 3 1 16,-4 0-1-16,-3 4 0 0,-4 5 1 16,1-2 1-1,-11 3-1-15,3 5 1 0,0 5-1 16,1-1 1-16,2 0 0 15,5 0 0-15,3-3 0 16,7-7 0-16,7-2-1 16,10 0 1-16,11-7-1 15,4-9 0-15,-4-13 0 16,4 0 0-16,0-3-1 16,-1-2 0-16,-6 2 0 15,0 3 0-15,-4 0 0 16,-4 4 1-16,1 9 0 15,3 0 1-15,-4 6-1 16,1 9 1-16,0 7-1 16,3 6 1-16,-4 0-1 15,1 7 1-15,3 5-2 16,0-2 0-16,4-4-5 16,-1-3 1-16,5-6-11 0,2-12 1 15,5-17-1-15,-1-5 0 16</inkml:trace>
  <inkml:trace contextRef="#ctx0" brushRef="#br0" timeOffset="134098.679">18260 9438 60 0,'14'38'30'0,"18"44"-39"16,-18-70 64 0,3 19-53-16,5 13 1 0,6 10-1 15,-4 8 1-15,-6-2-6 16,0 9 1-16,-8 0 2 16,-3 0 0-16,-7 0-2 15,-7-3 1-15,-10-13-7 16,-8-6 0-16,0-16-9 15,4-12 1-15</inkml:trace>
  <inkml:trace contextRef="#ctx0" brushRef="#br0" timeOffset="134550.142">18616 9260 47 0,'21'50'23'0,"-3"22"-15"0,-18-60 32 16,0 4-39-16,0 3 1 15,-4 0 1-15,1 0 0 0,-1-1-4 16,1 1 0-16,-1-3 3 15,1 0 0-15,3-10-1 16,0-3 0-16,3-9-1 16,1-10 1-16,3-3-2 15,3 0 1-15,1-9-1 16,0-3 1-16,3 3-1 16,0-1 1-16,0 4 0 15,4 6 0-15,-1 4 0 16,1 9 1-16,-1 9 0 15,1 9 0 1,0 4-1-16,-4 3 1 0,4-4-1 16,-4 1 0-16,0 3-4 15,-4-3 1-15,1-4-8 16,-1-2 1 0,1-7-7-1,0-3 1-15</inkml:trace>
  <inkml:trace contextRef="#ctx0" brushRef="#br0" timeOffset="134793.46">19131 9294 55 0,'18'28'27'0,"-4"4"-27"0,-7-29 49 0,-4-3-46 16,5 0 0-16,6 0 0 15,0 0 1-15,7-3-6 16,4 3 1-16,3-3 0 16,4-1 0-16,3 1-6 15,-3-3 0-15,-1 0-11 16,-2-10 0-16</inkml:trace>
  <inkml:trace contextRef="#ctx0" brushRef="#br0" timeOffset="135041.322">19678 8984 58 0,'11'37'29'0,"-15"17"-30"0,4-39 46 16,0 10-45-16,0 10 1 15,7 9 0-15,0 9 0 16,0 0-2-16,0 7 1 16,-7-7-5-16,0-3 1 15,-7-3-13-15,-7-9 1 16</inkml:trace>
  <inkml:trace contextRef="#ctx0" brushRef="#br0" timeOffset="142881.303">21407 9877 41 0,'-4'10'20'0,"18"12"-11"16,-10-19 20-16,-4 6-26 16,0 4 1-16,0 3 1 15,0 9 1-15,-7 9-7 16,0 1 0-16,0 8 5 15,-4 5 0-15,0-8-2 0,4-2 1 16,4-4-2-16,3-5 0 16,7-7-1-16,0-10 1 15,7-9-2-15,4-3 1 16,3-3-1-16,3-9 1 16,1-4-1-16,0 3 0 15,-4 1 0-15,-3 2 1 16,-4 7-1-16,0 6 0 15,-4 7 0-15,1 2 1 16,3 4-1-16,0 0 1 0,4-1-1 16,0-2 0-1,3-4 1-15,0-6 0 0,0-3 0 16,-3-3 1-16,3-3 0 16,0-3 0-16,0-4 0 15,0-9 0-15,-3-3-1 16,-4-3 1-16,0-3-1 15,-3-7 1-15,-4 0-7 16,-4-3 0-16,1 1-10 16,-4 5 0-16</inkml:trace>
  <inkml:trace contextRef="#ctx0" brushRef="#br0" timeOffset="143528.669">22190 9971 49 0,'0'19'24'0,"7"22"-19"0,-7-28 35 16,0 9-40-16,-4-4 1 15,-3 11-1-15,0 8 1 16,0-5-5-16,0-7 1 16,0-3-7-16,3-7 0 15,4-15-5-15,4-3 0 0</inkml:trace>
  <inkml:trace contextRef="#ctx0" brushRef="#br0" timeOffset="143770.798">22013 9780 55 0,'-3'10'27'0,"3"-17"-33"15,0 7 52-15,0 0-45 16,3-6 1-16,4-3 0 15,4-4 1-15,3 1-5 16,7-4 1-16,7-6-4 16,4 0 0-16,4 3-11 15,-8-9 0-15</inkml:trace>
  <inkml:trace contextRef="#ctx0" brushRef="#br0" timeOffset="144112.468">22599 9106 52 0,'3'85'26'0,"-10"56"-26"15,7-100 39-15,-3 15-39 16,-1 16 1-16,-3 16 0 16,-3 0 1-16,-4-10-3 15,0-9 1-15,-4-9-1 16,0-13 1-16,4-13-2 16,0-12 0-16,3-9-2 15,4-13 1-15,4-3-4 16,-1-10 1-16,1-3-6 15,-1-2 0-15,4-8-1 16,4 4 1-16</inkml:trace>
  <inkml:trace contextRef="#ctx0" brushRef="#br0" timeOffset="144682.385">22232 9799 48 0,'7'9'24'0,"4"-9"-23"0,-8 0 50 0,4 4-50 16,0-1 1-16,0-3-1 15,4-7 0-15,0-5-2 16,10-4 1-16,10-9 0 16,12-3 1-16,6-10-1 15,8-9 0-15,-1 3 0 16,-3-6 0-16,-7-3-1 16,-11 12 0-16,-7 3-1 15,-6 10 1-15,-8 16-1 16,-7 18 1-16,-7 10 0 15,-4 18 0-15,-3 4 0 16,-3 9 1-16,-1 6 0 16,0-6 0-16,8-3 0 15,-1 0 1-15,4-6-1 0,4-7 1 16,3-9-1 0,3-6 1-16,5-4-1 0,2-3 1 15,-3-5-1-15,0-1 0 16,1 3 0-16,-1 0 0 15,0 7 1-15,0-1 0 16,0 7 0-16,0 0 1 16,4-3 0-16,6 3 0 15,8-1-1-15,0 4 1 32,3 0-4-32,1 0 1 0,2 0-16 0,5-9 1 0</inkml:trace>
  <inkml:trace contextRef="#ctx0" brushRef="#br0" timeOffset="145403.355">24507 9633 45 0,'-10'19'22'0,"-8"28"-12"0,11-35 25 15,0 10-33-15,-3 19 1 16,-8 3 1-16,0 15 0 15,-3 4-6-15,0 6 1 16,0-3 3-16,7-6 1 16,0-20-3-16,3-11 0 15,4-17-1-15,7-18 1 16,0-7-1-16,3-15 1 16,1-13-2-16,0-6 1 15,-4-9 0-15,0-7 1 16,3-3-1-16,4 7 0 0,4-1 0 15,3 7 0-15,3 6 1 16,5 9 0-16,2 10 1 16,8 6 1-16,0 9 1 15,7 13 1-15,6 10 0 16,1-1 1-16,0 10-1 16,-7 6 0 15,-7 6-1-31,-8 4 0 15,-13 9-3-15,-15 6 0 0,-10 0-1 0,-14-6 0 0,-4-6-1 16,1-10 0-16,-1-9 0 16,0-7 1-16,0-5-1 15,4-7 0-15,7-4 0 16,7 1 1-16,7 3 1 16,7 0 0-16,7 3 0 0,3 7 1 15,1 5-1-15,3 11 1 16,4-1-1-16,3 9 1 15,0 7-1-15,0 0 0 16,0-4-4-16,1-5 1 16,-5-4-5-16,1-6 0 15,0-10-9-15,-1-12 0 16</inkml:trace>
  <inkml:trace contextRef="#ctx0" brushRef="#br0" timeOffset="145702.565">25072 10166 46 0,'11'6'23'0,"-1"-12"-20"15,-10 6 35-15,0 0-38 16,-3 0 0-16,-8-3 1 16,-3 3 1-16,-7 3-2 15,-8 3 1-15,1 0 1 16,-3 7 1-16,-1 9-1 15,7 0 1-15,4 3-1 16,7 0 1-16,3 0-1 16,11-3 0-16,11-6-1 15,10-7 0-15,7-6-1 16,0-6 0-16,4-6-2 0,-7-1 1 16,-8-2-7-16,-2-4 1 15,-5 0-10-15,-3-12 0 16</inkml:trace>
  <inkml:trace contextRef="#ctx0" brushRef="#br0" timeOffset="146064.56">25654 9730 53 0,'21'3'26'0,"-21"-9"-26"16,0 3 41-16,-3 3-41 15,-4 3 0-15,-4 3 2 16,-10 7 0-16,-7 2-1 16,-4 10 0-16,-7 4 2 15,-3 8 0-15,-4 4 0 16,7 12 1-16,0 1-1 15,4 8 0-15,14 4-1 16,7-9 0-16,14-7 0 16,14-6 0-16,14-10-2 15,11-9 1-15,7-15-4 16,3-10 0-16,-10-7-6 16,0-5 0-16,7-10-11 15,3-13 1-15</inkml:trace>
  <inkml:trace contextRef="#ctx0" brushRef="#br0" timeOffset="146799.74">27086 9686 45 0,'-17'31'22'0,"-19"32"-13"15,26-47 31-15,-4 12-39 16,0 10 1-16,-8 9 0 15,-6 9 0-15,11-6-3 16,-1-3 1-16,4-6 1 16,3-3 0-16,4-16-2 15,4-16 1-15,3-6-3 16,7-19 1-16,0-15-3 16,0-4 1-16,-4-12 0 15,-6-7 0-15,3-8 0 0,0 2 1 16,0-3 0-16,3 6 1 15,4 10 2-15,0 6 0 16,4 13 2-16,3 6 0 16,11 9 2-16,3 10 0 15,7 6 1-15,8 3 0 16,3 3 0-16,-4 4 0 16,4-1 0-16,0-3 0 15,-4 10-2-15,-3 0 0 16,-11 3-1-16,-10 6 1 15,-11 3-2-15,-11 3 0 16,-14 7-2-16,4 3 1 0,-7 3-2 16,-11-16 1-16,-6-3 0 15,-5-6 0-15,1-4 0 16,3-2 0-16,7-4 1 16,4-2 0-16,7-1 1 15,10-3 1-15,8 3-1 16,13 7 1-16,12 6 0 15,9 6 0-15,8 6 0 16,-4-9 1-16,4 16-2 16,0 6 0-16,0 0-1 15,0-1 1-15,0 1-6 16,-8 0 1-16,-3-9-15 16,-17-7 0-16</inkml:trace>
  <inkml:trace contextRef="#ctx0" brushRef="#br2" timeOffset="154891.479">9366 6183 8 0,'14'-12'4'0,"4"-4"6"0,-14 13 4 0,-1-3-12 16,4 0 0-16,-7-1 1 15,0 1 1-15,0 0-5 16,0-1 0-16,0 7 3 15,0 0 1-15,-7-6-1 16,4 3 0-16,-5-3-1 16,1-4 1-16,-7 4 0 15,-10-3 0-15,-5-1 0 16,-2-2 0-16,-5-1-1 16,8-3 1-16,-4 4-1 15,-3-1 0-15,0-2-1 16,-4 2 1-16,0 4 0 15,0 2 0-15,-10-2 0 16,-7 3 1-16,6 3-1 16,4 6 1-16,-3-6-1 0,10 6 0 15,0 0 0-15,1 3 0 16,2 0 0-16,-3 4 1 16,4-4-1-16,0 13 1 15,0-3-1-15,-1-1 1 16,1 1-1-16,7-7 1 15,0 1-2-15,3-1 1 16,-7 1-1-16,4-1 1 16,3 0-1-16,1 1 0 15,2 2 0-15,-2 1 1 0,3 3-1 16,-1-1 1-16,5 1-1 16,3 0 0-16,0-4 0 15,-1 4 1-15,1-4-2 16,-3-8 1-16,-1 8-1 15,0 1 1-15,4-4 0 16,-3 4 1-16,3 2 0 16,-1-2 0-16,1 3-1 15,-3-1 1-15,6 1 0 16,-3 0 0-16,7-1-1 16,-4-2 0-16,1-1 0 15,-1 1 1-15,4-1-1 16,0 4 1-16,0 0-1 15,0 3 0-15,0-1 0 16,3-2 1-16,4 0-1 0,-7 6 1 16,7-3-1-16,7-4 0 15,-7-2 0-15,11-1 1 16,-8 1 0-16,5-1 0 16,2 4-1-16,1 0 1 31,6-1 0-31,-6 1 1 0,10 0-2 0,7-1 1 15,-10-2 0-15,0 0 0 16,6-7 0-16,-3 3 0 16,8-3-1-16,-8 1 1 15,7-1-1-15,0 0 1 0,4 1 0 16,-4-1 0-16,4-6-1 16,-7 3 1-16,3 0-1 15,0-3 1-15,0 0-1 16,1 0 1-16,2 3-1 15,-6-6 0-15,10 3 0 16,-10 3 1-16,0-3-1 16,-1 0 0-16,-6 0 0 15,0-3 1-15,3 0-1 16,0 0 1-16,0 0-1 16,4 0 1-16,7-1-1 15,-4 1 0-15,4 0 0 16,-4 0 0-16,4 0-1 15,-4-3 1-15,0-1 0 16,-3 1 0 0,10-6 0-16,7-1 0 15,-13 0 0 1,2 1 0-16,-6-1 0 0,0 1 0 16,-8 2-1-16,1 4 1 15,-4-3-1-15,0-4 1 16,4 1 0-16,-4-4 0 15,0 3-1-15,4-2 1 16,-1 2 0-16,-3-2 0 16,4-1-1-16,-4-3 1 15,0 3 0-15,0 1 0 16,0-1 0-16,1 0 0 0,-5 1-1 16,4-4 1-16,-3 3 0 15,-1-6 0-15,1 0 0 16,-4 0 0-16,0 3-1 15,-3 4 1-15,-1-1 0 16,1 0 0 0,-1 1 0-16,-3 2 0 0,0 1 0 15,0-4 0-15,0 7 0 16,-3-1 0-16,-1 1 0 16,1-1 0-16,-4 1 0 15,0 0 0-15,0-1 0 16,-1-2 1-16,1 2-2 15,4-2 1-15,-1 5-5 16,-3-2 1-16,0 3-7 16,4-1 0-16,-4 7-5 15,3-6 1-15</inkml:trace>
  <inkml:trace contextRef="#ctx0" brushRef="#br2" timeOffset="156394.034">12926 10740 7 0,'21'-16'3'0,"-14"-6"16"15,-3 16-7-15,-1-4-10 16,1 1 1-16,-4 0 2 16,0-1 0-16,-4 1-5 15,1-1 0-15,-5 4 4 0,-2-3 0 16,-8-1 0-16,-6-2 0 16,-1-1-1-16,-3 4 0 15,-1-4-1-15,-2-2 1 16,-8-1-1-16,-3-3 1 15,-4 3-1-15,0 4 0 16,3 2-1-16,-2 4 1 16,-1 0-2-16,-4 0 1 15,-3 3-1-15,4-4 1 16,-4 4 0-16,0-3 0 16,0 0 0-16,4-1 0 0,3 4 0 15,7 6 0-15,0 4 0 16,1-1 1-16,-1 0-2 15,-7 0 1-15,4-2 0 16,3-4 0-16,0 0 0 16,0 3 0-16,0-3 0 15,1 6 0-15,-5 0 0 16,4 4 0-16,4-4-1 16,0 3 1-16,3 1-1 15,7-4 1-15,1 0-1 16,6 0 1-16,1 1-1 15,-5 2 0-15,5 4 0 16,-4 2 1-16,-1 4-1 16,1 0 1-16,0 0-1 15,3 3 0-15,-3-7 0 16,4-2 1-16,-1 9-1 16,4 3 1-16,0-3-1 0,0 0 1 15,0 3-1-15,3-3 1 16,0 0-1-16,1 3 1 15,3 0-1-15,0 3 1 16,3-3-1-16,1 7 0 16,3-7 0-16,0 3 1 15,3-3-1-15,1 0 0 16,3 0 0-16,3 0 1 16,1 1-1-16,3-1 1 15,7 0-1-15,4-3 1 31,0 0-1-31,3 0 1 0,0 3-1 0,4-7 0 0,7 4 0 16,10 0 1-16,4-3-1 16,7-3 1-16,0-4-1 15,0 1 0-15,-4-4 0 16,1-2 1-16,-1-4-1 16,11 0 1-16,7-3-1 15,7-3 0-15,0-10 0 16,1-6 0-16,2-6-1 15,4 0 1-15,-10-6-1 16,-4-7 1-16,-10 4-8 16,-15-1 1-16,-10-9-10 15,-7-3 1-15</inkml:trace>
  <inkml:trace contextRef="#ctx0" brushRef="#br2" timeOffset="157638.003">8594 7074 31 0,'0'16'15'0,"0"9"-7"16,0-19 13-16,3 7-19 15,1 2 0-15,-1-2 2 16,1 2 0-16,3 4-5 15,0 3 1-15,7 6 3 16,-3 1 1-16,-4 2-1 16,10 7 0-16,1-1-1 15,3 4 1-15,7 0 0 16,1 0 0-16,-1-1-1 16,4 4 1-16,6-6-1 15,-6 0 0-15,10 2-1 16,-3 7 1-1,-7-9-1-15,-4 0 0 0,7 2-1 0,-3 4 0 16,7 0 0-16,3 3 1 16,1 6-1-16,-1 4 1 15,4-7-1-15,0 0 1 16,3 0 0-16,1 4 0 16,-5-7-1-16,-6 0 1 15,0 3-1-15,3 0 1 16,4 3-1-16,7 4 1 0,-4 6-1 15,4-7 1-15,4 4-1 16,3-7 0-16,-4 0 0 16,-6 4 0-16,3-7 0 15,7 3 1-15,3 1-1 16,1-1 1-16,3 3-1 16,0-2 1-16,-4-7-1 15,-3 0 1-15,-7 0-1 16,-4-7 0-16,4-8 0 15,-3-1 0-15,3 7 0 16,0-7 0-16,-4-3 0 16,4-3 0-16,-7 1 0 15,0-1 0-15,-4-3 0 16,-3 0 1-16,-4-1-1 16,-3 1 0-1,-4 10-1-15,-7 2 1 16,-3-9-1-16,-1-3 1 15,-3 0-4-15,-6-3 1 16,-1-3-7-16,-4-4 0 16,4-9-7-16,-3-3 1 15</inkml:trace>
  <inkml:trace contextRef="#ctx0" brushRef="#br2" timeOffset="158675.8">11035 9799 16 0,'3'3'8'0,"-6"-6"2"16,3 3-1-16,0 0-7 0,0 3 1 15,0 0 3 1,0 0 0-16,0 1-6 15,0-1 1-15,0 0 5 0,3 3 0 16,4 7-1-16,1-4 1 16,2 4-1-16,4 9 1 15,4-1-2-15,7 5 1 16,-1 2-1-16,1 6 0 16,0 1-1-16,-4 2 0 15,-4 4-1-15,1 0 0 16,-4-3-2-16,0-7 1 15,-7-6 0-15,0 0 0 0,0-9 0 16,1-1 0-16,-1-5 0 16,3-4 0-1,1-6 0-15,6-12 0 0,5-10-1 16,-1 3 1-16,7-6-1 16,-3-7 0-16,-4 1-1 15,-4-3 1-15,-2-1 0 16,-5 10 0-16,-3-3 0 15,-3-1 0-15,-4 4 0 16,-4 3 1-16,-6 1-1 16,-4 5 1-16,-8 6-3 15,-6 10 1-15,-11 10-6 16,-10-1 1-16,-18 4-11 16,-14-7 1-16</inkml:trace>
  <inkml:trace contextRef="#ctx0" brushRef="#br2" timeOffset="161512.573">13543 11185 43 0,'-3'6'21'0,"6"-3"-17"15,-3-3 22-15,0 0-26 16,-3 4 1-16,-1-1-1 16,-3 3 1-16,-4 0-1 0,-6 4 0 15,-4-1 2 1,-4 0 0-16,-3 4-1 0,0 9 1 16,3 3 0-16,4 10 0 15,3-1-1-15,7 1 1 16,4-1-2-16,7 4 1 15,7-4-2-15,8-6 1 16,6-6-5-16,3-3 0 16,1-3-9-16,3-7 0 15</inkml:trace>
  <inkml:trace contextRef="#ctx0" brushRef="#br2" timeOffset="161797.41">13765 11401 45 0,'7'0'22'0,"-7"-3"-25"0,-3 3 34 0,-4 3-31 15,-11 1 0-15,-6-1 1 16,-1 0 0-16,0 3 0 16,0 3 0-16,1 4 0 15,6 3 1-15,0 3 0 16,4 2 0-16,4-2-1 15,3 3 1-15,0-6-1 16,7-4 0-16,10-5-3 16,8-4 0-16,3-6-3 15,4-7 0-15,3-2-7 16,0-4 0-16,0-9-2 0,-3 0 1 16</inkml:trace>
  <inkml:trace contextRef="#ctx0" brushRef="#br2" timeOffset="162159.657">13839 11508 38 0,'11'16'19'0,"0"-7"-23"0,-11-9 38 0,0 0-35 15,0 0 0-15,0 0 0 16,3-6 0-16,1-4 1 15,-1 1 1-15,1-4-1 16,-1 1 0-16,4-4 0 16,4-3 0-16,3 4 0 15,4-4 1-15,-4 3 0 16,0 4 1-16,0 5 0 16,0 4 0-16,0 10 0 15,-3 2 1-15,-1 4 0 16,1-1 0-16,0 4-1 15,-4-1 0-15,0-2-1 16,0 3 1-16,-4-1-3 16,1-2 1-16,-4-1-7 15,3-2 0-15,1-4-7 16,3-9 1-16</inkml:trace>
  <inkml:trace contextRef="#ctx0" brushRef="#br2" timeOffset="162506.624">14450 11257 51 0,'10'19'25'0,"-17"-10"-32"0,0-9 45 16,-3 10-39-16,-11 2 0 15,3 7 0-15,-10-3 1 0,-1-4 0 16,-2 1 1-16,2-4-1 15,1 4 0-15,7-4-1 16,3-2 1-16,8-1-1 16,6-3 1-16,8 0 0 15,10-3 0-15,14 3 0 16,4 0 0-16,0 4 1 16,-1 2 0-16,-2 4-1 15,-8-1 1-15,-4 7-2 16,-6 9 1-16,-11 3-4 15,-7-5 1-15,-4-1-6 16,-3 0 1-16,0-10-5 16,0-5 0-16</inkml:trace>
  <inkml:trace contextRef="#ctx0" brushRef="#br2" timeOffset="162788.693">14848 10737 37 0,'22'-10'18'0,"-15"20"-21"0,-7-7 32 16,-4-6-25-16,-6 6 0 16,-8 12 4-16,-10 4 0 0,-4 13-10 15,4 15 0 1,3 12 6-16,0 16 1 0,4 10-2 15,4 0 0-15,2-10-3 16,8-12 1-16,4-7-4 16,-1-18 1-16,1-16-6 15,3-10 1-15,-4-12-8 16,1-15 0-16</inkml:trace>
  <inkml:trace contextRef="#ctx0" brushRef="#br2" timeOffset="163000.414">14365 11129 49 0,'-7'43'24'0,"21"1"-16"15,-7-34 43-15,0-1-47 16,7 1 1-16,4-1 0 16,17-3 0-16,1-6-7 0,6-6 0 15,18-3 4-15,3-7 1 16,1 0-7-16,-4 1 1 15,-11-1-9-15,-6 3 0 16,-12 1-8-16,1 6 1 16</inkml:trace>
  <inkml:trace contextRef="#ctx0" brushRef="#br2" timeOffset="163405.463">15752 10793 48 0,'-15'56'24'0,"5"1"-21"0,10-32 38 16,-4 16-39-16,1 18 0 15,-8 7-1-15,-3 9 1 16,4 1-4-16,2-1 1 16,1-15-3-16,4-13 0 15,-1-13-12-15,1-18 1 16</inkml:trace>
  <inkml:trace contextRef="#ctx0" brushRef="#br2" timeOffset="163959.929">15519 11364 21 0,'24'19'10'0,"-2"-7"7"15,-15-12 2-15,0 0-19 16,0 3 1-16,0-3-1 16,0-3 1-16,3 0 0 15,1 0 0-15,0 3 2 16,3-3 0-16,0 0 1 16,3-4 1-1,12 7 1-15,2 0 0 16,5 0-2-16,-1 0 1 15,0-3-2-15,-7-3 0 16,1-4-2-16,-8-2 1 16,4-1-3-16,-8 4 1 15,1-4 0-15,-4 4 0 16,-3-4-1-16,-4 4 1 16,-7 0-1-16,-4-1 1 15,-3 4-1-15,-4 3 0 16,-6 3-2-16,-1 6 1 15,1 4 0-15,-5-1 0 16,5 10 1-16,3 9 1 0,3 0 0 16,7-3 0-16,4 4 2 15,11-1 0-15,7 0-1 16,3-6 1-16,7-10-5 16,0-2 1-16,1-7-6 15,-1-6 1-15,0-10-7 16,-7-2 1-16</inkml:trace>
  <inkml:trace contextRef="#ctx0" brushRef="#br2" timeOffset="164245.207">16210 11549 45 0,'7'44'22'0,"-3"-32"-20"0,-4-12 39 15,0 0-39 1,0-6 0-16,-4-10 2 0,4 1 0 16,0-4-4-16,4-3 0 15,-1 0 5-15,4 0 1 16,0 0-1-16,4 3 0 16,3 0-1-16,7 4 1 15,4-1-2-15,0 3 0 16,3 7-5-16,4-3 0 15,-4-1-7 17,-3 4 1-32,-8 0-12 0,1-4 0 0</inkml:trace>
  <inkml:trace contextRef="#ctx0" brushRef="#br2" timeOffset="164860.948">16570 11533 56 0,'11'35'28'0,"-8"-13"-31"16,-3-19 43-16,4 0-40 15,-1-3 0-15,-3 0-1 16,4-6 1-16,-1-4 0 0,4-2 1 15,0-4-1-15,0-3 0 16,4 0 0-16,0 4 1 16,-1 5-1-16,1 1 1 15,-1 3 0-15,1 6 0 16,-1 3-1-16,1 6 1 16,0-3-1-16,-4 4 0 15,0 2 0-15,-4-5 0 16,1-1-1-16,-4-6 0 15,3-3 0-15,-3 3 0 0,7-3 1 16,-7 3 0 0,7-4-1-16,-3 4 1 0,-1 0-1 15,-3 0 0-15,4 0 0 16,3-3 0-16,0-3-1 16,0-3 1-1,0-1 0-15,0-2 0 0,0-1 0 16,0-3 1-16,0 4 0 15,1-1 0-15,2 4 0 16,1 3 1-16,-1 6 0 16,1 6 0-16,3 0-1 15,-3 4 1-15,3 2-1 16,0 4 1-16,7 3-1 16,0 3 1-16,0 3-1 15,-3 0 1-15,3-6-1 16,-3-4 0-16,-1 1-5 15,1-7 0-15,-4 4-10 0,0-23 1 16</inkml:trace>
  <inkml:trace contextRef="#ctx0" brushRef="#br2" timeOffset="166302.799">17498 11332 54 0,'-7'29'27'0,"28"-17"-24"0,-14-9 44 0,0 4-43 16,4-1 0-16,6 0 2 15,11 4 0-15,11-1-8 16,11-6 0-16,3 3 4 16,10-3 1-16,11 7-5 15,4-4 1-15,-4-3-8 16,-7-3 1-16,-7 3-11 16,-11-9 0-16</inkml:trace>
  <inkml:trace contextRef="#ctx0" brushRef="#br2" timeOffset="166647.589">18105 11176 43 0,'0'34'21'0,"24"1"-18"0,-17-26 27 16,0-3-26-16,4-3 0 16,0 7 1-16,6-4 1 0,4 0-7 15,8 1 0-15,6-4 5 16,7 0 0-16,-3 0-1 16,-4 0 0-16,-3 7-2 15,-4 8 1-15,-14 4-2 16,-7 3 0-16,-10 10-1 15,-15 12 0-15,-17-3-3 16,-4-3 1-16,-7-4-7 16,-3-2 1-16,3-13-7 15,7-10 1-15</inkml:trace>
  <inkml:trace contextRef="#ctx0" brushRef="#br2" timeOffset="166859.206">18157 11207 41 0,'0'56'20'0,"11"4"-13"0,-7-41 30 16,-1 6-36-16,4 9 1 15,0 4-2-15,-3 6 1 16,3-6-6-16,-4-7 1 15,1-6-9-15,3-9 0 16</inkml:trace>
  <inkml:trace contextRef="#ctx0" brushRef="#br2" timeOffset="167277.591">19579 11144 42 0,'14'-6'21'0,"0"-10"-24"15,-17 10 29-15,-4 0-26 16,-14 3 1-16,-22 3 0 15,-13 0 1-15,-18 6-2 16,-4 10 1-16,4 12 1 16,0 6 1-16,3 16 0 15,8 10 0-15,14 18-1 0,13-12 1 16,22 3-1-16,18-9 0 16,17-4-1-16,18-18 1 15,21-13-2-15,21-16 1 16,11-18 0-16,-11-19 0 15,-11-16 0 17,-3-9 0-32,-21-7-1 0,-18 0 1 0,-14-2-6 0,-17-1 1 15,-22-6-11-15,-7 13 0 0</inkml:trace>
  <inkml:trace contextRef="#ctx1" brushRef="#br2" timeOffset="145144.709">13758 6616 0,'0'0'15</inkml:trace>
  <inkml:trace contextRef="#ctx0" brushRef="#br2" timeOffset="178763.158">20045 9090 10 0,'3'-9'5'0,"4"-10"2"0,-3 13 5 15,-4 0-11-15,3-4 1 16,-3-2 1-16,0 2 0 16,0-2-3-16,-3-1 0 15,3 1 3-15,-4-1 0 16,1 4 1-16,-1-1 0 15,-3 1-2-15,0-7 1 16,-3 7-1-16,-1-1 1 16,-3-5-1-16,0 2 0 0,-4 1-2 15,1 2 1 1,-5 1-1-16,1 2 1 0,0 1 0 16,-4 0 0-16,1 0-1 15,-1-4 1-15,0 4-1 16,-3-3 1-16,0 2-1 15,0 1 1-15,3 0-1 16,0 3 0-16,1-1 0 16,-5 4 0-16,1 0 0 15,0 4 0-15,-4-1 0 16,0-3 1-16,-3 3-1 16,-4 0 0-16,8 3 0 15,-1-3 0-15,-3-3 0 16,-1 4 0-16,1-1-1 15,3 3 1-15,0 0 0 16,4-3 1-16,4 7-1 16,-1-1 0-16,-3 1 0 0,-1-4 0 15,1 3 0-15,0 1 1 16,-4 2-1-16,0 1 0 16,4-1 0-16,4 1 0 15,-1 3 0-15,4-1 0 16,0-2 0-16,3 2 1 15,0 1-1-15,-3-7 0 16,0 4 0-16,0-4 0 16,0 4 0-16,-4-4 0 15,0 4 0-15,4 3 0 16,3-4 0-16,1 1 1 16,3-4-1-16,0 4 0 0,3-1 0 15,4 1 0-15,0-4 0 16,0 4 0-16,0-1 0 15,0 1 0-15,0-1 0 16,0 1 0-16,3 6 0 16,1-4 1-16,-1 1-1 15,0 0 0-15,1 3 0 16,-1 2 1-16,1-2-1 16,3 0 0-16,0-3 0 15,3-4 1-15,-3 1-1 16,4 3 1-16,-1-1-1 15,5 1 1-15,-8 0-1 16,3-1 1-16,1 1-1 31,3 0 0-31,0 2 0 0,3-2 0 0,4-3 1 16,0-1 0-16,1 1 0 16,2-1 0-16,1 1-1 0,3-4 1 15,0 1 0-15,0-1 0 16,1 0-1-16,2 1 1 15,1-1-1-15,0 1 0 16,3-4 0-16,-3 0 1 16,3 1-1-16,0-1 0 15,-3-3 0-15,-1 0 0 16,8 3 0-16,-7-3 0 16,3 1 1-16,0-4 0 0,4-4 0 15,3-2 0 1,1 3 0-16,-5 0 0 0,5-3 0 15,-5 3 1-15,1-4-2 16,3 1 0-16,-3 3 0 16,0-3 0-16,0-1 0 15,-1 1 0-15,5-3-1 16,-8-1 1-16,-3 4 0 16,-1 0 0-16,4-1 0 15,4 1 0-15,0 0 0 16,0 0 0-16,-1-1 0 15,-2 1 0-15,-5 0 0 16,-2-1 0-16,-1 1-1 16,-4-3 1-16,1-1-1 15,0-5 0-15,3-4 0 0,0 0 1 16,0 3-1-16,0-2 0 16,-3-7 0-16,3-1 1 15,-7-2-1-15,0-3 1 16,-3-1 0-16,0-2 0 15,-4-7-3-15,-7-3 1 16,-4 10-9-16,-7-4 1 16,-3 1-2-16,4-1 1 15</inkml:trace>
  <inkml:trace contextRef="#ctx0" brushRef="#br0" timeOffset="189108.446">7853 14120 44 0,'10'38'22'0,"5"-4"-13"0,-12-24 23 0,4-1-30 16,0 7 0-16,7-1 1 15,0 4 1-15,1 6-5 16,6 7 1-16,-7-10 3 15,7 3 0-15,7 0-1 16,4 0 1-16,7-3-1 16,-4-3 1-16,4-10-2 15,0-12 1-15,3-10-1 16,-3-18 0-16,-4-19-1 16,-7-16 0-16,-3-25-1 15,-11-12 1-15,-10-26 0 16,-11 0 0-16,-11-9 1 15,-21-15 0-15,7 2 1 16,-17-2 0-16,0 8-1 16,10 7 1-16,7 7 0 15,-3 12 0-15,3 12-1 0,4 13 0 16,7 22 0-16,3 22 1 16,4 6-2-16,7 12 0 15,3 7-4-15,4 3 1 16,4 3-8-16,3 13 0 15,3 9-9-15,-6 10 1 16</inkml:trace>
  <inkml:trace contextRef="#ctx0" brushRef="#br0" timeOffset="189886.508">8883 13841 40 0,'-4'-3'20'0,"4"-44"-20"15,0 25 27-15,-3-9-27 16,-4-20 1-16,3-18 1 16,-10-3 1-16,-3-16-3 15,2-18 0-15,5 2 2 16,6-5 1-16,-3 2-1 0,14 13 1 16,7-3-1-16,4 6 1 15,0 16-1-15,3 18 0 31,7 32-6-31,0 19 1 16,-6 15-9-16,-1 16 0 16,-11 3-2-16,-10 7 0 15</inkml:trace>
  <inkml:trace contextRef="#ctx0" brushRef="#br0" timeOffset="190097.254">8675 13399 52 0,'0'34'26'0,"21"-21"-32"0,-14-13 53 0,7 0-45 15,7-3 0-15,4 0 0 16,7 0 1-16,7-4-4 16,-1 1 0-16,5 0 1 15,-4 6 1-15,-8 0-8 16,-3 3 1-16,-6 3-10 15,-8-6 1-15</inkml:trace>
  <inkml:trace contextRef="#ctx0" brushRef="#br0" timeOffset="190385.485">9264 12590 47 0,'7'12'23'0,"0"13"-28"0,-3-12 33 0,3 9-32 16,0-3 1-16,-4-10-6 15,1 4 0-15,-4-4 4 16,0 1 1-16,-4-4-8 16,8 0 1-16</inkml:trace>
  <inkml:trace contextRef="#ctx0" brushRef="#br0" timeOffset="190669.61">9666 12744 46 0,'4'18'23'0,"-1"7"-35"16,1-15 51-16,-4 9-39 0,-7 3 1 15,-7 3-1-15,-4 6 1 16,-3 16-2-16,0 13 1 15,-1 5 1-15,5 8 0 16,3 5 0-16,3-9 1 16,4 0-4-16,3-3 1 15,8-10-4-15,3-12 1 16,7-6-9-16,4-16 1 16</inkml:trace>
  <inkml:trace contextRef="#ctx0" brushRef="#br0" timeOffset="190912.27">10079 13245 55 0,'7'7'27'0,"-18"33"-37"15,4-40 50-15,-7 13-40 16,-7 9 1-16,-4 9-1 15,-3 0 1-15,-4 10-1 16,-3 0 0-16,3 3-1 16,8-6 0-16,2-4-5 15,8-9 0-15,-3-12-8 16,6-10 0-16</inkml:trace>
  <inkml:trace contextRef="#ctx0" brushRef="#br0" timeOffset="191121.002">9670 13302 31 0,'0'22'15'0,"21"-44"-2"0,-11 22 17 15,8 6-26 1,7 13 0-16,3 9 0 0,4 3 1 16,-1 10-7-16,5 6 0 0,-1 0 4 15,7 0 1-15,-6-3-7 16,-1-3 1-16,-7-13-5 15,-3-3 0-15,-4-19-6 16,-3-12 1-16</inkml:trace>
  <inkml:trace contextRef="#ctx0" brushRef="#br0" timeOffset="191358.989">10121 12932 59 0,'39'34'29'0,"-4"70"-36"0,-17-64 58 0,10-5-51 0,7 18 1 16,4 19-2-16,-3 4 1 15,-5 11-2 1,-10 1 1-16,-3-16-6 15,-21-9 0-15,-15-7-10 0,-7-18 1 16</inkml:trace>
  <inkml:trace contextRef="#ctx0" brushRef="#br0" timeOffset="191944.085">11310 12803 52 0,'0'28'26'0,"4"19"-26"16,-1-34 40-16,-3 12-39 16,4 9 1-16,-4 10-1 15,3 19 1-15,4-3-3 0,4 2 1 16,-4-5 1-16,0-7 1 15,-4-9-2-15,-3-7 1 16,-3-6 0-16,-1-2 0 16,-6-11-1-16,-4-2 0 15,-11-7 0-15,-7-3 0 16,-7-6 0-16,-3-3 0 16,3-4 0-16,-3 1 0 15,0 3 0-15,-1 3 0 16,5 6 0-16,2 9 0 0,12 7 0 15,-1 3 1 1,14 9-1-16,8 4 1 0,13-1-2 16,19 1 1-16,2-4-2 15,8-6 1-15,7-3-4 16,3-9 0-16,1-10-9 16,-4-6 1-16,3-10-3 15,11-2 0-15</inkml:trace>
  <inkml:trace contextRef="#ctx0" brushRef="#br0" timeOffset="192154.716">11864 13261 45 0,'7'25'22'0,"-18"3"-25"15,8-12 42-15,-8 9-38 0,-10 9 0 16,-7 1 0-16,-4 6 1 15,-3 3-3-15,3 0 0 16,-3-7 0-16,3 1 1 16,7-10-8-16,1-9 0 15,3-16-5-15,3-19 0 16</inkml:trace>
  <inkml:trace contextRef="#ctx0" brushRef="#br0" timeOffset="192415.572">11416 13305 51 0,'25'0'25'0,"38"53"-25"0,-45-28 46 0,13 10-45 0,8 12 0 0,7 12-1 15,7 7 0-15,-7-9-3 16,3-4 0-16,-6-3-5 16,-8-15 1-16,-3-17-9 15,-11-2 1-15</inkml:trace>
  <inkml:trace contextRef="#ctx0" brushRef="#br0" timeOffset="192787.752">12622 13330 62 0,'25'16'31'0,"14"-7"-41"16,-21-9 57-16,13 0-47 15,12 0 1-15,-1-6-1 16,4-1 0-16,0 4-1 16,0 0 1-16,-11 0-6 15,-7-3 0-15,-7 3-11 16,-10 3 1-16</inkml:trace>
  <inkml:trace contextRef="#ctx0" brushRef="#br0" timeOffset="192980.616">12594 13615 63 0,'0'35'31'0,"64"-4"-23"0,-43-28 52 16,14-3-61-16,7-3 1 15,4-6-1-15,0-4 1 16,4-3-5-16,-1 7 0 15,-7-3-15-15,-10-4 0 0</inkml:trace>
  <inkml:trace contextRef="#ctx0" brushRef="#br2" timeOffset="199061.625">19699 266 53 0,'25'-6'26'0,"-11"-4"-18"15,-11 10 27-15,-3 0-34 16,0 10 0-16,-7-1 0 16,-3 10 1-16,-8 6-2 15,-7 13 0-15,-3 12 2 16,-18 13 0-16,-21 28-1 15,-17 25 1-15,-15 15-1 0,4 14 1 16,-4 15-2-16,0-1 1 16,4-21-3-16,0-6 1 15,17-25-4-15,11-10 1 16,11-22-6-16,10-12 0 16,7-19-7-16,7-19 0 15</inkml:trace>
  <inkml:trace contextRef="#ctx0" brushRef="#br2" timeOffset="199797.538">19995 1536 30 0,'8'25'15'0,"6"29"-4"0,-7-51 18 0,0 6-27 16,3 7 1-16,1 9 3 15,-1 3 1-15,5-6-7 16,-1 3 0-16,-4 0 6 16,4 3 0-16,11-2 0 15,7-8 0-15,3-2-1 16,4-7 0-16,3 1-2 15,1-10 1-15,-1-10-2 16,0 1 1-16,1-16-3 16,-8-13 0-16,-10-15-1 15,-8-10 1-15,-6-15-1 16,-8-1 1-16,-10-15-1 16,-7 7 1-16,-3-11 0 15,-5-2 0-15,5 3 0 16,3 15 0-16,3 4 1 15,7 6 0-15,8 12-1 16,3 13 0-16,7 6-2 16,4 13 0-16,3 9-2 0,4 10 1 15,-4 0-6-15,0 2 1 16,-7 7-10-16,-7 0 0 16</inkml:trace>
  <inkml:trace contextRef="#ctx0" brushRef="#br2" timeOffset="200232.759">21230 1288 39 0,'4'16'19'0,"-18"19"-15"0,10-26 23 15,-10 10-28-15,-4-4 1 16,-6 14 0-16,-8 5 0 16,-3 10 0-16,-1-13 0 15,5 4-1-15,-1-1 0 16,7-5-8-16,7-4 1 15,-3-13-3-15,7-5 0 16</inkml:trace>
  <inkml:trace contextRef="#ctx0" brushRef="#br2" timeOffset="200427.707">20884 1266 41 0,'29'22'20'0,"-1"47"-24"0,-18-50 39 0,5 9-35 16,6 16 1-16,3-3-1 16,5 0 1-16,-1 0-2 15,-3-10 1-15,-4 0-3 16,-4-12 0-16,-2-3-9 16,-8-16 1-16</inkml:trace>
  <inkml:trace contextRef="#ctx0" brushRef="#br2" timeOffset="200853.206">21251 793 37 0,'14'72'18'0,"1"-19"-16"0,-8-43 26 16,0 9-28-16,-4-10 0 15,-3 0 1-15,0 1 1 0,4-4-2 16,-4-6 1-16,3-9 0 16,-3-7 1-16,4 0-1 15,3-6 0-15,0-3-2 16,7-12 0-16,0 5 0 15,0 4 0-15,4 0 0 16,-4 3 1-16,0 6 1 16,0 0 0-16,7 10 1 15,-3 12 1-15,0 3-1 16,-1 4 1-16,1 5-1 16,0 13 0-16,-4 1-3 15,0-4 1-15,0-3-8 16,0 0 0-16,0-10-6 15,0-2 1-15</inkml:trace>
  <inkml:trace contextRef="#ctx0" brushRef="#br2" timeOffset="201389.198">22140 762 38 0,'-7'15'19'0,"0"20"-17"0,4-26 32 0,-1 4-33 15,1 18 1-15,-1 13 3 16,1-13 0-16,-1 20-5 16,4 2 1-16,0 0 2 15,4 0 1-15,-1 4-1 16,1-13 0-16,3-7-2 16,-4-5 1-16,1-13-2 15,-4-1 1-15,0-8-1 16,-4-10 1-16,-3-6-1 15,-7-7 0-15,-4 4-1 16,-6-7 0-16,-4 7 0 16,-4-1 0-16,-4 4 0 15,-2 6 1-15,9 9-1 16,8 7 1-16,4 9 0 16,3-3 0-1,3 9 0-15,4 7 0 0,7 6 1 0,10-16 0 16,8 0-2-16,10-3 1 15,1-6-5-15,9-3 1 16,1-13-8-16,7 10 1 16,0-23-5-16,-7-2 1 15</inkml:trace>
  <inkml:trace contextRef="#ctx0" brushRef="#br2" timeOffset="201586.787">22490 1304 29 0,'-7'44'14'0,"-15"3"-11"15,12-31 22-15,-8-1-25 16,1 17 1-16,2 12 0 16,5-10 1-16,-1 1-4 15,4-7 0-15,-3-3-7 16,3-16 0-16</inkml:trace>
  <inkml:trace contextRef="#ctx0" brushRef="#br2" timeOffset="201765.758">22299 1295 40 0,'14'44'20'0,"4"28"-17"0,-4-44 33 16,11 19-35-16,6-6 0 15,5 3 0-15,2-7 0 16,-2 1-5-16,-1-7 1 16,-7-3-9-16,-7-18 0 15</inkml:trace>
  <inkml:trace contextRef="#ctx0" brushRef="#br2" timeOffset="202229.339">22864 1107 50 0,'3'18'25'0,"15"11"-20"0,-15-23 41 15,4 3-43-15,7 1 0 16,11-1 2-16,14-3 1 16,3 4-8-16,11-10 0 15,4 0 2-15,-4 0 0 16,-4 3-6-16,-7 3 0 0,-10-3-12 15,-7 4 0-15</inkml:trace>
  <inkml:trace contextRef="#ctx0" brushRef="#br2" timeOffset="202425.404">22987 1483 46 0,'7'37'23'0,"18"4"-10"15,-11-31 31-15,4-1-42 16,3 0 0-16,7-5-1 16,7 2 0-16,8-6-4 15,2 6 0-15,-2-3-6 0,-8-3 1 16,0-3-9 0,-3 3 1-16</inkml:trace>
  <inkml:trace contextRef="#ctx0" brushRef="#br2" timeOffset="202966.809">24793 555 53 0,'-7'18'26'0,"-18"23"-28"0,15-28 44 15,-11 2-42-15,-7 4 1 16,-4 16 0-16,-4-1 1 16,1 7-4-16,0 0 1 15,0 6-5-15,3-3 0 16,7-10-9-16,4-15 0 0</inkml:trace>
  <inkml:trace contextRef="#ctx0" brushRef="#br2" timeOffset="203176.21">24507 589 48 0,'25'53'24'0,"-4"1"-22"16,-10-26 38-16,3 6-39 16,7 10 0-16,4 0-3 15,3 3 1-15,0-3-7 16,-3-9 1-16,0-13-7 16,-4-13 0-16</inkml:trace>
  <inkml:trace contextRef="#ctx0" brushRef="#br2" timeOffset="203760.152">25030 476 41 0,'10'60'20'0,"-3"-41"-21"16,-3-13 32-16,-1 3-31 15,-3-6 0-15,0 4-2 16,0-7 1-16,0-7 0 15,4-2 1-15,-1 6-1 0,1-13 0 16,-1-9-1-16,4 6 1 16,-3-9 0-16,0 9 1 15,3 4 0-15,3-4 1 16,1 13-1-16,3 6 1 16,0 6 1-16,0 6 0 15,0 10 0-15,-3-9 0 16,3 3 0-16,-4-7 0 15,1 7-2-15,-4 2 1 16,0 1-4-16,0 0 1 0,0-3-11 16,0 3 1-16</inkml:trace>
  <inkml:trace contextRef="#ctx0" brushRef="#br2" timeOffset="204061.431">25407 476 45 0,'7'16'22'0,"7"9"-15"15,-7-22 35-15,4 3-40 16,7-15 0-16,-4 12-1 0,3-6 0 16,4 3-3-16,1 0 0 15,-1 0-3-15,-4 3 1 16,-2-3-11-16,-1-3 1 16,-7-13-1-16,-4 7 0 15</inkml:trace>
  <inkml:trace contextRef="#ctx0" brushRef="#br2" timeOffset="204277.813">25566 385 47 0,'10'25'23'0,"1"38"-30"16,-7-44 47-16,-1-13-40 15,1 4 0-15,-4 8-3 16,0 1 1-16,0 0-4 16,3 6 0-16,1-15-7 15,-8-7 1-15</inkml:trace>
  <inkml:trace contextRef="#ctx0" brushRef="#br2" timeOffset="204782.879">25876 420 43 0,'4'28'21'0,"6"16"-23"15,-6-38 36-15,-4-6-35 16,0 3 1-16,0 4-1 0,-4-4 1 15,1 3 0 1,-1-3 0-16,4 3-1 0,0-6 0 16,0 10-6-16,4-7 0 15,3 3-5-15,3-6 1 16</inkml:trace>
  <inkml:trace contextRef="#ctx0" brushRef="#br2" timeOffset="205411.849">24137 1367 33 0,'-28'-10'16'0,"3"10"-5"0,22-6 26 0,-1 6-32 16,1-3 0-16,-1 3 4 16,1 0 1-16,3 0-11 15,10-6 0 1,61 6 8-1,13 6 1-15,12 3-4 16,20-9 1-16,18-9-6 16,-14-10 1-16,-18 4-8 15,-14 5 0-15,-10 1-11 16,-25-1 0-16</inkml:trace>
  <inkml:trace contextRef="#ctx0" brushRef="#br2" timeOffset="205922.194">24186 1793 48 0,'0'22'24'0,"-14"-6"-19"0,11-10 33 16,-8 4-38-16,1-1 0 0,-4 0 0 15,-1 1 1-15,5-1-1 16,-1-3 0-16,1-2 0 15,-1-8 1-15,4 1-1 16,7-9 1-16,4 2-1 16,6-8 0-16,4 2 0 15,7-9 0-15,1 3-1 16,-1-9 1-16,0 12-1 16,0 3 0-16,0 13 0 15,-3 3 1-15,-4 6-1 16,0 13 1-16,-3-6-1 15,-4 8 1-15,-4 11-1 16,-3-1 0-16,-3 1 0 16,-1-1 1-16,1-9-3 0,-1 3 1 15,4-9-7-15,0-4 0 16,7-6-4-16,4-6 0 16</inkml:trace>
  <inkml:trace contextRef="#ctx0" brushRef="#br2" timeOffset="206163.614">24469 1856 61 0,'7'28'30'0,"3"-28"-40"16,-3 0 61-16,0 3-52 15,4-3 1-15,3-3-2 16,4 3 1-16,3 0-3 16,0-9 1-16,-3 3-9 15,-1-7 1-15,-3-3-5 16,-3-2 0-16</inkml:trace>
  <inkml:trace contextRef="#ctx0" brushRef="#br2" timeOffset="206372.264">24543 1690 48 0,'0'31'24'0,"3"22"-30"0,-3-40 44 0,0 12-40 0,0 10 1 16,-3-4-5-16,3 10 0 15,0-4 1-15,0-2 0 16,0-13-8-16,-4-10 1 16</inkml:trace>
  <inkml:trace contextRef="#ctx0" brushRef="#br2" timeOffset="206584.817">24910 1677 51 0,'-7'44'25'0,"-4"19"-34"16,11-44 50-16,0 9-44 16,0 6 0-16,4-9-10 15,-1 4 0-15,4-10 7 16,0-19 1-16</inkml:trace>
  <inkml:trace contextRef="#ctx0" brushRef="#br2" timeOffset="206900.916">25725 1342 46 0,'0'34'23'0,"7"-24"-16"0,-7-4 39 0,3-6-44 15,4 3 1-15,4 3 1 16,3-6 0-16,4 0-6 15,3 3 1-15,3-3 2 16,5 0 0-16,2 0-6 16,1 0 0-16,3-3-12 15,-3-6 0-15</inkml:trace>
  <inkml:trace contextRef="#ctx0" brushRef="#br2" timeOffset="207109.118">25862 1172 54 0,'7'69'27'0,"7"-15"-27"0,-10-35 40 16,-1 15-41-16,1 19 1 15,-1-6-2-15,-3 13 0 16,0 3-2-16,-3-10 0 15,-1-15-11-15,1-10 0 16</inkml:trace>
  <inkml:trace contextRef="#ctx0" brushRef="#br2" timeOffset="207513.353">27534 1107 48 0,'43'-10'24'0,"-26"-9"-26"0,-17 22 36 0,-7-6-34 16,-10-3 1-16,-19-3-1 15,-10 2 1-15,-17 7-1 16,-15 0 0-16,-13 19 1 16,-15 22 0-16,11 12 0 15,3 23 1-15,7 18 0 16,18-3 1-16,14 15 1 16,18 1 1-16,21-7 0 0,21 4 1 15,11-23-1-15,27-24 1 16,26-7-2-16,24-31 0 15,15-26-3-15,20-15 0 16,8-12-7-16,-25-7 1 16,-25 13-15-16,-35 6 0 15</inkml:trace>
  <inkml:trace contextRef="#ctx0" brushRef="#br0" timeOffset="-211504.1">15131 12794 45 0,'63'-10'22'0,"50"-5"-13"0,-85 11 22 15,4 4-30-15,0-3 1 0,0-9 2 16,-8-1 1-16,-6 4-6 16,-4-1 0-1,-7 1 4-15,-14 0 0 0,-14 2-1 16,-25 10 1-16,-11 10-2 15,-24 0 0-15,-28-1 0 16,-11 4 1-16,-18 6-1 16,-3 0 1-16,-7 0-3 15,21 3 1-15,11-3-1 16,17 0 0-16,21-4-1 16,15 4 1-16,17 7 0 15,18-1 0-15,21-3 1 16,14-3 1-16,17 0 0 15,26 0 0-15,10 6 1 16,10 0 1-16,1 0 0 16,-8 4 0-16,-10-7-1 15,-14-6 1-15,-11 3-2 16,-17 6 1-16,-18 9-2 0,-21 7 0 16,-15 0-1-16,-20 0 0 15,-8 6 0-15,4 4 1 16,-3 5 0-16,-4-2 0 15,0-4 0-15,10-3 0 16,1 0 1-16,13-6 0 31,15-3 2-31,17-6 0 16,15-7 0-16,13-6 1 0,15 0-1 16,10-10 0-16,11-2-2 15,-7-4 0-15,3 0-9 16,8-3 1-16,-1 4-10 15,-3-4 0-15,-4-3-5 16,1-3 1-16</inkml:trace>
  <inkml:trace contextRef="#ctx0" brushRef="#br0" timeOffset="-211276.056">14616 13546 62 0,'3'25'31'0,"-3"35"-34"15,0-44 59-15,-3 12-55 0,-1 19 0 16,-7-6 0-16,-3 12 1 16,0 0-6-16,0-12 1 15,0 0-11-15,0-13 1 16,0-3-6-16,7-22 1 15</inkml:trace>
  <inkml:trace contextRef="#ctx0" brushRef="#br0" timeOffset="-210724.487">13391 14816 59 0,'0'22'29'0,"-3"10"-33"0,3-26 53 16,0 0-48-16,0 0 0 16,0 4 0-16,0-7 0 15,3-12-2-15,5-4 1 16,2-6 1-16,8-6 0 15,-1-6-1-15,5-4 1 16,-8 7 0-16,3 3 0 16,1 3 0-16,-4 6 0 15,0 4-1-15,0 5 1 16,0 1-2-16,-3 9 1 16,0 10-1-16,-8 3 0 15,1 6-1-15,-1 3 1 0,-3 3 0 16,0 3 1-16,4 4-1 15,-1-1 0-15,1-6-3 16,3 1 0-16,3-11-7 16,4-5 0-16,1-7-6 15,6-9 0-15</inkml:trace>
  <inkml:trace contextRef="#ctx0" brushRef="#br0" timeOffset="-210451.187">14023 14638 60 0,'0'6'30'0,"3"9"-30"0,1-15 57 16,0 4-54-16,3 2 1 15,0 0 2-15,0-3 0 16,7 0-8-16,10 1 0 15,8 2 4-15,7-6 1 16,3 0-4-16,-3-3 1 16,-4 0-7-16,-3-1 1 15,-11-2-10-15,-10 6 0 16,-8 3-5-16,-6 7 0 16</inkml:trace>
  <inkml:trace contextRef="#ctx0" brushRef="#br0" timeOffset="-210257.202">13998 14920 60 0,'14'44'30'0,"8"-29"-25"15,-12-12 55-15,-3 4-58 16,4-1 1-16,13 0 0 16,8 1 0-16,7-1-5 15,-4-3 1-15,1 0-2 16,-1 0 0-16,-7 0-16 15,-3 1 1-15,-4-1-3 16,-3-3 1-16</inkml:trace>
  <inkml:trace contextRef="#ctx0" brushRef="#br0" timeOffset="-208500.91">15131 14647 36 0,'-4'-3'18'0,"8"0"-6"16,-4 3 18-16,0 0-27 16,-4 0 1-16,-6 0 0 15,-8-3 1-15,-10 3-7 0,-4 3 1 16,-3 6 4-16,-1 7 0 15,-2 6-3-15,-8 3 1 16,7 12-2-16,4 10 1 16,6 4-1-16,8 2 0 15,7-3 0-15,14-6 0 16,11-6 1-16,13-10 0 16,12-12 2-16,10-20 0 31,28-39 0-31,-21-8 0 15,-11 7-3-15,-10-3 1 0,-8 0-14 16,-17 3 0-16</inkml:trace>
  <inkml:trace contextRef="#ctx0" brushRef="#br0" timeOffset="-207797.259">14785 12490 35 0,'-28'31'17'0,"-8"-22"-9"0,26-6 14 0,-4 1-21 16,0-4 1-16,0-4 0 15,-4-2 1-15,4-3-3 16,3-4 0-16,1-2 2 15,3-4 1-15,7 6-1 16,3-3 1-16,1 4-1 16,6-1 1-16,11 4-1 15,8 6 0-15,2 3-1 16,1-3 1-16,3 6-1 16,4 3 1-16,0 10-2 15,0 3 0-15,0 6 0 16,-4-3 1-16,4 6-1 15,-1-6 1-15,-6-7-1 16,7 1 1-16,0-6 0 0,0-7 1 16,-8-6 0-16,-2-7 0 15,-8-6-1-15,-7-2 1 16,-7-1-1-16,-11-3 1 16,-13 6-4-16,-1 4 1 15,-14 9-15-15,-10 6 0 16</inkml:trace>
  <inkml:trace contextRef="#ctx0" brushRef="#br0" timeOffset="-205888.301">16595 13659 46 0,'14'-3'23'0,"-11"-16"-12"15,-3 19 23-15,0 0-32 16,0-6 0-16,-3 0 1 16,-4-1 1-16,-4 4-4 15,-3 6 0-15,-14-3 4 16,-4 10 0-16,-3 5-2 15,-4 7 1-15,0 7-1 16,7 11 0-16,-3 1-1 16,0 9 1-16,3 4-2 15,4 2 1-15,10 1 0 0,11 5 1 16,11-2-1-16,10-7 0 16,3-9-2-16,15-6 0 15,14-10-3-15,7-16 0 16,11-8-8-16,-5-11 1 15,-6-2-8-15,-7-7 0 16</inkml:trace>
  <inkml:trace contextRef="#ctx0" brushRef="#br0" timeOffset="-205485.185">16817 14236 47 0,'0'35'23'16,"0"12"-18"-16,0-35 36 0,0 7-39 16,0 0 0-16,0-7 2 15,0 1 1-15,0-7-6 16,3 0 0-16,-3-6 3 16,8-12 0-16,-5-4-1 15,4-6 0-15,4-6-2 16,-1-6 1-16,4 2-1 15,8-2 0-15,2-1-1 16,4 13 1-16,-3 3 0 16,0 4 1-16,3 2 0 15,0 1 0-15,1 15 1 0,-1 9 1 16,0 13 0-16,-3 7 1 16,3 18-2-16,-3-3 1 15,-1 13-1-15,1-4 1 16,-4-6-3-16,0-9 0 15,-3-13-9-15,-4-9 1 16,4-16-9-16,-1-3 1 31</inkml:trace>
  <inkml:trace contextRef="#ctx0" brushRef="#br0" timeOffset="-203652.301">18718 12593 27 0,'0'-3'13'0,"-3"3"3"16,3-3 13-16,-4 0-23 16,1-1 0-16,-4 4 4 15,-7 0 1-15,0 7-13 16,-8 5 1-16,-2 10 9 15,-5 10 0-15,5 2-2 16,-1 13 0-16,-3 3-3 16,-7 16 1-16,-1 13-2 15,5 8 1-15,6 11-2 16,7-8 0-16,4-17-2 16,7-14 0-16,4-2-4 15,6-10 0-15,4-10-8 16,4-5 1-16,-1-10-8 0,1-10 1 15</inkml:trace>
  <inkml:trace contextRef="#ctx0" brushRef="#br0" timeOffset="-203365.016">18972 12966 50 0,'0'-6'25'0,"-7"6"-26"15,0 6 42-15,-3 10-40 16,-11 6 0-16,-4 3 1 16,4-6 0-16,-15 18-3 15,5 13 1-15,-1-6 1 16,0 0 0-16,4 0-5 15,7-6 1-15,3-10-8 16,4-9 1-16,7-13-6 16,3-9 1-16</inkml:trace>
  <inkml:trace contextRef="#ctx0" brushRef="#br0" timeOffset="-203142.357">18715 12966 48 0,'18'16'24'0,"3"50"-22"0,-14-44 45 16,3 9-45-16,4 16 1 15,4-6 0-15,3 9 0 16,7 0-5-16,1-3 1 16,-1-12 1-16,4 2 1 15,-8-12-6-15,5-6 0 0,-5-9-9 16,1 2 0-1,-4-12-3-15,4-6 1 0</inkml:trace>
  <inkml:trace contextRef="#ctx0" brushRef="#br0" timeOffset="-202885.252">19332 13277 51 0,'7'15'25'0,"11"-18"-27"15,-11 9 50-15,4-6-46 16,3 4 0-16,7-1 0 16,11 0 1-16,-1-3-5 15,5 3 1-15,6-3-1 16,0 0 0-16,1 3-8 0,-8-3 0 15,-3 3-7-15,-1 0 1 16</inkml:trace>
  <inkml:trace contextRef="#ctx0" brushRef="#br0" timeOffset="-202419.491">20112 13170 53 0,'3'13'26'0,"-17"-4"-31"0,7-6 47 0,-10 3-42 16,-8 10 1-16,-3 0 0 16,-1 3 1-16,1-4-2 15,0 4 0-15,0 3 1 16,7 0 1-16,7 0-1 15,-1-3 0-15,8-4-1 16,7-5 1-16,11-7-1 16,10-6 0-16,11-10 0 15,7 1 0-15,-8-7-1 16,-2-6 0-16,-5-7 0 16,-3 10 0-16,-3 1 0 15,-4 2 0-15,-3 6 0 16,-1 10 1-16,-3 6 0 15,1 10 1-15,-1 6-1 0,0 9 1 16,3 6-1-16,1 10 1 16,-1-3-1-16,1 3 1 15,3-13-3-15,0-3 0 16,7-6-6-16,1-12 1 16,2-10-9-16,4-7 1 31</inkml:trace>
  <inkml:trace contextRef="#ctx0" brushRef="#br0" timeOffset="-202182.334">20458 12925 55 0,'21'35'27'0,"7"50"-29"16,-17-64 48-16,6 11-44 15,8 18 1-15,0-9 0 16,-4 6 0-16,-4 6-5 16,-2-3 1-16,-12-3 2 15,-6 10 1-15,-12-4-4 16,-2 0 1-16,-8-2-7 16,-3-14 0-16,0-12-9 15,3-9 0-15</inkml:trace>
  <inkml:trace contextRef="#ctx0" brushRef="#br0" timeOffset="-201731.467">20729 12596 48 0,'18'31'24'0,"0"51"-16"0,-15-66 35 16,-3 6-42-16,0 6 0 0,0-3 0 15,-3 3 0-15,3-9-2 16,0-3 0-16,0-4 1 16,0-2 1-16,0-10-2 15,3-10 1-15,1-5 0 16,3-4 0-16,0-3 0 15,0-10 0-15,3 4-1 16,1-3 1-16,7 3 0 16,-4 6 1-16,0 3-1 15,0 6 1-15,4 7-1 16,-4 9 1-16,0 7-1 16,0 12 1-16,3-4-1 15,-6 7 1-15,-4 4-2 16,0-1 1-16,-3 0-2 15,-1 0 1-15,1-6-5 16,-1-6 1-16,1-4-10 0,3-8 0 16,0-8-1-16,4-5 1 15</inkml:trace>
  <inkml:trace contextRef="#ctx0" brushRef="#br0" timeOffset="-201489.082">21149 12700 49 0,'11'22'24'16,"3"-7"-25"-16,-7-8 50 0,0-4-49 16,3 0 1-16,1 0 0 15,0 0 0-15,10-3-2 16,3 0 1-16,1-3-1 15,0 0 1-15,-4-3-6 16,-3-7 0-16,-4-3-9 16,-7 1 0-16</inkml:trace>
  <inkml:trace contextRef="#ctx0" brushRef="#br0" timeOffset="-201280.591">21237 12537 42 0,'0'28'21'0,"4"22"-14"0,-4-34 29 15,0 9-35-15,0-3 0 16,3 6 0-16,-3 3 0 16,4 1-2-16,-1-1 0 15,4-3-3-15,-3-6 1 16,3-9-11-16,0-10 1 15</inkml:trace>
  <inkml:trace contextRef="#ctx0" brushRef="#br0" timeOffset="-201068.218">21569 12358 42 0,'17'53'21'0,"1"13"-12"15,-11-41 31-15,0 19-39 16,0 0 1-16,-3 9 0 16,-1 7 1-16,1-4-4 15,-1-12 0-15,-3-6-2 16,0-10 0-16,-3-9-12 16,-4-7 1-16</inkml:trace>
  <inkml:trace contextRef="#ctx0" brushRef="#br0" timeOffset="-200500.692">18200 13885 40 0,'0'3'20'0,"3"-3"-5"16,-3 0 24-16,4 3-34 15,3 0 0-15,7 4 5 16,11-1 1-16,10 3-12 0,11 4 1 16,7 3 8-16,28 2 0 15,28 1-1-15,11-9 0 16,28-7-3-16,32-13 0 16,4-5-3-16,10-4 1 15,-18 3-4-15,-6 0 0 16,-19 7-6-16,-17 6 1 15,-24 6-9-15,-26 3 1 16,-24 4-8-16,-21-1 0 16</inkml:trace>
  <inkml:trace contextRef="#ctx0" brushRef="#br0" timeOffset="-199910.007">18489 14612 56 0,'-7'29'28'0,"-14"33"-32"0,17-49 46 16,1-1-42-16,-1 1 1 15,-3-4-2-15,4-2 1 16,-1-1 0-16,4-3 0 16,0-3 0-16,7-12 0 15,4-1-1-15,-1-9 1 16,8 0 0-16,7-6 0 0,3-7-1 16,4 1 1-1,-4-1 0-15,-7 7 0 0,-3 9 0 16,-1 10 1-16,-3 9 0 15,1 9 0-15,-5 10-1 16,1 3 1-16,-4 3 0 16,0 3 0-16,0 4-1 15,0 2 0-15,0 4-2 16,0 3 0-16,4-1-9 16,3-5 1-16,0-10-6 15,4-9 0-15</inkml:trace>
  <inkml:trace contextRef="#ctx0" brushRef="#br0" timeOffset="-199687.408">19075 14663 59 0,'14'25'29'0,"21"6"-36"0,-21-25 56 16,7 1-49-16,8-1 1 16,6-3-1-16,4 0 1 15,3 0-5-15,-3-3 0 0,-4 0-9 16,-3-9 0-16,-11-4-4 16,-7-2 1-16</inkml:trace>
  <inkml:trace contextRef="#ctx0" brushRef="#br0" timeOffset="-199477.131">19258 14481 49 0,'4'47'24'0,"-4"31"-23"15,0-59 45-15,0 9-45 16,-4 7 0-16,4 2 0 15,-3 10 0-15,3-3-2 16,-4 0 0-16,4 0-4 16,0-13 0-16,0-12-11 15,4-9 1-15</inkml:trace>
  <inkml:trace contextRef="#ctx0" brushRef="#br0" timeOffset="-199252.324">19766 14217 49 0,'25'54'24'0,"-22"46"-16"0,-3-72 37 16,0 13-44-16,-7 6 0 0,-3 13 0 15,3 18 1-15,0 4-3 16,7 2 0-16,0-5-4 15,3-14 1-15,1-21-12 16,3-22 0-16</inkml:trace>
  <inkml:trace contextRef="#ctx0" brushRef="#br0" timeOffset="-198727.031">22257 14136 64 0,'-7'31'32'0,"14"-15"-28"16,-4-13 54-16,4 0-55 16,7 0 1-16,4-3 0 15,14 0 1-15,17 3-7 16,22-3 0-16,13 0 2 15,8-9 1-15,3 0-7 16,-6-4 0-16,-8-3-11 16,-7 4 0-16,-18-1-5 15,-10 4 0-15</inkml:trace>
  <inkml:trace contextRef="#ctx0" brushRef="#br0" timeOffset="-198500.425">22899 13951 63 0,'-4'72'31'0,"-17"9"-39"0,14-52 58 15,-4 18-50-15,-3 12 1 0,-3 17-2 16,-4-7 0-16,-1-4-6 15,5-8 1-15,3-16-11 16,3-19 1-16</inkml:trace>
  <inkml:trace contextRef="#ctx0" brushRef="#br0" timeOffset="-197963.515">25887 13897 34 0,'32'-21'17'0,"21"-52"-10"0,-43 51 16 16,4-3-17-16,0 0 0 16,0 0 5-16,1-6 0 15,-5-1-13-15,-3 7 0 16,-7-3 10-16,-7 0 0 0,-11-3-3 15,-13 6 0-15,-19 3-2 16,-13 6 0-16,-25 16 0 16,-29 9 0-16,-17 4-1 15,-25 15 0-15,-13 13-1 16,6 25 0-16,-7 25 0 16,14 6 1-16,18 31-1 15,25 26 1-15,24 3 0 16,46 18 0-16,32 4 0 15,42-28 0-15,29-23 0 16,41-15 1-16,36-28-2 16,36-29 1-16,45-31-5 15,25-18 0-15,-4-23-19 16,-31-12 0-16</inkml:trace>
  <inkml:trace contextRef="#ctx0" brushRef="#br0" timeOffset="-192844.11">27319 14327 55 0,'-3'25'27'0,"-15"16"-21"0,21-29 28 0,-3 10-34 16,-3 10 1-16,-1 2 1 15,-3-5 1-15,0 8-3 16,0-2 0-16,0 5 2 16,0-8 0-16,4-7-1 15,3-6 0-15,3-7-1 16,4-9 0-16,0-9-1 16,4-10 0-16,3 1 0 15,4 2 1-15,-1 4-1 16,1-1 1-16,-4 4 0 15,0 0 0-15,0 6 0 16,-3 0 1-16,-1 3-2 16,-3 3 1-16,0 7 0 15,4 2 1-15,0 7-2 16,6 3 1-16,-3 4 0 16,1 2 1-16,-1-6-1 0,3-6 0 15,4-10 1-15,1-9 0 16,2-9-1-16,1-10 1 15,-4-6 0-15,0-6 1 16,-3-1 0-16,-4-5 0 47,-3-4-6-47,-4 0 0 0,-4 4-13 0,-3 5 0 0</inkml:trace>
  <inkml:trace contextRef="#ctx0" brushRef="#br0" timeOffset="-192510.1">28032 14484 44 0,'0'28'22'0,"-14"7"-11"15,7-26 25-15,-4 7-35 16,-3-1 0-16,0 14 0 16,-4-4 1-16,8 0-4 15,2-3 1-15,1-7-3 0,4-5 0 16,3-7-11-16,3-12 1 15,1-10-1-15,3-3 1 16</inkml:trace>
  <inkml:trace contextRef="#ctx0" brushRef="#br0" timeOffset="-192300.016">27834 14202 48 0,'0'12'24'0,"7"1"-22"0,-7-13 51 16,0 3-53-16,0-3 0 0,4-6 0 16,6-4 1-16,4-2-3 15,8-4 0-15,6 0-14 16,4 1 1-16</inkml:trace>
  <inkml:trace contextRef="#ctx0" brushRef="#br0" timeOffset="-192032.096">28487 13449 56 0,'10'50'28'0,"-20"-3"-29"0,6-31 40 16,-3 9-39-16,0 19 1 15,-7 16 0-15,3 21 0 16,-6 7-2-16,-4 12 1 16,-4 4-2-16,0-7 1 15,1-6-6-15,-1-13 0 16,4-18-9-16,3-16 1 15</inkml:trace>
  <inkml:trace contextRef="#ctx0" brushRef="#br0" timeOffset="-191535.722">27936 14286 48 0,'15'32'24'0,"13"-32"-19"16,-18-3 38-16,5-7-42 15,2-9 1-15,8 1-1 16,10-11 1-16,7-5-3 16,11-1 1-16,-3-5 1 0,-8-1 0 15,4 6-1 1,-7 7 0-16,-7 6 0 0,-4 6 1 15,-4 16-1-15,-6 16 0 16,-4-3 0-16,-7 2 0 16,-3 10-1-16,-4 0 1 15,0 1-1-15,3 2 0 16,-3-6 0-16,0-7 1 16,7 4-1-1,-3 0 1-15,3 0-1 0,4-7 1 16,-1 1-1-16,1 0 1 15,-1-7-1-15,1 0 1 0,3-3-1 16,-3 3 1-16,3 1 0 16,-4 12 1-16,4-4-1 15,0 7 0-15,1-6 1 16,2 3 0-16,4 3-1 16,4 0 1-16,3 3-5 15,1-3 1-15,-1-4-13 16,-4-5 1-16</inkml:trace>
  <inkml:trace contextRef="#ctx0" brushRef="#br0" timeOffset="-190800.746">29944 14089 46 0,'-28'28'23'0,"-8"47"-18"0,29-43 31 16,-3 12-37-16,-4 15 1 0,-4 4 0 15,4 3 1 1,0-4-1-16,0-8 0 0,3-10-1 16,4-19 0-16,3-16 0 15,4-12 0-15,0-13-1 16,4-15 0-16,-1-13 0 15,1-12 0 1,-4-7 1-16,-4-9 0 0,1 9 0 16,-1-6 0-16,4 3 0 15,4 3 1-15,3 7 0 16,4 6 1-16,3 12 0 16,7 7 0-16,4 3 3 15,6 3 0-15,5 9 1 16,2 3 0-16,8 13 2 15,0 7 0-15,-7 2-1 16,-4 13 1-16,-10 9-3 0,-11 1 0 16,-18 5-3-16,-17 13 1 15,-3 1-2-15,-12-1 0 16,-10-9-2-16,-6-4 1 16,-5-9-2-16,11-6 0 15,4-9 0-15,7-7 0 16,6 0 1-16,15 1 0 15,7-1 0-15,11 0 1 16,10 7 1-16,11 6 1 0,6-4 0 16,5 7 0-16,-1 6-2 15,0 4 1-15,-10-1-4 16,3 1 1-16,-10-7-9 16,-1 0 1-16,-6-6-6 15,0-1 0-15</inkml:trace>
  <inkml:trace contextRef="#ctx0" brushRef="#br0" timeOffset="-190441.978">30469 14431 55 0,'11'9'27'0,"-11"-6"-35"0,-7-3 50 15,-11 3-41-15,1 0 0 16,-8 4 0-16,-3 2 1 16,0 4-2-16,3 5 0 15,0 8 1-15,0-5 0 16,1 1 0-16,6-6 1 15,4 3-1-15,7-7 0 16,14-2-1-16,7-7 1 16,4-3-1-16,10-9 0 0,0-4-3 15,0-9 1 1,-3 0-7-16,-7 0 1 0,-4 3-8 16,-7 4 1-16</inkml:trace>
  <inkml:trace contextRef="#ctx0" brushRef="#br0" timeOffset="-190079.163">30977 14079 53 0,'36'-9'26'0,"-22"18"-29"16,-14-15 44-16,0 0-41 0,-7 0 1 16,-11 2 1-16,-10 4 0 15,-11 4-2-15,-7-1 1 16,-7 12 1-16,4 7 0 16,3 13 0-16,4 9 0 15,3 9 1-15,7 0 1 16,7 7-2-16,11-4 1 15,11-5-2 1,10-11 1-16,7-11-2 0,21-4 0 16,8-10-6-16,10-8 1 0,3-11-13 15,0-5 1-15,-10-4-2 16,7 1 1-16</inkml:trace>
  <inkml:trace contextRef="#ctx0" brushRef="#br0" timeOffset="-189405.282">32219 13951 45 0,'-3'47'22'0,"-22"28"-22"0,14-50 42 15,-3 13-41-15,-3 25 0 16,-5-4 0-16,1 10 1 16,0-6-3-16,4-10 1 15,-1-12 0-15,0-13 0 16,4-3-1-16,4-15 1 15,-1-17-4-15,0-15 1 16,4-9-2-16,4-16 1 16,-1-6-1-16,4-10 0 0,0-3 1 15,7-3 0-15,4 0 2 16,3 6 0 0,7 1 3-16,4 8 1 0,3 17 3 15,0 9 0-15,4 12 1 16,-4 16 0-16,4 3 0 15,10 13 0-15,1 9-1 16,-1 6 1-16,-3-3-3 16,-4-3 0-16,-7 7-2 15,-6-1 1-15,-12 4-1 16,-10-1 0-16,-14 1-1 16,-11-1 1-16,-10-6-2 15,3 1 1-15,-3-4-1 16,-7-3 0-16,-1-4 1 15,5 1 0-15,2-3 0 16,8-4 0-16,7 1 1 16,10-4 0-16,11 7 1 15,14 9 0-15,11 7 0 0,0 2 0 16,14-3-1-16,13 10 1 16,8 6-2-16,11 3 0 15,0 1-7-15,-8 2 1 16,-21-3-12-16,-20 3 0 15</inkml:trace>
  <inkml:trace contextRef="#ctx0" brushRef="#br0" timeOffset="-186101.644">7980 12279 12 0,'3'7'6'0,"4"-7"2"15,-7 0 6-15,0 3-12 16,0-3 0-16,0 0 2 16,0 0 1-16,0 0-4 15,0 0 0-15,0 0 4 16,0 0 1-16,0 0-2 16,0 0 1-16,0 0-2 0,0 0 1 15,0 0-3-15,0 0 1 16,0-6-1-16,0-4 1 15,0-2 1-15,0-1 0 16,0-3 0-16,0 7 0 16,0 3 0-16,0-7 0 15,0 1-1-15,0-1 0 16,0-3-1-16,0 1 0 16,0-1-1-16,0-3 0 15,4 0 0-15,-1 1 1 16,5-4-1-16,-5-3 1 15,1 3-1-15,3 0 1 0,3 0 0 16,-3 6 0 0,7 3 0-16,1 4 1 0,-1 9-1 15,-4-3 1-15,1 6-1 16,-1 0 1-16,-3 7-1 16,4 5 0-16,0 4-1 15,-4 9 0-15,7 7 0 16,0-7 1-16,0 7-1 15,0 8 0-15,-3 1-1 16,-4 0 1 0,0-12-6-16,-4-10 0 0,-3-16-10 15,0-12 0-15</inkml:trace>
  <inkml:trace contextRef="#ctx0" brushRef="#br1" timeOffset="-177454.032">1693 17046 44 0,'4'12'22'0,"-4"-5"-15"0,7-4 29 0,-7-3-34 16,3 3 1-16,-3-3 2 15,0 0 0-15,8-6-6 16,-5-4 1-16,8-2 3 15,6-7 0-15,1-3-2 16,3-13 1-16,0 10-1 16,7-6 0-16,1-10-2 15,-8 0 1-15,4 1 0 16,-8 2 0-16,-10-3-1 16,4 7 1-1,-8 2-1 1,4 10 1-16,4 7-1 15,-7 9 0-15,10 12-1 16,-11 6 0-16,8 13 1 16,-1 13 0-16,8 9 0 15,3 3 0-15,7 0 1 0,1 1 0 16,2-4 1 0,8-13 0-16,0-9 1 0,3-15 0 15,1-17 1-15,2-21 0 16,-6-9-1-16,-3-17 1 15,-8-8-1-15,-7-11 1 16,-3-5-2-16,-8 3 0 16,-3 3-5-16,4 3 0 15,-11 6-9-15,0 16 0 16,-7 12-5-16,-4 17 1 0</inkml:trace>
  <inkml:trace contextRef="#ctx0" brushRef="#br1" timeOffset="-177063.139">2812 16760 36 0,'10'-6'18'0,"-3"-13"-16"16,-7 13 26-16,0 0-27 16,-7 0 0-16,0-1 0 15,-3 4 0-15,-5 3-2 16,-13 6 1-16,7 1 1 16,-7 5 0-16,7 7-1 0,-8 0 1 15,8 6 0-15,4 0 0 16,6 3-1-16,8-3 1 15,-4-3-1-15,14-3 1 16,3-9-1-16,11-7 1 16,8-13-2-16,2-2 1 15,-10-10-1-15,1-3 1 16,2-4-10-16,-10-2 0 16,4-7-2-16,-7 1 1 15</inkml:trace>
  <inkml:trace contextRef="#ctx0" brushRef="#br1" timeOffset="-176791.45">3048 16111 44 0,'-18'69'22'0,"-3"-6"-24"15,14-44 43-15,-3 15-39 16,-1 13 0-16,4 19 0 16,3 0 0-16,4 3-3 15,-7-9 0-15,7-13 2 0,0-7 0 16,0-14-4-16,0-14 0 16,0-9-5-16,0-9 0 15,0-7-6-15,-3-5 0 16</inkml:trace>
  <inkml:trace contextRef="#ctx0" brushRef="#br1" timeOffset="-176596.263">2762 16566 52 0,'7'22'26'0,"14"-6"-32"0,-10-16 49 0,3 0-43 16,14 0 0-16,11-3 0 15,4-4 0-15,-5 1-1 16,-2 3 1-16,-5 0-8 16,-2 0 1-16,-8 3-7 15,-11-4 0-15</inkml:trace>
  <inkml:trace contextRef="#ctx0" brushRef="#br1" timeOffset="-176237.708">3080 16760 41 0,'10'19'20'0,"22"-12"-16"0,-21-7 30 16,6 0-31-16,1-4 1 16,14 1 0-16,-4-3 0 15,-3-3-5-15,3-1 0 16,0 1 3-16,-7-4 0 15,-3 1-2-15,-8-1 1 16,-6 4-1-16,-4-7 0 16,-4 7-1-16,-3 2 1 15,4 7-1-15,-15 7 1 16,8 8-1-16,-1 7 1 16,-7 3 0-16,8 0 0 15,6 1 0-15,-3-4 0 16,14 3 0-16,4-3 1 0,3-4-3 15,14-5 0-15,0-4-5 16,1-2 0-16,13-7-8 16,-10-10 1-16</inkml:trace>
  <inkml:trace contextRef="#ctx0" brushRef="#br1" timeOffset="-175994.856">3768 16613 56 0,'0'9'28'0,"-11"-18"-38"0,11 12 51 15,0 0-41-15,0-3 1 16,4 7-1-16,-4-7 0 15,7 6-8-15,-7-3 0 16,-7 3-7-16,3-6 1 16</inkml:trace>
  <inkml:trace contextRef="#ctx0" brushRef="#br1" timeOffset="-175770.658">3507 17030 44 0,'14'-19'22'0,"32"-15"-27"15,-36 24 35-15,11 1-31 16,-3 0 1-16,7-1-23 15,-4 1 1-15</inkml:trace>
  <inkml:trace contextRef="#ctx0" brushRef="#br1" timeOffset="-175101.504">1863 17416 69 0,'0'9'34'0,"10"-12"-33"0,-6 6 64 15,13-3-63-15,5 3 1 16,9 1 2-16,29-1 0 16,36 0-6-16,13-3 0 15,36 0 3-15,31-6 1 16,4-4-5-16,0 1 1 15,-14-1-7-15,-25 4 1 0,-21 6-11 16,-22 0 0-16,-20 3-6 16,-18 10 1-16</inkml:trace>
  <inkml:trace contextRef="#ctx0" brushRef="#br1" timeOffset="-174390.614">5189 16506 37 0,'11'0'18'0,"0"7"-14"0,-8-10 25 16,4 6-25-16,-7 6 1 16,0 13 2-16,0 3 0 15,-10 19-10-15,-12 9 1 16,-2 13 6-16,-1 10 0 16,-10 14-4-16,3 14 0 15,4-10-4-15,0-6 0 16,3-10-5-16,4-9 0 15,-4-19-6-15,0-15 1 16</inkml:trace>
  <inkml:trace contextRef="#ctx0" brushRef="#br1" timeOffset="-173820.424">4657 17105 44 0,'10'-9'22'0,"18"-25"-21"16,-20 18 39-16,13-3-38 16,-4-6 0-16,19-10 3 15,2 4 0-15,19-13-6 0,6-9 1 16,8-10 4-16,3-3 0 15,-3 0-2-15,3 1 1 16,-7 5-2-16,-7 16 0 16,-4 6 1-16,-10 10 0 15,-11 6-1 17,-10 10 1-32,-11 18-1 0,-10 16 0 0,-15 16-1 0,-10 2 0 15,-11 14-2-15,-3 8 0 16,3-5 0-16,0-1 1 15,4-6-1-15,0-6 0 16,7-9 1-16,3-13 1 0,7-3-1 16,8-10 1-16,3-6-1 15,3 0 1-15,8-6 0 16,3-3 1-16,7 6-1 16,-7-3 1-16,4 12 0 15,-11 7 0-15,0 6-1 16,-3 9 1-16,-1 10-1 15,4 0 1-15,-7-4-1 16,0 1 0-16,11-4 0 16,-1-5 0-16,1-7-5 15,7-4 0-15,-4-5-9 16,3-7 0-16,1-9-3 16,3 0 1-16</inkml:trace>
  <inkml:trace contextRef="#ctx0" brushRef="#br1" timeOffset="-173311.751">5849 17105 54 0,'4'7'27'0,"6"-7"-34"16,-10 0 52-16,0-7-45 16,0 1 1-16,-3-3-1 15,-4-1 1-15,3 1-2 16,-7 3 1-16,1 3 0 16,-11-1 1-16,3 11-1 15,-3 5 0-15,0 10-2 16,3 3 0-16,-3 3-2 15,7 4 0-15,7-1 0 16,3-3 0-16,11-3-1 16,11-9 1-16,3-13 2 0,-3-15 0 15,3-4 2-15,4-9 0 16,-1-3-10-16,-13-4 1 16,-1-8-2-16,1 5 0 15</inkml:trace>
  <inkml:trace contextRef="#ctx0" brushRef="#br1" timeOffset="-170368.289">6590 16409 43 0,'28'-6'21'0,"-17"-3"-10"0,-11 2 22 16,0-2-31-16,0 6 0 16,0-4 2-16,-4 1 0 15,-3 3-5-15,-7 6 1 0,-14 3 2 16,0 4 1-16,-4 9-1 15,4 0 0-15,-4 9-1 16,0 13 1-16,-3-4-1 16,3 7 0-16,4 6 1 15,7 4 0-15,10-4-1 16,1 0 1-16,13-6 0 16,11-3 0-16,7-7-1 15,15-6 0-15,17-9-2 16,-4-10 0-16,4-9-2 15,-11-6 0-15,4-3-9 16,-11-7 1-16,1-3-7 16,-15-3 0-16</inkml:trace>
  <inkml:trace contextRef="#ctx0" brushRef="#br1" timeOffset="-169420.624">8809 16300 47 0,'-4'15'23'0,"-10"23"-21"15,7-23 36-15,0 11-37 16,0 2 0-16,4 13 1 16,-5 6 1-16,5 9-3 15,-4 7 1-15,7-4 1 16,0-12 1-16,0-9-1 15,0-10 1-15,0-9-2 16,0-6 0-16,0-7-2 16,-4-6 1-16,-6-10-1 15,-4-2 0-15,-4-4 0 16,-7 4 0-16,1 2-1 16,-5 4 1-16,-2 6-1 15,-5 3 0-15,5 3 0 16,-8 7 0-16,7 6 0 0,4-7 1 15,7 7 1-15,0 3 0 16,10 3 1-16,11 0 0 16,11 0 1-16,13-3 0 15,4 0-1-15,4-9 1 16,7-7-2-16,3-3 1 16,8 0-7-16,6-6 0 15,1-3-10-15,-4 0 1 16</inkml:trace>
  <inkml:trace contextRef="#ctx0" brushRef="#br1" timeOffset="-169122.987">9208 16773 55 0,'0'3'27'0,"-11"-3"-32"15,7 0 45-15,-3 3-40 16,-3 0 0-16,-1 4 1 15,-3 5 1-15,0 4-2 16,-4-7 1-16,1 4 0 16,-1 9 1-16,0 3-1 15,8-3 1-15,3-3-1 16,7-4 0-16,3-5-2 16,11-13 1-16,4-7-1 15,3-5 1-15,0-7-1 0,1-7 0 16,-1-2-4-16,-4-3 0 15,1 2-11 1,-7 1 1-16,-1 3 0 0,1 6 0 16</inkml:trace>
  <inkml:trace contextRef="#ctx0" brushRef="#br1" timeOffset="-168713.861">9352 16767 35 0,'-3'19'17'16,"6"-1"-7"-16,-3-14 33 0,4-1-38 16,-1 0 1-16,4 0 2 15,4 0 0-15,6 0-10 16,12 0 1-16,2 0 7 15,5-3 0-15,-5-3-4 16,1-3 1-16,-4-6-2 16,-6-4 0-16,-8-3-3 15,0 0 1-15,-7 0 0 16,-7 1 0-16,-4 5-1 16,-6 4 0-16,-8 2-1 15,-3 10 1-15,0 10-1 16,0 6 0-16,3 6 1 0,4-3 0 15,7 3 0-15,7 0 1 16,7-3-1-16,11-3 1 16,6-4-5-16,4-2 1 15,4-4-10-15,0-9 0 16</inkml:trace>
  <inkml:trace contextRef="#ctx0" brushRef="#br1" timeOffset="-168371.993">10188 16522 52 0,'14'16'26'0,"-14"-4"-31"16,-7-5 42-16,-7 5-35 15,-7 1 0-15,-11 2-1 16,-3-5 1-16,0-1-3 15,3 1 1-15,7 2 1 16,-3 1 1 0,10 9-1-1,11 0 0-15,7-4 0 16,14 1 1-16,15 0-1 16,-5-3 1-16,5-1-1 15,-5 1 0-15,-6-3-1 16,-7-4 0-16,-15 10-3 15,-14 3 1-15,-10-3-10 0,-14-7 1 16,-4-6-5-16,0-2 0 16</inkml:trace>
  <inkml:trace contextRef="#ctx0" brushRef="#br1" timeOffset="-167649.993">10640 16002 30 0,'10'6'15'0,"-3"-22"-6"15,-3 10 20-15,-4 6-24 16,0 0 1-16,0 0 3 16,0 0 1-16,0 3-12 15,0 3 0-15,0 7 7 16,0 6 1-16,-4-4-3 16,1 7 0-16,-1 10-2 15,-3-1 0-15,0 0-5 16,0-2 0-16,0 2-12 15,0 0 0-15</inkml:trace>
  <inkml:trace contextRef="#ctx0" brushRef="#br1" timeOffset="-166840.128">10291 16808 38 0,'-4'25'19'0,"0"-3"-17"0,4-16 20 0,-3 3-22 0,-4 1 0 0,0-1 0 15,0-3 0-15,3 1 0 16,1-4 0-16,-1-3 0 15,1-7 1-15,-1-2-1 16,4-4 1-16,0-8-1 16,0-5 1-16,7-2-1 15,4-6 1-15,3 2 0 16,4-2 0-16,-1 3-1 16,1 9 1-16,-4 6 0 15,0 6 1-15,4 7-1 16,-4 10 0-16,-7 2 0 15,3 13 0-15,-6 9 0 16,-8 4 0-16,1-7-2 16,-1 7 1-16,1-1-5 0,-1-3 1 15,1 1-8-15,6-10 0 16</inkml:trace>
  <inkml:trace contextRef="#ctx0" brushRef="#br1" timeOffset="-166433.819">11261 15804 40 0,'3'3'20'0,"-10"16"-20"16,4-6 31-16,-8 2-28 15,-3 10 1-15,-4 10 1 16,-3 6 0-16,0 15-7 16,0 10 1-16,0 19 3 15,-1 9 1-15,8 0-3 0,4 0 1 16,6-13-6-16,1-15 0 16,3-19-9-16,3-19 0 15</inkml:trace>
  <inkml:trace contextRef="#ctx0" brushRef="#br1" timeOffset="-166224.12">10841 16522 62 0,'25'53'31'0,"17"-27"-30"0,-21-26 55 0,7-4-56 16,11-5 0-16,14-4 0 15,7-5 0-15,0-1-4 16,7 0 1-16,0 6-9 16,-3 4 1-16,-1 3-8 15,-10 9 1-15</inkml:trace>
  <inkml:trace contextRef="#ctx0" brushRef="#br1" timeOffset="-165818.735">12573 16541 37 0,'-7'3'18'0,"-14"7"-13"0,14-4 24 15,-7 0-27-15,-4 7 0 16,0 2 2-16,1 4 0 0,-4 6-5 16,-4 7 0-16,-3 8 3 15,3-8 1-15,4 8 0 16,3 4 0-16,8 6-2 15,6 4 1-15,11 2-1 16,4-9 1-16,6-9-2 16,1-10 1-16,10-15-5 15,11-13 0-15,0-13-6 16,0-12 1-16,3-13-6 16,0-5 1-16</inkml:trace>
  <inkml:trace contextRef="#ctx0" brushRef="#br1" timeOffset="-165475.523">12979 16353 47 0,'0'63'23'0,"0"15"-24"15,0-50 43-15,-4 4-42 0,1 5 1 16,-4 4 0-16,0-3 0 15,3-4-1-15,0-9 0 16,1-3 0-16,3-6 1 16,0-7-2-16,7-3 1 15,-3-6-1-15,3-6 0 16,-4-3 0-16,1 2 1 0,3 1 0 16,3 3 0-16,4 6 0 15,1 3 1-15,-1 7 0 16,0 3 0-16,0-1-1 15,0 1 1-15,0-7-4 16,4 4 0-16,-1-4-12 16,5 1 1-16</inkml:trace>
  <inkml:trace contextRef="#ctx0" brushRef="#br1" timeOffset="-165098.981">13511 16754 40 0,'0'16'20'0,"-17"9"-19"15,10-19 26-15,-7 4-25 0,-4 2 0 16,-7-6 2-16,-3 4 1 16,3 6-6-16,4-1 1 15,4 1 3-15,2-4 0 16,5-2-2-16,3-4 0 15,3-3-3-15,8-3 1 16,3-3-1-16,7-3 0 16,4 0 0-16,3-1 0 15,0 4 0-15,0-6 1 16,4-1 1-16,-4 1 0 16,-7 0 0-16,4 2 0 0,-8 1 1 15,-3 6 1-15,4 3-1 16,-4 0 1-16,0 0-1 15,-3 7 1-15,3 5-1 16,-7 1 1-16,0 6-6 16,3-3 1-16,1-3-10 15,-1-4 0-15</inkml:trace>
  <inkml:trace contextRef="#ctx0" brushRef="#br1" timeOffset="-164331.658">13762 16795 37 0,'14'41'18'0,"-7"-16"-12"0,-3-22 23 16,-4 3-28-16,3 0 1 16,-3 1 3-16,4-4 0 15,-1 0-6-15,4-6 1 16,0 0 2-16,4-4 1 15,3 4-1-15,4-6 0 16,6 0-2-16,5-4 1 16,6-3-1-16,-3-2 1 15,-4-1-1-15,4-3 0 16,-1 3 0-16,-3 3 1 16,-3 4-1-16,-4 2 0 0,1 7 0 15,-8 6 0-15,-7 10-1 16,-4 3 1-16,-6 5-1 15,-1 5 0-15,-3 8-1 16,-3 10 1-16,-1 16 0 16,0 15 1-16,1 6-1 15,-1-5 1-15,-3 5-1 16,-4-6 1-16,1-12-1 16,-4-10 0-1,-4-6-1-15,0-6 1 16,-3-9-1-16,0-14 1 0,-4-8 0 15,7-10 0-15,4-3 1 16,4-7 0-16,2-2 0 16,5-10 0-16,6 0 0 15,8 0 1-15,10-3 0 16,11-7 1-16,6-5-1 16,15-1 0-16,0-6 0 15,14-9 1-15,7 6 0 0,0-3 0 16,-3 3-1-16,-4 3 0 15,-7 0-1-15,-8 13 1 16,-2-1-1-16,-12 7 1 16,-6 0-2-16,-7 3 1 15,-8 3-1-15,-6 4 1 16,-8 5 0-16,-6 10 0 16,-4 6 0-16,-4 1 1 15,4 8 0-15,3 7 0 0,4 7 0 16,7 2 0-1,7 3 0-15,7-5 0 0,8-7-1 16,6-4 1-16,4-14-2 16,3-8 0-16,0-5-7 15,-7-7 0-15,1-6-7 16,-5 0 1-16</inkml:trace>
  <inkml:trace contextRef="#ctx0" brushRef="#br1" timeOffset="-163791.061">16355 16014 37 0,'-7'0'18'0,"7"6"-17"16,-7 1 25-16,-4 2-23 15,1 7 0-15,-12 12 3 16,-13 16 0-16,-11 0-7 15,-3 12 1-15,-1 13 5 16,1 16 0-16,7 18 0 16,6-2 1-16,15 8-2 15,14 4 0-15,11-12-2 16,17-13 1-16,14-23-3 16,15-18 0-16,-5-22-7 15,1-9 0-15,-3-19-10 0,-1-6 0 16</inkml:trace>
  <inkml:trace contextRef="#ctx0" brushRef="#br1" timeOffset="-163131.488">16637 16814 34 0,'-4'37'17'0,"-6"-15"-8"0,10-15 18 15,-4 2-25-15,1 0 0 16,-1-2 0-16,1-4 0 16,-1 0-3-16,4-3 0 15,0-9 3-15,4 5 0 16,3-5-1-16,3-7 0 15,5-6 0-15,6-6 1 0,3-3-2 16,1 3 1-16,0 3 0 16,-4 6 1-16,-3 6-2 15,-1 4 1-15,1 9-1 16,-8 9 1-16,1 7 0 16,-4 6 0-16,-3 0-1 15,-4 0 0-15,0 3-4 16,0 0 0-16,3 0-8 15,1-3 0-15,3-3-2 16,3-10 1-16</inkml:trace>
  <inkml:trace contextRef="#ctx0" brushRef="#br1" timeOffset="-162826.14">17237 16735 46 0,'14'-9'23'0,"-7"3"-28"16,-7 6 46-16,0 0-41 0,-4-3 0 16,-3 3 3-16,-3 0 0 15,-8 3-3-15,-3 6 0 16,0 7 2-16,0 6 1 16,-1 0-1-16,5 0 1 15,-4 6-2-15,10 0 1 16,4 0-1-16,7-6 1 15,7-6-2-15,7-10 0 0,4-6-1 16,6-12 0 0,1-1-2-16,-4 1 1 0,1-4-6 15,-5-6 1-15,1-3-9 16,-8 0 1-16</inkml:trace>
  <inkml:trace contextRef="#ctx0" brushRef="#br1" timeOffset="-161645.074">18334 16735 39 0,'-18'63'19'0,"-6"-13"-18"16,20-43 28-16,-3 5-29 0,0 1 1 15,3-4 1-15,1-3 0 16,-1 1-2-16,4-7 0 15,7-10 2-15,4 4 0 16,3-7 0-16,4-2 0 16,-1-7-1-16,5-3 1 0,-1 0-1 15,0-1 0-15,-4 8-1 16,1 2 1-16,0 0-1 16,-4 7 1-16,4-1 0 31,-1 1 0-31,1 9-1 0,-4 9 1 0,0 1-1 15,-3 2 1-15,-4 7-1 16,-7 3 0-16,0 3 0 16,-4-3 0-16,-3 3-1 15,0-6 1-15,3 3 0 16,1-6 0-16,-1-4 0 16,4 1 0-16,4-7 1 15,7-3 0-15,3-9 0 16,10 0 0-16,5-1 0 15,2 1 1-15,5-6-1 0,2-4 1 16,1-6-1-16,0-6 0 16,-4-4-1-16,-3 1 1 15,-4-3-1-15,-3-4 1 16,-4 7-1-16,-7 5 0 16,-3 5-1-16,-8 5 0 15,-6 3 1-15,-4 13 0 16,-4 7-1-16,-10 5 0 15,3 4 0-15,-3 6 0 16,0 6 1-16,3 10 0 16,8 2 0-16,6-5 1 15,8 6-1-15,6-7 1 0,8-3 0 16,7-5 0-16,3-4-1 16,0-10 0-16,0-6-2 15,-3-3 0-15,0-3-7 16,-1-3 1-16,1-9-7 15,-4 2 0-15</inkml:trace>
  <inkml:trace contextRef="#ctx0" brushRef="#br1" timeOffset="-161179.215">19205 16773 38 0,'-7'0'19'0,"14"0"-14"0,-7 0 28 16,0 0-28-16,7 0 0 15,0 0 2-15,0 0 1 16,4 0-10-16,3 0 0 15,4-3 6-15,3-3 1 16,0-4-3-16,0-2 0 16,-3-4-2-16,0 0 1 0,-8 4-2 15,1-4 1 1,-8-3-1-16,-3 4 1 0,-3-1-1 16,-4 0 0-16,-4 10 0 15,0 3 0-15,-3 12 0 16,0 4 0-16,0 6 0 15,0 6 1-15,3 9 0 16,4 1 0-16,4-10 1 16,6 6 0-16,4-3-2 15,8-3 1-15,6 0-5 16,-4-6 0-16,26-16-7 16,-1-6 0-16,7-6-4 15,4-13 1-15</inkml:trace>
  <inkml:trace contextRef="#ctx0" brushRef="#br1" timeOffset="-160729.34">20239 16209 40 0,'-7'34'20'0,"-7"10"-20"0,7-35 37 15,-4 10-37-15,0 6 1 0,1 10 1 16,3 12 0-16,0 6-2 16,3 7 0-16,1-4 2 15,-1-9 0-15,1-9-1 16,3-7 0-16,0-15-1 15,0-13 1-15,0-9-2 16,-4-7 1-16,-3 1-1 16,-11-1 1-16,-6 4-1 15,-4 2 1-15,-8 4 0 16,1 6 1-16,3 10-1 16,4 12 1-16,0 3 0 15,10 0 0-15,11 1 0 16,7-4 1-16,11-6-1 15,10-4 0-15,14-2-1 16,7-13 0-16,-3 0-8 16,0 0 1-16,3-6-8 15,1-4 1-15</inkml:trace>
  <inkml:trace contextRef="#ctx0" brushRef="#br1" timeOffset="-159934.222">21594 16569 41 0,'-8'79'20'0,"-13"37"-21"16,14-94 30-16,0 15-29 16,0 1 0-16,0-4 0 15,4-5 1-15,-1-8-2 0,1-8 0 16,3-13 0-16,0-16 1 16,0 1-1-16,0-14 0 15,3-11 0-15,1-4 1 16,3-10-1-1,0-11 1-15,3-4 0 0,4 3 0 16,4 16 0-16,7 3 1 16,-1 6 0-16,5 9 0 15,-1 4 3-15,0 13 0 16,11 5 1-16,7 4 0 16,-4 9 0-16,-3 10 1 0,0 8-1 15,-8 8 0-15,-6 5-3 16,-11 4 0-16,-7-4-2 15,-10 4 0-15,-4-4-1 16,-11-2 0-16,-10-4-1 16,-4-6 1-16,7-3 0 15,1-4 0-15,-1-8 0 16,4-4 0-16,3 0 1 16,4-3 0-16,4 0 1 15,2 3 0-15,8 3 0 31,4 7 0-31,3 6 0 16,-3 3 0-16,6 0 0 0,1 6 1 0,10 3-2 16,0 1 0-16,4-1 0 15,-1 0 1-15,1 1-5 16,3-4 1-16,-3-9-6 0,3-7 1 16,1-5-8-16,-1-14 0 15</inkml:trace>
  <inkml:trace contextRef="#ctx0" brushRef="#br1" timeOffset="-159677.883">22560 16522 45 0,'-3'41'22'0,"-22"18"-17"0,18-46 35 0,-7 9-40 16,-7 12 1-16,3 1 0 16,-3 6 1-16,0 9-2 15,7 0 0-15,3-6-3 16,4-16 1-16,0-9-8 16,3-16 1-16,1-22-6 15,-4-6 1-15</inkml:trace>
  <inkml:trace contextRef="#ctx0" brushRef="#br1" timeOffset="-159453.155">22165 16447 54 0,'21'31'27'0,"14"-9"-28"0,-20-19 51 15,2 0-45-15,4 1 0 16,11-1 0-16,18-3 1 15,6-3-9-15,18-4 1 16,4-5 5-16,-4-4 0 16,-11 7-6-16,-3 2 1 15,-3 4-6-15,-11 0 1 16,-8 3-12-16,-13-3 0 16</inkml:trace>
  <inkml:trace contextRef="#ctx0" brushRef="#br1" timeOffset="-159062.562">23075 15917 37 0,'11'22'18'0,"-4"41"-6"0,-4-48 18 16,8 14-26-16,3 14 0 15,7 1 2-15,7 13 0 16,4 9-8-16,3 18 1 16,-3 10 4-16,-11 4 0 15,-14-8-3-15,-10 5 1 16,-11 2-6-16,-11-9 0 16,-7-16-11-16,-6-10 1 15</inkml:trace>
  <inkml:trace contextRef="#ctx0" brushRef="#br1" timeOffset="-158820.681">23908 17250 56 0,'-7'40'28'0,"-43"36"-37"15,29-67 45-15,-11 10-45 16,-3 3 0-16,-7-3-19 16,-1-4 1-16</inkml:trace>
  <inkml:trace contextRef="#ctx0" brushRef="#br1" timeOffset="-158357.474">25492 16187 45 0,'-4'75'22'0,"-20"0"-19"0,16-47 33 15,-6 19-35 1,-3 7 0-16,-4 12-1 0,-1 6 1 15,5-13-4-15,3 1 0 16,3-16-10-16,4-19 1 16,7-13-2-16,4-8 1 15</inkml:trace>
  <inkml:trace contextRef="#ctx0" brushRef="#br1" timeOffset="-158085.558">25400 16622 43 0,'35'32'21'0,"22"-16"-19"15,-36-10 41-15,7 9-42 16,0 1 1-16,8 6 1 16,-1 3 1-16,0-3-5 15,-7 3 1-15,-13 0 1 16,-12 0 1-16,-14 7-2 15,-3-4 1-15,-10 0-3 16,-8-3 1-16,-3 0-5 16,3-12 1-16,4-4-10 15,6-2 0-15,8-7 0 16,11-7 1-16</inkml:trace>
  <inkml:trace contextRef="#ctx0" brushRef="#br1" timeOffset="-157816.964">26007 16682 26 0,'3'31'13'0,"-13"26"-4"0,6-45 22 16,-3 4-28-16,0 3 0 15,-3-7 0-15,2 4 1 16,1 9-4-16,0 0 0 0,7 0 3 15,7 0 1-15,4-6-2 16,3-6 0-16,7-10-1 16,7-9 0-16,4-7-2 15,0-9 1-15,-4 3-7 16,0-3 1-16,4-6-7 16,0 0 0-16</inkml:trace>
  <inkml:trace contextRef="#ctx0" brushRef="#br1" timeOffset="-157576.484">26656 16083 41 0,'-11'66'20'0,"-27"44"-24"0,27-82 33 16,-7 22-29-16,1 22 1 16,-5 16-1-16,1-6 1 15,4-4-5-15,3-9 0 16,3-25-7-16,4-22 1 16</inkml:trace>
  <inkml:trace contextRef="#ctx0" brushRef="#br1" timeOffset="-157351.398">26243 16519 59 0,'35'28'29'0,"47"-12"-37"15,-51-16 56-15,19-6-48 16,17-4 0-16,0-5-1 15,21-1 0-15,0-3-1 16,0-3 1-16,-3 3-6 16,-4 0 0-16,-24-2-9 15,-15 8 1-15</inkml:trace>
  <inkml:trace contextRef="#ctx1" brushRef="#br1" timeOffset="-182634.921">2780 14870 0,'0'0'15,"10"6"-15,5 0 16,2 4-1</inkml:trace>
  <inkml:trace contextRef="#ctx0" brushRef="#br1" timeOffset="-156299.66">7451 17664 53 0,'0'9'26'0,"10"4"-20"0,-10-13 27 16,0 9-30-16,4 3 1 15,-4 1 3-15,0 6 0 16,0 12-9-16,-4 13 1 15,-3 3 5-15,-3 19 1 16,-1 12-2-16,-3 10 0 0,0 9-3 16,-4-15 1-16,4-10-3 15,3-9 1-15,4-13-5 16,4-9 0-16,-4-16-9 16,14-13 0-1</inkml:trace>
  <inkml:trace contextRef="#ctx0" brushRef="#br1" timeOffset="-155474.513">8079 18181 46 0,'10'0'23'0,"-20"3"-16"16,10-3 24-16,0-3-31 0,-11 3 1 15,4 0 0-15,-4 0 1 16,-3 6-2-16,-3 4 0 15,-5 2 1-15,-2 10 1 16,-4-3-1-16,3 6 1 16,-10 6-2-16,10 4 1 0,7 3-1 15,8-7 0-15,10-6 0 16,0-3 1-16,28 0-1 16,0-10 0-16,4-5 1 15,7-10 0-15,-8-10-1 16,1-9 0-16,0-3 0 15,-7-6 0-15,-8-7-2 16,-3 0 0-16,-7 1-9 16,-3-1 0-16,-4 7-4 15,0 6 1-15</inkml:trace>
  <inkml:trace contextRef="#ctx0" brushRef="#br1" timeOffset="-155009.505">8985 17792 42 0,'18'-16'21'0,"-8"-5"-15"0,-6 11 36 16,-4-6-41-16,-4 1 1 16,-3 2 0-16,-7 4 1 0,-3-1-4 15,-15 7 1-15,-10 6 2 16,-4 7 0-16,0 9 0 15,-4 9 0-15,8 13-1 16,0 3 1-16,3 12-1 16,0 10 0-16,15 6 0 15,13-6 1-15,11 0-2 16,3-4 1 0,19-15 1-16,20-9 0 0,11-16-2 15,7-16 1-15,3-6-1 16,-3-9 1-16,-7-10-5 15,-10-9 1-15,-8 0-16 16,-10-4 1-16</inkml:trace>
  <inkml:trace contextRef="#ctx0" brushRef="#br1" timeOffset="-154078.94">10756 18360 43 0,'0'25'21'0,"-7"16"-19"0,4-32 23 16,-1 0-25-16,1 1 0 16,-1-4 1-16,4-3 1 15,0-3 0-15,4-12 0 16,3-7 1-16,3-3 1 16,4-6-1-16,4-4 1 0,7-2-1 15,-1 2 0-15,5 1-2 16,2 6 0-16,-2 3 0 15,-8 6 0-15,0 10 0 16,-7 6 0-16,0 6 0 16,-7 7 0-16,0-1-1 15,-3 1 1-15,-4 3-2 16,0-1 1-16,0-2 0 16,0-4 0-16,3 1-1 15,-3-4 1-15,4 0 0 16,-1-3 0-16,4 1-1 15,4-4 1-15,0-7-1 16,3-8 1-16,3-1-1 16,4-3 1-16,4-3-1 15,-4 3 1-15,0 1 0 16,1-4 0-16,-5 9 0 16,1 4 1-16,0 2-1 15,-4 4 1-15,-4 6-1 0,1 4 1 16,-4 2-1-16,0 4 1 15,-4 2-1-15,1 4 1 16,0 0-1-16,-1 0 0 16,1-4-3-16,3-2 0 15,-4-4-8-15,4 1 1 16,4-7-6-16,6-3 1 16</inkml:trace>
  <inkml:trace contextRef="#ctx0" brushRef="#br1" timeOffset="-153673.176">11628 18090 41 0,'3'-3'20'0,"-6"6"-23"0,-1 0 34 0,-3 3-31 16,-4 1 1-16,-3 5 2 16,0 1 1-16,-3 2-4 15,-1 4 1-15,-3 3 2 16,3 0 0-16,4-6 0 15,0 3 1-15,3-4-2 16,8-2 0-16,3-1-2 16,10-2 1-16,4-4-1 15,1 0 0-15,-1-2-1 0,0-11 0 16,0-5 0-16,0-4 0 16,0-3 0-16,0 0 0 15,-3 4 1-15,-1-1 0 16,1 4 0-16,-4 2 1 15,0 4 0-15,0 6 0 16,4 9 0-16,-4 7 1 16,3 3-2-16,1 0 1 15,3 3-1-15,0-1 0 16,4 1-4-16,3-3 1 16,0-6-6-16,4-7 1 15,-4-3-7-15,0-3 1 0</inkml:trace>
  <inkml:trace contextRef="#ctx0" brushRef="#br1" timeOffset="-152943.018">12464 17990 54 0,'-4'12'27'0,"-3"29"-34"0,4-28 50 15,-8 9-42-15,-7 12 0 16,-10 7 1-16,-7 9 0 15,-8 3-3-15,-2 4 1 16,-1-7 1-16,0 3 0 16,4 0-2-16,6-5 0 15,8-14-8-15,7-12 0 16,10-13-6-16,8-12 0 16</inkml:trace>
  <inkml:trace contextRef="#ctx0" brushRef="#br1" timeOffset="-152698.161">12093 18015 47 0,'25'28'23'0,"7"57"-18"16,-22-57 38-16,1 10-43 16,3-7 0-16,0 0-1 15,4-3 0-15,-4-6-5 16,3-6 1-16,-2-10-10 15,-5-6 1-15</inkml:trace>
  <inkml:trace contextRef="#ctx0" brushRef="#br1" timeOffset="-152276.352">14263 18087 54 0,'-7'22'27'0,"-14"-13"-30"15,14-6 45-15,-8 1-42 16,-2-1 0-16,-4 3 1 15,3 0 1-15,-3 4-2 16,-4 5 1-16,0 7 0 16,1 3 1-16,-1-3 0 15,4 7 0-15,7 5-1 16,7 1 1-16,10-1-2 0,8 0 1 16,6-8-3-1,12-8 0-15,13-8-5 0,7-10 0 16,4-13-11-16,7-6 1 15</inkml:trace>
  <inkml:trace contextRef="#ctx0" brushRef="#br1" timeOffset="-151912.445">14711 17686 47 0,'7'75'23'0,"-25"0"-17"0,11-50 34 0,-3 10-40 16,-1 5 1-16,0 11 1 15,4 2 1-15,0 0-3 16,4-6 0-16,-1-6 1 16,1-10 1-16,3-9-2 15,0-9 1-15,0-7-2 16,7-15 1-16,0-4-1 15,3 1 1-15,1-4-1 16,3 0 1-16,0 1 0 16,4 8 0-16,0 7 0 15,6 13 1-15,-3 3 0 16,1 9 0-16,-1-3-2 16,0 3 0-16,0-3-5 15,4 0 0-15,3-7-10 0,7-8 1 16</inkml:trace>
  <inkml:trace contextRef="#ctx0" brushRef="#br1" timeOffset="-150972.271">15226 18103 40 0,'3'15'20'0,"-13"1"-15"0,3-10 27 16,0 7-30-16,0 2 0 15,-7 4 1-15,-1 3 0 16,-2 0-4-16,-1 0 0 0,4-3 3 16,0 3 1-16,3-6-2 15,4-1 1-15,4-2-1 16,3-4 0-16,7-6-1 16,3-3 0-16,8-6-1 15,-4 0 1-15,4-10-1 16,-1 0 0-16,5 1 0 15,-5-4 1-15,4 0-1 16,1 3 1-16,-5 7 0 16,1 0 0-16,0 9 0 15,-1 0 1-15,-3 6-1 16,0 10 1-16,0-1-1 16,1-2 0-16,-1-1 0 15,3-2 0-15,5-1-1 0,-1-3 1 16,7-2 0-1,4-1 0-15,6-3-1 0,1 3 0 16,0-3-1-16,7 0 1 16,3 0-1-16,1-6 0 15,-8-7 0-15,-3-3 1 16,-7-2-1-16,-4 2 1 16,-3 0 0-16,-8-3 1 15,-6 7-1-15,-8-1 0 16,-3 4-1-16,-3 3 1 15,-4 18 0-15,-4 4 0 16,1 6 0-16,-1 3 0 0,0 6 0 16,4 10 1-16,0 3 1 15,4-3 0-15,-4 6 0 16,-4 6 1-16,-7-3-2 16,-3 3 1-16,0-6-1 15,-4 1 1-15,-3-17-2 16,-4-3 0-16,1-9 0 15,-1-16 1-15,4-9 0 16,3-10 0-16,7-3 0 16,11-3 0-16,7-3 1 15,14 0 1-15,8-3 0 16,2 3 0-16,19 0 1 16,10 0 1-16,10-7-1 15,4-5 1-15,7-4-1 16,-7 6 0-16,-10-12-1 15,-12 7 0-15,-6 2-2 0,-3 4 1 16,-12 8-2-16,-6 4 1 16,-4 7-1-16,-7-1 1 15,-7 0-1-15,-7 10 0 16,-4 9 0-16,-3 10 0 16,-3 9 1-16,3 0 0 15,3 0 1-15,7 3 0 16,8 3 0-16,7 3 0 15,6-2 0-15,-3-7 1 16,15-7-2-16,6-5 0 16,7-7-6-16,-3-13 0 0,-7-5-9 15,-18-1 0-15</inkml:trace>
  <inkml:trace contextRef="#ctx0" brushRef="#br1" timeOffset="-143960.448">17544 17422 39 0,'-4'3'19'0,"-3"-3"-13"0,7 0 20 16,-7 0-21-16,0 3 0 16,-7 10 2-16,-7 6 0 15,0 3-9-15,-8 6 0 0,-6 13 6 16,-4 9 1-16,-7 13-3 16,0 6 0-16,4 12 0 15,0 19 0-15,-1 1-1 16,15 2 0-16,0-6-1 15,14-15 1-15,10-7-1 16,11-12 0-16,11-7-1 16,14-15 0-16,3-9-8 15,0-14 0-15,1-8-7 16,-15-10 0-16</inkml:trace>
  <inkml:trace contextRef="#ctx0" brushRef="#br1" timeOffset="-142666.859">17614 18234 24 0,'0'3'12'0,"4"4"1"0,-4-4 7 15,0-3-18-15,3 3 0 16,-3 3 3-16,0 4 0 16,0-4-4-16,-3 3 0 15,-1 1 4-15,1 5 0 16,-8 4-1-16,-3 6 0 16,-4 4-1-16,1-4 0 0,-1-3-3 15,4 0 1-15,3-7-2 16,1-2 1-16,6-10 0 15,4-3 0-15,7-13 1 16,7-2 0-16,4-7-1 16,3 0 1-16,4-3-1 15,3-7 1-15,4-2-1 16,0-1 0-16,-4 4 0 16,0 6 0-16,-3 3 0 15,-4 6 1-15,-3 10-1 16,-4 6 1-16,-4 6 0 15,-3 4 0-15,0 8-1 16,-3 4 0-16,-4 0 0 16,-4 3 1-16,-3 4-1 15,-3 2 0-15,-1-3-1 16,1-3 1-16,3-3-4 16,-1-6 1-16,8-3-7 0,4-7 1 15,7-6-6-15,3-10 1 16</inkml:trace>
  <inkml:trace contextRef="#ctx0" brushRef="#br1" timeOffset="-142276.193">17911 18344 42 0,'7'9'21'0,"-4"-2"-23"0,-3-7 37 0,0 0-32 16,4 0 0-16,10 0 1 15,-7 0 0-15,7-3-5 16,4-4 1-16,-4 1 2 16,0 0 1-16,0-10-2 15,-4-6 1-15,1 3-2 16,0 1 1-16,-8-1-1 16,1 3 0-16,-4 0-1 15,-4 4 1-15,-3 6 0 16,-3 2 1-16,-1 8-1 15,-7 8 0-15,4 4 0 16,4 3 1-16,-1-4-1 16,4 4 1-16,3 3 0 15,1 3 0-15,-1 0-1 16,8 0 1-16,3 0-1 16,4-3 0-16,3-3-4 0,7-3 1 15,4-7-7-15,-1-3 0 16,1-9-6-16,3-9 1 15</inkml:trace>
  <inkml:trace contextRef="#ctx0" brushRef="#br1" timeOffset="-141857.363">18253 18353 34 0,'-7'13'17'0,"17"-7"-10"16,-6-6 26-16,-1 3-29 16,4 1 1-16,4-1 1 15,3-3 0-15,4 0-8 16,-1-3 1-16,1-4 5 16,0 1 0-16,-1-3-3 15,-3 2 1-15,0 1-2 16,-3-3 1-16,-4-7-2 15,4 7 0-15,-8-7 1 16,-3 6 0-16,0 1-1 16,-3 3 1-16,-11 9 0 15,-1 3 1-15,1 0-1 16,-3 4 0-16,-1 2 0 16,0 1 0-16,4 3 0 0,0 6 0 15,4 6 0-15,3 0 1 16,3-3-1-16,11-3 0 15,7 3-4-15,7-6 1 16,4-6-4-16,3-10 0 16,4-3-8-16,10-7 0 15</inkml:trace>
  <inkml:trace contextRef="#ctx0" brushRef="#br1" timeOffset="-141438.882">19015 17676 42 0,'-4'38'21'0,"-6"6"-21"0,6-32 34 0,-3 7-32 16,-4 9 0-16,-3 4 0 15,0 8 1-15,0 11-4 16,-4 8 1-1,11 23 3 1,0-17 0-16,4-11-1 16,-1-17 0-16,4-11-1 15,0-11 0-15,-3-5-1 16,-1-7 0-16,-3 0-1 16,-3-6 0-16,-8-4 0 0,-7 7 0 15,1 7 0-15,-1-1 1 16,-3 3 0-16,-1 7 0 15,5 6 0-15,3 3 1 16,6 0-1-16,8 0 1 16,14-3 0-16,8-3 0 15,6-3-2-15,14-7 1 16,7-6-9-16,4-3 1 16,-3-9-6-16,-5-7 0 15</inkml:trace>
  <inkml:trace contextRef="#ctx0" brushRef="#br1" timeOffset="-140971.659">20147 17711 42 0,'-7'53'21'0,"4"-3"-16"0,-1-31 32 15,-3 12-36-15,-4 4 0 16,-3 9 0-16,-7 18 1 0,0 11-3 15,0 8 1-15,3 1-2 16,1-20 1-16,2-15-7 16,8-9 1-16,0-13-7 15,7-19 1-15</inkml:trace>
  <inkml:trace contextRef="#ctx0" brushRef="#br1" timeOffset="-140552.312">19780 18297 30 0,'11'28'15'0,"17"-6"-5"16,-14-16 21-16,11 4-29 16,10 2 0-16,11 1 4 0,0-1 1 15,0-5-8-15,10-1 0 16,1-6 4-16,-1-3 1 15,1-7-2-15,-8 1 1 16,-7-3-3-16,-6 2 0 16,-8 1 0-16,-11-1 0 15,-3 4-1-15,-10 3 1 16,-11 0-1-16,-7 0 1 16,0 6-1-16,0 3 1 15,-8 3 0-15,-2 4 1 16,-1 3-1-16,0 2 0 0,4 1 0 15,7-3 0-15,4 0 0 16,6-4 1-16,11 4-1 16,7-7 0-16,7-6-3 15,0-6 1-15,4-6-3 16,0-10 0-16,-4-3-5 16,0 0 1-16,-3-6-5 15,3-7 1-15</inkml:trace>
  <inkml:trace contextRef="#ctx0" brushRef="#br1" timeOffset="-140160.978">21495 18194 44 0,'0'-7'22'0,"-7"1"-23"0,3 3 41 16,-6-3-40-16,-8 2 0 15,-10 1 1-15,0 3 1 0,-1 3-3 16,5 10 1 0,-1 0 1-16,0 5 0 0,4 4 0 15,0 3 0-15,3 10-1 16,8 3 1-16,6-1-1 16,8-2 0-16,6-10-7 15,11-3 1-15,8-10-8 16,2 4 0-16</inkml:trace>
  <inkml:trace contextRef="#ctx0" brushRef="#br1" timeOffset="-139606.74">21706 17798 44 0,'-17'69'22'0,"-11"10"-23"0,21-57 34 16,-4 15-31-16,0 14 0 16,1 2 1-16,3-6 1 15,0-3-5-15,3-10 0 16,4-9 2-16,4-9 1 16,6-7-2-16,1-5 0 15,3-14-1-15,0-5 0 16,0-1 0-16,0-3 1 15,-3 0-1-15,-1 4 0 16,1 2 1-16,0 10 0 0,-4 6 0 16,3 13 0-16,1 6 0 15,-1 0 1-15,-3 3 0 16,1 0 0 0,-5 0 0-16,4-3 0 0,0-3 0 15,4-7 1-15,3-6-2 16,0-6 1-16,0-3-1 15,0-3 1-15,0-3-2 16,-3-4 1-16,-4 1-1 16,0-7 1-16,-3 0-1 15,-4 3 0-15,-4 4 0 16,-3 9 0-16,0 12 0 16,-4 0 1-16,1 4-2 15,-4 6 1-15,7 3 1 16,-1-4 0-16,5 1-2 15,6 3 1-15,8-3-2 16,3-3 0-16,7-1-5 0,4-5 1 16,3-4-6-16,8-12 0 15</inkml:trace>
  <inkml:trace contextRef="#ctx0" brushRef="#br1" timeOffset="-139335.558">22327 18197 25 0,'-3'22'12'0,"-25"6"-2"0,21-25 15 0,-8 0-23 16,-2 7 1-16,-4 2 1 16,-1-3 1-16,1 4-6 15,0 6 1-15,3 6 3 16,8 6 1-16,3 1-2 15,7-7 0-15,7 0-2 16,7-3 1-16,7-7-4 16,7-8 0-16,1-4-8 15,-5-9 0-15,5-20-1 16,-1 1 0-16</inkml:trace>
  <inkml:trace contextRef="#ctx0" brushRef="#br1" timeOffset="-138809.914">22571 17933 39 0,'-11'57'19'0,"-10"18"-27"0,17-50 39 15,1 13-32-15,-1-1 1 16,-3 7-1-16,4-3 0 15,-1-3 1-15,1-7 0 16,3-6-4-16,0-9 1 16,3-7-3-16,4-9 1 0,4-6-3 15,0-4 0-15,3 1-2 16,3-7 1-16,4-6 7 16,8-3 0-16,-1 0 6 15,-3 3 0-15,-1 3 6 16,-3 4 0-16,-3 2 2 15,0 4 0-15,-8-1-3 16,-3 14 0-16,-7 2-4 16,-7 0 0-16,-3 0-3 15,-4 4 0-15,-4-4-1 16,-3 0 0-16,0 4-1 16,-1 2 0-16,1 7 0 15,4-6 1-15,3-1 0 16,3 4 1-1,4 6 1-15,7 3 0 0,7 3 1 16,7 0 0-16,7-3-1 16,4-6 0-16,3-3-1 0,4-4 1 15,-4-2-6-15,-3-7 1 16,-4-3-13-16,0-16 1 16,-14 1-3-16,11-1 0 15</inkml:trace>
  <inkml:trace contextRef="#ctx0" brushRef="#br1" timeOffset="-138239.631">23432 18357 49 0,'7'25'24'0,"-4"0"-22"0,4-22 44 16,4 3-45-16,6-3 1 16,5-3 0-16,2-6 1 15,1-3-4-15,-4-4 0 16,-3 1 2-16,-8-1 0 15,1-3-1-15,-8-2 0 16,-6 2 0-16,-4 6 0 16,-4 1 0-16,-3 6 0 15,0 9 0-15,-4 4 1 16,1 2 0-16,3 7 0 0,0 6 0 16,6 3 0-16,8 0 0 15,8-6 0-15,9 0-2 16,8 0 1-16,3-6-4 15,4-7 1-15,3-5-7 16,4-1 1-16,0-10-8 16,-4-8 0-16</inkml:trace>
  <inkml:trace contextRef="#ctx0" brushRef="#br1" timeOffset="-137878.483">23929 18369 48 0,'-7'41'24'0,"-4"-3"-21"16,11-32 40-16,-3 0-42 0,-1-3 1 15,4 0-1-15,0-3 1 16,0 0-3-16,4-6 1 16,3-3 1-16,3-7 0 15,1 0-1-15,3-3 1 16,-3 1-1-16,-1-1 0 15,1-3 0-15,-1 3 1 16,1 3-1-16,3 4 0 16,0 2 0-16,0 10 0 15,0 7 1-15,1-1 0 16,-5 3-1-16,4 4 1 16,0 3-1-16,0-1 1 0,1 4-1 15,-5-3 1-15,1-1-4 16,-1 1 1 15,1-3-7-31,0-4 0 0,3-9-7 0,0-9 0 0</inkml:trace>
  <inkml:trace contextRef="#ctx0" brushRef="#br1" timeOffset="-137219.577">24652 17783 45 0,'-3'34'22'0,"3"23"-24"0,-4-39 34 0,1-2-31 16,-5 9 1-16,1 10 0 15,0 6 0-15,0 15-3 16,4-3 1-16,-1-3 2 16,4-3 0-16,0-12-1 15,4-7 1-15,-4-6-1 16,3-6 1-16,1-7-3 15,-1-2 1-15,-3-4-1 16,-3-6 1-16,-4 3-2 16,-4-4 1-16,1-2 0 15,3 0 0-15,-4 0 0 16,0 9 1-16,1 0 0 0,3 0 1 16,0 6-1-16,0 4 0 15,0 6 0-15,3 0 1 16,4 2 0-16,0 1 0 15,4 0-1-15,-1-6 1 16,8 0-2-16,3-7 1 16,3 1-5-16,8-4 0 15,3-3-9-15,1-9 1 16</inkml:trace>
  <inkml:trace contextRef="#ctx0" brushRef="#br1" timeOffset="-136813.676">24790 18573 46 0,'-11'31'23'0,"4"13"-26"16,7-34 36-16,0-4-33 15,0 0 0-15,0-9 0 16,0-6 0-16,0-10 0 15,4 0 0-15,-1-9 0 16,1-7 1-16,-1-2-1 16,4-4 1-16,0 0-2 15,4 0 1-15,-1 4-1 16,1-1 1-16,0 10-1 0,3 6 0 16,0 13 0-16,3 5 1 15,1 8 1-15,0 2 1 16,-4 3 0-1,4 1 1-15,-11 2-1 16,-4 4 0-16,-6 6-1 0,-8 3 0 16,-7-3-1-16,-3-3 0 15,0-4-4-15,0-2 0 16,3-4-8-16,4-2 1 16,7-14-3-16,7 1 1 15</inkml:trace>
  <inkml:trace contextRef="#ctx0" brushRef="#br1" timeOffset="-136525.664">25171 17733 41 0,'-7'18'20'0,"-4"11"-22"16,4-17 38-16,0 7-36 16,0 9 1-16,-4 7 0 15,-3 12 0-15,0 12-2 0,4 10 1 16,-1-9 0-16,4-4 1 16,0-6-4-16,3-15 1 15,1-16-5-15,-1-10 0 16,1-15-6-16,-4-10 1 15</inkml:trace>
  <inkml:trace contextRef="#ctx0" brushRef="#br1" timeOffset="-136107.019">24938 18081 37 0,'14'18'18'0,"11"17"-15"0,-15-29 31 0,8 0-32 16,0 1 1-16,10-1 1 15,7 0 0-15,11 1-6 16,0-7 1-16,0 0 3 16,-4-4 1-16,-3 1-2 15,-11 0 1-15,-7 3-2 16,-3 0 0-16,-11 0 0 16,-11 6 0-16,-6 4-1 15,-1-7 1-15,-6 0-1 16,-1 3 1-16,0-2 0 15,1 5 0-15,-5 0 0 16,5 4 0-16,6-4 0 16,4 4 0-16,7-1 0 15,0 1 1-15,11-4-1 16,-1 1 1-16,4-1 1 16,-3 1 0-16,-4-1-1 15,-3 4 0-15,-11 2-1 16,-4 4 1-16,-3 0-2 0,-4-4 1 15,1-2-6-15,-1-4 1 16,0-2-10-16,11-7 1 16,4-10 0-16,6 1 0 15</inkml:trace>
  <inkml:trace contextRef="#ctx0" brushRef="#br1" timeOffset="-135792.448">25629 17413 46 0,'7'12'23'0,"-7"26"-27"0,0-29 48 0,0 10-42 16,4 3 0-16,-4 19 0 16,3 12 1-16,-3 16-5 15,0 13 1-15,-3 12 2 16,-4 19 1-16,-7 6-3 16,-7-13 1-16,-8-8-6 15,-6-17 1-15,-7-12-10 0,-15-16 1 16</inkml:trace>
  <inkml:trace contextRef="#ctx0" brushRef="#br1" timeOffset="-128014.813">1506 4659 19 0,'0'19'9'0,"-10"-16"-26"0,10-9 9 16</inkml:trace>
  <inkml:trace contextRef="#ctx0" brushRef="#br1" timeOffset="-126799.017">1598 4597 22 0,'-3'0'11'0,"3"0"-12"15,0 0 22-15,0 9-20 16,0-6 1-16,0 7 1 16,0 2 1-16,3 1-4 15,4 2 0-15,-7-5 3 16,4 2 1-16,3 1-1 15,-4-4 1-15,4 1-2 16,-3-1 0-16,3 1-1 16,3-4 1-16,-10 0-1 15,8 3 0-15,-8 1-1 0,3-4 1 16,4 0 0-16,-7 4 0 16,0-7-1-16,4 3 1 15,3 4 0-15,-7-4 0 16,3 0 1-16,4 0 1 15,-7 1-2-15,7 2 1 16,-7-9-1-16,4 0 1 16,-4 0-1-16,0 0 1 0,0-6-3 15,0-10 1 1,0-6-1-16,0-9 0 0,0-7 0 16,0-9 0-16,-4-3 1 15,4-13 0-15,0-9-1 16,-7-3 0-16,7-7 1 15,-7 10 0-15,4 3 0 16,3 0 0-16,-11 13-2 16,-7 6 1-16,1 6 0 15,3 9 1-15,-7 10-1 16,10 13 0-16,-7 9 0 16,8 3 0-16,-1 9-1 15,4 3 1-15,4 7 0 16,-4 3 0-16,7 3 0 15,0 13 1-15,10-7-1 16,8 4 1-16,3 6 0 16,7-4 0-16,11 1 0 0,3-4 0 15,8 1 0 1,-1-10 1-16,-7-6-1 0,8-16 1 16,6-3-1-16,4 0 0 15,0-3 0-15,-10-7 0 16,-8-5 0-16,-3 5 0 15,-11-2-1-15,-7-1 0 16,-7 4 0-16,0-4 0 16,-10 4 0-16,-4-7 0 15,0 7 0-15,-11-1 1 0,1 4 0 16,-11 12 0-16,-15 4 0 16,1 12 0-16,-4 18 0 15,-10 20 1-15,-11 12 0 16,-11 19 0-16,-6 6-1 15,6 10 1-15,1 6 0 16,2-3 0-16,16-10 2 16,2 0 1-16,11-6-1 15,-6-18 0-15,2-7 0 16,4-16 0-16,8-12-1 16,9-13 1-16,5-9-3 15,6-10 1-15,11-6-1 16,18-15 0-16,-4-13-1 15,21-13 1-15,18-15-3 16,14-19 1-16,4-13-2 16,3-15 1-16,3-17-2 15,-17 1 0-15,7-6 0 16,-17-3 1-16,3-1 1 0,-4 4 1 16,-10 12-1-16,0 19 0 15,-11 7 2-15,-14 15 1 16,-3 12 0-16,-4 13 0 15,-4 19 2 1,-6 19 0-16,-18 25 1 16,-8 18 0-16,-9 26 0 0,-12 22 0 15,-13 25 0-15,-26 24 0 16,-6 29-2-16,11 13 1 0,6 3-6 16,-10-4 0-16,7-12-7 15,-1-6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01:22:35.0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4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3T01:23:25.087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20130 3490 35 0,'3'19'17'0,"11"-7"-11"0,-3-12 17 0,-1-3-21 16,4 9 1-16,4-3 3 15,7 4 1-15,3-7-8 16,0 0 1-16,11 0 5 15,10 0 0-15,8 0-1 16,6 0 0-16,15 0-1 16,17 0 0-16,15-3 0 15,2-4 0-15,23 1 0 16,9-3 1-16,4 2-1 16,22 4 0-16,13-6-1 15,1-1 0-15,17 4-1 16,7 3 1-16,7 3-2 15,18 9 0-15,0-9-1 16,21 10 1 0,183 15 0-16,-49-3 1 15,-42 3-1-15,-18-9 1 16,-18 6 0-16,-10-7 1 16,-3-2-1-16,-8-4 1 15,-3 1-1-15,-11-4 1 16,0-6-1-16,-85 0 1 15,86-3-1-15,-12 0 0 16,-17-4-1-16,-7 4 1 16,-7 3-1-16,-18-3 0 15,-7 6 0-15,-7 0 0 16,-21 4 0-16,0-1 0 0,-18 0-1 16,-10-3 1-16,-25-3-5 15,-18-3 1-15,-20-6-14 16,-12-16 0-16,-17-4-3 15,-7 11 1-15</inkml:trace>
  <inkml:trace contextRef="#ctx0" brushRef="#br0" timeOffset="6682.286">2660 4390 18 0,'11'-10'9'0,"-1"-5"1"16,-6 15 10-16,3 0-15 16,-7 0 0-16,0 0 4 15,0 0 1-15,0 0-11 16,3 3 1-16,-3 3 7 16,0 3 1-16,0 4-2 15,0 9 0-15,-3 9-2 16,3 10 0-16,0 6-3 15,-11 0 1-15,1 6-2 16,-1 10 1-16,4-10-4 16,-11 4 1-16,8-10-5 15,-4-3 1-15,3-16-10 16,4-3 1-16</inkml:trace>
  <inkml:trace contextRef="#ctx0" brushRef="#br0" timeOffset="7052.009">2611 4412 30 0,'0'-7'15'0,"3"32"-2"16,-3-25 15-16,0 0-23 15,0 0 1-15,7-3 2 16,4 3 0-16,-1 0-10 16,11 0 0-16,1-6 7 15,6 3 0-15,11-6-3 16,-1-1 0-16,12-2-1 15,-1 2 0-15,-6 1-4 16,-12 6 1-16,5-4-7 16,-15 7 0-16,0 0-7 15,-14 10 0-15</inkml:trace>
  <inkml:trace contextRef="#ctx0" brushRef="#br0" timeOffset="7255.31">2522 4741 45 0,'0'3'22'0,"4"0"-15"0,3-6 37 16,4 6-43-16,6-6 0 16,15 0 0-16,7-6 1 0,0 2-4 15,3 4 1-15,0-6-4 16,4 9 0-16,-14 3-10 15,-4-3 0-15</inkml:trace>
  <inkml:trace contextRef="#ctx0" brushRef="#br0" timeOffset="7555.152">3013 4885 41 0,'7'32'20'0,"3"24"-19"0,-10-47 27 15,4 4-28 1,3-1 0-16,-7-2-4 0,0-1 1 16,0-2-1-16,0-7 0 15,7-10-7-15,-7-2 0 16</inkml:trace>
  <inkml:trace contextRef="#ctx0" brushRef="#br0" timeOffset="7762.65">3009 4779 44 0,'11'9'22'0,"-1"4"-28"0,1-10 41 15,-11-3-36-15,7-3 1 0,4 3-2 16,-1-4 0-16,4 4-2 15,-3 4 0-15,3-1-8 16,0-3 0-16</inkml:trace>
  <inkml:trace contextRef="#ctx0" brushRef="#br0" timeOffset="8127.717">3210 5036 28 0,'7'28'14'0,"-7"-16"-9"0,4-12 18 16,-4 0-23-16,7-3 0 15,4-6 0-15,-8-7 1 16,8 1-1-16,-1-1 0 16,4-3 0-16,-3-3 0 15,-1 0 0-15,1 6 0 0,0 1 1 16,-1-1 0-16,-3 10 0 15,4-4 1-15,-1 10 0 16,-6 4 1-16,3 5 0 16,4 7 0-16,-11-4 0 15,7 4 0-15,-7 3-1 16,10 3 0-16,1 0-2 16,-8 0 1-16,4-4-3 15,4 1 0-15,7-9-5 16,-8-4 1-16,11-9-7 15,-3-10 1-15</inkml:trace>
  <inkml:trace contextRef="#ctx0" brushRef="#br0" timeOffset="8617.845">3937 4383 45 0,'7'29'22'0,"-3"-20"-26"0,-4-9 41 16,0 6-35-16,0 4 0 16,0 2 1-16,0 13 0 15,0 0-4-15,0 10 1 16,0 3 2-16,0 6 0 0,7-1-1 15,-4 4 0-15,4-6-1 16,-3-3 1-16,3-7-1 16,-7-6 0-16,0-9-1 15,0 0 1-15,0-10-1 16,-11 0 0-16,1 0-1 16,-4-6 1-16,-8-6 0 15,-2 0 0-15,-5 3 1 16,-6 0 0-16,3 9 0 15,4 6 0-15,4-2 0 16,2 9 0-16,5-7 1 16,-4 10 0-16,10-3 0 15,4 0 0-15,14 0 1 16,4-4 1-16,10-5-1 16,7-7 1-16,7-3-3 15,4-6 0-15,7-1-8 0,-7 1 0 16,3 3-8-16,-10-3 1 15</inkml:trace>
  <inkml:trace contextRef="#ctx0" brushRef="#br0" timeOffset="9219.154">5380 4769 36 0,'-11'22'18'0,"-10"-9"-12"15,18-10 25-15,-1 3-30 16,-7 3 0-16,1 7 1 16,-1 3 0-16,1 3-2 15,-1-6 0-15,4 6 1 16,-3 6 1-16,-1-6-1 15,11 3 1-15,-7 0-1 0,7-9 0 16,7-1 0-16,-7-2 0 16,11-13 0-16,-1-13 0 15,8 1-1-15,3-4 1 16,0 7-2-16,0-1 1 16,0-2-2-16,1-4 1 15,-8 0 0-15,0 7 0 16,3-1 0-16,-6 10 0 15,7-3 1-15,-8 13 0 0,4-1 2 16,0-9 0 0,8 3-1-16,-1 10 1 0,-4 3-1 15,8 5 1-15,3-8-3 16,4 3 0-16,0-7-8 16,-4-3 0-16,-7-9-5 15,4 0 0-15</inkml:trace>
  <inkml:trace contextRef="#ctx0" brushRef="#br0" timeOffset="10328.685">7631 4989 23 0,'0'9'11'0,"-11"-18"6"0,11 12 11 16,0 3-25 0,0 7 1-16,0 5 4 0,0 4 1 15,-7 13-10-15,0 6 0 16,0 9 6-16,-4 3 0 16,4 10-3-16,-3-13 1 15,-1-3-3-15,4-12 1 16,0-10-1-16,3-3 0 15,1-16-1-15,3-12 1 0,0-16 0 16,3-10 0-16,4-5-1 16,4-17 0-16,0 7 0 15,-1-9 0-15,1 3-2 16,-4-1 0-16,-4-2-1 16,-3 2 1-16,4 11-1 15,-4 2 1-15,0 3 0 16,3 10 1-16,1 0 1 15,3 3 0-15,-7 6 1 16,4-16 0-16,3 13 0 16,-7 7 1-16,10-7-1 15,-10 3 0-15,4 0 0 16,-1 3 0-16,-3 7-1 16,0 6 1-16,0-6 0 15,0 9 0-15,0-7 0 16,7 4 1-16,0-6-1 15,4 2 1-15,0 1 0 0,3 0 0 16,3 3 1 0,8 3 1-16,-7 0 0 15,6 3 1-15,5 0-1 0,-1 0 1 16,0 0 0-16,0 0 1 16,4 13-2-16,-11-3 0 15,0 12-1-15,-10 3 0 16,-1 13-1-16,-3 9 0 15,-10-3-1-15,-8 6 0 16,-10 1-1-16,-7-7 1 16,-7-10-3-16,-1-9 1 0,1-9-4 15,7-6 0-15,-7-10-10 16,13-6 1-16</inkml:trace>
  <inkml:trace contextRef="#ctx0" brushRef="#br0" timeOffset="10846.436">8671 4553 49 0,'-3'0'24'0,"-15"-10"-22"16,8 10 37-16,-5 0-39 0,-6 4 1 15,-10 5 0-15,-5 3 0 16,-13 1-1-16,3 6 0 15,0 6 0-15,7 3 1 16,1 3-1-16,9 7 0 16,12 6 0-16,10-6 0 15,7-4-1-15,10-9 1 0,15 3 0 16,10-6 1-16,11 0 0 16,0 0 0-16,3 0 0 15,-17 0 0-15,-4 3-1 16,-10 10 1-16,-11-4-1 15,-14 10 0-15,-11 6-1 16,-21 3 0-16,-6 3-4 16,-1-9 1-16,-4 0-11 15,1-16 0 1,7-18 0 15,6-1 1-15</inkml:trace>
  <inkml:trace contextRef="#ctx0" brushRef="#br0" timeOffset="11139.633">7923 5349 63 0,'-3'10'31'0,"6"-13"-38"0,-3 6 67 0,0-3-58 16,7 3 0-16,1 0-1 16,-5-3 1-16,1 3-6 15,3 3 1-15,0-6-5 16,-7 7 1-16,10-14-13 15,-10 1 1-15</inkml:trace>
  <inkml:trace contextRef="#ctx0" brushRef="#br0" timeOffset="11412.157">8682 5230 66 0,'3'22'33'0,"-3"-9"-42"0,0-13 56 16,4 0-48-16,-4 0 0 15,7 3-7-15,-7 0 0 16,4 3-5-16,3-12 1 16,-7 0-5-16,7-1 0 15</inkml:trace>
  <inkml:trace contextRef="#ctx0" brushRef="#br0" timeOffset="11921.578">10082 5365 42 0,'-14'53'21'0,"11"-28"-19"0,3-18 39 16,0-4-40-16,0 0 0 16,0-9 1-16,0-7 1 15,0-6-4-15,0-3 1 16,3-9 1-16,4-10 1 16,4 4-1-16,3 2 0 0,0 1-1 15,4 2 1-15,-1-2-1 16,-2 6 0-16,2 2-1 15,1 4 1-15,3 7-4 16,4 2 1-16,-1 13-6 16,1 3 1-16,-4 7-6 15,0-7 0-15</inkml:trace>
  <inkml:trace contextRef="#ctx0" brushRef="#br0" timeOffset="12280.967">10389 5249 57 0,'18'19'28'0,"17"-7"-34"0,-24-9 53 16,3-3-47-16,4-6 0 16,3 0 0-16,0-7 1 15,0 1-2-15,0-4 1 16,-3 0 0-16,-4 7 0 15,-3-4-1-15,-4 1 1 16,-4-1-2-16,-3 4 0 16,-3 6 0-16,-4 6 0 15,-4 0-1-15,-3 13 1 16,0 3 0-16,3 3 0 16,1 0 1-16,-1 6 1 15,4 0 0-15,3 0 0 0,8-3 1 16,7 0 0-16,3-6-3 15,7-9 0 1,7-7-3-16,0-6 0 0,-3-7-9 16,3-12 1-16</inkml:trace>
  <inkml:trace contextRef="#ctx0" brushRef="#br0" timeOffset="12643.908">10918 5487 52 0,'18'69'26'0,"-7"-66"-29"15,-8-3 45-15,-3 0-43 16,0 0 1-16,0 0 0 16,0-15 1-16,-3-7-1 0,3-13 0 15,-4-9 0-15,4-3 0 31,7-22 0-31,4 13 0 16,-1 6-1-16,5 6 1 16,2 9 0-16,1 10 1 15,-1 10-1-15,1 8 1 16,-4 14-1-16,-3 5 0 0,-8 4-1 16,-6 9 1-1,-4 6-4-15,-4-9 1 0,-3 3-3 16,0-9 0-1,3-4-9 1,4-2 1-16</inkml:trace>
  <inkml:trace contextRef="#ctx0" brushRef="#br0" timeOffset="12986.39">11310 5309 45 0,'0'34'22'0,"11"-37"-24"0,-11 6 35 16,0-6-31-16,0-3 0 16,0-4 1-1,3-9 0-15,-3-3-5 0,0-3 1 16,4 7 2-16,-4-4 1 15,0 3-1-15,0 0 0 16,0 3-1-16,3 4 1 16,4 2 0-16,0 7 0 15,4 0 0-15,0 3 0 16,-1 0-2-16,4 3 0 16,0-3-4-16,7 3 0 15,-6 0-10-15,-1 1 1 16,0-4 0-16,0 0 0 0</inkml:trace>
  <inkml:trace contextRef="#ctx0" brushRef="#br0" timeOffset="13302.039">11546 5230 45 0,'0'38'22'0,"15"-13"-22"16,-8-31 46-16,0 12-45 15,3-6 1-15,8-6 0 16,0-1 0-16,3 1-3 15,-4 0 0-15,8-7 2 16,-4-2 0-16,-3-1-2 16,-4 3 1-16,-3 1-2 15,-4 2 1-15,-4 1-3 16,-6 6 1-16,-4-7-1 16,-4 4 1-16,0 16-1 0,1-1 0 15,-1 10 1-15,1 3 1 16,3 3 1-16,3 0 1 15,4 6 0-15,7-12 0 16,4 6-2-16,3 0 0 16,3-9-7-16,5-4 0 15,-1-18-2-15,-4-6 1 16</inkml:trace>
  <inkml:trace contextRef="#ctx0" brushRef="#br0" timeOffset="13649.936">12210 5070 31 0,'-25'25'15'0,"-17"13"-16"15,31-35 28-15,-7 0-27 16,-6 0 0-16,-1 4-3 16,4 2 1-16,3 4 3 15,8-7 0-15,3 3-1 16,7 1 1-16,7-4 1 15,10 0 0-15,4-3 2 16,4 7 0-16,-4-4 0 16,0 7 1-16,-6-7-1 15,-5 9 0-15,-6 1-2 16,-8 9 0-16,-3 3-2 16,-7 7 1-16,-7-10-3 15,3 3 0-15,1-15-1 0,2-4 1 16,5 1-1-16,10-10 0 15,7-10-4-15,11-2 0 16,6-10-4-16,8-10 0 16</inkml:trace>
  <inkml:trace contextRef="#ctx0" brushRef="#br0" timeOffset="19533.203">12266 5243 28 0,'7'-19'14'0,"11"16"-7"16,-11 6 15-16,0-6-19 15,0 3 1-15,-4 3 3 16,1 0 0-16,0 0-7 16,-4-3 0-16,3 3 6 15,4-3 1-15,0-3-2 16,4-3 1-16,3 0-3 16,0-7 1-16,0 0-3 15,0 7 1-15,7-3-2 0,-10-7 1 16,0 0-2-16,-4 4 0 15,-4 3 0-15,-3-4 1 16,-7 4-1-16,4 5 0 16,-1 8-1-16,-3 5 1 15,-4 4-1-15,1-1 1 16,-4 13 0-16,3 3 0 16,4 4 0-16,7-4 0 15,4 0 1-15,3-3 0 16,0-9-1-16,7-7 0 15,0-6-5-15,4 1 1 0,3-8-9 16,-4-5 1-16,1-7-1 16,3-9 0-16</inkml:trace>
  <inkml:trace contextRef="#ctx0" brushRef="#br0" timeOffset="20134.244">12591 5196 27 0,'-11'44'13'0,"0"-1"-7"16,8-33 25-16,3 6-28 15,0-1 1-15,-4 1 3 16,8 0 0-16,-4-4-9 16,3-2 1-16,1-7 5 15,3-3 0-15,4-10-3 16,3 4 1-16,0-10-2 16,0 1 1-16,-3-4-2 15,-1-3 0-15,1 0 0 0,-1-3 1 16,1 6 0-16,-1 6 1 15,1 1-1-15,0 2 0 16,-1 4 1-16,1 0 0 16,-1 3-1-16,1 3 1 15,0 12-1-15,-4 13 0 16,0 1-1-16,0-1 1 16,3 3 0-16,1-9 1 15,-1 6-1-15,5 0 0 16,6-13 0-16,0-2 1 15,0-10-1-15,7-13 1 32,1-15-1-32,6-13 0 15,7-6 0-15,-7-16 0 0,1 1 0 0,-8-20 0 0,-3-12 0 16,-8-6 0-16,-3-7 0 16,-7 19 1-16,0 10-1 15,-7 9 0-15,-3 9 0 16,-8 17 0-16,-3 14 0 15,-3 17 1-15,-5 18-1 16,-2 0 0-16,-1 19-1 16,7 16 1-16,-3 31-1 15,7 19 1-15,4 3-1 16,6 13 1-16,4 3-1 16,0-13 1-16,7-22-3 15,-3-15 1-15,-1-20-3 16,1-18 0-16,-4-12-5 15,-4-13 0-15,-3-13-4 0,-3 0 1 16</inkml:trace>
  <inkml:trace contextRef="#ctx0" brushRef="#br0" timeOffset="20825.124">12866 5083 30 0,'10'31'15'0,"19"-3"-7"0,-15-21 26 16,-4-1-31-16,1 3 0 0,3 7-1 15,7-7 1-15,7 4-5 16,15-1 1-16,3 1 2 16,3 0 1-1,7-10-3-15,1 3 0 0,-8 0 0 16,-3-6 0-16,-7 0-1 16,-4-3 1-16,-14 3-1 15,1-9 1-15,-8-1 0 16,-4-2 0-16,-6-1 0 15,-4 1 0-15,-7 5 0 16,-4 10 1-16,-3 1 0 16,-4 8 0-16,1 4 0 15,-4 0 1-15,3-4 0 16,4 7 0-16,3-3-1 16,4-1 1-16,7-2 0 15,4-4 0-15,3 1 0 16,3-4 0-16,4 0-1 0,4-6 0 15,0 3 0-15,-4 4 1 16,0-1-1-16,0-3 0 16,-3 6 0-16,3 7 0 15,-7 0-1-15,3 3 1 16,-3-7 0-16,4 1 0 16,3-7 0-16,0 0 0 15,7-6 0-15,4-6 0 16,7-10 0-16,3-15 0 15,4-10-1-15,3-12 1 16,1-13-1-16,-1 6 1 0,-7-21-1 16,-3-20 1-1,-4 4-1-15,-14-12 1 0,-7 21-1 16,-10-3 1 0,-8 12 0-16,-10 17 0 0,0 8 0 15,0 17 0-15,-4 24 0 16,-3 23 1-16,0-1-1 15,-1 22 1 1,5 23 0-16,3 18 0 0,10 19 0 16,11-7 0-16,7 10 0 15,4-15 0-15,-1-13-4 16,-3-16 0-16,0-22-9 16,0 0 1-16</inkml:trace>
  <inkml:trace contextRef="#ctx0" brushRef="#br0" timeOffset="21049.066">13564 4938 35 0,'11'19'17'0,"17"-3"-7"0,-17-16 23 15,3 0-29-15,7 0 0 16,4-3 0-16,3 0 0 0,4 0-6 15,3-1 0 1,4 1 3-16,0 3 0 0,-1 3-8 16,5 1 0-16,-12 2-7 15,-2 0 1-15</inkml:trace>
  <inkml:trace contextRef="#ctx0" brushRef="#br0" timeOffset="21189.988">14051 5205 19 0,'-3'47'9'0,"-4"3"-4"16,7-43 4-16,0 2-10 15,0 0 0-15,0-6-9 16,0-3 0-16</inkml:trace>
  <inkml:trace contextRef="#ctx0" brushRef="#br0" timeOffset="21589.782">14034 4973 28 0,'7'16'14'0,"7"12"-13"0,-11-25 26 16,4 6-26-16,0 1 1 16,-3-1-1-16,3 4 0 15,3-4-2-15,8-3 0 16,7 4-2-16,3-1 1 15,4-2-2-15,0-1 0 16,-4 0 0-16,0 4 0 0,-7-10 1 16,-3 0 0-16,-4 0 3 15,0 0 1-15,-3-10 1 16,-4 4 0-16,-4 3-1 16,-6 3 1-16,-1 3-1 15,-6 3 1-15,-1 4-1 16,-7-4 0-16,1 6 0 15,-4 4 1-15,3 6-1 16,4 3 1-16,0 0-1 16,3-3 1-16,8-6-1 15,6-4 0-15,8 1-3 16,3-4 0-16,3-9-2 16,1 0 0-16,0-9-5 15,-1-4 1-15</inkml:trace>
  <inkml:trace contextRef="#ctx0" brushRef="#br0" timeOffset="21935.077">14453 5324 9 0,'4'16'4'0,"-1"0"10"0,1-13 0 15,-4-3-11-15,0 0 1 16,0 0 1-16,7-3 0 15,0-4-6-15,0-2 1 16,4-7 4-16,-1 1 1 16,4-7-1-16,0 0 0 0,1 0 0 15,-1 3 0-15,0-3 1 16,0 6 1-16,-4 7-1 16,5 3 0-16,-1 2-1 15,7 8 0-15,4 17-1 16,6 8 0-1,8 5-2-15,-4 4 1 16,1 3-2-16,-1 3 0 0,0-13-4 16,-3-9 0-16,3-10-9 31,-7-12 1-31,-6-12-3 16,-1-16 0-16</inkml:trace>
  <inkml:trace contextRef="#ctx0" brushRef="#br0" timeOffset="22420.886">16835 5484 29 0,'-11'38'14'0,"18"-32"-8"16,-7-15 23-16,0-10-26 15,-3-9 1-15,-1-23 1 16,4-8 0-16,-4-23-6 16,-3 1 0-16,0-16 4 15,4-16 1-15,3-10-3 16,3 10 1-16,1 4-1 16,6 2 1-16,8 0-1 15,7 23 0-15,7 12 0 16,6 18 0-16,-2 20 0 15,-1 6 0-15,-3 28-2 16,-8 22 0-16,-2 9-5 16,-5 16 1-16,-10-12-10 15,-7 8 1-15</inkml:trace>
  <inkml:trace contextRef="#ctx0" brushRef="#br0" timeOffset="22880.24">16708 5114 39 0,'-4'22'19'0,"15"-6"-10"0,-8-13 29 15,4-3-36-15,4 3 0 16,-1-3 2-16,4 3 0 0,1-6-5 16,2 3 0-16,8 0 3 15,3 0 0-15,7-3-1 16,8 3 0-16,3-3-1 15,-4 0 0-15,-3-1-1 16,-7-2 1-16,-4 0-1 16,-7 0 1-16,-3-4-1 15,-4 1 0-15,-4 3 0 16,-3-1 0-16,-7 1 0 16,-3 3 0-16,-8 3 0 15,-3 6 0-15,0 4 0 16,-4-1 1-16,1 7-3 15,-4 6 1-15,-1 6-1 16,1 3 1-16,7 1-1 16,3 2 0-16,8-6 0 0,6-3 0 15,5-6 2 1,6 0 1-16,3-13 0 0,1-6 0 16,3-6 0-16,0-10 1 15,0-3-1-15,1-6 0 16,-1 0-6-16,0 0 0 15,-3 0-5-15,-4 9 0 16</inkml:trace>
  <inkml:trace contextRef="#ctx0" brushRef="#br0" timeOffset="23123.253">17385 5434 45 0,'3'12'22'0,"4"-5"-21"16,-7-7 41 0,8-7-39-16,2-2 1 0,4-7 2 15,11 1 1-15,7-1-9 16,3-3 1-16,7-9 5 16,4 6 0-16,4 3-4 15,-1 4 1-15,-7 5-7 16,-6-6 0-16,-8 7-11 15,-11-3 0-15</inkml:trace>
  <inkml:trace contextRef="#ctx0" brushRef="#br0" timeOffset="25913.794">21188 4054 29 0,'10'-12'14'0,"-3"5"0"16,-3 4 14-16,-4 3-22 16,4 0 0-16,-4 0 2 15,3 0 0-15,1 19-10 16,-4 19 0-16,0-4 8 16,0 29 0-16,3-10-3 15,1 19 1-15,-1-6-2 16,1 3 1-16,-4-3-1 15,3-13 0-15,1-6-3 16,-4-6 0-16,0-13-7 0,3-9 0 16,1-6-9-16,-1-4 0 15</inkml:trace>
  <inkml:trace contextRef="#ctx0" brushRef="#br0" timeOffset="26559.858">19985 5161 24 0,'-7'3'12'0,"7"-3"2"0,0 0 6 15,0 0-17-15,0 0 1 16,0 0 4-16,0 0 1 16,0 0-10-16,0 0 1 15,3-3 6-15,8 0 1 16,3 3-1-16,4 0 0 15,3-3-2-15,0 0 0 16,14 3 0-16,15 3 0 0,10-3-1 16,24 3 1-16,5-6-1 15,30-3 1-15,30-7-2 16,6-6 1-16,25-3-2 16,14-3 1-16,-7-3-2 15,10 15 1-15,-13-9-2 16,-25 1 1-16,-1-8 0 15,-20 1 0-15,-15 6-2 16,-13 6 0-16,-15 7-4 16,-17 9 1-16,-15 9-6 15,-14 4 1-15,-17-4-10 16,-18 4 1-16</inkml:trace>
  <inkml:trace contextRef="#ctx0" brushRef="#br0" timeOffset="27762.218">20369 5528 39 0,'0'0'19'0,"-3"13"-13"0,3-13 20 0,0 3-25 16,-4-6 0-16,-3 6 3 15,-3 6 1-15,-8 7-6 16,-3 9 1-16,-4 0 2 16,1 16 1-16,-1 6-1 15,7 6 1-15,4 10-2 16,3-4 1-16,4 4-1 16,7 0 1-16,11-13-1 15,7-9 0-15,3-7-4 16,0-9 0-16,0-6-9 15,0-9 1-15,0-7-4 16,1-3 1-16</inkml:trace>
  <inkml:trace contextRef="#ctx0" brushRef="#br0" timeOffset="28198.851">20669 5569 34 0,'0'19'17'0,"-3"43"-11"15,3-49 29-15,-4 6-34 16,1 15 1-16,-1 7 1 15,1 9 1-15,3 3-5 16,0-2 1-16,0-4 2 16,0-7 0-16,3-11-5 0,1-4 1 15,3-10-10-15,0-8 0 16,0-7-1-16,3 0 0 16</inkml:trace>
  <inkml:trace contextRef="#ctx0" brushRef="#br0" timeOffset="28468.35">20870 5804 52 0,'22'-3'26'0,"2"12"-35"15,-13-9 54-15,6 0-45 16,5 0 1-16,6 3-1 16,4-3 1-16,3 0-2 15,0 0 0-15,-7-6-3 16,-3 3 0-16,-4-3-10 16,0-4 1-16,-7 1-2 15,1-1 1-15</inkml:trace>
  <inkml:trace contextRef="#ctx0" brushRef="#br0" timeOffset="28708.772">21131 5610 41 0,'11'34'20'0,"3"-9"-21"0,-10-19 41 15,-1 1-38-15,1-4 0 16,-4 16 0-16,0-1 1 16,-4 14-5-16,1 2 1 15,3 10 0-15,0 10 1 16,3-11-8-16,1-2 0 0,-1-6-6 16,-3-7 1-16</inkml:trace>
  <inkml:trace contextRef="#ctx0" brushRef="#br0" timeOffset="29038.555">21795 5553 41 0,'-4'13'20'0,"-6"46"-19"0,-1-43 33 15,-14 15-34-15,-7 4 1 16,-3 12 0-16,-4 0 0 15,4 3-2-15,3 0 0 16,8-12-3-16,6-1 1 16,4-15-9-16,7-15 0 15</inkml:trace>
  <inkml:trace contextRef="#ctx0" brushRef="#br0" timeOffset="29248.196">21474 5672 42 0,'21'41'21'0,"14"37"-21"15,-24-56 33-15,3 7-34 16,7 15 1-16,4-1 0 16,3-2 0-16,-3-3-3 15,-1-4 0-15,-3-5-6 16,-3-8 0-16,-4-5-3 15,-7-10 0-15</inkml:trace>
  <inkml:trace contextRef="#ctx0" brushRef="#br0" timeOffset="29728.956">21809 5277 40 0,'7'16'20'0,"17"3"-23"15,-13-16 39-15,3 6-35 16,4 4 0-16,7 15 2 15,-1-3 0-15,11 16-3 16,1 15 1-16,-4 7 2 16,-8 12 0-16,-3 16-1 15,-10-6 0-15,-11-4-1 16,-7 1 0-16,-7-19-6 16,0-13 1-16,-7-13-8 0,-1-5 1 15,5-10-3-15,-1-13 0 16</inkml:trace>
  <inkml:trace contextRef="#ctx0" brushRef="#br0" timeOffset="30206.772">22200 5403 49 0,'11'18'24'0,"-1"-27"-28"0,-2 15 48 0,-1-6-43 16,0 3 0-16,3-3 1 15,4 4 1-15,0-1-3 16,1-6 0-16,-1-1 2 15,3 1 1-15,4-3-1 16,1 3 0-16,-5 0-1 16,1 6 1-16,-4 0-2 15,-3 6 0-15,-11 1 0 16,-4 9 0-16,-3-7-1 16,-7 1 1-16,0 2-1 15,7 4 1-15,-4 6 0 16,4-6 0-16,0 3 0 0,4 0 1 15,3-3-1-15,-4 0 1 16,8-4 0-16,6-5 0 16,11 2-1-16,15-2 1 15,6-4-2-15,0-3 1 16,-3 0-7-16,-4 0 1 16,-6-3-11-16,-8 10 0 0</inkml:trace>
  <inkml:trace contextRef="#ctx0" brushRef="#br0" timeOffset="39845.931">23252 5707 42 0,'10'6'21'0,"-10"0"-18"0,0-6 21 15,4-3-24-15,-4 3 0 0,0 0-1 16,0 0 1-16,0 0-10 16,0 3 0-16,0-12-1 15,3 3 0-15</inkml:trace>
  <inkml:trace contextRef="#ctx0" brushRef="#br1" timeOffset="47127.152">2441 6773 39 0,'11'3'19'0,"3"3"-9"16,-7-3 19-16,-7 4-27 15,4-1 1-15,-4 7 2 16,0 5 1-16,0 17-7 0,-4-4 0 16,4 10 5-16,0 19 0 15,4 5-1-15,3 8 0 16,0 8-1-16,-4-9 0 15,8-9 0-15,-1-10 0 16,8-6 0-16,3-19 1 16,7-9-1-16,11-16 1 15,11-18-1-15,-1-20 0 16,11-18-1-16,3-10 1 16,-6-3-4-16,-18 4 0 15,3 8-3-15,-14 4 0 0,-7 9-3 16,-10 7 0-16,-4 6-11 15,-7 6 1-15</inkml:trace>
  <inkml:trace contextRef="#ctx0" brushRef="#br1" timeOffset="47821.22">3433 7049 45 0,'7'3'22'0,"-14"-12"-23"16,3 9 32-16,-3 0-31 15,-7 3 0-15,-7 3 0 0,-4 0 0 16,0 1 0-16,-3 2 0 15,0 4 1-15,7 5 0 16,-8 1 0-16,8 6 1 16,11-6-1-16,-1 3 0 15,11-3 0-15,0-4 1 16,11-2-2-16,-1 0 1 16,8-4-1-16,-7 4 1 15,3-4-1-15,-4 0 0 0,-3 4-1 16,-7-1 1-1,0 4-1-15,-10 0 0 0,-1-1-1 16,-7-2 1-16,4 0 0 16,-3-4 0-16,6 0 1 15,-7 1 0-15,8-1 0 16,-1-3 0-16,11 1 1 16,-7-1 1-16,14-3-1 15,4-3 1-15,-1 3-1 16,19-6 1-1,24-16 0 1,-4 4 1-16,-3-1-2 16,3 0 1-16,-13 1-1 15,-1-1 1-15,-10-3-2 16,-1 0 0-16,-13 0-1 16,-1 1 0-16,-10 5 0 15,0 4 0-15,-10 6 0 0,-1 6 1 16,1 12 0-16,-4 10 1 15,3 10-1-15,7 6 1 16,4 0 0-16,4-7 1 31,21-12-4-31,6-13 1 16,8-2-14-16,0-14 1 16</inkml:trace>
  <inkml:trace contextRef="#ctx0" brushRef="#br1" timeOffset="48567.839">5757 6484 41 0,'11'-3'20'0,"-11"0"-15"0,0 3 23 0,0 0-26 16,-7 3 0-16,-7 4 2 15,-11 5 0-15,-7 4-5 16,-6 18 0-16,-12-12 3 16,-3 13 1-16,-3 12-2 15,13 6 1-15,-6 13-1 16,7 15 0-16,13 1 0 15,8 9 0-15,4-10 0 16,13 1 0-16,4-13 0 16,14-16 0-16,18-12 1 15,14-19 0-15,14-13 0 16,-7-9 0-16,3-9-1 16,-3-10 1-16,-7-3-1 15,-14 0 0-15,-11 0-1 16,0 0 0-16,-10 7-1 15,-11 2 0-15,-11 7 0 0,-14 0 1 16,-10 9-1-16,-4 6 0 16,-7 7-2-16,-3 0 1 15,10-1-5-15,0 1 1 16,18-4-10-16,4-2 0 16</inkml:trace>
  <inkml:trace contextRef="#ctx0" brushRef="#br1" timeOffset="48857.109">5920 7334 54 0,'-4'3'27'0,"8"7"-26"16,-4-10 44-16,0 3-44 15,0 0 1-15,0 0-1 16,7 0 1-16,-7 0-6 16,10 1 1-16,-6-1-12 15,3-3 1-15,-4-7-3 16,8-2 1-16</inkml:trace>
  <inkml:trace contextRef="#ctx0" brushRef="#br1" timeOffset="49290.184">6516 6651 54 0,'14'6'27'0,"4"13"-37"0,-18-16 53 0,-4 3-44 15,-7 7 1-15,-6-1-1 16,-4 4 0-16,-8 6 1 16,8-3 1-16,-14 3-2 15,-4 6 1-15,4 3 0 16,-4-3 1-16,11-2-1 15,3-1 1-15,8-7 0 16,6-2 0-16,11 3 0 16,14 3 1-16,11 0-1 15,-1 6 1-15,12 0-1 16,3-12 0-16,3 3 0 16,-3 0 0-16,-8 6-1 15,-9 3 0-15,-15 6-1 16,-14 1 1-16,-15 2-1 15,1 4 1-15,-7-3-4 16,-4-4 1-16,-3-5-5 0,10-7 0 16,-3-7-7-16,18-5 1 15</inkml:trace>
  <inkml:trace contextRef="#ctx0" brushRef="#br1" timeOffset="49487.439">6703 7369 60 0,'3'31'30'0,"4"-25"-36"0,-3 1 55 0,-4 2-50 16,7-3 1-16,-7 4-7 16,0 2 0-16,0-2-6 15,0-1 1-15</inkml:trace>
  <inkml:trace contextRef="#ctx1" brushRef="#br1">5062 4917 0,'0'0'16</inkml:trace>
  <inkml:trace contextRef="#ctx0" brushRef="#br1" timeOffset="52355.526">9656 6174 41 0,'3'0'20'0,"4"13"-6"15,-3-7 20-15,-4 3-33 16,0 7 0-16,0 0 0 16,0 12 0-16,-4 3-2 15,1 7 1-15,-1 12 1 16,1-3 0-16,-1 6-1 0,4 4 0 16,-7-4-4-1,3-9 1-15,-3-10-11 0,0-12 0 16</inkml:trace>
  <inkml:trace contextRef="#ctx0" brushRef="#br1" timeOffset="52667.773">8904 7193 60 0,'28'13'30'0,"106"-20"-22"16,-77 1 50-16,17-6-58 15,25-4 1-15,10-3-1 16,29-3 1-16,-4 3-2 15,-11 4 1-15,-10 5-3 16,-11 7 1-16,-13 3-6 16,-19 0 1-16,-13 0-13 15,-22 3 1-15</inkml:trace>
  <inkml:trace contextRef="#ctx0" brushRef="#br1" timeOffset="53090.283">9063 7397 41 0,'-4'16'20'0,"1"18"-12"15,3-21 22-15,-4 9-27 16,4 6 0-16,-3 9 0 16,-1 7 1-16,1 3-6 15,-4 13 1-15,0-7 1 16,0-3 1-16,-1-6-9 0,5-9 0 16,3-10-6-16,0-16 1 15</inkml:trace>
  <inkml:trace contextRef="#ctx0" brushRef="#br1" timeOffset="53374.047">9292 7748 49 0,'7'16'24'0,"18"-22"-23"0,-18 6 43 0,4 3-42 15,6-3 1-15,4-3 0 16,15 3 0-16,-1-7-5 16,4 4 1-16,0-3-2 15,-8 0 1-15,-6-1-10 16,0 4 1-16,-4-6-5 15,0-1 0-15</inkml:trace>
  <inkml:trace contextRef="#ctx0" brushRef="#br1" timeOffset="53629.442">10181 7453 44 0,'7'22'22'0,"-10"13"-27"0,-4-26 38 15,-4 4-33-15,-10 9 0 16,-4 6 0-16,-10 13 1 16,0-13-1-16,3 6 1 15,-3 1-3-15,3-1 1 16,7-5-9-16,0-11 1 15,8-8-3-15,6-13 0 0</inkml:trace>
  <inkml:trace contextRef="#ctx0" brushRef="#br1" timeOffset="53811.746">9835 7497 49 0,'32'41'24'0,"28"41"-26"16,-39-54 48-16,8 9-45 15,9 14 0-15,1 5 0 16,0-6 0-16,-4 0-5 16,-3-9 1-16,-4-9-5 15,-7-11 0-15,-6-8-7 16,-5-16 0-16</inkml:trace>
  <inkml:trace contextRef="#ctx0" brushRef="#br1" timeOffset="54260.496">10608 7046 58 0,'4'3'29'0,"24"-13"-35"15,-18 10 54-15,8 4-48 16,3-1 1-16,11 0-1 16,10 0 1-16,15 0-2 15,3-6 1-15,0 3-3 0,-7-6 1 16,-11 6-7-16,-10 3 1 15,-11 0-9-15,-11 10 1 16</inkml:trace>
  <inkml:trace contextRef="#ctx0" brushRef="#br1" timeOffset="54457.198">10608 7378 55 0,'-7'28'27'0,"25"1"-25"0,-11-17 48 0,7-2-48 16,7-4 0-16,7 0-1 16,11-3 0-16,10 0-5 15,4 0 1-15,4 4-6 16,3-4 1-16,-4-3-10 16,-10 3 1-16</inkml:trace>
  <inkml:trace contextRef="#ctx0" brushRef="#br1" timeOffset="55206.898">12958 6569 41 0,'24'-25'20'0,"22"16"-8"0,-35 5 29 16,-1 4-38-16,-3 0 0 15,-3-3 1-15,-4 6 1 16,-11 4-6-16,-6 8 0 0,-19 7 3 16,-20-12 1-16,-18 2-2 15,-7 10 0-15,0 3-1 16,3 4 1-16,-3-1-1 16,7-3 1-16,3 0-1 15,15-9 0-15,10 2 0 16,7-2 0-16,11 0-1 15,10 0 0-15,11 9 0 16,14-7 1-16,11 4 0 16,14 0 0-16,3 0 0 15,4 0 0-15,3 0 0 16,-3 0 0-16,-11 3-1 16,-14 7 1-16,-7-7-1 15,-14 3 0 1,-3 13-1-1,-8-1 1-15,-17 1-1 0,-4 3 0 0,-7 3 0 16,-3 0 1-16,-4-3 0 0,0 6 0 16,3-3 0-16,4 0 0 15,8-6 2-15,9 0 0 16,8-4 2-16,4-2 0 16,-1-1 1-16,7-8 1 15,11-5 1-15,18-2 0 16,21-3-1-16,17-3 1 15,22-4-3-15,7-6 1 16,13 0-2-16,5-3 0 0,3 0-5 16,-15-6 1-16,-10 0-5 15,-17-4 0-15,-8 1-8 16,-10-1 1-16,-7 1-7 16,0 0 0-16</inkml:trace>
  <inkml:trace contextRef="#ctx0" brushRef="#br1" timeOffset="55402.102">13025 7375 55 0,'10'9'27'0,"-13"29"-32"15,-1-22 48-15,1 9-43 16,-4 3 1-16,-1 13-3 15,1 3 0-15,0 0-5 16,-3 3 1-16,-8 0-9 0,-3-3 0 16</inkml:trace>
  <inkml:trace contextRef="#ctx0" brushRef="#br1" timeOffset="55910.068">11927 8469 45 0,'-7'16'22'0,"-17"-3"-16"16,20-10 34-16,1 3-40 15,-1 0 1-15,1 4 0 16,-1-4 0-16,1 0-2 16,3-3 1-16,0-6 1 15,3-6 1-15,1-1-1 16,3-5 0-16,3-7 0 15,8-3 1-15,-1-3-1 16,5 2 0-16,2 8-1 16,5-7 1-16,-5 9-1 15,-3 0 1-15,-3 10-1 0,0 0 1 16,-4 9-1-16,0 6 0 16,-3 13 0-16,-1 3 0 15,-3 0 0-15,0-6 0 16,-3 3-1-16,-4 3 1 15,3-3-3-15,-3-3 1 16,0-3-7-16,4-7 1 0,3-3-8 16,3-12 1-16</inkml:trace>
  <inkml:trace contextRef="#ctx0" brushRef="#br1" timeOffset="56166.159">12344 8360 44 0,'-7'3'22'0,"7"-3"-15"16,0 0 35-16,0 0-39 15,7-3 1-15,3 0 1 16,4-4 0-16,1 4-7 15,6-3 0-15,10 3 3 0,1-7 1 16,0 7-7-16,0-3 0 16,-8 6-11-1,-6-3 0-15</inkml:trace>
  <inkml:trace contextRef="#ctx0" brushRef="#br1" timeOffset="56375.791">12305 8491 52 0,'0'7'26'0,"3"2"-22"0,1-9 38 0,3 3-41 15,4 3 0-15,3 1 0 16,3-4 0-16,-3-3-2 16,8-3 1-16,9 0-4 15,-2-4 0-15,2 4-11 16,1 0 1-16,0-6-2 15,-4-1 1-15</inkml:trace>
  <inkml:trace contextRef="#ctx0" brushRef="#br1" timeOffset="56916.16">13162 8319 53 0,'-7'0'26'0,"11"-3"-35"15,-8 3 52-15,-10 0-42 16,-4-3 0-16,-6 6 1 16,2 3 0-16,1 13-3 15,0 3 1-15,0 6 1 16,0 3 1-16,3 4-1 16,4 2 0-16,7-5-1 15,7-7 1-15,7-6-1 16,4-10 1-16,6-9-1 15,12-12 0-15,-5-1-4 16,1-6 1-16,-4-6-9 16,-7-3 0-16,-7-3-4 15,-7-4 1-15</inkml:trace>
  <inkml:trace contextRef="#ctx0" brushRef="#br1" timeOffset="57546.214">12598 6177 38 0,'-14'10'19'0,"-22"5"-17"16,29-12 32-16,-7 0-33 15,0 1 0-15,-4-1 1 16,4-3 1-16,0 0-4 16,-3 0 1-16,2-3 2 15,1-1 0-15,-3-2-1 0,6 0 0 16,1-3-1-16,2-4 1 16,5-3-1-16,6 1 1 15,5 2-1-15,2 4 1 16,4 2-1-16,7 7 0 15,8 7 0-15,-1 2 0 16,4 7 0-16,-4 3 0 16,0 3 0-16,0-4 0 15,0-5 0-15,4 3 0 16,0 6 0-16,0-10 1 16,3 1 0-16,0-7 0 15,-3-6 0-15,-4 0 1 0,-7-13-1 16,-3-9 1-16,-4-6-1 15,-3 0 0-15,-18 0-1 16,-7 6 0-16,-15 9-3 16,-9 7 0-16,-5 12-12 15,-10 10 0-15</inkml:trace>
  <inkml:trace contextRef="#ctx0" brushRef="#br1" timeOffset="58464.481">14496 6914 36 0,'0'0'18'0,"-11"13"-7"16,4-7 19-16,-7 10-27 15,-11 9 0-15,-14 9 2 16,-3 7 0-16,-7 3-6 16,3 9 0-16,0-3 3 15,0 7 0-15,0-4-5 16,4-6 0-16,7-6-9 16,10-7 1-16,4-9-4 15,10-15 1-15</inkml:trace>
  <inkml:trace contextRef="#ctx0" brushRef="#br1" timeOffset="58689.826">14065 6999 45 0,'7'44'22'0,"22"18"-22"15,-19-43 42-15,8 16-40 0,6 9 1 0,12 6 0 16,6 12 1 0,18 17-10-1,-11-10 1-15,-10-19-9 16,-11-12 1-16</inkml:trace>
  <inkml:trace contextRef="#ctx0" brushRef="#br1" timeOffset="59259.011">14658 6638 40 0,'0'16'20'0,"-4"21"-17"16,8-30 24-16,-4 5-27 16,-4 1 1-16,4-4 1 15,0 1 0-15,0-4-2 16,0-6 1-16,0-10 1 15,0-5 1-15,4 2-1 16,3-9 0-16,0-12-1 16,0-4 1-16,7 1-2 15,0-1 1-15,4 7-1 16,7 9 1-16,-1 6 0 16,-2 10 0-16,-1 9-1 0,0 12 0 15,0 14 0 1,0-4 0-16,-3 9-5 0,-1 7 1 15,-2 6-10-15,-8-3 0 16</inkml:trace>
  <inkml:trace contextRef="#ctx0" brushRef="#br1" timeOffset="60806.709">15476 7604 64 0,'22'9'32'0,"30"23"-23"16,-37-13 32-16,-1 2-41 15,0 11 1-15,-7 15-1 0,-11-6 1 16,-6 9-3-16,-8 0 1 16,-3-6-6-16,0-7 0 15,-4-2-12-15,0-10 1 16</inkml:trace>
  <inkml:trace contextRef="#ctx0" brushRef="#br1" timeOffset="61630.658">16979 7253 44 0,'-3'6'22'0,"6"-3"-6"0,-3-3 26 16,0 0-37-16,0 0 1 15,11 0 1-15,3 0 0 16,7 0-10-16,7 3 0 16,11 0 4-16,7 1 1 15,3-1-8-15,-6 0 1 16,-1-3-10-16,0-3 1 15,-3-7-5-15,-4-2 0 16</inkml:trace>
  <inkml:trace contextRef="#ctx0" brushRef="#br1" timeOffset="61900.256">17833 6798 56 0,'0'25'28'16,"-18"16"-36"-16,18-38 53 0,-10 32-45 16,-1 15 1-16,1 3 0 15,-1 16 0-15,0 6-2 16,1 7 1-16,-1-4-4 15,4-6 1-15,0-6-11 16,4-19 1-16,-1-19-3 16,8-12 1-16</inkml:trace>
  <inkml:trace contextRef="#ctx0" brushRef="#br1" timeOffset="62261.183">18330 6964 52 0,'14'38'26'0,"-10"9"-36"0,-8-31 52 0,-3 9-43 16,-7-10 1-16,-7 7 0 16,-7 7 1-16,-4-4-1 15,-3 0 0-15,-7 0 0 16,6-6 1-16,5-4-1 15,2-2 1-15,8-4 0 16,7-3 1-16,7 1 0 16,3-1 0-16,15 3 1 15,10 4 0-15,7-4 0 16,4 1 0-16,7 5-1 16,7-2 1-16,0 6-3 15,-4-3 0-15,-7 5-5 16,-3 1 0-16,-4-3-12 15,-3-3 1-15,-4-4-1 16,4-2 0-16</inkml:trace>
  <inkml:trace contextRef="#ctx0" brushRef="#br1" timeOffset="62607.673">19131 7209 47 0,'0'6'23'0,"-17"-22"-26"16,6 20 46-16,0 8-42 16,-6 7 0-16,-8 12 1 15,-10 1 0-15,-8 15-3 16,1 3 1-16,7 6 0 16,0-6 1-16,6-9-6 15,5-6 0-15,6-13-10 16,7-16 1-16</inkml:trace>
  <inkml:trace contextRef="#ctx0" brushRef="#br1" timeOffset="62817.544">18796 7165 34 0,'21'34'17'0,"11"7"-4"0,-25-22 20 16,4 9-31-16,3-3 1 15,3 10 0-15,1-1 0 16,7 4-5-16,-4 3 1 16,0-4 0-16,0 1 0 15,0-4-8-15,-3-2 0 16,0-10-5-16,-4 3 1 0</inkml:trace>
  <inkml:trace contextRef="#ctx0" brushRef="#br1" timeOffset="63191.943">19685 7156 49 0,'14'28'24'0,"-32"-28"-29"0,15 6 45 0,-11 7-38 0,0 5 0 0,-4 7 1 16,-3 1 1-16,-7 2-5 15,-4 3 1-15,0-3 2 0,0-3 1 16,4-3-2-16,7-3 1 16,0 0-1-16,10-6 1 15,11-1-1-15,7-3 1 16,11-2 0-16,10 2 0 15,0-3 0-15,1 4 0 16,2-4-2-16,5 4 1 16,-5 2-5-16,1 7 0 15,0 3-6-15,-4 0 0 16,-3-3-8-16,0-4 1 0</inkml:trace>
  <inkml:trace contextRef="#ctx0" brushRef="#br1" timeOffset="63492.843">20376 6820 55 0,'-10'6'27'0,"-8"88"-31"16,11-69 48-16,-3 19-43 15,3 0 0-15,-4 22 1 16,4 12 1-16,0 10-4 0,7 0 1 16,0-6 0-16,0 2 0 15,-4 1-13-15,1-13 1 16,-1 0-5-16,-3-9 1 15</inkml:trace>
  <inkml:trace contextRef="#ctx0" brushRef="#br2" timeOffset="73371.378">10672 6660 25 0,'7'-22'12'0,"-4"41"-6"0,-3-22 13 16,0-3-17-16,-3-10 0 15,-4-3 1-15,-4-6 1 16,-3 0-5-16,0-10 1 16,-4 1 2-16,0 2 1 15,-3-2-1-15,0 0 0 16,0 5-1-16,-7 1 1 15,-4-3-2-15,-7-4 1 16,-3-2-1-16,7 8 1 16,-1-2-1-16,-3 0 0 0,-3 2 0 15,-4-2 0-15,0 6 0 16,1 0 0-16,-5 3 0 16,-3 9 0-16,4-2 0 15,-1 2 0-15,5 7 0 16,9 3 0-16,1 3 0 15,0 3 0-15,0 3 0 16,-1 4 1-16,1 8 0 16,0 1 0-16,-1-6-1 15,5 2 0-15,-8 4 0 16,4 6 1-16,-8 4-1 16,-10 2 0-16,11-6 0 15,0 0 0-15,6 10 0 16,8-1 1-16,7-3-1 15,-7 1 1-15,7-1-1 0,-1 1 1 16,5-4-1-16,-1 3 0 16,1 0 0-16,-1 4 0 15,0-10 0-15,-3 10 1 16,0-1-1-16,-4 4 0 16,4-1 0-16,0-12 0 15,0 7 0-15,-4-1 1 16,4 4-1-16,3 2 1 15,1-5 0-15,-1 2 0 16,0 4 0-16,1 2 1 16,3 4-1-16,3-6 0 15,-7 3 0-15,4 3 1 0,0-4-1 16,0-2 0-16,3 0 0 16,1 2 0-16,3 4-1 15,0 0 1-15,0 3-1 16,0-6 1-16,7 0 0 15,0 3 0-15,0-4-1 16,0-2 0-16,7 3 0 16,3 0 1-16,1 3 0 15,-1-10 0-15,1 1-1 16,3-1 1-16,0 4-1 16,7-4 0-16,1 1 0 15,2-4 0-15,4 3-1 16,4 1 1-16,0 3 0 15,10-4 0-15,-10 1 0 32,3-4 0-32,-6 0 0 0,-5 1 1 0,8-4-1 0,0 3 0 15,3-6 0-15,-3 0 0 16,7-6 0-16,-8-3 0 16,5-4 0-16,2 1 1 15,1-4-2-15,4-2 1 16,2-1 0-16,1 0 0 15,-7-3 0-15,0 0 0 16,3-3-1-16,1 0 1 16,-1-6 0-16,4-3 0 0,-7-4 0 15,-1-2 0-15,5-7 0 16,-1 0 0-16,7 3 0 16,-3-3 1-16,0-3-1 15,-7-3 1-15,-4-4-1 16,4 1 0-16,0 0-1 15,-4-7 1-15,4-6-1 16,0 3 1-16,-4-3 0 16,-3-12 0-16,3 3 0 15,-7-10 0-15,-3-3-1 16,0 0 1-16,-4-9 0 16,-4 6 0-16,-6-6-2 15,-4 3 1-15,-7-10-6 16,0 4 0-16,-3-4-8 15,3-3 1-15</inkml:trace>
  <inkml:trace contextRef="#ctx0" brushRef="#br2" timeOffset="79346.046">22571 3910 5 0,'-4'0'2'0,"4"0"1"0,0 0 2 16,0 0-5-16,0 0 0 0,-3-6 1 16,-1 3 0-16,1 3-1 15,-1-7 1-15,-3 4 0 16,4 3 0-16,-5-6 0 16,-2 6 0-16,-4-6 0 15,-4 6 1-15,4 0-1 16,-4-4 1-16,-3 4-1 15,4 0 1-15,-1-3-1 16,0-3 0-16,-3-3 0 16,-4-1 0-16,1 1 0 15,-8-4 1-15,-3 4-1 16,-1 3 0-16,-2-7 0 16,2 1 0-16,-2 2-1 15,-1-2 1-15,0 2-1 16,0-2 1-16,0 2 0 15,4-5 0-15,0 5 0 0,-1 4 0 32,-2 0 0-32,-1 2 0 0,-3 1 0 0,-1 0 0 15,1 3 0-15,-4 0 1 16,0 0-1-16,0 3 1 16,0-3 0-16,-3 7 0 15,7-1-1-15,-4 3 1 16,-4 7-1-16,-2 6 1 15,-1 0-1-15,3 3 0 16,4-6-1-16,1 6 1 16,-5 6-1-16,-3 1 1 0,7-4-1 15,11 0 1-15,0 6-1 16,0 4 0-16,-1 3 0 16,4-7 1-16,-3 7-1 15,0 9 0-15,0 4 0 16,-1-17 0-16,5 4 0 15,-1-3 1-15,4-1-1 16,-4 1 0-16,4 3 0 16,3-19 0-16,-3 9 0 15,0 3 1-15,3 4-2 16,-3-3 1-16,3 2 0 16,4 10 1-16,3 7-1 15,4-4 0-15,3-6 0 16,1 0 1-16,3-1 0 15,0-8 0-15,0 3 0 0,3 5 0 16,-3-2 0-16,4 0 0 16,-1 3-1-16,1 3 1 15,3-3-1-15,0 6 1 16,0-6-1-16,0-13 1 16,0 1-1-16,0-1 1 15,0-3-1-15,3 4 1 16,-3-4-1-16,0 3 1 15,0-12-1-15,0 6 0 16,-3 10 0-16,3-4 0 16,-4-3 0-16,4 0 0 0,0 1 0 15,4-11 0-15,-1 7 0 16,1 1 1-16,-4-1-1 16,3 0 1-16,1 6-1 15,-1 4 1-15,4-7-1 16,4-3 0-16,-1 0 0 15,4 0 1-15,4-3-1 16,3 3 0-16,0 0 0 16,-3 0 0-16,3-9 0 15,-3 0 0-15,3 6 0 16,0 3 0-16,0 0 0 16,4-3 0-16,0 0 0 15,3 0 0-15,0-4 0 16,0 1 1-16,4-3-1 15,0 0 1-15,-7-7-1 16,-1 4 1-16,8 2-1 0,3 1 0 16,1 0 0-16,2-1 1 15,-2 1-1-15,-1-4 0 16,4 7-1-16,3 0 1 16,8-3 0-16,-5-1 0 15,1-5 0-15,-3-4 0 16,6-3 0-16,4 4 0 15,0-1 0-15,-4-3 0 16,4 0 0-16,4 0 0 16,3 0 0-16,-4-3 0 15,0 0 0-15,-6-3 0 16,-1-3 0-16,8-3 0 0,-1-1 0 16,1 4 0-16,3-4 0 15,3-2 0-15,-3-4-1 16,-4-3 1-16,-3-3-1 15,-7 1 1-15,0-1 0 16,3 0 0-16,4-3-1 16,0-4 1 31,-3-2-1-47,6 3 1 0,-3-10-1 0,0-6 1 0,0-3 0 0,-4 0 0 15,-6-6-1-15,-8-4 1 0,7 1 0 16,1-13 0-16,2 9 0 15,1-2 0-15,-3-7-1 16,-1-7 1-16,-3-5 0 0,0 6 0 16,-4-7 0-16,-3 10 0 15,-4-6-1-15,-4 5 1 16,-6-8-1-16,-4-4 1 16,-7 1 0-16,-3 5 0 15,-4 7 0-15,-7-6 0 16,-4 12 0-16,-3-3 0 15,-7-3 0-15,0-4 0 16,0 7 0-16,-4-3 1 31,-28-25-1-31,7 6 0 0,7 3-2 16,0 16 1-16,-3 10-8 16,0 8 0-16,-1 10-2 15,5 10 0-15</inkml:trace>
  <inkml:trace contextRef="#ctx0" brushRef="#br2" timeOffset="80204.787">20966 6149 25 0,'3'3'12'0,"8"-9"-11"0,-4 3 20 0,3-4-19 15,4 1 1-15,4 0 0 16,3 0 1-16,7 2-6 16,4 4 1-16,-4 0 2 15,1 0 1-15,2 0-7 16,1-6 1-16,-4 6-5 16,-6 0 1-16</inkml:trace>
  <inkml:trace contextRef="#ctx0" brushRef="#br2" timeOffset="80519.315">20916 6196 21 0,'11'19'10'0,"6"-16"2"0,-13-3 14 16,3 3-24-16,0 0 0 15,0-3 1-15,0 0 0 16,0-3-5-16,4 0 1 16,-1 0 2-16,1-4 1 0,3 1-2 15,4 0 1-15,-1-3-1 16,5-1 0-16,-1 4-1 15,-4 0 0-15,1-1-9 16,-4 4 0-16</inkml:trace>
  <inkml:trace contextRef="#ctx0" brushRef="#br2" timeOffset="86388.223">2572 9369 39 0,'0'10'19'0,"-7"-7"-12"0,7-3 19 0,0 0-26 0,-4 3 0 15,-3 3 0-15,4 4 1 31,-22 18-1-31,0 3 0 16,-10 1 1-16,3-7 0 16,0 6-1-16,1-3 1 15,2 1-1-15,8-4 0 16,4-3 0-16,-1-4 0 16,7-2-1-16,8-3 0 15,3-4 0-15,3 0 1 16,8 1-1-16,7-1 1 0,-8 1 0 15,8-1 0-15,3 0 0 16,-3 1 0-16,-4-1 0 16,7 4 0-16,-3-4 0 15,-8 4 0-15,-3 6 0 16,4-1 0-16,-11 8-1 16,0-1 1-16,0 3-1 15,-7-3 0-15,-4 0-1 16,1 0 0-16,-8-3-3 15,-3-3 0-15,7-3-6 16,-4-4 0-16</inkml:trace>
  <inkml:trace contextRef="#ctx0" brushRef="#br2" timeOffset="86822.412">2575 9865 28 0,'0'9'14'0,"0"-9"-11"0,0 0 21 15,0 3-23-15,-3-3 0 0,3 4 1 16,0 2 0-16,0 6-2 15,0-2 0-15,3 5 2 16,-3-2 0-16,0 0-1 16,7-1 0-16,-7 1-1 15,4-4 1-15,3-3-1 16,-7 1 0-16,0-1 0 16,7-3 0-16,-3 0 0 15,3 0 1-15,3 0-1 16,-6-3 1-16,3 0-1 15,3-3 0-15,-6 0 0 16,3-3 1 0,14-32-2-1,7-3 0-15,-10 7-9 0,3-4 0 16,0-2-1-16,0 5 1 16</inkml:trace>
  <inkml:trace contextRef="#ctx0" brushRef="#br2" timeOffset="87231.201">2974 9197 38 0,'-4'38'19'0,"4"-4"-24"16,-7-25 37-16,4 13-32 16,3 10 0-16,-7 12 0 15,3 9 0 1,4 44-4 0,0-12 1-16,0-16-6 0,0-13 1 15,4-12-3-15,3-19 1 16</inkml:trace>
  <inkml:trace contextRef="#ctx0" brushRef="#br2" timeOffset="87529.399">2992 9717 27 0,'10'16'13'0,"1"-3"-11"0,-4-13 25 0,-4 0-26 15,4 3 1-15,4 0 1 16,-4 0 1-16,4 0-4 16,10 0 0-16,0 0 3 15,11 1 1-15,3 5-1 16,-3 0 1-16,-11 1-1 16,0 6 0-16,-10 2-3 15,-11 4 0-15,-4 3-1 16,-17 4 1-16,-4-4-4 15,1-3 0-15,-5-4-7 16,8-5 1-16,4-4-2 16,-1-2 1-16</inkml:trace>
  <inkml:trace contextRef="#ctx0" brushRef="#br2" timeOffset="87872.586">3538 9727 25 0,'4'6'12'0,"3"-15"-6"0,-7 9 19 16,-7 3-25-16,3 0 1 16,-6 3 0-16,-11 1 0 15,3 2-2-15,-3 0 1 16,0 1 0-16,-4 2 1 15,11 1-1-15,3 3 0 0,-6-4 0 16,10 1 1-16,3-7 0 16,4 3 0-16,11-2 0 15,6-1 0-15,4-3 0 16,1 3 1-16,-1 1 0 16,-4-1 0-16,-2 6-1 15,-12 7 0-15,-10 3-2 16,-4 3 0-16,-17 0-10 15,0-6 1-15</inkml:trace>
  <inkml:trace contextRef="#ctx0" brushRef="#br2" timeOffset="88609.393">4681 10000 36 0,'11'25'18'0,"-11"-28"-20"0,3-4 26 16,-3 1-22-16,0-10 0 15,-3-15 2-15,3-13 0 16,0-6-5-16,0-10 0 15,0-2 3-15,0-4 1 16,0 13-2-16,0-10 1 0,3-3-1 16,5 10 0-16,-5-1 0 15,4 13 0-15,4 7 0 16,-8 15 1-16,4 0-3 16,0 15 0-16,-7 14-5 15,-7 5 1-15,4 13-8 16,-1 0 0-16</inkml:trace>
  <inkml:trace contextRef="#ctx0" brushRef="#br2" timeOffset="88821.117">4396 9793 40 0,'10'6'20'0,"11"10"-18"0,-10-13 33 16,7 0-33-16,10 0 1 15,-7 3 0-15,7-6 1 16,0 0-6-16,4 0 0 16,-7 0 0-16,0-6 1 15,-11 3-9-15,7 3 1 16,4 0-5-16,-11-13 1 16</inkml:trace>
  <inkml:trace contextRef="#ctx0" brushRef="#br2" timeOffset="89002.351">4900 9780 26 0,'11'35'13'0,"-1"5"-7"0,-6-27 18 0,3 9-23 16,-7-6 0-16,3-7 0 15,4 0 1-15,-3 1-4 16,3-1 0-16,-7-6-7 15,0 1 1-15</inkml:trace>
  <inkml:trace contextRef="#ctx0" brushRef="#br2" timeOffset="89195.048">4872 9743 37 0,'21'18'18'0,"0"-11"-21"0,-10-7 29 16,-1 0-29-16,8-4 0 15,-11-2-10-15,7 0 1 16,4-3 10-16,-8-1 0 16</inkml:trace>
  <inkml:trace contextRef="#ctx0" brushRef="#br2" timeOffset="89480.184">5221 9946 30 0,'11'38'15'0,"-4"-57"-17"15,-7 19 26-15,0 0-26 16,0 0 1-16,0-6 1 15,0-3 1-15,-4-7-1 16,1 0 1-16,3 0 0 16,-7-2 0-16,3-1 0 15,4 3 1-15,4 0-1 16,3 1 0-16,0 5-3 16,3 1 0-16,12 3-4 15,-5-1 0-15,8-2-4 16,10 0 1-16</inkml:trace>
  <inkml:trace contextRef="#ctx0" brushRef="#br2" timeOffset="89629.431">5711 9705 21 0,'-3'3'10'0,"-25"3"-10"0,17-3 16 16,1 4-16-16,-12 2 0 15,-2 4-3-15,-1-1 0 16,-3 4-1-16,7-4 1 15,-8 1-3-15,8 0 0 16</inkml:trace>
  <inkml:trace contextRef="#ctx0" brushRef="#br2" timeOffset="89765.296">5503 9881 19 0,'57'-4'9'0,"3"8"-7"0,-43-4 18 0,8 0-20 16,-4 0 0-16,4 6 0 15,-11 0 1-15,-3 10-2 16,-8-7 1-16,-6 4-4 15,-8 6 0-15,-3-1-3 16,-7-5 1-16</inkml:trace>
  <inkml:trace contextRef="#ctx0" brushRef="#br2" timeOffset="90053.637">6047 8971 39 0,'-22'53'19'0,"-45"51"-26"0,57-70 40 15,-11 20-33-15,3 12 0 16,-3 6 0-16,10 19 0 16,-3 0-4-16,7-4 1 0,0-14-7 15,7-23 0-15</inkml:trace>
  <inkml:trace contextRef="#ctx0" brushRef="#br2" timeOffset="90245.378">5588 9504 41 0,'21'28'20'0,"39"1"-12"16,-39-26 33-16,8-3-41 16,9-10 1-16,15-5-1 15,14-14 1-15,14 11-5 16,-6-4 0-16,-1 0-10 15,-21 3 1-15</inkml:trace>
  <inkml:trace contextRef="#ctx0" brushRef="#br2" timeOffset="91056.22">9490 8896 37 0,'3'0'18'0,"1"9"-5"15,-4-6 23-15,0 7-33 16,0-1 0-16,-4 10 1 16,1 0 0-16,-4 0-6 15,0 9 1-15,0 13 3 16,0 3 0-16,-1-1-2 15,5 5 1-15,-1 2-3 16,1-13 1-16,3-5-6 16,0-7 0-16,0-10-8 0,0-15 0 15</inkml:trace>
  <inkml:trace contextRef="#ctx0" brushRef="#br2" timeOffset="91476.023">8819 9611 34 0,'-3'16'17'0,"3"-23"-10"16,0 7 21-16,0 0-24 15,0 0 1-15,0 0 3 16,3-3 1-16,5 3-11 16,6-3 1-16,3 0 8 15,11-3 1-15,15-1-3 16,3 1 0-16,14 0-1 15,21-1 0-15,21 1-2 16,0-6 1-16,18-1-2 16,0-3 0-16,-3-2-1 15,-4 2 0-15,-18 3-2 0,-10 4 1 16,-11 3-5 0,-14 3 1-16,-4-1-11 0,-21 1 1 15,-14 0-4-15,-6 3 1 16</inkml:trace>
  <inkml:trace contextRef="#ctx0" brushRef="#br2" timeOffset="92067.231">8809 9993 39 0,'0'7'19'0,"0"15"-16"0,0-16 33 16,0 3-33-16,0 7 0 15,-4 3 2-15,4 0 0 16,-7 9-6-16,4 9 0 16,-1 4 4-16,1 3 0 0,-1 3-2 15,1-9 1-15,-1 9-3 16,1-6 0-16,-4-4-5 15,3-12 0-15,0-6-9 16,4-9 1-16,8-10-1 16,6-7 0-16</inkml:trace>
  <inkml:trace contextRef="#ctx0" brushRef="#br2" timeOffset="92350.457">9070 10266 44 0,'7'10'22'0,"0"-17"-26"16,4 4 46-16,-8 3-41 0,4-6 0 16,7 3 1-16,11-3 0 15,3 2-3-15,15-2 1 16,-1-3 1-16,4-1 0 16,-4 1-4-16,-3 0 1 0,-4-1-12 15,-3 4 0-15</inkml:trace>
  <inkml:trace contextRef="#ctx0" brushRef="#br2" timeOffset="92619.628">9345 10066 47 0,'0'28'23'0,"0"-6"-22"15,0-16 34-15,-3 7-34 16,-4-4 0-16,-1 3 1 0,1 4 0 16,0 9-3-16,-3 7 0 15,3 5-2-15,7 10 1 16,0 0-12-16,3-9 1 15</inkml:trace>
  <inkml:trace contextRef="#ctx0" brushRef="#br2" timeOffset="92937.477">10065 10050 40 0,'-11'34'20'0,"-31"26"-21"16,28-51 25-16,-11 10-24 15,-10 6 1-15,-4 3-1 16,4 1 0 0,-4 8-9-1,7-8 1-15,7-17-2 16,8-9 0-16</inkml:trace>
  <inkml:trace contextRef="#ctx0" brushRef="#br2" timeOffset="93160.17">9670 9959 44 0,'7'12'22'0,"21"39"-27"0,-17-33 42 16,3 8-34-16,0 2 0 15,10 16 0-15,8-4 1 16,3-2-6-16,4 3 1 15,7-4 1-15,-4-2 0 0,-3-7-8 16,-3 0 1-16,-8-12-7 16,-11-10 0-16</inkml:trace>
  <inkml:trace contextRef="#ctx0" brushRef="#br2" timeOffset="93746.219">10809 9683 48 0,'4'9'24'0,"-1"-2"-24"16,-3-7 43-16,7-3-42 15,0-1 1-15,4-2-1 16,7-3 0-16,6 2-2 16,8-5 1-16,7 2 0 15,3 4 1-15,7 0-7 0,-3 0 0 16,-7-1-9-16,-7 1 1 15</inkml:trace>
  <inkml:trace contextRef="#ctx0" brushRef="#br2" timeOffset="93954.476">10862 9793 46 0,'-21'37'23'0,"21"14"-15"0,0-45 34 0,3 3-39 15,4 1 1-15,4-1 0 16,7-3 1-16,10-3-7 16,7-3 0-16,11-6 4 15,3-6 0-15,1-7-9 16,-4 0 1-16,-8-3-11 16,-9 6 1-16</inkml:trace>
  <inkml:trace contextRef="#ctx0" brushRef="#br2" timeOffset="94735.08">12661 9131 28 0,'7'-16'14'0,"0"4"2"0,-7 12 9 16,4 3-22-16,-1 0 1 15,-3 7 2-15,0 2 0 0,0 7-7 16,-3 6 0-16,-4 3 5 16,0 13 1-16,0-3-3 15,0 2 1-15,0 7-3 16,0 4 1-16,-1-8-4 16,5-2 0-16,-1-6-9 15,1-10 0-15,3-16-3 16,0-3 1-16</inkml:trace>
  <inkml:trace contextRef="#ctx0" brushRef="#br2" timeOffset="95110.318">11800 9790 45 0,'-7'34'22'0,"11"7"-25"0,-4-32 42 16,3 1-35-16,4 2 0 15,4 4 0-15,-4-4 1 16,14-2-6-16,11-1 1 15,21 1 5-15,14-7 1 16,21-6-2-16,14-7 0 16,25-5-1-16,25-11 1 15,3-5-2-15,11 0 0 0,7-1-2 16,-21 4 1-16,-4 3-5 16,-25 6 1 15,-17 10-10-31,-28 6 1 0,-22 3-7 0,-20 6 1 0</inkml:trace>
  <inkml:trace contextRef="#ctx0" brushRef="#br2" timeOffset="95578.531">11815 10169 42 0,'7'6'21'0,"-7"19"-14"15,3-12 31-15,-3 3-36 16,4 9 1-16,-1 3 0 15,1 13 1-15,-4 3-6 16,0 6 1-16,-4 9 2 16,-3-5 1-16,0-4-4 15,-4-9 1-15,4-4-7 16,0-5 0-16,7-10-7 16,4-16 0-16</inkml:trace>
  <inkml:trace contextRef="#ctx0" brushRef="#br2" timeOffset="95862.612">11984 10536 46 0,'-7'19'23'0,"14"-26"-16"0,-7 7 38 16,7 0-43-16,4-3 1 15,-1 3 0-15,11 0 0 0,7 0-4 16,11 0 0-16,4 0 2 16,-1-3 1-16,0 0-7 15,-6 3 1-15,-8 0-13 16,-4-6 1-16</inkml:trace>
  <inkml:trace contextRef="#ctx0" brushRef="#br2" timeOffset="96266.361">12739 10153 42 0,'-4'10'21'0,"-13"-1"-17"0,10-6 25 16,-4 7-26-16,-3-1 0 16,-4 7 1-16,-3 6 1 15,-4 6-6-15,4 6 0 0,0 13 4 16,3 1 0-16,8 8-2 16,-1 0 1-16,4-2-1 15,4-4 0-15,3-3-4 16,7-9 1-16,3-10-6 15,4-6 0-15,1-13-7 16,6-15 1-16</inkml:trace>
  <inkml:trace contextRef="#ctx0" brushRef="#br2" timeOffset="96536.502">12693 10586 60 0,'0'13'30'0,"11"-4"-37"0,-8-6 55 15,8-3-48-15,3 0 0 16,7-3-1-16,7-3 1 15,4-4-2-15,0 1 1 16,-4 3-7-16,-3-4 1 16,-4-2-9-16,-7-7 0 15</inkml:trace>
  <inkml:trace contextRef="#ctx0" brushRef="#br2" timeOffset="96822.706">13187 10392 45 0,'-11'34'22'0,"-28"4"-19"15,29-26 33-15,-8 1-35 16,-3 3 1-16,0 5-1 15,7 5 1-15,0 2-3 16,0-3 1-16,3-3 1 16,4-3 1-16,0-4-5 0,3-2 0 15,1-7-7-15,3-6 1 16,-4-9-5-16,1-4 0 16</inkml:trace>
  <inkml:trace contextRef="#ctx0" brushRef="#br2" timeOffset="97079.667">12943 10448 31 0,'4'10'15'15,"7"8"-8"-15,-8-15 24 0,1 1-28 16,-1 2 0-16,1 0 2 15,3 4 0-15,3-4-7 16,4 3 1-16,8 4 3 16,-1 6 1-16,3 6-4 15,1 0 0-15,0 0-6 16,-4-3 1-16,0-7-7 16,0-8 1-16</inkml:trace>
  <inkml:trace contextRef="#ctx0" brushRef="#br2" timeOffset="97408.028">13272 10147 45 0,'10'19'22'0,"22"-13"-20"0,-22 0 39 16,5 13-38-16,6 3 0 0,3 3 2 16,5 7 1-16,-1 5-7 15,-7 7 0-15,0-6 4 16,-10 6 0-16,-1 3-4 15,-6 6 1-15,-15 0-9 16,-17 4 1-16,-14-7-9 16,-11-3 0-16</inkml:trace>
  <inkml:trace contextRef="#ctx0" brushRef="#br2" timeOffset="99283.881">10227 7494 12 0,'7'-22'6'0,"4"3"2"16,-8 16 6-16,-3-9-12 15,4-1 0-15,-1 4 2 16,-3-1 1-16,-3 1-6 16,-1-4 1-16,1 4 3 15,-1 0 0-15,-3 2-1 16,0 1 1-16,-4 0-2 16,1 0 1-16,-4 2-1 15,-4 1 0-15,-3 0-1 0,-4 0 1 16,-6 3-1-16,-1 3 1 15,0 0-1-15,-3 4 0 16,-4-1 0-16,0 0 1 16,0 0-1-16,4 7 0 15,3-1 0-15,4 4 0 16,3 3 0-16,4 0 0 16,0 3 0-16,3-7 0 15,4 4 0-15,0 0 0 0,4 3 0 16,-1-3 1-16,4 9-1 15,3 3 1-15,1-6-1 16,-1 1 0-16,1 2 0 16,3 3 0-16,0 0 0 15,3 1 0-15,1-1 0 16,3-3 1-16,0-9 0 16,-3 0 0-16,-1 3 0 15,1 3 1-15,-1 0-1 16,1 3 1-1,6 10 0 1,-3-4 0-16,4-8-1 16,3-1 1-16,-7-3-1 15,7-4 1-15,7-2 0 16,0 3 0-16,4 0 0 0,0-4 0 16,0 4-1-1,-1 0 1 1,1-6-1-16,7-4 1 15,-4-6-1-15,4-3 0 0,-4-6-1 0,7-7 1 16,-3-2 0-16,-4-7 1 16,0 0-2-16,1-3 0 15,-1-4 0-15,-3-5 0 16,-1-4-1-16,-3 7 1 16,-3-10-1-16,-4-3 1 15,-3 0 0-15,-4 7 0 16,-4-7 0-16,-3-9 0 0,0-4-1 15,-3 1 1 1,-1-1-6-16,-3 7 0 0,0 6-8 16,-7 0 1-16</inkml:trace>
  <inkml:trace contextRef="#ctx0" brushRef="#br2" timeOffset="100456.727">14591 7174 22 0,'7'-22'11'0,"0"-25"-1"0,-3 35 6 15,-1 2-12-15,1-2 1 16,-4 2 1-16,0-2 0 15,0-4-8-15,0 1 0 16,-4 2 5-16,-3-3 1 0,-4 1-3 16,-6-1 1-16,-8 0-1 15,0 4 0-15,-3-1 0 16,-7 1 0-16,0-1-1 16,-8 1 1-1,1 2-1-15,0 1 0 0,3 12 0 16,0-6 1-16,7 9-1 15,1 3 1-15,-1 1-1 16,-4 6 0-16,1-1 0 16,3 4 0-16,1 0-1 15,-1 3 1-15,4 0-1 16,0 6 0-16,6 0 0 16,1 4 1-16,4-7-1 15,2 9 1-15,5 1 0 16,3 5 1-16,3-2-1 15,4 3 0-15,4 3 0 16,3 0 1-16,3-4-1 0,8 1 1 16,7-10 0-16,3-5 0 15,4-1 0-15,-1-3 1 16,1-10 0-16,0-2 0 16,7-4 0-16,7-3 0 15,3-6 0-15,-3-3 0 16,-4-4-1-16,1-2 0 15,-5-4-1-15,1-6 1 16,-4-6-1-16,1 3 0 0,-8-7-1 16,-3-8 1-16,-4-1-1 15,-4 3 1-15,-6-3-3 16,-4-6 0-16,-3 0-11 16,-1-3 1-16</inkml:trace>
  <inkml:trace contextRef="#ctx0" brushRef="#br2" timeOffset="101747.322">23982 7334 35 0,'14'3'17'0,"-7"-6"-9"16,-7 3 17-16,-4 3-23 15,4 4 1-15,-3 2 0 16,-4 10 1-16,-11 3-5 16,-10 9 1-16,-7 10 3 15,-8 6 0-15,-2 6-2 16,-1 1 1-16,-4 2-3 16,4-3 1-16,4-6-4 15,7-12 1-15,7-7-8 16,6-9 1-16,12-13-4 15,3-15 1-15</inkml:trace>
  <inkml:trace contextRef="#ctx0" brushRef="#br2" timeOffset="101972.779">23626 7491 39 0,'21'38'19'0,"0"-1"-22"0,-14-27 36 16,4 5-32-16,3 4 1 16,7 6 2-16,3 0 1 0,5 4-6 15,2 2 0-15,1 0 2 16,-4-9 1-16,-3-3-6 16,-4-3 1-16,-3-4-10 15,-4-9 0-15</inkml:trace>
  <inkml:trace contextRef="#ctx0" brushRef="#br2" timeOffset="102287.266">24021 7588 44 0,'3'3'22'0,"1"1"-18"0,-1-1 35 16,1-3-38-16,3 0 1 16,3 3-1-16,8 0 0 15,3 0-2-15,7 0 1 16,4-3-1-16,7 0 1 15,3-3-4-15,-3 0 0 16,3-3-6-16,-6-1 0 16,-5-2-4-16,-13-7 1 15</inkml:trace>
  <inkml:trace contextRef="#ctx0" brushRef="#br2" timeOffset="102586.904">24388 7416 36 0,'0'-6'18'0,"10"9"-17"16,-3 0 30-16,0 0-29 15,4 3 1-15,-1 4 2 16,8-1 1-16,-4-3-6 15,0 1 1-15,0 5 3 16,0 1 0-16,-3-1-1 0,-4 7 0 16,-3 6-3-1,-8 16 1-15,-6-7-4 0,-8 1 0 16,-3-1-4-16,-4-5 0 16,-7-8-8-16,11-5 1 15</inkml:trace>
  <inkml:trace contextRef="#ctx0" brushRef="#br2" timeOffset="102917.196">24836 7620 36 0,'-7'22'18'0,"-1"-10"-12"0,5-9 25 0,3-3-27 0,0 3 1 0,0-3 2 0,3 7 0 0,5-4-9 15,2 6 1-15,8-6 5 16,6-3 0-16,8 0-4 15,7 0 1-15,-7-3-6 16,-4 0 0-16,4 0-10 16,-4-3 0-16,4-4 0 15,10 7 0-15</inkml:trace>
  <inkml:trace contextRef="#ctx0" brushRef="#br2" timeOffset="103188.352">25770 7369 31 0,'0'22'15'0,"-21"31"-15"0,7-40 28 0,-3 5-28 0,-5 7 1 0,1 7 0 0,-7 5 0 0,-4 4-2 16,4-9 0-16,0-4-2 15,3-3 0-15,4-3-7 16,7-13 1-16</inkml:trace>
  <inkml:trace contextRef="#ctx0" brushRef="#br2" timeOffset="103369.217">25456 7397 44 0,'39'28'22'0,"11"76"-19"0,-33-76 40 16,1 13-42-16,3 3 0 16,7 6-2-16,4 9 1 15,0-9-8-15,-4 7 0 16,0-10-6-16,-3-6 1 15</inkml:trace>
  <inkml:trace contextRef="#ctx0" brushRef="#br2" timeOffset="105395.768">14263 9717 29 0,'-14'22'14'0,"17"-18"-1"0,-3-4 15 15,4 3-22-15,-1-3 1 16,8-3 1-16,3-4 0 16,4 1-12-16,6 0 1 15,8 3 4-15,7-1 1 16,3 8-7-16,-7-4 0 0,-6 3-8 15,-5-3 0-15,-9 0-1 16,-8 3 0-16</inkml:trace>
  <inkml:trace contextRef="#ctx0" brushRef="#br2" timeOffset="105560.514">14252 9975 46 0,'14'22'23'0,"15"-19"-26"16,-19 0 48-16,8 0-45 16,6 0 0-16,8 0-7 15,7-3 0-15,3-3-3 16,-6-3 0-16</inkml:trace>
  <inkml:trace contextRef="#ctx0" brushRef="#br2" timeOffset="106339.12">16626 9122 46 0,'7'-7'23'0,"-3"4"-18"15,-4-3 34-15,0 6-39 16,0-3 1-16,-11 3 1 16,-10 3 0-16,-21 10-2 15,-15 5 0-15,-2 7 1 16,-16 10 1-16,-6 9-1 16,-7 0 1-16,-4-7-2 15,11-2 1-15,11-4-2 16,-1 1 1-16,15-4-1 15,6-3 0-15,11-3 0 0,11-3 0 16,11-1 0-16,10-5 0 16,14-4 0-16,3-2 1 15,11-1 0-15,18 0 1 16,4 0-2-16,-1 1 1 16,0 2-1-16,-3-3 1 15,-14 7-1-15,-11 9 0 16,-11 3-1-16,-17 6 1 15,-14 7 0-15,-11 6 0 16,0 0 0-16,-3 3 0 0,-7-3 0 16,-8 0 1-16,4 0 0 15,4-10 0-15,7-6 1 16,6 4 0-16,5-1 0 16,6-3 1-16,7 0 1 15,11-6 0-15,7 0 2 16,7-3 0-16,7-6 0 15,11-4 0-15,10 4-1 16,8-7 1-16,6 0-2 16,15-3 0-16,13-6-4 15,8-6 0-15,3-1-6 16,-10 4 0-16,-15 3-11 16,-3 0 1-16,-11-3-2 15,-3 6 1-15</inkml:trace>
  <inkml:trace contextRef="#ctx0" brushRef="#br2" timeOffset="106552.39">16429 9937 52 0,'0'56'26'0,"-7"-31"-34"0,3-12 52 16,-3 9-43-16,0 0 0 15,-3 6 0-15,-1 10 0 16,0-4-3-16,4 1 1 16,0-1-8-16,0-9 0 15,0-9-6-15,0-7 1 0</inkml:trace>
  <inkml:trace contextRef="#ctx0" brushRef="#br2" timeOffset="107075.533">15222 10875 46 0,'4'31'23'0,"3"0"-22"0,-11-24 38 16,1 2-38-16,-4 0 0 15,3 1 2-15,-3-4 1 16,4 0-4-16,-1-6 0 15,1-6 3-15,6-3 1 16,8-7-2-16,3-3 1 16,7-6-2-16,7-3 1 15,4 0-2-15,-4 3 0 0,0 3-1 16,1 6 0-16,-8 3 0 16,4 4 0-16,-8 3 0 15,1-1 0-15,-4 1 0 16,0 6 1-16,-3 10 0 15,-4 5 0-15,0 4 0 16,-4 6 0-16,-3 3-1 16,0 1 1-16,0-1-3 15,4-3 0-15,-1-3-4 16,4-6 0-16,0-4-9 16,4-6 1-16</inkml:trace>
  <inkml:trace contextRef="#ctx0" brushRef="#br2" timeOffset="107347.266">15759 10715 39 0,'0'37'19'0,"-4"-15"-5"0,4-19 26 16,0-3-36-16,0 7 1 15,4-4 3-15,-1-3 1 16,4 0-11-16,7 0 0 16,4-3 6-16,10-4 1 15,4 4-5-15,0 0 0 16,3-3-5-16,-7 0 0 0,-7 2-8 16,-3-2 1-16,-7 3-7 15,-4 0 1-15</inkml:trace>
  <inkml:trace contextRef="#ctx0" brushRef="#br2" timeOffset="107542.462">15776 10903 49 0,'7'15'24'0,"7"14"-20"16,-14-29 41-16,7 0-44 15,4 6 1-15,0-3-1 16,3 3 1-16,0 1-4 15,3-7 1-15,5 0-3 16,-1 0 1-16,7 0-7 16,0-7 1-16,0-2-7 0,4-7 0 15</inkml:trace>
  <inkml:trace contextRef="#ctx0" brushRef="#br2" timeOffset="107810.48">16383 10759 45 0,'21'-4'22'0,"4"4"-21"0,-22 0 39 16,-3 0-40-16,-3 4 1 0,-8 2 0 15,-3 0 0-15,-7 7-1 16,3-1 1 0,-3 10 0-16,0 3 1 0,0 10-1 15,3 5 0-15,1 4-1 16,6 0 0-16,4-3-1 15,7-10 1-15,7-12-2 16,0-9 1-16,14-10-1 16,4-13 0-16,0-12-2 15,-4-6 0-15,-4-10-10 16,-2-6 0-16</inkml:trace>
  <inkml:trace contextRef="#ctx0" brushRef="#br2" timeOffset="108651.913">15977 8868 27 0,'0'18'13'0,"4"-33"2"16,-4 15 11-16,0 0-23 16,0 0 0-16,-4 3 4 15,1-6 1-15,-8 0-9 0,-3 3 0 16,0 6 5-16,-11 3 1 16,4 1-2-16,0 2 0 15,-4-2-2-15,4-1 0 16,3 4-1-16,4-4 0 15,4-3 0-15,3-3 0 16,0-6 0-16,3-3 0 16,1-3-1-16,3-10 1 15,7 9-1-15,3-2 1 16,4-4-1-16,8-6 1 0,2 7-1 16,4 5 1-16,1 10 0 15,-1 10 1-15,4-7-1 16,-1 6 1-16,-2 10-1 15,-1 3 0-15,0 3 0 16,0 3 1-16,0-6-1 16,1-6 0-16,-5-4 0 15,-2-2 0-15,-5-1-1 16,-3 1 1-16,-3-7-1 16,-1-3 1-16,-2-7-1 15,-1-5 1-15,0-4-1 16,-4-6 1-16,-3 3 0 15,-3-2 0-15,-8-1-3 16,-14 12 1-16,-10 1-12 16,-7-7 0-16</inkml:trace>
  <inkml:trace contextRef="#ctx0" brushRef="#br2" timeOffset="109523.104">17445 9429 25 0,'-7'3'12'0,"-21"22"1"16,24-19 13-16,1 7-23 15,-5 3 0-15,-2 6 2 16,-4 0 0-16,-4 6-5 16,-3 9 0-16,0 4 5 15,3 9 1-15,4 13-1 16,3-6 1-16,4 5-2 16,7-2 1-16,7-10-2 0,8-9 1 15,2-10-4-15,1-6 0 16,3-9-4-16,4-4 0 15,3-2-10-15,0-7 0 16,4-12-3-16,-4-4 1 16</inkml:trace>
  <inkml:trace contextRef="#ctx0" brushRef="#br2" timeOffset="109764.14">17505 9868 58 0,'3'3'29'0,"4"0"-37"15,-3-3 59-15,3 0-51 16,4 0 0-16,6-3 0 16,4 3 0-16,8 0-3 15,2 0 1-15,5-3-5 16,-1 0 1-16,-3-7-6 15,-4 1 0-15,-3-16-4 16,-8 6 0-16</inkml:trace>
  <inkml:trace contextRef="#ctx0" brushRef="#br2" timeOffset="110126.052">18143 9404 45 0,'-3'9'22'0,"-4"60"-22"16,3-44 42-16,-6 10-41 15,-1 15 0-15,4 10 0 16,4 9 1-16,3-7-3 16,0-2 1-16,3-10-3 15,1-9 1-15,3-13-9 16,3-9 1-16,4-19-4 15,4 0 0-15</inkml:trace>
  <inkml:trace contextRef="#ctx0" brushRef="#br2" timeOffset="113260.391">17840 9420 35 0,'0'-13'17'0,"4"10"-7"0,-4 3 17 0,7 0-27 16,0 3 1-16,3 6 1 15,1 4 1-15,-1 6-2 16,1 3 0-16,0 3 4 16,3 12 0-16,17 7 0 15,5 10 0-15,6 8-1 16,4-8 1-16,0 2-3 16,0 10 1-16,-1-3-4 15,-2-13 1-15,-8-3-7 16,-7-9 1-16,-7-4-10 15,-6-18 0-15,-8-4-1 16,-7-12 1-16</inkml:trace>
  <inkml:trace contextRef="#ctx0" brushRef="#br2" timeOffset="113891.037">18408 9256 48 0,'18'29'24'0,"13"11"-27"0,-24-21 49 16,4-3-44-16,7 15 0 15,6 13 2-15,1 10 0 16,-4 18-6-16,0 6 1 0,-7-3 3 16,-10 10 0-16,-8 0-2 15,-13-7 0-15,-4-12-5 16,-1-10 1-16,1-9-7 15,0-18 1-15,0-14-6 16,0-12 1-16</inkml:trace>
  <inkml:trace contextRef="#ctx0" brushRef="#br2" timeOffset="114329.204">18768 9382 43 0,'0'56'21'0,"-4"-74"-25"0,4 18 35 15,0 3-30-15,0-3 0 16,0 0 2-16,-3 0 0 16,3 0-3-16,0-10 0 15,0 10 2-15,3-9 0 16,1-10 0-16,-1-9 0 16,4 0-1-16,0-10 0 0,4-6-1 15,3 0 0-15,4 10 1 16,-1 5 0-16,1 11 0 15,0 2 1-15,-1 13-1 16,1 19 0-16,-4 12 0 16,4 6 0-16,-8 7-1 15,1 6 0-15,-4-16-4 16,0-12 0-16,-3-3-11 16,-4 3 1-16</inkml:trace>
  <inkml:trace contextRef="#ctx0" brushRef="#br2" timeOffset="114806.826">19565 9576 53 0,'4'10'26'0,"3"-4"-25"15,-7-6 42-15,7 0-42 16,7-3 1-16,11 0 0 15,13 0 0-15,8-4-3 16,11-2 0-16,3 0 0 16,0-1 1-16,-11 4-7 15,-3 6 1-15,-14 6-11 16,-18 4 1-16</inkml:trace>
  <inkml:trace contextRef="#ctx0" brushRef="#br2" timeOffset="115003.139">19590 9849 57 0,'3'35'28'0,"18"2"-30"0,-10-27 47 16,7-1-44-16,10-6 0 16,7 7 0-16,8-4 0 0,6-3-3 15,4-6 0-15,-4-6-7 16,1-1 1-16,-15-2-9 15,0-1 1-15</inkml:trace>
  <inkml:trace contextRef="#ctx0" brushRef="#br2" timeOffset="116024.362">22239 8974 46 0,'14'7'23'0,"-17"-7"-27"16,-1 0 36-16,-3 3-28 0,-11 0 1 15,-17 6 1-15,-18 4 0 16,-17-4-9-16,-4 7 1 15,-22 6 5-15,-2 3 0 16,-15 3-2-16,7 0 1 16,7 1-2-16,-3-4 1 15,10 0-1-15,14 0 0 16,15-6 0-16,7-1 1 16,13-2-2-16,15 0 1 15,10-1 0-15,15 4 0 16,17-6 1-16,18-7 0 0,6 4-1 15,8-1 0-15,4 0 0 16,-4 1 1-16,-8 5-2 16,-13 11 0-16,-21 8 0 15,-15 10 0-15,-14 15 0 16,-13-2 0-16,-12 6 0 16,-6-4 0-16,-8-12 0 15,-3 0 1-15,4-6 0 16,17-3 0-16,3 2 0 15,5 1 1-15,2-3 0 16,8-10 1-16,3 0 1 16,8-3 1-16,6-3 0 15,11-3 1-15,7 0-1 16,4-6 1-16,17 2-2 16,18 1 1-16,14-7-3 15,11-2 1-15,6-4-5 16,-3 0 1-16,4-3-4 0,-1-3 0 15,-2-4-8-15,-8 1 0 16,-4-10-5-16,-7 1 0 16</inkml:trace>
  <inkml:trace contextRef="#ctx0" brushRef="#br2" timeOffset="116219.27">21724 9846 44 0,'-7'78'22'0,"-18"1"-27"15,18-51 36-15,-7 3-32 16,0 4 0-16,0 3-11 16,0-4 1-16,3-9 6 15,4-3 0-15</inkml:trace>
  <inkml:trace contextRef="#ctx0" brushRef="#br2" timeOffset="116849.348">20352 10755 28 0,'-4'22'14'0,"-3"3"-3"32,4-21 18-32,-1 8-26 0,-3 1 0 0,-4 5 3 15,4 4 1-15,0 4-9 16,0-1 1-16,0-3 4 15,4-7 1-15,-1-2-2 16,4-7 1-16,4-12-3 16,6-4 1-16,4-8-1 15,4-4 0-15,3-10 0 16,4-2 1-16,3 2-2 16,0-2 1-16,4 3-1 15,-4 2 1-15,-3 1-1 16,-4 9 1-16,-3 7-1 0,-1 5 1 15,-2 11 0-15,-5 5 1 16,-3 0-1-16,0 10 0 16,-3 13 0-16,-1-4 0 15,1 0 0-15,-1 0 1 16,1-3-3-16,3-3 1 16,0-6-7-16,0-3 1 15,4-10-7-15,-4-6 1 16</inkml:trace>
  <inkml:trace contextRef="#ctx0" brushRef="#br2" timeOffset="117091.252">20754 10784 47 0,'3'18'23'0,"5"-21"-20"15,-8 3 41-15,10-3-42 16,1 0 0-16,6 0 0 16,8-7 0-16,3 4-3 15,8-3 0-15,-1 6-2 16,4-4 1-16,-8 1-7 16,-6 3 0-16,-7 0-7 15,-8 0 1-15</inkml:trace>
  <inkml:trace contextRef="#ctx0" brushRef="#br2" timeOffset="117286.759">20793 10944 44 0,'17'25'22'0,"15"-13"-20"0,-21-6 37 15,3 1-39-15,3-4 0 16,1 0-1-16,3 0 1 15,4-6-3-15,0 0 1 0,-1 3-10 16,5-6 1-16,-5-4-2 16,-3-5 0-16</inkml:trace>
  <inkml:trace contextRef="#ctx0" brushRef="#br2" timeOffset="117675.035">21555 10702 48 0,'3'3'24'0,"-13"0"-30"0,3-3 48 16,-7 4-41-16,-4-1 0 16,-7 6 0-16,-3 0 1 31,-18 29-2-31,11 9 0 16,7 0 1-16,6-3 1 15,8-6-1-15,11-4 0 16,10-9-1-16,10-6 1 15,12-13-2-15,2-12 1 16,1-13-3-16,0-6 1 0,-7-3-5 16,-8-10 1-16,-3-2-9 15,-7-7 1-15</inkml:trace>
  <inkml:trace contextRef="#ctx0" brushRef="#br2" timeOffset="118290.324">21400 8727 42 0,'-4'12'21'0,"-7"13"-20"0,8-15 32 15,-4 2-33-15,-4 4 0 16,-6-4 2-16,-1-2 0 15,0-1-2-15,4-3 1 16,0 1 0-16,0-4 1 16,0-9-1-16,0 2 1 15,3-8-1-15,1-4 0 0,3-3-1 16,3 1 1-16,4-4-1 16,7 3 1-16,0 0-1 15,7 3 1-15,4 4-1 16,3-1 0-16,7 7 0 15,0 6 0-15,4 3 0 16,-4 7 0 15,1 5 0-31,-1 7 0 0,0 6 0 0,0-3 0 0,1-9-1 16,-1 0 1-16,0-4 0 16,0-5 0-16,0 2 0 15,-6-6 1-15,-5-3-1 16,-3-12 1-16,-7-7-1 15,-10-6 1-15,-11 0-1 0,-11-4 1 16,-10 4-4-16,-15 3 1 16,-6 7-13-1,-4-4 1-15</inkml:trace>
  <inkml:trace contextRef="#ctx0" brushRef="#br2" timeOffset="118845.479">22458 9445 13 0,'-4'-3'6'0,"4"-13"11"0,-3 10-11 15,-8 9-3-15,4-6 1 16,-3 3 4-16,-1 0 1 16,-3 0-9-16,3 0 1 15,-3 3 8-15,-3 6 0 16,-5 10-2-16,-2 12 1 15,-1-3-2-15,0 13 1 16,4 9-3-16,11 10 0 16,6 6-2-16,11 0 0 15,4 0-1-15,6-10 0 0,1-12-5 16,-4-16 1-16,4-9-8 16,3-10 0-16,-4-12-5 15,5 0 0-15</inkml:trace>
  <inkml:trace contextRef="#ctx0" brushRef="#br2" timeOffset="119088.452">22440 9799 55 0,'11'9'27'0,"-4"1"-35"16,-4-13 52-16,8 3-44 16,7 0 0-16,3 3 0 0,0-3 0 15,7 0-3-15,0 0 0 16,4-3-7-16,-4-4 0 16,1-5-5-16,-8-4 1 15</inkml:trace>
  <inkml:trace contextRef="#ctx0" brushRef="#br2" timeOffset="119358.06">22909 9532 44 0,'0'16'22'0,"-10"12"-26"16,10-18 39-16,0-4-33 15,-4 10 1-15,-3 12 0 16,0 6 0-16,4 7-4 16,-1 12 0-16,4-9-2 15,4 0 0-15,-4-12-11 16,0-14 1-16</inkml:trace>
  <inkml:trace contextRef="#ctx0" brushRef="#br2" timeOffset="119672.622">22906 9413 40 0,'14'16'20'0,"14"-19"-19"0,-17 6 28 0,3 6-28 16,11 10 1-16,3 9 3 15,0-3 1-15,0 10-7 16,-3 6 1-16,-4 3 3 15,-10 6 0-15,-11 6-1 16,-14-2 0-16,-11 8-9 16,-10-5 1-16,-1-7-8 15,-2-12 0-15</inkml:trace>
  <inkml:trace contextRef="#ctx0" brushRef="#br2" timeOffset="120120.29">23372 9219 45 0,'3'28'22'0,"1"16"-19"0,-1-31 35 16,-3 5-38-16,0 1 0 16,0 0 1-16,0-10 1 15,0 1-2-15,0-10 1 16,0 9 0-16,0-3 0 16,0-6 0-16,4-9 1 0,-1-7-2 15,4-6 1-15,0 0-1 16,4-9 0-16,-4 3 0 15,4-3 0-15,-1 2-1 16,4 4 1-16,-3 10 0 16,-4 5 0-16,0 10 1 15,0 16 0-15,4 3-1 16,-1 6 0-16,1 6 0 16,-1 0 0-16,1-5 0 15,-1-5 0-15,-2-5-6 16,-1 0 0-16,-4-13-9 15,1 0 0-15</inkml:trace>
  <inkml:trace contextRef="#ctx0" brushRef="#br2" timeOffset="120574.767">24194 9780 40 0,'24'13'20'0,"-20"-1"-16"15,-4-5 27-15,-11 11-30 16,-10 14 0-16,-4-10 0 15,-6 9 1-15,2 7-3 16,-2 6 1-16,-1-7 1 16,0-2 0-16,4-7-7 15,3-3 0-15,0-3-6 16,11-16 0-16</inkml:trace>
  <inkml:trace contextRef="#ctx0" brushRef="#br2" timeOffset="120766.722">23911 9752 29 0,'21'16'14'0,"15"31"-4"0,-26-29 18 16,4 11-25-16,8-4 0 16,2 9 0-16,12 10 1 0,-5-3-6 15,5 6 1-15,-5 6 2 16,1-3 1-16,-7-9-5 15,-4-6 1-15,-3-10-10 16,-4-16 1-16</inkml:trace>
  <inkml:trace contextRef="#ctx0" brushRef="#br2" timeOffset="121172.996">24529 9463 39 0,'7'41'19'0,"-7"3"-19"0,0-34 27 15,0-1-27 1,0 0 0-16,-4-6 2 0,1-3 0 15,-1-3-1-15,1-6 1 16,-1-7 0-16,4-9 1 16,0 0 0-16,0 9 0 15,0-6-1-15,7-3 1 16,-3-6-2-16,3 3 0 16,7 6 0-16,7 9 1 15,4 7-1-15,6 9 1 0,-2 10-1 16,-5-4 1-16,-2 13-1 15,-1 13 1-15,-4 5-1 16,-3-5 0 15,-3 2-5-31,-4-8 0 0,-3-11-11 16,-8-5 0-16</inkml:trace>
  <inkml:trace contextRef="#ctx0" brushRef="#br2" timeOffset="127402.818">16559 6654 27 0,'4'19'13'0,"10"21"-5"15,-14-24 14-15,0 3-20 16,-3 15 1-16,-5 17 2 16,1 11 0-16,-3 7-6 15,-4 16 0-15,-4 3 3 16,-3 3 1-16,3-10-2 15,1-9 0-15,3-6-4 16,-1-6 1-16,1-20-10 16,4-11 1-16</inkml:trace>
  <inkml:trace contextRef="#ctx0" brushRef="#br2" timeOffset="128303.999">16422 6660 33 0,'21'9'16'0,"0"-5"-13"0,-14-4 21 0,4 0-23 15,3 0 1-15,4 0 0 16,6 0 1-16,8 0-3 16,7 0 0-16,3 0 2 15,8 0 1-15,17 0 0 16,10 3 0-16,22 0-1 15,0 0 1-15,7 0-1 16,13-3 0-16,8 0-1 16,0 0 0-16,8 0-1 15,2-3 0-15,8-3 0 16,-11-4 0-16,10 7 0 16,1-9 0-16,7-7 0 15,-15-6 0-15,12-3 0 16,-5-1 0-16,-10-2 0 0,-14 6 0 15,-3 3-1-15,-1 0 1 16,-3 6 0-16,-11 4 0 16,-7 9 0-16,-6 3 0 15,-15 6-1-15,3 3 1 16,-6 7-1-16,-1 3 0 16,-3 6 0-16,-3 6 1 15,-8-12-1-15,1 9 1 16,-4 4-1-16,0 8 0 0,-11 1 0 15,-3 9 1-15,-7 10 0 16,3 9 0-16,4 6-1 16,-1-3 1-16,1 4 0 15,0 2 0-15,0-6 0 16,0 0 0-16,0-3 0 16,3 6 0-16,4-9 0 15,-4 3 0-15,-3 0 0 16,-7-6 0-16,-4 3 0 15,-11-7 1-15,-6-2-1 16,-4-7 0-16,-14-6 0 16,-18 3 1-1,-17-6-1 1,-39-4 0-16,-21 1-1 0,-40-7 1 0,-27 1 0 16,-46-7 0-1,-240-28 0-15,60-4 0 16,21-5 1-1,32 2 1-15,28-2-1 0,24-1 1 16,26 1-1-16,6-7 1 16,25 0-9-16,18-9 1 15,18-7-7-15,31 7 0 16</inkml:trace>
  <inkml:trace contextRef="#ctx0" brushRef="#br2" timeOffset="129388.528">28423 8601 35 0,'-3'25'17'0,"20"-28"-7"15,-10 6 17-15,4-3-23 16,7 0 1-16,-1 0 0 16,5 0 1-16,2 0-9 15,1 3 1-15,0 4 5 16,-1-4 0-16,5 0-7 15,-1-3 1-15,0 3-11 16,0-6 1-16</inkml:trace>
  <inkml:trace contextRef="#ctx0" brushRef="#br2" timeOffset="129926.114">29231 8463 30 0,'0'19'15'0,"-21"-3"-7"0,14-10 15 15,-4 10-23-15,-10 2 0 16,-7 7 1-1,-4 4 1-15,0 2-2 0,8-3 0 16,-1 13 0-16,4-3 1 16,3-7-4-16,4-6 1 15,7-6-8-15,0-13 0 0</inkml:trace>
  <inkml:trace contextRef="#ctx0" brushRef="#br2" timeOffset="130152.717">28945 8426 29 0,'4'34'14'0,"10"16"-1"16,-7-34 20-16,0 6-31 16,0 6 0-16,4 10 0 15,3 12 0-15,4-3-3 16,6-3 0-16,1 0 0 15,0-10 1-15,3-2-7 16,-3-14 0-16,-4-8-5 16,-4-10 1-16</inkml:trace>
  <inkml:trace contextRef="#ctx0" brushRef="#br2" timeOffset="130585.835">29753 8400 37 0,'-10'4'18'0,"-33"11"-20"0,26-12 30 0,-8 4-27 15,-7 2 1-15,8 0 0 16,-1 1 1-16,0-4-4 16,4 7 1-16,0 5 3 15,7-5 0-15,0 3 0 16,7-1 1-16,3 1-1 15,4 0 1-15,7-4-1 16,0 1 0-16,7 3-2 16,4-1 1-16,7 4-2 15,-1 0 1-15,5-3-3 16,-1-1 0-16,-4-2-6 0,-2-7 1 16,-1-3-8-16,-4-12 1 15</inkml:trace>
  <inkml:trace contextRef="#ctx0" brushRef="#br2" timeOffset="130900.999">30339 8084 36 0,'10'12'18'0,"-17"29"-15"16,4-25 26-16,-4 12-28 16,-4 3 1-16,-3 16 1 15,-3 0 0-15,-1 29-3 16,4-1 0-16,3 10 2 15,4-10 1-15,-3 3-6 16,2-12 0-16,-2-13-9 16,-8-18 0-16</inkml:trace>
  <inkml:trace contextRef="#ctx0" brushRef="#br2" timeOffset="131666.598">27944 8341 28 0,'17'3'14'0,"-3"-3"-3"0,-10-3 14 15,-4 3-22-15,0 0 0 16,0 3 1-16,-4 3 0 0,-3 4-5 16,-10 2 1-16,-1 4 4 15,0 0 0-15,4 2-2 16,-3-2 0-16,-1-3 0 15,0-1 1-15,-3 4-2 16,-4 3 0-16,4 3-1 16,-3 0 1-16,2-4 0 15,1 1 0-15,7-3-1 16,4 0 1-16,2-4 0 16,8 7 1-16,11-3 0 15,7 2 0-15,6 1-1 16,1 0 1-1,3 3-1-15,4 0 0 0,3 3-5 16,1-3 1-16,-8 3-11 16,0-6 0-16,-10-7-2 15,-8 1 1-15</inkml:trace>
  <inkml:trace contextRef="#ctx0" brushRef="#br2" timeOffset="132570.112">26536 8501 44 0,'0'6'22'0,"3"-9"-23"0,-3 3 41 15,8 3-38-15,-1 3 0 16,3 4 1-16,4-4 0 15,4-3-4-15,3 0 0 16,4 0 2-16,3-3 1 16,7-6-4-16,8 3 0 15,2 3-9-15,-2-3 1 16,-1-7-5-16,0 4 1 16</inkml:trace>
  <inkml:trace contextRef="#ctx0" brushRef="#br2" timeOffset="132792.93">27210 8124 44 0,'0'35'22'0,"-4"28"-19"15,1-45 40-15,-1 8-43 16,-3 11 0-16,-3 10 0 15,-5 13 1-15,1 9-2 16,0 15 1-16,0 7-8 16,-4-6 1-16,4-19-7 15,4-16 0-15</inkml:trace>
  <inkml:trace contextRef="#ctx0" brushRef="#br2" timeOffset="135091.361">28282 8172 16 0,'0'-4'8'0,"-3"4"-3"0,3 0 8 15,-4-3-12-15,-3 0 0 16,-3 0 0-16,-5 0 1 16,-2 0-3-16,-4-4 1 15,-4 4 1-15,-10 0 0 16,-11 3-1-16,-4 6 1 15,1 4-1-15,-7 2 0 16,3 10 0-16,-4 3 1 0,1 0-2 16,3 13 0-16,3 6 0 15,1 0 0-15,3 12 0 16,7 7 1-16,8 3-1 16,9 3 1-16,12 3 1 15,6-3 0-15,11-9 0 16,8 2 1-16,6 1-1 15,7-13 1-15,7-12 1 16,8-10 1-16,-1-12-1 16,0-16 1-16,11-7-2 15,7-11 1-15,0-17-2 16,4-9 1-16,-1-15-6 16,-7-1 0-16,1-6-6 15,-8 4 1-15</inkml:trace>
  <inkml:trace contextRef="#ctx0" brushRef="#br2" timeOffset="135871.085">29863 8306 17 0,'31'-12'8'0,"5"-13"3"0,-26 15 7 16,1-5-15-16,-4 5 0 15,-4-2-1-15,-6-1 1 16,-8 1-5-16,-10 2 1 16,-11 1 3-16,-13 3 0 0,-8 2-2 15,-4 8 1-15,4 2 0 16,0 13 1-16,0 3-2 16,-3 12 1-16,3 13-1 15,0 10 0-15,11 8-1 16,10 11 1-16,14 5 0 15,11 7 1-15,14-10-2 16,11-12 1-16,7-6 0 16,3-13 1-16,4-6-1 15,14-19 1-15,3-10 0 16,4-21 0-16,0-13-1 16,-4-19 0-16,-3-12 0 15,-7-7 1-15,-7-6-5 16,-8 4 0-16,-10-17-6 15,-7 13 1-15</inkml:trace>
  <inkml:trace contextRef="#ctx0" brushRef="#br2" timeOffset="137073.078">26173 9984 43 0,'10'13'21'0,"4"-10"-20"15,-3 0 39-15,7 0-40 16,6 0 1-16,8 0-1 16,0 0 1-16,-1-3-2 15,5 0 0-15,-1 0-6 16,0-3 0-16,1 0-7 0,-8-3 1 16</inkml:trace>
  <inkml:trace contextRef="#ctx0" brushRef="#br2" timeOffset="137328.21">26906 9730 40 0,'-10'50'20'0,"-1"16"-25"0,8-38 33 0,-1 4-28 16,1 8 0-16,-4 4-1 15,0 0 0-15,-1 3-6 16,5 0 0-16,-1-19-3 16,4-6 0-16</inkml:trace>
  <inkml:trace contextRef="#ctx0" brushRef="#br2" timeOffset="137717.315">27534 9830 41 0,'7'44'20'0,"-14"0"-25"0,0-34 39 16,-7-1-34-16,-11 4 1 15,-10 2 0-15,3-2 0 16,4-1-2-16,0-2 1 16,0-1 2-16,3 0 1 0,4-2-1 15,3-1 0-15,4 0 2 16,7-3 0-16,4 4 0 15,6 2 0-15,8 4-2 16,-1 2 1-16,4 1-1 16,4 6 1-16,0 6-3 15,3 4 1-15,0-1-3 16,0 0 1-16,4 1-8 16,-8-4 0-16,1-12-7 15,0-4 0-15</inkml:trace>
  <inkml:trace contextRef="#ctx0" brushRef="#br2" timeOffset="138305.139">28617 9968 39 0,'4'7'19'0,"-4"-4"-13"16,-4 0 28-16,-6 6-32 0,-11 7 1 15,-15 6 0-15,5 6 0 16,-8 0-4-16,-7 7 0 15,-3 9 2-15,6-3 1 16,4-7-5-16,4 0 1 16,7-2-7-16,7-7 1 15,7-16-6-15,7-12 0 16</inkml:trace>
  <inkml:trace contextRef="#ctx0" brushRef="#br2" timeOffset="138531.019">28236 10000 43 0,'25'47'21'0,"3"37"-23"16,-21-68 38-16,0 9-36 16,4 10 0-16,3-1 1 15,0 7 1-15,0-3-3 16,7-4 0-16,1-6-2 15,-5-6 0-15,1-9-7 16,0-13 0-16,-1-13-3 16,1-6 1-16</inkml:trace>
  <inkml:trace contextRef="#ctx0" brushRef="#br2" timeOffset="138873.491">29094 9978 47 0,'3'-3'23'0,"-31"34"-33"0,14-22 47 16,-7 4-35-16,3 6 0 15,-3 0 1-15,-4-1 0 16,-7-2-4-16,4 0 0 0,3 3 3 15,4-7 1-15,4 1-1 16,3-1 0-16,6 4 0 16,5-4 1-16,6 4-1 15,8 0 0-15,3-4-1 16,4 1 1-16,-1 2-2 16,8 4 1-16,3 0-4 15,8 0 1-15,-5-3-5 16,1-4 0-16,-4-2-9 15,-3-17 0-15</inkml:trace>
  <inkml:trace contextRef="#ctx0" brushRef="#br2" timeOffset="139430.608">29725 9620 35 0,'0'0'17'0,"0"7"-11"16,0 2 22-16,0 7-24 16,0 6 1-16,-3 12 2 15,-5 13 1-15,-2 6-10 16,-1 23 1-16,-6 5 5 15,3 13 1-15,3 19-3 0,4-19 0 16,0-9-5-16,0-10 1 16,0-18-11-16,3-17 1 15,-3-18-3-15,4-9 0 16</inkml:trace>
  <inkml:trace contextRef="#ctx0" brushRef="#br2" timeOffset="140961.381">31154 9492 43 0,'10'31'21'0,"-13"29"-23"16,3-42 39-16,-4 14-35 15,1 9 0-15,-4 9 1 16,-4 3 0-16,-3 13-4 16,-4 3 0-16,-3-6 2 0,-3 2 0 15,-1-2-3-15,4-3 0 16,3-13-6-16,0-10 1 16,1-12-7-16,6-15 0 15</inkml:trace>
  <inkml:trace contextRef="#ctx0" brushRef="#br2" timeOffset="141335.24">31401 10100 42 0,'17'6'21'0,"-6"-15"-21"16,-11 9 35-16,0-6-35 16,0-1 0-16,-4 1 1 15,-6 0 1-15,-4 0-2 16,-7 2 1-16,-8 4 0 16,-2 4 0-16,-5 5 0 15,8 7 0-15,0-4-1 16,3 13 1-16,1 7-2 15,6 2 0-15,7-3 0 16,8-2 0-16,3-4-1 16,10-10 1-16,15-11-1 0,7-8 0 15,3-8 2-15,-3-10 0 16,0 3-2-16,-4-6 0 16,-7-3-10-16,0-7 0 15</inkml:trace>
  <inkml:trace contextRef="#ctx0" brushRef="#br2" timeOffset="141742.832">31976 9761 44 0,'21'-6'22'0,"-14"0"-22"15,-7 6 33-15,0 0-34 16,-4-3 1-16,-6 6 0 16,-22 3 0-16,-7 3 1 15,-7 4 0-15,4 12 0 16,-4 13 1-16,-3-4 0 15,-4 16 0-15,0 7 0 16,11 6 1-16,6 6-1 16,15 0 1-16,11-7 0 0,13-5 0 15,18-10-1 1,11-16 1-16,0-9-2 0,7-13 0 16,0-9-3-1,-1-9 0-15,-6 0-10 0,-11-4 1 16,-10-9-6-16,-4 3 1 15</inkml:trace>
  <inkml:trace contextRef="#ctx0" brushRef="#br2" timeOffset="142341.523">32293 10586 30 0,'134'-38'15'0,"43"-52"-8"16,-138 61 19-16,3-15-24 16,4-3 1-16,3-15 1 15,-7-4 1-15,-17-16-7 0,-18-12 1 16,-17 3 3-16,-19-6 0 16,-34 0-1-16,-29-7 0 15,-17 7-2-15,-25 6 1 16,-21 10 0-16,-1 18 0 15,-17 16 0-15,-14 16 1 16,15 12-1-16,-5 19 1 16,4 19-1-16,18 28 1 15,0 22-1-15,17 15 1 16,22 23-2-16,17 12 0 0,25 3 0 31,21 13 1-31,32 9 0 0,32 7 0 0,27-13 1 16,36-3 1-16,39-10 1 15,28-9 1-15,50-28-2 16,14-32 1-16,17-34-1 16,-14-28 0-16,-18-32-2 15,-13-12 0-15,-29-19-3 16,-32-25 1-16,-24-12-11 16,-28-10 1-16,-33-7-2 15,-34 1 0-15</inkml:trace>
  <inkml:trace contextRef="#ctx0" brushRef="#br2" timeOffset="153046.144">3337 11878 34 0,'0'-9'17'0,"0"9"-12"0,0-7 18 16,0 7-19-16,0 0 0 15,0 0 3-15,0 3 0 16,4 4-9-16,3 2 1 16,-7 7 7-16,0 6 0 0,0 3-2 15,0 3 1 1,-7 10-2-16,3 6 1 0,4 9-2 16,-7 3 1-16,0 1-2 15,-3-7 0-15,-5-3-2 16,5-6 1-16,-1-7-2 15,-6-2 1-15,6-4-4 16,-7-6 0-16,8-10-10 16,-1-5 1-16,1-14-2 15,3-2 0-15</inkml:trace>
  <inkml:trace contextRef="#ctx0" brushRef="#br2" timeOffset="153586.144">2124 12878 37 0,'-11'7'18'0,"1"2"-15"15,10-9 33-15,0 0-32 16,0 0 0-16,0 0 4 15,0 0 0-15,10 0-9 16,1-3 1-16,10 3 6 16,11-3 1-16,17 0-1 15,11-4 0-15,7 1-2 16,32-3 1-16,10-4-3 16,11-3 1-16,21-2-2 15,18-7 1-15,-7-1-2 16,17 5 0-16,-3 2 0 15,-7 3 0-15,-25 10 0 16,-7-1 0-16,0 4-1 16,-18 6 0-16,-7 4-2 15,-14-1 1-15,-17-3-5 16,-7 7 1-16,-19-7-9 0,-13 3 1 16,-21-9-6-16,-11 6 1 15</inkml:trace>
  <inkml:trace contextRef="#ctx0" brushRef="#br2" timeOffset="154442.349">2575 13001 36 0,'0'-3'18'0,"0"-10"-10"16,0 7 27-16,0 6-30 16,7 3 1-16,-7 3 2 15,0 7 0-15,0 5-10 16,0-2 0-16,0 6 7 0,0 9 1 16,0 13-4-16,0 3 1 15,-7 4-2-15,4-1 0 16,-4-3-1-16,3 0 1 15,-6 0-2-15,3-10 0 16,7-2 0-16,-4-7 0 16,4-6-4-16,0-6 0 15,4-4-9-15,3-5 1 16,3-14-4-16,1-2 0 16</inkml:trace>
  <inkml:trace contextRef="#ctx0" brushRef="#br2" timeOffset="154717.4">2769 13393 43 0,'4'15'21'0,"6"-8"-23"16,-10-7 38-16,7 0-33 15,4 0 0-15,10 0 1 16,-3 0 1-16,14 0-7 16,6-4 1-16,-6 1 3 15,7-6 1-15,0 3-4 16,0-4 1-16,-4 1-8 16,0-1 0-16,-10-5-7 0,0-4 1 15</inkml:trace>
  <inkml:trace contextRef="#ctx0" brushRef="#br2" timeOffset="154985.335">2960 13126 54 0,'10'35'27'16,"-10"15"-32"-16,4-31 48 0,-4 9-43 15,0 9 1-15,0 4-1 16,-4-3 0-16,4 3-1 16,-10-4 1-16,3-5-5 15,-4-7 1-15,1-7-11 16,3-11 0-16</inkml:trace>
  <inkml:trace contextRef="#ctx0" brushRef="#br2" timeOffset="155299.309">3676 13192 44 0,'-18'28'22'0,"-13"25"-24"0,20-37 31 0,-7 6-29 16,-10 6 1-16,-4 4-1 15,1-4 0-15,2 3-1 16,8-9 1-16,4 0-5 16,-1-9 0-16,7-7-7 15,8-6 0-15</inkml:trace>
  <inkml:trace contextRef="#ctx0" brushRef="#br2" timeOffset="155496.204">3369 13088 43 0,'11'10'21'0,"27"43"-15"16,-23-34 35-16,9 15-39 15,1 10 1-15,10 7 0 16,-3-1 1-16,0 9-6 0,14-5 1 16,-8-4 1-16,5-6 1 15,-15-7-8-15,-7-5 0 16,-10-10-9-16,-22-13 1 15</inkml:trace>
  <inkml:trace contextRef="#ctx0" brushRef="#br2" timeOffset="156036.293">2374 12850 40 0,'7'-3'20'0,"-7"3"-12"15,0 0 29-15,0 0-34 0,-7 3 1 16,-3 7 0-16,-8 2 1 16,4 4-7-16,-11 3 0 15,0 9 5-15,-3 6 0 16,0 10-2-16,3 6 0 16,-3 19 0-16,0 7 0 15,7 2 0-15,10 7 1 16,4-7-2-16,14-3 1 15,14-6-3-15,0-9 1 0,11-7-5 16,7-15 0-16,7-13-10 16,3-19 0-16</inkml:trace>
  <inkml:trace contextRef="#ctx0" brushRef="#br2" timeOffset="156559.543">3799 12834 34 0,'0'7'17'0,"7"12"-5"0,-7-13 18 0,0 6-26 15,11 1 0-15,0 3 3 16,-1 6 0-16,11 12-8 16,8 4 0-16,2 9 6 15,8 9 0-15,0 7-1 16,-11 3 0-16,-7-4-3 15,-10 7 0-15,-22 10-1 16,-6-7 1-16,-11 0-4 16,-8-9 0-16,-3-7-6 15,-10-12 0-15,10-13-8 16,7-15 1-16</inkml:trace>
  <inkml:trace contextRef="#ctx0" brushRef="#br2" timeOffset="157054.799">4149 12932 37 0,'-4'0'18'0,"-3"-3"-11"0,7 3 25 0,0 0-27 15,0 0 0-15,0 0 4 16,0 0 0-16,0 0-11 16,7-4 1-16,4 4 7 15,-1 0 0-15,8 0-2 16,3 0 0-16,0 0-2 15,8 4 1-15,-15-4-2 16,10 0 1-16,-13 3-3 16,-1 0 0-16,-10 0 0 15,-10 9 0-15,-1 7 0 16,-3 0 0-16,0 0 0 16,-4 3 0-16,4-3 1 15,7 3 1-15,-3 0 0 16,-1 3 0-1,22-7 0-15,6 1 1 16,-3-9-1-16,15-4 1 16,2-6-6-16,-2 0 1 15,-8-3-15-15,-4-7 0 16</inkml:trace>
  <inkml:trace contextRef="#ctx0" brushRef="#br2" timeOffset="158693.494">5260 12675 40 0,'3'28'20'0,"-3"-9"-7"0,0-16 21 16,0-3-32-16,0 0 1 15,0 0 1-15,8 0 0 16,-5 0-6-16,11-7 1 15,7 4 3-15,4-3 0 16,10 0-2-16,1-4 1 16,-1 1-7-16,-10 3 1 15,-1 6-9-15,-13 3 1 0,-1 0-2 16,-17 6 0-16</inkml:trace>
  <inkml:trace contextRef="#ctx0" brushRef="#br2" timeOffset="158889.426">5211 12944 43 0,'-18'10'21'0,"11"-1"-16"16,7-6 42-16,3 0-43 15,8 4 1-15,0-1 4 16,-1-3 0-16,8 0-11 16,3-6 0-16,11 0 7 15,10-3 0-15,4-1-7 16,3 7 1-16,1-3-12 15,-12 3 0-15,5-9-6 16,-15-4 0-16</inkml:trace>
  <inkml:trace contextRef="#ctx0" brushRef="#br2" timeOffset="159787.44">6865 11975 49 0,'4'7'24'0,"-8"-7"-21"0,4 3 40 16,0 6-41-16,0 4 0 0,0 9 2 16,0 9 1-16,0 0-5 15,0 7 0-15,-3 6 3 16,3 3 1-16,0-10-1 15,0-2 0-15,0-4-2 16,0-6 1-16,0-3-2 16,0-3 0-16,-4-3-2 15,0-7 1-15,-3-2-1 16,-3-4 1-16,-4-3-1 16,-4-7 1-16,-3 1 0 15,-7 3 0-15,-1 0 0 16,1 0 0-16,-7 0-1 15,3 3 1-15,-3 0 0 16,3 3 0-16,-3 3-1 16,10 13 1-16,-3 3 1 0,7 0 0 15,3 0 1-15,4 3 1 16,11-6 0-16,3-1 1 16,14 1 0-16,7-6 0 15,7-4 0-15,11-6 0 16,7-6-1-16,10-3 0 15,-6 0-5-15,-1-4 1 16,-7 4-8-16,-6 0 0 16,-5-1-9-16,-17 1 0 15</inkml:trace>
  <inkml:trace contextRef="#ctx0" brushRef="#br2" timeOffset="160206.236">6219 12900 39 0,'-3'0'19'0,"3"0"-10"15,0 0 23 1,0 0-25-16,0 0 0 16,0 0 6-16,0 0 0 15,0 0-16-15,3 0 0 16,15 0 11-16,0 0 0 15,6 0-4-15,8-3 0 16,21 3-3-16,18-3 1 16,13-3-2-16,5-7 1 15,6 1-3-15,7-4 0 16,-3 0-5-16,-7 4 0 16,-11-1-13-16,-14 1 0 0</inkml:trace>
  <inkml:trace contextRef="#ctx0" brushRef="#br2" timeOffset="160897.065">6414 12969 43 0,'7'13'21'0,"7"-10"-7"0,-11 0 23 16,4 7-35-16,-7 8 0 15,0-2 1-15,0 12 1 0,0 7-4 16,0 15 0-16,0-3 4 15,0 9 0-15,0 1 0 16,0-7 0-16,4 6-1 16,-4-12 0-16,0-3-2 15,7-13 1-15,-7-6-4 16,0-6 1-16,-11-10-2 16,1-6 1-16,-4-6 0 15,-1-3 0-15,-13-1 0 16,-4-2 1-16,-3-7 1 15,0 0 0-15,-4 6 0 16,0 4 0-16,8 6 0 16,-8 3 0-16,7 6 1 31,4 0 0-31,7 7 0 0,7 9 0 0,14 3 1 16,14 3 0-16,0 0-1 15,14-2 1-15,11 2-2 0,0-9 1 16,3-4-3-16,-3-5 0 15,10-4-7-15,-7-6 1 16,8 0-11-16,6-6 1 16</inkml:trace>
  <inkml:trace contextRef="#ctx0" brushRef="#br2" timeOffset="161168.654">7077 13208 42 0,'3'31'21'0,"-20"-12"-18"0,6-10 27 0,-3 4-26 16,0-1 0-16,-7 7 1 15,-1 9 0-15,5 7-7 16,-11-1 0-16,3 4 5 15,-3 3 0-15,7-4-5 16,3-5 0-16,7-7-6 16,-3-10 0-16,7-8-6 15,0-20 0-15</inkml:trace>
  <inkml:trace contextRef="#ctx0" brushRef="#br2" timeOffset="161366.115">6696 13148 38 0,'3'0'19'0,"33"9"-9"0,-26 10 29 16,11 9-36-16,8 1 1 16,-1 8 1-16,7 4 1 15,11 0-8-15,3-7 0 16,1 10 4-16,-4-6 0 16,-8-7-6-16,-2-6 0 15,-19-3-12-15,-3-9 1 0</inkml:trace>
  <inkml:trace contextRef="#ctx0" brushRef="#br2" timeOffset="162563.955">8710 12091 21 0,'0'0'10'0,"4"-9"-3"0,-4 9 11 15,0 0-12-15,0 0 0 16,0 0 5-16,0 0 0 16,0 6-13-16,0 7 1 15,3-1 9-15,1 7 1 16,-1 0-4-16,1 6 1 15,3 6-3-15,-7 10 1 16,0-3-3-16,-4 2 0 0,1 1-3 16,-1-3 0-1,1-1-5-15,-4-5 0 0,0-7-9 16,0-6 1-16</inkml:trace>
  <inkml:trace contextRef="#ctx0" brushRef="#br2" timeOffset="162983.884">7863 12957 53 0,'-3'9'26'0,"-4"-9"-27"0,7 0 44 16,0 0-40-16,0 0 1 15,0 0 3-15,10-3 0 16,8 3-7-16,21 0 1 15,0-3 5-15,24-3 1 16,22-1-2-16,17-5 0 0,25-4-2 16,25-3 1-16,-4 0-4 15,11-2 1-15,0 2-1 16,-8 0 0-16,-20 3-4 16,-25 13 1-16,-11 6-7 15,-21 7 1-15,-18 2-12 16,-17-2 0-16</inkml:trace>
  <inkml:trace contextRef="#ctx0" brushRef="#br2" timeOffset="163496.573">8199 13233 37 0,'-7'19'18'0,"3"21"1"15,4-33 15-15,-7 5-30 16,3 4 1-16,-3 9 1 16,-3 6 1-16,-1 7-9 15,-6 9 0-15,2 6 6 16,5 7 0-16,-1 2-3 16,4-5 0-16,7-4-4 15,0-12 1-15,0-10-7 16,7-12 0-16,7-9-8 15,-3-14 0-15</inkml:trace>
  <inkml:trace contextRef="#ctx0" brushRef="#br2" timeOffset="163740.688">8329 13568 51 0,'18'10'25'0,"6"2"-26"0,-13-9 42 15,7 0-40-15,10 4 0 0,0-4-1 16,11-3 1-16,7 0-2 16,3-3 0-16,1 3-4 15,-8-7 1-15,-7 4-11 16,-7-9 0-16</inkml:trace>
  <inkml:trace contextRef="#ctx0" brushRef="#br2" timeOffset="163961.029">8562 13440 55 0,'0'44'27'0,"-7"-4"-30"0,7-37 45 16,-7 16-42-16,0 13 0 16,3 5 0-16,4-9 0 15,-7 23-2-15,4-7 0 16,3-7-6-16,0-9 0 16,0-12-7-16,0-13 0 15</inkml:trace>
  <inkml:trace contextRef="#ctx0" brushRef="#br2" timeOffset="164231.634">9430 13245 44 0,'3'28'22'0,"-34"-2"-24"16,20-17 36-16,-7 10-31 16,-17 9 0-16,0 3 0 15,-4 10 0-15,4 0-5 16,3 3 1-16,4 0 0 16,3-4 1-16,4-8-8 15,3-4 0-15,8-12-6 16,-1-16 1-16</inkml:trace>
  <inkml:trace contextRef="#ctx0" brushRef="#br2" timeOffset="164456.826">9028 13277 56 0,'17'31'28'0,"4"60"-36"0,-14-69 53 15,4 9-45-15,0 7 1 16,6 9 0-16,15 3 0 16,7 10-2-16,7-10 1 15,3-6-2-15,0-10 0 16,-10-2-7-16,-7-7 1 0,-7-10-8 16,-15 4 1-16</inkml:trace>
  <inkml:trace contextRef="#ctx1" brushRef="#br2" timeOffset="128630.52">6071 13214 0</inkml:trace>
  <inkml:trace contextRef="#ctx1" brushRef="#br2" timeOffset="137760.308">12665 14490 0,'0'0'16,"0"0"0</inkml:trace>
  <inkml:trace contextRef="#ctx1" brushRef="#br0" timeOffset="151360.323">14601 11260 0,'0'0'0,"0"0"16,4 19 0,0-6-1,-1-1 1</inkml:trace>
  <inkml:trace contextRef="#ctx0" brushRef="#br0" timeOffset="214586.197">8149 12395 21 0,'0'4'10'0,"0"-4"-3"0,0 0 10 16,0 0-16-16,0 0 1 15,0 0 3-15,0 0 1 0,0 0-7 16,0 0 1-16,0 0 4 16,4 0 1-16,-1 3-1 15,-3-3 0-15,0 0 0 16,4 0 0-16,-1 3-1 16,4-3 1-16,-3 0-1 15,10-3 0-15,-3 3-1 16,-1 0 0-16,4 3-1 15,0-6 1-15,4 3-1 16,0 0 0-16,-1 0 0 16,1-3 0-16,0-1-1 15,-1 1 1-15,-3 3-1 16,-3 0 1-16,-1-3-1 16,-2 3 0-16,-1-3 0 15,-7 3 0-15,3 0 0 0,-3 0 0 16,0 0 0-16,0 0 0 15,0 0-1-15,0 0 0 16,0 0 1-16,0 0 0 16,-7 3 0-16,0 0 0 15,-4-3 0-15,1 0 0 16,-4 3 0-16,0-3 0 16,0 4 0-16,3-4 0 15,0 0 0-15,1 6 0 16,-1-9 0-16,-3 6 0 15,7-3 0-15,0 0 1 16,-7 0-1-16,10-3 0 16,1 0 0-16,-1 3 0 0,1 0 0 15,-1 0 0-15,1 0 0 16,-1 0 1-16,1 0-1 16,3 3 1-16,0-3-1 15,0 0 1-15,0 0 0 16,0 0 0-16,0 0 0 15,7 0 0-15,0 0-1 16,0 0 1-16,0 0-1 16,7 0 1-16,-7 3-1 15,7-3 0-15,4 0 0 16,3 0 1-16,4 0-1 16,-1 0 0-16,-6 0 1 15,3 0 0-15,4-3 0 16,-8 0 0-16,-2-1-1 15,-1 4 1-15,0-3-1 0,-4 3 0 16,-3 0 0-16,0 0 0 16,1 0 0-16,-8 0 0 15,0 0-1-15,0 0 1 16,0 0-1-16,0 0 0 16,0 3 0-16,-4-3 1 15,-3 0-1-15,-4 4 1 16,-3-4-1-16,4 3 1 15,-11-3 0-15,3 3 0 16,-3-3 0-16,-4 0 0 16,4-3 0-16,0 3 0 0,7 0 0 15,-1 3 1-15,1-6-1 16,0 3 0-16,0 0 0 16,4 0 0-16,-1 0 0 15,0-3 0-15,4 3 0 16,4 0 0-16,-4 0 1 15,3 0 0-15,4-4-1 16,0 4 1-16,7 0-1 16,-3 4 1-16,3-8 0 15,0 8 0-15,3-4-1 16,1 0 1-16,3-4-1 16,0 1 0-16,4 0 0 15,0 3 1-15,-1-3-1 16,1 0 0-16,-4 0 0 15,0 0 0-15,4-1 0 0,-8 1 0 16,1 0 0-16,-4 0 0 16,0 3-1-16,-7 0 1 15,4 0 0-15,-4 0 0 16,0 0-1-16,0 0 0 16,-4 3 1-16,-3 0 0 15,-4 0-1-15,-3 1 1 16,-3-1-1-16,-1 0 1 15,0 0 0-15,1 0 0 16,-1 0-1-16,4 0 1 0,3 1 0 16,-6-8 0-1,6 8 0-15,-3-4 1 0,7 0-1 16,-4 0 0-16,8 0 0 16,-4 0 1-16,3 0-1 15,1 0 1-15,-1 0-1 16,1 0 1-16,3-4 0 15,3 4 0-15,-3 0-1 16,4 0 1-16,3 0 0 16,0 0 0-16,0 0-1 15,3 0 1-15,5 0 0 16,-1 0 0-16,3 0 0 16,-6 0 0-16,3-3 0 15,0 3 0-15,-3 0-1 16,-1 0 1-16,1 0-1 15,-1-3 1-15,1 3-2 0,0 0 1 16,6 0-1-16,-13 0 1 16,3 0-1-16,-4 0 1 15,-3 0-2-15,0 0 0 16,0 0-4-16,0 0 0 16,-3-6-12-16,-1-7 0 15</inkml:trace>
  <inkml:trace contextRef="#ctx0" brushRef="#br2" timeOffset="-205647.188">10365 12737 35 0,'10'16'17'0,"-3"-16"-7"0,0 0 18 16,-3-3-23-16,6 3 0 15,5 0 2-15,-5-3 0 16,4-4-9-16,7 4 0 16,4 3 5-16,7 0 1 15,3-3-4-15,0 3 0 16,-3-3-6-16,-4 3 1 16,-6 0-7-16,-8 6 0 15,-11-3-3-15,-6 4 0 16</inkml:trace>
  <inkml:trace contextRef="#ctx0" brushRef="#br2" timeOffset="-205452.616">10283 12925 49 0,'4'16'24'0,"10"-7"-22"15,-7-5 49-15,7-4-49 16,4 0 0-16,7 0 0 15,6 0 0-15,15 0-5 16,0 0 1-16,3 0-4 16,-3 3 1-16,-7-3-12 15,-7 0 1-15</inkml:trace>
  <inkml:trace contextRef="#ctx0" brushRef="#br2" timeOffset="-204988.305">11321 12985 47 0,'-7'3'23'0,"17"3"-12"0,-10-6 34 0,0 4-40 16,0-4 1-16,0 3 3 15,4-3 0-15,6 0-11 16,8 0 0-16,7 0 7 16,17 3 0-16,0 0-5 15,8-3 1-15,3 3-7 0,0 3 1 16,-4 1-12-16,-7-4 0 15,-6 0-4-15,-1 0 1 16</inkml:trace>
  <inkml:trace contextRef="#ctx0" brushRef="#br2" timeOffset="-203998.003">12873 12292 36 0,'-4'12'18'0,"1"20"-16"16,3-23 26-16,-4 4-25 16,1 2 1-16,-1 7 3 15,1 4 0-15,-1 2-8 16,1 9 0-16,-1 1 6 16,4 0 1-16,0-4-2 15,0 1 0-15,4-10-2 16,-4-3 0-16,0-4-2 15,0-5 1-15,0-4-1 0,-4-5 0 16,1-4-1-16,-4-7 0 16,-4-2 0-16,-3 3 0 15,-7-4 0-15,-4 1 1 16,-3-1-1-16,-4 4 0 16,0 3 0-16,1 3 0 15,2 6 0-15,1 4 1 16,3 2 0-16,4 4 0 15,4 0 0-15,2 2 1 47,5 4-1-47,3-3 1 0,3 3 1 0,4 0 0 16,4-6 1-16,6-4 1 0,5-2-1 0,9-1 1 0,4-6-1 16,8-3 1-16,3-3-5 15,6 0 0-15,1 0-7 16,-3 0 0-16,-5 3-10 15,-6-3 0-15</inkml:trace>
  <inkml:trace contextRef="#ctx0" brushRef="#br2" timeOffset="-203682.37">12069 13151 45 0,'3'19'22'0,"22"0"-11"0,-18-16 30 16,3 3-37-16,8-3 0 15,10-3 2-15,11 3 1 16,10-9-9-16,8 0 0 15,6 3 6-15,19-3 0 16,2-4-3-16,1 4 0 0,-8 0-4 16,-9-1 0-1,-9 7-6-15,-9 0 0 0,-4 7-10 16,-18-4 1-16</inkml:trace>
  <inkml:trace contextRef="#ctx0" brushRef="#br2" timeOffset="-203065.205">12301 13534 40 0,'7'6'20'0,"-7"-25"-15"0,0 19 26 16,0 0-30-16,-3 3 1 15,-1 4 2-15,-3 2 0 16,0 7-4-16,0 2 0 15,0 8 3-15,0-1 0 16,0 3-1-16,0 6 1 16,-4 1-2-16,4-1 1 15,-3-9-2-15,3-6 1 0,-4-3-2 16,1-4 1-16,-1-2 0 16,0-4 0-16,1-3-1 15,-4-6 1-15,0-3 0 16,-1-4 0-16,-2-5 0 15,3-4 0-15,-4 0 0 16,0 4 0-16,1 2 0 16,-8-3 1-16,4 7-1 15,0 6 0-15,0 6 0 16,6 0 1-16,1 6 0 16,-3 4 0-16,6 0 0 15,1 8 0-15,3-2 0 16,3 0 0-16,0 3 0 15,8-3 0-15,0 0 0 16,6-4 0 0,15-2-4-16,17-4 1 0,4 1-8 0,7-4 0 15,10-6-7-15,-6 3 1 16</inkml:trace>
  <inkml:trace contextRef="#ctx0" brushRef="#br2" timeOffset="-202807.164">12806 13606 36 0,'-7'22'18'0,"-14"0"-12"16,14-19 25-16,-8 3-28 15,-2 4 0-15,-4 8 2 16,-8 4 0-16,1 7-6 15,-4 2 0-15,4-3 4 16,-4-3 0-16,8 0-4 16,-1-3 1-16,7-6-6 15,4-7 0-15,4-6-9 16,3-9 1-16</inkml:trace>
  <inkml:trace contextRef="#ctx0" brushRef="#br2" timeOffset="-202623.415">12478 13574 41 0,'17'22'20'0,"29"29"-17"0,-25-33 31 15,4 14-35-15,7 9 1 16,7-4-1-16,7 7 1 16,-1 3-2-16,1-3 1 15,-7-3-7-15,-7-4 1 16,0-5-5-16,3-13 0 15</inkml:trace>
  <inkml:trace contextRef="#ctx0" brushRef="#br2" timeOffset="-202137.356">14369 12091 48 0,'7'32'24'0,"3"2"-26"0,-6-24 45 15,-1-1-42-15,-3 10 0 16,0 12-1-16,0 7 1 16,0-1-2-16,-3 7 1 15,-1 10 1-15,4 2 0 16,0 0-1-16,0-5 0 16,4-11-5-16,-1-11 0 0,1-11-10 15,-1-11 1-15</inkml:trace>
  <inkml:trace contextRef="#ctx0" brushRef="#br2" timeOffset="-201849.804">13529 12875 52 0,'0'47'26'0,"0"-15"-21"16,0-32 42-16,7 3-43 0,7 0 1 15,11 3 3-15,17-6 0 16,25 0-10-16,21 0 0 16,29-6 6-16,35-7 1 15,10-9-4-15,21-6 1 16,4-3-6-16,-32 9 0 15,-13 6-6-15,-22 0 0 16,-32 7-11-16,-35 9 1 16</inkml:trace>
  <inkml:trace contextRef="#ctx0" brushRef="#br2" timeOffset="-201321.502">13656 13336 54 0,'0'22'27'0,"-11"22"-28"0,8-22 41 15,-1-3-39-15,1 6 1 0,-4 9-1 16,3 13 1-1,4 26-4 1,0-14 0-16,7-9-4 16,4-12 0-16,0-13-10 15,10-16 1-15</inkml:trace>
  <inkml:trace contextRef="#ctx0" brushRef="#br2" timeOffset="-201068.189">13836 13521 55 0,'21'10'27'0,"7"-1"-29"0,-17-12 46 15,3-3-44-15,14 2 1 16,0 4 1-16,1 0 0 15,10 0-3-15,6 0 0 16,5 4-3-16,-4-8 0 16,-4 1-7-16,-3 0 1 15,-7-3-6-15,-4-3 0 16</inkml:trace>
  <inkml:trace contextRef="#ctx0" brushRef="#br2" timeOffset="-200842.681">14069 13217 44 0,'0'53'22'0,"3"1"-19"16,-3-36 39-16,-3 11-41 16,-1-1 0-16,1 13 0 15,-4 3 1-15,3 3-3 16,4 6 1-16,4 6-2 15,-1-8 1-15,4-7-8 16,-3-13 1-16,3-12-7 16,3-16 1-16</inkml:trace>
  <inkml:trace contextRef="#ctx0" brushRef="#br2" timeOffset="-200569.665">14919 13176 45 0,'7'16'22'0,"-18"6"-26"0,4-13 39 15,-3 7-33-15,-8 3 1 0,-7 3 1 16,-6 6 0-16,-8 6-6 15,7 4 1-15,4 6 2 16,3-3 1-16,4-4-8 16,3-5 0-16,4-7-8 15,0-16 0-15</inkml:trace>
  <inkml:trace contextRef="#ctx0" brushRef="#br2" timeOffset="-200363.72">14556 13123 38 0,'7'31'19'0,"10"13"-12"15,-10-25 28-15,4 6-30 16,-4 16 0-16,7 9 2 0,7 3 1 16,11 13-10-16,17 6 0 15,11 4 6-15,4-14 0 16,-1-5-8-16,-3-10 1 15,-14-10-13-15,-18-12 0 16</inkml:trace>
  <inkml:trace contextRef="#ctx0" brushRef="#br0" timeOffset="-187945.852">14810 11982 21 0,'-4'3'10'0,"8"-6"-6"16,-4 3 11-16,3-7-14 15,-3 7 1-15,4-6 1 16,-4-3 1-16,0-1-4 16,0-6 0-16,0-2 3 15,0 2 0-15,0 3-1 0,0 4 1 16,0 0-2-16,-4 2 1 16,4 1-1-16,0 0 0 15,-3 0 0-15,-4-1 0 16,0-2 0-16,-1-1 0 15,1-2 0-15,-3-1 0 16,-1 1 0-16,1-1 0 16,-4 4 0-16,-1-1 0 15,-2 1-1-15,6 0 1 16,-3 2 0-16,0 1 0 16,-4 0-1-16,1 0 1 0,-4-1 0 15,-4 1 0-15,-3 0-1 16,-1-1 1-16,-2 1 0 15,-1 3 1-15,0-3-1 16,-7 6 0-16,1-3 0 16,-1 3 1-16,0 0-1 15,0 0 0-15,7-3 0 16,1 3 1-16,-1 0-2 16,-3 0 1-16,-1 0-1 15,-2 0 1-15,-1 3 0 16,0-3 0-16,-3 3-1 15,6-3 1-15,-3 3-1 16,1 0 1-16,-1 0 0 16,4 3 0-16,-1-2-1 15,5 2 1-15,2-3-1 16,5 0 1-16,-1 3-1 0,4 1 1 16,0-1-1-16,-4 0 1 15,0 1-1-15,1-1 1 16,-1 0-1-16,0 3 1 15,4 1-1-15,0-1 1 16,0-2-1-16,3-1 1 16,0 0-1-16,1 0 0 15,-1 1 0-15,0 2 0 16,1 0 0-16,-4-5 1 16,-4-1-1-16,0 3 0 0,1 3 0 15,2 1 1 1,1-1-1-16,-3 1 0 0,2-1 0 15,5 0 1-15,-1 1-1 16,0-1 1-16,-3 7-1 16,0-7 1-16,0 4-1 15,-4-1 0-15,-3 1 0 16,3 0 0-16,-3-1 0 16,0 1 1-16,3 2-1 15,1-2 0-15,-1-1 0 16,4 4 0-16,-4 0 0 15,0-1 0-15,1 1 0 16,-1 3 1-16,4 0-1 16,0 0 0-16,-1 2 0 15,1 5 1-15,0-4-1 16,7 3 0-16,0 0 0 16,0-3 1-16,3-4-1 0,1-2 1 15,-5 3-1-15,1 0 0 16,-3 3 0-16,-1 0 0 15,4 3 0-15,-4-3 0 16,4 0 0-16,0 3 1 16,0-3-1-16,0 6 0 15,0 0 0-15,0 0 0 16,-4 4 0-16,4-7 1 16,-4 6-1-16,1 1 0 15,2 2 0-15,1 4 1 16,4-7-2-16,-4-9 1 0,0 3 0 15,-1 3 0-15,1-3 0 16,0 4 1-16,-3 2-2 16,2-3 1-16,1 3 0 31,0 1 0-31,0 2 0 0,4-5 1 0,-1 2-2 16,0-3 1-16,4 0 0 15,-3-3 0 1,-1 16 0-1,-3-3 0-15,3-4 0 16,1-2 0-16,3-4 0 16,0 3 0-16,0-2 0 15,0 2 0-15,3-3 0 16,1 0 1-16,-1 1-1 16,4 5 0-16,0-3 0 0,0 7 1 15,0-3-1-15,0-7 0 16,0 0 0-16,0 0 0 15,0-3 0-15,0 0 0 16,0 0 0-16,0 1 0 16,4-1 0-16,-1-7 1 15,4 4-1-15,-3 0 0 16,3 0-1-16,7 0 1 16,-4 0 0-16,1 0 0 15,0 0 0-15,-1 0 1 0,4-6 0 16,8 3 0-1,-1-1 0-15,3 1 0 0,5 0 0 16,-1-6 0-16,4 2 0 16,6-5 0-1,5 2-1-15,-1-2 0 0,-3-1 0 16,3 0 1-16,1-2-1 16,9 2 0-16,-2 0 0 31,-1 1 1-31,8-1-1 0,-1 4 0 0,1-4 0 15,-1-3 0-15,-10 1 0 16,3-1 0-16,8 0 0 16,6-3 0-16,-6 1-1 15,3-1 1 1,0 0 0-16,3-3 0 0,1 0 0 16,-8 0 0-16,0 0 0 15,8 0 0-15,-1 0 0 16,-3 0 1-16,4 0-1 0,-1-3 0 15,1 3 0-15,-4-3 0 16,-7-1-1 0,3-2 1-16,1 0 0 0,3 3 0 15,0 0 0-15,-4-1 0 16,1-2-1-16,-1 3 1 16,-3-3 0-16,0-4 0 15,0 1-1-15,-11-7 0 16,4 1 0-16,0 5 1 0,3-5-1 15,1 5 0 1,-1-2 0-16,0-1 0 0,4-3 1 16,0 4 0-16,4-7-1 15,-8 0 0-15,-3-3 0 16,0-3 1 0,3 6-1-16,4 1 1 15,-4-4 0-15,-3-7 0 0,0-2-1 16,-4-3 0-16,1-7 1 15,-4-3 0-15,-4-3-1 16,-7 0 1-16,0-3 0 16,1-7 0-16,-5 7 0 15,-3 0 0-15,-3-4-1 16,0 1 1-16,-8 0-1 16,1 0 1-16,-4-7 0 15,-7 7 0-15,0-1 0 16,-4-2 0-16,-3 6 0 15,-3 3 0-15,-4 0 0 0,-4-3 0 16,-3 2 0-16,-4-2 0 16,0-6-1-16,1-4 1 15,-8 1 0-15,0-1 1 16,1 4-1-16,-5 9 0 16,1 3 0-1,0-3 0 48,3 3 0-63,-3 0 0 15,-4 6 0 1,0-6 0-16,0 0 1 0,0-9 0 0,4 3-2 0,3-3 0 0,1-4-6 0,6 7 0 16,7-6-9-16,11 2 0 0</inkml:trace>
  <inkml:trace contextRef="#ctx0" brushRef="#br0" timeOffset="-185155.248">24659 9031 9 0,'0'0'4'0,"11"-10"1"0,-11 4 5 16,0 0-7-16,0-4 0 16,-4 4 2-16,-3 0 1 15,-3 3-7-15,-5-4 1 16,-2 4 5-16,3 0 0 16,0 0-1-16,0-3 0 15,-1-1-1-15,-2-2 1 16,-4-3-2-16,-4-1 1 15,-7 0-2-15,-3 1 1 16,-4-7-1-16,0 3 0 16,-3-6 0-16,-7 0 0 0,-1 1 0 15,4-1 0-15,0 0 0 16,1 3 0-16,-5 0 0 16,-3 0 1-16,-7-3-1 15,4 0 0-15,-4-6-1 16,-7 6 1-16,7 0-1 15,3 6 0-15,1 1 0 16,-4-4 1-16,-11-3-1 16,8 0 1-16,-4-3 0 15,0 3 0-15,-4 0-1 16,15 0 1-16,-1 6 0 16,-6 1 0-16,-4 2 0 15,0 1 0-15,3-4-1 16,-3 3 1-16,-3 1 0 15,10-1 0-15,3 4-1 16,1 0 1-16,-8 2-1 0,4-2 1 16,1 3-1-16,-1-1 0 15,-4 4 0-15,4 3 1 16,0-3-1-16,11 6 1 16,-1 3-1-16,1 1 1 15,0-1-1-15,-4 3 1 16,0-5-1-16,0 5 0 15,7-3 1-15,0 4 0 16,0-4-1-16,0-3 1 16,0 3-1-16,1 1 1 0,9 2 0 15,5 0 0-15,-5 4-1 16,5 3 0-16,-5-1 0 16,1 1 1-16,0 3-1 15,3 0 0-15,-3-7 0 16,-1 4 1-16,5 6-1 15,-5 0 1-15,1 3-1 16,-7 3 1-16,7-3-1 16,-1 7 0-16,1 5 0 15,10-2 0-15,4 2 0 16,0-2 0-16,0 2 1 16,-4 1 0-16,0 6-1 15,-3-3 1-15,0-1-1 16,-4-2 0-16,0 3 0 15,1-4 1-15,-1 1-1 0,0 6 0 16,4 0 1-16,-7 9 0 16,3-9-1-16,0 3 1 15,0 0-1-15,1 0 0 16,2-6 0-16,8-3 0 16,0 12 0-16,0-3 0 15,3 3 0-15,4 6 1 16,0 4-1-16,0 0 1 15,0-1-1-15,0-2 0 16,3-7 0-16,-3 0 0 16,3 0 0-16,4 0 0 0,4-3 1 15,-1 0 0-15,4 0-1 16,0 4 0-16,4-7 1 16,-1 6 0-16,4-3-1 15,1 0 1 16,-1-6 0-31,0-7 0 0,-4-3-1 0,4 1 1 0,0 2-1 16,0 4 1-16,0-4-1 16,0 1 1-1,15 24-1 1,2-5 0-16,5-4-1 16,-1 0 1-16,0-6 0 15,-3 0 0-15,-1-3-1 16,5-10 1-16,-1 0 1 15,4-2 0-15,-1 2 0 16,8 0 0-16,0 1 0 0,0-7 1 16,-8 0-2-16,8 0 0 15,4 0 0-15,6-3 0 16,0-6 0-16,4 2 1 16,4-2-1-16,3 3 0 15,3-7 1-15,-6 1 1 16,3-4-2-16,0 7 0 15,3-3 0-15,1-4 0 16,3 0 0-16,3 1 0 16,4-7 0-16,-7-3 0 15,-3-3-1-15,3 0 1 0,0-4 0 16,3 14 0-16,5-7 0 16,6-7 1-16,-4 1-1 15,-6 0 0-15,6 3 0 16,1 0 0-16,0 0-1 15,6-1 1-15,-3-2 0 16,-3-3 0-16,-7-1 0 16,6 4 0-16,4-3 0 15,1-1 0-15,6-2-1 16,-4-1 1-16,-6-3-1 16,3 4 1-16,4-1-1 15,-1 1 1-15,5-1-1 16,-5-6 0-16,-3 1 0 15,-10-7 0-15,3 3 0 16,7 3 1-16,-3-3-1 16,-8-3 0-16,1-3 1 0,0-1 0 15,-4 1 0-15,-7 3 0 16,-8-3 0-16,-2 0 0 16,3-7-1-16,0 4 1 15,0-4-1-15,-8-2 1 16,-2 2 0-16,-1-3 0 15,0 1-1-15,-3 9 1 16,0-4 0-16,-4-5 0 16,-3-4-1-16,0-3 1 15,-4-3 0-15,-7-10 1 16,-7-2-1-16,0-4 0 0,-3-3 0 16,-4 10 0-16,-3-7 0 15,-4 0 1-15,-7-6-1 16,-4-9 1-16,-3 0-1 15,0-7 0-15,0 13 0 16,0-7 0-16,-8 7 0 16,1-6 0-16,-4 3 0 15,1-1 0-15,-4 4-1 16,-8 0 0-16,-3 9-6 16,-3-2 0-16,0 2-10 15,-8-6 1-15</inkml:trace>
  <inkml:trace contextRef="#ctx0" brushRef="#br2" timeOffset="-166945.48">16168 12781 29 0,'-4'0'14'0,"1"0"-3"16,3 0 14-16,0 0-22 15,0 0 1-15,0 0 3 16,0 0 1-16,0 0-9 0,0 0 1 16,0 0 6-16,7-3 0 15,3 0-2-15,5 3 1 16,2-3-2-16,4-4 0 15,8-2-2-15,2-3 0 16,5-1-3-16,-5 4 0 16,1-1-9-16,-11 7 1 15,-3 6-7-15,-15 3 1 16</inkml:trace>
  <inkml:trace contextRef="#ctx0" brushRef="#br2" timeOffset="-166733.295">16016 12960 56 0,'4'-3'28'0,"3"9"-31"15,-4-6 52-15,8 0-48 16,3-3 0-16,7 0 0 16,7 3 1-16,4 0-3 15,0-3 1-15,-4-1-3 16,4 1 0-16,0 3-8 15,-4 3 0-15,4-3-6 16,-8-3 0-16</inkml:trace>
  <inkml:trace contextRef="#ctx0" brushRef="#br2" timeOffset="-166357.928">16951 12935 55 0,'-7'15'27'0,"0"-11"-25"16,7-4 50-16,7 3-48 15,-4 0 0 1,29 6 2 0,11 1 0-16,6-4-8 15,4 0 0-15,-4-6 3 16,-3 3 1-16,-7 1-10 15,-4-4 0-15,-3-4-12 16,-4-5 1-16</inkml:trace>
  <inkml:trace contextRef="#ctx0" brushRef="#br2" timeOffset="-165567.153">18362 12342 54 0,'7'35'27'0,"14"-13"-26"16,-17-19 39-16,-1 0-38 16,1 3 0-16,-1 13 0 0,-3 3 1 15,0 3-3-15,4 9 1 16,-1 4 2-16,-3 3 1 15,0-7-2-15,0-9 1 16,0 1-1-16,0-8 0 16,0-5-3-16,-3-1 0 15,-4-2-1-15,-7-7 1 16,-4-3-1-16,-3-6 1 16,-4-4-1-16,-3 4 1 15,-7 0 0-15,0-1 0 16,-4-2-1-16,0 3 0 15,0 9 0-15,4 3 1 0,7 7-1 16,-1-4 0-16,8 4 1 16,4-4 1-16,2 1 1 15,5 2 0-15,6 1 3 16,4-1 0-16,4-2 0 16,14-1 0-16,13-3 0 15,8-6 1-15,10-3-2 16,8 0 1-16,3-3-4 15,-4-1 1-15,-10 4-5 16,-7 3 0-16,-4 0-7 16,-7 3 0-16,-3 1-9 15,-14 2 1 17</inkml:trace>
  <inkml:trace contextRef="#ctx0" brushRef="#br2" timeOffset="-165277.725">17745 13095 59 0,'-7'25'29'0,"24"-6"-31"0,-10-16 50 15,7-3-44-15,8 3 0 16,6-3 2-16,4-3 1 0,17 3-9 15,22 0 0-15,10-3 5 16,3-4 0-16,-6 4-2 16,-7-3 1-16,-8 6-4 15,-7-3 1-15,-6 3-6 16,-15 0 1-16,-7 3-11 16,-14 0 0-16,-6-3-3 15,-5 3 0-15</inkml:trace>
  <inkml:trace contextRef="#ctx0" brushRef="#br2" timeOffset="-164818.965">18016 13537 60 0,'-17'25'30'0,"3"25"-38"0,14-37 59 16,0 5-48-16,0 11 0 16,0 5 3-16,0 1 1 15,0-4-9-15,0-3 1 16,0-3 3-16,0-6 1 16,-4-6-2-16,1-7 0 15,-4-3-2-15,3-6 0 16,-3-13-1-16,0-6 1 15,-4-3 0-15,-6 0 1 16,3-3 0-16,-8 3 0 31,-2-3-1-31,-5 9 1 0,1 6-1 0,-4 7 1 0,1 6-1 16,3 6 1-16,-1 7-1 16,5 6 1-16,2 9-1 15,8-3 1-15,4 6 0 16,6 1 1-16,4-1-1 15,7 0 0-15,7-2-3 16,15-7 0-16,6-7-6 16,11-8 1-16,0-11-11 15,7-8 1-15</inkml:trace>
  <inkml:trace contextRef="#ctx0" brushRef="#br2" timeOffset="-164571.697">18549 13540 43 0,'-7'19'21'0,"-35"25"-13"0,35-32 28 16,-4 7-35-16,-7 9 0 16,-3 4 2-16,-7 8 0 15,0-2-4-15,3 0 1 16,4-1 1-16,3-5 1 15,1-10-5-15,6-10 0 0,0-12-4 16,4-9 0-16,4-13-7 16,-1-13 0-16,1-9-1 15,-1-6 1-15</inkml:trace>
  <inkml:trace contextRef="#ctx0" brushRef="#br2" timeOffset="-164389.797">18214 13484 42 0,'0'0'21'16,"14"18"-19"-16,-3-5 43 0,3 12-42 15,7 9 1-15,11 10-1 16,6 10 1-16,-2 2-6 16,6 1 0-16,4-1-1 15,-7-6 1-15,-8-12-11 16,-6-7 1-16,-4-18-3 16,-7-13 0-16</inkml:trace>
  <inkml:trace contextRef="#ctx1" brushRef="#br2" timeOffset="-213839.84">15191 9990 0,'0'0'15</inkml:trace>
  <inkml:trace contextRef="#ctx0" brushRef="#br2" timeOffset="-162529.337">20433 12452 39 0,'46'-10'19'0,"-11"10"-5"0,-28-6 20 0,-3 3-31 16,-4 3 1-16,0 0 1 15,-4-3 1-15,-14 6-7 16,-13 0 0-16,-29 3 5 16,-4 4 0-16,-13 6-1 15,-12-1 0-15,-9 4-1 16,-5 6 0-16,8-3 0 16,7 6 0-16,3 1-3 15,8 2 1-15,6-3-2 16,11 0 0-16,14 4 0 15,7-4 0-15,15 0 0 16,13 3 1-16,11-5 1 0,14-1 1 16,7-7 0-1,11-2 0-15,-4 6 1 0,4-3 0 16,3 0-1-16,1 0 0 16,-5-7 0-16,-2 1 0 15,-8-4-2-15,-7 7 1 16,-14 3-2-16,-11 6 1 15,-6 3-1-15,-11 6 0 16,-11 4 0-16,-11-7 1 16,-6-2 0-16,-8-1 1 15,4-6 0-15,4 0 0 0,3-4 0 16,11 1 0-16,6 3 2 16,8-3 0-16,7 0 1 15,3 3 1-15,8-3 0 16,3-4 1-16,10-2 0 15,15 3 0-15,14 2-2 16,17 1 0-16,18 0-1 16,7-10 0-16,18 1-2 15,10-4 1-15,1-3-4 16,-5-3 1-16,-10 3-7 16,-13 0 0-16,-5 1-13 15,-6-8 1-15</inkml:trace>
  <inkml:trace contextRef="#ctx0" brushRef="#br2" timeOffset="-162287.827">20218 13170 58 0,'-11'16'29'0,"11"-16"-27"0,-3 9 41 15,-1 4-40-15,-3 9 0 16,-4 0 0-16,8 9 1 16,-4 13-6-16,0-3 1 15,-4 6-2-15,4 0 1 0,0-7-12 16,0-8 1 0,-7-13-5-16,-4-4 0 0</inkml:trace>
  <inkml:trace contextRef="#ctx0" brushRef="#br2" timeOffset="-161734.713">18937 14073 59 0,'0'13'29'0,"-25"5"-37"0,22-8 55 16,-4 2-46-16,0-2 0 16,0-1 1-16,3-3 1 15,1 1-4-15,-1-4 1 16,4-3 1-16,7-13 1 0,7-2-1 16,4-1 0-16,7-6-1 15,-4-6 1-15,0-7-1 16,4 1 0-16,-1 6 1 15,-6-1 0-15,0 7-1 16,-1 10 1-16,1 6 0 16,0 2 0-16,-8 11-1 15,1 8 0-15,-4 7-1 16,0 7 1-16,-7-4-1 16,0 6 0-16,0 0-1 15,0-2 0-15,0-4-2 16,3-3 1-16,4-7-7 15,0-2 0-15,11-13-7 16,3-6 0-16</inkml:trace>
  <inkml:trace contextRef="#ctx0" brushRef="#br2" timeOffset="-161463.04">19399 14089 64 0,'0'6'32'0,"0"-9"-35"0,0 3 60 16,0 0-56-16,11-3 1 0,6 0 0 15,8-4 1-15,3 1-4 16,1 0 0-16,2 0 1 15,5 2 0-15,-5 4-7 16,-2 4 1-16,-8-1-14 16,-4-3 0-16</inkml:trace>
  <inkml:trace contextRef="#ctx0" brushRef="#br2" timeOffset="-161267.61">19368 14202 53 0,'0'31'26'0,"14"-9"-17"16,-7-19 35-16,3 3-43 15,4 1 0-15,11-1 0 16,3-3 0-16,1 0-2 0,2 0 0 16,12 0-5-16,2-3 0 15,1 0-11-15,4-6 1 16</inkml:trace>
  <inkml:trace contextRef="#ctx0" brushRef="#br2" timeOffset="-161000.499">20158 14076 45 0,'10'10'22'0,"-3"-23"-16"0,-7 13 30 15,-3 0-35-15,-1 0 1 0,-3 0 0 16,-7 3 0-16,-7 7-2 15,-4 5 0-15,1 10 1 16,-1 7 1-16,4 2-1 16,3 10 0-16,4-3 0 15,10-3 0-15,12-7-1 16,6-9 0-16,7-10-1 16,3-12 1-16,5-12-1 15,-1-16 0-15,-3-7-8 16,-4-9 0-16,-7-9-6 15,0 0 0-15</inkml:trace>
  <inkml:trace contextRef="#ctx0" brushRef="#br2" timeOffset="-160369.648">19773 12007 55 0,'-28'18'27'0,"0"33"-33"16,14-39 49-16,0 1-43 16,-4-1 1-16,0 1 0 15,1-4 0-15,-1-3-1 16,4-2 0-16,0-4 0 15,0-7 1-15,3-5-1 16,0-1 1-16,4-2-1 16,7-4 0-16,0 0-1 15,7 3 0-15,1 1-1 16,-1 5 1-16,3 4-1 16,4 9 1-16,7 3-1 0,1 7 1 15,2 9 0-15,8 0 0 16,0 6 0-16,3-3 1 15,7 3-1-15,1 0 1 16,3 1 0-16,3-7 1 16,-10-7 0-16,-4-12 1 15,-7-9-1-15,-3-3 1 16,-7-13 0-16,-8-10 0 16,-10-2-1-16,-10-1 1 15,-12 1-5-15,-9 3 1 16,-8 6-13-16,-7 3 0 15</inkml:trace>
  <inkml:trace contextRef="#ctx0" brushRef="#br2" timeOffset="-159859.212">20743 12527 45 0,'-7'22'22'0,"-3"3"-13"0,6-15 29 15,-3 2-36-15,4 7 0 16,-4 12 1-16,-8 1 1 0,-2 8-4 16,-8 11 0-1,-3 2 4-15,-4 6 0 0,4 4-1 16,3 6 0-16,4-3-1 16,7 0 1-16,7-10-2 15,7-5 0-15,10-8-3 16,12-8 1-16,2-13-4 15,5-10 1-15,-5-2-14 16,4-13 0-16</inkml:trace>
  <inkml:trace contextRef="#ctx0" brushRef="#br2" timeOffset="-159585.793">20722 13092 72 0,'0'3'36'0,"7"3"-42"0,0-12 60 16,7 3-54-16,8-4 0 15,13 4 0-15,4 0 1 16,3 0-1-16,4 3 0 15,0 0-4-15,-4 0 0 0,-3 0-10 16,-7 0 1-16,-4-10-7 16,4 4 1-16</inkml:trace>
  <inkml:trace contextRef="#ctx0" brushRef="#br2" timeOffset="-159346.271">21400 12885 59 0,'3'34'29'0,"-28"-9"-35"16,22-22 53-16,-4 10-47 15,0 9 0-15,-4 0-1 16,1 6 1-16,2 0-3 15,1 4 1-15,4 5-10 0,3-9 1 16,3-15-5-16,8-13 0 16</inkml:trace>
  <inkml:trace contextRef="#ctx0" brushRef="#br2" timeOffset="-159075.322">21495 12562 46 0,'3'28'23'0,"15"13"-21"16,-7-29 39-16,-1 13-39 16,8-3 1-16,6 13 0 15,8 9 1-15,0 3-5 16,0 6 1-16,-8 3 2 15,-2 1 1-15,-5 2-3 16,-3 1 1-16,-10-4-7 16,-8-2 1-16,-13-1-12 15,-5-15 1-15</inkml:trace>
  <inkml:trace contextRef="#ctx0" brushRef="#br2" timeOffset="-158627.038">21848 12584 49 0,'3'28'24'0,"-10"13"-24"0,7-32 36 0,0 0-36 16,0 4 1-16,0-7 1 15,4 0 1-15,-4 1-3 16,0-4 0-16,3-9 1 16,4-4 0-16,4-5-1 15,-4-1 0-15,7-3-1 16,4 0 1-16,3-6-2 15,0 3 1-15,-4 0 0 16,5 3 0-16,-1 7 1 16,0 6 0-16,0 6 0 15,-3 9 1-15,-1 10 0 16,1 9 0-16,-4 10-1 16,0-4 1-16,0 1-2 15,-3-1 0-15,0-6-8 16,-4-6 1-16,3-15-6 15,-3-4 0-15</inkml:trace>
  <inkml:trace contextRef="#ctx0" brushRef="#br2" timeOffset="-158115.605">23128 12954 53 0,'0'3'26'0,"-14"9"-28"0,3-12 46 15,-10 16-43-15,-10 6 0 16,-1 9 1-16,0 10 0 16,-3 9-3-16,-15 4 1 15,4 5 0-15,4-2 0 16,3-7-6-16,11-19 1 15,3-3-11-15,11-9 0 16</inkml:trace>
  <inkml:trace contextRef="#ctx0" brushRef="#br2" timeOffset="-157921.178">22701 12925 53 0,'28'32'26'0,"8"5"-26"15,-26-18 42-15,8 13-42 16,3 15 1-16,-3 6-1 16,6 3 1-16,1 4-4 15,3-4 1-15,1-15-6 16,-1-10 0-16,-7-2-7 16,4-23 0-16</inkml:trace>
  <inkml:trace contextRef="#ctx0" brushRef="#br2" timeOffset="-157531.384">23326 12352 52 0,'3'69'26'0,"-13"-29"-33"0,6-27 45 16,4 3-38-16,0-1 1 16,0 1 0-16,4-7 1 0,-1-6-2 15,4-9 0 1,4-6 0-16,3-17 1 0,-4 7-1 16,5-9 0-16,-5-3-1 15,1-4 1-15,-1 7-1 16,1 2 1-16,3 11 0 15,11 2 0-15,-1 10 1 16,5 12 0-16,-1 13 0 16,4 3 0-16,-1 9-1 15,5 7 0-15,-1 2-2 16,0-2 0-16,0 0-7 16,-6-1 0-16,-12-15-6 15,-6 0 1-15</inkml:trace>
  <inkml:trace contextRef="#ctx0" brushRef="#br0" timeOffset="-152412.254">18683 12257 17 0,'18'-15'8'0,"-1"-4"-1"16,-13 19 9-16,3-3-13 15,-3-3 1-15,-1-7 2 16,1 7 0-16,-4-4-8 16,0 1 1-16,-4 0 5 15,1-1 0-15,-8 1-2 16,-3-1 1-16,-4 4-2 16,-7 0 1-16,1-1-1 15,-1 4 1-15,0 0-2 16,1 3 1-16,-1-3-1 15,-3-3 1-15,-4 3-1 0,0 3 1 16,-7 3-1-16,4 0 1 16,0 6-1-16,0 7 1 15,3 0-1-15,0-4 1 16,0-2-1-16,1 2 0 16,-5 4 0-16,5 3 0 15,-1-4 0-15,7 4 0 16,0 3 0-16,1 3 0 15,-1-3 1-15,0 0 0 16,-3 9-1-16,0-2 0 16,0 2 0-16,0-3 1 0,3 4-1 15,-3-1 1-15,-1 0 0 16,5 4 1-16,-1 2-2 16,0-8 1-16,1 2 1 15,2 0 0-15,1 4-1 16,-3-1 1-16,-1 1-1 15,4-4 0-15,0 1 0 16,-1 2 1-16,5 1-2 16,-1-1 1-16,4-3-1 31,0 4 1-31,3 6-1 0,1 6 0 0,3-6 0 16,0 2 0-16,0 4 0 15,-1 0 1-15,1-6-1 16,0-3 0-16,0 6 0 15,0-3 1-15,0-4-1 0,4-5 0 16,-1-1 0-16,4 0 0 16,0 4 0-16,0 6 1 15,0-1-1-15,4-2 0 16,-1-4 0-16,1 1 1 16,-1-1-1-16,4 1 0 15,-3-7 0-15,-1 0 1 16,4-3-1-16,0 7 1 15,4-4-2-15,3-3 1 16,4 0 0-16,-1 0 1 16,1-3-1-16,3 0 0 0,4-3 0 15,0-3 1-15,3-1-1 16,4-5 0-16,-1-1-1 16,8-3 1-16,0 1 0 15,3-4 0-15,-3-3-1 16,0 0 0-16,3-6 1 15,1 2 0-15,2-2 0 16,5-3 1-16,-4-4-1 16,0-6 0-16,-1 1 0 15,1-4 1-15,0 3-1 16,0-3 0-16,-4-3 0 16,-6-3 0-16,-1-4-1 15,0-2 1-15,-3-1 0 16,-4-6 0-16,0-9-1 15,-3 0 0-15,0-13 0 16,3 1 1-16,-3-10 0 0,-4 3 0 16,0-16 0-16,-3 3 0 15,-4 4-3-15,0 3 1 16,-4-4-7-16,-2-5 1 16,-1-4-6-16,3-3 0 15</inkml:trace>
  <inkml:trace contextRef="#ctx0" brushRef="#br0" timeOffset="-151241.313">20468 13603 26 0,'-7'9'13'0,"11"-9"-4"16,-4 0 16-16,0 0-22 16,0 3 1-16,0-3 5 15,0 0 0-15,3 3-9 16,8-3 0-16,3 0 7 15,7 4 0-15,11-4-1 16,3 3 0-16,14-6-3 16,22-4 1-16,10-2-2 0,14-1 0 15,-3-5-1-15,7 2 1 16,0 1-2-16,-4 2 0 16,-7 4-1-16,-3 0 0 15,-11-1-5-15,-18 7 0 16,-10-3-9-16,-14 3 0 15,-14-6-2-15,-11 0 0 16</inkml:trace>
  <inkml:trace contextRef="#ctx0" brushRef="#br0" timeOffset="-149362.327">18531 11938 11 0,'4'9'5'16,"-1"-12"9"-16,-3 3-1 0,0 0-11 15,0 0 1-15,0 0 3 16,0 0 0-16,0 0-6 16,4-6 0-16,3 6 5 15,-3-4 0-15,3-5-1 16,0 3 1-16,3-7-2 15,1 4 0-15,3-1-1 16,0 1 1-16,0 0-1 16,4 2 0-16,-1 1 0 0,1-3 0 15,3-1 1 1,4-2 0-16,3-1-1 0,0 1 0 16,1-4 0-16,2 0 0 15,1 1 0-15,0-1 0 16,0 3-1-16,-1 1 0 15,1 2 0-15,7 1 0 16,0 0 0-16,0-4 1 16,-1 4-2-16,5-1 1 15,-1 1 0-15,0-1 0 16,1-2-1-16,-1-4 0 16,0 7 0-16,1-4 0 15,-4 4 0-15,3-1 1 16,0 4-1-16,4 0 1 0,0 3-1 15,0-4 1-15,0 1 0 16,-1 6 0-16,1-3-1 16,0 3 1-16,4-3-1 31,-8 3 1-31,-7 0-1 0,4 0 0 16,3 3 0-16,1-3 0 0,3 3 0 15,-4 3 1-15,4 1-1 16,0-1 1-16,-1 0-1 15,1 4 1-15,4-4-1 16,-8 0 1-16,-3 1-1 16,-7-1 0-16,6 0 0 15,5 0 0-15,3-3 1 0,-1 7 0 16,1-4 0 0,4 0 0-16,-1 4 0 0,4-1 1 15,-4 4-1-15,-3-1 0 16,-3 1-1-16,-8-1 1 15,4 1-2-15,3-4 1 16,4 4-1-16,-4-4 1 16,1 1 0-16,2 2 0 15,1-2 0-15,4 2 0 16,-1 1 0-16,-3-4 1 16,-4-3-1-16,-3 1 1 0,0-1-1 15,3 7 0 1,4-1-1-16,0 1 1 0,0 2 0 15,0-2 1-15,3 6-1 16,-3-4 1-16,-4 1 0 16,1 0 0-16,-1-1-1 15,0 4 1-15,-10 0-1 16,3 3 0-16,1 0 0 16,2 0 1-16,1 3-1 15,0-3 1-15,-4 0 0 16,0 0 0-16,-3 3-1 15,4 6 1-15,-5-3-1 16,1 4 0-16,0-10 0 16,0 0 1-16,-4 6-1 15,-4-3 0-15,-2 3 0 16,-5-6 0-16,-3-3 0 0,0-3 0 16,-3-4-2-16,-4 1 1 15,0-7-2-15,0-6 1 16,0-3-7-16,4-10 1 15,-4 1-12-15,0-4 1 16</inkml:trace>
  <inkml:trace contextRef="#ctx0" brushRef="#br0" timeOffset="-148478.236">22380 12433 39 0,'0'22'19'0,"11"-19"-10"0,-8 3 20 0,4-2-27 15,0 8 0-15,1-2 3 16,-1 2 0-16,3 10-6 16,4 0 1-16,0 3 4 15,4 3 0-15,-4 0-1 16,0-2 1-16,-3-1-2 15,-4-3 0-15,0-4-1 16,-4 1 0-16,1-3-1 16,0-4 1-16,-1-5-1 15,1-4 0-15,3-3 0 16,3-6 0-16,4-1 0 16,7-8 1-16,8-10-1 15,6-4 0-15,4-2 0 16,3-7 1-16,-3 1 0 15,0-1 0-15,0 7 0 0,-4-4 0 16,-7 4-1-16,0 3 1 16,-10 3-1-16,-8 3 0 15,-6 3-1-15,-11 9 1 16,-7 10 0-16,-4 10 0 16,-17-4 0-16,-7 3 0 15,-4 7 0-15,-4 0 1 16,4 0-3-16,4-7 0 0,3-3-8 15,11-9 0-15,7-9-7 16,7-4 0 0</inkml:trace>
  <inkml:trace contextRef="#ctx0" brushRef="#br2" timeOffset="-133314.722">24278 13066 23 0,'-10'-6'11'0,"3"16"0"15,7-10 12-15,-4-4-18 16,4 4 1-16,0 0 5 16,0 0 0-16,4 4-13 15,-1-8 1-15,4 4 8 16,4 0 0-16,3 0-3 15,7-3 0-15,7 0-4 16,4-6 1-16,0 6-5 16,-4-7 1-16,4 4-8 15,-11 0 0-15,0-4-4 16,-7 4 0-16</inkml:trace>
  <inkml:trace contextRef="#ctx0" brushRef="#br2" timeOffset="-133117.411">24225 13270 57 0,'-3'44'28'0,"6"-6"-32"0,1-32 55 16,3 0-50-16,3 1 0 16,8-4 0-16,10-6 0 15,8-7-3-15,2 4 1 0,1 0-5 16,-4-1 1-16,4 1-12 15,-7-10 0-15</inkml:trace>
  <inkml:trace contextRef="#ctx0" brushRef="#br2" timeOffset="-131633.525">25139 13217 60 0,'11'16'30'0,"-8"-7"-20"0,1-9 30 16,3 3-38-16,7 0 1 15,3-3-1-15,5 0 1 16,6-3-4-16,7 0 0 16,4-6 2-16,3-1 0 15,1 1-8-15,-8-1 0 16,0 1-12-16,-14-7 1 0</inkml:trace>
  <inkml:trace contextRef="#ctx0" brushRef="#br2" timeOffset="-130822.315">26850 12486 48 0,'42'29'24'0,"-3"-29"-13"0,-32-4 31 15,0 4-40-15,-7 0 0 16,0 0 1-16,0 0 0 15,-7-6-3-15,-7 12 1 0,-18-2 2 16,-3 5 1-16,-11 4-2 16,-10 2 1-16,-8 7-1 15,1 6 1-15,-8-3-3 16,4 1 1-16,4-1-1 16,17-7 1-16,10 1-2 15,8 0 1-15,4-3 0 16,6-4 0-16,7 4-1 15,11 0 1-15,14 2 0 16,15 1 0-16,2 0 0 16,8 3 0-16,-4-3 0 15,-6-3 0-15,-5 6-1 16,-13 3 1-16,-15 12-1 16,-10 7 0-16,-21 6 0 15,-7 7 0-15,-1-7-1 16,-2 6 0-16,-5-2 1 15,1-4 1-15,-1-13 0 0,5 1 0 16,6 0 0-16,3-4 0 16,8-2 2-16,4-7 0 15,2 0 0-15,8-6 1 16,7-1 0-16,7-2 0 16,7 0 0-1,14-1 0-15,8-2-1 16,6 0 1-16,0 5-3 0,11-15 1 15,10 4-2-15,8-1 0 16,3-3-5-16,0-6 1 0,0 3-8 16,-3-6 0-16,-12-13-8 15,-2-3 0-15</inkml:trace>
  <inkml:trace contextRef="#ctx0" brushRef="#br2" timeOffset="-130611.339">26836 13352 60 0,'3'3'30'0,"-6"0"-37"16,-1 3 52-16,-6 10-45 15,-1 12 1-15,-3-3-1 0,3 10 1 16,1 3-8-16,-1-1 0 15,1-9-9-15,-4-9 1 16</inkml:trace>
  <inkml:trace contextRef="#ctx0" brushRef="#br2" timeOffset="-129786.749">25837 14525 41 0,'-3'34'20'0,"3"-21"-12"0,0-13 21 15,0 3-26-15,0 0 1 0,0 3 2 16,0 0 0-16,0 7-8 16,-4-10 1-16,4 0 4 15,-3 4 1-15,3-1-3 16,0-6 0-16,3-6-1 15,4-7 0-15,4-9-1 16,0-3 1-16,6 0-1 16,4-6 1-16,4-4 0 15,0 1 1-15,3-1-1 16,-3 10 0-16,-4 3 1 16,0 6 0-1,-3 10 0 1,-1 9 0-16,-3 7 0 0,1 8 0 0,-5-2 0 15,1 3 1-15,-1 6-1 16,-3 3 0-16,0 4 0 0,0-1 0 16,-3-9-2-16,0-3 1 15,-1-4-5-15,4-2 0 16,0-7-9-16,4-9 0 16,3-9-3-16,4-4 0 15</inkml:trace>
  <inkml:trace contextRef="#ctx0" brushRef="#br2" timeOffset="-129529.394">26423 14280 54 0,'-3'38'27'0,"3"-35"-31"16,0-3 53-1,0 0-47-15,0 0 1 0,3 0 2 16,4 0 0-16,4-3-7 16,10 0 1-16,4-4 3 15,3 1 1-15,4-3-4 16,-4 2 1-16,0 1-8 16,-7 3 1-16,-3 0-11 15,-8-7 0-15</inkml:trace>
  <inkml:trace contextRef="#ctx0" brushRef="#br2" timeOffset="-129336.425">26324 14537 55 0,'0'28'27'0,"7"-15"-25"0,0-10 42 15,4 0-44-15,0 0 0 16,6-3 0-16,4 0 0 15,8 0-2-15,9 0 0 16,5-3-12-16,-1-3 1 16,-7-3-3-16,4-1 1 0</inkml:trace>
  <inkml:trace contextRef="#ctx0" brushRef="#br2" timeOffset="-129049.92">27055 14418 46 0,'14'3'23'0,"-14"-9"-27"16,-4 9 42-16,-6-3-36 15,-8 0 0-15,-3 3 2 16,-4 3 0-16,-7 10-5 16,-7 9 1-16,8 3 2 15,3 1 1-15,3 8-2 16,4 4 1-16,7-3-1 15,10-10 0-15,8-9-1 16,13-4 0-16,11-15-1 0,1-12 1 16,2-4-1-16,-2-12 1 15,-1-13-8-15,-7-6 0 16,-3-19-8-16,-4 0 1 16</inkml:trace>
  <inkml:trace contextRef="#ctx0" brushRef="#br2" timeOffset="-128420.776">26532 12195 48 0,'-3'28'24'0,"-8"-31"-23"16,4 6 38-16,-7 6-38 15,-3 4 1-15,-12 3 0 16,1-1 0-16,-4 1-3 16,1 0 0-16,2-4 2 0,5-2 1 15,2-4-2-15,5 0 1 16,3-6 0-16,3-6 0 16,11-4-1-16,4-2 1 15,6-1-1-15,11-2 1 16,4-1-1-16,3 3 1 15,4 1-1-15,7 6 0 16,0-1-1-16,3 7 1 16,-7 4 0-16,1 5 0 15,-5 3 0-15,1 7 1 16,-4 3-1-16,-3 0 0 16,0-3 0-16,-1 3 0 0,1 0 0 31,3-6 0-31,-3-7-1 0,3-12 1 15,-3 3 0-15,-4-10 1 0,-3-12 0 16,-8-9 0-16,-6 3-1 16,-11-7 1-16,-11-8-3 15,-10-1 0-15,-7 0-14 32,-11-10 0-32</inkml:trace>
  <inkml:trace contextRef="#ctx0" brushRef="#br2" timeOffset="-127491.161">27436 12662 55 0,'7'9'27'0,"-7"-12"-21"15,0 3 27-15,3 7-32 16,1-4 1-16,-4 3 1 15,-4 10 0-15,-6 2-4 16,-8 8 1-16,-7 8 2 16,8 4 0-16,-5 2-1 15,-2 11 0-15,-1-4 0 0,7 18 1 16,4 1-1-16,4 0 0 16,6 0 0-16,4-6 0 15,7-7-2-15,0-15 0 16,7-4-7-16,4-9 1 15,10-6-11-15,4-16 0 16</inkml:trace>
  <inkml:trace contextRef="#ctx0" brushRef="#br2" timeOffset="-127248.524">27573 13201 55 0,'7'22'27'0,"7"-9"-27"15,-7-16 42-15,4 3-42 16,3 3 1-16,4-3 0 16,3 3 1-16,7 0-4 15,0-3 1-15,1 0-4 16,-1 0 0-16,0-3-11 15,4-6 1-15</inkml:trace>
  <inkml:trace contextRef="#ctx0" brushRef="#br2" timeOffset="-126979.798">28169 13004 51 0,'7'31'25'0,"-14"26"-23"0,7-45 38 16,-3 10-40-16,-1 13 1 15,-3-1-1-15,0 7 1 0,4 6-3 16,3-3 1-16,0-7-8 15,3-8 1-15,8-14-7 16,3-12 0-16</inkml:trace>
  <inkml:trace contextRef="#ctx0" brushRef="#br2" timeOffset="-126708.884">28307 12778 53 0,'25'16'26'0,"3"40"-26"0,-18-37 47 16,1 3-46-16,7 12 0 15,3 10 0-15,0 10 1 16,4 8-3-16,-11 1 0 15,-11-3-1-15,-6-1 1 16,-11-9-7-16,-4-6 0 16,4-9-9-16,-11-10 1 15</inkml:trace>
  <inkml:trace contextRef="#ctx0" brushRef="#br2" timeOffset="-126303.24">28635 12715 51 0,'7'41'25'0,"-3"-3"-27"15,-4-32 42-15,3 0-40 16,-3 4 1-16,0-10-1 16,4-10 0-16,3 1-1 15,0-1 1-15,0-12-1 16,0-3 1-16,3-3-2 16,1-3 1-16,0-4 0 0,-1 1 0 15,4 2 1-15,0 4 0 16,4 9 2-16,-4 7 0 15,4 6 0-15,-4 12 1 16,4 10 0-16,-1 12 0 16,-3 16-2-16,0-4 0 15,-3 1-12-15,0-6 1 16,-11-10-6-16,14-13 0 16</inkml:trace>
  <inkml:trace contextRef="#ctx0" brushRef="#br2" timeOffset="-124142.413">29792 12330 56 0,'14'18'28'0,"7"7"-21"16,-17-18 28-16,-1-1-34 15,-3 7 0-15,0 5 1 16,-3 7 0-16,-1 4-2 0,1 2 1 16,-1 10 1-16,1-4 1 15,-1 4-1-15,1-6 0 16,-1-4-1-16,1-3 1 16,3-6-2-16,-4-3 0 15,4-3-1-15,0-7 0 16,0-3 0-16,0-6 0 15,-3-3-1-15,-1-3 0 16,-3 0-1-16,-4-7 0 0,-3 1 0 16,0-1 0-16,-3 4 0 15,-8-1 0-15,-3 7 0 16,3 6 0-16,-3 7 1 16,3-1 1-16,7 7 0 15,4-1 1-15,0 7 1 16,4 3 0-16,3-6 3 15,3 0 0-15,1-3 2 16,6-4 0-16,11-2 0 16,11-4 0-16,7-3-2 15,3-6 1-15,7 0-4 16,1 0 1-16,-1 3-8 16,0 0 0-16,-7 3-10 15,-6 0 0-15,-12-3-4 16,-10 0 1-16</inkml:trace>
  <inkml:trace contextRef="#ctx0" brushRef="#br2" timeOffset="-123884.791">29295 13208 68 0,'14'15'34'0,"14"1"-39"0,-17-16 69 16,10-6-63-16,7 3 1 16,7-7 0-16,18 1 0 0,4-7-3 15,3 10 0-15,3-7 2 16,1 7 0-16,-8 3-5 16,-7 0 1-16,-10 3-8 15,-7-3 0-15,-11 6-10 16,-10-3 0-16</inkml:trace>
  <inkml:trace contextRef="#ctx0" brushRef="#br2" timeOffset="-123435.317">29432 13587 53 0,'-10'53'26'0,"3"-9"-19"0,7-34 38 16,0 8-41-16,0 1 1 16,0-3 2-16,0 6 1 15,-4-10-10-15,1 4 0 16,-1-3 6-16,4-1 1 16,-3-6-4-16,-1 4 1 15,0-7-3-15,-3-3 1 16,-3-6-1-16,-4-1 1 15,0-2-1-15,-4-3 0 16,-7-4 1-16,1 0 0 16,-1 4-1-16,-3 2 1 15,-4 1 0-15,0 3 0 0,-3 9 0 16,3 3 1-16,4 3-1 16,3 10 0-16,4 0 0 15,0 3 0-15,3 3 0 16,1 3 1-16,2 0 0 15,8 1 0-15,4-4-1 16,3 0 1-16,3-9-3 16,19 2 0-16,9-5-6 15,5-4 1-15,9-2-14 16,12-4 1-16</inkml:trace>
  <inkml:trace contextRef="#ctx0" brushRef="#br2" timeOffset="-123179.394">29866 13628 44 0,'-7'37'22'0,"-21"10"-11"0,21-31 24 15,-7 9-34-15,-4 0 1 16,-3 4 1-16,0-1 1 15,-4 3-5-15,0 0 1 16,8-2 0-16,3-7 0 16,0-7-6-16,3-5 0 0,0-13-7 15,4-10 0 1,7-12-3-16,-3-13 0 0</inkml:trace>
  <inkml:trace contextRef="#ctx0" brushRef="#br2" timeOffset="-123014.466">29602 13540 47 0,'7'22'23'16,"14"31"-23"-16,-7-37 48 0,0 12-47 15,4 19 0-15,3-6 0 16,0 9 0-16,4 3-5 16,-4-6 1-16,0-6-5 15,0-6 0-15,0-10-7 16,1-13 0-16</inkml:trace>
  <inkml:trace contextRef="#ctx0" brushRef="#br2" timeOffset="-122730.106">30639 13051 44 0,'-11'41'22'0,"-6"-1"-21"0,9-27 36 16,-6 6-35-16,-14 15 0 0,-11-2 0 16,-7 8 0-16,-3 7-3 15,7-3 1-15,3-6-1 16,7-4 0-16,8-5-8 15,2-11 1-15,8-11-6 16,14-7 0-16</inkml:trace>
  <inkml:trace contextRef="#ctx0" brushRef="#br2" timeOffset="-122519.73">30307 13063 48 0,'14'63'24'0,"7"15"-23"16,-10-56 42-16,3 16-43 16,0 9 1-16,7 0-1 15,1 10 1-15,-1-7-2 0,7-3 0 16,-3-6-3-16,-4-10 0 16,-4-12-6-16,-2-10 1 15,2-15-6-15,1-13 0 16</inkml:trace>
  <inkml:trace contextRef="#ctx0" brushRef="#br2" timeOffset="-122159.379">30843 12888 44 0,'14'31'22'0,"-6"4"-24"16,-8-35 41-16,0 3-39 15,0 6 1-15,0-3 1 16,0 1 0-16,0-4-3 16,0-3 1-16,0-6 1 15,3-1 1-15,4-5-2 16,0-7 1 0,14-19-1-1,1 4 1-15,2 2 0 16,4 1 1-16,1 9-1 15,-1 6 1-15,-3 10 0 16,-4 6 1-16,7 10-1 16,7 8 1-16,4 14-1 15,0-4 0-15,0-3-1 16,-4 6 0-16,0 4-4 16,-7-4 1-16,-3-6-15 0,-11-12 1 15</inkml:trace>
  <inkml:trace contextRef="#ctx0" brushRef="#br2" timeOffset="-120554.212">5112 15926 39 0,'-7'3'19'0,"3"-9"-8"16,4 6 19-16,0 0-25 16,0 0 1-16,0 0 5 0,0 0 1 15,0 0-13-15,0 0 0 16,11-3 8-16,-1 3 1 15,8 0-4-15,3-3 1 16,0 0-3-16,11 0 0 16,7 0-5-16,7-1 0 15,0 4-6-15,-1 0 0 16,-6 0-11-16,-14 0 1 16</inkml:trace>
  <inkml:trace contextRef="#ctx0" brushRef="#br2" timeOffset="-120328.905">5172 16205 62 0,'-11'32'31'0,"22"-26"-27"16,-11-6 50-16,3 0-51 16,8-3 0-16,3-6 2 15,7-4 0-15,7-6-7 16,18-3 0-16,11 3 5 15,10 7 0-15,-7 2-6 16,-7 1 1-16,-4 3-9 16,-10 6 1-16,-7-7-11 15,-15 7 0-15</inkml:trace>
  <inkml:trace contextRef="#ctx0" brushRef="#br2" timeOffset="-118741.421">6304 16143 60 0,'-7'28'30'0,"11"-22"-25"16,-4-6 46-16,0 0-48 15,3 0 0-15,4-3 1 16,7-3 1-16,-3 0-7 16,10-4 1-16,18-2 3 15,3-4 1-15,8 3-8 16,-1 1 0-16,0 2-16 15,1 1 1-15</inkml:trace>
  <inkml:trace contextRef="#ctx0" brushRef="#br2" timeOffset="-117957.951">8082 15236 61 0,'11'0'30'0,"-4"-3"-31"15,-7 3 41-15,-4 3-39 16,-3 4 1-16,-3 2 2 16,-22 7 0-16,-10 3-5 15,-15 6 1-15,-13 3 3 16,-8 3 0-16,7 1-2 15,1-1 1-15,-1-9-1 0,8 0 0 16,10 0-1-16,0-6 1 16,7-1-2-1,14-2 1-15,4-4-1 0,7 1 1 16,10-1-1-16,11 0 1 16,4 1-1-16,14-1 1 15,10 4 0-15,3-1 1 16,-2 1-1-16,6 3 1 15,-7-1-1-15,-3 4 1 16,-7 3-2-16,-4 9 1 16,-14 7-1-16,0 9 0 0,-14 6-1 15,-4-3 1-15,-10 4-1 16,-11-1 0-16,-14 4 1 16,7-10 0-16,-3-13 0 15,-1-3 0-15,8 4 1 16,-4-4 0-16,7-2 1 15,4-1 0-15,10-3 0 16,4-3 1-16,4 3 1 16,2-9 0-16,8-1 1 15,11-5 0-15,10-1 0 16,18-3 0-16,17 1-1 16,18-7 1-16,7-7-2 15,11-5 0-15,3 2-2 16,4 1 1-16,-7 3-4 15,-1-1 1-15,-17 1-6 16,-7 0 1-16,-10 3-10 0,-8 0 0 16,-10-10-5-16,3 10 1 15</inkml:trace>
  <inkml:trace contextRef="#ctx0" brushRef="#br2" timeOffset="-117696.768">8082 15961 60 0,'-3'28'30'0,"-33"22"-36"0,33-37 56 0,-4 12-50 15,3 12 1-15,-6 4 0 16,-4-6 0-16,3 2-6 15,0 1 0-15,4-7-12 16,0-12 1-16</inkml:trace>
  <inkml:trace contextRef="#ctx0" brushRef="#br2" timeOffset="-117038.171">6495 17102 48 0,'-7'47'24'0,"3"7"-20"16,1-42 31-16,-1 4-35 16,0 3 0-16,1-4 0 15,-1-2 1-15,1-1-2 16,3-8 1-16,0-4 0 15,7-10 0-15,4-12 0 16,3-3 0-16,0-9 0 16,7-4 0-16,4-3 0 0,-4-3 0 15,-4 0 0-15,5 10 0 16,-1-1 0 0,0 10 0-16,0 7 1 0,-3 5 1 15,-1 0-1-15,5 10 0 16,-12 10 0-16,4 2 1 15,0 7-1-15,-3 2 0 16,3 1-1-16,-3 6 1 16,-1-6-1-16,4-3 0 15,-3 9-3-15,-1-6 0 16,-2-7-6-16,2-9 1 0,1-9-7 16,3-9 0-16</inkml:trace>
  <inkml:trace contextRef="#ctx0" brushRef="#br2" timeOffset="-116722.488">7066 16908 48 0,'-10'25'24'0,"10"-9"-19"16,0-13 42-16,7 0-44 15,-7 0 1-15,3 0 2 16,8 0 0-16,6 0-8 16,5-3 1-16,6-3 3 15,11-6 1-15,-4-1-4 0,7 1 1 16,-7 0-8-16,-3-1 1 16,-7 7-12-16,-4-9 1 15</inkml:trace>
  <inkml:trace contextRef="#ctx0" brushRef="#br2" timeOffset="-116530.597">7094 17127 52 0,'-10'54'26'0,"38"-26"-21"0,-17-25 39 0,-1 0-43 15,4-3 1-15,11 0-1 16,0 0 0-16,10 0-2 15,-3 0 0-15,7-6-6 16,-11 3 1-16,0-4-11 16,-10-2 1-16</inkml:trace>
  <inkml:trace contextRef="#ctx0" brushRef="#br2" timeOffset="-115642.857">7870 16808 61 0,'0'9'30'0,"0"0"-29"15,0-2 51-15,0 2-49 16,-3-3 0-16,3 10 1 16,-4 12 0-16,1 10-6 15,-4 18 1-15,3 1 2 16,-3 5 0-16,4 1-7 0,-1-13 1 16,1-6-13-16,3-9 1 15,7-16-3-15,3-13 1 16</inkml:trace>
  <inkml:trace contextRef="#ctx0" brushRef="#br2" timeOffset="-114937.717">7472 14920 43 0,'0'53'21'0,"-21"-15"-24"0,14-29 38 15,-4 4-36-15,0-1 1 16,1 1-1-16,-11-4 1 15,10-3 0-15,1-2 1 16,2-4-1-16,5-7 1 16,3-2-1-16,3-7 1 15,8 1 0-15,0-4 0 16,6-3 0-16,1 0 0 16,-4-3 0-16,4 6 0 15,-4 3 0-15,3 1 0 0,5 2-1 16,-1 7 1-16,3 6-1 15,-2 3 1-15,-1 6-1 16,7 10 0-16,-7-3-1 16,4 6 1-16,3 6-1 15,0 3 1-15,1 1 0 16,2-4 0-16,5-6 1 16,-1-7 1-16,-3-5 0 15,3-4 1-15,-17-9 0 16,3-6 0-16,-11-4-1 15,4-6 1-15,-7 0-1 16,-10 4 0-16,-11-10-1 16,-14 0 0-16,-18-4-3 15,-4 4 0-15,-10 3-15 16,-7 0 1-16</inkml:trace>
  <inkml:trace contextRef="#ctx0" brushRef="#br2" timeOffset="-113617.081">8950 15632 40 0,'4'-13'20'0,"-4"-6"-14"15,0 13 20-15,0 6-23 16,0 0 1-16,-8 3 2 0,-2 10 1 15,-1 9-9-15,-17 0 1 16,7 6 5-16,-7 9 1 16,-4 7-3-16,0 10 0 15,4 5-1-15,0 4 1 16,7 3-1-16,10-4 1 16,0 1-1-16,11-10 1 15,11-5-3-15,0-14 0 16,10-6-5-16,7-15 0 15,-7-7-11-15,7-9 1 16</inkml:trace>
  <inkml:trace contextRef="#ctx0" brushRef="#br2" timeOffset="-113347.225">9045 16014 56 0,'4'28'28'0,"10"-31"-32"15,-14 3 45-15,7-6-38 16,4 3 1-16,3-3 0 16,-7 2 0-16,14 1-6 15,0 3 0-15,4-3 3 16,3 3 0-16,0 0-7 15,0 0 1-15,1 0-12 0,-5-6 0 16,5-7 0-16,-1 1 1 16</inkml:trace>
  <inkml:trace contextRef="#ctx0" brushRef="#br2" timeOffset="-113089.903">9613 15723 50 0,'-3'28'25'0,"-8"16"-33"0,4-32 52 0,-4 7-43 16,1 6 1-16,-1 10 0 15,-3 8 0-15,0 5-3 16,3 5 0-16,4 0-2 15,4-3 1-15,-1-15-8 16,4-7 1 0</inkml:trace>
  <inkml:trace contextRef="#ctx0" brushRef="#br2" timeOffset="-112791.941">9617 15425 48 0,'7'37'24'0,"14"13"-15"0,-14-43 29 15,0 2-36-15,0 7 0 16,7 9 5-16,7 9 0 15,4 1-7-15,3 9 1 16,4 6 4-16,-4 10 1 16,-3 2-2-16,-7-2 0 0,-8 6-6 15,-10 0 1-15,-14-1-8 16,-7-5 1-16,-7-4-12 16,-8-18 0-16</inkml:trace>
  <inkml:trace contextRef="#ctx0" brushRef="#br2" timeOffset="-112040.541">9917 15290 57 0,'7'28'28'0,"-11"-15"-28"16,4-10 42-16,0 0-41 15,0 0 1-15,0 0-1 16,0 0 1-16,0-3-4 16,-3 0 1-16,-1 0 2 0,4-6 0 15,-7-3-2-15,7-7 1 16,7-6 0-16,0 0 1 16,4-3-1-16,3-3 1 15,7-7-1-15,4 4 1 16,3 6-1-16,0 0 1 15,-3 9 0-15,0 3 0 16,-4 10 0-16,0 10 1 16,0 8-2-16,-7 4 0 15,-3 9-2-15,-1 7 1 16,1 6-6-16,3-7 0 0,0-3-11 16,-3-12 1-16</inkml:trace>
  <inkml:trace contextRef="#ctx0" brushRef="#br2" timeOffset="-111409.241">10294 16190 59 0,'7'22'29'0,"0"-13"-33"0,-3-6 48 0,-4 0-44 16,0 1 1-16,0-1-1 15,0 0 0-15,0-3-1 16,0 0 0-16,-4-6 1 16,4-7 0-16,0-3 0 15,4-6 0-15,6-9 0 16,4-10 0-16,8 0 1 16,2-2 0-16,1 5-1 15,0 3 1-15,-4 10 1 16,0 7 0-16,-3 8 0 15,-1 7 0-15,1 9 0 16,3 16 0-16,0 10-1 16,0 2 1-16,1 10-2 15,-1 6 1-15,0 0-5 0,0-12 1 16,0-4-8-16,-3-8 0 16,3-14-7-16,0-12 0 15</inkml:trace>
  <inkml:trace contextRef="#ctx0" brushRef="#br2" timeOffset="-109742.683">11762 15735 55 0,'-7'9'27'0,"-8"7"-30"0,8-10 47 16,-7 10-41-16,-3 12 0 15,-8 4 1-15,-10 5 0 16,-15 10-5-16,-3 4 0 16,4 2 4-16,3 0 0 15,-3-3-5-15,6-12 0 0,5-10-5 16,6-6 1-16,7-3-12 15,15-10 0-15</inkml:trace>
  <inkml:trace contextRef="#ctx0" brushRef="#br2" timeOffset="-109500.606">11345 15792 49 0,'22'28'24'0,"2"0"-22"16,-13-19 36-16,17 4-36 15,4 15 0-15,3 10 0 16,4 6 0-16,3 9-3 0,-7 7 0 16,-3-13 0-16,-7-7 0 15,-4-2-7-15,-3-10 0 16,-4-12-7-16,-4-10 1 15</inkml:trace>
  <inkml:trace contextRef="#ctx0" brushRef="#br2" timeOffset="-109022.511">11875 15293 55 0,'-4'50'27'0,"8"16"-36"15,-1-47 49-15,-3 3-40 16,0-3 1-16,0-4-1 15,0 1 1-15,0-7-1 16,0-2 0-16,0-4 1 16,0-10 0-16,0-5-2 15,0-7 1-15,7-9-1 16,0 3 0-16,4-7 0 16,6 1 0-16,1 0 0 15,-4 2 1-15,0 8 1 16,0 5 0-16,0 10 1 0,-3 6 0 15,0 15 0-15,-1 7 1 16,1 10-1-16,-1 5 0 16,-3-5-2-16,0-1 1 15,1-3-2-15,-1-3 0 16,0-3-4-16,0-9 1 16,0-7-6-16,3-3 1 15,4-12-7-15,4-7 1 16</inkml:trace>
  <inkml:trace contextRef="#ctx0" brushRef="#br2" timeOffset="-108796.114">12234 15374 46 0,'4'19'23'0,"6"-6"-22"15,-6-10 41-15,-4-3-40 16,7 3 1-16,0-3 2 15,4 3 1-15,3 0-8 16,3-3 1-16,5 0 3 16,-1-6 1-16,3 0-3 15,5-4 0-15,6 1-7 16,-3 3 0-16,-1-1-10 16,5-5 1-16</inkml:trace>
  <inkml:trace contextRef="#ctx0" brushRef="#br2" timeOffset="-108498.285">12838 15095 61 0,'3'29'30'0,"-3"8"-32"0,-3-31 52 16,-1 10-47-16,1 12 0 0,-1 4 1 15,4 9 1-15,4 2-7 16,-4-2 0-16,3 0 2 16,1-3 0-16,-4-4-11 15,0-3 1-15,-4-15-10 16,1-3 1-16</inkml:trace>
  <inkml:trace contextRef="#ctx1" brushRef="#br0" timeOffset="-153181.384">1976 13173 0,'0'0'0,"0"0"16</inkml:trace>
  <inkml:trace contextRef="#ctx0" brushRef="#br0" timeOffset="-102162.063">6692 15798 23 0,'14'0'11'0,"4"-22"-5"16,-18 16 12-16,0 6-15 15,0-7 1 1,0-2 3-1,-11-1 1-15,1 1-9 16,-1 0 0-16,-3-4 6 16,0 1 0-16,-11-4-1 15,1 3 0-15,-5 1-2 16,1-1 1-16,0 4-1 16,-4 3 0-16,7 2-1 15,1 8 1-15,-4 2-1 0,-8 6 0 16,1 4 0-16,0 3 0 15,-1-7-1-15,5 7 1 16,2 3 0-16,5 3 0 16,-1 7-1-16,4-4 1 15,0 3-1-15,0 7 1 16,-1-1-1-16,5 1 1 16,6-7-1-16,-6 1 0 15,-1-4 0-15,7-3 1 16,1 3-1-16,6 1 0 15,-6-4 0-15,10 3 1 16,-7-6-1-16,14-3 1 0,-7 9-1 16,3 0 0-16,4 0 0 15,4 1 0-15,-1-4 0 16,1 0 0-16,0-3 0 16,-1 0 1-16,8-4-1 15,-4 1 1-15,11 0-1 16,-4-3 0-16,7-1 0 15,4-2 1-15,7-4-1 16,-11-2 1-16,4-1 0 16,-4-6 0-16,7 0 0 15,0-3 1-15,4-3-1 16,0-4 0-16,3-6-1 16,-6-2 1-16,2-1-1 15,1-9 0-15,0-4 0 16,-4 4 0-16,0-7-1 0,-3 1 1 15,-7-7-1 1,-4 0 0-16,-7 1 0 0,-7-1 1 16,-7-3-1-16,-7-6 0 15,-7 6-3-15,-4 0 0 16,-3 3-10-16,4-3 0 16,3 7-2-16,3-1 0 15</inkml:trace>
  <inkml:trace contextRef="#ctx0" brushRef="#br0" timeOffset="-101261.948">6685 15315 28 0,'0'9'14'0,"0"-21"-5"0,0 5 21 16,0 1-26-16,0-3 0 16,0-7 2-16,4 0 1 0,3 1-9 15,3-4 0-15,1-3 5 16,-1-9 1-16,8-1-3 16,0 1 1-16,3-4-1 15,4-8 0-15,-1-5 0 16,8-2 0-16,17-6-1 15,4 3 1-15,7 6-1 16,11-1 1-16,3 1-1 16,-3 4 1-16,-11-1 0 15,10 9 0-15,8 4 0 16,-8 6 1-16,4-7 0 16,4 4 0-16,0 0-1 15,-18 3 1-15,7 0-1 16,3 6 1-16,1 6-1 15,-8 1 0-15,-3 6 0 0,0 2 0 16,-3 4 0-16,-5 4 1 16,-2-1-1-16,-1 3 0 15,-10 3 0-15,-4 7 0 16,1 0-1-16,-8-4 0 16,4 1-1-16,-4 6 0 15,0 6 1-15,-3 6 0 16,-1 4-1-16,-2-7 1 15,-5 6 0-15,4 4 0 16,1-4 0-16,-5 1 0 16,4-1 0-16,-10 7 0 15,3 0 0-15,-3 0 0 0,-1-7-1 16,4-2 0-16,-10 5-2 16,-1-2 0-16,1-4-4 15,-4-3 0-15,-4-3-10 16,1-9 0-16</inkml:trace>
  <inkml:trace contextRef="#ctx0" brushRef="#br0" timeOffset="-100615.675">8502 15058 40 0,'0'6'20'0,"7"-6"-17"0,-7 0 26 15,7 0-27-15,4 3 1 0,-1 3 1 16,-3 4 1-16,4 5-6 16,3 1 0-16,4 0 4 15,-8 9 1-15,4 6-3 16,0 7 1-16,1-7-1 15,-1 1 0-15,0-4-1 16,-4 0 0-16,1-3 1 16,-4-6 0-16,4-3 0 15,-1-7 0-15,1-3 0 16,-1-3 0-16,8-6 0 16,0-9 0-16,-1-4-1 15,8 0 1-15,3-9 0 16,7-6 0-16,11 6 0 15,-7-6 1-15,-4-4-1 16,1 4 1-16,-12-1-1 0,-2 7 0 16,-5 6-1-1,-10 4 0-15,0 5-1 0,-14 10 1 16,-17 10-1-16,-19 5 1 16,-10 1-1-16,-14-3 1 15,-10-4-2-15,13-3 0 16,4-3-6-16,4-3 1 15,10-6-10-15,11-3 1 16</inkml:trace>
  <inkml:trace contextRef="#ctx0" brushRef="#br2" timeOffset="-94953.974">13413 15983 66 0,'10'0'33'0,"8"-10"-31"15,-8 7 34-15,5-3-36 16,6-3 0-16,10-1 0 15,15 1 0-15,7-1-3 16,4 7 0-16,-1 3-6 16,-10 0 0-16,-7 0-8 0,-11 3 0 15</inkml:trace>
  <inkml:trace contextRef="#ctx0" brushRef="#br2" timeOffset="-94744.391">13317 16140 65 0,'0'28'32'0,"14"-22"-33"0,-3-3 59 0,7-3-58 16,13 0 1-16,5 0-1 16,10 0 0-16,14-3-4 15,3 3 0-15,4 0-8 16,0 3 1-16,-3-3-9 15,-19 6 1-15</inkml:trace>
  <inkml:trace contextRef="#ctx0" brushRef="#br2" timeOffset="-93994.842">15727 15512 57 0,'0'-12'28'0,"-14"-16"-30"0,7 25 49 15,-4-4-45-15,-14 7 1 16,-13 7 2-16,-12 5 0 0,-13 4-6 16,-4-4 0-16,0 4 4 15,0 3 0-15,-4 6-2 16,1 0 1-16,2 0-2 15,5 0 1-15,-1-3-2 16,1-6 1-16,10-1-2 16,7 1 0-16,7-3 0 15,11-4 1-15,3 0-1 16,8 1 0-16,6-1 1 16,11-6 1-16,11 4 1 15,14-1 1-15,6 0-1 16,5 4 1-16,-1-4-1 15,-7 3 1-15,-10 1-2 16,-11 5 0-16,-11 7-1 16,-17 10 1-16,-14 2-2 15,-4 4 0-15,-10-1 0 0,-11 4 1 16,-4 3 0-16,1 0 1 16,3-6 0-1,0-10 0-15,3 0 1 0,8 3 0 16,10 1 0-16,4-4 1 15,10-3 0-15,4-3 1 16,10 0 0-16,11 6 1 16,11-6-1-16,14-6 1 15,6 3-1-15,15-7 0 16,11-2-2-16,6-7 1 0,4-3-4 16,14-6 1-16,-3 2-5 15,0-5 0-15,-4 0-7 16,-7 2 1-16,-4-5-10 15,-10 2 1-15</inkml:trace>
  <inkml:trace contextRef="#ctx0" brushRef="#br2" timeOffset="-93769.603">15279 16093 63 0,'7'15'31'0,"-18"4"-33"16,4-10 54-16,0 13-52 0,-7 10 1 15,3-1 0-15,1 4 0 16,-1 5-4-16,4-2 1 16,4-4-8-16,-1-2 0 15,-6-13-8-15,-8-4 0 16</inkml:trace>
  <inkml:trace contextRef="#ctx0" brushRef="#br2" timeOffset="-93215.349">13882 16895 57 0,'0'19'28'0,"-7"-3"-32"16,3-10 46-16,1 0-41 15,-4 4 0 1,-4 9 0-16,0-1 1 16,4-8-3-16,0-4 1 15,4-3 0-15,3-9 1 16,7-3 0-16,7-13 0 15,7 0-1-15,7 0 1 16,8 0 0-16,-5-3 0 16,-2 3 0-16,-8 6 0 15,0 3-1-15,-3 7 0 16,-1 6 0-16,-3 6 1 16,-3 1-1-16,-4 5 0 15,0 7 0-15,-3 3 0 0,-1 0-1 16,1 6 1-16,-1-6-3 15,4 6 1-15,0-9-7 16,0-6 1-16,7-4-9 16,4-9 1-16</inkml:trace>
  <inkml:trace contextRef="#ctx0" brushRef="#br2" timeOffset="-92942.474">14386 16908 59 0,'-3'19'29'0,"3"-10"-26"0,0-9 50 16,0 0-50-16,7 0 0 15,3 0 2-15,8-3 0 16,7 3-7-16,6 0 0 15,1-3 4-15,0 0 0 16,3 0-7-16,1-4 1 16,-5 4-7-16,-6 0 0 15,-7 0-9-15,-8 0 1 16</inkml:trace>
  <inkml:trace contextRef="#ctx0" brushRef="#br2" timeOffset="-92739.592">14330 17112 65 0,'-4'34'32'0,"8"-6"-33"15,3-24 56-15,3 2-55 16,8 0 1-16,7-3 0 16,14 0 0-16,-1-3-4 15,-2 3 0-15,-1-6-5 16,-3 0 0-16,-1 3-11 15,5-9 0-15</inkml:trace>
  <inkml:trace contextRef="#ctx0" brushRef="#br2" timeOffset="-91726.038">15039 16967 59 0,'7'19'29'0,"0"-16"-22"0,-3 1 30 16,-4 5-36-16,0 7 0 15,0 9 0-15,-4 9 1 16,-3 4-3-16,-4 3 0 15,1-4-4-15,-1-2 0 0,4-10-12 16,0-16 1-16</inkml:trace>
  <inkml:trace contextRef="#ctx0" brushRef="#br2" timeOffset="-91052.443">14640 15039 41 0,'-7'31'20'0,"7"13"-14"0,-3-34 23 15,-4 2-27-15,-4-2 1 0,-3-1-2 16,0 0 1-16,0-6-2 16,0 1 0-16,0 2 2 15,3-6 0-15,4-10-1 16,0-2 0-16,3-4 0 16,4-3 0-16,4 1-2 15,3-1 1-15,3 3-1 16,5 4 1-16,-1 2-1 15,3 4 0-15,-3 6 1 16,1 6 0-16,2 4 0 16,4 5 1-16,1 4-1 15,6 0 0-15,3 0 0 16,1 3 0-16,0 0 0 16,3 6 1-16,1-6-1 15,-1-7 1-15,4-5 0 16,-4-7 0-16,-3-9 0 0,-4-7 0 15,-3 4 0-15,-4-4 0 16,-7-9-1-16,-11-3 1 16,-13-3-1-16,-15 0 1 15,-10 0-8-15,-15 6 0 16,-13-7-8-16,10 11 1 16</inkml:trace>
  <inkml:trace contextRef="#ctx1" brushRef="#br2" timeOffset="-140628.528">11663 12703 0</inkml:trace>
  <inkml:trace contextRef="#ctx0" brushRef="#br2" timeOffset="-90061.871">16069 15575 45 0,'-7'13'22'0,"-11"18"-11"0,11-22 23 0,-3 7-32 15,-4 3 0-15,-8 0 1 16,-9 9 1-16,-1 3-5 16,-7 10 0-16,4 12 3 15,7 7 1-15,-1 9-1 16,5 6 0-16,3-6-1 15,3-3 0-15,7-6 0 16,11-4 0-16,4-9-1 16,6-12 0-16,8-7-5 15,3-12 0-15,4-4-12 16,7-12 1-16</inkml:trace>
  <inkml:trace contextRef="#ctx0" brushRef="#br2" timeOffset="-89760.267">16027 16111 53 0,'-7'3'26'0,"7"-6"-22"0,0 3 38 16,0 0-37-16,0 0 0 0,7 0 2 15,7 0 0-15,7 3-10 16,11-3 0-16,3 0 3 16,0 4 1-16,-6-1-8 15,-1 0 0-15,0 0-12 16,0-6 1-16</inkml:trace>
  <inkml:trace contextRef="#ctx0" brushRef="#br2" timeOffset="-89474.116">16595 15892 53 0,'-4'34'26'0,"-13"29"-29"0,9-44 39 15,1 6-35-15,0 9 0 16,0 10-1-16,0-3 0 15,4-10-5-15,-1-2 0 16,4-4-9-16,7-13 1 16</inkml:trace>
  <inkml:trace contextRef="#ctx0" brushRef="#br2" timeOffset="-89055.667">16662 15625 56 0,'31'35'28'0,"5"15"-30"0,-22-37 46 15,0 12-43-15,4 9 1 16,-1 16 0-16,-3 4 1 15,0 8-4-15,-6 7 0 16,-8-3 2-16,-8 6 0 16,-6 0-4-16,-7 1 0 15,-4-5-8-15,-3-5 1 16,0-22-7-16,7-10 0 16</inkml:trace>
  <inkml:trace contextRef="#ctx0" brushRef="#br2" timeOffset="-88575.749">17067 15641 49 0,'-3'34'24'0,"-1"-12"-28"0,4-18 42 16,0-1-37-16,0-3 0 15,0 0 2-15,4-7 1 16,3-2-5-16,4-7 0 15,-1-2 2-15,4-4 1 16,0 3-2-16,0 0 0 16,1 0-1-16,-1 0 0 15,0 4 0-15,0 2 1 16,0 4-1-16,0 9 0 0,-3 0 1 16,-1 9 1-16,-3 7-1 15,-3 6 1-15,-1 3-1 16,-3 0 1-16,0-3 0 15,0-3 0-15,4-1-3 16,3-5 0-16,0-4-8 16,4-2 0-16,-1-14-5 15,-3-2 1-15</inkml:trace>
  <inkml:trace contextRef="#ctx0" brushRef="#br2" timeOffset="-88271.03">17388 15597 60 0,'7'19'30'0,"25"-7"-36"0,-18-8 58 15,4-1-52-15,7-3 1 16,3-3-1-16,4-1 0 15,3 1-4-15,-3-3 1 16,-1 0-7-16,-2-4 0 16,-5-2-7-16,-6 2 0 15</inkml:trace>
  <inkml:trace contextRef="#ctx0" brushRef="#br2" timeOffset="-88063.148">17540 15465 54 0,'11'51'27'0,"-8"-14"-36"0,-3-24 47 0,0 6-38 15,4 6 0-15,-4 3 0 16,0-9 0-16,0 3-3 15,0-4 0-15,0-5-11 16,0-7 1-16,10-9-1 16,8-9 0-16</inkml:trace>
  <inkml:trace contextRef="#ctx0" brushRef="#br2" timeOffset="-87800.3">17798 15255 47 0,'-4'63'23'0,"4"44"-29"0,0-79 48 16,-3 16-42-16,-1 9 0 16,4 0-2-16,0 4 1 0,0-4-9 15,4-12 1-15,-4-16-4 16,0-12 0-16</inkml:trace>
  <inkml:trace contextRef="#ctx0" brushRef="#br2" timeOffset="-87116.724">17889 16535 55 0,'4'34'27'0,"-1"1"-21"16,-3-26 28-16,0-3-34 16,0 7 1-1,-3 12-1 1,3-6 1-16,-4 0-2 16,1-10 0-16,-1-6 1 0,4-12 0 15,4-7 0-15,3-12 0 16,0-7-1-16,4-2 1 15,3-7 1-15,7 3 0 16,0 3-1-16,0 10 0 16,-3 3 0-16,-1 0 1 15,1 16-1-15,0 9 1 16,-8 9 0-16,8 13 0 16,-4 6-1-16,0 7 1 15,0 2-2-15,0-5 1 0,0-1-6 16,1-3 0-16,2-6-10 15,4-9 0-15</inkml:trace>
  <inkml:trace contextRef="#ctx0" brushRef="#br2" timeOffset="-86689.828">19138 16290 53 0,'-21'13'26'0,"-25"5"-26"0,36-8 42 15,-8 9-41-15,-10 3 0 16,-4 12 1-16,-7 7 0 16,-7 6-3-16,4 0 1 15,7 0-2-15,3-3 1 16,7-10-10-16,8-2 0 15,10-23-5-15,7-9 0 0</inkml:trace>
  <inkml:trace contextRef="#ctx0" brushRef="#br2" timeOffset="-86500.421">18715 16143 47 0,'7'53'23'0,"0"25"-20"15,0-62 40-15,0 12-43 16,7 10 0-16,4 15 0 16,3-3 0-16,7 4-3 15,0-1 0-15,1-6-8 16,-5-9 0-16,-6-16-4 16,-4-7 1-16</inkml:trace>
  <inkml:trace contextRef="#ctx0" brushRef="#br2" timeOffset="-85886.172">19300 15409 52 0,'-7'50'26'0,"0"16"-34"0,7-53 50 15,0 5-42-15,0 7 1 16,0 0-1-16,0-3 0 16,0-3 0-16,0-6 0 15,0-4 1-15,0-6 0 16,4-9-2-16,-1-10 1 16,4-6-1-16,4-6 0 15,3-9-1-15,0-7 1 16,4-3 0-16,7 0 1 15,-1 3 1-15,1 6 0 0,0 7 1 16,-4 12 1-16,-3 6 0 16,-1 13 0-16,-3 13-1 15,0 15 1-15,0 7-2 16,1 5 0-16,-1 7-3 16,-4 4 1-16,-3-4-11 15,-3-3 0-15,-1-13-5 16,-3-3 1-16</inkml:trace>
  <inkml:trace contextRef="#ctx0" brushRef="#br2" timeOffset="-78577.398">14185 17651 46 0,'4'-3'23'0,"-4"3"-9"0,0 3 23 16,3 0-35-16,1 3 0 0,-1 7 2 15,-3 3 1-15,0 9-5 16,-3 16 0-16,-4 6 4 16,-4 6 0-16,1 19-1 15,-5 6 1-15,1-2-3 16,4-1 1-16,-1-3-2 15,4-12 1-15,0-10-5 16,4-9 0-16,-1-16-9 16,4-10 1-16,0-15-7 15,11-9 1-15</inkml:trace>
  <inkml:trace contextRef="#ctx0" brushRef="#br2" timeOffset="-78257.019">14626 17849 48 0,'0'3'24'0,"0"-3"-22"0,0 0 39 15,-3 3-39-15,-4 6 1 16,-4 10 1-16,-7 3 1 0,-10-3-7 16,-4 9 1-16,-3 3 3 15,0 7 1-15,3-3-3 16,-3-1 1-16,7-3-6 16,6-6 0-16,5-9-11 15,3-6 1-15,7-17-2 16,10-8 1-16</inkml:trace>
  <inkml:trace contextRef="#ctx0" brushRef="#br2" timeOffset="-77968.424">14365 17827 45 0,'11'12'22'0,"6"23"-19"15,-10-20 43-15,0 1-43 16,4 0 0-16,3-1 1 15,-3 7 1-15,3 3-7 16,0 1 1-16,4 5 3 0,-1-3 0 16,1 0-6-16,-4-3 0 15,-3 0-12-15,-1-9 0 16,-6 0 0-16,-4-10 0 16</inkml:trace>
  <inkml:trace contextRef="#ctx0" brushRef="#br2" timeOffset="-77695.576">14880 17588 49 0,'4'3'24'0,"-8"26"-25"0,4-20 48 0,0 10-44 16,-3 3 0-16,-1 9 1 15,1 13 1-15,-1 3-6 16,-3 16 0-16,0 12 4 16,3 10 1-16,-3-7-4 15,4-3 1-15,-1-2-2 16,4-17 0-16,0-12-5 15,4-13 0-15,-1-12-12 16,4-19 1-16,8-6 0 0,2-10 0 16</inkml:trace>
  <inkml:trace contextRef="#ctx0" brushRef="#br2" timeOffset="-77242.335">15487 17739 53 0,'0'16'26'0,"-4"-10"-34"15,1-6 55-15,-4 0-45 16,-4 6 1-16,-6 3 0 16,-12 7 0-16,1 3-4 15,-4 3 1-15,1 0 2 16,2 3 0-16,5-6-1 16,-1-4 0-16,4-2-1 15,3 3 1-15,1-4-1 16,3 1 1-16,3 2 0 15,4 1 1-15,0 0-1 16,7-1 1-16,3 1-1 16,4-3 1-16,8 2-1 15,6-2 1-15,3 3-1 0,8 2 0 16,3 4-1 0,-3 0 1-16,0 3-2 0,0-3 1 15,-4 0-6-15,0-9 0 16,-7-4-11-16,0-6 0 15,-3-6-2-15,0 0 1 16</inkml:trace>
  <inkml:trace contextRef="#ctx0" brushRef="#br2" timeOffset="-76879.674">16125 17479 47 0,'0'15'23'0,"0"1"-21"16,0-7 43-16,-3 10-41 16,-1 6 0-16,1 16 3 15,-1 3 0-15,1 15-9 16,-4-2 1-16,0 15 5 0,7 10 1 16,0-4-3-16,0-12 1 15,0-10-7-15,0-12 1 16,-4-6-16-16,-3-16 0 15</inkml:trace>
  <inkml:trace contextRef="#ctx0" brushRef="#br0" timeOffset="-70769.733">17953 17268 44 0,'7'19'22'0,"0"3"-12"15,-7-15 22-15,0 5-31 16,-4 4 1-16,1 3 0 16,-1 9 1-16,1 13-4 15,-1 6 1-15,-3 12 1 0,-7 4 0 16,4-4-2-16,-1 1 0 16,0-7-4-16,4-12 0 15,0-10-10-15,7-15 1 16</inkml:trace>
  <inkml:trace contextRef="#ctx0" brushRef="#br0" timeOffset="-70288.839">18249 17551 53 0,'7'9'26'0,"-3"-9"-26"16,-4 0 43-16,0 0-45 16,0 0 1-16,-4-3-1 15,-3 3 1-15,-3 3 2 0,-4-3 0 16,-4 3-1-16,-7 7 0 16,0 8 0-16,1 4 0 15,3 7-2-15,3-1 1 16,4 0-1-16,10 0 1 15,4-3 0-15,14-6 0 16,4-9 1-16,0-10 0 16,6-7 1-16,5-11 1 15,-5-11-2-15,1-2 1 16,-4-4-10-16,-7 7 1 16,0-13-7-16,-3 1 1 15</inkml:trace>
  <inkml:trace contextRef="#ctx0" brushRef="#br0" timeOffset="-69899.828">18800 17322 47 0,'14'-13'23'0,"-11"-12"-22"15,-3 13 40-15,-3 2-40 16,-4 4 0-16,-4 0 2 0,-7 3 0 16,-6 6-3-16,-12 9 0 15,1 10 2-15,-4 3 0 16,8 0 0-16,-1 10 0 15,0 9-1-15,4 6 1 16,7 6-1-16,7-2 1 16,10-1 0-16,8-6 0 15,3-9-1-15,14-13 1 16,11-10-2-16,6-8 0 16,1-7-8-16,-4-7 0 15,-3-11-10-15,-4-1 0 16</inkml:trace>
  <inkml:trace contextRef="#ctx0" brushRef="#br0" timeOffset="-69101.872">20443 17206 46 0,'-3'19'23'0,"-11"-19"-17"0,10 3 31 15,-3 3-35-15,-3 3 0 16,-4 4 2-16,-4 6 0 16,-7 9-5-16,-3-3 1 15,-4 10 2-15,1 8 1 16,-1 14-2-16,4 9 1 16,3 0-1-16,4-4 1 15,7-5-2-15,7-7 1 16,7-9-3-16,3-10 0 0,8-12-8 15,6-7 1 1,8-12-8-16,3-6 0 0</inkml:trace>
  <inkml:trace contextRef="#ctx0" brushRef="#br0" timeOffset="-68830.87">20355 17629 61 0,'7'16'30'0,"7"-13"-37"16,-6 0 55-16,2 0-47 0,4 3 1 15,4 1 0 1,7-4 0-16,-1 0-4 0,4-6 1 15,1-3-1-15,-5-4 0 16,1-2-9-16,-4-1 0 16,-3-6-6-16,0 4 0 15</inkml:trace>
  <inkml:trace contextRef="#ctx0" brushRef="#br0" timeOffset="-68545.034">20892 17350 58 0,'-4'19'29'0,"-10"6"-35"15,10-22 53-15,-3 13-48 16,0 3 1-16,-3 6 0 16,6 0 0-16,-3 3-2 15,4 3 1-15,-1-2-8 16,4 2 0-16,4-15-7 16,3-10 1-16</inkml:trace>
  <inkml:trace contextRef="#ctx0" brushRef="#br0" timeOffset="-68224.19">21093 17598 55 0,'7'25'27'0,"-4"-6"-28"15,-3-10 48-15,0 7-46 16,-3 3 0 0,-22 21 0-1,0 1 1-15,1-3-5 16,-1-7 0-16,4-6-8 15,3-6 1-15,7-13-7 16,15-3 1-16</inkml:trace>
  <inkml:trace contextRef="#ctx0" brushRef="#br0" timeOffset="-67911.368">21534 17228 48 0,'-7'6'24'0,"7"3"-22"0,0-5 40 15,-4 5-41-15,-3 10 1 0,0 12 1 16,-4-6 0-16,1 13-4 16,3 3 0-16,-4 2 1 15,4 1 1-15,3 0-9 16,4-3 1-16,4-16-9 16,7-9 1-16</inkml:trace>
  <inkml:trace contextRef="#ctx0" brushRef="#br0" timeOffset="-67599.548">21678 17021 54 0,'7'28'27'0,"11"13"-29"0,-15-29 46 15,4 10-43-15,4 6 0 16,0 10 2-16,-1 6 0 16,1-3-4-16,-4 9 1 15,-4-3 1-15,-3 0 1 16,0-3-4-16,-3 0 0 15,-8 0-10-15,-3-4 1 16,-3-14-6-16,-1-5 0 16</inkml:trace>
  <inkml:trace contextRef="#ctx0" brushRef="#br0" timeOffset="-67253.612">22077 17780 66 0,'0'25'33'0,"-14"34"-47"0,10-40 64 16,-6 3-51-16,-4-3 0 16,-11 6-4-16,0 3 1 15,-3-3-8-15,-4-6 1 16,15-13-6-16,6-6 0 15</inkml:trace>
  <inkml:trace contextRef="#ctx0" brushRef="#br0" timeOffset="-66461.722">23139 17243 43 0,'0'10'21'0,"-4"-13"-18"15,1 3 36-15,-4 0-37 16,-8 3 1-16,-9 0 0 15,-8 3 1-15,4 0-6 16,0 4 1-16,-4 2 3 16,-7 1 0-16,0 3-2 15,4-1 1-15,3 1-2 16,4 0 1-16,3-4-2 16,4 1 1-16,3 2-1 15,4 4 0-15,4 6 1 16,-1 0 0-16,1 7 0 15,-1 2 1-15,0 7 0 16,4-3 0-16,-3-1 0 16,-1 1 1-16,1 0 0 15,-1-1 0-15,0-2 0 0,4-4 0 16,4-3 1-16,3 0 1 16,3-9-1-16,4-3 0 15,8-7-1-15,2 1 1 16,4-7-1-16,4-3 1 15,3 0-5-15,1-6 1 16,-1-1-10-16,-4-5 0 16,-6-4-4-16,3 4 0 15</inkml:trace>
  <inkml:trace contextRef="#ctx0" brushRef="#br0" timeOffset="-66136.909">22899 17598 44 0,'-7'19'22'0,"3"-1"-17"16,4-18 38-16,0 0-39 15,0 0 0-15,4 3 3 16,-1 1 1-16,-3-1-10 15,4 0 0-15,6 0 6 16,8-3 0-16,7 0-3 16,-1 0 0-16,1-3-8 0,0 3 1 15,-4-6-12-15,0-4 0 16</inkml:trace>
  <inkml:trace contextRef="#ctx0" brushRef="#br0" timeOffset="-65813.095">23389 17306 48 0,'-3'35'24'0,"-15"12"-16"15,14-41 31-15,-6 10-39 16,-1 12 1-16,-3 3-1 16,0 10 1-16,0 6-3 15,0-3 1-15,0-7-6 16,3-2 1-16,8-7-9 16,3-9 0-16</inkml:trace>
  <inkml:trace contextRef="#ctx0" brushRef="#br0" timeOffset="-65596.22">23439 17707 55 0,'0'66'27'0,"3"-12"-26"0,-3-39 46 15,0 4-47-15,7 6 1 16,-7-6 0-16,-7-3 1 16,0 6-3-16,-4-4 1 15,-3 4-2-15,0-9 0 0,0 0-8 16,4-10 1-16,2-10-8 16,5-2 1-16</inkml:trace>
  <inkml:trace contextRef="#ctx0" brushRef="#br0" timeOffset="-65220.425">23904 17303 56 0,'0'25'28'0,"0"25"-30"0,0-40 49 16,0 2-47-16,-3 13 1 15,-1 3 0-15,-3 10 0 16,0 6-2-16,-4 6 1 16,1-3-2-16,-1-6 1 0,4-3-6 15,0-10 1-15,4-9-11 16,6-13 1-1</inkml:trace>
  <inkml:trace contextRef="#ctx0" brushRef="#br0" timeOffset="-64748.617">24165 16914 52 0,'0'35'26'0,"4"21"-23"16,3-34 41-16,3 13-42 16,5 5 1-16,2 14 2 15,1-1 0-15,-4 13-8 16,0 9 1-16,-7 0 3 16,-7 1 1-16,-10 5-3 15,-8-3 0-15,-10-12-7 16,-8-9 1-16,-2-10-10 15,-1-16 0-15</inkml:trace>
  <inkml:trace contextRef="#ctx1" brushRef="#br0" timeOffset="-114354.242">15610 14590 0</inkml:trace>
  <inkml:trace contextRef="#ctx0" brushRef="#br0" timeOffset="-63458.216">19950 18128 46 0,'0'12'23'0,"0"-12"-14"16,0 0 23-16,0 3-31 16,-4 4 1-16,-10 2 1 15,0 13 0-15,-4 3-4 16,1 0 1-16,-5-3 2 16,1 6 1-16,0 1-2 15,0 5 1-15,0 1-2 0,0-4 1 16,6 0-1-16,5 4 1 15,3-7-3-15,7-3 0 16,7 0-5-16,3-9 0 16,8-4-9-16,0-8 1 15</inkml:trace>
  <inkml:trace contextRef="#ctx0" brushRef="#br0" timeOffset="-63215.882">19953 18394 52 0,'4'25'26'0,"3"-18"-25"0,-7-7 42 0,7 0-42 15,0-4 0-15,7-2 0 16,4 0 0-16,3 0-2 15,3-1 1-15,-6 1-5 16,0 0 0-16,-1 0-11 16,5-1 1-16</inkml:trace>
  <inkml:trace contextRef="#ctx0" brushRef="#br0" timeOffset="-62946.654">20352 18146 49 0,'0'16'24'0,"-7"6"-21"0,0-9 35 15,0-1-37-15,-4 10 0 16,0 6 1-16,1 7 0 15,-1 6-3-15,1-1 1 0,-1 1-1 16,4 0 0-16,0-3-8 16,3-13 0-16,12-7-7 15,2-11 1-15</inkml:trace>
  <inkml:trace contextRef="#ctx0" brushRef="#br0" timeOffset="-62735.748">20518 18444 52 0,'-7'47'26'0,"-18"-9"-27"16,21-35 46-16,-6 7-45 16,-4 8 1-16,-1 4-1 15,-6-3 1-15,0 3-4 0,4 0 1 16,-1-6-9-16,4-7 1 15,7-9-6-15,3-6 1 16</inkml:trace>
  <inkml:trace contextRef="#ctx0" brushRef="#br0" timeOffset="-62452.67">20761 18297 57 0,'0'31'28'0,"4"4"-34"15,-4-23 53-15,0 10-47 16,-4 3 1-16,0-6-1 15,1 6 0-15,-1 4-1 16,1-7 1-16,-1-4-6 16,4-5 1-16,4-7-11 15,6-12 0-15</inkml:trace>
  <inkml:trace contextRef="#ctx0" brushRef="#br0" timeOffset="-61880.304">20923 18084 39 0,'-3'3'19'0,"-8"9"-7"0,11-12 23 0,0-3-31 16,0 3 1-1,0 3 6 1,0-3 1-16,7 0-14 16,0 0 1-16,11-3 7 15,0 0 1-15,10 0-3 16,4-3 1-16,3 0-5 15,0-1 1-15,-3 1-1 16,-7-3 0-16,-4 5 0 16,-4 4 0-16,1-3 0 15,-7 3 0-15,-1 7-1 16,-3 2 1-16,-3 0-1 16,-1 4 0-16,-3 12 0 15,4 6 0-15,-4 10-1 16,0 0 0-16,0 3 1 15,3 6 1-15,-3-9-1 0,0 3 1 16,4 0 0-16,3 3 0 16,-4-7-1-16,-3-5 0 15,0-4 0-15,-3 4 0 16,-4-7-1-16,-4 3 0 16,-3-3-3-16,-4-2 1 15,1-11-6-15,-4-2 0 16,7-23-7-16,3 1 0 15</inkml:trace>
  <inkml:trace contextRef="#ctx0" brushRef="#br0" timeOffset="-61627.403">21643 18535 60 0,'3'10'30'0,"-17"34"-37"16,11-35 54-16,-4 7-47 16,-4 6 0-16,-3 0 0 15,0 3 0-15,0-3-4 16,0 0 0-16,0-7-12 15,3-5 0-15</inkml:trace>
  <inkml:trace contextRef="#ctx0" brushRef="#br0" timeOffset="-60726.44">22574 18125 45 0,'7'15'22'0,"-7"-27"-14"0,0 12 27 15,-3-3-33-15,-4 3 0 0,-4 3 0 16,-6 0 1-16,-5 0-4 16,1 3 0-16,-7 4 2 15,3-4 1-15,-3 3-2 16,7 7 1-16,0 0-2 15,0 6 0-15,-1 0-1 16,1-7 1-16,0 1-2 16,3 0 1-16,4-1 0 15,0 4 1-15,4-3 0 16,-1-1 1-16,0 1 0 16,1 3 0-16,-1 0 0 15,1 0 1-15,-1 3-1 16,-3-1 1-16,0 1 0 15,0-3 0-15,3 3 1 16,1-3 1-16,3 0 0 16,3 0 1-16,0-4 1 15,4 4 1-15,4-3-2 0,3-1 1 16,4-2-2-16,6 0 1 16,4-7-2-16,1 0 0 15,2-3-2-15,1-3 0 16,0 0-3-16,-4-3 1 15,0 0-9-15,-3 3 1 32,-1-9-10-32,1 2 1 0</inkml:trace>
  <inkml:trace contextRef="#ctx0" brushRef="#br0" timeOffset="-60483.255">22317 18488 53 0,'3'10'26'0,"8"-13"-24"16,-8-4 41-16,1 1-43 16,3 0 0-16,4-4 1 15,3 7 0-15,3 0-2 16,4-3 1-16,1 3-6 15,2 0 1-15,-3-1-11 16,1-5 1-16</inkml:trace>
  <inkml:trace contextRef="#ctx0" brushRef="#br0" timeOffset="-60200.702">22758 18275 54 0,'3'22'27'0,"-3"-3"-26"0,0-10 43 0,-3 7-44 15,-1 9 0-15,1 3 1 16,-4 0 0-16,0 1-2 15,-1 5 1-15,5-6-4 16,-1 1 1-16,4-4-8 16,4-6 0-16,3-10-5 15,0-9 1-15</inkml:trace>
  <inkml:trace contextRef="#ctx0" brushRef="#br0" timeOffset="-59959.798">22913 18532 56 0,'3'28'28'0,"-3"23"-33"0,-3-42 54 15,-1 7-50-15,4 6 1 16,-3-4 0-16,-4 8 0 15,-4-1 0-15,1-3 0 16,-1-7-5-16,4 4 0 16,0-10-11-16,3-9 1 15</inkml:trace>
  <inkml:trace contextRef="#ctx0" brushRef="#br0" timeOffset="-59448.385">23439 18353 57 0,'0'10'28'0,"3"18"-30"0,-3-19 45 16,0 7-42-16,0 6 1 0,-3 0-1 15,-1 6 1-15,-3 4-3 16,0 2 1-16,0 1 0 15,3-1 0-15,1-3-5 16,3-2 1-16,0-14-8 16,3-8 0-16,1-17-5 15,6-9 1-15</inkml:trace>
  <inkml:trace contextRef="#ctx0" brushRef="#br0" timeOffset="-58925.562">23629 18112 51 0,'11'0'25'0,"-15"0"-28"0,4 0 48 16,7-3-42-16,0 3 0 15,0 0 2-15,4 0 0 16,3 0-7-16,4 3 1 16,6 0 3-16,5 0 1 15,16-6-2 1,-6 0 0-16,-7 3-1 15,-7-3 0-15,-8 0-1 16,-3 6 1-16,-3 3-1 16,-4 4 0-16,0-1-1 15,-3 0 1-15,-4 7-2 16,-4 9 1-16,-6 3-1 16,2-3 0-16,1 7 1 15,7 5 1-15,0 4 0 16,4-3 0-16,3 6 1 15,0 6 1-15,7-6-1 16,-7-7 1-16,0 1-2 16,0-3 1-16,-7-4-1 15,-10 0 1-15,-15-3-8 16,-10 1 1-16,-8-23-8 0,-6-6 1 16</inkml:trace>
  <inkml:trace contextRef="#ctx0" brushRef="#br0" timeOffset="-56490.944">25661 17316 41 0,'11'3'20'0,"-11"6"-17"0,-4-3 21 15,1 7-24-15,-8-1 1 16,-14 7 1-16,-17 6 0 16,-11 7-3-16,-14-1 0 15,-11 7 0-15,11 6 0 16,0 6-4-16,0-10 1 15,7-5-8-15,7-7 0 16</inkml:trace>
  <inkml:trace contextRef="#ctx0" brushRef="#br0" timeOffset="-55996.708">24941 17563 43 0,'11'41'21'0,"3"-10"-18"15,-10-24 37-15,-1 2-38 16,-3 4 0-16,-7 5 0 16,-3 4 1-16,-15 3-4 15,0 4 1-15,-3-1 1 16,-4-3 1-16,0-3-2 15,-3-3 0-15,3-7 0 16,4-2 0-16,3 2-1 0,8-6 1 16,3-2-1-16,3-1 1 15,8-3 0-15,6 3 0 16,8-3 0-16,3 3 0 16,7 0 0-16,4 0 1 15,3 0-1-15,7 1 1 16,4 2 0-16,3-3 0 15,-3 0 0-15,-4 0 1 16,1 0-1-16,-12 1 0 31,-2-8-2-31,-8-2 1 0,-7-6-1 16,-7-7 0-16,-11-9 0 16,-10 2 0-16,-7-2-3 15,-11-3 1-15,4-7-12 16,3 1 1-16,0-1 0 15,4 7 0-15</inkml:trace>
  <inkml:trace contextRef="#ctx0" brushRef="#br0" timeOffset="-55575.472">26116 16870 37 0,'4'-3'18'0,"-1"9"-17"0,-3-6 33 16,0 0-30-16,0 0 1 16,-3-3 1-16,-8 3 0 15,-7 3-8-15,-6 0 0 16,-4 10 5-16,-4 3 1 0,0 6-3 16,-3 6 1-16,3 13-2 15,4 6 1-15,3 0-1 16,7 3 1-16,8-3-3 15,10-6 1-15,7-7-4 16,14-6 0-16,11-12-9 16,3-16 1-16,7-12-2 15,-10-14 1-15</inkml:trace>
  <inkml:trace contextRef="#ctx0" brushRef="#br0" timeOffset="-55020.94">26180 16735 39 0,'-7'63'19'0,"-4"-13"-14"0,7-34 37 15,-3 9-39-15,0 6 0 16,0 4 3-16,-3 3 1 16,3-4-9-16,0-6 1 15,3-6 4-15,1-3 1 16,3-6-3-16,3-10 1 15,-3-3-3-15,7-7 1 16,0-5-1-16,0 2 0 16,0 1-1-16,4 0 1 15,-4 2 0-15,4 4 0 0,-4 6 0 16,0 7 0-16,0 2 1 16,-4 7 1-16,1 6-1 15,-1-3 0-15,4 3 0 16,0-3 1-16,4-3-1 15,0-3 1-15,-1-4-1 16,8-2 1-16,-1-7-1 16,5-6 1-16,-1-4-1 15,0 1 0-15,-3-6-1 16,-1-7 1-16,-3-6-1 16,-3 3 1-16,-4 0-1 15,-4 3 0-15,-6 3 0 16,-8 4 1-16,1 5 0 15,-1 7 1-15,-3 7-1 16,0 8 1-16,0 1-1 16,3 3 1-16,4 3 0 15,4 0 0-15,6 3-1 0,8-3 1 16,3-3-5-16,4-4 0 16,6-5-7-16,4-7 1 15,4-9-6-15,4-4 0 16</inkml:trace>
  <inkml:trace contextRef="#ctx0" brushRef="#br0" timeOffset="-54795.256">26716 16980 38 0,'3'-13'19'0,"-3"13"-19"0,-3 0 31 0,-4 7-29 16,-7 5 1-16,-4 1 2 15,-3 6 1-15,-4 3-7 16,1 6 1-16,-1 0 4 15,0-3 0-15,4 0-1 16,7 7 1-16,7-4-3 16,7 3 1-16,10-6-5 15,8 0 1-15,10-9-6 16,4-10 0-16,0-9-8 16,-1-13 1-16</inkml:trace>
  <inkml:trace contextRef="#ctx0" brushRef="#br0" timeOffset="-54299.519">26988 16601 45 0,'-15'47'22'0,"-13"37"-25"0,18-59 38 16,-12 0-34-16,1 16 0 15,0 6 0-15,0 7 1 16,7-1-3-16,0-3 1 16,7-12-1-16,3-10 0 15,4-12-1-15,7-13 0 16,4-13-1-16,6-5 0 0,5-4-1 16,2-6 1-16,4-4 2 15,1-5 0-15,-1 12 1 16,-7 3 0-16,-3 4 2 15,-8 5 1-15,-6 1 0 16,-4 2 1-16,-7 11 0 16,-4 5 0-16,-6 4-2 15,-8-1 1-15,-3 1-2 16,-1-1 1-16,5 1-2 16,-1 2 1-16,7 1-1 15,1 0 1-15,10 3 0 16,3 6 1-16,8 0 0 15,13 0 1-15,8-3-1 16,0 0 0-16,3 0-1 16,0-4 1-16,4-2-4 15,-4-3 0-15,-7-4-11 0,-7-9 1 16,-3-12-4-16,-4-4 1 16</inkml:trace>
  <inkml:trace contextRef="#ctx0" brushRef="#br0" timeOffset="-53593.261">26779 17165 11 0,'78'-19'5'0,"45"-15"14"15,-91 15-3-15,11 0-11 16,6-6 1-16,-3-6 1 16,7-7 0-16,3 10-9 15,1-4 1-15,-4 1 6 16,-4-3 1-16,0-4-3 16,-6 3 0-16,-8-5 0 0,-10-7 1 15,-15-4-1-15,-13 1 0 16,-26 0 0-16,-23 0 0 15,-26 3-1-15,-24 3 1 16,-29 0-1-16,-3 13 0 16,-18 12-1-16,43 6 0 15,-53 17-2-15,-8 8 1 16,8 10-2-16,10 9 0 16,22 16-2-16,3 7 0 0,14 8 0 15,14 11 1-15,18 2 1 16,10 9 1-16,19 11 0 15,9 11 1-15,26-2 2 16,20-7 0-16,29 0 1 16,24-6 0 15,33-9 0-31,41-13 1 0,29-19-2 0,31-25 1 0,4-25-1 16,14-22 1-16,-17-10-3 15,-32-8 1-15,-18-7-1 16,-39 12 0-16,-7-21-3 15,-28-13 0-15,-28 0-7 16,-25 0 1-16,-17-3-7 16,-25 3 1-16</inkml:trace>
  <inkml:trace contextRef="#ctx0" brushRef="#br1" timeOffset="-43219.07">15311 16786 17 0,'0'0'8'0,"3"-7"1"0,-3 7 8 15,0 0-15-15,0 0 1 16,0-3 1-16,0 0 1 16,-3 0-6-16,-1 0 1 0,1 0 4 15,-1-1 0-15,-3 1-1 16,0-3 0-16,-4 0-1 16,1 0 0-16,-1-4-1 15,1 1 1-15,-1-1-1 16,4 1 1-16,-4-1-1 15,1-2 1-15,-1 6 0 16,1-1 0-16,-5 1 0 16,-2 0 0-16,-1 0-1 15,-3-1 1-15,-4-2-2 16,1 3 1-16,-1-1-1 16,-3-2 1-16,-1-4-1 15,1 1 1-15,0-1 0 16,-4 4 0-16,1-4 0 15,-5 1 0-15,5 2 0 16,-1 1 0-16,4 3-1 0,-1-1 0 16,-2 4 0-16,-5 0 0 15,1-3 0-15,0 0 0 16,-1 3 0-16,1-1 0 16,0 1 0-16,0 3 0 15,-8-3 0-15,4 3 1 16,-3 0 0-16,-7 3 0 15,3 0-1-15,7 1 1 16,0-1-1-16,4 3 1 16,0 0-1-16,-1 4 1 0,1-4-1 15,3 3 0-15,1 1 0 16,-5-1 0 0,8 4 0-16,0-4 1 0,0 4-1 15,0-4 0-15,-1 4 0 16,5-1 1-16,2 4-1 15,1-4 1-15,0 4-1 16,0 0 0-16,3 2 0 16,1 1 0-16,3 0 0 15,3 0 0-15,0 0 0 16,4-4 0-16,-3 1 0 16,3-3 0-16,0-1 0 15,0 4 0-15,0 0 0 16,-1-1 1-16,1 1-1 15,4 0 1-15,-1-1-1 16,1 4 0-16,-1 0 0 16,4 0 0-16,0 0 0 0,4-4 0 15,-1 1 0-15,4 0 0 16,0-4 0-16,-3 1 1 16,0-1-1-16,-1 1 0 15,4-4 0-15,4 4 1 16,-1-4-1-16,1 4 0 15,6-4 0-15,1 0 0 16,0 4 0-16,-1 0 0 16,1-4 0-16,0 0 0 15,-1 1 0-15,1-1 0 16,0 1 0-16,-1-1 1 0,4-3-1 16,4 1 1-16,0-1 0 15,-1 0 0-15,1 0-1 16,0 1 1-16,-4-1 0 15,4 3 0-15,-4-2-1 16,0-4 0-16,0 3 0 16,0-3 1-16,-6 0-1 15,2 0 0-15,4 1 0 47,0-1 0-47,4 3 0 0,0 0 1 0,0-3-1 16,-1 4 1-16,1-1-1 0,-4 0 1 0,4-3-1 15,0 0 0-15,-1 1 0 16,4-1 0-16,1 0-1 16,2 0 1-16,5 0 0 15,-5 0 1-15,-2-3-2 16,-1 0 1-16,-7 0 0 0,0 0 1 16,0 0-1-16,4 0 1 15,3 0-2-15,4 0 1 16,-4 0 0-16,4 0 1 15,-4 0-1-15,-3 0 0 16,0 0-1-16,-1-3 1 16,1 0-1-16,0 0 1 15,-1 0 0-15,5-4 0 16,-1 1-1-16,-3 0 1 0,-1-4 0 16,1 1 0-16,0 0-1 15,-4-1 1-15,0-2 0 16,-3-1 0-16,-4-3 0 15,0 4 1-15,0 3-2 16,0-4 1-16,0-3 0 16,0 1 1-16,0-4-2 15,-3 3 1-15,0-3 0 16,-1 7 0-16,-3-4-1 16,-3 0 1-16,-4 1-1 15,0-4 1-15,-4-3-5 16,-3-3 1-16,0-3-13 15,-4-4 1-15,4 4 0 16,4 3 0-16</inkml:trace>
  <inkml:trace contextRef="#ctx0" brushRef="#br1" timeOffset="-41205.95">11095 17817 47 0,'14'22'23'0,"32"-16"-17"15,-29-9 23-15,8-3-27 16,3-3 0-16,8-4 2 16,17-3 0-16,10-6-5 15,25-12 1-15,8-7 3 0,31-9 0 16,17-3-1-16,8-7 0 15,7-3-2-15,-11 1 1 16,-11 2-6-16,-24 7 1 16,-21 3-12-16,-21 9 1 15</inkml:trace>
  <inkml:trace contextRef="#ctx0" brushRef="#br1" timeOffset="-40660.895">12224 17221 43 0,'-7'7'21'0,"10"-4"-17"16,-3-3 27-16,0 0-28 15,7-3 1-15,4 0 1 16,7-4 1-16,6-2-7 16,8-7 0-16,3-6 5 15,11 0 0-15,11-3-2 16,-5 3 0-16,1 3-1 16,0 7 0-16,-3-1-1 0,-4 4 1 15,-4 9-2 1,-3 3 1-16,-8 3-1 15,-6 1 0-15,-7 15-1 0,-4 6 1 16,-4 3-1-16,-2 10 1 16,-8 3-1-16,-8-3 0 15,-2 12 1-15,-4-6 0 16,0 3 0-16,0-6 1 16,3-6 0-16,4-13 0 15,0-3 0-15,3-3 1 16,4-7-1-16,0-12 0 15,0-12 1-15,0-4 0 0,0-6-1 16,-7 3 1-16,-7-6-1 16,-7-6 1-16,-7-7-1 15,-15 0 0-15,-13 4-10 16,0 6 1-16,-11-1-6 47,7 1 0-47</inkml:trace>
  <inkml:trace contextRef="#ctx0" brushRef="#br1" timeOffset="-38386.175">8678 16905 24 0,'-3'19'12'0,"-1"-29"-2"0,4 10 13 15,-3 3-20-15,-8 0 0 16,1 4 1-16,-12-4 0 16,5 3-5-16,-1 3 0 15,-3 1 4-15,0-1 1 16,0 1-3-16,-11 12 0 15,4 0 1-15,-1 3 0 16,8 6 0-16,-10 7 0 16,13 2 0-16,0 7 0 15,11 1 1-15,4-8 1 0,6 1-2 16,11-6 0-16,-3-10-1 16,7-3 0-16,13-4-6 15,-10-11 1-15,8-7-11 16,-5-10 1-16</inkml:trace>
  <inkml:trace contextRef="#ctx0" brushRef="#br1" timeOffset="-37965.426">8805 16883 45 0,'-10'19'22'0,"-15"31"-19"0,18-38 32 15,0 13-34-15,-7 0 0 16,3 7 1-16,1 2 0 16,-1-2-2-16,4-7 1 15,0-3 0-15,7-3 1 16,-11-4-1-16,8-2 1 15,3-4-2-15,7-6 0 16,0-3-2-16,7 0 1 16,0-12-1-16,4-1 0 15,-1-2 0-15,1 2 1 16,-4 4 0-16,0 2 1 16,-3 7 0-16,0 3 0 0,-1 7 1 15,-3-1 0-15,0 7-1 16,-3 3 0-16,6 0-3 15,-10-1 0-15,7 1-7 16,0 3 0-16,0-9-4 16,4-4 1-16</inkml:trace>
  <inkml:trace contextRef="#ctx0" brushRef="#br1" timeOffset="-37560.1">9095 17162 35 0,'0'9'17'0,"3"10"-14"16,-3-16 29-16,0 0-32 0,-3 0 1 15,3 4 1-15,-11 2 0 16,0 1-3-16,-3 2 1 16,0 1 1-16,4-1 1 15,-8 1-1-15,7-1 0 16,1-2-1-16,3-4 1 15,3 0 0-15,4-3 0 16,0 1 0-16,7-4 0 16,4-4-1-16,-1-2 1 15,1-3-1-15,3-1 1 0,-3-2-1 16,-1 2 0 0,1 1 0-16,-4 0 0 0,0 2 0 15,4 4 1-15,-8 0-1 16,4 3 1-16,-3 3 0 15,3 0 0-15,-7 4-1 16,7 2 1-16,-7 0-1 16,3 4 0-16,-3 3-5 15,4-4 1-15,3-2-10 16,0-4 1-16</inkml:trace>
  <inkml:trace contextRef="#ctx0" brushRef="#br1" timeOffset="-36673.491">9313 17184 36 0,'7'31'18'0,"-3"-31"-12"0,-1 0 23 15,-3 0-26-15,4 3 1 16,-4 0 1-16,4 1 0 15,-1 2-6-15,-3-3 0 16,4 0 4-16,-1 0 0 16,1 0-2-16,-4-3 0 15,3-6-2-15,1 0 1 16,3-4-1-16,3-2 1 16,1-4-1-16,-1 1 1 0,8-4-1 15,-4 3 0-15,0 0 1 16,0 7 0-16,1 3-1 15,2-1 1-15,-3 4 0 16,4 0 0-16,-4 3-1 16,0 0 0-16,0 6 0 15,0-2 0-15,1-1-1 16,-1 3 1-16,0 3-1 16,-4 4 0-16,1-1 1 15,3 1 0-15,-10 3-1 16,3-1 1-16,-4 4 0 15,1 3 0-15,-4 3 0 16,0 7 0-16,0-4 1 16,0 0 0-16,0 0 1 15,0 0 0-15,-4 1 1 16,4-4 0-16,-3-3-1 16,-4-3 1-16,-4 2-2 0,-3-5 1 15,-4 0-1-15,-3-7 0 16,0-2-1-16,-4-4 0 15,4-6 0-15,3-7 1 16,4-2 0-16,4-7 1 16,10 0-1-16,0 0 1 15,3 7 1-15,8-4 0 16,6-3 0-16,12-3 0 16,-5-3 0-16,1 0 1 15,24-13-1 1,-6 7 0-16,-4-4-1 15,-4 7 0-15,-3 0-1 16,-8 3 1-16,1 0-2 16,-7 6 1-16,-4 3-1 15,-4 7 0-15,-3 3-1 16,-7 6 0-16,-3 0-1 16,-4 9 1-16,-4 4 0 15,1 2 0-15,-1-2 1 16,0 3 1-16,8 5 1 15,-1 5 1-15,4-1 0 16,7-3 0-16,1 0-1 16,6-7 0-16,3-2-3 15,4-7 0-15,8-6-9 0,-5-6 1 16,1-7-3-16,0 1 0 16</inkml:trace>
  <inkml:trace contextRef="#ctx0" brushRef="#br1" timeOffset="-36298.165">10672 17168 28 0,'0'28'14'0,"-18"-28"-12"0,11 3 22 0,-7-3-24 16,-4 0 0-16,0 4 1 16,1 2 1-16,-1 3-2 15,1 7 1-15,2 0 0 16,5 2 1-16,3 4 0 15,3-6 0-15,4-3-1 16,7-4 0-16,7-3-1 16,4-3 1-16,7-6-2 15,-1-3 0-15,1-6-4 16,-4-4 0-16,0 0-5 0,-3-3 0 16</inkml:trace>
  <inkml:trace contextRef="#ctx0" brushRef="#br1" timeOffset="-36011.523">10827 17322 38 0,'7'-3'19'0,"-4"-26"-22"0,-3 11 34 15,0-1-32-15,-3-13 1 0,-1-11 1 16,-6-8 0-16,-1-5-1 15,4-1 1-15,4-2 0 16,-1 2 0-16,4 7 2 16,4 6 0-16,6 13 0 15,4 3 1-15,4 6-1 16,7 6 0-16,-1 4-4 16,4 5 1-16,-10 7-11 15,-4 7 1-15,-10 5-4 16,-11 4 0-16</inkml:trace>
  <inkml:trace contextRef="#ctx0" brushRef="#br1" timeOffset="-35825.507">10633 16949 61 0,'28'18'30'0,"25"-24"-38"0,-39 0 63 16,14 0-56-16,7-1 1 15,-3 1-2-15,4 0 1 16,-5 0-6-16,-3 2 1 16,-13 4-11-16,-8 7 0 15</inkml:trace>
  <inkml:trace contextRef="#ctx0" brushRef="#br1" timeOffset="-35173.019">9013 17667 41 0,'0'22'20'0,"4"22"-15"15,-4-38 25-15,-4 3-28 16,1 4 1-16,-1 2-1 16,-3 4 0-16,0-3-4 15,0 0 0-15,0-1-4 16,4-2 0-16,3-7-7 16,-7-6 0-16</inkml:trace>
  <inkml:trace contextRef="#ctx0" brushRef="#br1" timeOffset="-34951.016">8897 17513 39 0,'7'16'19'0,"4"3"-19"0,-11-19 31 16,3 0-32-16,4 0 1 0,0 0-4 15,0 0 1-15,4 3-6 16,3-3 0 0</inkml:trace>
  <inkml:trace contextRef="#ctx0" brushRef="#br1" timeOffset="-34587.3">9116 17739 18 0,'7'16'9'0,"-11"-10"2"15,4-6 2-15,0 0-12 16,0 0 1-16,0 0 1 16,0 0 0-16,4-13-4 15,-4 1 1-15,3-4 2 16,1 0 0-16,3 1 0 0,0-1 1 15,0 3-1-15,0 1 1 16,4 2 0-16,-4 4 0 16,3 6 0-16,1 3 1 15,0 4-2-15,-4 2 0 16,0 0 0-16,0 4 0 16,0 0 0-16,0-1 0 15,0 1 0-15,0-4 1 16,0 0-1-16,4 1 0 15,-1-1-3-15,1-2 1 16,6-1-7-16,-10-6 0 16,8-3-7-16,-1-13 1 0</inkml:trace>
  <inkml:trace contextRef="#ctx0" brushRef="#br1" timeOffset="-33868.028">9589 17535 41 0,'3'41'20'0,"-3"-13"-18"15,0-22 33-15,0 4-32 0,0 2 0 16,4 1 1-1,-1-1 1-15,1 1-6 0,-1-7 0 16,1 4 4-16,-4-1 0 16,0-6-3-16,0 3 1 15,0 1-2-15,-4-14 1 16,-3-2-2-16,0 0 1 16,-4-1-1-16,-3 1 1 15,-3 2-1-15,-4 4 1 16,-1 6-1-16,1 4 0 0,4-1 0 15,-1 0 1 1,4 4-1-16,0 2 1 0,7 1 2 16,3-1 0-16,4 4 0 15,4 0 1-15,6-1 0 16,4 4 1-16,0-3 0 16,4 0 0-16,0-4-1 15,3-3 0-15,0-5 0 16,4-4 0-16,-1-7-1 15,-2-2 1-15,-1-4-2 16,0 1 1-16,0-4-1 16,-3-6 1-16,-1 0-2 15,-2 0 1-15,-5 3-1 16,-3 1 1-16,0-1-2 16,-7 9 1-16,0 1-1 15,-3 3 1-15,-1 6 0 16,-3 3 0-16,0 3 0 15,0 4 0-15,-4 5 1 0,8 1 0 16,-1 3 1-16,4 0 0 16,4 3-1-16,3-1 1 15,4 1-1-15,6-3 1 16,4-3-3-16,4-7 1 16,3-2-5-16,0-11 0 15,4-5-9-15,3-3 1 16,1-10-1-16,-4 0 1 15</inkml:trace>
  <inkml:trace contextRef="#ctx0" brushRef="#br1" timeOffset="-33664.144">10185 17529 25 0,'-4'28'12'0,"-10"13"-6"15,11-29 21-15,-8 10-24 16,-3 3 0-16,-7 0 1 15,-4 4 0-15,0 2-5 16,1 0 0-16,2-2 2 16,1-4 1-16,11-3-7 15,-4-10 0-15,7-9-6 16,3-9 1-16</inkml:trace>
  <inkml:trace contextRef="#ctx0" brushRef="#br1" timeOffset="-33503.84">9984 17526 41 0,'10'28'20'0,"15"28"-13"0,-15-34 35 15,5 3-40-15,2 4 1 16,4 5 0-16,4 1 0 16,-4-4-5-16,0-3 0 15,-3-6 0-15,-4-6 0 16,-3-7-13-16,-4-12 0 15</inkml:trace>
  <inkml:trace contextRef="#ctx0" brushRef="#br1" timeOffset="-31461.868">8019 18391 25 0,'3'9'12'0,"4"-5"3"16,-7-1 5-16,0 0-18 16,0 3 0-16,0 0 2 15,0 4 1-15,0-1-6 0,0 4 0 16,0-1 4-16,0 4 0 16,0-3 0-16,0-1 0 15,0 1-1-15,0-1 0 16,-7 1 0-16,7-1 1 15,-3 1-2-15,3-7 1 16,0 0-1-16,0-2 1 16,0-1-1-16,0-3 1 15,0-7-1-15,3-2 0 16,4 6-1-16,-3-3 1 0,3-1-1 16,0-2 1-16,0-1-1 15,4-2 0-15,3-1 0 16,-4-2 0-16,-3-1 0 15,4-3 0-15,-1 7 0 16,1-1 0-16,0 4 1 16,-8 2 0-16,4 4-1 15,0 6 1-15,-7 4-1 16,4 2 1-16,-4 4-1 16,0-1 0-16,-4 4 0 15,1-4 0-15,3-2-1 16,0-4 1-16,-4 0 0 15,4-2 0-15,0-1 0 16,0 0 0-16,0-3-1 16,7 0 1-16,0 0 0 15,4 0 0-15,3-6-1 16,-3-1 1-16,-4-5-1 0,3-1 1 16,1-6 0-16,-1 4 0 31,1-1 0-31,0 0 0 0,-1 1 0 15,1 2 0-15,-1 1 0 0,8-1 1 16,-11 0-1-16,4 4 1 16,-1 3-1-16,1 6 1 15,-1 3-1-15,1 6 1 16,-8 4-1-16,1 3 1 16,-1 2 0-16,1 4 0 0,0 0-1 15,-1-3 1-15,4 0-1 16,-3-3 1-16,6 2-2 15,-3 1 1-15,4-3-8 16,-1-4 1-16,1-5-9 16,-4-4 1-16</inkml:trace>
  <inkml:trace contextRef="#ctx0" brushRef="#br1" timeOffset="-30714.355">8664 18338 35 0,'-7'9'17'0,"0"-6"-7"0,7-3 21 16,0 0-26-16,-3 0 0 15,6 3 4-15,-3-3 1 32,7 4-11-32,7-4 1 0,11 0 7 15,-4 0 1-15,7 0-4 16,4 0 0-16,0 0-5 15,0 0 0-15,-8 0-10 16,-3 0 1-16,4 0-9 16,-11 0 1-16</inkml:trace>
  <inkml:trace contextRef="#ctx0" brushRef="#br1" timeOffset="-30471.405">8682 18495 44 0,'-14'31'22'0,"10"-25"-13"16,4-6 32-16,0 3-37 15,0 0 1-15,4 4 4 16,3-4 0-16,3 3-11 0,5-6 0 16,2 0 7-16,4-6 0 15,8 6-4-15,-1-3 1 16,4-4-8-16,-4-2 0 15,0 0-13-15,4-4 0 16</inkml:trace>
  <inkml:trace contextRef="#ctx0" brushRef="#br1" timeOffset="-29663.063">9320 18404 49 0,'-3'12'24'0,"3"13"-17"0,0-18 30 0,-4 5-35 16,-3 4 1-16,-3-4-1 15,-1 1 1-15,4 3-4 16,-4-4 0-16,8 1 2 16,-8-4 1-16,8-3-2 15,-1-6 0-15,8-6 0 16,3 3 1-16,3-7-1 15,8-5 0-15,0-7 0 16,-1-3 0-16,5-7 0 16,-1 7 1-16,0 6-1 15,0 1 1-15,0 5-1 16,-3 4 1-16,-4-4 0 16,0 7 0-16,0 3-1 15,0 3 1-15,-3 3-1 16,-1 6 1-16,-2 4-1 0,-1 6 1 15,0 3 0-15,-7 3 0 16,0-3 0-16,0-4 0 16,0 1 0-16,0 0 0 15,0-3-4-15,0-4 1 16,7-2-7-16,3-4 0 16,4-9-9-16,1-3 1 15</inkml:trace>
  <inkml:trace contextRef="#ctx0" brushRef="#br1" timeOffset="-29378.001">9779 18454 47 0,'-7'9'23'0,"7"-9"-14"16,0 0 34-16,0 0-40 16,0 0 1-16,11 0 2 15,-1 0 0-15,8 0-8 16,-1 0 1-16,5 0 4 16,2 0 0-16,4 0-5 0,4-3 1 15,-4 0-7-15,1 0 1 16,-12-3-12-1,4-7 1-15</inkml:trace>
  <inkml:trace contextRef="#ctx0" brushRef="#br1" timeOffset="-29031.427">10305 18156 46 0,'-4'25'23'0,"1"16"-14"16,-1-26 33-16,1 4-38 15,-1 0 1-15,0 6 1 16,1 3 1-16,3 7-9 16,-4-4 0-16,4 1 5 15,0 8 1-15,0 4-4 16,0-6 0-16,-3-4-7 16,3 1 0-16,-7-10-12 15,-4-6 1-15</inkml:trace>
  <inkml:trace contextRef="#ctx0" brushRef="#br1" timeOffset="-24661.056">20355 15898 56 0,'14'3'28'0,"4"-9"-25"0,-7 6 29 16,3 0-31-16,7 0 0 15,11-3-1-15,-1 0 1 16,5-4-2-16,-1-2 0 16,-3 0-4-16,-4-4 1 15,-3 1-8-15,-4 5 0 16,-7-2-3-16,-4 9 0 16</inkml:trace>
  <inkml:trace contextRef="#ctx0" brushRef="#br1" timeOffset="-24446.695">20302 16099 51 0,'-38'41'25'0,"34"-26"-22"15,4-12 50-15,0 1-48 16,0-1 1-16,4 3 2 16,6-3 1-16,4 0-12 15,4 0 0-15,10-3 7 16,7 0 1-16,4-6-7 15,7 0 1-15,-7 0-9 16,-7-1 0-16,-1-5-11 16,-13 2 1-16</inkml:trace>
  <inkml:trace contextRef="#ctx0" brushRef="#br1" timeOffset="-23537.545">22581 15268 57 0,'67'-25'28'0,"-38"0"-27"0,-22 18 43 16,-4 1-42-16,-3 6 0 15,-3-3 3-15,-11 3 0 16,-11 6-6-16,-18 4 1 16,-13 8 3-16,-7 1 0 15,-22 3-1-15,-3-3 1 16,-15 0-3-16,15 0 1 16,4-4-2-16,2 7 1 15,5-3-2-15,6 0 1 16,8 3-2-16,6 0 1 15,8-3-2-15,10 3 1 0,7 0 1 16,8 0 0-16,6-1 1 16,7 1 0-16,8 0 2 15,13 0 0-15,8 0 1 16,10-3 1-16,8 0-1 16,2-7 1-16,-6-2-1 15,0-1 1-15,-7 4-2 16,-4-1 1-16,-4 1-2 15,-10 6 0-15,-7 6 0 16,-7 6 0-16,-14 7-1 16,-11 9 1-16,-10-6-1 15,-4-1 1-15,-3 4 0 16,-4-3 0-16,0 3 1 16,4-6 1-16,10-4-1 15,4-3 1-15,3 1 0 0,7-4 1 31,8 0 1-31,2-6 1 0,8-3-2 16,11-3 1-16,14-7-1 0,17 4 1 16,7-7-2-16,18-3 1 15,11-6-6-15,-4-3 0 16,0-1-7-16,3-5 0 16,1 5-14-16,-4-5 0 15</inkml:trace>
  <inkml:trace contextRef="#ctx0" brushRef="#br1" timeOffset="-23298.485">22236 15983 52 0,'0'22'26'0,"-11"9"-16"16,7-18 32-16,-3-4-39 15,-3 7 1-15,-4 9 2 16,0 6 1-16,-4 4-9 16,0-7 0-16,1 6 4 15,-1-2 0-15,4-4-10 16,3-6 1-16,4-10-12 16,7-8 0-16</inkml:trace>
  <inkml:trace contextRef="#ctx0" brushRef="#br1" timeOffset="-22621.306">20983 16682 52 0,'0'19'26'0,"4"0"-23"16,-4-13 37-16,-4 7-39 15,1 2 1-15,-1 4 1 16,-3 0 0-16,0-3-3 15,0-4 0-15,0 4 2 0,0-4 0 16,0-2-1-16,3-4 1 16,4-3-2-16,4-3 0 15,10 0-1-15,0-6 0 16,4-10 0-16,3-6 1 16,0-3-1-16,4-3 0 15,-1 3 1-15,1 3 0 16,-4-3 0-16,0 0 0 15,-3 6 0-15,0 9 1 16,-4 7 0-16,0 6 0 16,-3 1 0-16,-4 5 1 0,-4 7-1 15,1 6 0-15,-4 3-1 16,0 3 1-16,-4-6-2 16,1 0 1-16,-1-6-4 15,4-1 0-15,0-2-5 31,7-7 0-31,0 0-8 0,7-15 0 0</inkml:trace>
  <inkml:trace contextRef="#ctx0" brushRef="#br1" timeOffset="-22288.468">21400 16629 55 0,'0'9'27'0,"3"4"-26"0,-3-13 46 15,0 0-44-15,7-3 1 16,0 3 1-16,0 0 0 15,4 0-7-15,6 0 0 16,1 0 4-16,3 0 1 0,0 0-5 16,1 0 0-1,-5 0-6-15,-3-4 1 0,-3 4-9 16,-4 0 0 0</inkml:trace>
  <inkml:trace contextRef="#ctx0" brushRef="#br1" timeOffset="-22094.576">21435 16739 43 0,'-4'21'21'0,"-3"1"-8"15,7-18 25-15,0 2-34 16,0 0 0-16,4-3 1 16,-1 0 1-16,4 1-7 15,7-1 0-15,4-3 3 16,3-3 1-16,0-1-5 0,1 1 1 15,-5-3-9-15,1 3 1 16,-1-7-9-16,-2 1 0 16</inkml:trace>
  <inkml:trace contextRef="#ctx0" brushRef="#br1" timeOffset="-21823.132">21879 16525 55 0,'-3'16'27'0,"-8"25"-28"15,8-29 47-15,-1 7-45 16,-3 9 1-16,0 7 0 15,0 6 0-15,0-7-4 16,0 1 1-16,7-4-4 16,-4-3 0-16,4-9-12 15,0-19 1-15</inkml:trace>
  <inkml:trace contextRef="#ctx0" brushRef="#br1" timeOffset="-20234.24">20666 16858 24 0,'0'3'12'0,"0"3"-1"0,0-6 3 15,0 0-10-15,-4 3 0 16,1-6 3-16,3 3 1 16,0 0-10-16,0 0 1 15,0 0 7-15,0 0 0 16,0 0-2-16,7-6 0 0,0-7-2 16,0-2 0-16,0-4 0 15,3-6 0-15,8 0-1 16,0 0 0-16,3-1-1 15,4 4 1-15,-8-3-1 16,4 10 1-16,-3 2 0 16,0 7 1-16,-1 0-1 15,-3 6 0-15,1 3 0 16,-5 3 0-16,1 0 0 16,-4 7 0-16,-4 6-1 15,-3 9 1-15,0 0-1 16,-3 0 0-16,3-6-7 15,0-3 1-15,0-3-10 16,7-7 1-16</inkml:trace>
  <inkml:trace contextRef="#ctx0" brushRef="#br1" timeOffset="-18853.408">21819 16588 12 0,'4'3'6'0,"-4"-12"10"16,0 2-9-16,0 7-2 16,0-3 0-16,0-3 6 15,0 6 0-15,0 0-12 16,0 0 0-16,-4 0 9 16,4 3 0-16,0 3-2 15,-3-2 1-15,3-1-3 16,-4 0 0-16,4 0 0 15,-3 3 0-15,3-3-1 16,0 4 0-16,-4 2 0 16,1-3 0-16,-1 4-1 15,4 5 1-15,0 4-1 16,0 6 1-16,0 0-2 16,-3 4 1-16,-1-1-1 0,1-9 1 15,-1 0-1-15,1-1 1 16,-1 1-1-16,0 0 0 15,1 0 0-15,3 0 1 16,0-4-1-16,0 4 0 16,0-3-1-16,0-1 1 15,3-2 0-15,1 0 1 16,0-1-1-16,-1-3 0 16,1 1-1-16,-1-4 1 15,8 0-1-15,3-2 1 16,0-1-1-16,0-3 0 0,4-3-1 15,-1 3 1 1,8-13-1 0,0 0 1-16,-1-2 0 15,-2-4 0-15,-5 0-1 16,1-3 1-16,-1 10 0 16,-2-4 0-16,-1-3-1 15,-4 0 1-15,1-6 0 16,-4 0 0-16,-4 0-1 15,-3-3 1-15,-3 3 0 16,-1 3 0-16,-3 3 0 16,0 6 0-16,0-5 0 15,-3 5 0-15,-1 1 0 16,0-1 1-16,1 7-1 16,-1-1 1-16,1 4-1 15,-1 0 1-15,-3 3-1 0,3 3 1 16,-3 0-1-16,-3 1 0 15,6-1 0-15,-3 0 1 16,0 0-1-16,3 0 0 16,1 0 0-16,-1 0 0 15,1 1 0-15,2-1 1 16,1 0-1-16,0 0 1 16,4 0-1-16,-1 0 0 15,1 0-1-15,-1 1 0 0,4-4-5 16,0 3 1-1,0 0-15-15,7-6 0 0,0 0 0 16,4-7 0-16</inkml:trace>
  <inkml:trace contextRef="#ctx0" brushRef="#br1" timeOffset="-17937.292">21812 14917 36 0,'-14'25'18'0,"7"3"-16"16,4-25 30-16,-4 3-30 15,-4 1 0-15,-3-4 2 16,-4 0 1-16,1-3-6 16,-1 0 1-16,0-3 3 15,4-7 1-15,0-5-2 0,3-4 0 16,1 0-1-16,3-3 0 15,3-6-1-15,4 6 0 16,7 0-1-16,4-3 1 16,7 3 0-16,-1 0 0 15,1 9 0-15,-1 1 1 16,-2 6 0-16,-1 6 0 16,3 9 0-16,-3 7 0 15,4 12-1-15,3 6 1 16,-3-2-1-16,3 2 1 15,-3 7-1-15,3-3 0 16,0-1 1-16,0-2 0 0,4-7 0 16,0-6 1-16,3-10 0 15,4-8 0-15,3-14 0 16,0-9 0-16,-3-3 0 16,-4-6 1-16,-7-3-1 15,-3-4 0-15,-8 4-1 16,-6-3 1-16,-11 8-1 15,-7 1 0-15,-11 7-1 16,-7 8 0-16,-13 7-3 16,-12 6 1-16,4 10-6 15,-3 9 0-15,6-4-10 16,-3 1 0-16</inkml:trace>
  <inkml:trace contextRef="#ctx0" brushRef="#br1" timeOffset="-11888.193">10735 18313 30 0,'4'12'15'0,"-4"-9"-5"0,0 1 16 16,0-1-23-16,0 0 1 15,0 0 3-15,3 0 0 0,1 0-8 16,-1 0 1 0,1 0 5-16,3-3 0 0,3 0-2 15,4 0 1-15,4-3-3 16,7 0 1-16,3 0-3 16,4 0 0-16,-1-3-7 15,-2-1 1-15,-5 1-8 16,-2-3 0-16</inkml:trace>
  <inkml:trace contextRef="#ctx0" brushRef="#br1" timeOffset="-11497.772">10964 18109 34 0,'0'9'17'0,"0"-9"-12"0,0 0 21 15,4 0-24-15,-1 0 1 16,4 3 4-16,1 1 0 15,-1 2-8-15,7 3 1 16,3 4 4-16,4-1 0 0,4 10-1 16,0-3 1-16,0 0-3 15,-4 0 0-15,-7-4-1 16,-7 7 0-16,-11 3-1 16,-3 4 0-16,-7 2-1 15,-7-3 0-15,0-3-3 16,-4-3 0-16,4-6-9 15,0-7 0-15</inkml:trace>
  <inkml:trace contextRef="#ctx0" brushRef="#br1" timeOffset="-11239.218">11038 18187 30 0,'4'10'15'0,"-1"5"-2"0,1-12 16 15,-4 4-25-15,0 8 0 16,0 1 0-16,-4 0 1 16,1 3-7-16,-1 3 0 15,1 3 3-15,-1 0 0 16,1 0-11-16,-1-3 1 15,4-7-4-15,4-8 1 16</inkml:trace>
  <inkml:trace contextRef="#ctx0" brushRef="#br1" timeOffset="-10731.978">11310 18404 30 0,'0'31'15'0,"-3"-3"-13"0,-1-25 23 16,0 0-26-16,1 4 1 16,-1-4 1-16,4-3 0 15,-3-10-1-15,3 1 1 16,3-7 0-16,1-2 0 16,3-1-1-16,-3-3 1 15,3-6 0-15,3-4 0 16,4 1 0-16,0 6 1 15,1 0 0-15,2 6 1 16,-3 6 0-16,4 10 1 16,-4 6-1-16,0 10 0 0,0 9-1 15,-3 0 0-15,-4 3-1 16,0 6 0-16,-7 4 0 16,3-4 0-16,-3-3-1 15,0-6 1-15,4-3-4 16,3 0 1-16,-3-7-7 15,6-5 0-15,1-4-5 16,3-13 1-16</inkml:trace>
  <inkml:trace contextRef="#ctx0" brushRef="#br1" timeOffset="-10411.492">11709 18250 42 0,'0'22'21'0,"3"-28"-19"0,-3 9 37 16,7-3-37-16,-3 3 0 15,3 0 1-15,0 0 1 16,4 0-5-16,3 0 1 16,0-3 2-16,3-6 0 0,1 0-4 15,-4-3 0 1,-3-1-8-16,-1 4 0 0,1-7-5 16,-8 7 1-16</inkml:trace>
  <inkml:trace contextRef="#ctx0" brushRef="#br1" timeOffset="-10160.461">11748 18435 46 0,'10'13'23'0,"8"-7"-25"15,-11-6 40-15,3 0-39 16,4-6 1-1,8-7-15 1,-1 0 0-16,0-2 10 16,-3-1 0-16</inkml:trace>
  <inkml:trace contextRef="#ctx0" brushRef="#br1" timeOffset="-9530.327">12143 18444 39 0,'0'25'19'0,"0"-6"-21"15,0-16 31-15,0-3-29 16,0 0 1-16,0 0-1 16,0 0 1-16,0 0-1 15,0-9 0-15,0-7 0 16,3 1 1-16,1-1-1 16,-1 0 1-16,1 1 0 15,3 2 0-15,0 1 0 16,3 5 1-16,1 7-2 15,0 3 1-15,-1 4 0 16,1 2 0-16,-1 4-1 16,1-1 0-16,-4-2 0 15,0-1 0-15,-3-3-1 0,-1-3 1 16,1-3-1-16,-4 0 1 16,3-3-1-16,1-3 1 15,-1 0 0-15,4-1 0 16,0-2 0-16,0 0 1 15,0-4-1-15,4-3 0 16,0 1 0-16,-1-1 0 16,1 0 0-16,-1 1 0 15,-3-1 0-15,4 0 0 16,-4 7 0-16,0 0 1 0,0 2-1 16,0 4 1-16,4 9-1 15,-4 4 1-15,0 2 0 16,-4 1 0-16,1-1 0 15,-1 1 0-15,5 3 0 32,-5-1 0-32,4 1 0 0,-3 0 0 0,-1-1-1 15,8-2 1-15,-4-1-5 16,0-2 1-16,0-4-5 16,0-3 0-16,0-3-5 15,0-6 0-15</inkml:trace>
  <inkml:trace contextRef="#ctx0" brushRef="#br1" timeOffset="-9273.578">12598 18335 36 0,'7'6'18'0,"7"-3"-13"0,-7-3 30 16,0 0-33-16,0 0 1 16,4 0 0-16,6-3 1 15,4 0-6-15,4 0 1 16,3-4 1-16,1 7 0 0,-5 0-7 16,-3-6 0-16,-3-6-7 15,-7-7 1-15</inkml:trace>
  <inkml:trace contextRef="#ctx0" brushRef="#br1" timeOffset="-9045.678">12764 18159 39 0,'7'63'19'0,"0"-4"-17"15,-4-46 31-15,1 6-34 16,-1 9 1-16,-3 6 0 16,0-2 0-16,-3 5-1 0,-1 1 0 15,1-10-4-15,-1-6 1 16,1-6-8-16,-1-13 1 16</inkml:trace>
  <inkml:trace contextRef="#ctx0" brushRef="#br1" timeOffset="-8793.898">13042 18219 48 0,'7'56'24'0,"0"-9"-30"16,-7-31 43-16,4 6-38 15,-1 3 0-15,1 0-4 16,-4-3 0-16,0-6-5 16,-4-7 0-16</inkml:trace>
  <inkml:trace contextRef="#ctx0" brushRef="#br1" timeOffset="-7263.253">17043 15904 36 0,'10'7'18'0,"-10"-10"-7"0,0 3 19 16,0 3-27-16,0-3 1 16,0 0 3-16,0 3 0 15,0-3-8-15,0 0 1 0,7 0 5 16,-7 0 1-16,4 0-2 15,-1 3 1-15,4-3-2 16,1 3 0-16,2 0 0 16,4 0 0-16,4-3-2 15,7-3 1-15,3 0-2 16,0-6 1-16,-3 2-1 16,-1 1 0-16,-2 3-6 15,-5 0 1-15,-3 3-14 16,-3-3 0-16</inkml:trace>
  <inkml:trace contextRef="#ctx0" brushRef="#br1" timeOffset="-6286.386">17886 16798 31 0,'-4'16'15'0,"8"-13"2"16,-4-3 6-16,0 3-18 16,0 0 1-16,0 0 1 15,0 0 1-15,0-3-10 0,3 4 1 16,4-4 7-1,0 0 0-15,1 0-3 0,6-4 0 16,10 1-1-16,8 3 1 16,7-3-2-16,0 0 0 15,3-3-1-15,0 0 0 16,-3-1-7-16,-7-2 1 16,-7-1-11-16,-8-5 0 15</inkml:trace>
  <inkml:trace contextRef="#ctx0" brushRef="#br1" timeOffset="-5416.469">19283 15926 35 0,'-4'0'17'0,"4"0"-5"0,0 0 17 16,0 0-25-16,0 0 1 16,0 0 3-16,-3 0 0 15,3 0-9-15,0 0 0 16,0 0 7-16,0 0 1 16,0 0-2-16,0 0 1 15,7-3-2-15,7 3 1 16,7 3-2-16,7-3 0 15,4 3-1-15,0-3 1 16,3 0-2-16,-7-3 0 0,1 0-1 16,-1 0 0-16,0 0-4 15,0 0 0-15,-3 3-10 16,-7-3 0-16,-4-7-6 16,-4 7 0-16</inkml:trace>
  <inkml:trace contextRef="#ctx0" brushRef="#br1" timeOffset="-3102.232">23188 15632 38 0,'11'0'19'0,"-1"-4"-9"0,-10 4 20 15,0 0-27-15,-3 0 1 16,-4 4 2-16,-4 2 0 15,-3 0-7-15,0 7 0 16,0 2 5-16,-4 1 1 16,-3 6-2-16,-7 9 0 15,3 13-1-15,-3 10 0 16,3 2 0-16,4 4 0 16,3-1-2-16,8-6 1 0,6-2-2 15,8-11 0-15,3-11-5 16,7-4 0-16,4-6-11 15,3-7 1-15,3-12-1 16,5-6 0-16</inkml:trace>
  <inkml:trace contextRef="#ctx0" brushRef="#br1" timeOffset="-2864.057">23241 16008 46 0,'7'6'23'0,"4"0"-23"15,-4-6 45-15,0-3-43 0,3 3 0 16,4 0 0-16,4 0 1 16,0-3-4-16,3 3 0 15,-3-3 0-15,-4 3 0 16,0 0-8-16,-4 0 0 15,4-9-7-15,1-4 1 16</inkml:trace>
  <inkml:trace contextRef="#ctx0" brushRef="#br1" timeOffset="-2608.205">23696 15766 45 0,'-3'26'22'0,"-8"2"-18"0,7-19 37 0,-6 7-40 16,-1 6 0-16,1 3 0 16,-4 9 0-16,3 4-2 15,4-7 0-15,0-2-2 16,3-4 0-16,4-7-8 15,0-5 0-15,7-10-4 16,4-9 1-16</inkml:trace>
  <inkml:trace contextRef="#ctx0" brushRef="#br1" timeOffset="-2308.871">23721 15481 45 0,'0'38'22'0,"3"-10"-25"0,1-19 42 16,3 10-37-16,3 9 1 0,5 1 1 15,2 2 0-15,8 10-5 16,3-1 1-16,4 1 3 15,-4 3 1-15,-7-6-3 16,-3 6 0-16,-7-4-2 16,-15 1 1-16,-14 6-9 15,-13 3 1-15,-12-9-8 16,-3-16 1-16</inkml:trace>
  <inkml:trace contextRef="#ctx0" brushRef="#br1" timeOffset="-1091.47">23985 15199 29 0,'0'9'14'0,"11"-15"-3"0,-11 6 15 16,0 0-23-16,0 0 1 16,0 3 2-16,0 3 1 15,0 1-9-15,0 8 1 16,-4-2 5-16,1 3 0 0,-1 2-2 15,-3 1 1-15,0 0-2 16,0 0 0-16,0 0-1 16,0-4 0-16,-3-2 0 15,6-4 0-15,0-6 0 16,4 1 1-16,0-11-1 16,0-2 0-16,4-4 0 15,3-6 1-15,7-2-1 16,-3-5 1-16,-1 5-1 15,1 2 1-15,-1 3-1 16,5 3 0-16,-1 1 1 16,-4 6 0-16,1-1-1 15,-4 11 1-15,-4 2-1 16,1 3 0-16,-4 4 0 16,-4 6 1-16,1-4-2 15,-1 1 1-15,1-4 0 0,-1-2 0 16,4-1 0-16,0-2 0 15,4-1 0-15,-1-3 0 16,1 0-1-16,3-6 1 16,0-3-1-16,4-1 1 15,-1-2-1-15,4-4 1 16,4 4 0-16,-4-3 0 16,0-1 0-16,0 0 0 15,-3 4 0-15,-1-4 1 16,1 7-1-16,0 3 0 0,-4 0 0 15,0 0 1-15,0 6-1 16,0 0 1-16,0 3-1 16,-4 4 1-1,-3 2 0-15,0 4 0 0,0 0 0 16,-3 2 0-16,3 1-1 16,-4 3 1-16,4-3-1 15,0-3 1-15,0-4-2 16,0 1 1-16,4-4-5 15,-1-6 1-15,4 0-10 16,4-3 1-16,0-9-3 16,-1-3 1-16</inkml:trace>
  <inkml:trace contextRef="#ctx0" brushRef="#br1" timeOffset="-830.62">24345 15299 48 0,'0'22'24'0,"4"-12"-24"0,-4-10 48 16,0 0-45-16,7 0 0 16,0 3 1-16,3-3 1 15,5 3-7-15,-1 0 1 16,3 0 2-16,1-3 1 0,3 3-5 15,-3-3 1-15,-8-3-7 16,1-3 0-16,-1-7-8 16,1-2 0-16</inkml:trace>
  <inkml:trace contextRef="#ctx0" brushRef="#br1" timeOffset="-589.609">24522 15167 48 0,'-4'41'24'0,"-10"-13"-23"16,10-15 39-16,-3 6-40 16,0 6 1-16,0 6 0 15,4 7 1-15,-4-4-3 0,3-2 1 16,1-7-2-16,-1-3 0 15,4-10-6-15,0 4 1 16,4-10-8-16,3-15 1 16</inkml:trace>
  <inkml:trace contextRef="#ctx0" brushRef="#br1" timeOffset="-190.918">24691 15139 58 0,'11'3'29'0,"10"-12"-35"15,-14 6 54-15,0 3-46 16,7 0 0-16,7 3 3 15,4 0 0-15,3 0-6 16,4 4 0-16,-4-4 3 16,-3 0 1-16,-4 0-2 15,0 0 0-15,-10 0-3 16,-8 3 1-16,-6 1-1 16,-8 2 1-16,-7 10-1 15,1 3 1-15,-1 0 1 16,4 3 0-16,0 0 1 15,3 0 0-15,8-3 0 0,3 0 1 16,7-3-1-16,7 0 0 16,7-7-5-16,4-6 1 15,3-9-15-15,-14-12 0 16</inkml:trace>
  <inkml:trace contextRef="#ctx0" brushRef="#br1" timeOffset="4025.194">25435 15224 39 0,'4'9'19'0,"-8"13"-13"16,1-15 20-16,-1-1-25 15,-3 3 0-15,0 4 3 16,-3 2 0-16,-5 11-4 16,-6 5 1-16,0 7 2 15,-7 2 0-15,-7 14-1 16,-1-1 1-16,1 16-1 0,3 6 0 16,4 4-1-16,7 2 0 15,3-6-1-15,4-9 1 16,7-9-4-16,4-7 0 15,3-16-5-15,3-12 1 16,8-12-8-16,3-13 0 16</inkml:trace>
  <inkml:trace contextRef="#ctx0" brushRef="#br1" timeOffset="4732.911">25319 15723 43 0,'-4'21'21'0,"-6"42"-22"16,3-50 35-16,0 6-33 15,-4 2 1-15,0 1 1 16,1 4 0-16,-1-5-4 15,4 1 0-15,4-6 2 16,-4-3 1-16,3-7-2 16,4-6 1-16,4-9-1 15,3-7 0-15,7-3-1 16,0-6 1-16,0-3-1 16,0-4 1-16,4 10 0 15,-1 0 1-15,1 4-1 0,0-1 0 16,-1 6 1-16,-3 7 1 15,1 6-1-15,-5-3 1 16,-6 12-1-16,-1 7 0 16,-3 6 0-16,0 0 1 31,-3 3-2-31,-1-6 0 0,1 0 0 16,3-4 0-16,0-5 0 0,0-1 0 15,3-9-1-15,4-6 1 16,4-4-1-16,-1-5 1 15,8-1 0-15,0-6 0 0,-1 0 0 16,1 6 1-16,0 4-1 16,-4-4 0-16,0 7 0 15,0-1 0-15,-3 1 0 16,-4 3 1-16,3-1-1 16,-3 4 1-16,0 0 0 15,0 3 0-15,-7 0 0 16,4 6 0-16,-4 7-1 15,-4 6 1-15,1 6 0 16,-1-3 0-16,4 3 0 16,0-3 0-16,0 3-1 15,0-6 1-15,0-4-1 16,0 1 0-16,4-3-2 16,-1-7 0-16,1-3-7 15,-4-3 1-15,7-9-8 16,0-7 0-16</inkml:trace>
  <inkml:trace contextRef="#ctx0" brushRef="#br1" timeOffset="5003.094">25735 15801 46 0,'0'19'23'0,"4"-7"-19"0,-4-12 36 0,3 0-39 16,1-3 1-16,6 3 1 15,4-3 0-15,4 3-4 16,3-6 0-16,4-1 2 16,0 4 1-16,-4-3-6 15,0 0 1-15,-3-10-9 16,-1 10 0-16,-3-10-4 15,4-3 1-15</inkml:trace>
  <inkml:trace contextRef="#ctx0" brushRef="#br1" timeOffset="5245.956">25901 15616 47 0,'3'44'23'0,"-6"6"-25"0,-1-44 44 16,1 13-41-16,-1 9 0 15,1 10 0-15,-4 0 0 16,0-1-3-16,0 1 1 16,3-4-3-16,1-5 1 15,-1-11-7-15,4-11 0 16,4-14-4-16,6-8 0 15</inkml:trace>
  <inkml:trace contextRef="#ctx0" brushRef="#br1" timeOffset="5500.85">26201 15603 51 0,'7'41'25'0,"-18"12"-29"15,11-40 50-15,0 12-46 16,-3 6 0-16,-1 10 0 16,4 3 1-16,0 0-2 15,4-6 0-15,-4-10-5 0,0-9 0 16,7-10-9-16,7-18 0 15</inkml:trace>
  <inkml:trace contextRef="#ctx0" brushRef="#br1" timeOffset="5768.206">26264 15252 44 0,'18'50'22'0,"21"19"-17"0,-25-47 33 0,4 6-37 15,3 10 0-15,7 12 2 16,4 0 1-16,-1-6-5 16,-6 7 0-16,-7-1 2 15,-8 3 0-15,-10 7-4 16,-10-1 0-16,-4-6-10 15,-8-5 1-15,-6-17-3 16,4-3 0-16</inkml:trace>
  <inkml:trace contextRef="#ctx0" brushRef="#br1" timeOffset="6099.8">27139 15716 48 0,'-24'28'24'0,"-36"1"-29"0,45-17 46 16,-13 10-41-16,-4 0 0 0,-6 6 0 15,6 4 1-15,4-1-4 16,3 0 1-16,4-5-9 16,3-8 1-16,4-18-4 15,7-6 1-15</inkml:trace>
  <inkml:trace contextRef="#ctx0" brushRef="#br1" timeOffset="6305.634">26811 15650 58 0,'32'85'29'0,"14"25"-39"15,-29-73 58-15,8 14-48 16,10 5 0-16,4 4-3 15,0-1 0-15,0-15-8 0,-7-9 0 16,-15-23-5 0,-6-12 1-16</inkml:trace>
  <inkml:trace contextRef="#ctx1" brushRef="#br1" timeOffset="-42952.846">22289 12207 0,'0'0'0,"0"0"16,0 0 0,0 0-16,0 0 15,0 0-15,0 0 16,0 0 0,0 0-16,0 0 15</inkml:trace>
  <inkml:trace contextRef="#ctx0" brushRef="#br1" timeOffset="7779.153">27298 15305 40 0,'-7'7'20'0,"14"18"-14"16,-7-19 20-16,0 3-25 15,0 4 0-15,0 3 3 16,0-1 0-16,0 4-5 16,3-3 1-16,-3-4 3 15,0-2 0-15,0-4-2 16,0-6 1-16,8-9-2 15,2-4 1-15,1-3-1 16,3-2 0-16,0 2 0 16,4-3 0-16,-1-3 0 0,1 7 0 15,-4 2 0-15,0 4 0 16,0 2 0 0,4 4 1-16,-8 0-1 0,1 6 0 15,-4 0 0-15,0 4 0 16,-3-1 0-16,-1 0 0 15,-3 0 0-15,4 1 0 16,-4-1 0-16,0 3 0 16,0 1 0-16,0-7 0 15,3 3-1-15,1 0 1 16,-4-6-1-16,7-6 1 16,3 0 0-16,1-4 0 0,3-2-1 15,4-4 1-15,-1 4 0 16,1-1 1-16,0 4 0 15,-4 3 0-15,0-1-1 16,0 4 1-16,-3 3-1 16,-1 3 1-16,-3 4-1 15,-3 2 1-15,3 3-1 16,-4 4 1-16,1 3-1 16,-1 3 1-16,-3-3-1 15,0 3 0-15,0-4-1 16,0 1 1-16,4-3-3 15,-1-7 0-15,4-5-5 16,4-8 0-16,0-11-6 16,-4-7 0-16</inkml:trace>
  <inkml:trace contextRef="#ctx0" brushRef="#br1" timeOffset="13485.278">13219 15086 9 0,'3'0'4'0,"1"-3"4"15,-4 3 5-15,0 0-11 16,0 0 0-16,3-6 2 16,1-1 0-16,-4-2-5 15,0-4 1-15,0 1 3 16,0 2 0-16,0 1 0 15,0 3 1-15,0-1-1 16,0-2 0-16,-4 3-1 0,1-4 1 16,-4-2-1-16,-4-1 1 15,-3-2-1-15,0-1 0 16,-4 0-1-16,4 1 0 16,-11 5 1-16,-3 1 0 15,3-4-2-15,4 4 1 16,0 2 0-16,0 1 0 15,-4 3-1-15,1-3 1 16,-1 3 0-16,-7 0 0 16,4-4 0-16,0 1 0 15,-1 6 0-15,5-6 0 16,-4 3-1-16,-1-1 1 0,-2 4 0 16,2-3 1-16,-2 3-1 15,2 0 0-15,1 3 0 16,-4-3 0-16,4 4 0 15,3-1 1-15,1 3-2 16,-1 0 1-16,4 4-1 16,-7-1 1-16,7 0 0 15,-1 7 0-15,-2-3-1 16,-1 2 1-16,0-2-1 16,1-1 0-16,-1 4 0 15,0-6 0-15,-3 2 0 16,3 1 1-16,-3-1-1 15,0 1 0-15,3-1 0 16,0 1 1-16,4-1-1 16,0 1 0-16,3-1 0 0,1 1 1 15,-1 0-1-15,4-1 0 16,3 1 0-16,1 2 0 16,-4 1 0-16,3-3 1 15,1-7-1-15,-1 3 0 16,0 1 0-16,4-1 0 15,-3 0 0-15,3 4 1 16,-4-4-1-16,1 4 0 16,3-1 1-16,-4 4 0 15,4 0-1-15,-4-4 0 16,4 4 0-16,0 0 1 0,0-7-1 16,0 4 0-16,0-4-1 15,0 4 1-15,0-1 0 16,0 1 0-16,3-1 0 15,1 1 0-15,-1-1 0 16,1 4 1-16,-1 0-1 16,4-4 1-16,0 4-1 15,0 0 0-15,4-4 0 16,-1 4 1-16,8 3-1 16,-1-1 1-16,5 4-1 15,-1 0 1-15,3 0-1 16,1 0 1-16,0-6-1 15,-4 0 1-15,7-4-1 16,4 1 1-16,3 2 0 16,7-2 0-16,0-4 0 0,1-2 0 15,2 2-1-15,-2-3 1 16,3 1-1-16,-1-4 1 16,1 0-1-16,0 0 0 15,0-3 0-15,-8-3 1 16,5-3-1-16,-1-1 0 15,7 1 1 1,1 3 0-16,-4 0-1 0,-4-4 1 16,0 1-1-16,4-3 0 15,0-1 0-15,-1-2 0 16,1-1 0-16,0-2 0 16,0-1 0-16,-4 0 0 0,-7 1 0 15,1-1 0-15,2 0-1 16,-2 4 1-16,-1-10 0 15,0 3 0-15,0-3 0 16,-3 0 0-16,3-6-1 16,-3 3 1-16,0-4 0 15,-4 1 0-15,0-6 0 16,-3-1 0 0,-1 7-3-16,-3 0 0 0,-3 0-7 15,-4-4 1-15,-4-5-8 16,1 5 1-16</inkml:trace>
  <inkml:trace contextRef="#ctx0" brushRef="#br1" timeOffset="14505.629">19823 15400 28 0,'-4'0'14'0,"-3"-7"1"15,7 7 14-15,0 3-25 0,0-3 1 16,0 0 2-16,0 4 1 16,0-4-10-16,0 0 1 15,0 0 6-15,7 0 0 16,0-4-3-16,0 1 1 16,7 0-2-16,0 3 0 0,4-3-1 15,3 3 0-15,0-3-4 16,4 3 0-16,-4-3-11 15,0-4 0-15</inkml:trace>
  <inkml:trace contextRef="#ctx0" brushRef="#br1" timeOffset="14927.629">20130 15152 24 0,'0'0'12'0,"3"-13"2"0,-3 13 4 16,0 0-13-16,0 0 0 16,0 3 5-16,-3 1 1 15,-1 2-13-15,0 0 1 16,1 3 8-16,-1 7 1 16,-3 6-3-16,4 3 1 0,-4 0-3 15,3 4 0-15,1 5-1 16,3 7 0-16,0-4-1 15,0 1 1-15,0 0-2 16,0-1 0-16,3-8-6 16,1-4 0-16,3-10-11 15,-7-15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01:30:29.10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3T01:30:59.854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20366 3879 20 0,'3'-7'10'0,"1"7"-6"0,-4 0 10 15,3-3-12-15,5 0 0 16,-1-6 4-16,0 2 1 16,0 4-7-16,3-6 0 15,1-1 5-15,6 1 0 16,-2 0-1-16,2-4 1 16,4 1-1-16,4 2 0 15,3 1 0-15,1-1 0 16,-1 4-1-16,4 0 1 0,3 3-1 15,7 3 0-15,4 0-1 16,3 0 1-16,4-7-2 16,4 4 1-16,6 3-1 15,-3-9 1-15,0 9-1 16,7-10 1-16,4 7-1 16,3 0 0-16,3-3 0 15,8 0 0-15,-4-1-1 16,7 1 1-16,8 3-1 15,2-3 1-15,1 2-1 16,4-2 1-16,-1 3-1 16,4-6 1-16,3-1 0 15,7 4 1-15,-10 0-1 16,11-4 1-16,-1 7-1 16,8-6 0-16,-4 3 0 15,3-4 0-15,1 1-1 16,6-1 1-16,1 1-1 15,-8-1 0-15,4 10 1 0,0-6 0 16,7 6-1-16,-17-9 0 16,6 6 0-16,-3-4 1 15,7 4-1-15,-7-3 0 16,-11 6 0-16,4-6 0 16,4 3 0-16,-1-4 0 15,-7 4 0-15,-10-3 1 16,10 6-1-16,-13 0 1 0,-1-3-1 15,-3 3 1 1,-4 0-1-16,-7-7 1 0,-7 4-1 16,0 3 0-16,-3 0 0 15,-4 3 0-15,-4 4 0 16,1-7 0-16,-4 0 0 16,-4 0 0-16,-3 0 0 15,-7 0 1 16,-7 0-1-31,-7 0 0 0,-4 0 0 0,-7 3 0 0,-3 3-1 16,-4-6 1-16,-7 3-5 16,-7 7 1-16,-4-4-8 15,-6 3 0-15,-15 1-7 16,4 5 0-16</inkml:trace>
  <inkml:trace contextRef="#ctx0" brushRef="#br0" timeOffset="4548.507">2064 4841 30 0,'0'-9'15'0,"0"15"-3"16,0-12 16-16,0 6-26 0,0 0 0 16,0 0 1-16,0-3 0 15,-7 3-3-15,-4 0 0 16,1 0 3-16,-12 9 0 15,1-3-2-15,-7 10 1 16,-11 3-1-16,-10 3 1 16,6 9-2-16,5 7 1 15,-5 3-1-15,-3 9 0 16,8-3 0-16,6 9 1 16,11-2-1-16,3-1 1 0,15-6-1 15,3 0 1 1,14-13 0-16,14-8 0 0,11-20-1 15,10-12 1-15,0-7 0 16,1-6 0-16,-1-9-1 16,11-3 1-16,-10-1-1 15,-8-2 0-15,-3 6 0 16,-7-4 0-16,-4 1-3 16,-14 3 0-16,0 3-3 15,-3 6 0-15,-11 3-8 16,0 3 0-16</inkml:trace>
  <inkml:trace contextRef="#ctx0" brushRef="#br0" timeOffset="5088.94">2325 5255 24 0,'-4'10'12'0,"4"21"1"0,0-25 10 0,0-3-21 15,0 1 1-15,0 5 1 16,-7-6 0-16,7 0-5 16,0 0 0-16,0 0 3 15,0 1 1-15,0-4-3 16,7-7 1-16,-3-5-1 16,6-1 1-16,1-2-1 15,7-4 1-15,-8 0-1 16,8 0 0-16,-4 0 0 15,4 7 1-15,-8 2-1 16,1 7 1-16,-1-6-1 16,1 9 1-16,-4 9-1 15,4-3 1-15,-4 7-1 16,-4 3 1 0,4 15-1-16,4 4 1 15,-11-10-1-15,3-7 0 16,-3-2-1-16,0-3 1 15,7-7-3-15,4-3 0 16,0-3-9-16,-4-6 0 16</inkml:trace>
  <inkml:trace contextRef="#ctx0" brushRef="#br0" timeOffset="5901.263">3866 5158 38 0,'-7'3'19'0,"7"-12"-14"15,0 9 28-15,-3 0-29 16,-4-3 1-16,-4-1 1 16,1 1 0-16,-12 0-8 15,-6 3 0-15,7 0 5 16,-11 3 1-16,15 4-3 16,-4 8 1-16,-8 7-1 15,8 3 1-15,0 4-1 16,3-1 1-16,1 0-1 0,13 0 0 15,-3-3-1-15,14 0 1 16,4-9-2-16,-8-3 1 16,15-4-2-16,3-15 1 15,7-1-4-15,1 1 0 16,2 0-5-16,-2-3 0 16,-8-4-6-16,-4-6 1 15</inkml:trace>
  <inkml:trace contextRef="#ctx0" brushRef="#br0" timeOffset="6274.876">3937 5249 28 0,'11'28'14'0,"6"-3"-5"0,-17-22 18 0,4 7-24 16,3-1 0-16,-7 1 4 16,10-1 1-16,-10-3-9 15,4 7 1-15,3-4 5 16,-7-6 1-16,7-6-3 15,4 0 0-15,-8-3-2 16,4 6 0-16,4-6-1 16,-8-1 0-16,4 1 0 15,4 3 1-15,-4 6-1 16,-3 0 1-16,3 7-1 16,3-4 1-16,-6 6-1 15,6 1 0-15,1-1 0 16,3-8 0-16,-3 2 0 15,-8 3 0-15,8-9 0 16,-4-6 0-16,-4 0-1 0,4 3 1 16,4-10-1-16,-4 4 0 15,4-4-2-15,-1-6 1 16,1 7-5-16,-8-4 1 16,4 7-8-16,4-1 0 15</inkml:trace>
  <inkml:trace contextRef="#ctx0" brushRef="#br0" timeOffset="6641.528">4307 5287 42 0,'7'40'21'0,"4"-18"-21"0,-11-15 33 0,0-7-30 15,4 0 0-15,3 3 1 16,-7 0 0-16,0-3-6 15,7-13 1-15,-4 1 3 16,8-4 0-16,-1 0-2 16,1-2 0-16,0-8 0 15,3 5 1-15,-4 2-1 16,1 3 1-16,-1 7-1 16,5 5 1-16,-1 8-1 15,0 2 1-15,3 10 0 16,-2 6 0-16,2-4-1 15,1 4 0-15,-1 3 0 16,5-3 1-16,-1 0-2 16,0 3 1-16,0-15-3 0,-3-4 1 15,-4-3-7-15,0-6 0 16,-3-6-6-16,-1-4 1 16</inkml:trace>
  <inkml:trace contextRef="#ctx0" brushRef="#br0" timeOffset="6965.662">4964 4910 49 0,'7'10'24'0,"-7"8"-23"15,0-11 43-15,0-7-44 16,0 3 1-16,0 3-1 16,0-6 1-16,3 0-2 15,4-6 0-15,-3 6-8 16,3-3 1-16,3-7-7 16,-3 4 0-16</inkml:trace>
  <inkml:trace contextRef="#ctx0" brushRef="#br0" timeOffset="7138.883">5006 5076 52 0,'14'26'26'0,"7"-4"-33"0,-17-19 45 0,3 3-40 0,-4-3 1 15,4 0-21 16,-7-3 0-31,-7-3 20 0,4-3 1 0</inkml:trace>
  <inkml:trace contextRef="#ctx0" brushRef="#br0" timeOffset="7595.948">1429 5766 30 0,'-14'44'15'0,"7"-25"-2"0,7-16 22 16,0 0-30-16,0-3 0 15,0 0 4-15,0 0 1 16,10-6-10-16,11-3 0 0,29-4 8 16,27-6 0-1,22 0-2-15,32 7 0 0,42-7-2 16,24-3 0 0,29-6-3-16,24 3 1 0,-10 0-2 15,0 9 1-15,-11 7-2 16,-20 6 0-1,-12 9-6-15,-17 13 1 0,-28-4-11 16,-22 14 0-16,-31 2-3 16,-14 0 0-16</inkml:trace>
  <inkml:trace contextRef="#ctx0" brushRef="#br0" timeOffset="8154.866">6089 4452 49 0,'0'22'24'0,"0"47"-24"16,0-59 44-16,-4 18-42 15,1 13 1-15,-4 12-1 16,0 13 0-16,-11 15-3 16,1-12 0-16,-1 4 1 15,4-11 0-15,10-12-7 16,-3-18 1-16,14-16-10 16,-7-16 0-16</inkml:trace>
  <inkml:trace contextRef="#ctx0" brushRef="#br0" timeOffset="8392.492">5891 4493 48 0,'18'13'24'0,"3"-7"-15"0,-10-3 36 0,6-3-43 16,12 0 1-16,17-6 0 15,17-7 1-15,-3 1-5 16,21-4 1-16,7-9 2 16,8 3 1-16,-12-3-4 15,-10 6 1-15,-14 7-7 16,-14 2 0-16,-7 10-12 16,-25 10 1-16</inkml:trace>
  <inkml:trace contextRef="#ctx0" brushRef="#br0" timeOffset="8627.84">6057 4995 59 0,'4'12'29'0,"31"-2"-29"0,-14-10 48 16,7 0-46-16,15-10 0 15,-4 4 0-15,3 0 0 16,0-3-6-16,4 2 0 16,-7 1-6-16,0 3 1 15,-18 3-9-15,-4 3 0 16</inkml:trace>
  <inkml:trace contextRef="#ctx0" brushRef="#br0" timeOffset="8943.645">6653 5073 48 0,'-7'35'24'0,"0"-4"-26"16,7-25 38-16,0 7-36 15,-3 6 1-15,3-10-2 16,0 4 0-16,-4-10-3 0,4-3 0 16,4-13-9-16,-1 1 0 15</inkml:trace>
  <inkml:trace contextRef="#ctx0" brushRef="#br0" timeOffset="9099.094">6576 4854 50 0,'3'19'25'0,"-3"9"-23"0,4-22 42 0,3 0-44 15,0 1 1-15,0-1-1 16,4 3 1-16,-1 1-4 15,8-7 1-15,3 3-8 16,0 0 1-16,4 1-6 16,0-1 0-16</inkml:trace>
  <inkml:trace contextRef="#ctx0" brushRef="#br0" timeOffset="9442.537">6886 5142 39 0,'7'22'19'0,"-3"-22"-18"16,-4 3 29-16,0 1-30 16,0-4 0-16,7 6-1 15,-7-6 1-15,3-10-1 16,1 7 1-16,-4-6-1 16,3-4 0-16,1-2-2 0,0-1 1 15,-1 0 0-15,4 1 1 16,4 5 0-16,-1 1 0 15,1-4 2-15,3 10 1 16,0 3 3-16,-3 3 0 16,3 10 0-16,0 2 1 15,-4 1-1-15,5 3 0 16,2 9-2-16,-6-3 0 16,3 3-3-16,0-6 1 15,7-3-7 1,0-9 1-16,1-4-10 15,2-12 1-15</inkml:trace>
  <inkml:trace contextRef="#ctx0" brushRef="#br0" timeOffset="9863.45">7624 4578 42 0,'7'22'21'0,"3"37"-15"16,-10-46 30-16,0 9-33 15,0 6 0-15,4 19 1 16,3 0 0-16,0 7-5 16,0-4 0-16,0-6 4 15,0-10 0-15,4-6-2 16,-11-9 1-16,7-3-2 0,-4-16 1 15,1-10-1-15,-4 1 1 16,-7-4-2-16,-7 1 1 16,-11-7-1-16,-3 7 1 15,-4-1 0-15,4 10 0 16,-1 6 0-16,-2 3 1 16,-1 10 0-16,4 9 0 15,3 0 0-15,11 3 0 16,7 4 0-16,14-4 1 0,3 0 0 15,8-9 0 1,14 0-2-16,10-7 1 0,4-2-5 16,0-7 0-16,0-3-13 15,0-3 1-15</inkml:trace>
  <inkml:trace contextRef="#ctx0" brushRef="#br0" timeOffset="10408.836">9250 5007 39 0,'-11'-9'19'0,"-3"18"-8"0,7-9 18 16,-3 10-25-16,-8-4 0 15,4 4 1-15,3 2 1 0,1 7-8 16,-1-3 0-16,0-1 5 15,1-2 0-15,3-7-2 16,3 4 1-16,1 2-1 16,3-3 0-16,3 4-1 15,1-7 0-15,6-6 0 16,8-3 0-16,-4 3 0 16,4-6 0-16,3 0-1 15,-3-4 0-15,-4 1 0 16,3 3 1-16,-6-4 0 15,-1 4 0-15,1 3 1 16,0 3 0-16,-1 6 0 16,4 7 1-16,-7-1 0 15,4 10 0-15,3 6-1 16,4 0 1-16,3-2-7 16,7-8 1-16,0-8-12 15,1-4 0-15</inkml:trace>
  <inkml:trace contextRef="#ctx0" brushRef="#br0" timeOffset="11277.211">11218 4606 45 0,'-7'63'22'0,"-7"62"-13"0,11-87 27 16,-4 25-35-16,0 6 1 0,-4 6-1 15,7-6 1-15,1-16-4 16,3-12 1-16,0-16 0 16,3-19 0-16,1-15-3 15,-1-10 0-15,-3-15-4 16,0-4 1-16,-7-19-1 16,-3-8 1-16,-4-1-3 15,0-3 0-15,0 9 1 16,-1 10 0-16,5 6 6 15,6 10 0-15,4 9 5 16,7 6 1-16,4 6 6 16,7 4 1-16,6-1 2 15,8 4 1-15,0-13-3 16,7 0 0-16,10 4-3 16,7 5 1-16,15 1-2 15,0 3 0-15,-4 12-1 16,-7 7 0-16,-11-4-1 15,-17 10 0-15,-15 12-3 0,-13-3 1 16,-15 10-2 0,-13 6 1-16,-12 3-4 0,-10 3 1 15,-7-3-3-15,8-3 0 16,-1-3-4-16,3-16 0 16,5 0-9-16,9-9 0 15</inkml:trace>
  <inkml:trace contextRef="#ctx0" brushRef="#br0" timeOffset="11665.075">12347 4565 56 0,'18'-3'28'0,"-22"9"-31"15,-3-2 48-15,-17 2-45 16,-12-6 0-16,-6 9 0 16,-11 1 1-16,-3 2-1 15,3 4 1-15,7 3 0 16,7 6 0-16,7 0-1 16,8 3 1-16,9-6 0 15,5 9 0-15,13-9-1 16,15 3 1-16,17 4 0 15,11-1 0-15,7-6 0 16,-3 0 1-16,-5 3-1 0,-9 6 1 16,-19 7-1-16,-13-13 0 15,-18 13-1-15,-18-4 0 16,-14-3-5-16,-7-5 1 16,0-8-10-16,0-5 0 15,0-10-4-15,8 0 0 16</inkml:trace>
  <inkml:trace contextRef="#ctx0" brushRef="#br0" timeOffset="11908.433">11592 5192 76 0,'0'13'38'0,"7"15"-51"16,-3-21 78-16,-4-4-65 15,0 0 1-15,0 3-2 16,0 0 1-16,0-3-7 16,0 1 1-16,0 2-15 15,3-9 1-15</inkml:trace>
  <inkml:trace contextRef="#ctx0" brushRef="#br0" timeOffset="12146.806">12442 5098 67 0,'8'29'33'0,"-12"-7"-39"0,4-22 49 15,0 3-44-15,0-3 1 0,0-3-10 16,0 3 1-16,0 0-3 16,0-10 0-16</inkml:trace>
  <inkml:trace contextRef="#ctx0" brushRef="#br0" timeOffset="12671.191">13924 5327 55 0,'-7'35'27'0,"7"-38"-27"0,0 3 39 0,0-10-39 15,0-2 1-15,7-7 0 16,-3-16 1-16,-1 7-2 15,4-6 0-15,0-1 1 16,4-12 0-16,3 10 0 16,4-4 1-16,3-3-1 15,0 3 0-15,4 10 1 16,3 3 0-16,4 12-5 16,3 6 1-16,0 14-12 15,-3 8 1-15,-4 7-4 16,0 0 0-16</inkml:trace>
  <inkml:trace contextRef="#ctx0" brushRef="#br0" timeOffset="13046.306">14302 5208 66 0,'14'22'33'0,"21"-22"-43"0,-21-3 65 15,7 0-54-15,4-7 0 16,7 1 0-16,-4 0 0 16,-3 2-3-16,-4-5 0 15,-4-4 1-15,-2-3 1 0,-8-6-3 16,-4-3 0-16,-6 9-2 16,-4-3 1-16,-4 7 0 15,-3 8 1-15,-4 10-1 16,1 7 1-16,2 12 2 15,1-7 1-15,4 14 2 16,3 5 0-16,0 7 1 47,7 0 0-47,3-1 0 0,8 1 0 0,3-9-2 0,7-1 1 0,4-12-3 16,-1-7 1-16,-2-9-7 15,-1-9 0-15,7-9-10 16,0-1 0-16</inkml:trace>
  <inkml:trace contextRef="#ctx0" brushRef="#br0" timeOffset="13466.732">14859 5378 59 0,'-7'65'29'0,"-4"26"-33"0,8-72 50 16,-1 3-47-16,-3-6 1 15,0-4-1-15,4-9 0 0,-1-12 1 16,4-10 1-16,0-12-1 16,0-19 0-16,0-1 0 15,7-11 1-15,0 2-1 16,0-3 1-16,0 4 0 15,4 2 0-15,0 7-1 16,3 3 1-16,7 16 1 16,0 9 0-16,7 19-1 15,-3 3 1-15,-4 15-2 16,-3 14 1-16,-8-1-2 16,-6 3 1-16,-11 7-1 15,-4 0 0-15,-3-4-2 16,-4 1 1-16,1-14-4 15,3 1 1-15,3-9-6 16,4-4 1-16,0-5-7 16,14-11 1-16</inkml:trace>
  <inkml:trace contextRef="#ctx0" brushRef="#br0" timeOffset="14008.398">15275 5158 43 0,'-3'28'21'0,"-4"44"-15"0,7-56 36 16,-4 3-40-16,1-7 1 0,-1 1-1 15,-3-4 1 1,0-6-4-16,3-9 0 0,4-3 3 16,-3-4 0-16,3-12-1 15,0 0 0-15,3 3-1 16,5-3 1-16,-1-3 0 15,3 0 0-15,1 6 0 16,3 3 0-16,0 6 0 16,0 7 0-16,4 6 0 15,-4 6 1-15,3 7-1 16,1-4 1-16,3 4-1 16,4-4 0-16,-4 7-1 15,4 0 1-15,0-1-1 16,3-2 0-16,0-1-1 15,4-5 1-15,-1 2-1 16,-6-12 1-16,3 0-1 16,1-10 0-16,-5 1 0 0,-3 2 1 15,1-5-1 1,-8-4 0-16,-7 3 0 0,-7 4 0 16,0-4 0-16,-7 10 1 15,0 9 0-15,0 9 0 16,0-2 0-16,0 5 0 15,-4 14 0-15,4-1 0 16,3 6-2-16,4-6 1 16,0-2-4-16,7-11 1 31,8-2-5-31,2-7 0 0,8-3-7 0,3-9 0 0</inkml:trace>
  <inkml:trace contextRef="#ctx0" brushRef="#br0" timeOffset="14309.04">16214 5023 44 0,'3'-6'22'0,"-13"28"-23"16,3-16 36-16,-4 10-33 15,-7-1 0-15,-3 1 0 16,-4 0 1-16,1-7-4 16,-1 1 0-16,4 2 2 15,3-2 1-15,8-1-1 16,3-6 0-16,7 7 0 15,10-1 0-15,8 0 1 16,3 1 0-16,4 2 1 16,-1 1 0-16,-6 3-2 15,-4 2 1-15,-3 1-1 16,-8 6 1-16,-6-3-3 16,-4 3 1-16,-7 4-3 0,-4-11 1 15,0-5-5-15,4-4 1 16,4-6-10-16,3-6 0 15</inkml:trace>
  <inkml:trace contextRef="#ctx0" brushRef="#br0" timeOffset="14683.337">16309 5233 54 0,'11'13'27'0,"3"9"-26"16,-14-22 45-16,7 0-44 15,0 0 1-15,3 0 1 16,4-3 0-16,4-4-5 16,7-5 0-16,7-4 3 15,-8-3 0-15,-3 10-1 16,1-4 0-16,-5 1-1 16,-3-4 0-16,-7 0-2 15,-3 1 0-15,-4 2 0 16,-4 7 0-16,-3 9 0 15,0 7 1-15,0-4-1 16,0 9 1-16,0 11 1 16,7-1 0-16,4 0 0 15,-1 0 1-15,4 0-1 16,0-3 0-16,7-6-2 16,0-4 1-16,4-6-5 0,0-3 1 15,3-6-7-15,0-6 1 16,4-7-6-16,-1-3 1 15</inkml:trace>
  <inkml:trace contextRef="#ctx0" brushRef="#br0" timeOffset="15194.419">16856 5145 35 0,'10'4'17'0,"-3"33"-12"0,-7-31 27 16,0 7-31-16,-3 3 1 0,3-4 0 15,-4 1 1-15,4-4-4 16,0 1 1-16,0-4 2 15,-3 0 0-15,3 0-1 16,-4 4 1-16,4-7 0 16,4 6 0-16,3 4-1 15,0-4 0-15,0 1 0 16,4-4 0-16,-1 0-1 16,1 1 1-16,10-4-1 15,-7 0 1-15,7-3-1 16,4 0 0-16,0-6 0 15,3-4 0-15,0 1 0 16,4-4 1-16,3-9-2 16,7-9 1-16,1-10-1 31,-5-9 1-31,-6-16-1 0,-7-15 1 0,-4-7-1 16,-3 6 1-16,-4-6-1 0,-7-3 0 15,-7 4 0 1,-4-1 1-16,-6 9-1 0,-4 17 1 15,-4 5 0-15,-7 17 0 16,-3 21 1-16,0 19 0 16,0 15 0-16,3 20 1 15,4 28-1-15,7 9 1 16,3 19-1-16,4 12 0 16,4 4-1-16,-1-7 0 0,-3-37-6 15,0-10 1-15,0-15-7 16,0-13 0-16,0-19-3 15,0-6 0-15</inkml:trace>
  <inkml:trace contextRef="#ctx0" brushRef="#br0" timeOffset="15389.833">16870 4979 36 0,'17'19'18'0,"12"-6"-13"0,-12-13 34 0,5-4-35 15,2-2 0-15,8-3 0 16,7 9 1-16,7 0-7 16,-1-6 0-16,1 6 2 15,-3 0 1-15,-8 0-8 16,-3 3 0-16,-1 0-8 0,-2 3 1 16</inkml:trace>
  <inkml:trace contextRef="#ctx0" brushRef="#br0" timeOffset="15944.316">17621 5108 39 0,'4'6'19'0,"-8"4"-18"0,4-10 29 15,-3 3-29-15,-1 0 0 32,-6 3 0-32,-1-3 0 15,0 0-2-15,4 0 1 16,0-3 0-16,4-3 1 0,3-3-1 15,3 0 1-15,4 3-1 16,0 0 0-16,1 3 0 16,-1 3 0-16,3 3 0 15,-3-3 0-15,4 3 0 16,-4 4 0-16,3 5 0 16,1-2 0-16,0 3 0 15,3-1 0-15,0-2 0 16,7-4 1-16,4-2-1 15,3-4 0-15,4-6 0 16,-1-13 0-16,1-3 0 16,3-6 0-16,8-13 0 15,-1-9 0-15,0-22-1 16,-6-3 1-16,-5-9-1 16,-6-7 0-16,-7-3 0 15,-11 3 1-15,-7 0 0 16,-11 10 0-16,-3 12 0 0,-3 13 1 15,-8 6 1-15,0 22 0 16,0 15 0-16,8 20 0 16,-1 12 0-16,4 18 0 15,0 17-1-15,3 24 1 16,4 23-2-16,7 2 1 16,0-2-3-16,0-19 0 15,0-16-4-15,0-16 1 0,4-16-7 16,3-11 0-16,-4-14-2 15,-3-9 1-15</inkml:trace>
  <inkml:trace contextRef="#ctx0" brushRef="#br0" timeOffset="16322.802">17879 4926 39 0,'17'9'19'0,"-2"-6"-19"16,-8-3 39-16,0 0-34 16,3 0 1-16,1 7 0 15,3-7 1-15,0 9-10 16,0-3 1-16,0 7 5 16,4 3 1-16,0 2-5 15,-1-2 1-15,-3 0-3 0,0 6 0 16,1-13-3-16,-5 4 0 15,1-1-4-15,-4-2 1 16,-4-1-3-16,1 4 1 16,-4 5 1-16,0 4 1 15,0 0 2-15,-4 3 1 16,4-6 5-16,0-3 0 16,0-4 3-16,0-2 1 15,7-4-1-15,4-6 1 16,-1-6-6-16,-2 0 1 15,-1-7-3-15,0-6 0 16</inkml:trace>
  <inkml:trace contextRef="#ctx0" brushRef="#br0" timeOffset="16515.724">18168 4992 44 0,'0'9'22'0,"7"7"-25"16,-7-13 49-16,4 3-45 15,-1 1 0-15,4 2 0 16,4 0 1-16,-1 4-3 16,5-4 1-16,-1 1-2 15,3-1 0-15,1-3-7 16,0 1 0-16,-1-4-5 16,1-6 0-16</inkml:trace>
  <inkml:trace contextRef="#ctx0" brushRef="#br0" timeOffset="16738.358">18524 5007 39 0,'7'0'19'0,"-3"10"-22"0,-8-10 32 15,-3 6-29-15,0 4 1 16,0 2 0-16,-3 7 0 16,-4 0-1-16,-4-4 0 15,-3 4 1-15,0-3 0 16,3 3 0-16,7 0 0 15,4-1-2-15,0-2 0 0,14-3-3 16,7-7 1-16,4-6-5 16,0 0 1-16,-1-10-4 15,1-2 0-15</inkml:trace>
  <inkml:trace contextRef="#ctx0" brushRef="#br0" timeOffset="17084.562">18669 5261 16 0,'-4'32'8'0,"4"-23"-8"16,0-9 9-16,8-6-9 16,-1 3 0-16,3-13 2 15,1-3 1-15,-1 1-2 16,4-1 0-16,4 0 2 0,0 3 0 15,-1-6 1 1,1 3 1-16,0 4 0 0,-1 9 0 16,1-4 0-16,0 7 1 15,-1 6 0-15,4 7 1 16,1 2-2-16,2 7 1 31,-6 6-2-31,0 3 0 0,-4 4-2 0,0-7 0 16,3-3-4-16,-3-7 0 15,1-5-5-15,-5-7 1 16,1-9-8-16,-4-10 0 16</inkml:trace>
  <inkml:trace contextRef="#ctx0" brushRef="#br0" timeOffset="17549.642">20690 5039 37 0,'-3'-10'18'0,"-1"1"-16"0,-3 6 28 16,-7-7-30-16,-7 10 1 15,-7 0 0-15,0 0 0 16,-4 10-1-16,0 6 0 16,4 12 1-16,3-13 1 0,4 7-1 15,3 4 0-15,11-5-2 16,7-2 0-16,11-3-2 16,10-4 1-16,4-2-8 15,3-7 1-15,-3-6-3 16,-4-10 1-16</inkml:trace>
  <inkml:trace contextRef="#ctx0" brushRef="#br0" timeOffset="17836.366">20810 5230 43 0,'14'25'21'0,"-10"-31"-25"0,0-3 42 16,-1-13-35-16,-3-7 0 16,-3-15 2-16,-5-15 0 15,1-20-6-15,0-2 0 16,4-4 5-16,6-9 0 16,4-3-2-16,11 3 0 15,3 19-1-15,4 3 0 16,-4 21-4-16,0 20 1 15,0 15-8-15,-6 16 0 16,-12 22-6-16,-3 0 0 16</inkml:trace>
  <inkml:trace contextRef="#ctx0" brushRef="#br0" timeOffset="18024.211">20588 4891 58 0,'25'32'29'0,"21"-17"-34"0,-36-15 54 0,15-6-49 16,17-3 0-16,4-7 0 15,0 0 0-15,0-2-4 16,-4 5 0-16,1 1-12 16,-15 2 0-16</inkml:trace>
  <inkml:trace contextRef="#ctx0" brushRef="#br0" timeOffset="18946.523">22144 5293 38 0,'-28'25'19'0,"21"-16"-3"16,10-12 19-16,4-3-33 16,11-7 1-16,10-9 1 15,11-9 1-15,0-16-6 16,17-19 1-16,11-22 3 16,7-15 0-16,7-4-2 15,-10-9 1-15,-15 0-1 31,-10 6 0-31,-11 7-2 0,-10 28 1 0,-14 6-2 16,-8 22 1-16,-10 9-1 16,-10 13 0-16,-8 28-1 15,0 22 0-15,-3 16 0 0,0 15 1 16,3 13 1-16,0 22 0 16,11 10 1-16,7 2 0 15,7 1 1-15,7-7 0 31,18-25-1-31,3-22 1 16,4-25-2-16,-4-18 1 16,0-7-4-16,1-16 0 15,-5-6-2-15,-3-6 1 0,-3-1-2 16,-4-2 0-16,0 9 0 16,-3 3 1-16,-4 13 5 15,0 6 0-15,-3 16 4 16,-1 9 0-16,-3 3 3 15,0 7 1-15,-3 2-1 16,-1-9 1-16,4-3-2 16,0-6 1-16,0-3-4 15,4-10 1-15,3-9-2 16,0-6 0-16,-4-1-1 16,4-9 1-16,0-6-2 15,4-3 1-15,-1 0-1 16,5 3 1-16,2 3-1 15,-3 9 1-15,0 4-1 16,4 15 1-16,0 7 0 16,-1 12 0-16,-3-9 1 15,-3 12 1-15,0 0-1 0,-1 6 0 16,1-2 0-16,-4-1 0 16,0-3-1-16,3-2 1 15,5-14-5 1,2-6 1-16,1-3-10 0,7-3 1 15,-1-12-3-15,1-7 1 16</inkml:trace>
  <inkml:trace contextRef="#ctx0" brushRef="#br0" timeOffset="19232.622">23777 4249 44 0,'-14'3'22'0,"-18"19"-19"16,22-13 42-16,-4 10-43 15,-7 6 1-15,-11 6 2 16,-7 16 0-16,0 16-5 16,11 12 1-16,3 19 4 15,4 13 0-15,3 0-2 16,4-4 1-16,7-24-2 15,4-17 0-15,13-12-4 16,11-15 0-16,8-13-6 16,-1-13 1-16,0-12-12 15,0-9 1-15</inkml:trace>
  <inkml:trace contextRef="#ctx0" brushRef="#br0" timeOffset="19744.195">24042 4471 44 0,'-11'35'22'0,"-6"27"-11"0,13-43 28 15,1 13-38-15,-1 18 0 16,-3 13 0-1,0 2 1-15,0 4-3 0,-4-6 1 16,4-16 0-16,4-12 0 16,3-7-5-16,7-6 0 15,0-19-10-15,3-16 0 16</inkml:trace>
  <inkml:trace contextRef="#ctx0" brushRef="#br0" timeOffset="19970.071">24222 4863 61 0,'3'28'30'0,"15"-24"-34"16,-11-4 51-16,7-4-48 15,4-2 1-15,6 0 0 16,8-3 1-16,3-1-2 15,1-2 0-15,-8 2-8 16,7 4 0-16,-3-4-7 16,0 7 0-16</inkml:trace>
  <inkml:trace contextRef="#ctx0" brushRef="#br0" timeOffset="20214.894">25001 4713 59 0,'-17'37'29'0,"-29"26"-34"0,32-38 51 16,-11 3-46-16,-7 10 1 0,-6 6-1 15,-1-3 1-15,0-7-3 16,7 4 0-16,7-23-5 15,8-2 1-15,6-7-11 16,8-15 1-16</inkml:trace>
  <inkml:trace contextRef="#ctx0" brushRef="#br0" timeOffset="20419.752">24694 4794 59 0,'25'50'29'0,"-4"32"-33"16,-14-63 50-16,4 3-46 16,7 9 0-16,6 0 0 15,5 1 1-15,6-10-4 16,0 3 1-16,0-9-4 0,1-7 0 16,-8-6-10-16,-3-3 0 15,3-9 0-15,4-7 0 16</inkml:trace>
  <inkml:trace contextRef="#ctx0" brushRef="#br0" timeOffset="20692.614">25284 4167 21 0,'-29'19'10'0,"15"15"10"0,14-24 15 0,4 9-29 16,6 9 1-16,1 6 3 16,7 4 1-16,6 9-14 15,8-3 0-15,3 12 8 16,1-5 1-16,-5-1-5 16,1-6 1-16,-11 3-6 15,-10 12 1-15,-15-2-6 16,-13 2 1-16,-8 1-8 15,-3-13 0-15</inkml:trace>
  <inkml:trace contextRef="#ctx0" brushRef="#br0" timeOffset="20916.179">25894 5142 59 0,'7'13'29'0,"-4"-1"-37"0,-3-2 53 16,0-7-45-16,0 6 0 16,-3-2-8-16,-4-1 0 15,-4 0-4-15,-6 4 1 0</inkml:trace>
  <inkml:trace contextRef="#ctx0" brushRef="#br1" timeOffset="25552.301">3179 6735 52 0,'14'19'26'0,"14"22"-18"15,-18-35 27-15,-2 10-35 16,-5 15 1-16,4 7 0 16,4 9 1-16,-1 16-2 0,-3 18 0 15,7 10 1-15,4 0 1 16,-4-6 0-16,4-7 0 16,-1-12 0-16,5-19 0 15,-1-16-1-15,7-21 0 16,0-17 0-16,4-21 1 15,7-13-1-15,0-12 0 16,10-13-1-16,4 0 0 16,-4 1 1-16,-10 2 0 15,-11-3-2-15,-3 3 0 16,-7 13-2-16,-11 3 0 0,-7 0-4 16,-7 9 0-16,-15 4-9 15,1 12 1-15,4 9-2 16,6 10 1-16</inkml:trace>
  <inkml:trace contextRef="#ctx0" brushRef="#br1" timeOffset="26228.775">4135 7080 54 0,'0'10'27'0,"-22"24"-36"16,15-24 54-16,-10 5-45 15,3 1 0-15,-11 0 0 16,4-1 1-16,0 1-1 0,3 0 1 16,4-1 0-16,3-2 0 15,1-1 0-15,3-2 1 16,7-4-1-16,7-3 1 15,3 0-1-15,11-3 0 16,1-3-1-16,6 0 1 16,-7 3-1-16,-3 0 0 15,-4 6-1-15,-4 4 1 16,-3 5-1-16,-7-2 0 16,-7 6 0-16,-3 3 0 0,-4-3 0 15,-4 3 0-15,0-4 0 16,4 4 1-16,4-6 0 15,-4-4 0-15,10-2-1 16,-3-1 1-16,14 1 0 16,0-7 1-16,14 0-1 15,0-6 1-15,8-7-1 16,-8-5 1-16,11-7-1 16,6-3 0-16,1-3 0 15,0-7 0-15,-4 1 0 16,0 5 0-16,-3-5-1 15,-4 2 1-15,-6 4-1 16,-5 3 1 15,-6 6-1-31,-11 10 1 0,0 3-1 0,-7 15 1 0,3 0 0 16,-6 10 0-16,-8 9 0 16,11 7 1-16,3 12 0 15,15 6 0-15,7-6 0 0,-4 7 1 16,14-14-1-16,4-5 0 15,14-10-2-15,-8-3 1 16,-2-13-7-16,-1-2 1 16,-10-10-10-16,3-7 0 15</inkml:trace>
  <inkml:trace contextRef="#ctx0" brushRef="#br1" timeOffset="29486.713">6735 6557 47 0,'3'18'23'0,"-14"-2"-22"16,8-16 24-16,-15 0-25 16,1 3 0-16,-8-6 0 15,-14-3 1-15,-7-4 0 16,4 4 0-16,-7 6 0 15,-11 10 1-15,-11 8-1 16,4 7 1-16,-7 16-1 16,3 9 1-16,4 16-1 15,11 28 1-15,14 7 1 0,10 2 0 16,14 7 1-16,18-4 1 16,21 1 0-16,15-10 0 15,17-15 0-15,17-16 0 31,85-44-3-31,-10-29 1 0,-29-15-3 16,-17-9 0-16,-28-10-2 16,-15 1 0-16,-13 5-1 15,-22 4 1-15,-14 2 0 16,-21 11 1-16,-11 5 0 16,-14 7 0-16,-21 6 2 15,0 6 0-15,4 10 0 16,6 12 0-16,1-3 0 15,7-6 1-15,10 0-4 16,7-7 1-16,15-2-9 16,10-10 1-16,14-13-9 15,17 1 0-15</inkml:trace>
  <inkml:trace contextRef="#ctx0" brushRef="#br1" timeOffset="29968.187">7479 6738 55 0,'0'7'27'0,"0"-7"-34"0,0 3 44 0,-4 0-37 16,-10 0 0-1,-7 3-1-15,-7 1 1 0,-11 2-1 16,0 0 1-16,8 4-1 16,-8 6 1-16,7 12-1 15,0 1 0-15,15 2 1 16,6 7 0-16,4 6 2 15,14-3 1-15,4 0 0 16,13 0 1-16,12 3-1 16,6-7 0-16,0-5-1 15,1-7 1-15,2 0-3 16,-9 1 1-16,-8-1-2 16,-10-3 1-16,-11 6-2 15,-14 10 1-15,-8 0-1 16,-16 6 1-16,-15-3-2 15,-7-7 0-15,-7-5-4 16,0-7 0-16,4-10-8 0,13-2 0 16</inkml:trace>
  <inkml:trace contextRef="#ctx0" brushRef="#br1" timeOffset="30222.768">8061 6908 69 0,'0'-6'34'0,"-11"-1"-44"16,11 7 63-16,0 0-56 15,-3 3 0-15,3-3-12 16,0 0 0-16,7 0 6 16,0 0 0-16</inkml:trace>
  <inkml:trace contextRef="#ctx0" brushRef="#br1" timeOffset="30387.67">8142 7444 57 0,'18'56'28'0,"-8"-34"-36"0,-3-18 44 16,4-4-64-16,-7-7 0 16</inkml:trace>
  <inkml:trace contextRef="#ctx1" brushRef="#br1">5493 4104 0,'0'0'16,"-11"0"-1</inkml:trace>
  <inkml:trace contextRef="#ctx0" brushRef="#br1" timeOffset="31106.243">10029 6130 43 0,'8'28'21'0,"-8"44"-12"16,-4-62 21-16,0 15-29 15,-3 9 0-15,0 13 0 16,0 10 0-16,0 2-3 15,-3 14 1-15,-1-4-3 16,1 3 1-16,2-6-7 16,5-13 0-1,-1-19-4-15,4-9 1 0</inkml:trace>
  <inkml:trace contextRef="#ctx0" brushRef="#br1" timeOffset="31438.409">9183 7112 55 0,'-14'22'27'0,"28"-16"-15"15,7-6 56-15,11-3-66 16,21-4 1-16,24-8 4 16,22-1 1-16,32-6-10 15,24-3 1-15,28-6 4 16,11-4 1-16,-24 10-4 16,-8 3 0-16,-21 13-6 15,-21-1 1-15,-25 7-8 16,-21 3 1-16,-21 10-12 15,-18-1 1-15</inkml:trace>
  <inkml:trace contextRef="#ctx0" brushRef="#br1" timeOffset="31875.706">9377 7438 53 0,'0'22'26'0,"3"12"-23"15,-3-24 37-15,0 8-39 16,-3 7 0-16,-1 16 0 15,4 0 0-15,-10 12-2 16,3 7 1-16,-4-4-1 16,1-5 0-16,2-8-6 15,5-8 1-15,-1-10-10 16,11-16 1-16</inkml:trace>
  <inkml:trace contextRef="#ctx0" brushRef="#br1" timeOffset="32129.267">9546 7704 53 0,'11'19'26'0,"13"6"-22"0,-16-19 44 0,2-6-45 16,8 4 1-16,-1-4 0 15,12-7 1-15,9-2-7 16,8-7 0-16,7 1 0 16,0-1 1-16,0 0-8 15,-4-3 0-15,-10 4-10 16,-11 2 1-16</inkml:trace>
  <inkml:trace contextRef="#ctx0" brushRef="#br1" timeOffset="32415.053">10506 7394 56 0,'-4'9'28'0,"-20"57"-31"0,16-50 47 16,-13 6-44-16,-7 9 0 15,-11 13 0-15,8 0 0 16,-5 6-3-16,4 0 1 16,1-6-7-16,3-13 1 15,3-12-7-15,7-16 0 0</inkml:trace>
  <inkml:trace contextRef="#ctx0" brushRef="#br1" timeOffset="32594.45">10192 7431 52 0,'17'19'26'0,"1"31"-26"16,-11-34 45-16,7 19-45 15,7 12 1-15,4 6 0 16,10 10 1-16,1-10-3 15,6 0 1-15,4-6-4 16,-4-6 1-16,0-10-13 16,-6-15 1-16</inkml:trace>
  <inkml:trace contextRef="#ctx0" brushRef="#br1" timeOffset="33270.786">11592 7096 47 0,'-14'19'23'0,"11"-7"-10"0,3-9 31 0,3 1-40 16,1 2 0-1,3 0 2-15,7-6 0 0,11 0-8 16,6-9 1-16,12-1 4 16,3 1 0-16,10-4-6 15,11 1 1-15,-4 6-9 16,-13-1 1-16,-11 1-9 16,-11 9 0-16</inkml:trace>
  <inkml:trace contextRef="#ctx0" brushRef="#br1" timeOffset="33480.458">11568 7463 62 0,'7'12'31'0,"24"-12"-33"15,-16-3 55-15,9-3-53 0,8 0 0 16,7-4 0-16,0-5 0 15,3 5-4-15,7 1 0 16,1-1-10-16,3 4 1 16,-8 0-5-16,1 3 0 15</inkml:trace>
  <inkml:trace contextRef="#ctx0" brushRef="#br1" timeOffset="34214.606">14069 6296 47 0,'14'-22'23'0,"-18"22"-19"16,4 0 40-16,-3-3-41 16,-11 3 0-16,-11 0 1 15,-21 0 0-15,-10 6-6 16,-18 4 1-16,3 2 3 15,1 1 1-15,-5 3-2 0,1 2 1 16,4 1-1-16,3-3 0 16,0 3 0-16,14 0 1 15,11-1-2-15,6 4 0 16,12 0 0-16,9 0 0 16,12 0-1-16,6 3 1 15,12-6-1-15,9-3 0 16,8-1 1-16,7-5 0 15,-4-1 0-15,-3-2 0 16,-7 2-1-16,-8 4 1 0,-3 5-1 16,-14 7 1-16,-14 0-1 15,-3-3 1-15,-12 10-1 16,-6 5 1-16,-11 4-1 16,-7 3 1-16,0 6 0 15,4 7 0-15,0-7 0 16,-4 6 0-16,0 7 0 15,7-13 1-15,0-3-1 16,11-3 1-16,6-3 1 16,12-10 1-1,10-2 1 1,10-4 1-16,18-3 0 0,11-10 0 0,11 1-1 16,24-4 1-16,7-9-4 15,14-6 1-15,0-4-3 16,-7-2 0-16,-7-1-6 15,-3-2 0-15,-11 5-10 16,-4 1 0-16,-3-1-4 16,-7-5 0-16</inkml:trace>
  <inkml:trace contextRef="#ctx0" brushRef="#br1" timeOffset="34410.051">13924 7036 57 0,'28'10'28'0,"-24"78"-29"0,-8-57 51 0,-6 7-50 16,-4-1 0-16,-7 4-11 16,-1 3 1-16,1 0-1 15,0-7 0-15</inkml:trace>
  <inkml:trace contextRef="#ctx0" brushRef="#br1" timeOffset="34948.938">12788 8143 47 0,'-3'16'23'0,"-4"3"-15"0,3-10 30 15,-3 7-37-15,-4 3 0 0,4 3 0 16,0-10 1-16,0 1-3 16,0-4 1-16,4-3 0 15,3-2 1-15,7-17-1 16,3-9 0-16,4-6 0 16,4-7 1-16,3 1-1 15,4-7 0-15,3 7 0 16,0-1 0-16,-3-3 0 15,0 10 0-15,-4 6 1 16,-3 7 0-16,-1 8-1 16,-3 7 1-16,-3 7 0 15,0 8 0-15,-8 10-1 16,-3 0 1-16,0 7-1 16,-3-1 0-16,3 4 0 15,-4-4 1-15,0 4-3 16,1-4 0-16,3-6-6 15,0-6 1-15,7-10-9 0,4-9 1 16</inkml:trace>
  <inkml:trace contextRef="#ctx0" brushRef="#br1" timeOffset="35207.938">13233 7993 53 0,'0'9'26'0,"3"-6"-21"0,-3-3 44 0,7 0-48 0,0 0 1 16,7-3 1-16,4 3 1 0,7-6-6 15,7 0 0-15,-1-4 1 16,1 1 0-16,0 3-7 15,-11-1 1-15,-3 4-11 16,-11-3 0-16</inkml:trace>
  <inkml:trace contextRef="#ctx0" brushRef="#br1" timeOffset="35403.284">13212 8203 54 0,'3'31'27'0,"15"-6"-23"16,-8-18 42-16,4-4-45 16,8 0 0-16,6-6 0 0,4-4 0 15,3 1-4-15,-3 3 1 16,-1-13-12-16,1 7 1 16,0 3-4-16,-4-4 1 15</inkml:trace>
  <inkml:trace contextRef="#ctx0" brushRef="#br1" timeOffset="35716.914">13959 8052 47 0,'4'3'23'0,"-15"-15"-22"0,4 3 40 0,-7 2-40 15,-7 1 1-15,-4 6 1 16,-3 6 1-16,-4 7-5 16,1-1 1-16,-1 7 2 15,4 3 1-15,6 3-1 16,5 13 1-16,10-7-2 16,3-6 0-16,11-3-1 15,7-6 0-15,11-4 0 16,7-8 0-16,0-14-3 15,-1-9 1-15,-2-6-4 16,-5-3 0-16,-3-3-11 16,-6-7 1-16</inkml:trace>
  <inkml:trace contextRef="#ctx0" brushRef="#br1" timeOffset="36362.009">13621 5914 40 0,'-21'31'20'0,"-11"-6"-16"15,25-15 26-15,0-1-30 16,0 0 1-16,-4-2 2 16,1-1 0-16,-1-9-4 0,0 3 1 15,1-6 2-15,3 2 0 16,3-8-1-16,4-1 1 16,4 1-2-16,3-4 0 15,3 7-1-15,4-7 1 16,8 3-2-16,6 4 1 15,4 0-1-15,3 2 1 16,0-2 0-16,-3 6 1 16,0 0 0-16,-4 9 1 15,0 7 0-15,0 8 0 16,1 1 0-16,-5 7 0 0,-3-1-2 16,-3-9 1-16,3-7 0 15,-3-12 0-15,-4-9 0 16,-3-10 1-16,-4-3 0 15,-4-3 0-15,-3-3 1 16,-7 0 0-16,-7-1-3 16,-11 7 0-16,-6 7-13 15,-1 2 1-15</inkml:trace>
  <inkml:trace contextRef="#ctx0" brushRef="#br1" timeOffset="36805.417">14848 6666 42 0,'-3'3'21'0,"-18"16"-14"16,10-9 26-16,-6 2-32 15,-8 10 1-15,-3-3 1 16,-4 15 1-16,-7 4-5 16,-7 9 1-16,0 3 2 15,8 4 0-15,2-4-3 16,8-6 1-16,10-7-6 16,8-12 0-16,6-6-9 15,8-16 0-15</inkml:trace>
  <inkml:trace contextRef="#ctx0" brushRef="#br1" timeOffset="36995.421">14563 6751 47 0,'14'34'23'0,"-4"4"-22"0,-6-25 38 15,-1 12-38-15,1 3 0 16,3 3 0-16,0 13 1 15,0 6-3-15,4-3 0 16,6 0-2-16,5-6 0 16,2-13-9-16,4-9 1 15,1-9-3-15,2-7 0 0</inkml:trace>
  <inkml:trace contextRef="#ctx0" brushRef="#br1" timeOffset="37382.342">15067 6604 46 0,'14'59'23'0,"-7"-37"-26"15,-3-19 44-15,-4 0-42 16,0 1 1-16,0-4-1 15,3-4 1-15,1-2 0 16,3-3 0-16,-4-10-1 16,5-6 1-16,-1-7-1 15,0-2 1-15,0-1-1 0,0 7 0 16,0 3 1 0,0 3 0-16,3 7 0 0,1 8 1 15,3 7 0-15,0 7 1 16,0 2-1-16,4 10 1 15,-4 3-1-15,0 3 0 16,-3 3-2-16,3 0 1 16,-3-6-7-16,-1 3 0 15,-3 0-7-15,0-3 1 16</inkml:trace>
  <inkml:trace contextRef="#ctx0" brushRef="#br1" timeOffset="37644.253">15621 7268 60 0,'32'51'30'0,"-8"14"-36"15,-20-43 55-15,-8 7-50 16,-3 8 1-16,-7 4-1 16,-7 6 0-16,-7-3-2 15,-7-10 1-15,-4-5-13 16,0-7 1-16,4-16-2 0,7-3 0 16</inkml:trace>
  <inkml:trace contextRef="#ctx0" brushRef="#br1" timeOffset="38167.465">17882 6738 57 0,'0'0'28'0,"0"4"-30"0,0-4 55 16,4 3-50-16,-1 3 1 16,4 0 0-16,4 4 1 15,-4-1-7-15,14 0 0 16,11-2 2-16,7-1 0 16,7-3-7-16,3-3 1 15,-3-6-13-15,0-7 0 0</inkml:trace>
  <inkml:trace contextRef="#ctx0" brushRef="#br1" timeOffset="38389.674">18517 6469 60 0,'4'47'30'0,"-22"47"-35"16,18-69 47-16,-3 16-42 16,3 3 0-16,-4 18-2 15,1 10 0-15,-1 4-4 0,4-17 1 16,-3-9-11 0,-1-12 1-16</inkml:trace>
  <inkml:trace contextRef="#ctx0" brushRef="#br1" timeOffset="38733.619">19071 6660 56 0,'-3'35'28'0,"-15"12"-31"0,14-35 46 0,-3 1-42 15,-7 2 0-15,-7 7 0 16,-7 0 1-16,0 3-3 16,-4-3 1-16,4-3 1 15,3-3 0-15,7-1 0 16,4-5 0-16,4-1 1 16,6 1 0-16,8 2-1 15,10-2 1-15,7-1 0 16,4 4 0-16,3-1-1 15,4 1 1-15,-11-1-6 16,4 7 1-16,-1 0-6 16,1-7 0-16,0 1-9 15,3-7 0-15</inkml:trace>
  <inkml:trace contextRef="#ctx0" brushRef="#br1" timeOffset="39004.65">19798 6660 54 0,'-4'28'27'0,"-27"44"-27"0,13-59 43 16,-7 12-42-16,-3 13 0 15,-4 6 0-15,1 6 1 0,-5 0-3 16,1-3 1-16,3-9-2 16,8-10 0-16,2-13-7 15,8-15 1-15,4-12-8 16,3-13 0-16</inkml:trace>
  <inkml:trace contextRef="#ctx0" brushRef="#br1" timeOffset="39186.545">19569 6776 52 0,'10'53'26'0,"11"4"-31"15,-10-38 45-15,3 9-41 16,4 6 1-16,3 10 0 16,0 0 0-16,4 0-4 15,-4-3 0-15,0-4-7 16,0-11 0-16,4-11-3 15,3-9 1-15</inkml:trace>
  <inkml:trace contextRef="#ctx0" brushRef="#br1" timeOffset="39515.555">20422 6691 48 0,'-24'47'24'0,"-36"10"-28"0,42-45 48 0,-10 7-44 15,0 6 1-15,-4 0 0 16,0 1 1-16,0-5-2 16,4-2 0-16,7-3 2 15,3-4 1-15,8-2-1 16,6-1 0-16,8-2 0 15,6-4 0-15,4 0 0 16,8 0 0-16,6 3-1 16,7 4 0-16,0-1-3 15,-3 7 1-15,0-1-5 16,0 7 0-16,-1-3-11 16,-2-6 0-16</inkml:trace>
  <inkml:trace contextRef="#ctx0" brushRef="#br1" timeOffset="39770.267">21107 6265 54 0,'14'12'27'0,"-21"48"-25"0,0-38 43 16,-4 13-44-16,-3 18 0 16,-7 19 0-16,-7 13 1 0,-1 12-3 15,-2 13 0-15,2 15-3 16,1-9 1-16,7 0-14 16,0-12 1-16</inkml:trace>
  <inkml:trace contextRef="#ctx0" brushRef="#br2" timeOffset="49799.862">10728 6064 19 0,'0'-41'9'0,"-14"-24"-4"0,10 49 10 15,-3 0-14-15,-3 1 1 16,-4-1 0-16,-4-6 1 16,-7-3-4-16,-3-3 1 15,-4 3 2-15,-7-4 1 0,-3-11-2 16,-4 2 1-16,-3 0-1 15,7 4 1-15,-4 6-1 16,-4-1 0-16,-3 11-1 16,-3 5 0-16,3 4 0 15,-7 2 1-15,0 4 0 16,0 0 1-16,4 3-1 16,3 6 0-16,-4 1 0 15,-3 8 1-15,-3 1-1 16,3 6 1-16,-4 3-2 15,4 0 1-15,-3 3 0 16,10 13 0-16,7-3-1 16,0 6 1-16,4 3 0 15,3 3 0-15,0 6 0 16,1 10 0-16,2-6 0 0,1 2 0 16,3 4 0-1,8 6 1-15,-1 4 0 0,0-1 0 16,7 3 0-16,4 4 1 31,0-10-1-31,0 0 0 0,4-3 0 0,-1 6 0 16,7 1-1-16,1-4 0 15,3 0-1-15,0-3 0 16,0 9 0-16,7-9 0 0,4 0 1 16,3-3 0-1,3 3-1-15,4-9 1 16,8-4-1-16,-1 1 0 0,4-1 0 15,-8-9 1-15,5 3-1 16,-8 3 1-16,3 1-1 16,5-7 0-16,-1 0 0 15,7 0 1-15,4-6-1 16,0 3 0-16,3-10 0 16,0 1 0-16,4-4 0 15,7 0 0-15,-3 1 0 16,-8-1 1-16,0-9-1 15,4 0 0-15,4-6 0 16,6-4 0-16,-7-6 0 16,11-2 0-16,4-8-1 15,6 1 1-15,-13-3 0 16,-1-7 0-16,4 1-1 16,7-4 1-16,-7 4 0 0,0-7 0 15,4-6-1-15,-1 0 1 16,-3-7 0-16,-3-2 0 15,-8-1 0-15,-3-5 0 16,3 2 0-16,1 3 1 16,-1-2-1-16,-3-7 0 15,-4 0-1-15,4 3 1 16,-7-6 0-16,0-3 0 16,-8 0 0-16,-2-7 0 15,-1 1 0-15,-3 0 0 16,-4-10 0-16,-4 0 1 0,-6-16-1 15,-4-6 1-15,-3 4-1 16,-1-4 0-16,-3 0 0 16,-7 4 0-16,-4-11 0 15,-3-2 0-15,-3 0 0 16,-4 6 0-16,-4-9 0 16,-10 12 0-16,-8-3-3 15,-3-3 1-15,8 16-13 16,-8-1 1-16</inkml:trace>
  <inkml:trace contextRef="#ctx0" brushRef="#br2" timeOffset="51885.469">25943 4311 7 0,'39'-9'3'0,"-11"-7"9"15,-21 13 3-15,4 0-11 16,-4 3 0-16,0-6 0 16,-3 3 1-16,-4 3-7 0,-4-10 1 15,-3 7 4 1,0-6 1-16,-4-7-2 15,-3 0 1-15,-3 4 0 0,-8-7 0 16,-3 6 0-16,-4-9 0 16,-3 13-1-16,-4-10 0 15,4 4-1-15,-1-1 1 16,-2 6-1-16,-12-2 0 16,-3-10-1-16,-3 0 1 15,-1 3-1-15,-13-6 1 16,-1 6-1-16,11-3 1 15,-3 7-1-15,-8 2 0 0,-6-6 0 16,2-3 0-16,-6-3 0 16,0 6 1-16,14-3 0 15,0 10 0-15,-3-7-1 16,-8 7 1-16,4 2 0 16,-7 4 1-16,0 0-2 15,7-1 1-15,10 7-1 16,1 7 0-16,-1-7 0 15,1 9 0-15,-8-3 0 16,7 7 1-16,-3 3-1 16,0-4 1-16,4 4-1 15,10-4 1-15,0 1-1 16,-3-1 1-16,-4 7-1 16,-4-3 0-16,4 0 0 15,4-4 0-15,-1 4 0 16,1-1 1-16,-1 4 0 0,12 0 0 15,-1-3 0-15,-4 12 1 16,-3-9-1-16,4 9 0 16,-4 0 0-16,4 4 0 15,3-7 0-15,0 12 0 16,0-8-1-16,0 11 1 16,4-2 0-16,3 0 0 15,4 2-1-15,0 7 1 16,3-12-1-16,0-1 1 47,0 7-1-47,4-6 1 0,0-1-1 0,3-3 1 0,0 1-1 0,4-4 1 0,0 0-1 15,0 0 1-15,0 4-1 16,0-1 1-16,3 4-1 16,0-4 1-16,4 0-1 15,4 1 1-15,3-1-1 16,3 0 1-16,4-2-1 15,7-1 1-15,4-9-1 16,6-4 1-16,5 4 0 16,2 0 0-16,4 6-1 15,4-6 0-15,0 3 0 16,0 0 0-16,3-3 0 16,7 3 1-16,8 6-1 15,-4-9 0-15,6 3 0 0,1 6 0 16,4 0 0-16,-1 0 0 15,-3-12 0 1,-7 6 0-16,7-3 0 0,7 0 0 16,0-1 0-16,7 4 0 15,0-9 0-15,7 3 0 16,-3-4 0-16,-8 1 0 16,8-7 0-16,-1 6 0 15,8-2-1-15,-1-4 1 16,5-3 0-16,-1 0 0 15,-14-3 0-15,7-3 0 0,0 3 0 16,4-3 0-16,-1 0 0 16,4-3 0-16,-3-1 0 15,-11 1 0-15,3 0 0 16,12 0 0-16,-12-1 0 16,4 4 0-16,0 0 0 15,0-3 0-15,-3 3 0 16,-11-4 0-16,-4 1 0 15,8-3 0-15,-4-1-1 16,0-9 1-16,0 1 0 16,-4-7 0-16,-3-1-1 15,-3 5 1-15,-5-8-1 16,1-2 1-16,4 0-1 16,-15-1 1-16,0-2-1 15,1-4 1 1,9-34-1-1,-2 0 0-15,-15 3 1 0,-7 6 0 16,-3 0-1-16,-8 1 1 16,-3-1-2-16,-3-3 0 15,-8 7-6-15,-6-7 0 16,-4 0-7-16,0 3 1 16</inkml:trace>
  <inkml:trace contextRef="#ctx0" brushRef="#br2" timeOffset="55233.026">9553 6459 24 0,'-3'3'12'0,"-1"1"-3"16,4-4 13-16,0 0-20 0,-3 0 1 15,3 0 2-15,-7 0 0 16,3 0-6-16,1 0 1 15,-1 3 6-15,4-3 0 16,-4 0-1-16,4 3 0 16,0-3-1-16,0 0 1 15,0 0-1-15,0 0 0 16,0 0-2-16,4-6 1 16,3 6-1-16,4-4 0 0,-4 4-1 15,7-6 0-15,0 3 0 16,4 0 0-16,-1-3 0 15,-3-1 0-15,-3 4-1 16,3 0 1-16,-7 0-1 16,4 3 1-16,-4 0-1 15,-7 0 0-15,7-3 0 16,-4 0 0-16,4 3 0 16,-3 0 0-16,3 0 0 15,0 0 0-15,0-3 0 16,0-1 0-16,0 4 0 15,-7 0 0-15,0 0-1 16,0 0 0-16,7 0-8 16,0 0 1-16,-3-6-9 15,3 0 0-15</inkml:trace>
  <inkml:trace contextRef="#ctx0" brushRef="#br2" timeOffset="56330.802">12520 6826 27 0,'-3'-3'13'0,"-4"9"-3"0,7-6 14 15,-4 0-21-15,0-3 1 16,1 3 3-16,3 0 1 15,0 0-9-15,0 0 1 0,0 0 6 16,0 0 0-16,7 0-1 16,4 0 1-16,-1 0-3 15,11-3 1-15,0 0-2 16,4-3 1-16,3-4-1 16,1 1 0-16,-1-1-2 15,0 4 1-15,-3 0-5 16,-4 3 1-16,0 0-10 15,-7 3 1-15,-7 0-5 16,0 0 0-16</inkml:trace>
  <inkml:trace contextRef="#ctx0" brushRef="#br2" timeOffset="61195.993">1817 10768 25 0,'7'16'12'0,"-4"-1"-2"0,4-8 13 0,-7-4-19 16,4 3 1-16,3-3 1 16,-7 0 1-16,4 0-8 15,3-3 0-15,3-9 6 16,8-10 1-16,3 0-3 16,7-9 1-16,4-16-1 15,21-15 0-15,3-10-1 16,-3-13 0-16,4-3-1 15,3-5 0-15,-11-14 0 16,-10-6 0-16,-7 4-1 16,-1 8 1-16,-9-2-1 15,-5 28 0-15,-10-16-2 16,4 16 0-16,-11 12-2 16,3 17 0-16,-3 14 0 0,-3 17 0 15,-4 12-1-15,-4 12 0 16,-6 10-1-16,-5 10 0 15,1 12 1-15,-7 3 0 16,7 6 0-16,3 16 1 16,4 6 1-16,-4 13 1 15,15 3 3-15,-4 0 1 16,3 3 0-16,4-13 0 16,4-8 1-16,-4-14 0 15,7-9-2-15,-4-6 1 0,4-12-4 16,4-10 1-16,3-10-8 15,4-6 0-15</inkml:trace>
  <inkml:trace contextRef="#ctx0" brushRef="#br2" timeOffset="61673.666">2522 10451 34 0,'4'35'17'0,"-8"12"-14"16,4-35 26-16,0 4-29 16,0 0 1-16,0-4-1 0,0 1 1 15,0-4-2-15,0-3 1 16,0-2 0-16,0-4 1 15,4-7-1-15,3-8 0 16,4-4 0-16,-1 0 0 16,1-3-1-16,-1-3 1 15,1 0-1-15,3 3 1 16,0 3 0-16,-3 3 0 16,6 1 0-16,-6 5 0 15,7 4 1-15,-8 6 0 16,4 3 1-16,0 3 1 0,-3 1 0 15,0 5 1-15,-1-2 0 16,-6 5 0-16,3 4-1 16,3 3 1-16,-3 6-3 15,-3 1 1-15,3-1-1 16,3 0 0-16,1-6-3 16,0-3 0-16,6-10-8 15,-3-6 1-15,4-6-6 16,3-3 1-16</inkml:trace>
  <inkml:trace contextRef="#ctx0" brushRef="#br2" timeOffset="62096.071">3471 9815 39 0,'7'9'19'0,"-7"16"-18"0,-7-15 32 0,4 5-32 16,-4 7 1-16,-4 0 2 16,-6 0 0-16,-5 6-5 15,-2 7 0-15,-1 2 3 16,0 14 1-16,-3 5-2 16,7 7 1-16,10 6-1 15,4 0 0-15,0-3-2 16,14-7 1-16,0-12-3 15,4-9 0-15,3-10-6 16,4-6 0-16,3-9-5 16,0-10 0-16</inkml:trace>
  <inkml:trace contextRef="#ctx0" brushRef="#br2" timeOffset="62411.564">3627 10025 42 0,'-7'19'21'0,"14"21"-22"0,-7-27 38 16,-7 3-35-16,7 12 1 15,0 3 0-15,0 1 1 0,0 2-6 16,0 7 1-16,0 6 3 16,0-3 0-16,0 0-3 15,7-4 1-15,-7-11-6 16,0-11 1-16,0-8-8 16,0-10 1-16,10-6-2 15,1-7 0-15</inkml:trace>
  <inkml:trace contextRef="#ctx0" brushRef="#br2" timeOffset="62636.172">3866 10307 44 0,'0'16'22'0,"15"-7"-23"0,-8-6 45 16,0 0-43-16,-4-3 1 15,4 0 0-15,4 0 1 16,3 0-5-16,11-3 1 16,-4-3 0-16,7-3 1 15,4 2-7-15,-4 1 0 16,-7-3-8-16,0-1 1 16</inkml:trace>
  <inkml:trace contextRef="#ctx0" brushRef="#br2" timeOffset="62891.669">4378 10166 45 0,'0'0'22'16,"-14"34"-21"-16,3-24 36 0,1 5-36 15,-8 1 0-15,-3 6 0 16,-7 6 1-16,7-3-3 16,3 7 1-16,-3-1-1 15,3-3 1-15,4-3-6 16,0-9 0-16,3-6-8 16,1-10 1-16</inkml:trace>
  <inkml:trace contextRef="#ctx0" brushRef="#br2" timeOffset="63101.639">4170 10222 46 0,'14'41'23'0,"11"-6"-27"0,-8-26 37 15,-6 7-34-15,7 2 1 16,3 1 0-16,-4 0 0 15,-3 0-1-15,4-3 1 16,0 2-7-16,-4-11 1 0,3-4-6 16,5-9 0-16</inkml:trace>
  <inkml:trace contextRef="#ctx0" brushRef="#br2" timeOffset="63550.161">4561 9583 44 0,'11'15'22'0,"10"7"-22"0,-10-9 38 15,-1 12-36-15,8 13 1 32,14 49 1-32,7 1 0 15,-11 3-6-15,-4 0 1 0,-6 0 2 16,-7-3 1-16,-11-4-6 16,-11-2 0-16,1-10-10 15,-8-19 0-15,-3-18-1 16,0-19 1-16</inkml:trace>
  <inkml:trace contextRef="#ctx0" brushRef="#br2" timeOffset="64108.182">5429 9984 38 0,'0'3'19'0,"-7"-3"-17"16,14 0 37-16,4-3-35 16,-8 3 0-16,11 0 0 15,1 0 1-15,6 0-7 16,7 3 0-16,11-3 4 15,0-6 1-15,-4 0-5 16,0-1 0-16,-7 1-8 0,-6 3 1 16,-12 0-6-16,-6 9 1 15</inkml:trace>
  <inkml:trace contextRef="#ctx0" brushRef="#br2" timeOffset="64287.628">5309 10210 44 0,'-7'25'22'0,"25"-16"-19"0,-15-9 38 0,15 0-41 15,0-3 0-15,13-3 0 16,8-4 0-16,0 1-6 16,3 3 1-16,1 0-9 15,-8-1 1-15</inkml:trace>
  <inkml:trace contextRef="#ctx0" brushRef="#br2" timeOffset="65099.136">5821 11063 37 0,'7'47'18'0,"21"-19"-9"15,-21-19 24-15,7 4-30 16,7 6 0-16,1 0 3 16,6-1 0-16,-3-2-7 15,3-3 0-15,7-4 5 16,4-3 1-16,7-3-3 15,0-9 1-15,3-10-2 16,-14-9 1-16,11-6-2 16,-4-10 0-16,4-6-1 15,4-6 1-15,-15-19 0 0,0 3 1 16,-7-13-1-16,-6-12 1 16,-12-12 0-16,-6 2 1 15,-8-12 0-15,-17 9 0 16,-4-2-1-16,1 2 1 15,-5 10-1-15,12 9 1 16,3 0-1-16,-7 7 0 16,3 15-1-16,7 3 1 15,-3 7-1-15,4-1 1 16,3 10 0-16,7 6 0 16,3 4 0-16,1 2 0 15,3 7 0-15,3 0 0 0,1 3-3 16,6 0 1-16,-2 9-4 15,-1 4 1-15,0 5-7 16,0 10 1-16,-4 10-10 16,1 6 1-16</inkml:trace>
  <inkml:trace contextRef="#ctx0" brushRef="#br2" timeOffset="65743.842">7546 9799 45 0,'-7'0'22'0,"14"3"-13"16,-7-3 33-16,3 0-39 0,5 0 1 16,6 3 1-16,-4-3 1 15,11 0-8-15,11 3 1 16,7-3 4-16,3-3 1 15,4 0-4-15,0-3 0 16,-4 0-5-16,-6-1 1 16,-1 1-9-16,-14 0 0 15,-3-4-5-15,-1 1 1 16</inkml:trace>
  <inkml:trace contextRef="#ctx0" brushRef="#br2" timeOffset="66119.414">8558 9222 41 0,'11'19'20'0,"-15"12"-14"16,8-21 34-16,0 12-39 16,-4-4 1-16,0 11 0 0,0 11 0 15,0 7-3-15,-4 10 0 16,0 9 2-16,1-7 1 15,-1 4-2-15,1-3 0 16,-1-13-4-16,4-13 1 16,-3-3-10-16,3-12 1 15,-7-6-3-15,3-7 1 16</inkml:trace>
  <inkml:trace contextRef="#ctx0" brushRef="#br2" timeOffset="66523.61">7461 10338 53 0,'4'22'26'0,"3"-9"-29"15,-4-10 54-15,-3 0-48 16,0-3 0-16,7 0 2 0,8 3 0 16,9-3-6-16,12 7 1 15,27-1 4-15,11-3 1 16,21-3-3-16,11 0 1 15,32-6-1-15,-8-1 0 16,26 4-1-16,2-3 0 16,-17 6-3-16,-17-3 0 15,-1 6-5-15,-10 0 1 32,-10 7-14-32,-22-1 0 15</inkml:trace>
  <inkml:trace contextRef="#ctx0" brushRef="#br2" timeOffset="67037.804">7634 10818 41 0,'7'6'20'0,"-14"13"-11"0,14-16 19 16,-7 4-25-16,-7 2 1 15,4 4 2-15,3 5 0 0,0 11-8 16,-7 8 0-16,3 7 5 16,-7 9 0-16,1-6-2 15,-1 7 0-15,4-1-2 16,0-9 0-16,4-10-6 16,3-8 0-16,0-4-8 15,3-13 1-15</inkml:trace>
  <inkml:trace contextRef="#ctx0" brushRef="#br2" timeOffset="67814.54">7938 11100 42 0,'0'7'21'0,"7"-7"-15"0,-7 0 31 16,3 0-34-16,8-7 0 0,-8 4 0 15,8 3 1-15,-1-3-6 16,1 0 1-16,14-6 3 16,-1 2 1-16,12 1-4 15,-5 0 1-15,1-1-6 16,-4 1 1-16,1-6-10 15,-8 2 0-15</inkml:trace>
  <inkml:trace contextRef="#ctx0" brushRef="#br2" timeOffset="68131.435">8879 10802 46 0,'-3'44'23'0,"-15"10"-20"0,11-36 34 16,-7 11-38-16,-7-1 1 15,-7 3 0-15,-4 7 0 0,0 0 0 16,4-1 1-16,0-5-3 16,7-4 0-16,3-6-7 15,4-7 1-15,0-5-6 16,0-13 1-16</inkml:trace>
  <inkml:trace contextRef="#ctx0" brushRef="#br2" timeOffset="68341.558">8590 10821 48 0,'28'41'24'0,"8"19"-23"16,-22-35 44-16,7 6-45 16,4 13 1-16,6 9 0 15,1-6 0-15,7 3-2 16,0-2 0-16,0-11-3 0,6-9 0 15,-9-9-9-15,-5-13 1 16,-2-12-3-16,-5-10 0 16</inkml:trace>
  <inkml:trace contextRef="#ctx0" brushRef="#br2" timeOffset="68866.69">9733 9717 38 0,'14'38'19'0,"7"28"-18"15,-14-38 35-15,4-9-36 16,0 9 1-16,3 10 0 16,-4 9 0-16,1-6-1 15,0 3 1-15,-4-4 1 16,0 4 0-16,-4-9 0 16,1-7 0-16,-4-3-1 15,-4-3 1-15,-6-10-3 16,-8 1 1-16,0-4-1 15,-6 1 1-15,-1-4-1 0,0-3 0 16,-3 0 0 0,-4-3 1-16,-3 4 0 0,0 5 1 15,3 7-1-15,0 9 1 16,7 9 0-16,4-2 0 16,7 2 0-16,11 7 0 15,3 3 0-15,7-10 1 16,14 1-2-16,11-4 1 15,-8-6 0-15,8-15 0 0,10-4-3 16,8 0 0-16,3-6-6 16,7-9 0-1,-4-7-7-15,1-3 1 0</inkml:trace>
  <inkml:trace contextRef="#ctx0" brushRef="#br2" timeOffset="69107.571">10425 10238 42 0,'0'47'21'0,"-11"-3"-21"16,0-28 34-16,-3 9-34 15,-7 12 0-15,-4-8 2 16,4 2 0-16,0 10-3 15,-4 6 0-15,4-7-2 0,0 1 1 16,0-6-7-16,3-7 0 16,4-12-4-16,0-13 0 15</inkml:trace>
  <inkml:trace contextRef="#ctx0" brushRef="#br2" timeOffset="69304.67">10174 10367 45 0,'21'34'22'0,"11"60"-26"0,-18-81 44 0,7 12-40 0,11 12 1 0,7-2-1 16,3 6 1-16,8-1-3 16,-5 4 0-16,1-3-8 15,-7-6 0-15,-11-4-3 16,-10-6 0-16</inkml:trace>
  <inkml:trace contextRef="#ctx0" brushRef="#br2" timeOffset="115813.207">11490 10138 31 0,'-4'9'15'0,"4"-6"-3"16,0-3 15-16,0 0-23 16,4 0 1-16,7 0 0 15,-1-3 1-15,4-3-9 16,7-7 1-16,8-6 5 16,6 1 0-16,7-1-5 15,4 0 1-15,-7 6-7 16,-7 4 1-16,-1 3-6 15,-9 9 0-15</inkml:trace>
  <inkml:trace contextRef="#ctx0" brushRef="#br2" timeOffset="116038.339">11388 10501 39 0,'-11'35'19'0,"4"-26"-10"0,7-9 31 16,7 0-36-16,0 0 1 16,11 0 0-16,14-6 1 15,-4 0-8-15,7-4 0 16,7-2 4-16,4-4 0 0,0 0-7 16,-4-2 1-16,-3 2-12 15,-11 3 0-15</inkml:trace>
  <inkml:trace contextRef="#ctx0" brushRef="#br2" timeOffset="116459.092">12481 10498 42 0,'-3'22'21'0,"-4"-16"-5"0,10-2 26 15,4-4-38-15,4 0 1 16,10 3 3-16,7 0 0 0,15 3-10 16,13-3 0-16,11 0 6 15,0-3 0-15,4 0-4 16,3 0 1-16,-11-3-7 15,-6 0 1-15,-11 6-15 16,-11-3 1-16</inkml:trace>
  <inkml:trace contextRef="#ctx0" brushRef="#br2" timeOffset="120001.638">13448 11357 36 0,'25'48'18'0,"10"5"-14"0,-21-37 18 16,7 9-21-16,11 6 1 15,7-3 1-15,0-6 1 16,6-6-4-16,1-4 1 16,4-18 3-16,3-16 0 15,-8-9 0-15,-2-19 1 16,-1-10-1-16,-3-15 0 15,-7-22-1-15,-8-13 1 16,-10-9-1-16,-14-16 0 0,0-13 0 16,-7-2 1-16,-10 6-1 15,-8-7 0-15,0 10-1 16,1 12 1-16,2 7-1 16,5 6 0-16,6 31-1 15,4 4 1-15,4 9-1 16,6 6 1-16,8 19-3 15,3 12 1-15,7 10-3 16,0 10 0-16,-3 12-5 16,-4 12 1-16,0-6-8 15,-3 6 1-15,-15 7-5 16,-6 3 1-16</inkml:trace>
  <inkml:trace contextRef="#ctx0" brushRef="#br2" timeOffset="120513.34">15332 9504 42 0,'21'10'21'0,"7"34"-25"16,-21-35 35-16,0 16-31 15,-3 13 1-15,3 9 0 0,-4 15 0 16,-3-8-2 0,0 8 1-16,-3 1-2 0,-1-10 1 15,-3-9-6-15,4-6 1 16,-8-4-6-16,1-12 1 16</inkml:trace>
  <inkml:trace contextRef="#ctx0" brushRef="#br2" timeOffset="120826.088">14661 10661 56 0,'0'41'28'15,"18"-16"-31"-15,-7-22 57 0,6 4-50 16,15 2 0-16,14-3 4 16,24-12 1-16,15 3-11 15,21 0 1-15,28-4 5 16,4-11 1-16,20-1-3 16,5-3 1-16,-15 0-4 15,-28 6 0-15,-11 4-5 16,-17 2 1-16,-22 4-8 15,-20 6 1-15,-29 9-10 16,-21 4 1-16</inkml:trace>
  <inkml:trace contextRef="#ctx0" brushRef="#br2" timeOffset="121188.846">14986 11103 55 0,'7'7'27'0,"4"-20"-31"16,-8 16 45-16,-3 10-40 16,0 9 1-16,-3 9 0 15,-4 4 1-15,-4 12-4 16,0 6 0-16,1 10 0 16,3-4 1-16,0-12-6 15,3-9 1-15,4-10-8 16,4-3 1-16,-1-6-4 15,8-19 1-15</inkml:trace>
  <inkml:trace contextRef="#ctx0" brushRef="#br2" timeOffset="121414.132">15229 11298 44 0,'7'12'22'0,"18"1"-22"0,-14-10 41 16,-1 3-40-16,8-2 0 15,7-1 0-15,3-3 1 0,7-3-3 16,11-1 0-16,3-2-3 16,-3 0 0-16,-3-4-10 15,-8 7 1-15</inkml:trace>
  <inkml:trace contextRef="#ctx0" brushRef="#br2" timeOffset="121668.733">16058 11169 34 0,'8'3'17'0,"-19"23"-12"15,4-17 19-15,-4 7-22 16,-6-4 0-16,-8 16 1 16,-10 1 1-16,-4 11-4 0,0 11 1 15,7 5 2-15,8-6 0 16,2-3-2-16,5-6 0 16,3-10-6-16,7-6 1 15,0-15-9-15,3-10 1 16</inkml:trace>
  <inkml:trace contextRef="#ctx0" brushRef="#br2" timeOffset="121863.502">15755 11210 46 0,'25'41'23'0,"7"18"-20"0,-18-30 39 0,10 5-42 16,5 13 0-16,6 3 0 15,11 7 1-15,0-1-2 16,3 1 0-16,-3-13-5 16,-4-13 1-16,-10-9-9 15,-7-10 0-15</inkml:trace>
  <inkml:trace contextRef="#ctx0" brushRef="#br2" timeOffset="122373.581">17110 10135 44 0,'17'37'22'0,"-20"7"-24"0,3-19 33 16,-4 13-31-16,1 15 0 15,-1 0 0-15,1 20 0 16,3-11 0-16,3 4 0 16,1-6 2-16,-1-7 0 0,1-9 0 15,-4-13 0-15,-4-12-1 16,-6-13 1-16,-8-9-1 15,-7-9 1-15,-6-1-3 16,-8 1 1-16,4-4-1 16,-8 3 1-16,4 7 0 15,-3 6 1-15,0 3-1 16,3 0 0-16,4 10 1 16,6 9 0-16,5 9 0 15,10 1 0-15,7 11 0 16,10 4 0-16,11-9-1 15,11 0 1-15,7-1-1 16,3-8 1-16,11-7-4 16,7-7 0-16,3-5-10 31,8-10 1-31,-8 0-2 0,-3-7 0 16</inkml:trace>
  <inkml:trace contextRef="#ctx0" brushRef="#br2" timeOffset="122581.898">17586 10661 34 0,'14'47'17'0,"-28"-12"-17"0,7-23 29 16,-4 7-29-16,-6 6 1 0,-8 10-1 15,-3-1 1-15,3 7-2 16,7-10 0-16,1-2-4 15,-1-4 1-15,4-6-6 16,-4-4 0-16</inkml:trace>
  <inkml:trace contextRef="#ctx0" brushRef="#br2" timeOffset="122735.285">17321 10708 40 0,'32'32'20'0,"14"68"-20"15,-21-72 35-15,21 19-35 16,3-6 0-16,4 0-4 16,7 3 0-16,-4-7-6 15,-6-2 0-15</inkml:trace>
  <inkml:trace contextRef="#ctx0" brushRef="#br2" timeOffset="123339.484">18697 10614 53 0,'0'19'26'0,"7"-3"-25"0,0-13 44 16,0 0-45-16,8-3 1 16,6-3-1-16,10-3 1 15,8-10-2-15,7-3 1 0,-7 7-3 16,3-1 0-16,-10 4-9 15,-11 2 1-15,-17 11-5 16,-11 8 1-16</inkml:trace>
  <inkml:trace contextRef="#ctx0" brushRef="#br2" timeOffset="123514.919">18514 10878 59 0,'14'19'29'0,"11"-7"-36"16,-8-6 56-16,15 1-49 16,10-4 1-16,11 0-4 15,7-3 1-15,-3 0-6 16,-1 3 0-16,-3 3-8 0,0 4 0 16</inkml:trace>
  <inkml:trace contextRef="#ctx0" brushRef="#br2" timeOffset="124371.44">19544 10777 44 0,'0'3'22'0,"-4"4"-13"16,4-7 34-16,0 0-38 15,0 0 0-15,4 0 4 16,6-3 0-16,5-4-12 0,9 1 1 31,57 0 0-31,-3 0 1 16,-11-1-15-16,-14 10 1 15,-18 1-4-15,-3 2 0 16</inkml:trace>
  <inkml:trace contextRef="#ctx0" brushRef="#br2" timeOffset="124910.587">20133 11467 41 0,'4'54'20'0,"10"2"-21"16,-4-40 37-16,4-1-33 15,4 4 0-15,10 0 3 0,-3-3 0 16,3-7-7-16,7-3 0 15,8-9 5-15,6-6 0 16,8-26-2-16,-4-15 1 16,-8-13-1-16,1-18 0 15,-3-23 1-15,-12-27 1 16,-10-7-1-16,-13-28 0 16,-8-7 0-16,0-3 0 15,-8-12-1-15,1 6 1 16,0 1-3-16,-3 24 1 15,-1 6-1-15,8 16 1 16,3 19 0-16,7 29 0 16,0 14-1-16,3 17 0 0,12 22-3 15,6 18 0-15,11 19-2 16,-1 16 0-16,-2 12-5 16,-5 16 0-16,-6-6-9 15,-7 19 0-15</inkml:trace>
  <inkml:trace contextRef="#ctx0" brushRef="#br2" timeOffset="126501.301">23361 9667 41 0,'39'-19'20'0,"-22"19"-12"15,-17 0 27-15,0 0-32 16,-14 0 1-16,-21 4 3 16,-28 2 0-16,-26 0-9 15,-17 4 1-15,-21 8 5 16,-24 1 0-16,17 6-2 16,0 7 1-16,3 2-4 15,15 4 0-15,10-4 0 16,18-6 0-16,17-2-1 15,18-4 1-15,11-1-1 16,10-2 1-16,22 0 1 0,20 0 0 16,18 0 0-16,18 0 0 15,18-1 0-15,-1-2 1 16,11-3-1-16,4 5 0 16,-11-2-1-16,-14 0 1 15,-14 6-1-15,-18 3 1 16,-21 3-1-16,-18 6 1 15,-6 4-1-15,-15 6 0 16,-18-3 0-16,-10 3 0 16,-3-4 0-16,-8 1 1 15,11-3 0 1,7-1 0 0,0-8 0-16,7 2 1 0,7 4-1 0,11-1 1 0,10-3 0 15,15-2 1-15,13-1 0 16,8-6 1-16,14-3 0 15,20-1 0-15,15-5-1 16,18-4 1-16,3-2-2 16,-3-7 1-16,10 3-8 15,0 0 1-15,-3 0-13 16,-4 0 0-16</inkml:trace>
  <inkml:trace contextRef="#ctx0" brushRef="#br2" timeOffset="126696.614">22941 10458 46 0,'11'56'23'0,"-43"-3"-19"0,28-31 29 15,-3 6-34-15,-3 10 1 16,-8 6-7-16,1 3 0 15,-1-3-3-15,-7 9 1 16</inkml:trace>
  <inkml:trace contextRef="#ctx0" brushRef="#br2" timeOffset="127342.294">21579 11455 46 0,'4'0'23'0,"3"6"-17"0,-7 0 35 15,0 4-40-15,0 5 0 16,-4 4 1-16,1 6 0 16,-4 0-2-16,0 0 0 15,3 0 1-15,1-3 1 16,-1-6-2-16,4-3 1 16,4-7-1-16,3-9 0 0,3-3-1 15,5-10 1-15,2-16-2 16,1 4 1-16,3-3 0 15,0-4 1-15,0 7-1 16,0 3 1-16,-3 6 0 16,-4 7 1-16,0 5 0 15,-3 11 0 1,0 5-1-16,-4 10 1 0,-4 3-1 16,-3 6 0-16,0 3 0 15,4-2 0-15,-4-4-2 16,0 3 0-16,0-9-7 15,3-4 1-15,4-5-7 16,0-7 0-16</inkml:trace>
  <inkml:trace contextRef="#ctx0" brushRef="#br2" timeOffset="127585.363">21989 11458 41 0,'14'28'20'0,"-11"-9"-10"0,1-16 31 0,3 0-39 15,0-3 0 1,0 0 2-16,7 0 1 0,4 0-6 16,6-3 0-16,5-3 3 15,2-1 1-15,5 4-4 16,-5-6 1-16,-2 3-7 15,-8-4 1-15,-7 7-10 16,-7 3 0-16</inkml:trace>
  <inkml:trace contextRef="#ctx0" brushRef="#br2" timeOffset="127801.416">22035 11693 48 0,'10'16'24'0,"11"-7"-23"16,-10-6 37-16,3 0-38 0,7 1 0 15,4-1 0-15,7-3 0 16,3 0-3-16,-7-7 1 16,11 1-7-16,7-3 1 15,0 2-6-15,-4-2 0 16</inkml:trace>
  <inkml:trace contextRef="#ctx0" brushRef="#br2" timeOffset="128061.739">22811 11495 39 0,'14'10'19'0,"-11"-4"-22"0,-3-6 32 15,-3 3-28-15,-8 0 0 0,-3 7 1 16,-7 2 1-16,-4 7-3 15,-3 0 0-15,0 3 2 16,3 9 1-16,4 4-1 16,0-1 1-16,7-2-2 15,7-7 1-15,10-6-1 16,11-7 0-16,14-9-1 16,8-12 1-16,-1-10-4 15,0-6 1-15,-7 0-6 16,-6-10 0-16,-15-5-5 15,-11-7 0-15</inkml:trace>
  <inkml:trace contextRef="#ctx0" brushRef="#br2" timeOffset="128662.893">22641 9325 39 0,'-21'19'19'0,"-7"-9"-19"15,21-7 33-15,-7 0-30 16,-4-3 1-16,-7-3 0 16,-3-3 1-16,0-4-7 15,7-2 0-15,0-1 5 16,7-6 0-16,3 0-2 15,7-3 0-15,8 4 0 16,10-1 1-16,4 9-1 16,13 4 1-16,5 6-2 15,3 6 1-15,-1 7 0 16,5 9 0-16,-1 0-1 0,-3 6 0 16,-4-3 0-16,0-6 0 15,-10 0 0-15,3 0 0 16,4-1-1-16,0-5 1 15,-4-4-1-15,0-5 1 16,-7-1 0-16,-3-13 0 16,-7-9-1-16,-4-6 1 15,-11 0 0-15,-3 0 0 16,-11-3 0-16,1 0 0 16,-11 0-5-16,-4-7 1 0,-7 4-10 15,0 9 0-15</inkml:trace>
  <inkml:trace contextRef="#ctx0" brushRef="#br2" timeOffset="129054.726">23996 10031 37 0,'3'-3'18'0,"-10"31"-10"0,4-15 22 16,-11 5-28-16,-11 1 1 15,-14 16 0-15,-3 2 1 16,-4 1-6-16,-3 9 1 16,-1 3 1-16,8 0 0 15,7-3-7-15,6-6 1 0,5-9-7 16,6-10 0-16</inkml:trace>
  <inkml:trace contextRef="#ctx0" brushRef="#br2" timeOffset="129251.427">23742 10122 47 0,'32'53'23'0,"7"19"-22"16,-25-47 40-16,3 16-41 15,4 13 0-15,4 8-1 16,-4-2 1-16,0-10-2 16,4-12 0-16,0-7-5 15,3-6 1-15,-3-15-8 16,-4-17 1-16</inkml:trace>
  <inkml:trace contextRef="#ctx0" brushRef="#br2" timeOffset="129623.086">24342 10000 43 0,'0'15'21'0,"-4"-2"-26"0,4-13 34 15,0 0-29-15,0 0 0 16,0-6 1-16,0-7 0 0,4 4-1 16,-1-10 0-16,4-6 1 15,0-3 0-15,4-4 0 16,-1-2 0-16,5 2-1 16,2-2 1-16,4 9-1 15,4 3 1-15,-7 6 1 16,-4 10 1-16,0 12-1 15,4 10 0-15,-1 15 0 16,1 10 0-16,0 3-1 16,-1-3 1-16,1-4-7 15,-1-5 1-15,-2-7-10 16,-5-13 0-16</inkml:trace>
  <inkml:trace contextRef="#ctx0" brushRef="#br2" timeOffset="130750.951">25873 9548 46 0,'10'69'23'0,"-24"-9"-26"0,14-38 34 16,-7 15-29-16,4 10 1 16,-4 19 1-16,0 3 1 15,-1 10-6-15,8-1 1 16,0-3 3-16,0-12 0 16,4-16-2-16,-4-6 1 15,0-19-1-15,0-10 0 16,0-9-2-16,-7-9 1 15,-7-6-1-15,-7-4 1 0,-8-3-1 16,1 0 1-16,-4 0 0 16,-6 1 0-16,-5 8 0 15,1 7 0-15,-4 9 0 16,7 7 1-16,4 6 0 16,0 9 0-16,10 10 0 15,7 9 0-15,11-4 0 16,11 5 0-16,14-8-1 15,6 1 1-15,15-6-1 16,0-10 1-16,3-7-4 16,15-5 0-16,3-4-10 15,7-5 0-15,0-8-3 16,0-5 1-16</inkml:trace>
  <inkml:trace contextRef="#ctx0" brushRef="#br2" timeOffset="130976.722">26543 10398 42 0,'-21'60'21'0,"-39"-1"-23"0,42-43 36 15,-10 6-34-15,-4 6 0 16,-3 3 1-16,3-6 0 15,8 4-3-15,2-1 1 16,5-9-6-16,6-7 0 0,1-12-5 16,3-12 0-16</inkml:trace>
  <inkml:trace contextRef="#ctx0" brushRef="#br2" timeOffset="131139.845">26317 10363 53 0,'71'113'26'0,"-1"35"-37"16,-45-114 51-16,7 10-43 15,7 9 0-15,-4-6-13 16,-3-9 1-16,-18-3 11 16,-11-10 0-16</inkml:trace>
  <inkml:trace contextRef="#ctx0" brushRef="#br2" timeOffset="131665.877">25121 9053 27 0,'-7'-3'13'0,"-7"21"-6"15,11-5 16-15,-4 15-21 16,-4 10 0-16,0 12 3 15,1 0 0-15,3 10-4 16,3 6 0-16,8 28 5 0,6 18 0 16,1 23 0-1,0 13 0-15,-4 18-2 0,-4 3 0 16,-13 1-2-16,-22 5 0 16,-21-15-8-16,-18-22 0 15,-20-25-9-15,-8-19 0 16</inkml:trace>
  <inkml:trace contextRef="#ctx0" brushRef="#br2" timeOffset="132297.03">22035 9253 38 0,'0'-6'19'0,"-8"-6"-15"0,5 15 24 16,-11 6-24-16,-7 7 1 0,-11 12 2 16,-3-3 1-16,-1 6-10 15,-13 13 1-15,-11 3 6 16,-4 13 1-16,-10 18-3 15,0 20 0-15,0 21-1 16,7 44 1-16,11 22-2 16,13 22 0-16,8 22 1 15,14-16 1-15,14-19-1 16,7-24 0-16,14-36-1 16,14-17 1-16,8-23-6 15,6-22 0-15,11-13-15 16,0-21 1-16</inkml:trace>
  <inkml:trace contextRef="#ctx0" brushRef="#br2" timeOffset="133062.899">28945 9470 46 0,'4'34'23'0,"-8"45"-13"15,4-51 23-15,0 22-33 16,-3 22 0-16,-8 25 1 16,-10 7 0-16,-4 21-2 15,-3 10 0-15,0-9-4 16,7-29 1-16,3-13-10 15,8-27 1-15</inkml:trace>
  <inkml:trace contextRef="#ctx0" brushRef="#br2" timeOffset="133365.163">29489 10025 49 0,'-4'28'24'15,"-49"50"-25"-15,32-65 39 0,-11 9-38 16,-6 9 0-16,-1 7 1 15,-4 3 0-15,1 6-2 16,10-10 1-16,4-8-5 16,7-11 0-16,10-11-9 15,8-17 0-15</inkml:trace>
  <inkml:trace contextRef="#ctx0" brushRef="#br2" timeOffset="133572.845">29231 10000 56 0,'39'106'28'0,"-14"-43"-36"0,-15-41 48 16,4 6-40-16,8 10 0 16,2 6 0-16,1 3 0 15,0-6-2-15,-4-4 1 16,-7-9-4-16,4-6 0 15,-4-12-10-15,-7-10 1 16</inkml:trace>
  <inkml:trace contextRef="#ctx0" brushRef="#br2" timeOffset="133947.826">30014 9542 42 0,'7'16'21'0,"-10"21"-19"15,3-34 30-15,-4 13-30 16,-3 12 1-16,-3 7 1 16,-1 15 1-16,-3 6-6 15,-4 20 1-15,1-4 3 16,-1 15 1-16,4 11-2 16,0 2 0-16,3-3-1 0,4-12 0 15,0-13-2-15,0-16 0 16,4-12-7-16,3-9 0 15,0-10-7-15,0-12 0 16</inkml:trace>
  <inkml:trace contextRef="#ctx0" brushRef="#br2" timeOffset="134428.823">30600 9997 40 0,'3'-4'20'0,"-3"23"-18"15,0-9 28-15,-7 2-29 16,-3 10 1-16,-8 0 2 0,-6-3 0 16,-5 0-5-16,-2 12 1 15,-5-3 2-15,8 1 1 16,3-4-1-16,4-3 0 15,7-4-1-15,3 1 0 16,8-3 0-16,6 0 0 16,5-1 0-16,6 1 0 15,3 0 0-15,-3-4 0 16,11 1-1-16,3 5 1 16,1-2-1-1,-5-3 0-15,-3-1-6 0,-3-2 1 16,0 2-10-16,-4-2 0 0</inkml:trace>
  <inkml:trace contextRef="#ctx0" brushRef="#br2" timeOffset="135089.43">31207 9526 48 0,'31'22'24'0,"-20"25"-19"16,-7-25 37-16,-4 13-41 15,0 24 0-15,-4 10 1 16,-7 19 1-16,-6 12-4 16,3 29 1-16,3 12 2 15,1 3 0-15,3 10-1 0,3-16 0 16,0-19-3-16,1-28 0 15,-1-22-10-15,4-25 1 16,-7-13-5-16,7-21 0 16</inkml:trace>
  <inkml:trace contextRef="#ctx0" brushRef="#br2" timeOffset="137236.825">31556 10141 37 0,'11'12'18'0,"13"-5"-12"16,-10-11 19-16,0-2-24 15,4 0 1-15,0 0 0 16,3-1 1-16,7-2-4 15,4 0 0-15,-4-1 1 16,0 1 1-16,-3 2-10 16,-4 4 0-16,-7 3-3 15,-3 0 0-15</inkml:trace>
  <inkml:trace contextRef="#ctx0" brushRef="#br2" timeOffset="137446.368">31401 10373 48 0,'17'28'24'0,"36"0"-25"0,-32-25 48 16,11 1-48-16,4-4 1 15,-5-7-1-15,8-2 0 16,3 3-6-16,1-1 0 15,-15 1-8-15,4 0 1 16</inkml:trace>
  <inkml:trace contextRef="#ctx0" brushRef="#br2" timeOffset="137732.489">32396 9968 43 0,'-11'63'21'0,"-24"25"-21"16,21-60 33-16,-4 7-33 15,-3 15 1-15,0 16 0 16,-4-1 1-16,0 4-3 15,4-9 0-15,3-13 0 16,8-16 0-16,6-18-5 16,4-19 1-16,4-16-8 0,3-13 0 15</inkml:trace>
  <inkml:trace contextRef="#ctx0" brushRef="#br2" timeOffset="138091.833">32286 9987 34 0,'28'19'17'0,"36"12"-12"0,-50-24 26 0,7-1-27 15,11 0 0-15,14 4 3 16,3-1 1-16,1 3-10 16,-5 1 1-16,-9 3 5 15,-8-4 1-15,-7 4-3 16,-3 0 0-16,-11 2-2 15,-14 1 0-15,-7-3-1 16,-11-4 1-16,-10-5-1 16,-4-1 0-16,0 0 0 15,0-6 1-15,0 3 0 16,8 4 1-16,-1 2-1 16,14 10 1-16,11 6 0 15,11 9 1-15,6 7-1 16,15 6 0-16,14 0 0 15,7 3 0-15,3-6-5 16,-7-12 1-16,-6 2-13 16,-22-2 1-16</inkml:trace>
  <inkml:trace contextRef="#ctx0" brushRef="#br1" timeOffset="142794.99">20980 8940 26 0,'3'12'13'0,"1"-5"-3"0,-4-7 13 15,0 0-21-15,3-4 1 16,4 1 1-16,0-3 0 16,0-3-4-16,4-4 0 15,0 7 4-15,-1-4 0 16,4 1-2-16,4-4 1 16,0 1-1-16,3-7 0 15,3-3-1-15,-2-6 0 16,9 0 0-16,8-7 0 15,7-2-1-15,3-1 1 0,8-3 0 16,10 16 1-16,-4-3-1 16,1 3 0-16,-11 0 0 15,3 3 0-15,4 0 0 16,-3 6 0-16,-1-3 0 16,4 4 0-16,4-1 0 15,-1 3 0-15,1 1 0 16,-8 2 0-16,4 7 0 15,7 3 0-15,0 3 1 16,4 4 0-16,6 2-1 16,-3 4 0-16,-7-4 0 15,-7 1 1-15,7-1-1 16,4 3 0-16,-1 4-1 16,8-6 1-16,-4 5-1 15,-3 4 1-15,-8 3 0 16,-10 3 0-16,0 6 0 15,3 7 0-15,-3 12-1 0,0-6 1 16,-7 3-1-16,-3 0 1 16,-5 3-1-16,-2-12 0 15,-5 9-1-15,-6-6 1 16,-4 3-3-16,-3-4 0 16,-1-5-5-16,-2-10 1 15,-5-6-11-15,1-13 1 16</inkml:trace>
  <inkml:trace contextRef="#ctx0" brushRef="#br1" timeOffset="143436.917">23474 9228 28 0,'10'19'14'0,"1"-28"-1"0,-4 9 10 16,0 0-22-16,4 0 0 16,3 3 1-16,7 3 1 15,0 7-3-15,4 5 0 16,3 8 3-16,0 2 1 16,1 3-1-16,-5 7 0 15,1 3-1-15,-7-4 1 16,-4-2-2-16,-4 2 0 15,-3-2-1-15,-3-4 1 16,-1-6-1-16,1-3 1 16,-1-6-1-16,1-4 1 0,3-5-1 15,4-7 1-15,3-7-1 16,3-5 1-16,1-1-1 16,3-2 1-16,0-7-1 15,0-7 1-15,11-5 0 16,7 3 0-16,3-16 0 15,-3 6 0-15,-4 0-1 16,-6 7 1-16,-5 2-1 16,-6 7 1-16,-7 3-1 15,-15 6 0-15,-21 7 0 16,-10 6 1-16,-11 12-1 16,-17 10 0-16,-15-3 0 15,-7-1 0 1,4-5-4-16,7 2 1 15,11-5-12-15,6-4 1 0</inkml:trace>
  <inkml:trace contextRef="#ctx0" brushRef="#br2" timeOffset="147701.747">4971 12897 43 0,'-7'25'21'0,"14"-3"-8"16,3-19 21-16,-6 0-32 15,13-3 0-15,12 4 0 16,2-4 0-16,12-4-3 16,-4-2 0-16,6 0 1 15,8 6 0-15,-3 0-6 0,-8 0 1 16,-7 0-8-1,-14 0 0-15,-21-3-2 0,0 0 0 16</inkml:trace>
  <inkml:trace contextRef="#ctx0" brushRef="#br2" timeOffset="147896.928">4960 13189 42 0,'0'31'21'0,"21"-25"-16"0,-10 1 41 0,-1-1-43 16,12 0 1-16,6-3-1 16,11 1 1-16,-1-1-6 15,5 0 1-15,-4-3-1 16,10 0 0-16,0 0-14 16,1 0 0-16</inkml:trace>
  <inkml:trace contextRef="#ctx0" brushRef="#br2" timeOffset="148765.741">7574 12530 43 0,'57'-9'21'0,"-29"-7"-9"16,-21 13 26 0,-7 3-35-16,3-3 1 0,-6 3 1 15,-11 3 1-15,-14 6-8 16,-8 4 1-16,-17 3 5 15,-17 2 1-15,-22 4-3 16,-7 0 1-16,8 3-1 16,-15 7 0-16,3-10-1 15,1 3 1-15,14-3-2 16,0 3 0-16,21 0-2 16,7 0 0-16,10 3-1 15,12-6 1-15,13-3 0 16,4-3 0-16,10-4 0 15,8 1 0-15,17-7 2 0,10 0 0 16,15 7 0-16,18-4 1 16,3-6-1-16,0 7 1 15,-8-4-1-15,-6 0 1 16,-10-2-1-16,-1 2 1 16,-21 3-1-16,-3 10 0 15,-22 3-1-15,-14 12 1 16,-24 4-1-16,-18 6 1 15,-7-3-1-15,-4 3 0 16,-6 3 1-16,-8 0 0 16,4-10 0-16,3 14 0 15,7-4 1-15,8-3 0 0,17 3 0 16,11-4 1-16,10-5-1 16,11-3 1-16,7-7 0 15,14 0 0-15,21-9-1 16,17-3 1-16,30-4-1 15,9-9 1-15,11-6-1 16,15-6 0-16,6-7-1 16,-3 0 1-16,-18-3-5 15,-3 4 1-15,-1 2-6 16,-13 10 0-16,-8 0-11 16,-6 3 1-16</inkml:trace>
  <inkml:trace contextRef="#ctx0" brushRef="#br2" timeOffset="149023.084">7253 13383 42 0,'-7'3'21'0,"-7"19"-10"0,3-12 27 16,4 5-34-16,-3 1 0 31,-11 28-1-31,-8 0 0 0,12-7-11 16,3-2 0-16,3-4-6 16,11-6 0-16</inkml:trace>
  <inkml:trace contextRef="#ctx0" brushRef="#br2" timeOffset="150794.166">5729 13076 36 0,'0'6'18'0,"-7"4"-5"16,7-7 18-16,0-3-28 15,7 3 0-15,-7-3 3 16,4 3 1-16,3 6-8 16,0-5 1-16,3-1 4 15,1 0 1-15,0 0-2 16,6-3 0-16,4-3-4 0,0 0 1 16,-6-10-10-16,-1 7 0 15,-4 0-7-15,-10 6 1 16</inkml:trace>
  <inkml:trace contextRef="#ctx0" brushRef="#br2" timeOffset="151949.349">5831 14151 37 0,'-3'13'18'0,"3"9"-18"0,0-16 18 15,0 1-17-15,0 2 1 0,0 0 1 16,3-2 0-16,-3-1-4 15,0 0 1-15,0 0 3 16,-3-6 0-16,3 0-1 16,3-6 1-16,4-3-2 15,4-4 1-15,-4-2-1 16,4-7 0-16,3 0-1 16,14 0 1-16,0-3-1 15,-3-1 1-15,3 1-1 16,-3 7 1-16,0 5 0 15,3 4 0-15,-7 9 0 16,0 6 1-16,-3 3-2 16,-4 1 1-16,0 2 0 15,-10 4 1-15,3 6-1 16,-7 3 0-16,0 0 0 16,0 0 0-16,0 3 0 15,0-3 1-15,0-3-2 0,0-3 1 16,10-3-6-16,-6-10 1 15,10-6-11-15,7-9 1 16</inkml:trace>
  <inkml:trace contextRef="#ctx0" brushRef="#br2" timeOffset="152296.074">6519 14079 58 0,'-3'7'29'0,"10"11"-31"16,0-14 48-16,0 2-46 16,0 0 1-16,4 0 0 15,-1 1 1-15,4-1-3 16,11-6 0-16,-4 0 0 16,11-6 0-16,0 3-5 15,-4-7 1-15,-7 4-12 0,-3 3 1 16</inkml:trace>
  <inkml:trace contextRef="#ctx0" brushRef="#br2" timeOffset="152489.731">6495 14415 45 0,'10'25'22'0,"26"-22"-14"0,-22 0 30 0,-4 0-39 15,8-3 1-15,3 0-2 16,7 0 1-16,4-3-4 16,3-3 1-1,4 3-10-15,-4 0 0 0</inkml:trace>
  <inkml:trace contextRef="#ctx0" brushRef="#br2" timeOffset="152790.854">7274 14202 44 0,'11'3'22'0,"-4"-6"-24"15,-7 3 34-15,-11 3-32 16,-3-3 0-16,-7 3 3 16,-11 3 0-16,1 4-3 0,-12 5 1 15,4 4 1 1,4 16 1-16,7 2-1 0,3 4 1 15,8 3-3-15,2 0 1 16,8-10-1-16,7-5 0 16,11-8-1-16,17-2 1 15,0-12-1-15,8-14 1 16,-1-8 0-16,0-4 0 16,-6 0-7-16,-5-3 1 15,-6-6-8-15,-4 3 1 16</inkml:trace>
  <inkml:trace contextRef="#ctx0" brushRef="#br2" timeOffset="153601.547">6876 12270 38 0,'-4'-9'19'0,"4"9"-14"0,-3 0 27 16,-4 0-29-16,-1 3 1 0,-9 3 1 15,3 7 0-15,-4-1-7 16,-3 4 1-16,0-1 3 16,3-2 1-16,-3-4-3 15,0 1 1-15,3-7-1 16,1-3 0-16,6-6 0 15,0-7 0-15,1 1 0 16,3-4 0-16,3-3 0 16,4 0 0-16,0 0 0 15,0 7 1-15,4-1-1 16,3-2 0-16,3-4 0 16,1 9 1-16,7 1 0 15,-8 6 0-15,8 6-1 16,3-3 1-1,4 9-1-15,3 10 0 0,0 10 0 16,0 5 0-16,-7-3 0 0,11 4 0 16,7 2-1-16,0-5 1 15,0-4 1-15,-1-9 1 16,1-10 0-16,4-12 0 16,-12-9-1-16,1 5 1 15,-7-5-1-15,-4-7 1 16,-10-3-2-16,-11-6 1 15,-18 0-3-15,-7 2 1 16,-10 8-8-16,-7 5 0 0,-8 7-7 16,4 6 0-16</inkml:trace>
  <inkml:trace contextRef="#ctx0" brushRef="#br2" timeOffset="154740.735">8266 13979 30 0,'10'50'15'0,"15"-6"-3"16,-15-28 15-16,5 9-21 15,2 3 0-15,8 0 3 16,-4 1 1-16,11-4-12 16,0-10 0-16,-1-8 9 15,1-14 0-15,7-12-4 16,14-9 1-16,0-28-1 15,0-23 1-15,-4-30-2 0,-7-14 0 16,-20-15 0-16,-12-18 1 16,-13-7-2-16,-12 12 1 15,-16-12-1-15,-1 9 0 16,-10 1-1-16,13 21 1 16,-2 3-1-16,2 20 1 15,8 21-2-15,11 16 0 16,6 15-1-16,1 26 0 15,10 12-2-15,3 16 0 16,8 12-4-16,0 4 1 16,3 9-4-16,-4 9 0 15,-10 10-6-15,-3-3 0 16</inkml:trace>
  <inkml:trace contextRef="#ctx0" brushRef="#br2" timeOffset="155283.768">9641 13126 38 0,'-3'6'19'0,"-11"16"-17"16,7-12 28-16,-7 12-29 15,-8 0 1-15,-6 6 2 16,-4 9 0-16,1 10-5 16,-1-3 0-16,0 0 2 15,4 0 0-15,7-6-5 16,7-7 1-16,7-12-10 16,7-13 1-16,-4-12-1 15,4-10 1-15</inkml:trace>
  <inkml:trace contextRef="#ctx0" brushRef="#br2" timeOffset="155480.27">9236 13186 38 0,'10'0'19'0,"22"53"-20"0,-14-44 39 16,3 13-33-16,7 13 0 16,7 12 1-16,11-6 0 15,-3 12-9-15,-1 0 1 16,-3 1 4-16,-4-4 1 15,-3-13-7-15,-8-8 0 16,-6-11-7-16,-4-11 1 16,-7-17-5-16,0-15 1 0</inkml:trace>
  <inkml:trace contextRef="#ctx0" brushRef="#br2" timeOffset="155867.718">9895 12856 35 0,'4'51'17'0,"-4"-17"-20"16,0-34 28-16,0 0-27 15,0 3 1-15,0 0 2 16,0 0 0-16,-4-9 0 16,4-3 0-16,0-7-1 15,0-6 1-15,4-3 0 16,-1-3 1-16,8 9-2 0,-4 0 1 16,4-3 0-16,3 7 0 15,0 2 2-15,4 10 1 16,-1 3-1-16,1-6 1 15,3 9 0-15,0 9 0 16,0 10-2-16,-3 6 1 16,-4-2-6-16,0-1 0 15,0-7-11-15,-7-5 1 16</inkml:trace>
  <inkml:trace contextRef="#ctx0" brushRef="#br2" timeOffset="156513.886">10866 12474 42 0,'3'12'21'0,"-10"32"-17"0,4-31 28 16,3 6-29-16,-4 15 1 15,0-6 2-15,1 10 0 16,-1 9-7-16,1 9 0 0,3 17 5 16,3 2 0-16,4 0-1 15,4-12 0-15,-4-10-2 16,0-9 1-16,-3-9-2 15,-4-10 0-15,-4-7-1 16,-10 1 1-16,-4-16-1 16,1-3 0-16,-8-9 0 15,-7 0 0-15,-3-4 0 16,0 4 1-16,-1 9-2 16,5 3 1-16,3 9 0 15,3-2 0-15,7 5 0 16,4 10 1-16,7 7 0 31,7 5 1-31,7 4 0 0,7-9 1 0,11-1-2 16,7 0 0-16,-1-2-1 15,1-8 0-15,10-5-7 16,4-6 0-16,7-7-8 16,4-10 1-16</inkml:trace>
  <inkml:trace contextRef="#ctx0" brushRef="#br2" timeOffset="156741.589">11444 13092 42 0,'-7'53'21'0,"-32"35"-21"0,25-79 32 0,0 10-29 15,-14 9 0-15,-11 7 1 16,-7 2 1-16,0-5-7 15,7-1 0-15,8-3 0 16,3-6 1-16,10-6-9 16,4-13 1-16,7 0-5 15,3-19 0-15</inkml:trace>
  <inkml:trace contextRef="#ctx0" brushRef="#br2" timeOffset="156948.863">11144 13129 48 0,'28'35'24'0,"36"53"-25"16,-43-76 46-16,4 19-45 16,7 13 1-16,13 6-1 15,12 4 1-15,-4-4-3 0,-7 0 1 16,-4-6-11-16,-14-13 1 16,-10-6-4-16,-8-12 1 15</inkml:trace>
  <inkml:trace contextRef="#ctx0" brushRef="#br1" timeOffset="161093.39">11384 12264 21 0,'-3'6'10'0,"-8"-6"-9"0,8-6 11 16,-5-1-9-16,5-2 1 15,-4 0 0-15,-7-1 1 16,-7-12-6-16,-8 0 0 16,-9-6 4-16,-1-3 1 0,-7 3-2 15,-3-7 0-15,-4 1-1 16,-4-4 1-16,8 10-2 16,-4-1 1-16,-7-2-1 15,-4 3 1-15,1 3-1 16,-4 3 0-16,-4 0 0 15,-3 0 0-15,11-3 0 16,-8 0 0-16,-3 3 0 16,-4 0 0-16,-3 0 0 15,0 0 1 1,-35 9-1 0,6 7 0-16,15 6 0 15,7 0 1-15,0-3-1 16,7 3 1-16,3 3-1 15,15 3 1-15,-1 1-1 0,-3-4 1 16,7 6-1 0,-7 4 1-16,7 6-1 0,0 3 1 15,0 6 0-15,7-6 1 16,4 6-1-16,3 6 1 16,4 1-1-16,3-1 1 15,0 7-1-15,4-3 1 16,-1 6-1-16,-2 0 0 31,-1-4-1-15,0 4 1-16,4 3-1 0,-4 0 0 0,7-9 0 0,-3 3 1 15,0 0-1-15,-1 2 0 16,5 8 0-16,-1 5 0 0,4 4 0 16,3-4 1-16,0 4-1 15,1-1 0-15,-1-5 0 16,4 5 1-16,-4-2-1 15,4 2 1-15,7 4-1 16,-7 0 0-16,6 6 0 16,1 0 1-16,-3-7-1 15,6-2 1-15,4 6-1 16,3-7 1-16,8 10-1 16,7 0 1-16,3-6-1 15,7 3 0-15,0-3 0 16,-3-10 1-16,10-3-1 15,4-3 1-15,6 3-1 16,8-3 1-16,7 0-1 0,4 0 0 16,6 0 0-16,1-6 1 15,6-3-2-15,11 3 1 16,4-10 0-16,7 0 1 16,3 1-1-16,-7-4 1 15,11 0-1-15,-4-3 1 16,4-3 0-16,7-3 1 15,-14-7-1-15,6-5 1 16,5-4-1-16,-12-3 0 16,8-10-1-16,0-2 1 15,-7-4-1-15,-1-3 0 0,5 1 0 16,-1-4 0-16,7-3 0 16,-24 6 0-16,21-16 1 15,-4 4 1-15,0-7-1 16,0-12 0-16,4 9 0 15,0-12 0-15,-18-7 0 16,-3-15 1-16,3-9-2 16,-4-7 1-16,-3 0-1 15,1-13 1-15,-8-9-2 16,-11 0 1-16,-3 4 0 16,-7 15 0-16,-11-7-1 15,-10 4 1-15,-15 0-2 16,-13 0 0-16,-15 3-2 15,-14-1 0-15,-17-2-5 16,-14-13 0-16,-15 4-7 16,-14-1 0-16</inkml:trace>
  <inkml:trace contextRef="#ctx1" brushRef="#br2" timeOffset="134305.4">9673 10266 0</inkml:trace>
  <inkml:trace contextRef="#ctx0" brushRef="#br2" timeOffset="165492.271">12732 13126 46 0,'3'3'23'0,"11"0"-14"0,-7-3 23 15,4 0-32-15,7 0 0 16,6-3 0-16,5-3 0 15,2 0 0-15,8-7 0 16,7 7-2-16,-4 3 0 16,1-4-9-16,-8 4 1 0,-7 0-4 15,-7 0 1-15</inkml:trace>
  <inkml:trace contextRef="#ctx0" brushRef="#br2" timeOffset="165704.349">12778 13324 49 0,'-7'18'24'0,"17"-2"-23"15,-3-13 46-15,4 4-46 16,6-1 0-16,12-3 0 16,-1-3 1-16,11-3-3 15,21-3 0-15,-7-4-3 16,3 1 1-16,0 2-12 0,-3-2 0 15</inkml:trace>
  <inkml:trace contextRef="#ctx0" brushRef="#br2" timeOffset="166077.793">13755 13383 58 0,'-4'10'29'0,"4"-10"-28"16,0 0 46-16,7 0-47 16,7 0 1-16,8 3 1 15,9 0 1-15,8 0-4 16,4 3 1-16,-1-3-3 15,-3 4 0-15,-1-4-14 16,-2 0 0-16</inkml:trace>
  <inkml:trace contextRef="#ctx0" brushRef="#br2" timeOffset="166873.241">16006 12778 55 0,'35'-13'27'0,"-14"13"-26"16,-21 0 37-16,0 0-38 15,-11 0 1-15,-13 4 1 16,-22 8 0-16,-14 7-3 0,-14 9 1 16,-18 4 1-16,-10-11 0 15,-4 5 0-15,7-1 0 16,-3 0-1-16,7 0 1 16,10-3-1-16,7 0 1 15,11-7-1-15,11 1 1 16,10-7-1-16,14 1 0 15,18-1 0-15,14-2 0 16,14 2 0-16,11 4 1 16,17 2-1-16,4-2 1 15,-7-1 0-15,0 1 1 0,-8 3 0 16,-6 2 0 0,-11 7-1-16,-7 1 0 0,-7 8-1 15,-14 4 0-15,-14 2-1 16,-14-11 1-16,-8 5-2 15,-10 4 1-15,-3-7 0 16,6 4 0-16,4-1 1 16,4 7 0-16,0 0 0 15,6-1 0-15,8 1 1 16,7-9 0-16,7-4 1 16,10-3 0-16,11 0 0 15,14-3 1-15,7-6 0 16,15-1 0-16,13-2-1 15,15-7 0-15,10-3-1 16,7-6 0-16,-4-3-6 0,-3-1 0 16,4 1-10-16,-7-6 1 15,-4-1-6 1,-4 4 0-16</inkml:trace>
  <inkml:trace contextRef="#ctx0" brushRef="#br2" timeOffset="167095.901">15709 13440 55 0,'4'37'27'0,"-22"-5"-32"0,8-29 48 0,-5 9-42 15,-2 7 1-15,-1 6-2 16,0 3 0-16,1 4-7 15,3-1 0-15,3 4-8 16,4-4 1-16</inkml:trace>
  <inkml:trace contextRef="#ctx0" brushRef="#br2" timeOffset="167653.758">14407 14412 48 0,'-21'31'24'0,"-3"-9"-24"0,20-19 37 0,-3 0-37 16,3 0 0-16,1 1 2 15,-1-1 0-15,4-3-2 16,4-3 1-16,3-7 0 15,7-5 1-15,4-4-1 16,6-10 0-16,8-5 0 16,-4-1 0-16,1 4-1 15,-5 0 0-15,-2 3 0 16,-1 6 1-16,-7 6 0 16,0 7 0-16,-4 2-1 15,1 7 1-15,0 3 0 16,-4 10 0-16,0 3-1 15,0 9 0-15,0 3 0 16,-7 6 0-16,0-2 0 16,0-1 0-16,-4-6-1 15,4-6 0-15,0-3-2 0,0-7 0 16,7-6-4-16,4-3 0 16,3-6-9-16,4-3 1 15</inkml:trace>
  <inkml:trace contextRef="#ctx0" brushRef="#br2" timeOffset="167914.877">14930 14277 46 0,'0'34'23'0,"14"-5"-17"0,-7-26 36 0,0 0-40 15,3 3 1-15,4-3 0 16,8-3 1-16,6-3-6 16,4-6 1-16,-1-7 2 15,5 4 1-15,-5 2-5 16,1-2 1-16,-11 5-7 16,-3 1 0-16,-11 6-7 15,-7 3 0-15</inkml:trace>
  <inkml:trace contextRef="#ctx0" brushRef="#br2" timeOffset="168147.527">14877 14553 48 0,'10'19'24'0,"8"-10"-19"0,-11-9 41 15,11 0-46-15,-1 0 1 16,8 0 0-16,10 0 1 15,0-3-3-15,-3 0 1 16,7 0-4-16,0 3 0 16,-4 0-10-16,-7 0 0 15,-3-3-2-15,0-1 0 16</inkml:trace>
  <inkml:trace contextRef="#ctx0" brushRef="#br2" timeOffset="168674.246">15857 14268 43 0,'-3'0'21'0,"-22"0"-25"0,11 6 41 16,0 0-37-16,-4 0 1 15,-3 10 1-15,-4 3 0 0,-3 6-2 16,0 3 0-16,0 10 1 15,3 3 0-15,7-7 0 16,8 4 1-16,10-4-1 16,10-3 0-16,8-2 0 15,3-20 1-15,7-9-1 16,4-6 1-16,0-10-1 16,-4-12 0-16,-7 0-4 15,-10-10 0-15,-8-12-12 16,-10-3 1-16</inkml:trace>
  <inkml:trace contextRef="#ctx0" brushRef="#br2" timeOffset="169274.484">15349 12276 40 0,'0'10'20'0,"-7"21"-14"0,4-18 25 0,-8 2-28 16,-3-2 0-16,-7 6 1 16,0-1 0-16,-4 4-6 15,-3 0 1-15,-4-6 3 16,4-3 1-16,0-4-2 16,3-3 0-16,4-3-1 15,3-6 1-15,4-6-1 16,7-7 0-16,7 7 0 15,11-4 0-15,3-2 0 16,3-4 1-16,4-3-1 16,-3 0 0-16,0 3 0 15,-1 6 0-15,5 7 0 16,-5 6 0-16,4 6 0 16,1 7 0-16,2 0 0 15,4 5 0-15,1 4 0 0,2 0 0 16,1-3 0-16,0 0 0 15,3-10 0-15,-3-6 1 16,0-12-1-16,-4 0 0 16,-3-10 0-16,-8-13 1 15,-6-5-1-15,-8 5 1 16,-6-5-4-16,-15-4 1 16,-10 0-13-16,-11 13 0 15</inkml:trace>
  <inkml:trace contextRef="#ctx1" brushRef="#br2" timeOffset="139004.618">12753 10100 0,'0'0'15</inkml:trace>
  <inkml:trace contextRef="#ctx0" brushRef="#br2" timeOffset="170116.448">17311 12411 43 0,'3'13'21'0,"-20"34"-14"0,10-35 22 16,-7 10-27-16,-8 13 0 15,-13 9 2-15,-4-1 0 16,-10 8-5-16,-8 2 0 15,8-6 3-15,7 3 0 0,3-6-5 16,4-6 1-16,10-10-8 16,7-9 1-16,8-16-6 15,3-13 1-15</inkml:trace>
  <inkml:trace contextRef="#ctx0" brushRef="#br2" timeOffset="170327.165">16887 12543 43 0,'15'37'21'0,"27"36"-16"15,-28-48 37-15,7 6-40 16,4 10 0-16,3 3 1 16,7-4 0-16,8-2-5 15,3 0 1-15,-4-4 1 16,-3 1 0-16,-8-10-8 0,-6-6 1 15,-4-4-8-15,-3-8 0 16</inkml:trace>
  <inkml:trace contextRef="#ctx0" brushRef="#br2" timeOffset="170776.333">17558 12361 39 0,'7'34'19'0,"-7"-34"-13"15,0 7 27-15,0-1-33 16,-4-3 1-16,4 3-1 15,0-2 1-15,0-4-1 16,4-7 1-16,-4 7 0 16,7-9 0-16,0-7 0 15,0-3 0-15,0-3 0 16,0-3 0-16,0 3-1 16,0 0 1-16,4 10-1 15,-1-4 1-15,1 4-1 16,0 5 1-16,3 1 0 15,0 6 0-15,0 10 0 0,4 5 1 16,-1 10-2 0,1 3 1-16,-1-9-1 0,1 3 1 15,0 6-5-15,-1-6 1 16,-3-3-8-16,1-6 0 16,-5-7-4-16,-3-6 1 15</inkml:trace>
  <inkml:trace contextRef="#ctx0" brushRef="#br2" timeOffset="171018.524">17939 12367 49 0,'7'19'24'0,"-4"-13"-26"15,4-6 48-15,8 0-46 16,2-3 0-16,8 0 0 16,3-3 0-16,0-4-3 15,1 1 0-15,-5-4-12 16,-3 1 1-16,-3-1 0 16,-4 1 0-16</inkml:trace>
  <inkml:trace contextRef="#ctx0" brushRef="#br2" timeOffset="171244.185">18069 12236 51 0,'7'28'25'0,"-3"28"-34"0,-1-40 51 16,-3 0-42-16,4 2 0 15,-1 7-1-15,1 1 1 16,3-5-4-16,-3 1 1 16,3-6-10-16,-4-10 0 0,4-2-1 15,7-11 1-15</inkml:trace>
  <inkml:trace contextRef="#ctx0" brushRef="#br2" timeOffset="171460.659">18443 12123 57 0,'18'75'28'0,"-15"3"-41"16,-3-53 60-16,0 0-47 15,0 13 0-15,4 3-3 16,-1-4 0-16,1-5-4 15,0-10 0-15,-4-3-8 16,-8-10 1-16</inkml:trace>
  <inkml:trace contextRef="#ctx0" brushRef="#br2" timeOffset="171855.765">16535 13226 63 0,'-4'10'31'0,"4"-16"-33"15,0 6 58-15,11-4-55 16,13 1 1-16,19-3 1 16,10-3 1-16,28-4-4 15,28-6 0-15,22 0 3 16,24-3 0-16,11 1-1 15,-18 2 0-15,-7 6-4 16,-10 7 1-16,-26 9-7 0,-13 0 0 16,-18 3-13-16,-21-2 0 15</inkml:trace>
  <inkml:trace contextRef="#ctx0" brushRef="#br2" timeOffset="172530.953">16757 13747 45 0,'0'50'22'0,"-18"19"-19"0,15-53 24 15,-4 3-27-15,0-1 0 16,0-2 0-16,3-3 0 15,1-1-1-15,-1-6 1 16,4-6 0-16,7-12 0 16,4-7 0-16,3-9 0 15,0-10-1-15,0-3 1 16,0 1 0-16,0-7 1 0,4 3-1 16,0 6 0-16,-1 10 1 15,4 3 0-15,-3 9 1 16,3 4 0-16,-7 15 0 15,7 9 1-15,-3 7 0 16,-4 12 0-16,0 7-1 16,-3 6 0-16,-1-9 0 15,-3-1 0 1,1 0-2-16,-1-2 0 0,3-4-5 16,4-6 1-16,0-6-11 15,8-10 0-15</inkml:trace>
  <inkml:trace contextRef="#ctx0" brushRef="#br2" timeOffset="172772.337">17198 13778 48 0,'14'38'24'0,"14"0"-21"0,-14-35 35 16,4 0-38-16,7 0 1 16,-1-6 0-16,12 3 0 15,-1-6-2-15,0 2 0 0,4-2-6 16,-11 0 1 0,0-7-8-16,-6-2 0 0</inkml:trace>
  <inkml:trace contextRef="#ctx0" brushRef="#br2" timeOffset="173014.258">17360 13622 58 0,'0'40'29'0,"7"10"-36"15,-7-24 52-15,0 2-45 16,4 6 0-16,-1 4-1 16,1 0 0-16,-1-7-3 15,-3-3 1-15,0-9-10 16,0-7 1-16,-3-12-4 0,-1-6 1 16</inkml:trace>
  <inkml:trace contextRef="#ctx0" brushRef="#br2" timeOffset="173285.594">17963 13377 64 0,'-3'47'32'0,"-11"22"-44"0,14-50 66 0,-4 12-53 16,1 10 1-16,-1 15-1 15,4 4 1-15,0 6-5 16,0-4 0-16,0-11-12 16,0-7 0-16,-10-4-3 15,6 1 1-15</inkml:trace>
  <inkml:trace contextRef="#ctx0" brushRef="#br2" timeOffset="176465.956">19657 13157 42 0,'0'10'21'0,"7"6"-14"16,-4-13 22-16,1 0-26 16,-1 3 0-16,1-3 2 15,3 0 1-15,4 4-6 16,3-1 0-16,7 0 4 16,7-3 1-16,14-6-2 15,18-3 1-15,0-4-3 16,7 4 1-16,0 3-3 0,-3 3 0 15,-8 0-6-15,-6 3 1 16,-8-6-11-16,-7 0 1 16</inkml:trace>
  <inkml:trace contextRef="#ctx0" brushRef="#br2" timeOffset="176804.219">20084 12929 49 0,'-4'31'24'0,"-6"-15"-21"16,6-1 35-16,0 10-37 15,4 10 1-15,0 9-2 16,-3 6 1-16,-4 3-3 16,-4 7 1-16,1-7-8 15,-1-9 0-15,1-6-6 16,-1-7 0-16</inkml:trace>
  <inkml:trace contextRef="#ctx0" brushRef="#br2" timeOffset="177409.997">22447 12800 37 0,'39'-25'18'0,"-7"-3"-13"15,-25 12 28-15,0 0-30 16,-4 1 0-16,-6-1 3 16,-11 0 0-16,-14 4-8 15,-4 2 1-15,-18 4 5 16,-17 0 0-16,-21 6-2 15,-11 6 0-15,-13 16-1 16,-26 3 1-16,0 13-1 16,11 12 1-1,0 22-1-15,7 16 0 16,15 18 0-16,20 10 1 0,21 7-1 0,15 18 1 16,28-9 0-16,24-16 1 15,26-10-1-15,20-15 1 16,36-9-1-1,35-13 1-15,24-19-2 0,22-13 1 16,-4-21-1-16,11-13 0 16,-21-12-1-16,-18 3 0 15,-21-4-1-15,-14-2 1 16,-25-4-4-16,-18 3 0 0,-17 7-9 16,-21 6 1-16,-18 0-7 15,-4 10 1-15</inkml:trace>
  <inkml:trace contextRef="#ctx0" brushRef="#br2" timeOffset="183537.34">23760 13114 19 0,'-15'0'9'0,"1"-10"-4"0,11 7 10 16,-1 0-10-16,4 3 0 15,-3 0 5-15,3 3 0 16,0-3-11-16,0 0 1 15,0 3 8-15,3 3 0 16,1-2-2-16,3-1 1 16,7-3-3-16,7 0 0 15,11-7-3-15,7 1 1 0,0 0-5 16,-1 3 1 0,1-4-7-16,-4 7 0 0,-3 0-6 15,-11 0 0 1</inkml:trace>
  <inkml:trace contextRef="#ctx0" brushRef="#br2" timeOffset="183748.054">23618 13443 62 0,'18'22'31'0,"21"-10"-38"15,-14-12 60-15,13 0-54 16,8-3 0-16,0 0-4 16,-4 0 1-16,4 0-3 0,4 0 0 15,-4-4-10-15,-4-2 0 16</inkml:trace>
  <inkml:trace contextRef="#ctx0" brushRef="#br2" timeOffset="184769.433">26518 12326 48 0,'57'-18'24'0,"-29"-14"-23"0,-21 23 37 0,-7-1-39 15,-7 4 1-15,-11 6 2 16,-20 6 0-16,-26 10-2 16,-10 9 1-16,-18-3 0 15,-10 0 0-15,-7 6 1 16,-1 4 0-16,-3 2-2 16,4 1 0-16,7-1-1 15,6 4 0-15,15-4-1 16,7 7 1-16,14-6-1 15,14-4 0-15,18 0 0 16,10-2 1-16,15-1 0 16,14 0 1-16,13 3-1 15,15-6 1-15,7-3 0 0,3-6 0 16,-3-7 0-16,-11 1 0 16,-10-1-1-16,-11 10 0 15,-14 6-1 16,-17 3 1-31,-15 4-1 0,-14 8 1 0,-14 8 0 0,-3-5 0 16,3 1 0-16,0 3 1 16,-7 4 0-16,0-1 0 15,3 3 1-15,1 7 1 16,-1-4 0-16,8 10 1 16,6-7 1-16,8-5 0 0,10-4 1 15,11-9 1 1,10-7 0-16,15-2 1 0,10-4-3 15,14-3 1-15,18-6-2 16,18-7 1-16,3-5-4 16,21-1 0-16,11-6-5 15,10-3 1-15,-10 0-5 16,-4 3 0-16,-7 3-10 16,-10-3 0-16</inkml:trace>
  <inkml:trace contextRef="#ctx0" brushRef="#br2" timeOffset="184994.232">25876 13418 54 0,'-7'37'27'0,"-17"10"-31"0,16-31 43 16,-6 12-39-16,0 4 0 16,-7 12-6-16,3 6 0 15,1 3-6-15,-4-6 1 16</inkml:trace>
  <inkml:trace contextRef="#ctx0" brushRef="#br2" timeOffset="185578.082">24363 14515 45 0,'-7'22'22'0,"-7"6"-16"0,10-21 31 15,-3 2-36-15,0 4 0 16,0-4 1-16,0-6 0 16,0 7-2-16,3-4 0 15,1 0 2-15,3-6 0 16,0 0-1-16,10 3 1 16,5-9-2-16,6-7 1 15,3-12-2-15,1 0 1 0,3 0-1 16,-3-3 1-16,0 0-1 15,-4 0 1-15,-4 6 0 16,1 3 0-16,0 9 0 16,-4 10 1-16,0 7 0 15,0 5 0-15,-3 4-1 16,-4 9 1-16,-4 3-1 16,-3 0 0-16,-3 1-1 15,-1-1 1-15,1 3-4 31,3-6 1-31,0-3-6 0,7-9 0 0,0-7-6 16,10-15 0-16</inkml:trace>
  <inkml:trace contextRef="#ctx0" brushRef="#br2" timeOffset="185834.342">24772 14490 52 0,'7'13'26'0,"0"-16"-25"0,0-1 47 16,4 1-47-16,3-3 0 16,4 0 1-16,6-1 1 0,4 1-4 15,4 3 1-15,4 3-1 16,-8 0 1-16,-4 0-6 15,-2 0 0-15,-8 0-11 16,-4 0 1-16</inkml:trace>
  <inkml:trace contextRef="#ctx0" brushRef="#br2" timeOffset="186029.128">24779 14647 43 0,'4'9'21'0,"10"7"-11"16,-7-13 28-16,3 3-36 16,1-2 0-16,14-1 0 15,6 0 1-15,8-3-8 16,4 0 1-16,-12 0-4 0,1 3 0 16,3-6-7-1,-6-3 0-15</inkml:trace>
  <inkml:trace contextRef="#ctx0" brushRef="#br2" timeOffset="186854.184">25675 14456 45 0,'11'9'22'0,"-11"-6"-18"16,-4-6 22-16,1-3-26 15,-4 3 1-15,0-4 1 16,-4 4 1-16,-7 6-3 16,-3 7 0-16,-7 5 2 15,-4 7 1-15,0 7-2 16,1-7 1-16,3 9-1 16,3 7 0-16,11-4 0 15,10 1 0-15,11-7 0 0,11-9 1 16,10-10 0-1,0-6 0-15,1-6-1 0,-1-10 0 16,0-2-6-16,0-4 0 16,4-6-11-16,-7-3 1 15</inkml:trace>
  <inkml:trace contextRef="#ctx0" brushRef="#br2" timeOffset="187499.332">25689 11903 31 0,'-3'6'15'0,"-18"-9"-2"0,17 3 13 16,1 0-23-16,-5 0 0 15,-2-3 2-15,-4 3 0 16,-4-6-7-16,-7 6 1 16,-3 0 3-16,-4 3 1 15,1-3-2-15,3 0 1 16,-1-3-2-16,8 0 0 16,3-7-2-16,4 4 1 15,7-3-1-15,7-4 0 16,11 1-1-16,7-1 1 15,10 4 0-15,11-1 1 0,-4 4 1 16,-3 6 0 0,6 3 2-16,1 3 0 0,-4 10-1 15,1 6 1-15,-1 12-2 16,-3 10 1-16,0 7-1 16,-1-4 1-16,5-7 0 15,-1-5 0-15,4-13 1 16,3-7 1-1,-3-15 1-15,-7-9 0 0,-8-16-1 16,-6 0 1-16,-8-10-3 16,-17-2 0-16,-17 2-10 15,-19 7 1-15,-17-10-8 16,-17 7 0-16</inkml:trace>
  <inkml:trace contextRef="#ctx0" brushRef="#br2" timeOffset="188550.466">26945 13001 46 0,'14'-7'23'0,"7"-15"-16"0,-10 19 24 16,3 3-29-16,7 0 0 0,0-6 0 15,4 6 0-15,0 0-4 16,3 3 1-16,0 3-3 16,1-2 0-16,-5-4-9 15,-3 3 1-15,4-6-2 16,3-4 0-16</inkml:trace>
  <inkml:trace contextRef="#ctx0" brushRef="#br2" timeOffset="188866.764">27778 12565 47 0,'-4'9'23'0,"-6"29"-26"0,10-29 48 16,-4 13-44-16,-3 6 0 15,0 13 0-15,0 9 0 16,0 4-2-16,0 2 1 16,3 1-3-16,1-10 0 15,-1-4-12-15,4-14 1 0</inkml:trace>
  <inkml:trace contextRef="#ctx0" brushRef="#br2" timeOffset="189272.834">26779 13527 43 0,'-7'7'21'0,"0"-10"-8"0,7 3 29 16,7-4-38-16,7 4 1 15,11 0 5-15,7-6 0 16,17 3-12-16,29 6 1 15,3-6 6-15,25 0 1 16,21-6-3-16,0-4 1 16,14 0-6-16,-14 4 1 15,-21 3-6-15,-18 6 1 16,-21 3-13-16,-14 3 0 0,-21 0-2 16,-8 13 1-16</inkml:trace>
  <inkml:trace contextRef="#ctx0" brushRef="#br2" timeOffset="189827.548">26783 13979 40 0,'-7'31'20'0,"-4"7"-19"0,8-35 35 15,-1 0-34-15,4 4 1 16,-3 2 1-16,-1 0 0 16,1 4-6-16,-1-7 1 15,1 0 3-15,3-6 0 0,0 0-1 16,7-6 0 0,7-6-2-16,10-10 1 0,8-7-1 15,0-2 1-15,0-10 0 16,3 7 0-16,-3-4 0 15,3 7 0-15,-10 9 0 16,-4 12 1-16,-4 14 0 16,-2 5 0-16,-8 7-1 15,0 6 1-15,-4 6-1 16,1 6 1-16,-1 1-1 16,-3 3 0-16,0-4 0 15,0 0 1-15,4-2-4 16,-1-7 1-16,1-3-7 15,-1-3 1-15,8-13-7 16,-4-6 1-16</inkml:trace>
  <inkml:trace contextRef="#ctx0" brushRef="#br2" timeOffset="190099.581">27256 13985 44 0,'7'25'22'0,"3"-12"-17"0,-6-13 37 0,3 0-41 16,0 0 1-16,7-3 1 15,7-3 0-15,7-1-4 16,1-2 0-16,-1 6-2 15,-3 0 0-15,-1-1-12 16,-3-5 1-16,1 0-2 16,-1-1 1-16</inkml:trace>
  <inkml:trace contextRef="#ctx0" brushRef="#br2" timeOffset="190368.707">27411 13781 42 0,'-7'19'21'0,"10"19"-19"0,-3-29 41 15,0 4-41 1,-3 6 0-16,-1 9 0 0,-3 3 1 15,0-3-4-15,-3 13 0 16,3 0-2-16,3-7 1 16,-3-2-9-16,3-10 0 15,4-10-4-15,4-9 1 16</inkml:trace>
  <inkml:trace contextRef="#ctx0" brushRef="#br2" timeOffset="190625.938">27877 13876 54 0,'0'40'27'0,"-4"20"-33"15,0-41 53-15,1 12-47 16,-4 7 0-16,3 6-1 16,4 6 0-16,-3 3-4 15,3-6 0-15,-4-9-10 16,1-10 0-16</inkml:trace>
  <inkml:trace contextRef="#ctx0" brushRef="#br2" timeOffset="191208.055">27125 12304 35 0,'4'7'17'0,"-15"2"-11"0,4-3 20 15,-7 4-25-15,-7 6 0 16,-8-4 2-16,-9 10 1 15,-12 6-3-15,1 10 0 16,0 21 2-16,-8 4 1 16,-10 22-1-16,0 15 0 15,4 29-1-15,-1 18 1 16,4 10-2-16,11 9 0 16,20-3 0-16,22-28 0 0,18-13-2 15,24-21 0 1,18-26-4-16,0-15 0 0,7-20-10 15,18-21 1-15</inkml:trace>
  <inkml:trace contextRef="#ctx0" brushRef="#br2" timeOffset="191675.522">28582 12257 42 0,'4'51'21'0,"-1"52"-19"0,1-68 31 0,-1 30-31 15,4 26 1-15,11 22 2 16,7 32 0-16,6 11-6 16,1 23 1-16,-4 0 3 15,-10-10 1-15,-11-12-3 16,-7-13 1-16,-7-12-3 16,-14-26 0-16,-4-21-8 15,-7-19 0-15,-6-16-6 16,-1-6 0-16</inkml:trace>
  <inkml:trace contextRef="#ctx0" brushRef="#br2" timeOffset="192035.532">29644 13302 34 0,'-14'15'17'0,"-39"23"-11"0,39-22 22 0,-4 9-27 16,-7 6 0-16,-10 10 0 15,-7 9 0-15,3 0-1 16,7-3 0-16,4-3-4 16,7-6 1-16,3-10-8 15,11-19 1-15</inkml:trace>
  <inkml:trace contextRef="#ctx0" brushRef="#br2" timeOffset="192263.035">29383 13346 44 0,'21'53'22'0,"0"28"-25"0,-14-55 36 15,0 8-33-15,4 10 0 16,3 3 0 0,0 0 0-16,0 0-3 0,0-12 1 15,0-10-8-15,1-13 0 16,-5-21-2-16,1-10 0 16</inkml:trace>
  <inkml:trace contextRef="#ctx0" brushRef="#br2" timeOffset="192664.875">29711 12587 39 0,'14'34'19'0,"-14"20"-25"16,0-39 38-16,0 1-32 15,0-4 0-15,0-2 1 16,0-4 0-16,0 0-1 16,4 1 1-16,-1-4 0 15,4-16 1-15,0-9-1 16,4-9 0-16,-1-7 1 15,8-6 0-15,0 0 0 0,3 10 0 16,0 3 1 0,0 6 1-16,0 9-1 0,1 6 1 15,-5 7-2-15,-3 16 0 16,0 12-1-16,0 19 0 16,-3 6-6-16,-4 6 0 15,-7 4-10-15,-14-7 0 16</inkml:trace>
  <inkml:trace contextRef="#ctx0" brushRef="#br2" timeOffset="206477.15">30399 13546 48 0,'0'3'24'0,"3"-6"-12"15,-3 3 25-15,0 0-33 0,4 0 0 16,3 0 3-16,4 3 0 16,6 1-9-16,11 2 1 15,1 3 5-15,9 1 0 31,44 5-8-31,-8 1 0 16,-11-7-9-16,-6-5 0 16,-8-17-6-16,-14-3 0 15</inkml:trace>
  <inkml:trace contextRef="#ctx0" brushRef="#br2" timeOffset="206718.808">30716 13355 43 0,'4'16'21'0,"-8"21"-18"0,1-24 34 0,-4 3-35 16,-7-1 0-16,-4 13 1 16,0 13 0-16,-3 6-5 15,0 10 1-15,0-4 2 16,0 0 0-16,3-9-5 15,0-9 1-15,8-13-9 16,6-10 0-16,8-21-2 16,-1-7 0-16</inkml:trace>
  <inkml:trace contextRef="#ctx0" brushRef="#br2" timeOffset="207091.15">32085 13208 61 0,'42'15'30'0,"-17"-30"-42"0,-18 8 63 0,-3 1-52 15,-8 3 0-15,-13-3-1 16,-15 6 1-16,-14 0 2 15,-25 9 0-15,1 10-1 16,-8 3 0-16,-10 15 1 16,0 17 0-16,0 2 1 15,10 13 1-15,11 13 0 16,21-1 1-16,18 1 0 16,21-1 1-16,17-15-1 15,29-9 0-15,28-10-2 16,18-13 1-16,24-6-4 15,8-15 0-15,-11-4-9 16,-22-9 1-16,-13-6-12 16,-22-3 1-16</inkml:trace>
  <inkml:trace contextRef="#ctx0" brushRef="#br2" timeOffset="209254.617">30420 14478 25 0,'-3'0'12'0,"10"-4"-1"0,-7 4 12 15,0 0-18-15,0 0 0 16,0 0 4-16,3 0 1 16,1 4-11-16,-1 5 0 15,-3 13 8-15,0 3 0 16,-7 19-3-16,-3 19 1 0,-5 12-4 15,-2 6 1-15,3 1-2 16,0-13 0-16,3-6-5 16,4-13 0-16,0-6-9 15,7-13 1-15,7-21-2 16,3-7 0-16</inkml:trace>
  <inkml:trace contextRef="#ctx0" brushRef="#br2" timeOffset="209509.554">30854 14631 44 0,'-4'19'22'0,"-3"25"-27"0,4-35 42 16,-11 4-36-16,-7 6 1 15,-4 3 0-15,-7 9 0 16,4 7-4-16,0-4 0 16,-1 4-2-16,5-7 1 15,3-6-10-15,3-6 1 32</inkml:trace>
  <inkml:trace contextRef="#ctx0" brushRef="#br2" timeOffset="209725.45">30628 14641 38 0,'14'47'19'0,"-10"34"-16"0,3-53 27 0,0 13-30 16,4 6 0-16,-1 10 0 15,4-4 0-15,0 3-2 16,4-2 1-16,0-7-4 15,-1-3 1-15,-3-19-6 16,0-13 1-16,4-15-2 16,3-9 0-16</inkml:trace>
  <inkml:trace contextRef="#ctx0" brushRef="#br2" timeOffset="209991.144">31147 14644 46 0,'0'15'23'0,"-4"29"-27"0,1-31 49 15,3 9-44-15,-4 9 0 16,1 13 0-16,-1 3 1 0,1 10-3 15,-4-1 1 1,-1-12 0-16,1 3 0 0,0-6-6 16,0-10 1-16,0-6-9 15,4-12 0-15</inkml:trace>
  <inkml:trace contextRef="#ctx0" brushRef="#br2" timeOffset="210381.077">31542 14747 39 0,'0'35'19'0,"-14"-4"-13"0,7-25 26 15,-4 4-30-15,-7 5 1 16,-10 4 0-16,4 0 1 16,-8 3-5-16,0-6 0 15,4-1 3-15,0-2 1 16,3 0-2-16,7-4 0 16,4 0 0-16,4 1 0 15,6-1 0-15,11 4 1 16,4-1-1-16,6 4 0 15,1 3 0-15,3 3 0 16,4 0 0-16,3 0 0 16,-3-10-5-16,-4 1 1 0,0 2-11 15,-3 4 1-15,3-13-3 16,-7 1 1-16</inkml:trace>
  <inkml:trace contextRef="#ctx0" brushRef="#br2" timeOffset="211026.434">32075 14562 48 0,'0'19'24'0,"0"9"-24"15,-4-25 46-15,-3 16-43 0,0 16 0 16,-4 15 1 0,1 13 1-16,-1 15-7 0,-3 4 1 15,3 5 2-15,1 1 1 16,3 6-10-16,0-22 1 16,-4-18-10-16,11-23 1 15</inkml:trace>
  <inkml:trace contextRef="#ctx0" brushRef="#br1" timeOffset="-211218.431">1665 10755 25 0,'0'-3'12'0,"0"6"-7"16,0-3 12-16,0 0-15 15,0 0 1-15,4 4 0 16,-4-4 0-16,7 3-4 16,-7 0 1-16,0 0 3 0,0 0 0 15,0 3-1-15,0 1 0 16,0-1 0-16,0 3 0 16,0 4-1-16,-7-1 0 15,7 1-1-15,0-1 1 16,-4 4-1-16,4 0 0 15,0 3 0-15,0-4 1 16,0 4-1-16,0 0 0 16,0 0 0-16,0-4 1 15,0-2-1-15,0 3 1 0,0-4-1 16,-7 1 1-16,4-4 0 16,3 1 0-16,0-7-1 15,0 3 1-15,3 0 0 16,4-3 0-16,-7 1-1 15,4-1 1-15,3 3 0 16,-7-3 1-16,3 0-2 16,4-3 1-16,-7 3 0 15,11-3 0-15,-4 0 0 16,4 0 0-16,-1 0-1 16,1 0 1-16,6 0 0 15,-6 0 0-15,10 0-1 16,-7 0 1-16,11-3-1 15,-4 3 1-15,0-6 0 16,7 0 0-16,-13-4-1 16,9 1 1-16,1 3-1 15,3-4 1-15,0 7 0 16,4 3 0-16,7-3-1 0,-11 0 0 16,4 0 0-16,0-1 1 15,3-2-1-15,-3 0 1 16,6-3-1-16,-6 2 0 15,7 1 0-15,-11 3 1 16,4 0-1-16,-4 0 1 16,4-1-1-16,-11 4 1 15,7 0-1-15,1 0 0 16,2-3 1 0,-2 3 0-16,2 0-1 15,1 0 1-15,-4 0-1 0,4 3 0 0,3 1 1 16,-3 2 0-16,-4-3-1 15,4-3 1-15,7 3-1 16,-7 3 0-16,-4-2 0 16,-7-1 1-16,0 3 0 15,7 0 0-15,1-3-1 16,2 4 0-16,-2 2 0 16,6-3 1-16,0 1-1 15,-3-1 1-15,7 0-1 16,-8-3 0-16,8 0 0 15,0 1 1-15,0-4 0 16,0 3 0-16,-4 0-1 16,-7-3 0-16,11-3 0 15,-7 3 1-15,14-3-1 16,-4 3 0-16,7-7-1 0,-6 4 1 16,2-3 0-16,5 3 0 15,3-4 0-15,-4 7 0 16,-6 0 0-16,-5 4 1 15,8-4-1-15,-7 0 1 16,3 0-1-16,8 0 0 16,-8-4 0-16,7 1 0 15,1-3 0-15,6 6 0 16,-3-6-1-16,-3 3 1 16,-5 3 0-16,-9-4 0 0,-1 1 0 15,0 3 0-15,1 0 0 16,-8 0 0-16,-4 0-1 15,5-3 1-15,-12 0-1 16,4 3 1-16,-10-3-1 16,0-3 1-16,-1 3-1 15,1-1 0-15,-4 4 1 16,3 0 0-16,-6 0 0 16,3 0 0-16,-7 0 0 15,7 0 1-15,-3-3-1 16,3-3 0-16,3 0-1 15,-6-1 1-15,3 1-1 16,-7 0 0-16,3-10 0 16,-3-6 0-16,7-9 0 15,-3-4 0-15,3-8 0 0,-7-8 1 16,4 1-4 0,-1-3 1-16,1-4-12 0,3-5 0 15</inkml:trace>
  <inkml:trace contextRef="#ctx0" brushRef="#br1" timeOffset="-210304.533">1944 11492 36 0,'3'7'18'0,"4"-7"-9"15,-7 0 18-15,0 0-23 16,0 0 0-16,4 0 0 16,-4 0 0-16,0 0-6 15,0 0 1-15,0 0 3 0,7 3 1 16,-7-3-3-16,0 3 1 16,-7-3-1-16,3 9 1 15,-3 1-1-15,4 2 0 16,-8 1 0-16,1 2 0 15,-4 1-2-15,3 0 1 16,-3-1-1-16,7 4 0 16,3 0-1-16,4 0 1 15,11-3 0-15,-1-4 0 16,5-2 1-16,2-4 1 0,-10-6-1 16,4-3 0-1,3-4-1-15,4-2 1 0,-1-7-6 16,-3-2 1-16,11-1-5 15,-4-13 0-15</inkml:trace>
  <inkml:trace contextRef="#ctx0" brushRef="#br1" timeOffset="-209852.09">2212 11533 39 0,'3'25'19'0,"-3"10"-20"16,0-29 34-16,0 3-33 0,0 1 0 16,0-7-1-16,0 3 0 15,0-3 1-15,0 0 0 16,0-9-1-16,0 0 0 31,8-16 0-31,2 3 0 16,1 0-1-16,-1 0 1 15,1 4 0-15,-1-4 0 16,8 3 0-16,-7 4 0 16,6 6 1-16,-6-1 1 15,-1 4-1-15,1 3 1 16,-7 3 0-16,3 0 0 0,0 1 0 15,-4 5 0-15,-3 0-1 16,0 4 1-16,0 3-1 16,0-1 1-16,-3 1-4 15,-4 3 1-15,7-7-9 16,0 1 1 15,0-13-1-31,0-6 1 0</inkml:trace>
  <inkml:trace contextRef="#ctx0" brushRef="#br1" timeOffset="-209400.76">2452 11480 40 0,'3'9'20'0,"15"4"-24"0,-14-10 42 15,3 0-37-15,0-3 0 16,-4 0 0-16,4-3 0 16,-7 3-2-16,11-3 1 15,-8-7 0-15,4 1 1 16,4-4-2-16,-4 1 1 0,-3-1 0 15,-4 1 0-15,7 2-1 16,-7 1 1-16,0 3 0 16,-7 6 1-16,-4 6-1 15,11 3 0-15,-11 7 0 16,11 3 1-16,-10 6 0 16,10 6 0-16,-7-3-1 15,7-2 1-15,7-1 0 16,-4-7 0-16,4 1-1 15,4-9 0-15,7-10-4 16,3 0 1-16,7-10-10 16,-3-15 0-16</inkml:trace>
  <inkml:trace contextRef="#ctx0" brushRef="#br1" timeOffset="-208833.04">3468 11696 29 0,'0'10'14'0,"3"-10"-7"16,-3 0 14-16,0 0-20 15,0-10 1-15,0-6 0 16,0-5 1-16,0-11-4 16,0-5 1-16,0-1 2 0,0-6 1 15,0 0-2-15,0-3 1 16,7 0-1-16,-7 0 0 15,11 0 0-15,-7 9 1 16,10 7-1-16,-4 6 0 16,1 3 0-16,-1 13 0 15,1 9-2-15,0 9 1 16,-1 3-4 15,-3 7 1-31,-3 3-4 0,-4 0 0 0,0 3-5 0,-4 0 0 16</inkml:trace>
  <inkml:trace contextRef="#ctx0" brushRef="#br1" timeOffset="-208605.07">3337 11527 26 0,'0'12'13'0,"4"-5"-3"16,3-7 20-16,-7 0-27 15,10 3 1-15,-6 0 1 16,7-3 0-16,3 3-7 15,0 0 0-15,3 0 4 16,-6-3 1-16,7 0-3 16,-8 0 1-16,4-3-2 15,4-3 0-15,-11 0-4 16,4-1 0-16,-1 1-8 16,1 0 1-16</inkml:trace>
  <inkml:trace contextRef="#ctx0" brushRef="#br1" timeOffset="-208183.889">3785 11508 42 0,'0'0'21'0,"4"0"-21"0,-4 0 34 0,0 0-34 16,-4 3 1-16,-3 0 0 15,-3 7 1-15,-1-1-2 16,-7 4 0-16,4 2 1 16,0 7 0-16,0 0 0 15,4 3 1-15,-1-3-1 16,11 0 1-16,-7-3-2 16,14-3 1-16,4-4-3 15,3-5 0-15,10-4-8 16,-2-6 0-16,9-7-4 15,-3-9 0-15</inkml:trace>
  <inkml:trace contextRef="#ctx0" brushRef="#br1" timeOffset="-207857.721">3937 11627 38 0,'7'25'19'0,"4"-3"-22"0,-11-19 34 0,0 0-32 15,0 1 0-15,0-4-1 16,0 0 1-16,0-7 1 16,0 1 1-16,0-6-2 15,0-4 1-15,3 0-1 16,4-6 1-16,4 3-1 16,-1 4 1-16,1 2-1 15,0 4 1-15,6-1 0 16,-3 4 1-16,4 6 0 15,-7 3 1-15,6 3 0 16,-3 4 0-16,0 6 0 16,1 6 0-16,2-4-1 15,4 7 1-15,-3-3-3 16,-7-3 1 15,-1-3-12-31,-6-10 1 0</inkml:trace>
  <inkml:trace contextRef="#ctx0" brushRef="#br1" timeOffset="-200934.38">24098 14082 10 0,'4'4'5'0,"-8"21"6"0,4-25 5 16,0 3-15-16,0 6 1 15,0-2 1-15,0 8 1 0,0-2-5 16,-3 2 1-16,-4 4 3 16,3 3 1-16,-3 0-1 15,4 6 1-15,-4 10-1 16,-4-4 1-16,4 1-1 16,0-1 0-16,0 4-1 15,0 0 1-15,0-7-1 16,3 0 0-16,1 4-1 15,-1 3 1-15,1-7 0 16,-1 3 0-16,4-5 0 16,0-1 0-16,0-3 0 15,0 0 0-15,0 0 0 16,0-3 0-16,0-6-1 16,0-1 1-16,0 4-1 15,0 3 1-15,0-6-2 16,0-4 1-16,0 1-1 0,0 0 1 15,0-4 0-15,0 3 0 16,7 1-1-16,-3-4 1 16,3 1 0-16,0-4 1 15,3-3-2-15,4 0 1 16,1 1 0-16,2-1 0 16,1 0-1-16,-1 0 1 15,1 0-1-15,0 0 1 16,3-3 0-16,4 0 0 15,-1 0 0-15,4 0 0 16,1 0-1-16,2 0 1 16,1 0-1-16,3 0 1 0,-3 0-1 15,0 3 1-15,-4 0-1 16,0 1 1-16,8-1-1 16,3-3 1-16,-4 0-1 15,4 0 1-15,3 0 0 16,0 0 1-16,4 0-1 15,4 3 0-15,-1 0 0 16,-3 0 1-16,-4 0-2 16,0-3 1-16,4 0-1 15,4 0 1-15,-1 3-1 16,0-3 0-16,4 0-1 16,4 0 1-16,-1-3 0 15,1-3 0-15,-4 0 0 16,-4-1 1-16,4 1-1 15,0 0 0-15,0 0 0 16,0-1 1-16,3 1-1 0,1 0 0 16,3 0 0-16,0 2 0 15,-11-2 0-15,0 3 1 16,8-6-1-16,-1-1 0 16,-3 1 0-16,4-1 0 15,3 1 0-15,-1 0 1 16,5-1-1-16,-8 1 0 15,-6-4 0-15,3-2 0 16,3 5 0-16,1 1 0 16,-1-1-1-16,1 1 1 0,-1-1 0 15,7-2 0-15,-6 3 0 16,-1-1 0-16,-6 4 0 31,-1-4 0-31,1 4 0 16,9 0 0-16,-2 0 0 15,-1-1 0-15,4-2 0 0,-3 3 0 0,-1-1 0 16,-3 1 1-16,-3-3-1 16,-1 2 1-1,0-2-1-15,8 0 1 0,-8-1-1 16,4 1 0-16,4 3 0 16,-1-4 1-16,0 4-1 15,-3-4 0-15,-3 4 0 16,-8 0 0-16,4 3 0 15,3 3 1-15,1-3-2 0,-4 0 1 16,6 6 0 0,1-3 0-16,4 0 0 0,-4-3 1 15,0-1-1-15,-4-2 0 16,-7 0 0-16,1-4 1 16,6 4-1-16,0 0 1 15,1-4-1-15,-4 4 0 16,3-3 1-16,1-1 0 15,-1 1-1-15,4 0 1 16,-4-1-1-16,-3 1 1 16,-7-1-1-16,3 1 1 0,11-4-1 15,-3 4 0-15,-1 0 0 16,0-1 0-16,1 1 0 16,-1 3 0-16,0-1 0 15,1 1 0-15,-4 3 0 16,-7 3 0-1,3 0 0-15,7 0 0 16,1 0 0-16,-1 0 0 0,-3-3 0 16,3 3 0-16,1-3-1 15,3-1 1-15,-4-5 0 16,0 6 0-16,-6 0 0 16,-5 3 1-16,5-3-1 15,3-1 0-15,3 4 0 16,-3 0 0-16,3-6 0 15,1 3 0-15,-1 0-1 16,4 0 1-16,-4 0 0 16,1 3 0-16,-8 0 0 0,4 0 1 15,10 6-1 1,4 0 0-16,4 0 0 0,3-2 0 16,0-1 0-16,0 3 0 15,-4-3 0-15,-10 0 0 16,4 0 0-16,6 1 0 15,-3 2-1-15,4-3 1 16,-1 3 0-16,1-3 0 16,3 1 0-16,-7-1 0 15,-4 0-1-15,8 0 1 0,3 0 0 16,-11-3 1-16,1 0-2 16,-4-3 1-16,-4 0-1 15,0 0 1-15,-6 0-1 16,-1-1 1-16,-3 1-1 15,-4 0 1 1,-3-9-1-16,-7 2 1 0,-4-6-1 16,-4-2 1-16,-3-1 0 15,-3-6 0-15,-4-3-1 16,-3-4 1-16,-1-2-3 16,-6-4 0-16,-8 7-3 15,-14-4 0-15,-10-6-9 16,-14 1 1-16,-15-1-5 15,15-3 1-15</inkml:trace>
  <inkml:trace contextRef="#ctx1" brushRef="#br1" timeOffset="198304.654">21597 12060 0</inkml:trace>
  <inkml:trace contextRef="#ctx0" brushRef="#br1" timeOffset="-199688.445">26264 15481 20 0,'-7'44'10'0,"-28"-16"-7"0,31-18 11 16,-3 2-13-16,-7 4 1 16,-3-1 0-16,-8 4 0 15,0-3-1-15,1 0 0 16,-5-4 2-16,5 1 0 15,2-4-1-15,5-3 0 16,-1 1 0-16,8-7 0 16,-1-3-2-16,8-4 0 15,6-5 0-15,8-7 1 16,3 0-1-16,3-3 1 0,5 3-1 16,2 1 0-16,1-1 0 15,0 3 1-15,-8 0-1 16,-3 4 1-16,4-1-1 15,-4 7 1-15,0 0-1 16,0 12 0-16,0-3 0 16,1 7 1-16,-5-1-1 15,1 7 0-15,-1 2 0 16,1 8 1-16,-1 2-1 16,1-3 0-16,0 0 0 15,3-3 0-15,3 0 0 16,1-6 1-16,3-7 0 15,4-6 0-15,3 0 1 16,4-6 1-16,-4-6-1 16,-3-10 1-16,-8-6 0 15,-2-3 0-15,-8-4-2 0,-7-2 1 16,-11-7-2-16,-7 6 1 16,-3 1-2-16,-3 12 0 15,-12 9-9-15,4 7 1 16,-6 0-3-16,9 12 0 15</inkml:trace>
  <inkml:trace contextRef="#ctx0" brushRef="#br1" timeOffset="-198967.481">26801 15566 27 0,'-15'9'13'0,"19"-3"-1"16,-8-6 19-16,4 4-28 15,0-4 1-15,0 0 2 16,4 0 1-16,3 0-8 16,7-4 0-16,4 1 5 15,6 3 0-15,8-3-2 16,7 3 1-16,7 0-8 0,0 3 0 16,-4 0-10-16,-14-6 1 15</inkml:trace>
  <inkml:trace contextRef="#ctx0" brushRef="#br1" timeOffset="-197887.114">27577 15302 24 0,'0'25'12'0,"-7"35"-5"16,3-44 7-16,-3 9-14 16,0 6 1-16,-4 13-1 0,1 3 1 15,-4-6-1-15,0 0 0 16,-1-7 0-16,5-9 1 15,3-9-1-15,0-7 1 16,7-6-1-16,3-9 0 16,1-13-1-16,3-9 0 15,0 0-1-15,0-10 1 16,0-3-1-16,0-2 1 16,0-4-1-16,4 6 1 15,-1 3 0-15,1 4 0 16,3 5 0-16,0 4 1 15,0 10 0-15,4 2 1 0,3 4 0 16,0 2 0-16,0 4 1 16,4 6 1-16,0 4 1 15,-1 2 0-15,-2-3 0 16,2 1 0-16,-3-1 0 16,-3 0 0-16,-4-3-1 15,-7 4 0-15,-7 2-3 16,-3 4 1-16,-8 2-1 15,-6 1 0-15,-12 6-2 16,-6 0 1-16,-4 0-7 16,0-3 1-16,4-7-4 15,7 1 1-15</inkml:trace>
  <inkml:trace contextRef="#ctx0" brushRef="#br1" timeOffset="-197483.031">28317 15199 29 0,'25'-3'14'0,"-18"6"-11"0,-7 0 23 15,-7 3-26-15,-7 4 0 16,-7-1 0-16,-4 0 1 0,-3 4-1 15,-4-4 0-15,0 4 0 16,1 3 1-16,-1-1-1 16,4 1 1-16,0-3 0 15,10 2 0-15,7 1 0 16,8 3 0-16,6 0 0 16,8 2 1-16,7 1-2 15,6-3 1-15,-3 0-1 16,1 3 1-16,-8-3-1 15,-4 0 0-15,-10 3 0 16,-10 3 0-16,-8 3 0 16,-3-3 0-16,-11-3-1 15,0-3 1-15,1-10-8 16,2 1 0-16,1-4-2 16,3-6 0-16</inkml:trace>
  <inkml:trace contextRef="#ctx0" brushRef="#br1" timeOffset="-197273.054">28381 15726 45 0,'7'12'22'0,"-3"-12"-30"0,-4 0 44 0,0 0-37 15,0 0 1-15,-4 0-16 16,-3 0 1-16,-11 0 11 16,-3 3 1-16</inkml:trace>
  <inkml:trace contextRef="#ctx0" brushRef="#br1" timeOffset="-194852.479">31517 12609 13 0,'4'0'6'0,"-1"12"0"0,-3-12 6 16,0 3-11-16,0 4 0 15,0 2 2-15,0 7 0 16,0 3-3-16,-3-1 0 15,-1 4 2-15,-3 10 1 16,-3 5-1-16,-5 1 1 16,1 6-1-16,-3 3 0 15,-1 6-1-15,-3 10 1 16,-4 6 0-16,-3 12 1 0,-4-2-1 16,-3 2 0-16,3 7-1 15,7 3 0-15,1-6 0 16,-1-1 0-16,-3 4-1 15,0-16 1-15,3-9-1 16,0-3 0-16,1-7 0 16,2-12 0-16,1-7-1 15,4-6 0-15,2-9-5 16,5-9 1-16,-4-7-5 16,7-19 1-16</inkml:trace>
  <inkml:trace contextRef="#ctx0" brushRef="#br1" timeOffset="-193803.93">31545 12596 4 0,'7'3'2'0,"1"0"10"16,-8-3-6-16,3-3-4 15,4 3 1-15,0 0 2 16,0 0 1-16,0 3-7 16,4 1 0-16,3 2 4 15,0 0 1-15,0 0-2 16,0 7 1-16,7-4-2 15,8 4 1-15,9-4 0 16,8 4 0-16,4-7-1 16,3-3 0-16,7 0 0 0,0 0 0 15,-7 1-1 1,-4-4 1-16,7 3-1 0,4 0 0 16,0 0 0-16,0 0 0 31,14-3-1-31,-10 0 1 15,-11-3-1-15,-11 0 1 16,-7 3-1-16,-6 0 1 16,-5 3 0-16,-6 3 0 15,-4 1-1-15,-3 2 1 16,-4-3 0-16,-4 1 0 16,-6-1-1-16,-1 0 1 0,-3 0 0 15,0 1 0-15,0 2 0 16,0 0 0-1,0 4 0-15,0 3 0 0,0-1 0 16,-4 7 1-16,4 3-1 16,-3-9 1-16,-1 6-1 15,0 6 0-15,1 4 0 16,-1 5 0-16,1 4 0 16,-4 3 0-16,-1 6 0 15,1-3 0-15,-3 3 0 16,3 7 0-16,-1-1 0 15,-2 10 0-15,-4 6 0 16,10 3 0-16,0-3 0 16,1 1 0-16,-4-8 0 0,0-5 0 15,3-13 1 1,-7-3 1-16,1-3-1 0,-1 0 1 16,-3-4-1-16,3-6 1 15,-3 1 0-15,0-4 0 16,0-3-2-16,0-6 1 15,-4-3-1-15,0-4 1 16,-6-2-1-16,-5-1 1 16,-3-3 0-16,-6-3 0 15,-15-6 0-15,3-3 0 16,-6 0 0-16,-8-1 0 16,-3 1 0-16,0-3 1 0,-4 3-2 15,1-1 1 16,10 7-6-31,10-3 0 0,4-6-6 16,0-7 1-16</inkml:trace>
  <inkml:trace contextRef="#ctx0" brushRef="#br1" timeOffset="-187949.861">31905 11119 29 0,'4'0'14'0,"-4"0"-8"0,0 0 15 16,0 0-21-16,-4 0 1 16,-6 3 0-16,-4 4 0 15,-1-1-2-15,-2 0 1 16,-4 4 1-16,-1-1 0 16,1 3-1-16,7 1 1 0,0 3 0 15,0-1 0-15,0 10 0 16,-4 10 1-16,4-4 0 15,0 7 0-15,3-4 0 16,8 1 0-16,3-4 1 16,3-2 0-16,4-4-2 15,1-3 1-15,6-7-1 16,7-9 0-16,3-9-2 16,1-3 1-16,0-3-9 15,-4-1 0-15,-14-2-3 16,-3-1 1-16</inkml:trace>
  <inkml:trace contextRef="#ctx0" brushRef="#br1" timeOffset="-186883.266">32583 11157 12 0,'10'9'6'0,"-6"4"6"16,-4-10-1-16,0 6-9 16,0 1 1-16,-4 5 1 15,-3-2 1-15,-7 12-6 16,0 6 0-16,-4 7 4 0,-3 0 1 16,0 2-2-1,3 1 0-15,-3-3-1 16,3-7 1-16,4-6-1 0,7-3 0 15,0-3-1-15,7-6 1 16,0-4-1-16,4-6 0 16,-1-3 0-16,4-3 0 15,0-3-1-15,4-1 1 16,0 1 0-16,-1 3 0 16,4 0 0-16,-3 3 0 15,-1 0 0-15,1 6 0 0,0 0 0 16,-4 4 0-16,-4-1 0 15,1-3 0-15,-4 7-1 16,0-7 1-16,0 4-7 16,0-1 1-16,-4 1-3 15,1-7 1-15</inkml:trace>
  <inkml:trace contextRef="#ctx0" brushRef="#br1" timeOffset="-186433.369">32752 11561 20 0,'7'7'10'0,"-4"-4"-9"16,-3-3 15-16,0 0-16 16,-3 3 1-16,-4-3-1 0,-4 3 1 15,1 3-1-15,-4 4 0 16,0-4 1-16,-1 3 0 15,1 4-1-15,0-7 1 16,4 0 0-16,-1 4 0 16,4-1-1-16,3-2 1 15,4-1-1-15,7 0 1 16,8-3-1-16,2-3 1 16,1 0-1-16,0-6 1 15,-1 3-2-15,-3-3 1 16,0-4 0-16,-3-2 0 15,0-4-1-15,-4 0 1 0,0 4 0 16,-4 2 0-16,-3 10-1 16,0 3 1-16,-3 7 0 15,-4-1 0-15,-4 7 0 16,0 0 0-16,-3-1 0 16,4 1 0-16,-1 0 0 15,4-4 0-15,4-2-3 16,3-1 1-16,3-6-5 15,4-3 1-15</inkml:trace>
  <inkml:trace contextRef="#ctx0" brushRef="#br1" timeOffset="-186101.266">33069 11499 12 0,'4'15'6'0,"-8"-5"-1"0,1-7 5 15,-4 0-10-15,-4 3 0 16,-6 0 0-16,-1 1 1 16,-3-4-1-16,-4 3 0 15,4-3 0-15,0 4 0 16,3-1 0-16,4-3 1 16,3 3-1-16,4 1 1 15,7 2-1-15,4 0 1 16,6 4-1-16,5-4 0 15,-5 4 1-15,1-1 1 0,-1 1-1 16,-3-1 0-16,-7 1 0 16,-3-4 1-16,-8 4-1 15,-6 0 0-15,-1-1-4 16,4-3 1-16,-4-2-4 16,4-7 0-16</inkml:trace>
  <inkml:trace contextRef="#ctx0" brushRef="#br1" timeOffset="-185336.288">33595 11442 8 0,'4'6'4'0,"-8"16"7"0,1-12 2 15,-5 5-12-15,1 14 0 0,-7-4 0 16,-7 6 1-16,0 13-3 16,-7 0 1-16,-4 0 1 15,7 9 1-15,4-6-2 16,3-9 0-16,4-7-2 16,4-9 1-16,-1-3-4 15,1-13 0-15</inkml:trace>
  <inkml:trace contextRef="#ctx0" brushRef="#br1" timeOffset="-184915.993">33239 11853 19 0,'10'-3'9'0,"11"15"-5"15,-10-5 14-15,3-4-18 0,0 0 1 32,25 0 4-32,0-6 0 15,-4 0-6-15,-3 0 1 16,0 3 2-16,-8-7 1 16,-2 1-1-16,-5 3 0 15,-3 0-3-15,-3 6 0 16,-4 0 1-16,-4-6 0 15,-3 3-1-15,-7-3 0 16,0 6 1-16,-7 0 0 16,-7 3 1-16,-4 10 0 0,1 0-1 15,3-1 0-15,-1 7 1 16,5-3 0-16,6 0-1 16,4-3 0-16,7-7-1 15,11 0 0-15,6-9 0 16,1-9 0-16,7 0 0 15,-8-7 0-15,-3 3-8 16,-10-2 1-16</inkml:trace>
  <inkml:trace contextRef="#ctx0" brushRef="#br1" timeOffset="-184373.889">31083 11759 21 0,'11'9'10'0,"-11"16"-1"15,0-18 12-15,-4 2-17 16,-3 0 0-16,-3 10 2 15,-4 13 0-15,-4 2-8 16,0 7 0-16,-3 3 5 16,0 0 0-16,0-7-6 0,7-2 1 15,3-10-8-15,4-6 0 16</inkml:trace>
  <inkml:trace contextRef="#ctx0" brushRef="#br1" timeOffset="-183758.502">30903 11985 20 0,'18'18'10'0,"14"-2"-3"16,-22-10 7-16,8 1-13 15,0-1 0-15,3 3 1 16,0 4 1-16,-3-1-3 15,-1 4 1-15,-3-3 1 16,-7-1 1-16,-7 7-2 16,-3-3 1-16,-8-4-1 15,-3 1 0-15,-3-1-2 16,-5-2 1-16,1-1-1 16,0 1 0-16,-4-7 0 15,8 0 1-15,3 0-1 16,7-3 0-16,3 0 0 15,4 0 1-15,0 0 0 16,7 0 1-16,4 0-1 16,3 3 0-16,3 0 1 0,1 0 0 15,0 1-1-15,-1-4 1 16,1 0 0-16,3 0 0 16,-3 0 0-16,-1 0 1 15,1-4-1-15,7 1 1 16,-1 0-1-16,5 0 0 15,-5-3 0-15,1-7 0 16,-4 4-1-16,-3-4 0 16,-1-2 0-16,-6-1 0 15,-4 0-1-15,-7 4 1 16,-7 5-1-16,-4 1 1 0,1 6 0 16,-4 13 0-16,0 2 0 15,0 4 1-15,-1 3-1 16,1 3 1 15,7 3-1-31,0 1 0 0,11-7 0 0,6-4 0 0,8-2-5 16,3-7 0-16,0-5-5 15,0-11 0-15</inkml:trace>
  <inkml:trace contextRef="#ctx0" brushRef="#br1" timeOffset="-183292.498">31697 12301 28 0,'0'7'14'0,"7"-7"-15"16,-7 0 21-16,0 3-19 16,0 3 1-16,4 0 0 15,-1 1 1-15,4 2-4 16,-3 0 0-16,3 1 1 16,3-4 1-16,1 3-1 15,3-5 1-15,-3-1-1 16,3 0 0-16,-4 3-1 15,1-6 0-15,0 3-7 16,-1-3 0-16</inkml:trace>
  <inkml:trace contextRef="#ctx0" brushRef="#br1" timeOffset="-182814.545">32025 12364 18 0,'-7'31'9'0,"-3"-27"-3"0,10-4 7 0,0 3-14 15,0-3 1-15,0 0 0 16,0 0 0-16,0 0 0 16,3 0 0-16,4-3 0 15,0-4 0-15,4-2 0 16,-1-4 0-16,1 1 0 16,3-1 0-16,0 4 0 15,0-1 0-15,-3 1-1 16,3 3 1-16,-3 3 0 15,-1 3 0-15,1 6 0 16,-1 0 1-16,-3 4 0 16,0-1 1-16,-3 4 0 15,-1-4 0-15,1 0 0 0,-4 1 0 16,0 2-1-16,0 1 1 16,0-4-2-16,0-6 0 15,4 1-3-15,-1-1 0 16,4-3-4-16,0-7 0 15</inkml:trace>
  <inkml:trace contextRef="#ctx0" brushRef="#br1" timeOffset="-182619.557">32269 12364 20 0,'7'35'10'0,"-18"-20"-4"0,11-8 13 0,0 5-19 16,0-3 0-16,0-2-1 16,0-4 0-16,0 0-1 15,4-3 0-15,-4-3-5 16,3-10 0-16</inkml:trace>
  <inkml:trace contextRef="#ctx0" brushRef="#br1" timeOffset="-182381.733">32325 12270 24 0,'18'31'12'0,"3"-6"-15"0,-14-21 20 16,0 2-17-16,4 3 0 15,3 1-2-15,0-4 1 16,0 0-5-16,0 4 1 15</inkml:trace>
  <inkml:trace contextRef="#ctx0" brushRef="#br1" timeOffset="-182019.94">32685 12380 19 0,'10'-7'9'0,"-2"7"-7"0,-8 0 13 0,0 0-15 15,-4 4 0-15,0 2-1 16,-6 0 1-16,-4-6 0 15,-4 3 0-15,0 7 0 16,1-4 0-16,-4 7 0 16,3-1 0-16,0 4 0 15,4-4 0-15,4 4 0 16,3-3 1-16,3-4-1 16,4 3 0-16,4-8 0 15,6-8 0-15,4-2 0 16,0 0 0-16,1-3 0 15,-1-1 1-15,0 1-1 16,0 2 0-16,-4 4 0 16,1-3 0-16,0 9 0 0,-4 0 1 15,-4 7 0 1,1-1 0 0,-8 13 2-16,-3 6 1 15,0 0-1-15,0 4 1 16,-4 2-1-16,1-5 0 15,3-4-1-15,0-7 1 16,3-2-8-16,8-3 0 16,3-4-4-16,0-6 0 15</inkml:trace>
  <inkml:trace contextRef="#ctx0" brushRef="#br1" timeOffset="-181732.102">32791 12558 37 0,'0'22'18'0,"3"0"-23"16,-3-15 32-16,4-1-27 15,-4 3 0-15,3 1 1 16,1-4 0-16,-4-3-2 15,3 0 1-15,-3-3 0 16,11-6 1-16,0 0-1 16,-1-1 0-16,1-2-1 15,-1 3 1-15,4-4-9 16,-3 1 0-16,-4 0-1 0,-3-4 1 16</inkml:trace>
  <inkml:trace contextRef="#ctx0" brushRef="#br1" timeOffset="-181418.284">33027 12606 30 0,'21'9'15'0,"32"-22"-13"0,-35 10 28 0,6-3-30 15,5 0 1-15,-1-1-1 16,-3-5 1-16,-4-1-2 15,-4 1 1-15,-2-4 0 16,-8 0 1-16,-7 1-2 16,-4 9 1-16,-10 6 0 15,-4 6 1-15,-6 9-1 16,-1 4 0-16,4 9 0 16,0 10 0-16,6-3 1 15,8-4 0-15,7 0-1 16,7-2 1-16,11-4-1 15,10-7 0-15,1-5-10 16,-5-7 0-16</inkml:trace>
  <inkml:trace contextRef="#ctx0" brushRef="#br1" timeOffset="-180397.194">31831 12160 13 0,'-10'16'6'0,"-8"-7"9"0,14-6-4 15,-3 1-9-15,0-1 1 16,-3 6 1-16,-4 10 1 16,3 0-6-16,4 6 1 15,0 3 4-15,0-3 1 16,0 3-2-16,3 1 0 16,1-7 0-16,3 3 0 15,10-10-1-15,11-8 1 16,15-7-2-16,3-10 1 0,3-12-1 15,-3-9 0-15,-4-4-6 16,-7 1 0-16,-10-7-6 16,-8 0 0-16</inkml:trace>
  <inkml:trace contextRef="#ctx0" brushRef="#br1" timeOffset="-174751.874">1468 15512 25 0,'7'7'12'0,"3"12"-7"16,-10-13 12-16,4 3-14 15,-4 4 0-15,0 2 2 16,0 4 1-16,0 6-6 16,-4 0 0-16,4 7 5 15,-7 5 0-15,7 4-2 16,-10 6 1-16,10 3-1 0,-11 4 0 15,4-1-3-15,3-3 1 16,4-6-2-16,-7-3 0 16,4-13-6-16,3-3 1 15,-7-9-7-15,3-10 0 16</inkml:trace>
  <inkml:trace contextRef="#ctx0" brushRef="#br1" timeOffset="-174407.805">1834 15315 29 0,'29'-19'14'0,"-8"0"-8"16,-11 16 19-16,-10 3-22 15,0 0 0-15,0 6 1 16,0 7 0-16,0 3-5 16,-10 9 1-16,-1 9 4 15,-6 4 0-15,6 9-2 16,-10 16 0-16,10-1 0 16,-6 10 1-16,6 4-3 15,4 8 1-15,3-18-4 16,4-9 1-16,0-13-4 15,4-10 0-15,3-12-4 0,-7-9 1 16,-7-10-4-16,3-16 1 16</inkml:trace>
  <inkml:trace contextRef="#ctx0" brushRef="#br1" timeOffset="-174193.613">1446 15933 43 0,'0'15'21'0,"22"1"-24"0,-12-16 42 0,8-3-39 15,10 0 1-15,4-4 0 16,10-2 0-16,7 0-3 16,1-1 0-16,-8 1-4 15,-3 3 1-15,-4-1-8 16,-21 1 0-16</inkml:trace>
  <inkml:trace contextRef="#ctx0" brushRef="#br1" timeOffset="-173806.343">1976 15911 25 0,'10'0'12'0,"8"-7"-4"0,-18 7 14 15,3 0-21-15,-3 0 1 16,0 0-1-16,0 0 1 16,-3 0-2-16,-4 4 0 15,3-1 2-15,-6 0 0 16,-4 0-1-16,-1 6 1 15,5 4 0-15,-8 3 0 16,8 6-1-16,-1 3 0 0,4-3 0 16,3-4 0-16,4 1-1 15,0-3 1-15,11-4-1 16,0-5 0-16,-1-4 0 16,1-9 0-16,-4-10-2 15,3 0 0-15,1-6-5 16,-7 0 0-16,3 3-4 15,3-6 0-15</inkml:trace>
  <inkml:trace contextRef="#ctx0" brushRef="#br1" timeOffset="-173462.262">2043 15936 26 0,'10'12'13'0,"-6"4"-7"16,3-10 19-16,-7-3-24 15,10 7 0-15,-6-4-1 16,3 0 1-16,4 1-2 0,-4-1 1 16,-4-3 0-16,4-3 1 15,-3-6-2-15,3 3 1 16,3-4 0-16,-6 1 1 16,3 6-1-16,3 0 0 15,1 3 0-15,0 7 1 16,-1 2 0-16,-3 1 1 15,4-4-2-15,7 1 1 16,-8-4 2-16,4-3 0 16,4-3 0-16,-8-9 1 0,8-10-1 15,-7-6 0-15,-1-4 0 16,1-2 1-16,-4-3-5 16,3-1 0-16,-10 7-12 15,0 0 0-15</inkml:trace>
  <inkml:trace contextRef="#ctx0" brushRef="#br1" timeOffset="-172964.647">3330 15171 41 0,'7'31'20'0,"-7"16"-15"15,0-38 27-15,0 7-31 16,-7 12 0-16,0 13 1 16,4 12 0-16,-15 20-3 15,7 11 0-15,-3-5 1 16,7-4 0-16,-3-12-6 16,-1-4 0-16,4-18-7 15,4-10 0-15</inkml:trace>
  <inkml:trace contextRef="#ctx0" brushRef="#br1" timeOffset="-172554.62">3080 15820 25 0,'10'9'12'0,"8"16"0"0,-7-25 12 16,3 0-23-16,3 3 0 15,12 0 4-15,9 1 1 16,5-1-6-16,6-3 1 16,0 0 4-16,1 0 0 15,-11-3-1-15,-8-4 0 0,-2 1-2 16,-5 0 0-16,-6-4-2 16,0 1 0-16,-8-4-1 15,-10-2 0-15,0 2 0 16,0 7 1-16,-10 6 0 15,-1 6 0-15,4 10 0 16,-4 0 0-16,1 6-1 16,-1-1 1-16,11 5-1 15,4-1 0-15,3-3 0 16,3-7 0-16,8-12-1 16,-7-9 1-1,3-28-3 1,-4-4 1-16,-3-3-9 15,-3-9 0-15</inkml:trace>
  <inkml:trace contextRef="#ctx0" brushRef="#br1" timeOffset="-172110.108">4237 15945 34 0,'7'13'17'0,"-7"-20"-12"16,0 7 23-16,0-9-26 15,3-4 1-15,5-8 3 16,2-14 0-16,-10-6-7 16,4-12 0-16,3-7 4 15,-4-9 0-15,1-3-1 16,6 0 0-16,-6 0-2 15,6 6 0-15,8 7 1 16,-7 8 0-16,6 14 0 16,-6 5 0-16,-1 17-1 15,1 8 0-15,0 11-5 0,-1 2 0 16,-3 16-9-16,-3 3 0 16</inkml:trace>
  <inkml:trace contextRef="#ctx0" brushRef="#br1" timeOffset="-171858.544">4135 15826 41 0,'10'28'20'0,"1"-34"-10"0,-8 6 28 0,8-3-38 15,6-3 1-15,5 2 0 16,2-2 1-16,8 0-3 15,-4 0 1-15,-3 2-4 16,0 1 1-16,-4 0-6 16,0 3 0-16,-3 0-5 15,-8-6 0-15</inkml:trace>
  <inkml:trace contextRef="#ctx0" brushRef="#br1" timeOffset="-171694.638">4558 15766 27 0,'14'10'13'0,"-3"12"-4"0,-11-16 19 16,0 3-27-1,0 1 1-15,-7 2 1 0,3 4 0 16,4 0-4-16,0-4 0 16,0 1 0-16,0-1 1 15,0-2-10-15,0-10 0 16</inkml:trace>
  <inkml:trace contextRef="#ctx0" brushRef="#br1" timeOffset="-171440.782">4516 15682 31 0,'17'31'15'0,"4"-9"-13"16,-17-19 19-16,10-3-24 15,-3 0 0-15,3 0-14 16,3 0 1-16</inkml:trace>
  <inkml:trace contextRef="#ctx0" brushRef="#br1" timeOffset="-171212.914">4713 15879 28 0,'0'22'14'0,"11"-6"-17"16,-11-16 20-16,0 0-18 16,3 0 1-16,4-6-2 15,0-4 1-15,4 1 1 0,-8-10 1 16,5 0-2-16,-5 0 0 16,4 1 0-16,-3 2 1 15,3-3 0-15,0 10 0 16,3-1 2-16,1 4 1 15,-1 3 1-15,5 3 0 16,2 9 0-16,1 4 0 16,3 9 0-16,-3 0 0 15,3 3-3-15,-11-3 0 16,5 0-6-16,-1-10 0 0,-4-2-5 16,-10-10 0-16</inkml:trace>
  <inkml:trace contextRef="#ctx0" brushRef="#br1" timeOffset="-170759.057">5380 15227 35 0,'25'28'17'0,"-18"4"-16"15,-7-20 29-15,-4 1-29 16,1 9 0-16,-8 6 0 16,7 6 0-16,-6 4-2 0,10 6 1 15,-7 6 1-15,7-6 1 16,0-3-1-16,7-7 0 16,3-6 0-16,1-6 1 15,-4-9-1-15,4-7 1 16,-8 1-1-16,-3-7 1 15,0-7-1-15,-3-5 0 16,-11-1-1-16,-11 1 0 16,4 2-1-16,3 7 1 15,-10 6 0-15,3 7 0 16,-3 5 0-16,3 1 0 16,4 6 1-16,7 3 1 15,3 0 0-15,11 0 0 0,11-6 0 16,3-3 0-16,4-7-1 15,10-9 1-15,4 0-2 16,-1-3 1-16,-2 0-7 16,-12-3 1 15,-17 6-10-31,-10-10 1 0</inkml:trace>
  <inkml:trace contextRef="#ctx0" brushRef="#br1" timeOffset="-170231.585">3041 17014 57 0,'18'-15'28'0,"-8"12"-33"0,-10 3 48 0,0 0-43 15,0 0 0-15,0 0 1 16,0 3 0-16,-10 3-2 16,-1 3 1-16,-14 10 0 15,1 3 1-15,-15 10-1 16,-7 5 1-16,-3 7-1 16,6 6 1-16,-6 4-1 15,7 8 1-15,3 1-1 16,7 9 1-16,18-3 0 15,10 0 0-15,15-9-1 16,17-10 1-16,22-12-1 16,20-20 1-16,-6-15-2 15,20-12 1-15,-3-10-7 16,-3-15 1-16,3-7-11 16,-7-12 1-16</inkml:trace>
  <inkml:trace contextRef="#ctx0" brushRef="#br1" timeOffset="-169858.513">3496 16795 49 0,'11'16'24'0,"10"-13"-19"0,-11-3 35 0,1 0-38 15,7-3 1-15,3-4 0 16,18 1 1-16,10 0-4 16,4 0 1-16,3-1 3 15,4 1 0-15,-10 3 0 16,-8 3 0-16,-10 3-2 16,-11 6 1-16,-7 7-3 15,-10-3 1-15,-8 12-1 16,-3 6 0-16,-11 4-1 15,4 2 1-15,-7 4-1 16,3 9 0-16,1-3-2 16,-4-3 1-16,3-3-4 15,4-4 0-15,7-2-9 16,3-4 1-16,-3-2-4 16,4-14 0-16</inkml:trace>
  <inkml:trace contextRef="#ctx0" brushRef="#br1" timeOffset="-169495.813">3888 17745 47 0,'10'0'23'0,"-13"6"-27"0,3-6 42 0,0 0-37 16,-7 0 0-16,7-6 0 16,-7 3 1-16,3-3-3 15,-7 3 1-15,1-1 1 16,-1 8 1-16,1 2-2 16,3 3 1-16,-11 4 0 15,4 2 0-15,3 7 0 16,4 0 0-16,7 0-1 15,0-3 0-15,11-6 0 16,6-7 0-16,-2-15-1 16,2-4 0-16,1-3-6 15,-4 1 0-15,-7-7-7 16,-3-7 0-16</inkml:trace>
  <inkml:trace contextRef="#ctx0" brushRef="#br1" timeOffset="-164198.251">7811 15453 28 0,'0'-13'14'0,"0"4"-5"16,0 9 14-16,-4-3-20 15,-3 3 0-15,0-3 1 16,-7 3 0-16,0 0-6 16,-8 3 1-16,-2 0 3 15,-4 0 1-15,-1 3-3 16,-2 4 1-16,-1-1 0 0,7 7 0 16,0-4-1-16,4 4 1 15,4-3-1-15,-1 2 0 16,4-2-1-16,7 2 1 15,-4 1-2-15,11 3 1 16,-7 0-1-16,4 3 1 16,3-3 0-16,-7-1 0 15,0 7 1-15,-4 4 0 16,-3 5-1-16,-7 4 1 31,-4 6 0-31,4 0 0 16,3-4-1-16,4-5 1 0,4-7 0 15,-1-3 1-15,4-3-1 16,3-3 1-16,4 0 0 16,4-4 1-16,6-5-1 15,5-4 0-15,6-6 0 16,0 0 1-16,0 0-2 16,0-3 1-16,4 3-5 15,-7 3 0-15,-1-3-8 16,-6 0 1-16</inkml:trace>
  <inkml:trace contextRef="#ctx0" brushRef="#br1" timeOffset="-163956.457">7359 15892 40 0,'18'6'20'0,"17"-15"-22"0,-28 2 32 15,4 1-30-15,-1 0 0 16,1 0-1-16,3-1 0 16,0 4-4-16,-4 3 1 15,-2 0-7-15,-1-3 0 0</inkml:trace>
  <inkml:trace contextRef="#ctx0" brushRef="#br1" timeOffset="-163672.149">7694 15904 29 0,'18'22'14'0,"-11"22"-8"15,-7-31 19-15,3 2-24 16,1 4 1-16,-1-3 1 16,8 0 1-16,-8-1-4 15,5-2 1-15,-1-1 1 16,0-5 1-16,3-4-2 16,4-3 1-16,-3-6-1 15,0-10 0-15,3 0-3 0,0-6 0 16,7 3-7-16,-7 1 0 15,0-1-3-15,7-3 1 16</inkml:trace>
  <inkml:trace contextRef="#ctx0" brushRef="#br1" timeOffset="-163205.818">8163 15958 35 0,'11'12'17'0,"-4"4"-18"0,-7-16 31 0,0 0-31 16,-7 3 1-16,0 0 0 16,-4 0 1-16,-3 4-1 15,0-1 0-15,3 6 0 16,-3 1 1-16,0 0-1 16,4-1 1-16,-1-3-1 15,4-2 0-15,0-1 0 16,7-3 0-16,7-6 0 15,4-6 0-15,6-7 0 16,-6 0 0-16,6 1 0 16,-2 2 1-16,-1 0-2 15,0 7 1-15,0 0 0 16,0 0 0-16,0 6 0 16,-3 3 0-16,-1 3 0 15,-3 0 0-15,0 4 0 16,-3 2 0-16,3 4 0 0,-4-3 0 15,1-4 0-15,0 3 0 16,3 1 0-16,0 3 1 16,0-4-1-16,0-2 0 15,3-4-1-15,1 0 1 16,0-3-1-16,-1-3 1 16,4-3-1-16,0-3 0 15,-3 0-9-15,-4-7 0 16</inkml:trace>
  <inkml:trace contextRef="#ctx0" brushRef="#br1" timeOffset="-162453.903">8590 15487 27 0,'4'22'13'0,"3"3"-6"15,-4-21 15-15,-3 5-20 16,0 3 1-16,-3 10 1 0,-1 10 0 16,-3 5-5-16,4 10 0 15,-4 7 3-15,3 5 0 16,1-5-2-16,-1-7 1 16,0-7-4-16,4-8 0 15,0-10-8-15,4-3 0 16</inkml:trace>
  <inkml:trace contextRef="#ctx0" brushRef="#br1" timeOffset="-162184.399">8714 15945 30 0,'14'25'15'0,"-11"10"-10"16,1-26 21-16,3 4-25 16,0-4 1-16,0 4 2 15,4-4 1-15,3-3-7 16,0 1 1-16,7-7 3 16,0-7 0-16,0-5-2 15,0-4 1-15,1-3-7 16,2 0 0-16,-13 4-5 15,-1-4 0-15</inkml:trace>
  <inkml:trace contextRef="#ctx0" brushRef="#br1" timeOffset="-161555.077">9144 15926 31 0,'14'7'15'0,"-3"-23"-14"0,-11 16 22 0,0 0-22 16,0-6 0-16,-4 3-1 15,1 3 1-15,-4 0-2 16,0 0 1-16,3 3 1 16,-3 6 0-16,0 0-1 15,0 4 1-15,3 0-1 16,1-4 1-16,-1 0-1 15,4 1 1-15,0-4-1 16,4 0 0-16,3 1 0 16,0-1 0-16,7 0 0 15,-7 0 0-15,4 1-2 16,-1 2 1-16,1 4-1 16,3-4 0-16,0 0-1 15,0-2 1-15,4-1 0 16,3-3 0-16,-3-3 1 15,3-3 0-15,3-3 1 16,5-4 1-16,2-8-1 0,5-8 0 16,-5-5 0-16,5-13 1 15,-5-3-1-15,-2-9 0 47,-5-7 0-47,-6 0 0 0,-7-6 1 0,-8 3 0 0,-3 4-1 0,-3-1 1 16,-4 13 0-16,-4 3 0 15,-3 15 0-15,-4 14 0 16,-3 14-1-16,0 14 1 16,0 12 0-16,3 19 0 15,4 6 0-15,0 22 1 0,7 3-1 16,7 3 0-16,3 3 0 16,4-5 0-16,4-11-1 15,0-15 0-15,3-15-5 16,-4-17 0-16,1-12-5 15,-8-12 0-15</inkml:trace>
  <inkml:trace contextRef="#ctx0" brushRef="#br1" timeOffset="-161314.485">9282 15763 44 0,'14'16'22'0,"-7"3"-20"16,3-16 42-16,1-3-45 0,7 0 1 15,3 3 0-15,7 0 0 16,11 0-3-16,0-3 0 16,-4 7-7-16,4-1 1 15,-18-3-5-15,0-3 1 16</inkml:trace>
  <inkml:trace contextRef="#ctx0" brushRef="#br1" timeOffset="-160971.297">9691 15933 41 0,'21'25'20'0,"0"-10"-23"15,-10-11 35-15,3-1-32 16,7-3 1-16,7-7-1 15,0 4 1-15,1-3-2 16,-5-3 1-16,1-1 0 16,-11 1 0-16,-3 2-1 15,-8-2 0-15,-3 3 0 16,-3 3 1-16,-11 0 0 16,-4 6 0-16,0 6-1 15,1 4 1-15,3 5 0 16,0 4 1-16,6 3 1 15,5 4 0-15,10-1 1 16,7 0 1-16,4 3-1 16,6-9 1-16,12-6-1 0,-1-6 0 15,0-7-3-15,-3-3 1 16,-7-3-11-16,-8-4 1 16,-13-2-5-16,-11 3 0 15</inkml:trace>
  <inkml:trace contextRef="#ctx0" brushRef="#br1" timeOffset="-159843.175">7165 16723 38 0,'7'6'19'0,"-14"0"-22"16,3-2 30-16,-3 2-25 15,-7 0 0-15,-3 3 0 16,-5 4 0-16,-2 3-3 16,-4-4 1-16,3 4 1 15,4 6 1-15,3 0-2 16,4 0 0-16,7-3 0 16,-4-4 1-16,11-5-2 15,11-1 1-15,-4-3-1 16,11-6 0-16,-1-3-1 15,8-6 1-15,-4-4-2 16,0 4 0-16,-3-4-1 16,-4-2 1-16,4-4 0 0,-8 3 0 15,-6 4 0-15,3 5 1 16,0 4 0-16,0 3 1 16,-4 3 1-16,1 4 0 15,3-1 1-15,-7 0 1 16,0 4-1-16,0 2 0 15,0 4 0-15,4 3 1 16,3-1-1-16,-4 7 1 16,4 1-2-16,-3 5 1 15,6-6-1-15,1-3 1 16,3-3-1-16,4-10 1 16,3-6-1-16,3-9 0 0,5-6 0 15,-1-10 0-15,0-10 0 16,4-2 0-16,-7-4-1 15,-1-9 1-15,-3-3-1 16,-3-3 1-16,-7-4-1 16,-1-2 1-16,-3 5 0 15,-3 7 0-15,-1 6 0 16,-6 7 0-16,-1 9-1 16,-3 3 1-16,-3 12 0 15,3 4 1-15,-4 9-1 16,0 7 0-16,1 9 0 15,-8 6 1-15,8 9-1 16,-4 1 1-16,3 9-1 16,4 9 1-16,7-3-1 15,0 3 1-15,7-6-2 16,4-3 1-16,-1-9-6 0,4-13 1 16,4-7-4-16,-11-18 0 15</inkml:trace>
  <inkml:trace contextRef="#ctx0" brushRef="#br1" timeOffset="-159634.335">7235 16698 48 0,'11'28'24'0,"24"-9"-30"0,-13-16 49 0,2-3-44 15,8 0 1-15,21-3-4 16,7 0 0-16,0 0-3 16,0 3 0-16,-11 0-7 15,-6 0 1-15</inkml:trace>
  <inkml:trace contextRef="#ctx0" brushRef="#br1" timeOffset="-159060.725">8562 16870 46 0,'3'6'23'0,"1"-12"-30"15,-4 6 42-15,-4 0-35 16,-3-3 0-16,-3 3 0 15,-1-3 1-15,-6 6-1 16,-1 3 1-16,0 4 0 16,1 2 0-16,-1 7 0 15,0 6 0-15,8 0 0 16,6 7 1-16,4-1-2 16,4-3 0-16,6-6-2 0,8-6 0 15,3-7-6-15,0-6 0 16,-7-3-6-16,1-9 1 15</inkml:trace>
  <inkml:trace contextRef="#ctx0" brushRef="#br1" timeOffset="-158687.176">8625 17036 43 0,'11'7'21'0,"-11"2"-19"0,0-9 38 0,11 0-39 16,-4 0 0-16,10-6 1 16,12 3 0-16,-1-4-3 15,0 1 0-15,-3 0 2 16,-1-4 0-16,-2-2-2 16,-5-1 1-16,-6-2-1 15,-1 2 1-15,-10 1-1 16,-7-1 1-16,4 7-1 15,-4 3 1-15,-4 3-1 16,1 6 1-16,-1 0-1 16,0 4 1-16,-3 5 0 15,4 1 1-15,3 9-1 16,7 0 0-16,0 0 0 0,7 3 1 16,3-2-4-1,4-8 1-15,-3-5-6 16,7-4 0-16,-1-6-6 0,1-9 1 15</inkml:trace>
  <inkml:trace contextRef="#ctx0" brushRef="#br1" timeOffset="-158134.12">9035 17049 28 0,'7'25'14'0,"0"-19"-8"0,-4-3 19 0,1 1-25 16,-1 2 1-16,1 0 0 15,-1-3 1-15,1 0-3 16,-1 1 1-16,-3-4 0 16,8-4 1-16,-1-5-1 15,0-4 0-15,-4 1-1 16,4 3 1-16,0-4 0 16,0 4 1-16,7-1-1 15,1 7 1-15,-1 3-1 16,-4 3 1-16,1 3-1 15,-1 4 1-15,1 6-1 16,0-1 0-16,-1 1 0 16,1 0 0-16,-1-1 0 15,8-2 1-15,-7 2-1 16,6-5 1-16,4-4 0 16,-3-6 0-16,7-6 0 15,3-10 1-15,4-9-2 16,-4-6 1-16,4-13-1 0,-4 0 1 15,-3-16-2-15,-4-2 1 16,-7-4-1-16,-7 0 0 16,-4 0 1-16,-6 6 0 15,-1 10 0-15,1 6 0 32,-11 29 1-32,0 15 0 15,-1 15 0-15,5 17 0 0,-4 18 0 16,7 10 1-16,3 15-1 15,4-3 1-15,4-3-3 16,3-10 1-16,0-11-6 16,0-14 0-16,0-18-6 15,-4-13 0-15</inkml:trace>
  <inkml:trace contextRef="#ctx0" brushRef="#br1" timeOffset="-157905.256">9296 16873 29 0,'10'7'14'0,"15"8"-4"16,-18-12 18-16,4 4-28 16,3-1 1-16,3-3 0 0,5-3 0 15,9 3-2-15,-2 0 1 16,-1 1 0-16,0-4 0 15,-3 0-5-15,-4 0 0 16,0-4-5-16,-7-2 0 16</inkml:trace>
  <inkml:trace contextRef="#ctx0" brushRef="#br1" timeOffset="-157305.123">9663 16911 38 0,'7'16'19'0,"-4"-7"-17"0,1-6 32 15,6 0-30-15,8 4 1 0,3-1 0 16,4-3 0-16,-1 0-7 16,5-3 0-16,-8 0 5 15,0-6 0-15,-3-4-3 16,-8 4 0-16,-3 0-1 16,-7-3 1-16,-7 2-1 15,0 1 1-15,-3 3-1 16,-1 6 1-16,0 10-1 15,1-1 1-15,-1 1-2 16,4 2 1-16,7 7 0 16,0 0 0-16,7 3-1 15,0-3 1-15,7 0-2 16,1 0 0-16,-1-3-1 16,0 0 1-16,0-7-5 15,0-2 1-15,4-7-1 0,-4-6 0 16,0-10-1-16,-4-3 1 15,1 1 1-15,0-1 0 16,-4 0 3-16,0 4 0 16,-4 3 3-16,1 2 1 15,-4 7 3-15,0 0 0 16,0 0 1-16,0-6 1 16,0 0 2-16,0-4 0 15,0 4 0-15,0-3 1 16,3-1 0-16,1-2 0 15,3 2 0-15,0-5 0 0,4 2-1 16,3 0 0-16,7 4-1 16,7-3 0-16,0-1-2 15,11 4 0-15,7-4-2 16,3 0 0-16,1 1-1 16,-1-4 0-16,-7 4-4 15,-3 2 1-15,-14 4-9 16,-14 3 0-16,-15 0-6 15,-14-7 1-15</inkml:trace>
  <inkml:trace contextRef="#ctx0" brushRef="#br1" timeOffset="-155684.867">7027 17839 24 0,'-10'-3'12'0,"-1"3"-1"0,11 0 10 0,0 0-19 16,-3 0 1-16,-4 3 1 16,0 0 1-16,-4 4-6 15,0 2 0-15,1 4 4 16,-1 2 0-16,-3 1-2 15,0 0 1-15,0-1-2 16,-4 7 0-16,4 6-2 16,4 4 1-16,6-1-1 15,8-9 1-15,3-3 0 32,3-10 0-32,4-6 0 0,4-9 1 0,0-9 0 15,-1-4 1-15,1 0-2 16,-8 0 0-16,5-3-9 15,-1 0 1-15</inkml:trace>
  <inkml:trace contextRef="#ctx0" brushRef="#br1" timeOffset="-155354.747">7246 18093 30 0,'7'32'15'0,"-3"-26"-7"0,-4-6 18 0,0-6-25 15,0-7 1-15,0-6 2 16,0-6 0-16,0-9-5 16,-4-13 1-16,1 0 2 15,-1-10 0-15,4-9-1 16,0 4 1-16,4 2-1 15,3 3 0-15,0 14 0 16,3 2 1-16,8 13-1 16,-4 9 0-16,4 9-3 15,-1 14 1-15,1 5-7 16,-4 7 0-16,-3 6-5 16,-8-7 0-16</inkml:trace>
  <inkml:trace contextRef="#ctx0" brushRef="#br1" timeOffset="-155163.856">7165 17880 37 0,'7'22'18'0,"32"-16"-24"0,-18-9 32 15,4-3-27-15,10-1 1 31,7 1-18-31,1-6 0 16</inkml:trace>
  <inkml:trace contextRef="#ctx0" brushRef="#br1" timeOffset="-154693.458">8040 17811 35 0,'14'31'17'0,"-21"23"-14"15,7-39 25-15,-4-2-28 16,1 9 1-16,-1 6-1 16,1-3 0-16,-1 0 0 15,4-3 0-15,0-6-1 16,0-7 1-16,-7-6-1 15,7-9 1-15,0-13-1 16,0 0 0-16,0-9 0 16,0-6 0-16,7-7 0 0,-7 3 1 15,0-6-1-15,0 1 1 16,7 5 0-16,-7 7 0 16,14 5 1-16,1 8 0 15,2 8 1-15,8 4 0 16,7 6 1-16,-8 3 1 15,12 3 0-15,2 1 0 16,1 2 0-16,-4-3 0 16,-6 1-2-16,-8 2 1 15,-7 0-3-15,-14 1 1 16,-7 2-2-16,-14 4 1 31,-4 3-3-31,0 0 0 0,-10 0-4 0,3-4 0 0,4-2-7 16,3-1 1-16</inkml:trace>
  <inkml:trace contextRef="#ctx0" brushRef="#br1" timeOffset="-154349.414">8671 17607 28 0,'25'-3'14'0,"-11"-6"-2"15,-7 9 18-15,-3 3-29 16,-1 0 1-16,-6 0 0 16,-8 6 1-16,-3 4-4 0,-4-4 1 15,-3 4 1 1,11-1 1-16,-12 1-2 0,8 3 1 16,-3-4-1-16,3 1 1 15,3-1 0-15,4-2 1 16,7-1-1-16,3 4 1 15,1 2 0-15,7 4 0 16,3 3 0-16,-4 0 0 16,1 0-2-16,-8 3 1 15,-10 0-2-15,-3 3 1 16,-4-3-7-16,-15-6 0 0,1-3-7 16,-4-16 0-16</inkml:trace>
  <inkml:trace contextRef="#ctx0" brushRef="#br1" timeOffset="-153749.251">9581 17918 38 0,'-10'34'19'0,"-18"-15"-16"0,14-16 27 16,-1-3-30-16,-2 0 1 15,3 0 1-15,-11 0 0 16,7 0-3-16,1 0 1 16,-1 0 2-16,4 0 0 15,0 6 0-15,3 1 0 0,4-1-1 16,4 3 0-16,3 1-1 15,7 2 1-15,3-2-1 16,4-4 0-16,4-3-1 16,7-3 0-16,-4-6 0 15,-3-1 1-15,3 4-1 16,-4-6 0-16,1 3 0 16,0-1 1-16,-8 1 0 15,1 6 0-15,-1-3 1 16,1 0 0-16,0 6 0 15,-1 6 0-15,-3 7 0 16,0 6 1-16,0 0-1 16,4 3 0-16,-4-6-5 15,0-3 1-15,7-4-11 16,-3-9 1-16</inkml:trace>
  <inkml:trace contextRef="#ctx0" brushRef="#br1" timeOffset="-153370.695">9941 17987 47 0,'-7'-7'23'0,"4"14"-16"16,3-7 35-16,0 0-41 15,7 0 1-15,3-4 0 16,4 1 1-16,8 3-4 15,6-3 1-15,0 3 1 16,4 0 1-16,-4 0-4 16,-7 0 0-16,-3 0-7 15,-4-3 1-15,-7 3-9 16,-7 3 1-16</inkml:trace>
  <inkml:trace contextRef="#ctx0" brushRef="#br1" timeOffset="-153175.88">9991 18131 45 0,'7'22'22'0,"14"-3"-18"0,-14-13 35 16,4-3-39-16,3-3 1 0,3 3-1 16,4-3 1-16,1 0-3 15,-1-6 0-15,-4 0-7 16,-2-1 0-16,-5-2-5 15,-3-7 0-15</inkml:trace>
  <inkml:trace contextRef="#ctx0" brushRef="#br1" timeOffset="-152802.368">10897 17927 30 0,'36'0'15'0,"-29"-19"-7"15,-7 13 21-15,-4-4-28 16,-10-2 0-16,-14-1 0 0,3 4 1 16,-3 3-2-16,-7 6 0 15,-4 9 2-15,-4 16 0 16,1-3 0-16,0 10 1 15,3 5-2-15,4 4 1 16,10 3 0-16,7-3 0 16,11-7 0-16,7-6 0 15,18-6 0-15,14-12 0 16,7-13 0-16,-1-13 0 16,8-3-1-16,-11-3 1 15,1-3-1-15,-8-3 0 16,-10 6-7-16,-15-3 0 15,-13 0-9-15,-15-7 0 0</inkml:trace>
  <inkml:trace contextRef="#ctx0" brushRef="#br2" timeOffset="-145744.947">12016 16870 39 0,'0'3'19'0,"24"-9"-9"0,-13 0 19 15,3 0-25-15,0-7 0 16,7-6 1-16,4-12 0 16,7-10-7-16,3-19 1 15,4-15 4-15,0-6 0 16,-8-17-2-16,-2-5 1 16,-8 3-2-16,-4-7 1 15,-2 10-1-15,-5 6 0 16,-3 9 0-16,-3 10 0 15,-4 13 0-15,0 12 0 16,-4 9-1-16,1 16 0 0,-4 6-1 16,-4 13 0-16,0 13 0 15,-3 12 1-15,-3 6 0 16,-1 13 0-16,4 15 0 16,3 19 1-16,4-3 0 15,4 13 0-15,6-3 0 16,4 2 1-16,4-2-1 15,3-7 0-15,0-6 0 16,-3-9 1-16,-1-16-5 16,-3-10 1-16,0-6-5 15,-3-9 0-15,-1-10-6 16,1-2 0-16</inkml:trace>
  <inkml:trace contextRef="#ctx0" brushRef="#br2" timeOffset="-145327.125">12471 16459 30 0,'3'26'15'0,"8"21"-9"0,-11-35 21 16,3 7-26-16,-3 0 0 16,0-4 2-16,0-5 0 15,0-1-3-15,0-3 0 16,0 1 2-16,0-4 1 0,0-3-1 15,7-6 0-15,0-4-1 16,1-2 0-16,-1-7-1 16,0-3 0-16,3 0 0 15,1 0 0 1,-1 0 0-16,1 0 1 0,0 6-1 16,-1 1 1-16,1 5 0 15,3 7 1-15,-4 3 0 16,1 6 1-16,0 4 0 15,-1 6 0-15,1 2-1 16,-1 4 0-16,1 0 0 16,-1 0 0-16,1 3-1 15,0 0 1-15,-1 4-2 16,4-1 1-16,0-6-3 16,1 0 1-16,2-10-11 15,1-9 1-15,-4-12-5 16,-3-7 1-16</inkml:trace>
  <inkml:trace contextRef="#ctx0" brushRef="#br2" timeOffset="-144859.547">13476 15748 29 0,'0'9'14'0,"-3"-9"-5"16,3 0 17-16,-4 3-23 15,-3 3 1-15,-4 7 3 16,-3 3 1-16,-7-1-9 16,0 7 0-16,-4 10 6 15,-3 5 1-15,0 4-2 16,3 12 0-16,-7 13-1 0,4 9 0 15,3 4-1-15,8 9 0 16,6-4-1-16,8-5 1 16,6-7-3-16,4-9 0 15,7-13-7-15,4-10 0 16,0-11-8-16,-1-20 0 16</inkml:trace>
  <inkml:trace contextRef="#ctx0" brushRef="#br2" timeOffset="-144513.564">13557 16017 44 0,'-3'41'22'0,"-11"3"-17"16,14-32 32-16,0 17-36 16,0 5 1-16,0 7 1 15,-4 3 1-15,4 3-5 16,0 3 0-16,-3-6 3 15,6-13 0-15,-3-6-6 0,0-6 1 16,4-9-9 0,-1-10 0-16,-3-13-3 0,4-6 0 15</inkml:trace>
  <inkml:trace contextRef="#ctx0" brushRef="#br2" timeOffset="-144259.191">13758 16306 58 0,'7'3'29'0,"-3"0"-37"16,-1 0 59-16,5-6-50 15,2 3 1-15,8 0 0 16,6-3 0-16,8 3-3 15,7 0 1-15,0-3 0 16,-7 0 1-16,-4 3-6 16,0-3 0-16,-3-4-12 15,-11 1 0-15</inkml:trace>
  <inkml:trace contextRef="#ctx0" brushRef="#br2" timeOffset="-143793.695">14623 16183 46 0,'3'0'23'0,"1"0"-24"0,-4 0 30 0,-4-3-27 16,-3 3 0-16,-3 3 0 15,-8 4 1-15,-7 2-4 16,-3 7 1-16,-4 3 2 15,-3 6 0-15,-4 9-1 16,-3 4 1-16,7 3-1 16,6 6 0-16,8 0 0 15,7-7 0-15,14-2-1 16,7-7 1-16,14-9-1 16,15-6 0-16,6-10 0 15,4-12 0-15,-7-10 0 16,-8-6 0-16,-2-6-5 15,-5 0 1-15,1-16-11 16,-4 3 1-16</inkml:trace>
  <inkml:trace contextRef="#ctx0" brushRef="#br2" timeOffset="-143493.42">14633 15622 42 0,'4'41'21'0,"13"22"-19"0,-10-38 28 0,8 19-27 15,9 12 0-15,8 7 2 16,3 9 1-16,1 0-6 15,-5 6 0-15,-2-2 3 16,-8 2 1-16,-11-6-2 16,-10-6 0-16,-7-3-7 15,-10-4 0-15,-15-8-11 16,-7-20 0-16</inkml:trace>
  <inkml:trace contextRef="#ctx0" brushRef="#br2" timeOffset="-142892.529">15586 16177 53 0,'-4'6'26'0,"4"-2"-23"0,0-4 42 16,0 0-44-16,7 0 1 15,4-4 0-15,6 4 1 16,8-3-4-16,0 0 0 15,7-3 1-15,6 3 1 16,-2 0-8-16,-1 0 1 16,-10 3-11-16,-15 0 1 15</inkml:trace>
  <inkml:trace contextRef="#ctx0" brushRef="#br2" timeOffset="-142696.15">15395 16481 61 0,'25'29'30'0,"14"2"-32"15,-22-28 49-15,19-3-48 16,6-6 1-16,0-4-1 16,4-2 0-16,4 2-8 15,-1 1 1-15,-14-3-9 16,-7 5 1-16</inkml:trace>
  <inkml:trace contextRef="#ctx0" brushRef="#br2" timeOffset="-141512.781">17918 15500 39 0,'105'-53'19'0,"8"27"-11"16,-92 20 25-16,4-3-29 15,0-4 0-15,-4 1 2 16,-3 2 0-16,-4 4-7 15,-11 6 0-15,-17 9 5 16,-25 10 0-16,-21 13-2 16,-10 5 1-16,-29 10-2 15,-24 3 1-15,6-6-2 16,-10 3 1-16,4-3-1 16,-4-3 1-16,17-3 0 15,19 2 0-15,13-2 0 0,15 0 1 16,10-7-2-16,7 0 0 15,18-2 0-15,10-4 1 16,11-6-1-16,10-4 0 16,19 1 0-16,13-4 0 15,4 4 0-15,6 3 1 16,1-3-1-16,-3-4 0 16,-8 1-1-16,-7-1 0 31,-14 4 0-31,-14 9 0 0,-14 0 0 0,-11 0 0 0,-20 7 0 15,-8 2 0-15,-4 4 0 16,-13 9 1-16,-1 0-1 16,-3 0 1-16,4-6 0 15,6-1 0-15,4 4 1 16,7 0 0-16,11 0 0 16,10-9 1-16,11-4 0 15,10 0 1-15,25-6 0 16,18 0 0-16,21-3-1 15,18-12 0-15,10-4-1 16,14-6 1-16,7 0-8 16,8-3 1-16,-19-3-15 15,-9-1 1-15</inkml:trace>
  <inkml:trace contextRef="#ctx0" brushRef="#br2" timeOffset="-141286.925">17607 16212 53 0,'0'56'26'0,"4"-12"-24"0,-8-25 34 15,-3 6-36-15,-3 16 0 0,-5 9 1 16,1 0 0-16,0 7-6 15,0-1 1-15,-4-3-11 16,1-12 1-16</inkml:trace>
  <inkml:trace contextRef="#ctx0" brushRef="#br2" timeOffset="-140720.06">15946 17403 41 0,'-4'19'20'0,"-7"0"-14"0,8-13 25 15,-8 4-30-15,11-4 1 0,-3 0 0 16,3-3 0-1,0-3-2-15,7-3 0 0,7-6 1 16,0-1 1-16,7-8-1 16,4-4 0-16,3-10 0 15,0-2 0-15,1 2-1 16,-1-2 1-16,0 3-1 16,-3 5 1-16,-4 11-1 15,-3 8 1-15,-4 7-1 16,-4 7 1-16,-3 5-1 15,0 7 1-15,-3 6-1 16,-4 3 1-16,-4 1-1 16,1-7 1 46,-4 3-1-46,0 0 0-16,0 0-6 0,3-3 1 0,4-7-10 0,4-5 0 15</inkml:trace>
  <inkml:trace contextRef="#ctx0" brushRef="#br2" timeOffset="-140462.208">16503 17259 47 0,'3'28'23'0,"5"-15"-13"0,-8-13 34 0,3 3-41 15,4 0 0-15,4 0 1 16,3 0 1-16,3-3-7 16,12 0 1-16,2 0 4 15,5-3 0-15,-1 0-4 16,-3 0 0-16,-8 0-7 16,-6-3 0-16,-4 2-10 15,-10-8 0-15</inkml:trace>
  <inkml:trace contextRef="#ctx0" brushRef="#br2" timeOffset="-140250.433">16358 17491 49 0,'32'28'24'0,"35"-6"-22"16,-46-19 36-16,7 1-38 0,8-1 0 15,3-3-2-15,3 0 0 16,-3-3-6-16,-4-4 0 16,-3-2-6-16,-8-1 0 31</inkml:trace>
  <inkml:trace contextRef="#ctx0" brushRef="#br2" timeOffset="-139996.325">17258 17378 38 0,'32'10'19'0,"-11"-1"-14"0,-18-9 30 0,-3 3-36 16,-3 0 1-16,-8 0 2 15,-10 1 1-15,-7-1-2 16,0 6 0-16,-4 10 1 16,-3 3 1-16,-4 6 0 15,4 7 0-15,3 2-2 16,7 7 0-16,7-9 0 15,11-10 0-15,11-6-2 16,14-13 1-16,6-12-2 16,4-16 1-16,1-7-5 15,-1-8 0-15,-3-4-9 16,-8-12 1-16</inkml:trace>
  <inkml:trace contextRef="#ctx0" brushRef="#br2" timeOffset="-139410.711">17332 15073 41 0,'7'41'20'0,"-14"6"-11"0,3-41 29 0,-6 4-37 16,-8 9 0-16,-6 0 0 15,-5-4 0-15,-2-2-2 16,-1-4 0-16,0-6 1 15,-3 4 1-15,7-7-1 16,6-7 1-16,1-2-1 16,11-4 0-16,6 4 1 15,8 0 0-15,6-4 0 16,4 0 0-16,8 7-1 16,2 3 1-16,4 3-1 15,4 6 1-15,3-3-1 16,-3 13 0-16,-4 3 0 15,-3 6 0-15,0 0 0 16,0 0 0-16,3 0 0 0,3 3 0 16,1-6 0-16,7-6 0 15,-7-3-1-15,0-10 1 16,-4-9 0-16,-4-10 0 16,-6-9 0-16,-4-10 0 15,-3 4 0-15,-11-10 0 16,-7-3-1-16,-14 0 1 15,-11 10-13-15,-7 6 0 16,-10 12-2-16,-4 13 1 16</inkml:trace>
  <inkml:trace contextRef="#ctx0" brushRef="#br2" timeOffset="-138855.46">18542 15315 40 0,'18'6'20'0,"-15"-6"-15"0,-3 0 35 16,-3 0-39-16,-8 3 0 0,-3 10 1 15,0 2 0-15,-7 11-2 16,-15 8 1-16,-13 7 1 16,-7 18 0-16,-15 10-1 15,-3 19 1-15,10 19 0 16,1 18 0-16,3 10-1 15,14 9 0-15,11-9 0 16,14-13 0-16,17-31-1 16,8-15 0-16,17-17-5 15,11-15 1-15,6-12-11 16,1-20 0-16,0-21-1 16,3-10 0-16</inkml:trace>
  <inkml:trace contextRef="#ctx0" brushRef="#br2" timeOffset="-138569.788">18422 15785 52 0,'4'22'26'0,"13"-31"-30"0,-10 6 52 15,0 3-47-15,0-10 0 0,4 4 0 16,3-3 0-16,7 5-2 16,7-2 0-16,1 3-6 15,-1 3 0-15,-3 0-9 16,-1-6 1-16</inkml:trace>
  <inkml:trace contextRef="#ctx0" brushRef="#br2" timeOffset="-138298.423">19085 15390 37 0,'25'13'18'0,"-11"-1"-10"0,-10-6 22 15,-1 4-29-15,-3 6 1 16,-3 2-1-16,-4 11 1 16,-4 2-3-16,0 7 0 15,1-1 1-15,-1 4 1 16,4 0-9-16,0-7 0 15,0-12-5-15,-7 0 1 16</inkml:trace>
  <inkml:trace contextRef="#ctx0" brushRef="#br2" timeOffset="-137985.014">18422 16158 52 0,'-11'41'26'0,"15"3"-21"16,0-38 50-16,3 4-50 15,7-1 1-15,-4-3 2 16,19 1 0-16,16 2-11 15,22-6 1-15,22-9 6 16,6-10 1-16,18-6-4 16,3-3 0-16,-10 3-6 0,-18 7 0 15,-17 5-8 1,-15 4 1-16,-21 6-9 0,-17 3 0 16</inkml:trace>
  <inkml:trace contextRef="#ctx0" brushRef="#br2" timeOffset="-137474.026">18471 16720 45 0,'0'40'22'0,"4"14"-14"0,-4-42 30 0,-4-2-37 15,1 2 0-15,-4 1 0 16,0-4 0-16,0 1-2 16,3-7 1-16,1-6 0 0,6-4 1 15,4 1-1-15,4-10 0 16,-1-6 0-16,1-3 0 16,7-3 0-16,3 3 1 15,-4 6-1-15,5-3 0 16,-5 10 0-16,4 2 1 15,-3 1-1-15,-4 9 0 16,0 12 0-16,-3 4 1 16,-1 6-1-16,1 3 1 15,0-3-2-15,-4-3 0 16,3 3-6-16,1 0 0 0,-1-3-9 16,1-10 1-16</inkml:trace>
  <inkml:trace contextRef="#ctx0" brushRef="#br2" timeOffset="-137230.874">18927 16691 38 0,'17'26'19'0,"-3"-1"-6"15,-7-22 27-15,0 3-37 16,0 0 0-16,4-3 1 15,3 1 0-15,0-4-6 16,7 0 1-16,8-4 2 16,2 1 1-16,1-3-8 15,-4-3 0-15,-6-1-10 0,-5-5 0 16</inkml:trace>
  <inkml:trace contextRef="#ctx0" brushRef="#br2" timeOffset="-137007.602">19036 16610 54 0,'0'34'27'0,"3"26"-27"0,-3-41 43 0,0 9-43 16,0-3 0-16,-3 0 1 15,-1 3 0-15,1 1-2 16,3-7 0-16,0-4-5 16,0-5 0-16,0-13-10 15,3-6 1-15</inkml:trace>
  <inkml:trace contextRef="#ctx0" brushRef="#br2" timeOffset="-136751.71">19551 16550 53 0,'11'54'26'0,"-11"-4"-28"0,0-34 41 16,-4 12-40-16,0 3 1 15,1-3 0-15,-1 1 0 16,1 2-3-16,-1-3 1 16,1-6-8-16,6-6 1 15,1-10-5-15,-4-15 0 16</inkml:trace>
  <inkml:trace contextRef="#ctx0" brushRef="#br2" timeOffset="-136407.638">19777 14957 31 0,'7'32'15'0,"0"21"-5"16,-4-28 22-16,4 3-30 16,0 23 0-16,8 24 0 15,6 19 1-15,11 22-3 16,10 25 0-16,11 16 3 16,-11 3 1-16,-10 6-2 0,-4-6 1 15,-10-13-1-15,-8-15 1 16,-10-16-2-16,-7-9 0 15,-7-16-5-15,-7-19 1 16,-4-16-12-16,1-18 1 16</inkml:trace>
  <inkml:trace contextRef="#ctx0" brushRef="#br2" timeOffset="-135595.607">20683 16309 44 0,'-3'-3'22'0,"10"-13"-15"16,-7 10 31-16,3 0-37 15,1-4 0-15,-4 1 0 16,-4-1 1-16,-6 1-2 16,-4 0 0-16,-11 2 2 15,-3 7 0-15,-7 3 0 16,-1 7 0-16,1 5-1 16,0 1 1-16,-4 12-2 15,7 7 1-15,11 2-1 0,7 11 0 47,10-1-1-47,8-10 1 0,10-5-1 0,18-7 0 0,14-7 0 0,-4-11 0 16,-7-10 0-16,-3-16 0 15,-7-6-1-15,-4-10 1 16,-7-2-8-16,0 2 0 16,-7-3-6-16,-14-2 0 15</inkml:trace>
  <inkml:trace contextRef="#ctx0" brushRef="#br2" timeOffset="-135148.744">20927 15770 42 0,'-11'34'21'0,"1"7"-22"16,3-35 32-16,3 0-31 15,1 1 1-15,-1-4 2 0,0 0 0 16,4-3-4-16,4-6 1 15,3-7 1-15,0-6 1 16,0 4-1-16,4-7 1 16,-1-10-2-16,4 1 0 15,-3-4 0-15,3 4 0 16,0 6 0-16,-3 3 1 16,3 3-1-16,0 7 1 15,0 2 0-15,0 13 0 16,0 13 0-16,0 9 0 15,-3 0-1-15,0 10 1 0,-4 2-9 16,0-5 1-16,-4-1-7 16,-3-12 0-16</inkml:trace>
  <inkml:trace contextRef="#ctx0" brushRef="#br2" timeOffset="-132247.45">30254 12568 25 0,'-3'3'12'0,"-1"3"-7"15,4-6 12-15,0 3-13 16,0 1 0-16,0 2 2 16,0-3 0-16,-3 3-7 15,3 1 0-15,0-1 5 16,0 0 1-16,3-3-3 15,1 0 1-15,3 4-2 16,0-4 1-16,0 0-3 16,0 0 1-16,0-3-8 15,-3-3 1-15,-1-3-5 16,1-10 1-16</inkml:trace>
  <inkml:trace contextRef="#ctx0" brushRef="#br2" timeOffset="-131602.686">30293 12414 16 0,'4'0'8'0,"3"7"7"0,-7-7 6 0,3 6-21 15,-3 0 1-15,0 7 1 16,0 2 1-16,-3 7-4 16,-8 13 1-16,0-1 1 15,-6 7 1-15,-4-3-3 16,-1-7 1-16,1-3-9 16,4-12 1-16</inkml:trace>
  <inkml:trace contextRef="#ctx0" brushRef="#br2" timeOffset="-131242.116">30600 12301 30 0,'3'29'15'15,"-3"14"-12"-15,0-33 21 0,-7 15-23 16,0 6 1-16,-3 13-1 16,-1 16 0-16,-3-13-5 15,-4 0 0-15,1-6-5 16,-1-13 0-16</inkml:trace>
  <inkml:trace contextRef="#ctx0" brushRef="#br2" timeOffset="-129951.203">21234 15616 20 0,'-4'3'10'0,"8"-6"0"16,-1 3 10-1,-3 0-17 1,7 0 0-16,0 0 1 16,0 0 0-16,4 0-5 15,0 0 0-15,3 3 3 16,3-3 0-16,4 0-1 16,1-3 0-16,-1 0-5 15,0 0 0-15,0 3-6 0,-3-10 1 16</inkml:trace>
  <inkml:trace contextRef="#ctx0" brushRef="#br2" timeOffset="-129682.116">21336 15431 37 0,'7'12'18'0,"-3"20"-18"15,-1-26 31-15,-3 10-31 16,-3-1 0-16,-1 7 0 16,-3 3 1-16,0 4-2 15,-4-1 1-15,1-3-6 16,3 0 0-1,-4-6-5-15,-3-7 1 0</inkml:trace>
  <inkml:trace contextRef="#ctx0" brushRef="#br2" timeOffset="-129397.64">21654 15331 34 0,'-8'62'17'0,"1"32"-20"0,4-75 27 15,-1 3-25-15,1 6 1 16,-1 4-12-16,1-4 0 0,-4-9 9 16,3-10 1-16</inkml:trace>
  <inkml:trace contextRef="#ctx0" brushRef="#br2" timeOffset="-128645.664">21572 16397 42 0,'7'22'21'0,"15"-22"-20"0,-15 0 41 15,7 0-41-15,3 0 1 16,8 3 0-16,3-3 0 15,4 3-3-15,7-3 0 16,7 3-3-16,-4 0 0 16,-3 7-10-16,-7-7 1 0</inkml:trace>
  <inkml:trace contextRef="#ctx0" brushRef="#br2" timeOffset="-128389.524">21844 16180 47 0,'-11'41'23'0,"-13"19"-20"0,24-45 36 16,-7 14-39-1,3 11 0-15,-3 20 0 0,0-7 1 16,0 4-7-16,0-7 1 16,0-6-9-16,0-19 1 15</inkml:trace>
  <inkml:trace contextRef="#ctx0" brushRef="#br2" timeOffset="-127746.717">23805 15770 55 0,'36'22'27'0,"-8"-29"-25"0,-21 4 46 15,0 0-48-15,0-6 1 16,0 2-1-16,-7 4 0 15,-10 0 0-15,-15-3 0 16,-10 6 0-16,-11-3 1 16,-18 6-1-16,1 9 0 0,-11 10 1 15,-11 16 0-15,-7 15-1 16,4 7 1-16,7 18 0 16,7 7 1-16,14 3-1 15,14 9 1-15,25-3 0 16,21 6 0-16,21-12 0 15,25-13 1-15,24-3-2 16,22-15 1-16,21-16-1 16,18-16 0-16,-15-13-8 15,-7-9 0-15,-13 1-13 16,-19-8 1-16</inkml:trace>
  <inkml:trace contextRef="#ctx1" brushRef="#br0" timeOffset="-153257.678">13494 12054 0,'0'0'15,"0"0"-15,-11 28 32,1 3-17,-1-9-15,4 16 16,3-13-1,1-13 1,-1 4 0,-3-3-1,7-13 1,0 0 0</inkml:trace>
  <inkml:trace contextRef="#ctx0" brushRef="#br0" timeOffset="-121005.965">16221 17820 18 0,'3'10'9'0,"4"-10"-4"16,-7 0 9-16,7-3-12 15,0 0 1-15,0-4 0 16,1 1 1-16,-1-3-4 16,0-1 1-16,7-2 3 15,0-1 1-15,4-3-1 16,3 1 0-16,0-1 0 15,0-3 0-15,4 0-2 16,6 1 1-16,-2 2-1 0,2-6 1 16,1 0-1-16,3 0 1 15,1-6-1-15,-1 6 1 16,0 0-2-16,1 0 1 16,-8 6-1-16,4-3 1 15,-1 1-1-15,1-4 0 16,7 0 0-16,0 0 0 15,-1 0-1-15,-2 0 1 16,-1 0-1-16,4 3 1 16,-4-3 0-16,4 3 0 15,-4-3-1-15,4 4 1 0,-4-4 0 16,-3 0 0 0,-4-3-1-16,0 3 1 0,1-3-1 15,-1 3 0-15,4 3 1 16,6 0 0-16,1 0-1 15,-3 4 1-15,2-4 0 16,1 3 0 31,0 3-1-31,0-5 1-16,3 5-1 15,-3 4 1-15,-4-1-1 0,-3-2 0 0,3-1 0 0,4 1 1 0,0-1-1 0,0 1 1 0,-1-1-1 16,1-3 0-16,0 1 0 15,0-1 1-15,3 0-1 16,1 1 0-16,-1-1 0 16,0 0 0-16,-7 1 0 0,1-14 0 15,-1 7 0 1,4-3 0-16,0 3 0 16,-1 0 0-16,5 4 0 0,-4-1 1 15,-1 0-1-15,5 0 0 16,-1-3 0-16,4-3 1 15,0 3-1-15,-4-3 1 16,-3 6-1-16,3-3 1 16,-3 7-1-16,3-4 1 15,1 3 0-15,-4 1 0 16,-1-4 0-16,5 0 0 16,-1 0-1-16,4-3 1 0,3 0-1 15,-3 3 0-15,-4-6 0 16,-3 3 1-16,0 0-1 15,3-9 0-15,1 12 0 16,3-3 1-16,-1 0 0 16,-2-3 0-16,3 0-1 15,-1-3 1-15,5 0-1 16,-1-7 1-16,4 7-1 16,-10 6 0-16,2-3 0 15,5-3 0-15,3 6 0 16,-4 0 1-16,4-3-1 15,0 0 1-15,-4-4-1 16,4 7 0-16,0-6 0 16,-7 0 1-16,-7-3-1 0,0-1 0 15,-1 1 0-15,8 3 0 16,-3 3 0-16,2-4 0 16,1 4 0-16,-7-3 0 15,3 3 0-15,-3 3 0 16,0 0 0-16,-4 3 1 15,1 4-1-15,-5-1 0 16,-2 0-4-16,-5-3 1 16,-6 4-10-16,-4 2 1 15,-7-6-7-15,-7 7 0 16</inkml:trace>
  <inkml:trace contextRef="#ctx0" brushRef="#br0" timeOffset="-120374.562">20800 14782 35 0,'0'15'17'0,"-4"-8"-9"0,8-4 21 16,-4 0-27-16,0 3 0 15,0-3 2-15,7 4 1 16,0-1-6-16,0 0 1 16,4 4 3-16,6-4 1 15,4 0-2-15,4 4 1 16,7-1-2-16,10-3 0 15,0 1 0-15,4-14 0 16,0 1-1-16,4-3 0 16,-1-4 0-1,4 4 0-15,-4 2 0 0,-3 4 0 16,-7 3 0-16,-7 3 0 16,-4 7-1-16,-10 9 1 15,-4 3 0-15,-7 3 0 0,-4 3-1 16,-6 6 0-16,-4 4 0 15,-4 3 1-15,-10-1-1 16,-7 4 1-16,3 0-1 16,0 0 1-16,4-3 0 15,0-3 0-15,3-7-1 16,8-6 1-16,-1-9-1 16,8-10 1-1,3-12-1-15,0-10 0 0,0-9 0 16,0-3 0-16,-7 0-1 15,0-1 1-15,-8-2 0 16,-6-4 0-16,-11 7 1 16,-6 3 0-16,-1 3-3 15,0 0 1-15,4 3-10 16,3 1 0-16</inkml:trace>
  <inkml:trace contextRef="#ctx0" brushRef="#br0" timeOffset="-119833.056">22324 14619 26 0,'17'-16'13'0,"12"-25"-1"15,-19 32 11-15,-3-4-22 16,4 1 1-16,-8-1-1 16,-10 4 1-16,-7 3-3 15,-10 9 1-15,-15 6 1 0,-14 7 0 16,-11 3-1-16,-10-1 1 16,4 11 0-16,6 8 1 15,1 7-1-15,10 6 0 16,10 4 0-16,12 2 0 15,17-3 0-15,14-2 0 16,7-17-1-16,24-12 1 16,22-13-2-16,25-15 1 15,0-22-1-15,-11-10 0 16,-11-12 0-16,-14-3 0 16,-10 3 0-16,-14-1 0 15,-22-2-10-15,-28 0 0 0</inkml:trace>
  <inkml:trace contextRef="#ctx0" brushRef="#br0" timeOffset="-110059.121">12093 16883 21 0,'11'-7'10'0,"-22"7"-3"15,11 0 11-15,0 0-14 0,4 0 0 16,-4 0 2-16,3 4 0 16,-3-4-7-16,0 0 0 15,7 0 5-15,0 0 1 16,0 3-1-16,4-3 1 16,0 0-1-16,6-3 0 15,4-1-1-15,11-2 1 16,7 3 0-16,0 0 0 15,17-3-2-15,15 3 0 16,13-1 0-16,15 1 0 16,4 0 0-16,9 6 0 15,15 0 0-15,7 1 0 0,-7-4 0 16,8 3 1-16,6-6-1 16,-4-7 1-16,-10-2-1 15,4 2 0-15,-1 1-1 16,-6-1 1-16,-11 4-2 15,-18 3 1-15,-7 3-1 16,-10 6 0-16,-15 7-1 16,-13-4 1-16,-12-3-2 15,-6 4 1-15,-11-1-2 16,-7-2 1-16,-7-1 0 16,-3-3 0-16,-4 3 0 15,-4-3 0-15,1-3-4 16,-4-3 0-16,-4 0-11 15,-6-6 1-15</inkml:trace>
  <inkml:trace contextRef="#ctx0" brushRef="#br0" timeOffset="-108708.464">22677 16898 13 0,'-7'10'6'0,"-4"-16"12"0,7 9-11 15,1 0-5-15,-1 0 1 16,1 0 4-16,-1 0 0 0,1 0-7 16,-1-3 0-16,4 0 6 15,0 4 0-15,0-4 0 16,7 0 1-16,0 0-2 15,7 0 0-15,4 0-1 16,7 0 0-16,7 3 0 16,10-6 0-16,21 3-1 15,22-4 0-15,24-2-1 16,11-6 1-16,14 2-1 16,15 4 0-16,-5 3-1 15,4-4 0-15,1 7 1 16,-1 0 0-16,-21 0-1 15,-18 0 0-15,-14 7 0 16,-3-1 1-16,-21 0-2 16,-11 4 1-16,-15-4-3 15,-9 0 1-15,-8 1 0 16,-7-4 0-16,-7 0-1 0,-3-3 1 16,-4 3 0-16,-11 0 0 15,-3-3 0-15,-3 3 1 16,-4 3 0-16,-1-2 0 15,1 2 0-15,0-6 0 16,0 3 0-16,4-3 0 16,2 0 0-16,1 0 1 15,0 0 0-15,4 0 0 16,-1 0-3-16,-3 0 1 16,4 0-7-16,-1-3 0 15,1-7-9-15,-1 4 1 0</inkml:trace>
  <inkml:trace contextRef="#ctx0" brushRef="#br0" timeOffset="-105180.836">13152 17927 28 0,'14'6'14'0,"10"-9"-6"16,-20 0 14-16,-1-3-20 15,1 3 1-15,-1-4 1 16,-3 1 0-16,0 0-5 16,-3-1 0-16,-8 1 3 15,-6 3 1-15,-4 0-2 16,-8 3 1-16,1 3-1 16,3 6 0-16,-3 4-1 15,-7 3 1-15,0-1-1 16,-8 4 1-16,1 6-2 15,3 7 1-15,0 8 0 16,8 7 0-16,6 0-1 0,7 10 1 16,11-4 0-16,14-3 1 15,18-3 1-15,14-9 0 16,0-13 1-16,14-9 0 16,17-13 0-16,-3-16 1 15,4-9-1-15,-1-15 1 16,-10-7-2-16,-7-3 0 15,-11-3-1-15,-10-4 1 16,-11 17-2-16,-14 2 0 16,-10 4-1-16,-8 6 1 15,-10 6-2-15,-4 7 1 0,1 5-1 16,-1 1 1-16,-3 0-1 16,7 3 0-16,3 3-1 15,7 0 1 1,8-4-3-16,6-2 1 0,4-6-10 15,8-7 0-15</inkml:trace>
  <inkml:trace contextRef="#ctx0" brushRef="#br0" timeOffset="-104295.96">13801 18056 40 0,'-4'9'20'0,"4"-12"-17"0,0 3 28 0,0 0-28 16,4-3 0-16,3 0 2 16,3-4 1-16,4 1-8 15,4-3 1-15,3-4 4 16,7 7 1-16,8-4-2 16,-5 4 1-1,12 0-6 1,-8 3 1-16,-7 3-7 15,-3-3 1-15,-7-1-7 16,-11 4 0-16</inkml:trace>
  <inkml:trace contextRef="#ctx0" brushRef="#br0" timeOffset="-104069.762">13677 18266 45 0,'-7'40'22'0,"39"-27"-15"0,-22-13 37 16,5 0-41-16,2 0 0 15,15 0 0-15,10 0 1 0,4 0-6 16,0-3 1-16,3-7 1 16,-6 4 0-16,3 0-10 15,-1 3 1-15,-9-7-7 16,-4 4 0-16</inkml:trace>
  <inkml:trace contextRef="#ctx0" brushRef="#br0" timeOffset="-103575.705">15300 17852 43 0,'-4'0'21'0,"4"-3"-22"0,-3-1 33 16,-8 4-30-16,-6 4 0 15,-1 5 1-15,-7 4 1 16,-10 5-6-16,-7 1 1 0,-4-3 3 16,-3 3 0-16,-4 12-1 15,-4 4 0-15,1 8 0 16,6 17 0-16,8-4 1 15,7 7 0-15,10-3 1 16,11-7 0-16,14-12 1 16,21-10 0-16,14-6 0 15,18-3 0-15,14-16-2 32,0-12 1-32,4-6-3 0,-1-4 1 0,-6-3-10 15,-8 0 0-15,-10-9-9 16,-3-6 0-16</inkml:trace>
  <inkml:trace contextRef="#ctx0" brushRef="#br0" timeOffset="-102794.573">12361 17522 40 0,'14'32'20'0,"-3"2"-18"0,-7-21 25 0,-1 6-26 16,-3 9 1-16,-3 3 0 15,-4 13 0-15,-8 13-2 16,-6-1 0-16,0 13 1 16,-4 9 0-16,1 1-1 15,3-4 0-15,3-3-1 16,4-12 0-16,3-10-8 15,4-12 0-15,4-10-3 16,6-19 0-16</inkml:trace>
  <inkml:trace contextRef="#ctx0" brushRef="#br0" timeOffset="-101894.392">12280 17682 30 0,'7'10'15'0,"36"-20"-19"16,-29 4 23-16,0-3-16 15,7 2 1-15,7-2 2 16,15 3 0-16,2-1-7 16,5 4 0-16,10 0 7 15,10 3 0-15,1 0-2 16,14 3 1-16,13 4-2 16,12 2 0-1,-1-3-1-15,15 1 1 0,13-7-2 16,8-4 1-16,-15-2-1 15,1 0 1-15,-1 0-1 16,-6-1 1-16,-8-2-1 16,-13 3 0-16,2-1-1 15,5 4 1-15,-8 0-1 16,-3 0 0-16,-4-3 0 0,-14-7 0 16,4-2-1-1,-8-1 1-15,-2 6-1 0,-5-2 1 16,-3-4 0-16,-7 1 1 15,-3 2-1-15,-8 0 0 16,0 7 1-16,-6 3 0 16,-8 9-1-16,-3 4 1 15,-4-1-1-15,-7 1 0 16,0 2 0-16,-3 4 0 16,0 3-1-1,-1 3 1-15,1 6 0 16,-4 0 0-16,4 3 0 15,-8 1 0-15,4 2-1 0,-3 4 1 0,-4 3 0 16,0-4 0-16,0 10 0 16,0 0 0-16,0 3 0 15,-3 4 0 1,3-1 0-16,0 0 0 0,0 4 0 16,0-7 0-16,-7-3 0 15,-4-3 0-15,-3-6-1 16,-3-7 0-16,-11-3 0 15,-1-3 0-15,-13 3 0 16,-18-6 1-16,-17-3-1 16,-22-3 0-16,-10-4 1 15,-25 1 0-15,-25-7 0 16,-7 1 1-16,-24-1-1 16,-4-3 0-16,-7 3 0 15,-14-3 1-15,14 10-2 0,-1 3 1 16,5-7-2-16,21 0 1 15,-1-6-3-15,8-6 1 16,7-6-6-16,7-4 1 16,10-2-6-16,15-7 1 15</inkml:trace>
  <inkml:trace contextRef="#ctx0" brushRef="#br0" timeOffset="-95873.781">4953 9235 13 0,'-11'-10'6'0,"11"1"-1"0,-7 6 6 16,4-4-10-16,-4-2 1 15,3 0 1-15,-6-4 1 16,-1-3-5-16,-3 1 1 16,3 5 2-16,1-2 1 15,-4-1-2-15,0 1 1 16,-8-7-1 0,8 3 1-16,-3 0-1 15,-4 1 0-15,-1-1 1 16,-2 0 0-16,-1 4-1 15,-14-1 0-15,0 1 0 16,1-1 0-16,-5 1 0 16,-6-4 0-16,-1 3-1 15,-6 4 0-15,14-7 1 16,-8 4 1-16,8-1-1 16,-7 4 0-16,-8-1 0 15,4 4 0-15,-3 0 0 16,3 6 1-16,-7-3 0 15,0 0 0-15,10-1 0 16,12-2 0-16,-12 0 0 16,8 3 0-16,-7 0-1 15,3 3 1-15,3 0-1 0,-6 3 0 16,0 0-1-16,6 3 1 16,-13-3-1-16,13 0 0 15,-6 4 0-15,17-4 1 16,-6 0-1-16,2 3 1 15,1 1-1-15,-4-4 0 16,4 3 1-16,0-3 0 16,-4 3 0-16,0 4 0 15,-3-1-1-15,-4-3 1 16,3 4 0-16,-2-4 1 31,2 0-2-31,4 1 1 0,8 2-1 0,-8 4 1 0,0-7 0 16,0 3 0-16,-3 4-1 15,-7-1 1-15,-1 1-1 16,1-1 0-16,6-2 0 16,-6-1 0-16,0 1 0 15,3-1 0-15,4 4 0 16,-1-1 0-16,-6 4 0 16,-1 3 1-16,1 3-1 15,0 0 1-15,-8 0-1 16,4-4 1-16,0 4-1 15,4 0 1-15,0 3-1 16,10-3 1-16,0 3-1 16,7 4 1-16,-7-4 0 15,8 0 0-15,-8 3 0 16,0 0 0-16,7 4-1 0,-3-1 1 16,10-9-1-16,-3 9 1 15,0-3-1-15,7 1 1 16,-8 2-1-16,8 0 1 15,-7 1-1-15,7 2 1 16,3 4-1-16,4 3 1 16,-3-1-1-16,6-2 0 15,0 0 0-15,1 2 0 16,-1 1 0-16,1-6 1 16,-4 2-1-16,3 1 0 0,0 3 0 15,8-4 1-15,-4-2-1 16,-4 6 1-16,11-1-1 15,-3 1 0-15,-4 0 0 16,7 6 0-16,-7-3 0 16,3-3 1-16,-3-1-1 15,3-8 0-15,4 2 0 16,0 1 0-16,0 2 0 16,0 4 1-16,4-3-1 15,3 3 0-15,-3 6 0 16,3 3 0-16,3-3 0 15,-3 3 0-15,-3-6 0 16,3 0 1 0,3 15-1-1,-6-5 0-15,7-7 0 16,6 3 0-16,-6-9 0 16,6 3 1-16,5-1-1 0,-5 1 0 15,4-9 0-15,-3-1 1 16,3-2-1-16,0 5 0 15,0-5 0-15,8-4 1 16,-1 0-1-16,4-3 0 16,-1-6 0-16,-2 0 0 15,-1 3 0-15,4-3 0 16,-1 3 0-16,8-1 1 16,0 1-2-16,3 0 1 0,4 3 0 15,-3-3 0-15,6 4 0 16,0-5 0-16,1-2 0 15,-1 3 0-15,0 0 0 16,-6 0 1-16,13 0-1 16,-3 0 0-16,-3-6 0 15,-1-1 0-15,4 1 0 16,3-3 0-16,4-4 0 16,-7 4 0-16,-7-7-1 15,7-3 1-15,3 0 0 16,4 0 0-16,-7-3 0 15,7 0 0-15,7-3-1 16,-7 0 1-16,7-3 0 16,-14-7 0-16,14 4 0 15,-7-4 0-15,11 1 0 16,-11-1 0-16,3 4 0 31,4-4 0-31,0-3 0 0,-3 1 1 0,-4-1-1 16,0 0 0-16,7 4 0 0,-7-4 1 15,0 4-1-15,0-4 0 16,-7 0 0-16,3 1 0 16,4-4 0-16,-11-3 0 15,-6 0 0-15,3 0 0 16,3 0 0-16,-3-3 0 16,0 0 0-16,3-3 0 15,-7-1 0-15,4 4 0 0,-3-6-1 16,-1-7 1-16,4 1 0 15,-7-4 0-15,-8 3 0 16,8 1 0-16,-14-4 0 16,10 0 0-16,4 7 1 15,-7-1 0-15,7 1-1 16,3-7 0-16,-3 3 0 16,-1 1 0-16,1-4 1 15,-3 0 0-15,-1-3-1 16,-3 0 1-16,-4 0-1 15,4-3 1-15,-4-3 0 16,0 6 1-16,-7-6-2 16,-7-6 1-16,-3-4 0 15,-4-6 0-15,0 0-1 16,-7-6 1-16,3 3-1 16,-3 3 1-16,-3 1-2 15,-4-1 1-15,-4-3 0 0,-6-10 0 16,-4 7 0-16,-1-6 0 15,-9 9 0-15,2-6 0 16,-16-1 0-16,-1 4 1 16,7 0-1-16,-11-3 1 15,12 12-2-15,6 4 1 16,-7 2 0-16,-3 4 0 16,3 6 0-16,0 9 0 15,-7 4 0-15,4-1 0 16,0 7 0-16,3 0 1 0,-7 6-1 15,4 3 1-15,-1 3-1 16,4 1 0-16,4 2 0 16,11 0 1-16,2 1-1 15,5-4 1-15,-4 7-1 16,10 3 1-16,-3-1 0 16,10 1 0-16,-6 3-1 15,10 0 1-15,-7-4 0 16,3 1 0-16,4 0-1 15,0-3 1 1,0-4-5 0,0 0 0-16,0-2-8 15,-7-4 0-15,4-9-8 16,3 3 0-16</inkml:trace>
  <inkml:trace contextRef="#ctx0" brushRef="#br0" timeOffset="-92839.46">29676 11837 18 0,'17'0'9'0,"-17"-19"-4"16,0 13 9-16,0-3-13 16,-7-1 0-16,-3 1 1 15,-4 0 0-15,-4-1-2 16,-10 1 0-16,3-1 2 15,0-2 0-15,1-1 1 0,-8-2 0 16,-3 2-1-16,-11-6 0 16,0-9 0-16,-4 0 1 15,-9-13-2-15,-5 6 1 16,4 1-2-16,-3-4 1 31,-8-2-1-31,-10 5 1 0,0 1-1 16,-11-4 1-16,7-3-1 0,1 4 0 15,-5 5 0-15,-9-2 0 16,-1-1 0-16,-3-2 1 16,6 2-1-16,-2 4 1 15,-68-7 0 1,28 13 0-16,11 6 0 16,7 4 0-16,4 2-1 15,-1 7 1-15,12 3 0 16,6 3 0-16,0 3 0 15,4 9 0-15,3 4 0 16,0 6 0-16,1 3 0 16,9 0 0-16,1 0 0 15,4 3 0-15,-4 4 0 16,-1 2 1-16,5-6-1 16,-4 1 0-16,0 2 0 15,10 7 0-15,-3-4-1 16,0 7 1-16,3-3 0 15,1 5 0-15,-4-5-1 16,-4 3 0-16,11-7 0 0,3 4 0 16,1 3 0-16,-1 0 1 15,-3-4-1-15,0-5 1 16,-3 2 0-16,3 0 0 16,0 4 0-16,3 3 0 15,8 3-1-15,-4 0 0 16,0 3 0-16,0-3 1 15,-4 0-1-15,12-1 1 16,-5 4-1-16,1 1 0 0,3-1 0 16,3 0 1-16,8 3-1 15,3 3 1-15,4 7-1 16,0-1 1-16,3 1-1 16,0 3 1-16,-3-4-1 15,7-2 1-15,-1 8-1 16,5-2 0-16,3 6 0 15,3-16 1-15,0 29 0 16,4-4 0-16,7-9 0 16,0 0 0-16,4 3 0 15,6-3 0-15,1 7 0 16,3-1 0-16,7 6 0 16,0-2 0-16,0-10 0 15,4 3 0-15,3 0-1 16,3 3 0-16,1 4 0 15,-4-7 1-15,11 0-1 0,0-3 1 16,0-9-1-16,10 2 1 16,0-5-1-16,1-1 1 15,6-6 0-15,4 1 0 16,0-1-1-16,0-6 1 16,-4-4-1-16,15-2 0 15,-4 0 0-15,0-7 1 16,3-3-1-16,4 0 1 15,4-6-1-15,-4 0 1 16,-4-6-1-16,8 0 0 16,-1-1 0-16,1 1 0 0,6-3 0 15,5-1 0-15,-5-2 0 16,-6-4 1-16,6 0-1 16,1 0 1-16,3 1-1 15,0-1 0-15,0-3-1 16,1 0 1-16,-1-3 0 15,3 0 0-15,1 0-1 16,0-3 1-16,3 0 0 16,0-3 0-16,-3-4 0 15,-1 4 1-15,1 0-1 16,3-4 0-16,4 1 0 16,0-4 0-1,-11-2 0 1,7 2 0-16,0 1-1 0,7-4 1 0,1 3 0 15,3 1 1 1,35-1-1-16,-4 1 1 16,-6-1-1-16,-8 1 1 15,-10-1-1-15,0 4 1 16,-4 2-1-16,0 1 0 16,4-3 0-16,-11 2 0 15,-10 1 0-15,7 0 0 16,-8 0-1-16,8-1 1 15,-4-2-1-15,-3-7 1 16,-7-6 0-16,-8-3 0 16,1 0-1-16,3-3 0 0,0-7 0 15,-7 4 0-15,-4-10 0 16,1-6 1-16,-4-9 0 16,-7-7 0-16,-7-3-1 15,-4-6 1-15,-7 6 0 16,8-3 0-16,-5 0-1 15,-2-3 0-15,-1-9 0 16,-3-4 1-16,-1 7 0 16,-2 2 0-16,-5 14 0 15,1-7 0-15,0 3 1 16,3 9 0-16,-3-5-1 16,-1-1 0-16,1 6 0 15,-4 7 1-15,0 0-1 16,1 3 0-16,-1 0 0 15,3 9 0-15,-6-2-1 16,-4-1 1-16,-3-3 0 16,-1-3 0-16,-3 0 0 15,0-10 0-15,-3 4-1 16,-4 0 1-16,0 3 0 0,0-7 0 16,-4 13 0-16,1-3 0 15,-4-9-1-15,-4-1 1 16,-3-2 0-16,-3-4 0 15,-8 0 0-15,4-2 0 16,-4 5 0-16,0 3 0 16,-3 7-1-16,-4 0 1 15,-3-6 0-15,-4 6 1 0,-3-7-1 16,3 4 0-16,-3 3 0 16,-4 3 0-16,-7 0 0 15,-3 9 0-15,-15 3 0 16,0 4 0-16,1 6 0 15,3 3 0-15,0 6 0 16,0 1 0-16,0-4 0 16,0 3 1-16,10 4-1 15,1 2 1-15,-1 1-2 16,8 6 1-16,3 3-7 16,4 0 1-1</inkml:trace>
  <inkml:trace contextRef="#ctx0" brushRef="#br0" timeOffset="-90377.929">32558 14625 20 0,'28'3'10'0,"-3"-12"-3"16,-18 2 11-16,3 1-16 16,1-6 1-16,0 2 1 15,-4-2 1-15,0-1-6 16,-4 4 0-16,-6-4 4 16,-1 1 1-16,-6-1-2 15,-8-3 0-15,-3 4-1 16,-4-1 1-16,-3-9-1 15,-11-6 1-15,-3 0-1 16,-8 3 0-16,4-3-1 16,-3-1 1-16,-7 1 0 15,-4 3 0-15,-4-3-1 16,-10-3 1-16,-4 2-1 16,4 1 1-16,4-3-1 15,-4-4 0-15,-7 1 0 0,-4 2 1 16,-3-2-1-16,3 12 0 15,7 0 0-15,-3 3 1 16,-3 0 0-16,-1 10 0 16,0 3-1-16,-6 3 0 15,13 6 1-15,0 6 0 32,-38 35 0-32,14-3 0 15,6 12 0-15,8-6 0 16,14 10 0-16,11 8 1 0,10-5-1 15,3 9 0-15,4 0 0 16,4-6 0-16,3 3 0 16,4 2 0-16,3 14 0 15,8-7 0-15,6 7 0 16,7-1 0-16,8-9-1 16,6-3 1-16,8 0 0 31,7 7 0-31,3-7-1 0,3-7 1 0,5-2-1 15,17 3 0-15,3 3 0 16,11-13 1-16,14-3-1 16,7-3 1-16,7-6-1 15,18 0 0-15,4-7 0 16,6 1 0-16,0-10 0 16,15-3 1-16,-1-7-1 15,-3-8 1-15,-10-11-1 0,10-5 0 16,-11-16 0-16,-3 0 0 15,-7-16-1-15,-11-6 1 16,-17-9-4-16,-18-7 1 16,-11-3-6-16,-14-12 0 15,-13-4-6-15,-19-15 0 16</inkml:trace>
  <inkml:trace contextRef="#ctx0" brushRef="#br0" timeOffset="-87749.352">2462 483 44 0,'11'9'22'0,"-7"-18"-19"0,-4 9 23 0,-4 3-26 15,-7 9 1-15,-17-2 2 16,-4 8 0-16,-17 11-4 16,3-4 1-16,-7 3 2 15,4 0 0-15,-1 13 0 16,8-10 0-16,14 10-1 15,-4-10 0 1,22 13 0 0,10-3 1-16,10 3-1 15,22-6 0-15,7-10 0 16,10 0 0-16,-10-3 0 16,3 0 0-16,-14-6-1 15,-6-3 0-15,-19 12-1 16,-6-3 0-16,-15-3 0 15,-14 12 0-15,-17 4-1 16,-4-3 1-16,4-1-3 16,3-6 0-16,7 1-4 0,7-8 1 15,11 1-7-15,3-6 0 16</inkml:trace>
  <inkml:trace contextRef="#ctx0" brushRef="#br0" timeOffset="-87419.726">2551 1257 35 0,'24'0'17'0,"-6"0"-12"0,-11-6 26 0,-7 6-31 16,4-10 1-16,-4 4-1 15,-4 3 1-15,-3-3-1 16,-4 6 0-16,1 6 1 15,-1-3 0-15,-6 13 0 16,-1 3 0-16,4 15 0 16,-4-6 0-16,15 7 0 15,3-1 1-15,0-12-1 16,10 0 0-16,4-12-1 16,15-17 0-16,-1-5-1 15,0-4 1-15,-3-12-1 16,3 3 1-16,-10-3-4 15,-15-1 0-15,-6-5-8 16,-8-1 0-16</inkml:trace>
  <inkml:trace contextRef="#ctx0" brushRef="#br0" timeOffset="-86130.185">4713 1652 47 0,'0'6'23'0,"21"-6"-21"16,-3-12 37-16,-4-10-37 16,21-13 0-16,8-15 1 15,24-16 1-15,3-21-5 16,1-14 1-16,-8-24 2 16,1 9 0-16,-11 3-1 15,-14 3 0-15,-8 7-1 16,-10 12 1-16,-10 19-2 15,-11 3 1-15,-4 15-2 16,-6 17 1-16,-8 18-1 16,-3 9 0-16,-7 20-1 15,-4 24 1-15,-7 4 0 16,1 22 0-16,6 2 1 0,0 20 0 16,7 6 1-16,11-4 0 15,-3 10 1 1,10-21 0-1,3-11-1-15,8-8 1 0,10-20-2 0,0-6 1 16,7-9-3-16,7-3 1 16,4-16-5-16,-4-13 0 15,-3-6-5-15,-4 7 0 16,4-13 0-16,-1 0 1 0,-2 3 1 16,-8 0 1-16,3 9 6 15,1 4 1-15,-8 9 7 16,-6 9 1-16,3 1 3 15,-3 2 1-15,-4 4 1 16,0 3 1-16,-4-1-3 16,4-2 1-16,-7 0-3 15,3-4 0-15,4 4-4 16,0-13 0-16,11 0-2 16,-7-6 1-16,10 0-2 15,7-16 1-15,0 4-1 16,0 2 0-16,7-3 0 15,-10 1 0-15,3-4-1 16,0 0 1-16,1 0-1 16,-5 4 1-16,4 2 0 0,-10 0 0 15,7 10 0-15,-8 3 0 16,1 10 0-16,-8 5 1 16,4-2 0-16,0 12 0 15,4 0-1-15,-7 3 1 16,3 1 0-16,3-1 0 15,4-13-1-15,4 1 0 16,3-13-2-16,0-3 0 16,4-3-11-16,3-13 0 15,4 1-2-15,3-7 0 16</inkml:trace>
  <inkml:trace contextRef="#ctx0" brushRef="#br0" timeOffset="-85813.31">6449 414 45 0,'-14'-13'22'0,"-32"26"-24"15,42-7 41-15,-13 3-38 16,-5 10 0-16,-9 6 1 16,-5 10 1-16,-2 12-4 15,-8 22 1-15,0 12 1 16,7 1 1-16,7 9-1 0,11-7 0 16,14-12-4-16,14-15 0 15,4-7-4-15,3-12 1 16,11-13-9-16,3-16 1 15</inkml:trace>
  <inkml:trace contextRef="#ctx0" brushRef="#br0" timeOffset="-85540.281">6516 526 48 0,'-11'35'24'0,"-10"37"-25"0,14-53 42 0,-4 15-41 15,1 10 1-15,3 3 0 16,-4 16 0-16,8-10-2 16,-4 1 1-16,3-17 0 15,-3-2 1-15,7-10-5 16,4-13 1-1,13-30-12 1,1-1 1-16</inkml:trace>
  <inkml:trace contextRef="#ctx0" brushRef="#br0" timeOffset="-85321.407">6664 896 52 0,'14'22'26'0,"0"-9"-29"0,-7-7 41 16,4-6-38-16,3 3 0 16,7 4 0-16,7-7 1 15,-6 0-2-15,2 0 1 16,4-7-6-16,1 4 1 16,2-6-9-16,-2-1 1 0</inkml:trace>
  <inkml:trace contextRef="#ctx0" brushRef="#br0" timeOffset="-85123.8">7377 733 45 0,'-11'35'22'0,"-24"12"-17"16,24-31 34-16,-6-1-39 15,-12 13 1-15,-2 7 0 16,-5 3 0-16,1-4-2 16,0-3 1-16,3 1-6 15,7-4 1-15,8-12-9 16,3-13 1-16</inkml:trace>
  <inkml:trace contextRef="#ctx0" brushRef="#br0" timeOffset="-84927.898">7165 802 40 0,'7'41'20'0,"14"9"-15"0,-17-31 27 16,6 9-32-16,4 4 1 16,8-4 1-16,-5 6 0 15,8-2-5-15,0-1 1 0,-1-12-4 16,1 0 1-16,-4-13-7 15,0-12 0-15</inkml:trace>
  <inkml:trace contextRef="#ctx0" brushRef="#br0" timeOffset="-84687.85">7430 316 46 0,'3'32'23'0,"25"40"-19"15,-17-47 41-15,3 13-45 16,11 5 1-16,6 23-1 16,-2 3 1-16,-1 3-2 0,-7 7 1 15,-10-17-4 1,-18 1 1-16,-8-19-12 0,-13-6 0 15</inkml:trace>
  <inkml:trace contextRef="#ctx0" brushRef="#br0" timeOffset="-84069.796">8255 918 41 0,'-7'19'20'0,"10"-16"-9"0,-3-3 26 0,4 7-35 16,-4-7 1-16,0 0 0 16,7-10 1-16,7 4-5 15,7-3 0-15,11-4 3 16,7-3 0-16,3-3-4 16,-6 10 0-16,-5 9-9 15,-6 0 0-15,-11 0-5 16,-3 9 1-16</inkml:trace>
  <inkml:trace contextRef="#ctx0" brushRef="#br0" timeOffset="-83807.486">8128 1279 60 0,'11'25'30'0,"27"-22"-38"15,-16-6 59-15,13-6-52 0,14-1 1 16,8 4-5-16,-1-7 0 16,8-2-4-16,-4 5 1 15,-7-5-9-15,-1 5 1 16</inkml:trace>
  <inkml:trace contextRef="#ctx0" brushRef="#br0" timeOffset="-82963.338">10633 323 54 0,'63'-10'27'0,"-38"1"-28"0,-22 3 49 0,-3 12-48 15,-3-6 1 1,-11 0 3-16,-18 9 0 0,-17 1-4 16,-25-1 0-16,-11 16 2 15,-21 10 1-15,-17 2-1 16,-4-2 1-16,7 9-3 16,3 3 1-16,15-13-3 15,14-9 1-15,7 13-1 16,14-10 1-16,14 7-1 15,17-10 0-15,12-3 0 16,17 3 1-16,7 0 1 16,17-6 0-16,15-1 0 15,7-2 0-15,0 6 0 16,3-6 1-16,4-1-1 16,-4-5 1-16,-3-1-2 15,-14 1 1-15,-8-7-1 16,-10 9 0-16,-10 7 0 15,-15 0 0-15,-3 6 0 16,-18 3 1-16,-7 7-1 0,-7 2 0 16,-3-12 1-16,0 4 0 15,3-1 0-15,0 6 0 16,10-5 0-16,8-1 1 16,7-3 1-16,10 0 1 15,8-6 1-15,10-4 0 16,10 4 0-16,15-6 1 15,7 3-1-15,10-1 1 16,11-12-3-16,10 4 1 16,-6-7-4-16,3 0 1 0,10 0-6 15,1 0 0-15,-8-10-10 16,5 4 0-16,-9-13-5 16,-9 0 1-16</inkml:trace>
  <inkml:trace contextRef="#ctx0" brushRef="#br0" timeOffset="-82709.65">10209 1116 59 0,'-7'25'29'0,"-3"38"-40"16,6-54 54-16,1 4-43 15,-4 12 1-15,0 3-3 0,0 0 0 16,3-3-9-16,-3 0 1 16,0-15-5-16,3-4 0 15</inkml:trace>
  <inkml:trace contextRef="#ctx0" brushRef="#br0" timeOffset="-80663.854">9204 1812 34 0,'-7'0'17'0,"14"22"-11"16,-7-19 26-16,0 0-30 16,0 4 1-16,0 5 1 15,0 4 1-15,-7-7-6 16,0 7 0-16,0-7 3 15,0 10 0-15,3-9-1 16,1-1 0-16,-1 0-2 16,1-2 1-16,-1 2-1 0,4-9 1 15,0 0 0-15,4-6 0 16,3-4-1-16,7 1 1 16,7-10 0-16,-7 0 0 15,11-3-1-15,-1 10 1 16,1-7-1-16,-4 3 1 15,1 7 0-15,-5 0 0 16,4-1 0-16,-10 10 1 16,-1 0-1-16,1 0 0 15,-4 10 1 32,-3-1 1-47,-4 16-2 0,-4-3 1 0,-3 3-1 0,4 0 1 0,-1 0-1 0,0-6 1 0,8 0-5 16,3 0 0-16,7-13-10 15,0-3 1-15,4-12-1 16,3-1 1-16</inkml:trace>
  <inkml:trace contextRef="#ctx0" brushRef="#br0" timeOffset="-80389.103">9652 1865 52 0,'-7'4'26'0,"7"2"-31"0,0-6 56 16,0 0-49-16,0 0 0 16,7-10 1-16,-3 1 0 15,6 0-4-15,8-1 1 16,10 4 1-16,0 0 0 15,0 3-5-15,1 3 1 16,-5-7-9-16,-6 7 1 16,-14 0-6-16,-4 0 0 15</inkml:trace>
  <inkml:trace contextRef="#ctx0" brushRef="#br0" timeOffset="-80155.237">9613 2044 46 0,'7'10'23'0,"7"2"-22"16,-7-9 39-16,4-3-39 15,-4 0 1-15,7 0-1 16,7-3 0-16,8 0-3 16,2 3 0-16,5-6-6 15,-1 3 1-15,-3-7-8 16,-1 1 1-16</inkml:trace>
  <inkml:trace contextRef="#ctx0" brushRef="#br0" timeOffset="-79899.503">10273 1875 48 0,'-7'12'24'0,"-21"-15"-25"0,24 3 41 16,-6 0-39-16,-8 3 0 16,-3 10 1-16,0-4 1 15,-4 10-4-15,0 6 1 16,4 13 2-16,0-4 0 16,7 4-1-16,7-4 0 0,10-15-1 15,11-3 1-15,7-7-1 16,4-18 0-16,-4-7-3 15,4-3 1-15,-11-12-5 16,0 3 0-16,-3-10-9 16,-8-9 1-16</inkml:trace>
  <inkml:trace contextRef="#ctx0" brushRef="#br0" timeOffset="-79164.025">9680 348 40 0,'-3'28'20'0,"-1"-12"-15"16,4-13 28-16,-3 3-32 15,-1 3 0-15,-3 1 2 16,0-1 0-16,-11 1-4 15,1-10 0-15,-1 0 2 16,4 0 1-16,0 0-1 16,3-10 0-16,4 1-1 15,4-7 0-15,3 4-1 16,7-4 1-16,3 0-1 16,8 4 0-16,0 2 0 0,-1 1 1 15,4 9 0-15,1 3 0 31,13 16 0-31,0 0 1 16,-7 3-1-16,1-10 1 16,2 4-1-16,-9-7 0 15,2-6 0-15,-3-6 1 16,-3-12 0-16,0-4 0 16,-8 0 0-16,-3-6 0 15,-7 3-1-15,-10 0 1 16,-8 3-1-16,-14 7 0 0,-3 5-8 15,-4 14 1-15,4 2-7 16,0 0 0-16</inkml:trace>
  <inkml:trace contextRef="#ctx0" brushRef="#br0" timeOffset="-78607.484">11123 323 39 0,'-3'15'19'0,"-19"-12"-15"15,15 7 29-15,-3 5-31 16,-8 11 0-16,-10 2 2 16,-7 9 0-16,-1 14-5 15,-2 11 0-15,-5 20 3 16,8 15 0-16,0 13-1 15,3 3 1-15,11-13-2 16,14-12 1-16,7-16-1 16,7-19 1-16,10-18-4 15,8-13 1-15,7-13-7 16,7-12 0-16,-4-16-6 16,7-6 1-16</inkml:trace>
  <inkml:trace contextRef="#ctx0" brushRef="#br0" timeOffset="-78351.408">11134 696 59 0,'-4'0'29'0,"8"3"-38"0,3-3 57 0,0 0-48 16,3 0 0-16,8 0 0 16,0 6 1-16,3-12-3 15,0 3 0-15,-3 3-4 16,3 0 0-16,0 0-10 16,4-10 0-16</inkml:trace>
  <inkml:trace contextRef="#ctx0" brushRef="#br0" timeOffset="-78141.528">11748 366 48 0,'10'19'24'0,"-6"0"-23"15,-4-9 37-15,0 5-38 0,0 10 0 16,0-6 1-1,0 6 0-15,0-6-2 0,0 9 1 16,3-3-4-16,-3 7 0 16,4-10-10-16,-4-4 0 15</inkml:trace>
  <inkml:trace contextRef="#ctx0" brushRef="#br0" timeOffset="-77872.056">11268 1025 53 0,'-4'38'26'0,"11"-13"-18"0,0-25 43 0,0 0-46 15,0 0 0-15,8 0 1 16,13 0 1-16,14 0-10 15,15-7 0-15,6-2 6 16,4 0 0-16,-7-1-7 16,-7 4 0-16,-11 3-10 15,-10 3 0-15,-11-10-6 16,-10 10 0-16</inkml:trace>
  <inkml:trace contextRef="#ctx0" brushRef="#br0" timeOffset="-77420.494">11321 1411 45 0,'-11'34'22'0,"4"20"-17"0,3-36 35 16,-3 1-38-16,0 6 1 0,0-6-1 16,0-6 1-16,4-4-4 15,-1 4 0-15,4-13 2 16,7-13 1-16,0-6-2 16,4-3 1-16,-4-3-2 15,4-9 1-15,3 5-2 16,0 1 1-16,3 3 0 15,-2 0 0-15,-1 12-1 16,0-2 1-16,0 9 1 16,0 2 0-16,-3 8 1 15,3 2 0-15,-4 3-1 16,1 7 1-16,-4 3 0 16,0 6 0-16,-4 3-1 15,5 7 1-15,-1-7-2 16,0-3 1-16,0-6-6 15,3-7 1-15,1-2-10 0,-1-10 0 16</inkml:trace>
  <inkml:trace contextRef="#ctx0" brushRef="#br0" timeOffset="-77165.599">11635 1426 59 0,'0'10'29'0,"7"-1"-31"16,0-9 50-16,3 3-48 16,4 4 1-16,4-7-1 15,3 0 1-15,4 0-2 16,0 0 0-16,-4-10-4 15,-4 10 0-15,-2-9-12 16,-5 3 0-16</inkml:trace>
  <inkml:trace contextRef="#ctx0" brushRef="#br0" timeOffset="-76939.599">11790 1357 46 0,'-7'35'23'0,"10"-16"-14"0,-3-10 29 16,0-6-37-16,0 13 0 15,0 3 0-15,0 9 0 16,0-3-2-16,0 0 0 16,4 0-3-16,-1-12 1 15,1 2-11-15,-1-2 1 16,4-16-2-16,-3-3 0 15</inkml:trace>
  <inkml:trace contextRef="#ctx0" brushRef="#br0" timeOffset="-76729.517">12083 1367 54 0,'0'28'27'0,"-7"16"-36"15,7-28 56-15,-4-4-47 16,-3 20 1-16,0-1-1 16,0 0 0-16,3 7-4 15,4-10 1-15,4-3-9 16,6-9 0-16,5-13-3 16,6-12 0-16</inkml:trace>
  <inkml:trace contextRef="#ctx0" brushRef="#br0" timeOffset="-76391.87">12291 348 41 0,'3'12'20'0,"29"48"-19"0,-21-35 36 16,-1-3-33-16,4 22 0 0,0 9 3 15,1 25 1-15,2 13-10 16,4 16 1-16,-10 0 5 16,-4-1 1-16,-7 10-3 15,-4 0 0-15,-6-19-5 16,-4-6 1-16,-11-12-8 15,0-26 0-15,-3-6-7 16,11-22 1-16</inkml:trace>
  <inkml:trace contextRef="#ctx0" brushRef="#br0" timeOffset="-76023.185">13286 856 42 0,'-18'18'21'0,"-21"20"-20"0,22-19 33 0,-8 9-32 15,-7 4 0-15,0 11 0 16,4 4 1-16,0-3-7 15,7-6 0-15,3 3-7 16,4-13-13 0,3-28 11-16</inkml:trace>
  <inkml:trace contextRef="#ctx0" brushRef="#br0" timeOffset="-75784.676">13014 787 44 0,'14'44'22'0,"14"12"-22"0,-17-34 44 16,3 9-44-1,4 4 0-15,-1 9 0 0,4 0 0 16,-3 0-4-16,0-7 1 16,-1 1-11-16,-6-13 1 15</inkml:trace>
  <inkml:trace contextRef="#ctx0" brushRef="#br0" timeOffset="-75424.439">13487 708 55 0,'0'25'27'0,"-4"19"-34"16,4-41 44-16,0 4-38 15,0-1 1-15,0-3-1 16,0-3 1-16,0-3 0 16,4-13 1-16,-1 1-1 15,4 2 1-15,0-12-2 16,0 6 1-16,0-9-1 15,-3 3 1-15,3 6-1 16,4 0 0-16,-1 4 0 16,1 5 1-16,3 1 0 15,0 2 0-15,0 14 0 16,-3 2 1-16,-4 10 0 0,0-3 0 16,0 2-1-16,-4-8 0 15,1 9-1-15,-4-4 1 16,7 4-5-16,0-9 0 15,0-1-9-15,4-9 0 16</inkml:trace>
  <inkml:trace contextRef="#ctx0" brushRef="#br0" timeOffset="-75180.391">13801 664 43 0,'7'25'21'0,"7"-9"-10"16,-7-16 32-16,0 0-41 15,4 0 0-15,3 0 1 16,0-6 0-16,7 3-5 16,0-4 1-16,7 4 1 15,-3-6 1-15,-4 3-8 16,-3-4 1-16,-4-5-10 15,-3 2 0-15</inkml:trace>
  <inkml:trace contextRef="#ctx0" brushRef="#br0" timeOffset="-74956.48">13931 580 48 0,'0'44'24'0,"4"9"-23"0,-1-44 36 16,1 10-38-16,-4 0 1 15,3 6 0-15,1-3 0 0,3 3-4 16,0-6 0 0,0-3-8-16,0-16 1 0,0-7-3 15,4-15 1-15</inkml:trace>
  <inkml:trace contextRef="#ctx0" brushRef="#br0" timeOffset="-74747.604">14231 313 43 0,'7'25'21'0,"14"13"-18"16,-17-22 41-16,-4 15-43 15,3 10 0-15,-3 6 0 16,0 3 1-16,4 13-4 15,3-1 1-15,4 1-11 16,-1-16 1-16,1-22-3 16,6-12 0-16</inkml:trace>
  <inkml:trace contextRef="#ctx0" brushRef="#br0" timeOffset="-70991.141">16404 831 37 0,'14'-10'18'0,"-10"10"-3"16,-4 0 18-16,0 0-29 15,-7 10 0-15,3 5 1 16,-3 4 1-16,0 19-8 0,0 6 1 16,0 0 4-1,3 12 1-15,1-3-2 0,3 7 1 16,0-7-1-16,7-15 0 16,-3-4-2-16,3-21 1 15,0-13-1-15,-4-10 0 16,-6-18-1-16,-4-6 0 15,-11-20-1-15,0 1 0 16,-6 6 1-16,-8 9 0 16,-7 4-1-16,0 6 0 0,-3 12 1 15,3 16 0-15,4 0 0 16,3 19 0-16,7 6 3 16,4 9 1-16,11 4 2 15,17 6 1-15,17-19 0 16,22 3 0-16,7-9-1 15,28-3 1-15,25-13-3 16,14-13 0-16,-7-5-4 16,0-7 0-16,-4 12-8 15,-14-5 0-15,-10 5-12 16,-25 4 1-16</inkml:trace>
  <inkml:trace contextRef="#ctx0" brushRef="#br0" timeOffset="-70483.488">18778 743 42 0,'11'15'21'0,"0"4"-8"15,-11-9 23-15,0-1-34 16,-4 16 1-16,-7 10 1 15,-3 12 1-15,-3 6-6 16,-1 16 0-16,-7-6 3 16,1 3 1-16,2 3-4 15,8-16 1-15,7-6-10 16,7-9 1-16,4-13-7 0,10-10 0 16</inkml:trace>
  <inkml:trace contextRef="#ctx0" brushRef="#br0" timeOffset="-69941.34">19438 1056 39 0,'-25'32'19'0,"-17"-13"-14"0,28-10 27 15,-7 3-32-15,0 10 0 16,-8-3 0-16,-2 3 0 0,2 0 0 16,5-3 0-16,3 0-3 15,3-4 0-15,7-5-9 16,1-10 1-16</inkml:trace>
  <inkml:trace contextRef="#ctx0" brushRef="#br0" timeOffset="-69693.342">19205 991 46 0,'25'53'23'0,"-14"0"-20"16,-8-34 37-16,4 6-39 15,0-3 0-15,4 19-1 16,3-10 1-16,3 10-2 16,5-13 0-16,2-9-3 0,1-3 1 15,0-7-7-15,-1-9 0 16,-2-9-5-16,-8-1 1 16</inkml:trace>
  <inkml:trace contextRef="#ctx0" brushRef="#br0" timeOffset="-69478.401">19763 749 63 0,'-7'44'31'0,"-11"22"-45"15,11-32 65-15,0 13-51 16,-4 22 1-16,-3 10 0 16,4 15 0-16,2 9-3 15,1-6 1-15,4-12-4 16,-1-13 0-16,4-22-12 16,4-21 1-16</inkml:trace>
  <inkml:trace contextRef="#ctx0" brushRef="#br0" timeOffset="-68924.394">20405 896 38 0,'0'7'19'0,"-4"12"-10"16,1-13 21-16,-4 3-25 15,-8 10 0-15,-2 0 1 16,-8 6 1-16,-3-6-9 16,-7 6 0-16,10-3 6 15,4 9 0-15,0-9-3 16,3 3 1-16,0 0-1 15,4-3 0-15,0-6 0 16,4 0 0-16,2-7 0 16,5 0 0-16,-1 7-1 15,4-7 1-15,7 4 1 0,-3-4 0 16,7 1-1 0,3 2 1-16,7 1-2 0,4 3 1 15,6-4-2-15,1 7 0 16,-4 3-6-16,0-3 1 15,-3-4-12-15,-4 4 1 16</inkml:trace>
  <inkml:trace contextRef="#ctx0" brushRef="#br0" timeOffset="-68527.929">21174 580 41 0,'0'-7'20'0,"-4"33"-6"16,1-11 23-16,-4 4-34 15,-4-6 1-15,-3 18 1 16,-4 10 1-16,1 12-7 0,-1 16 0 16,4 13 5-16,0-4 1 15,3 10-3-15,8-13 1 16,3 3-6-16,0-15 1 15,0-6-15-15,0-14 0 32,-4-8-1-32,4-7 0 0</inkml:trace>
  <inkml:trace contextRef="#ctx0" brushRef="#br0" timeOffset="-64629.352">24546 526 39 0,'0'0'19'0,"0"10"-6"0,0-10 19 16,4 0-31-16,-4 9 1 16,0 10 0-16,-4 16 0 15,-10 2-3-15,-7 23 1 16,-7 12 1-16,-11 9 0 15,4 17 0-15,3-26 0 16,4 6-3-16,7-15 1 16,6-16-7-16,5-9 0 15,6-13-6-15,4-10 0 0</inkml:trace>
  <inkml:trace contextRef="#ctx0" brushRef="#br0" timeOffset="-64299.785">24740 1097 43 0,'18'10'21'0,"-7"-20"-23"15,-11 10 36-15,0-6-33 16,-4-7 0-16,0 1 2 15,-6 9 0-15,-4-7-4 16,-7 13 1-16,-8 7 2 16,1 2 0-16,7 17 0 15,0-1 0-15,0 6-1 16,3 4 0-16,4 0 0 16,7-4 1-16,7-3-3 0,10-2 1 15,12-17-3-15,6-2 1 16,4-4-8-16,-1-6 0 15,1-10-5-15,0-8 1 16</inkml:trace>
  <inkml:trace contextRef="#ctx0" brushRef="#br0" timeOffset="-63862.297">25464 758 34 0,'14'0'17'0,"-32"-9"-7"15,18 9 26-15,-4 0-36 16,-10 0 1-16,-3 3 1 16,-4 3 1-16,-11 7-3 15,-3 3 0-15,-8 3 2 16,1 6 0-16,10 9 0 16,0 19 0-16,1-9-2 0,-1 13 1 15,0-4 0-15,4 0 0 16,7 10-1-16,7-10 1 15,7 1-1-15,7-17 1 16,7-2-1-16,3-16 1 16,4-1-2-16,-3-2 1 15,7-16-6-15,3 3 1 16,3 0-10-16,-6-3 1 16</inkml:trace>
  <inkml:trace contextRef="#ctx0" brushRef="#br0" timeOffset="-63186.557">24680 1342 38 0,'22'0'19'0,"9"-13"-15"16,-20 4 24-16,3-7-28 16,0 7 1-16,4-10 1 15,-1-6 0-15,1-3-3 16,0-4 1-16,-4 1 1 16,-4-4 1-16,-6 1-2 0,-4 6 1 15,-11 3-4 1,-6 12 0-16,-5 13-9 0,-9 9 1 15</inkml:trace>
  <inkml:trace contextRef="#ctx0" brushRef="#br0" timeOffset="-62273.291">26762 1251 44 0,'10'6'22'0,"-10"-6"-24"0,0 0 35 16,0 0-31-16,0 0 0 16,-3 0 1-16,-8 0 1 15,-3 0-5-15,-11 0 1 16,-6 0 2-16,-5 9 1 16,1 10-2-16,0 3 1 15,3 10-1-15,4-1 1 0,7 10-2 16,7 3 1-1,10 0-4-15,15-7 0 0,13-12-6 16,8-6 1-16,7-16-7 16,-7-12 0-16</inkml:trace>
  <inkml:trace contextRef="#ctx0" brushRef="#br0" timeOffset="-61717.167">27009 1038 48 0,'-21'62'24'0,"-15"32"-27"16,29-84 43-16,-3 9-40 16,-8 9 1-16,0 6 0 15,-3-12 0-15,11 0-2 0,-1 0 1 16,7-12 0-1,4-4 0-15,11-6 0 0,3-6 0 16,0-4-1-16,0 1 0 16,0-4 0-16,-3 7 0 15,0 6 0-15,-1 6 1 16,4-3-1-16,-3 7 1 16,3-4 0-16,4 3 0 15,3 1 0-15,0 5 1 16,4-5-1-16,3-1 1 15,4-9 0-15,-4 0 0 0,0-6-1 16,-3-3 1-16,-4-4-1 16,-3-3 0-16,-1-2 0 15,-3 2 0-15,-3 0 0 16,-4 4 0-16,-7-4-1 16,0 7 1-16,0 5 0 15,-4 8 0-15,-3 2 1 16,-3 3 0-16,-4 10-1 15,-4 0 1-15,4 6-1 16,0 3 1-16,3 7-1 16,8-1 1-16,6-6-1 15,8 7 0-15,3-16-2 16,0-10 0-16,0-3-5 16,4-9 0-16,3-6-7 15,-3-4 0-15</inkml:trace>
  <inkml:trace contextRef="#ctx0" brushRef="#br0" timeOffset="-61358.196">27672 1257 37 0,'7'0'18'0,"-4"0"-14"16,-3 0 27-16,-7 0-30 16,-3 3 0-16,-8-6 1 15,-3 3 0-15,0 9-3 16,-4 1 1-16,-7 12 2 15,1 3 0-15,2 3-1 16,5 7 0-16,-1 5 0 16,11 7 0-16,7-9-1 15,10-3 0-15,12-10-6 16,2-7 0-16,8-8-7 16,3-10 1-16</inkml:trace>
  <inkml:trace contextRef="#ctx0" brushRef="#br0" timeOffset="-60786.23">27933 859 34 0,'11'25'17'0,"-1"-6"-12"0,-10-13 24 0,0 13-28 16,-10 3 0-16,-5 9 0 15,-2 7 0-15,3 15-1 16,-4-9 0-16,-3 9 1 16,0 1 0-16,3-11 0 15,4-2 0-15,0 0-1 16,7-16 1-16,3-3-2 15,8-6 1-15,3-13-1 16,3-6 1-16,1-7-1 16,0-9 0-16,3 4 0 15,7-10 0-15,7 3 0 16,0 6 1-16,-3-3 0 16,0 4 0-16,-8 5 1 15,-6 10 1-15,-11 0 0 16,-4 0 0-16,-6 6-1 15,-8 7 1-15,-7 3-1 16,8-7 1-16,-1 7-2 0,1-7 1 16,-1 4 0-1,0 2 0-15,4 1 0 0,7 3 1 16,7 3-1-16,4 3 1 16,3-6 0-16,7 6 0 15,11-9-1-15,6-4 1 16,-3 4-4-16,1-7 1 15,-8-6-13-15,0 0 1 16,0-9-2-16,4 0 1 0</inkml:trace>
  <inkml:trace contextRef="#ctx0" brushRef="#br0" timeOffset="-59946.9">28706 1455 45 0,'10'18'22'0,"29"8"-22"0,-25-23 43 16,7 6-41-16,7-3 0 15,1-12-1-15,-8 3 1 16,-4-6-3-16,1-7 0 15,0 0 1-15,-8 4 0 16,-3-4-1-16,-3 7 1 16,-4-1 0-16,-4 1 0 0,-3-1-1 15,-3 13 1-15,-4 7 0 16,0 6 0-16,-1 9 0 16,1 9 1-16,4-3-1 15,3 1 0-15,7-1 0 16,7 1 0-16,7-14-1 15,3 1 0-15,1-13-4 16,-7-2 1-16,6-4-5 16,1 0 1-1,14-16-2 1,-11 3 0-16,-3 4 1 16,-1 0 1-16,-3 2 3 15,-3 14 1-15,-4-4 6 16,-4 3 0-16,1 3 3 15,-1 4 0-15,-3-1 0 16,4 1 0-16,-4-4-1 16,7 1 1-16,0-4-3 15,0-1658 1-15,0 3307-2 0,4-1658 0 16,-1-6-1-16,1-1 0 16,3-15 0-16,0-3 0 15,4 3 0-15,3-3 0 16,-3-4 0-16,-1 20 0 15,1-7 1-15,0 10 1 16,-4 2 0-16,-4 14 0 16,1 11 0-16,-4 4 0 0,-4 3 0 15,1 0 1-15,-1-6-2 16,1 6 1-16,3-6-4 16,0-3 0-16,4-4-6 15,3-5 0-15,3-17-4 16,-2 1 0-16</inkml:trace>
  <inkml:trace contextRef="#ctx0" brushRef="#br0" timeOffset="-59555.683">29887 972 36 0,'4'53'18'0,"-22"13"-15"15,11-47 32-15,-7 12-34 16,-4 0 0-16,-3 20 0 16,0 2 1-16,3 10-1 15,1 2 0-15,3-2 1 0,3-3 0 16,4-23-1-16,4-2 1 16,-1-19-1-16,0-7 0 15,-3-9-2-15,-7-9 1 16,-3-7-1-16,-4-9 1 15,-4 6 0-15,0 3 0 16,4 4 0-16,7 12 1 16,0 0-1-16,3 9 0 0,4 7 1 15,0 3 0-15,4-1-1 16,10 8 0-16,7-8 0 16,7 7 1-16,7-3-4 15,0-3 0-15,4-3-6 16,3 0 1-16,-3-7-6 15,0-9 0-15</inkml:trace>
  <inkml:trace contextRef="#ctx0" brushRef="#br0" timeOffset="-59149.474">29958 1869 40 0,'-25'59'20'0,"-7"7"-25"0,25-50 35 15,4-1-31-15,-1-5 1 16,-3-7 0-16,4-6 0 16,6-19 0-16,4-6 0 15,7-4 0-15,4-12 0 16,0-6 0-16,-1-3 0 15,5-10 0-15,-8 7 0 16,0 2 0-16,7 10 0 16,0 7 0-16,4 12 1 15,-4 9-1-15,0 13 1 16,-3 12-1-16,-4 10 1 0,-4 6 0 16,-6 3 0-16,-11 1-1 15,-4-1 1-15,-6 3-1 16,-1-3 1-16,-7-9-1 15,-3 6 1-15,-4-12-4 16,1-7 1-16,2-6-10 16,8-6 1-16</inkml:trace>
  <inkml:trace contextRef="#ctx0" brushRef="#br0" timeOffset="-58504.488">30480 796 28 0,'14'25'14'0,"-10"28"1"0,-4-40 14 16,0 12-26-16,-7 13 0 16,-4 3 2-16,-10 6 1 15,0 12-8-15,0 7 1 16,3 12 4-16,0 4 0 15,4-13-3-15,4-16 1 16,2-9-4-16,1-22 1 16,4-16-4-16,-1-21 1 15,-3-4-3-15,0-6 1 0,-3 3-3 16,-4-13 0-16,-1 7 2 16,5 3 1-16,-1 6 3 15,4 0 0-15,0 13 5 16,7 6 0-16,0 3 5 15,7 10 0-15,7-1 2 16,11 4 1-16,10 3 0 16,8-10 0-16,6 7-2 15,4-7 0-15,7-6-2 16,0 4 0-16,-7-4-3 16,-11 3 1-16,-7-6-3 15,-6 0 0-15,-15 0 0 16,-14 0 0-16,-14 3-1 15,-8-3 1-15,-2 0 0 16,3-3 0-16,-1 3-1 16,1 3 1-16,4 4-1 15,3-1 1-15,3 6-1 16,7 4 1-16,4 3-1 16,7 6 0-16,-3 6 1 0,3-6 1 15,0 0-1-15,4 1 0 16,-8-8 0-16,-6 1 0 15,-1-3 0-15,1 3 1 16,-8-1-3-16,-3-2 0 31,-4-3-6-31,1-7 0 0,-1-3-5 0,4-3 0 16</inkml:trace>
  <inkml:trace contextRef="#ctx0" brushRef="#br0" timeOffset="-58298.574">31069 1734 49 0,'0'34'24'0,"-10"-9"-31"16,3-22 44-16,-8 4-48 16,-6-7 0-16,-7 0-15 15,10-10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3T01:37:43.58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3457 14180 13 0,'36'-35'6'0,"-19"-21"3"15,-17 40 6-15,-3-9-13 16,-4-6 1-16,-11-7 0 16,-7-6 1-16,-10-3-6 15,-14 0 1-15,-11 3 2 16,-4 0 1-16,-24 3-2 0,-21 13 1 16,-11 19-2-16,0 15 0 15,-11 13-1-15,4 28 1 16,4 9-1-16,6 13 0 15,15 13 0-15,14 18 1 16,10 1 0-16,25 5 1 16,14 10 1-16,18 0 1 15,25 7 0-15,13-4 1 16,26-3-1-16,24-3 0 0,24-13 1 16,8-18 0-16,28-17-1 15,14-27 1-15,-3-22-1 16,14-35 1-16,-4-31 0 15,-7-35 0-15,-25-12-1 16,-24-29 1-16,-21-15-2 16,-11-19 0-16,-32-6-1 15,-35-3 1-15,-21 12-1 16,-36 13 0-16,-14 18-1 16,-24 20 0-16,-25 24-1 15,-3 32 1-15,-22 31-3 16,-7 32 0-16,0 37 0 15,4 35 0-15,11 27-1 16,38-30 1-16,-18 87 0 16,29 1 1-1,31-4 2-15,36-9 1 0,18-4 1 0,31-8 0 16,21-17 1 0,32-12 0-16,29-12 0 15,24-23 0-15,14-21-1 0,39-19 0 16,7-26-3-16,14-34 1 15,-4-21 0-15,-6-26 0 16,-22-16 2-16,-21-21 0 16,-38-13 2-16,-36-13 0 15,-36-15 2-15,-41-16 1 16,-36 3-2-16,-42-3 0 16,-46 13-3-16,-25 6 1 15,-24 31-2-15,0 32 0 0,-8 24-2 16,-3 39 0-16,25 33-1 15,24 23 0-15,29 25-1 16,28 25 1-16,31 25-1 16,22 9 0-16,39 13 1 15,38 19 0-15,39-3 4 16,22-10 1-16,27-9 2 16,8-22 1-16,3-32 2 15,11-37 1-15,-4-41-1 16,-24-50 1-16,-33-50-5 15,-34-56 1-15,-57-58-9 16,-85-71 1-16,-102-53-10 16,-77-35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Reminder of geometric series formula.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Transfer to function 1/(1-x)</a:t>
            </a:r>
          </a:p>
          <a:p>
            <a:r>
              <a:rPr lang="en-US" dirty="0">
                <a:cs typeface="Calibri"/>
              </a:rPr>
              <a:t>Remind of interval of convergence.</a:t>
            </a:r>
          </a:p>
          <a:p>
            <a:r>
              <a:rPr lang="en-US" dirty="0">
                <a:cs typeface="Calibri"/>
              </a:rPr>
              <a:t>Graph in </a:t>
            </a:r>
            <a:r>
              <a:rPr lang="en-US" dirty="0" err="1">
                <a:cs typeface="Calibri"/>
              </a:rPr>
              <a:t>desmos</a:t>
            </a:r>
            <a:r>
              <a:rPr lang="en-US" dirty="0">
                <a:cs typeface="Calibri"/>
              </a:rPr>
              <a:t> and note vertical asymptote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0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1/(1+x^2) </a:t>
            </a:r>
          </a:p>
          <a:p>
            <a:r>
              <a:rPr lang="en-US" dirty="0">
                <a:cs typeface="Calibri"/>
              </a:rPr>
              <a:t>Note it doesn't converge everywhere despite no vertical asymptote. </a:t>
            </a:r>
          </a:p>
          <a:p>
            <a:r>
              <a:rPr lang="en-US" dirty="0">
                <a:cs typeface="Calibri"/>
              </a:rPr>
              <a:t>Reason is extension into the complex plane, asymptote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4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Radius of convergence is same, not the IOC endpoints may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1/(1+x)^2</a:t>
            </a:r>
          </a:p>
          <a:p>
            <a:r>
              <a:rPr lang="en-US" dirty="0">
                <a:cs typeface="Calibri"/>
              </a:rPr>
              <a:t>Radius for free. Check endpoints for IOC.</a:t>
            </a:r>
          </a:p>
          <a:p>
            <a:r>
              <a:rPr lang="en-US" dirty="0">
                <a:cs typeface="Calibri"/>
              </a:rPr>
              <a:t>Note possibly shift of index for starting n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Try on own.</a:t>
            </a:r>
          </a:p>
          <a:p>
            <a:r>
              <a:rPr lang="en-US" dirty="0">
                <a:cs typeface="Calibri"/>
              </a:rPr>
              <a:t>ln(1-x). </a:t>
            </a:r>
          </a:p>
          <a:p>
            <a:r>
              <a:rPr lang="en-US" dirty="0">
                <a:cs typeface="Calibri"/>
              </a:rPr>
              <a:t>Note constant of integration.</a:t>
            </a:r>
          </a:p>
          <a:p>
            <a:r>
              <a:rPr lang="en-US" dirty="0">
                <a:cs typeface="Calibri"/>
              </a:rPr>
              <a:t>Again, endpoints may change. </a:t>
            </a:r>
          </a:p>
          <a:p>
            <a:r>
              <a:rPr lang="en-US" dirty="0">
                <a:cs typeface="Calibri"/>
              </a:rPr>
              <a:t>Test out in </a:t>
            </a:r>
            <a:r>
              <a:rPr lang="en-US" dirty="0" err="1">
                <a:cs typeface="Calibri"/>
              </a:rPr>
              <a:t>desmos</a:t>
            </a:r>
          </a:p>
          <a:p>
            <a:r>
              <a:rPr lang="en-US" dirty="0">
                <a:cs typeface="Calibri"/>
              </a:rPr>
              <a:t>Arctangent and </a:t>
            </a:r>
            <a:r>
              <a:rPr lang="en-US" dirty="0" err="1">
                <a:cs typeface="Calibri"/>
              </a:rPr>
              <a:t>machins</a:t>
            </a:r>
            <a:r>
              <a:rPr lang="en-US" dirty="0">
                <a:cs typeface="Calibri"/>
              </a:rPr>
              <a:t> formulas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8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11.9</a:t>
            </a:r>
            <a:br>
              <a:rPr lang="en-US" dirty="0"/>
            </a:br>
            <a:r>
              <a:rPr lang="en-US" dirty="0"/>
              <a:t>Representations of Functions as Power Series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1</a:t>
            </a:r>
          </a:p>
          <a:p>
            <a:r>
              <a:rPr lang="en-US" dirty="0">
                <a:cs typeface="Calibri"/>
              </a:rPr>
              <a:t>Functions as Power Series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52D9C4-D47B-462E-843D-E73FA082B677}"/>
                  </a:ext>
                </a:extLst>
              </p14:cNvPr>
              <p14:cNvContentPartPr/>
              <p14:nvPr/>
            </p14:nvContentPartPr>
            <p14:xfrm>
              <a:off x="6475680" y="1187280"/>
              <a:ext cx="3144960" cy="1670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52D9C4-D47B-462E-843D-E73FA082B6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66320" y="1177920"/>
                <a:ext cx="3163680" cy="168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 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2B33D5-DD4D-4790-9048-116DDA11E557}"/>
                  </a:ext>
                </a:extLst>
              </p14:cNvPr>
              <p14:cNvContentPartPr/>
              <p14:nvPr/>
            </p14:nvContentPartPr>
            <p14:xfrm>
              <a:off x="687240" y="1794960"/>
              <a:ext cx="551520" cy="41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2B33D5-DD4D-4790-9048-116DDA11E5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80" y="1785600"/>
                <a:ext cx="570240" cy="4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189D-9CA7-46F1-A88C-60B3589E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Base Example: Geometric Series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932A150-3A9D-4CD4-828A-C7B826FEDDEB}"/>
                  </a:ext>
                </a:extLst>
              </p14:cNvPr>
              <p14:cNvContentPartPr/>
              <p14:nvPr/>
            </p14:nvContentPartPr>
            <p14:xfrm>
              <a:off x="186840" y="459360"/>
              <a:ext cx="11693160" cy="610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932A150-3A9D-4CD4-828A-C7B826FEDD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480" y="450000"/>
                <a:ext cx="11711880" cy="612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507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CC30-A5BE-417F-AB1A-D3F0C0555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New Functions by Substitution</a:t>
            </a:r>
            <a:endParaRPr lang="en-US" dirty="0" err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922431-CCF5-48A2-ACC5-EBC53BC56CB8}"/>
                  </a:ext>
                </a:extLst>
              </p14:cNvPr>
              <p14:cNvContentPartPr/>
              <p14:nvPr/>
            </p14:nvContentPartPr>
            <p14:xfrm>
              <a:off x="506880" y="735840"/>
              <a:ext cx="11581200" cy="5589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922431-CCF5-48A2-ACC5-EBC53BC56C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520" y="726480"/>
                <a:ext cx="11599920" cy="56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467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E7DD-2F54-465B-BC63-1AB89608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Theorem: Differentiating and Integrating Power Series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8AC692-1512-4A97-8E77-29110D808260}"/>
                  </a:ext>
                </a:extLst>
              </p14:cNvPr>
              <p14:cNvContentPartPr/>
              <p14:nvPr/>
            </p14:nvContentPartPr>
            <p14:xfrm>
              <a:off x="467280" y="90000"/>
              <a:ext cx="11599200" cy="667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8AC692-1512-4A97-8E77-29110D8082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920" y="80640"/>
                <a:ext cx="11617920" cy="669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10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3945-1F4E-4DE0-A4B4-02EAC2E5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New Functions by Differentiation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74AD73-2DBF-4222-88CF-00298C73F627}"/>
                  </a:ext>
                </a:extLst>
              </p14:cNvPr>
              <p14:cNvContentPartPr/>
              <p14:nvPr/>
            </p14:nvContentPartPr>
            <p14:xfrm>
              <a:off x="711360" y="1249560"/>
              <a:ext cx="11116440" cy="5515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74AD73-2DBF-4222-88CF-00298C73F6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000" y="1240200"/>
                <a:ext cx="11135160" cy="55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26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3F97-629B-40F3-9829-63A5C977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New Functions by Integration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6A0A1A-8BC9-4C63-8B67-6849C8139651}"/>
                  </a:ext>
                </a:extLst>
              </p14:cNvPr>
              <p14:cNvContentPartPr/>
              <p14:nvPr/>
            </p14:nvContentPartPr>
            <p14:xfrm>
              <a:off x="316080" y="15840"/>
              <a:ext cx="11779920" cy="6699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6A0A1A-8BC9-4C63-8B67-6849C81396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720" y="6480"/>
                <a:ext cx="11798640" cy="67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29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634-13AD-4ACB-81D3-4F1EA2F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11.9 Examples and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4726-8F71-4729-8ACC-8E4AC2D5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Rework textbook examples: 2, 3, 5, 6, 7, 8</a:t>
            </a:r>
          </a:p>
          <a:p>
            <a:pPr lvl="1"/>
            <a:r>
              <a:rPr lang="en-US" dirty="0">
                <a:cs typeface="Calibri"/>
              </a:rPr>
              <a:t>Write down problem. </a:t>
            </a:r>
          </a:p>
          <a:p>
            <a:pPr lvl="1"/>
            <a:r>
              <a:rPr lang="en-US" dirty="0">
                <a:cs typeface="Calibri"/>
              </a:rPr>
              <a:t>Close book and attempt on own.</a:t>
            </a:r>
          </a:p>
          <a:p>
            <a:pPr lvl="1"/>
            <a:r>
              <a:rPr lang="en-US" dirty="0">
                <a:cs typeface="Calibri"/>
              </a:rPr>
              <a:t>Compare your solution to text solution, improve your writing.</a:t>
            </a:r>
          </a:p>
          <a:p>
            <a:r>
              <a:rPr lang="en-US" dirty="0">
                <a:cs typeface="Calibri"/>
              </a:rPr>
              <a:t>Exercises: 5, 7, 13, 15, 17</a:t>
            </a:r>
          </a:p>
        </p:txBody>
      </p:sp>
    </p:spTree>
    <p:extLst>
      <p:ext uri="{BB962C8B-B14F-4D97-AF65-F5344CB8AC3E}">
        <p14:creationId xmlns:p14="http://schemas.microsoft.com/office/powerpoint/2010/main" val="206183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24F9CD-5109-4432-9491-904364AFA28A}"/>
                  </a:ext>
                </a:extLst>
              </p14:cNvPr>
              <p14:cNvContentPartPr/>
              <p14:nvPr/>
            </p14:nvContentPartPr>
            <p14:xfrm>
              <a:off x="624960" y="4884480"/>
              <a:ext cx="721440" cy="66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24F9CD-5109-4432-9491-904364AFA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00" y="4875120"/>
                <a:ext cx="740160" cy="68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26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7A370A-4548-41A1-99F2-915BD271481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14fec12-0661-43cb-9a39-a0a483f341cf"/>
    <ds:schemaRef ds:uri="http://purl.org/dc/elements/1.1/"/>
    <ds:schemaRef ds:uri="http://schemas.microsoft.com/office/2006/metadata/properties"/>
    <ds:schemaRef ds:uri="f4d38143-be48-439b-bbf2-4e096570a9e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167</Words>
  <Application>Microsoft Office PowerPoint</Application>
  <PresentationFormat>Widescreen</PresentationFormat>
  <Paragraphs>56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Section 11.9 Representations of Functions as Power Series</vt:lpstr>
      <vt:lpstr>Section Homework Submission to Canvas</vt:lpstr>
      <vt:lpstr>Base Example: Geometric Series</vt:lpstr>
      <vt:lpstr>Example: New Functions by Substitution</vt:lpstr>
      <vt:lpstr>Theorem: Differentiating and Integrating Power Series</vt:lpstr>
      <vt:lpstr>Example: New Functions by Differentiation</vt:lpstr>
      <vt:lpstr>Example: New Functions by Integration</vt:lpstr>
      <vt:lpstr>Section 11.9 Examples and Homework</vt:lpstr>
      <vt:lpstr>Section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568</cp:revision>
  <dcterms:created xsi:type="dcterms:W3CDTF">2020-03-24T21:02:47Z</dcterms:created>
  <dcterms:modified xsi:type="dcterms:W3CDTF">2020-05-03T01:38:03Z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