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2" r:id="rId2"/>
    <p:sldId id="261" r:id="rId3"/>
    <p:sldId id="257" r:id="rId4"/>
    <p:sldId id="260" r:id="rId5"/>
    <p:sldId id="259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93423-070F-4257-AB12-660A58A21B75}" v="1" dt="2020-09-07T01:29:45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4357" autoAdjust="0"/>
  </p:normalViewPr>
  <p:slideViewPr>
    <p:cSldViewPr snapToGrid="0">
      <p:cViewPr varScale="1">
        <p:scale>
          <a:sx n="83" d="100"/>
          <a:sy n="83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1:04:38.8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7T01:06:49.944"/>
    </inkml:context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15540 3490 19 0,'0'9'9'0,"14"-18"-2"0,-7 9 9 0,0 0-14 16,4-7 1-16,6 14 4 15,4-7 0-15,1 9-8 16,2-9 1-16,8 10 5 16,10-4 0-16,8 3 0 15,10 1 1-15,21-1-1 16,0-6 0-16,25-6-1 16,24-3 1-16,26 0-1 15,34-4 1-15,15-2-3 16,28 12 1-16,-4-10-2 15,11 10 1-15,-4-9-1 16,-21 9 0-16,-10-10-1 16,0 4 1-16,-26-3 0 15,-9-1 0-15,-11 4-1 16,-8 3 0-16,-24-7-3 16,-24 10 0-16,-12 0-6 15,-13 0 0-15,-15 0-8 0,-20-9 1 16</inkml:trace>
  <inkml:trace contextRef="#ctx0" brushRef="#br0" timeOffset="540.11">20556 1329 40 0,'11'28'20'0,"3"7"-9"0,-10-23 30 16,3 4-39-16,3 19 0 16,1 2 1-16,-1 10 1 15,-3 3-6-15,1-6 1 16,-5 0 1-16,1-12 0 0,-4-1-11 15,-4-3 0-15,-10-12-5 16,0-4 1-16</inkml:trace>
  <inkml:trace contextRef="#ctx0" brushRef="#br0" timeOffset="1937.72">4064 4954 37 0,'0'16'18'0,"0"-10"-8"16,0-3 19-16,0-3-28 15,4 7 1-15,-4 5 0 16,0 13 0-16,0 0-3 15,0 10 0-15,0 6 0 16,0-7 1-16,7 4-6 0,-7-10 1 16,3-3-8-16,4-9 1 15</inkml:trace>
  <inkml:trace contextRef="#ctx0" brushRef="#br0" timeOffset="2372.89">4463 4822 47 0,'24'-15'23'0,"-17"-13"-24"0,-7 15 40 0,0-6-38 16,-10 0 0-16,-1 4 0 15,-17-7 1-15,-4 6-3 16,-17 4 1-16,3 8 0 16,-7 8 1-16,-7 5-1 15,-7 10 1-15,-3 3-2 16,-1 6 0-16,0 16-2 16,1 0 0-16,13 9 0 15,15 19 0-15,10 0 0 16,15 10 0-16,17-4 2 15,21-3 0-15,21-12 3 16,18-13 1-16,18-18 2 0,3-20 0 16,4-21 0-16,-1-10 0 15,-10-12-1 1,-3-16 1-16,-22 0-4 0,-6-7 1 31,-36-21-18-31,-25 0 1 16</inkml:trace>
  <inkml:trace contextRef="#ctx0" brushRef="#br0" timeOffset="3062.11">4875 4957 9 0,'7'3'4'0,"4"1"1"0,-11-11-21 15</inkml:trace>
  <inkml:trace contextRef="#ctx0" brushRef="#br0" timeOffset="3602.81">4861 4810 30 0,'4'12'15'0,"-8"10"-10"0,4-18 31 15,4 8-34-15,-4 10 1 16,0 3 2-16,-4 13 0 15,4 9-6-15,-10 12 1 16,3 14 3-16,3 11 1 16,1 1-2-16,-1-7 1 15,-3-15-5-15,3-10 1 16,4-12-6-16,4-10 0 16,3-12-7-16,0-16 0 0</inkml:trace>
  <inkml:trace contextRef="#ctx0" brushRef="#br0" timeOffset="3947.64">4734 4910 34 0,'-7'13'17'0,"21"-7"-12"16,-14-6 23-16,0-3-25 15,11 3 0-15,-8 0 1 16,8 3 1-16,7 0-5 16,-1 0 0-16,15 0 5 15,7 7 1-15,3-1-1 0,8-2 0 16,3 8-1-16,-1 7 1 16,-9 0-2-16,-4 3 0 15,-15 10-2-15,-6 6 0 16,-11-4-2-16,-14 13 1 15,-11 7-1-15,-6-1 0 16,-12-2-3-16,1-7 1 16,0-10-5-16,-1-9 0 15,1-9-9-15,7-9 1 16</inkml:trace>
  <inkml:trace contextRef="#ctx0" brushRef="#br0" timeOffset="4194.51">5334 5318 47 0,'7'38'23'0,"-3"-4"-23"16,-1-25 37-16,-3 4-37 15,4 0 1-15,-1-4-4 16,1 0 0-16,-1-9-6 16,4-3 0-16,-7-9-5 15,0-10 1-15</inkml:trace>
  <inkml:trace contextRef="#ctx0" brushRef="#br0" timeOffset="4341.45">5281 5061 35 0,'14'28'17'0,"21"-15"-24"0,-24-13 29 15,-4 0-31-15,14-4 1 16,-7 1-9-16,22-6 1 16</inkml:trace>
  <inkml:trace contextRef="#ctx0" brushRef="#br0" timeOffset="4654.31">5761 5425 31 0,'21'65'15'0,"-14"-58"-12"15,-7-14 27-15,0-8-28 16,-7-10 0-16,-4-13 1 15,-3-9 1-15,-3-9-6 16,-4-10 1-16,-1 3 3 16,-2-6 0-16,3-3-1 15,3 9 0-15,4 4-1 16,7 8 0-16,7 14 1 16,7 2 1-16,7 10-1 0,4 9 1 15,3 10-3-15,0 6 0 16,-4 13-7-16,1 2 1 15,-4 1-6-15,-7 12 0 16</inkml:trace>
  <inkml:trace contextRef="#ctx0" brushRef="#br0" timeOffset="4837.75">5570 5302 38 0,'11'22'19'0,"7"-19"-11"15,-8-6 34-15,1-6-41 16,10-1 1-16,7-2-1 16,4-10 1-16,-4 3-7 15,0 7 1-15,4-4-9 16,-11 0 0-16</inkml:trace>
  <inkml:trace contextRef="#ctx0" brushRef="#br0" timeOffset="5163.77">6082 5528 47 0,'14'0'23'0,"-10"-41"-26"0,3 19 34 15,-7-9-30 1,-7-16 0-16,3-10-1 16,-3-8 1-16,-7-1-1 0,-4-9 0 15,-3-4 0 1,3 10 1-16,8 0-1 0,-1 6 0 16,4 10 1-16,7 6 0 15,7 19 0-15,7 0 0 16,4 9-2-1,3 13 0-15,0 12-4 0,4 0 1 0,-11 13-10 16,4 3 1-16</inkml:trace>
  <inkml:trace contextRef="#ctx0" brushRef="#br0" timeOffset="5392.02">5973 5337 45 0,'24'19'22'0,"15"-10"-16"16,-28-6 36-16,3-6-40 15,7 3 0-15,4-9 0 16,6-4 0-16,1 0-5 16,0 7 1-16,-4 0-5 0,0 3 1 15,-7 0-9 1,-3-4 0-16</inkml:trace>
  <inkml:trace contextRef="#ctx0" brushRef="#br0" timeOffset="5749.45">6346 5437 45 0,'18'13'22'0,"24"-17"-17"0,-34 1 34 15,13-3-39-15,0 0 0 0,-4-7 0 16,8 1 0-16,-7-4 0 16,3 4 0-16,-10-4 0 15,-1 0 0-15,-3 0-1 16,-7 4 1-16,-10-4-2 16,-8 10 0-16,4 3-2 15,0 3 1-15,0 0-1 16,-4 12 1-16,4 4 0 15,0-3 0-15,10 12 3 16,-3 3 0-16,7 3 3 16,7-6 0-16,7 4 1 15,4-11 0-15,10 4-1 16,-3 0 1-16,3-6-3 16,4-10 0-16,3-3-7 15,-3-9 0-15,0 3-8 16,-4-10 1-16</inkml:trace>
  <inkml:trace contextRef="#ctx0" brushRef="#br0" timeOffset="6034.26">6854 5450 33 0,'8'15'16'0,"-5"-15"-14"0,-3-6 21 0,0 0-21 31,-3-4 1-31,-1 4 2 0,0-6 1 0,-3-1-6 16,4-3 1-16,3 7 4 16,0-4 0-16,3 4-1 15,4-7 1-15,4 7-2 16,3 3 0-16,0-1-2 16,0-2 0-16,1 3-1 15,6-1 1-15,-11 4-5 16,4-3 0-16,0 3-8 15,1-7 0-15,-8 7-3 16,3 0 0-16</inkml:trace>
  <inkml:trace contextRef="#ctx0" brushRef="#br0" timeOffset="6396.09">7116 5403 45 0,'24'9'22'0,"1"-12"-24"0,-18 0 42 16,4 0-40-16,3-4 0 15,-4 1 1-15,4-6 0 16,-3-1-2-16,0-6 1 16,-8 7 0-16,-3-4 0 15,-3 0-2-15,-5 7 1 0,-2-4-2 16,-4 4 1-1,0 9-2-15,0 3 1 16,-4 6 0-16,4 1 1 0,7 6 0 16,7 12 1-16,3 0 1 15,4 0 0-15,4 0 1 16,7-6 0-16,-4-3-1 16,3 0 1-16,1-6-1 15,3-4 0-15,0-9-5 16,-3-3 1-16,0-7-7 15,-4-8 0-15</inkml:trace>
  <inkml:trace contextRef="#ctx0" brushRef="#br0" timeOffset="6906.56">7440 5418 34 0,'21'22'17'0,"-17"16"-18"0,-4-38 27 31,7 3-27-31,-7 0 1 0,0-3-1 0,0 0 0 16,0 0 1-16,0 0 0 15,0-12-1-15,0 5 0 16,3-2 1-16,-3 3 0 16,4-1 0-16,3 7 0 15,4 0 0-15,3 7 1 16,0-1-1-16,3 10 1 15,5-7-1-15,-1 4 1 0,3-4-1 16,-2-3 0 0,-1-3 1-16,0-12 0 0,4-7 0 15,-4-6 0-15,3-12 0 16,1-19 0-16,0-7 0 16,-7-12 1-16,-4-13-2 15,-7-6 0-15,-7-9 0 16,-7 6 0-16,-7-3-1 15,-4 12 1-15,4 13-1 16,-7 9 1-16,3 22 0 16,-7 13 1-16,4 19 0 15,7 9 0-15,-7 22 0 16,7 28 0-16,10 16 0 16,8 21 0-16,10 14-1 15,7-1 0-15,-7-15-1 16,-3-7 0-16,-1-24-6 15,-3-14 1-15,-3-15-5 16,-4-15 0-16</inkml:trace>
  <inkml:trace contextRef="#ctx0" brushRef="#br0" timeOffset="7234.84">7620 5208 45 0,'21'3'22'0,"29"10"-21"0,-43-16 42 16,10 0-42-16,1-4 1 0,3 1 0 15,0 6 0 1,4 0-4-16,0 3 1 0,-1 0-1 16,-6 4 1-16,0 2-5 15,-4 4 0-15,7-4-5 16,-14 0 0-16,4 1-3 15,-4-1 0-15,0 1 2 16,0 5 1-16,3-2 3 16,-6 6 0-16,3 6 6 15,3-3 1-15,-3-4 4 16,1 1 0-16,-5-9-2 16,1-4 1-16,-4-6-3 15,7-13 1-15</inkml:trace>
  <inkml:trace contextRef="#ctx0" brushRef="#br0" timeOffset="7880.83">7980 5208 31 0,'21'16'15'0,"-3"0"-17"0,-8-16 34 15,1 3-33-15,3 0 1 16,4 3-2-16,3 0 0 15,3 1-1-15,1 2 0 16,0-3-3-16,0 1 0 0,-4-1 2 16,0-6 0-16,-4 0 1 15,-2 0 1-15,-5 0 4 16,1-6 1-16,-1-1 2 16,-6 4 1-16,3 0-2 15,-7 3 1-15,0 3-2 16,0 0 0-16,0 0-1 15,-7 7 1-15,3-1-4 16,4-2 1-16,-7 2-4 16,7 0 1-16,0 4-1 15,7 3 1-15,-3-4-1 16,3 4 0-16,4-7 1 16,-1 4 0-16,4-1 3 15,0-5 0-15,4 2 0 16,-4 0 1-16,4-9-1 15,-1-3 1-15,1-6 0 16,0-4 0-16,3-12-1 0,0-3 1 16,-3-13 0-16,3-3 0 15,-4-12 0-15,-6-10 0 16,-7-16-1-16,-4-12 0 16,-8-3 0-16,-9-9 1 15,-11 2-1-15,-4 13 0 16,0 19 0-16,4 12 1 15,0 20-1-15,6 15 1 16,5 21-1-16,3 14 1 16,3 24 0-16,4 13 0 15,7 22 1-15,7 13 0 0,4-1 0 16,10 14 0-16,-3-11-1 16,6-5 1-1,-3-7-4-15,-3-13 0 0,0-15-8 16,-8-12 1-16</inkml:trace>
  <inkml:trace contextRef="#ctx0" brushRef="#br0" timeOffset="8138.01">8329 5117 41 0,'28'25'20'0,"4"-18"-21"16,-25-7 36-16,14 0-35 16,-10 0 1-16,7-4 0 0,3 4 0 15,-4 0-2-15,1 0 1 16,-4 4 0-16,0-1 0 16,0 3-5-16,-3 0 1 15,3-3-8-15,-3 7 1 16,-1-10-1-16,1 0 0 15</inkml:trace>
  <inkml:trace contextRef="#ctx0" brushRef="#br0" timeOffset="8258.85">8657 5324 19 0,'4'25'9'0,"-1"-12"-9"0,1-10 15 0,-1 0-16 16,1 0 0-16,-1 0-9 15,-3 1 1-15,0-14 9 16,-3-2 0-16</inkml:trace>
  <inkml:trace contextRef="#ctx0" brushRef="#br0" timeOffset="8572.7">8657 5171 21 0,'25'15'10'0,"10"10"-9"16,-21-25 22-16,0 3-22 15,4-6 0-15,0 0 3 16,6-3 1-16,-10 0-5 16,8-1 0-16,-5 4 3 15,1-6 0 1,-4 3 0-16,-3-4 0 16,-1 1-2-16,-6 2 1 15,-4 7-2-15,-4 0 1 16,-3 0-1-16,4 7 0 15,-4 8-4-15,3 4 1 16,0 6-3-16,8 4 0 16,0-11-4-16,6 1 1 15,11-3-1-15,-10-7 1 0</inkml:trace>
  <inkml:trace contextRef="#ctx0" brushRef="#br0" timeOffset="8888.65">9088 5296 21 0,'10'34'10'0,"4"-15"-8"16,-10-12 20-16,3-1-21 15,0-3 1-15,0 0 2 16,4-6 1-16,-1-3-6 16,1-10 0-16,-1 3 3 15,1-8 0-15,3-1 0 16,-3-7 0-16,3 11 0 15,7-4 0-15,7 6 1 16,7 6 0-16,4 4 2 16,14 6 0-16,7 10-1 15,-4 5 0-15,4 7-1 16,4 3 0-16,3-3-1 0,-14 0 0 16,3-12-5-16,-17 2 1 15,-4-6-7-15,-3 4 1 16,-14-10-6-16,-4-3 1 15</inkml:trace>
  <inkml:trace contextRef="#ctx0" brushRef="#br0" timeOffset="10239.83">20048 4562 28 0,'0'19'14'0,"-3"-10"-1"0,3-9 15 16,0 0-22-16,0 0 0 16,0 0 4-16,7 0 1 15,3 0-14 1,5 0 1-16,-1 0 8 0,10 0 1 15,12-3-4-15,6 3 0 16,-3 0-2-16,-7 0 0 16,-1 0-1-16,-6 0 0 15,-7 3-1-15,-4-3 0 16,-7 7-1-16,-4-4 1 16,-3 9-1-16,-7 4 0 0,-7 6 0 15,-7-3 0-15,0 3 0 16,0 3 1-16,3 0 1 15,4 9 0-15,3-8 0 16,8 2 1-16,3-3-1 16,7-3 1-16,3-3-2 15,8-10 1-15,7-3-3 16,3-3 0-16,0-3-6 16,0-3 0-16,1-6-6 15,-5-1 1-15</inkml:trace>
  <inkml:trace contextRef="#ctx0" brushRef="#br0" timeOffset="10661.23">20690 4559 48 0,'15'-22'24'0,"2"-16"-25"0,-17 29 43 16,0-7-42-16,-3-6 0 15,-1 0 0-15,-10-3 1 16,-11 3-1-16,-13 4 0 16,-12-1 0-16,-6 13 0 15,-11 9 1-15,-4 19 0 0,11-4-1 16,-3 17 0-16,-4 9-2 15,3 15 1-15,11 17-1 16,14 5 1-16,18 7-1 16,21-3 1-16,18-16 0 15,10-7 0-15,29-15 1 16,17-15 1-16,10-17 0 16,1-21 1-16,-7-19-1 15,-15-13 1-15,-7-15-2 16,-3-6 0-16,-10-7-11 15,-12 6 1-15,-13-3-5 16,0 16 1-16</inkml:trace>
  <inkml:trace contextRef="#ctx0" brushRef="#br0" timeOffset="11184.98">21029 4242 33 0,'4'10'16'0,"-4"5"-3"15,0-5 25-15,0 6-34 16,-4 12 0-16,1 3 2 16,-4 19 0-16,-4 16-8 0,0 19 0 15,4 12 5-15,-3-9 0 16,3 3-2-16,3-19 0 15,4-19-5-15,0-12 0 16,7-10-9-16,4-9 0 16,3-9-3-16,0-10 1 15</inkml:trace>
  <inkml:trace contextRef="#ctx0" brushRef="#br0" timeOffset="11832.6">21205 5007 40 0,'-3'26'20'0,"-4"21"-21"0,3-35 36 0,1 1-35 15,-1-4 1-15,4 1 0 16,0-4 1-16,0-3-2 15,4 0 0-15,-1 0 1 16,4-3 0-16,0-6-2 16,1-3 1-16,-1-4-3 15,0-3 1-15,0-3-2 16,0 4 1-16,3-4 0 16,4 3 1-16,1 7 0 0,2-1 0 31,15 10 2-31,-7 10 0 15,-1-1 1-15,1 10 1 16,0 6 0-16,3-9 1 16,-3 0-1-16,3-1 1 15,4-8 0-15,6-4 0 16,1 0-1-16,0-9 1 16,-4-20-2-16,4-2 1 15,3-25 0-15,-3-10 0 0,-3-15-2 16,-8-10 0-1,-11-12 0-15,-10 2 1 16,-3 1-1-16,-4 3 0 0,-7 16 0 16,-4 15 0-16,1 13 0 15,-4 15 1-15,3 20 0 16,-3 27 0-16,-4 13 0 16,1 22 0-16,-1 16 0 15,0 15 1-15,8 29-1 16,6 0 0-16,8 9-1 15,-1-19 1-15,4-22-4 16,0-15 0-16,1-19-5 16,-5-16 1-16,1-16-7 15,-1-12 1-15,-3-13-2 16,-10-12 1-16</inkml:trace>
  <inkml:trace contextRef="#ctx0" brushRef="#br0" timeOffset="12012.83">21512 4700 34 0,'-3'25'17'0,"21"3"-12"0,-11-21 34 16,3-4-34-16,8 9 1 15,3-8 0 1,11 2 1-16,3 3-10 0,0 1 1 16,4 2 4-16,3 4 0 15,4 3-8-15,-3 3 0 16,-8 0-9-16,-3-4 0 0</inkml:trace>
  <inkml:trace contextRef="#ctx0" brushRef="#br0" timeOffset="12354.63">22091 5026 43 0,'21'13'21'0,"21"-10"-14"16,-31-6 32-16,7-3-38 15,-1-4 1-15,1 4 0 16,0-4 0-16,-1 1-3 16,-3 0 1-16,-3-4 1 15,0 1 0-15,-8-4-1 16,-3 3 0-16,-7 4-1 16,-4 3 1-16,-3-1-1 15,-3 17 1-15,-1-1 0 16,0 4 0-16,1-4-1 0,3 7 1 15,0 6 0-15,6 3 0 16,1 3-1 0,7-3 1-16,7-6-1 0,4 0 0 15,7-3-2-15,3-4 0 16,0-3-4-16,0-5 1 16,0-4-8-16,-3 0 0 15</inkml:trace>
  <inkml:trace contextRef="#ctx0" brushRef="#br0" timeOffset="12867.43">22645 5086 36 0,'49'3'18'0,"4"-3"-11"15,-39 0 27-15,0-3-32 16,4 0 1-16,-4-4 0 16,0-5 1-16,-3-7-5 15,-4 3 0-15,-7 10 2 16,-7-6 1-16,-7 2-2 15,-7-2 1-15,-8-1-1 16,-2 7 0-16,-5 3-2 16,5 9 0-16,-1-3-1 15,-4 3 0-15,8 4-1 16,7 9 1-16,7 6-1 16,7 9 1-16,10-6 1 15,5 10 0-15,2 3 1 16,4 0 1-16,4 9 0 15,7 3 0-15,3 4 1 16,4-1 0-16,-4 0 1 0,-4-9 0 16,-6 4-1-16,-11-1 1 15,-10 0 0-15,-8-6 0 16,-10-7-1-16,-11-5 0 16,-14-10-1-16,-7-10 1 15,4-9-1-15,0-6 0 16,-4-12 0-16,7-7 0 15,7 0 0-15,7 0 0 16,11-3 2-16,7 0 0 0,10-7 0 16,11 1 0-16,8 12 0 15,-1-6 1-15,10 3-2 16,15 0 1-16,7-6-6 16,7 0 0-16,-7-4-10 15,0 4 0-15</inkml:trace>
  <inkml:trace contextRef="#ctx0" brushRef="#br0" timeOffset="13632.94">22871 5145 41 0,'7'10'20'0,"-4"-7"-17"15,-3-3 29-15,4-9-32 16,-1-4 1-16,1 1 2 16,-1-10 0-16,1 0-4 0,-1 3 1 15,-3 0 2-15,0 10 0 16,4-1 0-16,6 4 0 16,1 6-4-16,3 0 1 15,11 0-2-15,0 0 1 16,3 0-3-16,0 0 0 15,0 3-3-15,4 0 0 16,-4 0 0-16,0 0 0 0,1 1 2 16,-5 2 0-16,1-3 4 15,-4 0 0 1,-7 0 4-16,-3 0 1 0,-4-3 1 16,-4 10 1-16,-6-10 0 15,-4 9 0-15,0-6-1 16,-4 4 0-16,1 2-3 15,-1 0 1-15,0 1-1 16,4-1 1-16,0 1-2 16,4-7 0-16,3 3-3 15,3-3 1-15,4 0 0 16,4 0 1-16,3-3-2 16,0 0 1-16,4 7 0 15,-4-4 1-15,0 0 1 16,0 3 0-16,4-3 0 15,-1-3 0-15,1-3 0 0,-4-6 0 16,4-7 1 0,7-12 0-16,6 0-1 0,-2-22 0 15,-5-4 0-15,1-12 1 16,-4-3 1-16,-7-15 1 16,-10-7-1-16,-11 3 0 15,-7 6 0-15,-1 4 0 16,-2 12-1-16,3 13 1 15,0 15-1-15,3 23 0 16,-3 15 0-16,3 12 0 16,1 23 0-16,3 15 0 0,-4 16 0 15,4 25 1 1,7 12-2-16,4-12 0 0,-4-3-3 16,3-16 1-16,-3-16-6 15,7-12 0-15,-7-19-4 16,0-15 1-16</inkml:trace>
  <inkml:trace contextRef="#ctx0" brushRef="#br0" timeOffset="13875.34">23379 4838 47 0,'35'13'23'0,"-14"-4"-27"16,-7-9 45-16,4 0-42 16,6 3 1-16,1 0-1 0,3 4 1 15,-3-1-3-15,0 10 0 16,-4-4-7-16,-3 1 1 16,-1-7-4-16,-3 0 0 15,-3-3 0-15,-4 7 0 16</inkml:trace>
  <inkml:trace contextRef="#ctx0" brushRef="#br0" timeOffset="13978.28">23731 5136 9 0,'7'25'4'0,"-3"-25"-2"0,-4 0 7 16,0 0-12-16,0 0 1 0,3-9-4 16,-3-7 1-16</inkml:trace>
  <inkml:trace contextRef="#ctx0" brushRef="#br0" timeOffset="14353.39">23693 4848 21 0,'14'6'10'0,"14"6"-6"16,-18-5 21-16,5 2-25 16,2 4 1-16,4-1-1 15,4 7 1-15,0-7-2 16,-1 4 1-16,1-6-2 15,-4 2 1-15,1-2-2 16,6-7 1-16,0-3 0 16,-3-7 0-16,-1-2 1 15,-2-4 1-15,-5 1 2 0,-3-1 1 16,-3 1 1-16,-4 6 1 16,-7-1-2-16,-4 7 1 15,-3 3-2-15,-7 7 1 16,-3 2-2-16,2-2 0 15,5 5 0-15,3 4 0 16,0 3 0-16,0 0 0 16,3 3-2-16,4-3 1 15,7-6-2-15,4 0 0 0,3-7-5 16,4-3 1-16,-1-6-4 16,1-3 0-16</inkml:trace>
  <inkml:trace contextRef="#ctx0" brushRef="#br0" timeOffset="14667.52">24310 5020 16 0,'18'31'8'0,"-8"16"-3"0,-6-37 9 0,-1-4-13 16,1 4 0-16,-1-4 1 15,1-3 1-15,3-6-3 16,0-10 0-16,3-6 3 15,1-6 0-15,3 3 0 16,0 4 1 0,11-8 2-16,0 14 0 15,3 9 0-15,11 3 0 16,10 9-1-16,8 7 1 16,6 6-2-16,11 3 0 15,-3-6-3-15,-11-7 0 16,-4 1-3-16,-7-4 1 15,-10-2-6-15,-10-4 1 16,-15 0-8-16,-18-9 1 16</inkml:trace>
  <inkml:trace contextRef="#ctx0" brushRef="#br0" timeOffset="15447.95">20895 5487 28 0,'0'13'14'0,"11"-1"-3"16,-4-9 17-16,3 1-26 16,8-4 1-16,3 0 1 15,11 3 0-15,7-3-4 16,6 0 1-16,5-3 3 15,17-1 1-15,18-8-1 16,24-4 0-16,7-9-1 16,22 6 0-16,14-3-1 15,-8 4 1-15,15 5-1 16,0 4 0-16,-8 2 0 0,22 4 0 16,4 3 1-16,-8 0 0 15,29-3-1-15,6 0 1 16,-3 3-1-16,7 3 0 15,-17 0-1-15,-8 4 0 16,-20-7-6-16,-22 0 0 16,-25 3-12-16,-31-6 1 15,-29-4-3-15,-13 1 1 16</inkml:trace>
  <inkml:trace contextRef="#ctx0" brushRef="#br0" timeOffset="17609.8">4886 5882 17 0,'25'10'8'0,"10"-16"-3"0,-24 2 8 15,3 4-10-15,7-6 1 16,-7 0 3-16,11 0 1 15,-4-4-9-15,11 4 0 16,-1 0 7-16,5-1 0 16,-5 1-2-16,12-3 0 15,6-1-1-15,11 1 0 16,11-1 0-16,3 1 0 16,0 0 0-16,0 2 0 15,10-8-1-15,8 5 1 16,14 1-1-16,0 3 1 15,-4 2-2-15,11 4 1 16,7-3-1-16,7 3 0 0,-7-6 0 16,10 3 1-16,5 6-1 15,9-6 1-15,-6 3-1 16,3 0 1 0,14 0-1-16,-14 3 1 0,4-3 0 15,-1 3 0-15,5-3-1 16,-15-9 0-16,0-4 0 15,0-6 1-15,-7-6-2 16,-4 0 1-16,-24 3-3 16,-4 0 0-16,-6 7-4 15,-8-1 0-15,-11 7-8 16,-10 2 1-16,-10 10-4 16,-1-6 0-1</inkml:trace>
  <inkml:trace contextRef="#ctx0" brushRef="#br0" timeOffset="35927.23">14937 4697 5 0,'0'28'2'0,"0"16"-1"16,0-34 2-16,0 2-3 15,-4 10 0-15,1 9 0 16,-1-5 1-16,-3 5-1 16,3 6 0-16,1 4 1 15,-1 0 1-15,1 15 0 16,-1-2 0-16,1 5-1 15,-1 1 1-15,4 3-1 0,0 3 1 16,0 2-2-16,0 1 0 16,4 4 1-16,-1 2 0 15,4 0 0-15,4-3 1 16,3 10 1-16,0 2 0 16,0 7-1-16,0 0 1 15,1 7-1-15,-1-8 1 16,0 8-2-16,-4-7 0 15,-3 6-1-15,-3-3 1 16,7 9-1-16,-4 1 1 0,0-1 0 16,-4 20 0-16,8 5 1 15,-1 4 1-15,1 6 1 16,-1-6 0-16,5 6 0 16,-1-4 0-16,-4-2 0 15,-3 3 0-15,4 12-1 16,0 4 0-16,3 6-2 15,7 6 1-15,0 9-2 16,0-6 1-16,4 1 0 16,3-1 0-16,0-6-1 15,0 0 0-15,-3 3 0 16,3 12 1-16,1-5-1 16,-5 18 1-16,1 6-1 15,-4 7 1-15,0 9-1 16,1-12 1-16,2 2-1 0,1 1 1 15,-7-10-1-15,6 0 0 16,-3 4 0-16,-6-10 1 16,-1 9-1-16,-4 7 1 15,1-13-1-15,-1 10 1 16,1-10-1-16,-4-9 0 16,4 6 0-16,-4-3 0 15,3-13 0-15,-3 3 0 16,0 1 0-16,-3-4 0 31,-4 98 0-31,0-29 0 16,0-15-1-16,0-13 1 0,-4-19 0 15,4-19 0-15,0-5 0 16,4-20 1-16,-1-18-1 16,1-20 1-16,3-8-1 15,0-4 0-15,-3-16-2 16,-1 1 1-16,-3-13-2 15,0-6 0-15,-3-10-4 16,-4-9 1-16,-1-3-6 16,5-13 0-16</inkml:trace>
  <inkml:trace contextRef="#ctx0" brushRef="#br1" timeOffset="55263.25">1051 6710 22 0,'7'3'11'0,"4"0"3"15,-11 1 11-15,7-1-22 16,-3 3 0-16,-4 3 3 15,-4 4 1-15,-3 0-8 16,7 5 1-16,0 11 4 16,-11 2 1-16,11 10-2 15,-7 6 0-15,7 3-2 16,0 0 1-16,-3 0-2 0,3-6 0 31,0 6-6-31,0-15 0 16,0-10-8-16,-7-9 1 15</inkml:trace>
  <inkml:trace contextRef="#ctx0" brushRef="#br1" timeOffset="55803.21">1009 6701 24 0,'0'6'12'0,"-11"-3"-10"15,11 0 10-15,-7 0-8 16,4 1 1-16,3-4 2 16,0 0 0-16,0 0-8 15,0 0 0-15,0 0 7 16,3-4 0-16,8 1-3 16,7-3 0-16,-1 3-1 0,4-3 1 15,8 3-1-15,2-4 0 16,12 4-1-16,6 3 1 15,0 3 0-15,-3 4 0 16,-3 2 0-16,-5 7 0 16,-6 2-1-16,-11 4 0 15,-3 7-1-15,-14 2 1 16,-8 16-2-16,-3 6 1 16,-7 7-1-16,-21-1 1 15,-8 1-1-15,1-3 1 16,3-10-1-16,0-10 0 0,8-9-3 15,9-6 0-15,-2-6-7 16,10-3 1-16,3-7-4 16,14-9 1-16</inkml:trace>
  <inkml:trace contextRef="#ctx0" brushRef="#br1" timeOffset="56345.13">1468 7234 37 0,'7'0'18'0,"-4"0"-18"0,4 0 33 16,-3-6-33-16,3 2 1 15,3-5 3-15,8 0 0 16,-4-4-4-16,-3 1 0 16,6 2 2-16,-6 1 1 0,7-4-1 15,-8-2 0 1,4-1-2-16,-3 3 1 0,-4 4-2 15,3 0 1-15,-10-1-1 16,0 4 0-16,-10 0-1 16,-1 2 1-16,1 11 0 15,-8-1 0-15,4 3 0 16,-4 1 0 0,-3 15 2-1,4 3 0-15,6 0 0 16,0-3 0-16,11 0 1 15,4-3 0-15,14-3-1 16,-1-6 0-16,8-4-1 16,0-6 1-16,-4-3-3 15,0-6 0-15,-3-3-10 16,3-7 1-16,-11-3-3 16,8 0 1-16</inkml:trace>
  <inkml:trace contextRef="#ctx0" brushRef="#br1" timeOffset="56689.19">1866 7328 29 0,'18'19'14'0,"-18"-22"-11"0,10-4 22 15,-10-5-23-15,0-10 1 16,0-6 0-16,0-13 1 15,-10-6-4-15,-1-13 0 0,4-6 2 16,-3-6 1-16,-1-3-2 16,0-6 0-16,1 5 0 15,3 7 0-15,7 10-1 16,0 9 1-16,7 2 1 16,3 11 0-16,1 12 0 15,0 6 1-15,-1 6-1 16,1 7 0-16,6 6-1 15,-13 3 1-15,3 7-5 16,-3 5 0-16,3 4-6 16,-14 6 0-16,-4 7-5 15,-3-1 0-15</inkml:trace>
  <inkml:trace contextRef="#ctx0" brushRef="#br1" timeOffset="56915.17">1697 6955 40 0,'18'12'20'0,"-15"1"-16"0,4-13 35 16,4 0-36-16,-1 0 1 16,1 0 0-16,6-3 1 15,5 0-7-15,6-1 0 0,-7-2 4 16,0 3 0-16,-3 3-6 15,3 0 0-15,-10-3-11 16,-4 3 0-16</inkml:trace>
  <inkml:trace contextRef="#ctx0" brushRef="#br1" timeOffset="57380.95">857 7648 35 0,'-7'12'17'0,"14"-15"-5"0,-7 3 19 16,0 0-27 0,0 0 1-16,0 0 3 0,4-3 0 15,13-3-10-15,22 0 0 16,4-4 7-16,17 4 0 0,10-7-3 15,11-2 1 1,14-4-3-16,-3-3 1 0,7 0-1 16,-7-3 0-16,-4 3-2 15,-18 3 0-15,1 3-3 16,-4-2 1-16,4 5-5 16,-4 1 1-16,-14 5-5 15,-11 4 0-15,-7-3-2 16,-3-4 1-16</inkml:trace>
  <inkml:trace contextRef="#ctx0" brushRef="#br1" timeOffset="57801.13">2261 6353 42 0,'4'6'21'0,"3"29"-22"0,-7-26 42 0,0 10-39 15,3 9 1-15,-3 16 1 16,0 6 1-16,0 10-6 16,-3 21 0-16,3 7 3 15,-7 15 0-15,-4 7-1 16,1-13 1-16,3-3-5 15,3-18 0-15,4-20-8 16,0-15 0-16,0-29-4 16,11-5 0-16</inkml:trace>
  <inkml:trace contextRef="#ctx0" brushRef="#br1" timeOffset="59555.96">998 8899 29 0,'0'0'14'0,"11"3"-4"0,-11-3 15 16,0 3-23-16,7 0 0 15,-3 7 1-15,-4 6 0 16,0 5-4-16,0 5 1 16,-11 11 2-16,4 7 0 15,3 9-2-15,-6 13 1 16,10 0-2-16,-11-6 1 15,11-7-6-15,-7-6 1 16,4-9-7-16,-4-10 1 16</inkml:trace>
  <inkml:trace contextRef="#ctx0" brushRef="#br1" timeOffset="60344.8">850 8940 26 0,'-3'3'13'0,"-4"-9"-6"16,7 6 17-16,0 0-19 16,0 0 0-16,7-10 3 15,-4 4 1-15,-3 0-11 16,7-1 0-16,-3-2 7 0,3 3 0 16,3-4-3-16,12-2 1 15,-12 2-3-15,8 1 1 16,-8 0-1-16,1-1 0 15,0 4 0-15,-1 0 1 32,8-1-1-32,-4-2 1 15,11-4-1-15,-4 4 1 16,11 0-1-16,6-1 0 16,1-2 1-16,3 5 0 15,-3 7 0-15,0 3 1 0,-7 7-1 16,-15 9 0-16,5 6-1 15,-15 6 1-15,-14 10-1 16,-4 0 0-16,-17 6-1 16,-4 0 0-16,-7 0 0 15,0-3 1-15,-3-10-1 16,-4 1 1-16,11-10-1 16,-4 0 1-16,11-9 0 15,7-4 0-15,3-3 0 16,8-5 0-16,-1-1 0 15,4-6 1-15,7-1-1 16,0 4 1-16,7 0-1 16,-3 0 1-16,3-3-1 15,3 3 1-15,-3 3-1 16,4-3 0-16,-1 4 0 0,1-1 0 16,7 0 1-16,3 3 0 15,0 4 0-15,0-1 1 16,7 10-1-16,1 6 1 15,-5-3-1-15,4 3 1 16,-10 6-1-16,3 4 0 16,-10-1-2-16,-1-9 1 15,-3 0-6-15,4-9 1 16,-7-3-11-16,3-1 0 16</inkml:trace>
  <inkml:trace contextRef="#ctx0" brushRef="#br1" timeOffset="60971.22">1468 9332 30 0,'0'-3'15'0,"0"18"0"0,7-12 10 0,-4 7-22 16,-3-4 0-16,0 10 3 15,0-1 0-15,7 1-7 16,-7 3 1-16,11 0 4 16,-1 0 0-16,1-1-1 15,10-2 1-15,-3-7-2 16,3-2 0-16,7-7-1 15,-7-10 1 1,-3-24-1 0,-7-1 0-16,-1-5-6 15,-10-4 1-15,0 3-11 16,-7-6 1-16,-4 0-2 0,1 3 1 16</inkml:trace>
  <inkml:trace contextRef="#ctx0" brushRef="#br1" timeOffset="61271.92">1764 8799 45 0,'-7'31'22'0,"7"22"-26"0,0-37 44 0,0 12-40 16,0 7 1-16,0 9 1 16,7 9 0-16,-7 3-2 15,10 7 0-15,-6-3 1 16,3-10 0-16,4-6-2 16,-8-7 0-16,4-8-4 15,4-7 0-15,-4-10-9 16,3-9 0-16,-10-12 0 15,0-10 1-15</inkml:trace>
  <inkml:trace contextRef="#ctx0" brushRef="#br1" timeOffset="61630.43">1789 9282 40 0,'7'12'20'0,"14"-2"-18"15,-14-10 41-15,7 0-40 0,4-4 1 16,3 1 1-16,7 3 0 16,-7-6-7-16,0-3 1 15,8-1 3-15,-8-2 1 32,0-7-3-32,-3-6 0 15,-11 9-1-15,-4-3 1 0,-6 7-1 16,-8 9 0-16,-3 9 0 15,0 3 1-15,3 4 0 16,1 9 0-16,-4 6 0 16,10 3 0-16,-3 4 0 15,7-4 1-15,7 1-1 16,-7-4 1-16,11-3-4 16,6-9 0-16,-3-7-5 15,15-9 0-15,-1-3-8 16,4-10 1-16</inkml:trace>
  <inkml:trace contextRef="#ctx0" brushRef="#br1" timeOffset="61943.1">2417 9046 29 0,'7'-3'14'0,"-7"6"-4"0,-7-3 17 16,3 4-25-1,-3 2 0-15,-7 6 2 16,-4 4 1-16,-3 3-5 0,0 0 0 15,3-1 3-15,-10-2 0 16,7 0 0-16,3-4 0 16,4 1-2-16,14-1 1 15,0-2-1-15,0 6 0 16,11-4 0-16,10 1 0 16,7 2 1-16,11-5 0 0,-7 2 0 15,6 1 1-15,-16 2-2 16,-1 4 1-1,-11 0-1-15,-3-3 0 0,-14 3-2 16,-7-1 1-16,-14 1-6 16,-11-3 0-16,-3-4-10 15,-18-2 1-15</inkml:trace>
  <inkml:trace contextRef="#ctx0" brushRef="#br1" timeOffset="62531.09">818 9802 31 0,'-7'3'15'0,"7"-3"-1"15,0 0 14-15,7 3-25 16,-7-3 0-16,11 0 3 16,0 0 1-1,10 0-8-15,18 0 0 0,10-3 6 16,4 3 0-16,21 0-1 15,0-3 1-15,21-3-2 16,15-4 1-16,20-2 0 16,1-7 0-16,6-3-2 15,4-3 1-15,1 3-2 16,-26 3 0-16,-14 4-1 16,-3 5 1-16,-7 4-3 15,-22 0 1-15,-13 3-1 16,-15-1 0-16,-10 1-6 15,-18 0 0-15,-14 6-11 16,-18-6 1-16</inkml:trace>
  <inkml:trace contextRef="#ctx0" brushRef="#br1" timeOffset="69360.22">3242 7660 19 0,'0'19'9'0,"18"-16"-1"0,-18-3 10 16,0-3-15-16,0-3 0 15,0 0 3-15,-7-7 1 0,3-3-8 16,-3-12 0-16,4-13 5 16,3-9 0-16,-8-9-2 15,5-13 1 1,3-41-2 0,11 9 1-16,-8 10-1 15,15 13 0-15,-8 8 0 16,8 17 1-16,-4 6-1 15,4 15 0-15,-1 7 0 16,4 9 0-16,-6 4-1 16,9 11 1-16,-13 11-3 15,-1 12 1-15,1 3-3 16,-11 9 1-16,-7 10-4 16,3 6 1-16,-13 3-6 15,-4 6 0-15</inkml:trace>
  <inkml:trace contextRef="#ctx0" brushRef="#br1" timeOffset="69614.78">3030 7381 29 0,'0'10'14'0,"-7"-1"-4"0,14-6 22 15,-7 0-27-15,11-3 1 16,-4 4 3-16,-3-1 0 15,6-3-11-15,8 0 0 16,21-7 8 0,3 1 0-16,0 3-3 15,-3 0 0-15,-4 0-7 16,-3-4 1-16,-4-2-8 16,-7 0 0-16,-10-7-6 15,0 0 1-15</inkml:trace>
  <inkml:trace contextRef="#ctx0" brushRef="#br1" timeOffset="69902.64">3630 6801 41 0,'18'-16'20'0,"-8"4"-21"0,-10 12 34 16,0 0-30-16,4 6 1 16,-4 4 0-16,0 8 0 15,0 11-6-15,-4 5 0 16,4 1 0-16,0-1 0 15,4 7-11-15,-4-10 0 16</inkml:trace>
  <inkml:trace contextRef="#ctx0" brushRef="#br1" timeOffset="70398.31">4075 7118 31 0,'10'0'15'0,"-10"-3"-7"0,0 3 15 15,0 3-22-15,0 3 1 16,-10 7 2-16,3 6 1 16,-4-4-6-16,0 10 0 15,1 10 3-15,-8 6 1 16,4 9 0-16,7 3 0 0,-4 0-2 16,11 4 0-16,-7-10-1 15,7-6 1-15,7-7-7 16,-7-6 1-16,11-12-8 15,-4-10 1-15</inkml:trace>
  <inkml:trace contextRef="#ctx0" brushRef="#br1" timeOffset="70652.85">4374 7203 36 0,'0'6'18'0,"-21"25"-16"0,7-21 27 15,0 5-27-15,-4 4 1 16,-6 3 0-16,-1 9 0 16,4 4-4-16,0 3 0 15,3-4 2-15,4-3 1 16,0-2-7-16,3-7 0 15,8-7-7-15,-8-5 1 16</inkml:trace>
  <inkml:trace contextRef="#ctx0" brushRef="#br1" timeOffset="70863.3">4145 7268 24 0,'11'25'12'0,"17"16"0"0,-17-31 11 0,-1 5-22 16,1 7 1-16,6 3 0 16,5 4 0-16,-1 2-3 15,7-3 1-15,4-3 1 16,-11 0 0-16,0-9-5 16,4-3 0-16,-4-7-6 15,-11-9 1-15</inkml:trace>
  <inkml:trace contextRef="#ctx0" brushRef="#br1" timeOffset="71104.06">4473 7149 44 0,'32'50'22'0,"17"26"-27"0,-31-54 41 16,-4 3-37-16,4 3 0 15,-4 3-1-15,-7 4 1 16,-7 2-1-16,-4-2 1 16,-10-1-11-16,-10-5 0 0</inkml:trace>
  <inkml:trace contextRef="#ctx0" brushRef="#br1" timeOffset="71659.5">4932 7212 42 0,'10'-6'21'0,"1"15"-12"0,-11-9 33 0,7 0-39 16,4 0 0-16,3-3 1 16,7 0 0-16,14 3-6 15,4-3 1-15,-4-4 1 16,1 4 1-16,-15-3-8 15,0 0 0-15,-3-1-9 16,-8 7 0-16</inkml:trace>
  <inkml:trace contextRef="#ctx0" brushRef="#br1" timeOffset="71839.77">4914 7369 61 0,'18'22'30'0,"7"-22"-32"0,-11 0 52 16,10-3-49-16,12-1 0 16,2 8-4-16,5-4 0 15,-4 3-7-15,-8 3 1 16,-2-3-8-16,-8 0 0 0</inkml:trace>
  <inkml:trace contextRef="#ctx0" brushRef="#br1" timeOffset="72995.07">5817 7328 39 0,'0'44'19'0,"0"-25"-10"16,0-16 19-16,0 3-23 16,0 0 0-16,4-2 3 15,3-8 0-15,3-5-10 16,5-7 1-16,9-12 7 16,8-10 0-16,-4-18-2 15,4-7 0-15,-4-15-3 16,-3 3 0-16,-7-10-2 15,-1-3 1-15,-6 0-4 16,-8 10 1-16,1 9-1 16,-4 6 1-16,0 4-1 15,-4 12 0-15,1 12 0 16,-8 10 0-16,1 13 1 0,-4 8 0 16,-4 11 1-1,0 5 0-15,-3 10 2 0,3 13 0 16,1 5 1-16,3 20 1 15,7 9 0-15,7 12 1 16,7 10 0-16,14 4 1 16,-7-5-2-16,11-8 0 15,-4-16 0-15,4-13 0 16,-1-12-2-16,4-10 0 16,4-12-6-16,-11-10 0 0,8-9-9 15,-15-12 0-15</inkml:trace>
  <inkml:trace contextRef="#ctx0" brushRef="#br1" timeOffset="73209.25">6339 7093 60 0,'7'28'30'0,"-7"13"-35"15,0-32 52-15,0 1-48 16,-7 2 1-16,4 1-2 16,3-4 0-16,0 0-4 15,3-5 1-15,-3-4-11 16,0-10 0-16</inkml:trace>
  <inkml:trace contextRef="#ctx0" brushRef="#br1" timeOffset="73383.73">6227 6873 41 0,'10'25'20'0,"8"-18"-16"0,-8-1 25 16,1-3-30-16,0 0 1 16,-1 7-6-16,4-1 0 15,0 7-2-15,0-1 1 16,4 4-5-16,-7-3 1 15</inkml:trace>
  <inkml:trace contextRef="#ctx0" brushRef="#br1" timeOffset="73848.28">6463 7181 26 0,'7'3'13'0,"11"-6"-14"16,-11-4 24-16,-4-5-20 15,4-1 0-15,4-2 1 16,-8 5 1-16,4-2-6 15,0 2 0-15,1 1 4 16,6-1 1-16,-4 1-2 16,1 0 1-16,-4 2-2 15,0 4 1-15,0 3-1 16,0 3 0-16,-3 0 0 16,3 4 0-16,-7-4-1 15,3 0 1-15,4 0 0 0,-3 0 0 16,3 0-1-16,0 1 1 15,3-1-1-15,1-3 0 16,0 0 0-16,-1 0 1 16,-3-3-2-16,4-1 1 15,-1-2 0-15,1-3 0 16,3-1 0-16,0 1 0 16,0 3 1-16,-3-1 0 15,7 4 0-15,-11 3 1 16,3 3 0-16,1 4 1 15,-1 2 0-15,1 0 0 0,3 7-1 16,0 6 0-16,-3-3-1 16,3-3 0-16,7-1-2 15,-7-2 1-15,0-4-6 16,4-3 0-16,-11 1-9 16,-7-7 0-16</inkml:trace>
  <inkml:trace contextRef="#ctx0" brushRef="#br1" timeOffset="74451.34">5842 7466 45 0,'7'19'22'0,"-3"9"-16"0,-4-19 34 0,3 7-38 15,1 3 0-15,-4 9 2 16,3 7 0-16,1-4-5 16,-4 0 0-16,0-2 2 15,3-8 1-15,-3-2-2 16,7-6 1-16,-3-7-2 15,3-6 1-15,7-6-1 16,-3-4 0-16,3-8 0 16,-4 5 0-16,-6 1 0 15,6 5 1-15,1 1 0 16,0 3 0-16,3 3 0 16,0 6 0-16,0 4 0 15,0-1 1-15,4-3 0 16,-4 4 1-16,3 2-1 15,1-2 0-15,3 2 0 0,-10 1 0 16,3-1-4-16,0 1 1 16,-3-7-7-16,-1-3 0 15,-3-9-8-15,0-10 1 16</inkml:trace>
  <inkml:trace contextRef="#ctx0" brushRef="#br1" timeOffset="74694.02">6297 7685 52 0,'4'-3'26'0,"-1"16"-28"0,-3-13 46 0,4 0-43 15,3 0 1-15,3 6 0 16,1-6 0-16,-1 3-4 15,1 0 1-15,3-3-2 16,0 0 1-16,7-6-8 16,-10-6 0-16,-4-4-6 15,4 0 0-15</inkml:trace>
  <inkml:trace contextRef="#ctx0" brushRef="#br1" timeOffset="74945.96">6385 7554 45 0,'11'22'22'0,"-11"-13"-21"0,10-6 38 16,-6 4-39-16,7 2 1 15,3 3 1-15,7 4 1 16,7 3-3-16,-3-3 0 15,-4-4 1-15,-3 1 0 16,-1-1-2-16,-6-2 1 0,-11 2-5 16,-7 4 0-16,-4 0-10 15,-3-4 0-15</inkml:trace>
  <inkml:trace contextRef="#ctx0" brushRef="#br1" timeOffset="75320.14">7003 7591 46 0,'3'-3'23'0,"-3"6"-26"0,-3-6 36 16,-11 0-32-16,-1 3 1 16,-6 6 0-16,0 4 0 15,0 9-3-15,-4 6 1 16,4 0 1-16,3 0 1 16,4 0-1-16,7 3 1 15,7-3-1-15,18-6 0 16,-4-10 0-16,7-5 0 15,7-11-2-15,1-5 1 16,-8-7-2-16,-4-12 1 16,-6-1-7-16,-11 1 0 0,-7-19-7 15,0 3 1-15</inkml:trace>
  <inkml:trace contextRef="#ctx0" brushRef="#br1" timeOffset="75965">7691 6873 38 0,'0'54'19'0,"7"-58"-15"0,-7 4 29 0,0-6-29 15,0-9 0-15,0-1 1 16,-4-12 1-16,1-16-8 16,-8-10 0-16,-7-8 5 15,4-4 1-15,0-6-3 16,4 3 0-16,6 3-1 15,-3 3 0-15,7 7-1 16,11 6 1-16,6 2-1 0,4 14 0 16,8 12-3-1,-8 6 1-15,7 13-5 0,-10 10 1 16,-1 8-7-16,-10 7 0 16</inkml:trace>
  <inkml:trace contextRef="#ctx0" brushRef="#br1" timeOffset="76164.22">7500 6635 39 0,'-21'28'19'0,"28"-31"-7"0,-7 3 31 16,7 0-39-16,4 0 1 0,10 0 3 16,11-3 0-16,3-3-11 15,4 6 1-15,10-7 4 16,-10 4 1-16,0-3-9 15,-4 6 1-15,-7 0-13 16,-7-9 1-16</inkml:trace>
  <inkml:trace contextRef="#ctx0" brushRef="#br1" timeOffset="76598.36">8209 6262 49 0,'11'12'24'0,"-15"-12"-21"0,1-3 34 0,-4 9-35 15,0 7 0-15,-4 6 1 16,-7 3 1-16,4 6-5 15,-3 10 0 1,6 9 3-16,-7 6 0 0,8 10-1 16,3-7 0-16,3-3-3 15,4-9 0-15,7-6-5 16,7-10 0-16,4-6-9 16,-4-16 1-16</inkml:trace>
  <inkml:trace contextRef="#ctx0" brushRef="#br1" timeOffset="76810.28">8516 6362 42 0,'4'41'21'0,"-29"0"-18"0,18-29 31 15,-4 7-33-15,-13 12 0 16,-5 1 0-16,-2 5 0 15,6 1-4-15,0-3 1 16,8-4-5-16,2-9 0 16,5-10-6-16,-1-12 0 15</inkml:trace>
  <inkml:trace contextRef="#ctx0" brushRef="#br1" timeOffset="77017.52">8311 6412 42 0,'25'29'21'0,"7"18"-16"16,-22-32 37-16,5 10-41 15,9 4 1-15,-6 2-1 16,3 7 1-16,0-1-3 16,0-5 0-16,-3-7 0 15,-4-3 0-15,0-7-7 16,0-2 1-16,1-7-7 15,-8-12 0-15</inkml:trace>
  <inkml:trace contextRef="#ctx0" brushRef="#br1" timeOffset="77261.74">8759 6604 58 0,'15'6'29'0,"16"0"-36"0,-27-9 53 16,10 0-47-16,4-3 1 0,6-1-1 16,5 1 0-16,2 0-4 15,-13 3 1-15,0 0-12 16,-4-7 1-16</inkml:trace>
  <inkml:trace contextRef="#ctx0" brushRef="#br1" timeOffset="77514.25">8848 6400 48 0,'3'22'24'0,"1"9"-21"15,-4-22 34-15,0 10-37 0,0 10 1 16,0 2-1 0,0 10 1-16,3-1-2 0,4 1 0 15,-7-6-6-15,0-10 0 16,0-10-8-16,0-11 1 15</inkml:trace>
  <inkml:trace contextRef="#ctx0" brushRef="#br1" timeOffset="77994.46">9208 6215 47 0,'0'25'23'0,"-4"6"-21"15,4-15 38-15,-7 12-38 16,0 3 0-16,0 10 1 15,3 9 1-15,-3-3-5 16,4-6 0-16,-1 0 2 16,1-7 1-16,3-8-1 15,0-8 0-15,3-8-2 16,4-7 1-16,0-9-2 0,4-4 0 16,3-9-1-16,-7-6 1 15,4 7 0-15,3-1 0 16,0 3 1-16,0 7 0 15,-3 12 1-15,6 3 1 16,4 16-1-16,-10-3 1 16,7-4-1-16,-4 4 0 15,3 3 0-15,-3 0 1 16,1 3-3-16,-1 0 1 16,-7-3-7-16,0-6 0 15,0-7-6-15,0-15 0 0</inkml:trace>
  <inkml:trace contextRef="#ctx0" brushRef="#br1" timeOffset="78232.78">9451 6121 49 0,'25'37'24'0,"10"45"-27"16,-25-54 42-16,5 10-38 16,6 6 1-16,0 9-1 15,0 0 1-15,-3 7-4 16,-8 6 1-16,1-10-2 0,-4 1 0 16,-7-10-11-1,-7-19 0-15</inkml:trace>
  <inkml:trace contextRef="#ctx0" brushRef="#br1" timeOffset="78683.09">10075 6528 54 0,'18'10'27'0,"-4"-4"-25"0,-10-9 43 16,3 3-44-1,3 0 0-15,4-3-1 0,4 3 1 16,0 3-4-16,6 0 1 15,5-3-6-15,-5-3 0 16,1-3-9-16,-7-4 1 16</inkml:trace>
  <inkml:trace contextRef="#ctx0" brushRef="#br1" timeOffset="79045">10746 6716 49 0,'7'22'24'0,"-4"-28"-23"15,-3 0 40-15,0-10-41 16,0-6 1-16,-3-15 1 15,-4-14 0-15,-4-11-3 16,0-1 1-16,-3-12 1 16,-3 0 1-16,-1-13-1 15,4 9 0-15,3 7 0 16,8 9 0-16,3 7 0 16,7 3 0-16,3 21-2 0,5 10 1 15,2 7-3-15,-3 8 1 16,0 14-6-16,1 5 0 15,-1 13-8-15,-4-3 0 16,-6 3 1-16,-8 16 0 16</inkml:trace>
  <inkml:trace contextRef="#ctx0" brushRef="#br1" timeOffset="79225.5">10541 6331 53 0,'7'19'26'0,"18"-10"-32"0,-15-12 58 0,8 6-51 16,7-3 0-16,3 0 0 16,0-3 1-16,11 6-4 15,3-3 0-15,8 6-5 16,-4-3 1-16,-8 1-10 16,-2-11 0-16</inkml:trace>
  <inkml:trace contextRef="#ctx0" brushRef="#br1" timeOffset="79525.99">11317 6108 52 0,'4'6'26'0,"-1"-12"-26"0,1 12 41 16,-4-2-41-16,0 2 1 16,-7 16 0-16,-4 0 0 15,0 12-1-15,-3 16 0 16,0 1 1-16,4 2 0 16,6 6 0-16,1-5 0 15,3-7-5-15,3-3 1 0,4-13-11 16,4-12 0-16,-4-10-2 15,3-6 0-15</inkml:trace>
  <inkml:trace contextRef="#ctx0" brushRef="#br1" timeOffset="79854.69">11832 6274 43 0,'4'7'21'0,"-22"33"-25"16,7-27 41-16,-3 6-37 0,-7 3 0 16,-3 3 0-16,-1 6 1 15,0-3-3-15,4 10 1 16,0-7-9-16,7-2 1 16,0-7-3-16,10-13 0 15</inkml:trace>
  <inkml:trace contextRef="#ctx0" brushRef="#br1" timeOffset="80079.91">11652 6315 41 0,'21'38'20'0,"-10"6"-23"0,-4-32 37 0,0 4-35 16,4 0 1-16,-1-4 0 15,4 4 0-15,4-4-1 16,0 1 0-16,-1-7-7 16,1-3 1-16,-4-3-5 15,-3-9 1-15</inkml:trace>
  <inkml:trace contextRef="#ctx0" brushRef="#br1" timeOffset="80304.63">11931 6061 50 0,'25'53'25'0,"28"1"-29"0,-39-32 49 15,7 3-45-15,0 16 1 16,-3-1-1-16,-4 1 0 15,-11 3-1-15,-10 9 0 16,-10-6-7-16,-12-6 1 0,-6-3-8 16,-11-7 1-16</inkml:trace>
  <inkml:trace contextRef="#ctx0" brushRef="#br1" timeOffset="80965.98">8177 7237 31 0,'-3'9'15'0,"-1"-2"-1"0,4-7 17 0,0 0-27 16,0 0 1-16,7-3 3 15,4-1 1-15,3-2-11 16,14 0 0-16,15 3 7 16,17 0 1-16,17-1-2 15,26-2 0-15,31 3-1 16,24-3 0-16,33-13 1 16,3-9 0-16,28-7-1 15,0-2 0-15,15-1-1 16,-8 4 0-16,0 8-1 15,-6 11 0-15,-26 12-3 16,-10 9 1-16,-18 6-2 16,-20-2 1-16,-22-4-3 0,-18 4 1 15,-28-7-5-15,-21-6 1 16,-25-1-10-16,-28-5 0 16</inkml:trace>
  <inkml:trace contextRef="#ctx0" brushRef="#br1" timeOffset="81565.53">9730 7212 44 0,'7'-6'22'0,"0"15"-13"16,-7-6 30-16,-4 10-36 0,-3 9 0 16,0 3 1-16,-3 16 0 15,-1 9-5-15,4 9 0 16,0 13 3-16,7-6 1 16,-4 0-2-16,1-9 0 15,3-10 0-15,0-3 0 16,3-16-2-16,4-13 1 15,4-8-1-15,-4-7 1 16,4-10-1-16,3-2 0 0,3-10 0 16,1-3 0-1,7 0 0-15,-1 3 1 16,5 6 0-16,-1 7 0 0,0 5 0 16,4 11 1-16,0 5-1 15,-1 1 1-15,1 12 0 16,-4 6 0-16,-3 1-1 15,0-1 0-15,-8 3-1 16,-3 1 0-16,-3-7-7 16,0-9 1-16,-1-10-10 15,-10-15 1-15</inkml:trace>
  <inkml:trace contextRef="#ctx0" brushRef="#br1" timeOffset="87089.92">12975 5537 37 0,'7'-9'18'0,"4"15"-7"15,-11-6 18-15,3 3-25 16,-3 1 0-16,0 2 1 15,0 6 1-15,-7 7-8 16,-3 9 1-16,-15 16 4 16,-7 19 1-16,-10 19-2 15,-4 12 1-15,-7 22-1 16,-3 12 1-16,-1 16 0 16,4 1 0-16,4 2-1 15,10 4 1-15,4-4-1 16,3-12 0-16,7-7 0 15,11-5 0-15,4-10-2 0,10-13 1 16,7-12-3-16,3-13 1 16,8-12-4-16,10-7 1 15,0-15-8-15,4-13 0 16,0-15-7-16,7-7 1 16</inkml:trace>
  <inkml:trace contextRef="#ctx0" brushRef="#br1" timeOffset="87811.3">13187 5588 28 0,'3'6'14'0,"-6"3"-1"0,3-9 15 0,0 3-23 15,0 4 0-15,0 5 5 16,0 4 0-16,-7 15-12 16,0 10 1-16,0 3 7 15,0 12 1-15,0 7-3 16,0 6 0-16,-1 3-2 15,1-15 0-15,0-7-3 16,7-9 0-16,-3-7-6 0,6-12 1 16,4-9-11-16,4-10 1 15</inkml:trace>
  <inkml:trace contextRef="#ctx0" brushRef="#br1" timeOffset="88488.76">13458 5707 29 0,'0'0'14'0,"8"0"1"0,-8 0 10 0,0 0-21 16,0 0 0-1,3 3 5-15,-3 0 0 0,0 10-10 16,0 2 0-16,-3 13 6 15,-1 4 1-15,4 5-2 16,0 14 0-16,0-1-3 16,0 13 1-16,0-10-2 15,-4-9 0-15,1-7-2 16,-1-8 0-16,1-7-5 16,3-4 0-16,0-11-9 15,0-14 0-15</inkml:trace>
  <inkml:trace contextRef="#ctx0" brushRef="#br1" timeOffset="89074.32">13458 5688 35 0,'0'6'17'0,"4"-9"-7"0,-4 3 20 15,4-3-25-15,3-3 0 16,7-7 6 0,-4 1 1-16,4-1-13 15,8 4 0-15,6-1 8 16,7 4 1-16,0 3-2 15,-6 3 0-15,-1 3-5 16,-7 3 1-16,-3 4-2 16,-8 5 0-16,-6 4-1 15,-11 6 0-15,-7 3-1 16,-4 4 1-16,-3-1 0 16,0-3 0-16,-1-3-1 15,1-3 1-15,4 0 1 16,6-6 0-16,0 3-2 15,4-7 1-15,0-2-1 16,0 5 0-16,4-8 1 16,-1-1 1-16,1 0-2 15,3-3 0-15,7 1 2 16,3 5 0-16,4-6 0 16,1 10 1-16,2-1 0 0,1 4 0 15,-1 6 0-15,1 6 1 16,-4 3-2-16,0 4 1 15,-3-13-1-15,-1-3 0 16,-2 3-2-16,-1-4 0 16,0-5-6-16,0 3 1 15,0-13-10-15,0-3 0 16</inkml:trace>
  <inkml:trace contextRef="#ctx0" brushRef="#br1" timeOffset="89539.56">14041 5864 44 0,'10'3'22'0,"-3"-28"-17"16,-3 12 30-16,-4 4-34 15,0-4 1-15,-4 4 0 16,-3 2 0-16,-7 1-3 16,0 3 1-16,-4 9 1 0,-3 1 1 15,0 5-1-15,0 7 0 16,-4 6 0-16,7 10 0 15,4 8-1-15,7 4 1 16,7 4 0-16,7-4 0 16,7-7-1-16,4-11 1 15,7-4-1-15,-1-13 1 16,-2-15-1-16,-1-13 1 16,-7-9 0-16,0-9 0 15,-3-10-1-15,-4-3 0 0,0-3-4 16,-4 0 1-16,1 9-9 15,-4 9 0-15,-7 7-4 16,-4 16 1-16</inkml:trace>
  <inkml:trace contextRef="#ctx0" brushRef="#br1" timeOffset="89942.67">14506 5704 42 0,'7'-16'21'0,"-7"7"-23"0,-3 5 37 15,-4 1-33-15,-4 0 1 16,-3 3 1-16,-4 0 0 16,1 6-5-16,-8 1 1 15,7 15 3-15,1-4 0 16,3 14-1-16,3 9 1 16,4 12-1-16,7-3 1 15,7 0-1-15,7 0 0 0,7-9 1 16,11-9 0-16,3-11-1 15,1-11 1-15,-8-7-3 16,-3-6 0-16,-4 3-6 16,-7-3 1-16,-4-4-13 15,-10-5 1-15</inkml:trace>
  <inkml:trace contextRef="#ctx0" brushRef="#br1" timeOffset="90514.88">13346 6158 47 0,'0'7'23'0,"-7"2"-11"15,7-6 31-15,-4 3-42 16,0 1 1-16,1-1 0 16,3 0 1-16,0 0-5 0,3 1 1 15,1-1-3 1,3 3 0-16,-3-5-13 0,-4-4 1 15</inkml:trace>
  <inkml:trace contextRef="#ctx0" brushRef="#br1" timeOffset="91055.63">13815 6365 44 0,'0'16'22'0,"3"-22"-10"0,-3 6 28 15,7-3-37-15,-3-4 1 16,3 4 0-16,0 0 0 0,0 0-7 15,0 0 1-15,0 0-3 16,-3 3 0-16,-4 0-12 16,0-4 1-16</inkml:trace>
  <inkml:trace contextRef="#ctx0" brushRef="#br1" timeOffset="91462.21">14192 6183 50 0,'-3'10'25'0,"-1"-7"-19"0,4-3 38 15,0 0-42-15,4 0 1 16,3 0 0-16,-4 0 0 0,4 3-5 16,0-3 1-16,0 0-3 15,-7 0 0-15,0 0-13 16,-3-6 1-16</inkml:trace>
  <inkml:trace contextRef="#ctx0" brushRef="#br1" timeOffset="91880.78">14697 6165 54 0,'0'12'27'0,"-4"-9"-26"0,8-3 39 16,-4 0-41-16,3 3 1 0,1 1-10 15,-4 2 1-15,-4-3-1 16,-6 0 0-16</inkml:trace>
  <inkml:trace contextRef="#ctx0" brushRef="#br1" timeOffset="92752.31">14658 5418 47 0,'3'35'23'0,"1"-42"-12"0,0 20 24 0,-1 0-33 16,1-1 0-16,3 10 1 15,3 19 1-15,8 18-5 16,7 20 1-16,10 21 4 15,7 32 0-15,8 31 1 16,2 19 0-16,-2 15-2 16,-11 13 1-16,-18-6-1 15,-18-19 0-15,-13-19-4 16,-18-15 1-16,-15-19-4 16,-17-19 1-16,-7-16-6 15,-10-9 1-15,-8-19-11 16,-7-13 0-16</inkml:trace>
  <inkml:trace contextRef="#ctx0" brushRef="#br0" timeOffset="100737.13">7253 6114 19 0,'7'-9'9'0,"0"3"1"0,-7 6 9 16,4 3-15-16,-1 0 0 16,4 6 1-16,-7-2 1 15,0 8-8-15,0 4 1 16,0 3 5-16,0 9 1 0,0 17-1 16,0 8 0-16,0 16-1 15,0 22 1-15,0 16-1 16,0 3 1-16,0 3-2 15,0 6 1-15,0-9-2 16,0 0 0-16,0-6-1 16,0-1 0-16,0-2-1 15,11-4 1-15,-8-15-3 16,5-1 1-16,-1-12-4 16,-4-15 0-16,1-10-8 15,-1-16 1-15</inkml:trace>
  <inkml:trace contextRef="#ctx0" brushRef="#br0" timeOffset="102238.21">7412 5964 23 0,'7'3'11'0,"18"-6"-7"15,-18 3 10-15,3-3-11 16,8 0 1-16,7-1 3 16,3-2 0-16,11 3-8 15,3 6 0-15,7-3 6 16,4 6 0-16,7-6-2 0,-3-6 0 16,10 3-1-1,7-3 0-15,3 0-1 16,12-4 1-16,-5 4-1 0,1 0 1 15,7-1 0-15,13-2 1 16,-2 0-2-16,3-1 1 16,-4 1-1-16,11-4 0 15,0 1-1-15,7-1 0 16,-7-3 0-16,-1 1 0 16,12-7 0-16,-4 12 0 15,0-5 0-15,-14-1 0 0,10 0 0 16,0 4 1-1,1-1-1-15,3 4 0 0,-11-4 0 16,4 1 0 0,0-4 0-16,-4 0 0 0,1 1 0 15,-8-1 0-15,-7-3 0 16,0 4 0-16,1-4-1 16,-1-3 1-16,4 0 0 15,-11 3 0-15,-17 3 0 16,-8 4 0-16,-7-1 0 15,-3-2 0-15,-10 8-1 16,-8-2 1-16,-7 3-2 16,-3 2 1-16,-11 4-1 15,-3 10 1-15,-11-1 0 16,-4 13 0-16,1-3-1 16,-5-3 1-16,1 3 0 0,4 2 1 15,-1 1 0-15,1 4 0 16,3 2 0-16,-7 3 0 15,7 10 0-15,0 3 1 16,0 6-1-16,0 13 0 16,0-1-1-16,-4 10 1 15,4 1-1-15,0 5 1 16,4-3-1-16,3 7 1 16,3 2 0-16,1-8 0 15,7 5 0-15,-1-2 1 16,1 2-1-16,0-2 0 15,3 2 0-15,0 7 1 0,-3-7-1 16,-4 4 1-16,-4 0-1 16,-3-7 1-16,0-3 0 15,-3-2 0-15,-1 2 0 16,-3-12 1-16,0-1-1 16,-3-2 1-16,-4-4-1 15,-4-2 1-15,-3-17-1 16,-7-5 0-16,0-4 0 15,-7-3 0-15,3 0-1 16,-7-3 1-16,-14-3-1 16,-10 0 0-1,-64 9 0 1,11-6 0-16,3 3-1 16,-4 0 1-16,1 0 0 15,-4-3 1-15,11 3-1 16,-8 3 0-16,-6-3 0 15,0 0 0-15,-1-3 0 0,8-3 1 16,-11 3-1-16,0 0 0 16,-4 0 0-16,12 3 0 15,-8-6 0-15,-11 0 0 16,1-4 0-16,6 1 0 16,-10-3-1-16,0 2 1 15,-4 1 0-15,11 0 1 0,0 6-2 16,4 0 0-16,10 6 0 15,4 0 1 1,6 0-1-16,12-6 1 0,13 3-1 16,4-6 0-16,7-6 1 15,0-7 1-15,7-6-4 16,0 0 1-16,0-3-10 16,4 0 1-16,6-4-2 15,8-2 0-15</inkml:trace>
  <inkml:trace contextRef="#ctx0" brushRef="#br0" timeOffset="103636.09">8915 8680 8 0,'3'3'4'0,"4"-10"17"15,-7 7-2-15,0 0-11 16,0 0 0-16,0 0 5 16,0 0 1-16,0 0-17 15,-7 0 1-15,0 7 10 16,-7-1 1-16,0 6-4 16,0 1 0-16,0 3-3 15,-4 2 1-15,0-2-2 16,4-3 0-16,-3 2-1 15,3-5 1-15,3-1-2 0,4-3 1 16,7 4-1-16,7-4 1 16,7 0-1-16,4 1 0 15,3-1 1-15,4 0 0 16,-1 1 0-16,-6-1 0 16,0 0-1-16,-1 0 1 15,-10 4-1-15,-3-1 1 16,-8 4-1-16,-3-1 1 15,0 4-1-15,-7-4 1 16,0-2-1-16,3-1 1 0,4 1-1 16,-7-4 1-1,7 0-1-15,0-3 1 0,0 0-1 16,4 1 1-16,3-1-1 16,3-3 1-16,8 0 1 15,6-7 0-15,8-2 0 16,7-3 1-16,-1-4-1 15,1-3 1-15,-4-6-1 16,1 3 1-16,-8-9-2 16,-4 2 1-16,5 1-1 15,-12 3 0-15,1 3 0 16,-1 3 0-16,-3 7 0 16,4 2 0-16,-11 4 0 15,0 6 0-15,-7 3-1 16,3 4 1-16,4-1 0 15,0 3 0-15,-3 7 0 0,-1 3 0 16,1 0 0 0,3-1 0-16,0 4 0 0,3 0 1 15,-3 3-1-15,0-6 0 16,7-3-2-16,8 3 1 16,-1-7-4-16,3-2 1 15,1-4-6-15,3-6 1 16,0 0-7-16,4-6 1 15</inkml:trace>
  <inkml:trace contextRef="#ctx0" brushRef="#br0" timeOffset="103921.5">9405 8836 21 0,'21'-22'10'0,"7"4"3"0,-20 11 10 0,-1 1-20 16,0 0 1-16,0-4 1 16,-4 7 0-16,-3 3-6 15,0 0 1-15,-3 0 5 16,-4 3 0-16,-4 0-1 15,0 4 1-15,-3-1-1 16,0 7 0-16,4 2 0 16,-4 1 0-16,6 3-2 15,1 0 1-15,4 2-1 16,3 1 0-16,3 7-1 16,4-7 1-16,4-7-2 15,3 1 0-15,0-4-3 16,4-5 1-16,0-4-5 15,-1-9 0-15,1-4-7 16,3-5 0-16,-3-1-2 0,-1-3 1 16</inkml:trace>
  <inkml:trace contextRef="#ctx0" brushRef="#br0" timeOffset="104312.09">9677 8774 23 0,'10'-7'11'0,"15"-12"0"0,-25 19 17 15,7-3-25-15,-7 3 1 16,4 3 1-16,-8 4 1 15,-3 2-7-15,0 4 1 0,0-1 4 16,0 1 1 0,0 2-3-16,0-2 1 0,0 0-1 15,0 2 1-15,0 1-2 16,3-4 0-16,-3 1 0 16,7-4 0-16,7 1 0 15,-3-4 0-15,-1-3-1 16,1-3 0-16,3-3 0 15,0-3 0-15,3 0-1 16,1-4 1-16,3 1-1 16,-10-4 1-16,6 1-1 15,-3-1 1-15,-3 4 0 16,3 2 0-16,0 4 0 16,0 3 1-16,-4 7-1 15,4 2 1-15,0 0-1 16,1 1 0-16,-1 2-1 15,0-2 1-15,0 2-5 16,0-5 1-16,-4 2-7 16,4-6 0-16,-3-6-4 15,-1-3 1-15</inkml:trace>
  <inkml:trace contextRef="#ctx0" brushRef="#br0" timeOffset="104838.53">9931 8877 38 0,'10'13'19'0,"-3"-4"-22"0,-7-9 34 0,4 3-31 15,-4-3 1 1,3 0-1-16,1-3 1 0,3 3-2 16,0-3 1-16,0 0 0 15,4-7 0-15,-8 1 0 16,4 0 0-16,-3 2 0 15,3 7 0-15,0 3 0 16,0-3 0-16,0 4 0 16,0 2 0-16,4 3 0 15,-1 1 0-15,1-1 0 16,3-3 1-16,0 1-1 16,0-4 0-16,0-3 0 15,0-7 1-15,4-2-1 16,-7-10 0-16,-1-9-1 15,1-7 0-15,-4-2 0 16,0-4 1-16,0-6-1 16,-4 6 1-16,5-9 0 0,-5 9 0 15,-3 4 0-15,4 8 1 16,-4 11-1-16,0 8 1 16,-4 10-1-16,4 7 1 15,0 11-1-15,-3 11 0 16,-1 5 1-16,4 1 0 15,0 2-1-15,4 4 0 16,-4-10 0-16,3 1 1 16,1-7-3-16,-4-3 1 15,0-13-7-15,0-6 1 0,-4-9-5 16,1-10 1-16</inkml:trace>
  <inkml:trace contextRef="#ctx0" brushRef="#br0" timeOffset="105018.12">10022 8620 40 0,'-7'38'20'0,"11"-13"-13"16,3-19 38-16,0 0-40 15,4-3 0-15,6-3 4 16,8 3 0-16,3-6-12 16,4-3 1-1,31-10-1 1,-10 4 1-16,-10 2-15 15,-19-2 1-15</inkml:trace>
  <inkml:trace contextRef="#ctx0" brushRef="#br0" timeOffset="105676.9">10841 8698 46 0,'3'7'23'0,"1"-17"-19"16,-4 13 28-16,-4 0-31 15,1 1 0-15,-4-1 0 16,-4 6 1-16,1 4-3 15,3-4 1-15,-4 4 1 16,4 5 0-16,-4 4-1 0,4-6 1 16,0 3-2-16,4 0 1 15,-1 0-1-15,4-4 1 16,4-2-1-16,-1-7 1 16,4-3-1-16,4-6 0 15,-1 3 0-15,1-6 1 16,0-7-2-16,-4-2 1 15,0-1-1-15,0 3 0 16,0-2 0-16,-4 2 1 16,1 4 0-16,3 2 1 15,0 4 1-15,0 3 0 0,0 3 2 16,0 4 0 0,4 5-1-16,-1 1 1 0,4-1-1 15,-3 1 1-15,3-1-2 16,-3-2 0-16,-1-1-5 15,1-6 0-15,3-3-10 16,-3-3 0-16,3-6-1 16,3-7 1-16</inkml:trace>
  <inkml:trace contextRef="#ctx0" brushRef="#br0" timeOffset="106038.02">11095 8937 36 0,'10'47'18'0,"-13"6"-18"16,3-50 35-16,-4 7-34 0,4-1 1 15,-3-3 2-15,-1-6 1 16,1 0-6-16,-1-9 0 16,1-7 3-16,-1-12 1 15,-3 0-2-15,0-10 1 16,0-9-2-16,0 0 1 15,0 0-2-15,3 3 0 16,4 6-1-16,0 4 1 16,7 6 0-16,4 9 1 15,3 3 0-15,4 10 0 16,-1 6 2-16,1 0 0 0,-4 6 0 16,0 7 0-16,-7-1-2 15,-3 7 1-15,-8 3-3 16,1 3 0-16,-4 0-5 15,-4-3 0-15,1-6-7 16,3-10 1-16</inkml:trace>
  <inkml:trace contextRef="#ctx0" brushRef="#br0" timeOffset="106472.95">11321 8959 42 0,'3'43'21'0,"1"-8"-21"0,-4-29 35 16,0 1-36-16,0-1 1 15,0-6 2-15,0 0 0 16,0-6-2-16,0-7 1 15,0-6-1-15,0-6 1 16,-4-3-1-16,1-10 0 16,-1 1-3-16,-3-7 1 15,4 3-1-15,3 0 0 16,0 4 0-16,3 2 1 16,1 4 0-16,-1-1 0 0,8 10 3 15,3 7 0-15,3 5 1 16,1 7 0-16,0 6 0 15,-4 4 1-15,0 2-1 16,-7 4 1-16,-3-1-2 16,-8 7 0-16,-3-3-2 15,-11 6 1-15,4-4-5 16,0 1 1-16,4-9-9 16,2-4 1-16</inkml:trace>
  <inkml:trace contextRef="#ctx0" brushRef="#br0" timeOffset="106746.11">11797 8498 40 0,'-4'3'20'0,"-13"28"-18"0,6-21 30 16,-3 5-32-16,-4 7 0 15,-3 3 0-15,0 10 1 16,3-4-2-16,1-3 1 16,3-6-5-16,3-9 1 0,4-7-8 15,0-9 1-15</inkml:trace>
  <inkml:trace contextRef="#ctx0" brushRef="#br0" timeOffset="106924.55">11575 8510 37 0,'10'57'18'0,"18"21"-11"15,-20-59 27-15,6 6-33 16,3 6 1-16,8 1-1 15,3-4 0-15,0 0-5 16,1-6 0-16,-5-3-8 16,-6-13 1-16</inkml:trace>
  <inkml:trace contextRef="#ctx0" brushRef="#br2" timeOffset="111894">6953 6535 29 0,'32'-13'14'0,"-14"-28"-6"0,-15 32 15 0,4-10-21 16,-7-9 0-16,4 0 2 15,-8-1 1-15,-3 1-6 16,-10 3 0-16,2 0 4 16,-6 3 0-16,-21 6-1 15,-11 1 0-15,-7 8 0 16,-3 1 0-16,-15 12-1 16,14 1 1-16,-6 2-1 15,-4 4 0-15,-7 5 0 16,3 1 0-16,-3 3-1 15,0 6 1-15,14 1-1 16,3 5 1-16,8 16-3 16,-4 1 1-16,7 11-1 0,4 1 0 15,3 12-1 1,7 0 1-16,4 7-1 16,6-4 1-16,8 4 1 15,11-1 0-15,-1 14 0 0,11-5 1 16,11 8 0-16,3-4 1 15,14 0 0-15,11-9 0 16,-8-4 1-16,15-6 0 16,14-12 1-16,0-7 0 15,11-9 0-15,-1-9 1 16,1-7-1-16,-4-9 1 16,4-6-3-16,-1-6 1 0,4-7-1 15,4-10 0-15,-1-15-1 16,1-9 0-16,-7-10-1 15,-11-9 1-15,0-9-1 16,-11-7 0-16,0-3 0 16,1-19 0-16,-15 0 0 15,0-6 0-15,-10-9 0 16,0-1 1-16,-11 1-1 16,-11 2 1-16,-6 10-2 15,-11 0 0-15,-15 4-4 16,1 2 1-16,-7 3-9 15,-11-2 1-15</inkml:trace>
  <inkml:trace contextRef="#ctx0" brushRef="#br2" timeOffset="113123.83">5352 8178 26 0,'3'-13'13'0,"-3"32"0"16,4-16 13-16,-1 3-21 15,4 1 0-15,-7 2 4 16,0 4 1-16,0 5-11 15,0 1 0-15,0 10 7 16,-7 11 1-16,4 10-4 16,-1 4 1-16,1 2-3 15,-1 7 1-15,1-7-2 16,-1 4 0-16,4-13-5 16,-7-9 1-16,7-7-7 15,-4-9 0-15,4-13-5 0,0-9 0 16</inkml:trace>
  <inkml:trace contextRef="#ctx0" brushRef="#br2" timeOffset="113394.03">5542 8661 44 0,'7'19'22'0,"4"-4"-22"0,-11-12 38 0,3 4-35 15,4-1 0-15,-7 3 0 16,4-2 1-16,-4 2-6 16,0-3 0-16,0 4-1 15,0-4 1-15,0-6-12 16,0-6 0-16,0-10-1 15,3-3 1-15</inkml:trace>
  <inkml:trace contextRef="#ctx0" brushRef="#br2" timeOffset="113604.92">5549 8485 37 0,'4'13'18'0,"3"-17"-16"0,-7 4 36 16,0 0-38-16,3 0 1 16,4 0-1-16,0 0 0 15,4 4-3-15,0-4 1 16,-1 3-7-16,4 0 1 16,0 3-4-16,-3 0 0 15</inkml:trace>
  <inkml:trace contextRef="#ctx0" brushRef="#br2" timeOffset="114250.93">5768 8698 23 0,'0'16'11'0,"3"-13"-4"0,-3 0 15 0,0 0-20 16,0 1 1-16,0-4 0 15,0 0 0-15,0 0-4 16,0 0 0 0,8-7 2-16,-8 1 1 0,3 0-1 15,-3-1 0-15,7-2-1 16,-7 3 0-16,4 3 0 16,-1-4 1-16,4-2-1 15,0 6 1-15,4-3-1 0,-4-1 0 16,3 7 0-16,1-3 1 15,0 6-1-15,-4-3 1 16,3 3-1-16,-6 1 0 16,3 2 1-16,-4 3 0 15,4 1 0-15,-3 2 1 16,0 1 0-16,-1-1 0 16,1 1 0-16,-1-1 0 15,1 1-1-15,3-7 1 16,-7-3-2-16,0-3 1 0,3-6-1 15,4-3 0 1,-3 2 0-16,3 1 0 0,3-3 0 16,-10-1 1-16,4 1-1 15,3 3 0-15,0 6 0 16,4-4 1-16,-8 1-1 16,4 0 0-16,4 0 0 15,-4 3 1-15,3-3-1 16,1 6 1-16,0 0-1 15,-1 3 1-15,-6 1-1 16,3-1 1-16,-4 3-1 16,1-2 0-16,-1-1-1 15,1 0 1-15,-1-3 0 16,1 0 1-16,3-3-3 16,4-3 0-16,-8 0-5 15,8-6 0-15,-1-1-6 16,1-2 0-16</inkml:trace>
  <inkml:trace contextRef="#ctx0" brushRef="#br2" timeOffset="114447.51">6227 8629 31 0,'14'35'15'0,"-7"-26"-7"0,-4-6 22 15,-3 4-28-15,0 2 1 16,0 0 0-16,0 4 1 15,0-4-6-15,0 1 1 0,0-4 1 16,0 0 1-16,0-3-11 16,0-3 0-16,0-12-2 15,0-4 0-15</inkml:trace>
  <inkml:trace contextRef="#ctx0" brushRef="#br2" timeOffset="114624.02">6227 8460 27 0,'14'3'13'0,"10"-12"-9"15,-20 2 20-15,3-2-26 16,4-3 1-16,-1-4-2 16,1 0 1-16,-1 0-2 15,8-5 1-15,-8-8-6 16,-6 4 1-16</inkml:trace>
  <inkml:trace contextRef="#ctx0" brushRef="#br2" timeOffset="115030.58">6466 8059 26 0,'15'3'13'0,"-8"12"-6"0,0-11 22 16,-4 8-27-16,4 4 1 15,-7 6 3-15,0 9 0 16,0 4-6-16,0 5 1 15,0 7 4-15,0 7 0 16,0 2-1-16,4-3 0 16,3-6-3-16,-7-12 0 0,0-10-4 15,0-12 1-15,0-13-3 16,0-13 0-16,-11 1-3 16,4-1 1-16,-3-3-6 15,-8 1 1-15,4 2 1 16,-4 4 1-16,4-1 5 15,7 7 0-15,-4 0 8 16,1 6 0-16,10-3 8 16,0 3 0-16,10-3 3 15,-2 3 1-15,13-3-4 16,3-3 1-16,12-6-5 16,2-4 0-16,5-5-4 15,-4 5 0-15,-4 0-6 16,-10 4 0-16,-8 3-9 15,-10 9 1-15,-10 3-5 0,-4 4 0 16</inkml:trace>
  <inkml:trace contextRef="#ctx0" brushRef="#br2" timeOffset="115541.79">5592 9517 47 0,'7'37'23'0,"-7"7"-23"0,0-37 43 0,0 8-43 15,0-5 1-15,0 2 0 16,0-2 0-16,0-4-1 16,-7-6 0-16,7-6 0 15,0-4 1-15,-4-9-1 16,4-9 0-16,0-3-3 16,0-7 1-16,0-3-1 15,0-2 0-15,0 2 0 16,0 3 0-16,4 0 0 15,3 10 1-15,3 6 1 16,4 3 1-16,0 7 1 16,8 3 0-16,-8-1 1 0,7 7 1 15,-4 3-1-15,1 3 1 16,-7 10-1-16,-1-1 0 16,-3 4-1-16,-14 6 0 15,-3 3-1-15,-8 0 1 16,-7-3-4-16,1-3 0 15,-1 0-4-15,7-4 0 16,8-2-7-16,-1-10 0 16</inkml:trace>
  <inkml:trace contextRef="#ctx0" brushRef="#br2" timeOffset="115915.27">5860 9347 42 0,'10'38'21'0,"-3"-10"-20"16,-7-25 34-16,0 1-36 16,0-1 1-16,0-6 0 15,0-4 0-15,0-2 0 16,0-7 0-16,0-3 0 0,0-3 0 15,4 0 0 1,-4 1 0-16,7 2 1 0,3 3 0 16,1 0 0-16,0 7 0 15,-1 0 0-15,1 2 0 16,-1 4 1-16,4 0 0 16,-3 0-1-16,3 0 1 15,4 0-2-15,-8 3 1 16,5-4-4-16,-1 4 1 15,0 4-7-15,-4-4 0 16,1-4-5-16,-4-2 0 16</inkml:trace>
  <inkml:trace contextRef="#ctx0" brushRef="#br2" timeOffset="116322.93">6346 9256 47 0,'11'-3'23'0,"-7"-6"-24"15,-4 6 42-15,0 3-39 16,0-3 0-16,-4-7 0 16,-3 7 0-16,-4 0-3 0,-3 3 1 15,-7 6 1-15,4 4 1 16,-5 2-2-16,8-2 1 16,0 8-2-16,4 4 1 15,2-3-2-15,8 0 0 16,8-3 0-16,9-7 1 15,4-9-3-15,-7-6 0 16,4-7-1-16,-4-2 0 16,0-4-7-16,-3 0 0 15,-8-3-2-15,4-3 1 0</inkml:trace>
  <inkml:trace contextRef="#ctx0" brushRef="#br2" timeOffset="116866.78">6653 9059 22 0,'0'0'11'0,"4"6"-5"0,-4-6 18 16,0 0-21-16,0 0 1 15,0 0 4-15,0 0 0 0,0 0-9 16,0 0 1-16,-4 6 6 16,-3 4 0-16,0 2-1 15,-3 1 0-15,-4 3-3 16,3 2 1-16,-10 1-2 15,7 3 1-15,0 0-2 16,7 0 1-16,0 6-1 16,7-3 1-16,3-3 0 15,8-3 0-15,3-6-2 16,3-4 1-16,1-6-6 16,3-6 1-16,-3-3-10 15,3-4 0-15</inkml:trace>
  <inkml:trace contextRef="#ctx0" brushRef="#br2" timeOffset="117357.78">6784 9244 45 0,'11'0'22'0,"-11"3"-15"0,3-3 33 0,4-3-37 16,4 0 0-16,-1 0 1 16,8 0 1-16,-8-7-7 15,1 4 1-15,3 0 3 16,0-4 1-16,0-2-2 15,1-1 0-15,-5-3-2 16,1 1 1-16,-11-1-2 16,0 0 0-16,0 4-1 15,-7-1 0-15,0 4-1 16,-4 6 0-16,0 6 1 16,-3 6 1-16,4 4 0 15,-1 6 1-15,1 3 1 16,6 3 1-16,4 0 1 15,4 0 0-15,3 0-1 16,3-6 1-16,4-4 0 16,-10-5 0-16,6-7-4 15,1-3 0-15,3-3-7 0,0-3 0 16,4-7-6 0,-4-9 0-16</inkml:trace>
  <inkml:trace contextRef="#ctx0" brushRef="#br2" timeOffset="117689.37">7253 8959 46 0,'11'22'23'0,"-11"-10"-22"0,-4-9 40 0,-3 3-40 16,0 1 1-16,-4-1 1 15,1 3 1-15,-1-2-5 16,1-4 1-16,-1 6 2 15,1-2 0-15,3 2 0 16,3-3 0-16,4 4-1 16,0-4 0-16,11 3 0 15,-8-2 0-15,4 5-1 16,4-2 0-16,-4-1 0 16,0 0 0-16,0 1 0 15,0-1 0-15,-7 4-2 16,-7-1 1-16,3 1-3 15,-3-1 1-15,-7-2-3 16,0 2 1-16,0 4-5 16,-7-7 1-16,7 1-6 15,0-10 0-15</inkml:trace>
  <inkml:trace contextRef="#ctx0" brushRef="#br2" timeOffset="118050.8">7454 8924 39 0,'11'13'19'0,"-4"-23"-21"0,-7 10 32 0,0 7-29 16,-7-4 1-16,3 0 0 15,-6 3 0-15,3 0-2 16,0 4 0-16,0-1 2 16,3 1 1-16,4-1 0 15,0 0 0-15,7 1 0 16,0-1 1-16,4 4-1 16,-1 2 1-16,1-2-2 15,-4 3 1-15,0-1-3 16,-7 4 1-16,0 3-3 15,-4 3 1-15,-6-3-10 16,-8 0 1-16,-10-6-6 16,3-4 1-16</inkml:trace>
  <inkml:trace contextRef="#ctx0" brushRef="#br2" timeOffset="123544.08">13007 6920 29 0,'7'-3'14'0,"-7"0"-4"0,4-3 15 0,-1 0-24 15,-3-1 1-15,0 1 1 16,-3 0 1-16,-1-1-5 15,-3 1 1-15,3 3 2 16,4-6 1-16,-3 5-2 16,-4-2 1-16,-4 0-2 15,1 3 1-15,-4 6 0 16,-1 6 0-16,1 1-1 16,-7 2 1-16,7 1 0 15,0 9 0-15,3 0 0 16,4 6 0-16,4 0-1 15,6 4 0-15,4-4 1 16,7 3 0-16,4-9-1 16,3-6 1-16,-3-7-1 15,0-6 0-15,-1-3 1 16,-3-9 0-16,4-4 0 16,-7-5 0-16,-1-4-1 15,-3 3 1-15,0-3-1 0,-7-3 1 16,-3 3-4-16,-4 0 0 15,0 6-5-15,0 10 1 16,-1 3-7-16,-2 3 1 16</inkml:trace>
  <inkml:trace contextRef="#ctx0" brushRef="#br2" timeOffset="123949.82">13427 6833 30 0,'7'-4'15'0,"-4"4"-6"16,-3 0 20-16,-3 7-27 16,-8 5 1-16,-6 4 4 15,-1 6 1-15,-7 0-9 16,-3 9 0-16,-11 7 6 16,0 9 0-16,-6 6-2 0,-1 7 0 15,7-1-2 1,4 1 1-16,-1-7-2 15,5-3 1-15,2-6-2 16,5-3 0-16,6-10-4 0,4-6 1 16,3-6-7-16,8-9 1 15,3-7-5-15,3-13 0 16</inkml:trace>
  <inkml:trace contextRef="#ctx0" brushRef="#br2" timeOffset="124352.67">13300 7281 34 0,'7'-3'17'0,"-7"-3"-16"16,-4 2 28-16,1 4-27 15,-8 0 0-15,1 4 1 16,-5 2 0-16,1 3-4 16,0 4 0-16,0 2 3 15,0 1 0-15,-4 9-1 16,4 0 0-16,4 7-1 16,3-1 1-16,7-3-1 0,7-3 1 15,3-3-1 1,4-6 0-16,0-7 1 0,1-6 0 15,-1-9 0-15,3-3 0 16,-3-10-1-16,1-6 1 16,-5-6 0-16,-3-10 0 15,-3 3-4-15,-4 1 1 16,-4 8-6-16,-3 7 1 16,-3 7-6-16,-1 8 0 15</inkml:trace>
  <inkml:trace contextRef="#ctx0" brushRef="#br2" timeOffset="124914.07">13861 6842 42 0,'3'6'21'0,"1"32"-18"0,-4-26 36 0,-4 7-37 15,4 6 1-15,0 16 0 16,0 3 1-16,-3 9-5 16,-1 7 0-16,1-4 3 15,-1-6 0-15,1-3-6 16,-1-9 0-16,0-10-10 15,8-12 1-15,3-16-2 16,4-6 0-16</inkml:trace>
  <inkml:trace contextRef="#ctx0" brushRef="#br2" timeOffset="125331.82">14076 7350 42 0,'0'22'21'0,"3"-25"-25"0,-3-4 41 16,0-2-35-16,4-7 0 15,-1-6 0-15,-3 0 1 16,4-12-4-16,-1-7 0 15,-3-6 2-15,-3-6 1 0,3 3-3 16,0 0 1-16,0 9-1 16,0 3 0-16,0 4 0 15,0-13 1 1,-4 28 1-16,4 9 0 16,0 4 0-16,7 0 1 15,4 6 1-15,3 0-2 16,7 3 1-16,11-3-1 15,0 0 1-15,3 0-1 16,4 0 0-16,0 3-4 16,-8-3 0-16,1 3-8 15,-11-3 1-15,-6 0-5 16,-5 0 0-16</inkml:trace>
  <inkml:trace contextRef="#ctx0" brushRef="#br2" timeOffset="125539.76">14086 7134 45 0,'7'18'22'0,"1"1"-19"0,-1-19 40 16,3 3-40-16,4 0 1 15,4 1 2-15,3-1 0 16,7-3-9-16,-7 0 1 15,1 3-1-15,-5-3 1 0,-3 0-14 16,-7-6 1-16</inkml:trace>
  <inkml:trace contextRef="#ctx0" brushRef="#br2" timeOffset="129069.92">7158 7450 21 0,'-4'0'10'0,"4"-6"0"0,0 0 11 15,0 6-20-15,-3-7 1 16,-1 7 1-16,-3-3 0 16,0 0-3-16,-10 0 0 0,2 0 3 15,-2 0 0-15,-1 0-1 16,1-4 1-16,-1 4-1 16,0 0 1-16,-3-3-2 15,3 3 1-15,1 3-1 16,-4-3 0-16,-4 3-1 15,-7 0 1-15,0-4-1 16,-3 4 1-16,0-3 0 16,3 0 1-16,-10 3-1 15,3 0 1-15,-7-3-1 16,4 3 1-16,3 0-1 16,7 3 1-16,-7 0-2 15,8 0 1-15,-15 1-2 16,7-1 1-16,0 0 0 15,4 3 0-15,-11 0 0 16,4 1 1-16,-4 2-1 16,4 0 0-16,-1 4 0 15,4-7 0-15,8 1 0 16,-5 2 1-16,12 0-1 16,-12 1 0-16,8-4 0 0,-4 0 1 15,1 4-1-15,-1-4 1 16,4 3-1-16,-1 1 0 15,5 2 0-15,-1 4 0 16,4 0 0-16,0 3 1 16,3-1 0-16,4 4 0 15,3 0-1-15,4 0 1 16,-3 0 0-16,10 3 0 16,0 7-1-16,10-4 1 15,1 0-1-15,7-3 1 0,6-6-1 16,1-3 0-16,0 2 0 15,3 4 1-15,0 0-1 16,-10-3 1-16,6 0-1 16,1-3 1-16,7-4 0 15,0-2 0-15,6-4 0 16,5 0 0-16,3-3 0 16,-4 0 0-16,7 1 0 15,1 2 0-15,-1-3-1 16,-10 0 0-16,0 0 0 15,3-3 1-15,-3 0-1 16,-4 3 0-16,11 0 0 16,0-3 1-16,0 0-1 15,3-6 0-15,8 3 0 0,-8-9 0 16,0 2 0-16,-6 1 0 16,-1-1-1-16,-3-2 1 15,-4-1 0-15,0 4 0 16,1 3-1-16,-8-4 1 15,7-2 0-15,-3-1 0 16,3 1-1-16,-7-4 1 16,4 0 0-16,0 4 1 15,-4-1-1-15,-3 1 1 16,0-1-2-16,-8 0 1 16,4 1-1-16,-10 2 1 15,0-2-1-15,-4-4 0 16,-7-6 0-16,0-3 0 0,-4 3-2 15,1-6 1-15,-8 3-3 16,0-3 0-16,-3 0-7 16,0 6 0-16,-7-4-3 15,-4 1 0-15</inkml:trace>
  <inkml:trace contextRef="#ctx0" brushRef="#br2" timeOffset="129893.01">9652 8134 33 0,'0'3'16'0,"0"3"-15"0,0-6 27 15,4-3-25-15,3 0 0 16,0-3 2-16,7-1 0 0,3 7-6 15,12-3 0-15,9 0 5 16,5 0 0-16,3 0-2 16,3-3 1-16,4-1-2 15,-4 1 1-15,-3-3-2 16,-7-1 0-16,-11 4-3 16,-3-3 0-16,-4 2-4 15,-7 1 1-15,-7 3-5 16,-7 3 1-16,-3 3-3 15,-11 0 1-15</inkml:trace>
  <inkml:trace contextRef="#ctx0" brushRef="#br2" timeOffset="130270.75">9670 8325 36 0,'3'3'18'0,"-3"-6"-17"0,0 3 35 16,0 0-34-16,0 0 0 16,0-6 2-16,0 6 1 15,7 0-5-15,0-3 0 16,4 3 3-16,3 0 1 15,-3-3-1-15,6 6 1 0,8-6-2 16,7 3 1-16,3-7-2 16,4 1 1-16,3 0-1 15,-3-4 0-15,0 1-1 16,-8 3 1-16,-2 3-2 16,-1-1 1-16,-7 1-4 15,0 6 0-15,-7 1-10 16,-3 2 0-16,-15 0-2 15,-3-6 0-15</inkml:trace>
  <inkml:trace contextRef="#ctx1" brushRef="#br2">3796 4785 0</inkml:trace>
  <inkml:trace contextRef="#ctx0" brushRef="#br2" timeOffset="132507.1">9462 6243 10 0,'-4'-9'5'0,"0"-4"2"0,4 13 5 15,0-3-11-15,-3 0 0 16,-1 0 0-16,-3-1 1 15,-3 1-3-15,-1-3 1 0,-6 0 1 16,2 0 0-16,1-1 0 16,-7 1 1-16,0 3 0 15,3 0 0-15,1 3 0 16,-4 0 1-16,-1 0 0 16,5 3 0-16,-4 0-2 15,3 0 1-15,4 0-1 16,3-3 0-16,1 0 0 15,3 0 1-15,0 3 0 16,3 1 0-16,-10 2-1 16,3 3 1-16,1 1-1 15,-1-1 1-15,1 0-1 16,-1-5 0-16,0 2-1 16,1 0 0-16,-1 7 0 15,1-4 1-15,-1 4-1 16,4 2 0-16,-4 4 0 15,4 0 0-15,-3 3 0 16,6-3 0-16,-3 3 0 0,4-4 1 16,3 4-1-16,0-3 1 15,-7-3-1-15,7 0 0 16,-4 2 1-16,4-2 0 16,0 6-1-16,0 0 1 15,0-6-1-15,0 2 1 16,0 1-1-16,4 0 1 15,3 0-1-15,-7 0 1 16,3 3-1-16,4 0 1 0,-3 0 0 16,3-7 0-16,0 4 0 15,3 0 0-15,-2 0 0 16,6 0 0-16,-7 2-1 16,3-5 1-16,1 0-1 15,-1 0 1-15,-2-1-1 16,6-2 0-16,-11 2 0 15,8-2 0-15,-1-1 0 16,1-2 1-16,3-1-1 16,-3 1 0-16,3-4 0 15,0 0 0-15,0-3 1 16,4 1 0-16,3-1-1 16,7 0 0-16,-10-3 0 15,3-3 1-15,0-4-2 16,-3 1 1-16,-1-3-1 15,1-1 1-15,-1-2 0 0,5-7 1 16,-5 0-1 0,1-3 0-16,0 3 0 15,-1 4 1-15,1-4-1 0,-4-3 1 16,0-3-2-16,-3 0 1 16,-4-3-1-16,0-1 1 15,-4-2-1-15,1 0 1 16,-4-4-1-16,-4-3 1 15,1 4 0-15,-4-4 1 16,0 7-2-16,0 0 1 0,-4-1 0 16,0 1 1-16,-3 3-1 15,0 6 1-15,-3 3-2 16,-1-3 1-16,-3 0-2 16,-7 0 1-16,-1-3-8 15,1 0 1-15,0 3-4 16,3 6 0-16</inkml:trace>
  <inkml:trace contextRef="#ctx0" brushRef="#br2" timeOffset="137086.59">12919 7651 21 0,'0'-6'10'0,"0"18"-4"0,0-12 11 0,0 0-15 15,0 0 0-15,3 3 2 16,1 1 1-16,-4-4-6 16,3 3 1-16,-3 0 2 15,4 0 1-15,-4 0-1 16,0 3 0-16,0 4-1 15,0-4 0-15,-4 7 0 16,1-4 0-16,-1 0 0 16,1 4 0-16,-4-1 0 15,3 1 0-15,-3 0 0 16,4-4 0-16,-4 0-1 16,3 1 1-16,0-1-1 15,1-3 1-15,-1 1 0 0,4-1 0 16,0-3 0-16,0-3 1 15,0 0 0-15,7 0 0 16,1-3 0-16,2 0 1 16,1 0-1-16,6 0 1 15,-6-1-1-15,3 1 1 16,4 0-2-16,6 0 1 16,5 0-1-16,6 0 1 15,0-4-1-15,4 1 1 16,7 0-1-16,3 0 0 15,4 3 0-15,0-1 0 16,-11 4-1-16,8 0 1 0,-4 0-1 16,-4 0 0-16,0 0 0 15,1-3 0-15,-5 3-1 16,1-3 1-16,0 0 0 16,0 0 0-16,0-3 0 15,-1-1 0-15,1 4 0 16,0 3 1-16,0 3-1 15,-11-3 0-15,-3 3 0 16,3 1 1-16,0-4-2 16,4 0 1-16,-4 0-1 15,0 0 1-15,1 3 0 16,-1-3 0-16,0-3 0 16,0 3 0-16,-3 0 0 15,3 0 0-15,-7 0 0 16,1 0 0-16,-5 0 0 15,1 0 0-15,-4 0 0 16,0 0 0-16,0 0-1 0,-3 0 1 16,-1 3 0-16,-3-3 0 15,0 0-1-15,0 3 1 16,1-3 0-16,-1-3 0 16,-4 3-1-16,-3 0 1 15,4-3 0-15,-1-4 0 16,1-2-1-16,-1-7 1 15,-3-3-1-15,-3-3 1 0,-1-3-1 16,1-6 1-16,-1-3-1 16,1-4 1-1,-1 3-4-15,1 4 0 0,-1 6-11 16,0-6 1-16</inkml:trace>
  <inkml:trace contextRef="#ctx0" brushRef="#br2" timeOffset="139533.89">13441 8209 47 0,'7'19'23'0,"-4"-13"-15"0,-3-6 23 0,4 3-31 16,-1 0 1-16,1 1 0 16,-4-1 0-16,0 0-2 15,4 0 1-15,-4 0-2 16,3-3 1-16,1 3-7 15,-4-3 0-15,0 10-6 16,-4-4 1-16</inkml:trace>
  <inkml:trace contextRef="#ctx0" brushRef="#br2" timeOffset="139803.4">13653 8165 46 0,'7'3'23'0,"14"7"-19"0,-18-13 40 0,1 3-43 15,-1 3 1-15,-3-3-1 16,0 0 1-16,4 3-4 15,-4 3 1-15,3-6-3 16,-3 0 0-16,-3 0-11 16,-1 3 0-16</inkml:trace>
  <inkml:trace contextRef="#ctx0" brushRef="#br2" timeOffset="141170.42">13391 8554 31 0,'0'16'15'0,"0"-10"-8"0,0-6 13 16,0 0-18-16,0 0 1 15,0 3 1-15,4-3 0 16,-4 0-5-16,7-3 1 16,0-3 3-16,0-1 0 15,4 1-1-15,-4-3 0 16,0-4-1-16,0 4 0 0,3 3-1 16,1-1 1-16,0-2-1 15,-1-1 1-15,-3-2-1 16,0 3 1-16,0-1-2 15,0 4 1-15,-3 0 0 16,3 6 0-16,0 0-2 16,-3 6 0-16,-1 0 0 15,1 0 1-15,-1 1 0 16,1-1 0-16,-1 0 0 16,1 4 0-16,3-4 1 15,-4-3 1-15,8 0-1 16,-4-6 1-16,4 0 0 15,-1 0 0-15,1 0-1 16,-1-1 1-16,1-2-1 16,0 3 0-16,-1 0 0 15,-3 0 1-15,0 0-1 16,0 3 0-16,4-3 0 16,-1-4 1-16,1 1-1 15,0 0 1-15,3-1-1 16,0 4 0-16,3-3 0 0,1 6 0 15,3 0-3-15,0 6 1 16,1 1-10-16,-8-4 0 16</inkml:trace>
  <inkml:trace contextRef="#ctx0" brushRef="#br2" timeOffset="141831.12">14093 8203 21 0,'11'-31'10'0,"7"9"3"0,-11 15 4 15,-4 1-16-15,1 0 1 0,-1-4 2 16,-3-2 1-16,-3-1-5 16,-8-2 0-16,1 2 2 15,-8 4 1-15,-7 2-1 16,-6 1 0-16,-5-6-1 16,-6 5 0-16,-4 7-1 15,-3 3 0-15,-4 7-1 16,3 2 1-16,1 4-3 15,7 0 1-15,-1 3-3 16,1-4 1-16,0 1-1 16,3-7 0-16,4 1-2 15,3-7 1-15,0 3-2 16,7 0 0-16</inkml:trace>
  <inkml:trace contextRef="#ctx0" brushRef="#br2" timeOffset="142115.69">13300 8476 21 0,'28'22'10'0,"35"43"-3"0,-45-52 18 32,31 9-20-32,-3 0 0 15,4 0 3-15,6-10 0 16,1-5-11-16,3-7 1 0,3-7 7 15,-3-8 0-15,-11-10-3 16,4-4 0-16,-10-2-2 16,-4-3 0-1,-4-7 0-15,-7 3 0 0,-7-6-2 16,-7-3 0-16,-10 0-4 16,-11 6 1-16,-4 4-7 15,-14 12 0-15</inkml:trace>
  <inkml:trace contextRef="#ctx0" brushRef="#br2" timeOffset="150717.51">1506 10984 34 0,'18'10'17'0,"-4"-7"-5"0,-14-3 18 16,7 0-27-16,-3 0 1 0,-4 0 2 15,7 0 0-15,3 0-8 16,-6 0 0-16,3-3 4 16,0-4 1-16,-7 1-2 15,4 0 0-15,-4-3-2 16,0 2 1-16,-4 1-1 15,-3 0 1-15,0 3-1 16,3-1 1-16,-6 1 0 16,3 3 0-16,3 3-2 15,-3 1 0-15,-3 2 0 16,10 0 0-16,-4 0 0 16,-3 4 0-16,7 5-1 15,-7 4 1-15,7 0 1 16,7 0 1-16,-7-3 0 15,0-1 0-15,7-2 0 16,4-4 0-16,-1-6 0 0,1-3 1 16,-1-3-1-16,8-3 1 15,-7-3-1-15,-1-4 1 16,1 0-1-16,-1 4 0 16,-10-7 0-16,11-2 0 15,-11 2 0-15,0 0 0 16,-7 1 0-16,3 2 0 15,-3 0-1-15,4 7 1 16,-8 3 0-16,1 0 0 16,-8 6 0-16,7 0 0 15,1 7 0-15,-1-1 0 16,1-3 0-16,-1 4 0 16,-3-1-1-16,10 0 1 0,-3 1 0 15,4 2 1-15,3 4-1 16,3-7 0-16,4 1 0 15,4-1 1-15,7-6-1 16,-8-3 0-16,4-3 0 16,-3-3 0-16,3-3 0 15,-3-1 0-15,-8-2 0 16,4-1 0-16,-7 4 0 16,0-1 0-16,-7 4 0 15,4-3 0-15,-4 2-1 16,-4 1 1-16,0 6-1 15,1 3 1-15,-8 0 0 16,8 1 0-16,-1-1-1 16,0 6 1-1,4 0-6-15,4 4 0 16,3-4-6-16,0-9 1 16</inkml:trace>
  <inkml:trace contextRef="#ctx0" brushRef="#br2" timeOffset="158014.21">2286 10577 28 0,'0'6'14'0,"-4"-3"1"0,4 0 14 0,-7 3-25 15,4 4 1-15,3 2 1 16,-7 7 0-16,3 6-8 16,-3 7 0-16,-3 12 5 15,-1 6 1-15,-10 9-3 16,10 4 0-16,-6 0-1 16,-4-1 1-16,3-8-1 15,-3-7 0-15,3-3 1 16,8-10 0-16,-1-6-1 15,4-9 1-15,3-3 0 16,4-4 0-16,11-5 0 16,7-4 0-16,3 0-1 15,0-3 1-15,0 0-1 16,-3 0 0-16,10 0 0 16,4 3 0-16,-4 3-2 0,-3-2 1 15,-1 2-6-15,-3-6 0 16,-6 0-8-16,2 0 0 15</inkml:trace>
  <inkml:trace contextRef="#ctx0" brushRef="#br2" timeOffset="158271.67">2522 11163 33 0,'0'19'16'15,"0"-7"-9"-15,0-8 20 0,0 2-26 16,0 3 0-16,0 4 2 16,0-4 0-16,0 1-4 15,0-1 0-15,0-3-1 16,0-3 0-16,0-3-9 15,0-6 1-15</inkml:trace>
  <inkml:trace contextRef="#ctx0" brushRef="#br2" timeOffset="158463.56">2512 10959 33 0,'3'10'16'0,"-6"12"-10"0,3-22 22 16,0 0-28-16,0 0 0 16,10 0-1-16,1 0 1 15,0-4-4-15,-4 4 0 16,3-3-6-16,1-3 0 16</inkml:trace>
  <inkml:trace contextRef="#ctx0" brushRef="#br2" timeOffset="158870.76">2692 11185 28 0,'3'38'14'0,"-13"-13"-10"15,10-22 19-15,0 0-23 16,0 0 0-16,0-3 0 15,0-6 1-15,0-4-2 16,0-2 1-16,0-1-1 16,0-2 0-16,0-4-1 15,0 3 0-15,0 1-1 16,7-1 1-16,-4 0 0 16,4 7 0-16,4 2 4 0,-1 4 0 15,1 3 2-15,7-3 0 16,-8 6 1-16,1-3 1 15,-1 3-1-15,8 4 0 16,-7-1-2-16,-1 7 0 16,1-1-1-16,-1 4 0 15,1-1-2-15,0 1 0 16,-4-3-2-16,3-4 1 16,-3-3-6-16,4 1 1 15,-8-7-6-15,4-10 0 16</inkml:trace>
  <inkml:trace contextRef="#ctx0" brushRef="#br2" timeOffset="159364.14">3073 11169 38 0,'7'10'19'0,"21"-4"-19"16,-17-6 32-16,-1 0-31 16,1-3 0-1,-1-7 2 1,8 1 1-16,-7-3-5 16,-1 2 1-16,-10-2 2 15,4 2 0-15,3-2-1 16,-7 2 0-16,0 4-1 0,0 6 0 15,0-6 0-15,0 6 0 16,0 3 0-16,0 0 0 16,-7 0 0-16,3 0 1 15,4-3-1-15,-7 3 0 16,4 4-1-16,-8-1 1 16,4 3-1-16,-4 4 1 15,4-1-2-15,4 4 0 16,3 0 0-16,-7-1 1 15,17 1-1 1,8 0 1 0,-8-7-1-16,12 1 1 0,2-7-2 15,-2-3 1-15,2-3-4 16,1-4 0-16,-4-2-5 16,0-4 1-16,-3-2-1 15,3-1 1-15</inkml:trace>
  <inkml:trace contextRef="#ctx0" brushRef="#br2" timeOffset="159786.69">3482 11110 21 0,'11'6'10'0,"-4"-3"-7"0,-7-3 21 0,7 0-22 16,-4 3 0-16,4 0 2 16,-7 1 0-16,4-1-5 0,3 0 1 15,-7 0 4-15,0 0 0 16,0 0-1-16,0 0 0 15,0 1 0-15,0-1 1 16,0 0-2-16,0-3 1 16,0 0-1-16,0 0 1 15,-7 3-1-15,3 0 1 16,4 0-2-16,-10 0 1 16,3 0-2-16,0 1 1 15,3-1-1-15,-7 0 1 31,4 0-1-31,4 3 0 16,-4 1 1-16,3 5 0 0,4 1-1 16,0-1 1-16,0 1 0 15,11-1 0-15,-1 1-1 16,1-1 1-16,-4-2-1 16,4-4 0-16,-1-3 0 15,4-3 0-15,-3-6-2 16,3 0 1-16,-3-1-10 15,-1-2 1-15,-6-10-4 16,6 3 0-16</inkml:trace>
  <inkml:trace contextRef="#ctx0" brushRef="#br2" timeOffset="160087.01">3662 11188 31 0,'17'41'15'0,"-6"-38"-12"0,-11-3 21 16,0-6-22-16,0-4 0 15,0 1-1-15,0-4 1 16,-3-2-3-16,3-1 0 16,-8 4 2-16,5-1 1 15,3 4 1-15,0 2 0 16,0 1 1-16,11 3 1 15,-1 3-1-15,1 0 0 16,6 0-1-16,5 0 0 0,-8 0-6 16,3 0 1-16,1-3-9 15,-4 3 1-15,4-3-4 16,-8-7 0-16</inkml:trace>
  <inkml:trace contextRef="#ctx0" brushRef="#br2" timeOffset="160312.37">3955 11063 33 0,'21'47'16'0,"-11"-16"-14"16,-6-21 27-16,3-1-28 15,-7 3 0-15,0 1 0 16,0-4 1-16,0-2-3 15,0-1 1-15,0-3-2 0,0-3 1 16,0 0-8-16,0-9 0 16,0-4-2-16,-7-6 0 15</inkml:trace>
  <inkml:trace contextRef="#ctx0" brushRef="#br2" timeOffset="160687.39">4015 10674 20 0,'21'-41'10'0,"7"-15"-13"0,-17 40 15 0,-1-6-12 15,1-9 0-15,-1-4 0 16,1 1 1-16,0-4 0 16,-1 4 0-16,8-1 1 15,-8 4 1-15,1 2 0 16,-1 8 1-16,1 5 0 15,-4 6 1-15,4 10-2 16,-11 10 1-16,0 9-2 16,-7 9 1-16,7 13-2 15,-4 12 1-15,4 13-1 16,0 3 0-16,0 6 0 16,4 0 0-16,3 7 0 15,3-10 1-15,-10-12-2 16,7-13 1-16,-3-10-2 15,3-12 1-15,-14-15-4 0,3-4 0 16,-10-6-6-16,0-9 0 16,4-4-1-16,-12-6 1 15</inkml:trace>
  <inkml:trace contextRef="#ctx0" brushRef="#br2" timeOffset="160838.76">4046 10856 38 0,'11'0'19'0,"17"6"-20"0,-14-3 41 15,4-3-38-15,10 0 1 16,4 0-1-16,10-3 0 0,4 3-6 16,-4-3 0-16,4 3-6 15,4 3 1-15,-8 0-4 16,-3-3 0-16</inkml:trace>
  <inkml:trace contextRef="#ctx0" brushRef="#br2" timeOffset="161034.21">4614 10837 22 0,'-7'12'11'0,"-3"17"-6"16,6-23 15-16,4 7-17 15,-10 5 0-15,3 7 2 16,3 7 1-16,-7 2-7 16,4 10 0-16,-10 3 4 15,3 0 0-15,3 3-2 16,4-3 1-16,-4-3-6 15,1-6 1-15,-1-10-7 16,4-9 0-16</inkml:trace>
  <inkml:trace contextRef="#ctx0" brushRef="#br2" timeOffset="161244.95">4438 10903 31 0,'7'25'15'0,"11"16"-11"0,-15-29 21 15,8 4-26-15,6 3 1 16,-6-1-1-16,7-2 1 0,-8-3-2 16,1-7 0-16,-1 0-7 15,-6-9 0-15</inkml:trace>
  <inkml:trace contextRef="#ctx0" brushRef="#br2" timeOffset="161559.16">4921 10802 54 0,'0'19'27'0,"21"-6"-34"0,-10-10 52 16,-11-3-45-16,4 3 0 15,-1 0-1-15,1 0 1 16,-4-3-5-16,7 0 1 16,-7 0-11-16,0-6 1 15</inkml:trace>
  <inkml:trace contextRef="#ctx0" brushRef="#br2" timeOffset="161739.19">4911 10934 48 0,'10'19'24'0,"4"12"-22"16,-7-24 36-16,-7-1-37 15,4 0 0-15,3-3-1 16,-7 0 1-16,0 1-8 16,0-1 1-16,0-10-8 15,-11 1 0-15</inkml:trace>
  <inkml:trace contextRef="#ctx0" brushRef="#br2" timeOffset="165175.29">6008 10175 41 0,'0'0'20'0,"7"7"-14"15,-4-11 21-15,-3 8-27 16,4 2 1-16,-4 6 2 16,-4 1 0-16,-6 6-3 15,3 0 0-15,3 2 2 16,-6 8 1-16,3 8-1 15,3 7 1-15,1-6-2 0,-1 3 1 16,0-10-1-16,4-6 1 16,-3-6-1-16,3-7 1 15,0-5-2-15,0-4 1 16,-4-3-1-16,-3-3 1 16,-7-4-2-16,4-5 1 15,-11-4-2-15,3 1 1 16,0-1-1-16,1 6 1 15,-5 4-1-15,1 12 0 0,0 7 0 16,0 0 0-16,-4 5 1 16,11 4 1-16,4 3 0 15,-1 4 0-15,11-1 2 16,11-9 0-16,-1-4 0 16,8-2 1-16,3-4-1 15,0-2 0-15,7-1 0 16,4-6 0-16,7-3-5 15,-7 0 0-15,-4-4-8 16,-3 1 0-16,-11-3-5 16,-4 2 1-16</inkml:trace>
  <inkml:trace contextRef="#ctx0" brushRef="#br2" timeOffset="165461.07">5503 10890 45 0,'-10'10'22'0,"17"-1"-17"0,-4-9 41 16,4 0-43-16,0 0 0 15,4-3 3-15,10 3 1 16,4-3-8-16,14-3 0 15,7-1 5-15,6-2 0 0,19-4-2 16,3 1 1-16,7-1-5 16,-17 1 0-16,-8 5-7 15,-6 1 1-15,-15 0-11 16,-10 3 0-16</inkml:trace>
  <inkml:trace contextRef="#ctx0" brushRef="#br2" timeOffset="165956.04">5810 10953 41 0,'7'19'20'0,"-3"9"-17"0,-4-22 26 15,0 4-26 1,0 5 0-16,0 1 2 0,7 3 1 16,-7 3-7-16,0 6 1 15,0 0 4-15,0 0 1 16,-7 1-3-16,3-7 1 16,4-7-2-16,0-2 0 15,-7-4-1-15,4-2 0 16,-1-4-1-16,-3 0 0 15,0-3 0-15,-3 0 1 0,-8-6-1 16,0-1 1-16,-3-2-1 16,0 3 1-16,0-1 0 15,0 7 1-15,-4 3-2 16,4 7 1-16,7-1 0 16,-11 4 1-16,11 2-1 15,-4 7 1-15,4 4-1 16,7-5 1-16,7 1 0 15,7-3 0-15,14 0-1 16,0-6 0-16,8-4-4 16,-1-3 0-16,7-6-11 15,-3-6 1-15,3-10-2 16,4 1 1-16</inkml:trace>
  <inkml:trace contextRef="#ctx0" brushRef="#br2" timeOffset="166229.06">6170 11151 31 0,'7'12'15'0,"-17"-6"-4"0,3-6 26 15,3 3-32-15,-7 1 0 16,1 2 3-16,3 3 0 15,-11 1-10-15,4 5 0 16,-4-2 6-16,1 3 1 16,3 2-3-16,-8 1 0 0,5 0-4 15,6 0 0-15,1-7-8 16,-1-8 1-16,8-8-7 16,6-8 0-16</inkml:trace>
  <inkml:trace contextRef="#ctx0" brushRef="#br2" timeOffset="166392.64">5958 11069 47 0,'15'47'23'0,"13"25"-20"16,-18-50 39-16,4 0-41 16,8 6 0-16,-1 0-1 15,0-6 1-15,7 0-7 16,-7-9 1-16,1-10-9 15,-5-9 0-15</inkml:trace>
  <inkml:trace contextRef="#ctx0" brushRef="#br2" timeOffset="166886.96">6749 10370 37 0,'-4'9'18'0,"-6"1"-6"15,10-7 21-15,-8 0-29 16,-6 19 8-1,4-3-4-15,-1-1-10 16,4 1 0-16,-3 13 6 16,-1 8 1-16,-3 7-3 0,7 10 0 15,3 6-1-15,4 12 0 16,7-9-2-16,4-7 0 16,7-9-3-16,-4-9 1 15,3-6-8-15,1-13 1 16,3-13-7-16,-3-9 1 15</inkml:trace>
  <inkml:trace contextRef="#ctx0" brushRef="#br2" timeOffset="167247.31">7151 10683 47 0,'-4'13'23'0,"-3"-4"-23"16,0-6 40-16,-3-3-38 15,-1 7 1-15,-7-4 0 16,1 6 0-16,3 1-4 15,-8 5 1-15,5 4 2 16,-1 3 0-16,4 3-1 16,3 3 1-16,8 7-1 0,3-4 0 15,7 4-3-15,11-7 0 16,3-9-5-16,4-4 1 16,3-8-9-16,0-10 0 15,0-16-1-15,0 0 0 16</inkml:trace>
  <inkml:trace contextRef="#ctx0" brushRef="#br2" timeOffset="167577.78">7377 10953 48 0,'42'50'24'0,"-46"-69"-30"16,4 7 50-16,0-7-43 16,0-9 1-16,-3-10 0 15,3-12 1-15,-11-13-4 16,-3-9 1-16,4-6 1 16,-1-4 1-16,7 4-1 15,1 9 0-15,6 9 0 16,5 10 1-16,-1 9-2 15,3 13 0-15,4 9-2 16,-3 10 1-16,-1 3-5 16,1 9 0-16,-4 6-10 15,4 10 1-15,-18-3 0 0,3 9 0 16</inkml:trace>
  <inkml:trace contextRef="#ctx0" brushRef="#br2" timeOffset="167745.21">7292 10730 54 0,'28'3'27'0,"18"-3"-31"0,-32 0 57 15,0 0-52-15,7-3 0 0,-6-3-1 16,6-3 1-16,-7 2-6 16,3 1 0-16,1 0-11 15,3 0 0-15</inkml:trace>
  <inkml:trace contextRef="#ctx0" brushRef="#br2" timeOffset="168031.49">7828 10552 42 0,'4'3'21'0,"-15"6"-11"16,8-6 25-16,-4 4-33 16,-4 2 1-16,0 3 1 0,-6 10 1 15,3 4-6-15,-1-1 0 16,5 3 3-16,-1 9 1 16,4-2-4-16,4-4 1 15,3-2-5-15,3-4 0 16,8-10-6-16,3-5 0 15,-3-7-5-15,6-16 1 16</inkml:trace>
  <inkml:trace contextRef="#ctx0" brushRef="#br2" timeOffset="168238.83">8029 10555 35 0,'4'3'17'0,"-8"38"-14"16,4-32 28-16,0 7-30 15,-7 6 1-15,-3-4 0 16,-5 4 1-16,-2 7-4 16,-4 2 1-16,3 0 1 15,0-2 0-15,4-7-3 16,0-7 0-16,4-2-7 16,6-7 0-16,1-6-3 15,3-16 0-15</inkml:trace>
  <inkml:trace contextRef="#ctx0" brushRef="#br2" timeOffset="168451.91">7941 10595 34 0,'7'32'17'0,"4"5"-16"0,-1-27 31 16,-6-1-30-16,3 1 0 15,0 5 1-15,0 4 0 16,4-3-4-16,3 0 0 15,3-1 2-15,-3-5 0 16,4-1-3-16,3 0 0 16,-10-9-6-16,3-6 0 15,4-6-4-15,-4-4 1 16</inkml:trace>
  <inkml:trace contextRef="#ctx0" brushRef="#br2" timeOffset="168688.28">8093 10501 44 0,'17'41'22'0,"15"-19"-23"16,-18-16 42-16,4 1-39 16,7 2 0-16,-4 0 0 15,7 4 0-15,-7 3-3 16,0 3 1-16,-3-4 0 15,-15 1 1-15,-6 6-4 16,-4 9 0-16,-7-3-10 16,-4 1 0-16,-3-7-2 15,3-4 1-15</inkml:trace>
  <inkml:trace contextRef="#ctx0" brushRef="#br2" timeOffset="168988.05">8389 10141 55 0,'32'81'27'0,"14"26"-31"0,-29-76 56 0,1 7-51 16,0 12 1-16,-8 3 0 15,1 1 0-15,-8 5-4 16,-6 7 0-16,-8 6-4 16,-14 4 1-16,-13-14-12 15,-12-5 0-15</inkml:trace>
  <inkml:trace contextRef="#ctx0" brushRef="#br2" timeOffset="170369.13">9130 10881 44 0,'0'22'22'0,"14"-7"-15"0,-7-5 28 16,0 9-32-16,0 0 1 16,0 12 0-16,-3 6 1 15,-4 1-7-15,-7 3 0 16,-4 3 3-16,-3 0 0 16,-14 3-12-16,7-10 0 15,-11-12-5-15,14-6 1 0</inkml:trace>
  <inkml:trace contextRef="#ctx0" brushRef="#br2" timeOffset="171270.64">10481 9946 48 0,'7'32'24'0,"4"-7"-24"16,-8-16 42-16,1 7-41 16,-1 9 1-16,1 0 1 15,-4 10 1-15,0 5-4 16,3-2 0-16,1-4 3 0,-4-5 0 15,0-4-2 1,0-13 1-16,0-2-1 0,-4-10 0 16,1-7-2-16,-8-2 0 15,-3-7-1-15,-7-2 0 16,-4 5-1-16,1-3 1 16,-5 4-1-16,-2 2 1 15,6 4-2-15,0 6 0 16,0 6 1-16,4 7 0 15,0 3 2-15,0 6 0 16,3 3 2-16,4 3 0 0,7 0 2 16,4-3 0-16,6 0 1 15,8-6 0-15,6-3-1 16,8-7 1-16,10-9-2 16,8-9 1-16,3-1-4 15,-4 1 1-15,4-4-10 16,-7 1 0-16,-8-4-7 15,-10 4 0-15</inkml:trace>
  <inkml:trace contextRef="#ctx0" brushRef="#br2" timeOffset="171526.23">9973 10624 60 0,'-3'28'30'0,"17"-12"-34"0,-4-13 55 15,11 0-48-15,11-3 1 16,7-3 1-16,17-7 0 16,18-5-8-16,15-7 1 15,-1 3 1-15,-7 0 0 16,-18 3-9-16,-13 7 1 15,-11 0-10-15,-22 2 0 16</inkml:trace>
  <inkml:trace contextRef="#ctx0" brushRef="#br2" timeOffset="171946.39">10216 10878 43 0,'0'40'21'0,"4"-5"-14"16,-4-22 29-16,4 8-33 15,-1 5 0-15,-3 2 2 16,0-3 1-16,-3 0-7 16,3-6 0-16,0-4 4 15,0-2 1-15,0-4-2 16,0-2 0-16,0-7-2 15,0-7 0-15,-4-2 0 16,0-4 0-16,-3 1-1 0,0-7 0 16,-3 3-1-16,-8 4 1 15,-3-4 0-15,-4 7 0 16,1 9-1-16,-1 6 1 16,0 3 1-16,0 1 0 15,8 6 1-15,-1 5 0 16,8 5-1-16,3 5 1 15,3-6 0-15,4 0 0 16,11-3-2-16,6 0 0 16,11-6-5-16,4-7 1 0,0-6-11 15,10-6 1-15</inkml:trace>
  <inkml:trace contextRef="#ctx0" brushRef="#br2" timeOffset="172322.31">10700 10875 43 0,'-4'43'21'0,"-17"5"-13"16,10-33 29-16,-6 7-35 16,-4 3 1-16,-4 0 1 15,0 4 0-15,4-1-6 16,3 0 1-16,4-3 1 15,4-6 0-15,3-10-6 0,0-9 0 16,3-9-5-16,-3-7 1 16,0-6-4-16,0-6 1 15,0-3 0-15,0-1 0 16,0 4 15 0,-43 44-2-1,114-44 8-15,-43 37 1 16,7 3 4-16,8 14 1 15,-1 8 1-15,0 4 0 16,-3-10-12-16,-7-3 0 16,-1-6-14-16,1-7 1 0,-11-8-6 15,4-8 1-15</inkml:trace>
  <inkml:trace contextRef="#ctx0" brushRef="#br2" timeOffset="172801.6">11377 10113 55 0,'0'28'27'0,"-25"0"-32"0,22-15 52 15,-4 12-45-15,-4 12 0 0,1 17 3 16,-1 15 1-16,0 12-7 16,1 7 0-16,6 0 4 15,8-4 1-15,3-5-4 16,4-13 1-16,10-19-5 15,3-10 0-15,1-8-8 16,3-14 0-16,1-18-6 16,2-3 0-16</inkml:trace>
  <inkml:trace contextRef="#ctx0" brushRef="#br2" timeOffset="173148.25">11705 11016 60 0,'0'40'30'0,"0"-36"-37"0,-3-14 54 15,3-12-46-15,-4-9 1 16,1-10 1-16,-4-6 1 15,-4-13-5-15,0-5 1 16,4-20 2-16,0 3 0 16,4 1-2-16,3 3 1 15,3 5-2-15,8 14 1 16,3 9-1-16,0 12 1 16,4 16-2-16,3 10 0 0,-3 8-2 15,-1 14 0-15,-6 5-6 16,-1 7 1-16,-3 3-9 15,-3 1 0-15</inkml:trace>
  <inkml:trace contextRef="#ctx0" brushRef="#br2" timeOffset="173327.66">11546 10674 43 0,'-10'44'21'0,"10"-22"-9"15,3-19 33-15,4 0-41 16,0 3 1-16,8 1 2 15,6-4 1-15,7 0-11 16,4-3 1-16,3 0 2 16,4-6 0-16,-4 6-11 15,-3-4 0-15,0-5-8 0,-1-4 1 16</inkml:trace>
  <inkml:trace contextRef="#ctx0" brushRef="#br2" timeOffset="173583.77">12206 10552 39 0,'11'0'19'0,"-8"6"-14"0,-6-6 27 0,-4 3-28 16,-4 6 0 0,-14 23 6-1,-3-4 0-15,0 6-11 16,3 4 0-16,8 6 6 15,2-3 1-15,8-4-5 16,7-2 1-16,7-10-7 16,8-3 0-16,-1-13-8 15,3-6 1-15,5-15-5 16,6-7 0-16</inkml:trace>
  <inkml:trace contextRef="#ctx0" brushRef="#br2" timeOffset="173792.01">12407 10633 47 0,'-7'50'23'0,"-25"0"-23"0,18-34 42 16,-7 6-41-16,0 3 0 16,-4 3 0-16,4 4 1 15,0-1-3-15,3-6 0 16,4-9-4-16,4-13 0 15,6-6-8-15,4-7 1 16,4-8-3-16,-1-14 1 16</inkml:trace>
  <inkml:trace contextRef="#ctx0" brushRef="#br2" timeOffset="173974.31">12263 10608 44 0,'17'44'22'0,"4"12"-29"15,-14-46 44-15,4 12-37 16,0 0 0-16,-1 3 0 16,1 3 0-16,-1-3-2 15,1 0 1-15,0-6-6 16,-4-6 0-16,0-7-5 16,0-12 1-16</inkml:trace>
  <inkml:trace contextRef="#ctx0" brushRef="#br2" timeOffset="174214.85">12545 10498 48 0,'17'50'24'0,"1"-15"-27"0,-11-23 45 16,-3 7-42-16,3 3 1 15,0-3-2-15,0 6 1 16,-7 7-1-16,-4 2 1 16,-6-3-4-16,-1-6 1 15,-3-3-8-15,3-6 0 16,4-10-3-16,4-6 1 0</inkml:trace>
  <inkml:trace contextRef="#ctx0" brushRef="#br2" timeOffset="174458.51">12912 10567 48 0,'10'19'24'16,"4"-19"-24"-16,-10-3 47 0,3 0-47 15,4-3 1-15,-4-1 0 16,3 1 0-16,4 3-4 16,4 0 0-16,0-4-6 15,-4-2 1-15,-4-7-7 0,-3 4 1 16</inkml:trace>
  <inkml:trace contextRef="#ctx0" brushRef="#br2" timeOffset="174663.14">12982 10410 52 0,'7'63'26'0,"-3"-10"-33"0,-4-40 47 0,0 9-40 16,0 9 0-1,0-2-1-15,0 2 0 16,0-6-3-16,-4-3 0 15,4-6-8-15,0-7 0 16,0-9-2-16,4-9 1 0</inkml:trace>
  <inkml:trace contextRef="#ctx0" brushRef="#br2" timeOffset="174889.25">12943 10893 49 0,'0'29'24'0,"4"-17"-23"16,-4-12 49-16,3 0-49 0,5 3 0 16,-1-3 0-1,7 3 1-15,7-3-6 0,4-3 1 16,3-3-13-16,4-3 1 15</inkml:trace>
  <inkml:trace contextRef="#ctx0" brushRef="#br2" timeOffset="175743.65">13550 10683 55 0,'0'0'27'0,"4"-9"-27"0,-8 6 39 16,1 0-39-16,3-1 0 16,-4 1 1-16,-3 3 0 15,-3 3-2-15,-1 4 1 16,0 2 0-16,1 4 1 16,3-4-2-16,0-3 0 15,3 1 0-15,4 2 0 16,7-3-1-16,4-6 0 0,-1 0 0 15,8-3 1-15,0 0 0 16,-1-6 1-16,1 2-1 16,-8-2 0-16,1 0-2 15,-7-4 1-15,-4 0-1 16,-7 4 0-16,3 3 0 16,0 0 0-16,-3 12 0 15,0 9 0-15,0 4 2 16,0 10 1-16,4 8 3 15,-1 4 1-15,4 12 1 16,4 4 0-16,3 2 1 16,0 4 0-16,-4-10-1 15,-3-9 0-15,0-6-3 16,-7-7 0-16,0-6-2 16,4-6 1-16,-4-3-2 15,-4-10 1-15,-3 0-1 0,-4-6 1 16,-3-6 0-16,0-7 0 15,3-2-1-15,1-1 0 16,-1 4 0-16,8-1 1 16,6 4-1-16,8-1 0 15,6 4-2-15,11 0 0 16,-3-4-3-16,3 1 1 16,4-7-10-16,3-3 0 15,0-15 0-15,4 2 1 0</inkml:trace>
  <inkml:trace contextRef="#ctx0" brushRef="#br2" timeOffset="176016.97">13949 10389 45 0,'3'25'22'0,"-24"12"-24"15,14-34 46-15,-10 7-42 16,-1 2 1-16,0 4 1 16,1 3 0-16,-1 9-5 15,4 10 0-15,7 2 3 16,3 4 1-16,8 3-4 16,6-3 1-16,4-16-5 15,8-2 1-15,-1-11-9 0,0-8 1 16,4-14-4-16,-4-8 0 15</inkml:trace>
  <inkml:trace contextRef="#ctx0" brushRef="#br2" timeOffset="176197.67">14146 10523 35 0,'4'38'17'0,"-25"9"-13"0,14-34 29 16,0 5-33-16,0 1 1 0,-4 9 0 15,-3 1 1-15,-4 2-3 16,1-9 1-16,3 0-5 16,-1-6 1-16,5-7-8 15,3-15 1-15</inkml:trace>
  <inkml:trace contextRef="#ctx0" brushRef="#br2" timeOffset="176393.09">14037 10570 43 0,'18'41'21'0,"-4"12"-16"15,-11-40 35-15,4 0-40 16,4-4 0-16,0 4 0 16,3 5 1-16,0-5-4 15,0 3 0-15,0-7-4 16,0-3 0-16,-3-6-7 0,-1-12 0 15</inkml:trace>
  <inkml:trace contextRef="#ctx0" brushRef="#br2" timeOffset="176645.45">14210 10298 47 0,'32'53'23'0,"21"-25"-22"0,-39-15 41 0,3 9-41 15,4 6 0-15,1 0 0 16,-5 7 0-16,-6 5-2 16,-4 4 0-16,-11-9-1 15,-3 2 0-15,-7-2-6 16,0-4 0-16,-4-12-6 15,4-10 0-15</inkml:trace>
  <inkml:trace contextRef="#ctx0" brushRef="#br2" timeOffset="176931.15">14566 9623 36 0,'-17'13'18'0,"2"59"-16"0,15-44 27 16,4 22-26-16,7 29 0 15,3 15 4-15,3 22 1 16,1 13-9-16,-4-1 1 15,-3 1 5-15,-8-10 0 0,-3-6-7 16,-10-16 1 0,-15-9-13-16,-17-13 0 15</inkml:trace>
  <inkml:trace contextRef="#ctx0" brushRef="#br2" timeOffset="183071.72">1429 12784 31 0,'0'3'15'0,"0"-3"-6"0,0 0 16 0,0 0-24 15,0 0 1-15,0-3 0 16,0 0 0-16,-4 0-3 16,4 0 1-16,-7 0 1 15,7 3 1-15,0 0-1 16,-3 0 1-16,-4 0-1 16,-4 3 0-16,4 0 0 15,-4 3 0-15,8 1-1 16,-4-1 0-16,3 3 1 15,-3 4 0-15,7-1 0 16,0 1 0-16,7-1 0 16,-3-2 0-16,3-1 0 15,3-3 0-15,1 1-1 16,-7-4 1-16,3 0-1 16,3-3 0-16,-3-3 0 15,-3 0 0-15,3-4 0 16,-4 1 0-16,4 0 0 15,-7 0 0-15,4-1-1 0,3 1 0 16,-7 0 1-16,0 0 0 16,0-1 0-16,0 1 0 15,0 0 0-15,-11 3 0 16,4-1 0-16,4-2 1 16,3 6-1-16,-7 0 0 15,3 0 0-15,4 6 0 16,-7-2 0-16,7-1 1 15,-3 0-1-15,-4 3 0 16,7 0 0-16,0 4 0 16,0 2 0-16,0-2 0 0,0-1 0 15,0 1 0-15,7-7 1 16,-4 0 0-16,8-3 0 16,-1-3 1-16,1-4 0 15,0 1 0-15,3 0 0 16,-4-3 0-16,1-1-1 15,-8 1 0-15,4-4-1 16,-3 1 0-16,-4-4-1 16,-4 3 1-16,4 4-1 15,-10 0 1-15,3-1-1 16,-4 4 1-16,1 3-1 16,-1 3 1-16,4 3 0 15,3 0 0-15,-3 0 0 16,4 0 0-16,3 0 0 15,0 1 1-15,-7 2-1 0,7 0 0 16,-4 0 0 0,4 1 1-16,0 2-1 0,0 4 1 15,0-7-1-15,0 0 0 16,11-6 1-16,-1-3 1 16,1-3-1-16,7-7 1 15,-8 7-1-15,1-3 0 16,-1-1 0-16,-10 1 0 15,0-1-1-15,0-5 0 16,-7 2-2-16,4 1 0 16,-8 5-5-16,4 1 1 15,4 6-10-15,-11-3 0 0</inkml:trace>
  <inkml:trace contextRef="#ctx0" brushRef="#br2" timeOffset="187531.08">2445 12167 29 0,'7'12'14'0,"-4"-3"0"16,-3-9 12-16,7 4-23 15,-7-1 1-15,4 0 2 0,3 0 1 16,-7 10-9-16,4-1 1 16,3 7 5-16,-7 6 0 15,0 0-2-15,0 6 1 16,0 4-2-16,0-1 1 16,0-5-1-16,0-4 0 15,0-6 0-15,0-4 0 16,0-2-1-16,0-4 0 15,0 1-1-15,0-10 1 0,-7 0-1 16,3-10 1-16,-3 1-1 16,-4-4 0-16,-3-2 0 15,-3-1 0-15,-5 6-2 16,-6 1 1-16,-4 3-1 16,11 12 1-16,-7 3-1 15,0 7 0-15,0 0 0 16,3 3 1-16,7 6 1 15,1-6 0-15,6-4 1 16,8 4 0-16,3 0 2 16,10-7 0-1,29-8 2 1,3-8 0-16,-3 1-1 16,0-3 1-16,-7-3-4 15,6-1 1-15,-16 4-7 16,-1 0 0-16,-4-1-9 15,-6 1 1 1</inkml:trace>
  <inkml:trace contextRef="#ctx0" brushRef="#br2" timeOffset="187787.72">2064 12781 42 0,'14'31'21'0,"4"-21"-15"0,-8-10 34 0,8 0-37 15,3 0 0-15,11-3 1 16,6-4 1-16,8-5-7 16,-3 3 1-16,-1-1 2 15,-3-6 1-15,-7 4-5 16,-8-4 0-16,1 4-7 15,0-1 1-15,-11 7-6 16,-4 0 0-16</inkml:trace>
  <inkml:trace contextRef="#ctx0" brushRef="#br2" timeOffset="188266.19">2233 12963 43 0,'11'9'21'0,"-1"20"-16"0,-10-20 35 16,7 4-39-16,-3 2 1 15,-4 1 0-15,7 0 1 16,-7 2-4-16,3 4 0 15,4-3 2-15,-7-3 1 16,0-4-2-16,-7 1 0 0,4-7-1 16,-8-3 1-16,-3-3-1 15,4 0 0-15,-4-3 0 16,-4-6 1-16,-3-1-1 16,-8 1 1-16,8 0-1 15,0 2 1-15,0 4-1 16,-7 3 0-16,7 6 0 15,10 10 0-15,-7 3 0 16,8 6 1-16,-1 0 0 16,4-3 1-16,4 3-1 15,3 3 1-15,3 1 0 16,8-1 0-16,6-3 0 16,12-3 0-16,-5 0-3 15,12-10 0-15,-12-5-5 16,12-7 0-16,6-10-7 15,-3-9 0-15</inkml:trace>
  <inkml:trace contextRef="#ctx0" brushRef="#br2" timeOffset="188506.72">2554 13085 39 0,'-10'19'19'0,"-8"6"-17"0,18-15 30 0,-4 2-31 16,4 4 0-16,-10 0 2 15,3 9 0-15,3-3-4 16,-6 0 0-16,10-7-1 16,-7-2 0-16,7-4-5 15,-7-3 0-15,3-6-6 16,4-9 1-16</inkml:trace>
  <inkml:trace contextRef="#ctx0" brushRef="#br2" timeOffset="188686.58">2445 13016 30 0,'7'7'15'0,"3"24"-6"16,-10-25 23-16,11 4-29 15,0 5 0-15,-4 10 2 16,3 4 1-16,1 2-8 0,-1 0 1 15,1-6 2-15,7-3 1 16,3-9-7-16,-7-1 1 16,0-2-10-16,0-23 1 15</inkml:trace>
  <inkml:trace contextRef="#ctx0" brushRef="#br2" timeOffset="189020.42">3411 12555 37 0,'0'16'18'0,"-24"6"-16"16,17-13 26-16,-15 10-25 16,-6 9 0-16,-4 4 2 15,-13 9 1-15,9 6-7 16,-2 3 0-16,-8 9 4 16,7-5 0-16,4-4-4 15,6-9 1-15,8-7-8 16,11-6 0-16,3-12-6 15,0-16 1-15</inkml:trace>
  <inkml:trace contextRef="#ctx0" brushRef="#br2" timeOffset="189259.28">3009 12634 39 0,'21'28'19'0,"8"41"-16"0,-26-56 31 0,4 5-31 16,7 7 1 0,4 7-1-16,0-7 1 0,3 0-6 15,7 6 1-15,4-2 2 16,-4-4 1-16,-7 0-7 16,-7-6 1-16,0-7-9 15,0-6 1-15,4-12-2 16,-7-3 1-16</inkml:trace>
  <inkml:trace contextRef="#ctx0" brushRef="#br2" timeOffset="189692.9">3598 12145 43 0,'11'43'21'0,"-11"-8"-25"0,0-26 43 16,0 4-37-16,0 3 0 15,0-1-1-15,0 1 1 16,0-4-3-16,0-2 0 15,0-7 2-15,0-3 0 16,0-9-1-16,7-7 0 16,-7 0-1-16,0-6 1 15,4-6 0-15,3-6 0 16,3-1-1-16,1 7 0 0,-8 3 1 16,8 6 0-1,-4 3 0-15,0 7 0 0,4 3 1 16,-8 6 0-16,8 3 0 15,-4 9 0-15,3 7-1 16,1 9 1-16,-4 1-3 16,4 5 0-16,-11 4-12 15,-8-10 1-15</inkml:trace>
  <inkml:trace contextRef="#ctx0" brushRef="#br2" timeOffset="192111.7">4025 13270 43 0,'14'10'21'0,"15"18"-12"16,-22-25 21-16,3 6-28 16,1 4 1-16,-1 6-1 15,-10 6 1-15,0 9-5 16,-21-5 1-16,0 5 0 0,-7-2 0 16,-4-4-13-16,7-6 0 15</inkml:trace>
  <inkml:trace contextRef="#ctx0" brushRef="#br2" timeOffset="193386.06">5390 11894 42 0,'15'22'21'0,"-1"0"-20"15,-14-16 28-15,3 3-27 16,4 7 1-16,-7 0 1 16,4 9 0-16,3 3-5 15,-7 10 0-15,3 5 3 16,4 1 1-16,-7-3-1 15,4 0 0-15,-1-10-2 16,1-6 1-16,0-9 0 16,-8-7 0-16,-7-12-1 15,1-3 0-15,-11-7-1 16,-8 1 0-16,1-1 0 16,0 1 0-16,-4 2-2 15,1 1 1-15,-8 3-1 16,7 6 0-16,-3 3 0 15,10 6 1-15,-3 4 0 0,7-1 1 16,10 4 1-16,4 3 0 16,14-3 1-16,4-4 1 15,13 1 1-15,12-4 1 16,-8-3-1-16,14 1 0 16,0-1 0-16,4-3 0 15,-7-3-6-15,3 0 1 16,-13 0-13-16,-8-6 0 15</inkml:trace>
  <inkml:trace contextRef="#ctx0" brushRef="#br2" timeOffset="193658.35">4826 12665 53 0,'7'10'26'0,"25"-4"-24"15,-15-3 42-15,15-9-41 16,7-1 0-16,14-5 1 16,7-7 1-16,14-3-8 15,7-3 1-15,-3-3 2 16,-8 6 0-16,-10 6-6 0,-10 0 0 15,-19 10-12 1,-16 12 1-16</inkml:trace>
  <inkml:trace contextRef="#ctx0" brushRef="#br2" timeOffset="194121.97">5133 12910 44 0,'7'37'22'0,"4"-21"-17"0,-8-10 28 0,4 7-30 16,-7 3 0-16,11 2 4 16,-8 1 0-16,1 3-9 15,-1-3 1-15,1 3 4 16,-1 0 1-1,-3-3-3-15,0-4 1 0,-3-2-3 16,-4-4 1-16,0-2-1 16,-4-1 0-16,-6-6 0 15,-1-6 1-15,-3-4-1 16,-4 1 0-16,-3-1 0 16,-11 4 1-16,7 0-1 15,-7 3 1-15,8 3-1 16,-8 3 1-16,11 9 0 15,6 7 0-15,1 0 0 0,4 9 0 16,6-6 1-16,11 3 0 16,4 0-1-16,10 0 1 15,10 0 0-15,5-3 0 16,2-3-3-16,15-3 1 16,-10-4-6-16,9-8 1 15,-6-8-10-15,0-11 1 16</inkml:trace>
  <inkml:trace contextRef="#ctx0" brushRef="#br2" timeOffset="194365.29">5528 12944 39 0,'11'13'19'0,"-18"21"-13"16,3-24 26-16,-3 2-29 15,-4 1 1-15,1 6 1 16,-8-1 1-16,4 7-8 16,3 4 0-16,4-4 5 15,-10 3 0-15,3-6-6 16,0 3 0-16,-1-12-7 16,-2-7 1-16,3-9-6 15,-4-10 1-15</inkml:trace>
  <inkml:trace contextRef="#ctx0" brushRef="#br2" timeOffset="194526.56">5274 12963 39 0,'0'-9'19'0,"21"84"-12"0,-7-63 33 16,0 10-38-16,11 7 0 16,10 5 1-16,4 7 1 15,0-4-6-15,0 4 0 16,0-6 0-16,-8-7 0 15,-2-9-12-15,-5-16 0 16</inkml:trace>
  <inkml:trace contextRef="#ctx0" brushRef="#br2" timeOffset="196342">6406 12442 13 0,'0'0'6'0,"0"-6"18"0,-10 3-9 16,10 3-7-16,-7 0 0 16,3-3 6-16,4 3 0 15,-7-3-17-15,-3-3 0 16,-4 9 11-16,-11 0 1 15,-3 3-5-15,-4 0 1 16,0 7-3-16,0 3 1 16,4 2-2-16,-7 7 1 15,3 1-3-15,7-1 1 16,8 3-1-16,6 0 1 0,1 3-1 16,13-9 0-16,15-3 0 15,-1-3 0-15,8-7 0 16,3-6 1-16,1-9 0 15,-5-3 0-15,1-7-1 16,-11-3 0-16,4-3 0 16,-1 0 1-16,-3 0-1 15,4 4 0-15,-7-1 0 16,-1 3 1-16,1 10-1 16,-4 3 1-16,3 9-1 15,-6 0 1-15,3 13 1 16,0 0 0-16,-3 6 0 15,3 6 0-15,3-2 0 16,11-1 0-16,-6 0 0 16,2-3 0-16,1-3-2 15,3-6 0-15,0-10-7 0,0-6 0 16,1-9-8-16,2-10 1 16</inkml:trace>
  <inkml:trace contextRef="#ctx0" brushRef="#br2" timeOffset="196600.99">6904 11878 47 0,'7'22'23'0,"-21"3"-23"0,10-16 38 0,-6 4-37 16,-4 9 0-16,-8 3 1 15,-2 13 0-15,-4 2-3 16,-1 7 1-16,8 1 0 16,-7-1 1-16,10-10-5 15,4-9 0-15,4-6-8 16,-1-9 0-16,0-19-3 16,8-10 0-16</inkml:trace>
  <inkml:trace contextRef="#ctx0" brushRef="#br2" timeOffset="196780.1">6632 11960 30 0,'11'15'15'0,"10"17"-8"15,-10-20 26-15,-1 7-31 16,1 6 1-16,6 3 1 0,5 0 0 16,2 4-6-16,1 2 1 15,0 1 1-15,-1-4 0 16,-3-3-9-16,-10-3 1 15,3-9-5-15,-7 0 1 16</inkml:trace>
  <inkml:trace contextRef="#ctx0" brushRef="#br2" timeOffset="197515">7112 12941 52 0,'39'19'26'0,"-7"22"-32"16,-29-32 52-16,4 7-47 16,-7 6 1-16,0 12-2 15,-10 7 1-15,-12 0-4 0,-6-1 1 16,-4-2-11-16,-3-10 1 15</inkml:trace>
  <inkml:trace contextRef="#ctx0" brushRef="#br2" timeOffset="198416.42">8188 11837 38 0,'0'3'19'0,"-18"26"-17"0,11-17 25 0,4 4-25 15,-4 6 1-15,3 3 3 16,-3 13 0-16,4 2-7 15,3 7 0-15,0 3 5 16,0 1 0-16,0-4-2 16,0-10 1-16,-7-8-3 15,7-8 1-15,-4-2-1 16,-7-9 0-16,-3-10-1 16,0-10 1-16,4-2-2 15,-12-7 0-15,-2 3-2 0,-4 4 1 16,-1-4-1-16,-2 7 0 15,6-1 0-15,-10 7 1 16,10 0 0-16,4 6 1 16,7 7 2-16,3 2 1 15,4 1 2-15,7 5 1 16,11 4 1-16,3 0 0 16,14-3 1-16,-3-3 0 15,10-7-1-15,4-3 1 16,-4-2-5-16,4-1 1 0,0-3-8 15,-8-3 1-15,5-4-11 16,-22-2 0-16</inkml:trace>
  <inkml:trace contextRef="#ctx0" brushRef="#br2" timeOffset="198684.02">7493 12678 59 0,'18'22'29'0,"13"-10"-30"16,-13-12 49-16,14 0-46 15,17-6 1-15,18-10-1 0,14-6 1 16,8-3-5-16,6 0 0 15,-11 3 0-15,-13 0 0 16,-11 6-7-16,-21 4 0 16,-11 6-9-16,-10-1 0 15</inkml:trace>
  <inkml:trace contextRef="#ctx0" brushRef="#br2" timeOffset="199181.11">7835 12863 57 0,'14'28'28'0,"-14"10"-32"16,0-35 47-16,0 12-42 16,-7 7 0-16,7 7 1 15,0-1 1-15,0 3-3 16,0-3 0-16,0 4 1 16,0-10 0-16,-3-4-1 15,-4-5 1-15,0-10-2 16,-4-3 0-16,0-6 0 0,1-4 0 15,-4 1-1-15,0-4 0 16,0-2 0-16,-15-1 0 16,5 10-1-16,-1-4 1 15,0 10 0-15,8 4 0 16,-5 8 2-16,5 4 0 16,6 6 0-16,-6 3 0 15,10 3 1-15,-1 0 0 16,8 1-1-16,8-1 1 15,9-6-2-15,8-4 0 16,7-5-8-16,3-4 0 0,11-12-6 16,0-6 1-16</inkml:trace>
  <inkml:trace contextRef="#ctx0" brushRef="#br2" timeOffset="199424.24">8206 13001 41 0,'-25'47'20'0,"-14"-7"-12"16,36-30 32-16,-8 9-38 16,0 6 1-16,1 3 0 15,-4 0 0-15,10-3-4 16,-6-3 0-16,3-9-1 0,3-4 1 15,1-9-8-15,-1-9 1 16,0-13-7-16,1 3 0 16</inkml:trace>
  <inkml:trace contextRef="#ctx0" brushRef="#br2" timeOffset="199602.86">8022 12979 43 0,'7'25'21'0,"4"25"-16"0,-1-38 36 0,5 4-41 16,2 6 1 0,8 6-1-16,7 1 1 0,-1-1-2 15,-2 0 1-15,-1-6-5 16,-4-9 0-16,-2-7-9 16,-8-12 0-16</inkml:trace>
  <inkml:trace contextRef="#ctx0" brushRef="#br2" timeOffset="200065.57">8625 12643 51 0,'11'32'25'0,"-11"-32"-25"0,0 0 42 15,4 0-38-15,3 0 1 16,3 0 3-16,4-4 0 16,11-2-10-16,0 0 0 15,3-4 6-15,0-2 0 16,-7-4-3-16,0-3 1 15,-6 1-4-15,-5-4 0 16,-10-3-2-16,-7-7 1 16,-7 10-1-16,-4 7 1 0,-6 11-1 15,-1 4 0-15,-7 10 1 16,4 6 1-16,3 12 1 16,8 9 1-16,3 7 0 15,3 0 1-15,11 3 0 16,11-3 1-16,6-3 0 15,15-4 0-15,0-11-3 16,3-11 0-16,-7-8-7 16,4-11 1-16,0-11-9 15,-4-7 0-15</inkml:trace>
  <inkml:trace contextRef="#ctx0" brushRef="#br2" timeOffset="200322.47">9155 11906 43 0,'3'38'21'0,"-17"-16"-21"0,14-16 31 15,-7 7-29-15,7 2 1 16,-4 4-1-16,1 6 1 15,-1 3-4-15,1 1 0 16,-1 8-5 0,1-8 1-16,-1-11-8 15,1-11 0-15</inkml:trace>
  <inkml:trace contextRef="#ctx0" brushRef="#br2" timeOffset="200502.13">9056 11956 40 0,'14'44'20'0,"18"22"-12"16,-22-41 31-16,11 7-37 15,4 8 1-15,7 4 0 16,3-3 0-16,-3-6-6 16,-4-4 0-16,0-6-10 15,-14-9 1-15,-10-4-2 16,-8-12 0-16</inkml:trace>
  <inkml:trace contextRef="#ctx1" brushRef="#br2" timeOffset="69795.41">4713 10219 0,'0'0'16,"0"0"-1,0 0 1,0 0 0</inkml:trace>
  <inkml:trace contextRef="#ctx0" brushRef="#br2" timeOffset="201253.79">9606 12969 61 0,'28'22'30'0,"-10"19"-27"16,-18-28 31-16,0 5-36 16,-11 11 1-16,1 5-7 15,-8 4 1-15,-6-7-5 16,-5 0 1-16</inkml:trace>
  <inkml:trace contextRef="#ctx0" brushRef="#br2" timeOffset="202181.9">10597 11712 31 0,'8'12'15'0,"-1"20"-1"0,-4-23 11 0,1 1-22 15,-1 2 0-15,-3 1 3 16,0 2 1-16,-3 10-8 15,-1 7 0-15,1 2 5 16,-1 16 1-16,4 4-2 16,4-14 1-16,-1-2-2 15,1-7 0-15,-1-5-1 16,-3-11 0-16,0-5-1 16,-3-1 0-16,-8-6-1 15,-7-6 1-15,-3-3-3 16,-3-4 1-16,-8-2-2 15,-3-1 0-15,-1 4-1 16,-3-1 1-16,4 7 0 16,7 3 0-16,3 10 2 0,8 5 0 15,-1-2 2-15,4 3 0 16,3 2 3-16,8 8 0 16,-1-1 1-16,4 0 0 15,14 0 1-15,7-3 0 16,11-3-1-16,7-4 0 15,3-5-4-15,11-7 1 16,-7-6-9-16,-4-4 1 16,-3-8-9-16,-18 5 1 15</inkml:trace>
  <inkml:trace contextRef="#ctx0" brushRef="#br2" timeOffset="202454.03">9850 12577 63 0,'17'19'31'0,"33"-3"-33"15,-33-13 56-15,22 0-54 16,14-3 1-16,10-6 0 15,22 0 0-15,17-4-2 16,4-9 0-16,-10-3-3 16,-15 0 1-16,-11 4-9 15,-13-1 0-15,-19 3-7 16,-9 4 1-16</inkml:trace>
  <inkml:trace contextRef="#ctx0" brushRef="#br2" timeOffset="202904.98">10414 12731 48 0,'0'44'24'0,"-14"15"-21"0,10-40 40 0,-3 0-41 16,-3 9 0-1,-1 10 1-15,4 3 1 0,-3-4-5 16,2-2 1-16,1-4 2 16,0-9 0-16,0-3-1 15,0-13 0-15,0-9-1 16,0-3 0-16,0-4-1 16,-4-12 1-16,1 0-2 15,-1 1 1-15,-3 2-2 16,0 3 1-16,-4 0 0 15,-6 7 0-15,-1 0 0 16,-3 2 0-16,3 7 1 16,0 7 1-16,1 2 0 15,3 10 1-15,3 3-1 0,4 0 1 16,3 6 0 0,8 0 0-16,10 7 0 0,3-7 0 15,8 0-4-15,7-3 1 16,3-9-10-16,0-4 0 15,-3-12-4-15,7-6 1 16</inkml:trace>
  <inkml:trace contextRef="#ctx0" brushRef="#br2" timeOffset="203173.63">10795 12819 45 0,'-7'28'22'0,"-11"3"-20"16,15-21 40-16,-4 2-40 16,-7 4 0-16,-4 6 1 15,-3 3 1-15,0 3-5 16,-1-3 0-16,1 0 2 15,0-3 0-15,4 0-6 16,2-3 0-16,1 3-10 16,4-16 0-16</inkml:trace>
  <inkml:trace contextRef="#ctx0" brushRef="#br2" timeOffset="203414.39">10541 12753 58 0,'7'47'29'0,"57"82"-30"0,-43-95 49 15,3 4-48-15,1 2 0 16,7 1-4-16,-4 0 0 0,-3-16-4 15,-8-9 1-15,-10-19-10 16,1-4 1-16</inkml:trace>
  <inkml:trace contextRef="#ctx0" brushRef="#br2" timeOffset="204524.59">11113 12584 35 0,'-11'18'17'0,"-7"-2"-7"16,15-7 21-16,-1-5-25 15,1 5 0-15,-1-3 4 16,4-3 1-16,0-3-13 15,7-6 0-15,4-3 9 16,6-7 1-16,8-9-4 16,3-16 0-16,1 0-3 15,-5-15 1-15,-3 0-3 16,-6-13 0-16,-5-4-2 16,-3 1 0-16,-3 10-1 15,-1 5 0-15,-3 10-1 0,-3 13 0 16,-1 5 1-16,-6 7 1 15,-4 13 0-15,-1 9 1 16,-2 13 0-16,-4 2 1 16,3 7 1-16,0 13 1 15,4 5-1-15,7 14 1 16,4 9 0-16,6 6 1 16,11-4-1-16,4-2 0 15,7-6-4-15,-1-14 1 0,1-8-7 16,-4-4 1-1,0-15-7-15,4-7 1 16</inkml:trace>
  <inkml:trace contextRef="#ctx0" brushRef="#br2" timeOffset="204871.9">11589 12405 49 0,'7'-3'24'0,"-4"9"-28"16,-3-6 45-16,-3 0-41 15,-1 0 1-15,-3-3 0 16,-7 0 1-16,0 6-2 16,-4 0 0-16,-3 3 1 15,0 4 0-15,0-1 0 0,7-3 0 16,0 4-1-16,0 2 1 15,-1 1-1-15,5-1 1 16,6 4-1-16,4 0 0 16,4-7 0-16,10-9 0 15,0 0 0-15,7-9 0 16,0-10-1-16,1-3 1 16,-1 6-3-16,-4-3 0 15,1-2-12-15,0-5 1 16</inkml:trace>
  <inkml:trace contextRef="#ctx0" brushRef="#br2" timeOffset="205379.92">11959 12380 56 0,'14'3'28'0,"-10"-13"-32"16,-4 4 44-16,0-3-39 16,-7-1 1-16,-4 1 0 15,-3 0 1-15,0 2-4 16,-7 7 1-16,-4 0 1 16,-3 3 1-16,0 1-3 15,-1 2 1-15,1 3-3 0,4 1 1 16,2-1-2-1,8-3 1-15,7 13-1 0,7 0 0 16,11 6 1-16,6 3 1 16,5 1 2-16,2 5 0 15,-3 4 0-15,-3-4 0 16,-4 1 1-16,-3-4 1 16,-4-3-3-16,-7 0 0 15,-7-2 0-15,-14-5 0 16,-4-2 0-16,-7-6 0 15,-3-4 0-15,3-3 1 16,7-6 0-16,4-12 1 0,11 3 0 16,3-1 1-16,10 1 1 15,8-10 0-15,10 3-1 16,7-3 0-16,0 1-3 16,-3-1 0-16,-4 3-8 15,-3 0 0-15,-11-2-6 16,-7 2 0-16</inkml:trace>
  <inkml:trace contextRef="#ctx0" brushRef="#br2" timeOffset="206191.15">12150 12599 47 0,'0'10'23'0,"-11"-7"-25"15,8-3 42-15,-4 0-40 16,-4 3 0-16,-3 0 0 0,0 3 1 16,-4 7-1-16,0 3 0 15,1 6-1-15,-1-4 0 16,1 4-1-16,-1 0 0 16,7 0 0-16,8-3 0 15,3-3 0-15,7-4 0 16,7 1 1-16,0-10 1 15,4-9 0-15,-1-10 0 16,1 3-2-16,-4-5 1 16,0-1-1-16,-7 0 1 15,4 0-2-15,-4 3 0 16,0 1 0-16,-4 2 0 0,-3 13 2 16,4 3 0-16,0 7 1 15,-4 9 1-15,3-7 2 16,1 7 1-16,-1 3 1 15,4 3 0-15,0-3-2 16,4 3 1-16,3-6-5 16,4-7 1-16,-1-2-13 15,1-13 1-15</inkml:trace>
  <inkml:trace contextRef="#ctx0" brushRef="#br2" timeOffset="206538.63">12594 12119 44 0,'-10'13'22'0,"-1"12"-23"0,4-19 32 0,0 1-29 15,-4 5 1-15,-3 7 0 16,-3 12 0 0,-1 4-4-16,4 9 0 0,3 0 3 15,4 3 0-15,7 0-5 16,4-6 1-16,3-7-7 15,3-9 0-15,4-12-5 16,8-10 1-16</inkml:trace>
  <inkml:trace contextRef="#ctx0" brushRef="#br2" timeOffset="206777.45">12848 12261 48 0,'0'40'24'0,"-17"1"-26"0,9-31 46 15,-6-1-43-15,-7 0 0 16,-3 7 1-16,-1 3 0 16,-3 6-3-16,-1-3 1 15,5-3-3-15,3-4 1 16,3 1-7-16,4-3 0 15,7-10-6-15,7-10 0 16</inkml:trace>
  <inkml:trace contextRef="#ctx0" brushRef="#br2" timeOffset="207033.85">12658 12330 40 0,'10'31'20'0,"15"-6"-18"15,-14-19 32-15,3 4-34 16,3 5 0-16,1 4 3 16,3-3 0-16,0 0-3 15,0-4 0-15,1-2-1 16,-1-4 0-16,-4-6-5 15,-2 3 0-15,-5-6-7 16,-6-3 0-16</inkml:trace>
  <inkml:trace contextRef="#ctx0" brushRef="#br2" timeOffset="207304.74">12958 12038 58 0,'21'44'29'0,"21"34"-37"0,-21-59 55 16,7 6-47-16,1 13 1 0,-5-7-2 15,-2 7 0-15,-19 6-5 16,-10 3 1-16,-14 0-11 16,-18 0 1-16</inkml:trace>
  <inkml:trace contextRef="#ctx0" brushRef="#br2" timeOffset="213728.78">3482 13869 36 0,'14'-15'18'0,"0"-7"-8"0,-7 15 18 16,-7 1-24-16,0 6 1 0,0 0 3 15,0 0 1-15,0 3-11 16,0 10 0-16,-7-1 6 16,4 7 1-16,3 6-3 15,-7 7 1-15,7-1-2 16,0 0 0-16,0 7 0 16,0-7 0-16,0-6-2 15,0-3 1-15,-4-9-1 16,-3-1 0-16,-4-8 0 15,1-8 0-15,-1 1-1 16,-6-3 0-16,-5-3-1 16,1 2 0-16,-7-2-2 15,0-1 0-15,0 4 0 16,-4 3 1-16,4 3 0 16,-4 6 0-16,4 7 1 15,3 6 1-15,7 0 4 0,1-4 0 16,6 4 2-16,11 0 0 15,7-3 1-15,4-1 0 16,10-2-1-16,7-1 1 16,0-5-2-16,4-1 0 15,-4-6-6-15,4 0 0 16,-11 0-11-16,-10-3 0 16,-1-4-2-16,-3 1 1 0</inkml:trace>
  <inkml:trace contextRef="#ctx0" brushRef="#br2" timeOffset="214241.08">2960 14553 47 0,'0'22'23'0,"21"-10"-22"0,-10-12 46 0,-1 0-44 16,8-3 1-16,10-3 3 15,7-3 1-15,22-4-10 16,13-6 1-16,18-6 4 16,1 0 1-16,13-3-5 15,-3 3 1-15,-25 3-8 16,-11 3 1-16,-17 6-9 16,-11 7 1-16,-24 3-3 15,-18 6 0-15</inkml:trace>
  <inkml:trace contextRef="#ctx0" brushRef="#br2" timeOffset="214735.26">3309 14650 42 0,'4'9'21'0,"6"-12"-24"0,-10 6 38 16,0 7-33-16,0-1 1 15,0 7 2-15,-3 0 0 16,3 2-5-16,-7 4 0 16,3 7 4-16,4-1 1 15,-7-3-2-15,3 3 1 0,4-3-2 16,-7 0 1-16,-3-6-3 15,6-6 1-15,-3-1-2 16,-3-2 1-16,-1-4-1 16,1-6 1-16,-8-6-1 15,0-4 0-15,-3 1 1 16,0-7 0-16,0 7-1 16,3-1 1-16,-3 4-1 15,0 3 0-15,0 9 0 16,-4 7 1-16,11 2 0 15,-7 1 0-15,14 6 0 16,-4 3 1-16,11 3 0 16,0-3 0-16,11 1-1 15,6-5 1-15,4-5-2 16,8-3 1-16,2-4-6 16,12-3 1-16,-5-2-11 15,8-17 0-15</inkml:trace>
  <inkml:trace contextRef="#ctx0" brushRef="#br2" timeOffset="-214488.71">3697 14697 42 0,'-7'28'21'0,"-7"-9"-14"0,7-13 27 15,0 7-31-15,-4 0 0 0,1 8 1 16,-1 5 1 0,-3 8-7-16,0-3 1 0,0 4 3 15,3-7 0-15,1-3-6 16,3-9 1-16,3-10-5 16,4-6 0-16,0-12-6 15,0-10 1-15,-7-7-2 16,0-2 0-16</inkml:trace>
  <inkml:trace contextRef="#ctx0" brushRef="#br2" timeOffset="-214342.8">3471 14669 47 0,'7'31'23'0,"22"41"-23"16,-19-50 49-16,4 13-48 16,4-1 1-16,10 10-1 0,4-3 1 15,0-7-6-15,6-2 0 16,-6-10-8-16,4-13 0 15,-15-9-4-15,-11-6 1 16</inkml:trace>
  <inkml:trace contextRef="#ctx0" brushRef="#br2" timeOffset="-213574.66">4505 14261 52 0,'4'-3'26'0,"-4"-13"-27"0,0 16 50 15,-4 0-46-15,-3 4 0 0,-4 5 2 16,-3 7 0-16,-10-1-7 16,2 10 1-16,-2-3 2 15,-1 0 1-15,4-3-3 16,0 0 1-16,10-3-2 16,0-1 1-16,11-2 0 15,0-1 1-15,15-2 0 16,2-1 1-16,4 1 0 15,15-1 0-15,-12 0 0 16,1 4 0-16,-4 0-1 16,-7 2 0-16,-7 4-1 15,-7-3 1-15,-7-1-2 16,-3 7 1-16,-1 0-1 16,1-6 1-16,-1 0-3 15,4-7 1-15,3 4-4 16,4-4 0-16,0-3-9 15,11-3 0-15,-7-9 0 16,10 0 0-16</inkml:trace>
  <inkml:trace contextRef="#ctx0" brushRef="#br2" timeOffset="-213349.75">4734 14540 42 0,'-3'19'21'0,"-1"0"-21"0,4-13 43 0,0 0-41 16,4 7 0-16,-8-10 0 16,4 3 0-16,0 4-3 15,0-1 0-15,0-2-3 16,0-4 0-16,0-3-10 15,0-10 0-15</inkml:trace>
  <inkml:trace contextRef="#ctx0" brushRef="#br2" timeOffset="-213171.58">4692 14305 40 0,'11'10'20'0,"-1"-7"-18"0,-10-6 27 16,11-4-29-16,-4 1 0 16,7 0-3-16,4 6 0 15,-4 6-7-15,3 0 1 16</inkml:trace>
  <inkml:trace contextRef="#ctx0" brushRef="#br2" timeOffset="-212840.69">4935 14496 34 0,'7'19'17'0,"4"6"-12"0,-11-18 21 0,0-1-26 15,0-3 0-15,4 0 0 16,-4-3 1-16,7-6-1 16,0-7 0-16,3-5 0 15,-6-1 0-15,3 0 0 16,3-6 0-16,1 0-1 15,7 3 1-15,-8 3 0 16,4 3 1-16,4 10 1 16,0 9 0-16,3 7 1 15,-4 2 1-15,5 4 0 16,-8 3 1-16,3 3-2 16,1-1 1-16,-7 1-2 15,-1 0 0-15,1-3-6 16,-1-3 1-16,-3-10-11 15,4-6 0-15,-8-12 0 0,15-7 0 16</inkml:trace>
  <inkml:trace contextRef="#ctx0" brushRef="#br2" timeOffset="-212570.83">5613 14086 42 0,'-4'6'21'0,"-24"22"-25"0,21-22 41 0,-7 7-34 15,-4 3 1-15,-7 6 1 16,8 3 1-16,-4 9-8 16,-1 7 1-16,8 3 4 15,4 3 0-15,6-3-2 16,8 0 1-16,6-7-5 15,8-8 0-15,3-14-5 16,7-9 1-16,1-9-8 16,2-12 0-16</inkml:trace>
  <inkml:trace contextRef="#ctx0" brushRef="#br2" timeOffset="-212342.37">5906 14133 42 0,'-4'34'21'0,"-28"26"-21"0,25-48 34 16,0 7-32-16,0 6 0 15,-11 7 2-15,4 2 0 16,-7 4-6-16,4-1 1 16,-5-2 2-16,8-7 1 15,4-6-6-15,-1-9 0 16,8-13-8-16,3-13 1 15,0-3-3-15,0-6 0 16</inkml:trace>
  <inkml:trace contextRef="#ctx0" brushRef="#br2" timeOffset="-212148.48">5733 14180 36 0,'3'34'18'0,"18"10"-17"0,-17-28 34 0,3 12-32 16,4 0 1-16,-1 7 1 15,-3-1 0-15,4-2-7 16,3-4 0-16,3-3 4 16,-6-6 1-16,7-7-4 15,3-9 0-15,0-6-6 16,0-9 1-16,-3-4-8 16,-4-12 0-16</inkml:trace>
  <inkml:trace contextRef="#ctx0" brushRef="#br2" timeOffset="-211890.7">5937 13948 48 0,'11'44'24'0,"6"9"-22"0,-6-47 41 16,10 10-42-16,-3 6 1 15,7 9 1-15,3-3 1 16,-7 4-5-16,0-1 0 16,-3 4 2-16,-8 2 0 15,-10 1-2-15,-7-1 0 0,-3 4-8 16,-4 0 0-16,-8-7-7 16,5-8 0-16</inkml:trace>
  <inkml:trace contextRef="#ctx0" brushRef="#br2" timeOffset="-211157.22">6290 14628 55 0,'11'16'27'0,"3"25"-29"0,-14-29 48 16,0 7-46-16,-4 0 1 15,1 3-1-15,-4 6 1 16,-4 3-2-16,-3 1 1 16,3-4-4-16,-6-3 0 15,6-9-11-15,1-4 0 0,2-12-1 16,8-9 0 0</inkml:trace>
  <inkml:trace contextRef="#ctx0" brushRef="#br2" timeOffset="-210885.76">6717 14559 61 0,'-4'16'30'0,"4"-1"-40"16,0-11 63-16,0 2-53 16,0-3 1-16,0 0-1 0,4 0 1 15,3 0-3-15,-4-3 0 16,8-3-6-16,0 0 0 16,3-3-9-16,0-13 0 15</inkml:trace>
  <inkml:trace contextRef="#ctx0" brushRef="#br2" timeOffset="-210678.31">6974 14550 38 0,'7'12'19'0,"1"-9"-13"0,-8-3 25 0,0 0-29 16,0 0 1-16,3 0 0 15,8 0 1-15,-8 0-6 16,4 0 0-16,4 4-2 16,-1-1 0-16,1 0-9 15,-4-6 0-15</inkml:trace>
  <inkml:trace contextRef="#ctx0" brushRef="#br2" timeOffset="-210347.61">7341 14509 23 0,'11'13'11'0,"-11"-7"-5"0,0-6 9 15,0 0-11-15,0 3 1 16,0 0 3-16,3 0 0 16,1 0-10-16,-1 0 0 15,1 1 6-15,3-1 1 0,0-3-4 16,0 0 1-16,7-3-2 16,-3-4 0-16,-1 1-1 15,-2 0 0-15,-1 0-4 16,0 2 1-16,0 4-7 15,-4 0 1-15</inkml:trace>
  <inkml:trace contextRef="#ctx0" brushRef="#br2" timeOffset="-205184.97">1425 16152 38 0,'-7'3'19'0,"14"-3"-13"0,-7 0 20 16,4 0-25-16,-4 0 0 15,0 0-1-15,0 0 1 16,0 0-1-16,-4-3 0 16,4 3 0-16,0 0 1 15,0-3-1-15,0 0 0 16,-7 3 0-16,4 3 1 15,-4 0-1-15,0 3 1 16,3 1 0-16,-7 2 0 16,1 0 0-16,10 1 0 0,-7-1 0 15,7 1 0-15,0-1 1 16,0 1 0-16,7-1-1 16,-4-3 1-16,8-3-2 15,-4 0 1-15,4 1 0 16,-4-1 0-16,-4-3-2 15,-3 0 1-15,7-3-1 16,4-4 1-16,-1 1 0 16,-6 0 1-16,3 0-1 15,-3-1 1-15,3 1-1 16,-7 0 1-16,-7 3-1 16,3-1 0-16,-7 4 0 15,4 0 0-15,4 0-1 16,-4 0 1-16,3 0 0 15,-3 0 0-15,-3 4 0 16,3-1 0-16,3 0 0 16,-7 3 0-16,1-3 0 0,3 4 0 15,7-1 0-15,-4 0 1 16,-3 3-1-16,7-2 0 16,7-1 0-16,-3 0 0 15,6-3 0-15,8 1 1 16,-7-4 0-16,-1 0 0 15,1 0-1-15,6-4 1 16,-6-2 0-16,7 0 0 16,-8 0-1-16,1-4 1 15,-1 1-1-15,1-1 1 16,0 1-1-16,-4 0 0 0,-4-1-1 16,-3 1 1-16,-10-1-1 15,6 4 1-15,-3 0-1 16,-4 3 1-16,1 0 0 15,-1 3 0-15,4 3 0 16,-3 0 0-16,-1 3 0 16,11 0 0-16,-11 4 0 15,11-1 0-15,-10 1 0 16,10-1 0 0,0-3 0-1,3 1 0-15,8-4 1 16,-4-3 0-16,4 0-1 15,-1-3 0-15,-3-1-1 16,-7 4 1-16,0-3-9 16,4 0 0-16,-8-6-6 15,4-1 1-15</inkml:trace>
  <inkml:trace contextRef="#ctx0" brushRef="#br2" timeOffset="-204162.58">2371 15475 40 0,'3'19'20'0,"4"-13"-19"0,-3-3 31 0,3 3-29 16,-7 4 1-16,0 5 1 15,0 7 0-15,0 7-7 16,-7 2 1-16,3 0 4 16,4 7 0-16,-7 6-1 15,7-3 0-15,0-1 0 16,0-8 0-16,0-7-1 0,0-6 1 16,0-4-2-16,0-5 1 15,0-10-1-15,-3-3 0 16,-4-4-1-16,-11 1 0 15,4 0 0-15,-4-4 0 16,-10 4-1-16,7 0 0 16,-11 6 0-16,4 0 0 15,0 3 0-15,3 0 1 16,-3 3 0-16,7 1 0 16,3 2 2-16,7 4 0 0,1-1 1 15,10 1 0-15,0 2 1 16,10 1 1-16,12-3 0 15,6-4 0-15,3-6-2 16,8 0 1-16,0-3-3 16,-7 3 1-16,0-6-7 15,-4 0 0-15,0 0-11 16,-10-6 0-16</inkml:trace>
  <inkml:trace contextRef="#ctx0" brushRef="#br2" timeOffset="-203860.61">1954 16284 60 0,'4'3'30'0,"3"-9"-27"0,4-1 49 15,6 4-49-15,22 0 1 16,3 0 1 0,11-3 0-16,14-4-7 0,-17 1 0 15,10-4 4-15,-7 1 0 16,3 2-5-16,-17 1 1 16,-7 0-6-16,-4 2 1 15,-7 4-13-15,-10 6 1 0,-11 0-1 16,-11 1 0-16</inkml:trace>
  <inkml:trace contextRef="#ctx0" brushRef="#br2" timeOffset="-203413.24">2184 16506 57 0,'0'38'28'0,"0"28"-34"16,3-54 58-16,4 10-51 15,-7 4 1-15,7 5 2 16,-7-3 0 0,4-3-5-16,-4-6 0 15,-4-6 3-15,-3-10 1 16,0-3-3-16,-3-7 1 15,-1-2-2-15,-3-4 0 16,-4 1-2-16,-10-1 1 16,0 4-1-16,7 3 1 15,0 6 0-15,-1 6 0 16,1 3 1-16,-3 7 0 16,2 3 1-16,1 3 0 15,4 0 1-15,2 3 0 0,5 3 0 16,3 0 1-16,14-3-1 15,3 0 0-15,5-3-1 16,9-3 1-16,8-9-4 16,10-4 0-16,4-6-9 15,4-6 0-15,2-16-5 16,5-3 1-16</inkml:trace>
  <inkml:trace contextRef="#ctx0" brushRef="#br2" timeOffset="-202991.74">2741 16575 48 0,'-7'19'24'0,"-18"9"-20"0,8-21 41 16,-1-1-42-16,-3 7 1 15,0 5 3-15,0 11 1 16,3-4-10-16,-3 3 1 15,3-3 5-15,8 0 0 16,-1-3-6-16,0-6 1 16,11-10-8-16,-7 0 1 15,7-12-6-15,0-7 1 16,0-8-5-16,-3-8 1 16,3 4 2-16,-11-3 1 15,11 0 9-15,-7-4 0 16,7 7 11-16,7 6 0 15,-7 13 7-15,4 9 1 16,3 4 3-16,3 5 1 0,1 10-4 16,7 9 0-16,3 4-6 15,0-4 1-15,7 4-6 16,4-4 1-16,0-3-6 16,-4-9 0-16,0-9-10 15,0-10 0-15,-7-10-7 16,4-9 0-16</inkml:trace>
  <inkml:trace contextRef="#ctx0" brushRef="#br2" timeOffset="-202105.33">3397 16400 46 0,'0'34'23'0,"4"-15"-18"0,-4-16 33 0,0 0-36 16,0 1 1-1,0-4 1-15,0-7 0 0,0-15-6 16,-4-6 1-16,-6-19 3 16,3-9 0-16,-4-16-1 15,0-7 0-15,1-9-3 16,-1 7 1-1,4 6 0 1,0 2 0-16,7 8 0 0,0 18 0 0,7 9 0 16,4 7 1-16,6 12 1 15,5 12 1-15,6 14-1 16,-3 12 0-16,-1-1-3 16,-3 11 1-16,-6-1-5 15,-8 6 0-15,-7 7-10 16,-4-3 0-16,-10-7 0 0,0 4 1 15</inkml:trace>
  <inkml:trace contextRef="#ctx0" brushRef="#br2" timeOffset="-201925.21">3203 16249 50 0,'-3'10'25'0,"6"-10"-26"0,11-3 53 15,-3-1-47-15,10 4 1 16,0-3 1-16,7 3 0 15,4 0-10-15,7-3 0 16,3 0 4-16,-3 0 0 0,-7 0-10 16,-4 0 1-16,-7-4-11 15,-3-2 0-15</inkml:trace>
  <inkml:trace contextRef="#ctx0" brushRef="#br2" timeOffset="-201595.93">3905 15964 56 0,'0'22'28'0,"-7"-16"-28"16,4 0 44-16,-4 4-40 15,0 6 0-15,-4-1 2 16,0 4 1-16,-3 6-9 0,-10 13 0 16,2-1 6-16,8 1 0 15,-3 9-2-15,6-3 0 16,1-3-2-16,10-4 1 16,3-2-4-16,15-10 0 15,-1-13-5-15,4-8 0 16,8-11-10-16,2-8 0 15,8-7-2-15,-7-16 1 16</inkml:trace>
  <inkml:trace contextRef="#ctx0" brushRef="#br2" timeOffset="-201380.31">4226 16083 55 0,'-7'41'27'0,"-7"3"-31"15,7-32 55-15,-4 7-49 16,-3 3 0-16,-3-3 0 16,-11 3 0-16,-1 3-3 15,5 0 0-15,6-6 0 16,-3 0 0-16,3-7-7 16,8-6 0-16,6-6-9 15,1-9 0-15</inkml:trace>
  <inkml:trace contextRef="#ctx0" brushRef="#br2" timeOffset="-201172.51">4029 16140 48 0,'10'28'24'0,"8"13"-20"0,-11-29 36 15,4 4-39-15,-1-4 0 16,1 4 0-16,3 3 1 15,0 0-3-15,0 3 0 16,4 0-2-16,-8-10 0 16,8-3-5-16,-4-9 0 0,4 0-7 15,-1-9 0-15</inkml:trace>
  <inkml:trace contextRef="#ctx0" brushRef="#br2" timeOffset="-200918.89">4286 15920 63 0,'21'25'31'0,"29"16"-36"16,-33-29 61-16,12 7-53 15,-5 0 0-15,5 6 0 16,-1 10 0-16,-7-1-7 0,-3 1 0 16,-18 2-3-16,-14 7 0 15,-11 0-13-15,-14 0 1 16</inkml:trace>
  <inkml:trace contextRef="#ctx0" brushRef="#br2" timeOffset="-199989.47">4953 16199 45 0,'4'-3'22'0,"-4"-13"-14"0,3 10 28 15,-3 0-34-15,4 0 1 16,-4-1 1-16,0 4 1 15,-4 3-7-15,-3 3 1 16,-4 0 3-16,-10 7 0 16,0-1-1-16,-4 4 0 0,4-1-2 15,0 4 0-15,3 0 0 16,4-4 0-16,7 1-1 16,4 2 1-16,6-2-1 15,8-7 1-15,10 1 0 16,7-4 1-16,0-3-1 15,4 0 1-15,-4-7-1 16,-10-2 1-16,3-4-1 16,-10 1 1-16,-1-4-3 15,-6 4 0-15,-4-1-1 16,0 4 1-16,-4 6-1 16,4 6 0-16,-10 3 0 15,3 7 1-15,3 2 2 16,4 1 1-16,0 12 3 15,0 3 0-15,4 1 2 16,6 5 1-16,4 4 0 16,1 3 0-16,2-6 0 0,-6-4 0 15,-1 1-3-15,-6-1 0 16,-8-2-3-16,-6-1 1 16,-8 0-1-16,-7-6 0 15,-10-6-1-15,-4-6 0 16,-3-7 0-16,10-3 0 15,4-9 0-15,0-7 0 16,7-2-1-16,3-4 1 16,7 6 1-16,8 1 0 0,-4-7-1 15,3 6 1-15,4 1 0 16,11 2 1-16,0-2-2 16,10-1 1-16,7 1-5 15,4-4 1-15,-1-3-12 16,5-6 1-16</inkml:trace>
  <inkml:trace contextRef="#ctx0" brushRef="#br2" timeOffset="-199671.68">5401 15719 57 0,'-7'25'28'0,"-7"16"-29"0,14-25 45 16,-7 3-42-16,3 3 1 16,-6 9 1-16,-1 10 1 15,4 3-6-15,-4 6 0 16,1 6 3-16,3-2 0 15,3-10-4-15,-3-7 1 16,7-2-5-16,7-13 0 16,4-7-4-16,-1-5 0 15,12-4-8-15,6-15 0 0</inkml:trace>
  <inkml:trace contextRef="#ctx0" brushRef="#br2" timeOffset="-199416.98">5796 15920 44 0,'4'25'22'0,"-15"-3"-17"16,4-12 35-16,-4 2-38 16,-3 10 0-16,-10 0 2 15,-1 6 1-15,-10 10-6 16,3-1 1-16,4 1 2 15,3 0 1-15,-3-4-2 16,10 1 0-16,4-10-5 16,3-10 0-16,11-8-6 0,0-7 0 15,8-7-7-15,-1-14 1 16</inkml:trace>
  <inkml:trace contextRef="#ctx0" brushRef="#br2" timeOffset="-199194.64">5553 15939 43 0,'10'22'21'0,"8"22"-16"0,-11-35 36 0,4 4-38 15,3-1 1 1,3 4 0-16,5 3 1 16,-1 6-7-16,3-3 0 0,1 0 4 15,-4 0 0-15,-3-4-5 16,0-2 1-16,-8-3-6 15,4-4 1-15,0-3-9 16,7-6 1-16,-10-12-1 16,10-4 1-16</inkml:trace>
  <inkml:trace contextRef="#ctx0" brushRef="#br2" timeOffset="-198937.76">5838 15650 46 0,'15'29'23'0,"23"11"-23"16,-16-27 50-16,2 12-46 0,4 10 0 15,4-4 3-15,-11 10 1 16,1 6-11-16,-5-3 1 15,-13 3 2-15,-8 9 1 16,-17 0-10-16,-7 1 1 16,-18-7-10-16,-7 0 0 15</inkml:trace>
  <inkml:trace contextRef="#ctx1" brushRef="#br2" timeOffset="100315.61">1528 14289 0,'0'0'15,"0"0"1,0 0 0</inkml:trace>
  <inkml:trace contextRef="#ctx0" brushRef="#br2" timeOffset="-197766.76">6646 16296 58 0,'32'35'29'0,"0"21"-26"0,-25-43 29 16,0 3-31-16,-7 5 1 16,0 5-1-16,-14 8 0 15,-4 1-4-15,1-1 1 16,-15-3-10-16,-3-2 1 16,3-11-5-16,0-5 0 15</inkml:trace>
  <inkml:trace contextRef="#ctx0" brushRef="#br2" timeOffset="-196955.9">7952 15180 53 0,'7'9'26'0,"3"7"-31"0,-10-3 49 0,0-1-43 16,-7 10 1-16,4 3 1 15,3 10 0-15,0 9-4 16,0-4 0-16,-11 7 3 15,4 4 0-15,0-7-2 16,-4-4 1-16,1-8-2 16,-8-10 1-16,4-7-1 15,-4-8 1-15,-3-11-1 16,0-5 0-16,0-4-1 16,0 1 0-16,-7-1 0 15,-1 4 1-15,5 0-1 0,-1 2 0 16,7 1 0-16,4 6 0 15,-3 6 2-15,6 4 0 16,7 5 1-16,4 4 0 16,4 3 3-16,7-3 0 15,6 0 1-15,-3 3 0 16,4-7 0-16,3-2 0 16,4-7-1-16,7-3 0 15,6-3-2-15,-6-3 0 16,0-3-6-16,0-3 0 15,-4-4-9-15,-7 4 0 0,-7-4-6 16,-10 4 0-16</inkml:trace>
  <inkml:trace contextRef="#ctx0" brushRef="#br2" timeOffset="-196685.36">7419 16093 65 0,'7'-4'32'0,"18"17"-32"16,-15-16 60-16,8-3-57 15,17-4 0-15,15 1 1 16,17-4 1-16,10-6-7 0,-6 1 0 15,-1-4 2-15,-6 3 0 16,-8 3-8-16,-17 4 1 16,-7 2-15-16,-7 1 1 15</inkml:trace>
  <inkml:trace contextRef="#ctx0" brushRef="#br2" timeOffset="-196221.91">7722 16227 45 0,'-7'41'22'0,"4"-9"-7"16,3-23 23-16,0 7-34 16,3 6 1-16,1 3 4 15,-1 6 1-15,1-6-12 16,-1 0 1-16,1-3 6 15,3-3 0-15,-7-3-3 16,0-7 0-16,0-3-3 16,0-3 1-16,-11-6-1 15,1-3 0-15,-4-3 0 16,0-4 0-16,-11 1 0 16,4-1 0-16,0 0 0 15,-1 4 1-15,1 3-1 0,0-1 1 16,3 7-1-16,4 4 1 15,0 5 0 1,0 4 0-16,0 5 1 0,3 11 0 16,8-1-1-16,-8 0 1 15,11 3-1-15,0 1 1 16,4-4-1-16,6-3 0 16,15-3-2-16,10-9 0 15,4-7-5-15,7-9 0 16,3-10-11-16,4-3 1 15,-7-15-2-15,-7 0 1 16</inkml:trace>
  <inkml:trace contextRef="#ctx0" brushRef="#br2" timeOffset="-195830.56">8248 16340 54 0,'-11'32'27'0,"-34"8"-32"16,34-30 53-16,-3 2-46 16,-4 10 1-16,1 0 2 15,-1 6 1-15,0 4-8 16,4-10 1-16,4 0 0 16,3-10 1-16,-1-2-6 15,5-4 1-15,-1-12-6 0,-3-10 0 16,0-9-4-16,0-6 0 15,0-10 1 1,4 0 1-16,-8-3 3 0,8 0 1 16,-1 7 10-1,4 12 1-15,0 9 8 0,7 10 0 16,4 9 3-16,3 6 0 16,10 13 2-16,8 6 0 15,-4 7-6-15,4 9 0 16,0 0-6-16,-4-7 1 15,0-5-7-15,-3-10 1 16,-7-10-15-16,-8-18 1 0</inkml:trace>
  <inkml:trace contextRef="#ctx0" brushRef="#br2" timeOffset="-194778.81">8932 15663 52 0,'4'28'26'0,"3"-15"-23"15,-7-13 36-15,3-7-37 16,1-5 0-16,-4-13 1 16,0-3 0-16,0-16-5 15,-4-3 1-15,-3-13 2 16,-3-3 1-16,-4 10-3 16,-4-3 0-16,7-1-2 15,4 1 1-15,0 9 0 16,4 9 0-16,3 7-1 15,3 9 1-15,4 3 1 0,4 6 0 16,3 7 0 0,7 9 0-16,-10 7-2 0,3 5 1 15,-3 7-8-15,-4 3 1 16,0-6-5-16,-14 0 0 16</inkml:trace>
  <inkml:trace contextRef="#ctx0" brushRef="#br2" timeOffset="-194584.44">8668 15500 51 0,'3'31'25'0,"33"-21"-26"0,-22-10 49 0,3 0-45 16,4 0 1-16,8 0 3 16,6-3 1-16,7-7-11 15,11-2 1-15,-10 2 2 16,-1-2 0-16,-3-4-10 15,-4 7 0-15,-3-4-9 16,-8 4 1-16</inkml:trace>
  <inkml:trace contextRef="#ctx0" brushRef="#br2" timeOffset="-194299.69">9373 15343 60 0,'4'9'30'0,"-1"-18"-34"0,-3 9 53 15,0 0-46-15,-3 3 1 16,-1 0 0-16,-6 7 1 16,-4 2-7-16,0 10 0 15,-4 10 4-15,0-1 0 16,4 13-3-16,0 6 1 15,7-3-4-15,7-3 1 16,3-3-4-16,12-7 0 16,2-15-10-16,8-13 0 15,3-12-1-15,0-10 1 16</inkml:trace>
  <inkml:trace contextRef="#ctx0" brushRef="#br2" timeOffset="-194074.32">9634 15365 53 0,'0'22'26'0,"-10"12"-31"15,6-21 53-15,-3 3-46 16,-7 3 1-16,-7-1 1 16,0 7 0-16,-4 4-6 15,0 5 1-15,1 1 2 16,3-10 0-16,6-3-5 15,1-4 1-15,7-5-6 16,4-7 0-16,3-6-8 0,3-15 0 16</inkml:trace>
  <inkml:trace contextRef="#ctx0" brushRef="#br2" timeOffset="-193863.51">9359 15331 39 0,'4'34'19'0,"20"22"-12"0,-17-43 27 16,4 9-30-16,7 0 0 16,-1 9 2-16,5-2 0 15,2 2-9-15,4 0 1 0,4-3 4 16,-4-6 0-16,-3-3-6 16,-4-6 0-16,-3-10-9 15,0-9 1-15,-4-13-3 16,3-6 0-16</inkml:trace>
  <inkml:trace contextRef="#ctx0" brushRef="#br2" timeOffset="-193622.18">9663 15111 49 0,'14'44'24'0,"0"-3"-24"0,-11-38 48 16,15 16-44 0,0 6 0-16,3 6 2 0,7 4 0 15,-3 5-9-15,-4-2 0 16,-7 0 3-16,-14 2 1 16,-11 11-8-16,-10-4 1 15,-7 0-12-15,-11-3 0 16</inkml:trace>
  <inkml:trace contextRef="#ctx0" brushRef="#br2" timeOffset="-193216.56">10269 15346 42 0,'0'-3'21'0,"-31"19"-12"16,27-10 26-16,-6 7-31 15,-5 9 0-15,-9 6 4 16,-12 9 0-16,-9 23-10 16,-12 6 1-16,-10 15 5 15,-7 17 1-15,0 18-3 0,-7-7 1 16,3 1-2-16,8-3 0 16,10-10-4-16,0-16 1 15,14-15-5-15,7-16 0 16,14-15-7-16,4-10 0 15,14-19-4-15,11-12 0 16</inkml:trace>
  <inkml:trace contextRef="#ctx0" brushRef="#br2" timeOffset="-192499.02">9906 16278 59 0,'-4'3'29'0,"-3"-6"-36"16,0 3 59-16,-7 0-51 16,-3 3 1-16,-5 3 1 15,-2-3 0-15,-1 7-4 16,4-1 0-16,0 3 3 0,7 1 0 16,0 3-3-16,3-4 0 15,4 4-1-15,3 0 1 16,11-7-1-16,4-3 0 15,3 1 0-15,4-7 0 16,-1 0 0-16,1-7 1 16,-4-8-1-16,-3 2 0 15,-1 0-2-15,-3 4 0 16,0 0-2-16,-3-1 1 16,-4 4 0-16,0 6 0 0,0 3 0 15,-4 3 0-15,-3 7 3 16,7 3 0-16,0 9 5 15,0 0 0-15,7 9 2 16,8 1 1-16,-1-1 1 16,0-2 0-16,0-1 1 15,0 0 0-15,0-2-4 16,-7-1 1-16,-3 0-4 16,-8-3 1-16,-10 0-2 15,-7-6 1-15,-4-3-2 16,-7-1 1-16,1-5-1 15,2-4 0-15,1-6-1 16,0-6 0-16,3-7-1 16,1 1 0-16,6-1-3 15,0-3 1-15,8 4-1 16,3-1 1-16,3 4-1 16,4 0 1-16,7 2-4 0,7 1 1 15,4-3-4-15,10-7 0 16</inkml:trace>
  <inkml:trace contextRef="#ctx0" brushRef="#br2" timeOffset="-192135.33">10082 16080 57 0,'-3'3'28'0,"6"13"-35"16,-3-16 56-16,0 0-48 15,4 3 0-15,-1 6 2 16,1 7 1-16,0 3-5 15,-1 6 0-15,1 0 3 16,-4-3 0-16,0 0-1 16,-4 0 0-16,1 3-2 15,-1 0 0-15,0-3-3 16,1-3 1-16,3-4-5 0,0 4 0 16,3-6-10-16,5-13 1 15</inkml:trace>
  <inkml:trace contextRef="#ctx0" brushRef="#br2" timeOffset="-191836.38">10425 16130 43 0,'-11'22'21'0,"-28"6"-14"16,29-21 31-16,-8 5-34 15,0 4 0-15,1 0 2 16,-1-1 1-16,0 7-9 16,1 0 0-16,-1 6 5 15,4-3 1-15,3-3-5 16,4 3 0-16,4-9-6 15,3-6 1-15,0-10-11 16,3-13 0-16</inkml:trace>
  <inkml:trace contextRef="#ctx0" brushRef="#br2" timeOffset="-191625.25">10231 16121 44 0,'7'37'22'0,"21"1"-15"0,-21-25 30 16,0 2-35-16,7 1 0 16,0 0 0-16,7-1 0 15,1 1-3-15,-1 0 0 16,0-1 0-16,0-2 1 16,0-4-7-16,-3-6 0 15,-1-9-8-15,1-6 1 16</inkml:trace>
  <inkml:trace contextRef="#ctx0" brushRef="#br2" timeOffset="-191400.96">10513 15911 65 0,'14'37'32'0,"32"42"-34"15,-32-64 61 1,21 42-58 0,-7-13 0-16,-10 6-3 15,-11 0 1-15,-14 0-7 16,-14-3 1-16,-14 0-12 16,-15-12 0-16</inkml:trace>
  <inkml:trace contextRef="#ctx0" brushRef="#br2" timeOffset="-189403.92">10989 15757 46 0,'25'9'23'0,"10"26"-10"16,-24-26 24-16,-1 7-35 15,1 3 0-15,-1 6 1 0,-3 9 1 16,-7 7-6-16,-3-3 1 16,-8 6 1-16,-3 0 0 15,0-1-6-15,0-11 1 16,-4-13-12-16,1-19 1 16</inkml:trace>
  <inkml:trace contextRef="#ctx0" brushRef="#br2" timeOffset="-188580.58">11927 14904 27 0,'4'0'13'0,"-4"9"6"0,0-9 8 16,0 0-21-16,0 0 1 0,0 7 3 15,0 5 0-15,0 1-13 16,0 9 0-16,0 9 10 15,0 10 0-15,3 6-4 16,5 3 0-16,-1 3-1 16,3-2 1-16,-3-14-2 15,0-5 1-15,0-14-3 16,-7-5 0-16,-7-10-1 16,-7-3 1-16,-3-3-1 15,-1-3 0-15,-10-4-2 16,-4 1 1-16,-7-4-1 15,0 4 1-15,1 0 0 16,6 5 0-16,4 8 0 16,6-1 1-16,5 6 2 15,6 0 1-15,8 4 2 0,6 3 1 16,11-1 1-16,11 4 0 16,7 0-1-16,7-6 1 15,-4-1-1-15,-3-3 0 16,3-5-5-16,-3-1 0 15,-4-3-10-15,0-7 1 16,-10-8-8-16,-4-1 0 16</inkml:trace>
  <inkml:trace contextRef="#ctx0" brushRef="#br2" timeOffset="-188310.97">11451 15757 55 0,'0'13'27'0,"21"-13"-24"16,-7-4 46 0,43-2-42-1,10 0 0-15,0-7 0 16,18-5 0-16,-4-1-11 15,-4 3 0-15,-13 3 3 16,-11 7 0-16,-11 6-12 16,-14 3 0-16,-14-3-7 15,-3 3 0-15</inkml:trace>
  <inkml:trace contextRef="#ctx0" brushRef="#br2" timeOffset="-187859.77">11807 15898 57 0,'8'31'28'0,"-1"-5"-32"0,-4-11 48 16,1 4-42-16,-1 0 0 0,1 6 4 15,-1 6 1-15,-3 10-8 16,0 0 1-16,0-10 4 15,0-3 0-15,-3-6-2 16,-1-3 1-16,-3-6-3 16,-3-4 0-16,-1 4-1 15,-7-10 0-15,-3-3 0 16,-4-10 0-16,-3-5 0 16,-4-4 0-16,1 0-1 15,-1 3 1-15,-3 7 0 16,3 6 1-16,0 6 0 15,4 10 0-15,3 2 0 16,8 1 1-16,6 9 1 16,0 0 0-16,11 3-1 15,8 1 1-15,9-1-1 16,8 0 0-16,3-3-1 0,7-6 1 16,4-7-4-16,0-5 0 15,3-7-7-15,1-10 1 16,3-9-11-16,-1-6 1 15</inkml:trace>
  <inkml:trace contextRef="#ctx0" brushRef="#br2" timeOffset="-187468.44">12256 15936 53 0,'-4'41'26'0,"-24"18"-23"0,17-46 41 0,-6 2-42 16,-8 14 1-16,-3 2 2 16,-8 7 1-16,5-4-8 15,-1 10 1-15,4-3 2 16,6-10 0-16,5-6-6 16,6-12 0-16,8-10-5 15,-1-13 0-15,1-12-7 16,-1-12 1-16,1-7 0 15,-4-9 0-15,-1-3 5 16,-2 3 0-16,3 3 8 0,-4 15 0 16,8 10 12-1,3 13 1-15,7 18 4 0,10 13 1 16,8 13 1 0,10 18 0-16,8-6-5 0,-1 0 1 15,0-3-7-15,1-3 1 16,-1-7-11-16,-7-9 1 15,-10-12-13-15,-7-16 1 16</inkml:trace>
  <inkml:trace contextRef="#ctx0" brushRef="#br2" timeOffset="-186689.45">12760 15933 44 0,'4'31'22'0,"3"-18"-16"15,-7-13 28-15,3-7-34 16,-3-5 1-16,0-10 1 15,-3-13 0-15,-4 1-2 16,-8-16 0-16,1-16 2 16,0-13 0-16,-3-8-1 15,2-1 1-15,5 0-1 0,3 3 0 16,3 10-1-16,4 6 1 16,7 9 0-16,7 13 0 15,8 13-1-15,-1 12 1 16,3 9-2-16,-2 7 0 15,-1 6-4-15,-4 10 1 16,-6 8-4-16,-4 7 0 16,-3 4-8-16,-4-1 1 15</inkml:trace>
  <inkml:trace contextRef="#ctx0" brushRef="#br2" timeOffset="-186463.09">12524 15600 52 0,'-7'28'26'0,"10"1"-25"0,1-23 47 0,3 0-42 16,0 4 1-16,3-1 3 15,11 0 1-15,1-2-14 16,9-4 0-16,12-3 9 16,-1-6 0-16,4-4-5 15,-4 1 1-15,-6-1-8 16,-5 1 1-16,-6 0-8 15,-7-1 1-15,-1-6-10 16,-13 7 1-16</inkml:trace>
  <inkml:trace contextRef="#ctx0" brushRef="#br2" timeOffset="-186147.99">13360 15036 59 0,'-14'22'29'0,"-22"28"-31"0,26-34 48 0,-4 6-43 16,-8 12 0-16,-2 13 1 15,3 13 0-15,-1 5-6 16,-2 11 1-16,6 5 3 16,0-9 1-16,8-6-5 15,3-12 1-15,3-11-6 16,4-5 1-16,7-7-13 16,4-15 1-16</inkml:trace>
  <inkml:trace contextRef="#ctx0" brushRef="#br2" timeOffset="-185471.87">13526 15581 52 0,'0'7'26'0,"-8"2"-23"0,1-6 38 16,-3 3-40-16,-4 4 1 16,-4 2 1-16,0 4 1 15,-3 3-5-15,-3-3 1 16,2-4 2-16,8 1 0 16,0 2 0-16,4-2 0 15,6-1-1-15,8-5 0 0,6-1-1 16,8-3 1-16,7-6-2 15,3-3 1-15,-7-7-2 16,0-2 1-16,-7-4-2 16,0-3 1-16,-7 0-1 15,0 0 0-15,-3 3-1 16,-1 3 1-16,1 4-1 16,0 2 1-16,-4 10-1 15,0 7 1-15,0 5 2 16,0 7 0-16,-4 6 2 15,4 0 0-15,0 7 1 16,0 8 1-16,0-2 1 16,4 9 0-16,-1 3 0 15,1-3 0-15,-4 0 0 16,0-3 0-16,0-6-3 16,-4-1 1-16,-7-8-1 15,-3-4 0-15,-7-6-2 0,-7-7 1 16,-11-6-1-16,4-6 0 15,0-3 1-15,3-6 0 16,7-1-1-16,4 1 0 16,3-4 1-16,8 1 1 15,3-1-1-15,7 1 0 16,7-4 0-16,7 4 1 16,7-1-3-16,4 4 1 15,6-4-4-15,1-3 0 16,0-6-10-16,0-3 1 15,-8-6-3-15,8-3 0 0</inkml:trace>
  <inkml:trace contextRef="#ctx0" brushRef="#br2" timeOffset="-185169.86">13956 15240 55 0,'3'15'27'0,"-20"-8"-33"16,13 2 53-16,-6 4-46 16,-4 2 1-16,-1 10 0 15,1 10 1-15,0 6-4 0,0 2 1 16,0 11 1-16,3-4 1 15,4-3-1-15,4-3 0 16,3 0-2-16,3-10 1 16,4-2-7-16,8-7 0 15,2-16-10-15,8-12 1 16</inkml:trace>
  <inkml:trace contextRef="#ctx0" brushRef="#br2" timeOffset="-184931.32">14249 15406 44 0,'0'41'22'0,"-25"28"-16"0,14-57 29 0,-6 7-32 16,-4 3 0-16,3 6 1 15,-3 3 0-15,0-5-6 16,-4 2 1-16,4 0 2 15,3-6 1-15,4-3-7 16,3-7 0-16,8-9-6 16,3-9 0-16,3-3-4 15,1-16 0-15</inkml:trace>
  <inkml:trace contextRef="#ctx0" brushRef="#br2" timeOffset="-184720.32">14048 15431 44 0,'14'38'22'0,"3"18"-20"0,-10-43 41 16,8 5-41-16,-1-2 1 15,3 12 0-15,4 4 0 16,1-7-5-16,-5 0 1 16,1 0 1-16,0-3 0 15,-4-3-7-15,0-7 1 16,0-6-8-16,0-9 0 15,4-12-1-15,3-10 1 0</inkml:trace>
  <inkml:trace contextRef="#ctx0" brushRef="#br2" timeOffset="-184446.83">14316 15255 42 0,'10'29'21'0,"15"2"-17"16,-14-22 42-16,6 4-42 15,8 2 0-15,7 4 5 16,3 3 0-16,-3 3-11 16,-1 0 0-16,-9 1 5 15,-8 5 0-15,0 0-3 16,-7 7 1-16,-7-1-5 0,-11 4 0 15,-6-6-5-15,-4-1 1 16,-1-9-9-16,1-12 1 16</inkml:trace>
  <inkml:trace contextRef="#ctx0" brushRef="#br2" timeOffset="-184120.63">14665 14838 58 0,'39'104'29'0,"31"31"-31"16,-48-101 49-16,-1 19-43 16,3 19 1-16,1 10 0 15,0 12 0-15,-11 6-8 16,-7-6 0-16,-11-3 1 16,-6-3 1-16,-18-9-13 15,-15-14 1-15,-13-5-6 16,-1-13 1-16</inkml:trace>
  <inkml:trace contextRef="#ctx0" brushRef="#br1" timeOffset="-160323.77">15889 6666 21 0,'0'-12'10'0,"18"6"0"16,-15 2 10-16,1 1-15 15,-4 3 1-15,3 0 7 16,1-6 1-16,-4 6-15 16,7 3 0-16,-14 7 10 15,3 11 0-15,4 14-2 16,-3 6 0-16,-4 12-4 16,0 13 0-16,3 3-2 15,4 0 0-15,0-3-2 16,0-7 0-16,0-9-5 15,0-15 0-15,0-16-9 16,-3-13 1-16,-1-22-3 16,1-12 0-16</inkml:trace>
  <inkml:trace contextRef="#ctx0" brushRef="#br1" timeOffset="-159991.95">15737 6434 39 0,'15'-3'19'0,"2"3"-17"0,-10 0 34 0,0 0-34 15,-3 0 1-15,3 0 2 16,3 0 1-16,1 0-7 16,7 6 0-16,10 1 4 15,7 5 1 1,11 4-1-16,10 6 1 0,4 6-2 15,-10 0 1-15,-1 1-1 16,-3 2 0-16,-4 3-1 16,-13 4 0-16,-15 6-2 15,-14 9 0-15,-11 7-1 16,-17 15 0-16,-18-9-4 16,-7 3 1-16,-3-6-5 15,-1-10 0-15,4-15-6 16,11-10 0-16</inkml:trace>
  <inkml:trace contextRef="#ctx0" brushRef="#br1" timeOffset="-159558.93">16387 7156 53 0,'31'25'26'0,"29"-32"-29"0,-46 4 48 16,4 0-43-16,7-3 1 0,-1-4 0 16,5-5 0-16,-5-1-5 15,-3-3 1-15,-3 0 2 16,-4-6 0-16,0 0-1 15,-7-3 0-15,-3 3-1 16,-4 3 0-16,-4 6 0 16,-6 7 0-16,-1 12 0 15,-3 6 0-15,0 7-1 16,0 9 1-16,0 13 1 16,3-1 0-16,4 4 0 15,4 3 1-15,3-3 0 16,7-4 0-16,7-8 0 15,3-4 0-15,8-6-2 16,3-13 0-16,1-9-7 16,-1-7 1-16,-4-2-9 15,-2-7 0-15</inkml:trace>
  <inkml:trace contextRef="#ctx0" brushRef="#br1" timeOffset="-159243.96">17099 7275 52 0,'21'22'26'0,"-14"-38"-30"0,-7 0 43 0,-3-9-38 16,-4-19 1-16,-7-6 1 16,-7-19 0-16,-8-12-4 15,-2-7 1-15,-1-6 2 16,4 0 0-16,3 3-1 15,4 12 1-15,7 7-1 16,3 9 0-16,11 13 1 16,7 10 0-16,7 14 0 15,7 14 0-15,1 9-2 16,2 12 0-16,1 16-5 16,-7 3 0-16,-4 7-5 15,-7 6 0-15,-11 9-8 16,-3-6 0-16</inkml:trace>
  <inkml:trace contextRef="#ctx0" brushRef="#br1" timeOffset="-159062.58">16842 6933 46 0,'3'9'23'0,"15"-2"-17"16,-8-14 38-16,8 4-41 15,7-3 1-15,14-4 0 0,3-5 0 16,7 2-6-16,4-2 0 15,-3 2 1-15,-8 4 0 16,-7 2-8-16,-10 4 0 16,-11 6-8-16,-14 7 1 15</inkml:trace>
  <inkml:trace contextRef="#ctx0" brushRef="#br1" timeOffset="-158732.84">15794 7720 52 0,'-18'47'26'0,"22"-38"-22"16,-1-5 45-16,4-1-45 15,11 3 1-15,10-3 3 16,18 0 1-16,25-3-11 16,10-6 0-16,25-3 6 15,24-10 1-15,1-10-3 16,3 4 0-16,-4-3-4 16,-13 9 1-16,-12 1-5 0,-13 2 1 15,-14 3-8 1,-15 4 1-16,-10 0-9 15,-14-1 1-15</inkml:trace>
  <inkml:trace contextRef="#ctx0" brushRef="#br1" timeOffset="-158386.17">17537 6155 48 0,'10'-15'24'0,"-3"15"-21"15,-7 3 37-15,-3 6-37 16,-4 16 1-16,0 13 1 15,-8 18 1-15,5 23-7 16,3 15 0-16,0 19 5 16,7 12 1-16,7 13-3 15,0 3 0-15,0-6-6 16,4-13 0-16,3-25-13 16,-7-24 0-16,-4-17-2 0,1-22 1 15</inkml:trace>
  <inkml:trace contextRef="#ctx0" brushRef="#br1" timeOffset="-155145.2">18157 7896 37 0,'0'9'18'0,"0"4"-8"0,0-10 18 0,4 0-25 16,-4-3 0-16,4 6 2 16,-1 7 1-16,4 5-7 15,0-2 1-15,4 3 4 16,-1 0 0-16,4-4-1 15,4 7 1-15,0-6-1 16,3-3 0-16,0-4 0 16,4 0 0-16,-1-5 0 15,1-4 0-15,0-7-1 16,-4-8 0-16,7-11-1 16,-3-5 0-16,0-7-1 15,-1-9 0-15,-3-3-1 16,-6-12 1-16,-5-4-1 15,-3-13 1-15,-7 1 0 16,-10-7 0-16,-4-6-1 16,-1 7 1-16,1-1-1 0,0 0 1 15,0 4 0-15,0 2 0 16,0 1 0-16,3 9 1 16,1-6-1-16,-1 6 1 15,8 6 0-15,6 7 0 16,8 5 0-16,-1 1 0 15,1 9 0-15,-1 7 0 16,1 3 0-16,3 6 0 16,0 9-2-16,0 6 0 0,0 10-4 15,1 0 1-15,-5 4-7 16,-3 8 1-16,0-6-10 16,-7 4 1-16</inkml:trace>
  <inkml:trace contextRef="#ctx0" brushRef="#br1" timeOffset="-154421.75">18725 8200 35 0,'11'3'17'0,"-4"-3"-4"0,-7 0 21 0,0 0-32 16,0 0 1-16,-3 0 2 15,-4-3 1-15,-11 6-7 16,-3 3 1-16,0-3 4 15,-4 4 0-15,0 2-2 16,0 3 1-16,4 4-2 16,7-3 1-16,-3 2-1 15,2 4 0-15,1 0-1 16,4 6 1-16,3-6-1 16,3-3 1-16,4-4-1 15,0-2 1-15,7-10-1 16,4 0 0-16,3-7-1 15,4-2 1-15,-4-4-2 16,3 4 1-16,1 0-2 16,-4-4 1-16,0-3-1 15,0 7 0-15,-3-1 1 0,3 1 0 32,0 12 1-17,0 7 1-15,0 2 1 0,0 10 0 16,1 0 0-16,-1 0 1 15,-4 0-1-15,4-6 1 16,-3-4-3-16,3 1 1 16,0-10-11-16,0-6 1 15,-3-13-6-15,3-12 1 16</inkml:trace>
  <inkml:trace contextRef="#ctx0" brushRef="#br1" timeOffset="-153848.89">18676 5904 38 0,'-3'7'19'0,"24"-1"-10"0,-14-3 29 0,0 3-35 15,0 7 0-15,-4 9 2 16,1 3 1-16,3 0-8 16,-3 9 1-16,3 10 4 15,0-3 0-15,-4 9-2 16,1 0 1-16,-1-6-4 16,-3-6 0-16,0-4-5 15,-3-15 0-15,3-3-7 16,-4-16 0-16,1-9-2 15,3-10 0-15</inkml:trace>
  <inkml:trace contextRef="#ctx0" brushRef="#br1" timeOffset="-153597.39">18722 6277 41 0,'11'10'20'16,"6"2"-19"-16,-10-8 41 0,4-4-40 0,3 0 1 15,0 0 3-15,7 0 0 16,7 0-7-16,4-4 1 16,-4 8 5-16,4-1 0 15,-11 0-1-15,-3 6 0 16,-7 4-3-16,-11 6 0 0,-11 3-2 16,-7 3 1-1,-13 3-6-15,-5-3 0 0,1-6-11 16,0-4 0-16,-4 1 0 15,11-6 0-15</inkml:trace>
  <inkml:trace contextRef="#ctx0" brushRef="#br1" timeOffset="-153087.66">19145 7350 46 0,'-7'34'23'0,"4"26"-25"0,3-51 45 15,0-2-41-15,-4-1 0 16,4-3 2-16,0-12 1 16,0-13-5-16,-3-10 0 15,-1-8 3-15,-6-20 1 0,-1-9-2 16,0-19 1-16,1-3-2 15,3 0 0-15,-4-6 0 16,4 0 0-16,0 12 0 16,7 4 0-16,-4 9 0 15,4 12 1-15,8 16-1 16,9 10 1-16,8 15-1 16,7 13 0-16,3 12-1 15,0 6 0-15,-3 17-4 16,0 5 0-16,-11 7-5 15,-7 0 0-15,-7 6-10 16,-7-3 0-16</inkml:trace>
  <inkml:trace contextRef="#ctx0" brushRef="#br1" timeOffset="-152889.66">18951 7074 52 0,'0'41'26'0,"18"-26"-18"0,-11-11 42 15,0-1-46-15,4-3 0 16,-1 0 1-16,8-3 1 16,10-1-8-16,7-5 1 15,4 6 1-15,0 0 1 16,-4 3-9-16,-3 0 0 16,-7 0-12-16,-8-3 1 15</inkml:trace>
  <inkml:trace contextRef="#ctx0" brushRef="#br1" timeOffset="-152485.46">19618 6933 53 0,'4'12'26'0,"-4"-8"-25"0,0-4 38 16,-4 6-37-16,0 0 0 15,1 3 2-15,-4 4 0 16,0 6-5-16,0 9 1 16,-4 7 2-16,1-4 0 15,-1 3-1-15,4 10 0 16,0-3-1-16,7-6 0 16,3-7-4-16,4-6 0 15,1-7-6-15,2-5 1 0,8-7-8 16,-1-9 0-16</inkml:trace>
  <inkml:trace contextRef="#ctx0" brushRef="#br1" timeOffset="-152275.08">19876 7014 49 0,'14'35'24'0,"-18"15"-22"16,-3-34 40-16,0 3-42 15,-4-1 1-15,-3 1 0 16,-3 3 0-16,-1 3-1 16,0 0 0-16,1 0-3 15,3-3 1-15,0-6-7 16,3-3 0-16,0-10-7 16,4-10 1-16</inkml:trace>
  <inkml:trace contextRef="#ctx0" brushRef="#br1" timeOffset="-152067.23">19692 7030 30 0,'14'22'15'0,"14"25"-3"0,-21-31 20 16,4-1-26-16,0 1 0 16,3 0 2-16,0 3 1 15,3-1-12-15,5 4 1 16,2 0 7-16,1 0 0 0,0-3-5 15,-4 0 0-15,0-3-7 16,-3-7 1-16,-4-6-10 16,-4-12 0-16</inkml:trace>
  <inkml:trace contextRef="#ctx0" brushRef="#br1" timeOffset="-151807.98">20020 6839 46 0,'18'22'23'0,"-4"15"-16"16,-7-27 35-16,0 5-39 16,4 7 1-16,3 0 2 15,0 7 0-15,-4 8-8 16,1 1 0-16,-4 3 4 0,-3 3 1 15,-1-4-6-15,-6-2 1 16,-4-10-9-16,-4-3 0 16,-7-6-7-16,4-10 1 15</inkml:trace>
  <inkml:trace contextRef="#ctx0" brushRef="#br1" timeOffset="-151324.14">20705 6328 45 0,'17'59'22'0,"-27"-5"-19"16,6-39 35-16,1 13-37 15,3 7 1-15,-4 12 3 16,0 3 0-16,1 7-5 16,3 8 0-16,0 1 4 15,3 0 1-15,-3-13-2 16,4-9 0-16,-4-9-2 16,0-10 0-16,0-6-2 15,-4-13 1 1,-6-6-1-16,-4 0 0 15,-25-9-3-15,0-1 1 16,0 4 0 0,1 3 1-16,2 6 0 0,1 6 0 15,7 13 0-15,7 3 0 16,3 0 2-16,11 4 1 16,7 8 0-16,11-2 0 15,13-1 0-15,11-5 1 16,4-8-3-16,0-5 1 15,0-6-6-15,-11-10 0 16,4-7-9-16,0-8 1 0</inkml:trace>
  <inkml:trace contextRef="#ctx0" brushRef="#br1" timeOffset="-151089.58">21223 6880 46 0,'11'22'23'0,"-15"12"-19"16,-3-25 34-16,-3 7-36 15,-1 12 1-15,-7 10 0 16,-3 0 1-16,0 9-5 16,-4 6 0-16,1-9 3 15,2-7 1-15,1 1-5 16,4-7 0-16,-1-9-9 15,4-12 0-15,3-13-5 0,4-13 1 16</inkml:trace>
  <inkml:trace contextRef="#ctx0" brushRef="#br1" timeOffset="-150926.33">20832 6949 52 0,'60'72'26'0,"45"25"-27"0,-73-78 47 15,7 9-45-15,0 3 0 16,3 4-4-16,0-4 0 0,-6 0-2 16,-8-5 0-16,-7-8-11 15,-10-5 1-15</inkml:trace>
  <inkml:trace contextRef="#ctx0" brushRef="#br0" timeOffset="-145310.48">17360 9410 22 0,'-7'25'11'0,"4"-18"0"0,3-4 11 15,-4 3-17-15,1 3 1 16,-4 1 5-16,3-1 1 15,0-3-14-15,4-2 1 0,0-4 9 16,8-13 0-16,2-15-3 16,1-16 0-16,6-9-3 15,8-13 0-15,14-10-1 16,-4 1 0-16,0-6-1 16,1 5 1-16,-1 4-1 15,-3 10 0-15,-4 5-1 16,-3 10 1-16,-4 13-1 15,-4 5 1-15,-2 11-1 16,-5 8 0-16,-3 13-1 16,0 10 1-16,-3 12 1 15,-4 16 0-15,0-1-1 16,-4 14 1-16,1 2 0 16,-1 10 0-16,-3 3 0 15,4 6 1 1,-8 32-2-1,4-16 0-15,3-22-4 0,1-19 1 16,-1-15-5-16,4-17 1 16,0-15-8-16,0-9 1 15</inkml:trace>
  <inkml:trace contextRef="#ctx0" brushRef="#br0" timeOffset="-145085.48">17403 9191 62 0,'10'-7'31'0,"15"4"-39"16,-15-3 61-16,8 0-51 16,10-1 0-16,4-2 0 15,7 3 0-15,0 3-6 16,3 3 0-16,-3 0-3 15,-7-4 0-15,-4 8-11 16,-7-11 0-16</inkml:trace>
  <inkml:trace contextRef="#ctx0" brushRef="#br0" timeOffset="-144694.98">18013 8805 40 0,'3'3'20'0,"-3"3"-13"0,-3-3 25 15,-1 7-27-15,1-1 0 16,-4 7 1-16,0 0 1 15,-4 12-9-15,4 3 1 16,0 13 6-16,3 6 0 0,1 4-3 16,-1 2 0-16,8 1 0 15,3-1 1-15,4-9-2 16,3-6 1-16,10-16-1 16,5-13 0-16,-1-8 0 15,0-23 0-15,-3-13-1 16,-1-12 1-16,-6-6-3 15,-4-6 1-15,-10-7-8 16,-4 0 1-16,-4-9-10 16,-6 10 0-16</inkml:trace>
  <inkml:trace contextRef="#ctx0" brushRef="#br0" timeOffset="-143929.36">18680 8899 42 0,'10'6'21'0,"-3"-6"-12"0,-7 0 26 16,0 0-32-16,0-6 0 15,0 6 2-15,0-6 1 16,-3 3-7-16,-1-1 0 15,-6 8 4-15,-8-1 1 16,-3 3-2-16,-4 3 0 16,0 4-1-16,4 9 0 0,0 0 0 15,0 3 0-15,0 13 0 16,7 5 1-16,7 1-1 16,7 10 1-16,0-1-1 15,7 3 0-15,7-9 0 16,7-6 0-16,4-6-1 15,3-13 1-15,0-10-4 16,-7-2 0-16,7-13-8 16,-3-1 0-16,-7-14-8 15,3-1 0-15</inkml:trace>
  <inkml:trace contextRef="#ctx0" brushRef="#br0" timeOffset="-142158.18">19565 9294 46 0,'14'16'23'0,"-10"-16"-19"15,-4-6 35-15,0 6-39 16,0-7 1-16,0 1-1 16,-4 0 1-1,-13 6-2-15,-5 0 1 16,-2 3 0-16,-1 0 1 16,0 0-2-16,4 3 0 15,0 1-1-15,10 2 0 16,4 4-2-16,11 5 1 15,10 1-1-15,11-3 1 16,-1 0-1-16,1-7 0 16,-4 0-1-16,0-2 0 15,4-1-4-15,0-3 0 16,-1-3-1-16,-2 0 0 16</inkml:trace>
  <inkml:trace contextRef="#ctx0" brushRef="#br0" timeOffset="-141887.56">19784 9401 20 0,'10'15'10'0,"4"4"-4"0,-10-16 17 0,0 4-18 16,-1-1 1-16,1-3 2 15,-4-3 0-15,-4-6-9 16,1-7 1-16,-5-15 7 16,-2-10 1-16,-8-18-3 15,-6-13 0-15,-1-13-1 16,-3-9 0-16,3 4-2 15,7-4 0-15,1 9-2 16,6 16 1-16,4 7-1 16,0 12 0-16,3 6 0 15,4 19 0-15,11 6-3 0,3 19 1 16,4 10-6-16,3 9 1 16,4 3-9-16,-4 3 1 15</inkml:trace>
  <inkml:trace contextRef="#ctx0" brushRef="#br0" timeOffset="-141690.73">19569 9090 72 0,'14'10'36'0,"28"-26"-50"0,-21 13 69 0,11-3-58 15,3 2 0-15,4 1-11 16,0-3 1-16,-4 9 3 16,-7 0 0-16</inkml:trace>
  <inkml:trace contextRef="#ctx0" brushRef="#br0" timeOffset="-141018.62">20458 9228 57 0,'3'-6'28'0,"-10"12"-31"0,4 1 43 16,-8-4-40-16,-7 3 1 16,4 3-1-16,-3 7 1 15,-5 6-1-15,1 0 0 16,4 3 0-16,-1 0 1 16,4 0-1-16,7-6 0 15,3-3 0-15,11-4 0 16,4-5-1-16,7-7 1 0,10 0-1 15,0-10 0-15,-7-2 0 16,0-4 0-16,-3 0-1 16,-4 4 0-16,-3-1-2 15,-4 4 0-15,0 2 0 16,-7 7 1-16,3 10-1 16,1 2 1-16,-8 7 1 15,4 9 1-15,0 10 2 16,0-3 1-16,4 12 2 15,-1-4 0-15,-3 5 0 16,0 2 1-16,-3-3-1 16,-4 0 1-16,-4-3-2 15,-3-7 0-15,-7-12-2 16,3-3 0-16,-3-12-1 16,-4-10 0-16,-3-7 0 15,-4-5 0-15,4-10 0 16,0-6 0-16,7-4 0 0,3 1 1 15,4 6-1-15,7-3 1 16,7 9 0-16,11 0 0 16,6 3 0-16,8 7 0 15,0 0-3-15,-1-1 1 16,5 1-7-16,-1-1 0 16,0-5-9-16,-3-4 0 15</inkml:trace>
  <inkml:trace contextRef="#ctx0" brushRef="#br0" timeOffset="-140386.41">20641 9363 42 0,'11'31'21'0,"-11"-59"-19"16,0 19 29-16,-4-4-31 15,1 1 1-15,-1-4 1 16,1 0 0-16,-1 4-3 16,0-4 1-16,1 4 1 15,3-4 1-15,3 7-1 16,5-4 0-16,2 4-1 16,1 5 1-16,3 1-2 15,3 3 1-15,5 3-2 0,6 1 0 16,-3-1-1-1,3 0 1-15,0 0-1 0,-3-3 1 16,-4 0 1-16,-4-3 1 16,-2 3 1-16,-1-3 1 15,-7 0 1-15,0-1 1 16,-7 4 0-16,0 0 0 16,-11 0 0-16,-3 7 0 15,0-1-2-15,-4 0 1 16,4 7-1-16,4-4 0 15,-4 1-1-15,3 2 0 0,4 1 0 16,0-1 0-16,7-2-1 16,3-1 1-16,4 0-1 15,4 4 1 1,0-7-1-16,3-3 0 0,0 1 0 16,0-4 0-16,0-7-1 15,0-2 1-15,0-1-1 16,4-2 1-16,-8 3-1 15,1 5 1-15,-4 1-1 16,0 6 1-16,0 1-1 16,0 5 1-16,0 0-2 15,0 1 0-15,4 2-4 16,0-2 1-16,-1 2-8 16,1-2 0-16,-1-10-2 15,1-3 0-15</inkml:trace>
  <inkml:trace contextRef="#ctx0" brushRef="#br0" timeOffset="-140025.53">21174 9542 42 0,'7'50'21'0,"-11"-31"-26"0,4-19 40 15,0 0-35-15,-3 3 1 16,-1-6 2-16,1-3 0 0,-1-7-3 15,-3-9 0-15,0-6 2 16,0-4 1 0,0-5-2-16,-4-4 1 0,4 0-3 15,4 1 1-15,3 5-2 16,7 1 1-16,3 8 0 16,8 8 1-16,0 2-1 15,3 10 1-15,0 3 0 16,0 6 1-16,0 0 0 15,-3 6 0-15,-7 7-2 16,-8 3 0-16,-10 6 0 16,0 3 0-16,-7-3-3 15,-7 0 1-15,-4-6-7 16,-3-3 1-16,3-10-3 16,7 0 0-16</inkml:trace>
  <inkml:trace contextRef="#ctx0" brushRef="#br0" timeOffset="-139650.64">21336 8921 39 0,'14'72'19'0,"-14"-6"-23"0,0-44 36 16,-3 3-30-16,-1 0 0 15,1-3 2-15,3 0 1 0,0-3-6 16,0-7 0-16,-4-5 2 16,4-7 0-16,-4-7-1 15,4-5 0-15,0 2-1 16,0-2 0-16,4-1 0 16,3 1 1-16,4 5 0 15,6 7 0-15,4 7 1 16,4 2 1-16,7 7 0 15,3 0 1-15,0 5 0 16,4-2 0-16,0 3 0 16,0-3 0-16,-7-10-2 15,-4 1 1-15,-7-7-7 16,-7 0 1-16,-3-9-11 16,-18 0 0-16</inkml:trace>
  <inkml:trace contextRef="#ctx0" brushRef="#br0" timeOffset="-136196.12">22532 9034 47 0,'-7'9'23'0,"-7"-2"-9"15,14-7 23-15,0 0-33 16,7 3 0-16,3-6 2 16,5 3 1-16,9 0-9 15,11 3 0-15,11-3 5 16,7 0 0-16,-3-3-7 15,3 3 0-15,-4 0-8 16,-10 0 0-16,-11 0-7 16,-10-4 1-16</inkml:trace>
  <inkml:trace contextRef="#ctx0" brushRef="#br0" timeOffset="-136017">22514 9344 59 0,'11'44'29'0,"10"-12"-29"0,-14-32 55 16,7 0-54-16,14 3 0 15,8-10-1-15,6-2 0 16,4-4-5-16,-7 1 0 16,-8-1-13-16,1-2 1 15</inkml:trace>
  <inkml:trace contextRef="#ctx0" brushRef="#br0" timeOffset="-135326.72">23569 9598 58 0,'4'16'29'0,"6"-13"-26"0,1-6 41 0,-1-6-42 15,4-10 0-15,8-16 1 16,6-15 0-16,7-13-4 16,4-21 0-16,0-1 3 15,-4-12 0-15,-10-7-3 16,-4 7 0 0,-7-13-3-1,-7 32 0-15,-7 18-3 16,-7 20 1-16,-4 21 0 15,-3 19 1-15,-3 12 2 16,-4 23 0-16,-1 12 4 16,1 12 0-16,4 14 3 15,2 8 0-15,5 7-1 16,6 0 1-16,4 0-1 16,4-10 0-16,3-9-2 15,0-19 1-15,0-12-2 0,4-10 0 16,3-6-3-16,3-6 0 15,8-13-7-15,0-10 1 16,-1-11-7-16,-2-4 0 16</inkml:trace>
  <inkml:trace contextRef="#ctx0" brushRef="#br0" timeOffset="-135130.71">24056 9404 48 0,'11'31'24'0,"-4"-15"-21"0,-11-13 39 0,-3 6-40 16,-4 4 1-16,1 0 0 15,3 2 0-15,0 1-5 16,3 3 1-16,1-10-2 16,-1-3 0-16,1-6-13 15,6-9 1-15</inkml:trace>
  <inkml:trace contextRef="#ctx0" brushRef="#br0" timeOffset="-134951.78">23992 9188 54 0,'7'18'27'0,"15"-2"-33"16,-12-16 41-16,1-3-41 0,3 3 0 15,4 3-20-15,3 0 1 16,3-3 27-16,5-3 0 16</inkml:trace>
  <inkml:trace contextRef="#ctx0" brushRef="#br0" timeOffset="-134440.54">24218 9479 38 0,'4'31'19'0,"-8"-15"-23"0,4-16 36 0,0 0-32 16,0 0 1-16,4-6 1 15,-1-4 1-15,1-2-4 16,-1-1 1-16,4 4 1 16,0-4 1-16,0 4 0 15,1 3 0-15,-1 0 0 16,0 2 0-16,0 1 0 15,3 3 1-15,1 0 0 16,-1 0 0-16,1 0 0 16,0 0 0-16,-4 3-1 15,0 1 1-15,0-4-1 16,-4 0 0-16,1 0 0 16,-1 0 0-16,1 3-2 15,-1 0 1-15,4 0-1 0,1 0 1 16,-1 3-1-1,0 1 1 1,0-1-1-16,0 0 1 0,0 0-1 0,0 1 0 16,0-4 0-16,0 0 0 15,4-3-1-15,-1-3 1 16,1-3-1-16,-1-1 1 16,1-2-1-16,-1 3 1 15,-2-1-1-15,-1 4 0 16,0 0-2-16,-7 3 0 15,7 0-4-15,-4 3 1 16,4 0-9-16,4 0 1 0,-1-3-1 16,1-3 0-16</inkml:trace>
  <inkml:trace contextRef="#ctx0" brushRef="#br0" timeOffset="-134244.91">24783 9363 49 0,'7'16'24'0,"-4"12"-25"0,-3-22 49 0,0 1-46 16,0 2 0-16,-3 4 1 15,-1 5 1-15,1 7-6 16,-4 0 1-16,0-3 0 16,3-6 1-16,0-10-7 15,4-6 0-15,0-9-9 0,0-13 0 16</inkml:trace>
  <inkml:trace contextRef="#ctx0" brushRef="#br0" timeOffset="-134049.81">24740 9228 52 0,'18'19'26'0,"-15"-16"-28"0,-3-3 41 16,8-3-39-16,-1-3 1 15,3-7-1-15,4 4 1 16,7-1-6-16,4-2 1 0,3 3-5 16,4-10 0-16,3 0-6 15,1-6 1-15</inkml:trace>
  <inkml:trace contextRef="#ctx0" brushRef="#br0" timeOffset="-133825.61">25326 8648 41 0,'-4'28'20'0,"-13"10"-16"15,13-19 36-15,-6 12-39 16,-4 7 0-16,-8 12 0 16,1 10 1-16,0 15-3 15,3 13 1-15,1-1 1 16,3 1 0-16,0-16-5 0,3-15 0 15,4-20-5-15,0-21 0 16,0-16-5 0,3-19 1-16</inkml:trace>
  <inkml:trace contextRef="#ctx0" brushRef="#br0" timeOffset="-133660.52">24878 9062 46 0,'0'19'23'0,"32"59"-19"0,-18-62 43 15,7 0-44-15,14-4 0 0,0 1-1 16,18-7 1-16,7-6-6 16,11-3 1-16,3-7-6 15,-7-2 1-15,-7-4-9 16,-14 1 0-16</inkml:trace>
  <inkml:trace contextRef="#ctx0" brushRef="#br0" timeOffset="-133196.43">26737 9448 60 0,'0'9'30'0,"7"-6"-33"0,-7-3 52 16,0-6-49-16,-3 0 0 16,-8-4 0-16,-7 1 1 0,-6 0-1 15,-5-1 0-15,1 10-1 16,0 6 1-16,0 4-3 16,0 9 0-16,3 6-4 15,7 6 1-15,8-6-1 16,10 7 1-16,7-11 0 15,10-2 0-15,4-9-1 16,4-4 0-16,3-6-4 16,1-6 1-16</inkml:trace>
  <inkml:trace contextRef="#ctx0" brushRef="#br0" timeOffset="-132908.05">26861 9579 44 0,'14'38'22'0,"-4"-38"-23"0,-10-6 39 16,4-10-35-16,-1-12 0 15,-6-19 1-15,-4-13 0 16,-4-12-5-16,-3-9 0 16,0-13 4-16,-4-13 0 15,4 3-3-15,4 7 0 16,6 13-1-16,0 18 1 15,8 16-3-15,3 18 1 16,4 17-2-16,3 11 0 16,0 8-2-16,0 5 0 15,-3 7-8-15,-1 6 1 16,-10 6-1-16,-7 6 1 0</inkml:trace>
  <inkml:trace contextRef="#ctx0" brushRef="#br0" timeOffset="-132745.11">26589 9238 60 0,'-4'18'30'0,"26"-2"-37"0,-12-13 67 0,11-6-59 15,4 0 1-15,10-3-1 16,11-1 1-16,3-5-8 16,4 3 1-16,-3-4-13 15,-1-3 1-15,-3 7-2 16,-11 3 1-16</inkml:trace>
  <inkml:trace contextRef="#ctx0" brushRef="#br0" timeOffset="-132323.9">28303 8880 55 0,'-3'138'27'0,"-11"-66"-31"15,10-47 54-15,1 16-49 16,-1 19 0-16,-3 2 0 16,0 1 0-16,0-6-3 15,3-13 0-15,1-10-3 16,3-9 0-16,0-19-4 15,0-18 1-15,-4-13-7 16,-3-19 1-16,-7-9-1 0,-3-16 1 16</inkml:trace>
  <inkml:trace contextRef="#ctx0" brushRef="#br0" timeOffset="-131903.02">27996 8714 41 0,'-7'-9'20'0,"25"12"-16"0,-7-3 41 16,3 3-41-16,3 3 0 15,8 0 3-15,10 1 0 16,11 2-8-16,7 7 1 16,4 6 6-16,13 0 0 15,4 6-2-15,7 0 0 0,-10 3-2 16,-18 1 1-16,-18-4-3 16,-21 3 0-16,-17 10-1 15,-11 0 1-15,-18 0-2 16,-11-1 1-16,5 4 0 15,-5 0 0-15,-6-3 0 16,0-6 1-16,3-7-2 16,0-6 0-16,11-3 0 15,3-4 0-15,7 1 0 16,11-4 0-16,7 1 0 16,14 3 0-16,11-1 2 15,6 4 0-15,8 0 1 16,-4 0 1-16,4 3-1 15,0-7 1-15,3 1 0 16,0 3 0-16,1 3-1 16,-12 0 0-16,-2 3-4 15,-5-3 1-15,-3-3-5 16,0-7 0-16,-3-2-11 0,0-7 0 16</inkml:trace>
  <inkml:trace contextRef="#ctx0" brushRef="#br0" timeOffset="-131632.23">28907 9630 55 0,'-4'9'27'0,"-3"19"-29"0,7-21 43 0,0-4-41 16,0 3 1-16,0-3 0 15,0-3 0-15,0 0-4 16,7-6 1-16,0-7-10 16,-3 1 1-16,-8-7-5 15,1-3 1-15</inkml:trace>
  <inkml:trace contextRef="#ctx0" brushRef="#br0" timeOffset="-131213.25">29584 9028 61 0,'28'12'30'0,"-17"-9"-38"0,-11-3 59 15,-11 0-51-15,-10 0 0 16,3 3 0-16,-3 1 0 16,-7-4 0-16,-4 0 1 0,-7 6-1 15,4 3 0-15,0 10-1 16,3 0 0-16,7 0 1 15,8-1 0-15,10 4-1 16,7 4 0-16,14 2 1 16,14 12 0-16,7-2 1 15,-10-3 0-15,3 2-1 16,-7-2 0-16,-3 2-1 16,-7 1 1-16,-11-7-2 15,-11 7 1-15,-14-4-5 16,-6-5 1-16,-1-4-8 15,0-6 1-15,7-10-4 16,11-3 1-16</inkml:trace>
  <inkml:trace contextRef="#ctx0" brushRef="#br0" timeOffset="-131016.36">29880 9636 56 0,'25'28'28'0,"-7"22"-29"0,-15-40 55 16,1 2-54-16,-1-2 1 15,1-1-4-15,-4 0 0 16,-4 1-9-16,-3-10 0 0,-7 0-5 16,0-3 1-16</inkml:trace>
  <inkml:trace contextRef="#ctx0" brushRef="#br1" timeOffset="-125823.23">21703 6961 43 0,'-4'3'21'0,"4"0"-7"15,0-3 21-15,0 0-33 16,4-3 0-16,3 3 2 16,7 0 1-16,0 0-6 15,0 0 0-15,15 0 2 16,2 3 1-16,12 0-6 15,-5-3 1-15,1 0-11 16,-4 4 1-16,-10-1-3 16,-4 0 0-16</inkml:trace>
  <inkml:trace contextRef="#ctx0" brushRef="#br1" timeOffset="-125613.59">21664 7224 66 0,'18'13'33'0,"10"-4"-42"0,-17-12 69 15,3 0-59-15,0 0 0 16,10 0 0-16,8 0 1 0,3 3-6 16,-3 3 0-16,0 0-6 15,-7 0 0-15,-1-3-10 16,-2 0 1-16</inkml:trace>
  <inkml:trace contextRef="#ctx0" brushRef="#br1" timeOffset="-124727.64">22581 7105 28 0,'-7'32'14'0,"-3"-4"1"16,6-22 12-16,1 0-22 16,-1 4 1-16,1 2 4 15,-1-2 1-15,1-1-12 16,-1 1 1-16,4-4 9 16,4-6 0-16,6-6-3 15,8-13 1-15,10-19-3 0,11-18 1 16,3-7-4-16,0-19 1 15,-3-5-1-15,-7-14 0 16,-7 7-1-16,-4 0 1 16,-4 6-2-16,-2 7 1 15,-5 12-2-15,-6 16 1 16,-1 6-2-16,-3 6 0 16,4 16-1-16,-4 9 0 15,-7 13 1-15,-4 15 1 16,1 7 0-16,-8 13 0 0,0 15 2 15,1 9 0-15,-1 13 0 16,0 6 1-16,4 1-1 16,4 2 0-16,-1-3 0 15,8-6 1-15,6-9-1 16,8-7 0-16,-1-12-2 16,4-7 1-16,4-12-4 15,0-9 0-15,-1-4-11 16,-3-6 1-16,0-9-2 15,4-6 1-15</inkml:trace>
  <inkml:trace contextRef="#ctx0" brushRef="#br1" timeOffset="-124516.95">23040 6986 56 0,'0'28'28'0,"-11"1"-31"0,11-20 56 16,0 4-52-16,0-1 0 16,-3 1-1-16,3-4 1 15,0 0-5-15,0-5 0 16,7-8-6-16,-4-5 0 16,1-7-7-16,-1-9 0 15</inkml:trace>
  <inkml:trace contextRef="#ctx0" brushRef="#br1" timeOffset="-124336.39">23033 6735 56 0,'25'25'28'0,"-8"-3"-31"0,-10-19 50 0,0 4-48 15,0-1 1-15,4-3-6 16,3 0 0-16,0 0-1 15,4 1 0-15,-1-4-9 16,-2 0 0-16</inkml:trace>
  <inkml:trace contextRef="#ctx0" brushRef="#br1" timeOffset="-123765.74">23255 7008 45 0,'18'38'22'0,"-1"-16"-20"0,-13-19 37 16,3-3-39-16,0 0 1 16,0-10-1-16,0 1 1 15,0 0-1-15,0-7 1 16,0 3 0-16,0 1 0 16,0-1 0-16,0 1 0 15,1 2 0-15,-1 1 1 16,0 3-2-16,3-1 1 0,-3 7-1 15,0 4 1-15,0-1-1 16,0 3 1-16,-3-3-1 16,3 3 0-16,-3-3 0 15,-1 1 0-15,4-1 0 16,-3 3 0-16,3-9-1 16,0 0 1-16,0 3 0 15,0-3 0-15,3 3 0 16,5 0 1-16,-1 0-1 15,0 0 0-15,3 0 0 16,1-4 0-16,0-2 0 16,-1 0 0-16,-3 3-1 15,1-7 1-15,-1 4 0 16,-4 0 0-16,1 0 0 16,3-1 0-16,-3 4 0 15,3 3 1-15,-4 3-1 16,1 7 0-16,-1 2 1 15,1-2 0-15,0 5 0 0,3-2 1 16,3-4-1-16,5 4 1 16,2-4-1-16,4 1 1 15,1-4-2-15,-5-3 0 16,1 0-6-16,0-3 1 16,-4-6-12-16,-7-3 1 15</inkml:trace>
  <inkml:trace contextRef="#ctx0" brushRef="#br1" timeOffset="-122100.06">22310 7591 46 0,'7'7'23'0,"0"8"-15"16,-4-12 32-16,1 4-38 15,-1 2 1-15,-3 1 0 16,0 5 0-16,-3 1-4 16,-8 3 0-16,-3-4 2 15,-7 4 1-15,-4 3-2 16,1-3 1-16,-1 0-2 15,0-4 1-15,4 1-1 16,7-3 1-16,7-4 0 0,7-3 0 16,14-2 0-16,7-4 0 15,7 0 0-15,4-4 0 16,-7 4 0-16,3 0 1 16,0 7-1-16,0 2 0 15,-6 4 0-15,-8 2 0 31,-7-5-1-31,-7 5 1 0,-4-2-1 16,-3 3 0-16,0-4 0 0,4-6 0 16,-1 1 0-16,1-10 1 15,3-1 0-15,0-5 1 16,0-10 0-16,0-6 1 0,0-3-1 16,0-13 0-16,0-6-1 15,0-3 1-15,-4 0-6 16,1 9 0-16,3 6-12 15,-8 7 1-15</inkml:trace>
  <inkml:trace contextRef="#ctx0" brushRef="#br1" timeOffset="-121692.08">22839 7595 41 0,'-4'6'20'0,"-13"0"-11"0,10-3 24 0,-7 7-32 16,-8-1 0-16,-6 4 0 15,-4 9 1-15,1-1-3 16,2 5 1-16,1 5-2 15,3-3 1-15,4-3-8 16,4-3 0-16,10-12-4 16,7-7 0-16</inkml:trace>
  <inkml:trace contextRef="#ctx0" brushRef="#br1" timeOffset="-121484.61">22627 7595 42 0,'14'47'21'0,"7"12"-20"0,-10-46 38 15,3-1-39-15,7 7 1 16,4 0 0-16,0 0 1 16,-1-1-3-16,1 1 0 15,-7-3-3-15,-4-3 0 16,-4-7-9-16,-6-6 0 15</inkml:trace>
  <inkml:trace contextRef="#ctx0" brushRef="#br1" timeOffset="-121199">23089 7758 60 0,'7'18'30'0,"-3"-21"-29"16,-4 3 53-16,7 0-52 16,4 0 0-16,3 0 2 15,7 0 0-15,7-3-6 16,7 3 1-16,4-3 1 15,-4 0 0-15,-3 0-7 16,-7-7 0-16,-4 4-13 16,-3-16 0-16</inkml:trace>
  <inkml:trace contextRef="#ctx0" brushRef="#br1" timeOffset="-120925.58">23364 7591 52 0,'8'10'26'0,"-1"-1"-23"0,-7-9 35 16,7 0-37-16,3 3 1 0,1 7 1 16,6 2 1-16,8 4-5 15,0 9 0-15,0-6 2 16,-8 0 1-16,-3-1-3 15,-10 4 1-15,-8 0-6 16,-10 0 1-16,0 3-10 16,-4-3 0-16,-10-9-2 15,-4-7 1-15</inkml:trace>
  <inkml:trace contextRef="#ctx0" brushRef="#br1" timeOffset="-120477.39">24059 7642 47 0,'8'6'23'0,"-16"-12"-28"0,5 6 46 15,-1 0-39-15,-6 0 0 0,3-4 3 16,0 4 1-16,-4-3-7 16,-3 3 1-16,-4 3 4 15,1 4 0-15,-1 2-2 16,-3 4 1-16,0 5-2 15,0 1 0-15,3 6-1 16,0 10 1-16,8-1-2 16,3-5 1-16,10-4-1 15,11-3 1-15,11-10-2 16,0-2 1-16,3-14 0 16,7-14 1-16,-3-4-1 15,-7-13 0-15,-11-2-4 16,-11-1 0-16,-6-3-11 15,-15 0 0-15</inkml:trace>
  <inkml:trace contextRef="#ctx0" brushRef="#br1" timeOffset="-119278.28">25615 6174 52 0,'35'-13'26'0,"-6"7"-20"16,-26 3 38-16,-3 3-43 15,0 0 1-15,-3 0 0 16,-4 0 1-16,-15 3-3 0,-16 0 1 16,-19 0 1-1,-10 1 1-15,-14-1-1 0,11 3 0 16,-5 3-1-16,1 1 0 15,7-1-2-15,11 4 1 16,10-4-2-16,7 1 1 16,11 12-1-16,10-1 0 15,18 8 0-15,18 2 1 16,7 4 0-16,3 2 0 16,0 7 1-16,4-3 0 15,-7-7 0-15,-11 4 0 16,-11 3-1-16,-3 6 1 0,-14 3-1 15,-18 3 0-15,-10-3 0 16,-7 7 0-16,-8-7 0 16,1 0 0-16,3-3 1 15,3-3 1-15,8-6 0 16,7-7 0-16,10 1 2 16,7-7 1-16,1-3 1 15,10-1 1-15,7-2-1 16,10-3 1-16,12 0-1 15,6-1 0-15,14 1-2 16,15 0 0-16,6-7-2 16,-3-6 1-16,7 0-5 15,0 1 1-15,-10-4-7 16,-8 0 1-16,-7 0-15 0,-3-7 1 16</inkml:trace>
  <inkml:trace contextRef="#ctx0" brushRef="#br1" timeOffset="-119066.99">25499 6974 57 0,'10'25'28'0,"-20"-6"-21"0,6-10 38 0,-3 7-43 15,0 9 0-15,-3 3 1 16,-1 0 0-16,-3 10-5 15,3-1 1-15,1 1-6 16,-1-10 0-16,-3-12-11 16,7-10 0-16</inkml:trace>
  <inkml:trace contextRef="#ctx0" brushRef="#br1" timeOffset="-116168.39">24673 7786 49 0,'-3'3'24'0,"6"-3"-15"16,1 3 33-16,-1 3-40 16,-3 1 1-16,0 2 1 15,-3 4 0-15,-1 2-5 16,1 4 0-16,-4 0 2 15,0-7 1-15,3 7-3 0,1-3 0 16,3 0-4 0,0-4 0-16,3-6-12 0,8-2 1 15,-1-4-1-15,11-4 1 16</inkml:trace>
  <inkml:trace contextRef="#ctx0" brushRef="#br1" timeOffset="-115960.03">24709 7635 47 0,'7'-3'23'0,"24"-19"-27"15,-24 16 46-15,4-3-45 16,-4-1 0-16,0 1-13 15,0 2 0-15,-3 1 12 16,6 0 0-16</inkml:trace>
  <inkml:trace contextRef="#ctx0" brushRef="#br1" timeOffset="-115629.12">24853 7764 60 0,'11'3'30'0,"3"-3"-36"0,-7 0 59 16,0 0-52-16,4 0 1 16,3 0 0-16,7-3 0 15,4 3-5-15,-1 3 1 0,-3-6-3 16,-3 3 1-16,-4 3-10 16,-3-3 0-16,-11 0-4 15,-4 0 0-15</inkml:trace>
  <inkml:trace contextRef="#ctx0" brushRef="#br1" timeOffset="-115418.52">24807 7961 49 0,'-7'25'24'0,"11"-9"-20"15,-1-13 46-15,-3-3-46 16,7-6 0-16,4 3 2 15,3-3 1-15,7-1-10 16,4 4 1-16,7 3 2 16,3 0 1-16,-7 3-9 0,-3 4 0 15,-7-4-11 1,-8-3 0-16</inkml:trace>
  <inkml:trace contextRef="#ctx0" brushRef="#br1" timeOffset="-115103.2">25449 7946 55 0,'25'6'27'0,"-11"-34"-28"0,-14 15 43 0,-3-2-41 15,-8-4 0-15,-7 0 1 16,-10 3 1-16,4 10-3 15,-1 9 0-15,-10 7 1 16,-1 8 1-16,-3 1-1 16,4 9 1-16,7 1-1 15,7-1 1-15,14-3-2 16,10-3 1-16,11-6 0 16,15-4 0-16,-1-15-4 15,4-10 1-15,-1-5-7 16,-2 2 0-16,-8-12-9 15,-7-1 0-15</inkml:trace>
  <inkml:trace contextRef="#ctx0" brushRef="#br1" timeOffset="-114414.35">25287 5776 40 0,'-3'15'20'0,"-12"14"-10"0,15-20 27 15,-3-3-36-15,-1 1 1 16,1 2 0-16,-1-3 0 15,4-6-3-15,0-6 1 16,-3-3 1-16,6-4 1 16,1-3-2-16,3-6 0 15,0 7-1-15,0-1 0 0,0 4 0 16,4-1 0-16,-1 0-1 16,4 4 1-16,1 3 1 15,-1 6 1-15,-4 0 1 16,4 9 1-16,-3 4 0 15,3 6 0-15,-3 2 0 16,-1 1 0-16,4 0-3 16,0-3 0-16,1 0-10 15,-8-3 0-15,-7-7-6 16,0-9 0-16</inkml:trace>
  <inkml:trace contextRef="#ctx0" brushRef="#br1" timeOffset="-113844.11">26151 7005 41 0,'0'28'20'0,"7"-6"-8"0,-3-19 31 0,0 0-40 16,-4-3 1-16,3-6 1 15,1-6 1-15,3-10-7 16,0-22 1-16,-4-10 4 15,1-15 0-15,-4-25-2 16,3-12 1-16,-3 2-1 16,0-2 0-16,0-1-4 15,0 7 1-15,4 15-2 16,3 13 1-16,11 19-1 0,3 18 1 16,0 23-2-16,7 12 1 15,-3 22-2-15,-4 6 0 16,-3 13-4-16,-8-4 0 15,-10 13-7-15,-7 4 0 16</inkml:trace>
  <inkml:trace contextRef="#ctx0" brushRef="#br1" timeOffset="-113631.97">26056 6682 47 0,'-21'13'23'0,"17"12"-16"0,4-19 40 16,4 3-42-16,0 1 1 15,3-1 2-15,0-3 0 0,3 1-11 16,8-4 1-16,0 0 7 16,3-3 0-16,-4 0-4 15,12 0 0-15,2 3-5 16,8 0 1-16,-4 0-9 16,1 0 1-16,-5-6-9 15,5 0 1-15</inkml:trace>
  <inkml:trace contextRef="#ctx0" brushRef="#br1" timeOffset="-113347.96">26808 6566 41 0,'-7'0'20'0,"-29"41"-11"0,33-35 27 16,-4 0-32-16,-4 1 0 16,-3 5 2-16,0 7 1 15,-4 6-9-15,-3 6 1 16,0 4 5-16,0 6 0 16,3 3-2-16,0 3 0 15,8 0-4-15,3-4 1 16,7-8-7-16,7-10 1 0,7-12-10 15,4-17 0-15</inkml:trace>
  <inkml:trace contextRef="#ctx0" brushRef="#br1" timeOffset="-113118.89">27047 6626 59 0,'11'47'29'16,"-25"28"-34"-16,7-63 49 0,-4 10-44 16,-6 7 0-16,-8 2 0 15,-7 7 1-15,8-7-2 0,-1-3 1 16,4-6-4-16,0-3 0 16,10-10-6-16,-7-9 1 15,11-12-7-15,7-10 0 16</inkml:trace>
  <inkml:trace contextRef="#ctx0" brushRef="#br1" timeOffset="-112940.41">26871 6676 48 0,'21'12'24'0,"4"48"-23"0,-18-44 43 16,0 2-43-16,4 7 0 15,-1 7 0-15,8 5 1 0,-4-2-3 16,4-1 1-16,-1 1-1 15,1-4 0-15,0-6-6 16,-1-6 1-16,-3-9-9 16,4-10 0-16</inkml:trace>
  <inkml:trace contextRef="#ctx0" brushRef="#br1" timeOffset="-112713.45">27365 6996 53 0,'0'31'26'0,"-7"0"-28"16,3-21 45-16,1 5-42 16,-1 10 0-16,1 1 0 0,3 2 0 15,0-3-4-15,3-3 1 16,4-7-6-16,4-11 1 15,0-8-9-15,-1-14 1 16</inkml:trace>
  <inkml:trace contextRef="#ctx0" brushRef="#br1" timeOffset="-112536.58">27351 6811 56 0,'18'18'28'0,"-8"-18"-36"0,-3-3 50 0,0 3-45 16,4-6 0-16,3 0-11 15,0-4 1-15,-3 1 6 16,-4-7 1-16</inkml:trace>
  <inkml:trace contextRef="#ctx0" brushRef="#br1" timeOffset="-111709.61">27344 6572 49 0,'-4'10'24'0,"4"8"-21"0,0-18 40 16,4 4-42-16,-4-4 0 16,3-7 1-16,4 4 1 15,4-6-4-15,0-10 1 16,3-6 1-16,3-3 0 15,1-1 0-15,0-5 0 16,-1-1-1-16,-3 7 0 0,-3 3-1 16,-4 3 1-16,0 3-2 15,0 7 1-15,-3 2-1 16,-1 1 0-16,1 9-1 16,-1 3 1-16,4 7 0 15,0 2 0-15,0 1 1 16,4 5 0-16,0 4 0 15,3 4 1-15,3 2 0 16,1 3 0-16,3 0 0 16,-3 4 1-16,-1-10-1 15,-3 0 1-15,-3-9-1 16,0-4 1-16,-4-2-1 16,-4-4 0-16,-3-6 0 15,-3-6 1-15,-8-7-1 16,-7-2 0-16,-6-7 0 15,-11-4 1-15,-8 1-1 16,-3-3 0-16,4-3 0 0,0-4 0 16,10 7 0-16,7 3 0 15,4 6 0-15,3 7 0 16,4-1 1-16,7 7 0 16,0-4 0-16,7 1 0 15,11 6 0-15,13 3 1 16,8 6-1-16,7 0 0 15,10 1 0-15,-3 2 0 16,4-3 0-16,-1-2 0 0,-10-1-1 16,-4 0 1-1,-7 0-2-15,-6 3 1 0,-12 4-1 16,-10 2 0-16,-7 7 0 16,-11 3 0-16,-10 3-1 15,-11 3 1-15,-10 0-4 16,-7-2 1-16,-1-1-11 15,11-10 1-15,-7-8-1 16,11 2 1-16</inkml:trace>
  <inkml:trace contextRef="#ctx0" brushRef="#br1" timeOffset="-111317.17">27929 6092 22 0,'-56'-9'11'0,"35"6"6"0,21 3 17 0,-4 9-29 15,1 16 1-15,3 7 4 16,0 18 0-16,14 22-13 16,14 10 1-16,7 21 8 15,-3 13 0-15,-7 6-4 16,-15-2 1-16,-17 2-4 15,-21-16 1-15,0-8-10 16,-7-14 1-16,-15-27-7 16,11-13 0-16</inkml:trace>
  <inkml:trace contextRef="#ctx0" brushRef="#br1" timeOffset="-110539.68">28945 6491 58 0,'29'0'29'0,"2"31"-26"0,-24-22 53 0,-3 13-55 16,-8-3 1-16,-6 9 0 15,-1 10 1-15,-6 0-4 16,-15 9 0-16,-3 3 2 0,-8-3 0 16,1 6-1-1,0-6 1-15,3-3-2 0,0 0 1 16,4-6-2-16,7-4 0 16,6-6-1-16,12-6 0 15,6-3 1-15,8-6 0 16,17-4 0-16,18 1 0 15,10-1 3-15,4 0 0 16,14-2 1-16,0-4 0 16,-3 3 0-16,-11 0 0 0,-11 4-1 15,-10-1 1-15,-8 1-2 16,-10-1 0-16,-10-3-1 16,-8-3 1-16,-10-9-2 15,-7-6 0-15,-4-14 1 16,1-5 1-16,3-13 0 15,6-15 1-15,5-4 0 16,3-12 0-16,0 3 1 16,3-10 0-16,-3 13-6 15,11 9 0-15,3 10-15 16,7 6 1-16</inkml:trace>
  <inkml:trace contextRef="#ctx0" brushRef="#br1" timeOffset="-110238.64">29820 6610 52 0,'21'-3'26'0,"-13"-4"-22"0,-8 7 33 16,-8 7-36-16,-9-1 1 0,-11 7 0 15,-18 12 1-15,-7 9-4 16,3 13 0-16,-6 16 1 16,0 9 0-16,3-3-6 15,3-9 1-15,15-20-11 16,10-24 1-16</inkml:trace>
  <inkml:trace contextRef="#ctx0" brushRef="#br1" timeOffset="-110050.53">29235 6356 52 0,'14'28'26'0,"39"82"-20"15,-25-69 41-15,7 21-44 16,8 26 0-16,27 16 0 15,15 12 0-15,10-7-7 16,-7 1 0-16,-17-10-7 0,-15-15 1 16,-24-3-8-16,-7-20 0 15</inkml:trace>
  <inkml:trace contextRef="#ctx0" brushRef="#br3" timeOffset="-98544.73">26017 5744 28 0,'7'0'14'0,"4"16"3"16,-7-7 14-16,-4 1-26 16,0 6 0-16,0 9 2 15,-4 6 0-15,0 16-9 16,1 9 0-16,-8 13 6 16,1 10 0-16,-4 12-3 15,0 15 1-15,-1 14-1 16,-2-1 0-16,6 6-1 15,1-3 1-15,3-5-1 16,-4-11 0-16,0-18-1 0,1-3 0 16,-1-13-5-16,1-13 0 15,6-12-9 1,1-18 0-16</inkml:trace>
  <inkml:trace contextRef="#ctx0" brushRef="#br3" timeOffset="-97462.21">26053 5650 22 0,'7'13'11'0,"0"12"-8"15,-7-19 4-15,3-3-6 16,4 4 1-16,0-4 2 16,8 6 1-16,2-3-4 0,1 1 1 15,-1-4 3-15,12 3 1 16,17-6-1 0,10 0 0-16,11 3-1 0,14 0 0 15,0 1-3-15,11-4 1 16,7 3-2-16,10-3 1 15,0-3-1-15,-3-7 1 16,4 4-1-16,6 3 0 16,4 0 0-16,-11-1 0 15,1 1 0-15,-1 0 1 16,4 6-1-16,0 4 0 0,-4-1 0 16,-10 3 0-16,10 4 0 15,1-7 0-15,3 0-1 16,-11-6 1-16,-14-6 0 15,7-6 0-15,1 5 0 16,-1 1 0-16,7-3-1 16,-7-4 1-16,-13 4-1 15,2-7 1-15,4 7 0 16,-3-1 0-16,-11 4-1 16,-7 6 1-16,-7 0 0 15,-3 6 0-15,-8 4 0 16,-7-4 0-16,-6 6 0 15,-5 4 0-15,-2 3-1 16,-5 6 1-16,-3 0 0 16,-3 6 0-16,-4 10-1 15,-3 6 1-15,-1-3 0 16,-3 9 0-16,-3 4 0 0,0 2 0 16,-1 1 0-16,1 9 0 15,3 13 0-15,7-1 1 16,3 10 0-16,8 3 0 15,10 3 0-15,1 4 1 16,2-4-1-16,1-3 0 16,-7-3-1-16,-7-6 1 15,-8-7-1-15,-3-6 0 16,-7-9-1-16,-3-7 0 16,-8-3 0-16,-6-9 1 15,-15-9-1-15,-17-4 1 0,-8-9 0 16,-17-9 0-16,-24-13 0 15,-40-3 0-15,-3-7 0 16,-32-2 0-16,-17-4 0 16,-25 3 1-16,-11 7-1 15,-21 0 0-15,0 3 1 16,-10 9 0-16,6 0-1 16,4 10 0-16,4 0-2 15,17-1 1-15,8 1-3 16,6-3 1-16,25-7-6 15,18 3 0-15,14-6-3 16,28-3 1-16</inkml:trace>
  <inkml:trace contextRef="#ctx0" brushRef="#br3" timeOffset="-95210.99">26889 5425 30 0,'7'25'15'0,"-11"25"-12"16,4-41 27-16,0 1-28 15,0-4 1 1,-3-3-1 0,-1 3 1-16,1-6-4 15,3-9 0-15,3-4 2 16,-3-2 1-16,4-4-2 15,-1 0 1-15,4-3-1 16,4 3 0-16,3-6 0 16,0 3 0-16,0-6 0 15,4 6 0-15,-4 3 0 16,0 4 1-16,0 5-1 16,0 10 0-16,-3 6 0 0,-4 4 1 15,0 2-1-15,0 1 1 16,-3 3-1-16,-1-1 0 15,-3 7 0-15,0-3 1 16,0-3 1-16,0-4 0 16,0-9-1-16,0-3 0 15,7-9 1-15,0 0 0 16,4-4-1-16,-1-3 1 16,5 4-2-16,-1-4 1 15,0 7-1-15,0-1 1 16,0 1-1-16,-3 3 1 15,-1-1-2-15,1 7 1 0,-4-3 0 16,0 3 0 0,0 7 0-16,0-1 0 0,-4 3 1 15,5-3 0-15,-5-2 0 16,1 5 0-16,-1-3-1 16,1 10 1-1,-1-3-1-15,-3 2 1 0,0-2-3 16,0 2 1-16,0 4-7 15,4 3 0-15,-1-9-6 16,-3-10 0-16</inkml:trace>
  <inkml:trace contextRef="#ctx0" brushRef="#br3" timeOffset="-94790.77">27506 5365 42 0,'14'13'21'0,"-17"-7"-21"0,3-6 33 16,-4 0-33-16,-6 0 0 15,-8 0 2-15,0 3 1 16,-6 3-3-16,2 4 1 16,5-1 0-16,-1 0 1 15,1 1-1-15,2-1 1 16,5-3-2-16,3 4 1 0,7-7-1 15,3-3 0-15,8 0 0 16,-1 0 1-16,1-6-2 16,0-1 0-16,-1 1 0 15,-3 0 1-15,0-3-2 16,4-4 1-16,-1 4 0 16,1 5 1-16,0 1 0 15,3 3 0-15,-7 3 0 16,0 7 0-16,0 6 0 15,-4 2 1-15,1 1-1 16,-4-3 0-16,4-4-2 16,-4-2 1-16,3-1-5 15,1-3 0-15,3-2-7 16,0-4 1-16</inkml:trace>
  <inkml:trace contextRef="#ctx0" brushRef="#br3" timeOffset="-94461.1">27584 5365 40 0,'3'28'20'0,"11"13"-13"0,-10-29 32 15,-1 4-38-15,1 0 1 16,-1-4 0-16,1-2 0 16,0-1-3-16,-1-9 0 15,1-6 2-15,3 0 0 16,0-4-1-16,0 1 0 0,-4 3 0 15,1-7 0-15,3 4 0 16,0 2 0-16,3 7 0 16,5 3 1-16,-1 1-1 15,0 2 1-15,0 0-1 16,0 7 1-16,-3-4-1 16,3 4 1-16,-4-4-1 15,1 4 0-15,-1 2-3 16,1 1 1-16,-4 0-6 15,0-4 1-15,0-2-8 16,0-7 1-16</inkml:trace>
  <inkml:trace contextRef="#ctx0" brushRef="#br3" timeOffset="-94199.48">28205 5315 38 0,'10'31'19'0,"-13"10"-13"0,-1-25 28 16,-3 6-31-16,-7-1 1 15,-4 11 2-15,-3 5 1 16,-7 4-9-16,-7 6 1 16,-1 0 5-16,1 7 0 15,3-14-3-15,1-2 1 16,9-7-6-16,5-12 0 15,6-9-5-15,4-17 0 16,4-15-7-16,6-12 1 16</inkml:trace>
  <inkml:trace contextRef="#ctx0" brushRef="#br3" timeOffset="-93975.67">27845 5337 38 0,'0'3'19'0,"14"35"-13"0,-7-20 30 16,0 14-32-1,4 2 0-15,3 4 2 0,-4-1 0 0,1-2-9 16,-1-7 1-16,1-9 3 16,-4 0 0-16,0-7-13 15,4-12 0-15,-8-9-3 16,4-7 0-16</inkml:trace>
  <inkml:trace contextRef="#ctx0" brushRef="#br3" timeOffset="-93437.79">28928 5506 42 0,'-7'22'21'0,"0"-9"-19"15,7-13 38-15,0-7-38 16,0-5 0-16,0-13 1 16,0-7 0-16,0-5-4 0,3-7 0 15,1-3 2-15,-1 6 1 16,1 13-1-16,-1 3 0 16,1 6 0-16,3 6 0 15,-4 1-1-15,15 5 1 16,0 11 0-16,3 5 0 15,0 0-4-15,0 4 1 16,0 0-8-16,1-1 1 16,-5 1-7-16,4-7 1 15</inkml:trace>
  <inkml:trace contextRef="#ctx0" brushRef="#br3" timeOffset="-93050.8">29168 5525 65 0,'17'16'32'0,"8"-16"-40"16,-14-4 62-16,3 1-54 15,3-9 0-15,1-1 0 16,0-2 0-16,-4-4-1 15,-4-6 0-15,-3 0 0 16,-3-4 0-16,-8 4-1 16,-3 0 1-16,-3 9-2 15,-1 4 1-15,-3 12 0 16,0 6 0-16,0 4 0 0,3 12 1 16,1 3 1-16,6 12 0 15,4-12 2-15,4-3 0 16,3-3-1-16,3 3 1 15,4-3-1-15,4-3 0 16,3-4-5-16,0-2 1 16,1-7-7-16,2-10 0 0,1 1-7 15,-7-13 0 1</inkml:trace>
  <inkml:trace contextRef="#ctx0" brushRef="#br3" timeOffset="-92779.9">29683 5315 47 0,'10'3'23'0,"-27"6"-24"0,10-9 40 0,-4 7-38 15,-3-1 1-15,-4 0 2 16,1 4 1-16,-5 2-5 16,8 7 0-16,4 3 3 15,-1 3 1-15,4 0-1 16,0 0 0-16,0 3-1 15,4-3 1-15,3 1-2 16,0-1 0-16,7-13-1 0,3 1 1 16,4-10-5-1,7-9 1-15,4-10-7 0,3-6 0 16,4-16-8 0,3-9 0-16</inkml:trace>
  <inkml:trace contextRef="#ctx0" brushRef="#br3" timeOffset="-92523.72">29983 4503 35 0,'3'34'17'0,"-21"26"-6"0,8-41 23 0,-4 15-30 16,-4 16 0-16,-7 19 3 15,1 13 1 1,-4 74-10-1,6-27 0-15,5-32 3 16,6-25 1-16,4-18-6 16,4-26 1-16,-1-19-4 15,1-15 1-15,-5-3-7 16,1-10 0-16,-3-9-1 16,-1-4 1-16</inkml:trace>
  <inkml:trace contextRef="#ctx0" brushRef="#br3" timeOffset="-92337.82">29640 5199 37 0,'-7'19'18'0,"18"6"-15"16,-8-19 35-16,-3 0-33 16,11 0 1-16,3 4 2 15,0-4 1-15,0-3-12 16,4-3 1-16,3 0 6 16,4 7 0-16,3-1-8 0,-3-6 0 15,-1 9-12-15,1-9 0 16</inkml:trace>
  <inkml:trace contextRef="#ctx0" brushRef="#br3" timeOffset="-92193.29">30050 5494 56 0,'0'56'28'0,"3"-53"-33"0,-3-3 44 0,0 0-41 15,7 0 1-15,0-6-10 16,0 0 1-16,-3-7 1 16,-1-6 1-16</inkml:trace>
  <inkml:trace contextRef="#ctx0" brushRef="#br3" timeOffset="-91564.44">30812 5274 48 0,'3'-6'24'0,"-3"3"-16"0,0 3 37 0,0 3-43 15,0 0 1-15,-3 0 1 16,-4 6 1-16,-4 4-6 15,-3 3 0-15,0 2 3 16,0 11 1-16,-4-4-2 16,0 9 1-16,4-9-2 15,0 4 1-15,4-7-2 16,-1 6 1-16,7-3-1 16,4-3 0-16,11-3 0 15,3-10 0-15,4-3-1 16,-1-6 0-16,1-3-1 15,-4-6 1-15,0-1 0 16,0-2 0-16,1 6-1 16,-5-1 1-16,1-2 0 15,-1 6 1-15,1 0-1 16,-1 3 1-16,1 0 0 16,0 0 1-16,-4 3-1 15,0 6 1-15,0 1-1 0,0 2 1 16,3 1 0-16,-3-1 0 15,1 1-1-15,-1-1 1 16,0-2-7-16,0-1 0 16,0-3-7-16,0-15 0 15</inkml:trace>
  <inkml:trace contextRef="#ctx0" brushRef="#br3" timeOffset="-91276.71">31080 5541 41 0,'-4'6'20'16,"-6"-31"-17"-16,6 12 31 0,1-9-30 16,-4 7 0-16,-1-14 2 15,5 11 1-15,-1 2-8 16,4 0 0-16,4 10 5 15,7 0 1-15,3 6-3 16,3 0 1-16,-3 3-3 16,0 3 1-16,1-3-4 15,-1-3 0-15,0-3-9 16,-4 9 1-16,-3-9-6 16,1 3 1-16</inkml:trace>
  <inkml:trace contextRef="#ctx0" brushRef="#br3" timeOffset="-90962.45">31193 5487 63 0,'35'38'31'0,"11"-29"-41"0,-32-6 60 16,4-3-49-16,3 0 0 16,3 4-1-16,1-8 1 15,-4-5-3-15,-7-4 1 0,-3-2 0 16,-8-4 1-16,-6-3-2 15,-4 3 1-15,-4 7 0 16,-6 2 0-16,-1 10 0 16,0 3 1-16,4 10-1 15,0 9 1-15,4 0 0 16,3 3 1-16,3 6-2 16,4-6 0-16,7 4-1 15,4-4 0 1,3-3-4-16,0 0 1 0,3-13-9 15,8-3 0-15,3-15-1 16,1-4 0-16</inkml:trace>
  <inkml:trace contextRef="#ctx0" brushRef="#br3" timeOffset="-90627.69">31701 5384 43 0,'3'12'21'0,"-3"23"-26"0,0-23 42 16,-3 4-37-16,-8 0 1 15,-3-1 3-15,-4 4 1 16,-3 6-6-16,0-3 1 16,0 3 3-16,3 0 0 15,4-3-1-15,7 0 1 16,3-9-2-16,8-1 1 0,7-2-2 16,6-7 0-16,1-6 0 15,3-7 0-15,-3 1-1 16,-4-7 0-1,0 4-1-15,-4 2 1 16,-2 1 0-16,-1 3 1 0,-7 6-1 16,3 6 1-16,1 3 0 15,-1 7 0-15,4 0-2 16,0-4 0-16,4 4-4 16,-1 0 1-16,5-1-9 15,2-8 0-15</inkml:trace>
  <inkml:trace contextRef="#ctx0" brushRef="#br3" timeOffset="-90348.41">32117 5321 24 0,'-11'6'12'0,"-20"13"-5"0,20-16 10 16,-3 4-14-16,-4-4 1 15,-3 0 4-15,3 6 0 16,4 1-7-16,0 5 0 16,7 7 7-16,7-3 1 15,7 0-2-15,14 6 0 16,4 0-2-16,3 3 1 16,1 1-5-16,-8 2 1 15,-11-9-3-15,-13 6 0 16,-18 7-7-16,-11-4 0 15,-25-6-9-15,-3-6 1 0</inkml:trace>
  <inkml:trace contextRef="#ctx0" brushRef="#br3" timeOffset="-83096.92">31891 6359 31 0,'0'9'15'0,"-3"1"-3"0,-1-7 16 15,1 0-26 1,-5 3 1-16,-2 4 3 15,-8-1 0-15,-6 10-7 0,2 6 1 16,-2 16 4-16,-8 15 1 16,-14 7-2-16,-10 19 0 15,-1 15-1-15,1 16 0 16,3-10-1-16,3 4 0 16,19-7-1-16,13-15 1 15,11-13-3-15,11-6 1 16,6-13-7-16,11-18 1 15,0-17-9-15,1-8 1 16</inkml:trace>
  <inkml:trace contextRef="#ctx0" brushRef="#br3" timeOffset="-81956.45">32043 6876 17 0,'0'7'8'16,"3"-10"6"-16,-3 3-1 0,0 0-8 15,0 0 1-15,0 0 3 16,0 0 0-16,0 0-11 16,0-4 0-16,-3 1 8 15,-4 0 1-15,-7 3-3 16,0 0 0-16,-4 6-2 16,-7 1 1-16,1 2-2 15,-5 4 1-15,1 2-2 16,-4 7 1-16,4 3-1 15,3 7 1-15,4 5 0 16,7-2 0-16,4 2-1 16,6 1 1-16,11-10-2 15,11-6 1-15,6-9-1 0,5-10 1 16,2-3-1-16,5-13 1 16,-1-9-1-16,-3-6 1 15,-4-6-2-15,-7-1 1 16,-10-9-2-16,-4 4 0 15,-7 8-9-15,-4 4 1 16,-3 6-2-16,4 13 1 16</inkml:trace>
  <inkml:trace contextRef="#ctx0" brushRef="#br3" timeOffset="-81668.77">32237 6964 43 0,'0'13'21'0,"3"-1"-29"16,-3-9 42-16,0 4-38 15,0-4 0-15,0-3-18 16,0 0 1-16</inkml:trace>
  <inkml:trace contextRef="#ctx0" brushRef="#br3" timeOffset="-81022.64">32576 6902 36 0,'-8'34'18'0,"-13"-6"-10"15,14-22 24-15,-3 4-31 16,-4-1 0-16,-8-2-1 15,5-4 1-15,-8 0-2 16,4 0 1-16,3 0 0 16,1-6 1-16,2-3-1 15,8-4 0-15,4-2-1 16,6-4 0-16,8-3-1 0,3 0 0 16,4 1-1-16,3 2 0 15,0 3 0-15,7 4 1 16,-7 6 1-16,1 3 1 15,-5 6 0-15,-3 10 1 16,1 3 1-16,-5-1 0 16,-3 1-1-16,0 3 1 15,0 3-1-15,-3 0 0 16,-1 0-1-16,1-3 0 0,-1-3 0 16,4-3 0-16,4-10 0 15,0-3 0-15,3-6 0 16,-4-6 1-16,1-4 0 15,-1-6 0-15,1-3 0 16,0-9 0-16,-1-7-1 16,-6 10 1-16,-4-3-2 15,-7 6 1-15,-11 3-6 16,-7 6 1-16,-3 1-7 16,0 5 0-16</inkml:trace>
  <inkml:trace contextRef="#ctx0" brushRef="#br3" timeOffset="-80617.54">32988 6610 39 0,'-7'53'19'0,"-21"-15"-18"16,21-19 31-16,-4 3-32 16,1 12 1-16,-1 10 0 31,4 6 0-31,-3 0-2 0,2-3 1 0,1-3-2 16,0-6 1-16,4-13-8 15,3-6 1-15,3-13-4 16,4-6 1-16</inkml:trace>
  <inkml:trace contextRef="#ctx0" brushRef="#br3" timeOffset="-80242.72">33165 7140 30 0,'14'16'15'0,"-4"-35"-9"0,-6 9 24 16,-1-5-30-16,1-10 1 15,-1-10-1-15,-3-9 1 0,0 6-2 16,-3-9 1 0,-1-3 0-16,-3 0 1 0,0 3-1 15,4 6 1-15,-1 10 0 16,1 6 0-16,-1 6 1 15,4 7 0-15,4 5 1 16,3 7 0-16,3 3 0 16,8 4 1-16,3 2-1 15,0 0 0-15,4 1-1 16,-7-1 1-16,-1 1-2 16,-3-1 0-16,4 0-6 15,-4-2 1-15,-7-4-11 16,0-6 1-16</inkml:trace>
  <inkml:trace contextRef="#ctx0" brushRef="#br3" timeOffset="-80047.18">33221 6858 48 0,'7'15'24'0,"7"-5"-29"0,-7-10 37 15,4 0-32-15,-1 0 0 16,5 0-3-16,-1-3 0 16,0-1-5-16,-4-2 1 15,1-3-6-15,-4-1 1 16</inkml:trace>
  <inkml:trace contextRef="#ctx0" brushRef="#br3" timeOffset="-79731.74">33542 6161 45 0,'-3'54'22'0,"3"15"-24"16,3-41 42-16,1 19-40 16,-1 16 1-16,4 25 1 15,0 2 1-15,0 8-3 16,-10 15 0-16,-4-4 0 16,-14-2 1-16,-18-13-2 15,-4-6 1-15,-6-13-12 16,-11-22 1-16,0-21-4 15,4-10 1-15</inkml:trace>
  <inkml:trace contextRef="#ctx0" brushRef="#br3" timeOffset="-78680.61">28508 6306 25 0,'14'9'12'0,"-10"29"-2"16,-4-26 12-16,0 13-19 15,-4 16 0-15,-3 19 1 16,-7 15 0-16,-4 22-6 15,1 10 1-15,-1-1 3 16,4-8 0-16,0-14-8 16,0-15 1-16,3-12-6 15,-7-23 1-15</inkml:trace>
  <inkml:trace contextRef="#ctx0" brushRef="#br3" timeOffset="-78030.67">28377 6296 26 0,'8'22'13'0,"2"-19"-7"0,-3-3 17 15,7 0-21-15,11 0 0 0,17-3 2 32,8-6 1-32,17-1-7 0,7 1 1 0,3 0 3 15,15-7 0-15,7-9-1 16,14 3 0-16,-11-3-2 15,-14 3 1-15,11 0-1 16,0 6 1-16,0 1-2 16,-11-1 1-16,-7-3-1 15,-10 0 1-15,-15 7 0 16,-10-1 0-16,-11 4 0 16,-7 9 0-16,-3 0-1 15,-7 15 0-15,-4 1 0 16,-4 9 0-16,-3 10 0 0,-7 2 0 15,-7 10-1-15,0 10 0 16,0 6 2-16,7 9 0 16,4 15 0-16,6 17 1 15,4 6 0-15,22 6 1 16,10 9 2-16,3-12 0 16,-3 0 0-16,-4-13 0 15,-7-12 0-15,-10-10 0 16,-14-5 0-16,-18-17 1 15,-22-9-3-15,-20-12 1 16,-29-7 0-16,-34-16 0 16,-22-27-1-16,-29-14 1 0,-27-14-4 15,-8-8 0-15,-17 4-9 16,-4 3 0-16</inkml:trace>
  <inkml:trace contextRef="#ctx0" brushRef="#br3" timeOffset="-75513.82">24102 7472 24 0,'14'-3'12'0,"-14"-6"-8"15,0 2 13-15,0 7-17 0,-4-3 1 16,-3 3 2-16,-3-3 0 16,-8-6-3-16,4 9 0 15,-7 0 2-15,-7 0 1 16,-8 0-1-16,-13 0 1 15,-4-3-2-15,-10-4 1 16,-12 1-1-16,5-3 1 16,-15 2-2-16,-14 4 1 15,-13 6-1-15,6 4 0 16,-4 5 0-16,-3-2 1 16,-6 5-1-1,-1-2 0-15,14-1-1 0,7-9 1 0,-3-3 0 16,-4 0 0-16,11 0 0 15,3 0 1-15,11 4-1 16,10-1 0-16,11 6-1 16,4 4 1-16,13-1-2 15,8 7 0-15,10 0 0 16,11 0 1 0,18 15 0-1,6-2 0-15,1-7 1 16,3 0 1-16,-3 0 0 15,-8 6 1-15,-3 4-1 16,-7-4 0-16,-7 10-1 16,3 6 0-16,1 0 0 15,3 0 0-15,0 3 0 0,3-6 0 16,1 3 0-16,3-6 1 16,-4-10 1-16,4-6 0 15,0-3 0-15,4 0 0 16,6-3 0-16,8 3 0 15,3 0-1-15,7 0 0 16,8-3 1-16,17-1 0 16,7-2 0-16,10-3 0 15,4-10 0-15,18 0 0 16,17-9 0-16,11-10 0 16,-7 0-2-16,11 1 1 15,3-7-1-15,0 0 0 0,-22 3-1 16,1 6 1-16,0 1-2 15,-11 6 1-15,-3 2-1 16,-14 8 0-16,-8 2 0 16,-6 0 0-16,-15 0-1 15,-7 1 1-15,-6 2 0 16,-8 7 1-16,-3-7-1 16,-4 4 1-16,-7-4-1 15,0 0 1-15,4-2 0 16,-8-4 1-16,4-6 0 15,0-10 0-15,4-6 0 16,-4-12 0-16,-3-10-1 16,-4-9 1-16,-7-13-1 15,-7 4 1-15,-4-16-1 16,-10-1 1-16,-21-12-8 0,-22-9 0 16,-13-12-2-16,6 2 0 15</inkml:trace>
  <inkml:trace contextRef="#ctx1" brushRef="#br3" timeOffset="-205664.49">27915 3088 0</inkml:trace>
  <inkml:trace contextRef="#ctx0" brushRef="#br3" timeOffset="-73845.5">32346 7375 23 0,'0'9'11'0,"11"10"1"0,-8-19 11 15,4 7-21-15,4-4 1 16,-4 0 2-16,4 0 0 0,3 0-6 16,3-6 0-1,8 3 4-15,7-6 0 16,0 6-7-16,-1-7 0 0,1 7-7 15,0-6 0-15</inkml:trace>
  <inkml:trace contextRef="#ctx0" brushRef="#br3" timeOffset="-73620.59">32223 7632 40 0,'7'32'20'0,"7"-29"-9"16,-14-3 33-16,7 0-44 15,4-7 1-15,6 4 0 16,11-6 1-16,4-1-4 16,7 4 0-16,0 3-5 15,-4 3 0-15,0 0-8 16,-14 3 1-16</inkml:trace>
  <inkml:trace contextRef="#ctx0" brushRef="#br3" timeOffset="-66146.12">15483 6303 9 0,'7'28'4'0,"1"3"4"0,-8-25 5 0,3 4-9 16,-3-4 1-16,4 0 3 15,-1-2 1-15,1-8-11 16,3-5 0-16,3-7 7 15,4-3 1-15,4-18-3 16,3-10 1-16,0-3-3 16,-3-7 1-16,0 1-2 15,-1-7 1-15,1 7-1 16,-4-4 1-16,-3 13-2 16,-4 6 1-16,0 7-1 15,0 5 1-15,-4 8-1 16,1 5 0-16,-1 6 0 0,-3 10 1 15,0 4-1-15,4 5 1 16,-4 10-1-16,0 6 0 16,-4 3 1-16,4 3 0 15,0 7 0-15,0 0 0 16,0-4 0-16,4 4 1 16,-4-1-1-16,3-2 0 15,-3-4 0-15,0-2 1 16,0-7-1-16,4-7 1 15,-8 1-1-15,8-7 0 16,-4 1 0-16,0-4 1 16,0-3 0-16,0 0 0 0,0-3-1 15,0 0 1-15,0 0-1 16,0-6 1-16,0 0-1 16,0-4 0-16,0 1-1 15,-4-1 1-15,-3 1-1 16,-3 3 1-16,-8 3 0 15,-7 3 0-15,1 3 0 16,-8 3 0-16,0 0 0 16,1 4 0-16,2-1 0 15,1 4 0-15,3-4 0 16,8 0 1-16,3 1-1 16,3-4 1-16,4 0-1 15,7-6 1-15,4-9-1 16,6-4 1-16,4-2-1 15,7-4 1-15,4 3-1 0,7-9 1 16,3 0-1-16,0-3 0 16,-3 3 0-16,0 0 0 15,-4 6 0-15,0 0 0 16,1 3-1-16,-5 7 1 16,-6 3 0-16,0-1 0 15,-8 1-1-15,-3 6 1 16,-10 10-1-16,-4-4 1 15,-8 13-1-15,-2 0 1 16,-8 9 0-16,-10 9 0 16,-15 10 0-16,-2-3 0 0,-12 13-2 15,1 2 1-15,6 4-6 16,-3 0 0-16,14-7-3 16,-3-2 0-16</inkml:trace>
  <inkml:trace contextRef="#ctx0" brushRef="#br3" timeOffset="-64659.56">16076 5829 25 0,'32'-47'12'0,"-7"-16"-7"16,-18 48 20-16,-4-17-24 16,-3 1 0-16,-7 9 0 15,-7-3 0 1,-35 6-1 0,-4 3 1-16,-4 13 0 15,4 0 0-15,0 9-1 16,-3 10 1-16,-4 6-1 15,0 0 1-15,4 19-2 16,-1 3 0-16,4 6 0 16,11 22 0-16,3 3 0 0,7 7 1 15,15 6 0-15,13-7 1 16,11-9 0 0,11-3 1-16,17-12 0 0,7-17 0 15,4-15 0-15,-3-15 1 16,6-7-1-16,7-22 0 15,8-9-1-15,-1-22 0 16,4-4-1-16,-3-18 1 16,-11-3-3-16,-4 12 1 15,-13 4-5-15,-8-1 1 16,-18 7-7-16,-13 9 1 0</inkml:trace>
  <inkml:trace contextRef="#ctx0" brushRef="#br1" timeOffset="-56087.09">16302 11684 37 0,'10'6'18'0,"5"6"-2"0,-8-5 18 0,0 2-31 16,0 7 1-16,0 6 2 16,0 3 0-16,0 16-7 15,-4 9 0-15,4 22 4 16,1 3 1-16,-1 10-3 16,3-1 1-16,-3-2-2 15,4-19 0-15,3-10-5 16,-7-15 0-16,0-13-9 15,4-19 0-15,-1-19-3 16,4-15 1-16</inkml:trace>
  <inkml:trace contextRef="#ctx0" brushRef="#br1" timeOffset="-55725.62">16422 11652 42 0,'-4'3'21'0,"8"-18"-23"0,-4 15 39 16,0-7-32-16,0 4 1 0,0 3 3 15,0 0 1-15,10 0-12 16,-3 3 1-16,8-3 7 16,6-6 1-16,7-3-3 15,11-10 0-15,7 0-3 16,-1-3 0-16,1-3-6 16,-3 0 0-16,-1 3-13 15,-3-6 1-15,-11 9-2 16,-7 6 1-1</inkml:trace>
  <inkml:trace contextRef="#ctx0" brushRef="#br1" timeOffset="-55530.47">16387 11982 58 0,'3'28'29'0,"15"-22"-35"0,-11-6 58 15,10-3-52-15,8-3 1 16,3-4 0-16,11-5 0 16,7-1-5-16,0 3 1 15,-4 4-11-15,-7 6 1 16,-13 0-4-16,-5 3 1 16</inkml:trace>
  <inkml:trace contextRef="#ctx0" brushRef="#br1" timeOffset="-55201.35">17381 11624 48 0,'4'28'24'0,"-4"-3"-24"15,3-12 43-15,-3 15-41 16,-3 7 0-16,-4 12 1 16,0 9 1-16,3 22-5 15,1 4 1-15,-1 0 2 0,1-1 0 16,-1-3-3-16,4-18 1 15,0-19-7-15,0-16 0 16,0-22-9-16,-3-19 0 16</inkml:trace>
  <inkml:trace contextRef="#ctx0" brushRef="#br1" timeOffset="-54959.77">16909 11608 44 0,'3'51'22'0,"18"-33"-11"0,-14-15 32 16,4 4-39-16,3-4 0 0,4 0 4 15,3-3 1-15,7 0-10 16,14-3 0-16,11-3 6 16,4-1 0-16,10-2-2 15,18-10 0-15,3-9-5 16,-4-3 0-16,-13 2-7 15,-11 4 1-15,-14 6-12 16,-22 1 0-16</inkml:trace>
  <inkml:trace contextRef="#ctx0" brushRef="#br1" timeOffset="-54450.55">18193 11684 48 0,'17'-25'24'0,"-13"3"-16"0,-4 12 32 0,-7-6-39 16,-7 4 0-16,-14-1 0 15,-11 4 1-15,0 6-3 16,-7 9 1-16,-3 7 2 15,-4 21 0-15,0 10-2 16,3 16 0-16,8 9-1 16,10 9 0-16,11 0-1 15,14-5 1-15,14-11-2 16,18-15 1-16,14-18 1 16,10-20 0-16,11-25 1 15,4-15 0-15,-15-13 1 16,-10-9 1-16,-15-10-2 15,-13-9 0-15,-18-7-8 16,-14 1 0-16,-11-3-7 0,0 8 0 16</inkml:trace>
  <inkml:trace contextRef="#ctx0" brushRef="#br1" timeOffset="-54044.98">18725 11611 44 0,'15'-12'22'0,"-1"-10"-16"16,-11 13 34-16,1-1-37 15,-4 1 0-15,-7 2 1 16,-11 1 0-16,-10 6-5 16,-7 6 0-16,-1 7 4 15,8 6 0-15,-4 12 0 16,1 19 0-16,2 1 0 16,5 11 0-16,10 7 1 15,10 16 0-15,8-19 0 16,-1-7 1-16,18-8-2 15,22-20 0-15,6-15-2 16,-10-4 0-16,21-18-6 16,-14-10 1-16,-15-3-17 0,-13-6 1 15,-7-3-2-15,-4 3 1 16</inkml:trace>
  <inkml:trace contextRef="#ctx0" brushRef="#br1" timeOffset="-53142.92">19205 11709 44 0,'0'9'22'0,"11"-3"-7"0,-11-6 22 16,-4 4-34-16,4-1 0 15,-3 0 2-15,3 0 1 16,0 0-7-16,0 0 1 16,3 0 4-16,1 0 0 15,3-3-3-15,0 0 1 0,0 4-7 16,0-4 0-16,0 0-14 16,0-7 0-16</inkml:trace>
  <inkml:trace contextRef="#ctx0" brushRef="#br1" timeOffset="-52963.83">19082 11991 60 0,'32'22'30'0,"-15"-28"-42"15,-17 6 46-15,4 0-62 16,-4-10 0-16</inkml:trace>
  <inkml:trace contextRef="#ctx0" brushRef="#br1" timeOffset="-51688.1">20027 12769 35 0,'11'34'17'0,"10"23"-5"0,-14-42 17 0,4 1-25 16,3 0 1-16,-4-1 3 15,1 1 1-15,3-4-10 16,4-2 0-16,3-7 7 16,7-3 1-16,0-6-3 15,0-16 0-15,1-13-2 16,2-18 1-16,-6-13-2 15,0-15 1-15,-8-17-1 16,-9-14 1-16,-12-8-1 16,-3 1 1-16,-7-3-1 15,-7 6 1-15,-4-3-2 16,7 15 1-16,8 7-1 0,6 6 1 16,4 10 0-16,0 18 0 15,14-6 0-15,0 12 1 16,8 4-2-16,-1 15 1 15,7 13-5-15,4 13 1 16,3 12-8-16,0 12 1 16,-3 4-11-16,-14 6 0 15</inkml:trace>
  <inkml:trace contextRef="#ctx0" brushRef="#br1" timeOffset="-51116.56">20740 12938 44 0,'7'-9'22'0,"-25"-17"-18"16,11 20 30-16,4 0-32 0,-4 0 0 16,-8 6 2-16,-6 3 0 15,-7 6-5-15,0 7 0 16,-4-10 3-16,0 10 1 15,4 3-2-15,3 3 1 16,8-4-1-16,6 4 0 16,8-3-1-16,10-6 1 15,10-4-1-15,5-6 0 16,-1-3 0-16,0-3 0 16,-3-6-1-16,-1-4 0 15,-3 1 0-15,0-1 0 0,-3 1 0 16,0 2 0-1,-1 4 1-15,-3 0 0 0,0 9 1 16,0-3 0-16,-3 15 0 16,-4 4 1-16,0 9-1 15,3 4 0-15,1-1-1 16,-1 4 1-16,4-10-4 16,4-3 1-16,3-16-13 15,4-15 1-15,-1-13-2 16,1-7 1-16</inkml:trace>
  <inkml:trace contextRef="#ctx0" brushRef="#br1" timeOffset="-50258.95">20715 10639 46 0,'7'51'23'0,"4"24"-25"16,-11-50 43-16,7 16-39 16,0 15 1-16,0 1-1 15,-4-4 1-15,1-6-5 16,-4-13 0-16,-4-9-2 0,1-9 0 16,-1-10-11-16,1-9 1 15</inkml:trace>
  <inkml:trace contextRef="#ctx0" brushRef="#br1" timeOffset="-50017.88">20680 10890 34 0,'3'13'17'0,"19"2"-8"0,-15-15 19 15,3 0-26-15,4 7 1 16,4 2 5-16,7 4 1 0,3 2-9 15,4 10 1-15,-4-3 5 16,-3 3 0-16,-8 1-2 16,-10 2 0-16,-10 3-6 15,-15 1 1-15,-7-7-12 16,-6-7 0-16,-5-8-4 16,5-7 1-16</inkml:trace>
  <inkml:trace contextRef="#ctx0" brushRef="#br1" timeOffset="-49555.39">21146 12533 58 0,'3'19'29'0,"11"-56"-39"0,-7 8 55 15,0-2-45-15,-3-22 1 16,-8-19-1-16,-3-19 0 0,-3-16-1 16,-4-9 1-16,-1-9 0 15,5 2 1-15,3 7-1 16,3 3 0-16,4 16 1 16,0 19 0-16,7 9 0 15,4 22 1-15,3 15-1 16,7 14 1-16,-3 18-2 15,-1 12 1-15,1 10-5 16,-4 16 0-16,-7 6-8 16,-3 12 1-16,-4 4-6 15,-11-4 0-15</inkml:trace>
  <inkml:trace contextRef="#ctx0" brushRef="#br1" timeOffset="-49358.92">20934 12035 73 0,'21'41'36'0,"21"-41"-50"0,-24 3 74 15,10-3-60-15,4 0 0 16,0 0-2-16,-1 0 0 16,1 3-5-16,0-3 1 15,0 0-11-15,-4-10 0 16,-3 1-3-16,-1-4 1 0</inkml:trace>
  <inkml:trace contextRef="#ctx0" brushRef="#br1" timeOffset="-49117.75">21791 11878 52 0,'7'13'26'0,"-14"-10"-35"0,7 0 51 0,-7 3-40 15,-4 7 1-15,-6-4 2 16,-4 10 1-16,-4 6-7 16,-3 13 0-16,0 5 5 15,-1 1 0-15,5 7-2 16,6 2 0-16,7-3-4 16,8-6 0-16,10-10-6 15,7-12 0-15,11-12-10 0,3-10 0 16</inkml:trace>
  <inkml:trace contextRef="#ctx0" brushRef="#br1" timeOffset="-48908.51">22010 12000 46 0,'3'35'23'0,"-34"18"-19"0,20-34 34 16,-7 3-37-16,-6 3 1 15,-1 3 0-15,4 10 1 0,3-4-4 16,1-2 0-16,2-10-1 16,5 0 0-16,-1-4-8 15,4-8 1-15,4-7-6 16,3-19 0-16</inkml:trace>
  <inkml:trace contextRef="#ctx0" brushRef="#br1" timeOffset="-48715.7">21844 12110 43 0,'21'38'21'0,"14"6"-24"16,-24-35 38-16,3 7-36 16,0 3 1-16,7 2-1 15,-3 5 1-15,0-1-1 16,-4-7 1-16,-4 1-6 0,1-3 0 15,-4-7-6-15,0-6 1 16</inkml:trace>
  <inkml:trace contextRef="#ctx0" brushRef="#br1" timeOffset="-48471.94">22073 11934 48 0,'39'60'24'0,"11"0"-27"0,-33-38 44 0,1 6-41 16,-1 0 0-16,-2 10-1 16,-8 9 0-16,-11-10-1 15,-7 7 1-15,-6-3-8 16,-4-3 0-16,0-16-5 15,6-13 1-15</inkml:trace>
  <inkml:trace contextRef="#ctx0" brushRef="#br1" timeOffset="-48010.16">22811 11386 43 0,'-4'75'21'0,"4"28"-23"0,-3-68 38 16,-1 18-32-16,-3 16 0 15,7 6 5-15,4 7 0 16,3-10-10-16,3-9 1 15,1-10 6-15,-1-9 0 16,-3-9-4-16,0-13 1 16,-7-10-3-16,-7-6 0 15,-7-3-2-15,-10-9 1 16,-8-6-2-16,-7-4 1 16,-7 0 1-16,-3 7 0 0,3 6 0 15,0 9 1-15,4 7-1 16,10 2 1-16,7 4 0 15,1 6 1-15,9 10 0 16,15-1 1-16,11-3-1 16,17-5 0-16,0-1-1 15,4-3 1-15,0-7-6 16,3-8 1-16,1-7-11 16,-5-4 1-16,-2-18-3 15,-5 1 0-15</inkml:trace>
  <inkml:trace contextRef="#ctx0" brushRef="#br1" timeOffset="-47543.95">23315 11897 48 0,'18'0'24'0,"-25"28"-25"16,0-19 46-16,-7 7-45 15,-8 12 1-15,-2 4 0 16,-5 12 0-16,-2 0-2 16,-1 9 1-16,0 0-4 0,0-6 1 15,8-12-12-15,6-13 1 16</inkml:trace>
  <inkml:trace contextRef="#ctx0" brushRef="#br1" timeOffset="-47356.28">22927 11963 54 0,'32'91'27'0,"56"22"-29"0,-63-79 41 0,13 7-41 16,12-4 0-16,3 4-13 15,-7-6 1-15,-8-13 7 16,-13-10 1-16</inkml:trace>
  <inkml:trace contextRef="#ctx0" brushRef="#br1" timeOffset="-46851.97">24017 11862 61 0,'4'19'30'0,"-4"-16"-34"0,0-3 56 0,7-3-51 16,7 3 1-16,7-6-1 16,11 0 1-16,10 2-6 15,7-2 0-15,-3-3-6 16,-3 3 0-16,-12-4-8 15,-13 4 0-15</inkml:trace>
  <inkml:trace contextRef="#ctx0" brushRef="#br1" timeOffset="-46643.41">23915 12236 65 0,'-4'37'32'0,"15"-6"-32"15,-4-24 60-15,7-4-60 0,7-3 0 16,14-3-3-16,15-7 0 16,10-2-5-16,7-4 0 15,-4-6-12-15,-13 3 1 16</inkml:trace>
  <inkml:trace contextRef="#ctx0" brushRef="#br1" timeOffset="-45758.53">25023 12690 46 0,'14'10'23'0,"7"-48"-13"15,-14 22 30-15,0-12-38 0,0-16 1 16,-3-6-1-16,3-19 1 15,-7-13-4-15,-4-15 0 16,1-6 2-16,-5-4 1 16,-2 4-2-16,-1-1 0 15,1 13 0-15,-1 13 0 16,1 12 0-16,2 6 0 16,1 17 1-16,0 8 0 15,4 13 1-15,3 3 0 16,3 10 0-16,8 3 1 0,3-1 0 15,0 1 0-15,14 3 1 16,22 3 0-16,13 3-2 16,18 3 1-16,1 1-1 15,-1-1 1-15,7 0-4 16,-10 4 0-16,-8-7-9 16,-13 3 0-16,-12-3-11 15,-13 0 1-15</inkml:trace>
  <inkml:trace contextRef="#ctx0" brushRef="#br1" timeOffset="-45529.71">25100 11953 65 0,'-10'32'32'0,"13"-4"-24"0,-3-22 51 16,4 0-56-16,6 1 0 15,11 2 4-15,15 0 0 16,6 1-9-16,11-4 0 16,0-3 1-16,-4 4 0 15,-10-4-12-15,-7-3 1 16,-18 0-12-16,-4 0 0 16</inkml:trace>
  <inkml:trace contextRef="#ctx0" brushRef="#br1" timeOffset="-44976.46">26197 11590 55 0,'4'6'27'0,"-8"9"-24"0,8-8 39 15,-4 2-42-15,-7 1 1 0,-4 5 1 16,-10 13 1-16,-7 4-2 16,-11 9 0-16,-3 12 2 15,-4 19 0-15,3 19 0 16,-6 6 0-16,10 4-1 16,11-4 0-16,14-9-4 15,14-10 0-15,7-12-6 16,14-13 1-16,11-22-12 15,10-27 0-15</inkml:trace>
  <inkml:trace contextRef="#ctx0" brushRef="#br1" timeOffset="-42590.01">26448 11596 38 0,'-7'12'19'0,"-4"17"-8"16,11-20 20-16,-3 13-27 16,-1 9 0-16,-3 7 2 15,-4 12 0-15,1 13-8 16,-1 18 0-16,-3 1 5 16,4-4 1-16,-1-15-4 15,0-13 0-15,4-6-6 16,0-9 1-16,4-20-11 15,3-15 1-15,0-15-1 0,-7-7 1 16</inkml:trace>
  <inkml:trace contextRef="#ctx0" brushRef="#br1" timeOffset="-42364.68">26236 12019 44 0,'21'19'22'0,"25"-3"-21"0,-25-7 46 16,8 10-43-16,13 6 0 15,11-3 5-15,10 0 1 16,-13 0-12-16,-4 0 1 16,-8 3 6-16,-9 0 1 0,-15 3-4 15,-7-3 1-15,-25 7-5 16,-21-1 0-16,-14-3-5 16,-10-6 0-16,-1-6-8 15,4-10 1 1,7-6-5-16,11 0 1 0</inkml:trace>
  <inkml:trace contextRef="#ctx0" brushRef="#br1" timeOffset="-42092.58">26769 11677 57 0,'0'44'28'0,"-7"35"-31"0,7-48 53 15,0 13-46-15,0 31 1 16,3 7 1-16,-3 2 1 16,0 17-10-16,0-1 1 15,-3 0 4-15,-1-6 1 16,-3-12-9-16,-7-13 1 15,-7-13-14-15,-4-18 0 16</inkml:trace>
  <inkml:trace contextRef="#ctx0" brushRef="#br1" timeOffset="-41717.51">27485 12185 52 0,'-18'29'26'0,"15"-23"-7"0,3-3 32 15,0 3-46-15,7 1 1 16,0-1 2-16,7 0 0 16,14-3-11-16,11-3 0 15,14-3 3-15,0 0 0 16,10 0-11-16,1-3 1 15,-4 2-13-15,-7-2 1 16</inkml:trace>
  <inkml:trace contextRef="#ctx0" brushRef="#br1" timeOffset="-41013.19">28508 12687 52 0,'0'22'26'0,"-18"-38"-23"15,15 1 36-15,-1-10-38 16,4-16 0-16,-3-9 1 16,3-22 0-16,-4-16-3 15,4-10 1-15,7-8 1 0,11-4 0 16,0 0 0 0,3-3 0-16,0 16 0 0,0 9 0 15,0 10 0-15,-3 22 0 16,-4 12 0-16,-3 9 0 15,-4 10-1-15,-4 6 0 16,-3 7-2-16,-3-1 1 16,-1 4-1-16,1-1 1 15,-1 4-1-15,1 0 1 16,-1 0 0-16,0 6 1 16,1 0 1-16,-1 3 0 15,1 0 0-15,3-3 1 0,-4 3 0 16,4-3 0-16,0 0-1 15,0-6 1-15,4-4-1 16,-4-2 0-16,0 2 0 16,0 1 0-16,0 0 0 15,0-1 0-15,0 10 0 16,0-6 0-16,0 6-1 16,3-6 1-16,1 2-1 15,3 1 1-15,0 0 0 16,7 0 0-16,4 0 1 15,10 0 0-15,11 3-1 16,3 0 1-16,0 0 0 16,18 0 0-16,18-10-1 15,10-5 0-15,4-7-5 16,-11 0 1-16,-17 3-6 16,-15 3 1-16,-14 10-13 15,-14 6 1-15</inkml:trace>
  <inkml:trace contextRef="#ctx0" brushRef="#br1" timeOffset="-40773.3">28420 11900 79 0,'14'25'39'0,"25"-12"-44"0,-22-10 70 0,15 0-65 16,10-3 0-16,15-3 0 16,10-7 1-16,-11 4-4 15,-10 0 0-15,-11 3-6 16,-6-4 0-16,-8 1-13 16,-14 3 0-16</inkml:trace>
  <inkml:trace contextRef="#ctx0" brushRef="#br1" timeOffset="-40245.1">29679 11668 55 0,'25'0'27'0,"-25"-6"-19"0,0 6 35 0,-4 0-42 15,-6 6 0-15,-11 6 2 16,-8 7 0-16,1 10-4 15,-4-1 1-15,-6 16 2 16,-8 9 0-16,-7 16-1 16,3 3 1-16,5 10-2 15,9-10 1-15,8 6-4 16,10-6 1-16,15-9-5 16,14-10 1-16,13-12-10 15,8-13 0 1</inkml:trace>
  <inkml:trace contextRef="#ctx0" brushRef="#br1" timeOffset="-39857.11">29901 12116 47 0,'0'19'23'0,"-31"9"-16"0,20-21 29 15,-7 2-34-15,-6 0 0 0,-1 4 3 16,0 9 0-16,-6 0-5 15,2 3 1-15,5 0 3 16,-1-3 1-16,4-3-1 16,7 3 0-16,10-7-2 15,8 4 1-15,10-3-2 16,7-10 0-16,4 1-1 16,-1-11 0-16,-2-2-1 15,-1 0 0-15,-4-7-2 16,1-6 1-16,-4-2-1 15,0-1 1-15,-3 3 0 16,-1 3 0-16,1 7 1 16,0 6 0-16,3 9 1 15,-4 9 0-15,1 11 0 16,-1-8 1-16,1 11-1 16,-4 2 0-16,4 0-3 15,-1 1 1-15,4-4-5 16,4 0 0-16,-4-12-10 0,4-10 1 15</inkml:trace>
  <inkml:trace contextRef="#ctx0" brushRef="#br1" timeOffset="-39606.24">30226 11828 68 0,'21'69'34'0,"29"59"-36"16,-29-93 61-16,7 21-58 15,-7-15 0-15,4 38-2 16,-11-4 1-16,-14 13-5 16,-21-4 1-16,-22 1-15 15,-24-16 0-15,-10-16-2 16,-1-15 1-16</inkml:trace>
  <inkml:trace contextRef="#ctx0" brushRef="#br1" timeOffset="-38565.83">18743 14029 54 0,'4'22'27'0,"-8"0"-16"15,1-22 27-15,-1 13-35 16,-3 2 1-16,-4 10 2 15,1 4 0-15,-1 11-8 16,4 4 1-16,4-3 5 16,3 6 0-16,3-6-3 15,1-7 1-15,3-5-2 16,3-7 1-16,4-13-3 16,4-9 1-16,3-6-2 15,-3-7 1-15,0-3-2 16,-1 4 0-16,-3-4 0 0,0 7 1 15,1 3-1-15,-1 9 1 16,3 3 1-16,1 3 0 16,0 7 1-16,6 6 0 15,-6 0 1-15,0 0 0 16,-4-3 1-16,0-4 1 16,3-5 1-16,1-7 0 15,7-12 1-15,3-10 0 16,0-16-1-16,4-12 1 15,0-6-3-15,-1-7 1 16,-2 7-9-16,-8 3 0 16,-4 3-12-16,-2 6 0 0</inkml:trace>
  <inkml:trace contextRef="#ctx0" brushRef="#br1" timeOffset="-37801.09">19604 13427 57 0,'7'44'28'0,"-18"28"-28"15,8-47 43-15,3 25-41 16,0 26 0-16,-7 15 3 16,0 6 1-16,0-6-7 15,3-10 0-15,1-15 4 16,3-13 0-16,0-12-1 15,0-19 0-15,3-12-2 0,-3-10 0 16,7-13-1-16,0-6 1 16,4 0-2-16,-1-3 0 15,5 0 0-15,-1 7 1 16,0 5 0-16,0 10 0 16,0 10 1-16,0 9 0 15,0 9 0-15,-3 3 1 16,-1 7 0-16,1-4 1 15,0 1-2-15,-1-7 1 16,-3-3-6-16,0-6 1 0,4-7-11 16,-1-5 0-1,4-14-4-15,8-2 1 0</inkml:trace>
  <inkml:trace contextRef="#ctx0" brushRef="#br1" timeOffset="-37302.73">20003 14211 41 0,'-8'13'20'0,"1"-7"-11"0,7-3 34 16,0 0-38-16,0 0 1 15,0 0 5-15,4 1 0 16,3 2-13-16,7 0 1 16,4 0 8-16,3-2 1 15,0-4-4-15,0-7 1 16,4-2-4-16,0-7 0 15,-1-3-2-15,-6-6 0 16,-4 0-2-16,-7 0 0 16,-10 0-2-16,-4 3 1 15,-4 6-1-15,4 10 1 16,-4 6 0-16,-3 6 1 16,-3 13 1-16,2 9 0 0,5 10 2 15,6 3 0-15,4 3 1 16,7 0 1-16,0-1-1 15,1-8 0-15,9-7-4 16,8-6 0-16,3-12-9 16,4-7 1-16,3-13-7 15,4-5 1-15</inkml:trace>
  <inkml:trace contextRef="#ctx0" brushRef="#br1" timeOffset="-37039.81">20514 14368 52 0,'-7'-22'26'0,"-4"-41"-32"0,8 51 46 16,3-7-37-16,0 0 1 16,0-3 2-16,3 0 0 15,4 0-7-15,8 3 1 16,6 4 5-16,7 2 1 15,-3-3-4-15,-1 4 1 16,5 2-5-16,-5 4 0 16,-3 3-9-16,1 0 0 0,-5-3-8 15,1-1 1-15</inkml:trace>
  <inkml:trace contextRef="#ctx0" brushRef="#br1" timeOffset="-36706.01">20874 14255 58 0,'25'25'29'0,"-4"-12"-33"16,-14-17 51-16,7-2-47 16,0 0 1-16,4-7-1 15,-1-2 1-15,1-1-2 16,-4-9 1-16,-3 0-1 15,-8 0 1-15,-10 9-2 16,-3 4 1-16,-5-1-1 0,-2 7 1 16,-8 9-1-16,-3 13 1 15,3 5 0-15,8 11 1 16,6 12 1-16,11 0 1 16,7 6 2-16,11-3 0 15,10 0 0-15,14-6 0 16,4-13-4-16,0-9 1 15,-7-10-9-15,0-9 0 16,-4-12-10-16,-3-7 0 16</inkml:trace>
  <inkml:trace contextRef="#ctx0" brushRef="#br1" timeOffset="-36220.79">22828 13835 59 0,'4'44'29'0,"-8"-7"-23"0,4-18 48 16,-3 12-51-16,-4 10 0 15,-4 9 1-15,4 16 0 0,0 3-6 16,0 3 1 0,3-3 3-16,1-12 0 0,3-10-5 15,0-13 0-15,0-12-8 16,7-12 1-16,4-20-11 15,-8-12 1-15</inkml:trace>
  <inkml:trace contextRef="#ctx0" brushRef="#br1" timeOffset="-35909.57">22811 13590 62 0,'7'6'31'0,"3"10"-28"0,-3-16 51 15,0 0-51-15,4 3 0 16,3 0 3-16,14 1 0 15,15-1-7-15,17-3 0 16,10-3 3-16,8-7 0 16,-8-6-7-16,-6 4 1 15,-11 2-15-15,-11 1 1 16,-14 9-4-16,-10 6 0 0</inkml:trace>
  <inkml:trace contextRef="#ctx0" brushRef="#br1" timeOffset="-35690.69">22726 14195 75 0,'11'19'37'0,"17"-9"-44"0,-14-10 75 0,11-4-67 15,3-2 1-15,18-3-1 16,14-7 1-16,10 4-5 15,-6-4 0-15,-8 0-4 16,-10 7 0-16,-7-1-16 16,-15-2 1-16</inkml:trace>
  <inkml:trace contextRef="#ctx0" brushRef="#br1" timeOffset="-35274.99">23869 13421 72 0,'-4'25'36'0,"-13"25"-40"15,13-44 56-15,-3 13-52 16,-3 6 1-16,-1 7-1 16,0 2 1-16,4 1-5 15,0-4 0-15,4-3-9 0,3-6 1 16,0-12-8 0,7-4 1-16</inkml:trace>
  <inkml:trace contextRef="#ctx0" brushRef="#br1" timeOffset="-34887.54">24250 13766 54 0,'7'0'27'0,"-11"12"-32"16,-3-9 45-16,-3 16-37 16,-8 0 0-16,-3 9 4 15,-11 10 0-15,1 0-8 16,2 5 0-16,1 14 5 15,0 2 1-15,3 10-2 16,4 4 1-16,3-1-2 16,8 3 0-16,3-19-4 15,7-12 0-15,7-12-6 16,-4-17 1-16,15-11-12 16,10-17 0-16,15-9-1 15,2-9 1-15</inkml:trace>
  <inkml:trace contextRef="#ctx0" brushRef="#br1" timeOffset="-34611.93">24539 13923 46 0,'-3'37'23'0,"-29"35"-27"0,21-62 45 16,-10 12-37-16,-11 6 1 15,1 3 2-15,-5 10 0 0,1 3-9 16,-7 3 0-16,-1 3 6 15,5-3 1-15,2 0-5 16,5-6 1-16,6-10-4 16,7-6 0-16,8-9-5 15,10-13 0-15,3-12-9 16,8-7 0-16</inkml:trace>
  <inkml:trace contextRef="#ctx0" brushRef="#br1" timeOffset="-34309.6">24155 13882 36 0,'3'12'18'0,"4"29"-5"0,-3-25 23 15,3 6-32-15,0 3 1 16,7 9 2-16,4 4 1 15,3 6-10-15,11 9 1 16,6 4 5-16,5-7 0 16,-4 0-4-16,-8-6 1 15,-6-3-6-15,0-10 0 16,-11-6-10-16,-4-9 0 0,-6-10-2 16,-8-6 0-16</inkml:trace>
  <inkml:trace contextRef="#ctx0" brushRef="#br1" timeOffset="-34027.76">24500 13647 63 0,'11'28'31'0,"14"41"-36"0,-15-41 65 0,11 10-58 16,8 15 1-16,-1 10-1 16,-3 6 1-16,-1 12-5 15,-10 1 0-15,-14-1-2 0,-14 1 0 32</inkml:trace>
  <inkml:trace contextRef="#ctx0" brushRef="#br1" timeOffset="-33621.04">25767 13935 59 0,'14'-3'29'0,"-3"-3"-9"0,-4 3 20 16,0 3-38-16,0 0 1 16,3 3 0-16,4 0 0 15,8 0-4-15,9 3 0 16,12 1-3-16,3-1 1 16,-8-3-10-16,-6-3 1 15,-11-6-8-15,-14 6 1 16</inkml:trace>
  <inkml:trace contextRef="#ctx0" brushRef="#br1" timeOffset="-33376.76">25587 14362 65 0,'7'37'32'0,"14"-27"-31"0,-14-10 59 0,4-10-59 15,10 4 0-15,14 6 0 16,8-6 1-16,13 6-7 16,4-7 1-16,0 1-9 15,-7 0 0-15,-14-4-7 16,-15 4 0-16</inkml:trace>
  <inkml:trace contextRef="#ctx0" brushRef="#br1" timeOffset="-33035.92">26504 14528 54 0,'7'28'27'0,"-3"-28"-31"0,-1-9 44 0,-3-13-38 16,0-16 0-16,-3-22 3 16,-4-15 0-16,-7-22-5 15,-4-16 0-15,0-9 4 16,1 3 0-16,6-1-3 16,4 4 1-16,7 7-2 15,7 15 0-15,7 9 0 16,11 19 1-16,7 13-1 15,3 18 1-15,0 16-2 16,1 19 0-16,-5 16-3 16,-6 9 0-16,-7 13-6 15,-8 9 0-15,-3-6-9 16,-7 9 1-16</inkml:trace>
  <inkml:trace contextRef="#ctx0" brushRef="#br1" timeOffset="-32842.04">26271 14048 61 0,'-7'16'30'0,"25"-4"-27"0,-7-9 55 15,6-3-54-15,8 0 0 16,7-3 0-16,10 0 1 16,11 3-8-16,0 0 1 15,-7 0 1-15,-4-3 1 0,-10 6-9 16,-8-3 0-1,-2-6-12-15,-5-10 0 0</inkml:trace>
  <inkml:trace contextRef="#ctx0" brushRef="#br1" timeOffset="-32531.21">27242 13706 54 0,'3'6'27'0,"-17"-6"-26"16,7 4 38-16,-7 8-36 16,-7 7 0-16,-4 3 4 15,-3 6 0-15,-4 10-8 0,-3 9 0 16,-1 3 5-16,5 10 1 15,6 5-2-15,11 8 1 16,10-8-4-16,4-8 1 16,7-7-4-16,11-16 0 15,7-12-6-15,3-9 0 16,4-19-11-16,-4-13 0 16</inkml:trace>
  <inkml:trace contextRef="#ctx0" brushRef="#br1" timeOffset="-32282.58">27548 13916 48 0,'-14'57'24'0,"-35"15"-18"16,28-63 34-16,-15 10-38 15,8 6 0-15,-3 7 2 16,2 8 0-16,1 7-5 15,0 0 0-15,0 4 2 16,3-8 1-16,7-8-7 16,4-10 1-16,4-16-7 15,6-9 1-15,4-15-7 16,0-20 0-16</inkml:trace>
  <inkml:trace contextRef="#ctx0" brushRef="#br1" timeOffset="-32079.7">27227 13919 39 0,'18'57'19'0,"7"12"-19"0,-18-63 32 16,0 7-32-16,3 5 1 16,8 4-1-16,7 4 0 15,-1 2-2-15,5 0 0 16,-1-3-3-16,-7 0 1 15,0-3-8-15,-3-6 1 0</inkml:trace>
  <inkml:trace contextRef="#ctx0" brushRef="#br1" timeOffset="-31826.9">27443 13637 55 0,'3'50'27'0,"43"48"-29"16,-32-73 52-16,11 15-46 15,7 11 1-15,6 2 1 0,1 7 1 16,-4-4-11-16,-6 7 1 15,-12-1 0-15,-17 1 1 16,-21 3-17-16,-21-13 1 16</inkml:trace>
  <inkml:trace contextRef="#ctx0" brushRef="#br4" timeOffset="-26329.08">26229 10288 23 0,'11'-6'11'0,"-4"9"-2"15,-7-3 11-15,7 0-16 0,-7 0 1 16,3 0 3-16,1 3 0 15,-4-3-9-15,0 3 0 16,-7 4 7-16,-4 2 0 16,1 4-2-16,-5 8 1 15,-6 11-2-15,-10 9 0 16,-12 18-2-16,-10 1 1 16,0 12-1-16,-3 0 0 15,-1 6-2-15,5-2 1 16,9-10-4-16,11-10 0 15,4-12-8-15,7-7 1 16,3-18-4-16,8-12 1 0</inkml:trace>
  <inkml:trace contextRef="#ctx0" brushRef="#br4" timeOffset="-25834.82">25622 10724 39 0,'4'3'19'0,"-8"35"-14"16,4-32 35-16,-3 7-38 15,-4 2 1-15,0 1 0 16,0 0 1-16,-4 2-4 15,0 8 1-15,-3-1 2 16,-3 12 1-16,-1-2-2 16,0-1 1-16,1 4-1 0,3-4 1 15,3-2-2-15,4-4 0 16,3-6 0-16,4-3 1 16,11-7 0-16,10 1 0 15,7-4 0-15,1-2 0 16,9-1 0-16,12 0 1 15,-1-3-2-15,-3 0 1 16,-4-3-1-16,-6 0 0 0,-8-3-2 16,-7 0 1-1,-3-3-1-15,-8-4 0 0,-6 1 0 16,-8-4 0-16,-6-2-1 16,-8-1 1-16,-14-6 0 15,-3-3 0-15,0 0 0 16,-11 3 1-16,-7 3-5 15,-7 3 0-15,4 7-13 16,6-10 1-16</inkml:trace>
  <inkml:trace contextRef="#ctx0" brushRef="#br4" timeOffset="-25067.91">26730 10238 45 0,'0'6'22'0,"-4"-6"-14"16,4 0 24-16,-3-3-30 15,-4 0 0-15,-4-3 2 16,-6 3 0-16,-8 9-5 0,0 0 1 16,-3 7 3-16,0-1 0 15,3 4-2-15,4 0 1 16,3-4-1-16,4 1 1 16,4-1 0-16,6-2 0 15,4-4-1-15,7 0 1 16,4-6-2-16,3-3 1 15,0-3-1-15,0-1 1 16,-3 1-2-16,-1-3 1 16,1 6-1-16,-4-4 1 0,0 7 0 15,0 4 0-15,0 2 1 16,0 3 0-16,4 4 0 16,-1-1 1-16,1 1-1 15,-1 3 1-15,-3-4-1 16,1 4 0-16,-1-1-2 15,-4-2 1-15,1-4-7 16,-1-2 1-16,-3-4-13 16,4-13 1-16</inkml:trace>
  <inkml:trace contextRef="#ctx0" brushRef="#br4" timeOffset="-24662.23">26769 10414 45 0,'10'59'22'0,"-6"-34"-14"0,-8-25 27 15,4 0-35-15,0 0 0 16,0 0 1-16,0-6 1 16,0-3-2-16,-3-4 0 15,3 1 0-15,0-4 1 16,3-6 0-16,4 3 0 15,4 0-1-15,3 4 1 16,4-4-1-16,3 0 1 16,7 10 0-1,-7 5 0-15,-3 4-1 16,-4 7 1 0,-3 2-1-16,-4 4 1 0,3 2 0 15,-6 4 0-15,-1 0 0 16,-3 3 0-16,0 6 0 15,0-6 0-15,0 0-1 16,0-3 1-16,0-4-4 16,4-2 1-16,3-7-5 15,4-6 1-15,3 0-10 16,7-19 0-16</inkml:trace>
  <inkml:trace contextRef="#ctx0" brushRef="#br4" timeOffset="-24407.48">27326 9865 52 0,'11'50'26'0,"-32"-3"-25"0,21-34 42 16,-4 9-42-16,-3 12 1 15,-4 1 1-15,-3 12 1 16,-3 15-5-16,-1 10 1 15,4-9 1-15,0-3 0 16,0-13-5-16,3-10 0 16,4-18-3-16,4-9 1 15,-1-20-6-15,0-9 0 16,1-3-4-16,-1-9 0 16</inkml:trace>
  <inkml:trace contextRef="#ctx0" brushRef="#br4" timeOffset="-24198.44">27079 10191 29 0,'-3'25'14'0,"13"0"-1"0,-6-19 21 0,3 1-27 16,0-1 1-16,0 0 2 15,4-3 1-15,3 0-13 16,0 1 0-16,0-1 9 16,4 3 0-16,-1 0-4 15,-3 1 0-15,0-1-4 16,1 3 0-16,-1-2-6 15,-4-4 0-15,4 0-6 16,-3 0 0-16,-1-3-5 0,5-3 1 16</inkml:trace>
  <inkml:trace contextRef="#ctx0" brushRef="#br4" timeOffset="-24030.19">27439 10448 39 0,'7'35'19'0,"-14"5"-24"0,7-33 33 16,-3 2-31-16,-1-3 1 15,4-3-16-15,-4-3 1 16,4-9 17-16,0-10 0 0</inkml:trace>
  <inkml:trace contextRef="#ctx0" brushRef="#br4" timeOffset="-23851.28">27428 10182 37 0,'18'3'18'0,"17"0"-24"0,-28-6 36 0,4 3-32 15,0-3 0-15,3-4-16 16,3-2 0-16,1-7 18 15,0 1 1-15</inkml:trace>
  <inkml:trace contextRef="#ctx0" brushRef="#br4" timeOffset="-23101.91">28007 9978 46 0,'0'25'23'0,"-28"25"-26"0,21-31 48 0,-4 3-43 16,-6 12 1-16,6 4 1 16,0 3 0-16,4-1-5 15,4-2 1-15,-1-7 2 16,4-2 1-16,0-11-2 16,0-8 0-16,-3-10-1 15,-1 0 0-15,-3-6-1 16,0-4 0-16,-3-2-1 15,-5-4 1-15,-2 0 0 16,-1 7 1-16,0 3-1 16,-3 6 1-16,0 9 0 15,0 0 0-15,3 7 0 16,4 6 1-16,4 0-1 16,3 6 1-16,7 4-1 15,3-7 1-15,4 0 0 0,7 3 0 16,0-3-1-1,4 0 1-15,0-3-1 0,-1-6 0 16,-3-7 0-16,8-6 0 16,2-6-1-16,5-9 1 15,-5-4-1 1,1-3 1-16,0-3-1 0,-1 0 1 16,-6-3-1-16,-4 3 0 15,-3 7 0-15,-8 2 0 16,-3 7 0-16,-3-1 1 15,-4 7 0-15,3 7 0 0,-3 2 0 16,0 10 1-16,0 0 0 16,3-4 0-16,8 4-1 15,3 0 1-15,0 0-1 16,4 0 1-16,-1-1-2 16,4-2 1-16,0-3-4 15,4-7 0-15,0-6-6 16,3-9 1-16,4-7-7 15,-4-3 1-15</inkml:trace>
  <inkml:trace contextRef="#ctx0" brushRef="#br4" timeOffset="-22845.75">28268 10539 44 0,'4'9'22'0,"-1"-12"-27"0,1-3 38 15,-1-7-31-15,1 1 1 16,-1-7 2-16,1-3 1 16,-1 0-6-16,4 0 1 15,0 3 5-15,8 1 1 16,-1 5-2-16,7 1 1 16,7-1-4-16,7 7 0 15,4 3-7-15,-4-1 1 0,-6-2-13 16,-5-3 1-1,1-7-2-15,-4 0 0 0</inkml:trace>
  <inkml:trace contextRef="#ctx0" brushRef="#br4" timeOffset="-22411.06">29640 10552 48 0,'0'6'24'0,"0"-16"-24"0,0 10 47 15,0 0-46-15,0 0 0 16,-3 0 1-16,-8 0 1 16,1 4-4-16,-4-4 1 15,-1 6 1-15,1 3 1 0,0 4-2 16,7 6 0-16,-3 3-2 15,6-4 0-15,-3 1-1 16,4-3 0-16,10 3-2 16,3-10 0-16,8 1-4 15,3-10 1-15,4 6-6 16,-1-9 1-16</inkml:trace>
  <inkml:trace contextRef="#ctx0" brushRef="#br4" timeOffset="-22134.43">29849 10712 40 0,'7'28'20'0,"-4"-35"-18"16,-3 7 33-16,4-6-32 16,-1-16 0-16,-3-9 3 15,0-19 0-15,-7-13-7 16,4-15 0-16,-4-4 4 15,-1-6 1-15,5 0-2 0,3 7 1 16,3 3-2-16,8 21 1 16,3 13-2-16,7 13 0 15,4 18-3-15,0 16 0 16,-4 10-6-16,0 0 0 16,-10 2-8-16,-11 4 1 15</inkml:trace>
  <inkml:trace contextRef="#ctx0" brushRef="#br4" timeOffset="-21960.65">29665 10360 56 0,'0'35'28'0,"18"-13"-27"0,-11-10 50 0,3-5-49 16,4-1 0-16,8-3 0 15,6-3 1-15,7-3-6 16,4-7 0-16,0-2-3 15,-4 2 0-15,-3 1-12 16,3-3 1-16</inkml:trace>
  <inkml:trace contextRef="#ctx0" brushRef="#br4" timeOffset="-21406.2">30960 10812 43 0,'0'53'21'0,"3"-28"-9"16,-3-25 26-16,0 0-37 16,7-12 0-16,-7-10 2 15,0-3 0-15,-7-13-4 16,0-15 0-16,-3-16 2 16,-1-7 1-16,1-8-2 15,6 5 1-15,0-5-1 16,8 8 1-16,3 14-1 15,7 12 1-15,7 12-1 16,8 13 0-16,-5 15-2 0,1 14 1 16,-7 5-4-16,-8 7 0 15,-6 3-6-15,-8-1 1 16,-6 4-6-16,-12 0 1 16</inkml:trace>
  <inkml:trace contextRef="#ctx0" brushRef="#br4" timeOffset="-21151.79">30621 10526 49 0,'-21'29'24'0,"28"-23"-17"0,-3-3 46 0,3 0-47 15,7 4 1-15,10-1 2 16,8 0 1-16,14 0-13 16,14-3 0-16,7-3 7 15,-3 0 1-15,-12 0-8 16,-9 4 0-16,-8 2-13 15,-10 0 0-15,-15 0-6 16,-10 1 1-16</inkml:trace>
  <inkml:trace contextRef="#ctx0" brushRef="#br4" timeOffset="-11346.48">15977 12580 17 0,'-7'13'8'0,"0"-7"-2"0,4-3 9 0,-1 4-13 15,1-1 0-15,-1 0 5 16,1 4 1-16,-1-7-8 15,1 0 1-15,3 0 7 16,0 3 0-16,0 1-1 16,3-1 1-16,1 3-3 15,-1 1 0-15,4 2-2 16,4 4 1-16,3-4-3 16,3-2 0-16,8-1 0 15,7-2 0-15,7-7 0 16,0 0 0-16,-1-4-1 15,-6 1 1 1,32 3-1-16,10-6 1 0,21-3 0 16,4-4 0-16,21 0-1 15,17 4 1-15,8 0 0 16,14-1 1-16,6 1-1 16,-6-4 0-16,3 1-1 0,-3-10 0 15,0 0 0 1,-18-3 1-16,-14 3-1 0,-14 3 0 15,-14 10 0-15,-11-1 0 16,-18 10-1-16,-13-3 1 16,-8 3-1-16,-10 0 1 15,-7 3-1-15,-7-3 0 16,-4 6-1-16,-4-2 1 16,-3-4-1-16,-3 3 1 15,-4 0-1-15,-7-3 0 16,-3-3-2-16,-8-4 0 15,-3 1-11-15,-11-3 1 0</inkml:trace>
  <inkml:trace contextRef="#ctx0" brushRef="#br4" timeOffset="-9530.82">17240 9793 25 0,'0'9'12'0,"4"-3"-2"16,-4-6 13-16,0 0-22 16,7 0 1-16,3 0 0 15,5-3 0-15,6-3-2 16,10-3 0-16,19-1 2 15,31-2 1-15,21-4-1 0,22-9 0 16,27 3-1-16,8 0 0 16,18 6-4-16,-1 1 1 15,-14 2-6-15,-35 4 1 16,-28 2-4-16,-25 4 0 16</inkml:trace>
  <inkml:trace contextRef="#ctx0" brushRef="#br4" timeOffset="-9138.55">17381 10022 38 0,'4'9'19'0,"-4"-3"-20"0,0-6 36 0,0 0-31 0,7-3 0 0,21-6 4 16,15-1 0-16,2 1-10 15,12-7 1-15,10 1 6 16,3 2 0-16,19 1-1 0,13 5 0 15,21-5-3-15,-6-1 0 16,17 1 0-16,3-4 0 16,1-3-2-16,-25 7 0 15,-21-1-2-15,-15 7 0 16,-17-1-4-16,-14 4 1 16,-11-3-11-16,-24 6 1 15</inkml:trace>
  <inkml:trace contextRef="#ctx0" brushRef="#br4" timeOffset="-6949.1">17177 10856 11 0,'3'6'5'0,"-3"-19"2"0,0 13 5 16,0 0-11-16,0-6 1 0,-3 3 1 15,-1-9 0 1,1-1-3-16,-1 0 3 15,1 1 0-15,-4-1-1 16,0 4 1-16,-1-4-1 16,-2-5 0-16,-4-7-1 15,-4-1 1-15,-7-2-1 16,-6-3 0-16,-1-7-1 16,-3-3 1-16,-4 1-1 15,-11-4 1-15,5-6-1 16,-8 3 1-16,0 6-2 15,-11-6 1-15,1-3-1 16,-4-4 1-16,7 7-1 16,-7-9 1-16,0 2 0 15,-4 1 0-15,-3 3 1 0,-4 0 0 16,-3-3 0-16,11 12 0 16,-4 0 0-16,0 0 1 15,-8-3-2-15,5 0 1 16,-4 4-1-16,0-11 0 15,10 8 0-15,-3-1 0 16,0 3 0-16,0 3 0 16,-4 7 0-16,-6 0 0 15,-5 2 0-15,8 4 0 16,4 3 0-16,-5 0 1 16,1 4-1-16,0-1 0 0,-7 0 0 15,3 0 1-15,11 7-1 16,4-1 1-16,-4 7-1 15,-1-1 1-15,1 1-1 16,-7-3 0-16,-3-4 0 16,13 7 0-16,-3 0 0 15,-4-1 0-15,1 1 0 16,3-6 0-16,-7-1 0 16,6-3 0-16,8 4 0 15,11-4 1-15,7 7-1 16,3-7 1-16,3 7-1 15,5 2 1-15,2 1-5 16,5 0 1-16,6-4-7 16,0-5 0-16</inkml:trace>
  <inkml:trace contextRef="#ctx0" brushRef="#br4" timeOffset="-6212.48">12989 8529 18 0,'11'13'9'0,"-11"18"4"15,0-28 7-15,3 6-17 16,-6 1 0-16,-1 6 1 15,1 9 1-15,-4 6-6 16,-4 10 0-16,-6-4 4 16,-12 1 0-16,-9 3-2 15,-1 0 1-15,0-4-2 16,-3 1 1-16,-4-7-1 16,0-9 0-16,0 3 0 15,7-6 0-15,4 0 0 0,7-4 0 16,7-2 0-16,6-4 1 15,1 1-1-15,4-1 0 16,3-2 1-16,3 2 0 16,8 0-1-16,6 1 1 15,8 5-1-15,7 1 1 16,10 6-1-16,4 0 0 16,3 3-1-16,0-3 1 15,1-3-1-15,-5 0 0 0,-2-7 0 16,-5-6 0-1,-2 1 0-15,-8-4 1 0,-7-3-1 16,0 3 0-16,-7-3 0 16,4-3 1-16,-11-7-1 15,0 1 0-15,-7-7 0 16,-4-6 1-16,4-6 0 16,0-16 1-16,0 4-1 15,3-14 1-15,1-8 0 16,-1-17 0-1,-10-56-11 1,7 22 1-16</inkml:trace>
  <inkml:trace contextRef="#ctx1" brushRef="#br4" timeOffset="-136499.6">10788 5691 0</inkml:trace>
  <inkml:trace contextRef="#ctx0" brushRef="#br4" timeOffset="-4581.99">14711 8466 35 0,'0'3'17'0,"-4"-3"-6"0,4 4 17 0,0-1-27 15,-3 6 1-15,-4 7 0 16,0 6 0-16,-4 6-2 16,1 6 0-16,-1 10 1 15,-3 10 1-15,0-4-2 16,0-3 0-16,-1-6-3 16,5-10 1-16,3-6-7 15,3-9 1-15,1-10-5 16,-1-6 0-16</inkml:trace>
  <inkml:trace contextRef="#ctx0" brushRef="#br4" timeOffset="-3689.66">14570 8639 25 0,'0'6'12'0,"-4"-15"-2"0,4 9 18 0,0 0-25 16,0 0 1 0,0 0 3-16,0 0 1 0,0 0-9 15,0 0 0-15,0 0 6 16,0 0 0-16,0 0-2 16,0-13 0-16,4 1-1 15,3-4 0-15,3 0 0 16,1 0 0-16,7-2-1 15,3-1 1-15,7-3-1 16,7-3 1-16,1 3-2 16,2 0 1-16,5 0-1 15,-1 3 1-15,-3 3-1 16,0 4 1-16,-11 3-1 16,-3 2 0-16,-8 1 0 15,-3 6 0 1,-7 3-1-16,-10 10 1 0,-8 5-1 15,-10 8 0-15,-7-4 0 0,0 6 0 16,-11 0 0 0,7 0 1-16,-3-6-1 0,7-3 1 15,3-3-1-15,4-4 1 16,7-2 0-16,-1-1 0 16,8 0 0-16,4 1 0 15,10-4 0-15,0 7 1 16,4-4-1-16,-1 0 0 15,4-2 0-15,0-1 0 16,1 3 0-16,-1-2 1 16,-4-1-2-16,-3 3 1 0,0 1 0 15,0 2 1-15,-3 4-1 16,-4 6 0-16,0-3 0 16,0 3 0-16,0-4 0 15,0-2 0-15,3 3 0 16,1-3 1-16,-1-1 0 15,1-2 0-15,7-4 0 16,-1-2 0-16,4-4 0 16,4-6 1-16,3-7-1 15,-3 4 0-15,-4-7-1 16,0-2 0-16,0-4 0 16,-3 3 0-16,-4-3 0 15,0 1 0-15,0-1-1 16,-4 0 1-16,-3 3 0 0,0 4 0 15,0 2 0 1,-3 4 0-16,-1 3 0 0,-3 6 0 16,0 3 0-16,0 7 0 15,0-1 0-15,0 7 0 16,0 3 0-16,3-3 0 16,4 3 0-16,4 0 1 15,3 0 0-15,4-3 0 16,6-4-1-16,1 1 0 15,3-3-5-15,4-4 0 16,-4-6-12-16,-3-3 1 0,-1-6-1 16,-3-7 0-1</inkml:trace>
  <inkml:trace contextRef="#ctx0" brushRef="#br4" timeOffset="-3419.92">15222 8786 38 0,'7'53'19'0,"-7"-2"-14"0,0-42 36 0,0 7-38 0,0 3 1 0,0-4 2 0,0 1 1 0,-3-4-8 16,3 1 0-16,0-4 5 16,0-2 1-16,3-4-3 15,-3-3 1-15,7-7-2 0,1-5 0 16,2-1-1-16,1-2 0 15,6-7-1-15,5-6 1 16,-1 6-2-16,0 0 0 16,4 0-5-1,-1 6 1-15,-3 0-11 0,4 1 0 16</inkml:trace>
  <inkml:trace contextRef="#ctx0" brushRef="#br4" timeOffset="-3075.15">15448 8968 52 0,'18'38'26'0,"17"-16"-23"0,-24-19 41 0,3 0-43 16,3-3 1-16,5-3 0 16,-1-7 0-16,0 1-3 15,-3-7 0-15,-4 4 1 16,-4-7 1-16,-3 3-3 15,-7 1 0-15,-3 2-1 16,-4 4 1-16,-4 2-1 16,-3 1 1-1,-4 22 0 1,4 6 1-16,7 0 1 16,4-4 0-16,3 1 1 15,3-3 0-15,4 3 0 16,0-4 1-16,4 7-5 15,-1-6 1-15,1-3-6 16,0-4 0-16,3-3-7 0,-7-3 1 16</inkml:trace>
  <inkml:trace contextRef="#ctx0" brushRef="#br4" timeOffset="-2805">15741 9128 39 0,'11'22'19'0,"-1"-19"-18"0,-3-6 30 0,-7 3-32 16,0-10 1 0,4-2 0-16,-4-4 1 15,3 1 0-15,-3-4 0 0,4-3 1 16,-1 3 1-16,4 3 1 16,4 1 1-16,3 5-1 15,11 4 0-15,3 6-1 16,7 0 0-16,11 3-3 15,-4 0 1-15,1 3-5 16,-1-2 0-16,-3-1-8 16,-4-3 1-16,-7-3-4 15,-10-1 0-15</inkml:trace>
  <inkml:trace contextRef="#ctx0" brushRef="#br4" timeOffset="-2233.11">16288 9015 27 0,'7'16'13'0,"-4"-13"-6"16,-3-3 18-16,0 0-22 0,-3 3 0 16,-4-3 1-16,-4 3 0 15,-3-3-6-15,-4 3 1 16,4 0 3-16,-3 1 1 16,3-1-2-16,3 0 0 15,4 0 0-15,3 3 0 16,8 4 0-16,3-1 0 15,4 4 1-15,-1 2 1 16,-3 4 0-16,0-3 1 0,-3 6-2 16,-4 0 1-1,-4 3-1-15,-6 3 0 0,-4-6-2 16,-1 3 0-16,-2-3-1 16,-1-6 1-1,1-4-1-15,2-2 0 0,5-4 1 16,3-3 0-16,3 0 0 15,8 0 1-15,6 0 0 16,8 1 0 0,3-1 2-16,7 0 0 0,-3-6-1 15,7-4 1-15,0-2-1 16,3-4 1-16,4-2-2 16,-1-7 1-16,-6 0-2 15,0 0 1-15,-14 0-2 16,-4-3 1-16,-7 3-1 15,-14 6 1-15,-4 7-1 16,1 6 1-16,-8 6 0 16,-3 6 0-16,3 10 0 0,4 9 0 15,7 13 1-15,3-6 0 16,11-4 1-16,8-3 0 16,9-3-2-16,12-6 1 15,-1-3-5-15,0-7 0 16,-3-6-13-16,-11 0 0 15</inkml:trace>
  <inkml:trace contextRef="#ctx0" brushRef="#br4" timeOffset="-1064.52">15790 11536 34 0,'22'3'17'0,"-8"-12"-4"0,-7 12 12 0,0 0-21 16,0 7 1-16,0 2 2 16,0-2 1-16,-4-1-10 15,4 0 1-15,-3-5 6 16,0-1 0-16,3-10-2 16,0-8 0-16,0-7-1 15,3-6 0-15,1-7-2 16,7-6 1-16,-4 1-1 15,0-8 1-15,0-5-1 16,0 9 0-16,0 10 0 16,0 2 0-1,-3 14 0-15,-1 2 0 0,1 3-1 16,0 7 1-16,-1 6-1 0,4 10 1 16,0 5-1-16,4 7 1 15,3 3-1-15,-3 10 1 16,-1 5 0-16,1 11 0 15,0-1 1-15,-1 3 0 16,-6-6 0-16,-1-12 0 16,-2-7-1-16,-1-9 1 15,0-4 0-15,0 1 0 16,0 0-1-16,-4-7 1 0,-3-3-2 16,-3-6 1-16,-8-9-1 15,-6-7 0-15,-12-2 0 16,-9-8 1-16,-8-2-1 15,-11 0 1-15,-3-3-1 16,-3 6 1-16,3 3 0 16,0 6 1-16,0 10-1 15,0 3 1-15,7 9 0 16,11 0 0-16,6 0 1 16,12 4 0-16,10-4-2 15,14-6 1-15,21-3 0 16,17-7 0-16,26-2-1 15,21-7 1-15,17-6-1 16,-3 6 0-16,3-3 0 16,-3-6 0-16,-11 0-2 15,-17 0 1-15,-11 6 0 16,-11 3 1-16,-21 3-2 16,-14 7 1-16,-14 9 0 0,-24 9 0 15,-15 10 1-15,-21 6 0 16,-28 16-2-16,-22 12 0 15,-10 19-3-15,-21 13 0 16,0 6-6-16,7 6 0 16,21-9-5-16,14-10 0 15</inkml:trace>
  <inkml:trace contextRef="#ctx0" brushRef="#br4" timeOffset="-493.75">15921 11753 24 0,'134'-51'12'0,"14"-33"-1"15,-116 52 13-15,7-2-20 16,7-7 0-16,-1-9 3 0,1-3 1 16,-3-10-8-16,-15-12 0 15,-7-7 6-15,-14 7 0 16,-14 0-2-16,-18 9 1 15,-14 9-2-15,-6 13 0 16,-19 13-2-16,-17 6 1 16,-14 19-3-16,-4 15 1 15,-3 13-4-15,-4 19 0 16,7 12-2-16,0 16 1 0,8 16 0 16,9 12 1-1,15 16 2-15,18 12 0 0,21-15 4 16,21-6 0-16,24-13 3 15,29-13 0-15,32-25 0 16,21-21 1 15,35-26-1-31,10-25 1 0,15-25-2 16,-14-19 1-16,-22-21-2 0,-21-10 0 0,-20-19-2 16,-33-13 0-16,-31-5-6 15,-25 8 0-15,-36-2-13 16,-20 15 1-16</inkml:trace>
  <inkml:trace contextRef="#ctx0" brushRef="#br1" timeOffset="21592.88">16284 15365 40 0,'7'-6'20'0,"14"9"-6"0,-13 0 21 16,-1 0-31-16,0 7 1 16,3 8 3-16,-3 4 1 15,0 7-11-15,0 8 1 16,0 10 6-16,-3-3 0 15,-1 13-3-15,-3 2 1 16,0 4-4-16,-3 0 0 16,-1-13-5-16,1-9 0 15,-1-7-8-15,-3-18 0 16,4-10-5-16,3-15 1 0</inkml:trace>
  <inkml:trace contextRef="#ctx0" brushRef="#br1" timeOffset="22151">16295 15400 40 0,'14'21'20'0,"7"-27"-14"16,-21 6 33-16,11-3-36 15,-4 3 1-15,3 3 1 16,1 0 1-16,3 4-7 15,0-4 0-15,0-3 5 16,7-10 0-16,1-2-2 16,-1-7 0-16,3-9 0 15,1-7 0-15,3 7-2 16,1 3 1-16,-1 0 0 0,-4 3 1 16,-2 6-1-16,-5 10 1 15,-3 3-2-15,-7 6 1 16,-7 13 0-16,-7 9 1 15,-7 9-2-15,-3 10 0 16,-8 3 0-16,0 0 0 16,1 0 0-16,-1-3 0 15,4-6-1-15,3-7 1 16,4-6 0-16,7-6 0 16,3-6-1-1,4-7 1-15,4-3-1 0,3 0 1 0,7 0 0 16,4 4 0 15,3-1 1-31,0 6 0 0,0 4 0 16,0 0 1-1,-3 6 0 17,0 3 0-17,-8 6 0-15,4 10 0 0,-3 0 0 0,0 3 0 0,-1-10-2 0,1 1 1 0,-1-10-5 0,1-3 1 0,-1-10-11 16,1-6 1-16,-4-12-7 15,0-6 0-15</inkml:trace>
  <inkml:trace contextRef="#ctx0" brushRef="#br1" timeOffset="22401.7">16884 15707 44 0,'18'37'22'0,"3"23"-16"0,-14-47 32 0,0 2-35 0,0 1 1 15,0 6 2-15,4 3 1 16,-4 3-8-16,3 0 1 16,4 4 5-16,0-7 0 15,1-3-2-15,-1-6 1 16,0-4-2-16,3-9 0 16,1-18-1-16,0-11 0 15,-1-5 0-15,1-7 0 16,3-5-6-1,0 2 1-15,-3 0-15 0,0 0 0 0</inkml:trace>
  <inkml:trace contextRef="#ctx0" brushRef="#br1" timeOffset="22764.9">17403 15039 48 0,'-4'-19'24'0,"-3"16"-9"0,7 3 27 16,0 9-37-16,3 10 1 15,-6 9 2-15,-1 10 1 16,1 15-12-16,3 32 1 16,0 15 6-16,-4 10 1 15,4 6-4-15,0 3 1 16,0-15-5-16,4-23 1 16,-4-18-7-16,0-19 1 15,3-19-9-15,1-16 1 16,3-15-4-16,4-13 0 15</inkml:trace>
  <inkml:trace contextRef="#ctx0" brushRef="#br1" timeOffset="23107.4">17480 15854 53 0,'32'38'26'0,"24"-22"-28"0,-42-16 49 0,4 0-46 15,7-4 1-15,3-5 0 16,0-4 1-16,0-5-4 16,-3-4 0-16,-4 0 2 15,-7 3 0-15,-3-6-1 16,-7 3 0-16,-8 0-1 0,-3 6 1 16,-4 7 0-1,1 9 0-15,-4 9 0 0,0-2 1 16,3 14-1-16,0 8 1 15,8 8 0-15,3 7 0 16,3 6 0-16,8-3 1 16,3-3-2-1,7-6 1-15,4-10-4 0,3-9 0 16,0-10-6-16,1-18 1 16,2-10-10-16,5-9 0 15</inkml:trace>
  <inkml:trace contextRef="#ctx0" brushRef="#br1" timeOffset="23366.42">18228 15616 40 0,'4'-13'20'0,"-4"20"-17"0,0-1 28 0,-7 6-28 15,-4 4 1-15,0 3 0 16,-6-3 0-16,-8-4-6 16,0 4 1-16,1 3 3 15,2-1 0-15,5 1 0 16,3-6 0-16,7 3 1 15,7-4 0-15,7 1 1 16,10-4 1-16,12 4 1 16,-1-4 0-16,-4 0-1 15,-2 4 0-15,-8 3-3 16,-11 2 1-16,-10 7-8 16,-21 4 1-16,-14-1-16 0,-11 0 0 15</inkml:trace>
  <inkml:trace contextRef="#ctx0" brushRef="#br1" timeOffset="23903.54">18994 15036 61 0,'3'0'30'0,"4"6"-19"0,-7-3 43 0,-3 10-50 0,-8 12 1 16,-10 3 1-16,-11 19 1 15,-10 22-10-15,-4 13 1 16,-14 15 5-16,-7 16 1 16,7 9-4-1,0 7 1 1,-4-4-5-16,8-9 1 0,3-13-8 0,14-18 1 15,4-16-13-15,10-16 1 16</inkml:trace>
  <inkml:trace contextRef="#ctx0" brushRef="#br1" timeOffset="24354.53">19297 15566 44 0,'3'3'22'0,"-3"-3"-6"0,0 0 23 15,0 0-34-15,-3 6 1 16,-1 7 3-16,-3 5 1 15,-3 11-12-15,-8 2 0 16,1 13 8-16,-1 9 0 0,4 13-3 16,0-6 0-16,3-7-7 15,4-12 1-15,3-13-7 16,4-15 0-16,-3-23-11 16,-1-18 0-16</inkml:trace>
  <inkml:trace contextRef="#ctx0" brushRef="#br1" timeOffset="24594.56">18948 15456 55 0,'3'25'27'0,"4"-25"-23"0,0 0 42 0,4-6-41 15,3 0 0-15,0-1 5 16,14 1 1-16,18-3-13 0,14-1 1 15,21-6 8-15,4-2 0 16,10-1-5-16,4-3 1 16,-14 0-9-16,-15 6 1 15,-17 4-12-15,-14-1 1 16,-11 7-8-16,-3 12 1 16</inkml:trace>
  <inkml:trace contextRef="#ctx0" brushRef="#br1" timeOffset="24997.69">19417 15914 61 0,'32'28'30'0,"10"-34"-28"0,-28 3 54 0,4-7-54 15,6 1 0-15,8-4 1 16,-4 1 0-16,1-4-4 16,-1-6 0-16,-3 0 2 15,-8 6 0-15,-3-2-2 16,-7-4 0-16,-7 3-3 16,-7 3 0-16,-7 7 0 15,-7 6 0-15,3 6 0 16,1 3 0-16,3 10 1 0,0 6 1 15,-1 9 4-15,8-3 1 16,4 7 0 0,3 6 0-16,0-1 1 0,7-2 0 15,3-4-1-15,12-5 0 16,6-7-5-16,4-10 0 16,-1-6-6-16,8-12 1 15,3-10-12-15,1-5 0 16</inkml:trace>
  <inkml:trace contextRef="#ctx0" brushRef="#br1" timeOffset="25257.21">20168 15757 39 0,'18'-6'19'0,"3"3"-4"0,-14 3 21 16,0 0-33-16,0 0 1 0,-7 0 0 16,-7 3 1-16,-7 0-6 15,4 3 0-15,-5 7 4 16,-6 9 1-16,0-4-2 15,-4 11 0-15,-3 2 0 16,0 7 0-16,3 2-1 16,4 4 1-16,7 3-1 15,3 4 1-15,11-14-4 16,11-5 1-16,7-11-5 16,6-11 1-16,-3-13-10 15,8-13 1 1,6-12-4-16,0-10 0 0</inkml:trace>
  <inkml:trace contextRef="#ctx0" brushRef="#br1" timeOffset="25632.1">20398 15478 53 0,'-11'91'26'0,"-10"31"-30"0,14-90 50 15,-4 11-43-15,4 11 1 16,0-7 2-16,0-3 1 0,4-7-9 16,3-12 0-16,3-15 4 15,4-16 0-15,0-7-1 16,0-6 0-16,4-3-2 16,-1-3 0-16,-3 0 0 15,4 6 0-15,0 7 1 16,-1 2 0-16,1 10 0 15,-1 10 0-15,4 5 1 16,1 1 0-16,-1 6 0 16,0 3 1-16,-4 3-1 15,5 1 1-15,-5-4-2 16,4-3 1-16,-3-4-3 16,-1-2 0-16,1-3-7 15,0-7 1-15,-1-3-11 16,-3-6 1-16</inkml:trace>
  <inkml:trace contextRef="#ctx0" brushRef="#br1" timeOffset="26037.34">20712 16055 49 0,'3'41'24'0,"-17"-1"-17"0,14-33 35 16,0 2-39-16,0-3 0 16,0 1 1-16,0-4 0 15,7-3-6-15,0-6 0 0,4-4 3 16,-4-2 0-16,3-7-2 16,1 0 0-16,0-12-2 15,-1 6 1-15,-3-1 0 16,4 8 0-16,-1-1 0 15,4 3 1-15,-3 7 0 16,3 2 1-16,0 11 1 16,0 2 0-16,-3 3 1 15,0 7 0-15,-1 6-1 16,1-3 1-16,-1 0-1 16,-3 2 1-16,4 5-2 15,-4-8 1-15,0-2-4 16,0-7 1-16,0-5-7 15,4-11 0-15,3-5-8 16,-4-7 1-16</inkml:trace>
  <inkml:trace contextRef="#ctx0" brushRef="#br1" timeOffset="26242.44">21153 16071 49 0,'7'47'24'0,"-4"-29"-25"0,-3-11 40 16,0-1-39-16,0 0 0 16,0 1-2-16,0-4 1 0,0-3-5 15,0-13 0 1,-3-6-8-16,-4-12 1 16</inkml:trace>
  <inkml:trace contextRef="#ctx0" brushRef="#br1" timeOffset="26463.31">21064 15735 42 0,'32'19'21'0,"10"3"-25"0,-27-13 33 0,2 7-30 0,1-4 1 0,3-2-11 16,11 2 1-16,0 1 4 15,-1-7 1-15</inkml:trace>
  <inkml:trace contextRef="#ctx0" brushRef="#br1" timeOffset="26829.86">21611 15870 44 0,'11'6'22'0,"3"13"-27"0,-11-19 40 16,1 3-35-16,-4 0 1 16,-7 0-1-16,-4 1 1 15,-6-1-2-15,-5 3 1 16,1 0 1-16,-3 4 0 15,-5-4 0-15,5 0 0 16,-1 4 0-16,11 2 1 16,-4 4-1-16,11-1 1 15,7 7-2-15,7-6 1 0,7 0-1 16,0-4 1 0,4-2-1-16,3-4 1 0,0-3-1 15,1-3 1-15,-5 0-1 16,-3-3 0-16,0-3 0 15,1-4 0-15,-5 4 1 16,1 0 0-16,-4 0 0 16,3 9 1-16,-3 0 0 15,1 6 1-15,-8 7 0 16,0 9 0-16,-4 6 0 16,0 4 0-16,-3-7 0 15,0 7 0-15,4-1-2 16,-1 1 1-16,1-4-1 15,3-6 0-15,3-3-3 16,4-3 1-16,0-10-6 16,4-9 1-16,7-9-7 15,-1-10 0-15,-6 0-5 16,3-6 0-16</inkml:trace>
  <inkml:trace contextRef="#ctx0" brushRef="#br1" timeOffset="27072.81">21872 16042 40 0,'18'38'20'0,"-4"-25"-17"0,-7-13 34 16,0 3-31-16,4 0 0 0,6 0 4 16,-3 0 0-16,8 0-13 15,6 0 1-15,0-3 7 16,4 0 1-16,0-6-4 15,-4 0 0-15,-4-13-3 16,1 3 0-16,-7-6-7 16,-4 0 1-16,-4 0-11 15,-2 4 1-15</inkml:trace>
  <inkml:trace contextRef="#ctx0" brushRef="#br1" timeOffset="27387.43">22271 16071 42 0,'35'28'21'0,"-3"-50"-17"0,-22 19 25 0,8-7-27 0,0 1 1 0,-4-7 0 0,0-3 1 16,-3-6-6-16,-8 0 1 15,-6 0 2-15,-8-3 1 16,-3 0-1-16,3 12 0 15,-3 10 0-15,-3 6 0 16,-1 12 0-16,4 10 0 16,3 6 0-16,4 10 0 15,4 0-1-15,3-1 1 16,3 1-3-16,8-4 1 0,-1-8-5 16,8-11 0-1,10-8-7-15,11-11 0 16,7-8-2-16,0-10 1 15</inkml:trace>
  <inkml:trace contextRef="#ctx0" brushRef="#br1" timeOffset="27643.24">22797 15657 31 0,'3'9'15'0,"-17"26"-15"0,10-29 28 0,-3 3-25 0,-3-6 0 0,-1 4 6 16,1 5 0-16,-1 1-9 15,4 2 1-15,3 1 8 16,8 6 0-16,3-3-1 16,7 3 1-16,4 0-4 0,3 3 1 15,-3 0-2 1,-4 3 0-16,-4-3-3 0,-3 0 0 16,-10-3-4-16,-15-6 1 15,-17-3-8-15,-15-4 0 16,-31-12-10-16,-7-10 1 15</inkml:trace>
  <inkml:trace contextRef="#ctx0" brushRef="#br1" timeOffset="28782.86">16207 16450 34 0,'3'-6'17'15,"18"12"-8"-15,-10-12 17 0,-1 6-23 16,5 0 0-16,6 3 3 0,7 0 0 15,11 3-7-15,3 1 1 16,11-1 5-16,3 0 1 16,8 0-3-16,3-2 1 15,11-1-1-15,10 3 0 16,7-3-1-16,11 3 0 16,-11-3-1-16,11 1 0 15,-4 2 1-15,8 3 1 16,3-6-2-16,-4 4 1 15,7-4-1-15,8 3 1 0,10-9 0 16,-11-3 0 0,11 3-1 77,4-1 0-93,3-5 0 16,-3 0 1 0,6-1-1-16,12 1 1 15,-8-4-2-15,10 7 1 0,5 0-1 0,-5-1 0 16,5 1 1-16,10 0 0 0,-1 3 0 0,5 0 0 0,13 3 1 0,-10 0 0 0,14 6 0 0,7 0 0 0,-7-3 0 0,11 7 0 16,0-1 0-16,-4 7 0 0,3 9-2 0,-10-3 1 0,-14-3-1 0,-10 3 1 15,-12 0-7 1,-17-4 1-16,-24-5-10 0,-29-7 0 15,-35-3-7-15,-21-12 0 16</inkml:trace>
  <inkml:trace contextRef="#ctx0" brushRef="#br1" timeOffset="31486.66">23633 15500 13 0,'7'12'6'0,"0"-2"-6"0,-4-7 7 16,-3 0-2-16,0 3 1 15,4-2 5-15,-4-1 1 16,0 0-13-16,0 0 0 15,0-3 10-15,-4 0 0 16,4 0-1-16,0 0 0 16,0 3-2-16,0-3 0 0,0 0-2 15,0 0 1-15,0 0-2 16,0 0 1-16,-3 0-3 16,-1 0 0-16,1-6-1 15,-4 0 0-15,-4-1 0 16,0 1 0-16,1 3 0 15,-1 3 0-15,1-3 0 16,-1 9 1-16,1 3-1 16,-1 4 0-16,4 6 0 15,0 0 1-15,7 2-1 16,3-2 1-16,4 0-1 16,8-3 1-16,2-4 1 15,1-5 0-15,3-4 1 16,-3-6 0-16,-1-10 0 15,1-6 1-15,-4-3-1 16,0-3 0-16,-3-6-1 16,-8-4 1-16,-3 4-3 15,-7 3 0-15,-3 12-6 0,-8 4 0 16,0 5-8-16,4 10 0 16,-3 4-5-16,6-1 0 15</inkml:trace>
  <inkml:trace contextRef="#ctx0" brushRef="#br1" timeOffset="32101.66">23643 16133 49 0,'4'0'24'0,"-4"-3"-23"0,0 3 42 0,0 0-42 0,0-3 0 16,-4-3 1-16,1-1 1 15,-8 1-4-15,0 3 1 16,-6 3 1-16,-4 3 1 16,3 0-1-16,-3 4 0 15,3 2-2-15,4 4 1 16,4-1-1-16,2 1 1 16,1-1 0-16,7 1 0 0,11-4-1 15,3 1 1-15,4-4 1 16,3-6 0-1,-3-6 0-15,-4-4 0 0,0-6-1 16,-4 1 1-16,1-4 0 16,-4 0 0-16,0-3-2 15,-3-3 0 17,-1 13-6-32,-3 2 0 0,-3 10-10 0,-1 6 1 15</inkml:trace>
  <inkml:trace contextRef="#ctx0" brushRef="#br1" timeOffset="34788.39">1845 12116 8 0,'0'10'4'0,"4"-1"9"0,3-6 5 0,-7-3-16 0,0 3 1 15,0-3 1-15,0 4 0 16,0-1-3-16,0 0 1 16,-7 3 4-16,3 4 1 15,4-4 0-15,-7 6 0 16,3 10 0-16,-6 13 0 15,3-1-3-15,-4 20 1 0,1 27-3 16,-1 35 1-16,0 16-2 16,4 31 1-16,4 9-2 15,-4 17 1-15,7 2-1 16,0-16 1-16,0-5-1 16,0-13 0-16,7-19-1 15,-4-16 0-15,4-22-3 16,-3-15 0-16,3-26-8 15,-7-18 0-15,-7-22-3 16,3-10 1-16</inkml:trace>
  <inkml:trace contextRef="#ctx0" brushRef="#br1" timeOffset="36800.11">2325 11953 24 0,'7'0'12'0,"14"13"-5"15,-10-13 16-15,-1 0-21 16,1 3 1-16,6-3 4 0,-2 0 1 16,2 0-8-16,1 0 0 15,-8 0 5-15,12-3 0 16,6-3-1-16,4 6 0 16,6 0-3-16,12 0 1 15,-1 0-2-15,4 0 1 16,7 0 0-16,0-4 1 15,11-5-1-15,6 3 1 16,4-4-2-16,7 1 1 0,4-4 0 16,-4 7 0-16,11 6-1 15,7 0 1-15,-4 3-2 16,8 0 1-16,-8 4 0 16,14-7 0-16,4-10 0 15,7 1 0-15,-7-1 0 16,11 1 1-16,-1 3-1 15,11 3 1-15,-3-7-1 16,10 10 1-16,0-6-1 31,-3 3 1-31,10 0-1 16,-3 3 0-16,7 0 0 0,-1-10 0 0,-6 1 0 16,7-4 1-16,-4-2-1 15,4-1 1-15,3 0-1 16,4 1 0-16,-11 2 0 15,11 1 0-15,3-4 0 0,-10 3 1 16,10-2-1-16,11-4 0 16,-17-3 0-16,13 0 0 15,4 0 0-15,-14 0 0 16,7 3 0-16,6 7 1 16,-9-1-1-16,6 4 0 15,8 2 0-15,-8-2 1 16,0 0-1-16,11 2 0 15,-7 1 0-15,0 0 1 16,7 3-1-16,-7 0 1 16,4 3-1-16,3 0 0 15,-8 3 0-15,1-6 1 0,4 3 0 16,-4-4 0-16,-7 1-1 16,-1 3 1-16,-2-3-1 15,-15-3 1-15,-3 3-1 16,-1-4 1-16,-2 1-2 15,-19-3 1-15,-6 2 0 16,3-2 1-16,-8 0-1 16,-9 2 0-16,-8 4-1 15,-14 3 1-15,-14 0-1 16,-7 0 1-16,-3 7 0 16,-15 5 0-16,-3 1-1 15,-3 5 1-15,-8 8 0 16,-10 8 0-16,-8 0-1 0,-3 7 1 15,-10 13 0 1,-4-4 0-16,-4 9-1 16,4 10 1-16,0 13 0 0,0 9 0 15,4 0 0-15,-4 6 1 16,7 6-1-16,3 7 0 16,-3 3 0-16,4-3 1 15,0-7-1 1,-4 7 0-1,3-3-1-15,-3-7 1 0,-7 0 0 0,-3-15 0 16,-8-7-1-16,-3-5 1 16,0-4-1-16,-4-10 1 15,-3-2-1-15,0-1 0 0,-4-9 0 16,-6-3 1-16,-12-3-1 16,12-13 0-16,-37 6 0 15,-13-2 0-15,4-4 0 16,-8 0 1-16,-14 0 0 15,-3-2 0-15,-14-5-1 16,6 5 1-16,-10-1 0 16,-7 3 0-16,-10 0 0 15,-1 10 0-15,-3-1-1 16,-18 4 1 0,-102 28 0-1,35-6 0-15,-3-7-1 16,7-9 1-16,7-3-1 15,3-6 1-15,-10-4 0 16,10-5 0-16,-14 5 0 0,11-3 0 16,-4 4 0-16,-3-4 0 15,10 4 0-15,-10 2 0 16,14 7 0-16,-7-3 0 16,-7 0 0-16,13 0 0 15,-13-4 0-15,18 1 0 16,-15-1 0-16,0-5 0 15,8-1-1-15,-8-12 1 16,14-3 0-16,-6 2 0 47,-8 1-1-47,7-3 1 0,-3-3 0 0,3-1 1 0,4 4-1 0,-4-4 0 0,15-2 0 16,-8 2 0-16,1 1 0 15,6 2 1-15,-3-2-1 16,-4 0 1-16,22 2-1 15,-4 4 1-15,-11-6 1 16,26-1 0-16,-8 4-1 16,-7-13 1-16,21-3 0 15,-3-3 0-15,6-7-1 16,-6-2 1-16,21-1-2 16,7 4 1-16,10 3 0 15,4-1 0-15,14 7-1 16,18 0 0-16,21 3-3 15,14 7 1-15,11-4-13 16,10 4 0-16,21-1-2 0,29 4 0 16</inkml:trace>
  <inkml:trace contextRef="#ctx0" brushRef="#br1" timeOffset="38363.9">24543 15174 38 0,'3'6'19'0,"1"3"-4"16,-4-9 19-16,3 10-30 15,-3-7 0-15,0 13 2 16,-3 2 1-16,-1 8-9 16,1 5 0-16,-1 13 5 15,-3 3 0-15,0 6-4 16,0-3 1-16,0-3-6 0,0-12 0 16,3-13-11-16,1-10 1 15</inkml:trace>
  <inkml:trace contextRef="#ctx0" brushRef="#br1" timeOffset="38798.08">24906 15208 46 0,'39'-6'23'0,"-7"-13"-18"0,-25 10 34 0,-4-7-36 0,-3-3 0 0,-7-3 2 16,-7-3 1-16,-11 0-8 16,-6 0 1-16,-5 3 4 15,-6 6 0-15,-11 7-2 16,4 9 0-16,-4 9-2 15,-7 13 0-15,-4 13-2 16,1 2 0-16,-4 17-2 16,14 24 0-16,11 13 0 15,13 3 1-15,19 0 2 16,20-9 0-16,22-10 4 16,14-21 0-16,17-20 4 0,22-21 0 15,-4-17 0-15,0-24 1 16,-10-16-2-16,-15-18 0 15,-17-7-9-15,-14-10 1 16,-18 13-15-16,-18-3 0 16</inkml:trace>
  <inkml:trace contextRef="#ctx0" brushRef="#br1" timeOffset="39939.5">25435 15186 46 0,'4'19'23'0,"-11"16"-13"16,3-23 27-16,-3 7-36 15,0 9 1-15,-3 0 0 0,-5 13 1 16,1 0-4-16,0 0 0 15,0-4 0-15,4-2 0 16,-1-7-8-16,4-9 0 16,3-7-7-16,1-5 1 15</inkml:trace>
  <inkml:trace contextRef="#ctx0" brushRef="#br1" timeOffset="40718.62">25280 15215 39 0,'14'15'19'0,"-7"-21"-14"16,-7 6 30-16,4 3-31 15,-1-3 1-15,4-3 3 16,4-3 0-16,3-1-9 15,4 4 1-15,3-3 6 16,7-7 1-16,7 1-2 16,4-7 0-16,-4 0-2 15,-6 0 1-15,2 1-2 16,-2-1 1-16,6 3-1 16,-3 0 0-16,-1 4-1 0,-6 3 1 15,-7 5-2 1,-8 8 1-16,-3 5-1 15,-14 7 0-15,-10 9 0 0,-4 0 0 16,-8 3 0-16,-6 3 0 16,-7 4-1-16,-1-7 0 15,5 0-1-15,2-3 1 16,5-3-1-16,2-6 0 16,12-3-1-16,3-4 0 15,10 0 1-15,8-6 0 16,6 4 1-16,8-1 0 15,6 0 1-15,1 1 0 0,-4-1 1 16,0 6 0 0,1 20 0-1,-1-4 0-15,-4-3 1 16,-2 3 0-16,-1-6-1 16,3-3 0-16,1-6 1 15,7-4 0-15,-4-6-1 16,0-3 0-16,0-6-1 15,0-10 1-15,-3 1-1 16,-4-4 1-16,-3-3-1 16,-4-3 0 15,-4 6 0-31,-3 0 0 0,0 6 0 0,-3 4 0 0,-4 6-1 16,-4 12 1-16,0 1 0 15,-3 9 0-15,0-1 0 16,4 14 0-16,-1-1 0 15,4 4 1-15,7-1-1 0,4-6 1 16,6 1-2-16,4-11 1 16,4-5-5-16,3-4 1 15,0-9-7-15,0-9 1 16,1-7-10-16,-1-3 0 16</inkml:trace>
  <inkml:trace contextRef="#ctx0" brushRef="#br1" timeOffset="40989.1">26014 15541 57 0,'7'34'28'0,"-11"7"-31"0,4-29 46 0,0 4-41 16,0 3 1-16,4-3 3 15,-1-1 0-15,1-2-7 16,3-4 1-16,0-2 4 15,4-4 1-15,3 0-1 16,0-6 0-16,4-10-2 16,-1-6 0-16,1-6-2 15,-1 0 1-15,-6 0-5 16,0-3 0-16,3 3-6 16,-4 6 0-16,1 0-10 15,-1 7 0-15</inkml:trace>
  <inkml:trace contextRef="#ctx0" brushRef="#br1" timeOffset="41304.39">26275 15541 53 0,'18'22'26'0,"6"0"-21"0,-17-19 39 16,7 3-40-16,1-3 1 16,-1-3 1-16,3-3 1 15,1-3-9-15,0-4 0 16,-1 1 5-16,-6-4 1 15,-1 1-3-15,-10-10 0 0,-7 6-1 16,0-3 0-16,0 10-1 16,-3 9 1-16,-5 3-1 15,1 13 1-15,0-1-1 16,7 7 1-16,0 3-1 16,4 4 1-16,6 2 0 15,4-6 0-15,4-3-2 16,-1-3 0-16,4-7-3 15,4-2 0-15,3-4-6 16,4-6 1-16,0-6-9 16,-4-7 1-16</inkml:trace>
  <inkml:trace contextRef="#ctx0" brushRef="#br1" timeOffset="42160.46">26705 15657 42 0,'14'34'21'0,"-10"-21"-15"0,-4-13 31 16,3-10-34-16,1-2 0 16,-4-7 1-16,4-3 0 15,-4-6-5-15,3 3 0 16,-3-4 4-16,4 4 0 16,-4 3-1-16,3 4 0 15,-3-4 0-15,7 6 0 16,7 3-1-16,7 4 0 15,8 3-2-15,2-1 1 16,8 1-3-16,0 0 0 16,3 0-4-16,-6-1 0 31,-5 1-2-31,-2-3 0 0,-5 2 0 0,-6 4 1 0,0-3 1 16,-4 3 0-16,-4 3 4 15,-3 0 1-15,-7 3 4 16,0 0 1-16,-3 3 0 15,-4 1 1-15,0 2 0 16,-7 1 0-16,-1-4 0 16,1 3 0-16,4 1-2 15,-1-4 1-15,4 0 0 16,4 0 0-16,3 1 0 16,3-1 1-16,8 3 1 15,3 7 0-15,7 0 0 16,0-4 1-16,0 1-2 15,-3 3 0-15,-4-1-2 16,-3 4 0-16,-8 3-2 0,-6 0 1 16,-8-3-2-16,-3-4 0 15,-4 1 0-15,-3-3 1 16,-4-4-1-16,1-3 1 16,3 1 0-16,-1-4 0 15,8 0-1-15,4 0 1 16,3 0 0-16,3-3 1 15,8 0-1-15,10 0 0 16,10 0 0-16,8 0 1 16,7-3-1-16,3-6 1 0,-3-4-2 15,11-3 1-15,-1-2 0 16,-3-8 0-16,-4 1 0 16,-3-6 0-16,-4-3 0 15,-7-4 0-15,-6 0 0 16,-8 1 0-16,-7 5 0 15,-7 4 1-15,-11 12-1 16,-3 13 0-16,-4 13 0 16,-3 8 0-16,0 17 1 15,7-1 0-15,7 7 0 16,7 9 0-16,7-6 0 16,14-9 1-1,11-7 0-15,10-3 0 0,15-6-2 16,-4-10 0-16,-11 1-7 15,-7-10 0-15,-14-7-12 0,-17-2 1 16</inkml:trace>
  <inkml:trace contextRef="#ctx0" brushRef="#br1" timeOffset="44020.05">751 13904 51 0,'0'6'25'0,"7"0"-15"16,-7-3 26-16,4 1-31 15,3 2 0-15,-7 0 2 16,4-3 1 0,3 7-10-1,-4-4 1-15,4 0 5 0,4-3 1 16,-4-6-4-16,3-9 1 16,1-7-1-16,-7-13 0 15,10-8-2-15,-4-4 0 16,1-13 0-16,10 7 1 15,0-9-1-15,-10 2 0 16,-4 1 0-16,3 2 0 16,-10 4-2-16,0 3 1 15,0 6-2-15,0 7 1 16,4 3-1-16,-4 12 1 16,0 9-1-16,0 10 0 0,0 10 1 15,0 2 1 1,7 35 0-1,4 0 1-15,6 13 0 16,4 6 1-16,11 6 1 16,-4-3 0-16,4-6 0 47,-4-4 1-47,1-12 0 0,2-9 1 0,-10-10-1 0,1-6 1 0,-5-6-1 15,1-10 0-15,-8-3-1 16,1-6 0-16,0-3-1 15,-8-1 0-15,-3 1-1 16,-3-3 1-16,-15-1-1 16,-3 7 1-16,-11-3-1 15,-7 6 1-15,-3 3 0 16,-14 0 0-16,13 4-1 0,-6 2 1 16,3 0 0-16,-3 4 1 15,3 3-1-15,0-1 0 16,7 1 0-16,0 0 0 15,7-4 0-15,11-2 1 16,0-4-1-16,3 0 0 16,8-6-1-16,-1-6 1 15,15-4 0-15,13-5 0 16,12-4-1-16,10-3 0 16,13-9 0-16,15-10 1 0,15-6-1 15,6-16 0-15,4 4 0 16,-15-7 1-16,-6 3-1 15,-18 3 0-15,-8-2 0 16,-6 15 0-16,-18 12-1 16,-10 23 1-16,-7 12 0 15,-15 25 0-15,-21 12 1 16,-10 10 0-16,-15 25-1 16,-13 13 1-16,-1 15 0 15,-6 4 1-15,-4 3-5 16,-1 5 1-16,12-14-12 15,-1-14 1-15</inkml:trace>
  <inkml:trace contextRef="#ctx0" brushRef="#br1" timeOffset="44725.81">1358 13496 45 0,'32'-28'22'0,"-7"-63"-13"0,-22 69 31 15,-3-13-37-15,0-2 1 0,0 2 1 16,0 1 1-16,-3-1-7 16,-4 4 1-16,-4 0 5 15,-10-4 0-15,3 7-1 16,-14 9 0-16,4 0-1 16,-11 10 1-16,-3 9-2 15,-7 9 1-15,-8 7-2 16,8 6 0-16,7 9 0 15,-1 13 0-15,-3-3-1 16,-3-3 1-16,7 9-2 16,-8 3 1-16,11-3 0 15,-3 3 0-15,3 10 0 16,0-1 0-16,11 13-2 16,7 13 0-16,11 3 0 15,10-7 0-15,7 4-1 0,7 3 1 16,14-4 0-16,11-8 0 15,0-10 0-15,-8-16 1 16,12-13-1-16,6-15 1 16,7-15 0-16,8-20 0 47,3-15 0-47,0-22 0 0,4-10 2 0,-11-21 0 0,-1-23 1 0,-6-6 0 0,-3 13-1 15,-11 3 1-15,-22 3-2 16,-6 0 1-16,-18 3-2 15,-7 10 1-15,-25 15-1 16,-11 16 1-16,-17 10 0 16,-7 11 0-16,0 20-2 15,11 19 0-15,-8 9-8 16,11 6 1-16,-7 6-10 16,18-2 1-16</inkml:trace>
  <inkml:trace contextRef="#ctx1" brushRef="#br1" timeOffset="-85617.12">24666 12104 0,'0'0'15,"0"0"-15,-10 9 16,3 1-1,0-4 1,3 0 0,-3 0-1,0 1 1,0-1 0,3 0-1,-3 1 1</inkml:trace>
  <inkml:trace contextRef="#ctx0" brushRef="#br1" timeOffset="46363.71">28504 15625 43 0,'11'32'21'0,"10"-23"-10"0,-14-15 22 15,0-4-31-15,4-8 1 16,3-11 0-16,0-8 1 16,0-7-6-16,4-6 1 15,-4-1 2-15,4 1 1 16,3 0-1-16,0-6 0 15,0-1-1-15,-3 4 0 0,-1 9 0 16,-2 10 0-16,-5-1-1 16,-3 10 1-1,0 9-1-15,-7 13 0 0,-3 3 0 16,-1 10 0-16,-3 5 0 16,0 7 0-16,0 3 0 15,3 0 1-15,1-3 0 16,-1 3 1-16,8 7 0 15,-1 5 1-15,8 1 0 16,3 3 0-16,4 0 0 16,3-4 1-16,4-2 0 15,-4-10 1-15,-4-6 0 16,-2-4 0-16,-5-5-1 16,1-7 1-16,-1-3-2 15,1-3 1-15,-4-7-2 16,0 1 0-16,-7-1-1 0,0-5 0 15,-4-4 0-15,-3 0 0 16,-3-3 0-16,-15 0 0 16,-7 0 0-16,-13 3 0 15,-8 4 0-15,-11 2 0 16,1 4-1-16,3 6 1 16,3 3-1-16,1 3 0 15,-1 6-1-15,11 4 1 16,11 2-1-16,7 4 1 15,7 0 0-15,14 0 0 0,14-7 1 16,14-2 1 0,7-10 0-16,18-6 1 0,14-7 0 15,18-9 0-15,10-9 0 16,-7-1 1-16,14-2-2 16,-3-1 1-16,0 1-1 15,-18 9 0-15,-14 3-1 16,-14 9 1-16,-15 13-1 15,-20 10 1-15,-18 5-1 16,-21 7 1-16,-18 10-1 16,-18 5 1-16,-20 20-3 15,-22 9 1-15,-4 9-7 16,-2-3 1-16,-5 0-9 16,11-6 1-16,11-6-6 0,14-17 1 15</inkml:trace>
  <inkml:trace contextRef="#ctx0" brushRef="#br1" timeOffset="46889.12">29058 15374 48 0,'113'-37'24'0,"-81"-10"-21"0,-21 31 42 0,3-3-43 0,3-6 1 0,1-9 5 15,-4-7 0-15,-3 0-9 16,-8-6 0-16,-10-3 5 15,-14 0 1-15,-18 6-2 16,-14-3 1-16,-3 12-3 16,-15 7 0-16,-10 9-3 15,-11 7 1-15,1 6-3 16,-1 12 0-16,4 16-2 16,-4 18 0-16,-3 17 0 15,14 9 0-15,3 22 2 16,14 18 0-16,15 17 4 15,17-11 0-15,29 4 3 0,28-12 0 16,31-19 3-16,29-20 1 16,28-18-1-16,21-34 1 15,14-26-1-15,7-21 0 16,-3-26-2-16,-36-18 0 16,-31-7-6-16,-32-2 1 15,-39-8-19-15,-35-2 0 16,-32-9-1-16,-25 8 1 15</inkml:trace>
  <inkml:trace contextRef="#ctx0" brushRef="#br1" timeOffset="54081.81">24243 16340 27 0,'0'7'13'0,"0"2"0"0,0-9 14 15,3 3-24-15,1 0 1 16,3 0 4-16,0-3 1 0,4 3-10 16,-1-3 1-1,8 0 6-15,3 4 0 0,7-8-2 16,0 8 0-16,4-4-2 16,0 0 0-16,3 0-2 15,-3 0 1-15,-4 3-2 16,-3-3 1-16,-7 0-1 15,-8 3 1-15,-3 0-1 16,-10 3 1-16,-4 1-1 16,-4 2 0-16,-3 4 0 15,-4-1 1-15,-3 7-1 16,-4 3 1-16,-3 3-1 16,-4 3 1-16,8 0 0 15,3 4 0-15,3-4 0 16,7 0 1-16,8-3-1 15,6 3 1-15,8-6-1 16,7-6 1-16,6-6-1 16,1-7 0-16,0-3-5 15,-8-3 0-15,1-4-10 16,-11 1 0-16</inkml:trace>
  <inkml:trace contextRef="#ctx0" brushRef="#br1" timeOffset="54666.91">24885 16491 40 0,'71'-35'20'0,"-22"-15"-14"16,-35 34 25-16,0 1-28 15,-3-4 1-15,-4-6 1 16,-11-6 1-16,-13-4-8 0,-19 1 1 16,-13-1 4-16,-8 1 0 15,-13 2-2-15,3 10 1 16,-4 10-3 0,-6 5 1-16,-8 7-3 15,-3 10 0-15,7 9-2 0,3 12 0 16,8 7 0-16,3 12 1 15,7 16 0-15,10 18 1 16,15 7 3-16,17-3 1 16,18-6 3-16,18-7 0 15,31-16 2-15,29-12 0 0,21-21 1 16,28-20 0 31,21-9-1-47,-11-22 0 0,-17-13-4 0,-14-15 0 0,-21-10-6 15,-18-3 1-15,-32-3-14 0,-28-3 1 16,-24 3-2-16,-12-9 0 0</inkml:trace>
  <inkml:trace contextRef="#ctx0" brushRef="#br1" timeOffset="59530.72">25548 16544 37 0,'4'6'18'0,"6"-15"-8"15,-10 9 19-15,7-6-25 16,0-1 0-16,0 7 2 16,1 7 0-16,-1 2-8 15,-4 7 1-15,-3 6 5 16,-3 9 1-16,-4 10-3 15,-1 6 0-15,1-9-1 0,4-4 1 16,3 1 0-16,3-7 0 16,8-6 0-16,3-10 1 15,7-12-1-15,11 0 1 16,7-12-1-16,0-10 1 16,-1-10-2-16,-2-8 1 15,-5-14-6-15,-2-2 1 16,-8 3-12-16,-7 2 0 15,-3 11-4-15,-4 11 1 16</inkml:trace>
  <inkml:trace contextRef="#ctx0" brushRef="#br1" timeOffset="59983.47">26187 16610 54 0,'-4'3'27'0,"1"3"-29"0,3-6 50 15,0 0-42-15,0 0 0 16,0 0 4-16,7-3 0 15,7 3-12-15,11 3 0 16,6 4 8-16,5-1 0 16,6 0-4-16,0 0 1 15,-3-2-6-15,-4-1 1 16,-6-3-10-16,-12 0 0 16,-17 0-10-16,-3 3 1 0</inkml:trace>
  <inkml:trace contextRef="#ctx0" brushRef="#br1" timeOffset="60672.39">27203 16478 53 0,'14'0'26'0,"-4"0"-18"0,-10 0 39 0,0 3-44 16,-7 1 1-16,-7-1 1 15,-7 3 0-15,-4 0-7 16,-6 7 1-16,-1-4 4 16,0 1 0-16,-3 2-2 15,3 1 0-15,4-4-1 16,3-3 1-16,11 1-1 15,7 2 0-15,14 0-1 16,7-2 1-16,14 2 0 16,4 0 0-16,7 4 0 15,-4 3 1-15,-3 3 0 16,-7 6 0-16,-15 0-1 0,-17 3 1 16,-14-6-1 15,-11 6 1-31,-7-6-3 0,-3 0 1 0,0-3-5 0,-4-4 0 15,18-2-8-15,3-4 1 16,7-5-7-16,15-4 1 16</inkml:trace>
  <inkml:trace contextRef="#ctx0" brushRef="#br1" timeOffset="60972.78">27326 16610 47 0,'0'44'23'0,"-7"-28"-21"15,4-10 37-15,-1 9-37 16,1 4 0-16,-1 6 3 16,4 0 0-16,0 1-6 15,7 2 0-15,4 0 3 16,6-6 1-16,8-6-1 15,7-13 1-15,-1-10-2 16,1 1 0-16,-4-13-1 16,-3-15 1-16,-7-4-1 15,-4-9 0-15,-4-6-11 16,-2 3 1-16,-5 6-7 16,4 3 0-16</inkml:trace>
  <inkml:trace contextRef="#ctx0" brushRef="#br1" timeOffset="61288.55">27866 16014 49 0,'3'22'24'0,"-17"31"-23"16,14-37 38-16,-3 9-38 15,-4 13 0-15,-7 9 0 16,-4 19 1-16,0 9-3 16,-3 0 1-16,4-6 0 15,2-9 0-15,5-16-3 16,3-13 0-16,7-15-6 15,3-10 0-15,-3-6-6 16,4-16 1-16</inkml:trace>
  <inkml:trace contextRef="#ctx0" brushRef="#br1" timeOffset="61556.95">27764 16378 30 0,'10'38'15'0,"4"-23"-4"0,-7-9 21 16,0-2-28-16,4 8 1 16,-4-2 3-16,4-1 1 15,10 4-10-15,11 8 1 16,3 5 7-16,0-1 1 0,0-3-2 16,-6 0 0-16,-12-4-3 15,-10 1 1-15,-10 3-3 16,-18 0 1-16,-15 3-5 15,-2-3 1-15,-1-6-12 16,-4-10 1-16,-2-6-6 16,9-3 0-16</inkml:trace>
  <inkml:trace contextRef="#ctx0" brushRef="#br1" timeOffset="81639.63">15215 5305 6 0,'-3'-18'3'0,"-11"-17"-2"0,14 23 3 16,-4-7-4-16,1 3 0 15,-4 3 1-15,0 1 1 16,-4-4 0-16,-3-3 0 16,-4-2 1-16,-7-5 1 0,-3 4-1 15,-7-6 0-15,-4-3 0 16,-7-13 0-16,-10 3-3 15,3 0 1-15,0 7-1 16,0-1 0-16,0 4 0 16,-3-7 0-16,-4 10 0 15,-4 3 0 1,-34-22 0 0,16 6 0-16,8 4 0 15,4 5 0-15,3 7 1 16,0 0 0-1,7 13 0-15,-4-1 0 0,1 7 0 16,3 0 0-16,3 12 0 16,11-3 1-16,4 3-1 15,0 4 0-15,-4-1-1 16,0 0 1-16,0 4-1 16,-3 0 1-16,-1-1-1 15,1 4 1-15,0-7-1 16,-1 10 0-16,4 0 0 0,4 0 0 15,3 3 0-15,4 6 1 16,0-6-1-16,-1 3 0 16,1 6 0-16,0 10 0 15,-4 0 2-15,4 0 0 16,-1 6 0-16,5 3 0 16,-1 0 0-16,0 3 1 15,0 1-2-15,4 2 1 16,0 4-2-16,0 5 0 15,3-2 0-15,-3 3 0 0,3-3 0 16,1 6 1-16,-1 3-1 16,4-3 0-16,3-3 0 15,0 3 0-15,-3-10 0 16,4 4 0-16,-5 0 0 16,5-7 0-16,-1 7 0 15,0-4 0-15,4 1 0 16,0 3 0-16,4-1 1 15,3-2 0-15,0 0-1 16,3 2 0-16,1-8 0 16,-1 2 0-16,0 7 0 15,1-1 0-15,-1 7-1 16,1 0 1-16,-1-9 0 16,4 3 0-16,-3-4 0 15,3-2 1-15,0-1-1 16,0 1 0-16,3-1-1 0,4 1 1 15,0 5 0-15,4 1 1 16,0-7-1-16,3 1 0 16,3 2 0-16,1-8 1 15,0-1-1-15,-1-3 0 16,4 0 0-16,8-3 0 16,6-7 0-16,4 1 0 15,3 0 0-15,0-1 0 16,4-2 0-16,7 2 0 15,4-2 1-15,-1-7 0 0,-3 0-1 16,7 1 1 0,7-1-1-16,-18-3 1 0,25 0 0 15,4 0 0-15,0-6-1 16,-11-3 1-16,3-4-1 16,11 1 1-16,1-4-1 15,-1 0 0-15,0-2 0 16,0-1 0-16,-3-3 0 15,3 0 0-15,3 0 0 16,-2-3 1-16,-5-3-1 16,4-3 1-16,-3-10-1 15,-11-3 1-15,7-6-1 16,0-6 0-16,-3-10 0 16,-4-9 0-16,-4 3-1 15,-3-9 1-15,0-1 0 0,0-12 0 16,-7-6-1-1,-11-13 1-15,1-6 0 16,-1-6 0-16,-7-7 0 0,-3-9 1 16,-4-13-1-16,0 4 1 15,-6-10-1-15,-5-12 1 16,-3-13-1-16,-3 9 1 16,-11-5-1-1,-4 8 1-15,-3-2-2 0,0 2 1 16,-3 4 0-16,-4 3 1 47,0 3-1-32,-1 9 0-15,1 7 0 0,-10-6 0 0,-12 12 0 16,-6-7 0-16,-11 29 0 0,-14 6 0 0,-11 4-1 0,8 12 1 0,-4 15 0 16,-7-6 0-16,-4 10-1 15,-10-10 1-15,0 13 0 16,10 0 0-16,0 6 0 15,-3 10 1-15,-4-1-1 16,-3 16 0-16,-4 4-1 16,18 21 1-16,0 3-1 15,3 4 1-15,4 6-1 16,4 3 1-16,-8-7 0 16,11 7 0-16,0 13 0 15,7-20 0-15,11 7 0 16,3 10 1-16,3 5-1 15,5 1 0-15,-1 3 0 0,0 9 1 16,4 3-1-16,0 10 0 16,3 6 0-16,0 3 0 15,4 6-1-15,3-2 1 16,0 8 0-16,4 17 0 16,4-10 0-16,-5 3 0 15,1-3 0-15,-3-7 0 16,-1-2 0-16,4-4 0 15,3 4 0-15,-3-4 0 16,-4 4 0-16,8-4 1 0,-5 10-1 16,5 0 0-1,3 0 0-15,3 2 0 0,4-5 0 16,0 0 0-16,-4-1 0 16,1-5 0-1,-1-7 0-15,8 3 1 16,-1 4-2-16,4-7 1 0,0 3 0 15,0-6 0-15,0 9 0 16,0-2 0-16,0-4 0 16,4 3 1-16,3 3-1 15,3-12 0-15,4-6 0 16,4-1 0-16,3 1 0 16,0-13 1-16,8-3-1 15,-1 0 0-15,4-6 0 16,-4 2 0-16,4-2 0 15,3 0 1-15,7 5-1 16,4-8 0-16,-4-4 0 0,-3-2 0 16,7-1 0-1,10 0 0-15,1 0 0 0,-1 4 1 16,8-1-2-16,3 7 1 16,0-10 0-16,-4-3 0 15,8 0 0-15,17-3 0 16,-3-3-1-16,3-1 1 15,-3-2 0-15,-4-3 0 16,0-4 0-16,11 1 0 16,-8-1 0-16,1-6 0 0,0-6-1 15,-4-10 1-15,-4 1 0 16,8-7 0-16,0-12-1 16,-8-4 1-16,-3-21 0 15,-3-16 0-15,0-13 0 16,-4-3 0-16,-14-12 0 15,-11-26 1 1,-7-112-1 0,-7 19 1-16,-14-1 0 15,-14 1 0-15,-7 5 0 16,-14 7 0-16,-3 4-2 16,-1 14 1-16,0 23-5 15,0 3 0-15,4 13-7 16,-10-1 1-16</inkml:trace>
  <inkml:trace contextRef="#ctx0" brushRef="#br1" timeOffset="82477.93">33711 6077 9 0,'25'-19'4'0,"10"-41"6"0,57-90-20 16</inkml:trace>
  <inkml:trace contextRef="#ctx0" brushRef="#br1" timeOffset="83064.98">33863 5820 73 0,'-70'-32'0'0,"48"26"1"0,-16-3 0 0,-15 2 0 0,-14-2 0 0,0 3-2 0,-14 3 1 0,-11-4 0 15,-3-2 1 17,-11 6-1-32,7 0 0 0,-10-4 0 0,-1 4 0 0,-6 3-1 15,3 13 0-15,4 6 0 16,-8 2 1-16,11 8-1 16,-3 2 0-16,7 7 0 15,13 12 1-15,5 0 0 16,6 6 1-16,4-2-1 15,4 12 0-15,6 6 1 16,8 16 0-16,6 6 0 16,4 3 0-16,4 13-1 15,7 2 1-15,6 1 0 16,8 3 1-16,7-9-2 16,11 3 1-16,6-4-1 0,8 4 1 15,6-3 0-15,5-4 0 16,2-12-1-16,5 0 1 15,13-6-1-15,0-7 0 16,1 1 1-16,13-7 0 16,11-16-1-16,14-6 0 15,11-9 1-15,0-10 0 16,17-5 0-16,0-11 0 31,8-9-1-31,-4-6 0 31,7-18 0-31,-4-11 1 0,0-5-1 47,1-10 0-47,-4-9 0 16,-7 3 0-16,-4-16-1 0,-3-3 1 0,-4-13-1 0,-14-15 0 0,321-380 2 16</inkml:trace>
  <inkml:trace contextRef="#ctx0" brushRef="#br1" timeOffset="83476.36">33863 6030 92 0,'-219'-210'0'0,"163"163"0"0,0-4 0 0,-19-5 1 15,-9-4 0-15,-8 4-2 0,-7 3 1 16,8 2 0-16,2 4 1 16,-2 13-1-16,-1 3 1 15,0 15-1-15,-3 13 0 16,3 12 0-16,1 26 0 15,-5 15-1-15,1 16 1 32,-4 15-1-32,0 13 1 0,15 10-1 0,3 6 0 15,10-4 0-15,4 13 0 0,7 10 1 16,7 15 0 0,4-6-1-16,3 10 1 0,4-1 0 15,6-9 0-15,5-3-2 16,9-4 0-16,8-5-2 15,11-13 0-15,10-7-2 16,14-18 0-16,11-6-1 16,7-7 1-16,-4-12 1 15,0-10 0-15,-3-6 0 16,3-9 1-16,0-10-1 16,-3-3 0-16</inkml:trace>
  <inkml:trace contextRef="#ctx0" brushRef="#br1" timeOffset="84592.48">31958 8328 14 0,'25'13'7'0,"24"-4"-3"15,-31-6 11-15,3 1-13 0,7-1 0 16,4-3 2-16,0 0 0 15,10-7-5-15,7 1 1 16,1-3 2-16,10-16 1 16,7-10-1-16,10-6 0 15,1-6-1-15,14-6 0 16,3-3-1-16,7-13 1 16,1-7 0-16,-19-2 0 15,1-10 0-15,-4 0 0 0,-7-6-1 16,-3-6 1-1,-8-10 0-15,1 0 0 0,-15 10-1 16,-6-7 0-16,-12 1-1 16,-6-7 1-16,-11 9 0 15,-14 4 0-15,-14 12 0 16,-14 0 1-16,-18 10-1 16,-4 6 1-16,-6 0 0 15,-11 3 0 1,-7 6 0 15,-4 4 0-31,-3 8-1 16,7-2 1-1,7 15-1-15,0 7 0 0,0 3 0 0,-4 12 0 0,1 19 0 0,-11 7 0 0,-7 12 0 16,6 15 0-16,-9 4 0 16,-5 12 1-16,1 1-1 15,0-4 0-15,7 3 0 0,3 4 0 16,11 5 0-1,0 14 1-15,0 2-1 0,3 7 1 16,8-4-1-16,-1 1 1 16,4 6-1-16,4 12 1 15,6-6-1-15,5-3 1 16,6 9-1-16,11-3 1 16,10 16-1-16,11 13 0 15,14-4 0-15,11 0 0 16,13 16 0-16,8-9 0 15,11-10-1 1,6-9 0-16,7-13-1 0,5 0 0 16,13-9-2-1,3-6 0-15,1-13-4 16,0-19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1:13:32.94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7T01:14:42.291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15833 3725 31 0,'10'6'15'0,"8"10"-6"16,-18-10 15-16,3 7-21 15,1 6 0-15,-1-1 2 16,-3 1 0-16,0 9-6 16,0 13 0-16,-3-10 5 15,-4 20 0-15,0 11-2 16,3 14 1-16,4 11-1 16,-3 4 1-16,-4 22-1 15,7 22 0-15,-7 0-1 16,0 22 1-16,0 6-1 15,0 25 1-15,3 16-1 16,-3 12 0-16,7 32 0 0,0 18 0 16,0 14-1-16,0 8 0 15,0 13 1-15,0 0 0 16,0 13-1-16,0 6 0 16,-4 15 0-16,4 16 0 15,0 13 0-15,0 0 1 16,0 9-1-16,0 13 0 15,-3-1 0-15,-1-5 1 16,4-1 0-16,-7-12 0 16,-3-6 1-16,3-1 0 15,-4-21-1-15,8-3 1 0,-8-23-2 16,7-9 1-16,-3-22-1 16,4-12 1-16,-1-13-2 15,1-25 0-15,3-15 0 16,0-10 1-16,0-22-1 15,3-19 1-15,-3-6-3 16,4-19 1-16,-1-9-4 16,1-19 0-16,-4-10-3 15,0-3 1-15,3-9-3 16,-3-6 1-16,0-10-5 16,0-12 1-16</inkml:trace>
  <inkml:trace contextRef="#ctx0" brushRef="#br0" timeOffset="1081.42">4427 3875 52 0,'7'4'26'0,"-7"8"-18"0,0-2 27 16,0-1-33-16,-7 13 1 15,4 3 3-15,-8 9 0 0,1 14-7 16,-8 11 0-16,7 10 4 16,-10 3 1-16,7 10-2 15,0-16 1-15,3 3-5 16,-6-4 0-16,6-11-4 15,4-10 1-15,4-4-8 16,3-15 1-16,7-9-7 16,7-13 1-16</inkml:trace>
  <inkml:trace contextRef="#ctx0" brushRef="#br0" timeOffset="1517.23">4494 4456 45 0,'4'34'22'0,"3"-3"-18"15,-7-18 37-15,0 0-39 16,0-1 1-16,0 1 1 16,-7 2 0-16,3 4-6 0,4-6 1 15,-7 2 2-15,4-5 1 16,3-1-2-16,0-9 0 15,0 0-1-15,10-9 0 16,-6-4-2-16,7 4 1 16,3-4-1-16,0 1 0 15,3-7-1-15,1 0 0 16,3 3 0-16,-10 7 1 16,3-7 1-16,0 10 0 0,-3 0 3 15,-1 3 0-15,1 3 2 16,-1 6 0-16,1 3 1 15,-4 7 0-15,4-7 0 16,-8 1 1-16,4 5-2 16,-7-2 1-16,0 3-3 15,0-1 1-15,4 1-4 16,3-7 0-16,3 4-7 16,8-13 0-16,-7-13-8 15,3 1 1-15</inkml:trace>
  <inkml:trace contextRef="#ctx0" brushRef="#br0" timeOffset="2209.02">5066 3957 48 0,'7'44'24'0,"-11"15"-23"0,4-37 40 16,0 10-40-16,4 9 1 16,3 12 2-16,-7-9 0 15,4 6-5-15,3-12 1 16,-4-4 1-16,4-6 1 16,-7-3-2-16,0-12 1 15,0-7-2-15,-7-9 0 0,4 0-1 16,-8-7 1-16,-7-8-2 15,8-1 1-15,-11 3-1 16,-1 4 0-16,5-4-1 16,-11 10 1-16,6 9 0 15,-6 6 1-15,7 10 2 16,0-6 0-16,3 9 2 16,4-1 0-16,7 5 0 15,-4 2 1-15,11-6-1 16,0 0 1-16,11 6 0 15,3-3 0-15,11 0 0 16,7-3 1-16,6-6-1 16,1-1 0-16,11-15 0 15,-1 0 0-15,-7-9-1 16,1-7 1-16,3 4-2 16,-8-4 1-16,-2-15-2 15,-1-1 1-15,-7 7-2 0,-3-3 1 16,-8-13-2-16,-13 19 0 15,3 0-1-15,-7 10 1 16,-11 6-2-16,4 2 1 16,-7 14 0-16,0-1 1 15,0 7 0-15,3 9 0 16,1 6 1-16,-1-2 1 16,4 2 1-16,7 0 0 15,7 4 0-15,4-7 0 0,-1-3-1 47,12-6 1-47,-1-3-4 0,18-10 1 16,-1-6-6-16,-6-16 1 0,3 1-9 0,1-7 1 0</inkml:trace>
  <inkml:trace contextRef="#ctx0" brushRef="#br0" timeOffset="2494.11">5779 4565 43 0,'0'16'21'0,"-18"-25"-16"0,14-4 32 0,-6-12-34 15,-8-10 1-15,-3-18 1 16,-4 0 1-16,1-10-8 16,2 4 0-16,5 2 5 15,6 7 0-15,1 3-2 16,10 9 1-16,3 1-1 15,15 12 1-15,3-1-1 0,11 11 1 16,3 2-2-16,-10 4 1 31,10 12-9-31,-14 3 1 16,-7 4-10-16,-10 2 0 16</inkml:trace>
  <inkml:trace contextRef="#ctx0" brushRef="#br0" timeOffset="2689.43">5588 4440 57 0,'14'3'28'0,"25"-9"-26"16,-21-1 45-16,3 4-47 16,0-12 1-16,7-1-1 15,0 0 0-15,-6 1-4 16,6-4 0-16,3 6-10 15,-9 13 0-15,-1 0-3 16,4 3 1-16</inkml:trace>
  <inkml:trace contextRef="#ctx0" brushRef="#br0" timeOffset="2885.64">6057 4456 53 0,'4'25'26'0,"3"-3"-31"0,-7-16 50 0,0 0-45 0,3 0 1 16,1-2-2-16,-1-1 0 15,-3-3-3-15,7-7 1 16,-3-5-9-16,3-4 0 16,-3 4-3-16,3-7 0 15</inkml:trace>
  <inkml:trace contextRef="#ctx0" brushRef="#br0" timeOffset="3047.86">6022 4271 55 0,'3'15'27'0,"19"-12"-37"0,-19-3 55 0,4-3-46 16,4 3 0-16,-8-3-6 15,8-3 0-15,3 3-2 16,0-4 1-16,-3 4-6 15,-1 0 0-15</inkml:trace>
  <inkml:trace contextRef="#ctx0" brushRef="#br0" timeOffset="3599.29">6325 4449 54 0,'0'16'27'0,"-7"25"-33"0,7-32 55 16,0 4-48-16,0 2 0 0,0-5 0 16,0-1 1-16,0-6-3 15,7-3 1-15,4-6 1 16,-8-6 0-16,4-1-2 16,1-9 1-16,-1 6-3 15,3 1 0-15,4-4-2 16,-3-3 1-16,-1 3 0 15,-2 3 0-15,-1 7 0 16,7 0 1-16,-11 9 3 16,4 6 0-16,4 0 3 15,-1 0 0-15,1 7 0 16,0-1 1-16,-1 4-1 16,1 3 1-16,-1-3-3 15,1-1 1-15,0 1-1 16,3 0 0-16,-4-1-3 15,1-5 1-15,-1-7-5 0,8-3 0 16,-4-3-10-16,4-7 1 16,3-8 0-16,0 2 0 15</inkml:trace>
  <inkml:trace contextRef="#ctx0" brushRef="#br0" timeOffset="3773.21">6837 4481 56 0,'7'28'28'0,"-14"16"-44"0,14-41 61 0,-7 3-46 15,0 0 1-15,0 1-5 16,0-7 1-16,3-10 0 16,4-2 0-16,-3-13-10 15,-4 6 0-15</inkml:trace>
  <inkml:trace contextRef="#ctx0" brushRef="#br0" timeOffset="4083.99">6886 3672 35 0,'18'-25'17'0,"0"-16"-11"0,-11 22 25 0,0 0-31 16,3 3 1-16,-3-2 0 15,4 8 1-15,-8 4-1 0,1 9 0 16,3 10 1-16,-4 9 1 16,1 9-1-16,3 13 0 15,4 12 0-15,-8 16 1 16,4 16-1-16,-7 0 0 16,4 6-1-16,-4-6 1 15,0 0-1-15,0-19 0 16,0-7-1-16,0-15 1 15,0-12-4-15,0-10 1 16,0-16-4-16,0-9 1 16,0-9-10-16,-4-7 0 0</inkml:trace>
  <inkml:trace contextRef="#ctx0" brushRef="#br0" timeOffset="4611.34">6893 4267 52 0,'14'22'26'0,"1"-9"-23"0,-5-10 44 0,4 3-46 0,4-6 1 0,3 0-1 0,7 3 1 0,4-3-3 16,3 7 0-16,1-7 1 15,-1 0 0-15,0 0-3 16,-3 0 0-16,-4 0-4 15,-3-7 1-15,-4-2-5 0,-3-3 1 16,-1 2 0-16,-3 1 0 16,0 2 3-16,-3 1 0 15,-4 3 6-15,0 3 0 16,0-6 6-16,0 3 1 16,4 3 1-16,-4 0 1 15,0-7 0-15,0 1 0 16,0 0-3-16,0 0 1 15,4-1-3-15,-11 1 0 16,3 0-2-16,-3-4 0 16,-3 4-1-16,3 3 1 0,-11 3-1 15,1 3 0-15,2 13 0 16,1-4 0-16,4 7 2 16,3 6 1-16,0 7 0 15,3-4 1-15,8-3 0 16,3 3 1-16,-3-6-1 15,10 0 1-15,7-13-3 16,7-9 1-16,4 0-6 16,-7-9 1-16,-4-10-11 15,-7 3 0-15,-10 1-7 16,-11 2 1-16</inkml:trace>
  <inkml:trace contextRef="#ctx0" brushRef="#br0" timeOffset="6382.31">22461 3750 53 0,'4'28'26'0,"-4"35"-16"0,-4-47 26 16,1 18-36-16,-8 1 1 15,-10 21-1-15,3 13 0 16,1 13-1-16,-1 5 1 16,4-11-2-16,3-17 1 15,4-15-6-15,7-16 1 16,0-15-10-16,4-13 1 0,3-13 0 16,4-21 0-16</inkml:trace>
  <inkml:trace contextRef="#ctx0" brushRef="#br0" timeOffset="6743.48">22303 3731 35 0,'-7'10'17'0,"3"-4"-16"16,1 0 34-16,-1 0-31 15,0 1 0-15,1 2 3 16,-1 1 0-16,1-1-8 15,3 0 0-15,3 4 6 16,4-4 1-16,4 4-1 16,3-4 0-16,14 4-1 15,15 6 1-15,13-4-1 16,18 4 1-16,7-3-1 0,-10-1 0 16,3 4-2-16,-7-3 0 15,-18 3-1-15,-13 9 1 16,-19 0-2-16,-17 10 0 15,-14 12-1-15,-28 13 1 16,-22-7-1-16,-17 7 1 16,0 0-4-16,0-20 0 15,3-5-5-15,4-13 0 16,18-3-11-16,10-3 0 16</inkml:trace>
  <inkml:trace contextRef="#ctx0" brushRef="#br0" timeOffset="7176.67">22842 4481 54 0,'4'9'27'0,"10"-9"-24"0,-7 0 40 0,0 0-41 16,0 0 1-16,-3 0 2 16,6-6 1-16,4 3-8 15,4-10 1-15,-4-3 4 16,7 1 0-16,-10-4-2 0,-4 3 0 16,-4-6-3-16,-3 7 1 15,0-4-2-15,0 9 1 16,-7 4-1-16,-3 6 1 15,-1 10-1-15,-3 5 1 16,4 4 1-16,6-3 1 16,-3 6 0-16,3 3 1 15,1 6 1-15,-1-6 1 16,4 0-1-16,7-6 0 16,4 0 0-16,14-3 0 0,3-10-3 15,0-3 1-15,4 3-9 16,0-9 1-16,-1-3-10 15,-2-7 0-15</inkml:trace>
  <inkml:trace contextRef="#ctx0" brushRef="#br0" timeOffset="7477.78">23354 4597 55 0,'0'3'27'0,"-11"-28"-25"0,8 6 42 0,-1-3-42 0,-3-28 0 0,-3-16 1 0,3-12 0 0,0-1-4 16,-1-6 1-16,1-9 2 16,0 0 0-16,7 10-1 15,7 2 0-15,8 16-1 0,2 10 1 16,4 15 0-16,0 16 0 31,-3 16-1-31,7 9 0 31,0 12-5-31,3 10 1 0,-4 0-8 0,-6 19 0 16,-11 0-7-16,-7 2 0 0</inkml:trace>
  <inkml:trace contextRef="#ctx0" brushRef="#br0" timeOffset="7688.86">23167 4405 55 0,'11'16'27'0,"24"-7"-25"0,-25-12 50 0,8 3-50 16,7 0 1-16,3 0-1 16,4 0 0-16,-1-6-5 15,1 6 0-15,0-3-3 16,3 6 0-16,-7 3-12 15,-6-6 0-15</inkml:trace>
  <inkml:trace contextRef="#ctx0" brushRef="#br0" timeOffset="7889.55">23654 4465 57 0,'0'25'28'0,"-4"-16"-26"0,4-2 44 0,0-1-45 0,0 3 0 0,-3-2-1 0,3-1 0 0,0-3-6 0,0-6 1 0,0-6-9 0,0-4 1 16,-4-3-4-16,1 1 0 15</inkml:trace>
  <inkml:trace contextRef="#ctx0" brushRef="#br0" timeOffset="8193.39">23590 4258 44 0,'11'9'22'0,"24"-2"-28"0,-28-7 40 0,4 3-34 0,-1 0 0 0,4 0-7 0,1 0 1 0,-5 4-1 0,1-4 1 0,-1 3-6 0,-3 3 1 0</inkml:trace>
  <inkml:trace contextRef="#ctx0" brushRef="#br0" timeOffset="8579.39">23753 4481 38 0,'-4'31'19'0,"4"0"-21"0,0-21 38 0,4-7-34 0,-1 0 0 0,1 0 1 0,3-6 1 0,0-3-5 0,0-4 0 0,0 1 2 0,3-10 1 0,5 3-2 0,-5 1 0 16,4-7-2-16,0 0 1 0,0 9-1 0,1-2 1 16,-5 5-1-16,1 7 1 15,-1 6 2-15,1 4 1 0,-1 2 1 16,1-6 0-16,0 3 1 15,-4 4 1 282,0-1-1-297,0 7 1 0,0-4-2 0,0 4 0 0,-4-3-2 0,1-1 1 16,-4 1-4-16,0-4 1 0,3-3-6 0,5-6 1 0,2-6-8 0,4-3 0 0,-3-1-2 0,-1 1 0 0</inkml:trace>
  <inkml:trace contextRef="#ctx0" brushRef="#br0" timeOffset="8812.94">24162 4418 43 0,'17'22'21'0,"-17"-10"-22"0,0-2 41 0,-3-1-38 0,-1 4 0 0,1-1 2 16,-1 4 1-16,1 0-6 0,-1-1 0 0,1-5 3 0,3-1 1 0,0-3-2 0,3 1 0 0,1-4-3 0,3 0 1 0,0-3-5 0,0-6 1 0,0-4-11 0,0-2 1 0</inkml:trace>
  <inkml:trace contextRef="#ctx0" brushRef="#br0" timeOffset="8932.07">24426 3330 47 0,'14'-19'23'0,"-3"6"-16"0,-11 13 36 0,0 7-42 0,-7 12 1 0,3 15 0 0,-3 13 0 0,0 22-4 0,4 25 1 0,-1 10 0 0,-3 12 1 0,7 9-1 16,0-6 0 78,0-6-3-94,-7-9 1 0,0-32-4 0,-3-13 1 0,-1-21-7 0,0-19 1 0,-3-16-3 0,4-16 1 0</inkml:trace>
  <inkml:trace contextRef="#ctx0" brushRef="#br0" timeOffset="9138.4">24130 4158 36 0,'0'37'18'0,"18"-15"-5"0,-8-19 34 0,4 1-45 0,8-4 1 0,2 3 0 0,11 0 1 0,8 0-6 0,6 0 1 0,-3 0-1 0,3 7 0 0,1-1-8 15,-1 4 1-15,-10-1-7 16,-7-6 0-16</inkml:trace>
  <inkml:trace contextRef="#ctx0" brushRef="#br0" timeOffset="9442.42">24709 4374 60 0,'21'25'30'0,"7"-6"-37"0,-17-19 58 0,6-6-51 16,4-7 1-16,4 1 1 16,0-1 1-16,-4-9-4 15,-3 0 0-15,-4 3 1 16,-4-9 0-16,-10 6 0 15,-7 3 0-15,-3 4-2 0,-8 5 0 16,0 10 1-16,-3 10 0 16,4 5 1-16,-1 14 0 15,7 5 2-15,4 10 0 16,7 6 1-16,11-9 0 16,10 0-1-16,18-4 1 15,10-2-1-15,25-16 1 16,4-7-6-16,-4-12 0 15,-3 0-8-15,-15-12 1 16,-21-7-9-16,-7 0 1 16</inkml:trace>
  <inkml:trace contextRef="#ctx0" brushRef="#br0" timeOffset="12056.77">1954 7780 27 0,'0'3'13'0,"11"3"-7"0,-11-3 14 15,0 0-17-15,4 3 1 16,-4 1 4-16,7-1 0 15,0 0-8-15,-4 4 0 16,8-1 6-16,6 4 1 16,1-1-2-16,3 4 0 15,0-4-2-15,8 1 1 16,2-4-2-16,-2 1 1 16,2-1-1-16,-2-3 0 0,-5-6-1 15,4 4 0 1,11-36-1-1,0-2 1-15,-11-13-1 16,4 0 1-16,-14-10-1 16,-8-5 0-16,1-4 0 15,-11-16 1-15,-18-12 1 16,-3-3 0-16,-11-7-1 16,4 4 1-1,-11-51 0 1,-3 20 1-16,14 8-1 15,-1 23 0-15,8 3-1 16,4 9 0-16,3 16 1 16,6 0 0-16,5 3-2 15,3 9 1-15,0 10-1 0,11 9 1 16,-1 7-1-16,11 9 1 16,-3 6-3-16,7 10 0 15,3 9-3-15,0 6 0 16,0 10-9-16,-3 2 0 15,-7 4-6-15,-11 0 0 16</inkml:trace>
  <inkml:trace contextRef="#ctx0" brushRef="#br0" timeOffset="13332.81">3154 7522 30 0,'-4'4'15'0,"-3"5"-3"15,4-12 17-15,3-7-24 0,0-12 0 16,0-12 3-16,0-13 0 15,-11-13-10-15,4-15 1 16,4-6 6-16,-8-1 0 16,4-3-2-16,7-2 0 15,-7-4-2-15,7 0 1 16,7 12-2-16,0 10 1 16,14 3 0-16,0 4 0 0,8 18 0 31,-5 3 0-16,4 16-1-15,1 12 0 0,-8 13-2 0,0 10 0 0,-3 2-5 16,-8 13 1-16,-10 10-11 16,-10 15 0-16</inkml:trace>
  <inkml:trace contextRef="#ctx0" brushRef="#br0" timeOffset="13559.17">2985 7140 60 0,'14'19'30'0,"7"-7"-28"15,-11-12 51-15,-6-3-51 16,10 3 0-16,-3-3 2 0,10-3 0 16,11-4-6-16,-1-9 1 15,8 1 0-15,0 2 0 16,0-3-8-16,-11 3 1 15,4 7-12-15,-11-4 0 16</inkml:trace>
  <inkml:trace contextRef="#ctx0" brushRef="#br0" timeOffset="13872.7">3697 6883 57 0,'4'-3'28'0,"3"9"-26"0,-7-6 43 0,0 0-44 16,0 6 1-16,-11 4 2 16,-7 2 1-16,4 7-6 15,7 6 1-15,-3 6 3 16,-1 10 1-16,-6 0-2 15,6 6 0-15,4 9-1 16,3-9 0-16,4 4-2 16,0-8 0-16,4-8-3 15,10-13 0-15,0-10-5 16,7-12 1-16,7-6-12 16,4-10 1-16</inkml:trace>
  <inkml:trace contextRef="#ctx0" brushRef="#br0" timeOffset="14114.95">4008 7014 56 0,'0'19'28'0,"-18"13"-24"0,14-23 44 15,-13 7-45-15,3 6 0 0,-4 0 2 16,-3 6 0-16,-7 0-7 15,6 3 1-15,1 1 3 16,7-7 1-16,4 0-7 16,6-9 1-16,-3-1-8 15,3-5 0-15,4-4-8 16,0-12 0-16</inkml:trace>
  <inkml:trace contextRef="#ctx0" brushRef="#br0" timeOffset="14341.65">3831 6949 54 0,'25'18'27'0,"-4"14"-26"0,-17-26 45 0,10 7-44 16,0 8 1-16,7 11-1 15,4-1 1-15,6 4-5 0,-2 5 1 16,-5-5 0-16,1-4 1 15,-4-6-6-15,0-6 0 16,-3-6-8-16,-4-10 1 16,4-9-4-16,-8-4 0 15</inkml:trace>
  <inkml:trace contextRef="#ctx0" brushRef="#br0" timeOffset="14616.4">4166 6745 45 0,'0'9'22'0,"18"10"-15"16,-15-13 41-16,8 0-43 15,7 7 1-15,3 12 3 16,7 6 0-16,0 7-12 15,-3 3 1-15,3 9 7 16,-10 3 0-16,-4 7-5 16,-7 3 1-16,-7-10-7 15,-11-6 1-15,-10-6-15 16,-3-7 0-16</inkml:trace>
  <inkml:trace contextRef="#ctx0" brushRef="#br0" timeOffset="15209.02">5034 6318 55 0,'11'28'27'0,"-4"13"-21"0,-4-28 35 0,4 6-39 16,-7 12 0-16,4 13 2 15,-1 15 1-15,8-2-6 16,-11 6 1-16,4-1 3 16,3-8 0-16,3-4-2 15,-6-6 1-15,3-10-1 16,3-9 0-16,-10-3-2 16,0-9 0-16,0-7 0 15,-10-6 0-15,-11 0 0 16,-1-3 0-16,-13-3-1 15,-4 6 1-15,-3 0 0 16,3 6 1-16,-3 3-1 0,10 7 1 16,7 6 0-16,4 9 1 15,4 1-1-15,6-1 1 16,8 7 0-16,-5-4 1 16,16 1-1-16,6-4 0 15,10-6 0-15,12-3 0 16,2-9-2-16,12-10 1 15,6-13-6-15,-6-9 1 16,-1-6-14-16,-7-6 1 0,1-7-1 16,6 1 1-16</inkml:trace>
  <inkml:trace contextRef="#ctx0" brushRef="#br0" timeOffset="15418.75">5659 6873 52 0,'0'25'26'0,"-78"79"-17"15,57-73 51-15,-14 7-60 16,-1-1 1-16,1 4 0 16,3-3 1-16,0-4-7 15,11-5 1-15,7-7-7 16,4-13 1-16,-1-9-9 15,0-9 1-15</inkml:trace>
  <inkml:trace contextRef="#ctx0" brushRef="#br0" timeOffset="15586.61">5341 6999 68 0,'49'59'34'0,"40"39"-39"0,-65-77 63 16,12 11-58-16,2 5 0 15,5-2-1-15,-4-1 1 16,-8-2-6-16,-2-10 0 16,-19-3-13-16,-10-7 0 0</inkml:trace>
  <inkml:trace contextRef="#ctx0" brushRef="#br0" timeOffset="17595.98">8707 3590 37 0,'10'-16'18'0,"4"4"-6"0,-14 2 18 16,0 10-25-16,-3-6 1 15,-4 3 4-15,-4 3 0 16,-3 3-12-16,-4 3 1 16,-3 10 8-16,0 3 0 15,-7 3-2-15,-4 16 0 16,-7 15-2-16,-10 22 0 16,3 7-2-16,-3 24 1 15,6 1-1-15,4-4 1 0,15-9-2 16,6-12 1-16,15-10-3 15,10-9 1 17,7-22-5-17,10-19 1 1,8-10-8-16,3-6 0 0,-3-6-7 16,-4-9 0-16</inkml:trace>
  <inkml:trace contextRef="#ctx0" brushRef="#br0" timeOffset="18126.82">8742 4324 48 0,'0'3'24'0,"-11"3"-19"0,8-3 39 0,-4 4-42 0,-4-4 0 15,-3-3 2-15,0 3 0 16,0 3-5-16,-4 4 1 16,4-1 3-16,0 4 0 15,3 2-1-15,4 1 1 16,0 3-2-16,4-7 0 16,-1 7-1-16,1-6 1 0,6-1-1 15,4-6 0-15,4 1 0 16,-1-4 0-16,8-3-2 15,-7-6 1-15,3-1 0 16,0 1 0-16,0 0 0 16,0 3 0-16,0-10 0 15,0 7 0 1,-3-4 2-16,3 7 0 0,-3 3-1 16,-1 3 1-16,-3 7-1 15,0-1 1-15,-3 1-1 16,-1-1 0-16,4 0-4 15,-7-2 1-15,11-4-5 16,-4-3 1-16,7-3-9 16,0-4 1 15,0-2-2-31,-7 0 1 0</inkml:trace>
  <inkml:trace contextRef="#ctx0" brushRef="#br0" timeOffset="18611.21">9017 4365 40 0,'7'22'20'0,"4"9"-17"0,-11-28 38 16,-7 3-37-16,0 4 0 16,-1-4 3-1,1 3 1-15,0 4-10 0,4-4 0 0,-1-2 6 16,4-4 1 0,0-3-4-1,7-3 1-15,4-10-4 0,0 1 1 0,3 2-3 16,-7 1 1-16,3-1-2 15,1-5 0-15,-1 2 0 16,1 4 1-16,0-1 2 16,-8 4 0-1,8 6 3-15,-4-6 1 16,3 6 1-16,-3-3 1 0,4 6-1 94,0 6 1-94,-4 4-1 47,0-4 0-47,0 4-2 0,-4 2 1 62,8-2-4-62,3-1 0 0,-7-2-4 0,11-10 0 31,-1-10-10-31,8 1 0 16</inkml:trace>
  <inkml:trace contextRef="#ctx0" brushRef="#br0" timeOffset="18747.27">9497 3672 56 0,'7'31'28'0,"-14"41"-27"0,3-47 47 0,-3 13-47 0,4 9 0 0,-11 16 2 0,3 6 0 0,4 3-4 0,3-3 1 0,1-7-1 0,3-18 1 0,0-12-6 16,3-14 1-16,4-11-7 16,-3-17 1-16,-4 1-7 15,0-13 0-15</inkml:trace>
  <inkml:trace contextRef="#ctx0" brushRef="#br0" timeOffset="18942.75">9218 4155 53 0,'7'3'26'0,"18"6"-20"15,-11-9 47-15,7 0-49 0,7-9 1 16,8 2-1 15,6 1 1-31,4 3-8 0,-7 3 1 0,-4 0-1 0,-3-6 1 16,-8 12-11-16,-2-12 0 15,-8 6-6-15,3-3 0 16</inkml:trace>
  <inkml:trace contextRef="#ctx0" brushRef="#br0" timeOffset="19454.81">9797 4205 45 0,'0'9'22'0,"0"-12"-16"0,0 3 35 0,0 9-40 15,0-5 1-15,0 8 1 0,-4 10 0 0,4-3-4 0,-3-7 0 0,3 10 2 0,0-12 1 16,0-4-6-16,0 0 1 0,3-3-10 15,1-6 1-15,-1-9-4 16,1 2 1-16</inkml:trace>
  <inkml:trace contextRef="#ctx0" brushRef="#br0" timeOffset="19660.2">9793 4017 65 0,'7'9'32'0,"0"-9"-39"0,0 0 67 0,0 0-61 0,7-6 1 0,1 3-5 0,2-7 0 0,1-2-4 0,3-1 1 15,-3 4-11 16,-1-7 1-15</inkml:trace>
  <inkml:trace contextRef="#ctx0" brushRef="#br0" timeOffset="20583.96">10478 3662 43 0,'3'19'21'0,"-3"0"-9"16,0-13 30-16,0 10-39 15,0-4 0-15,0 7 4 0,-3 6 0 16,-1 7-9-16,0 8 1 15,1 11 5-15,3-11 1 16,0 4-2-16,3-3 1 16,1-10-3-16,-4 1 1 15,4-17-2-15,-4-2 1 16,0-4-1-16,-4-9 0 16,-7-3-1-16,1-6 1 15,-8-7-1-15,-10 0 0 16,7-2 0-16,-7-1 0 15,3 3-2-15,4 4 1 0,0 5-1 16,3 14 1 0,0-4 0-1,4 3 0-15,0 10 1 0,3 6 0 0,4 9 1 16,7 0 1-16,4 10 0 16,-1 3 1-16,8 3 0 15,3-9 0 1,7-7 0-16,4-6 1 0,3-3-1 15,4-9 0-15,0-4-1 16,7-9 0-16,-4-3-1 47,0-10 1-16,-3 1-2-31,-4-7 1 0,-3-3-1 0,-4 0 0 0,0 0 0 0,-7 3 1 0,0 4-1 0,-3 2 1 0,-4 1-1 16,-4 2 1-16,1 4-1 15,-4 6 1 1,0 0-1-16,-4 0 1 0,1 3 0 0,-1 3 1 16,4 4-1-16,-3-1 1 15,3 7 0-15,0 3 0 16,0-1-1-16,0 4 1 16,3-3-1-16,4 0 1 15,1-3-1-15,6-4 1 16,0-6-1-16,3 1 0 15,1-14-5-15,3-2 1 0,4-7-6 16,3 4 1 0,-3-7-10-16,3 3 0 15</inkml:trace>
  <inkml:trace contextRef="#ctx0" brushRef="#br0" timeOffset="20884.18">11010 4286 39 0,'0'16'19'0,"-7"-13"-14"0,4-3 25 0,-4-3-29 0,0-10 1 0,-1 4 0 15,-2-4 1-15,-1-2-4 16,4-4 1-16,-3 3 3 16,3 4 0-16,3-4 1 15,1 3 0-15,3 4 1 0,7 0 1 16,3 9 0-16,8 0 1 15,3 6-2-15,0-6 1 16,4 3-3-16,3-6 0 47,0 3-2-47,1-6 0 0,-5 6-6 16,1 0 0-16,0 0-7 0,-4 0 1 0,-4 0-9 0,-6-7 1 15</inkml:trace>
  <inkml:trace contextRef="#ctx0" brushRef="#br0" timeOffset="21090.73">11349 4151 60 0,'7'44'30'0,"-7"-25"-33"0,0-9 53 0,0 5-49 15,0 4 1-15,0-6-1 16,0 5 1-16,0-2-6 15,3 0 1-15,1-16-5 16,0-7 1-16,-1-5-11 16,-3-7 1-16</inkml:trace>
  <inkml:trace contextRef="#ctx0" brushRef="#br0" timeOffset="21558.14">11352 4042 57 0,'7'9'28'0,"1"-9"-29"0,-5 3 46 0,1-3-44 0,-1 3 1 32,4 4-1-32,0-1 1 0,4-6-3 15,-4 3 0-15,3 3 0 0,1-6 1 16,0 0-4-16,-1 3 0 15,-3-3-2-15,4 7 0 16,-1-1-4-16,1 3 0 0,0 1-1 16,-4-1 0 31,7 1 4-47,-4 2 0 15,1-2 6-15,-1 2 0 0,1 1 8 0,-4 2 0 16,0 1 4-16,0 3 1 0,0 0 0 0,0-1 0 0,0-2-3 15,0 3 0-15,1 0-4 16,-1-10 1-16,0-3-2 16,3-2 0-1,8-20-3 1,-1 3 1-16,5-5-2 16,-1-1 1-16,-4 3-4 15,5 0 0-15,-5 7-6 16,1 0 1-16,0 2-11 15,-1 4 0-15,-3 0 0 16,7-3 0-16</inkml:trace>
  <inkml:trace contextRef="#ctx0" brushRef="#br0" timeOffset="22174.59">12030 4176 53 0,'7'13'26'0,"-4"-16"-33"0,-3 3 55 0,-3 0-49 0,-4 0 1 15,-7 3 0-15,0 3 1 16,-4-6-1-16,0 10 1 0,4-10-1 16,0 9 1-16,3 1 0 15,4-4 0-15,4 0-1 16,-4-3 0-16,14 7-2 16,0-7 1-16,3-3-1 15,5 0 0-15,-5-3-2 16,4-4 0-16,-3 1 0 15,3 0 1-15,0-4 0 16,-3 7 1-16,-1 0 0 31,4 3 1-31,-3 0 1 0,3 3 1 0,-3 7-1 32,-1-1 1-32,1 4-1 0,-4 5 1 0,3-5 0 15,-2 9 0-15,2-13-1 16,4-6 0-16,0-3 0 15,4-3 0-15,0-12-1 0,3-7 1 16,3-3-1 0,5-16 0-16,-5-3 0 0,-2-19 1 15,-5-9-1-15,-6-13 1 16,-4-2 0-16,-4 5 0 16,-6 1-1-16,-4 12 1 15,-4 6 0-15,1 19 0 16,-1 16 2-16,-3 18 0 15,3 10 1-15,-3 19 1 16,0 13-1-16,4 33 0 16,2 7 0-16,8 10 1 15,4 15-3-15,3-6 1 16,4-12-2 0,-1-7 1-16,1-19-2 0,-1-9 0 15,1-16-4-15,-4-18 1 16,-3-7-9-16,-1-10 1 0,-3-8-3 15,-3-10 0-15</inkml:trace>
  <inkml:trace contextRef="#ctx0" brushRef="#br0" timeOffset="22391.72">12174 4032 54 0,'11'7'27'0,"3"2"-27"15,-7-6 54-15,4-6-51 16,3 3 1-16,3-3-1 0,5 0 1 16,-1 6-7-16,0-3 1 15,0-6 0-15,0-1 1 16,0 1-9-16,1-3 0 16,2 2-8-16,-3 4 0 15</inkml:trace>
  <inkml:trace contextRef="#ctx0" brushRef="#br0" timeOffset="22581.57">12573 4039 44 0,'11'15'22'0,"-18"26"-11"0,7-32 31 0,-4 10-41 0,4-6 0 0,-4 6-1 0,4 2 1 0,0-8-2 0,-3 3 0 0,3-10-3 0,0-6 1 0,0-6-9 16,3-10 0-16,-3-6-3 16,0-3 0-16</inkml:trace>
  <inkml:trace contextRef="#ctx0" brushRef="#br0" timeOffset="22955.32">12612 3913 45 0,'14'0'22'0,"-3"3"-19"0,-11-3 41 0,7 0-43 15,0 0 1-15,-4 0 0 16,4 0 0-16,0 3-3 0,0 0 0 16,0 4 2-16,0 2 0 15,0 7-1-15,1-4 1 16,-1 1-1-16,0-1 0 15,0 4 0-15,0 9 0 16,0 0 0-16,-4 0 0 16,4 1 0-16,-3-1 0 15,-1-13 1-15,1 1 0 0,0 2 0 16,-1-8 1-16,4-1-1 16,0-6 0-16,4-13 0 15,-1-2 1 1,4-1-1-16,1-3 0 15,-1 0-4-15,0 7 1 0,0-1-6 16,0 4 0-16,-3-4-9 16,-8 7 1-16</inkml:trace>
  <inkml:trace contextRef="#ctx0" brushRef="#br0" timeOffset="23288.48">12922 4101 57 0,'11'25'28'0,"10"-9"-30"15,-14-16 48-15,4 0-46 16,6 0 0-16,4-9 1 16,4-7 0-16,-4 0-2 15,-3 4 1-15,0-7 0 0,-4-3 0 16,-11 0-1-16,-6 3 1 16,-8 0-3-1,-3 7 1-15,0 9 0 0,0 3 0 16,0 6 0-16,3 3 1 15,1 13 0-15,2 3 1 16,1 4 1-16,7 2 0 16,7 0-1-1,4-6 1-15,3 4-1 16,7-4 1-16,4-13-2 0,10-5 1 0,1-11-3 16,-1-2 0-16,4-10-9 15,3-9 1-15,-7-6-4 16,-3-10 0-1</inkml:trace>
  <inkml:trace contextRef="#ctx0" brushRef="#br0" timeOffset="23541.37">13458 3346 55 0,'4'6'27'0,"17"28"-29"0,-10-21 54 0,-1 2-48 16,8 7 0-16,3 13 2 15,4 6 1-15,0 15-10 16,3 10 1-16,-7 9 5 0,-7 1 1 16,-17 5-7-16,-8 7 1 15,-14-3-7 1,-3 2 0-16,-25-8-11 0,0-26 1 15</inkml:trace>
  <inkml:trace contextRef="#ctx0" brushRef="#br0" timeOffset="27483.57">6615 6738 35 0,'-11'7'17'0,"-10"-4"-7"16,17 0 17-16,1 6-23 15,-8 1 1-15,4-1 3 16,4 1 1-16,3 2-10 0,0-2 0 16,10-4 8-16,1-3 1 15,6-3-3-15,19 3 1 16,13-6-2-16,8-6 1 16,3-4-4-16,3 0 0 31,8 4-6-31,-11 0 0 0,-11 2-8 47,-7 4 1-47,-10 3-7 31,-7-3 0-31</inkml:trace>
  <inkml:trace contextRef="#ctx0" brushRef="#br0" timeOffset="27686.86">6618 7256 59 0,'-3'28'29'0,"3"3"-25"0,0-24 53 0,10-1-54 0,-3 0 0 0,14-3 2 15,15-6 0-15,10-3-8 16,-8 0 1-16,22-7-1 16,11 4 1-16,-11-1-9 15,-7 1 1-15,-7 3-11 16,-11-1 1-16</inkml:trace>
  <inkml:trace contextRef="#ctx0" brushRef="#br0" timeOffset="28179.91">8019 6359 49 0,'0'44'24'0,"10"12"-15"16,-6-37 36-16,-1 19-41 16,1 15 1-16,3 7 1 0,-7 18 1 15,7 19-9-15,0 13 0 16,-3-3 5 0,-1-7 1-16,1-15-6 0,3-19 1 15,-7-13-7-15,0-22 1 16,10-21-9-16,-6-10 0 15,3-19-3-15,7-13 0 16</inkml:trace>
  <inkml:trace contextRef="#ctx0" brushRef="#br0" timeOffset="28581.95">8005 6271 44 0,'0'10'22'0,"-4"-7"-16"15,4-3 41-15,0 3-43 16,0-3 1-16,0 0 5 15,4 0 1-15,-4 0-12 16,14-6 0-16,3 2 8 16,12 1 1-16,9-3-3 15,8-6 0-15,14-10-3 0,7-7 0 16,-7 4-5-16,-7 6 1 16,4-6-6 46,-15 13 0-62,-3 2-14 0,-15 10 1 31,-6 7-1-15,-7 5 0-16</inkml:trace>
  <inkml:trace contextRef="#ctx0" brushRef="#br0" timeOffset="28783.61">8043 6748 53 0,'-14'41'26'0,"18"-19"-17"0,-1-19 51 15,8 0-53-15,7 0 0 0,10 3 4 0,11-9 0 16,17 3-15-16,4 0 1 0,7-6 8 16,-7-4 0-16,3 4-11 15,-6 6 1-15,-8 3-16 16,-13 7 0-16,-12 2-3 16,1 1 0-16</inkml:trace>
  <inkml:trace contextRef="#ctx0" brushRef="#br0" timeOffset="29323.08">9204 6362 44 0,'4'-6'22'0,"-1"9"-15"16,-3-3 37-16,-3 3-40 15,-1 3 0-15,-10 4 4 16,0 2 1-16,0 10-11 16,-4 13 1-16,-7 12 7 15,8-13 0-15,-19 45-2 16,5 12 0-16,-1 9-2 0,14 13 0 16,1-10-1-16,13-9 0 15,15-6-1-15,-1-22 1 16,11-13-5-16,8-18 1 15,-5-13-6-15,12-13 0 16,2-9-12-16,15-12 0 16</inkml:trace>
  <inkml:trace contextRef="#ctx0" brushRef="#br0" timeOffset="29563.24">9687 6673 48 0,'14'15'24'0,"-10"13"-16"0,-8-15 32 0,1 3-37 0,-8 6 1 0,-6 9 2 0,-12 7 0 0,-6 9-7 16,0 6 0-16,0 3 4 16,3-5 1-16,4-4-3 15,6-3 1-15,5-7-9 16,6-15 1-16,4-12-11 15,4-7 1-15,6-13-3 16,4-12 1-16</inkml:trace>
  <inkml:trace contextRef="#ctx0" brushRef="#br0" timeOffset="29798.44">9387 6792 53 0,'25'41'26'0,"3"24"-25"16,-17-46 52-16,3 9-51 0,7 4 1 16,7 5-1-16,8 4 1 15,-8-6-5-15,7-4 0 16,4-3 1-16,-7-9 0 16,0-6-6-16,-4-7 0 15,0-9-11-15,-7-10 1 16</inkml:trace>
  <inkml:trace contextRef="#ctx0" brushRef="#br0" timeOffset="30029.64">9698 6271 59 0,'18'10'29'0,"3"27"-23"0,-11-21 47 0,11 15-50 0,15 16 0 0,13 16 3 15,4 15 0-15,3 10-7 16,-6 6 0-16,-8-3 4 16,-14 0 0 30,-17-6-6-46,-18-7 0 0,-14-9-18 0,-18-15 0 0</inkml:trace>
  <inkml:trace contextRef="#ctx0" brushRef="#br0" timeOffset="30522.75">10943 6836 57 0,'4'22'28'0,"10"0"-10"0,-11-19 34 0,8 0-49 0,3 3 1 0,11 0 1 0,10-2 0 16,14-4-7-16,1-4 0 15,10 1 2-15,10-9 1 16,-3 2-7-16,-7 1 1 16,-7-1-10-16,-14 4 0 0,-14-3-7 15,-4 3 1 1</inkml:trace>
  <inkml:trace contextRef="#ctx0" brushRef="#br0" timeOffset="30772.16">11254 6616 74 0,'7'50'37'0,"-11"13"-47"16,1-44 71-16,-1 18-61 16,1 14 1-16,3 11-1 15,3 10 1-15,1 4-7 16,3-10 1-16,-4-10-14 16,-3-21 1-16,-7-20-2 15,4-15 0-15</inkml:trace>
  <inkml:trace contextRef="#ctx0" brushRef="#br0" timeOffset="31439.98">12813 6287 54 0,'53'-13'27'0,"-14"-5"-27"0,-25 5 51 16,-7 0-47-16,0-9 1 15,0 4 1-15,-4-1 1 16,-3 0-9-16,-3 0 0 16,-11 4 5-16,-14 11 1 15,-11 4-2-15,-7 4 1 16,-11 14-2-16,-6 11 0 16,-1 5 0-16,-3 13 0 15,4 10-1-15,3 15 1 31,0 9-1-31,18 13 1 16,10 19-1-16,25 16 1 0,21 9 0 0,11-19 1 0,17-9 1 16,25-23 0-16,7-21 1 15,11-22 1-15,3-22-1 16,18-19 0-16,0-6-1 16,3-16 1-16,-10-9-4 15,-15 3 0-15,-17 0-11 16,-17 9 0-1,-25 7-15 32,-15 9 1-47</inkml:trace>
  <inkml:trace contextRef="#ctx0" brushRef="#br0" timeOffset="33118.47">2512 9354 34 0,'0'25'17'0,"0"-3"-7"0,3-16 18 15,-3 10-22-15,-3 3 1 16,3 9 3-16,-11 0 1 16,1 13-13-16,3 6 1 0,-4 3 9 15,4 3 0 1,14 7-3 0,4-10 0-16,-4-12-3 15,14-20 0-15,0-14-2 16,11-11 0-16,3-5-3 15,0-7 0-15,1-3-1 16,-12 3 1-16,1 3-1 16,-11 4 1-16,4 6 0 15,-8 9 1-15,1 3 2 16,-1 7 0-16,-3 2 0 16,4 7 1-16,0 3-1 15,-1-3 1-15,-3-3-1 16,4-3 1-16,-1-10 0 15,1-6 1-15,0-6 0 16,6-10 0-16,-3-3 0 0,4-3 0 16,-7-9-2-16,6-4 1 15,4 1-7-15,-6-4 0 16,-1-2-12-16,-4-1 1 16</inkml:trace>
  <inkml:trace contextRef="#ctx0" brushRef="#br0" timeOffset="33797.94">3249 8974 58 0,'0'54'29'0,"-28"30"-33"15,24-52 45-15,-3 21-41 16,7 22 1-16,-10 0 0 16,3 10 0-16,3-10-1 15,4-6 0-15,0-22 0 16,0-12 1-16,4-16-2 16,6-16 1-16,4-13-1 15,0 1 0-15,4-7-1 16,-4 1 0-16,0-1-1 15,-3 0 0-15,-1 4 1 32,1 5 1-32,0 7 0 0,-8 7 0 0,4 2 0 0,0-3 1 15,4 4 2-15,-11-1 0 16,3 7 0-16,-3 0 0 16,7 6 1-16,-7 0 0 15,11-1 1-15,0-2 0 16,6 0 0-16,-3-3 0 15,8-4-1-15,2-5 1 16,-3-7-2-16,8-7 0 16,-8-5-1-16,0-7 0 15,-3-3-1-15,3-3 0 0,-7 6 0 16,0-3 0-16,-10-3-3 16,3 3 1-16,-7 0-1 15,0 6 1-15,0 7 0 16,0 9 0-16,0 6 0 15,-7 1 1-15,3 2 1 16,-3 10 0-16,7 3 1 16,-7 0 1-16,7 3 0 15,7 0 0-15,-7-3-1 16,0 0 0-16,11-7 0 16,6-5 0-16,-3-1-4 15,11-9 0-15,-4-6-8 16,7-10 1-16,4 1-8 15,0-10 0-15</inkml:trace>
  <inkml:trace contextRef="#ctx0" brushRef="#br0" timeOffset="34322.23">3997 9639 44 0,'7'25'22'0,"-3"-6"-18"0,-4-16 33 16,0 0-37-16,0-3 0 15,0-6 0-15,0-10 1 16,0 10-1-16,0-3 0 16,0-1 1-16,0 1 0 15,0-1 0-15,7 4 0 16,-4 3 1-16,8 0 1 0,6 3-1 16,1 0 1-16,-4 0 0 15,7 0 0-15,-3-3-1 16,0 3 1-16,3-3-1 15,0 3 1-15,0 0-2 16,7 0 1-16,-7-4-1 16,8 1 0-16,-8 0 0 15,7-3 0-15,-7-4-1 16,7-2 0-16,1-1 0 16,-8-2 0-16,0-7-1 15,0 3 1-15,-3 6-1 16,-4 4 0-16,-3 0 0 15,-8-1 0-15,-3 1 0 16,-3 3 0-16,-1 6 0 16,-7 0 0-16,1 9 1 15,-8 10 1-15,8 6 0 0,3-3 0 16,3 12 0-16,4 4 1 16,7 3 0-16,4-4 0 15,10-5-1-15,4-7 1 16,10-10-5-16,-7-5 1 15,4-7-8-15,-4-6 0 16,-7-7-9-16,4-2 1 16</inkml:trace>
  <inkml:trace contextRef="#ctx0" brushRef="#br0" timeOffset="34876.72">6318 9642 48 0,'7'6'24'0,"-7"-9"-19"0,0-3 36 16,0 0-40-16,0-13 0 15,0-12 1-15,-10-13 0 16,-1-16-3-16,-6-9 1 16,-5-9 0-16,-2 2 1 15,-1-5-2-15,-3 6 0 16,7-4-1-16,3 13 1 16,4 7 0-16,7 12 1 0,7 9 0 15,0 4 0-15,7 12 3 16,14 3 0-16,4 0 1 15,10 3 1-15,4 1-2 16,7-1 0-16,3 7 0 16,7-1 0-16,-13 4-7 15,-8 3 1-15,-3 6-15 16,-25 6 1-16,-7 7-1 16,-7 3 0-16</inkml:trace>
  <inkml:trace contextRef="#ctx0" brushRef="#br0" timeOffset="35056.18">6248 9097 44 0,'-7'34'22'0,"10"1"-13"15,1-29 40-15,-1 0-43 16,1-3 1-16,6 0 3 16,4-3 0-16,4-9-14 0,10-4 1 15,-3 1 7-15,3-1 1 16,11 4-11-16,-7 3 0 15,0 3-15-15,-4-1 1 16</inkml:trace>
  <inkml:trace contextRef="#ctx0" brushRef="#br0" timeOffset="35314.92">6876 8535 81 0,'7'32'40'0,"3"30"-52"16,-6-33 69-16,6 11-59 15,-6 4 1-15,3 6-11 16,0 1 0-16,0-8 2 15,-7 5 1-15,-7-17-12 16,7 0 1-16</inkml:trace>
  <inkml:trace contextRef="#ctx0" brushRef="#br0" timeOffset="35767.07">7370 8943 51 0,'-4'3'25'0,"-10"22"-24"15,3-15 44-15,1 5-43 16,-4 4 0-16,0 12 2 15,-8 4 0-15,5 12-5 16,3 16 1-16,7 2 3 16,-1 4 0-16,8-9-2 15,11 0 0-15,7-13-5 16,10-13 0-16,-3-12-7 0,10-9 1 16,-10-13-8-16,10-13 0 15</inkml:trace>
  <inkml:trace contextRef="#ctx0" brushRef="#br0" timeOffset="35988.19">7765 9081 41 0,'-11'31'20'0,"-42"16"-11"0,36-34 31 15,-5 6-38-15,-9 6 1 0,-1 15 1 16,7 1 0 15,-3 25-6-31,7-6 1 0,7-13-1 16,7-16 0-16,3-9-6 15,4-9 0-15,0-13-8 16,0-16 1-16</inkml:trace>
  <inkml:trace contextRef="#ctx0" brushRef="#br0" timeOffset="36216.69">7461 9043 36 0,'0'25'18'0,"11"22"-14"16,-11-31 26-16,0 0-28 0,7 6 0 16,3 3 4-1,5 16 1-15,16-1-8 0,5 4 0 16,2 6 4-16,1-3 1 15,4-6-4-15,-12-9 0 16,5-11-5-16,-5-11 0 16,-9-7-9-16,-8-9 0 15</inkml:trace>
  <inkml:trace contextRef="#ctx0" brushRef="#br0" timeOffset="36452.24">7708 8658 52 0,'35'31'26'0,"15"57"-25"0,-32-63 45 0,10 19-44 16,7 6 0-16,4 19 1 15,7 6 0-15,-8 10-5 16,1-4 1-16,-7 1 0 15,-11-10 1-15,-17-19-10 16,-4-12 0 0,-11-13-7-16,1-9 1 0</inkml:trace>
  <inkml:trace contextRef="#ctx0" brushRef="#br0" timeOffset="36860.14">8827 9084 48 0,'-8'6'24'0,"8"-6"-14"0,0 0 39 0,4-3-43 16,7-3 0-16,6-4 1 15,11 10 0-15,18-3-11 16,-7-3 1-16,-4-6 3 16,1-1 0-16,-12-3-9 15,1 4 0-15,-14 5-11 16,-11 7 1-16</inkml:trace>
  <inkml:trace contextRef="#ctx0" brushRef="#br0" timeOffset="37039.58">8738 9344 66 0,'18'16'33'0,"31"3"-33"0,-35-19 57 16,15-6-57-16,9-1 0 16,8-5-8-16,-3-1 1 15,-5 4-7-15,-2 6 1 16,-1 3-6-16,4 3 0 15</inkml:trace>
  <inkml:trace contextRef="#ctx0" brushRef="#br0" timeOffset="37623.76">10005 9495 43 0,'3'15'21'0,"-10"-30"-22"0,7 2 36 0,-3-12-33 0,-4-12 1 0,-4-14 2 0,-3-14 0 0,-11-14-6 16,-3-6 0-16,-4-18 4 15,4-7 0-15,7 10-1 16,3 6 1-16,8 6-2 15,6 6 0-15,8 17 0 16,13 14 0-16,5 17-2 16,13 12 1-16,11 16-3 15,-4 12 0 1,-3 13-4 0,-11 3 0-16,-7 12-9 15,-14 16 0-15</inkml:trace>
  <inkml:trace contextRef="#ctx0" brushRef="#br0" timeOffset="37834.01">9617 9169 53 0,'3'19'26'0,"22"-4"-20"0,-18-15 45 16,7 3-46-16,4-3 1 15,10-6 2-15,4 0 1 16,10-4-12-16,11-8 0 0,7-1 6 15,3 3 0-15,-6 0-9 16,-11 7 0 0,3-4-15-16,-10 4 0 0</inkml:trace>
  <inkml:trace contextRef="#ctx0" brushRef="#br0" timeOffset="38152.5">10541 8962 62 0,'14'12'31'0,"-10"-12"-30"16,-4-3 44-16,-4 3-42 16,-6 3 1-16,-5 4 2 15,1-1 1-15,-7 3-9 16,0 1 1-16,-4 8 5 0,1 4 0 15,-5 10-2 1,8 5 0-16,7 7-1 0,4 10 0 16,6-4-1-16,8-6 0 15,10-4-3 1,3-8 0-16,15-13-4 0,3-10 0 16,8-12-10-16,-1-10 0 15,-3-12-4-15,7-3 1 16</inkml:trace>
  <inkml:trace contextRef="#ctx0" brushRef="#br0" timeOffset="38367.16">11045 8993 66 0,'-10'44'33'0,"-39"-6"-41"0,31-23 64 0,-3 4-55 0,-11 6 0 0,0 7 1 0,8 8 0 0,-1 7-3 16,4-6 1-16,3 0-3 16,4-10 0-16,3-6-6 15,8-9 1-15,3-10-11 16,0-6 0-16</inkml:trace>
  <inkml:trace contextRef="#ctx0" brushRef="#br0" timeOffset="38621">10767 9015 45 0,'-7'16'22'0,"10"-1"-19"0,-3-11 30 0,0 2-32 0,4 3 0 15,-4 7 3-15,3 3 0 16,4 3-5-16,4 3 1 15,7 3 2-15,6 3 0 0,1 10-2 16,3-3 0-16,-3 2-5 16,0 1 0-16,-4-6-6 15,-4-10 0-15,-2-6-4 16,-1-10 0-16</inkml:trace>
  <inkml:trace contextRef="#ctx0" brushRef="#br0" timeOffset="38903.67">11158 8629 51 0,'7'19'25'0,"18"28"-24"0,-14-34 50 16,6 12-47-16,5 9 1 16,-1 10 3-1,7 3 0-15,4 10-10 0,-1 12 0 16,1 0 6-16,-7 6 0 16,-15-6-7-16,-20 3 1 15,-8-3-18 1,-28-6 1-16</inkml:trace>
  <inkml:trace contextRef="#ctx0" brushRef="#br0" timeOffset="40051.98">1725 10972 48 0,'0'9'24'0,"-10"-12"-15"0,2 0 24 16,-13 3-30-16,0 3 1 15,-14 0 0-15,0 0 1 0,-4 4-7 16,-7 2 0-16,4 4 4 16,-8 2 1-16,1 1-3 15,6-4 1-15,5 1-2 16,9 0 0-16,1-1-1 15,14 1 0-15,-4 2-2 16,15 4 1-16,-4 3-1 16,7 6 1-16,0 1 1 15,0 8 0 1,0 42 1 0,-11-1 0-16,4 3 1 15,4-5 1-15,-8-7 0 16,11-7 1-16,-7-5 0 15,4-4 1-15,3-6 1 16,3-3 0-16,8-3 0 16,6-13 1-16,12-6-1 0,2-6 1 15,1-10-2-15,3-3 0 16,-3-6-2-16,7-3 1 16,3-4-5-16,-14 1 1 15,4-4-10-15,-4-5 1 16,-6-4-8-16,-12 0 1 15</inkml:trace>
  <inkml:trace contextRef="#ctx0" brushRef="#br0" timeOffset="40292.58">1189 11765 62 0,'0'3'31'0,"10"-6"-35"16,-2 3 54-16,6-3-49 15,10-3 0-15,1-1-2 16,10 1 1-16,-10-3-6 16,10-1 1-16,1 1-11 15,-1 0 1-15,-3-7-3 16,-1 3 0-16</inkml:trace>
  <inkml:trace contextRef="#ctx0" brushRef="#br0" timeOffset="40492.91">1954 11464 48 0,'-10'25'24'0,"-8"16"-25"0,8-29 47 0,-8 7-45 0,-7 0 0 0,8 6-1 0,-12 3 0 0,8-2-5 15,0-1 0 1,0-7-9-16,3-5 0 0</inkml:trace>
  <inkml:trace contextRef="#ctx0" brushRef="#br0" timeOffset="40706.48">1774 11514 44 0,'11'22'22'0,"0"25"-12"16,-1-34 30-16,-3-1-37 16,4 7 1-16,-1 3 0 15,12 0 1-15,-5 3-7 16,4-3 0-16,1-3 1 15,-12-3 1-15,8-1-9 16,-8-2 1-16,-10-4-9 16,0-3 1-16</inkml:trace>
  <inkml:trace contextRef="#ctx0" brushRef="#br0" timeOffset="41000.61">709 12326 53 0,'-18'32'26'0,"36"-23"-15"0,-7-6 44 15,10 0-50-15,7 1 1 0,14-8 1 16,25 1 0-16,32-12-10 15,4-10 1-15,16-10 5 16,8 1 0-16,4-10-4 16,-22 3 0-16,-10 6-6 15,-18 4 0-15,-3 3-10 16,-8 3 1-16,-6 6-6 16,3 0 1-16</inkml:trace>
  <inkml:trace contextRef="#ctx0" brushRef="#br0" timeOffset="41345.35">2275 10881 53 0,'-10'16'26'0,"-1"27"-22"0,11-24 46 0,0 13-46 15,11 18 0-15,-4 6 2 16,3 16 0-16,5 13-8 15,2 12 0-15,1 7 4 16,3-17 1 0,-10 1-11-16,-1-12 1 0,-3-14-12 15,-7-15 0-15</inkml:trace>
  <inkml:trace contextRef="#ctx0" brushRef="#br0" timeOffset="42441.84">2992 12653 38 0,'7'18'19'0,"24"29"-3"16,-27-34 17-16,10 9-28 15,7 3 1-15,0 3 4 16,8 7 1-16,2-7-13 15,1-9 1-15,3-4 8 16,-3-5 1-16,0-1-4 16,0-2 1-16,3-7-3 15,-3-16 0-15,-4-12-2 16,-3-19 1-16,-8-16-1 16,-6-19 1-16,-11-5-1 0,-11-26 1 15,-10-13-1-15,-7-2 1 16,-4-13-1-16,-7-7 1 15,7 10-1-15,4 3 0 16,-3 7 0-16,9 12 0 16,5 3 0-16,-1 9 0 15,15 23 0-15,-5 15 1 16,16 13-1-16,2 15 1 16,4 13-1-16,14 9 0 15,1 13-3-15,2 16 1 16,1 9-5-16,-4 6 0 15,1 9-7-15,-1 4 1 0,-18 0-8 16,-6-3 0-16</inkml:trace>
  <inkml:trace contextRef="#ctx0" brushRef="#br0" timeOffset="43339.03">4145 12003 60 0,'4'-9'30'0,"3"-3"-29"0,-7 12 54 0,0 0-53 16,0 0 0-16,0 3 1 15,-11 3 1-15,1 3-5 16,-1 4 0-16,-14 9 3 16,4 6 0-16,0 3-2 15,-7 1 1-15,7 2-1 16,3 10 1-16,4 0-1 16,14-3 1-16,3-4-2 15,15-2 0-15,10-7-3 0,-3-9 0 16,10-10-2-16,8-9 0 15,-1-6-5-15,4 3 1 16,-4-6-3-16,4-4 0 16,-11-6 3-16,0-3 1 15,-3-3 5-15,-4 3 1 16,1 3 7-16,-8-6 0 16,-7 7 6-16,0 2 1 15,-3 0 1-15,-1 4 0 16,-10 2-3-16,-10 4 1 15,-1 3-5-15,-7 3 0 0,-3 6-2 16,-3 0 0-16,-1 4-2 16,-10 2 0-16,10 7 0 15,-3 0 0-15,10 3 0 16,4-6 0-16,14 5 0 16,3-2 0-16,15-3-1 15,0-7 0-15,6 1-3 16,5-4 1-16,-1-6-5 15,-7-9 1-15,7-10-12 16,-7-3 0-16,8 0-2 16,-8-6 1-16</inkml:trace>
  <inkml:trace contextRef="#ctx0" brushRef="#br0" timeOffset="43643.36">4932 11963 54 0,'14'12'27'0,"-7"-2"-30"0,-14-7 51 16,-7 0-46-16,-7 0 1 16,-8 6 1-16,-2-2 1 15,2-1-6-15,8 7 0 16,4-1 4-16,-4 7 0 16,-1-7-2-16,12 1 1 15,3 0-1-15,7-1 0 16,3-3 0-16,11 1 0 15,11-4-1-15,10 7 1 16,-3-7-1-16,-4 0 1 16,-7 4-1-16,-3-1 0 0,-25 10-1 15,-4 6 0-15,-10-3-6 16,-7 0 0-16,7-3-12 16,-7-1 1-16,-1-8-1 15,8-7 1-15</inkml:trace>
  <inkml:trace contextRef="#ctx0" brushRef="#br0" timeOffset="43958.67">5320 11731 57 0,'14'6'28'0,"-14"3"-33"0,-4-6 59 16,-6 7-50-16,3 2 1 16,-4 1 1-16,-3 3 0 15,-3 12-9-15,-5 6 1 16,5 7 5-16,-1 16 1 16,15-1-3-16,-5-12 1 15,16 15-2-15,-5-8 1 16,8-7-1-16,-1-13 0 15,4-9-5-15,8-10 0 0,-5-5-7 16,8-10 1-16,3-7-9 16,0-9 1-16</inkml:trace>
  <inkml:trace contextRef="#ctx0" brushRef="#br0" timeOffset="44199.96">5771 11872 45 0,'0'22'22'0,"-24"22"-13"0,13-32 31 0,-6 4-37 15,-8 12 0-15,-7 3 2 16,0 7 0-16,1-3-6 16,2-1 1-16,8-6 3 15,-3-6 0-15,9-6-5 16,5-10 0-16,10-12-6 15,0-4 1-15,0-11-9 0,3-1 0 16,4-7-1-16,-7-2 0 16</inkml:trace>
  <inkml:trace contextRef="#ctx0" brushRef="#br0" timeOffset="44394.9">5482 11840 41 0,'18'0'20'0,"-1"7"-18"0,-9-1 40 0,6 10-38 0,-4 2 1 0,1 11 3 0,6 2 0 15,5 4-10-15,-1 8 0 16,7-2 6-16,-7 0 0 0,4-3-3 16,0-7 1-16,-11-6-3 15,0-6 1-15,0-13-4 16,-4-9 1-16,1-13-9 16,-4-9 0-16,-3-6-5 15,3-4 0-15</inkml:trace>
  <inkml:trace contextRef="#ctx0" brushRef="#br0" timeOffset="44634.7">5842 11696 67 0,'28'28'33'0,"50"16"-40"15,-57-28 65-15,7-7-59 0,0 13 1 16,-3 10 0-16,-7 5 0 16,-8 13-1-16,-6 4 1 15,-11-1-5-15,-11-6 0 16,-14-6-11-16,-3-10 1 16,-7-12-4-16,10-16 1 15</inkml:trace>
  <inkml:trace contextRef="#ctx0" brushRef="#br0" timeOffset="45281.3">6576 11285 57 0,'28'19'28'0,"-17"41"-32"0,-1-48 55 15,-6 7-48-15,-1 9 0 16,4 10 1-16,0 6 1 16,4 12-7-16,0 7 1 15,-1 0 3-15,-3-7 0 16,0-6-2-16,0-9 0 15,-3-13-1-15,-4-9 0 16,-4-6-1-16,-6-10 0 16,-4-9 0-16,-8-4 1 15,-6 1-1-15,-7-4 1 0,0-2 0 16,-1 2 0-16,5 4 0 16,9 2 0-16,1 10 0 15,4 1 0-15,3 8 0 16,-4 10 1-16,7 9 0 15,4 7 1-15,7 3 0 16,0 9 0-16,0-6 0 16,7 0 1-16,-3-7-1 15,13-2 0-15,5-7-1 16,9-3 0-16,5-15-2 16,6-10 1-16,4-7-8 15,7-8 1-15,-4-14-10 16,-7-2 1-16</inkml:trace>
  <inkml:trace contextRef="#ctx0" brushRef="#br0" timeOffset="45521.94">7345 11749 65 0,'-4'35'32'0,"-34"3"-30"0,27-32 57 15,-7 6-56-15,-3 4 1 16,-11 6 0-16,4 16 1 16,0 6-7-16,3 6 0 0,1-6 3 15,2-10 0-15,5-9-8 16,3-12 0-16,3-20-9 16,0-11 1-16,1-7-7 15,3-13 1-15</inkml:trace>
  <inkml:trace contextRef="#ctx0" brushRef="#br0" timeOffset="45671.67">6953 11693 56 0,'21'16'28'0,"61"50"-23"0,-58-54 49 0,12 16-51 0,9 4 1 0,12 8-1 16,-1 7 0-16,-6 10-5 15,-4-7 0-15,-4-3-2 16,-14-9 0-1</inkml:trace>
  <inkml:trace contextRef="#ctx0" brushRef="#br0" timeOffset="46887.11">7983 11652 38 0,'-7'16'19'0,"4"-7"-1"15,3-9 19-15,0 0-32 16,0 0 0-16,0 0 5 15,7-3 1-15,0-3-12 16,7 0 0-16,18-10 7 16,3 0 1-16,4-6-5 0,3 7 1 15,-3 2-8-15,0 7 1 16,-7 6-10-16,-11 0 0 16,-11 6-6-16,-3 4 0 15</inkml:trace>
  <inkml:trace contextRef="#ctx0" brushRef="#br0" timeOffset="47081.24">7920 11947 66 0,'10'19'33'0,"19"-16"-33"0,-15-3 61 15,7 0-60-15,14-9 1 16,4 2 0-16,10-5 0 0,4-1-6 15,0-6 1-15,-7 7-10 16,-7 2 0-16,-25 4-8 16,0 9 1-16</inkml:trace>
  <inkml:trace contextRef="#ctx0" brushRef="#br0" timeOffset="49289.32">9282 11474 57 0,'0'6'28'0,"7"0"-20"0,-7-3 28 0,-7 10-33 15,-8 2 1-15,-6 4 0 16,-3 6 0-16,6-3-6 15,-10 3 1-15,3 7 3 16,0-4 0-16,1 0-3 16,3-3 0-16,3-3-1 15,4-3 1-15,3-3-1 16,11-4 0-16,7-2 1 16,11-4 0-16,0 0 2 15,10 0 0-15,7 1 1 0,-7-4 0 16,4 0 0-1,-7 6 1-15,-11 4-1 0,-11 6 1 16,-10 3-2-16,-14 6 1 16,7 3-2-16,-11 1 1 15,1 5-1-15,-1-2 1 16,4-4-4-16,7-6 0 16,-4-6-5-16,11-3 1 15,7-10-8-15,7-12 0 16,11-13-4-16,6-6 0 15</inkml:trace>
  <inkml:trace contextRef="#ctx0" brushRef="#br0" timeOffset="49501.02">9631 11809 65 0,'-4'35'32'0,"-13"-23"-36"0,13-3 64 0,-3 4-59 16,4 3 0-16,-1-4-3 15,1 4 0-15,3-10-5 16,3-6 0-16,4-9-12 16,0-10 1-16</inkml:trace>
  <inkml:trace contextRef="#ctx0" brushRef="#br0" timeOffset="49694.66">9564 11524 48 0,'17'6'24'0,"12"-6"-17"0,-22-6 30 15,3-1-37-15,1-2 1 16,-4 0-4-16,4 2 0 15,3 4-7-15,-4 3 1 16,4 6-5-16,4 1 0 16</inkml:trace>
  <inkml:trace contextRef="#ctx0" brushRef="#br0" timeOffset="50040.28">9783 11806 59 0,'10'44'29'0,"1"-38"-36"0,-8-3 57 0,1 3-50 16,-1-2 0-16,-3-4-1 16,7-7 1-16,0 1 0 15,4-6 0-15,0-7-2 16,-1-6 1-16,1 0-2 16,-1-1 1-16,4 1 0 15,4 7 0-15,-4-1 0 16,4 6 1-16,3 4 2 15,4 6 0-15,-4 3 2 16,4 3 0-16,-4 9 1 0,0 4 0 16,-3 6-1-16,-4 3 1 15,0-6-2-15,-4 0 1 16,1 3-3-16,3-7 1 16,-7 1-5-16,4-7 0 15,-1-9-8-15,1 0 1 16,3-9-7-16,4-7 0 15</inkml:trace>
  <inkml:trace contextRef="#ctx0" brushRef="#br0" timeOffset="50308.72">10573 11345 49 0,'10'12'24'0,"-27"14"-16"15,10-20 40-15,-4 6-43 16,-3 7 1-16,-7 3 3 16,0 10 0-16,-4 8-11 15,4 7 0-15,0 10 7 16,3-4 1-16,7 0-4 16,11 1 1-16,7-7-3 15,11-10 0-15,3-8-6 16,0-11 1-16,1-2-7 15,2-10 0-15,-3-6-10 0,1-6 1 16</inkml:trace>
  <inkml:trace contextRef="#ctx0" brushRef="#br0" timeOffset="50581.36">11060 11552 56 0,'7'0'28'0,"-14"3"-20"0,3 0 45 0,-3 7-51 16,-4 2 1-16,-10 4 0 15,-3 6 1-15,-5 0-6 16,-2 6 1-16,-5 0 0 15,15 4 1-15,0-7-8 16,3-3 0-16,4-7-12 16,0 1 1-16</inkml:trace>
  <inkml:trace contextRef="#ctx0" brushRef="#br0" timeOffset="50837.94">10862 11521 38 0,'14'28'19'0,"18"19"1"0,-18-35 19 16,-3 13-34-16,6 4 0 16,1 2 0-16,0 0 1 15,-1-9-9-15,1 0 1 16,-4 3 4-16,0-12 1 15,0 3-5-15,0-10 0 16,0 0-6-16,0-3 1 16,4-12-10-16,-4-10 0 15</inkml:trace>
  <inkml:trace contextRef="#ctx0" brushRef="#br0" timeOffset="51074.29">11215 11185 68 0,'14'47'34'16,"18"25"-41"-16,-18-44 60 0,0 7-53 15,11 15 0-15,3 16-1 16,0 9 1-16,-7 0-3 15,-10 4 1-15,-11-4-7 16,-11-9 0-16,-3-13-10 0,-14-12 1 16</inkml:trace>
  <inkml:trace contextRef="#ctx0" brushRef="#br0" timeOffset="51557.01">11871 11668 58 0,'4'3'29'0,"-1"0"-24"0,-3-3 48 15,7 0-51-15,4 0 1 16,13 0 1-16,8 0 0 16,7-3-6-16,7-3 0 15,0 3-1-15,-4 0 1 16,-3-4-11-16,-7-2 1 15,-11-7-8-15,-7-3 0 16</inkml:trace>
  <inkml:trace contextRef="#ctx0" brushRef="#br0" timeOffset="51766.91">12023 11411 60 0,'0'31'30'0,"3"16"-28"0,1-34 53 0,-1 15-54 16,4 6 0-16,0 7 0 15,0 9 1-15,0-9-7 16,4 3 1-16,0 0-5 16,-1-6 0-16,1-7-10 15,6-12 0-15</inkml:trace>
  <inkml:trace contextRef="#ctx0" brushRef="#br0" timeOffset="52128.46">13120 10922 62 0,'14'3'31'0,"7"-16"-30"0,-17 10 53 16,-8 3-53-16,-10 3 0 16,-14 7 0-16,0 5 1 15,-8 10-2-15,-13 7 0 16,-11 15 1-16,-7 9 1 0,-4 10-1 16,8 9 0-16,13 23 1 15,12 5 0-15,16-12 1 16,19-3 0-16,14-16 1 15,17-13 0-15,21-15 0 16,11-19 0-16,14-18-1 16,14-4 0-16,1-9-6 15,-8-10 0-15,-14-3-13 16,-18 3 1-16,-24 10-9 16,-11 3 0-16</inkml:trace>
  <inkml:trace contextRef="#ctx0" brushRef="#br0" timeOffset="54979.77">4339 13468 40 0,'4'-16'20'0,"-18"-3"-4"0,10 16 20 0,-7 0-33 16,-6 6 1-16,-4 7 2 15,0 5 0-15,-8-2-7 16,-2 9 0-16,-8 6 5 16,7 3 0-16,4 1-2 15,0 2 1-15,6-2-2 16,12-1 1-16,-1-3-2 15,4-3 1-15,14-6-1 16,7-6 0-16,11-1 0 16,-4-6 1-16,7 1-1 15,4-1 0-15,-7 3 0 16,0 4 1-16,-4 3-1 16,-11 2 0-16,-17 8-1 15,-3 2 0-15,-4 3 0 16,-8 0 0-16,-2-9-1 15,-1 4 1-15,0-5-3 0,1 1 1 32,13-6-13-32,4-7 0 15,7-9-2-15,11-9 1 16</inkml:trace>
  <inkml:trace contextRef="#ctx0" brushRef="#br0" timeOffset="55205.97">4621 13769 59 0,'-3'38'29'0,"-18"2"-33"16,17-33 57-16,-6 5-51 15,3 4 0-15,3-1 0 16,4 1 0-16,-7-3-7 15,7-4 1-15,0-6-5 16,0-9 0-16,7-7-9 16,-7-5 1-16</inkml:trace>
  <inkml:trace contextRef="#ctx0" brushRef="#br0" timeOffset="55401.87">4547 13559 54 0,'11'9'27'0,"-4"7"-29"0,0-19 45 15,-7 0-44 1,11-1 1-16,-1 4-3 0,1-6 1 16,3 3-5-16,0 3 1 15,7-6-9-15,-10 9 0 16</inkml:trace>
  <inkml:trace contextRef="#ctx0" brushRef="#br0" timeOffset="55764.33">4763 13681 39 0,'0'19'19'0,"0"19"-17"0,0-26 28 0,-8 1-29 16,5 2 0-16,3-2 0 15,-11 3 0-15,11-7-2 16,-7-3 1-16,7-6 0 15,7-9 1-15,-7-4-1 16,11-2 0-16,-8-4 0 16,8 0 0-16,0-3 0 15,3 3 0-15,0-3 1 16,3 3 1-16,5 7 0 16,-1 2 1-16,0 7 0 15,4 3 0-15,-11 7 1 16,3 2 1-16,-6 4-2 0,-7 2 1 15,3 10-1-15,0 0 0 16,-4 1-1-16,4-1 0 16,-3-7-3-16,3-2 0 15,-4-3-5-15,8-4 0 16,0-9-8-16,3-9 0 16,0-4-3-16,3-9 0 15</inkml:trace>
  <inkml:trace contextRef="#ctx0" brushRef="#br0" timeOffset="56316.43">5260 13606 47 0,'11'-10'23'0,"3"10"-21"0,-4 4 45 0,4-1-44 16,-3-3 0-16,-8 0 1 16,4-3 1-16,4-4-6 15,-7 1 1-15,-1-3 3 16,-3-1 1-16,-3 4-2 15,-1 0 0-15,-7 9-1 16,1 3 1-16,-1 3-2 16,4 4 0-16,-3 3-1 15,-1 6 1-15,1 0 0 16,2 3 1-16,5 3-2 16,3 6 1-16,0-2 0 15,11-4 1-15,-11-6-1 16,10-3 1-16,-3-4-1 15,14-5 0-15,0-4-1 0,1-3 1 16,6-6-1 0,0-13 1-16,4 1-2 0,-7-1 1 15,3-3-1-15,-4-3 0 16,1-3-1-16,-7 0 1 16,-4 3-2-16,0-3 1 15,-3 3 0-15,-1 0 1 16,-10 0-1-16,0 7 1 15,0 2 0-15,-7 7 1 16,4 6 0-16,-8 6 1 16,11 7 2-16,-7 2 0 15,3 10 2-15,4 10 0 16,11 9 0-16,0-3 1 0,-1-4-1 16,11-2 1-16,1-7-3 15,6-9 1-15,-7-7-8 16,0-9 0-1,-3-6-12-15,-1-9 0 0,-13-10-2 16,17-10 1-16</inkml:trace>
  <inkml:trace contextRef="#ctx0" brushRef="#br0" timeOffset="56961.29">7038 12972 58 0,'18'4'29'0,"-1"-1"-30"0,-17 3 58 0,0 7-55 16,0 2 1-16,0 4 0 15,-7 6 1-15,4 3-6 16,-8 7 1-16,4-1 2 16,0 1 1-16,0-7-2 15,0-3 0-15,0-3-1 16,3-6 1-16,-3-4-1 16,-3-2 0-16,-1-7 0 15,0-3 0-15,1 0 0 16,-1-6 0-16,1-1-2 15,-11 4 0-15,3 0 0 16,-3 9 0-16,3 1-1 0,0-1 1 16,4 6 1-16,4 7 0 15,3 6 2-15,3 0 0 16,8 4 2-16,3-7 0 16,3-1 1-16,11 1 0 15,-6-6-1-15,9-6 1 16,12-1-1-16,-1-9 0 15,4 0-5-15,-4 0 0 16,4-3-14-16,0-10 0 16,-1-2-2-16,1-1 1 15</inkml:trace>
  <inkml:trace contextRef="#ctx0" brushRef="#br0" timeOffset="57650.04">7592 13123 54 0,'0'-6'27'0,"3"6"-26"0,-3 0 53 0,4 3-49 15,-8 6 0-15,1 7 2 16,-8 9 1-16,-13 13-10 16,-5 12 0-16,-20 6 7 15,-15 13 0-15,-17 16-3 16,-3 9 0-16,10 6-1 15,3-6 1-15,7-6-2 16,8-6 1-16,14-16-4 16,3-10 0-16,11-12-4 15,10-13 0-15,14-12-6 47,4-10 0-16,4-9-9-31,7-12 1 0</inkml:trace>
  <inkml:trace contextRef="#ctx0" brushRef="#br0" timeOffset="58072.81">7419 13521 46 0,'7'10'23'0,"-11"8"-17"0,1-11 34 0,-1 5-35 16,1 4 1-16,-15 0 4 15,8 9 1-15,-1 9-13 16,0 13 0-16,4 0 8 16,4 0 1-16,3 3-3 15,-7-3 1-15,7-12-4 16,0-7 1-16,0-6-2 16,-4 0 1-16,-3-9-1 15,-3-13 0-15,-4-7-1 16,-4-8 0-16,-10-1-1 15,7 0 1-15,-15 1-1 16,1 2 1-16,0 7 0 16,3 6 0-16,7 6 0 15,1 7 0-15,2 5 0 16,12 1 1-16,-1 3 0 0,11 0 1 31,21 10-1-31,11-4 1 16,3-6-4-16,1-7 0 15,3-5-5-15,-1-16 0 16,5-4-12-16,-5-9 1 16</inkml:trace>
  <inkml:trace contextRef="#ctx0" brushRef="#br0" timeOffset="58303.48">7807 13590 49 0,'7'28'24'0,"-21"1"-15"0,7-17 34 0,-7 4-39 16,-4 0 1-16,-3 12 3 15,-14 3 1-15,-1 4-12 16,1 2 1-16,7 4 6 16,3 0 0-16,8-7-7 15,2-6 0-15,8-12-8 16,4-13 0-16,6-12-9 15,-3-13 1-15</inkml:trace>
  <inkml:trace contextRef="#ctx0" brushRef="#br0" timeOffset="58464.44">7528 13556 53 0,'14'40'26'0,"25"20"-20"0,-25-35 43 0,11 19-45 16,-4 0 0-16,7 6-1 0,4 0 1 15,0-6-8-15,0-9 0 16,-8-10-4-16,-2-6 1 16,-8-13-12-16,-4-12 1 15</inkml:trace>
  <inkml:trace contextRef="#ctx0" brushRef="#br0" timeOffset="59029.94">8555 13110 55 0,'3'19'27'0,"-6"3"-26"0,3-9 44 16,-7 2-41-1,-4 10 0-15,-6 1 1 0,-5-4 1 16,1-1-8-16,-7 1 1 15,3-3 4-15,1 0 0 16,6-3-3-16,4-4 1 16,3 1-1-16,11-1 0 15,4 1-1-15,6-1 0 16,12-2 1-16,2-1 0 16,-3 1 0-16,1-1 0 15,-5 4 0 1,-3-1 1-16,-7-2-1 0,-7 5 0 0,-7 4 0 15,-3 3 0 1,-4-3-2-16,0 3 0 0,3-7-4 16,4-2 0-16,3-7-8 15,11-6 0-15,4-6-4 16,7-7 0-16</inkml:trace>
  <inkml:trace contextRef="#ctx0" brushRef="#br0" timeOffset="59201.04">8830 13314 62 0,'11'41'31'0,"-8"12"-35"0,-3-37 61 0,-3 3-55 16,-1-7 0-16,1 4 0 0,-1-3 0 15,4-1-4-15,0-2 0 16,0-10-4-16,4 3 1 15,-4-3-11-15,3-13 0 16,1-9-3-16,3-3 0 16</inkml:trace>
  <inkml:trace contextRef="#ctx0" brushRef="#br0" timeOffset="59733.49">8809 13110 44 0,'18'22'22'0,"-8"-9"-18"0,-6-13 40 0,3 0-42 0,0 3 1 0,3 3-1 0,8 1 1 16,0 2-5 0,6 4 0-16,-3 2 0 0,-3 4 0 0,3 0-4 15,-10 3 0-15,3-3-1 16,-3-1 0-16,-4 4 1 15,0 3 0-15,-4 1 2 16,1-1 1-16,-4 3 4 16,3-12 1-16,-3-1 1 15,4-2 1-15,-4-4 1 16,3-3 0-16,4 1 0 0,0-1 0 16,0-6-2 15,4-3 1-31,0-7-3 15,-1-5 1-15,-3-4-3 0,-3-3 1 0,3-3-1 0,3 3 1 16,1 0-1-16,0 3 1 31,3 3 0-31,0 13 1 0,0 3 2 16,0 3 0-16,0 7 1 0,0 2 0 16,-3 4 0-16,3 3 0 15,-11 3-2-15,8 3 1 16,-4-3-2-16,0-10 0 0,0 1-4 15,7 0 1 1,-7-7-5 0,8 0 0-1,-1-3-11 1,10-9 1-16,-3-13 0 16,11-3 0-16</inkml:trace>
  <inkml:trace contextRef="#ctx0" brushRef="#br0" timeOffset="59961.99">9673 13076 49 0,'-3'28'24'0,"-1"25"-26"15,1-37 50-15,-4 0-45 16,-4 12 0-16,-3 3 2 16,0 4 0-16,0 6-6 0,3-1 0 15,4 4 4-15,7 0 1 16,7-3-4-16,7-7 0 15,0-5-4-15,4-11 0 16,7-8-5-16,3-10 1 16,4-13-10-16,6-2 0 15</inkml:trace>
  <inkml:trace contextRef="#ctx0" brushRef="#br0" timeOffset="60412.34">10100 13245 48 0,'7'44'24'0,"-28"-6"-18"0,14-26 37 0,-7 7-40 16,-4 3 0-16,-3 6 1 15,-4-6 1-15,-3-3-7 16,3 6 1-16,1 0 3 16,-1 0 0-16,7-6-6 15,1-6 1-15,6-4-5 16,8-6 0-16,-1-9-6 15,4-3 1-15,7-4-5 16,0-6 1-16,4-9 4 16,-1-3 1-16,4-4 3 15,-3-3 0-15,3 7 15 32,-67 69-6-32,117-92 10 15,-57 45 1-15,0 6 2 16,0 3 0-16,0 3 3 0,0 3 0 15,4 4-6-15,3 2 0 16,3 4-4-16,1 3 1 16,3 6-4-16,-3-6 0 15,-1-1-3-15,1 1 1 16,-4 6-3-16,0-6 0 16,-3-3-4-16,-1-4 1 15,1-5-10-15,0-7 1 16,-4-13-2-16,0-9 0 15</inkml:trace>
  <inkml:trace contextRef="#ctx0" brushRef="#br0" timeOffset="60645.16">10178 12929 47 0,'21'37'23'0,"-11"23"-15"16,-3-41 44-16,4 2-48 15,7 23 0-15,6 3 1 16,5 4 0-16,-1 2-8 16,0 3 1-16,-10-12 2 15,-8 6 1-15,-13 4-8 16,-8-10 1-16,-10-7-12 16,-7-9 0-16,-4-12 0 15,0-13 0-15</inkml:trace>
  <inkml:trace contextRef="#ctx0" brushRef="#br0" timeOffset="61078.24">10830 13151 48 0,'-3'10'24'0,"3"-1"-19"16,0-9 48-16,0 0-49 16,0 0 1-16,7-3 0 15,7-3 1-15,14 6-8 0,11 0 0 16,3-4 3-16,8-2 1 31,-1-6-20-31,-17 2 0 16</inkml:trace>
  <inkml:trace contextRef="#ctx0" brushRef="#br0" timeOffset="61273.47">10784 13452 55 0,'11'22'27'0,"7"-12"-16"0,-11-10 32 16,7 0-39-16,7 0 1 0,4 0-1 15,10 0 1-15,0 0-11 16,4-4 0-16,3 4-6 16,1-3 0-16,-8-3-7 15,-7 0 0-15</inkml:trace>
  <inkml:trace contextRef="#ctx0" brushRef="#br0" timeOffset="61584.39">11793 13220 62 0,'11'-22'31'0,"-15"7"-32"15,1 11 58-15,-8 1-56 0,-3 3 1 16,-7 0 2-16,-4 10 0 16,-3 2-5-16,-4 16 0 15,4-6 3-15,3 10 1 16,-3 2-2-16,7 7 0 16,3-7-1-16,11 1 0 15,11-1-3-15,6-5 1 16,12-10-3-16,6-7 1 15,4-9-4-15,3-6 0 16,0 3-6-16,-7 0 0 0,1-22-5 16,2 0 1 15</inkml:trace>
  <inkml:trace contextRef="#ctx0" brushRef="#br0" timeOffset="61809.75">12129 13292 44 0,'14'-3'22'0,"-4"6"-12"0,-10-3 36 0,0-6-43 15,-3 0 0-15,-4 3 4 16,-7 3 0-16,-11-7-8 16,-3 10 1-16,-1-3 4 15,-2 10 0-15,2-1-1 16,8 7 0-16,0 3-3 16,7 3 1-16,0 3-5 15,3-3 0-15,4 0-3 16,7-10 0-16,11-2-8 15,13-7 0-15,1-6-4 0,18-7 0 16</inkml:trace>
  <inkml:trace contextRef="#ctx0" brushRef="#br0" timeOffset="62079.48">12421 13114 43 0,'-10'12'21'0,"-4"13"-24"0,7-15 37 15,-8 2-33-15,-2-2 0 16,-4 2 1-16,-1 4 1 16,5-1-3-16,3 4 0 0,3-3 2 15,8-4 1-15,6 4 0 16,4 0 1-16,4 3-1 16,-1-1 0-16,1 4-1 15,-8 3 1-15,-3 4-1 16,-7-7 0-16,-7-7-3 15,-3 1 0-15,-4-7-5 16,-1 1 0-16,5-4-10 16,3-3 0-16</inkml:trace>
  <inkml:trace contextRef="#ctx0" brushRef="#br0" timeOffset="62384">12855 12919 56 0,'7'10'28'0,"-31"18"-28"0,13-25 45 15,-3 13-43-15,-7 6 0 16,0 6 2-16,-4 9 0 15,4 14-5-15,3-4 0 16,7 3 3-16,4 0 0 16,4-6-4-16,6-10 1 15,8-9-5-15,7-9 1 0,6-10-6 16,5-9 1 0,-1-6-8-16,0-7 0 0</inkml:trace>
  <inkml:trace contextRef="#ctx0" brushRef="#br0" timeOffset="62591.21">13190 13016 49 0,'18'3'24'0,"-32"23"-25"15,3-20 42-15,-10 3-37 16,-7 10 0-16,-4 12 2 16,4 7 1-16,-4 0-10 15,-7-1 1-15,1 4 5 31,2 6 1-31,-2-3-4 0,9-10 1 0,8 1-7 16,7-13 1-16,7-10-6 0,7 1 0 16,7-13-7-16,4-13 1 15</inkml:trace>
  <inkml:trace contextRef="#ctx0" brushRef="#br0" timeOffset="62802.38">12975 13023 44 0,'0'0'22'0,"11"53"-17"0,-8-44 37 16,4 7-39-16,0 9 1 15,0 0 1-15,4 10 1 16,3-4-8-16,0-3 0 0,7 0 4 16,1-2 1-16,-5-8-4 15,1-2 0-15,0-3-7 16,-4-10 1-16,0-6-10 15,0-7 1-15</inkml:trace>
  <inkml:trace contextRef="#ctx0" brushRef="#br0" timeOffset="63022.02">13155 12646 62 0,'42'47'31'0,"15"35"-28"0,-36-54 55 16,7 7-56-16,4 15 0 0,3 6 0 15,1 10 0-15,-8 9-4 0,-7 10 0 16,-18-7-5-16,-24 4 0 16,-28 6-13-16,-29-4 0 15</inkml:trace>
  <inkml:trace contextRef="#ctx0" brushRef="#br1" timeOffset="68746.96">4025 5033 35 0,'0'3'17'0,"-7"-6"-10"0,7 3 18 16,0 0-23-16,0 0 1 15,0 0 5-15,7-4 0 16,7 1-9-16,4 0 1 16,3-3 5-16,0 6 0 0,15-10 0 15,13 10 0-15,4-9-1 16,17 6 0-16,12 0-1 16,2-7 1-16,26 7-1 15,10-3 0-15,10-13-1 16,29 10 1-16,3-13-2 15,4 0 0-15,24 3-1 16,8-3 1-16,-15 3-1 16,11 7 1-16,-14-1-1 15,-17 4 1-15,-15 3-1 16,0-4 0-16,-25 4 0 16,-6 0 1-16,-15-4-2 15,-17 4 1-15,-18-7-3 16,-11 7 1-16,-13 0-2 15,-8 0 1-15,-10 2-2 16,-1 1 1-16,-10 3-2 16,-7 3 1-16,-3 1-1 15,-8 2 1-15,1 0-9 16,-4 0 1-16,-11 7-2 16,4-7 1-16</inkml:trace>
  <inkml:trace contextRef="#ctx1" brushRef="#br1">2949 4556 0,'0'0'0,"0"0"16,-7 0-1,-3 3 1,-22 0 0,4 3-1,-1 1 1,-13 8-1,-28 17 1,20-4 0,15-15-1,0 2 1,35-15 0</inkml:trace>
  <inkml:trace contextRef="#ctx0" brushRef="#br1" timeOffset="70277.11">7493 5882 24 0,'0'0'12'0,"-4"-9"2"0,4 9 13 0,4 3-24 16,-4-3 1-16,0 0 5 15,0 6 0-15,4 4-10 16,-4 5 0-16,3 4 7 16,1 19 0-16,3 0-1 15,-4 15 0-15,4 19-3 16,-7 19 1-16,11 22-1 15,-4 9 0-15,0 10-1 16,4 3 1-16,-4-7 0 16,0-9 0-16,-4-6-1 15,-3-9 1-15,7-13-1 16,-7-13 1-16,0-9-5 16,0-16 0-16,0-9-11 0,0-12 0 15,4-17-4-15,6-15 0 16</inkml:trace>
  <inkml:trace contextRef="#ctx0" brushRef="#br1" timeOffset="71868.78">7461 5873 21 0,'0'-3'10'0,"11"-7"4"0,-11 10 8 16,3 0-19-16,1 0 0 15,6-3 1-15,1 3 0 16,3 3-5-16,7 1 0 16,4 2 4-16,10-3 1 15,4 0-1-15,0-6 0 0,7 0 0 16,10 0 1-1,-3-4 0-15,7 4 0 16,14 0-1-16,4 0 0 0,10 3-1 16,4 0 0-16,-1 0 0 15,15 0 0-15,4 0-1 16,3-3 1-16,3-13-1 16,4 4 1-16,14-1 0 15,4-3 0-15,-8-2-1 16,15 2 0-16,-1 7-1 15,5-4 1-15,-12 7-1 16,11 3 0-16,11-1 0 16,-18-2 0-16,11 6 0 15,7-3 0-15,-1-6 0 16,-6-13 0-16,0 3 0 16,6-3 1-16,-6 3-1 15,0 0 1-15,3 7-1 16,4-1 0-16,-11 4 0 15,4-1 0-15,3-5 0 0,0-7 0 16,-21 3 0-16,14-3 0 16,-7 0 0-16,1 3 1 15,-26 0-1-15,-3 4 0 16,7 2 0-16,-7 1 0 16,-7 2-1-16,-11 1 1 15,-14 3-1-15,-14-7 1 0,-11 4-1 16,-6 5 1-1,-8 1-1-15,-10 6 1 0,0 1-1 16,-8 8 1-16,-3 7-1 16,-6 6 1-16,-8 6-1 15,-7 4 0-15,0 9 0 16,-7 3 1-16,0 12-1 16,3 14 1-16,0 8-1 15,1 4 1-15,-4 9-1 16,-4 6 1-16,4 7-1 15,0 15 1-15,0 4 0 16,-3 2 0-16,6 4 0 16,4-7 0-16,0 1 0 15,0-20 0-15,0 1 0 16,0-4 0-16,4-2 0 16,-1-4 0-16,-3-9-1 15,0-10 1-15,-3-6 0 0,-4-12 0 16,-4-10-1-16,-7-3 1 15,-3-3-1-15,-4-3 1 16,-3-1 0-16,-11-8 0 16,-6-1-1-16,-5-6 1 15,-3 0-1-15,0-9 0 16,-7-3 0-16,-10-4 1 16,-15-3-1-16,-17-6 1 15,3 0 0-15,-10 0 0 16,-18 0 0-16,-11-6 0 15,11 0 0-15,-10-4 0 16,-15-2-1-16,0-1 1 0,-3-2 0 16,-11-1 0-16,0 0-1 31,0 7 1-31,-10-1 0 0,3 4 0 0,-3 6 1 16,-8-3 0-16,4 3 0 15,8 0 0-15,-12 3 0 16,4 3 1-16,0-3 0 15,-10 1 0-15,10-4 0 16,0 0 0-16,-10 0-1 16,10-7 1-16,3 1-1 15,-6 0 0-15,3-4-1 16,14 4 0-16,-3-3 0 16,3-1 0-16,21 1 0 15,11 6 0-15,11 3 0 16,13 6 0-16,19-3 1 0,6 3 0 15,14 7 1 1,19 0 0-16,6 5 0 0,10 1 1 16,12 0-3-16,13 0 0 15,11-7-8-15,7-2 1 16,4-4-12-16,6-6 1 16</inkml:trace>
  <inkml:trace contextRef="#ctx0" brushRef="#br1" timeOffset="74259.41">13257 6760 37 0,'4'10'18'0,"3"-7"-9"0,-7-3 19 16,7-3-25-16,4-3 0 15,-1-1 1-15,8-2 1 16,3-1-7-16,7 1 1 16,4 0 3-16,3-1 1 15,8 4-5-15,2 0 0 0,1-4-9 16,-3 4 1-16,-8 3-4 16,-7 0 1-16</inkml:trace>
  <inkml:trace contextRef="#ctx0" brushRef="#br1" timeOffset="74796.46">13183 6462 47 0,'11'7'23'0,"-4"-10"-22"16,-7 3 44-16,0 0-44 15,3 0 0-15,-3 3 2 16,-3 6 1-16,-4 4-4 0,0 2 0 16,-7 7 2-16,0 7 1 15,-4-7-1-15,-3-1 0 16,-4 1-1-16,4 7 0 15,0 2-1-15,-4 0 0 16,-3-9 0-16,3 0 0 16,0 0 0-16,4-6 0 15,4 0 0 17,6-4 1-17,4 1 0-15,11 2 0 0,6-2-1 0,8-1 1 0,3 1 0 0,11 0 1 0,7-1-2 16,6 1 1-16,-2-4-1 15,-4 0 0-15,-8-2 0 16,-6-1 0-16,-7 0-1 16,-8 0 0-16,-6-2-1 15,-4-4 1-15,-7-10-1 16,-4-9 0-16,0-6 0 16,4-9 1-16,0-10 0 15,-3-3 0-15,3 3-13 16,0 0 0-16,0 6-2 15,7 10 0-15</inkml:trace>
  <inkml:trace contextRef="#ctx0" brushRef="#br1" timeOffset="75512.8">14256 6284 37 0,'0'12'18'0,"0"-18"-14"16,0 6 28-16,-7 0-28 16,-4 0 0-16,-3 3 1 15,-4 0 0-15,-3 7-7 16,4 2 1-16,-5 7 4 16,5-3 0-16,-1 3-2 0,4-4 1 15,3 1-1-15,4 0 0 16,4-1-1-16,3-2 1 15,0-4-1-15,7 1 1 16,3-7-1-16,5-3 0 16,-1-7 0-16,0 1 0 15,0-3-1-15,-3-4 1 16,-1 4-1-16,-3-4 0 16,0 4 0-16,0 3 0 15,0 3 1-15,0 3 0 0,0 6 0 16,0 3 1-16,1 7 0 15,-1 3 1-15,0-1-1 16,3 1 1-16,1-3 0 16,-1 3 0-16,-3-4-2 15,1 4 1-15,2-12-7 16,-3-4 1-16,4-10-11 16,-1-5 1-16</inkml:trace>
  <inkml:trace contextRef="#ctx0" brushRef="#br1" timeOffset="75774.16">14415 5964 46 0,'3'34'23'0,"-3"-21"-17"0,0-1 32 15,0 4-37-15,0 0 1 16,0 9 0 0,0 9 1-16,0-2-4 0,0 2 1 15,-3 4 1-15,3-4 0 16,0-5-4-16,0-7 1 16,0-4-7-16,3-8 1 0,4-7-8 15,-7-3 1 1</inkml:trace>
  <inkml:trace contextRef="#ctx0" brushRef="#br1" timeOffset="76013.88">14418 6277 40 0,'14'10'20'0,"0"-16"-16"15,-7 2 31-15,7 1-31 16,4 3 1-1,0 3 1-15,-1 7 0 0,1-4-8 16,-4 4 0-16,-7 2 5 16,-7 1 0-16,-7 5-3 15,-7 4 1-15,-11 0-4 16,1-3 0-16,-5 0-8 16,5-6 0-16,-5-7-5 0,19 0 1 15</inkml:trace>
  <inkml:trace contextRef="#ctx0" brushRef="#br1" timeOffset="76582.66">14273 6381 46 0,'7'3'23'0,"-3"10"-25"15,3-13 42-15,-7 0-39 0,0 0 1 16,0 0 1-16,0 0 1 16,0 0-5-16,0 0 1 15,-11-10 1-15,1-5 1 16,-1-1-1-16,1-3 0 16,-1 3-1-16,1-2 1 15,2-4-1-15,8 0 0 0,4 0-1 16,10 6 1-16,4 3-1 15,3 4 0 1,14 6-14 0,-7 0 0-16</inkml:trace>
  <inkml:trace contextRef="#ctx0" brushRef="#br1" timeOffset="77244.86">14697 6318 52 0,'7'28'26'0,"-7"-28"-18"0,0 0 36 15,0 4-40-15,3-4 1 16,-3 0 1-16,0 0 0 16,7 0-10-16,-3-4 1 15,3 4-2-15,-4-6 0 16,-3 0-14-16,-3 3 1 16</inkml:trace>
  <inkml:trace contextRef="#ctx0" brushRef="#br1" timeOffset="77939.5">14492 6980 48 0,'18'-19'24'0,"-8"-6"-14"16,-6 16 32-16,-4 2-39 15,-4-2 1-15,1 3 2 16,-8-4 0-16,1 4-8 0,-4 3 1 15,-4 6 5-15,0 3 1 16,1 4-3-16,-5 5 0 16,5 4-1-16,3 3 1 15,0 0-2-15,3 3 1 16,4 0-2-16,3 7 1 16,4-4 0 15,7-6 0-31,4 0-3 0,3-3 1 0,4-7-3 0,3-3 0 15,7-5-3-15,0-4 0 16,1-10-2 0,-5-2 1-16,1-7 1 0,-7 0 1 0,-1 0 3 15,-3 0 1 1,1 4 5 0,-5 2 1-16,1 4 3 15,-4 2 0-15,0 7 1 0,-7 0 1 0,0 4-1 16,0-1 1-16,-4 0-4 15,1 0 1-15,-4 3-2 16,0 4 0-16,0 5-1 16,0 4 0-16,-1 0-1 15,1 0 0-15,4 3-3 16,3-3 0-16,7-1-3 16,0-5 1-16,0-7-4 15,4-6 0-15,-1-3-4 16,1-3 0-16,3-7-5 15,-3-2 1-15</inkml:trace>
  <inkml:trace contextRef="#ctx0" brushRef="#br1" timeOffset="78224.82">14725 7127 41 0,'11'22'20'0,"-4"13"-15"0,-7-29 33 0,3 0-37 0,-3 1 0 15,0-4 1-15,0 0 0 16,0-3-3-16,0 0 1 15,7-6 0-15,4-7 1 0,-4-6-1 16,3 0 1 0,5-3-1-16,-1 4 0 0,0 2 0 15,0 0 0-15,0 4 0 16,0 2 1-16,0 1 0 16,0 6 1-16,0 6 0 15,-3 3 0-15,3 4-1 16,-7 5 1-16,-3 4-1 15,-1 3 1-15,1-6-6 16,-1-1 1-16,1-2-6 16,3-7 1-16,3-6-8 15,5-9 1-15</inkml:trace>
  <inkml:trace contextRef="#ctx0" brushRef="#br1" timeOffset="78539.75">15229 6889 41 0,'7'-9'20'0,"-3"-4"-17"0,-8 10 32 16,-3 6-33-16,0 0 1 16,-3 3 1-1,-1-2 0-15,-3 5-5 0,0-3 0 16,0 4 3-16,0-1 1 16,3 0-2-16,4 1 1 15,4-1-1-15,3 1 0 16,7 2 0-16,3 1 0 15,1 2 0-15,3 7 0 16,-3 0 0-16,-1 0 1 16,-6 3-1-16,-4 0 0 15,-4-3-1-15,-3 4 0 16,-7-8-3-16,-7-5 1 0,-4-4-8 16,4-9 0-16,0-3-6 15,7-3 1 1</inkml:trace>
  <inkml:trace contextRef="#ctx0" brushRef="#br1" timeOffset="79023.24">15469 6488 29 0,'4'-13'14'0,"-1"7"-1"0,-3 6 16 0,0 6-26 16,0 7 1-16,0 5 3 15,-3 11 0-15,-1 2-9 16,1 10 1-16,-4 3 5 16,0 6 1-16,3 16-2 15,-3 3 0-15,4 3-4 16,-1-6 1-16,4-19-8 16,0-16 0-16,0-18-7 15,-3-17 1-15</inkml:trace>
  <inkml:trace contextRef="#ctx0" brushRef="#br1" timeOffset="79192.28">15219 6820 56 0,'17'22'28'0,"22"41"-25"0,-21-54 49 16,10 0-49-16,11-9 0 15,10-9 0-15,18-7 0 16,-10-9-9-16,-1-6 0 15,-6 3-12-15,-12-1 1 16</inkml:trace>
  <inkml:trace contextRef="#ctx0" brushRef="#br1" timeOffset="82799.95">7235 5791 24 0,'-10'38'12'0,"6"-16"0"15,4-16 13-15,0 1-21 16,4-1 0-16,-4-3 4 16,7 6 1-16,-7-9-10 0,3-9 0 15,12-4 6-15,6-12 0 16,11-3-2-16,-4-6 0 15,3-13-2-15,8-13 1 16,4-12-2-16,6 0 1 16,4 0-1-16,-4 9 1 15,-3 3-2-15,-7 7 0 16,-7 9 0-16,-4 6 0 16,-10 10-1-16,-4 6 0 15,-4 7 1-15,1 12 0 16,-4 3 1-16,-7 6 0 15,0 0 0-15,0 13 0 0,-11 12 0 16,4 1 1-16,0 15 0 16,-3 12 0-16,3 4 0 15,0 0 0-15,7-7-1 16,0-12 1-16,0-6-1 16,0-16 0-16,0-4-2 15,0 4 0-15,0-9-5 16,-8-7 0-16,5-3-7 15,-4-6 0-15</inkml:trace>
  <inkml:trace contextRef="#ctx0" brushRef="#br1" timeOffset="83010.71">7472 5603 48 0,'0'10'24'0,"0"-7"-16"0,3-3 40 16,-3 3-44-1,4 0 1-15,-4 0 2 0,0-3 0 16,7-3-10-16,7-3 1 16,7-4 5-16,7-2 1 15,4-1-7-15,-4 7 0 16,4 0-7-16,-11 0 1 16,8-4-10-16,-12-2 0 15</inkml:trace>
  <inkml:trace contextRef="#ctx0" brushRef="#br1" timeOffset="83296.24">7952 5089 57 0,'10'9'28'0,"-3"20"-31"16,-7-20 46-16,0-3-42 16,0 10 0-16,-10 12 0 15,3 0 0-15,0 7-2 16,0 18 1-16,-1-6-2 16,-2 7 0-16,3-7-4 15,3-10 0-15,-6-12-8 16,6-12 0-16,4-13-2 0,14-16 1 15</inkml:trace>
  <inkml:trace contextRef="#ctx0" brushRef="#br1" timeOffset="83491.13">8047 4866 38 0,'3'-3'19'0,"15"10"-13"0,-14 5 35 16,3 10-36-16,-7 9 0 15,-7 13 1-15,0 6 0 16,-4 16-8-16,7 0 0 16,-3 13 3-16,4-7 1 0,-1-6-9 15,4-19 0-15,0-13-9 16,4-12 0-16</inkml:trace>
  <inkml:trace contextRef="#ctx0" brushRef="#br1" timeOffset="84270.16">9366 5302 42 0,'7'-9'21'0,"-7"3"-12"15,-7 2 31-15,0 1-35 16,-7-3 0-16,-4 3 3 16,-3 3 0-16,0 3-11 15,0-3 1-15,0 3 6 16,0 7 1-16,3-4-3 16,0 6 0-16,4 1-1 15,4-1 0-15,3 7-1 16,3 3 0-16,-3-9-1 15,7-1 0-15,0-2-2 16,0-4 1-16,7-6-2 0,4 0 1 16,-1-6-1-16,4-1 1 15,4-2 0-15,-4 0 0 16,4-4 1-16,3 4 1 16,-7-7 0-16,0 7 1 15,0 2 0-15,0 1 1 16,-3 9 0-16,0 10 1 15,-4-1-1-15,-4 10 1 16,1-9-1-16,-1-1 0 16,1 4 0-16,-1-3 1 15,1-1-2-15,-1-6 0 0,4 4-4 16,0-1 0-16,0-9-8 16,0 3 0-16,1-9-4 15,6 0 0-15</inkml:trace>
  <inkml:trace contextRef="#ctx0" brushRef="#br1" timeOffset="84870.89">9521 5440 49 0,'8'13'24'0,"-5"-4"-30"0,-3-6 45 0,0-3-40 0,0 0 1 0,4-12-2 15,3 2 1-15,-7-2 1 16,7-1 1-16,0-2-1 0,0 5 0 16,0-2 0-1,0 2 0-15,4 1 0 0,-1 3 0 16,1-7-1-16,3 4 0 16,-4 5 0-16,1-5 0 15,0 0 0-15,-1 2 1 16,-3 7 0-16,0 0 0 15,0 4 0-15,0 2 1 16,0 0 0-16,-3 3 0 16,3 4 0-16,-7 6 0 15,7-3 0-15,0-7 0 16,4-3-1-16,6-6 0 0,4-3-1 16,11-9 0 15,0-7 0-31,7-16 1 0,10 4-2 0,-3-16 1 0,-4-7-1 15,-3-14 1-15,-7-11 0 16,-7 1 1-16,-4 2-1 16,-4 1 1-16,-6 6-1 15,-4 13 1-15,-3 15 2 16,-1 10 0-16,-6 21 1 16,-4 10 1-16,3 22 0 15,-10 16 0-15,3 31 0 16,1 15 1-16,-1 4-3 15,8 13 1-15,6-7-2 16,4-19 1-16,0-15-3 0,0-23 1 16,0-12-5-1,0-15 0-15,-7-10-9 0,0-7 1 16,-7-5-4-16,-3-13 1 16</inkml:trace>
  <inkml:trace contextRef="#ctx0" brushRef="#br1" timeOffset="85098.23">9895 5177 40 0,'11'15'20'0,"7"-2"-13"0,-11-13 37 0,0-3-41 16,0 3 1-16,3-3 2 16,1 3 0-16,3 3-8 15,0 0 1-15,7-3 4 16,1 3 1-16,2 3-8 15,1-2 1-15,-4 2-9 16,0 0 1-16,-7-3-7 16,4-3 1-1</inkml:trace>
  <inkml:trace contextRef="#ctx0" brushRef="#br1" timeOffset="85262.88">10354 5277 61 0,'7'41'30'0,"-14"-13"-42"0,7-18 58 0,0-1-46 15,0 0 0-15,0-2-7 16,0-1 0-16,0-3 0 0,0-9 1 16,-3-4-10-16,3-5 1 15</inkml:trace>
  <inkml:trace contextRef="#ctx0" brushRef="#br1" timeOffset="85448.49">10301 5061 42 0,'14'15'21'0,"11"-15"-28"0,-18-3 35 0,4 0-31 16,3-16 1-16,3 7-18 15,1-4 0-15</inkml:trace>
  <inkml:trace contextRef="#ctx0" brushRef="#br1" timeOffset="86084.98">10710 4713 34 0,'7'50'17'0,"0"-9"-9"0,-3-26 23 0,0 14-27 16,-1 2 0-16,-3 10 3 15,4 3 1-15,-1-1-10 0,1-8 0 16,-1 9 6-16,1-13 0 16,-1-3-2-1,1-6 0-15,-4-3-3 0,0-13 1 16,0-2-1-16,-4-11 0 15,-3-2 0-15,-7 6 0 16,-4-13 0-16,-6 0 0 16,-1 1 0-16,0 9 1 15,1-1 0-15,-1 14 0 16,4-4 0-16,3 3 1 0,4 3-1 16,3 7 1-16,4 6 0 15,4 3 0-15,3 3-1 16,7-3 1-16,3 10 0 15,5-13 0-15,6 0 0 16,3 0 1-16,5-7-1 16,2-11 0-16,-2-4-1 15,-1-10 1-15,0 1-2 16,0-10 1-16,4-3-5 16,3-3 1-16,-3-7-5 15,-4 11 1-15,1-8-2 16,-8 4 1-16,-4 6-3 15,1 10 0-15,-7 3 3 16,-1 6 1-16,-3 0 7 16,0 6 0-16,-3 3 5 15,-1 10 0-15,1-3 4 16,-1 3 1-16,1 3 0 0,-1-7 1 16,1 4-5-16,3 0 1 15,0-3-4-15,0-1 0 16,0-8-2-16,0 2 1 15,0-3-2-15,0 1 0 16,0-7-4-16,0-7 0 16,1 1-7-16,-5-3 0 15</inkml:trace>
  <inkml:trace contextRef="#ctx0" brushRef="#br1" timeOffset="86567.04">11247 5249 35 0,'10'19'17'0,"-3"-7"-14"15,-7-12 26-15,7-6-28 16,0-3 1-16,0-1 0 16,4-5 1-16,-4-1-4 15,4 3 0-15,3-2 2 16,7-1 1-16,7-3-1 15,11 0 0-15,-4 1-1 16,4-8 1-16,3 4-1 16,1 7 0-16,-1-4-1 15,0 6 0-15,-6 1 0 16,-5 2 0-16,-6 1-1 16,-4 3 1-16,-7 6-1 15,-3-3 1-15,-8 0 0 0,-6 3 1 16,-8 0-1-16,-6 0 1 15,-4 0-1-15,6 0 1 16,-9 3 0-16,-1 0 1 16,7 3 0-16,4 3 0 15,7 4 2-15,11 3 1 16,10 9 0-16,7-6 1 16,4-7-1-16,-4 1 1 0,-3 6-2 15,-4 2 1-15,-11 5-4 16,-10-1 0-16,-14-3-5 15,-11 0 0-15,-24-7-10 16,-18-9 0-16</inkml:trace>
  <inkml:trace contextRef="#ctx0" brushRef="#br1" timeOffset="87364.2">8629 5095 41 0,'28'-22'20'0,"-3"-34"-18"16,-22 31 28-16,-6-13-30 15,-8-3 0-15,-10-2 3 16,-7-5 0-16,-21 1-2 16,-19 13 1-16,-20 6 2 0,-18 12 0 15,-6 13 0 1,-15 15 0-16,-4 7-1 0,8 16 0 15,3 2-4-15,3 14 1 16,11 18-2-16,1 9 1 16,16 22-2-16,12 19 0 15,20-3 1-15,22 4 0 16,14-14 1-16,31-12 1 16,22-6 2-16,32-25 1 15,13-32 0-15,50-25 0 0,29-24 0 16,41-33 0-16,8-27-2 15,-36-16 1-15,-21 3-3 16,-28 13 0-16,-39-7-1 16,-42 10 0-16,-28 3-7 15,-54 3 0-15,-41 6-7 16,-29 6 1-16</inkml:trace>
  <inkml:trace contextRef="#ctx0" brushRef="#br1" timeOffset="97183.67">22105 4829 31 0,'14'9'15'0,"36"10"-3"15,-29-13 16-15,7 7-25 16,7 2 0-16,25 7 4 16,21-3 1-16,32 3-8 15,21 0 0-15,43 0 6 16,31-9 1-16,32-7-3 0,42-12 1 16,11 2-2-16,3-5 0 15,-45 9-6-15,-26 3 0 16,-52 3-13-16,-39 4 0 15,-28-4-1-15,-53 19 0 16</inkml:trace>
  <inkml:trace contextRef="#ctx0" brushRef="#br0" timeOffset="102044.08">26744 3088 47 0,'14'0'23'0,"-10"0"-12"0,-4 0 24 0,0 0-34 16,0 0 0-16,-4 10 2 16,1 5 0-16,-8 17-3 15,-10 5 0-15,-18 7 3 16,-14 16 0-16,-3 3 0 15,-15 15 0-15,-3 29-1 16,0 18 1-16,-7 13-1 16,0 19 0-16,7-3-1 15,17 2 1-15,15-8-2 16,17-13 1-16,18-19-2 16,21-16 0-16,14-22-4 15,8-15 1-15,3-22-8 16,6-19 0-16,5-19-7 15,3-13 1-15</inkml:trace>
  <inkml:trace contextRef="#ctx0" brushRef="#br0" timeOffset="102871.2">27284 3286 41 0,'3'9'20'0,"1"-6"-18"0,-4-3 30 15,0 0-30-15,0-3 1 16,-4 3 1-16,-3 0 1 15,-7-3-6-15,-3 9 1 16,-5-2 4-16,-2 5 0 16,-1 0-2-16,0 10 1 15,1 6-1-15,-1-3 0 16,4 3-1-16,7-9 0 16,3 3 0-16,8-10 1 0,3 4-2 15,7-1 1-15,3-2 0 16,4-10 0-16,7 9-1 31,1-9 0-31,-1-6-1 0,0 3 0 0,-3 3 0 16,-1 0 1-16,-3 0 0 15,0 0 0-15,-3 0 0 16,0 0 0-16,-4 3 0 16,0-3 1-16,-4 0-1 15,1 6 0-15,-1-3 0 16,1 4 1-16,-4 5-1 15,3-2 1-15,-3 2-2 16,4 7 1-16,-4-3-3 16,3-10 0-16,-3 6-6 15,0-8 0-15,11-8-8 0,7-5 1 16</inkml:trace>
  <inkml:trace contextRef="#ctx0" brushRef="#br0" timeOffset="103172.21">27524 3490 41 0,'0'-7'20'0,"-4"23"-13"0,4-16 31 15,0-6-36-15,4-4 0 16,-1-2 2-16,1-4 0 0,-1-3-5 15,1 4 1-15,-1-1 3 16,1 4 0-16,3 2 1 16,4 1 0-16,3-1-1 15,3 1 0-15,1 9-1 16,3 0 1-16,4 0-4 16,-1 3 1-16,1 3-6 15,-4-3 0-15,-3 4-10 16,-4-7 0-16,-7 0-2 15,-7 0 0-15</inkml:trace>
  <inkml:trace contextRef="#ctx0" brushRef="#br0" timeOffset="103485.69">27788 3436 53 0,'11'26'26'0,"17"-8"-26"0,-21-18 51 0,7 0-51 0,4 0 0 16,7 0 0-16,3-9 1 15,-3 0-1-15,-1-4 0 16,-3 0 0-16,-6-9 0 16,-5 7 0-16,-3-1 0 15,-3 0 0-15,-4 7 0 16,-7 3 0-16,0 6 0 16,-8 6 0-16,1 10 1 15,0 6 0-15,0-7 0 0,7 10-1 16,4 7 1-1,-1-1-1-15,8-6 1 0,6 3-3 16,8-9 1-16,-1-6-4 16,1-1 0-16,0-2-7 15,3-10 0-15,7-6-5 16,-3-4 0-16</inkml:trace>
  <inkml:trace contextRef="#ctx0" brushRef="#br0" timeOffset="104208.33">28395 3427 54 0,'4'0'27'0,"-4"0"-33"0,0 0 52 0,0 0-45 16,0 0 0-16,-4 0 1 15,-3 0 0-15,-4 0-3 16,-3 3 1-16,0 3 1 15,-3 4 1-15,-5-1-1 16,1 1 0-16,0-7 0 16,3 3 0-16,1 3 0 15,3 1 0-15,3 6 0 16,8-7 0-16,3 0-1 16,7-2 0-16,3-4 0 15,8-3 0-15,0-6 0 0,-1-4 0 16,1 4-1-16,-1 3 1 15,-2 0-1-15,-5-4 1 16,1 4 0-16,-1-6 0 16,-3 9 0-16,0 0 0 15,0 0 0-15,1 0 1 16,-5 0-1-16,4 0 1 16,-3 9 0-16,-4 4 0 15,3 2 0-15,4 1 0 16,0 3-1-16,0 0 1 15,0-4-1-15,4-5 0 0,0-1-6 16,6-6 0-16,-3-3-12 16,4-12 0-16</inkml:trace>
  <inkml:trace contextRef="#ctx0" brushRef="#br0" timeOffset="104613.29">29499 3305 26 0,'4'15'13'0,"-4"-11"-7"0,0-4 4 0,0 6-15 15,0-6 1-15,0 3-10 16,0 0 1-16</inkml:trace>
  <inkml:trace contextRef="#ctx0" brushRef="#br0" timeOffset="104973.57">29503 3295 26 0,'0'-3'13'0,"0"22"-5"0,0-16 21 0,0 3-28 0,0-6 1 0,0 4-1 16,3 2 0-16,-3-6-2 16,0 0 1-16,0 0 1 15,0 0 1-15,0 0 0 16,0 3 1-16,0 0 1 0,0 3 0 15,0 1 0-15,0-1 0 16,-3 3 0-16,3 1 0 16,-4-1-1-16,4 4 0 15,-3 2-1-15,-1 4 1 16,1-3-1-16,3 3 1 16,0 6-1-16,0-6 0 15,3-1-1-15,4-2 0 16,7-7 0-16,8-5 0 0,2-8-1 15,4-11 0-15,1-1 0 16,-5-6 1-16,-2-9-6 16,-1-1 0-16,-4 1-13 15,5-7 1-15</inkml:trace>
  <inkml:trace contextRef="#ctx0" brushRef="#br0" timeOffset="105409.01">29774 3483 60 0,'-3'10'30'0,"-1"24"-35"16,4-27 46-16,0-4-41 15,0 3 0-15,0-6 0 16,4-9 0-16,3 2 0 0,0 1 0 16,0 3-1-16,4-3 1 15,-1-4-2-15,-3-2 0 16,4 2 0-16,-1-5 0 16,5 2 0-16,-1 1 1 15,3 2 0-15,5 1 0 16,-5 2 1-16,1 4 1 15,-1 3 0-15,5 7 0 16,-8 2 1-16,-4 4 0 0,1-4-1 16,-4 0 1-16,-4 7-1 15,5 9 1-15,-5-9-5 16,1 3 1-16,6-1-4 16,4-2 0-16,4-10-4 15,10-6 0-15,0-18-6 16,4 5 1-16</inkml:trace>
  <inkml:trace contextRef="#ctx0" brushRef="#br0" timeOffset="106112.83">30565 2935 46 0,'3'9'23'0,"-13"63"-22"15,6-53 43-15,1 3-43 16,-1 25 1-16,1 3 1 15,-5 10 0-15,5-4-3 0,-1-6 0 16,1 4 3-16,-1-7 0 16,4-3 0-16,0-10 0 15,0-9-2-15,0-3 1 16,0-6-2-16,0-16 1 16,0 0-2-16,-3-10 0 15,-4-5-1-15,-7 2 1 16,-4 1 0-16,-7-1 1 15,-3 4 0-15,0 2 0 0,0 4 0 16,-1 3 0-16,5 0 0 16,-1 0 0-16,4 3 0 15,7 7 1-15,3 6 0 16,8 2 0-16,6 7 0 16,4 1 1-16,4 2-1 15,3 0 1-15,4 6-1 16,3-5 0-16,3-1-1 15,1-6 0-15,3-10-1 16,8-8 1-16,-5-8-2 16,1-8 1-16,-7-4-2 15,0-3 1-15,-1-3-2 16,-3 0 1-16,1-3-2 16,-5 7 1-16,1-1-2 15,-4 9 1-15,-3 1 0 16,-4 6 0-16,0 9 1 0,0 0 1 31,0 7 2-31,0 3 0 16,0-4 2-16,3 4 1 15,1 3 1-15,0-1 1 16,-1 1-2-16,1-6 1 16,-1-1-2-16,4-2 0 15,1-1-1-15,-1-6 0 16,-4 0-2-16,4-6 0 15,0 0-2-15,1-6 1 16,-1-4-2-16,0 4 0 16,0-4-2-16,-3 1 0 0,-1 5-3 15,1-2 1-15,-1 0-1 16,4-1 1-16</inkml:trace>
  <inkml:trace contextRef="#ctx0" brushRef="#br0" timeOffset="106313.23">30988 3615 39 0,'-4'-6'19'0,"8"3"-14"0,3 3 40 0,0 0-41 0,4 0 1 0,-1 0 5 15,8-6 1-15,0 6-12 16,-1-10 0-16,15 1 7 16,17-10 1-16,11 3-3 15,7 4 0-15,-7 2-7 16,-3 1 1-16,-11 3-12 15,-11-4 0-15,-17 1-6 16,-11-1 1-16</inkml:trace>
  <inkml:trace contextRef="#ctx0" brushRef="#br0" timeOffset="106925.87">28063 3944 60 0,'4'13'30'0,"-8"-7"-39"0,1-6 54 15,-1 0-43-15,-3 3 0 16,-3-3 1-16,-8 7 1 15,1-7-5-15,-5 3 1 16,1 6 3-16,-4 1 0 16,8 2-1-16,3 10 0 15,3 9 0-15,4 4 0 0,0 3-1 16,11-1 1-16,6-2-3 16,11-4 0-16,4-9-2 15,0-6 0-15,3-10-5 16,0-6 0-16,0-6-11 15,4-10 0-15</inkml:trace>
  <inkml:trace contextRef="#ctx0" brushRef="#br0" timeOffset="107168.22">28247 4104 48 0,'3'38'24'0,"-3"-4"-16"16,0-24 33-16,0-1-38 15,4 1 0-15,0-1 1 0,3 7 0 16,0 3-6-16,3-7 1 16,4-2 3-16,0-4 1 15,1-6-3-15,-1-3 1 16,0-7-1-16,-4-2 0 16,1-4-2-16,3-6 0 15,4 3-8-15,-1-9 0 16,4-3-8-16,8 6 1 15</inkml:trace>
  <inkml:trace contextRef="#ctx0" brushRef="#br0" timeOffset="107480.17">28607 4236 47 0,'0'22'23'0,"3"-19"-19"15,-3-3 36-15,0-3-37 16,0-13 0-16,0 1 1 16,0-7 1-16,4-3-7 15,-1-10 1-15,4 16 3 16,0 1 1-16,4-1-1 16,3 3 0-16,4 0-1 15,3 4 0-15,7 6 0 16,0 2 1-16,1 4-1 15,-5 4 1-15,1-4-3 16,-4 6 0-16,-3-6-5 16,-4 0 0-16,0 0-8 0,-3 0 0 15,-8-6-4 1,1-1 0-16</inkml:trace>
  <inkml:trace contextRef="#ctx0" brushRef="#br0" timeOffset="107737.71">28938 4054 52 0,'7'25'26'0,"-10"29"-25"0,3-45 49 15,3 7-49-15,-3 6 1 0,4-4 3 16,3 1 0-16,4 0-5 16,-1-6 0-16,1-10 4 15,-1-3 1-15,4-3-2 16,4-7 0-16,0-2-2 15,3-4 1-15,-3 0-4 16,-1-12 0-16,-3 3-4 16,-3 6 0-16,-1-3-9 15,-2 10 0 17,2 2-5-32,4 1 1 0</inkml:trace>
  <inkml:trace contextRef="#ctx0" brushRef="#br0" timeOffset="108159.76">29270 4164 44 0,'11'-9'22'0,"3"5"-14"0,-7 4 37 16,0 0-42-16,3 0 1 16,1 0 0-16,7-3 0 15,-1-3-6-15,4-3 0 16,-3-1 4-16,0-2 0 16,-4-4-2-16,-4 3 0 0,-6 4-1 15,-8 6 0-15,-3-3 1 16,-10 12 0-16,-4 3 0 15,-4 7 0-15,0 12 1 16,4-3 0-16,3 13 0 16,8 3 1 15,6-1-1-31,11-5 0 0,14-13-1 16,8-3 0-1,2-16-4-15,-6-9 1 16,3-4-9-1,8 1 1-15,-5-16-7 0,-2 6 1 0</inkml:trace>
  <inkml:trace contextRef="#ctx0" brushRef="#br0" timeOffset="108816.12">31655 2847 31 0,'-21'53'15'0,"-11"-6"-3"0,25-22 18 15,0 7-24-15,3 12 0 16,4 15 5-16,7 20 0 16,4 30-14-16,10 36 1 15,-3 30 8 17,-1 23 0-32,-3 6-4 31,-10-4 1-31,-22-8-3 47,-24-4 0-47,-22-35-2 15,-27-12 1-15,6-15-4 0,-10-19 0 0,-11-39-12 0,0-27 1 0</inkml:trace>
  <inkml:trace contextRef="#ctx1" brushRef="#br0" timeOffset="39977.51">21558 1793 0,'0'0'0,"0"0"16,0 0-1,0 0-15,0 0 16,0 0-16,0 0 16,0 0-1</inkml:trace>
  <inkml:trace contextRef="#ctx0" brushRef="#br0" timeOffset="111760.79">30279 3794 39 0,'3'0'19'0,"5"12"-5"16,-8-2 19-16,0-1-30 16,-4-2 1-16,0 2 2 15,-6 7 1-15,-11 9-7 16,-11 6 1-16,-3 4 5 15,-11 15 1-15,-11 9-2 16,-13 17 0-16,-4 8-1 0,-4 1 0 16,1-4-2-16,17 1 0 31,10-13-5-31,11-6 1 0,11-23-9 0,7-8 1 16,14-38-10-16,14-7 0 15</inkml:trace>
  <inkml:trace contextRef="#ctx0" brushRef="#br0" timeOffset="113200.62">26547 4907 48 0,'10'28'24'0,"4"7"-13"16,-10-29 25-16,-4 7-34 16,-4 5 0-16,-3 4 0 15,0 10 0-15,-14-1-4 16,10-18 1-1,1-4 1-15,3 1-6 16,3-1 0-16,4-9-10 16,7-9 0-16</inkml:trace>
  <inkml:trace contextRef="#ctx0" brushRef="#br0" timeOffset="113411.4">26405 4763 48 0,'11'12'24'0,"0"-2"-20"0,-4-7 37 16,0 0-41-16,3-3 0 0,4 3 0 16,1-3 0-16,2-3-6 15,1 3 1-15,3-3-10 16,0-6 1-16</inkml:trace>
  <inkml:trace contextRef="#ctx0" brushRef="#br0" timeOffset="113849.8">26698 4986 41 0,'0'31'20'0,"-7"13"-17"0,4-35 28 0,-1 1-32 16,1-1 1-16,-1-3-1 15,1 1 1-15,-1-4 0 0,4-3 0 16,0 0 0-16,0 0 1 16,4-7-2-16,-1 1 1 15,4-3-1-15,0-1 1 16,0 7-1-16,0-6 1 15,0-1-1-15,4 4 0 16,-4 0 2-16,-3 3 0 16,-4 3 1-16,0 0 0 15,3 3 0-15,1 3 1 0,-1 10 0 16,-3-7 1-16,4 7-2 16,-4-4 1-16,0 1-1 15,0 3 0-15,0 2-1 16,0 1 0-16,0-3-1 15,0-4 1-15,0-5-2 16,0-4 1-16,3-9-5 16,1-4 0-16,6 4-10 15,4 3 1-15</inkml:trace>
  <inkml:trace contextRef="#ctx0" brushRef="#br0" timeOffset="114221.35">26952 5177 50 0,'0'15'25'0,"0"-11"-26"0,0-8 39 16,0 1-38-16,-3-6 1 15,-1 0 0-15,1-10 0 16,-1-9-2-16,1-4 1 15,3-15 0-15,-4-3 1 16,1 0 0-16,-1-4 0 16,4 1-1-16,4 0 0 15,-1 9 0-15,1 16 1 0,3-10 0 16,3 13 1 0,8 0-1-16,-4 9 0 0,4 13 0 15,3 3 1-15,-4-6-2 16,1 12 1-16,-4 7-3 15,-3 5 0-15,-4 4-4 16,-7-3 0-16,-4 0-9 16,-3 0 0-16,0-3-1 15,-3-4 0-15</inkml:trace>
  <inkml:trace contextRef="#ctx0" brushRef="#br0" timeOffset="114417.93">26815 4891 47 0,'14'32'23'0,"-4"-7"-20"0,-3-19 48 0,-3-3-50 15,3 4 1-15,4-4 0 16,3 0 0-16,0 3-3 0,3-6 0 16,5 3 0-16,2 0 1 15,1-3-6-15,-4 0 0 16,0 4-10-16,0-4 0 15</inkml:trace>
  <inkml:trace contextRef="#ctx0" brushRef="#br0" timeOffset="114628.4">27160 5089 56 0,'0'35'28'0,"-14"-17"-33"0,11-11 45 0,-1-4-41 16,1 3 1-16,-1 0-1 16,1-3 1-16,3-3-3 15,0 0 0-15,3 0-7 16,1-6 0-16,6-10-5 16,-3-2 1-16</inkml:trace>
  <inkml:trace contextRef="#ctx0" brushRef="#br0" timeOffset="114807.96">27136 4948 46 0,'3'16'23'0,"-3"-1"-26"16,0-15 42-16,0 3-40 15,0-3 1-15,4 4-2 16,-4-4 1-16,7 0-4 0,0-4 1 15,0-2-9-15,0-3 0 16</inkml:trace>
  <inkml:trace contextRef="#ctx0" brushRef="#br0" timeOffset="115497.47">27277 5108 43 0,'0'19'21'0,"-4"-1"-26"0,4-18 35 0,0 4-30 16,0-4 0 0,-3 6 0-16,-1-3 0 0,1 0-1 15,3 0 1-15,0 0 0 16,0-6 0-16,0 3-1 15,3-3 1-15,4-6 0 16,0-1 0-16,-3-2 0 16,-1 6 0-16,4-7-1 15,0 7 1-15,4 3 0 16,0 3 0-16,-4 0 0 16,3 3 0-16,-3-3 0 0,4 3 0 15,-4 0 0-15,0 0 0 16,-3 0 0-16,3 4 0 15,-4-7 0-15,4 6 0 16,0-3 0-16,0 0 0 16,0 0 0-16,0 10 0 15,4-4 0-15,0 1 0 16,6-1 0-16,-3-3 1 16,4-6-1-16,0-9 0 15,6-1-1-15,1-2 1 0,3-10-1 16,0-9 0-16,-3-10 0 15,-4-13 1-15,-3-8-1 16,-4-17 0-16,-3 4 0 16,-4-3 1-16,-4 9-1 15,-3 9 1-15,0 19 0 16,-3 16 1-16,-1 10 1 16,-3 18 0-16,0 16 1 15,0 9 1-15,-7 9-1 16,3 26 1-16,-3 12-1 15,0 19 0-15,4-9-1 16,2-3 1-16,1-10-4 16,4-22 0-16,3-9-3 15,0-16 1-15,3-16-7 16,-3-9 0-16,0-6-4 16,0-10 1-16</inkml:trace>
  <inkml:trace contextRef="#ctx0" brushRef="#br0" timeOffset="115678.93">27421 5102 54 0,'18'22'27'0,"14"-10"-37"0,-22-12 55 16,5 0-45-16,6 0 0 0,7-3-2 15,7 0 0-15,4 0-5 16,0 0 0-16,-4-4-7 15,-14-2 0-15</inkml:trace>
  <inkml:trace contextRef="#ctx0" brushRef="#br0" timeOffset="116008.66">27792 5167 45 0,'14'19'22'0,"4"-9"-19"0,-11-17 37 0,-4 4-40 16,1-3 0-16,3-3 0 16,0-1 1-16,0-2-1 15,-4-1 0-15,1 1 0 16,-4-7 1-16,0 6-1 16,-4 1 0-16,4 5 0 15,0 7 0-15,-3 7 0 16,-1 8 0-16,1-2 1 0,-1 9 1 15,1 3 0-15,3 6 1 16,0-6-1-16,3 4 1 16,4-14-1-16,4 4 1 15,7-6-3-15,-1-4 1 16,4-3-7-16,4 1 1 16,3-11-12-16,-3-14 1 15</inkml:trace>
  <inkml:trace contextRef="#ctx0" brushRef="#br0" timeOffset="116505.29">28780 5086 44 0,'0'0'22'0,"10"-22"-10"15,-10 22 28-15,0 0-38 0,0 0 1 16,-3 0 1-1,-4 6 1-15,-4-3-7 0,-3 7 1 16,0-1 3-16,0 4 1 16,0-1-2-16,-4 1 0 15,4-10-2-15,3 0 1 16,4 6-1-16,4 1 0 16,3 2 0-16,10 7 0 15,4-3 0-15,0 3 1 16,-3 0-1-16,0-7 1 15,-4 7-1-15,-7 3 1 0,-7-3-1 16,-4 3 1-16,0 3-3 16,-3 0 1-16,4-13-3 15,3-5 0-15,3-4-9 16,4-3 1-16,11-16-2 16,6-3 0-16</inkml:trace>
  <inkml:trace contextRef="#ctx0" brushRef="#br0" timeOffset="116714.19">28875 5249 48 0,'0'31'24'0,"0"-15"-26"0,3-10 48 0,1-3-45 16,-1 4 0-16,1-1 1 15,0 0 0-15,3-3-3 0,0 0 1 16,0-3 1-16,0 0 0 15,-4 0-2-15,4-6 1 16,-3 0-6-16,-1-3 1 16,4-4-10-16,4-6 0 15</inkml:trace>
  <inkml:trace contextRef="#ctx0" brushRef="#br0" timeOffset="117418.81">29069 5293 48 0,'0'31'24'0,"3"-9"-22"16,-3-12 36-16,0-4-38 16,0 3 0-16,0-2-1 15,0-7 1-15,7-4 0 16,1-2 0-16,-1-3 0 15,0-7 0-15,3 0 0 16,1 1 0-16,3-4 0 16,-3 3 0-16,-1 0-1 15,1 7 1-15,-1 9-1 16,-3 3 0-16,0 3 0 16,0 4 1-16,0-1 0 15,-3-2 0-15,0-1 0 16,-1 3 0-16,1-2 0 15,-4-4 0-15,3 0-1 16,1 0 1-16,-4 0 0 0,0-3 0 16,3 3-2-16,-3-3 0 15,7-6 0 1,0-7 1-16,4 1-2 0,-1-10 1 16,1 6 0-16,0 4 0 15,-1 2 1-15,1 7 0 16,-1 3 1-16,-3 0 0 15,-3 10 0 1,-1-7 1-16,1 3-1 16,-4 0 0-16,0 0 0 0,0 1 1 0,0 2 0 15,0-3 1-15,0 4-1 16,0-1 1-16,0 1 0 16,4-1 0-16,-1-3 0 15,4 1 0-15,0-4 0 16,0 3 0-16,0 0-1 15,0-6 0-15,0 7-1 16,4-7 1-16,0-7-1 16,-1 1 1-16,1-3-2 15,-1-1 1-15,-3 1-1 16,0-1 1-16,-3 7-1 16,-4 3 1-16,0 0-4 15,0 0 1-15,-4 0-8 16,1 3 0-16,-1-6-3 15,-3 3 1-15</inkml:trace>
  <inkml:trace contextRef="#ctx0" brushRef="#br0" timeOffset="118200.06">29439 5277 41 0,'4'32'20'0,"-4"-11"-23"16,0-17 38-16,0 2-36 16,0 0 1-16,-4 4-1 15,1-7 1-15,-1 0 0 16,1-3 1-16,-1-6-1 15,4-7 0-15,4 4 0 16,3-4 1-16,0-3 0 16,3 4 0-16,5-7 0 0,-8 6 0 15,0 1-1-15,3 3 0 16,1 2 0-16,-1 1 1 16,-3 6-1-16,1 3 0 15,-1 7 0-15,-4-7 0 16,-3 3-1-16,0-3 1 15,0 3 0-15,0-3 0 16,0 4-1-16,0-1 1 0,4 0 0 16,-4-3 1-1,0 1-2-15,0 2 1 0,3-6-1 16,-3 0 0-16,7-10-1 16,4-2 1-16,-1-4 0 15,1 1 0-15,3 2 0 16,0 4 0-16,-3 2 0 15,3 1 1-15,-4 0 0 16,1 3 1-16,0 3-1 16,-4 0 1-16,0 0-1 15,0 3 1-15,0 0 0 16,-4 3 0-16,4 0 0 16,-3 4 0-16,-4-1-1 15,-4 1 1-15,1 2-1 16,-4-2 1-16,7-1-3 15,0 0 1-15,7-5-8 16,0 2 0-16,4-16-3 0,6 1 1 31</inkml:trace>
  <inkml:trace contextRef="#ctx0" brushRef="#br0" timeOffset="118740.15">29933 5208 39 0,'11'13'19'0,"-4"-16"-20"0,-7 3 36 16,0 0-35-16,-4 0 0 16,-3 3-1-16,-3-3 1 0,-1 6 0 15,1-3 1-15,-1 0-1 16,0 4 0-16,1-4 1 16,3 0 0-1,3 0 0-15,4-3 0 0,0 0-2 16,11 0 1-16,-1 0-1 15,4 0 1-15,-3 0-2 16,0 3 1-16,-1 3-1 16,1 1 0-16,-4 2 1 15,0 0 0-15,-4 1 0 16,8-1 0-16,-4-6 0 16,4-3 1-1,-1-3 0-15,4-12 0 0,4-7 0 16,3-3 0-16,0 3-1 15,4-7 1-15,0-11-1 16,-1-7 1-16,-2-22-1 16,-8-7 1-16,-7-5 0 0,-4 9 0 31,-10-7 1-31,-3 29 0 16,-1 25 2-16,-3 12 1 15,-4 26-1-15,4 12 1 16,0 22-1-16,3 16 1 15,1-4-2-15,3 4 0 16,0-10-4-16,0-6 1 16,3-12-3-16,1-1 0 0,3-15-9 15,0-6 0-15,-4-7 0 16,4-6 0-16</inkml:trace>
  <inkml:trace contextRef="#ctx0" brushRef="#br0" timeOffset="118967.3">29933 5117 57 0,'25'35'28'0,"3"-32"-37"15,-21-3 61-15,0 0-52 0,4 0 1 0,-1 0-1 16,1-3 1-16,7 0-2 15,3-1 1-15,0 1-3 16,0 3 1-16,-3 0-6 16,-1 0 1-16,-2 0-9 15,2-3 1-15</inkml:trace>
  <inkml:trace contextRef="#ctx0" brushRef="#br0" timeOffset="119105.64">30233 5167 39 0,'-3'10'19'0,"-15"24"-18"0,18-27 26 0,-4 2-27 0,1 4 0 0,-1-13-11 16,4 6 1-16,-3-12 5 0,6-7 0 0</inkml:trace>
  <inkml:trace contextRef="#ctx0" brushRef="#br0" timeOffset="119251.08">30219 5089 27 0,'14'19'13'0,"0"-3"-14"0,-10-16 18 0,3 0-21 0,0 3 0 0,3-3-9 16,5 3 0-16</inkml:trace>
  <inkml:trace contextRef="#ctx0" brushRef="#br0" timeOffset="119478.96">30544 5149 34 0,'14'-7'17'0,"-7"4"-17"0,-7 3 30 0,0 0-31 0,0 0 1 0,-4-3 0 0,-6 6 0 0,-5 0 0 0,-2 0 1 0,-1 1-1 0,-3-1 1 0,0 6-1 0,7 7 1 15,0-1-1-15,7 4 0 16,3 0-1-16,8-3 0 16,3-7-4-16,3 1 0 15,4-4-5-15,4-6 0 16</inkml:trace>
  <inkml:trace contextRef="#ctx0" brushRef="#br0" timeOffset="120009.3">30614 5192 55 0,'18'41'27'16,"-11"-6"-34"-16,-4-26 54 0,1-3-48 0,3 4 1 0,-7-1-1 0,0-6 1 0,0 4-1 0,0-7 1 0,0 0-1 0,0 0 1 16,3-10-1-16,1-5 1 15,7-4-1-15,3-6 1 16,0 6-1-16,0 3 1 0,3 4-1 16,1 2 1-16,0 1 0 15,-1 9 0-15,1-6 1 16,0 12 0-16,-1 6 0 15,1 7 1-15,0 3-1 16,3 0 1-16,11 6-1 16,3-3 0-16,0 0-3 15,-7 1 1-15,-3-14-5 16,-4-6 0-16,-10-9-10 16,-15-3 1-16</inkml:trace>
  <inkml:trace contextRef="#ctx0" brushRef="#br0" timeOffset="123049.38">28677 3151 14 0,'4'3'7'0,"3"-3"0"15,-7 0 8-15,0 0-13 16,3-3 0-16,1-6 1 15,-1 2 0-15,1 4-4 16,0 3 1-16,-4 0 2 16,0 0 0-16,0 0 0 15,0 0 1-15,-4 0-1 16,-3 0 0-16,-4-6 0 16,1 3 0-16,-8-3 0 0,-7-1 0 15,-3-2 0-15,0 0 0 16,-4-1-1-1,4 7 1-15,-4-6-1 0,-3 2 1 16,0-2 0-16,-4 3 0 16,0 2-1-16,-3-5 1 15,-1 3-1-15,1-4 0 16,-4 7-1-16,0-6 1 16,1 6-1-16,-1 0 1 15,10 3-1-15,-2 0 1 16,2 0-1-16,1 0 1 15,-4 6-1-15,-3 3 0 16,-4 1 0-16,4-1 1 0,3 0-1 16,-7 4 0-16,4 0 0 15,3-4 1-15,4 0-1 16,-1 1 0-16,1-1 0 16,7 1 0-16,7-4 1 15,3 3 0-15,0 1-1 16,4-7 0-16,0 3 0 15,0 3 1-15,0-2-1 16,0 2 1-16,0 1-1 16,0-1 0-1,0 0 0-15,-4 1 1 0,4-4-1 16,0 3 0-16,0-2-1 16,-1 5 1-16,1-2 0 15,0 2 0-15,4-2 0 16,-1-1 1-16,0-3-1 15,1 1 0-15,-1 2 1 16,1-6 0-16,-1 7-1 0,1-1 0 16,-1 0 0-16,-3 1 0 15,3 2 0-15,1 1 0 16,3-4 0-16,-4 4 0 16,4-1 0-16,0 4 0 15,0-7 0-15,3 1 1 16,1-1-1-16,-1 4 1 0,8-1-1 15,-1 7 1 1,4-3-1-16,0 0 1 0,4-1-1 16,0 1 1-16,-1-4-1 15,1 1 0-15,3 6 0 16,-4-7 0-16,5 1 0 16,-1-1 0-16,3 4 0 15,5-13 1-15,2 7-1 16,4-4 1-16,1 0 0 15,-8 0 0-15,0 1 0 16,0-1 0-16,7 0-1 16,1 7 0-16,6-4 0 15,-3-6 1-15,-1 7-1 16,8 2 1-16,4-2-1 16,-1-1 0-16,4-6 0 15,3-3 0-15,-7-3 0 16,-3 3 1-1,4 3-1 1,2 4 1-16,1-4-1 0,-3 3 0 0,-1-6 0 0,4 0 0 16,-4 0-1-16,0 0 1 15,4-9-1-15,0 2 1 16,-3-5 0-16,-1-1 0 16,-7 1 0-16,4-4 0 15,0 0 0-15,3-3 0 16,4 1-1-16,-4-1 1 15,-6-3-1-15,-1-3 1 16,-3 3-1-16,-4-6 1 16,-3-7 0-16,-4-6 0 0,-7-3-1 15,-7 1 1-15,-11-11 0 16,-6 1 0-16,-15 6 0 16,-10 3 0-16,-11 9-3 15,0-2 0-15,-14 6-11 16,-10 2 0-16,-12 14 0 15,5 11 0-15</inkml:trace>
  <inkml:trace contextRef="#ctx0" brushRef="#br0" timeOffset="136442.74">26501 5547 9 0,'-4'-3'4'0,"8"12"3"16,-4-9 4-16,0 0-8 15,0 0 0-15,0 0 2 16,0 0 0-16,3-3-6 0,4 3 0 16,-3 0 4-16,3 3 0 15,0 0-1-15,0 0 0 16,0 1 0-16,0-1 1 16,0 0-2-16,4-3 1 15,-1 0-1-15,4 0 1 16,1 3 0-16,-1 0 0 15,0 0-1-15,0 0 0 16,0-3 0-16,0 7 1 16,-3-7-1-16,3 0 0 0,-4-7 0 15,1 4 0-15,3 0-1 16,-3 0 1-16,3 0 0 16,0 3 0-16,0 0 0 15,0 0 0-15,0 0 0 16,0 0 1-16,4 0-1 15,-4 0 0-15,4 0 0 16,-4 0 0-16,0 0-1 16,0 0 1-16,4 0 0 15,3 0 0-15,-4 0-1 16,1 3 1-16,0 0 0 16,-1 0 0-16,1 0-1 15,0 4 0-15,-1-7 0 16,1 3 1-16,3 0-1 15,0-3 0-15,0 0 0 16,1 0 0-16,-1 3 0 0,-4 0 0 16,-2 0 0-16,2 0 0 15,4 4 1-15,0-4 0 16,1 3-1 0,2-3 0-16,1-3 0 0,0 0 0 15,-1 3 0-15,-2-3 0 16,2 4-1-16,-3-1 1 15,1 0 0-15,2 3 0 16,1 0 0-16,0-6 0 16,-1 7 0-16,1-4 0 15,0 0-1-15,-1-3 1 16,1-3 0-16,0 0 0 0,-4-4-1 16,0 7 1-16,-3 0 1 15,-4 0 0-15,4 0-2 16,-1 0 1-16,1 7 0 15,3-7 0-15,0 0 0 16,4 0 1-16,-4 3-2 16,4-3 1-16,-4 0 0 15,0 0 1-15,0 0 0 16,0 0 0-16,1 0 0 16,6 0 0-16,-3 0 0 15,3-3 0-15,0 3-1 16,0-7 1-16,0 7-1 15,1-6 1 17,-5 6 0-32,-3-3 0 0,1 3 0 0,2 3 0 0,1-3-1 15,3 6 1-15,0-6-1 0,8 0 0 16,-8 0 0-16,0 0 0 16,0 0 0-16,4-6 0 15,0 3 0-15,0 0 0 16,3 3 0-16,0 0 1 15,-3 0-1-15,0 0 0 16,-1-3 0-16,-2 3 1 16,-5-3-1-1,5-1 1-15,-1 1-1 0,7 0 0 16,-7 0 0-16,1 0 1 16,-1 0-1-16,0 0 0 0,0 3 0 15,0-4 0-15,4 4 0 16,0-3 1-16,0 0-1 15,-1 0 0-15,1 0 0 16,0-3 0-16,-4 6 0 16,0-10 1-16,-3 7-1 15,-4 0 0-15,4 3 0 16,7 0 0-16,-1 0 0 16,1 3 1-16,0-3-1 15,0 0 1-15,-1 0-1 16,1 0 0-16,3 0 0 15,1 0 0 1,13 0 0 0,-7 0 0-16,-3 0-1 15,-3 0 1-15,-8 0 0 16,7 0 1-16,-3 0-1 0,7 0 0 16,-1 0 0-16,1 0 0 15,4 3 0-15,-1-3 0 16,0 0 0-16,-3-3 0 15,0 0-1-15,-4-3 1 16,-3 3 0-16,-4-1 0 16,0 1-1-16,1 0 1 15,-8 0 0-15,-4 0 0 16,1 0 0-16,-4 0 1 16,-3 3-1-16,-1 0 0 0,4 0 0 15,0 0 1-15,-3 3-2 16,0-3 0-16,-4 3-6 15,-7-3 1-15,-7-6-9 16,-4-1 1-16</inkml:trace>
  <inkml:trace contextRef="#ctx0" brushRef="#br0" timeOffset="145269.1">18027 8027 30 0,'7'32'15'0,"4"-23"-4"16,-8-3 15-16,8 1-23 15,-1 2 0-15,4 7 4 16,4-1 0-16,0 10-7 15,3 1 0-15,4-1 5 16,6-3 1-16,5-1-1 16,-1-5 0-16,4 0-3 15,-1-4 1-15,-2-5-1 16,3-10 0-16,10-13-1 16,-3-9 1-16,0-13-2 15,-8-9 1-15,-2 0-1 0,-8-16 1 16,-7-18 0-1,-10-10 1-15,-11-19 0 0,-11-6 0 16,-10 0 0-16,-11-6 0 16,0 3 0-16,8 9 0 15,-1 0-1-15,-3 13 0 16,0-3 0-16,-1 2 0 16,5 14 0-16,3-1 0 15,6 7 0-15,5 2 0 16,3-2 0-16,7 15 0 15,7-3 0-15,3 4 0 16,8 12-1-16,0 6 1 16,-1 15-1-16,8 7 0 0,3 7-2 15,0 15 0-15,-3 6-4 16,3 7 0-16,-3 5-8 16,-4 4 1-16,-10 3-7 15,-8-12 0-15</inkml:trace>
  <inkml:trace contextRef="#ctx0" brushRef="#br0" timeOffset="146064.22">18824 8378 33 0,'7'-6'16'16,"-3"3"-3"-16,-4 3 19 0,0 0-29 16,0 0 0-16,-4 0 1 15,-3 0 1-15,-3 3-6 16,-4 0 0-16,-1 0 4 0,-2 1 0 15,-4-1-2 1,-1 3 0-16,1 3 0 0,-3 7 0 16,2 0-1-16,5 3 1 15,3-4-1-15,7 1 1 16,7 3 0-16,10-7 0 16,8-5-1-16,3-4 1 15,0 0-1-15,0-6 1 16,1-4-2-16,-5 1 1 15,1-6-1-15,-1-1 1 16,-2-3-1-16,-1 4 1 16,-4-1 0-16,1 4 0 0,-1 6 0 15,-3 12 1-15,1 1 0 16,-1 8 0-16,0 4 0 16,0 3 1-16,3 1-1 15,1-1 0-15,3 0 0 16,7-3 0-16,-3-7-8 15,-4-5 1-15,0-13-10 16,-7-19 0-16</inkml:trace>
  <inkml:trace contextRef="#ctx0" brushRef="#br0" timeOffset="146590.66">18828 5857 7 0,'-7'-6'3'0,"7"3"21"0,0 3-17 0,0 0 0 15,0 0 1-15,3 3 5 16,-3-3 1-16,4 9-16 16,-1 4 1-16,4 3 11 15,0 9 1-15,4 9-4 16,-4 7 1-16,4 6-4 16,-4 6 1-16,0-12-4 15,0 0 1-15,-4-7-2 16,1-9 1-16,-1-3-5 15,-3-9 1-15,0-13-6 16,-3 0 0-16,-4-6-5 16,0-10 1-16,-4-3-3 15,-3-3 0-15</inkml:trace>
  <inkml:trace contextRef="#ctx0" brushRef="#br0" timeOffset="146801.13">18729 6042 37 0,'4'-3'18'0,"17"6"-17"0,-11 0 37 15,4 1-35-15,8 8 0 16,6-2 4-16,4-1 1 16,6 10-9-16,1 3 1 15,-4 3 6-15,-3 3 0 16,-7 6-2-16,-4 1 0 0,-7-1-3 16,-10-5 0-16,-11-7-3 15,-4-4 1-15,-14-5-9 16,-10-10 0-16,-11-12-8 15,4-4 1-15</inkml:trace>
  <inkml:trace contextRef="#ctx0" brushRef="#br0" timeOffset="147370.78">19770 7905 39 0,'3'38'19'0,"-6"-29"-15"16,3-9 26-16,0-6-27 16,0-13 1-16,0-16 3 15,-7-18 1-15,-4-19-9 16,-7-25 1-16,-3-7 4 16,0-18 1-16,-4 0-2 15,8 6 1-15,3-3-3 16,3 12 0-16,0 0-1 15,8 10 1-15,6 19-1 16,8 12 0-16,7 16 0 16,3 12 0-16,7 16-2 0,0 13 0 15,-7 15-5-15,-6 16 1 16,-1 9-11-16,-11 10 1 16</inkml:trace>
  <inkml:trace contextRef="#ctx0" brushRef="#br0" timeOffset="147570.6">19322 7268 58 0,'7'19'29'0,"21"-9"-22"0,-14-10 48 0,14 0-54 0,11-4 0 0,0 1 0 15,10 0 0-15,8 3-4 16,3 3 1-16,0 4-6 15,-4-1 0-15,-7 0-11 16,-10-6 0-16</inkml:trace>
  <inkml:trace contextRef="#ctx0" brushRef="#br0" timeOffset="147899.59">20398 7102 43 0,'10'6'21'0,"-6"-2"-13"0,-4-4 26 0,-4 3-31 0,-3 6 0 0,-3 7 2 0,-1 3 0 0,-3 3-6 0,-4 9 0 15,-3 3 4-15,0 7 0 16,3 3-2-16,4 3 1 16,4-3-4-16,6 3 0 15,11-9-7-15,4-4 1 16,6-6-8-16,4-18 0 0</inkml:trace>
  <inkml:trace contextRef="#ctx0" brushRef="#br0" timeOffset="148112.66">20666 7168 37 0,'3'47'18'0,"-17"35"-13"0,7-67 25 0,-3 14-29 0,-8 2 0 0,-3 7 0 15,-4 2 1-15,0-2-3 16,4-4 1-16,4-2-1 15,2-7 0-15,1-16-8 16,4-9 1-16,-1-9-4 0,4-16 1 16</inkml:trace>
  <inkml:trace contextRef="#ctx0" brushRef="#br0" timeOffset="148270.38">20443 7268 31 0,'22'29'15'0,"20"27"-6"0,-28-43 26 15,0 9-30-15,4 3 0 16,3 6 0-16,0 3 1 16,0 1-9-16,4 6 0 15,3 0 2-15,4-4 1 0,0-9-8 16,0-6 1 0,-1-9-7-16,-6-13 1 15</inkml:trace>
  <inkml:trace contextRef="#ctx0" brushRef="#br0" timeOffset="148538.94">20828 7102 48 0,'21'28'24'0,"18"13"-26"0,-25-35 44 0,7 10-42 16,11 12 1-16,3 7-1 15,1-1 1-15,-8 13-2 0,-11 4 1 16,-6-1 0 0,-7 9 0-16,-12 1-11 0,-6-16 1 15,-7-10-4-15,7-12 0 16</inkml:trace>
  <inkml:trace contextRef="#ctx0" brushRef="#br0" timeOffset="149235.81">22042 6563 25 0,'14'9'12'0,"3"10"6"0,-10-16 14 0,0 3-27 0,-3 4 1 0,3-1 2 0,0 1 0 0,0 9-10 0,0 9 0 16,0 3 7-16,0 16 1 16,-3 10-3-16,3 15 0 15,0-3-1-15,-4 3 0 16,1-6-1-16,-4-7 0 16,0-12-1-16,-4-12 0 15,1-10-1-15,-1-6 1 0,-3-7-1 16,-3-6 1-1,-8-9-1-15,-7-6 1 0,-10-7-1 16,-11-6 1-16,0-3-1 16,-3 0 1-16,0 3-1 15,-4 7 0-15,0 11-1 16,3 11 1-16,8 5 0 16,7 7 0-1,7 9 0 16,13 7 1-15,12 2 0-16,14 1 1 0,13 0 0 0,12-1 1 16,-1-5-1-16,7-1 0 0,8-9-1 0,6-6 1 0,0-7-4 15,4-6 1-15,-3-9-14 16,-8-10 0-16</inkml:trace>
  <inkml:trace contextRef="#ctx0" brushRef="#br0" timeOffset="149490.59">22726 7036 43 0,'11'7'21'0,"-8"-14"-17"0,-6 10 24 15,-8 4-24-15,-3 12 0 0,-7 6 2 16,-8 3 0-16,-2 10-8 15,-8 5 1-15,0 1 4 16,7 0 1-16,4 0-7 16,7-6 1-16,3-7-10 15,1-15 1-15,3-10-4 16,-1-15 0-16</inkml:trace>
  <inkml:trace contextRef="#ctx0" brushRef="#br0" timeOffset="149653.04">22303 7005 52 0,'24'53'26'0,"40"63"-31"0,-36-78 50 0,11 12-45 16,3 10 0-16,8 6-1 16,2 6 1-16,1-6-9 15,-7-13 1-15,-18-9-7 0,-13-7 1 16</inkml:trace>
  <inkml:trace contextRef="#ctx0" brushRef="#br0" timeOffset="150902.38">17579 9683 39 0,'18'3'19'0,"-15"-9"-3"16,-3 6 19-16,7 6-32 15,-3 7 0-15,3 5 3 16,-4 17 0-16,-3 15-6 16,4 32 0-16,3 21 5 15,-4 29 0-15,1 34-2 16,-1 28 0-16,4 17 0 15,4 11 0-15,0 10-2 0,3-3 1 16,0 3-1 0,-4-3 1-16,5 0-1 0,-1-9 0 15,-4-10-1-15,4-10 0 63,0-12-1-63,-3-40 0 0,0-10-7 15,-4-32 0-15,0-21-12 0,-7-22 1 0</inkml:trace>
  <inkml:trace contextRef="#ctx0" brushRef="#br0" timeOffset="151635.2">16884 12812 36 0,'11'0'18'0,"-4"-15"-5"0,0 12 15 0,14 0-25 16,-4-1 0-16,5-2 2 15,6 3 1-15,7-3-8 16,11-1 1-16,10 1 4 16,4 0 1-16,14 3-1 15,18 0 0-15,25-7-1 16,6-2 0-16,22-1 1 16,24-3 1-16,11 1-1 15,21-1 0-15,11 4-1 16,21 5 0-16,10 1-1 15,18 3 1-15,4 6-1 16,10-3 0-16,-4 0-1 0,5-9 0 16,-12-7 0-16,-6-9 1 15,-22 0-2-15,-17-7 1 16,-22-2-8-16,-31 9 1 16,-35-10-12-16,-36-2 1 15</inkml:trace>
  <inkml:trace contextRef="#ctx0" brushRef="#br0" timeOffset="152279.64">21590 11869 25 0,'-39'18'12'0,"4"-5"7"0,31-10 3 16,-3 3-18-16,4 1 1 16,-1-1 6-16,4-3 0 15,7 6-12-15,4 1 0 16,14-4 9-16,10 0 1 16,7 4-3-16,11 2 0 15,18-2-3-15,6 2 0 16,4 4-1-1,1 0 0 1,-15 6-2-16,-14 6 0 0,-11 0-1 0,-10 10 0 16,-15 9 0-16,-13 0 0 15,-11 3-1-15,-7 3 1 0,-8 4-1 16,-2 5 1-16,-4 7 1 16,-1-9 0-16,1-4-1 15,3-9 1-15,1-9-1 16,10-10 1-16,3-12-1 15,7-13 1-15,4-12-1 16,8-13 1-16,-5-16-1 16,1-12 1-16,-4-6-1 15,-7-1 1-15,-11-9 0 16,-10 4 0-16,-1 2 0 16,5 0 0-16,-1 4-5 15,0 3 0-15,1 9-11 16,3 0 0-16</inkml:trace>
  <inkml:trace contextRef="#ctx0" brushRef="#br0" timeOffset="152643.63">22871 12226 43 0,'10'3'21'0,"-13"7"-14"0,-1-1 27 0,-6 7-33 16,-12 9 0-16,-9-3 0 16,-8 12 1-16,0 7-2 15,-3 3 0-15,-1 3 0 16,8 0 0-16,7-16-7 16,7-9 0-16,7-15-7 15,7-11 1-15</inkml:trace>
  <inkml:trace contextRef="#ctx0" brushRef="#br0" timeOffset="152792.23">22528 12188 42 0,'11'19'21'0,"10"44"-14"16,-10-35 34-16,6 10-40 0,8 9 1 0,7 6 0 0,7 4 0 15,-1-1-6-15,-2-9 1 16,-8-12-11-16,-10-13 0 15</inkml:trace>
  <inkml:trace contextRef="#ctx0" brushRef="#br0" timeOffset="153691.32">17332 9768 52 0,'18'62'26'0,"-1"-49"-25"0,-17-13 39 0,7 3-38 15,4-3 1-15,3 0 1 16,4-6 1-16,6-4-6 16,1-5 1-16,7-14 2 15,0-8 1-15,-1-4-2 16,1-6 0-16,0 0-1 15,-4-6 0-15,-7-4-2 16,0 13 1-16,-3 10 2 16,-4 6 0-16,0 9-1 0,0 13 0 15,0 9 0-15,1 6 0 16,-1 7-1-16,0 6 1 16,0 6-2-16,4 6 1 15,-1-9 0-15,-3 10 1 16,7-4 0-16,8 4 1 15,9-4-1-15,8 4 1 16,0-7-1-16,0-3 1 16,-7-6 0-16,-7 0 1 15,-11-7-1-15,-11 1 1 16,-13-1-2-16,-18 4 0 16,-22 6-1-16,-6-6 1 0,-18 6-2 15,-18-4 0-15,-14-11 0 16,4-7 1-16,14-7-7 15,3-5 1-15,15-1-10 16,10 4 1-16</inkml:trace>
  <inkml:trace contextRef="#ctx0" brushRef="#br0" timeOffset="154114.25">17639 8758 43 0,'3'9'21'0,"-10"35"-11"0,4-31 27 16,-4 6-36-16,-7 12 1 15,-7 3 0-15,-11 20 0 0,4 2-3 16,-1 1 1-16,5 2-3 16,2-2 0-16,5-7-7 15,-1-22 0-15,8-19-5 16,-5-24 1-16</inkml:trace>
  <inkml:trace contextRef="#ctx0" brushRef="#br0" timeOffset="154261.64">17290 8811 47 0,'14'50'23'0,"25"38"-18"0,-29-69 43 0,1 9-48 0,3 4 0 0,3-7-2 16,1-3 0-16,3-7-12 0,-14-12 0 15</inkml:trace>
  <inkml:trace contextRef="#ctx0" brushRef="#br2" timeOffset="158691.29">16859 11232 28 0,'-3'19'14'0,"10"-13"-5"0,-7-6 14 15,0 0-20-15,0 0 1 16,0 0 2-16,7-6 1 16,0 0-7-16,0-4 0 0,4 1 5 15,-1-4 1-15,1-2-2 16,6-4 0-16,1 0-1 16,0-6 1-16,3-7-2 15,3-2 1-15,5-1-1 16,2 1 1-16,5 0-1 15,6-1 0-15,0 4 0 16,1 2 0-16,6 1-1 16,8 6 1-16,3-3-1 15,10 0 0-15,1-6 0 16,6-4 1-16,-6 1-1 16,3 2 0-16,4 1 1 15,-1 3 0-15,8 3-1 16,3 0 0-16,-3 3 0 15,-8 0 1-15,8 3-2 16,10 3 1-16,0 1-1 16,4 8 0-16,-7 4 0 0,3 6 1 15,4 7-1-15,7 12 0 16,3 0 0-16,-7 6 0 16,4 6 0-16,7 4 1 15,4 0-1-15,3-10 1 16,-11 0 0-16,14-3 0 15,4 3 0-15,0-6 1 16,-3-3-1-16,17-3 0 16,0-1-1-16,4-5 1 15,-1-10-1-15,19-6 0 0,6-10 0 16,-10-3 1-16,3-12-1 16,-7-13 0-16,-14 0 0 15,-21-9 0-15,-10-1-2 16,-19 4 0-16,-17 6-9 15,-14-6 0-15,-28 9-11 16,-14 7 1-16</inkml:trace>
  <inkml:trace contextRef="#ctx0" brushRef="#br2" timeOffset="159308.56">21773 9815 42 0,'0'0'21'0,"4"18"-13"16,-4-14 24-16,-4 5-30 15,1 7 0-15,-4 9-1 16,-7 0 1-16,-7 6-2 0,-8 10 0 16,-2-3 1-16,-1 2 0 15,4 4-5-15,6-3 0 16,5-6-8-16,3-7 0 15,0-13-3-15,7-11 1 16</inkml:trace>
  <inkml:trace contextRef="#ctx0" brushRef="#br2" timeOffset="159535.71">21558 9768 38 0,'18'47'19'0,"-8"-32"-19"0,-6-8 36 0,0-4-31 16,-1 6 0-16,1 4 2 15,-1-1 0-15,1 4-10 16,-1 3 1-16,1-4 4 16,-1-2 1-16,4-4-11 15,0 1 0-15,-3-4-7 16,-1-3 0-16</inkml:trace>
  <inkml:trace contextRef="#ctx0" brushRef="#br2" timeOffset="159911.29">21971 9946 41 0,'11'13'20'0,"-8"-13"-12"0,1-3 30 0,3 6-36 16,0-3 0-16,3-3 1 15,8 3 0-15,3-6-4 16,4 2 0-16,0-2-1 16,-4-3 0-16,-4 2-11 15,-3 4 0-15,-10-3-2 16,-4-3 1-16</inkml:trace>
  <inkml:trace contextRef="#ctx0" brushRef="#br2" timeOffset="160080.35">21971 10069 56 0,'14'15'28'0,"-3"-12"-39"0,-4-6 57 0,7-3-47 16,7-3 1-1,7-1-3-15,8-2 0 0,-1-1-6 16,-3 1 0-16,-11-1-6 0,-7 4 1 15</inkml:trace>
  <inkml:trace contextRef="#ctx0" brushRef="#br2" timeOffset="160372.32">22408 10147 55 0,'4'6'27'0,"-4"-46"-33"0,4 21 52 0,-4-9-46 15,-8-13 1-15,1-9 0 16,-3-10 1-16,-1-3-3 16,4-3 1-16,0-3 1 15,0 7 0-15,0-4 0 16,3 3 0-16,1 13 0 15,3 6 1-15,3 16-2 16,8 12 0-16,7 19-2 16,3 7 1-16,-3 5-6 15,-4 7 1-15,-4 7-5 16,-3-1 1-16,-14-3-6 16,-3 9 0-16</inkml:trace>
  <inkml:trace contextRef="#ctx0" brushRef="#br2" timeOffset="160538.47">22281 9849 35 0,'-7'28'17'0,"7"4"-8"0,4-26 28 0,-1-3-31 0,5 0 0 15,-1-3 2-15,3-6 0 16,1-3-11-16,10-1 0 16,7 1 7-16,0 3 0 0,4-1-9 15,3 4 1-15,-10-3-12 16,-7 0 0-16</inkml:trace>
  <inkml:trace contextRef="#ctx0" brushRef="#br2" timeOffset="160807.1">22659 9780 41 0,'0'10'20'0,"-14"-4"-15"0,10 0 25 0,1 0-28 16,-4 10 1-16,0 6 1 15,3 6 1-15,1-3-7 16,-1 7 1-16,1 2 3 16,3 1 1-16,0-7-3 15,3-3 1-15,4-9-6 0,4-7 0 16,6-9-7-16,1-6 0 15,3-7-2-15,-3-2 0 16</inkml:trace>
  <inkml:trace contextRef="#ctx0" brushRef="#br2" timeOffset="161022.29">22913 9799 27 0,'-4'22'13'0,"-6"25"-4"0,10-28 22 0,-4 0-29 15,-3-1 1-15,-3 8 2 16,-1-1 0-16,-3 3-7 16,0-3 1-16,0 0 3 15,3-6 0-15,4-4-3 16,0-5 0-16,4-7-7 16,-1-6 1-16,4-3-5 15,-4-10 0-15</inkml:trace>
  <inkml:trace contextRef="#ctx0" brushRef="#br2" timeOffset="161229.46">22871 9893 41 0,'7'41'20'0,"3"-7"-21"0,-6-27 37 16,-1 2-36-16,4 4 0 15,4-1 0-15,3 1 1 16,7-1-3-16,-3-2 1 16,-1-4-5-16,1-9 0 15,-4-7-6-15,-7 1 1 16</inkml:trace>
  <inkml:trace contextRef="#ctx0" brushRef="#br2" timeOffset="161422.47">23005 9686 44 0,'28'72'22'0,"28"7"-19"16,-42-54 38 0,8 3-42-16,-1 10 1 0,-4 9-1 15,-6-4 1-15,-11 14-3 16,-7 3 1-16,-18-7-12 15,-17-6 1-15</inkml:trace>
  <inkml:trace contextRef="#ctx0" brushRef="#br2" timeOffset="162174.68">18457 12348 46 0,'7'7'23'0,"0"5"-13"0,-3-9 24 0,-4 0-31 15,0 13 1-15,-4 9 0 16,1 10 0-16,-1 9-6 16,1 15 1-16,-1 1 2 15,1 3 0-15,-1-7-11 16,1-9 1-16,-8-13-7 15,-3-21 0-15</inkml:trace>
  <inkml:trace contextRef="#ctx0" brushRef="#br2" timeOffset="162788.64">18475 13368 33 0,'4'-4'16'0,"-4"-2"-6"0,0 6 19 15,-8-3-23 1,-2 0 0-16,-8 3 0 16,-6 0 1-16,2 0-10 15,-2 3 0-15,-1 0 6 16,4 3 1-16,0 4-3 15,-1 2 0-15,5 1-1 16,3 3 1-16,3-4-1 16,8 1 1-16,6-1-1 15,8-2 0-15,3 2 0 16,3 1 0-16,5-10-1 16,-5 3 1-16,1 0-1 15,0-6 0-15,-4-3 0 16,0-6 1-16,0-1-1 15,0 1 0-15,-3 0 1 0,3 2 1 16,-4 7-1-16,-3 3 1 16,0 4 0-16,0 5 1 15,-3-2-1-15,0 12 0 16,-1 0-1-16,4-4 0 16,4 1-1-16,-1-3 1 15,1-7-14-15,-4-6 0 16,0-6-1-16,4-9 0 15</inkml:trace>
  <inkml:trace contextRef="#ctx0" brushRef="#br2" timeOffset="163374.48">20824 12229 34 0,'11'-3'17'0,"-22"-6"-12"0,11 9 29 0,0 0-28 16,-3 6 0-16,-4 10 2 15,0 9 1-15,0 0-12 16,-4 19 0-16,1 9 7 16,6 10 1-16,1 9-4 15,3-6 1-15,0-7-9 16,0-5 1-16,3-14-10 16,-3-15 1-16</inkml:trace>
  <inkml:trace contextRef="#ctx0" brushRef="#br2" timeOffset="163660.68">20754 13201 54 0,'7'38'27'0,"4"22"-32"0,-8-48 43 15,-3 7-39-15,4 6 1 0,-4 0 0 16,-4 3 0-16,4-6-1 16,-3-6 0-16,-1-4-7 15,4-5 1-15,0-7-7 16,0 0 0-16</inkml:trace>
  <inkml:trace contextRef="#ctx0" brushRef="#br2" timeOffset="163907.19">20768 13208 25 0,'4'9'12'15,"10"-15"1"-15,-7 9 12 0,3 0-22 16,4 3 1-16,4 7 5 15,3 6 0-15,7-4-9 0,4-2 0 16,3 6 7 0,-6 3 0-16,-1 0-1 0,-10 3 1 15,-8 3-4-15,-10-3 0 16,-10-6-2-16,-8 0 0 16,-14 6-4-16,-17-10 0 15,-1-5-14 16,-3-7 0-31</inkml:trace>
  <inkml:trace contextRef="#ctx0" brushRef="#br2" timeOffset="164574.57">18429 10586 20 0,'0'-12'10'0,"0"-1"9"0,0 7-5 0,0 6-7 16,0 0 1-16,0 0 4 16,7 3 1-16,-3 9-15 15,-4 10 0-15,0 3 11 16,-4 16 0-16,-3 16-3 16,14 27 0-16,0 20-3 15,-3 27 1-15,6 20-3 16,-3 9 1-16,0-6-2 15,1-10 0-15,-5-19-3 16,1-28 1-16,-4-15-16 16,-7-22 0-16</inkml:trace>
  <inkml:trace contextRef="#ctx0" brushRef="#br2" timeOffset="165206.34">20676 10887 26 0,'0'-9'13'0,"7"-7"9"0,-7 16 2 16,0 0-19-16,7 6 1 15,0 7 3-15,1 6 1 16,2 15-12-16,1 7 0 0,-1 15 8 16,1 13 0-16,-1 16-3 15,8 25 1-15,0 18-3 16,-1 10 1-16,5 10-3 15,-8-17 1-15,-4-11-6 16,1-23 0-16,-4-22-11 16,-11-31 1-16</inkml:trace>
  <inkml:trace contextRef="#ctx0" brushRef="#br2" timeOffset="165807.96">19001 10570 28 0,'21'-9'14'0,"-11"0"2"15,-10 9 8-15,4 3-21 16,-4 9 1-16,0 7 3 16,-4 9 1-16,-6 10-9 15,-15 15 0-15,-3 22 6 0,-14 16 0 16,-4 19-2-16,-4 16 0 16,4-1-3-1,4 4 0-15,7-20-5 0,7-8 0 16,3-13-10-16,7-16 1 15,1-25-1-15,10-13 1 16</inkml:trace>
  <inkml:trace contextRef="#ctx0" brushRef="#br2" timeOffset="166218.54">19463 10699 41 0,'3'-3'20'0,"-3"0"-22"16,0 3 41-16,0 0-36 16,0 3 1-16,-3 3 2 15,-4 10 0-15,-7 18-7 16,-11 13 0-16,-3 19 5 16,-11 19 0-16,-14 15-2 0,-3 13 1 15,3 9-2-15,-4 10 1 16,-3-7-2-16,4 1 1 15,10-10-3-15,7-28 1 16,4 6-5-16,7-25 1 16,10-19-11-16,7-19 0 15</inkml:trace>
  <inkml:trace contextRef="#ctx0" brushRef="#br2" timeOffset="166587.24">19816 10856 36 0,'-15'15'18'0,"-20"23"-8"16,28-22 19-16,-11 15-25 15,-3 16 1-15,-7 16 1 16,-4 12 1-16,-6 16-9 16,-8 22 0-16,-11 3 5 15,1 13 0-15,-4 5-2 16,10-5 1-16,5-7-2 0,2-28 0 15,8-9-2-15,7-16 1 16,10-19-6-16,7-19 1 16,11-12-9-16,8-16 1 15</inkml:trace>
  <inkml:trace contextRef="#ctx0" brushRef="#br2" timeOffset="166947.74">20239 10897 44 0,'7'-4'22'0,"-11"14"-26"0,1-1 34 0,-4 10-25 15,-4 9 0-15,-3 10 2 16,-7 18 0-16,-11 16-9 16,-14 19 0-16,-10 25 6 15,-11 10 0-15,-7 12-3 16,3 9 1-16,15-9-2 16,10-19 1-16,7-15-3 15,7-26 1-15,8-12-4 16,10-22 0-16,7-16-5 0,3-15 0 47,11-13-6-32,7-16 1-15</inkml:trace>
  <inkml:trace contextRef="#ctx0" brushRef="#br2" timeOffset="167232.45">20394 11141 44 0,'11'6'22'0,"-18"32"-26"0,0-22 40 0,-4 9-32 16,-10 16 0-16,-7 12 3 16,-8 19 1-16,5 16-10 15,-8 12 1-15,-4 16 5 16,-6 13 1-16,-4 6-3 15,4-16 1-15,3-13-3 16,7-15 1-16,4-19-4 16,14-15 1-16,7-20-5 15,6-15 0-15,12-12-10 16,7-20 1-16</inkml:trace>
  <inkml:trace contextRef="#ctx0" brushRef="#br2" timeOffset="167549.07">20475 11743 37 0,'11'32'18'0,"-29"15"-11"0,8-35 23 15,-5 13-27-15,-16 7 1 16,-8 15 1-16,0 6 1 15,0 0-8-15,8 1 1 0,-1-1 4 16,7-6 0-16,4-3-2 16,7-13 1-16,3-6-5 15,4-6 1-15,4-10-6 16,-1-5 0-16,4-4-7 16,7-16 1-16</inkml:trace>
  <inkml:trace contextRef="#ctx0" brushRef="#br2" timeOffset="167767.41">20708 11775 48 0,'7'6'24'0,"-17"13"-23"0,10-13 42 15,-8 13-41-15,-9 9 0 16,-4 10 1-16,-8 18 1 16,-2 0-5-16,-1 10 0 15,0 3 2-15,4-15 0 16,0 2-11-16,3-12 0 16,-7-22-6-16,22-13 0 15</inkml:trace>
  <inkml:trace contextRef="#ctx0" brushRef="#br2" timeOffset="168763.42">20144 8005 29 0,'7'-3'14'0,"-14"6"-4"0,7-3 16 0,0 0-24 0,3 0 1 0,4 3 2 0,-7 4 0 0,4 5-6 16,-1 4 1-16,1-4 4 0,-1 1 0 16,1 3-1-16,-4-1 0 15,0-2-1-15,0 6 1 16,3-4-1-16,1 1 0 16,-4 6 0-16,3 3 1 15,-3-3-2-15,0 9 1 266,4 4-1-266,-1 9 0 0,-3 12-1 0,0 10 1 0,-7 85-1 0,-3 5 1 0,-1 1-2 0,-3 3 1 0,-11-3 0 0,-6 3 0 15,-5-6 0-15,-9-13 0 0,-5 0 0 0,-6-10 0 0,3 1-1 0,0-10 1 0,4-12 0 0,6-16 0 0,8-3-2 0,7-12 1 0,3-17-6 0,11-8 1 0,3-4-10 0,1-16 1 0</inkml:trace>
  <inkml:trace contextRef="#ctx0" brushRef="#br2" timeOffset="169576.99">19495 10326 39 0,'17'9'19'0,"4"1"-14"0,-14-7 26 0,0 0-26 0,0 3 0 16,1 7 1-16,-1 6 0 15,-4 6-8-15,1 6 1 16,-4 3 5-16,-4 10 0 15,-6 0-2-15,-5 6 0 16,-2 4-1-16,-4 2 0 16,-1-12-1-16,5-6 1 15,-1-7-2-15,4-9 1 16,0-3 0-16,10-7 0 47,4-5 1 0,4-7 0-47,10-3-1 0,0-1 1 31,4 1 0-31,3-3 1 47,7 0-2-47,4-1 1 15,7 1-1-15,10-3 1 0,-3 2-1 0,-4-2 1 0,-3 0 0 16,-7-1 0-16,-7 4-1 0,-8-7 1 0,-3-2-2 0,-10 5 1 0,-11-2 0 16,-21-4 0-16,-18 0-1 0,-4-2 0 0,-17-4 0 0,-10-10 0 0,-4-12-10 15,-11-15 0-15,11-10-6 0,21-13 0 0</inkml:trace>
  <inkml:trace contextRef="#ctx0" brushRef="#br2" timeOffset="173388.17">18669 5136 47 0,'-18'22'23'0,"-20"-3"-13"0,31-16 23 15,-4 3-32-15,-3 4 1 16,-4-1 0-16,1 4 1 0,-1-1-4 15,0 1 0 1,1-1 2-16,-1-2 1 0,4 2-1 16,3-2 0-16,1-1-1 15,6-3 0-15,4-3 0 16,7 4 1-16,0-4-1 16,7 0 0-16,8-3 0 15,-1 6 1-15,0 0-1 16,0 4 1-16,-7-1-2 15,-7 7 1-15,-3 0-1 16,-8 2 1-16,-6 11-1 16,-1-4 1-16,0-3-2 15,1 0 1-15,3 0-3 16,0-4 0-16,0 1-4 16,0-3 0-16,3 0-7 15,1-13 0-15</inkml:trace>
  <inkml:trace contextRef="#ctx0" brushRef="#br2" timeOffset="173618.23">18796 5359 45 0,'0'25'22'0,"0"16"-21"0,0-32 38 15,0 3-38-15,-4 7 0 0,1-3 0 16,-4 0 1-16,0-1-4 16,0-2 1-16,3-4-7 15,4-9 1-15,0 3-7 16</inkml:trace>
  <inkml:trace contextRef="#ctx0" brushRef="#br2" timeOffset="174124.98">18711 5189 29 0,'4'10'14'0,"6"15"-3"0,-6-19 18 0,3 4-28 16,4-1 0-16,-1 0 0 15,4 4 0-15,4-4-3 16,3 4 1-16,7-4-2 15,1 4 1-15,2 2-2 0,-2 1 1 16,2 3 0 0,-6-6 0-16,3-4 3 0,-3 0 0 15,-4-6 5-15,-3 7 0 16,-1-10 1-16,-6 0 1 16,-4 3 1-16,0-3 0 15,4 0-3-15,-11 0 0 16,0 6-2-16,-4-6 0 15,-3 0-2-15,-4-6 1 16,1 6-3-16,-1 0 1 16,1 6-3-16,3-3 1 31,0 4-1-15,0 5 0-16,-1 1-1 0,5 6 0 0,-1-4 0 0,4 4 1 0,0 9 2 15,7-3 0-15,1 4 1 16,-1-11 0-16,0 1 1 15,-7-3 0-15,-4 9 0 16,-3-6 0-16,-4 3-1 16,-3-7 1-16,-7-2-2 15,0 0 1-15,-4-10-6 16,8-3 1-16,-1-10-7 16,7 4 0-16</inkml:trace>
  <inkml:trace contextRef="#ctx0" brushRef="#br2" timeOffset="174724.46">19205 5472 51 0,'-3'34'25'0,"-4"10"-29"0,7-38 44 15,-7 4-40-15,0-1 1 16,3 4 0-16,0-10 0 15,1 0-1-15,-1-3 0 16,8-3 1-16,3 0 0 16,4-10 0-16,3 4 0 0,-4-1-1 15,1-2 0-15,3-4 0 16,0 3 0-16,0 1 0 16,0 6 0-16,0-4 0 15,-3 10 0-15,0 3 0 16,-1 1 0-16,-3-1 0 15,0 3 0-15,0 3 0 16,0-2 0-16,0-4 0 16,1 0 0-16,-1 0 0 15,3 3 1-15,4-6-1 16,0 0 1-16,4 0 0 16,3 0 0-16,-3-6 0 15,-1 0 0-15,1-13 0 16,-4 3 0-16,0 1-1 15,-3-4 0-15,-4 0 0 16,0 3 0-16,-7-6-1 16,0 7 1-16,-4 2 0 0,-3 10 0 15,0 3 0 1,-3 9 1-16,-1 4-1 0,1 9 0 16,3 3 1-16,0 0 0 15,3 0-1-15,4-3 1 16,7-3-1-16,4-3 1 15,-1-1-1-15,4-5 0 16,0-4-4-16,1-6 1 16,2-3-10-16,4-10 1 0,1-9-5 15,2-12 1 1</inkml:trace>
  <inkml:trace contextRef="#ctx0" brushRef="#br2" timeOffset="175131.94">20027 4960 47 0,'7'35'23'0,"-14"21"-23"16,4-37 43-16,-1-3-41 16,1-4 0-16,-4 14 2 15,0 8 0-15,3-3-5 16,0 4 0-16,4-1 3 15,4 1 1-15,0-7-2 16,-4 0 1-16,3-6-3 16,-3-9 1-16,-3-4-1 15,-1-12 0-15,-3-6 0 0,-7-4 0 16,-4-6 0-16,-3 4 0 16,-4 5 0-16,4 1 0 15,-4 9 0-15,1 6 1 16,6 10 0-16,4 9 0 15,7 3 0-15,7 0 1 16,3 4 0-16,12-7 1 16,9-3-1-16,8-7 0 15,3-5-1-15,4-4 1 0,-11-9-9 16,-3 0 1-16,-14-13-9 16,-8 4 0-16</inkml:trace>
  <inkml:trace contextRef="#ctx0" brushRef="#br2" timeOffset="176139.28">20867 5296 44 0,'3'-3'22'0,"-6"28"-22"0,-1-22 31 0,-3 0-31 0,-3 7 0 16,-8-4 2-16,4 0 0 16,-4 4-2-16,1-1 0 15,-1-6 1-15,4 7 0 16,3-7 0-16,1 6 1 16,-1 7-2-16,4-1 1 0,0 4 0 15,3 0 0-15,4 0-1 16,4-3 1-16,-4-4-1 15,4-3 1-15,6 1-1 16,1-7 0-16,3 3-1 16,0-15 1-16,0 3-1 15,0-1 1-15,0 1 0 16,-3 3 0-16,-1-3 0 16,1-4 0-1,0 4 2-15,-4 9 0 0,3-3 0 16,-3 6 0-16,0 1 0 15,0 2 0-15,0-3 0 16,-3 4 0-16,3 2-2 16,-3-2 1-16,3 2-2 15,0 1 1-15,0-4-6 16,3 1 1-16,4-10-9 0,1-7 0 16,-5-2-2-16,1-4 1 15</inkml:trace>
  <inkml:trace contextRef="#ctx0" brushRef="#br2" timeOffset="176406.11">21082 5566 36 0,'7'12'18'0,"-7"-15"-22"0,0-3 33 16,0 6-27-16,0-13 0 0,0-6 2 15,0-6 0-15,-3 3-4 16,-1 4 1-16,0-4 4 15,1 3 0-15,-1 6 0 16,4 4 1-16,4 3-1 16,7-1 1-16,3 4-3 15,7-3 1-15,0-3-2 16,0 2 1-16,0-2-4 16,-3-4 0-16,0 7-9 15,-8 0 0-15,-10-4-7 16,4 4 0-16</inkml:trace>
  <inkml:trace contextRef="#ctx0" brushRef="#br2" timeOffset="177322.15">21368 5428 47 0,'3'9'23'0,"4"7"-17"0,-7-10 37 0,0 0-40 16,0 1 1-16,0-4 3 16,4 3 0-16,6 0-8 15,1 1 0-15,0-11 5 16,3 1 1-16,7-9-2 16,-3-4 0-16,-1-3-3 15,-3-3 1-15,-3 3-2 16,-4-2 1-16,-4 2-1 15,-6 0 1-15,-4 6-1 16,-4 4 0-16,-3 9-1 16,-3 6 1-16,-5 4 0 15,5 5 1-15,3 7-1 16,0 6 1-16,6 1 0 16,5-4 0-16,6 0 0 15,5 0 1-15,2-3-2 16,4-6 0-16,7-4-4 0,-3-2 0 15,3-7-7-15,4-3 0 16,0-7-6-16,-4-5 0 16</inkml:trace>
  <inkml:trace contextRef="#ctx0" brushRef="#br2" timeOffset="177714.54">21805 5359 46 0,'4'3'23'0,"-8"16"-23"0,1-13 38 0,-1 3-37 0,-3 4 1 0,-7-1 1 16,-4 1 1-1,-3 6-5-15,0 0 1 0,3-7 2 16,1 1 1-16,3-1-1 16,3-2 1-16,8-1-2 15,6-3 0-15,8-3 0 16,3-3 1-16,0 0-2 15,3-3 0-15,-2-3 0 16,-1-7 0-16,-4 1-1 16,1-4 1-16,-1 4-1 15,-6 2 1-15,0 1 0 16,-1 3 1-16,1 9-1 16,-1 9 1-16,1 4 1 0,3 3 0 15,0 6 0 1,3 0 0-16,4 3 0 15,4-3 0-15,0-6-2 0,3-3 1 16,-3-4-8-16,-4-12 0 16,-7 0-11-16,-14-15 0 15</inkml:trace>
  <inkml:trace contextRef="#ctx0" brushRef="#br2" timeOffset="179288.03">18415 5804 11 0,'-4'3'5'0,"8"0"16"0,-4-3-14 16,0 0-5-1,0 0 1-15,0 0 4 0,0 0 0 16,0 0-7-16,0 0 0 16,7-3 6-16,7 0 0 15,-3 3-1-15,3-6 1 16,7-1-2-16,7 4 1 16,8-3-1-16,2 3 1 15,5-3-1-15,10 6 1 16,7-7-2-16,3 7 1 15,11 0-1-15,14 0 1 16,8 3 0-16,13 1 0 16,7 2-1-16,18-6 1 0,22 6-1 15,2 0 1 1,22 1-2 15,14 5 1 47,18 7-3-46,17 3 1-32,1 9-1 0,2-6 0 62,-23 13-1-62,-15-13 1 47,-14-3-1-47,-25-6 0 47,-28-1-12-16,-28-5 0-31,-43-7-6 0,-24-3 0 0</inkml:trace>
  <inkml:trace contextRef="#ctx0" brushRef="#br0" timeOffset="187471.21">23237 7121 19 0,'-14'13'9'0,"7"5"2"0,7-14 9 16,-3 2-15-16,-1 3 0 16,1 1 2-16,-1-4 1 15,1-3-9-15,3 0 1 0,0 0 7 16,7 0 0-16,3-3-3 16,4 0 1-16,11-6-1 15,3 0 0-15,4-7-3 16,10 4 1-16,11 0-2 15,11-7 1-15,3 3-3 16,7-2 1-16,0-4-6 16,-7 3 1-16,-10 4-9 15,-12-4 1-15</inkml:trace>
  <inkml:trace contextRef="#ctx0" brushRef="#br0" timeOffset="187776.72">23223 7447 60 0,'4'19'30'0,"10"-19"-33"0,-3 0 54 0,3 0-48 0,7 0 0 15,7-3 1-15,7-3 0 16,11-4-6-16,14-2 1 16,0 2 3-16,4 1 0 15,-1-4-6-15,-6 1 0 0,-8-1-10 16,-10-3 1-16,-14-5-6 16,-11 5 0-16</inkml:trace>
  <inkml:trace contextRef="#ctx0" brushRef="#br0" timeOffset="189468.64">23220 7171 3 0,'-4'6'1'0,"-6"4"9"0,6-10 1 16,1 6-9-16,3-3 1 15,0 0 3-15,0 1 1 16,0-4-7-16,3 3 0 16,4-3 7-16,0 3 1 15,4-3-1-15,-1 0 1 16,8 0-1-16,3 0 1 0,4 0-2 15,3-6 1-15,0 6-2 16,11-4 1 0,14-5-2-16,4-4 1 0,13-5-1 15,11-4 1-15,7 0-1 16,18 6 0-16,18 4-1 16,6 2 1-16,11 10-2 15,11 0 1-15,3 0-2 16,-21 0 1-16,-7 3-2 15,-14 0 1-15,-14-3-6 16,-25 4 0-16,-17-4-8 16,-22 3 1-16,-28-3-7 15,-14 0 0-15</inkml:trace>
  <inkml:trace contextRef="#ctx0" brushRef="#br0" timeOffset="189935.49">23252 7457 34 0,'-15'21'17'0,"8"-30"-5"16,7 9 21-16,0 0-27 15,0 0 0-15,4 3 4 16,3 0 0-16,4 4-11 15,10-4 0-15,7 3 9 16,14 0 1-16,22 1-2 16,20-1 1-16,22 0-3 15,18-3 1-15,20-3-3 16,19-6 0-16,6-3-2 16,0-10 1-16,-3-3-4 15,-35 3 1-15,-11 3-5 16,-15 7 0-16,-20 3-9 15,-18 9 0-15,-24-9-7 16,-15 6 0-16</inkml:trace>
  <inkml:trace contextRef="#ctx0" brushRef="#br0" timeOffset="190551.74">23491 6296 33 0,'4'32'16'0,"10"-1"-3"0,-14-25 18 16,0 4-27-16,0-1 0 0,0 7 3 16,0 3 1-16,-3 3-10 15,-1 9 1-15,4 10 6 16,-3 6 0-16,-1 0-3 16,0 0 0-16,1-13-4 15,3-9 0-15,3-3-7 16,1-9 0-16,3-10-8 15,-3-12 1-15</inkml:trace>
  <inkml:trace contextRef="#ctx0" brushRef="#br0" timeOffset="190822.58">23421 6387 40 0,'0'3'20'0,"3"1"-11"0,-3-11 31 16,0 7-38-1,8-6 1-15,9-7 2 0,4-2 0 16,11-1-6-16,3 4 0 16,8-1 3-16,3 7 1 15,-1 3-5-15,-2-7 1 16,-8 4-7-16,-7 3 0 15,-10 0-9-15,-11-1 1 16</inkml:trace>
  <inkml:trace contextRef="#ctx0" brushRef="#br0" timeOffset="191002.96">23467 6616 53 0,'3'32'26'0,"8"-26"-25"15,-1-6 44-15,8 0-44 16,10-6 1-16,4-10 0 16,7 0 0-16,3 4-4 15,-3-1 0-15,0 4-6 16,-7 2 0-16,-11 1-8 16,-7 6 0-16</inkml:trace>
  <inkml:trace contextRef="#ctx0" brushRef="#br0" timeOffset="191369.46">24017 6403 48 0,'-10'28'24'0,"2"7"-20"0,8-20 38 0,0 10-41 16,0 7 0-16,0 5 0 15,0 4 1-15,0 0-3 16,0-3 0-16,0-13-3 16,4-10 1-16,3-12-7 15,0-12 0-15,0-7-5 16,-7-18 0-16</inkml:trace>
  <inkml:trace contextRef="#ctx0" brushRef="#br0" timeOffset="191590.13">23894 6293 45 0,'10'28'22'0,"4"16"-11"0,-10-34 39 15,-1-1-45-15,1 1 1 16,-1-1 1-16,1-6 1 16,3 3-11-16,7-3 1 15,0 1 6-15,4 2 0 16,10-6-4-16,11 0 1 15,0-6-5-15,0-10 0 16,-4 0-8-16,-7-6 1 0,-10 3-9 16,-1-2 0-16</inkml:trace>
  <inkml:trace contextRef="#ctx0" brushRef="#br0" timeOffset="192020.37">24412 6450 48 0,'14'0'24'0,"-3"-13"-21"16,-11 13 37-16,3-6-38 15,-3 0 1-15,0-4 1 0,-7-2 0 16,-3 3-5-16,-4-1 0 16,-7 7 4-16,-1 6 0 15,-2 3-1-15,-1 4 1 16,0 5-2-16,1 11 0 15,2-1-2-15,8 9 0 16,7-3-1-16,4-2 0 16,10-7-2-16,10-10 1 15,8-2 0-15,3-17 1 0,-3-15 0 16,-4-3 1-16,-3-6-7 16,-4 0 1-16,-3-1-8 15,-8 1 0-15</inkml:trace>
  <inkml:trace contextRef="#ctx0" brushRef="#br0" timeOffset="192336.6">24811 6403 50 0,'25'0'25'0,"-11"-19"-22"15,-11 7 41-15,1-1-42 16,-4 0 0-16,-7-2 1 0,-4 5 0 16,-3 10-4-16,-4 7 0 15,-6 11 4-15,-5-2 0 16,1 12-1-16,4 4 0 16,2 2 0-16,8 7 1 15,7-7-1-15,11 1 0 16,13-10-1-16,5-6 0 15,6-7-5-15,3-5 0 16,1-4-15-16,-7 3 1 16,-4-12-1-16,-3 0 0 15</inkml:trace>
  <inkml:trace contextRef="#ctx0" brushRef="#br0" timeOffset="193551.78">26603 8504 33 0,'11'9'16'0,"-4"7"-11"16,-7-16 26-16,3-6-29 15,1-1 1-15,3-11 3 16,-4-17 0-16,-3-15-7 16,-7-19 1-16,-3-19 5 15,-8-6 0-15,-3-13-2 0,-4-9 1 16,-3 4-2 0,3 5 0-16,1 3-1 0,6 14 1 15,0-1-2-15,8 12 1 16,3 10 0-16,3 16 0 15,4 9 0-15,7 10 0 16,7 2 0-16,7 7 1 16,8 6-1-16,2 7 0 15,8-4 0-15,4 0 0 16,9 7 0-16,12-7 0 16,-1 7-1-16,1-1 0 15,3 4-3-15,-4 0 0 0,-6 0-8 16,-11-1 1-16,-14 1-8 15,-15 0 1-15</inkml:trace>
  <inkml:trace contextRef="#ctx0" brushRef="#br0" timeOffset="193787.72">26547 7604 64 0,'14'25'32'0,"24"-31"-29"16,-20-1 59-16,7 1-61 15,10-3 0-15,11-1 0 0,10 1 0 16,-3 6-3-16,-3 6 1 16,-8 3-7-1,-7 4 1-15,-17 5-14 0,-18-5 1 16</inkml:trace>
  <inkml:trace contextRef="#ctx0" brushRef="#br0" timeOffset="195324.61">27799 7083 44 0,'7'-6'22'0,"-4"3"-12"16,-3 3 24-16,-3 6-32 15,-4 7 1-15,-7 9 1 16,-7-3 0-16,-8 15-5 16,-6 7 1-16,-7 3 3 15,-4 12 0-15,-3 16-1 16,-1 16 1-16,8 9-2 16,-1 4 0-16,15-1 0 15,7-6 0-15,11-9-3 16,10-13 1-16,7-9-4 0,7-13 0 15,7-16-10-15,0-9 1 16,7-18-3-16,4-11 0 16</inkml:trace>
  <inkml:trace contextRef="#ctx0" brushRef="#br0" timeOffset="195563.01">28187 7547 54 0,'0'13'27'0,"-28"-4"-36"0,17-2 54 0,-6 8-44 16,-12 10 1-16,-6 7 0 15,-7 5 0-15,6 10-4 16,-2 1 1-16,6-1-4 15,4-4 0-15,6-5-10 16,5-13 0-16</inkml:trace>
  <inkml:trace contextRef="#ctx0" brushRef="#br0" timeOffset="195810.31">27859 7551 42 0,'25'31'21'0,"-1"19"-9"0,-17-37 28 16,4 12-38-16,-1 6 0 15,5 13 0-15,6-3 1 16,0 6-5-16,4 0 1 16,3 0 0-16,4-3 1 15,-1-7-4-15,1-11 1 16,-4-8-6-16,-3-11 1 15,0-14-7-15,-11-21 0 16</inkml:trace>
  <inkml:trace contextRef="#ctx0" brushRef="#br0" timeOffset="196063.76">28258 7259 55 0,'24'38'27'0,"8"15"-28"0,-21-31 50 0,3 16-46 0,3 9 0 0,12 12 0 16,2 10 1-16,-6 6-7 15,-4 1 1-15,-14 5 2 0,-14 1 1 16,-11-10-8-16,1-9 1 15,-11-10-12-15,-11-22 1 16</inkml:trace>
  <inkml:trace contextRef="#ctx0" brushRef="#br0" timeOffset="196554.97">29326 6234 55 0,'-3'31'27'0,"-4"-9"-21"16,7-10 40-16,0 14-43 15,-4 8 0-15,4 26 3 16,0 18 1-16,0 29-8 0,0 34 0 16,0 22 5-1,0 22 1-15,-3 22-3 0,-4 0 1 16,-4-10-2-16,-3-5 0 16,-4-23-4-16,1-28 1 15,-1-16-6-15,4-18 1 16,3-22-14-16,1-19 1 15,6-26-1-15,15-5 1 16</inkml:trace>
  <inkml:trace contextRef="#ctx0" brushRef="#br0" timeOffset="197604.88">29655 8447 43 0,'3'19'21'0,"8"0"-18"0,-11-19 41 15,-4 0-43-15,-3 0 1 16,-4 0 0-16,-3 0 0 16,-7 0-3-16,0 0 0 0,3 0 2 15,1 0 0-15,-1 3-1 16,4-3 1-16,0 0-1 16,0 10 1-16,3-1-1 15,8 4 1-15,3-1-1 16,3 1 0-16,11-1 0 15,7-9 0-15,4-3 0 16,7-9 0-16,-4-4-1 16,-3 4 1-16,-4-4-1 15,-7 1 0-15,0-1 0 16,-3 4 1-16,-4 0 0 16,-7 9 1-16,3 3-1 15,-3 3 1-15,0 6 0 16,4 14 0-1,-1 2 1-15,1 0 0 0,-4 3-1 16,3 4 1-16,1-7-2 16,0 3 1-16,-1-9-7 0,1-9 1 15,-1-10-12 1,4-15 1-16</inkml:trace>
  <inkml:trace contextRef="#ctx0" brushRef="#br0" timeOffset="198339.91">29767 6030 33 0,'15'34'16'0,"-1"4"-1"15,-7-26 16-15,0 7-28 16,0 6 0-16,0-3 0 16,0 6 1-16,-4 7-6 0,1 3 0 15,-1-10 4-15,1 0 0 16,0-3-4-16,-1-6 0 15,-3-6-3-15,0-7 1 16,-3-3-3-16,-1-9 0 16,0-4 0-16,-3-5 0 15,0-4 1-15,0 0 0 0,-3 3 3 16,3 4 0 0,0-4 3-16,3 7 0 0,4 2 2 15,0 7 1-15,7 0 2 16,4 0 0-16,-1 7 3 15,4-1 0-15,4 3 0 16,3 10 1-16,0 0-2 16,4 3 1-16,-4-3-2 15,0 3 0-15,1-4-3 47,-12 4 1-47,-6 0-3 16,-8 3 1-1,-10 1-2 1,-18-8 1-16,-6-15-8 47,-5-12 0-47,-13-13-10 0,6-6 0 0</inkml:trace>
  <inkml:trace contextRef="#ctx0" brushRef="#br0" timeOffset="199873.13">25806 9576 44 0,'7'13'22'0,"-4"-10"-8"16,1-6 23-16,-1 3-36 15,4 0 1-15,11-3 0 16,14-4 1-16,17-2-4 16,15-3 0-16,3-1-1 15,3 4 0-15,-6-1-6 16,-11 10 0-16,-15 10-8 0,-16-1 1 16</inkml:trace>
  <inkml:trace contextRef="#ctx0" brushRef="#br0" timeOffset="200084.19">25809 9783 49 0,'-32'32'24'0,"18"-4"-15"0,14-28 42 16,7 0-48-16,4 3 0 16,10-3 1-16,14 0 1 0,22-3-7 15,13-3 0-15,15-1 0 16,3-2 0-16,-3 6-11 15,-7 0 0-15,-15-7-6 16,-14 7 0-16</inkml:trace>
  <inkml:trace contextRef="#ctx0" brushRef="#br0" timeOffset="200592.99">27115 10216 34 0,'-4'47'17'0,"15"-19"-5"0,-8-25 23 16,1 1-32-16,3-4 0 16,3-13 0-16,1-9 1 15,-1-6-5-15,1-16 0 16,-7-9 3-16,-8-23 0 0,-3-5-1 15,0 2 0-15,-4-11-1 16,-3 5 1-16,0 3-1 16,-4 7 0-16,4 3 0 15,4 12 0-15,3 13 0 16,3 3 1-16,8 13 0 16,6 6 0-16,8 3 0 15,10 6 1-15,7 4 0 16,8 6 0-16,6-1-1 15,1 14 1-15,-5-1-3 16,-2 6 1-16,-8 4-8 16,-3 3 0-16,-15 0-9 15,-10-4 1-15</inkml:trace>
  <inkml:trace contextRef="#ctx0" brushRef="#br0" timeOffset="200783.39">27118 9721 48 0,'-7'40'24'0,"18"-46"-16"16,-4 3 38-16,7 0-43 0,7-3 0 15,7-1 1-15,7-2 1 16,8-1-7-16,6 7 1 16,1 3-4-16,-5 3 1 15,1 4-13-15,-14-4 0 16</inkml:trace>
  <inkml:trace contextRef="#ctx0" brushRef="#br0" timeOffset="201087.44">28039 9438 55 0,'3'7'27'0,"-17"-17"-24"16,7 10 40-16,-7 3-41 15,-4 7 1-15,-6 5 2 16,-1 11 0-16,0 5-6 16,-3 19 1-16,0 10 3 15,3 18 0-15,0 7-1 0,4-4 0 16,7 4-2-16,7-10 1 15,7-15-4-15,7-7 0 16,4-15-6-16,3-13 1 16,7-13-11-16,4-18 0 15</inkml:trace>
  <inkml:trace contextRef="#ctx0" brushRef="#br0" timeOffset="201346.24">28289 9495 54 0,'-7'50'27'0,"-28"10"-25"15,24-42 42-15,-3 14-43 0,0 12 0 0,-4 15 0 0,1 7 1 0,-1 9-3 16,4-15 1-16,7-13-2 15,4-9 1-15,6-13-5 16,8-3 0-16,-1-16-5 16,1 0 0-16,-1-25-6 15,-3 1 1-15</inkml:trace>
  <inkml:trace contextRef="#ctx0" brushRef="#br0" timeOffset="201617.16">28162 9812 35 0,'11'18'17'0,"10"17"-11"0,-14-32 28 16,0 3-31-16,4 1 1 16,-1-4 0-16,4 6 1 15,1-3-6-15,2 4 0 16,4 5 5-16,0-5 1 16,-3 2-2-16,0 1 1 15,-4-4-1-15,0 1 1 16,-7-1-2-16,-3 1 0 15,-4 5-2-15,-7 4 1 0,-11 0-1 16,-10 0 0-16,-8-4-3 16,1-2 1-16,0-4-6 15,7-6 1-15,6-3-10 16,8-12 1-16</inkml:trace>
  <inkml:trace contextRef="#ctx0" brushRef="#br0" timeOffset="201886.95">28571 9369 47 0,'15'51'23'0,"-5"24"-12"0,-6-50 34 16,3 6-43-16,7 10 1 15,4 9 2-15,3 13 1 16,0 0-7 0,-4 9 0-16,-6 0 4 0,-7-9 0 15,-8 2-5 1,-7-2 0-16,-6-6-11 0,-8-10 1 16,-7-19-7-16,11-12 1 15</inkml:trace>
  <inkml:trace contextRef="#ctx0" brushRef="#br0" timeOffset="202309.32">29376 9937 62 0,'-4'34'31'0,"22"-21"-28"0,-7-13 56 16,3 0-59-16,3 0 1 16,8 0-1-16,17-3 1 15,8 3-5-15,-1 0 1 16,4 0-8-16,-4 0 0 15,-10-3-9-15,-7-4 1 16</inkml:trace>
  <inkml:trace contextRef="#ctx0" brushRef="#br0" timeOffset="202936.15">30586 10410 46 0,'0'-6'23'0,"0"-53"-22"0,3 40 34 0,1-13-34 16,-4-15 0-16,-4-9 1 16,-6-22 0-16,-8-4-3 15,-3-6 1-15,0 10 1 16,0-1 0-16,3 10-1 15,-3 10 0-15,7 9 0 16,7 15 1-16,3 7 0 16,11 3 0-16,11 9 1 15,10 4 0-15,0 5 1 16,11 4 1-16,10 3-2 16,1 7 0-16,3-1 0 15,-4 6 0-15,-3 1-5 16,-7 6 1-16,-7-7-11 15,-11 1 0-15,-11-4-4 16,-6 1 1-16</inkml:trace>
  <inkml:trace contextRef="#ctx0" brushRef="#br0" timeOffset="203147.91">30484 9893 64 0,'24'22'32'0,"8"-9"-33"0,-18-13 62 0,4-4-60 0,13-2 1 16,12 6-1-16,6 6 0 15,8-6-7-15,-1 4 0 0,-3 5-13 16,-14 0 0-16</inkml:trace>
  <inkml:trace contextRef="#ctx0" brushRef="#br0" timeOffset="203460.53">31471 9520 46 0,'7'3'23'0,"-28"0"-11"0,14 7 24 15,-7-1-35-15,-7 7 0 16,-7-1 2-16,-8 14 0 16,-2 5-4-1,6 10 1-15,0 12 1 0,4 7 1 16,0 16-1-1,-1-10 1-15,8 3-2 0,4-7 1 16,6-5-6 0,7-16 0-16,4-10-11 0,4-8 0 15</inkml:trace>
  <inkml:trace contextRef="#ctx0" brushRef="#br0" timeOffset="203895.64">31690 10009 52 0,'7'13'26'0,"-7"-17"-29"15,-3 4 38-15,-8 0-34 16,-7 0 1-16,-6 4 2 16,-5 2 0-16,-6 6-5 15,0 4 1-15,3 3 2 16,4 0 1-16,0-4-2 15,10-5 1-15,4 2-1 16,7-5 0-16,10-1-1 16,12 0 1-16,9-6-1 0,8-6 1 15,-4-3-2-15,0-7 1 16,-3 0-1-16,-4 0 1 16,-3 1-1-16,-4 2 1 15,0 4 0-15,-3 3 0 16,-1 2 0-16,1 8 0 15,-4 5 0-15,0 7 0 16,-3 2 0-16,-1-2 1 16,1 9-1-16,-1-3 0 15,4-3-2-15,0 0 1 16,4 0-4-16,-1-4 0 16,4-5-7-16,4-10 1 15,0-13-5-15,10-6 0 16</inkml:trace>
  <inkml:trace contextRef="#ctx0" brushRef="#br0" timeOffset="204145.33">31930 9382 57 0,'14'63'28'0,"25"46"-33"15,-25-80 56-15,7 18-51 16,7 22 1-16,-3 6-2 16,-4 13 1-16,-14-4-1 0,-14 1 1 15,-17 0-6 1,-19 6 1-16,-31-16-12 0,-4-19 1 16</inkml:trace>
  <inkml:trace contextRef="#ctx1" brushRef="#br1" timeOffset="147789.07">9638 2195 0,'0'0'16,"0"0"-1,0 0 1</inkml:trace>
  <inkml:trace contextRef="#ctx0" brushRef="#br1" timeOffset="-211568.97">14453 4186 33 0,'29'9'16'0,"27"-18"-8"0,-38 9 16 16,10-6-23-16,11-1 0 15,10 7 2-15,7 0 1 16,12 0-4-16,9 0 1 16,8-3 2-16,3 3 1 15,11 0-1-15,10-3 1 16,0 0-1-16,11 3 0 15,4-6-1-15,6-4 1 0,-3 7-2 16,7 0 1-16,8-3 0 16,9 3 0-16,1 3-1 15,7-10 0-15,7 4-1 16,-1-3 1-16,8 5 0 16,14-5 0-1,-7 3-1 1,7-4 1-16,7-5 0 0,-3 8 1 0,6 1-1 15,-3 3 0-15,4 0 0 16,3 3 1-16,-7-3-1 16,-4 3 1-16,8 0-1 15,-18 0 1-15,-4 0-2 16,-6 0 1-16,-12 3 0 16,-20 0 0-16,-18-3-3 15,-4 3 0-15,-13 0-6 31,-12-3 0-15,-10 0-10-16,-14 0 0 0</inkml:trace>
  <inkml:trace contextRef="#ctx0" brushRef="#br1" timeOffset="-211021.86">20906 3869 35 0,'3'13'17'0,"-6"-10"-5"0,3-3 17 0,0 0-25 16,0 0 1-16,7 0 2 15,3-6 0-15,8 6-9 16,7 0 1-16,6 6 6 16,8 10 0-16,3-4-3 15,1 7 1-15,3 3-2 16,0-10 0-16,-11 10-2 16,-7 7 1-16,-7-7-1 15,-7 9 1-15,-7-6-1 16,-10 13 0-16,-4-4 0 15,-4 4 1 1,1 9-1-16,-4-10 0 16,-4 4 0-16,-3 3 1 15,-8-9-1-15,1 2 1 0,-3-2-1 0,2-13 0 16,1-7 1-16,3-8 0 16,1-14-1-16,6-12 1 15,4-6-1-15,3-19 0 16,8-6 1-16,3-16 0 15,3 1 0-15,1-8 0 0,-4 5-3 16,-4 8 1 0,-3 3-8-16,-7 1 0 0,-11 3-5 15,-3 9 1-15</inkml:trace>
  <inkml:trace contextRef="#ctx0" brushRef="#br1" timeOffset="-210209.5">14736 3872 36 0,'21'7'18'0,"7"5"-2"0,-17-12 30 0,-1 3-42 15,-3 4 0-15,0-7 2 16,0 9 0-16,-7-6-8 16,-7 13 0-16,-10 3 4 15,-15 6 1-15,0 9-3 16,-10 1 1-16,-8 2-2 15,-6-8 1-15,-1-1 0 16,-3-6 0-16,1 0-1 16,9-7 1-16,8 1 0 0,10-3 0 15,7 2 1-15,15 4 0 32,45 25 0-1,14-10 1 16,8 7-1 0,-1 0 0-47,-3-10 0 15,0 4 1 1,-3-10-2-16,-12-6 0 0,-2-4-2 15,-8-5 1-15,-7 2-1 0,-3-12 1 0,-8-12-1 0,-6-7 1 0,-11-22-1 0,-7-15 1 0,-8-7-1 0,1-9 0 0,4-13-8 0,-1-9 1 0,-10-3-8 0,7 15 1 0</inkml:trace>
  <inkml:trace contextRef="#ctx0" brushRef="#br1" timeOffset="-209568.31">16443 3697 42 0,'18'6'21'0,"-11"-12"-12"0,-7 6 30 0,-4 0-38 15,1 0 1-15,-8 3 0 16,-7 0 1-16,-10 0-4 16,3 7 0-16,1-1 2 15,-4 10 1-15,-4 3-1 16,-3 6 0-16,-1 0 0 15,5 10 0-15,2 3 0 16,12-4 1-16,6 7-1 0,11-6 0 31,11-7 0-31,10-9 0 0,7-6-1 32,4-23 0-1,10 4-6-16,4-6 1-15,0-13-12 32,-7-6 1-32</inkml:trace>
  <inkml:trace contextRef="#ctx0" brushRef="#br1" timeOffset="-209333.76">16665 3242 56 0,'18'47'28'0,"-29"3"-25"0,8-34 44 0,-4 12-44 0,-4 0 0 0,-3 19 1 16,0 10 1-16,-4 18-7 16,4 3 1-16,4 1 3 15,-1-13 1-15,7-4-5 16,1-11 1 0,-1-11-4-16,8-15 0 0,3-9-8 15,4-6 1-15,3-10-7 16,0-16 0-16</inkml:trace>
  <inkml:trace contextRef="#ctx0" brushRef="#br1" timeOffset="-209041.58">16824 3759 44 0,'14'4'22'0,"-3"-20"-14"0,-4 13 34 16,-7 3-41-16,7-3 1 15,-7 3 1-15,-4 0 0 16,1 0-4-16,-4-7 1 15,0 7 2-15,-4 7 0 16,0-7-1-16,1 9 1 16,-1 10-2-16,1 6 1 15,3-3-1-15,3 9 0 0,4-3-1 16,7 1 0-16,0-7 0 31,4-7 0-31,-4-8-1 0,3-11 1 0,1-5 0 16,-4 0 0-16,0-16-2 15,-3-10 0-15,3-6-8 16,0 10 1-16,-7-10-5 16,7 10 1-16</inkml:trace>
  <inkml:trace contextRef="#ctx0" brushRef="#br1" timeOffset="-208335.49">17318 3681 47 0,'10'6'23'0,"-6"-12"-23"0,-4 6 40 0,-4 0-38 0,1 0 0 15,-4 0 0-15,-4 3 1 16,-3 0-4-16,-3 0 1 15,-1 4 2-15,0 2 0 16,1 1-1-16,-1-1 0 16,4 0 0-16,3 4 0 0,1-1 0 15,6 4 0 1,8-6-1-16,6 2 0 0,4-3-1 16,1 4 1-16,2-4 0 15,-3 1 0-15,-3-1-1 16,-1-9 0-16,-6 3 0 15,-1 4 1-15,-3 2-1 16,0-3 1-16,-3 1-1 16,-1-1 0-16,1 0 1 15,-1 4 0-15,1-7 0 16,-1 3 0-16,4-6 0 16,7 0 0-16,4 0 1 15,3-6 0-15,4 3 0 16,3-7 0-16,-3 4 1 15,3 3 1-15,7-10-1 16,0-6 1-16,4 7-1 16,0-10 1-16,-1 0-1 15,-6-3 0-15,0-3-1 16,-8 3 0-16,-6-4-2 0,-4 10 1 16,-7-6 0-16,-7 10 0 15,-4 5-1-15,-3 7 1 16,-3-3 0-16,-1 12 0 15,4 7 0-15,3 9 1 16,4 6-1-16,11 10 1 16,6-7 0-16,12 7 0 15,6-10 0-15,14 0 1 16,7-3-1-16,4-12 0 16,-7-10-1-16,-3-6 1 0,-12-4-9 15,-9-8 0 1,-15-14-11-16,-18 1 0 0</inkml:trace>
  <inkml:trace contextRef="#ctx0" brushRef="#br1" timeOffset="-205287.95">16030 1834 35 0,'0'22'17'0,"-7"22"-5"0,4-35 17 16,-1 13-29-16,-6 13 1 15,-8 15-1-15,-3 22 1 16,-11 19-1-16,-3 19 0 16,3 28 0-16,0 6 1 15,8 25-1-15,6 1 0 16,0-7-1-16,8-16 0 15,3-12-3-15,0-25 1 16,3-29-9-16,0-21 0 31</inkml:trace>
  <inkml:trace contextRef="#ctx0" brushRef="#br1" timeOffset="-204355.67">15801 1887 25 0,'-7'22'12'0,"3"-12"0"16,4-10 13-16,7 9-22 0,4-6 0 16,3 4 2-16,18-7 1 15,10 0-8-15,22 0 1 16,13-7 4-16,29 7 1 16,25 0-2-16,10 7 1 15,28-7-2-15,7 3 0 16,4 3 0-16,7-6 0 15,4-9-1-15,3-1 0 16,0 1 0-16,-7-1 0 16,14 1 0-16,4 3 0 0,-4 2-2 15,-4 8 1-15,1 2-1 16,-15 3 1-16,1 10-2 16,-4 0 1-16,-18-3-1 15,-14 2 1-15,0-5 1 16,-10 0 0-16,-11-4 1 15,-14-9 0-15,-15 3 0 16,5-3 1-16,-15 0-1 16,-3 0 0-16,-11 6 0 15,-11-3 0-15,-3 13-1 16,-7 12 1-16,-4 1-1 16,-10-1 0-16,-7 3 0 15,-7-3 0-15,-8 7 0 16,-10-1 1-16,-7 10-1 15,-10 3 0-15,-8 7 0 16,-3 8 1-16,-4 1-1 0,-3 6 1 16,0 3 0-16,-4-6 0 15,4 3 0-15,0-3 1 16,3-7-1-16,0-2 1 16,1-4-1-16,2-3 0 15,-2-6 0-15,-4-9 0 16,-11-4-1-16,-11-3 1 15,-10-3-1-15,-14 1 1 16,-7-11 0-16,-7 4 0 16,-14-6-1-16,-15-4 1 15,-94-3 0 1,6 1 0-16,18-1 0 16,-4 0 0-16,1 0 0 15,10 4 0-15,-3-7 1 16,-4 3 0-16,7-6 0 15,-4 3 0-15,-3-3 0 16,4 0 1-16,-4-3-1 16,-7-6 0-16,-11-1 0 15,-10 1 0-15,0 0 0 16,-14 2 1-16,-4 4-6 16,0 9 0-16,-14 16-7 15,21 0 1-15</inkml:trace>
  <inkml:trace contextRef="#ctx0" brushRef="#br1" timeOffset="-190124.14">1228 16908 30 0,'-7'41'15'0,"14"-23"-4"0,-4-14 16 15,-3-4-24-15,7 0 0 16,4-4 3-16,6-5 1 16,-2-10-8-16,9 0 1 15,-3-12 4-15,1-16 1 16,9-19-2-16,15-6 1 16,-3-10-3-16,6 7 1 0,-7-6-2 15,4 2 1-15,4 1-1 16,-8 9 1-16,-3 9-1 15,-8 7 0-15,1 9 0 16,-4 10 1-16,1 9-1 16,-12 6 1-1,4 12-1 1,1 14 0-16,-12 8-1 0,-3 14 1 0,4 15-1 16,-11-1 1-16,0 8-1 15,0 8 1-15,-7 10 0 16,7 10 1-16,-4 2-1 15,4 1 0 1,-10 2-2 0,3-15 1-16,7-19-3 15,-7-15 0-15,7-16-6 16,0-7 0-16,-4-5-5 16,-3-14 0-16</inkml:trace>
  <inkml:trace contextRef="#ctx0" brushRef="#br1" timeOffset="-189892.59">1556 16622 40 0,'0'38'20'0,"21"-22"-10"0,-10-13 34 0,-1 0-41 15,8-3 1 1,3-3 2-16,11-3 0 0,14-1-8 15,3 1 0-15,0-3 1 16,1-1 0-16,3 1-12 16,-15 9 0-16,1-6-4 15,4-1 0-15</inkml:trace>
  <inkml:trace contextRef="#ctx0" brushRef="#br1" timeOffset="-189448.64">2297 16836 49 0,'-4'31'24'0,"-7"10"-25"15,11-29 45-15,0 7-43 0,0 0 0 16,0-3-1-16,0-1 1 15,0-8-2-15,0-7 0 16,4-16 1-16,3-6 0 16,4 0-2-16,-1-9 1 15,-3-10-2-15,-3-3 0 16,3-9-1-16,3 3 0 16,-6-4 0-16,3 10 0 15,4 4 1-15,-1 5 1 16,1 7 2-16,10 6 1 0,4 6 3 15,-4 7 0-15,0 3 1 16,7 2 1-16,-7 8-1 16,1 2 1-16,-5 3-2 15,-13 7 1-15,-8 6-4 16,-3 6 1-16,-7 0-3 16,-14 4 1-16,0-1-5 15,-1-3 0-15,8-3-8 16,0-6 1-16,0-6-4 15,10-7 0-15</inkml:trace>
  <inkml:trace contextRef="#ctx0" brushRef="#br1" timeOffset="-189029.05">2801 16760 57 0,'-11'54'28'0,"-10"-7"-35"0,14-28 56 15,-3 3-48-15,3 0 0 16,3-7-1-16,4-2 1 16,0-7-2-16,0-6 0 15,4-13 1-15,3-2 1 16,-4-10-2-16,4-13 0 0,-7-6-1 15,7-3 1-15,-3-3-2 16,3 0 1-16,3 6-1 16,1 3 1-16,10 7 0 15,0 5 1-15,8 7 3 16,9 7 0-16,-9 2 2 16,2 10 1-16,-9 3 0 15,-1 6 0-15,-4 7-1 16,-6 6 0-16,-11 3-4 15,-7 3 1-15,-7 6-3 16,-7 0 0-16,-4-2-7 16,4-4 1-16,0-3-10 15,3-10 0-15</inkml:trace>
  <inkml:trace contextRef="#ctx0" brushRef="#br1" timeOffset="-188681.43">3517 16306 60 0,'11'3'30'0,"-29"-3"-36"0,15 3 51 16,-15 6-44-16,-3 1 0 15,0 2 0-15,-8 1 1 16,-2 3-3-16,2 2 1 0,1-2-1 15,0-3 0-15,14-1-1 16,-4-2 1-16,11 2-1 16,14 1 1-16,11-4 0 15,3 1 0-15,7-4 3 16,4 3 0-16,-4 1 0 16,-3 2 1-16,0 4-2 15,-15 6 1-15,-10-3-2 16,-10-1 0-16,3 4-8 15,-11-3 0-15,4-3-10 16,-7-7 1-16</inkml:trace>
  <inkml:trace contextRef="#ctx0" brushRef="#br1" timeOffset="-188410.62">3877 16318 58 0,'4'13'29'0,"-8"-10"-24"0,4-3 48 16,0 3-50-16,-11 0 1 15,11 0 0-15,0 1 1 16,0-1-7-16,0 0 0 15,0-3-1-15,0 0 1 0,4 0-14 16,-4 0 0-16,7 0-4 16,4-6 0-16</inkml:trace>
  <inkml:trace contextRef="#ctx0" brushRef="#br1" timeOffset="-188257.53">3849 16488 64 0,'10'25'32'0,"-3"19"-44"16,-3-38 60-16,3-6-67 15,-3-3 1-15,3-3-15 16,3-7 1-16</inkml:trace>
  <inkml:trace contextRef="#ctx0" brushRef="#br1" timeOffset="-187599.7">5401 16067 59 0,'18'-9'29'0,"-15"0"-22"16,-3 2 50-16,-3 1-53 0,3 0 0 15,-14 3 0-15,-1 3 1 16,-2 3-7-16,-4 6 1 16,-1 4 3-16,1 6 1 15,-14 9-3-15,-4 6 1 16,4 4-1-16,-4 3 1 15,7 9-1-15,8 6 0 16,10 1 0-16,14 2 0 16,10-5 0-16,11-7 0 0,8-13-2 15,6-9 1-15,11-9-4 16,3-10 0-16,4-6-6 16,-4-9 0-16,8-7-10 15,-18-3 0-15</inkml:trace>
  <inkml:trace contextRef="#ctx0" brushRef="#br1" timeOffset="-187362.57">5729 16368 41 0,'11'0'20'0,"-4"4"-5"0,-7-4 24 0,0 0-35 0,0-4 1 0,-7 8 2 0,-4-1 1 0,-7 0-10 0,-3 6 1 0,0-2 6 0,-7 2 0 0,7 4-2 15,0 5 1-15,-1 4-2 16,8 3 0-16,4 4-1 0,6-1 1 16,4-3-2-16,11-6 0 15,6-7-2 1,8-9 1-16,0-9-6 0,0-6 1 16,3-7-14-16,-18-6 0 15</inkml:trace>
  <inkml:trace contextRef="#ctx0" brushRef="#br1" timeOffset="-186776.56">5807 16525 49 0,'10'29'24'0,"-6"-14"-16"0,-4-12 30 0,0-3-36 0,7 3 1 0,-4 1-1 16,4-8 0-16,-3-5-4 15,3-7 1-15,4-2 2 16,6-1 0-16,-6 0-4 16,-1-3 1-16,5 0-1 15,2 0 0-15,1 6 1 16,-1 7 0-16,5 6 0 16,-12 6 0-16,1 6 3 15,-4 4 0-15,3-1 0 16,1 4 0-16,0 3 0 15,-1-3 0-15,-6 2 0 16,3 1 0-16,3 3-1 0,1 0 1 16,7-9 0-1,-4-4 0-15,10-9-1 0,8-9 0 16,-4-13 0-16,4-6 0 16,7-7 0-16,-4-9 0 15,0-9-1-15,-3-16 1 16,-4-13 0-16,-13-5 0 15,-8-1-1-15,0 6 1 16,-14 4 0-16,-4 9 1 16,0 9 0-16,1 16 1 0,-1 19 0 15,-3 22 0 1,-3 16 0-16,-1 21 1 0,7 32-1 16,-3 25 1-16,11 9-1 15,6 13 1-15,11 0-2 16,-3-19 0-16,-1-12-2 15,5-26 1-15,9-15-5 16,-3-22 1-16,-10-16-9 16,0-9 1-16,-15-10-6 15,1-6 1-15</inkml:trace>
  <inkml:trace contextRef="#ctx0" brushRef="#br1" timeOffset="-186560.66">6276 16422 62 0,'14'0'31'0,"21"-3"-33"0,-24 0 60 16,3-1-57-16,11-2 0 16,6-3 0-16,-2 2 1 15,2-2-7-15,1 3 1 16,0-1-8-16,-4 4 0 15,-10 0-7-15,3-3 0 16</inkml:trace>
  <inkml:trace contextRef="#ctx0" brushRef="#br1" timeOffset="-186335.23">6724 16463 53 0,'0'25'26'0,"-7"-3"-26"0,7-19 44 0,0 3-43 16,0 0 0-16,0 1-1 16,0-7 0-16,0 0-7 15,7-10 0-15,-4-2-8 16,-3-7 0-16</inkml:trace>
  <inkml:trace contextRef="#ctx0" brushRef="#br1" timeOffset="-185860.76">6710 16249 41 0,'14'16'20'0,"0"-10"-12"0,-7-6 28 0,-3 0-34 0,3 0 1 0,3 3 0 0,1 1 0 15,-1-1-5-15,1 0 1 16,0 0 1-16,-1 0 0 15,4 7-3-15,-10-1 1 16,3 3-2-16,-4 1 1 16,4 3 0-16,-7-4 1 15,4 1-1-15,0-1 1 16,-4-2 2-16,0-1 1 16,3-3 0-16,-3 1 0 0,0-1 0 15,4-3 1-15,-1-3 0 16,1-3 1-16,3-3-1 15,3-4 1-15,-6 1-1 16,3-4 0-16,3-2-1 16,-2 2 1-16,-1 1 1 15,-4 2 0-15,8 4 1 16,-8 0 0-16,4-1 0 16,4 7 0-16,-4-3-1 15,0 0 1-15,0 0-1 16,4 6 0-16,-4 3-1 15,3 4 0-15,-6 5-1 16,6 4 1-16,1 9-1 16,0 1 0-16,3-7-1 15,0 0 1-15,0 0-4 0,0-10 0 16,4-9-5-16,-4-6 0 16,3-9-12-16,1-4 1 15</inkml:trace>
  <inkml:trace contextRef="#ctx0" brushRef="#br1" timeOffset="-185604.26">7292 16284 52 0,'14'25'26'16,"-3"9"-19"-16,-11-24 36 0,3 2-41 15,1 4 0-15,-1 3 2 16,4 0 0-16,0-4-5 15,4 4 1-15,-1-9 2 16,1-1 1-16,0 0-3 16,6-5 1-16,-3-8-1 15,1-5 0-15,-1-4-1 16,3-9 0-16,-3-6-7 16,4 0 1-16,0 3-11 15,-8-6 1-15</inkml:trace>
  <inkml:trace contextRef="#ctx0" brushRef="#br1" timeOffset="-185321.56">7863 16274 60 0,'25'26'30'0,"-4"-17"-25"0,-17-9 47 15,-4 0-51-15,0 0 0 16,-4-3 1-16,-17 3 0 15,0 0-3-15,-4 0 1 16,-3 3 1-16,3 3 0 16,-10 7-1-16,7-4 1 15,3 4-3-15,4-1 1 0,3 4-3 16,11 0 1-16,11-4-2 16,10-2 1-16,7-4-1 15,0-9 0-15,7-4-3 16,-3-2 1-16,0 0-9 15,-7-7 0-15</inkml:trace>
  <inkml:trace contextRef="#ctx0" brushRef="#br1" timeOffset="-185062.15">8057 16309 63 0,'32'-3'31'0,"-32"9"-33"16,0-6 54-16,7 0-52 16,0-3 0-16,0 0 0 15,-7 3 0-15,7-3-1 16,-3-4 0-16,3 1 1 0,-7 0 0 16,4 0-2-16,3-1 1 15,0 4-4-15,7 0 0 16,0 0-5-16,4 0 0 15,-1-4-8-15,4 1 0 16</inkml:trace>
  <inkml:trace contextRef="#ctx0" brushRef="#br1" timeOffset="-184779.87">8456 16143 44 0,'21'6'22'0,"-3"0"-17"0,-11-3 36 0,0 1-39 0,-3-1 1 15,-1 0 0-15,-3-3 1 0,-3 3-5 16,-5 0 0-16,-2 0 3 16,-4 3 0-16,0 1-2 15,0-1 1-15,-1 3-1 16,5 1 1-16,3 2 0 16,3 1 0-16,11-1 0 15,4 1 1-15,7-4 0 16,-1-2 1-16,1-1-1 15,-4 0 0-15,-7 7-2 16,-7-1 1-16,-11 4-5 16,-10 3 0-16,-7-7-14 15,-4-5 0-15</inkml:trace>
  <inkml:trace contextRef="#ctx0" brushRef="#br1" timeOffset="-183983.4">9543 16243 58 0,'17'50'29'0,"-3"-22"-28"16,-10-18 43-16,-1-1-43 15,1 4 1-15,0-4 2 16,-4 1 0-16,3-7-6 0,-3-3 1 16,4-10 2-1,3-2 0-15,0-4-1 0,0-3 0 16,-4-6-3-16,4-3 1 15,0-3-1-15,0 2 0 16,4 4 0-16,-7 3 1 16,6 10 0-16,1 6 0 15,3 6 1-15,-4 9 0 16,1 4 1-16,-4-1 0 16,-3 7 0-16,-1 0 1 15,-3-4-1-15,0-2 0 16,0-4-1-16,0-2 1 0,4-4 0 15,3 0 0-15,0-3 0 16,0-3 0-16,3 0 0 16,-3-4 0-16,4 1 0 15,3-3 0-15,0-4 0 16,4 1 0-16,-4 2 0 16,0 1 1-1,0 2-1 1,0 4 0-16,0 0 0 0,4 0 1 0,-7 3-1 15,-1 0 1-15,1 3-1 16,-1 3 0-16,1 4 0 16,0 2 0-16,3 1-2 15,-7 0 1-15,7-1-4 16,0-3 0-16,4 1-7 16,-1-7 1-16,1 0-5 15,-4-3 1-15</inkml:trace>
  <inkml:trace contextRef="#ctx0" brushRef="#br1" timeOffset="-183473.05">10213 16212 25 0,'11'-16'12'0,"10"3"1"0,-14 10 18 16,-4 0-24-16,-3 3 0 15,0 0 2-15,0 0 1 16,-3 0-13-16,-4 0 0 16,0 3 8-16,0 4 0 15,-4-1-3-15,0 3 0 0,1 1-1 16,-1-1 1-1,1 1-2-15,6 2 1 0,4-3-2 16,4-2 1-16,3-1-1 16,0-3 0-16,3 0-1 15,1-3 1-15,3 0-1 16,0 0 0-16,4 0 0 16,-1 0 0-16,-2 0 0 15,2 0 0-15,1-3 0 16,7-3 1-16,-1-7 2 15,1-9 0-15,10-3 0 16,0-22 1-16,1-12 0 16,-5-20 0-16,-2-9-1 15,-8-15 0-15,-11-13-1 16,-6 0 1-16,-4 3-1 16,-7 10 0-16,-4 18-1 15,-3 13 1-15,0 15 1 16,-4 26 0-16,1 25-1 0,-1 18 1 15,-3 26-1-15,3 40 1 16,8 23-1-16,3 15 1 16,7 15-1-16,3-8 1 15,1-17-1-15,-1-24 1 16,1-19-6-16,-1-20 0 16,-3-17-10-16,-3-14 0 15,-11-15 0-15,-7-3 0 16</inkml:trace>
  <inkml:trace contextRef="#ctx0" brushRef="#br1" timeOffset="-182993.81">10167 16002 49 0,'7'15'24'0,"7"-24"-22"16,-7 6 51-16,0-4-50 0,7-2 1 0,8-3 0 0,9-4 1 0,12-3-7 0,6-6 0 0,11-10 3 0,0-2 0 0,-4-10-2 0,-3-10 1 0,-10 4-1 15,-4 0 0-15,-8 6-1 16,-6 9 0-16,-7 13 1 16,-8 22 0-16,-3 15 0 15,-3 20 0-15,-1 8 0 16,-3 17 0-16,0 6 1 0,0 9 0 15,0-3 0-15,0-10 1 16,0-5-1-16,4-14 1 16,-4-8-1-16,0-13 1 15,3-10-1-15,1 0 0 16,3-18-1-16,0 0 1 16,-3-4-1-16,3 4 1 15,3 2 0-15,4 4 0 16,4 6 0-16,3 10 1 15,4 3-1-15,3 9 1 16,-7 3-1-16,0 3 1 0,1 1-1 16,2-7 0-16,1-3 0 15,0-4 0-15,-4-2-5 16,-4-3 1-16,-2-7-13 16,-8-3 1-16</inkml:trace>
  <inkml:trace contextRef="#ctx0" brushRef="#br1" timeOffset="-182527.71">12093 16171 62 0,'7'6'31'0,"-31"-6"-34"0,17-3 49 16,-4 0-46-16,-7 3 1 0,-3 0-1 15,-4 3 1-15,1 6-1 16,6 7 1-16,0 3-1 16,4 0 0-16,0 0-1 15,7-1 0-15,7 4-1 16,7-6 1-16,11 0-2 15,0-10 1-15,6-6-3 16,8-6 1-16,-4-1-7 16,0-8 1-16,-3-10-6 15,-4-7 0-15</inkml:trace>
  <inkml:trace contextRef="#ctx0" brushRef="#br1" timeOffset="-182273.37">12259 16224 61 0,'25'41'30'0,"-15"-38"-38"0,-6-9 59 16,-4-10-49-16,-4-12 0 15,-3-10 1-15,-7-12 1 16,-3-19-5-16,-1-3 0 16,0-16 2-16,1-12 1 15,2-10-2-15,5 13 1 16,6 6-1-16,8 13 0 0,3 15-2 15,4 16 0 1,-1 16-4-16,1 12 0 16,-4 6-6-16,0 7 0 0,-11 12-6 15,-6 7 0-15</inkml:trace>
  <inkml:trace contextRef="#ctx0" brushRef="#br1" timeOffset="-182080.73">11938 15754 88 0,'0'69'44'0,"46"-47"-53"16,-28-19 92-16,20-3-83 15,15 0 1-15,11-6-3 16,3-1 0-16,3 7-7 16,8 4 1-16,-11 2-17 15,-28 3 0-15,-7-3-1 16,-11 4 0-16</inkml:trace>
  <inkml:trace contextRef="#ctx0" brushRef="#br1" timeOffset="-181533.99">13473 16052 63 0,'7'-3'31'0,"-14"-7"-36"0,3 10 62 0,-7 0-57 16,-3 10 1-16,-7-1 0 15,-7 0 1-15,0 13-3 0,0 3 1 16,3 7 1-16,4 2 1 16,7-2-1-16,7 5 0 15,7 1-1-15,10-7 1 16,11-6-1-16,7-9 0 15,8-13-6-15,-1-12 1 16,7-10-11-16,-6-12 0 16,-8-16-3-16,0-16 0 15</inkml:trace>
  <inkml:trace contextRef="#ctx0" brushRef="#br1" timeOffset="-181170.43">13607 15732 65 0,'10'81'32'0,"-17"17"-36"16,7-73 64-16,4 9-57 15,-1 4 0-15,4-4 2 16,0-5 0-16,0-1-7 16,4-13 0-16,3-5 3 15,4-10 1-15,-1-3-3 16,1-7 1-16,-4-5-2 0,0-4 0 15,0 3-1 1,-3 4 1-16,0 5 0 16,-1 11 1-16,1 8 0 0,-1 1 1 15,1 12 0-15,-1 0 1 16,1 6 1-16,-4 0 0 16,0-2-1 30,0-10 0-46,0-4 0 0,0-2 0 0,0-7-4 16,0 3 0-16,0-5-10 0,4-8 0 16,-7-8-8-16,-1-1 1 15</inkml:trace>
  <inkml:trace contextRef="#ctx0" brushRef="#br1" timeOffset="-180659.01">14203 16155 63 0,'7'3'31'0,"-14"-6"-33"0,0 3 54 15,-4 0-52 1,-3 3 1-16,-4 1 0 0,4-1 0 16,0 3-2-16,0 0 1 15,0 4 1-15,3-1 0 16,1-3-1-16,3 4 1 16,3-1-1-16,4 1 1 15,0-1-1-15,4 0 0 16,3-2 0-16,0-4 0 15,3-3-1-15,5 0 1 16,-1-7-1-16,0-2 0 16,0 0 0-16,0-4 1 15,-3 1 0-15,-1 2 0 16,1 4 0-16,3 6 1 16,-7 6-1-16,0 7 1 15,-3 2 0 16,-1 1 0-15,1-3-2 0,-1-1 1-1,4-2-5-15,4-4 1 0,-1-3-7 0,1 0 0 16,0-3-8-16,-4-6 0 0</inkml:trace>
  <inkml:trace contextRef="#ctx0" brushRef="#br1" timeOffset="-179807.8">14372 16165 42 0,'14'3'21'0,"0"9"-19"0,-10-9 32 15,-1 1-31-15,1-1 1 0,-4 3 1 16,0-3 0-16,0 0-6 0,0 0 0 16,0-3 4-16,0 0 0 15,0 0-1-15,7-6 0 16,4-3 0-16,-4-1 0 16,0 1-1-16,3 0 1 15,1-1-1-15,-1 4 1 16,1 3-1-16,-4 3 0 15,0 6 0-15,0 3 1 16,0 4-1-16,0 3 0 16,0-1 0-16,4 1 0 15,0-3 0-15,3-4 0 16,0 0-1-16,3-2 1 0,8-4-2 16,0 0 1-1,3-3 0 1,0-3 0-16,0-4-1 0,1-2 0 0,-1-7-1 15,0-2 1-15,-3-4-1 16,0 0 1-16,-1 0-1 16,-3 0 0-16,4 3-1 15,-7 0 1-15,-4 7-1 16,-4 5 0-16,1 10-1 16,-4 4 1-16,-7 8 1 15,0 4 0 16,0 9 0 16,-3 7 1-31,-1-4 3-16,4 7 0 0,0 9 1 16,4 3 0-16,-4 13 1 15,0-7 0-15,-8 1-1 0,-6-1 0 31,-3-3-2-31,-4-5 1 0,-11-11-3 16,0-12 1-16,0-9-1 0,1-10 1 0,2-12-1 0,5-10 1 0,6-6-1 0,7-9 1 16,8-7 0-16,6 4 1 0,15 2-1 0,10-2 1 0,11-1 0 0,10-2 0 15,8 2 0-15,3 4 0 16,-7-10-2-16,0 0 1 0,0-2 0 16,-7-1 0-16,-4-3-1 15,-10 0 0-15,-11 6 0 31,-11 3 1 1,-3 7 0-1,-7 12 0-31,-7 6 0 0,-3 13 0 16,-4 13 0-16,0 9 1 0,-1 9 0 0,8 10 1 0,0 0 0 0,4-7 1 0,6 4-1 0,8-4 1 0,10-5 0 15,14-7 0-15,4-13-3 16,3-12 1-16,-3 0-14 15,-7-7 1-15,-14-8-8 16,-4-1 1-16</inkml:trace>
  <inkml:trace contextRef="#ctx1" brushRef="#br1" timeOffset="180760.01">2992 14732 0,'0'0'16,"7"15"0,3-5-1</inkml:trace>
  <inkml:trace contextRef="#ctx0" brushRef="#br1" timeOffset="-178923.47">8188 17268 47 0,'0'-6'23'0,"11"12"-7"16,-11-2 24-16,3 2-38 16,-3 10 1-16,-3 6 3 15,3 3 1-15,-11 15-8 16,4 11 0-16,3 14 4 16,1 8 1-16,-1 11-2 0,1-15 1 15,-1-6-3-15,1-13 0 16,3-12-5-16,0-10 1 15,3-16-9-15,1-18 1 16,-4-19-8-16,-4-22 1 16</inkml:trace>
  <inkml:trace contextRef="#ctx0" brushRef="#br1" timeOffset="-178591.83">8001 16971 47 0,'4'3'23'0,"13"-10"-17"16,-17 7 37-16,11-3-39 15,3 0 1-15,11 0 5 16,6 3 1-16,12 3-12 16,13 3 1-16,15 7 9 15,6 6 1-15,19 3-2 16,-5 9 0-16,-3 4-3 15,-6-4 1-15,-15 7-3 16,-11 9 0-16,-17 0-3 16,-22 15 1-16,-17 7-2 15,-17 3 0-15,-25-3-2 16,-15-6 0-16,-3-13-6 16,-10-12 0-16,-5-16-16 0,-2-13 1 15,17-18 0 1,10 0 0-16</inkml:trace>
  <inkml:trace contextRef="#ctx0" brushRef="#br1" timeOffset="-177823.04">9786 16858 66 0,'42'-3'33'16,"-3"6"-32"-16,-32-3 67 0,-7 0-65 0,0 0 0 0,-10-3 3 0,-11-1 0 0,-8 4-8 0,-2 4 0 0,-5-1 5 0,-6 3 0 15,-4 3-3-15,-3 4 0 16,3-1-5-16,7 4 1 0,4 3-1 15,3-3 0-15,4-1-1 16,10 1 1-16,8 6 1 16,6 3 1-16,4 3 2 47,4 10 0-47,-1 6 1 0,-3 3 1 0,-3 0-1 0,-1 6 0 0,-3 0-1 15,-4 1 1-15,-3-4 0 16,4-3 0-16,-1-3 1 15,8-3 0-15,3-1 2 16,3-5 0-16,4-7 1 16,4-3 1-1,10-6 1-15,11-6 0 16,-1-4-1-16,8-3 0 0,0-9-2 16,-7-3 0-16,7-4-5 15,-4-5 0-15,-3-4-10 16,-11-3 1-16,-7 0-14 15,-7 0 1 1</inkml:trace>
  <inkml:trace contextRef="#ctx0" brushRef="#br1" timeOffset="-177577.07">9232 17391 64 0,'4'19'32'0,"24"-19"-21"0,-17-4 46 0,6-2-54 16,11-3 1-16,15-4-1 16,13-6 1-16,-3 1-11 15,0-1 0-15,0 0-8 16,-7 3 0-16,0 1-7 16,0-1 0-16</inkml:trace>
  <inkml:trace contextRef="#ctx0" brushRef="#br1" timeOffset="-177240.63">10361 17203 60 0,'53'18'30'0,"-46"-27"-25"15,-3 6 54-15,-4 0-56 0,-7 0 1 16,-11-4 1-16,-3 10 0 15,-4 4-7-15,0 2 0 16,1 4 5-16,-1 2 0 16,0 4-4-16,1 6 1 15,2-6-2 1,5 3 1-16,6-3-1 0,11-3 0 16,7-1 1-16,7-5 0 15,15 5 4-15,13 4 0 16,4 3 1-1,0-3 1-15,-8 3-1 0,-2-3 1 32,-15 3-2-32,-14 3 1 31,-14-3-4-31,-18 3 0 0,-17-6-8 0,-8-7 1 0,-17-9-17 0,-28-6 1 0,0-9-1 16,7-4 0-16</inkml:trace>
  <inkml:trace contextRef="#ctx0" brushRef="#br1" timeOffset="-176283.26">10968 16880 28 0,'63'-7'14'0,"4"-18"0"15,-49 16 16-15,3-1-26 16,0 1 1-16,1-3 3 16,-5-1 0-16,-3-3-10 15,-3-3 0-15,-15 1 6 16,-10-4 0-16,-21-7-2 16,-25-5 0-16,-14 3-2 15,-14 2 0-15,-22 1 0 16,29 9 0-16,-56-6 0 15,-15 0 1 1,-14 0-1-16,0 13 0 0,-10-1 0 16,-11 7 1-16,4 12-1 0,-4 7 1 15,3 5-2-15,15 14 1 16,-1 5 0-16,22 7 0 16,4 3-2-16,10 7 1 15,3-1 0 1,11 7 0-16,11-1 0 15,10 7 0-15,-7 9 1 16,18-3 0-16,7 0 0 0,14-6 1 16,7 3-1-16,14-6 1 0,21 3-1 15,8-3 1-15,17 6 0 16,24 0 0 0,29 3 0-16,21-10 1 0,32 1 0 15,25 6 0-15,27-3-1 16,22 3 1-1,28 0-1 1,15-10 0-16,13-8 1 0,15-14 0 0,6-12 0 16,1-12 1-16,-1-29-1 15,-24-15 1-15,-11-29 0 16,-7-9 0-16,-38-22-1 16,-43-25 1-16,-28-18-2 15,-32-23 0-15,-42-16-1 16,-43-9 1-1,-46-3-3-15,-31 0 1 0,-39 29-5 16,-21 8 1-16,-28 23-12 16,-29 9 1-16,4 31-4 0,7 16 0 15</inkml:trace>
  <inkml:trace contextRef="#ctx0" brushRef="#br1" timeOffset="-167530.81">16404 16475 49 0,'0'25'24'0,"18"-9"-14"0,-18-16 25 15,14-6-32-15,4-7 0 16,3-6 1-16,7-12 1 16,11-10-7-16,7-25 1 15,-1-12 3-15,-2-13 1 16,-4-6-3-16,3 0 0 16,0 2-3-16,-3-2 1 15,3 9-2-15,-3 10 0 0,0 15 0 16,-7 13 0-16,-4 6 1 15,-3 16 0-15,-4 9 2 16,-3 16 0-16,-8 16 2 16,-3 12 0-16,-3 12 1 15,-8 20 0-15,1 2 1 16,-1 10 0-16,-3 16 0 16,-4 6 0-16,1-3-1 15,-1-7 0-15,1-9-1 16,-1-12 0-16,4-7-2 15,0-15 0-15,7-7-1 16,-4-12 0-16,1-9-5 16,6-7 0-16,-3-3-9 15,0-10 1-15</inkml:trace>
  <inkml:trace contextRef="#ctx0" brushRef="#br1" timeOffset="-167315.46">16711 16136 41 0,'-18'26'20'0,"22"-5"-7"0,3-17 27 15,4-1-36-15,3 0 0 16,3-3 4-16,1-6 1 16,14-7-11-16,7-3 1 0,6 1 5 15,5-4 0-15,-4 0-8 16,0-3 0-16,-4 0-14 15,-3 0 0-15</inkml:trace>
  <inkml:trace contextRef="#ctx0" brushRef="#br1" timeOffset="-166853.33">17272 16234 58 0,'-14'66'29'0,"-25"-19"-27"15,29-29 42-15,-1 14-41 16,0 2 0-16,1-2 0 16,3-4 1-16,3-9-7 0,4-10 0 15,4-15 4-15,6-10 0 16,1-15-2-16,3-1 0 15,0-12-2-15,-3-18 0 16,-1-1 0-16,-3-9 1 16,-3 3-2-16,3-3 0 15,0 15 0-15,4 7 1 16,3 16 2-16,3 5 0 16,1 17 3-16,0 9 0 15,3 6 3-15,0 6 1 16,4 4 0-16,3 6 0 0,-11 9-1 15,-6 3 0-15,-7 1-2 16,-11 2 1-16,-4 1-4 16,-3 2 1-16,-7-5-2 15,3-7 0-15,0-3-5 16,4-7 1-16,4-2-8 16,6-7 1-16,4-6-7 15,11-6 0-15</inkml:trace>
  <inkml:trace contextRef="#ctx0" brushRef="#br1" timeOffset="-166433.15">17717 16240 56 0,'-15'69'28'0,"-6"-13"-30"0,14-34 50 16,-3 7-46-16,-1 2 0 15,0-3 1-15,1-3 1 16,3-9-6-16,0-13 0 16,3-12 3-16,4-10 0 15,4-9-1-15,-1-7 0 16,4-18-1-16,-3-7 0 16,3-6 0-16,3 0 0 15,1 4-1-15,3-1 1 16,4 13 0-16,3 6 0 0,4 13 0 15,6 9 1-15,1 12 2 16,0 10 1-16,-4 7 0 16,-3 8 1-16,-4 13-1 15,-14 1 1-15,-3 5-2 16,-8 7 0-16,-10 6-2 16,-14-6 0-16,-4-7-2 15,0-6 0-15,0-6-3 16,8-6 1-16,6-3-5 15,11-7 0-15,7-6-10 16,11-10 1-16</inkml:trace>
  <inkml:trace contextRef="#ctx0" brushRef="#br1" timeOffset="-166027.74">18404 15876 62 0,'0'3'31'0,"-7"-12"-30"0,4 6 54 15,-4 3-53-15,-4 3 1 16,-3 3 2-16,-4 0 0 15,1 1-7-15,-4-1 0 16,3 3 4-16,0 1 1 16,4 2-2-16,4 1 1 0,6-1-2 15,8 7 1-15,6 0-1 16,8 0 1-16,7 0-1 16,-1-4 1-16,-3 1-1 15,-3-3 0-15,-4 5 0 16,-10 1 0-16,-11 3-1 15,-7 0 0-15,-8-3-3 16,1 0 0-16,0-7-7 16,0-5 0-16,7-7-10 15,7-7 1-15</inkml:trace>
  <inkml:trace contextRef="#ctx0" brushRef="#br1" timeOffset="-165756.43">18814 15829 70 0,'0'13'35'0,"-7"-4"-33"0,3-6 61 16,1 0-59-16,3 4 1 0,0-4 0 15,0 0 1-15,0 0-8 16,3 0 0-16,1 0 1 16,3 0 0-16,-4 1-11 15,4-1 0-15,-3-3-12 16,-1 3 1-16</inkml:trace>
  <inkml:trace contextRef="#ctx0" brushRef="#br1" timeOffset="-165589.39">18750 16124 72 0,'18'16'36'0,"-1"-10"-40"16,-10-6 58-16,1 0-55 16,-1 0 1-16,0 0-13 15,-4-3 1-15,-3-4-1 0,-3-2 0 16</inkml:trace>
  <inkml:trace contextRef="#ctx0" brushRef="#br1" timeOffset="-164780.55">20595 15516 74 0,'14'3'37'0,"-7"12"-36"0,-7-11 59 16,-3-1-60-16,-4 3 1 16,-7 3 0-16,-8 4 0 31,-23 28-1-31,-8-4 0 16,-4 10 0-16,11 10 1 15,4 12 0-15,10-3 0 16,11-4-1-16,18 1 1 15,13-7-1-15,8-2 1 16,7-17-2-16,10-5 0 16,7-7-3-16,8-9 0 15,-5-13-4-15,1-13 1 0,-3-5-4 16,-1-4 1-16,-3-3 0 16,0 0 0-16,-4 0 3 15,-3 3 0-15,-8 7 7 16,-3-1 1-16,-3 7 5 15,-4-4 1-15,-3 7 2 16,-11 3 0-16,-4 0 0 16,-6 0 1-16,-4 0-3 15,-11 3 1-15,0 7-3 16,8-1 1-16,-1 10-2 16,-3 0 0-16,3 3-1 15,4 3 0-15,3-3-1 16,8 0 0-16,3-3-4 15,7-4 0-15,0-5-3 16,11-7 1-16,10-3-7 0,4-10 0 16,-4-2-13-16,4-7 0 15</inkml:trace>
  <inkml:trace contextRef="#ctx0" brushRef="#br1" timeOffset="-164270.08">21001 16146 55 0,'7'31'27'0,"4"-15"-19"0,-8-16 35 16,1 0-39-16,3 0 0 15,0 0 0-15,0-3 1 0,0 0-7 16,3-4 0-16,1 4 4 16,0 0 1-16,-1 0-3 15,4 3 0-15,0 3 0 16,0 3 0-16,1 7 0 15,-1-1 1-15,0 1-1 16,0 0 0-16,-4-4 0 16,1-3 0-16,3-6-1 15,7-3 1-15,8-9-1 16,2-14 1-16,5-8-1 16,-1-13 0-16,0-16-1 15,4-3 0-15,-4-15 0 16,-3-7 1-16,-4-19 0 15,-3 4 1-15,-4 12-1 16,-7 0 0-16,-7 13 1 0,-7 12 0 16,-7 12 1-16,-3 20 1 15,-8 12-2-15,-3 22 0 16,-4 9 1-16,-7 23 1 16,1 18 0-16,-5 25 0 15,8 10-1-15,0 18 1 16,14-2 0-16,7 2 0 15,7-6-1-15,7-18 1 16,7-16-3-16,-4-13 0 16,5-16-6-16,-5-15 1 15,-3-10-14-15,-7-18 0 16</inkml:trace>
  <inkml:trace contextRef="#ctx0" brushRef="#br1" timeOffset="-164073.49">21177 15879 60 0,'18'19'30'0,"17"-19"-21"15,-17 0 45-15,7 0-53 16,13 0 0-16,5 0-1 16,3 0 1-16,6 0-6 15,-6 0 1-15,-3 3-8 16,-8-3 0-16,-7 0-8 15,-7 3 1-15</inkml:trace>
  <inkml:trace contextRef="#ctx0" brushRef="#br1" timeOffset="-163897.3">21763 16061 57 0,'3'47'28'0,"-10"-22"-28"0,7-18 48 16,0 2-49-16,-3 0 1 15,3-2-1-15,0-4 0 16,0-3-5-16,0-10 0 0,0-2-11 16,-7-7 1-16</inkml:trace>
  <inkml:trace contextRef="#ctx0" brushRef="#br1" timeOffset="-163445.99">21763 15792 54 0,'14'21'27'0,"-3"-14"-31"16,-8-7 43-16,8 3-40 15,-1 0 1-15,4 6-9 16,0 1 1-16,1 2 5 16,-5 1 0-16,1 3-4 15,-4 2 0-15,0 4 2 16,-4 3 0-16,1 4 7 15,-4-1 0-15,3 0 4 16,-3 0 1-16,0 1 0 16,0-11 0-16,0-2-3 15,4-7 1-15,3-2-4 0,0-10 1 16,4-4-2-16,-1-5 0 16,4-10-1-16,-3-6 1 15,0 6-1-15,3 0 1 16,0 3 0-16,0 3 0 15,4 7 1-15,-1 9 1 16,1 3 1-16,-4 13 0 16,0 2 0-16,0 1 1 15,-3 3-1-15,-4 6 0 16,0-3-1-16,0 1 0 0,0-1-3 16,0-3 0-16,0-4-5 15,4-2 1-15,-1-6-10 16,4-7 1-16,0-10-3 15,1-2 1-15</inkml:trace>
  <inkml:trace contextRef="#ctx0" brushRef="#br1" timeOffset="-163176.41">22426 16121 46 0,'11'9'23'0,"-11"1"-22"16,3-10 44-16,-3 3-43 15,7 3 0-15,-7 3 1 16,4 1 1-16,-1 2-6 0,1 4 1 16,-1 0 3-16,1-1 0 15,3 4-2-15,4-3 1 16,3-7-1-16,0 1 0 16,3-4 0-16,8-6 0 15,0-6-1-15,3-7 1 16,0-9-2-16,0 0 1 15,1-3-8-15,-1 3 1 16,-7-3-8-16,-7 0 1 16</inkml:trace>
  <inkml:trace contextRef="#ctx0" brushRef="#br1" timeOffset="-162889.3">22938 16099 55 0,'24'19'27'0,"-3"-13"-24"15,-21-6 46-15,0 0-47 16,0 0 0-16,-7 0 1 16,-7 3 0-16,0 3-4 15,0 4 0-15,4-1 3 16,-5 4 0-16,1 2-4 16,0 4 1-16,4 0-3 15,6-3 1-15,4-1-2 16,4 1 0-16,3 0-2 15,3-4 0-15,4-2 1 16,8-10 1-16,2 0-2 16,1 0 1-16,0-3-3 15,-1-4 1-15,1-5-4 16,0-4 0-16</inkml:trace>
  <inkml:trace contextRef="#ctx0" brushRef="#br1" timeOffset="-162498.41">23350 16165 18 0,'14'3'9'0,"18"-9"-3"0,-21 2 11 0,-1 1-18 16,5-3 1-16,13 0 4 16,0-4 1-16,0 4-4 15,0 0 1-15,-3-1 3 16,-4-2 0-16,0 0 1 15,-3 6 0-15,-4-7-3 16,-7 4 0-16,-3 0-1 16,-8-7 0-16,-6 4-2 15,-8 2 1-15,0 1-2 16,1 3 1-16,-1 3 0 16,4 6 1-16,3 7 1 15,8-1 1-15,10 4 1 16,4 9 1-16,6 0 0 15,4 3 1-15,0 4-1 16,-3-7 0-16,-4 0-2 16,-10 3 1-16,-18 7-4 15,-15-7 0-15,-6-3-8 16,-7-6 1-16,-4-13-10 16,-7-9 0-16</inkml:trace>
  <inkml:trace contextRef="#ctx0" brushRef="#br1" timeOffset="-161911.65">25654 15440 60 0,'-4'47'30'0,"1"-22"-26"15,3-15 50-15,-7 2-52 0,-7 4 0 16,-7 3 0 0,-4-3 1-16,0 2-5 0,-3 1 1 31,0 3 2-31,3-3 0 15,11-3-2-15,3-1 0 16,18-2 0-16,4 6 1 16,3 6-1-16,4-3 1 15,-4 6 0-15,0-6 0 16,-3 0 0-16,-11 3 0 16,-7 3-1-16,-11 7 1 31,-10-4-1-31,-11 0 1 31,7-6-3-31,4-3 1 16,0-3-3-16,14-3 1 0,3 0-4 15,11-10 1-15,14-6-12 0,14-6 1 16</inkml:trace>
  <inkml:trace contextRef="#ctx0" brushRef="#br1" timeOffset="-161674.15">25777 15817 48 0,'4'31'24'0,"-22"7"-14"0,18-32 35 16,0 3-43-16,0 1 1 0,0 2 4 15,0 4 0-15,4 0-8 16,6 2 1-16,5 4 4 0,-1 0 0 16,3-6-1-16,5-3 0 15,2-13-3-15,1-7 1 16,0-8-3-16,-1-1 1 15,5-6-7-15,-8 0 0 16,0 3-12-16,-7-6 1 16</inkml:trace>
  <inkml:trace contextRef="#ctx0" brushRef="#br1" timeOffset="-161149.21">26134 15929 57 0,'14'29'28'0,"-11"15"-23"0,-3-35 41 0,0 4-43 16,0-1 1-16,0-2-1 15,0-1 1-15,0-6-6 16,4-9 0-16,-1-7 3 16,1-2 1-16,0-4-2 15,3 0 0-15,-4 0-2 16,4 3 0-16,-3 1 0 15,3 2 1-15,0 7 0 16,0 3 1-16,0 6-1 16,0 9 1-16,-3 1 0 15,-1 0 0-15,1-1 1 16,-1 1 1-16,4-4-4 0,0-6 1 16,0-3 0-16,0-3 0 15,4-3 1-15,-1-4 0 16,1 1-2-16,3 0 0 15,7-4 0-15,-3 0 1 16,0 1-1-16,-1-1 1 16,1 1-1-16,0-1 0 15,-1 4 1-15,4-1 1 16,-3 4 0-16,0 3 0 16,-4 3 1-16,0 6 0 15,-4 7 0-15,-3 3 1 16,-3 6 0-16,0 3 0 0,-1 0-1 15,1 3 0 1,-1-3-2-16,1-6 1 0,3-3-6 16,3-7 0-16,4-3-11 15,1-12 1-15</inkml:trace>
  <inkml:trace contextRef="#ctx0" brushRef="#br1" timeOffset="-160545.83">26755 15901 53 0,'-4'38'26'0,"8"3"-24"0,-4-35 39 0,0-3-41 0,0 6 1 0,0-5 0 0,0-1 0 0,0-3-2 0,7-7 1 0,0-2 0 0,0-3 1 16,0 2-1-16,3 1 0 15,1-4-1-15,0 1 0 16,3-1 0-16,0 4 0 16,4 2-1-16,3 1 1 15,0 0 0-15,-4 3 0 16,1 0 1-16,-4 3 0 16,4 3 0-16,-8 0 0 15,1 0 0-15,-4 3 0 16,0 1 0-16,-3-1 0 15,-1 0 0-15,1 0 1 16,-1 1-1-16,1-1 0 16,-1-3 0-16,4 0 0 0,0-6-1 15,4 0 1 48,0 0 0-63,-1-4 0 15,1-2-1-15,-1 0 1 0,4-1 0 32,1 1 0-17,-1-1 0-15,0-2 0 32,0-1 0-32,0 1 0 0,0 2 0 15,0 1 0-15,-3 6 1 0,-1 9 0 0,-3 0 0 31,1 4 0-31,-5 5 0 0,1 1 1 0,-1-3-1 32,4-1 0-32,-3 1-2 0,3-4 0 0,0 1-4 15,-4-7 1-15,4-3-6 0,4-3 1 0,3-1-7 16,0 1 1-16</inkml:trace>
  <inkml:trace contextRef="#ctx0" brushRef="#br1" timeOffset="-159913.59">27608 15892 46 0,'25'6'23'0,"-7"4"-20"0,-15-10 41 0,1 0-42 0,-1 3 0 15,-6 0 1-15,-4 0 0 0,-4 0-4 16,-3 3 0-16,-4-3 3 16,1 4 0-16,-1 5-1 15,0 1 0-15,1-1-1 16,3 4 1-16,3-3-2 16,8 2 1-16,6 1-2 15,4-3 1-15,7-4-2 16,4-3 1-16,3-6-1 15,0-9 0-15,0-7 1 16,1 0 0-16,-1-2 1 16,3-4 0-16,-2 3 0 15,-1 3 1-15,-4 10 0 16,1 3 1-16,-4 3-1 16,-3 6 1-16,-1 10-1 15,-3 3 1-15,0 6-1 0,1-3 0 16,-1 0 0-16,0-4 0 15,-4-2 0-15,8 0 0 16,6-10 0-16,8-6 1 16,7-9-1-1,3-20 0-15,7-11 0 0,4-20 1 16,0-12 0-16,-3-22 0 16,-8-19 0-16,-11-3 0 62,-9-16 0-46,-15 4 0-1,-15-1 0-15,-6 16 1 16,-3 19-1 0,-1 19 0-16,-7 25 1 15,0 28 0 1,1 25 0-16,-5 31 1 15,8 26-1 1,3 15 1-16,4 16-1 0,11 19 1 0,-1-7-3 16,1-9 0-16,3-18-3 0,7-7 0 15,0-13-5-15,3-15 0 0,-3-16-10 0,0-9 1 16,-3-16 0-16,-1-7 0 0</inkml:trace>
  <inkml:trace contextRef="#ctx0" brushRef="#br1" timeOffset="-159527.25">27781 15581 41 0,'11'35'20'15,"-1"-7"-14"-15,-6-22 39 0,-1 1-41 0,5-4 0 16,-1 0 2-16,0 0 0 16,7 0-8-16,10 3 0 15,12 1 6-15,3-1 0 16,6 3-4-16,-2-2 1 16,-4 2-3-16,-1-3 1 15,-2-2-3-15,-5-1 1 16,1-3-2-16,0 0 1 15,-4 0-1-15,-3 0 1 16,-4 3-2 15,-3 0 1-31,-4 0 1 0,-4 0 0 16,1 0 0-16,-4 7 1 0,-4 2 3 47,1 7 0-47,-4 6 3 0,0 7 1 0,0 2 0 15,0 7 1-15,0 0-1 16,0-7 1-16,0-9-2 0,0-6 1 0,4-6-7 31,-4-13 1-31,3-16-8 0,1-9 0 0,-1-7-5 16,1-2 1-16</inkml:trace>
  <inkml:trace contextRef="#ctx0" brushRef="#br1" timeOffset="-158885.84">28392 15563 56 0,'0'12'28'0,"10"10"-36"0,-3-19 54 16,4 3-46-16,6 1 0 15,1 2 0-15,7 1 1 16,-1-1-6-16,1 4 1 16,0-1-6-16,0 1 0 15,3 2-4-15,-4-5 0 16,1-1 0-16,0 4 0 15,0-1 6-15,-1-2 1 16,-3-1 9-16,1 0 1 0,-5 1 6 16,-3-1 0-16,-7 4 0 31,-3-7 1-31,-8-3-3 0,-6-3 0 0,-4 3-3 16,-4-3 1-1,0 7-4-15,-3 2 1 16,0 7 0-1,-4 2 0-15,8 1 0 0,3 6 1 32,3 4-2-32,4-4 0 31,7-6-1-31,7-1 1 16,7-5-1-16,4-10 0 0,3-9-3 0,0-7 0 187,0-2-4-187,0-4 1 0,-3-3-7 0,-4-6 0 16</inkml:trace>
  <inkml:trace contextRef="#ctx0" brushRef="#br1" timeOffset="-158630.18">28896 15939 55 0,'18'50'27'0,"-4"0"-33"0,-11-37 52 0,1-4-46 0,3 1 0 0,-4-7-1 0,1-10 1 0,3-11-1 0,4-7 1 0,-1-10-1 0,8-6 1 0,3 1-1 0,7 5 1 0,4 1 1 0,3 2 0 0,11 7 1 0,3 9 1 16,1 13 1-16,-1 6 0 0,-6 13-1 0,6 12 1 0,11 1-2 0,7 2 1 0,-14-6-2 0,-7 0 1 0,-7-6-5 0,-8-7 1 0,-13-5-5 0,-11-4 0 0,-25-6-11 0,-20-7 1 0,-15-5-1 0,-4-4 0 0</inkml:trace>
  <inkml:trace contextRef="#ctx0" brushRef="#br1" timeOffset="-156117.85">20239 17024 40 0,'3'19'20'0,"-13"18"-5"0,10-27 20 15,-7 5-32-15,0 10 1 0,0 4 1 16,-7 8 0-16,3 10-7 15,-3 4 1-15,-4 5 4 16,4 7 0-16,0-1-2 16,3-5 0-16,4-4-3 15,0-15 0-15,7-19-5 16,0-19 1-16,7-16-11 16,0-15 1-16</inkml:trace>
  <inkml:trace contextRef="#ctx0" brushRef="#br1" timeOffset="-155789.52">20179 16735 44 0,'0'13'22'0,"0"3"-16"0,3-13 31 31,15 6-33-31,7 1 1 16,3-4 0-16,4 0 1 15,10 4-8-15,15-1 0 16,6 3 7-16,-10-5 0 16,-7 5-2-16,-7-2 0 15,-4-1 0-15,-10 7 0 16,-11-1-1-16,-7 4 0 16,-11 3-2-16,-13 3 1 15,-19 7-2-15,-13-1 0 16,-4-3-2-16,-11 4 0 15,-3-1-4-15,15 0 0 0,9 1-9 16,8-4 0-16,3-6-2 16,22-6 0-16</inkml:trace>
  <inkml:trace contextRef="#ctx0" brushRef="#br1" timeOffset="-155323.58">20824 16770 59 0,'-17'38'29'0,"-33"2"-35"0,40-21 59 15,-1 9-50-15,-3 13 1 16,0 19 0-16,0-4 1 15,-4 1-7-15,1-4 1 16,3-6 4-16,3-9 0 16,4-10-3-16,3-3 0 15,8-13-1-15,7-5 1 16,-1-7-3-16,1-7 1 16,-1-2-1-16,4 0 0 15,0-1 1-15,4-2 0 0,-4 5 1 16,0 4 0-16,0 6 2 15,1 7 0-15,-8 5 1 16,0 1 1-16,-4 3-1 16,1 0 0-16,-4-4 1 15,0 4 0-15,0 0-2 16,0-3 1-16,0-1-2 16,7 1 0-16,0-3-5 15,0-7 1-15,7-3-9 16,4-3 0-16,3-6-7 15,0-4 1-15</inkml:trace>
  <inkml:trace contextRef="#ctx0" brushRef="#br1" timeOffset="-154780.77">21283 17146 48 0,'11'13'24'16,"-8"21"-18"-16,-6-28 39 0,-4 7-43 15,-4 3 0-15,0 6 3 16,-6 6 0-16,-8 3-6 16,-14 4 1-16,-10 12 3 15,-4 3 0-15,-3 13-1 16,-1-1 0-16,4-2-5 0,14-13 1 15,11-9-5-15,14-16 1 16,14-16-7-16,11-19 0 16,10-15-5-16,4-16 0 15</inkml:trace>
  <inkml:trace contextRef="#ctx0" brushRef="#br1" timeOffset="-154586.84">21047 17105 59 0,'17'51'29'0,"-6"27"-32"0,-11-59 56 0,0 6-53 16,0 6 1-16,-4-6-1 15,1 0 1-15,-1 0-3 16,1-3 1-16,3-3-4 16,7-6 0-16,7-13-11 15,0-6 0-15,0-7-2 16,0-6 1-16</inkml:trace>
  <inkml:trace contextRef="#ctx0" brushRef="#br1" timeOffset="-154273.59">21721 17008 62 0,'24'28'31'0,"-24"-18"-36"0,-7-7 64 15,-7 6-57-15,-7 1 1 16,-7-1 1-16,-4 7 0 16,0-4-6-16,0 4 1 15,4 0 3-15,4-1 1 16,6 1-3-16,7 0 1 16,8 3-1-16,10 3 1 15,10 3-1-15,8 0 1 16,3 6-1-16,1-6 1 15,-8-9-1-15,-11 3 0 0,-13 3-1 16,-15 3 1-16,-14-3-7 16,-13-7 0-16,-5-5-14 15,-13-13 1-15</inkml:trace>
  <inkml:trace contextRef="#ctx0" brushRef="#br1" timeOffset="-153414.8">22006 17413 61 0,'11'6'30'0,"-11"0"-23"0,0 1 43 0,-4 5-48 16,-3 7 0-16,-3 3 0 15,-8 0 1-15,-7 6-4 16,-6 0 0-16,6 13 0 15,4-7 0-15,0-8-8 16,6-4 1-16,5-7-12 16,-1-12 1-16</inkml:trace>
  <inkml:trace contextRef="#ctx0" brushRef="#br1" timeOffset="-152935.97">22867 17033 61 0,'4'22'30'0,"-15"6"-25"0,7-21 48 16,-6 5-52-16,-4 1 1 0,-4 2-1 16,-3 1 1-16,-4 0-3 15,1 0 1 1,-1-4 0-16,4 4 1 0,7-1-1 15,3 1 0-15,8 0 0 16,10 3 0-16,7 3 0 16,3 0 1-16,4-1-1 15,-3-2 0-15,-4-3 0 16,-3 0 1-16,-8 2-2 16,-10 4 1-16,-10 0-2 15,-12 0 1-15,1-3-7 16,-4-3 1-16,1-10-13 15,2 0 1 1</inkml:trace>
  <inkml:trace contextRef="#ctx0" brushRef="#br1" timeOffset="-152639.29">23192 17256 55 0,'28'19'27'0,"-18"-7"-22"0,-10-12 39 16,-3 0-41-16,-4 0 1 16,-4 0 2-16,-6 7 1 15,-1-1-8-15,-3 3 0 16,-4 7 5-16,-3 3 0 0,0-4-2 16,3 7 1-16,4 7-2 15,10-1 1-15,8 3-2 16,10 1 1-16,10-4-2 15,5-9 0-15,6-7-5 16,4-6 0-16,-1-12-10 16,5-6 1-16,-5-10-6 15,-2-3 1-15</inkml:trace>
  <inkml:trace contextRef="#ctx0" brushRef="#br1" timeOffset="-152438.89">23421 17438 57 0,'-7'37'28'0,"-4"10"-27"0,11-37 50 15,-3-1-49 1,3 1 1-16,0-4 0 0,0 0 1 16,0 1-6-16,0-4 1 15,0 0 0-15,3-6 1 16,4 0-8-16,0-4 0 15,-3-5-11-15,3-10 1 16</inkml:trace>
  <inkml:trace contextRef="#ctx0" brushRef="#br1" timeOffset="-152243.02">23449 17184 44 0,'7'9'22'0,"0"-3"-7"0,-7-6 28 0,0 0-41 16,0 0 0-16,0 0 1 16,0 0 0-16,7 0-4 15,4 0 0-15,3 4-3 16,4-1 0-16,-4 0-12 16,0 0 0-16</inkml:trace>
  <inkml:trace contextRef="#ctx0" brushRef="#br1" timeOffset="-151914.96">23668 17425 58 0,'21'13'29'0,"7"-4"-26"0,-17-9 44 16,6 0-45-16,5-6 0 15,2 0 0-15,1-1 1 16,0-5-5-16,-4-7 1 15,-7-6 2-15,-3-3 0 16,-8 3-2-16,-6 6 0 16,-8 3-1-16,-3 7 1 15,-4 12 0-15,1 13 0 0,-1 6 0 16,0-1 1 0,4 5 0-16,4-1 1 0,3 3 0 15,3 0 0-15,4 0-2 16,4-6 1-16,3-3-5 15,0-6 0-15,7-7-7 16,0-6 0-16,4-6-6 16,-1-10 0-1</inkml:trace>
  <inkml:trace contextRef="#ctx0" brushRef="#br1" timeOffset="-151284.05">23992 17403 40 0,'0'25'20'0,"0"-18"-20"0,4-4 32 0,-4 3-32 16,0-3 0-16,0 0 0 16,0-3 0-16,0 3 0 0,0-3 0 15,0-6 0-15,0 0 1 32,7-3-1-32,0-4 1 0,7 0-1 0,4-2 0 15,-1-1 1-15,5 4 1 16,-1-1 0-16,0 4 0 15,-3 2 0-15,-1 4 1 16,1 3 0-16,-4 3 0 16,0 0-1-16,0 4 0 15,-3-1-2-15,-1 0 1 16,1 4-1-16,-4-1 0 0,0 0-1 16,0 1 1-1,4-7-1-15,3 0 1 0,3 0-1 16,5-3 0-1,2 0 0-15,5-3 0 0,-1 0 1 16,0 0 1 0,0-3 0-16,-7-1 1 15,4-2-1-15,0-4 0 0,-4-2 0 16,-3-7 0 15,-1 0-1-31,-6-3 0 16,-8 0-1-16,-6 3 1 0,-4 9 0 15,-4 10 0-15,1 9 0 0,-1 4 0 16,0 5 0-16,1 7 0 0,-1 3 0 16,4 1 0-16,0-1 0 15,7-10 0-15,0 4 0 16,4-3 1 0,3-1-1-16,3-2 0 15,4-4 0-15,4 1 1 0,3-4-2 0,7-6 0 16,4-3-1-16,0-3 0 15,3 3-2-15,4-4 1 16,-4 1-5-16,1-3 1 16,-5-1-7-16,-10 1 1 15</inkml:trace>
  <inkml:trace contextRef="#ctx0" brushRef="#br1" timeOffset="-150831.2">25305 17118 54 0,'14'25'27'0,"-25"3"-35"0,4-21 49 0,-10-1-41 0,-8 0 0 0,0 0 0 0,-3 1 1 0,3-1-1 16,4 0 0-16,-4 0 0 0,1 4 1 15,3-1-1-15,6 4 1 16,5-1 0-16,6 7 0 15,4 0 0-15,7 0 0 16,0 0 0-16,8-4 0 16,6 1 0-16,0 3 1 15,0 0-1 1,-10-1 0-16,-4-2-1 0,-11 0 1 16,1-1-3-1,-8 1 0 1,0 0-6-16,1-7 0 0,-1 1-8 0,1-4 0 0</inkml:trace>
  <inkml:trace contextRef="#ctx0" brushRef="#br1" timeOffset="-150580.93">25471 17548 59 0,'28'37'29'0,"-11"16"-32"15,-17-34 52-15,-7 3-48 16,-7 3 0-16,-7 4 0 16,-11-1 1-16,4 0-5 15,7-6 0-15,-14-9-13 16,3-10 0-16,7-3-2 0,11-16 1 16</inkml:trace>
  <inkml:trace contextRef="#ctx0" brushRef="#br1" timeOffset="-149697.36">26412 17018 55 0,'0'22'27'0,"0"15"-27"0,0-24 54 0,0 9-51 0,-3 0 0 0,-1 3 1 0,1 3 0 0,-1 0-6 0,-3 0 1 0,0-3 3 0,0 1 0 0,0-11-3 0,4-2 1 0,3-10-2 0,7-12 0 0,0-10-2 0,0-19 0 0,3-3-2 0,1-3 1 0,0 0-2 16,-1-3 1-16,-3 0-1 0,4 13 1 0,3 3 1 15,0 9 0 1,4 6 3-16,-1 3 1 0,4 4 3 0,4 0 0 15,0 2 3 1,0 7 1-16,-1 3 1 0,-6 7 1 16,-4-1-2-16,-7 4 1 15,-7 2-3-15,-7 4 1 16,-7 3-4-16,-4 0 1 31,-3-3-6-31,0 0 0 16,3-7-5-1,4 1 1-15,4-7-10 16,6-6 1-16</inkml:trace>
  <inkml:trace contextRef="#ctx0" brushRef="#br1" timeOffset="-149304.02">26836 17024 57 0,'3'28'28'0,"-13"-15"-30"15,10-10 47-15,0-3-46 16,-4-6 0-16,1-4 1 16,-1-2 0-16,4-7 0 15,-3 0 1-15,3-9-1 0,3 6 0 16,4 3-1-16,0 3 0 15,4 4-1-15,-1 2 1 16,5 4-3-16,2 0 1 16,4 3-2-16,1-1 1 15,9 8-1-15,-2-1 1 78,-1 3-3-78,0 0 0 0,0-3-4 0,0-3 1 47,1 4-2-47,-1-4 1 0</inkml:trace>
  <inkml:trace contextRef="#ctx0" brushRef="#br1" timeOffset="-149105.53">27284 16914 37 0,'0'-3'18'0,"10"19"-15"0,-10-23 38 0,0 7-38 0,0 0 1 0,-3-3 1 0,-4 0 1 0,-4 3-7 0,-3 0 0 0,-3 3 4 0,-8 4 1 0,0 2-3 0,-3 0 1 0,3 7-1 0,1 3 0 0,6 3-2 16,4 0 0-16,7-7 0 16,10-2 0-16,11 0-1 15,8-10 1-15,2-3-2 16,1-7 1-16,0-5-4 16,-4-4 0-16,-4-3-9 0,5-6 1 15</inkml:trace>
  <inkml:trace contextRef="#ctx0" brushRef="#br1" timeOffset="-148856.67">27524 16575 61 0,'-7'66'30'0,"-14"6"-38"0,13-43 55 0,1 2-47 16,-3 7 0-16,3 2 0 16,-7-2 0-16,7-3-2 15,3-4 1-15,1-9-6 16,3-3 1-16,-4-16-10 16,4-3 0-16</inkml:trace>
  <inkml:trace contextRef="#ctx0" brushRef="#br1" timeOffset="-148642.79">27506 16883 48 0,'25'12'24'0,"14"26"-16"16,-25-29 37-16,3 1-43 15,1 2 0-15,-4 1 1 16,-3 3 0-16,-4-4-5 0,-11 10 1 15,-10-3 1-15,-7 0 1 16,-4-4-6-16,1-5 0 16,-1-7-12-16,0 0 1 15,8-6-1-15,6-3 1 16</inkml:trace>
  <inkml:trace contextRef="#ctx0" brushRef="#br1" timeOffset="-148088.83">27834 16952 52 0,'4'25'26'0,"-4"-3"-34"0,0-19 53 0,-4 0-44 16,-3 3 1-16,-3 1 0 16,-1-4 1-16,0 0-4 15,1 0 0-15,-4 0 3 16,3 3 0-1,4 1-1-15,4-1 0 16,3 7-2-16,7-4 0 0,0 3-2 16,3-2 1-16,-3-7-3 15,4-3 1-15,-1-6-1 16,1-4 0-16,-4-2 1 16,4-4 1-16,-1 4 1 15,4-1 0-15,-3 4 2 16,0 2 0-16,3 7 0 15,-4 10 1-15,-3 9 1 16,0 9 1 0,-3 3-1 46,-4-3 1-62,0 1-1 0,3-7 1 47,4-4-1-47,4-2 0 31,3-3-3-31,7-7 1 16,-3-3-7 31,0-9 1-32,3-10-8-15,3-12 0 16</inkml:trace>
  <inkml:trace contextRef="#ctx0" brushRef="#br1" timeOffset="-147862.95">28212 16381 56 0,'-4'60'28'0,"4"9"-31"0,0-41 50 0,-3 6-47 0,-1 13 1 0,1 7-1 0,-1-4 0 0,-3 0 0 0,3 3 0 0,1-3 0 0,3-2 0 0,0-14-2 0,0-3 0 0,0-12-3 0,3-9 1 0,1-10-4 0,-1-4 0 0,1-5-6 0,0-3 0 0,-1-10 0 0,1 0 0 0</inkml:trace>
  <inkml:trace contextRef="#ctx0" brushRef="#br1" timeOffset="-147648.06">28258 16892 36 0,'17'25'18'0,"8"-3"-14"0,-15-16 36 16,1 4-34-16,0-4 0 16,-1 4 3-16,1 5 1 15,-4 1-13-15,-7 6 1 16,-4 6 7-16,-3 0 1 15,-3 1-4-15,-4-4 1 16,-1-3-3-16,5-4 0 0,3-2-4 16,0-3 0-16,7-10-11 15,7-3 1-15,0-10-4 16,0-5 0-16</inkml:trace>
  <inkml:trace contextRef="#ctx0" brushRef="#br1" timeOffset="-147445.18">28557 16996 49 0,'4'40'24'0,"-11"11"-23"16,3-42 45-16,-3 4-46 16,-3 5 0-16,3 1 1 15,-4 0 0-15,0 0-3 16,4-7 0-16,4-2-5 15,-1-13 1-15,8-10-9 0,-1-9 0 16</inkml:trace>
  <inkml:trace contextRef="#ctx0" brushRef="#br1" timeOffset="-147155.79">28635 16547 37 0,'21'-15'18'0,"18"-26"-18"0,-28 31 25 16,6 1-25-16,1-7 1 0,-1 1-1 15,1-1 0-15,-4 0-2 16,0-3 1-16,0 1-2 16,-3 5 1-16,-4 1-1 15,0 5 1-15,0-2 0 16,-3 6 0-16,-1-4 1 15,-3 7 0-15,0 7 2 16,0 5 0-16,-3 10 1 16,-1 13 0-16,-3 5 0 15,0 14 1 1,0 9 1-16,-4 5 0 0,1 1-1 16,-1 10 0-16,1 15-1 15,-1-6 1-15,1-7-3 16,-1-18 1-16,4-16-3 15,0-19 0-15,0-18-4 0,0-13 1 16,0-23-6-16,-4-5 1 16,-3-7-2-16,0-5 1 15</inkml:trace>
  <inkml:trace contextRef="#ctx0" brushRef="#br1" timeOffset="-146955.91">28547 16789 33 0,'17'22'16'0,"19"6"-11"0,-22-22 34 15,3 0-33-15,8 1 0 16,7-7 3-16,0 0 0 16,-1 0-12-16,1 0 0 15,-4 3 7-15,1 0 0 0,-5 0-5 16,-3 0 1-16,-3 0-7 16,0-3 1-16,-1-6-9 15,8 3 0-15,-7-6-1 16,3-1 0-16</inkml:trace>
  <inkml:trace contextRef="#ctx0" brushRef="#br1" timeOffset="-146717.97">29291 16839 49 0,'18'28'24'0,"-53"19"-22"16,20-34 51-16,-2 12-53 0,-8 19 1 16,-7 9 0-16,-3 10 1 15,-4 3-4-15,7-4 1 16,4-5-4-16,7-10 1 16,7-16-6-16,3-22 1 15,8-9-7-15,3-18 0 16</inkml:trace>
  <inkml:trace contextRef="#ctx0" brushRef="#br1" timeOffset="-146497.02">28956 16742 48 0,'7'-7'24'0,"11"48"-20"0,-15-25 41 0,4 3-43 16,0 9 1-16,0 6 1 15,4 4 0-15,3 3-6 16,4 3 1-16,-4-10 2 15,3-2 0-15,-2-7-7 16,-5-10 0-16,-6-12-11 16,-11-9 0-16</inkml:trace>
  <inkml:trace contextRef="#ctx0" brushRef="#br1" timeOffset="-146100.36">29542 17011 60 0,'3'22'30'0,"-3"10"-24"0,0-20 50 0,0 7-55 15,-3 0 0-15,3 0-1 16,-4-4 1-16,-3-2-15 16,0-4 1-16,-14-9-6 15,-7-6 0-15</inkml:trace>
  <inkml:trace contextRef="#ctx0" brushRef="#br1" timeOffset="-139708.99">30942 16118 26 0,'4'3'13'0,"-1"9"2"0,-3-5 13 16,-3-1-24-16,-1 6 0 15,-6 7 2-15,-5 3 0 16,-2 0-8-16,-4 9 1 16,-11 7 5-16,-3 9 0 15,-1 10-2-15,1-1 0 16,7-9-3-16,3-6 0 16,8-10-4-16,2-6 0 0,5-9-4 15,6-13 0-15,11-12-5 16,4-13 0-16</inkml:trace>
  <inkml:trace contextRef="#ctx0" brushRef="#br1" timeOffset="-139348.54">30932 16111 37 0,'3'0'18'0,"4"-3"-14"15,-7 3 33-15,0 0-34 16,4 0 1-16,3 3 1 16,0 0 1-16,3 4-8 15,-3-1 1-15,4 3 4 0,3 4 1 16,4 6-1-16,3 3 0 16,-3 0-1-1,-1-3 0-15,-3-4 0 0,0-2 0 16,-7 6 0-16,-3 3 0 15,-8 3-2-15,-6 0 0 16,-11 3 0-16,-7 3 0 16,-15-3-1-16,-6 4 1 15,-1-4-3-15,1-3 1 16,3 0-4-16,4-3 0 16,10-3-11-16,7-6 0 15,11-4 0-15,14-6 1 16</inkml:trace>
  <inkml:trace contextRef="#ctx0" brushRef="#br1" timeOffset="-139123.04">31147 16550 56 0,'-25'101'28'0,"-3"-70"-44"16,21-18 60-16,-4 2-44 16,1-2 0-16,3-4-6 15,3-2 0-15,4-7 0 16,7-13 0-16,4-6-8 0,-1-9 0 16</inkml:trace>
  <inkml:trace contextRef="#ctx0" brushRef="#br1" timeOffset="-138687.99">31231 16321 36 0,'18'13'18'0,"-11"21"-15"0,0-30 29 16,-3 5-32-16,3 0 0 16,3 1 0-16,4 2 1 15,4 1-3-15,3-1 0 0,4 1-1 16,3 3 1-16,0-7 0 15,-3 4 0-15,3-4 0 16,-10-3 1-16,0 1 2 16,-8-1 1-16,-6 0 0 15,-8 7 1-15,-6-1-1 16,-8 1 0-16,0-1-1 16,-6 1 0-16,2-1-1 15,1-2 0-15,4-1 0 16,3 1 1-16,3-4-1 15,4 0 1-15,3 4 1 16,4 2 0-16,7 4 1 16,4 6 1-16,3 3 0 15,0 0 0-15,-3 0-1 16,-4-6 1-16,-7-3-2 16,-4-1 0-16,-3 1-2 15,-7 0 1-15,-3-7-4 0,-1 0 0 16,0-2-6-1,8-4 1-15,3-3-7 0,10-7 1 16</inkml:trace>
  <inkml:trace contextRef="#ctx0" brushRef="#br1" timeOffset="-138253.55">31905 16202 44 0,'36'-34'22'0,"-12"21"-15"0,-13 13 36 0,-8 7-43 15,-6 8 0-15,-8 10 2 16,1 0 0-16,-8 10-2 16,-10 6 1-16,-4 9 0 15,-3 19 1-15,-1 12 0 16,1 1 0-16,0-16-2 16,3-7 0-16,7-15-4 15,4-12 1-15,11-17-3 16,3-2 0-16,3-13-3 15,1-13 0-15,-4-6-2 16,-1-6 1-16,-2-6 3 16,-8-7 0-16,1-2 2 15,3 2 1-15,-1 7 6 16,1 6 0-16,4 9 4 16,3 6 1-16,0 7 2 15,3 6 0-15,8 4 1 16,3-1 0-16,7 7-4 15,7-1 1-15,7 1-3 0,0-4 1 16,4 0-4-16,10 1 1 16,4-1-7-16,-3 1 1 15,-8-4-10-15,-7-3 1 16,-3 0-3-16,-8 3 0 16</inkml:trace>
  <inkml:trace contextRef="#ctx0" brushRef="#br1" timeOffset="-137576.52">31701 16676 29 0,'113'-32'14'0,"31"-30"-9"15,-98 40 22-15,0-6-24 16,3-10 0-16,4-3 2 15,4 4 1-15,-12-11-5 0,-6-2 0 16,-10 3 4-16,-15-6 0 16,-21-3-1-16,-15 2 1 15,-20 1-2-15,-21 3 0 16,-26 0-2-16,-9 9 1 16,-33 6-1-16,-14 7 0 15,-3 16-3-15,-14 8 1 16,7 11-2-16,3 8 1 15,18 17-2-15,0 15 0 16,10 12-1-16,12 10 1 0,9 3 2 16,15 1 1-16,21 11 0 15,28 10 1-15,29 0 2 16,34-6 0-16,33-6 2 16,45-7 0-16,39-12 0 15,39-19 0-15,39-16-1 16,14-28 1-16,0-10-1 15,-32-24 0-15,-25-16 0 16,-28-16 0-16,-35-13 0 16,-35 1 0-16,-29-13-1 15,-42-12 1-15,-28-1-2 16,-28 1 1-16,-26 12-4 16,-16 12 0-16,-15 20-3 15,-21 15 1-15,-14 13-8 16,0 15 1-16,-11 22-8 15,11 10 1-15</inkml:trace>
  <inkml:trace contextRef="#ctx0" brushRef="#br1" timeOffset="-130157.91">28483 4779 25 0,'0'0'12'0,"0"28"2"0,-3-22 13 16,-1 10-24-1,-3-1 1-15,-7 14 2 0,3-1 0 16,1 16-8-16,3 3 1 16,-4 31 5-16,4 1 1 15,4 5-3-15,-1 10 1 16,1-9-3-16,-1-3 1 15,1-17-3-15,-1-11 0 16,4-10-5-16,0-22 0 16,0-16-7-16,4-19 1 15</inkml:trace>
  <inkml:trace contextRef="#ctx0" brushRef="#br1" timeOffset="-129036.6">28455 4832 16 0,'-7'6'8'0,"11"-3"5"15,-4 0 2-15,0-3-13 16,-4 0 0-16,0 0 3 16,4 0 1-16,0 0-6 15,4-3 1-15,3 0 4 0,4 3 0 16,-1-6-1-16,8 3 1 16,3-7-2-16,4 4 1 15,-1 3-2-15,8 0 0 16,7-3 0-16,7-1 0 15,3 1-1-15,1-3 0 16,6 5-1-16,15-5 1 16,6 3 0-16,4-1 0 15,8 4-1-15,-8 0 0 0,7-3 0 16,7 0 0-16,7-4 0 16,-3 1 0-16,-4-4-1 15,-10 4 1-15,7-1 0 16,3-2 0-16,0 3 0 15,1-4 0-15,-5-3-1 16,-6 1 1-16,10-7 0 16,1 3 0-16,-5 0 0 15,1 7 0-15,-7 2-1 16,-8 7 1-16,-10 6 0 16,7 7 0-16,-7-1-1 15,-7 0 1-15,-10 1-1 16,-11-4 0-16,-8-3 0 15,-6 0 0-15,-7 0-1 16,-4 7 1-16,-4 6-1 16,-3 2 1-16,-7 7 0 15,0 4 0-15,-7-1 0 16,0 3 0-16,4 7 1 0,-4 6 0 16,-4-10 0-16,1 10 0 15,-1 6 0-15,-3 10 0 16,3 3 0-16,4-1 0 15,4 14-1-15,-1-1 1 16,1 6 0-16,-1-9 0 16,1-9 0-16,-5 0 0 15,1-7-1-15,0-2 1 16,0-10 0-16,-3-4 0 16,-1-11 0-16,1 2 0 0,-8-3 0 15,-14-6 1-15,-17 0-1 16,-15-6 1-16,-24-7 0 15,-4-6 0-15,-21-12 1 16,-21-4 0-16,-10 4 0 16,-11 0 1-16,-18 5 0 15,21-5 1-15,-7 6-1 16,8 3 0-16,-5-6-1 16,19 9 0-16,3 3 0 15,3 3 0-15,8-5-2 16,6 2 1-16,15-3 0 15,21 3 0-15,14 0 0 16,7 4 0-16,7 2 0 16,4 1 0-16,13 3 0 15,8-7 0-15,3-3 0 16,4 1 1-16,4-1 0 0,2-3 0 16,1 6 0-16,0-5 0 15,4-1-1-15,-1 3 1 16,4 0-1-16,0 0 1 15,0 1-4-15,3-1 1 16,4 0-7-16,0-6 1 16,4-15-12-16,-4-1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1:18:44.0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7T01:18:45.432"/>
    </inkml:context>
  </inkml:definitions>
  <inkml:trace contextRef="#ctx0" brushRef="#br0">21082 8683 11 0,'21'0'5'0,"-24"-13"-5"0,-1 7 6 0,-3-4-7 16,-4-5 1-16,-3-4 4 15,-3-6 0-15,-8 3-3 16,-7 0 0-16,-10-6 2 15,-7-1 1-15,3-2-1 16,-4-3 1-16,-10 2-3 16,-10 1 1-16,-15-10-1 15,-10-3 1-15,0-3-1 16,-11-9 0-16,-14 2-1 16,-14-8 1-16,-4-7 0 15,-13 6 0-15,-19-3-1 16,-3 0 0-16,-17-3 0 15,3 4 0-15,-14-4 0 16,-14 0 0-16,-1-4-1 0,-13-2 1 16,3-3 0-16,-31 2 0 31,-174-49 0-31,36 15 0 16,50 16 0-16,-1-3 0 15,21 12 0-15,4 10 1 16,4 3-1-16,6 0 0 15,-10 12 0-15,11 1 1 16,-11-1-1-16,3 4 1 16,-3-4-1-16,-3 1 1 0,-1 5 0 15,-14 7 1-15,22-3-1 16,-4 3 1-16,3 9-1 16,8 4 0-16,-7-1 0 15,13 20 0-15,-6-14-1 16,17 11 0-16,-3 11 0 15,10-8 0-15,7 12 0 16,11 3 1-16,0 6 0 16,17-3 0-16,8 0-1 15,0 6 1-15,24 1 0 16,0-4 1-16,4 7-1 16,14 2 1-16,7 1-1 15,0-7 0-15,14 4 0 16,11 0 1-16,-4-1-5 15,7-2 0-15,14-1-8 16,0-9 1-16</inkml:trace>
  <inkml:trace contextRef="#ctx0" brushRef="#br0" timeOffset="676.89">6350 4870 28 0,'28'25'14'0,"-21"34"-17"0,-7-46 18 0,-14 21-15 16,-11 16 0-16,-17 23 0 15,-18 2 1-15,-17 13-1 16,-15 9 0-16,-10-3 0 15,-15 0 1-15,1-6-1 16,10-10 0-16,4-12 0 16,-1-10 0-16,4-9 0 0,18-6 0 15,4-9 0-15,17-7 1 16,10-3 0-16,8-10 1 16,24 1-1 15,11-4 1-16,18 4 0-15,17 5 0 0,18 8 0 0,-4 2 0 0,8 9-2 0,13 10 1 16,11 7-1-16,-3 2 0 16,6 4-1-16,-6-7 0 15,-7 4-1-15,-8-1 1 16,-14-6 1-16,1-6 0 0,-8-9-1 16,-7-7 1-16,-7-6 1 15,0-13 0-15,-6-12 2 16,-1-19 0-16,-4-34 0 15,1-32 1-15,-11-25-1 16,0-34 0 0,-21-192-7-1,3 22 1-15,-3 29-8 16,-4 37 1-16</inkml:trace>
  <inkml:trace contextRef="#ctx1" brushRef="#br0">12520 7397 0,'0'0'16,"0"0"-16,-10 3 15,-8 0 1,18-3 0,0 0-1,0 0 1</inkml:trace>
  <inkml:trace contextRef="#ctx0" brushRef="#br0" timeOffset="1983.77">17060 9554 44 0,'0'66'22'0,"-7"25"-19"16,4-59 23-16,-4 21-25 15,-4 13 0-15,-7 6 2 16,1 9 1-16,-1 1-5 0,1 3 0 15,-8 37 4 1,18-85-4-16,0-18 1 16,17-22-4-16,1-25 1 15,3-16-3 1,0-19 0-16,-10-12-2 0,-1-13 1 16,4 0 0-16,-7 4 0 15,0-1 1-15,0 10 0 16,0 6 4-16,0 9 1 15,4 4 3-15,-1 3 1 16,1 6 3-16,3 9 1 0,3 3 1 16,5 4 0-16,-1 3 0 15,3 3 1-15,5 6-3 16,2 3 1-16,4 4-2 16,4-1 0-16,3 7 0 15,4 6 1-15,7 3-1 16,11 3 0-16,3 10-1 15,3 6 1-15,-7 9-1 16,-6-3 0-16,-15 10-3 16,-14 9 0-16,-21-3-2 15,-21 6 1-15,-18 10-2 16,-7-7 1-16,-3-3-2 16,-11-6 0-16,0-12-3 0,7-14 1 15,11-5-8-15,7-4 1 16,10-6-6-16,11-3 0 15</inkml:trace>
  <inkml:trace contextRef="#ctx0" brushRef="#br0" timeOffset="2959.41">17519 10047 42 0,'0'47'21'0,"-11"0"-16"0,4-41 34 0,4 0-38 16,-1 1 1-16,-3 2 1 15,0-6 0-15,0-3-4 16,0 0 1-16,4-9 2 16,3-4 0-16,3-2-1 15,4-7 1-15,0 0-2 16,0 3 1-16,0 0-1 15,0 3 1-15,0 4-1 16,0-1 1-16,0 7-1 16,4 0 1-16,0 6 0 15,-1 0 0-15,4 3 2 16,0 0 0-16,4 0 0 16,3 0 0-16,7 3-1 15,1 4 1-15,2-1-1 0,-2 1 1 16,-1-1-2-16,-3 1 0 15,-4-1-2-15,-4 0 1 16,-2-6-3-16,-1 1 1 16,-4-4-2-16,1-4 1 15,-4-2-2-15,3 0 1 16,-3 0-1-16,1 3 1 16,-5-1 2-16,4 1 0 31,-3 3 1-31,6 3 0 0,-3 4 3 15,4-1 0-15,-1 3 1 0,5 1 0 16,2-4 2-16,8-3 0 0,3-3-1 16,-3-6 1-16,0-4-2 15,-4 1 1-15,-4-3-2 16,-3-4 0-16,-7 0-2 16,-7 4 0-16,-7-1-1 15,0 1 1-15,-7 2-1 16,-3 10 1-16,-1 0 0 15,0 10 1-15,4 8-1 16,4 7 1-16,3 4 0 16,7 5 0-16,3 4-1 15,8-4 1-15,10-5-2 16,4-4 1-16,-1-10-4 16,4-5 0-16,1-4-5 15,-5-9 1-15,1-7-5 16,-4-5 0-16,0-1-1 0,-3-6 0 15,-4-6 3-15,-3 3 0 16,-1 0 5-16,1 9 0 16,0 13 8-16,-1 9 1 15,1 7 2-15,-1-1 1 16,1 7 3-16,3 3 1 16,-3-3 0-16,-1 0 0 15,1-7-2-15,-4-2 0 16,3-7 0-16,-3-6 0 15,0-7-1-15,4-2 0 0,7-4-3 16,-1-6 1-16,8-6-2 16,0-4 1-16,-1 4-3 15,-2 9 0-15,-1 1-7 16,-4 5 1-16,1 0-9 16,0 7 0-16,-4 0-7 15,3 3 1-15</inkml:trace>
  <inkml:trace contextRef="#ctx0" brushRef="#br0" timeOffset="3155.5">18849 10144 44 0,'14'28'22'0,"-14"0"-14"0,0-21 33 15,0 2-41 1,0 4 0-16,0-4 0 0,0-6 1 15,0 0-4-15,4-6 1 16,3-13-6 0,0 4 1-16,0-4-8 0,-7-6 1 15</inkml:trace>
  <inkml:trace contextRef="#ctx0" brushRef="#br0" timeOffset="3544.75">18881 9918 34 0,'21'32'17'0,"14"-14"-10"0,-24-15 24 0,3 1-30 16,3-1 0-16,-2 0-1 15,6 0 1-15,0 0-2 16,7 0 1-16,0 4 0 16,4-1 0-16,-7-3-1 15,-4 3 1-15,-3-3 0 16,-4 0 0-16,-4 1-1 15,-3-1 1-15,0 3-1 16,-7 0 1-16,-3 4-1 16,-1 2 1-16,-3 1 0 15,-3-1 0-15,-4 1-1 16,-4-1 1-16,0-2 0 16,4 2 1-16,4-2-1 46,3 5 1-46,3 1-1 0,4 0 1 0,11-4 0 0,6-2 0 0,8-4-1 0,0-6 0 16,-4-9-2-16,0-1 1 16,0 4-8-16,0-3 1 15,-7-7-4-15,4-6 1 16</inkml:trace>
  <inkml:trace contextRef="#ctx0" brushRef="#br0" timeOffset="3771.89">19438 10188 36 0,'21'25'18'0,"0"13"-23"0,-14-35 33 0,4-3-28 16,3 0 0-16,0-3 2 16,0-4 0-16,0-5-2 15,4-4 0-15,0 0 1 16,-1-2 0-16,1-8-2 15,0 1 1-15,3-3-6 16,4 6 0-16,-4 3-5 16,-4 4 1-16</inkml:trace>
  <inkml:trace contextRef="#ctx0" brushRef="#br0" timeOffset="4026.5">19925 9993 37 0,'35'0'18'0,"0"0"-14"16,-27 0 33-16,2-3-34 0,-3 3 0 15,-7 0-1 1,-3 0 0-16,-8 0-4 0,-3 0 1 16,-7 3 2-16,0 4 1 15,-4 2-2-15,4 0 0 16,7 4 1-16,3 3 0 16,8 3 0-16,6-1 1 15,8-2-1-15,3-3 0 16,0 5-1-16,0-2 1 15,-3 3-3-15,-15 6 0 16,-10-3-7-16,-4-3 1 16,-13-7-6-16,-1-5 0 15</inkml:trace>
  <inkml:trace contextRef="#ctx0" brushRef="#br0" timeOffset="4728.74">21798 9921 61 0,'18'10'30'0,"-4"-17"-36"16,-18 7 58-16,-3 7-51 16,0 5 1-16,-10 1-1 15,-8 2 1-15,-3 4-4 16,-4 3 1-16,-3 0 0 16,-1 0 1-16,8 0-2 15,7-6 1-15,7-1-1 16,10-5 1-16,11 6 0 15,11-7 0-15,10 3 1 0,8 1 1 16,-8 0 0 0,-4-4 1-16,-6 4-1 0,-4-1 0 15,-7 7-1-15,-14 3 1 16,-14 0-1-16,-7 6 1 16,-7-3-6-16,-1-3 1 15,5-6-6-15,2-7 0 16,8-3-7-16,11-6 0 15</inkml:trace>
  <inkml:trace contextRef="#ctx0" brushRef="#br0" timeOffset="5015.74">22260 9332 49 0,'18'-3'24'16,"-15"28"-20"-16,-3-10 41 0,-3 4-43 16,-8 16 0-16,-6 5 1 15,-4 20 0-15,-1 18-3 16,1 10 1-16,4 13 2 16,-1-1 1-16,4-9-2 15,3-13 1-15,4-15-2 16,4-10 0-16,3-15-5 15,0-10 0-15,0-6-8 16,3-3 1-16,1-7-8 0,3-8 1 16</inkml:trace>
  <inkml:trace contextRef="#ctx0" brushRef="#br0" timeOffset="5243.11">22341 10185 55 0,'0'22'27'0,"-7"37"-27"0,7-46 48 0,0-1-48 16,0 1 0 0,0-7 0-16,0-3 0 0,0-3-5 15,4-12 1-15,-1-7-9 16,4-6 0-16,-7-3-3 15,0-13 0-15</inkml:trace>
  <inkml:trace contextRef="#ctx0" brushRef="#br0" timeOffset="5408.41">22391 9652 41 0,'14'0'20'0,"7"-10"-26"16,-17 7 36-16,3 0-30 15,7-3 0-15,0-1-3 16,4-2 1-16,-1-4-3 0,4-2 0 16,4-4-6-16,3-6 1 15</inkml:trace>
  <inkml:trace contextRef="#ctx0" brushRef="#br0" timeOffset="6096.19">22920 9188 24 0,'21'3'12'0,"-7"34"-3"0,-7-27 17 16,-3 5-23-16,3 10 0 15,0 7 3-15,0-1 1 16,-3 10-7-16,-1 6 0 0,-3 13 5 16,4 12 0-16,3 9-1 15,0 1 1-15,0 6-2 16,0-4 0-1,0-9-1-15,0-12 0 0,0-13-1 16,-3-6 1-16,-4-16-2 16,-4-12 0-16,-3-6 0 15,-7-17 0-15,-11 7-1 16,4-9 0-16,0-4 0 16,-7-5 1-16,3-4 0 15,-3 6 0-15,3 10 0 16,-3 6 0-16,3 6 0 15,4 6 1-15,3 1 0 16,4 12 0-16,7 6 0 16,7 4 0-16,11 6 0 15,10-4 1-15,4 1-2 0,3 0 1 16,11-4-1-16,10-3 1 16,11-9-1-16,0-12 0 15,0-10 0 1,-7-13 0-16,-4-9-1 0,-3-9 1 15,-7-4 0-15,-4-5 0 16,-7 2-1-16,-7 0 1 16,-6 1 0-16,-5-1 0 15,-3 7-1-15,-7 3 1 16,-3 9-1-16,-1 9 1 16,-3 7 0-16,-3 9 1 0,-1 7-1 15,-3 3 0-15,3 9 1 16,1 9 0-16,3 7-1 15,10 6 1-15,8 3 0 16,3-3 0-16,3-9 0 16,1-4 0-16,10-12-1 15,18-6 1-15,-3-10-2 16,-8-6 1-16,-3-6-5 16,-11-3 1-16,-14-1-10 15,-14-2 0-15,-18-1-3 16,-14-3 1-16</inkml:trace>
  <inkml:trace contextRef="#ctx0" brushRef="#br0" timeOffset="6563.08">24021 10458 45 0,'10'3'22'0,"-10"-13"-12"0,0 10 41 0,0 0-45 16,4 0 1-16,3 0 2 15,-4 3 0-15,4 4-12 16,0 2 0-16,1-3 5 15,-8 7 1-15,-4-1-12 16,-7-2 0-16,-3-10-11 16,-17-3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1:19:00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7T01:20:13.332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6858 4553 35 0,'4'0'17'0,"-1"9"-9"0,1-6 18 16,-1 4-23-16,-3-4 0 15,0 0 3-15,0 6 0 16,0 4-7-16,-3 6 0 16,-1 3 5-16,1 6 0 0,-1 3-2 15,0 1 1-15,4-1-3 16,0-3 0-16,0-6-5 16,0-6 1-16,0-4-9 15,0-9 1-15,-7-9-3 16,4-3 1-16</inkml:trace>
  <inkml:trace contextRef="#ctx0" brushRef="#br0" timeOffset="556.73">7161 4606 22 0,'39'-9'11'0,"-7"-32"-5"0,-21 28 16 16,-1-2-18-16,1-4 1 15,-4 3 2-15,3-3 1 16,-10-6-10-16,-10 6 1 16,-1-2 5-16,-6 2 1 0,-15 3-2 15,-7 7 0-15,-7-1-1 16,0 10 0-16,-3 3-1 16,-4 7 1-16,-3 2-1 31,-4 1 1-31,7 12-3 0,0 0 0 15,0 13-2 32,7 6 1-47,7 6 0 0,18 12 0 32,14 14-1-32,14-4 1 0,14-9 2 31,14-7 0-31,11-6 0 0,4-15 1 15,-4-17 1-15,6-8 0 0,12-16 0 16,-4-10 1-16,-4-19-2 0,1-8 1 0,-8-14-1 0,-6-6 1 0,-12-9-2 0,-6 10 0 16,-14-1-7-16,-11 0 0 0,-11 16-6 15,-3-6 0-15</inkml:trace>
  <inkml:trace contextRef="#ctx0" brushRef="#br0" timeOffset="1470.91">6668 6256 39 0,'0'21'19'0,"7"-27"-8"0,-7 6 30 0,0 3-38 15,10 4 1-15,-6 2 2 16,10 0 0-16,7-2-7 16,0-1 0-16,11 0 5 15,0-3 1-15,3 1-3 16,-7-4 1-16,4 3-2 15,-7 0 1-15,-8 3-1 16,1-3 0-16,-11 7-2 16,-4-1 1-16,-6 4-1 15,-4 2 0-15,-4 1-1 16,1 6 1-16,-4 3 0 16,-1 3 1-16,-6 0-1 0,4 4 1 15,3-7 0 1,6-3 1-16,-2 0 0 31,10-3 0-31,0 3 0 0,10-4 0 0,5-5-1 0,2-4 1 16,8-2-1-16,0-4 0 15,3-6-4-15,0-4 0 16,-3 1-11-16,-4 0 0 16,-10-7-3-16,-4-2 0 31</inkml:trace>
  <inkml:trace contextRef="#ctx0" brushRef="#br0" timeOffset="1936.66">7292 6315 42 0,'63'-41'21'0,"-34"-3"-18"0,-22 22 35 0,-7 1-36 16,-7-11 1-16,-11-2 0 0,-7-4 1 15,-13 7-5-15,-22-1 0 16,-7 14 3-16,3 8 1 15,-7 16-1-15,-6 13 0 16,-4 9-1-16,0 19 0 16,3 7 0 15,0 15 0-31,18 19 0 0,15 6 1 16,20-3-2-1,25 6 1-15,28-13 0 0,25-15 0 0,25-22 0 0,20-21 0 16,5-23 1-16,6-25 0 0,-14-16 0 15,-14-21 0-15,-17-4-4 16,-15-16 1 0,-17 7-16-16,-18 0 1 0,-14 9-3 15,-3 7 1-15</inkml:trace>
  <inkml:trace contextRef="#ctx0" brushRef="#br0" timeOffset="3017.65">6519 8394 28 0,'-3'6'14'0,"3"-6"-1"15,0 0 15-15,0 0-21 16,0 0 0-16,3-3 4 16,8 3 0-16,3 0-13 15,7 0 0-15,-3 0 10 16,14 0 0-16,-1 0-3 15,8 0 0-15,-7-3-3 16,0 0 1-16,-4 3-2 16,-7 0 1-16,-7 3-4 15,-7 3 1-15,-7 4-1 16,-7 6 1-16,-7-4-1 16,0 1 0-16,-4 2 0 15,1-2 0-15,3 2 1 16,3-2 0-16,4-4 1 0,7 1 0 15,10-4 0-15,12-3 0 16,2-3 0-16,8-3 1 16,-4-3 1-16,-7 3 0 15,-3 3 0-15,-4 3 0 16,-7 9-1-16,-7 7 0 16,-17 9-1-16,-15 10 1 15,-10 6-5-15,-1-3 0 16,-10-10-9-16,4-3 1 0,0-9-6 15,6-9 0-15</inkml:trace>
  <inkml:trace contextRef="#ctx0" brushRef="#br0" timeOffset="3542.47">7034 8460 43 0,'50'-34'21'0,"6"-20"-14"16,-45 42 34-16,3-10-38 0,4-10 0 15,-8 1 3-15,-6 0 0 16,-1-1-6-16,-6 4 0 16,-11 0 5-16,-15 6 0 15,-9 3-2-15,-5 3 1 16,-6 10-2-16,-11 6 0 16,-11 10-1-16,-6 5 1 15,-4 10-2-15,3 7 0 16,14 2-2-16,4 13 0 15,4 10-1-15,7 18 0 0,10 16 0 16,21 12 1-16,15 4 0 16,13-7 0-16,26-6 3 15,20-9 1-15,18-29-1 16,7-21 1-16,18-26 0 16,-4-18 0-16,0-22-1 15,-6-20 1-15,-19-14-1 16,-10-8 0-16,-21-2-4 15,-11 9 1-15,-21-3-8 16,-14 10 0-16,-21 9-9 16,-11 15 1-16</inkml:trace>
  <inkml:trace contextRef="#ctx0" brushRef="#br0" timeOffset="4099.02">6576 10307 47 0,'21'0'23'0,"-10"3"-18"16,-4 0 34-16,-7 0-36 16,0 7 0-16,-7-4 1 15,3 3 0-15,-3 4-6 16,0 3 1-16,0 9 3 0,0 6 1 15,0-3-2-15,7-6 0 16,7 3-1-16,-4-3 1 16,8-3-1-16,3-3 1 15,7-4-3-15,-3-2 1 16,14-10-7-16,-8-6 1 16,4-7-10-16,-3-9 1 15</inkml:trace>
  <inkml:trace contextRef="#ctx0" brushRef="#br0" timeOffset="4295.42">6876 10197 48 0,'7'22'24'0,"-14"22"-15"0,7-28 36 0,-4 6-42 16,1 12 0-16,-8 13 2 15,-3 13 0-15,-4 6-7 16,-3 0 1-16,0 3 1 15,3 0 1-15,4-4-8 16,0-8 0-16,3-16-11 31,-3-16 0-31</inkml:trace>
  <inkml:trace contextRef="#ctx0" brushRef="#br0" timeOffset="4804.49">7045 10749 29 0,'92'-53'14'0,"-18"-69"1"0,-53 84 10 16,-7-12-19-16,4-22 1 0,-8 9 1 16,-3-9 1-16,-21 3-11 15,-7-3 0-15,-18 0 8 16,-10 9 0-16,-8 10-2 16,-6 9 0-16,-11 9-2 15,-18 16 1-15,-3 10-2 16,7 15 0-16,3 16-1 15,0 13 1-15,4 18-3 16,4 13 0-16,13 18-1 16,15 29 1-16,20 13 0 15,26 9 0-15,24-4 1 16,11-12 0-16,38-18 2 16,26-26 0-16,13-28 2 15,0-31 0-15,11-26-1 16,-17-21 0-16,-8-13-1 15,-21-19 1-15,-21-12-2 16,-25-19 0-16,-21 0-11 0,-24-3 1 16,-26-7-7-16,-13 10 0 15</inkml:trace>
  <inkml:trace contextRef="#ctx0" brushRef="#br0" timeOffset="9353.06">7976 4214 36 0,'0'-6'18'0,"7"9"-8"0,-7-3 18 0,4 3-24 16,-1 0 1-16,-3 0 1 16,4 1 0-16,-4 2-8 15,0 6 0-15,0 13 6 16,0 10 0-16,-4 6-2 15,-3 9 1-15,-3 19-2 16,-4 6 0-16,0 4-1 16,-1-4 1-1,5-13-1-15,-1-11 0 0,-3-11-3 16,11-11 1-16,3-7-8 16,3-13 1-16,11-9-6 15,-10-19 0-15</inkml:trace>
  <inkml:trace contextRef="#ctx0" brushRef="#br0" timeOffset="10149.91">8093 4675 27 0,'7'16'13'0,"-14"-7"-5"0,3-6 14 0,4 7-20 16,-7-10 0-16,7 9 4 15,-3 1 0-15,-8 2-6 16,4 7 1-16,0 3 3 15,0-3 1-15,3 6-1 16,1-6 0-16,-1-1-2 16,4-2 0-16,-3-7-2 15,3-9 1-15,7-6-1 16,3-6 0-16,5-7 0 16,2 3 0-16,1-6-1 15,-1 0 1-15,5 3 0 16,-8-3 0-16,3 10 0 15,1-1 0-15,-7 7 0 16,3 0 0-16,-4 3 0 0,1 6 0 16,3 3 0-16,-11 0 0 15,5 4-1-15,-1-1 1 16,0 7 0-16,0 0 0 16,0-1 0-16,-4-2 0 15,4-1-1-15,4-2 1 16,-8-1 0-16,8-9 1 15,3-6-1-15,7-4 0 16,-7-2-1-16,8-10 1 0,6-3 0 16,-3-13 0-16,-1-3-1 15,1-15 0-15,-11-10 0 16,4-6 0-16,-8-9 0 16,-6 2 0-16,-1 1 0 15,-3 2 0-15,0 8 0 16,-3 11 1-16,-1 13 0 15,4 10 0-15,-7 15 0 16,4 3 0-16,-8 19 1 16,0 19 0-16,1 0 0 15,-4 19 1-15,3 15-1 16,1 17 1-16,6 11-1 16,4-9 1-16,4 7-1 15,3-10 0-15,-4-15-2 0,4-17 1 16,-3-15-5-1,-1-15 0-15,-3-10-9 16,-3-3 1-16</inkml:trace>
  <inkml:trace contextRef="#ctx0" brushRef="#br0" timeOffset="10362.27">8206 4537 59 0,'17'22'29'0,"11"-28"-30"0,-10 0 51 16,14-4-49-16,14-6 1 15,0-2 0-15,7-1 0 0,3 3-6 16,-3-6 0-16,-11 13-4 16,-3-1 1-16,-25 4-11 15,-7 6 0-15</inkml:trace>
  <inkml:trace contextRef="#ctx0" brushRef="#br0" timeOffset="11771.57">8717 4775 41 0,'0'19'20'0,"28"-38"-11"0,-17 19 26 16,7-9-33-16,-1 3 0 15,8-7 0-15,3 1 1 16,0-1-4-16,1-3 1 15,-1 1 1-15,-11-4 1 16,-2 6-2-16,-8-5 1 16,-7 2-1-16,-7 0 1 0,-8 4-2 15,-2-4 1 1,-1 10-1-16,-7 3 1 0,8 3-2 16,-1 3 1-16,-3 0-1 15,7 9 1 1,3 7-1-16,11 0 1 47,0 6 0-47,4 0 1 15,6 0 0-15,8 4 1 0,10 2 0 0,-3-6 0 0,10-3-1 0,-3-13 1 16,0 1-2-16,-4-10 1 0,0-7 0 16,0-2 0-16,-6-3 1 15,-1-1 0-15,7-6 2 16,-10-3 0-16,-1-3 0 15,-3 6 1-15,-3 4-1 16,0-4 0-16,-4 9-1 16,-4 1 0 15,-6 3-2 16,-1 3 0-16,-3-1 0-31,0 4 1 0,-11 7-1 31,8 2 1-31,-1 7-1 16,1-4 0-16,3 7-1 31,3-3 1-31,-3 0-1 0,7-1 0 0,7 1 0 0,0-4 1 0,4 4-1 0,3-6 0 0,-4-1 1 0,8 0 0 16,-7 1-1-16,-1-1 1 0,4 1 0 0,-3-4 0 0,3 3-1 0,-7 7 0 0,0 6 0 0,0-3 0 15,-3 9 0-15,-1 10 1 0,1-1-1 0,-1 10 0 0,1 7 2 16,-4-14 0 0,0-2 0-16,-4 0 1 15,-3-13-1 1,-7-3 1-16,0-7-1 0,-14-8 0 0,3-7 0 16,0-13 0-16,-3-9-1 15,-4-3 1-15,1-6-1 16,-1-10 1-16,7 3-1 15,4 1 0-15,7-1 1 16,7 0 0-16,7 7 0 16,7 6 1-16,7 0-1 15,4 0 0-15,-1 6 0 16,4 0 1-16,4 7-3 0,3-4 0 16,4 6-6-16,0 4 1 15,-4-3-9-15,4-7 0 16,-7-6-4-1,3 6 1-15</inkml:trace>
  <inkml:trace contextRef="#ctx0" brushRef="#br0" timeOffset="12547.08">9472 4688 42 0,'21'47'21'0,"-7"-35"-22"0,-14-12 37 0,4 3-37 15,-4-3 1-15,3-3 0 16,4-6 0-16,1-1 0 16,-1-2 0-16,3 2 1 15,4 1 0-15,4 0 0 16,0-1 0-16,-1 1 0 16,1 9 0-16,3-6-1 15,-3 2 1-15,-1 4-1 16,1-6 0-16,0 3-1 15,-4-3 1-15,0 3 0 16,-4-1 0 0,-3 4 0-16,-7 0 1 0,-3 4 0 15,-8-1 0-15,1 6 0 16,-1 1 1-16,1-1-2 16,-1 3 1-16,0 1-1 0,4-4 0 15,0 1 0-15,4-4 0 16,3 0 0-16,0-6 0 15,7 0-1-15,3-3 1 16,1 3-2-16,3 0 0 16,-3 3-1-16,-1 1 1 15,8-1-1 1,-8 0 1-16,5 3-1 16,-1-3 1-16,3 3 1 0,1-6 0 0,0 0 0 15,-1 0 1-15,-3-6 0 16,4-3 1-16,3-7-2 15,0-6 1-15,1-6-1 16,2-13 1-16,-3-3 0 31,-3-18 0-31,-4-11 0 16,0-5 0 0,-3 6 0-16,-8-3 0 62,-3-1 1-31,-3 20 0-15,-1 6-1-16,-3 12 1 47,0 7 1-47,-3 12 1 31,-1 19-1-31,0 16 0 16,1 12 0-16,-1 22 1 15,8 22-1-15,3 10 1 0,3 2-3 0,4-8 1 0,4-4-1 0,-4-19 1 0,4-9-5 0,-4-19 1 0,-4-12-8 0,-3-7 1 0,-7-6-4 0,0-13 1 16</inkml:trace>
  <inkml:trace contextRef="#ctx0" brushRef="#br0" timeOffset="12704.73">9850 4499 53 0,'17'19'26'0,"15"-16"-30"0,-25-3 53 0,11 0-49 16,-1 0 1-16,4-3 0 15,1 3 0-15,2 0-2 16,1 0 1-16,0 0-4 16,-1 0 0-16,-2 0-7 15,-1 0 1-15,-4 3-6 16,1 4 0-16</inkml:trace>
  <inkml:trace contextRef="#ctx0" brushRef="#br0" timeOffset="12838.88">10216 4669 31 0,'0'25'15'0,"-3"9"-7"0,6-30 22 0,-3-1-30 0,0 3 1 0,0-3-1 15,4 0 0-15,-4-3-4 0,4-6 1 16,-4-3-7 0,0-7 0-16</inkml:trace>
  <inkml:trace contextRef="#ctx0" brushRef="#br0" timeOffset="13520.98">10206 4597 31 0,'3'9'15'0,"8"4"-9"0,-7-10 21 16,3-3-28-16,0 3 1 16,7-9 0-16,3 6 0 0,1-7 0 15,3 4 0 1,0 0-1-16,4 3 1 15,-4-6 0-15,-3 6 0 16,3 0 1-16,-7-3 0 0,0 3 1 16,-3-7 1-16,-1 1 0 15,-3 3 0-15,1 0-1 16,-8 3 1-16,0 0-2 16,-4 3 1-16,-3 0-2 15,3 0 1-15,-3-3-2 16,0 3 1-16,4 4-2 15,3 2 1-15,7 7-2 16,0-1 0-16,0 1-2 16,4 0 1-16,-1-7-2 15,1 1 0-15,-1-4 0 16,1-3 0-16,-4-9 0 16,0 3 1-16,0 3 1 0,0-4 1 15,0 4 2 1,0 4 1-16,0 2 2 0,0 0 1 15,0 7 0-15,0-4 0 16,0-3 1-16,1 1 0 47,-1-4-1-47,0-3 1 0,3 0-2 0,1-10 1 0,3 4-1 0,0-13 1 16,0 0-2-16,4 4 1 15,-4-4-1 16,-4 0 0-31,1 4-1 0,3-1 1 16,4 3 1-16,-1 4 0 16,1 3 1-1,-4 6 0 1,0 3 1-16,0 0 1 0,1 6-1 0,-1 4 0 0,0 6-1 0,7 3 0 0,7 0-2 16,-3-4 0-16,0-2-2 15,-4-7 1-15,0-2-8 16,0-7 0-16,-7-22-7 15,0 0 1-15</inkml:trace>
  <inkml:trace contextRef="#ctx0" brushRef="#br0" timeOffset="13995.71">12121 4195 37 0,'8'13'18'0,"2"-4"-11"0,-6-6 27 0,-4 7-30 16,0 2 0-16,3 10 0 15,-3 10 1-15,4 2-7 16,-1 13 1-16,1-3 3 16,3 3 1-16,-4-9-3 15,1-10 0-15,-4-15-1 16,0-4 0-16,-4-9-2 16,-3-9 1-16,-3-1-6 0,-4-2 1 15,-4 2-7-15,-3 1 0 16</inkml:trace>
  <inkml:trace contextRef="#ctx0" brushRef="#br0" timeOffset="14201.87">12005 4481 28 0,'28'9'14'0,"36"-6"2"0,-43-6 16 16,11 3-26-16,14 0 0 16,3 3 1-16,-7 3 0 15,1 1-10-15,-8 2 1 0,-3 4 5 16,-8-4 1-16,-10 7-4 15,-10 6 0-15,-8 3-1 16,-6 3 1-16,-8 3-3 16,1-2 1-16,-5 5-3 15,5-9 0-15,3 3-10 32,3-6 1-32</inkml:trace>
  <inkml:trace contextRef="#ctx0" brushRef="#br0" timeOffset="14489.26">12735 4456 43 0,'4'18'21'0,"-11"7"-11"0,3-15 31 0,-6 9-38 0,-4-4 0 16,-11 20 2-16,-7 6 1 16,4 9-8-16,-4 9 1 15,4 1 3-15,7-7 0 16,3-12-5-16,4-13 0 16,3-15-8-16,8-23 1 15,-1-8-7-15,1-17 0 16</inkml:trace>
  <inkml:trace contextRef="#ctx0" brushRef="#br0" timeOffset="14659.63">12435 4446 58 0,'15'19'29'0,"16"41"-35"0,-20-48 54 0,-1 13-48 16,1 0 0-16,-4 4-1 15,4-8 1-15,-4 1-6 16,0-12 0-16,-4-4-10 15,-6-12 0-15</inkml:trace>
  <inkml:trace contextRef="#ctx0" brushRef="#br0" timeOffset="15680.18">14058 4587 37 0,'4'19'18'0,"-4"34"-11"0,0-37 21 0,0 12-27 15,0 7 1-15,0 12 2 16,-4-10 0-16,1-5-5 15,3-7 1-15,0-9 0 16,0-10 1-16,0-16 0 16,-4-11 0-16,1-8-1 15,3-15 0-15,0-3-1 16,-4 3 0-16,1-3 1 16,-1-3 0 15,1 3-3-31,-1-6 1 0,4 9 0 15,0 0 0 1,4 6 1-16,3 4 1 0,0 6-1 0,3 3 1 0,8 6 4 0,10 6 0 47,7 7 0-31,4 0 1-16,0 12 0 15,-7-3 0 1,-8 7-1-1,-9 8 0 17,-12 7-3-17,-10 4 1-15,-14 2-2 0,-7 0 0 0,-4 1-2 0,7-7 0 16,0-3-4-16,1-7 0 0,6-2-10 0,4-4 1 0</inkml:trace>
  <inkml:trace contextRef="#ctx0" brushRef="#br0" timeOffset="16651.8">14580 4443 53 0,'4'9'26'0,"-11"1"-29"0,0-7 41 0,-7 3-37 0,-4 4 1 0,-3-7 0 0,0 6 1 16,-1 4-4-16,1-1 1 0,0 4 1 0,0-3 1 0,7-4-1 0,3-3 0 0,4 0-1 0,7 7 1 0,4-7-1 0,6 4 0 0,8-10-1 0,7 0 1 0,-4 0-2 0,0 0 0 16,0 0 0-16,-3-7 1 93,-4 4-1-93,0 3 1 16,-3 0 0 125,-1 0 1-141,-3 3 0 0,0 4 0 93,0 2 1-93,0 4 0 0,0 2-1 63,1 1 1-16,-1-3-1-47,0-1 0 78,0-3-3-78,0-2 0 62,0-4-6-62,0-9 0 78,-4-1-6-78,-3-5 1 0</inkml:trace>
  <inkml:trace contextRef="#ctx0" brushRef="#br0" timeOffset="16811.31">14750 4575 31 0,'3'3'15'0,"-6"-9"-10"0,3-1 22 0,-4-5-25 0,1-4 0 0,-1 0 2 0,1 1 1 0,-1-1-4 16,4 7 0-16,4-7 5 0,3 0 1 0,7 7-2 0,7 6 1 0,0-7-2 0,0 10 1 0,0-9-3 0,4 3 0 0,0-7-4 0,-1-3 1 0,5 1-5 47,-5-7 1-47,1 0-8 0,-4-6 1 0,0-10-4 0,-3-15 0 0</inkml:trace>
  <inkml:trace contextRef="#ctx0" brushRef="#br0" timeOffset="16975.04">15208 3678 46 0,'7'25'23'0,"-10"47"-23"0,-1-50 43 15,-3 19-42-15,0 15 0 0,-3 13 0 0,3 19 1 0,3 3-3 0,4-6 1 0,0-10 0 0,4-12 1 78,-4-23-4-78,0-8 1 0,0-23-5 0,0-12 0 0,-8 3-8 0,-6-16 0 0</inkml:trace>
  <inkml:trace contextRef="#ctx0" brushRef="#br0" timeOffset="17225.55">14986 4283 47 0,'18'28'23'0,"17"7"-20"0,-21-26 40 0,4 1-42 0,3-1 1 0,0-3 0 0,7-6 0 0,4-6-3 0,14 0 0 0,3-7 2 0,4 1 0 0,0-1 0 0,0-3 0 0,-14 7-1 0,-7 6 1 0,-8-6 0 0,-6 5 0 0,-8 8-1 16,-10 5 0-16,-7-9 0 0,-3 9 0 0,-8 1-1 0,1-1 1 0,-8 4-2 0,0 9 0 0,4-10 0 0,0 1 1 0,7 2 0 0,7 1 0 0,10 3 0 156,8 6 1-156,6-6 1 0,12 0 1 0,-5-1 0 0,-6-2 0 0,-4 0-1 0,-7-10 0 0,-14 3-2 0,-18 4 0 0,-20 6-12 0,-15-3 1 0,-11-1-5 0,7 4 1 0</inkml:trace>
  <inkml:trace contextRef="#ctx0" brushRef="#br0" timeOffset="18428.38">17290 3741 35 0,'7'0'17'0,"0"-10"-5"0,-7 10 18 16,0 0-24-16,-4 0 1 15,-3 3 1-15,-3 4 1 16,-5 2-12-16,-2 4 1 16,-8 9 9-16,-3 3 0 15,0 12-3-15,-4 7 0 16,0 13-1-16,-10 15 1 16,3 19-1-16,0 15 1 15,11-2-2-15,7-7 1 0,7-6-1 16,21-16 0-16,7-9-2 15,11-19 0-15,3-9-7 16,0-7 0-16,-3-12-14 16,-11-13 1 15</inkml:trace>
  <inkml:trace contextRef="#ctx0" brushRef="#br0" timeOffset="21213.46">17392 4374 34 0,'3'0'17'0,"-3"3"-5"16,0 3 18-16,4 1-27 15,0 2 0-15,-4 4 1 16,0 2 1-16,0 4-7 16,0 3 1-16,-4 0 3 15,4-6 1-15,4-1-9 16,-1-2 1-16,4-4-9 16,-3-9 0-16</inkml:trace>
  <inkml:trace contextRef="#ctx0" brushRef="#br0" timeOffset="21453.68">17374 4252 31 0,'4'9'15'0,"-1"-3"-6"0,-3-6 17 16,0 0-26-16,0 0 1 15,0 0 0-15,4-3 0 16,3 0-2-16,-4 0 1 0,5 3-4 16,-1 0 1-16,0 0-6 15,0 0 0-15,3 0-2 16,-6-9 1-16</inkml:trace>
  <inkml:trace contextRef="#ctx0" brushRef="#br0" timeOffset="22074.83">17575 4314 24 0,'25'22'12'0,"-7"0"-12"16,-15-15 22-16,1 2-21 16,-1 4 0-16,1-4-1 15,-1-3 1-15,1 4-1 16,-4-1 1-16,0 7 0 0,0-10 1 15,3 3-1-15,1 4 1 16,3-4-1-16,4-2 1 16,-1-4-2-16,4-3 1 15,0-3-1-15,4-7 1 16,0 4-1-16,-4-3 1 16,0 5 0-16,-4 4 0 15,-2 0-1-15,-1 4 0 16,-4 2 0-16,1-3 1 15,-1 0-1-15,1-3 1 16,3 0-1-16,3-3 1 16,1 0 0-16,3-7 0 15,4 4 0-15,-4-10 0 0,3-5 0 16,5-11 0-16,-1-9-1 16,0-9 1-16,-3-6-1 15,-8-10 0-15,-6 0 0 16,-4 0 0-16,-4 7-1 15,-3-4 1-15,0 10 0 16,0 9 1-16,0 16 0 16,0 6 0-16,0 15 0 15,3 10 0-15,1 13 0 16,-8 3 0-16,4 12 0 16,4 19 0-16,-4 13 1 15,3 6 0-15,4 13 0 16,4-7 0-16,-1-3 0 15,4-6 0-15,-3-16-1 16,-1-9 1-16,8-16-6 16,-1-16 1-16,1-9-8 0,-4-9 1 15,-7-13-4-15,0-9 1 16</inkml:trace>
  <inkml:trace contextRef="#ctx0" brushRef="#br0" timeOffset="22280.33">17709 4249 54 0,'11'9'27'0,"17"-9"-30"0,-17 0 55 0,6 0-51 16,8-6 1-16,3 3 0 15,4 3 0-15,7-7-6 16,7 7 0-1,-4-3-8-15,0 3 0 0,-13-3-5 16,2-3 1-16</inkml:trace>
  <inkml:trace contextRef="#ctx0" brushRef="#br0" timeOffset="22639.96">18203 4427 47 0,'25'10'23'0,"3"-17"-22"16,-17 7 41-16,-1-3-42 16,5-3 0-16,-1-6 0 15,0-1 1-15,-4-6-1 0,-3-3 0 16,0 3-1-16,-7 4 1 16,0-4 0-16,-3 3 0 15,-4 4-1-15,-4 5 1 16,1 4 0-16,-1 6 0 15,-3 4 0-15,3 8 0 16,1 1 0-16,-1 6 0 16,4-3 0-16,0 0 1 0,4-4-1 15,3 7 0 1,3-3 0-16,4 0 0 0,4 3-2 16,3-3 0-16,4-10-3 15,-1-6 0-15,4 0-4 16,1-3 0-16,-5-6-5 15,1 0 0-15</inkml:trace>
  <inkml:trace contextRef="#ctx0" brushRef="#br0" timeOffset="23150.59">18496 4418 33 0,'14'-13'16'0,"36"-2"-8"0,-36 12 27 0,3-1-31 15,5-2 1-15,-1 3 2 16,-4-6 1-16,1-1-10 15,-4 4 1-15,0-3 6 16,0-1 0-16,-3 1-3 16,-4-1 0-16,-7 4-1 0,-4-3 0 15,-10 2-1-15,-3 1 0 16,-4 3 0-16,-8 3 0 16,5 6-1-16,2 4 1 15,1 5-2-15,7 7 1 16,0 0-1-16,3 3 1 15,8 4 0-15,3 5 0 16,11 7 1-16,10 9 0 16,7 3 0-16,0 10 1 15,-3 0-1-15,-4-1 1 16,-7-18-2-16,-7-3 0 0,-7-6 0 16,-7-7 0-16,-14-6 0 15,-7-7 0-15,0-5-1 16,-4-7 1-16,-7-3 1 15,-3-6 0-15,-1-7 0 16,1-9 0-16,7 0 0 16,10 3 0-16,7 4 1 15,11-1 1-15,11 0-1 16,13 1 0-16,12-4 0 16,2 0 1-16,8 7 0 15,0-7 0-15,0 0-4 16,-4 3 0-16,-3-3-12 15,-11 4 1-15,-10-7-3 16,-1 3 1-16</inkml:trace>
  <inkml:trace contextRef="#ctx0" brushRef="#br0" timeOffset="23977">19816 4437 42 0,'0'15'21'0,"0"36"-16"0,0-36 37 15,3 1-40-15,1 3 0 16,-4 3 1-16,3 0 1 0,-3-3-5 16,0-4 0-1,0-2 2-15,0-4 0 0,0-9-1 16,-3-9 1-16,3-1-2 15,0-8 1-15,-4-14-1 16,1 1 1-16,-1-13 0 16,0-9 0-16,-3 6-1 15,4 6 1-15,3 0-1 16,7 16 0-16,0-6 0 16,4 18 0-16,3 4 0 15,3 2 0-15,5 14 1 16,2 2 0-16,-3-3 0 15,1 10 1-15,-12 6-1 16,-6 0 1-16,-11-3-1 16,-18 3 0-16,0 3-1 15,-7 3 1-15,-3-6-4 16,0 0 1-16,7-10-8 16,3-2 0-16,11-10-3 15,7-3 0-15</inkml:trace>
  <inkml:trace contextRef="#ctx0" brushRef="#br0" timeOffset="24569.35">20137 4324 40 0,'3'41'20'0,"-3"3"-21"0,0-41 37 16,4 3-36-16,-4 3 1 0,0-9 2 15,0 3 0-15,-4-3-3 16,1-3 0-16,-1-6 2 16,1-7 1-16,-1-6-1 15,0 7 0-15,4-4-1 16,4 0 1-16,-4 3-1 16,4-2 0-16,6 8-1 15,1 7 1-15,3 0 0 16,3 3 0-16,5 3-1 15,-1 3 0-15,7 1 0 16,0-7 0-16,0 9-1 16,4-9 1-16,3 3-4 15,-3 3 1-15,3-6-1 16,-6 0 1-16,-5-6-1 0,-2 6 1 16,-5 0 0-1,-3-3 1-15,-3 3 2 0,-1-9 0 16,-2 5 2-16,-8 4 1 15,0-3-1-15,-8 3 1 16,-2 3 0-16,-1 4 0 16,-3 8-1-16,0-2 1 15,0 3-3-15,0 2 1 47,3-2 0-31,4-3 0-16,4 5-1 0,6 4 1 0,4-9-1 0,4-4 0 0,3-2 0 15,4-7 0-15,-1-7-2 0,-3 1 1 16,0-10-4-16,1-6 1 0,-5-9-9 16,1 3 0-16,-4-16-1 15,-4 0 0-15</inkml:trace>
  <inkml:trace contextRef="#ctx0" brushRef="#br0" timeOffset="25018.38">20863 4007 48 0,'4'32'24'0,"-15"30"-27"16,8-49 48-16,-1 9-44 16,-3 0 1-16,4 6 2 0,3-3 1 15,0 6-6 1,3 7 1-16,4-7 2 15,0-6 1-15,0-6-2 0,0-6 1 16,-3-4-2-16,-1 4 0 16,-3-13-1-16,0-3 1 15,-7-4-1-15,-3 1 1 16,-4-10-2-16,-8 4 1 16,1 2-1-16,0 4 1 15,4 3-1-15,2 3 1 0,1 6 0 16,4 1 1-1,-1 5 0-15,4 1 0 0,4 2 0 16,-1-2 0-16,4 3 0 16,0 2 1-16,0 1-1 15,0 3 1-15,4-6-1 16,3-1 1-16,3-2-1 16,4-7 0-16,7-3-1 15,4-3 1-15,0-6-7 16,0 0 1-16,-1-4-10 15,-6-5 1-15</inkml:trace>
  <inkml:trace contextRef="#ctx0" brushRef="#br0" timeOffset="25271.89">21061 4443 55 0,'7'28'27'0,"-7"7"-30"15,0-26 44-15,0 1-41 0,3 2 1 16,1-2-1-16,-1-1 1 16,8-3-1-16,0-3 0 15,3 0 0-15,0-3 1 16,0-3-2-16,0-3 1 16,0 0 0-16,0-10 0 15,-3 4-4-15,-1-4 1 0,1 0-8 16,-4 4 0-16,4-7-4 15,-4 0 1 1</inkml:trace>
  <inkml:trace contextRef="#ctx0" brushRef="#br0" timeOffset="25807.66">21421 4393 45 0,'35'34'22'0,"-24"-31"-19"0,-11-3 40 0,0 0-43 15,0 0 0-15,0 0-1 16,-4-3 1-16,0 3 0 16,-6 0 0-16,-4 0 0 15,0 0 0-15,0 3 0 16,-1 4 0 15,1 5 0-31,7 4 1 16,0 0-1-16,7-1 0 0,7 1 0 0,4-3 0 0,-1-1 0 0,1-2 0 15,0-1-1-15,3-3 1 16,3-3-3-16,-3-3 1 16,4-9-1-16,7-4 1 15,3-5-1-15,4-4 1 16,7-13-1-16,-1-12 1 16,-6 0 1-16,0-13 1 15,0-2-2-15,-4-4 0 16,-7-3-1-16,-7-3 1 15,-7 0 0-15,-3 9 0 16,-8 0 0-16,1 10 0 0,-1 9 2 16,-3 19 1-16,-3 9 1 15,-1 19 0-15,0 19 0 16,1 10 0-16,-1 18 0 16,1 16 0-16,3 9-1 15,7 10 1-15,7-1-1 16,0-5 0-16,-4-13-1 15,1-13 1-15,-4-12-3 16,-4-23 1-16,-3-8-5 16,-3-10 0-16,-5-10-6 15,-6-8 0-15</inkml:trace>
  <inkml:trace contextRef="#ctx0" brushRef="#br0" timeOffset="26213.78">21555 4249 48 0,'28'25'24'0,"25"-16"-27"0,-35-12 46 16,3 0-44-16,3 0 1 15,5-7 1-15,2 4 0 16,5-3-1-16,-1-4 1 16,-3 4-1-16,-1-4 1 15,-2 7 0-15,-5 3 1 16,-3 3-2-16,-6 0 1 0,-1 0-2 15,-7 0 1-15,-7 3 0 16,-7 3 0-16,-7 0-1 16,-4 4 0-16,0 2 0 15,-3 4 0-15,0-7 0 16,7 4 1-16,3 0 0 16,8-1 0-16,6 4 0 15,8 6 1-15,10-10-1 16,0 7 1-16,4-6 0 15,-11-1 0-15,-3 1-1 16,-4 2 0-16,-7 1 0 16,-11 6 0-16,-3-3-2 15,-11-4 1-15,1-5-7 16,-1-7 1-16,7-3-8 16,-6-6 1-16</inkml:trace>
  <inkml:trace contextRef="#ctx0" brushRef="#br0" timeOffset="26706.95">22151 3468 39 0,'0'-13'19'0,"18"20"-14"16,-8-4 28-16,4 12-30 15,7 14 0-15,4 8 3 16,3 26 0-16,11 6-8 15,3 12 1-15,-6 17 4 16,-4 8 0-16,-15 1-2 0,-17 9 1 16,-17-6-3-16,-8 3 1 15,-10-7-13-15,-18-15 0 16,0-28-2-16,-4-19 0 16</inkml:trace>
  <inkml:trace contextRef="#ctx0" brushRef="#br0" timeOffset="31286.72">8819 5412 28 0,'-3'6'14'0,"-15"-15"-3"16,25 3 15-16,-14 2-22 15,4 4 0-15,-1 0 6 16,4 4 0-16,0 2-11 16,0-6 1-16,0 0 8 15,7 9 1-15,4-9-2 16,7 0 0-16,6 0-3 16,15 0 1-16,7 0-2 15,3 0 1-15,1-6-3 0,-1 0 0 16,0-1-3-16,-3 4 0 15,-7 0-7-15,-7 0 0 16,-15 3-10-16,-13 0 0 16</inkml:trace>
  <inkml:trace contextRef="#ctx0" brushRef="#br0" timeOffset="32142.28">9659 5494 42 0,'0'40'21'0,"11"-15"-16"16,-11-18 26-16,0-1-29 15,0 0 0-15,0 4 0 16,3-10 1-16,-3 0-4 16,0-7 1-16,-3-2 1 15,3-13 1-15,3-9-1 0,-3-7 0 16,4 0 0-16,-4 1 0 15,3-4-1-15,1-3 0 16,-1 10 0-16,1 5 1 16,3 11-1-16,-4-4 1 15,8 6 0-15,-4 6 0 16,7 4 0-16,4-3 0 16,6-1-1-16,1 4 1 15,0 3-3-15,0 0 1 16,-4 3-8-16,-4 0 1 15,-3 0-7-15,4-6 0 16</inkml:trace>
  <inkml:trace contextRef="#ctx0" brushRef="#br0" timeOffset="32552.77">9959 5302 60 0,'14'19'30'0,"18"-19"-33"0,-18 0 55 0,7 0-50 16,4 0 1-16,3 0 1 15,-3-3 1-15,-1-3-6 16,1-1 0-16,-4-2 3 16,0 0 1-16,-6-1-3 15,-5-6 1-15,-3 4-2 16,-3-4 1-16,-4 4-2 0,-4-1 0 15,1 7-1 1,-4 9 1-16,-4 6-1 0,0 7 1 16,1 0 0-16,3 6 0 15,0-3 2-15,3 9 1 16,4-3 0-16,7 6 0 16,0-9 0-16,0 3 1 31,0-6-1-31,8-3 0 0,2-4-1 15,1-2 0-15,3-10-4 0,0-3 0 0,4-13-7 16,3 0 1 0,-3-3-9-16,-4-9 1 0</inkml:trace>
  <inkml:trace contextRef="#ctx0" brushRef="#br0" timeOffset="32802.53">10499 5324 47 0,'7'25'23'0,"0"19"-15"15,-7-38 36-15,0 4-41 16,0 2 0-16,0 1 1 16,3 3 0-16,-3-4-5 15,4-2 1-15,-1-4 3 16,4-9 0-16,4-10-2 16,0-3 1-16,-1-2-2 15,4-7 1-15,0-4-1 16,1-5 0-16,-1 6-2 15,0 9 0-15,0 0-5 0,0 6 1 16,0 4-8-16,0 3 1 16,-3 3-5-16,-1 0 0 15</inkml:trace>
  <inkml:trace contextRef="#ctx0" brushRef="#br0" timeOffset="33120.12">10749 5293 39 0,'4'12'19'0,"-1"13"-7"0,1-18 33 16,3 2-41-16,3 4 1 15,1-10 3-15,0-3 0 0,3 3-10 16,3-9 0-16,1-4 6 16,0 1 0-16,-8-1-3 15,1-2 1-15,-4-4-2 16,-7 1 0-16,-4-1-3 16,-3 3 1-16,-3 7-1 15,-4 6 1-15,-1 6-1 16,5 4 1-16,-1 5 0 15,4 4 1-15,4-3 2 16,3 6 0-16,7 3 0 16,3 0 0-16,4-9-1 15,4-1 1-15,0 1-1 16,3-7 1-16,4 1-4 16,-4-13 0-16,0 0-8 15,0-4 1-15,-3-5-7 16,-1-10 0-16</inkml:trace>
  <inkml:trace contextRef="#ctx0" brushRef="#br0" timeOffset="33945.15">11127 5368 41 0,'7'13'20'0,"0"-1"-21"0,-4-12 31 16,-3 0-31-16,4-9 1 15,-4-1 0-15,0-2 0 16,0-7 0-16,0 0 0 15,0 0 0-15,0 7 0 16,0-1 2-16,3 1 0 16,1 2 1-16,6 7 0 15,5 3 1-15,6-3 0 16,18-3 0 0,3 0 0-16,-3-7-2 15,3 0 0-15,-7 1-1 16,1-1 0-16,-8 4-2 15,-4 6 0-15,-2 3-1 16,-5-6 1-16,-6-1-1 16,-4 7 0-16,-7 0 0 15,0-6 1-15,0 6 0 16,-4 9 1-16,-6 1 0 16,-1-7 1-16,-3 6-1 15,4 1 1 32,-1-1-1-47,0-6 0 16,4 4 0-1,0-7 1-15,0 6-1 0,4 0 0 16,3 4 1-16,0-10 0 0,3 6 0 0,4 0 0 0,4 7-1 0,-4-7 1 0,0 0-1 0,0 0 1 16,-3 4-2-16,-4 2 1 15,-4-2-1-15,0-4 0 16,-3 3 0-16,0-2 0 15,0-1 0-15,0 7 1 16,-3-7 0-16,3 0 0 16,3-6 0-16,1 6 1 0,3 1-1 15,3-7 1-15,8 3 0 16,6-6 0-16,4 0 1 16,8-4 0-16,2-5 0 15,1-7 0-15,0 3 0 16,0-6 0-16,-4 0 0 15,-3-3 0-15,-4 3-2 16,-7 7 1-16,-7 2-1 16,-7 4 0-16,-4-1 0 15,-3 10 0-15,-3 3 0 16,-4 16 0-16,0 3 0 16,-1 6 0-16,8 1 1 15,4 2 0-15,3 7 0 16,10-10 1-16,8 0-2 15,7-12 1-15,3-7-1 16,0-9 0-16,-7-6-4 16,1-7 0-16,-1-9-13 0,-4-3 1 15,1-9-1-15,-4-1 0 16</inkml:trace>
  <inkml:trace contextRef="#ctx0" brushRef="#br0" timeOffset="34836.74">13085 5189 54 0,'7'44'27'0,"3"16"-30"0,-6-48 53 0,3 13-49 16,-4 13 0-16,1 0 1 15,-1-7 0-15,-3-3-4 16,0-6 1-16,4-6 1 16,-4-7 0-16,0-9-1 15,0-18 0-15,3-4-1 16,-3-13 1-16,4 1-2 15,-1-13 1-15,1 0-2 16,3 6 0-16,0 0 0 16,0 6 0-16,0 4 1 15,0 6 0-15,4 6 2 0,3 4 1 16,4 5 2-16,6 7 0 16,5 6 2-16,-8 3 0 15,0 7 0-15,-7-7 0 16,-11 7-2-16,-6 2 1 15,-11 7-2-15,-4 3 0 16,-6 1-1-16,-5-4 0 16,5-4-3-16,2-2 1 15,5-3-5-15,6-7 1 16,8-3-9-16,10-12 0 16</inkml:trace>
  <inkml:trace contextRef="#ctx0" brushRef="#br0" timeOffset="35385.65">13487 5127 39 0,'14'31'19'0,"-11"10"-13"0,-3-32 26 0,-3 7-30 16,-1 0 1-16,1-1-1 15,-1-2 0-15,1-4-4 16,-1-3 0-16,4-2 2 15,0-11 1-15,0-5-2 16,4-7 1-16,-1 0 0 16,4 7 0-16,0-4 0 15,0 3 1-15,-3 1 0 0,-1 6 1 16,8-1-2-16,3 4 1 16,4 0 0-16,3 3 0 15,4 3-1-15,6-3 1 16,1-3-1-16,0 3 0 15,0 0 0-15,-1 0 0 16,1-3-1-16,-4 3 1 16,-3-3 0-16,-4 3 0 15,-3 0 0-15,-4 0 0 16,0 3 1-16,-3-3 0 16,-8 0 0-16,-6 0 0 0,-8 0 0 15,-3 0 1-15,0 0-1 16,-4 0 1-16,1 6-1 15,2 0 0-15,-6 13-2 16,0 0 1-16,7 0-1 16,3 3 0-16,11-3-1 15,4-1 1-15,7 1 0 16,6-9 0-16,4-7 0 16,4-6 1-16,3-7-1 15,-3-5 1-15,3-11-5 16,-3 5 0-16,0-5-9 15,-8-2 0-15</inkml:trace>
  <inkml:trace contextRef="#ctx0" brushRef="#br0" timeOffset="35851.93">14182 4829 41 0,'10'31'20'0,"1"4"-10"0,-11-17 29 15,0 1-37-15,0 3 1 16,0 3 1-16,-4 3 0 16,1-2-5-16,3 2 1 15,0 0 3-15,-4-6 0 16,4 0-1-16,0-6 0 16,0-4-2-16,0-6 1 15,0-2-2-15,-3-4 0 0,-1-4-1 16,1-2 1-16,-4 3-3 15,-4 3 1-15,-3-3-1 16,0 3 1-16,3 0-1 16,1 6 1-16,-1 4 1 15,0 5 0-15,4-5 2 16,0 5 0-16,0-2 2 16,4 3 0-16,-1-1 1 15,4-2 1-15,0-1 0 16,0 1 0-16,4-4 0 15,3 1 0-15,0-1-2 16,7 0 1-16,-3-2-2 16,6-7 1-16,4 3-2 15,4-6 0-15,0-4-2 16,3-2 0-16,-3 3-5 16,-1-4 0-16,-2 1-10 0,-5-7 0 15</inkml:trace>
  <inkml:trace contextRef="#ctx0" brushRef="#br0" timeOffset="36123.12">14510 5208 46 0,'10'10'23'0,"-10"-14"-19"0,0 4 32 15,0 7-36-15,-3 2 1 0,-1 4 1 16,1-1 1-16,-1 1-3 15,4 2 1-15,0 4 1 16,4-9 1-16,-1 5-1 16,4-2 1-16,0-4-2 15,4-2 0-15,0-7-1 16,3-7 1-16,0 4-5 16,0-3 1-16,0-4-7 15,0 1 1-15,0-3-7 16,-3-10 0-16</inkml:trace>
  <inkml:trace contextRef="#ctx0" brushRef="#br0" timeOffset="36612.25">14820 5240 38 0,'35'3'19'0,"-17"-13"-12"16,-11 10 29-16,-7 0-32 16,0 0 0-16,4 0-1 0,-4 0 1 15,0 7-7-15,-7-7 1 16,-4 3 4-16,0 3 0 15,-6 6-3-15,3-2 1 16,0 2-1-16,0 7 1 16,3-9-1-16,7 5 1 15,4-2-1-15,7 3 0 16,8-10 0-16,2 0 0 16,4 0 0-16,1-6 1 15,2-6-2-15,1-6 1 31,24-35-3-31,-3 3 1 0,-7-10-1 16,3-2 0-16,-10-16-1 16,-4-4 1-16,-7 4 0 15,-6-3 0-15,-8 6 3 16,-7 3 0-16,-4 13 2 16,1 12 1-16,-4 16 3 15,-1 25 1-15,-2 10 1 16,-4 24 0-16,3 13-1 47,4 22 1-32,4 13-3-15,-1-7 1 0,1 3-5 0,3-6 1 0,0-15-3 0,0-10 1 16,0-16-5-16,0-12 1 0,0-13-5 16,0-18 0-16,-4-4-5 15,-3-12 1-15</inkml:trace>
  <inkml:trace contextRef="#ctx0" brushRef="#br0" timeOffset="36783.35">14908 5086 47 0,'4'47'23'0,"28"-28"-15"0,-22-16 44 16,4-3-47-16,11 3 1 16,7-9 1-16,3-7 0 15,11-9-10-15,10-3 0 16,1 6 3-16,-11-6 0 0,-7 3-10 15,-11 3 1-15,-7-2-11 16,-14 2 1-16</inkml:trace>
  <inkml:trace contextRef="#ctx0" brushRef="#br0" timeOffset="37279.18">15998 5287 54 0,'8'25'27'0,"-1"6"-28"0,-4-28 42 15,1 0-41-15,-4-3 1 16,3-6-1-16,1 0 0 15,-1-13-1-15,1-3 1 16,-1-9 0-16,1 6 0 16,3 3 0-16,0 0 0 0,4 3 1 15,-1 3 0-15,8 4 0 16,-1 5 0-16,5 4 0 16,2 6 0-16,-3 4-1 15,1-4 1-15,-5 3-3 16,-3 0 0-16,-3-3-6 15,-1 7 0-15,1-10-8 16,-4 9 0-16</inkml:trace>
  <inkml:trace contextRef="#ctx0" brushRef="#br0" timeOffset="37517.54">16330 5192 43 0,'0'19'21'0,"4"-3"-13"0,-4-10 32 16,0 1-38-16,0 2 1 15,0 3 1 1,3 4 0-16,4 0-6 0,-3 0 1 16,3-7 3-16,3 0 0 15,1 1-1-15,7-4 0 16,3-6-1-16,7-6 0 16,-7-7 0-16,0-6 1 15,0-6-2-15,4-3 1 16,-4-6-6-16,1-7 0 31,-5-12-10-15,-3 2 0-16</inkml:trace>
  <inkml:trace contextRef="#ctx0" brushRef="#br0" timeOffset="37746.32">16701 4694 56 0,'7'44'28'0,"0"3"-23"16,-4-35 45-16,1 13-48 15,-1 10 0-15,1-1 0 16,-4 13 1-16,0 4-5 16,0 5 1-16,0 10 1 15,0 0 0-15,0-16-5 16,0-3 0-16,0-12-4 16,3-17 1-16,1-11-6 15,3-11 1-15,0-5-4 16,3-10 0-16</inkml:trace>
  <inkml:trace contextRef="#ctx0" brushRef="#br0" timeOffset="38073.5">16870 5221 54 0,'10'19'27'0,"8"-16"-31"0,-11-6 53 15,4 3-48-15,10-7 1 16,-3-2-1-16,3-7 1 0,0 4-3 15,-4 2 0-15,-2-12 1 16,-8 3 1-16,-4 1-1 16,-3-1 0-16,-7 6-1 15,-3 7 1-15,-1 9 0 16,-3 7 1-16,0 2-1 16,3 10 1-16,1 13-1 15,3-4 1-15,7 7 0 16,7-13 0-16,3 3-1 15,11-12 1-15,4-4-1 16,7-9 1-16,3-6-4 16,-3-6 1-16,0-7-11 15,-8-6 0-15,-13 0-4 16,-1-6 0-16</inkml:trace>
  <inkml:trace contextRef="#ctx0" brushRef="#br1" timeOffset="45850.01">24261 3741 16 0,'10'-19'8'0,"-6"-6"3"0,-1 18 9 16,-3-2-15-16,0 0 0 16,0-4 4-16,-3 1 1 15,-1 2-10-15,4 4 0 16,0 3 9-16,0 6 0 15,-3 3-2-15,-1 10 1 16,1 9-1-16,-1 13 0 16,0-1-2-16,1 7 1 0,-1 6-3 15,1-6 0-15,-1 0-1 16,4 3 0-16,0-3-1 16,0-6 0-16,0-7-1 15,0-3 0-15,0-18-1 16,-3-1 1-16,-1-18-1 15,-3-13 1-15,-3 3-1 16,-8-3 1-16,-3-13-1 16,-7 7 1-16,-4-6 0 15,7 15 0-15,1 0-1 16,-5 6 1-16,1 7-1 16,3 9 1-16,1 10-1 15,-5 9 1-15,12-3 0 16,3 6 0-16,7 9 0 15,7 4 1-15,10-7 0 16,11 1 0-16,15-7 0 16,6 3 0-16,7-16-1 0,1-2 1 15,-4-10-5-15,-4-3 0 16,-3-7-11-16,-7 1 0 16,-11-4-4-16,-7-2 0 15</inkml:trace>
  <inkml:trace contextRef="#ctx0" brushRef="#br1" timeOffset="46120.77">23633 4474 60 0,'-7'16'30'0,"10"-16"-25"0,-3 0 57 0,4 0-58 15,3 0 0-15,7 0 3 16,7 3 1-16,11 0-10 16,14 0 0-16,6 1 5 15,5-1 1-15,10 0-4 16,3-3 1-16,-2 0-5 16,-5-3 0-16,-7 0-8 15,-13-4 1-15,-8 4-12 16,-14 0 0-16</inkml:trace>
  <inkml:trace contextRef="#ctx0" brushRef="#br1" timeOffset="46585.71">23922 4653 52 0,'-14'60'26'0,"-7"-7"-16"0,17-34 35 16,1 6-42-16,-5 13 1 16,1-1 0-16,-3 7 1 15,-1 3-7-15,-3-6 0 16,0-10 4-16,0 7 1 0,3-7-3 16,1-6 1-1,-1-9-2-15,1-7 1 0,-1-5-1 16,0-8 1-16,1 1-1 15,-4-6 1-15,0-10 0 16,0-3 0-16,-4 0 0 16,0 0 0-16,-3 3 0 15,3 7 0-15,-3 2 0 16,4 7 1-16,-1 6-1 16,0 7 0-16,1 2 0 15,3 13 1-15,3-12-1 16,4 6 1-16,3 3-1 15,8 0 1-15,7-3-1 16,6 2 1-16,8-8-4 16,7 0 0 31,3-4-5-47,7-6 0 0,8-6-8 0,3-13 0 0,-4 4-3 0,7-10 0 0</inkml:trace>
  <inkml:trace contextRef="#ctx0" brushRef="#br1" timeOffset="46815.82">24317 4929 56 0,'-11'28'28'0,"-27"-3"-30"0,23-15 56 16,-6 5-51-16,-3 7 1 0,-5 10 0 15,-6-13 1-15,7 9-7 16,7-6 0-16,0 0 1 15,3-7 1-15,4-5-8 16,7-10 1-16,0-6-8 16,3-4 0-16,-3-6-4 15,0-5 0-15</inkml:trace>
  <inkml:trace contextRef="#ctx0" brushRef="#br1" timeOffset="46993.22">24038 4904 50 0,'25'28'25'0,"24"57"-19"15,-35-60 47-15,1 3-50 16,2 4 0-16,1 2 0 16,3 1 0-16,0-7-7 15,0-6 1-15,4-3-6 16,-4-13 0-16,-3-12-9 16,-4-10 0-16</inkml:trace>
  <inkml:trace contextRef="#ctx0" brushRef="#br1" timeOffset="47620.93">25100 4932 38 0,'7'66'19'0,"0"-41"-15"0,-7-22 23 16,0 0-26-16,0-3 1 15,-3-9 0-15,-1-19 1 16,1-16-3-16,-4-13 1 16,-4-5 3-16,-3-26 0 15,-7-3-1-15,-4-12 0 16,0-4 0-16,4 16 0 0,4 0-1 15,6 6 0 1,4 13-1-16,14 10 1 0,7 11 0 16,7 17 1 15,0 6-1-15,4 15 0-16,3 10-2 0,-3 9 0 0,0 13-6 0,-11 3 1 0,-7 6-8 15,-7 7 0-15,-11 5-4 16,-6-2 1-16</inkml:trace>
  <inkml:trace contextRef="#ctx0" brushRef="#br1" timeOffset="47819.62">24800 4562 52 0,'-7'35'26'0,"11"-26"-27"0,-1-15 50 16,4 12-45-1,7-6 1-15,8 0 0 16,9-6 1-16,5 6-8 0,6 6 0 15,-3-12 5-15,3 6 0 16,0-3-8-16,1 3 1 16,-4 0-12-16,-8 3 0 15,1-6-3-15,0-7 1 16</inkml:trace>
  <inkml:trace contextRef="#ctx0" brushRef="#br1" timeOffset="48132.56">25615 4340 65 0,'0'9'32'0,"-10"25"-37"0,3-24 65 0,-4 2-57 15,-3 10 0-15,-7 0 1 16,-4 10 0-16,0 2-6 16,1 10 1-16,2 6 3 15,1 10 1-15,7 6-3 16,11 3 1-16,6-10-3 16,8-9 1-16,17-15-5 0,0-13 0 15,4-10-8-15,-4-8 0 16,-7-4-7-1,1-10 0-15</inkml:trace>
  <inkml:trace contextRef="#ctx0" brushRef="#br1" timeOffset="48448.75">25926 4634 56 0,'10'16'28'16,"-10"-7"-28"-16,-3-5 48 0,-4 5-46 15,-4 7 0-15,-3 2 1 16,-7 1 0-16,-4 6-4 15,0 10 0-15,-3-7 3 16,3 3 0-16,4-5-5 16,7-1 1-16,4-13-8 15,3-12 1-15,3-12-9 16,1-7 0-16</inkml:trace>
  <inkml:trace contextRef="#ctx0" brushRef="#br1" timeOffset="48643.66">25721 4616 49 0,'7'21'24'0,"-3"26"-18"0,3-34 37 0,0 12-42 0,0-9 0 16,3 12 0-16,4 0 0 16,8 7-2-16,-1-4 1 15,7 0 0-15,0-15 0 16,0-3-6-16,-3 2 0 15,-4-15-10-15,-3-3 1 16</inkml:trace>
  <inkml:trace contextRef="#ctx0" brushRef="#br1" timeOffset="48945.79">25972 4365 46 0,'3'-7'23'15,"8"32"-22"-15,-8-18 33 0,4 2-32 16,4-3 0-16,3 10 1 16,4 9 1-16,3 10-3 15,0-4 0-15,-3 10 2 16,-4 3 1-16,-4-4-1 15,-3 14 0-15,-7 5-2 0,-7 1 1 16,-7-7-4-16,-4-3 1 16,1-9-6-16,-1-9 0 15,4-11-10-15,3-8 0 16</inkml:trace>
  <inkml:trace contextRef="#ctx0" brushRef="#br1" timeOffset="49588.52">26501 4634 49 0,'7'19'24'0,"-21"-3"-18"0,7-13 37 0,-4 0-40 15,-7 6 1-15,-10 1 1 16,3-1 1-16,1 4-8 16,-1 3 1-16,0 2 4 15,1 7 1-15,6-9-2 16,7 3 0-16,1 0-1 16,10 0 0-16,10-4-1 15,12-5 1-15,2-7-1 16,1-6 0-16,0-4-1 15,-4 1 0-15,-4-6-2 0,-2 2 1 16,-5-9-3-16,1 4 1 16,-1-1-3-16,-6 3 1 15,-4 4 0-15,0 6 0 16,-4 3 2-16,-3 12 0 16,4 1 2-16,-4 15 1 15,3 7 2-15,4-1 0 16,0 4 1-16,4 6 0 15,-1 0 0-15,4 15 1 16,0-5 0-16,-3-7 1 16,-4-4-1-16,-4-2 0 0,-6-9-1 15,-4-7 0-15,-11-7-1 16,-7-2 1-16,-3-6-2 16,3-17 0-16,-3 1 0 15,3-3 0-15,4-7 0 16,3 0 0-16,11-15 0 15,7 9 1-15,4 3-1 16,10 3 1 0,3-2-2-1,11-1 1-15,11-3-3 16,0 0 0-16,0-3-6 0,-1 0 0 0,1 3-8 16,0-22 0-16</inkml:trace>
  <inkml:trace contextRef="#ctx0" brushRef="#br1" timeOffset="49862.43">26730 4437 48 0,'0'15'24'0,"-4"7"-17"0,4-15 39 16,-3 2-43-16,-4 10 0 15,0-3 3-15,-4 2 1 16,1 4-9-16,-1 13 1 16,4 2 4-16,3 7 1 0,4 0-2 15,0 6 0-15,4-6-5 16,3-12 0-16,0-13-6 16,4-7 0-16,-1-12-10 15,1-6 0-15</inkml:trace>
  <inkml:trace contextRef="#ctx0" brushRef="#br1" timeOffset="50107.03">26966 4581 53 0,'0'19'26'0,"-21"25"-22"15,11-29 41-15,-8 1-45 16,-3 3 0-16,-4 3 0 0,0 6 1 15,4 3-1 1,4-5 0-16,2 2 1 0,1-6 0 16,4-7-5-16,3-2 0 15,3-7-5-15,4-12 1 16,0-3-6-16,0-7 0 16,7 0-2-16,-3-9 0 15</inkml:trace>
  <inkml:trace contextRef="#ctx0" brushRef="#br1" timeOffset="50318.81">26811 4597 33 0,'4'0'16'0,"3"3"-13"0,-4 3 31 0,1 0-30 0,3 1 0 16,0 5 3-16,0 7 0 16,14 3-8-1,0 6 0-15,0 0 5 16,1 4 1-16,-5-7-3 15,4 0 1-15,-6-6-4 16,-5-7 1-16,1-2-8 16,-1-10 0-16,4-7-7 15,-7-5 0-15</inkml:trace>
  <inkml:trace contextRef="#ctx0" brushRef="#br1" timeOffset="50563.91">27055 4358 53 0,'10'44'26'0,"8"10"-29"0,-11-29 45 16,3 0-41-16,5 12 0 16,2 1 0-16,1 9 0 15,-1 6-2-15,-2 7 0 16,-8 0 1-16,-4-4 1 15,-6-6-9-15,-8-12 0 16,-10-10-7-16,0-15 1 0</inkml:trace>
  <inkml:trace contextRef="#ctx0" brushRef="#br1" timeOffset="51106.08">27548 4575 30 0,'-3'0'15'0,"3"-3"0"0,0 3 16 0,0 0-24 16,0 0 0-16,0 0 5 15,0 0 0-15,0 0-14 16,3 0 0-16,8 0 9 15,7 0 1-15,6 0-4 16,5 0 0-16,2-4-6 16,-6 1 0-16,0 3-8 15,-8 0 0-15,-10 3-9 16,-10-3 0-16</inkml:trace>
  <inkml:trace contextRef="#ctx0" brushRef="#br1" timeOffset="51238.65">27436 4706 61 0,'0'19'30'0,"35"0"-30"0,-25-16 53 15,8 3-53-15,10 1 0 16,8-4 0-16,6 0 1 31,4-3-8-31,-4 0 1 0,-10 3-12 0,-15-6 0 16</inkml:trace>
  <inkml:trace contextRef="#ctx0" brushRef="#br1" timeOffset="52233.28">28317 5114 30 0,'4'38'15'0,"3"-4"0"16,-3-31 16-16,3 0-27 0,0-9 0 15,3-3 4 1,1-23 1-16,-4-8-10 0,-4-23 0 15,-3-6 8-15,0-9 0 16,-3-4-2-16,-8-9 0 16,-3-9-2-16,0-1 0 15,7-2-2-15,4 12 1 16,3 0-1-16,3 10 0 47,4 8 0-16,4 11 0 16,-1 18-1-47,1 22 0 0,-1 3-2 31,1 19 0-31,0 9-3 0,-1 10 1 0,-3-6-5 0,-7 9 0 16,0 9-6-16,-7 4 1 0,-3 5-3 0,-8 1 1 15</inkml:trace>
  <inkml:trace contextRef="#ctx0" brushRef="#br1" timeOffset="52358.74">28074 4684 56 0,'11'19'28'0,"17"-9"-34"0,-14-10 56 0,11-10-49 15,10 4 0-15,4 0 0 16,0-7 1-16,-1 4-6 16,1-1 0-16,-7 1-12 15,-14-4 1-15</inkml:trace>
  <inkml:trace contextRef="#ctx0" brushRef="#br1" timeOffset="52626.67">28656 4261 69 0,'-3'28'34'0,"-4"23"-41"0,7-33 56 0,-4 1-49 0,1 3 1 0,-1 6-3 0,4 7 1 0,0-7-4 16,0-9 1-16,4 6-11 15,3-12 0-15,-4-7-4 16,8-6 1-16</inkml:trace>
  <inkml:trace contextRef="#ctx0" brushRef="#br1" timeOffset="53035.94">28857 4616 59 0,'7'21'29'0,"-24"-8"-34"0,10-4 57 0,-4 1-52 0,-3-1 1 0,-4 7 0 0,-3 12 0 15,0 3-1-15,0 20 0 0,3-7 1 0,4 3 0 0,7 3-2 0,7-13 0 16,7-2-4-16,7-10 0 0,7-6-7 15,4-16 0-15,-4-6-6 16,0-13 1-16</inkml:trace>
  <inkml:trace contextRef="#ctx0" brushRef="#br1" timeOffset="53150.94">29037 4722 65 0,'-21'28'32'0,"-18"1"-39"0,32-20 64 0,-7 4-57 0,0 2 1 0,-4 10-1 16,-3 4 1-16,3-8-3 0,1 1 0 15,3-3-5-15,3-6 1 16,8-4-8-16,-1-6 1 15,1-6-6-15,-1-22 1 16</inkml:trace>
  <inkml:trace contextRef="#ctx0" brushRef="#br1" timeOffset="53346.82">28907 4728 52 0,'7'32'26'0,"7"2"-30"0,-7-21 49 15,7 12-45 1,4 0 0-16,-1 3 0 16,1-6 1-16,0 0-2 15,-1-6 0-15,-3-7-5 16,0-6 1-16,-3-12-10 16,0-10 0-16</inkml:trace>
  <inkml:trace contextRef="#ctx0" brushRef="#br1" timeOffset="53552.24">29125 4493 66 0,'14'44'33'0,"8"19"-39"15,-12-38 59-15,1 9-53 16,3 20 0-16,-4 8-1 0,-2 4 1 15,-8-3-2-15,-8-10 1 16,-2-9-6-16,-4-9 1 16,-7-10-12-1,-4-16 0-15</inkml:trace>
  <inkml:trace contextRef="#ctx0" brushRef="#br1" timeOffset="54513.11">29595 4775 57 0,'10'10'28'0,"-6"-7"-25"0,-8 0 43 0,-3-3-43 0,-4-3 1 16,-3 3 0-16,0-3 1 0,0 3-7 16,0 0 0-16,-4 6 4 15,1 7 1-15,-1 5-3 16,-3 4 1-16,7 4-4 16,3-1 1-16,8-7-1 15,6-2 1-15,8 0-2 16,-1-4 1-16,15 1 0 15,3-7 1-15,-3-3 1 16,0 0 0 156,-4-6 0-172,-11-3 1 0,-2 0-3 0,-8-7 1 0,-4 4-1 0,-3 9 1 0,-4 0 0 0,4 0 0 0,-3 9 0 0,-1 4 0 0,1 9 1 0,3 12 1 0,-1 7 1 0,1 12 1 16,4 7 0-16,3 6 1 0,0 3 0 0,-4-3 0 0,4-7 0 0,0-6 1 0,0-6-2 0,-3-12 0 0,-8-7-1 0,-3-6 0 0,-7-3-1 0,-7-3 1 15,-8-16-2-15,-2-13 1 16,-1-6 0-16,0 0 1 15,4-15-1 1,-1-4 0-16,5 4 0 16,6 6 0-16,7-1 1 0,11 4 1 15,4 6-1-15,13 7 0 0,8 3-1 16,7-1 0-16,6 1-2 16,5-7 1-16,3 0-6 15,-1 4 1-15,-2-7-7 16,-5-6 0-16,-6-6-4 15,7-4 1-15</inkml:trace>
  <inkml:trace contextRef="#ctx0" brushRef="#br1" timeOffset="54801.09">29873 4443 55 0,'7'13'27'0,"-10"15"-30"0,-1-22 52 0,1 7-48 15,-4 5 0-15,-4-2 0 0,0 12 1 0,-3 7-2 0,0 6 0 0,0 6 1 0,4 3 0 0,3 3-3 0,3-12 0 0,4-7-6 0,7-5 0 16,7-11-9-16,0-2 1 0</inkml:trace>
  <inkml:trace contextRef="#ctx0" brushRef="#br1" timeOffset="55015.92">30060 4697 55 0,'4'35'27'0,"-22"8"-27"16,15-33 45-16,-4 6-44 16,-4 2 0-16,-7 11 1 15,-6-1 0-15,-5-3-3 16,1-3 0-16,3 0 0 16,4-10 1-16,4-2-5 15,3-4 0-15,6-3-7 16,5-12 0-16,-1-4-5 15,4-15 1-15</inkml:trace>
  <inkml:trace contextRef="#ctx0" brushRef="#br1" timeOffset="55220.96">29909 4732 40 0,'10'31'20'0,"8"3"-13"0,-15-24 34 15,4 12-40-15,0-3 0 16,0 6 1-16,4 3 1 15,0-6-4-15,-1 9 1 16,4-6 1-16,4-3 0 0,3-6-2 16,0-10 1-16,0-6-4 15,1-6 0-15,-5-4-4 16,1-11 0-16,-4-11-6 16,-7-5 0-16</inkml:trace>
  <inkml:trace contextRef="#ctx0" brushRef="#br1" timeOffset="55432.83">30120 4374 49 0,'11'22'24'0,"3"25"-22"16,-14-34 43-16,7 12-44 16,0 0 0-16,0 12 0 15,11 4 1-15,-1 3-3 16,-3 3 0-16,-3 0 1 15,-4 6 1-15,-7-12-2 16,-3-3 0-16,-8-1-4 16,-7-11 1-16,1-5-11 15,-1-5 0-15</inkml:trace>
  <inkml:trace contextRef="#ctx0" brushRef="#br1" timeOffset="55702.34">30484 4716 66 0,'3'6'33'0,"8"-3"-34"0,-4-3 58 0,3 0-56 16,4-3 0-16,4-3 0 15,-4 3 0-15,14-10-3 16,1 1 0-16,-1-1-4 16,-7-3 1-16,-3 7-12 15,-8-7 0-15,-6 1-3 16,-4-4 1-16</inkml:trace>
  <inkml:trace contextRef="#ctx0" brushRef="#br1" timeOffset="55879.5">30561 4490 57 0,'11'38'28'0,"-4"12"-30"0,-7-31 55 0,-4 6-53 0,1 12 1 0,-1-2-1 0,4 3 1 0,-3-1-6 0,3-2 1 15,0-17-12-15,-4-2 0 16,-3-16-1-16,0-9 0 15</inkml:trace>
  <inkml:trace contextRef="#ctx0" brushRef="#br1" timeOffset="56360.67">31147 5051 47 0,'0'19'23'15,"3"-41"-24"-15,1 13 44 0,-4-13-42 0,0-13 1 16,-4-12 0-16,1-15 0 16,-4-10-3-16,0-16 1 15,-4-13 1-15,4 1 0 16,3-7 0-16,4 23 1 47,4-1-1-47,3 16 0 0,0 13 0 0,4 18 1 15,6 16-1-15,1 16 0 16,-4 31-8-16,-7 6 0 0,-10 10-7 16,-4 6 0-1,-4 6-2-15,-7-6 0 16</inkml:trace>
  <inkml:trace contextRef="#ctx0" brushRef="#br1" timeOffset="56525.57">30900 4741 37 0,'-18'34'18'0,"18"-24"-8"0,4-7 36 0,3 0-41 16,7 0 0-16,7-3 4 16,7 0 1-16,8-3-13 15,-1 0 0-15,7 3 6 16,0 0 0-16,8 3-9 15,-4-3 1-15,-7 0-13 16,-8-3 0-16</inkml:trace>
  <inkml:trace contextRef="#ctx0" brushRef="#br1" timeOffset="56801.09">31514 4631 45 0,'10'28'22'0,"-24"-9"-11"0,11-13 29 0,-4 4-40 0,-1-1 1 0,-2 4 0 0,-8 6 0 0,4 6-1 0,-3 6 0 0,2 10 1 0,5-3 0 0,-1 2-1 16,4-2 0-16,7-4-5 15,4 1 0-15,6-16-5 16,8-7 0-16,7-9-5 16,3-9 0-16</inkml:trace>
  <inkml:trace contextRef="#ctx0" brushRef="#br1" timeOffset="57040.55">31697 4791 46 0,'7'16'23'0,"-7"9"-19"0,0-9 41 0,-3-1-43 0,-4 7 0 0,-8 0 0 0,-6 3 1 0,-3 0-4 0,-1 4 0 16,0-4 2 0,4-3 1-16,7-4-5 0,3 1 1 15,4-19-8-15,4-6 1 16,3-10-7-16,0-6 1 15</inkml:trace>
  <inkml:trace contextRef="#ctx0" brushRef="#br1" timeOffset="57201.76">31588 4750 55 0,'21'38'27'0,"7"18"-32"0,-21-40 49 0,4 9-44 0,-1 0 0 0,-3 10 0 0,4-1 0 0,-4 4 0 0,0-7 0 0,0 7-4 0,0-19 0 0,0-7-6 0,0-5 1 0,0-14-6 0,0-12 0 0</inkml:trace>
  <inkml:trace contextRef="#ctx0" brushRef="#br1" timeOffset="57446.8">31725 4619 54 0,'11'31'27'0,"7"0"-33"0,-8-18 51 16,1 6-45-16,6 6 1 15,5 12-1-15,-5-5 0 16,-3 5-1-16,-3 4 1 15,-11 3-1-15,-11 3 1 16,-3-6-4-16,-7-10 0 16,0 1-11-16,0-10 0 15</inkml:trace>
  <inkml:trace contextRef="#ctx0" brushRef="#br1" timeOffset="58386.57">32166 4797 49 0,'32'13'24'0,"-18"-16"-18"0,-14 3 36 0,-3 3-41 0,-8 0 1 0,-7 0 0 0,-10 3 1 0,-4 4-4 16,1 2 1-16,-1 7 2 15,0 9 0-15,7-9-1 16,4 0 0-16,0 0 1 16,11 0 0-16,6 0-2 15,11 2 0-15,14-8-1 16,11-4 1-16,3-2-2 16,-3-4 1-16,-4-6-3 31,-3-4 1-31,-7-2-1 0,-4 6 0 0,-4-7-2 15,-3-2 1-15,-7 3 0 0,0 2 0 47,-3 7 1-47,-1 3 1 0,-3 10 1 0,0 9 0 63,0 3 3-63,4 13 1 0,-1 6 1 78,4 9 1-78,0-3 1 47,0 19 0-47,0-6 0 0,-7 3 0 0,-7-4-3 78,-7-15 1-62,-7-3-2-16,-4-12 0 46,0-10-1-46,-7-4 0 0,7-8-1 0,8-20 1 32,3-8 0-17,6-8 0 32,12-5 0-47,6-7 0 16,8-2-4-1,7 2 1-15,6 0-6 47,5 1 1 0,6-7-8-31,-7 6 1 15</inkml:trace>
  <inkml:trace contextRef="#ctx0" brushRef="#br1" timeOffset="58493.46">32314 4305 46 0,'8'25'23'0,"-5"32"-21"0,1-48 39 0,-4 0-40 0,0 7 1 0,0 3-1 0,0 9 1 0,0-3-3 0,0 0 1 0,0 10 0 0,0-10 0 15,7 3-6-15,0-12 0 0,3-1-9 0,4-2 0 0</inkml:trace>
  <inkml:trace contextRef="#ctx0" brushRef="#br1" timeOffset="58584.58">32671 4565 49 0,'0'13'24'0,"-18"15"-23"0,11-28 39 0,-4 0-38 0,-6 6 1 0,-4 10 1 0,0 6 0 0,-1 3-5 0,5 3 0 0,-1 13 3 0,4 12 1 0,7-6-4 0,3 4 1 0,8-1-5 0,6-13 1 0,5-2-8 0,2-16 1 0,4-7-6 0,-3-12 1 16</inkml:trace>
  <inkml:trace contextRef="#ctx0" brushRef="#br1" timeOffset="58757.56">32833 4819 48 0,'-28'32'24'0,"17"18"-27"0,4-38 44 0,-3 4-40 16,-8 0 1-16,-3 6 0 15,-4 6 1-15,0 0-4 16,4 0 0-16,4-6-2 16,2-6 0-16,5-3-7 15,6-13 1-15,4-10-6 16,0-6 1-16</inkml:trace>
  <inkml:trace contextRef="#ctx0" brushRef="#br1" timeOffset="58946.19">32664 4804 35 0,'10'12'17'0,"11"32"-10"16,-13-34 28-16,-1 2-32 15,3 7 1-15,-3-3-1 0,0 2 1 16,4 1-6-16,-1 6 1 15,1 3 3-15,0-6 0 16,-4-3-4-16,0 3 0 16,0-19-5-16,3-3 1 15,4-9-8-15,-3-7 1 16</inkml:trace>
  <inkml:trace contextRef="#ctx0" brushRef="#br1" timeOffset="59136.61">32801 4521 46 0,'4'35'23'16,"24"21"-19"-16,-14-34 39 0,4 7-42 0,10 14 1 0,-3 11 0 16,-1 2 1-16,-6 10-4 15,-11 0 0-15,-17 3-2 16,-19 0 0-16,-6-3-12 15,-25-10 0 1</inkml:trace>
  <inkml:trace contextRef="#ctx0" brushRef="#br1" timeOffset="62183.22">30540 3574 20 0,'14'4'10'0,"-7"-8"-6"15,-7 4 10-15,0 0-12 16,0-6 0-16,0 0 3 0,-7-4 1 16,-7 1-7-16,-11 0 1 15,-3-1 4-15,-14 1 0 16,-4-7-1-16,-18-12 0 16,1-3-1-16,-11-1 0 15,-18-2-1-15,-21-10 1 16,-10-3-1-16,-15 15 0 15,-14 4 0-15,-3 9 1 16,-7 10-2-16,-7 3 1 16,-4 12-1-16,3-3 1 0,8 7-1 15,0 8 1-15,21-2-1 16,7 3 0-16,0-3 2 16,3-1 0-16,4 4 0 15,14 0 0-15,4 6 0 16,-1 3 0-16,8-3 0 15,7 3 0-15,7 1-4 16,10-1 1-16,15 0-5 16,6 3 1-16,22-2-8 15,7-10 0-15</inkml:trace>
  <inkml:trace contextRef="#ctx0" brushRef="#br1" timeOffset="62728.28">26871 3446 39 0,'14'28'19'0,"-14"-12"-19"0,-3-13 29 15,-4 6-30-15,-4 1 1 16,-7 5 0-16,-3 10 1 16,0-6-1-16,0 6 1 0,-4-3-1 15,-3 7 1-15,0 5-1 16,0-6 1-16,3 4-1 15,4-10 1-15,3 0-1 16,4-7 1-16,3-5-1 16,8-1 1-16,3-6 0 15,7 3 1-15,7-6 0 16,7 10 1-16,0-7-1 16,0 3 1-16,15 4-1 15,3-10 1-15,3 3-1 16,-7-6 0-16,-3-7-1 15,-4 1 0-15,-7-4 0 16,-3 1 0-16,-7-7-1 16,-11 0 1-16,-8-9-1 15,-13 3 0-15,0-13-1 0,-4-6 1 16,4 4-10 0,7-14 1-16,-3-2-6 0,9-7 0 15</inkml:trace>
  <inkml:trace contextRef="#ctx0" brushRef="#br1" timeOffset="63100.54">28032 2358 46 0,'7'19'23'0,"-4"-13"-17"16,1-3 37-16,-1 6-43 0,1-2 1 15,-1 2 0-15,1-6 0 16,-1 0-5-16,5 0 0 16,-1-3-11-16,0 0 1 15</inkml:trace>
  <inkml:trace contextRef="#ctx0" brushRef="#br1" timeOffset="63310.74">28314 2351 56 0,'14'13'28'0,"-3"-13"-32"0,-11 0 44 0,0 0-42 16,3 0 1-16,1 0-15 16,3 0 0-16,-7 0 10 15,-4-9 0-15</inkml:trace>
  <inkml:trace contextRef="#ctx0" brushRef="#br1" timeOffset="63865.75">27926 2750 27 0,'0'15'13'0,"-18"-2"-1"0,18-7 13 0,0 4-22 15,0-1 0-15,0 0 2 16,4-2 0-16,3-4-6 16,3-3 1-16,5-6 3 15,9-4 1-15,-3 1-1 16,1-1 0-16,2 7-2 16,1-12 0-16,0 5-1 15,-1-6 1-15,-2 13-1 16,-5-6 0-16,1 3 0 15,-4 6 0-15,0 6 0 16,-3 3 1-16,-1 1-1 16,1 2 0-1,-1 10 0-15,1-3 1 0,3 3-1 32,0-6 0-32,0-1 0 0,4-12 0 15,0-3-4-15,-1-3 0 0,1-12-10 0,-4-1 1 16</inkml:trace>
  <inkml:trace contextRef="#ctx0" brushRef="#br1" timeOffset="64450.96">28547 2678 25 0,'95'-51'12'0,"-7"-11"1"16,-67 37 7-16,4-13-17 15,3 3 0-15,-7-12 3 16,-6 0 0-16,-12-15-7 16,-13 8 0-16,-22 1 5 0,-18 9 0 15,-13 0-1-15,-4 10 0 16,-7 6-1-16,-11 12 1 15,-7 13-2-15,-6 3 1 16,2 9-1-16,15 10 1 16,7 15-1-16,-3 4 0 15,10 15-1-15,7 16 0 16,7 13 0-16,14 25 0 16,14 2-1-16,18 14 0 15,25-7 0-15,13 3 1 16,22-25 0-16,29-22 0 15,27-38 1-15,-3-40 0 0,10-28 0 16,-3-13 1-16,-11-25-1 16,-13-16 0-16,-26-9-4 15,-17 9 1-15,-21-3-13 16,-22 9 1-16</inkml:trace>
  <inkml:trace contextRef="#ctx0" brushRef="#br1" timeOffset="65985.36">23950 5901 28 0,'14'3'14'0,"-3"-9"-8"15,-11 6 14-15,0 0-17 16,3-3 0-16,-3 3 3 15,0 0 1-15,0 0-8 16,0 3 0-16,0 6 5 16,4 10 1-16,-4 9-2 15,0 1 0-15,0 5-1 16,0 7 0-16,0-3-1 16,0-4 1-16,0-9-1 15,0-6 0-15,-4-6-1 16,1-13 1-16,-1-7-1 15,-3-5 0-15,-3-4 0 16,-12 4 1-16,1-1-1 0,-3 0 0 16,-5-5 0-16,-2 2 1 15,-1 3-1-15,4 10 0 16,3 0 0-16,0 9 1 16,1-2-1-16,2 5 0 15,5 10 0-15,3 3 1 16,3 6-1-16,8-6 1 15,-1 3 0-15,11 0 0 16,4 0 0 0,3-3 0-16,7-6-1 0,11-7 1 0,10-6-1 15,4-3 0-15,-7-6-3 16,-4 3 0-16,-7 3-8 16,-10-6 1-16,-8 6-5 15,-13 0 1-15</inkml:trace>
  <inkml:trace contextRef="#ctx0" brushRef="#br1" timeOffset="66239.45">23273 6513 56 0,'14'15'28'0,"21"-21"-28"15,-21 6 53-15,4-3-49 0,7 0 0 16,17 0 0-16,18-4 1 16,14 1-7-16,14-6 0 15,-7-1 4-15,-3 0 0 16,-4 4-4-16,-14 0 0 16,-11 2-6-16,-17 7 0 15,-14 7-11-15,-18 2 0 16</inkml:trace>
  <inkml:trace contextRef="#ctx0" brushRef="#br1" timeOffset="66674.3">23608 6782 47 0,'21'38'23'15,"-3"-10"-13"-15,-15-15 30 0,4 6-37 16,0 3 1-16,-3 6 1 16,-1 0 1-16,-3 6-7 15,0 4 0-15,-3-7 5 16,-1-2 0-16,1-7-3 16,-1-4 1-16,-3-8-2 15,-3-4 1-15,-4-15-2 16,-1-4 1-16,-2-3-1 15,-4-5 1-15,-1-5 0 16,1-2 0-16,0 0 0 16,0 0 0-16,0 6 0 0,-7 6 1 15,-1 10-1-15,1 9 0 16,0 6 0-16,0 4 1 16,-1 9-1-16,8 6 1 15,4 7-1-15,6-1 0 16,15 4-2-16,10 6 0 15,14-7-5-15,4-5 1 16,3-7-7-16,11-6 0 16,3-7-6-16,1-15 1 0</inkml:trace>
  <inkml:trace contextRef="#ctx0" brushRef="#br1" timeOffset="67036.14">24063 6861 43 0,'7'47'21'0,"-32"9"-16"16,15-46 35-16,3 5-39 15,-4 10 0-15,-7 4 0 16,1 5 1-16,-4-3-2 16,-4-2 0-16,11-4-1 15,0-10 1-15,7-8-5 16,3-14 1-16,1-18-4 15,-1-9 0-15,-3-1-1 16,0-2 1-16,0-4 0 0,0 3 1 31,0 7 6-31,0 6 1 0,7 9 7 0,7 4 1 16,3 18 1-16,8 19 0 16,7 13 2-16,-1 15 0 15,15 0-3-15,4 7 0 16,-5-4-5-16,-2-12 0 15,-5-9-10-15,-6-10 1 16,-11-10-11-16,-3-11 0 16</inkml:trace>
  <inkml:trace contextRef="#ctx0" brushRef="#br1" timeOffset="68251.7">24934 6340 22 0,'18'-9'11'0,"-14"-13"2"0,-4 22 3 15,0 0-9-15,0 0 0 16,0 0 5-16,0 0 1 15,0 0-15-15,0 0 0 16,-4 6 11-16,-14 7 0 16,-3 9-3-16,-7 12 0 15,-11 19-2-15,-3 10 0 16,-8 9-4-16,5 0 0 16,2-3-3-16,8-9 0 0,7-13-5 15,10-13 0-15,8-21-10 16,6-19 0-16</inkml:trace>
  <inkml:trace contextRef="#ctx0" brushRef="#br1" timeOffset="68489.31">24578 6296 57 0,'21'32'28'0,"7"-1"-33"15,-17-18 49-15,3 5-44 16,7 14 1-16,0 15 0 16,8 9 1-16,6 10-2 15,7 0 0-15,1 0 0 0,-5-7 1 16,-2-12-4-16,-8-6 1 16,-3-16-9-16,-8-12 0 15,-10-16-6-15,-7-7 1 16</inkml:trace>
  <inkml:trace contextRef="#ctx0" brushRef="#br1" timeOffset="68955.58">25248 6074 49 0,'0'56'24'15,"-7"10"-25"-15,4-50 43 0,-1-4-43 16,-3-2 1-16,0-1 0 15,0 0 0-15,4-2 0 16,-1-4 0-16,4-3 0 0,0-6 1 16,7-10-1-1,-3-6 1-15,3-6-1 16,0 3 1-16,3-10-1 0,1-6 1 16,3 1-1-16,0 2 0 15,4 10 0-15,-1 6 1 16,1 3 0-16,3 10 0 15,0 9 0-15,0 12 0 16,1 16 0 15,-5-3 1-15,-3 7-2-16,4-1 1 0,-4 0-6 0,-3-2 1 0,-1-10-12 0,-3-7 1 0</inkml:trace>
  <inkml:trace contextRef="#ctx0" brushRef="#br1" timeOffset="69423.73">26127 6359 54 0,'7'19'27'0,"3"0"-22"0,-3-13 42 16,0 0-44-16,1 0 0 16,2-6 1-16,1 4 1 0,6-1-7 15,12-3 0 1,6 3 1-16,4 0 1 0,-1 0-6 15,-6 0 0-15,-4 0-10 16,-10 4 0-16,-11-7-3 16,-10 6 1-16</inkml:trace>
  <inkml:trace contextRef="#ctx0" brushRef="#br1" timeOffset="69601.19">25972 6701 49 0,'-8'28'24'0,"23"-6"-16"16,-8-19 46-16,7 3-52 16,7 1 1-16,7-1 0 0,4 0 0 15,0-3-6-15,13 7 1 16,8-4-5 0,4 0 0-16,3-3-11 15,-7 1 0-15</inkml:trace>
  <inkml:trace contextRef="#ctx0" brushRef="#br1" timeOffset="70021.22">26945 6889 57 0,'-10'60'28'0,"-29"-17"-32"0,28-33 45 0,1 2-41 16,3 1 0-16,0-1 1 15,-1-2 0-15,5-4-1 16,-1-6 0-16,4-6 0 16,7-7 1-16,1-5-1 15,2-11 1-15,4-2-2 16,0-7 1-16,4-6 0 15,3-3 1-15,4 10-1 16,0 5 0 31,3 10 1-47,0 10 0 0,0 12 0 0,0 12 0 0,-3 7-1 16,0 3 1-16,-8 10 0 0,-2 5 0 0,-1 4-1 0,-4 0 0 15,1-1-4 1,-4-5 0-16,0-4-7 0,0-12 1 15,-3-9-7-15,-4-17 1 16</inkml:trace>
  <inkml:trace contextRef="#ctx0" brushRef="#br1" timeOffset="70616.17">28085 6585 46 0,'-14'59'23'0,"-29"-5"-24"0,29-36 40 15,-11 4-39-15,-3 16 1 0,-7 6-1 16,0 6 1-16,3 3-2 16,4 1 1-16,3-7-4 15,4-13 0-15,7-18-10 16,7-16 1-16</inkml:trace>
  <inkml:trace contextRef="#ctx0" brushRef="#br1" timeOffset="70820.84">27785 6488 34 0,'17'18'17'0,"15"61"-1"0,-25-60 20 0,7 12-32 0,4 10 1 0,3 6 0 16,0 0 1-16,0 6-9 15,4 4 1-15,-4-4 4 16,-3 0 0-16,0-6-6 0,-4-9 1 15,0-13-7-15,-4-16 1 16,-3-18-7-16,4-19 1 16</inkml:trace>
  <inkml:trace contextRef="#ctx0" brushRef="#br1" timeOffset="71331.84">28346 6199 54 0,'7'35'27'0,"-7"-7"-32"16,0-25 50-16,-4 3-45 15,1 0 1-15,-1 1-1 16,1-1 1-16,-1-3-2 15,4-3 1-15,0-3 0 16,0 3 0-16,4-13 0 16,-1-5 0-16,1-11 0 15,3 1 0-15,0 0 0 16,0 0 0-16,0 3 0 16,0 0 1 30,0 9-1-46,4 16 1 0,6 16-1 79,-3 6 1-79,0 0-1 31,-3 3 1-16,3-7-1 17,-3-2 0-32,-4 0-2 0,3-1 1 0,-3-2-5 31,1 3 0-15,2-10-10-1,-3-3 1-15</inkml:trace>
  <inkml:trace contextRef="#ctx0" brushRef="#br1" timeOffset="71502.64">28691 6146 49 0,'7'3'24'0,"8"0"-17"0,-8-3 37 0,0 0-42 16,3 0 0-16,8-3 1 16,3 0 1-16,4-3-6 15,3-4 1-15,-3 1 3 16,-1 2 0-16,5-8-7 16,-5 2 1-16,-3 7-13 15,-6 0 0-15</inkml:trace>
  <inkml:trace contextRef="#ctx0" brushRef="#br1" timeOffset="72167.38">29323 5801 52 0,'21'0'26'0,"-3"6"-18"0,-18-6 36 0,3 3-40 0,1 10 0 0,-1 6 1 0,1 12 0 0,-1 16-7 0,1 13 0 0,-4 2 4 0,0 4 1 0,-4-3-8 0,1-4 0 0,-4-15-14 15,-14-15 1-15</inkml:trace>
  <inkml:trace contextRef="#ctx1" brushRef="#br1">21967 4377 0,'0'0'16</inkml:trace>
  <inkml:trace contextRef="#ctx0" brushRef="#br1" timeOffset="73772.38">27485 7664 25 0,'32'25'12'0,"-68"28"0"0,15-34 13 0,-14 12-22 16,-11 4 0-16,-24 5 3 15,-26 4 0-15,-17-3-7 16,-17-3 0-16,-22-7 4 16,8-6 0 46,6-9 0-62,-3-7 0 16,14-9-2 62,7-3 1-78,18-10-2 94,13-12 1-94,12 3 0 46,10-9 1-14,3-7-2-32,8 1 1 15,6-1-1 1,5 4 1 15,2 2-4 0,8 7 1-31,0 13-6 16,-1 5 1 0,12 4-7-16,-1-6 0 0</inkml:trace>
  <inkml:trace contextRef="#ctx0" brushRef="#br1" timeOffset="74018.5">25668 7569 46 0,'7'4'23'0,"0"-8"-19"0,-7 4 40 0,0 4-42 0,-7-1 1 0,0 0 2 0,-3 6 0 0,-5 4-5 0,-9 9 0 0,-12 3 4 0,-6 0 0 0,0 0-2 0,-1 3 1 0,1 4-1 0,3-7 0 0,4 0-4 0,7-3 0 0,7 0-1 0,7-4 1 0,3 8-2 0,7 8 0 16,8 7 0-16,7 6 1 0,6 9 2 0,4-2 0 0,8-7 0 0,-1 0 1 15,-4-7 0-15,-2 1 0 16,-5-3-1-16,-3-10 1 15,1-3-1 1,-12-6 1-16,1-6 0 0,-4-10 1 16,0-16 1-16,3-6 0 15,4-18 1-15,4-20 1 0,3-2-1 16,3-7 1-16,1 3-2 16,3-3 1-16,-3 3-7 15,0 7 0-15,3 9-14 16,-7 6 0-16</inkml:trace>
  <inkml:trace contextRef="#ctx0" brushRef="#br1" timeOffset="74982.02">26490 8642 42 0,'4'19'21'0,"-1"-22"-9"15,-3 3 21-15,0 0-29 16,0 0 1-16,0 0 1 16,0 0 1-16,0 0-9 15,0 3 0-15,0 0 3 16,0 3 0-16,4 0-13 16,3-2 1-16,0-11-6 15,7-2 1-15</inkml:trace>
  <inkml:trace contextRef="#ctx0" brushRef="#br1" timeOffset="75186.33">26779 8611 54 0,'7'12'27'0,"-10"-15"-29"0,3 3 49 0,0 0-47 15,0 0 1-15,0 0-3 16,-4 3 1-16,4 0-8 16,0-3 0-16,-7 0-7 15,-3-6 1-15</inkml:trace>
  <inkml:trace contextRef="#ctx0" brushRef="#br1" timeOffset="75623.09">26370 8915 39 0,'11'19'19'0,"-8"-1"-9"0,-3-11 28 15,4 2-35-15,-4 7 0 16,0-4 2-16,0 4 1 0,3 9-7 15,4 3 0-15,0 0 6 16,8 4 0-16,2-4-2 16,15-6 1-16,7-9-2 15,3-13 1-15,0-13-1 16,1-12 0-16,3-3-3 16,-1-7 0-16,-6-2-8 15,-3-4 0 1,-15-6-9-1,-11-7 0-15</inkml:trace>
  <inkml:trace contextRef="#ctx0" brushRef="#br1" timeOffset="76320.42">26825 9166 27 0,'92'-41'13'0,"31"-31"5"0,-87 43 7 0,3-8-22 15,-4-16 0-15,-7-10 4 16,-7-3 0-16,-3 0-8 16,-11 3 0-16,-11-6 5 15,-17 7 0-15,-18 2-2 16,-10 1 1-16,-15 5-2 16,-3 10 1-16,-10 16-1 15,-11 12 1-15,-4 13-1 16,-7 10 0-16,7 8-1 15,1 20 0-15,3 5-1 16,-1 20 0-16,5 25 0 16,6 21 0-16,15 13 0 15,17 4 0-15,17 8 1 16,26-18 1-16,31-6 0 16,18-16 1 77,35-25-1-93,36-13 0 0,27-31 0 47,29-25 0-47,3-28-1 31,-20-20 1-31,-8-11-1 0,-28-1 0 0,-28-6-12 32,-25-3 1-32,-22-7-5 15,-23 10 0 17</inkml:trace>
  <inkml:trace contextRef="#ctx0" brushRef="#br1" timeOffset="85620.65">5179 5171 39 0,'0'15'19'0,"7"1"-10"0,-4-13 19 16,1 0-25-16,3 0 1 16,-4-6 2-16,8-3 1 15,0-7-8-15,-1-9 0 16,-3-15 5-16,0-23 1 15,4-9-3-15,0-9 0 16,-1 3-1-16,1-7 1 16,6 4-2-16,-13 6 0 15,3 12 0-15,3 3 0 0,-6 10-1 16,3 13 1-16,-7 6-2 16,4 12 1-16,-1 0-2 15,-3 16 1-15,4 10-1 16,3 2 1-16,3 13 0 15,4 10 1 17,11 6 0-32,7 12 0 0,-4 10 2 0,7-1 1 0,4 4-1 15,0-6 1-15,0-7 0 16,0-12 0-16,-15-7 0 16,1-2 1-16,-4-13-2 15,-10-1 0-15,-1-5-1 16,1-1 1-16,-4-8-2 15,-7 2 1-15,-11-6-1 16,-3 0 1-16,-10 0-1 16,-12 0 0-16,-10 0 0 0,-14 0 1 15,-3 0 0 1,-1 6 0-16,-13 4 0 0,-1 2 0 16,4 4-1-16,4 3 0 15,-1-7 0-15,11 1 1 16,11-1-1-16,10-2 0 15,0-1-1-15,11-3 1 16,10 1 1-16,4-7 0 16,14-4 0-16,4 1 1 15,20-3-2-15,8-6 1 16,17-17 0-16,15-2 1 0,10-22-1 16,25-4 1-16,14-15-1 15,7 9 1 1,-18-3 0-16,-7 13 0 0,-24 6 0 15,-11 13 0-15,-11 5-1 16,-17 7 0-16,-15 10 0 16,-17 12 1-16,-10 6-1 15,-22 16 0-15,-21 19 0 16,-28 15 0-16,-7 16-1 16,-7 16 0-16,-15-3-8 15,12 0 0-15,-1 6-6 16,21-13 0-16</inkml:trace>
  <inkml:trace contextRef="#ctx0" brushRef="#br1" timeOffset="86356.86">2473 4967 37 0,'0'31'18'0,"11"-6"-16"0,-4-15 26 0,-7 5-27 15,10 7 1 1,-10-3 1-16,11-6 1 0,-8-4-3 15,8 4 0-15,7-13 3 16,-1 0 0-16,4-13-1 16,1-9 1-16,-1-6-2 15,0-22 1-15,-7-1-3 16,-3 4 1-16,-1-3-7 16,1 3 0-16,-8 10-9 15,4-1 1-15</inkml:trace>
  <inkml:trace contextRef="#ctx0" brushRef="#br1" timeOffset="87273.73">3052 4641 49 0,'7'0'24'0,"-7"9"-16"16,0-9 37-16,0 0-42 15,-11 9 0-15,4 4 2 16,-11 3 0-16,-3 2-7 16,0-2 1-16,0 6 3 15,-7 0 1-15,6-3-2 0,1 0 0 16,4-1-2 0,6-2 0-16,0-3-1 0,11-4 0 15,0 1 0-15,15-1 1 16,9-6-1-16,1-3 0 15,3-3 1-15,0 3 1 16,-6 0 0-16,-5 3 0 16,-6 6 0-16,-8 4 0 15,-6 6-1-15,-8 3 1 16,1-7-1-16,-15 4 1 16,11 0-1-16,-7 0 1 15,7-10 0-15,3 1 0 0,7-4 0 16,4-3 0-16,0-3 0 15,11-6 1-15,7 0-1 16,-4-4 1-16,7 4-1 16,-3-13 1-16,-1-6 0 15,8-3 1-15,0-10-1 16,6 4 0 0,-9-1 0-16,6 1 0 0,0 5 0 15,-7-5 0-15,-10 9-1 16,-1 3 0-16,-3 3-1 15,4 3 1-15,-11 7-1 32,-7 9 1-17,-4 9-1-15,4 1 1 0,4 5 0 0,-8 4 0 16,4 28 1 0,14 4 1-16,4-11-1 0,-1-8 0 15,8-4-2 1,-4-12 1-16,4-1-5 0,-1-9 0 15,4-9-14 1,-6-3 1-16</inkml:trace>
  <inkml:trace contextRef="#ctx0" brushRef="#br1" timeOffset="87917.53">3528 4804 45 0,'3'28'22'0,"4"-16"-15"0,-7-12 27 16,0 0-34-16,0 0 1 15,4-6 0-15,-4-13 1 16,0-3-2-16,0-6 1 0,-4-6 0 15,4-10 1-15,-7-13 0 16,4-2 0-16,-8-10-1 16,1 0 0-16,-1 0-1 15,8 3 1-15,3 13 0 16,7 9 0-16,0 9 0 16,3 7 0-16,4 9-1 15,4 4 0-15,-7 15-2 16,6 9 0-16,-13 7-3 15,3 2 0-15,3 17-4 16,-6-4 0-16,-4 10-6 16,-4-3 0-16</inkml:trace>
  <inkml:trace contextRef="#ctx0" brushRef="#br1" timeOffset="88141.27">3369 4606 29 0,'-18'10'14'0,"18"18"4"15,0-22 18-15,0-6-29 0,7 0 0 16,4 3 5-16,0-3 1 16,6-3-16-16,4-6 0 15,8-1 9-15,-5 1 1 16,5 6-6-16,-1-4 1 16,-7 4-9-16,0 0 1 15,0-3-12-15,-3 3 0 16,-7-4 0-16,-1 1 0 0</inkml:trace>
  <inkml:trace contextRef="#ctx0" brushRef="#br1" timeOffset="88411.83">3757 4634 53 0,'4'16'26'0,"13"-7"-29"16,-17 1 53-16,7-1-49 16,-3 4 1-16,6 9 0 15,8-10 0-15,-7 4-2 16,-1-7 0-16,1 7 2 16,-1-7 1-16,1-15-2 15,0-3 1-15,3-10-2 0,-4-6 1 16,1 3-5-16,-1-9 0 15,5-7-11-15,2-6 0 16,1 0-3 0,-4-3 0-16</inkml:trace>
  <inkml:trace contextRef="#ctx0" brushRef="#br1" timeOffset="88684.6">4138 3973 59 0,'7'34'29'0,"-7"4"-37"15,0-26 58-15,0 10-49 16,0 7 0-16,0 11 1 16,4 23 0-16,3 0-3 15,-7 6 1-15,0-7 1 16,0 1 0-16,0-10-2 15,0-12 1-15,3-13-6 16,4-9 1-16,4-12-12 16,-4-11 1-16,4-2-1 15,-8-3 0-15</inkml:trace>
  <inkml:trace contextRef="#ctx0" brushRef="#br1" timeOffset="93848.86">4413 3894 11 0,'21'0'5'0,"-3"-12"6"16,-7 9 0-16,-8 3-9 15,8-4 1-15,-4-5 2 16,-4 0 0-16,-3-1-6 16,0-5 0-16,-3 2 4 15,3 0 1-15,-11 7-2 16,-6 0 0-16,-5-3-2 16,-9 2 1-16,-8 4 0 15,4-3 1-15,-1 3-1 0,-10 3 1 16,-6 0-1-16,-8 3 1 15,-11 3-1-15,-7 4 1 16,-3-7-2-16,-3 6 1 16,-1 0-1-16,-14 4 1 15,-7 0-2-15,4-4 1 16,3 0 0-16,-3 10 0 16,-4 3 0-16,-7 0 1 15,4 3-1-15,3 13 0 16,4 6 0-16,10 6 1 0,-3-3 0 15,7 12 0-15,3 1-1 16,7-3 1-16,18-1 0 16,4-3 0-16,10 7-1 15,-3-4 1-15,10 7-1 16,11 6 0-16,6-3 0 16,12 3 0-16,3 3-1 15,7-6 0-15,7 6-1 16,3 3 1-16,5-15-1 15,9 2 1-15,19 1 0 16,-1-3 1-16,18-7 1 16,14-12 1-16,7-7 0 15,21-5 1-15,18-14-1 16,7-2 0-16,21-7 0 16,22-6 0-16,-1-16 1 15,22-9 0-15,10-9-1 16,3-10 1-16,15-13-1 0,-25-12 1 15,4-6-1-15,-25-9 1 16,-25-7-2-16,-21-7 0 16,-36 7-2-16,-24-3 1 15,-35-9 0-15,-32-7 0 16,-39-3-5-16,-24 13 1 16,-43 9-11-16,-35 16 1 15</inkml:trace>
  <inkml:trace contextRef="#ctx0" brushRef="#br2" timeOffset="107424.07">8065 6293 46 0,'7'3'23'0,"-14"-6"-8"0,3 3 23 0,8 10-36 16,-4 2 1-16,0 4 1 15,-4 3 1-15,4 6-6 16,-4 3 0-16,4 10 4 16,-7 5 0-16,4 8-3 15,-1 8 1-15,1-12-4 16,-1-3 1-16,1 3-5 15,-1-12 1-15,4-7-9 16,-7-6 1-16,4-13-4 16,-4-9 1-16</inkml:trace>
  <inkml:trace contextRef="#ctx0" brushRef="#br2" timeOffset="107748.77">7564 6560 58 0,'0'28'29'0,"-15"-6"-33"0,12-19 58 15,3-3-52-15,0-3 0 16,0 3 3-16,11-6 0 15,6-16-5-15,18-10 0 16,11-21 4-16,18-3 0 16,6-23-1-16,15-9 0 15,10-3-3-15,-10 16 1 0,0 9-4 16,-18 13 0 0,-7 9-4-16,-15 16 0 0,-6 9-10 15,-14 19 1-15,-14 9-4 16,-8 10 1-16</inkml:trace>
  <inkml:trace contextRef="#ctx0" brushRef="#br2" timeOffset="108170.72">8340 6685 45 0,'0'31'22'0,"-7"13"-18"0,3-31 37 16,1-1-39-16,-4-5 1 15,-1-1 0-15,5 0 1 16,-8-3-5-16,4-3 0 15,4-6 3-15,-1-6 1 16,4-7-2-16,0-3 0 16,0 3-1-16,4-3 1 15,6 0-1-15,-6 3 0 0,6 1 0 16,5 2 1-16,2 6 0 16,1 4 0-16,3 0 0 15,4 6 0-15,-8 0-2 16,1 3 1-16,0 0-4 15,-1 0 1-15,-3 4-9 16,0-4 0-16,-3-10-5 16,3 1 0-16</inkml:trace>
  <inkml:trace contextRef="#ctx0" brushRef="#br2" timeOffset="108368.25">8721 6641 43 0,'14'25'21'0,"-18"25"-15"0,4-40 35 15,0-4-42-15,0 0 0 16,0-2-7-16,4-4 1 16,-1-7-2-16,4-5 1 15,-3-4-6-15,3-3 1 16</inkml:trace>
  <inkml:trace contextRef="#ctx0" brushRef="#br2" timeOffset="108861.97">8721 6557 27 0,'14'25'13'0,"21"6"-3"0,-24-28 23 16,-1 0-30-16,4 0 1 0,4-3 2 15,10-3 1-15,11 0-8 16,7-3 1-16,-7-4 5 15,3 1 1-15,-3 0-2 16,0-1 0-16,-8 4-1 16,-6 0 1-16,-4 3-2 15,-3 3 0-15,-4 0-2 16,-14 6 0-16,-11 6-1 16,1 1 1-16,-1 3-3 15,-3 2 1-15,-7 4-2 16,0 7 1-16,0 2 0 15,3-6 0-15,7 3 0 16,8 7 1-16,6 2 2 16,8 1 1-16,7 0 1 15,3-1 0-15,0-5 1 16,4 2 0-16,-8-6-1 16,-6 1 0-16,-8-1-2 15,-13 0 1-15,-1 3-1 0,-10-6 0 16,-11-3-1-1,-3-6 1-15,-4-10-1 0,4-6 0 16,10-3 1-16,1-3 0 16,13-13 0-16,11-6 1 15,14-9-1-15,7-1 1 16,7 1-1-16,4-1 0 0,0-6-5 16,3 7 0-16,-3 6-11 15,0 3 1-15</inkml:trace>
  <inkml:trace contextRef="#ctx0" brushRef="#br2" timeOffset="109132.92">9486 6701 44 0,'-3'12'22'0,"-4"-12"-10"16,7 0 30-16,0 0-35 16,0 3 1-16,0 1 3 15,7 2 0-15,3 0-15 16,11-3 1-16,8-3 8 16,-5-6 1-16,5 0-7 0,-1-7 1 15,4 4-9-15,-4-1 0 16,-7-2-12-16,-7-7 1 15</inkml:trace>
  <inkml:trace contextRef="#ctx0" brushRef="#br2" timeOffset="109643.91">10224 6478 61 0,'3'6'30'0,"-3"7"-33"16,0-4 47-16,0 1-44 15,-3 9 1-15,-5 3-1 16,-2 0 1-16,-1-4-1 16,-3 1 0-16,0 3 0 0,7 0 1 15,-7-3-2-15,7-3 1 16,0-4-1-16,7-3 1 15,3 1 0-15,8-4 0 16,3-3-1-16,4 0 1 16,-8 1 0-16,-3-1 1 15,4 0-1-15,-4 3 0 16,-4 4 0-16,5-1 0 16,-8 0-2-16,-4 4 1 15,-3 3-4-15,-4-4 0 0,1-2-5 16,3-4 1-1,3-3-7-15,1-6 0 0</inkml:trace>
  <inkml:trace contextRef="#ctx0" brushRef="#br2" timeOffset="109911.69">10467 6560 44 0,'18'15'22'0,"-8"1"-20"15,-10-10 36-15,0 4-37 16,0-1 1-16,0 1 3 16,-3 2 0-16,-1 4-5 15,1 3 0-15,3 3 3 16,0-1 0-16,0 1 0 16,3-6 0-16,4-3-2 0,4-1 0 15,3-6-1-15,0-6 0 16,0-6-1-16,0-9 0 15,0-7-5-15,0 3 1 16,1-16-12-16,-1-12 1 16</inkml:trace>
  <inkml:trace contextRef="#ctx0" brushRef="#br2" timeOffset="110378.32">10686 6008 43 0,'14'59'21'0,"0"-5"-13"0,-14-32 27 0,0 6-33 15,0 13 1-15,-4 12 1 16,4 3 0-16,0 10-5 16,4-9 0-16,-4-7 4 15,0-9 0-15,0-4-5 16,3-15 1-16,-3-12-4 15,4-4 1-15,-4-12-4 16,0-7 0-16,0 1-4 16,0-7 1-16,-4 0-1 15,4 0 1-15,0 7 3 16,-3 2 0-16,3 1 6 16,0 9 1-16,0 0 6 15,3-3 1-15,4 3 4 16,4 0 1-16,3 0 0 15,4 0 1-15,3 0-4 0,0 0 1 16,0 6-3-16,4 3 1 16,-4 4-3-16,-10 2 0 15,-4 11-3 1,-11-4 1 0,-6 6-4-16,-4-3 1 15,-4-3-4-15,7 0 0 0,1-7-6 0,-1-2 0 16,1-10-5-16,3-3 1 15</inkml:trace>
  <inkml:trace contextRef="#ctx0" brushRef="#br2" timeOffset="110782.94">11187 6450 38 0,'28'12'19'0,"-11"-5"-17"15,-13-4 32-15,-4 0-33 16,-4 6 0-16,-3 4 3 16,-3 0 0-16,-4 2-4 15,0 1 0-15,-1 6 2 16,1-3 1-16,0-7-1 16,4-2 1-16,3-1-3 15,3-3 0-15,4 1-1 0,7-1 1 16,7-3 0-16,7 3 0 15,1-3-1-15,2 1 0 16,-3 2 1-16,-3 0 0 31,-4 3 0-31,0 1 0 0,-7 6-1 0,-7 5 0 16,-3 1 0-16,-8-3 0 16,-3-3-2-16,-3 0 0 15,-1-1-2-15,4-5 1 16,0-1-2-16,7-3 0 15,3-6-2-15,4 0 0 16,7-3-3-16,4 0 0 0</inkml:trace>
  <inkml:trace contextRef="#ctx0" brushRef="#br2" timeOffset="111068.31">11532 6274 18 0,'78'-103'9'0,"0"3"-6"0,-64 78 12 0,0-4-12 15,0 1 1-15,-4 3 5 16,1-6 0-16,-4 9-10 16,-3 7 0-16,-4 2 7 15,-7 14 1-15,-4 5-1 16,-3 16 0-16,-7 6-3 16,-4 13 1-16,4 7-1 15,0 18 1-15,3 12-1 16,4 16 0-16,3-15-1 15,8-4 0-15,3-12-1 16,0-10 0-16,3-15-2 0,4-16 1 16,0-12-6-16,-3-13 1 15,-4-6-10-15,-4-10 0 16</inkml:trace>
  <inkml:trace contextRef="#ctx0" brushRef="#br2" timeOffset="111277.69">11338 6563 55 0,'18'37'27'0,"14"-27"-26"0,-15-10 45 0,12-6-45 16,6-1 0-16,7-5-1 16,8-4 1-16,-1 0-5 15,-3-2 1-15,-4 5-7 16,-7 7 1-16,-6 0-8 15,-12 2 1-15</inkml:trace>
  <inkml:trace contextRef="#ctx0" brushRef="#br2" timeOffset="111430.99">11903 6707 55 0,'24'35'27'0,"-9"-10"-29"0,-15-22 49 0,3 0-47 0,-3 0 0 0,4 0-7 0,-8-3 0 16,1-3-5-16,-5-3 0 15</inkml:trace>
  <inkml:trace contextRef="#ctx0" brushRef="#br2" timeOffset="114087.27">8548 7601 58 0,'0'9'29'0,"10"1"-19"15,-6-7 29-15,3-3-37 16,4-3 0-16,10-1 1 16,14-2 0-16,7-3-6 0,8-4 0 15,3 1-3-15,-4-1 0 16,-7 4-12 0,-10-1 0-16</inkml:trace>
  <inkml:trace contextRef="#ctx0" brushRef="#br2" timeOffset="114640.89">9440 7547 45 0,'-3'13'22'0,"-18"-16"-18"16,10 3 29-16,-7 0-33 15,-3 0 0-15,-7 3 1 16,3-3 0-16,-3 3-1 15,7 0 0-15,-7 4 1 16,7-1 1-16,3 3-1 16,7 1 1-1,11 2-1 1,4 1 0-16,10-4 0 16,0-9 0-16,4-9-1 0,10 6 0 15,-10-4 0-15,-1 1 0 16,-3 0-1-16,-3 3 1 15,0 0 0-15,-4 3 0 16,0 3 0-16,0 3 0 16,-4 3 0-16,4 7 0 15,0 0 1-15,0 3 0 16,-3-1-1-16,-1 1 1 0,4 0-1 16,1 3 1-1,2-6-5-15,1-7 1 16,3-6-10-16,3-3 0 0,1-6-2 15,0-10 1-15</inkml:trace>
  <inkml:trace contextRef="#ctx0" brushRef="#br2" timeOffset="114900.19">9627 7077 41 0,'11'22'20'0,"-4"19"-20"16,-7-25 37-16,0-7-33 16,0 7 0-16,0 2 1 15,-4 11 1-15,1 2-8 16,-1 10 1-16,1 6 4 0,-1 0 1 16,1 3-4-16,-1-3 1 15,4-6-5-15,0-10 0 16,0-9-8-16,4-9 1 15,3-16-4-15,-7-10 0 16</inkml:trace>
  <inkml:trace contextRef="#ctx0" brushRef="#br2" timeOffset="115109.25">9730 7027 43 0,'10'-6'21'0,"4"15"-17"0,-14-3 38 0,4 7-39 15,-4 12 0-15,0 3 3 16,-4 10 0-16,1 12-8 16,-1 3 1-16,1 7 4 15,3 9 1-15,3 12-4 16,4-12 0-16,4-6-7 16,-1-19 1-16,5-13-11 15,2-21 0-15</inkml:trace>
  <inkml:trace contextRef="#ctx0" brushRef="#br2" timeOffset="115815.37">10082 7413 45 0,'4'9'22'0,"-4"-9"-16"16,0 0 30-16,-4 3-34 0,-3 3 1 15,-3 1 0-15,-1-1 1 16,1 0-5-16,-5 1 0 15,5 2 3-15,-1 0 1 16,1 1-2-16,3-1 0 16,-4 1-1-16,4-1 1 15,0 4-2-15,0-1 1 16,3 4 0-16,1-4 0 16,6-2-1-16,4-4 1 15,4-3-2-15,0-3 1 0,3-6 0 16,-4-4 0-16,1 1-1 15,-1-7 0-15,-2 1-3 16,-1-1 0-16,0 0-9 16,0 1 0-16,3-1 0 15,1 7 0-15</inkml:trace>
  <inkml:trace contextRef="#ctx0" brushRef="#br2" timeOffset="116244.15">10224 7516 45 0,'0'28'22'0,"0"-6"-19"16,0-15 45-16,0-1-45 0,0 3 0 15,3-2 2-15,-3 2 0 16,0 0-6-16,0 1 0 15,4-4 4-15,-1-3 1 16,4-3-4-16,0-6 1 16,0-4-2-16,0-2 1 15,0-1-1-15,0-2 0 16,0 2 0-16,1 7 0 16,2 3 2-16,1 3 0 15,6 6 0-15,1 0 0 16,3 4 0-16,0-1 1 15,4-3-1-15,-4 1 1 0,0-4-2 16,1-3 1-16,-5-6-1 16,1-1 0-16,-1-2-1 15,-2-7 1-15,-1-6-4 16,0-3 1-16,-4-3-8 16,1 0 0-16,0-10-7 15,-4 7 0-15</inkml:trace>
  <inkml:trace contextRef="#ctx0" brushRef="#br2" timeOffset="116667.63">11691 7616 54 0,'-3'32'27'0,"3"-10"-27"0,0-22 45 15,0 0-45-15,0-6 1 0,-4-10 0 16,0-9 0-16,1-13-1 16,-4-6 0-16,0-9 0 15,0-7 1-15,0-2 0 16,0-7 0-16,3 6-2 16,1 10 1-16,6 2 0 15,4 14 0-15,7 9-2 16,4 12 0-16,3 13-3 15,0 9 0-15,0 3-4 16,-6 10 0-16,-5 6-7 16,-10-3 0-16</inkml:trace>
  <inkml:trace contextRef="#ctx0" brushRef="#br2" timeOffset="117118.42">11395 7469 52 0,'-4'25'26'0,"22"-6"-21"0,-4-16 47 16,7-3-48-16,7 0 1 16,11-3 0-16,7 0 1 15,3-3-8-15,4 2 0 16,-3 1 3-16,-11 3 0 16,-4-3-5-16,-3 0 1 15,-8 0-3-15,1 0 0 16,-4 3-2-16,-3-7 1 15,-1 4 2-15,-6-9 0 0,0 2 2 16,-4 4 1-16,0-3 1 16,-4 2 1-16,1 1 2 15,-4 9 1-15,-4 4-1 16,1-4 0-16,-4 6 0 16,-4-6 1-16,0 7-2 15,4 2 1-15,-7 1-2 16,7-1 1-16,0 4-1 15,0 3 0-15,4 3 0 16,3 3 0-16,-4-3 0 16,8 3 0-16,3-9 0 15,3-10 0-15,11-3-1 16,-3-9 1-16,0-7-2 16,-1 1 0-16,1-4-7 15,3-3 1-15,0-9-7 16,7 0 0-16</inkml:trace>
  <inkml:trace contextRef="#ctx0" brushRef="#br2" timeOffset="117376.71">12171 7579 43 0,'-4'9'21'0,"-3"-18"-21"0,7 3 34 16,-3-1-30-16,3-2 0 15,-4-4 3-15,4 1 1 16,0-4-8-16,4-3 0 16,6 7 7-16,8-4 0 0,3 4-2 15,7-7 0-15,1 6-4 16,-1 4 1-16,-4-1-7 16,-2 4 0-16,-5 0-9 15,-3 0 1-15,-3-1-7 16,0 1 1-16</inkml:trace>
  <inkml:trace contextRef="#ctx0" brushRef="#br2" timeOffset="119627.17">13691 7403 45 0,'0'3'22'0,"-3"-6"-15"16,-1 3 22-16,-6 7-29 16,-4 2 1-16,-4 3-1 15,-3 4 1-15,3-3-2 16,0 2 1-16,1 1 0 15,-1 0 1-15,4-1-1 16,4-2 1-16,2-1-1 16,8 1 1-16,4 0-1 15,3-7 1-15,11-3-2 0,3-6 1 16,0 0 0-16,0 0 1 16,0-1-2-16,-3-2 1 15,-4 3 0-15,4 0 0 16,-8 0-1-16,4-4 1 15,-3 4 0-15,0 0 1 16,-1 0 0-16,1 0 1 16,-1 6 0-16,-3 6 0 15,0 4 0-15,-3 6 1 16,3 3-2-16,-3 3 0 0,3-6-1 16,0-4 1-16,3-5-6 15,4-7 0-15,4-3-10 16,0-16 0-16</inkml:trace>
  <inkml:trace contextRef="#ctx0" brushRef="#br2" timeOffset="120060.64">14034 6851 45 0,'0'32'22'0,"-11"12"-16"16,7-32 30-16,1 7-35 16,-1 15 1-16,1 13 1 15,-1 16 0-15,1 9-4 16,-1 4 1-16,4-7 1 0,4-4 0 16,-1-14-5-16,4-11 1 15,0-18-3-15,4-15 0 16,0-17-3-16,-1-15 0 15,4-13 0-15,-3-9 0 16,-1-9 3-16,5-7 1 16,-5-3 2-16,-3 16 0 15,7-25 5-15,0 12 0 16,1 10 4-16,-8 12 0 16,0 13 2-16,-4 12 0 15,-6 16 1-15,-1 16 0 0,-3 15-3 16,4 16 1-16,-1 19-3 15,4 16 0-15,4 9-3 16,6-7 0-16,4-8-8 16,7-20 0-16,8-18-8 15,2-16 0-15</inkml:trace>
  <inkml:trace contextRef="#ctx0" brushRef="#br2" timeOffset="120472.8">15381 7174 52 0,'7'35'26'0,"-3"-10"-27"0,-4-16 44 0,0 10-42 0,3 6 1 0,-3 3 1 0,0 7 0 0,0 6-4 16,4 3 0-16,-1-1 1 16,1-5 0-16,-4-10-4 15,0-9 0-15,0-9-5 16,0-10 1-16,-7-7-9 16,0-12 1-16</inkml:trace>
  <inkml:trace contextRef="#ctx0" brushRef="#br2" timeOffset="120701.09">15095 7293 47 0,'4'54'23'0,"6"-42"-17"0,-2-9 39 16,2-3-42-1,4 0 0-15,0-3 3 0,15 0 1 16,9 0-9-16,12 0 0 15,6 0 2-15,1 3 0 16,-1 0-7-16,-7 0 0 16,-10 0-11-16,-7-10 0 15</inkml:trace>
  <inkml:trace contextRef="#ctx0" brushRef="#br2" timeOffset="120961.98">15667 7544 46 0,'7'41'23'0,"-7"-19"-18"0,0-19 34 0,0 0-38 0,0-3 0 0,0-6 1 16,-4-6 0-16,4-4-3 16,0-3 1-16,4-6 1 15,-1 0 0-15,-3 0-1 16,4 3 1-16,0 6-1 15,3 0 0-15,0 7 1 16,3 0 0-16,-3 9-1 16,4-3 0-16,3 6-2 15,0 3 0-15,4 0-5 16,-1 0 1-16,5-2-10 16,2-11 1-16</inkml:trace>
  <inkml:trace contextRef="#ctx0" brushRef="#br2" timeOffset="121606.33">16009 7466 44 0,'11'41'22'0,"-8"-13"-17"0,-3-22 33 16,0 0-38-16,0-2 1 16,0-1-2-16,0 0 0 0,0 0-2 15,0-3 0 1,0-9-4-16,4-7 0 15,-1-3-5-15,-3-3 0 0,0 0 0 16,0 3 0-16,0-3 4 16,0 4 0-16,0 2 9 15,7 3 0-15,0 4 8 16,7 3 0-16,4 3 2 16,3-1 1-16,4 1 0 15,7-3 1 1,-1 0-6-16,-2 0 1 0,-1-1-3 47,4 1 0-47,-1 0-2 0,-2 3 0 62,-1-1-2-46,-7 4 1 62,-3 0-1-78,-4 4 1 16,-7 2-2-16,3 3 1 0,-10 1-2 31,-3 8 1-31,-11 8-3 0,7 2 1 0,0 9-1 15,0 1 1-15,3 3-1 16,8 6 1-16,3 0 0 0,10 0 1 0,4 3 1 0,-3 0 0 0,-4-12 1 16,-3-4 0-16,-11 7-1 0,-11-6 0 0,-6-4 0 0,-8 0 0 0,-7-9-1 0,7-6 1 0,-3-7-1 0,0-12 0 15,3-9 0-15,1-4 0 0,6 0 2 0,7-9 0 0,8-3 1 0,10 0 1 0,3 0 1 0,15-4 1 0,14-5 0 0,7 5 0 0,-4 4-4 16,4 3 1-16,-11 6-11 16,-3 3 1-16,-7-2-10 15,-4 5 0-15</inkml:trace>
  <inkml:trace contextRef="#ctx0" brushRef="#br2" timeOffset="123063.65">17371 7667 44 0,'0'50'22'0,"7"-3"-12"0,-7-41 23 15,3-3-31-15,1 0 0 16,-4-3 1-16,0-12 0 16,0-10-4-16,0-9 0 15,-4-4 2-15,4-6 1 16,0-3-2-16,0 0 1 16,0 7-1-16,0 2 0 15,0 4 0-15,4 0 1 16,-1 6-1-16,4 6 1 15,4 6-1-15,7 7 1 16,3 6-2-16,4 3 0 16,3 3-4-16,0 1 0 15,-3 2-11-15,-1 4 1 0</inkml:trace>
  <inkml:trace contextRef="#ctx0" brushRef="#br2" timeOffset="123440.73">17611 7623 55 0,'7'22'27'0,"3"3"-25"15,-6-19 45-15,3-6-45 16,3-3 0-16,5-6 1 16,2-7 1-16,4-3-5 15,1-3 0-15,-1 0 2 16,-4-6 1-16,-3-3-2 0,-3 2 0 15,-4 1-1 1,-10-3 0-16,-1 9-1 16,-7 6 0-16,-3 10 0 15,-3 3 0-15,-1 15 0 0,0 10 1 16,4 10 0-16,4-1 0 16,3 7 1-16,3 9 1 15,4-7 0 32,7 1 1-47,7 0-1 0,8-7 0 0,2-5-1 0,4-14 0 0,1-12-5 16,-1-9 0-16,-3-19-8 0,3-9 1 0,4-13-5 15,10-7 0 1</inkml:trace>
  <inkml:trace contextRef="#ctx0" brushRef="#br2" timeOffset="123679.57">18210 6927 52 0,'-7'34'26'0,"-14"4"-30"16,18-26 48-16,-8 10-43 16,0 16 1-1,-10 53 0 1,0-7 1-16,11-5-5 0,-1-7 1 15,7-6-2 1,4-13 1-16,8-15-5 0,2-10 1 16,1-9-10-16,3-10 1 15</inkml:trace>
  <inkml:trace contextRef="#ctx0" brushRef="#br2" timeOffset="124294.68">18330 7475 55 0,'14'7'27'0,"-10"-4"-31"0,-4 0 47 0,-4 3-43 16,-3 0 0-1,0 4 0-15,-3-1 0 0,-4 1 0 16,0-1 1-16,3 7-1 16,0-4 0-16,1-2 0 15,3-4 0-15,3 0-1 16,1 4 1-16,3-4-2 15,7 0 1-15,3-3-1 16,4 0 0-16,1 1 0 16,-1-1 1-16,3 0-1 15,-3 3 0-15,1-3 0 16,-1 0 1-16,-4-3 0 16,1 4 0-16,-1-1 0 15,1 3 1-15,0 0 0 16,6 7 1-16,-6-1 0 15,-1 1 0-15,-3-1 0 16,4-2 1-16,3-7-1 16,0 0 0-16,4-12 0 0,-1-4 1 15,5-6-1 1,-1-6 0-16,4-9-1 0,-1-16 0 16,1-4-1-16,-4-12 1 15,-3-9-1-15,-4-3 0 16,-4-1 0-16,-3-5 1 15,-3 18 0-15,0 6 0 16,-4 10 0-16,0 12 0 16,-4 13 1-16,-3 10 0 15,-4 18 0-15,-3 13 0 0,0 18 1 16,4 22 0-16,-1 10-1 16,7 10 1-16,1 14-1 15,6-8 0-15,4-10-1 16,4-6 0-16,-4-19-6 15,0-16 0-15,0-15-7 16,-7-10 1-16,-3-12-4 16,-8-6 1-16</inkml:trace>
  <inkml:trace contextRef="#ctx0" brushRef="#br2" timeOffset="124491.38">18486 7378 46 0,'7'38'23'0,"-7"-4"-20"0,3-27 46 16,1-1-47 0,3-3 0-16,7-3 1 0,14-3 0 15,4 3-5-15,3 0 0 16,4-6-1-16,0 2 0 16,0 8-8-16,-4-4 1 15,-3 3-7-15,-1-3 1 16</inkml:trace>
  <inkml:trace contextRef="#ctx0" brushRef="#br2" timeOffset="124642.75">18955 7557 36 0,'3'16'18'0,"4"15"-18"0,-3-28 27 16,-1 0-27-16,1 3 0 0,-1-2-3 15,-3-4 0-15,0 0-2 16,0-4 1-16,0-2-6 15,0-9 0-15</inkml:trace>
  <inkml:trace contextRef="#ctx0" brushRef="#br2" timeOffset="124958.39">19001 7450 28 0,'10'13'14'0,"11"-10"-12"15,-17 0 23-15,3 3-22 16,7 4 1-16,4-1 2 15,3 1 0-15,4-4-7 16,3-3 1-16,-4 3 5 16,-2-3 1-16,-5 1-3 15,-3-4 1-15,-3-4-1 16,-4 1 0-16,-7 3-2 16,-3-3 0-16,-8 3-1 0,0 3 1 15,-3 4-2-15,0 2 1 16,0 0-3-16,3 4 0 15,4-4-3-15,4 4 1 16,6 3-4-16,4-1 1 16,8-2-1-16,-1-4 1 15,3 1-1-15,1-7 0 16,0 0 0-16,-1-3 1 0</inkml:trace>
  <inkml:trace contextRef="#ctx0" brushRef="#br2" timeOffset="125211.03">19364 7645 34 0,'4'12'17'0,"10"-2"-21"0,-7-4 36 0,0-3-31 16,0 0 1-16,0 0 0 15,0 0 0-15,0-3-3 16,0 0 0-16,4-6 1 16,-4 3 1-16,0-3-1 15,0-4 0-15,0 1 1 16,3 0 0-16,1-1 0 15,3 4 0-15,0 0 1 16,0 2 0-16,-3 1-1 16,-1 0 1-16,1 3-2 15,3 0 0-15,4-3-5 0,-1 6 1 16,5-6-8-16,6-6 0 16</inkml:trace>
  <inkml:trace contextRef="#ctx0" brushRef="#br2" timeOffset="125491.86">19957 7394 29 0,'0'3'14'0,"-4"-3"-10"0,1 3 18 15,-8 0-20-15,-7 4 1 16,1-1 0-16,-1 3 1 0,0 1-6 16,1 5 1-16,-4-2 3 15,3-1 1-15,7 1-3 16,11-1 1-16,4 4 0 15,3-3 0-15,4-1-1 16,3 4 1-16,0 0-2 16,-4 2 1-16,-3-2 0 15,-3 6 1-15,-8 0-2 16,-3 0 1-16,-3-3-4 16,-1-4 1-16,-3-2-8 15,0-4 1-15</inkml:trace>
  <inkml:trace contextRef="#ctx0" brushRef="#br2" timeOffset="125888.1">20105 7121 46 0,'17'94'23'0,"-13"-3"-28"0,-4-66 40 32,-4 16-34-32,1 3 1 0,3 0 0 0,0-10 0 15,0-6-3-15,0-6 0 16,0-6 0-16,3-10 1 16,-3-6-2-16,0-9 1 15,0 3-2-15,0-4 1 0,0 4 0 16,0-3 0-1,0 9 1-15,0 0 1 0,4 6-1 16,0 3 1-16,3 1 1 16,0 2 0-16,3 1 0 15,-3 6 1-15,4-1-1 16,-1 1 0-16,1 0 0 16,0 3 1-16,-1-3-4 15,-3-7 1-15,4 1-9 16,-1-10 0-16,8-12-2 15,3-7 0-15</inkml:trace>
  <inkml:trace contextRef="#ctx0" brushRef="#br2" timeOffset="126088.64">20479 7629 38 0,'14'22'19'0,"-7"16"-23"0,-4-32 35 16,-3 6-31-16,0-2 1 16,0-1-2-16,0 1 0 15,0-1-4-15,4-6 1 16,-4-3-7-16,4-16 1 16</inkml:trace>
  <inkml:trace contextRef="#ctx0" brushRef="#br2" timeOffset="126265.87">20422 7416 42 0,'18'19'21'0,"-4"-1"-24"0,-7-18 38 0,0 4-36 16,0-1 1-16,4 0-3 15,-1 0 1-15,5 0-2 16,2-3 0-16,1 0-8 15,-1-3 0-15</inkml:trace>
  <inkml:trace contextRef="#ctx0" brushRef="#br2" timeOffset="126595.64">20669 7792 23 0,'7'75'11'0,"0"-15"2"0,-3-48 12 0,-4 1-24 0,0-7 0 0,0-6 3 0,3-3 0 16,1-16-5-16,-1-12 1 16,-6-7 2-16,3-9 1 15,0-6-1-15,0-7 0 16,0-2-3-16,0 5 0 16,0 1-1-16,3 9 1 0,-3 6 0 15,4 7 0 1,7 12 0-16,6 12 0 15,1 10 2-15,3 13 1 0,-3 9-1 16,-8 3 0-16,-6 6-1 16,-4 0 1-16,-7 1-3 15,-4-1 0-15,-3-6-8 16,0 0 1-16,3-15-2 16,1-7 0-16</inkml:trace>
  <inkml:trace contextRef="#ctx0" brushRef="#br2" timeOffset="126921.85">21202 7319 45 0,'14'22'22'0,"-17"-16"-31"0,-1-6 46 16,-7 0-37-16,-6-3 1 15,-4 0 2-15,-4 3 0 16,0 3-3-16,4 3 1 16,3 0 2-16,4 0 0 15,4 4 0-15,6 2 1 16,4 4-1-16,7 3 0 16,7 0 0-16,4 3 0 15,0-4-1-15,-4-2 1 16,-4 0-2-16,-3-4 0 0,-10 7-3 15,-11 6 0 1,-18 4-8-16,-21-1 0 0,-21 0-7 16,-11-3 0-16</inkml:trace>
  <inkml:trace contextRef="#ctx0" brushRef="#br0" timeOffset="140959.04">7751 8416 23 0,'0'0'11'0,"3"3"0"16,-3-3 11-16,0 0-16 15,0 0 0-15,0 3 5 16,0 4 1-16,4-1-14 16,-4 6 0-16,0 4 9 15,0 9 1-15,0 7-4 16,0 5 0-16,0 10-2 15,0 13 0-15,0-4-2 16,-4 1 1-16,1-1-3 16,3-9 1-16,-8-9-4 0,5-7 1 15,3-12-6-15,-7-10 1 16,7-12-7-16,-4-16 1 16</inkml:trace>
  <inkml:trace contextRef="#ctx0" brushRef="#br0" timeOffset="141260.32">7613 8322 44 0,'28'-3'22'0,"4"-10"-21"0,-21 10 39 0,10-6-38 15,7 3 1-15,11-1 3 16,3 4 0-16,4 6-6 16,-11 4 0-16,8 2 5 15,-12 3 0-15,-6 4-3 16,-11 9 1-16,-3 3-2 16,-11 4 0-16,-11 9-4 15,-14 6 1-15,-6-3-6 16,-1-4 1-16,-14-2-10 15,7-10 0-15</inkml:trace>
  <inkml:trace contextRef="#ctx0" brushRef="#br0" timeOffset="143197.6">8311 8774 47 0,'4'12'23'0,"0"-15"-19"0,-4 3 32 15,0 0-34-15,-4 3 0 16,0-3 1-16,-6 6 1 15,-1-2-5-15,-3-1 0 16,-11 3 2-16,4 0 1 16,0 4-1-16,0-1 0 15,0 0-1-15,3 1 1 16,8 2-1-16,-8-2 1 16,7-1 0-16,1 1 0 15,6-1-1-15,1-3 1 0,10 1-1 16,3-4 0-16,8 0 0 15,0-3 1-15,-1 0-1 16,1-3 0-16,0 3-1 16,-8 0 1-16,4 0-1 15,-3 0 1-15,3 0-1 16,-11 0 1-16,8 0-1 16,0 0 1-16,-1 3 0 15,4 0 1-15,-3 10-1 16,-4-4 0-16,7 7 0 15,-3 6 1-15,-1-4-1 16,1 1 0-16,-1 3-2 16,-3-3 0-16,4-3-4 15,0-10 0-15,6-6-10 16,-6-6 0-16</inkml:trace>
  <inkml:trace contextRef="#ctx0" brushRef="#br0" timeOffset="143495.63">8544 8927 36 0,'11'19'18'0,"-4"-10"-14"0,-7-9 21 15,0 0-24-15,0 0 1 16,0 0 1-16,0-6 0 16,-4 0-4-16,4-3 1 15,-3-4 3-15,-1 4 0 0,1 2-1 16,-1 1 1-16,1 3 0 15,-1 0 1-15,4 3-1 16,7-3 1-16,0 3 0 16,0-4 0-16,4 1-1 15,7 0 1-15,-1-3-3 16,4 0 1-16,1-7-4 16,-5 4 1-16,-3-4-6 15,4-3 0-15,-11-2-10 16,4-4 1-16</inkml:trace>
  <inkml:trace contextRef="#ctx0" brushRef="#br0" timeOffset="143826.6">8968 8215 44 0,'21'13'22'0,"-11"12"-22"0,-10-19 30 16,4 7-27-16,-4-1 1 15,0 7 2-15,0 16 1 16,0 2-8-16,0 10 0 0,-4 13 5 15,4 3 0-15,0 3-2 16,0-4 0-16,0-12-6 16,0-9 1-16,0-9-6 15,0-14 0-15,0-5-7 16,0-19 0-16</inkml:trace>
  <inkml:trace contextRef="#ctx0" brushRef="#br0" timeOffset="144086.16">8781 8714 46 0,'24'6'23'0,"-2"-3"-17"0,-12-6 39 16,1 0-42-16,6 0 1 15,8-3 0-15,10-4 0 16,1 1-6-16,-1 0 1 16,-7-1 1-16,0 1 0 15,-7-1-8-15,1 4 0 16,-12-3-9-16,-6-7 1 16</inkml:trace>
  <inkml:trace contextRef="#ctx0" brushRef="#br0" timeOffset="144924.81">9317 8836 27 0,'-4'-6'13'0,"4"15"8"0,0-9 9 16,0 0-26-16,-7 10 1 16,7-4 2-16,0 4 0 15,0 5-9-15,0 1 0 16,7 3 5-16,-3 3 1 15,3-4-6-15,0-5 0 0,0-7-10 16,-3-12 1-16,-8-10-4 16,1-12 0-16</inkml:trace>
  <inkml:trace contextRef="#ctx0" brushRef="#br0" timeOffset="145118.51">9243 8683 29 0,'24'18'14'0,"-2"4"-9"16,-12-18 22-16,4-1-26 15,-3 0 0-15,3 3-1 16,0-3 1-16,7-3-5 16,-3 3 1-16,10-3-6 15,0-3 0-15,1 0-1 16,-1-3 1-16</inkml:trace>
  <inkml:trace contextRef="#ctx0" brushRef="#br0" timeOffset="145673.37">9666 8733 31 0,'7'0'15'0,"4"9"-13"0,-11-9 31 15,0 0-31-15,3-3 1 16,-3 3 0-16,0 0 1 16,-3 3-6-16,-1 3 1 15,1 4 3-15,-1 2 0 16,-3 4-1-16,0 0 0 15,0-4-1-15,0 1 0 16,0-1 0-16,3-2 1 0,1 2-2 16,3-5 1-16,3-1 0 15,4-3 0-15,4 0-1 16,-7 0 0-16,3 0 0 16,3-3 0-16,1 0 0 15,-4 0 0-15,3 0 0 16,1 0 1-16,0 4 0 15,-4-1 0-15,0 0 0 16,0 3 0 0,10 4 0-1,5-1 1-15,-5-6-1 16,4-6 1-16,-3-6-2 16,0-4 1-16,-1-15 0 15,-3-10 0-15,0-6-1 16,4-9 0-16,-7-7 1 0,-8-12 0 15,-3 3-1-15,-7-6 1 16,-7 6 0-16,-4 0 0 16,8 13 0-16,-4 9 1 15,3 12 0-15,1 13 0 16,3 10 2-16,3 15 1 16,4 19 0-16,11 12 1 15,-1 19 0-15,8 10 0 16,3 16-1-16,4 8 0 15,-1-2-3-15,1-13 0 16,-4-12-9-16,-7-16 0 16,-3-19-8-16,-8-10 0 0</inkml:trace>
  <inkml:trace contextRef="#ctx0" brushRef="#br0" timeOffset="146199">11162 9034 44 0,'21'25'22'0,"-3"3"-15"0,-15-28 33 16,1 0-39-16,3-6 1 0,-4-7 1 16,-3-21 0-16,-7-10-4 15,-7-25 1-15,-7-9 2 16,0-10 0-16,-4-9-1 16,0-4 0-16,4 4-2 15,7 12 1-15,4 1-1 16,6 8 0-16,4 20 0 15,11 15 0-15,3 22-1 16,3 13 0-16,5 12-3 16,2 16 1-16,1 10-6 15,-4 2 1-15,-3 10-6 16,-8 6 1-16</inkml:trace>
  <inkml:trace contextRef="#ctx0" brushRef="#br0" timeOffset="147040.87">11762 8952 36 0,'7'13'18'0,"-7"-16"-18"16,0 3 28-16,0 0-25 15,-4-10 0-15,1-2 2 16,-4-7 0-16,3 6-6 16,-3-2 1-16,3-4 5 15,1 3 0-15,3 4-1 16,0-1 1-16,7 1-2 16,4 5 0-16,3 1-1 15,3 0 1-15,4 0-2 16,-3-1 1-16,0-2-5 15,3 3 0-15,-3 2-6 16,3 1 0-16,3 3-8 16,-6-3 1-16</inkml:trace>
  <inkml:trace contextRef="#ctx0" brushRef="#br0" timeOffset="147416.42">12125 8783 40 0,'14'19'20'0,"-7"-16"-16"0,-7 0 30 16,0 3-32-16,0 1 0 15,-3 2 1-15,-4 0 0 16,-4 1-4-16,0-4 0 0,1 4 2 16,-1-1 1-16,1 0-2 15,-1 1 1 1,4-1-2-16,0 1 1 16,7-1-2-16,3 4 0 0,8-4-1 15,0 0 1-15,3-2-1 16,-4-4 1-16,4-3 0 15,1-7 1-15,-5 1 0 16,1-3 1-16,-1 3 0 16,1-4 0-16,-4 10 0 15,4 3 1-15,-1 13-1 16,1 0 1-16,-1 2 0 16,4-2 0-16,1 3-1 15,-1-3 0-15,0-4-2 16,0-2 0-16,0-7-8 15,0-3 0 17,-3-7-2-32,-4-5 0 0</inkml:trace>
  <inkml:trace contextRef="#ctx0" brushRef="#br0" timeOffset="147925.7">12629 8868 42 0,'29'15'21'0,"-15"-15"-26"0,-14 0 42 16,0 0-36-16,0 0 0 15,-4-3 2-15,-3 3 0 16,-3 3-3-16,-4 0 0 16,-4 4 1-16,0-1 1 0,1 3-1 15,2 1 1-15,1 6-1 16,7-1 0-16,7 4-1 15,4-3 1-15,6 2-1 16,8-5 0-16,3-4-3 16,4-2 1-16,3-1-2 15,0-6 0-15,4-9-3 16,-4-17 1-16,1-8-2 16,-1-13 1-16,0-9 0 15,0-10 0-15,-3-10 0 16,0-5 0-16,-4-1 3 15,-11 1 1-15,-3 2 3 16,-3 10 1-16,-4 7 3 16,0 15 1-16,0 12 3 0,-4 16 0 15,-3 13 1 1,0 16 0-16,0 18-1 0,-3 12 0 16,-1 20-3-16,-3 22 1 15,3 15-2-15,4 0 0 16,7 0-3-16,0-15 0 15,0-20-5-15,4-11 1 16,3-14-8-16,-4-18 1 16,-3-16-5-16,-3-9 1 15</inkml:trace>
  <inkml:trace contextRef="#ctx0" brushRef="#br0" timeOffset="148140.06">12764 8811 43 0,'24'32'21'0,"1"-20"-24"0,-18-12 39 0,4 0-33 15,3-3 1-15,3-3 0 16,1 6 0-16,3 3-6 16,0 0 0-16,-3 0 0 15,3 0 0-15,0 0-10 16,4 1 0-16,-4-1-2 15,-3-10 0-15</inkml:trace>
  <inkml:trace contextRef="#ctx0" brushRef="#br0" timeOffset="148257.18">13148 8902 20 0,'7'19'10'0,"11"22"-6"0,-15-29 13 16,1 1-18-16,-1-1 1 15,1-2-6-15,-4-4 0 16,0-6 3-16,-4-13 0 15</inkml:trace>
  <inkml:trace contextRef="#ctx0" brushRef="#br0" timeOffset="148631.44">13162 8789 42 0,'35'19'21'0,"-3"-6"-30"0,-18-17 44 0,0 4-36 15,8-6 1 1,-1 0-1-16,0 0 1 0,0 3 0 16,-3-1 0-16,-1 1-1 15,-3 0 1-15,1 0-1 16,-5 0 0-16,4 3 0 16,-7 0 1-1,0 6 0 1,-3 4 0-16,-4 2 0 15,-4 1 1-15,1-4-1 16,-1 4 1-16,1 5-1 16,-1 1 1-16,4 3-3 15,4-3 1-15,3 0-1 16,3-7 0-16,1-2 0 0,0-10 0 16,-1-7-1-16,4 1 1 15,-7-3-2-15,0-7 0 16,0 7-5-16,4-4 1 15</inkml:trace>
  <inkml:trace contextRef="#ctx0" brushRef="#br0" timeOffset="148930.6">13631 8905 36 0,'22'32'18'0,"-1"-14"-21"0,-14-18 31 0,0 4-28 16,0-8 0-16,0-2-1 15,0-6 0-15,-4-1 0 16,-3-6 1-16,0-3-1 16,-3-3 0-16,3-3 0 15,0 6 0-15,3 3 3 16,8 7 0-16,3 5 1 16,7 7 0-16,8 10 1 15,2 2 1-15,5 7 0 16,6-3 1-16,0 3-3 15,-10-7 1-15,0 1-4 16,-4-7 0-16,-3-3-8 16,-8 0 1-16,-6-12-7 15,3-10 0-15</inkml:trace>
  <inkml:trace contextRef="#ctx0" brushRef="#br0" timeOffset="149800.85">15152 8303 46 0,'14'35'23'16,"-3"18"-17"-16,-11-37 39 0,3-1-43 15,1 10 1-15,-4 10 1 16,0 6 0-16,7 3-5 16,-4 3 0-16,1 0 3 0,-1-13 1 15,1-9-3-15,-8-9 1 16,1-10-2-16,-1-12 1 15,-6-3-1-15,-8-4 0 16,-10 0-1-16,-4-2 0 16,-7 5-3-16,0 4 1 15,-3 6-1-15,3 3 1 16,-3 7-1-16,10 5 1 16,4 4 1-16,7 9 1 15,7 4 2-15,10-1 1 16,4 7 1-16,11 2 0 15,3-5 1-15,10 6 0 0,12-7 0 16,10-9 1-16,-1-3-1 16,-2-9 1-16,3-10-1 15,7-6 0-15,-4-3-1 16,0-4 0-16,-3-6-1 16,-3-9 1-16,-8 0-2 15,-3-3 0-15,-8-10 0 16,-6 4 1-16,-4 3-2 15,-7 2 1-15,-3 7-1 16,-4 4 1-16,-7 5 0 16,0 10 0-16,-11 3 0 15,4 9 0-15,0 10 0 16,0 0 0-16,-1 6 1 16,8 6 1-16,4 4-1 0,3-7 1 15,7 13 0-15,7-7 0 16,4 1-2-16,3-10 0 15,11-6-4-15,-1-13 1 16,1-6-6-16,0-9 0 16,0 2-10-16,-4-15 1 15</inkml:trace>
  <inkml:trace contextRef="#ctx0" brushRef="#br0" timeOffset="150058.23">15759 8814 39 0,'14'3'19'0,"10"-12"-12"0,-17 9 24 0,1 6-27 15,-1-6 1-15,-4 3 0 16,-3 1 1-16,0 2-8 16,-3 0 1-16,-8 4 5 15,-3 2 0-15,3 7-2 16,1 3 1-16,3 3-1 16,0 3 1-16,0 0-2 15,3 4 1-15,0-1-2 16,4 0 0-16,8-5-3 15,6-8 1-15,7-5-5 16,14-10 1-16,4-6-7 16,0-10 1-16,3-2-4 15,-3-1 0-15</inkml:trace>
  <inkml:trace contextRef="#ctx0" brushRef="#br0" timeOffset="150295.87">16214 8940 37 0,'21'-16'18'0,"-11"4"-18"16,-10 12 31-16,0-7-29 0,-3 1 1 15,-4 0 2-15,-4 3 0 16,-6 3-6-16,-8 0 1 16,0 6 4-16,-3 3 0 15,3 10-1-15,1 3 1 16,2-3-2-16,1 0 0 16,7-4 0-16,4-5 0 15,6-1-1-15,11 1 0 16,7-4-2-16,4 0 0 15,3-3-4-15,0-3 0 0,0 3-8 16,1 1 0-16,-1-11-3 16,-7-2 1-16</inkml:trace>
  <inkml:trace contextRef="#ctx0" brushRef="#br0" timeOffset="150748.38">16295 9009 40 0,'10'19'20'0,"12"-10"-21"0,-19-9 37 16,4 3-35-16,0-3 0 0,0 3 0 16,0-3 0-16,4-6-2 15,-1-3 1-15,1-4 1 16,0-3 0-16,-4 4 0 16,3-1 0-16,1 4 1 15,-1 3 0-15,5 6 0 16,-1 0 0-16,0 3-1 0,0 0 0 15,4 3-1-15,-4-3 1 16,0 4-1-16,0-4 1 16,0 0-2-1,-3-3 1-15,-1 3 0 0,1-3 0 16,-4 0-1-16,0-6 1 16,3-1 0-16,1-2 0 15,0 3-1-15,-1-4 1 16,1 1 0-16,-1 0 0 0,4-4 0 15,1 4 0 1,-1 9 1 15,0 0 0-31,0 6 0 0,0 3 0 16,-3 7 0 0,3-4 0-16,-4 1-1 0,-3 0 1 0,7-4-2 15,-3-3 1-15,3-3-7 0,0-6 1 0,0-3-9 16,0-7 1-16</inkml:trace>
  <inkml:trace contextRef="#ctx0" brushRef="#br0" timeOffset="151106.9">17060 9115 38 0,'18'69'19'0,"-22"13"-16"0,4-60 25 16,0 0-28-16,-3-3 1 15,-1-4 1 1,-3-8 1-16,0-11-2 0,0-11 0 16,0-10 2-16,4-10 0 15,-1-12-1-15,-3-3 1 16,-4-3-2-16,1-1 0 16,3-2-2-16,3 3 0 15,8 2 0-15,6 8 1 16,12 11 0-16,2 10 0 15,5 7 1-15,-1 8 1 16,0 10-1-16,-3 10 1 0,-1 3-2 16,-10-1 1-16,-6 7-2 15,-12 6 1-15,-7 1-1 16,-6-1 0-16,-1-6-4 16,-3-3 0-16,0-7-9 15,3-2 0-15</inkml:trace>
  <inkml:trace contextRef="#ctx0" brushRef="#br0" timeOffset="151496.72">17544 8918 33 0,'24'-3'16'0,"-13"-16"-5"0,-8 16 18 16,-3 3-25-16,-3-7 1 15,-4-2 1-15,0 3 0 16,-7 0-8-16,0 2 0 16,-8 4 6-16,-2 4 0 15,3-1-3-15,3 3 1 16,0 6-2-16,1 7 1 15,3 10-4-15,3-4 1 16,4 0-2-16,7 3 0 0,0-6-1 31,10-6 1-31,12-7-1 16,6-9 0 15,-3-6 2-31,3-7 0 0,-7-6-6 16,-3-3 0-16,-1 0-1 0,1 0 0 0</inkml:trace>
  <inkml:trace contextRef="#ctx0" brushRef="#br0" timeOffset="151799.01">17808 8792 47 0,'25'16'23'0,"-22"-19"-34"15,-3 6 48-15,-3-3-35 16,-8 6 0-16,-3 4 0 0,0-1 1 15,-4-3-4 1,1 1 0-16,-1 2 3 16,1 1 0-16,2-1-1 0,5 0 0 15,6 1 0-15,8-1 1 16,3 7-1-16,7 3 0 16,4-4-1-16,-4-2 1 15,0-1-1-15,-4 4 0 16,-6-7-1-16,-4 7 1 15,-4 0-3-15,1 0 1 16,-4-1-4-16,0-5 0 0,0-4-8 16,3-9 0-1</inkml:trace>
  <inkml:trace contextRef="#ctx0" brushRef="#br0" timeOffset="152042.44">18009 8908 38 0,'18'19'19'0,"-22"13"-19"0,4-26 28 0,0 6-25 0,0 1 0 0,0-1 2 0,0 4 1 0,4 6-8 15,-1-3 1-15,1-7 3 16,0 1 1-16,-4-7-7 15,0-6 1-15,0-9-7 0,0-1 1 16,0-8-4 0,0-14 0-16</inkml:trace>
  <inkml:trace contextRef="#ctx0" brushRef="#br0" timeOffset="152385.74">18147 8404 20 0,'21'-47'10'0,"-14"-1"-8"0,-3 30 13 16,-1-4-15-16,-3 0 1 15,0-3-1-15,4 3 0 0,-4 3 0 16,3 3 1-16,1 4 0 16,-1 5 0-16,4 7 0 15,0 7 0-15,0 5 0 16,1 13 1-16,-1 0-1 15,3 13 0-15,-3 9-1 16,4 6 1 0,-4 10 1-16,3 6 0 0,1 3 0 15,-4-3 0-15,-3 0-1 16,-4-16 1-16,-4-9-2 16,1-12 0-16,-5-10-4 15,-2-13 1-15,-1-6-4 16,-3-6 0-16,-3-6-2 15,-8-13 0-15</inkml:trace>
  <inkml:trace contextRef="#ctx0" brushRef="#br0" timeOffset="152579.59">18002 8758 34 0,'21'22'17'0,"4"-22"-14"0,-14 0 35 15,6-3-34-15,8 0 0 16,3-4 1-16,4 7 0 15,0-3-8-15,3 3 1 16,-3 3 2-16,0 4 0 16,-4-4-7-16,-4 3 0 0,-6-3-7 15,0-6 1-15</inkml:trace>
  <inkml:trace contextRef="#ctx0" brushRef="#br0" timeOffset="152765.49">18468 8880 20 0,'7'41'10'0,"0"12"0"0,-3-43 7 0,-4 2-17 16,0-2 1 0,0-4-1-16,0-3 0 0,0-3-2 15,0-9 0-15,0-7-4 16,-4-6 0-16,1 0-1 15,-1-9 0-15</inkml:trace>
  <inkml:trace contextRef="#ctx0" brushRef="#br0" timeOffset="153095.29">18479 8767 23 0,'3'10'11'0,"15"-13"-9"0,-11 3 22 15,7 0-22-15,3 3 1 16,5-3 0-16,2 6 1 15,1 0-6-15,3 1 1 16,0-4 3-16,-3 6 0 16,-4-3-1-16,-3 1 0 0,0-1 0 15,-4-3 1-15,-4 0-1 16,-3-3 1-16,-7 3-1 16,-3 0 0-1,-8 4 0-15,-6-4 0 31,-5 3-1-15,8 4 1 15,-3 5-2-15,3 4 1 0,-1 6-2-1,12 6 1-15,3-9-3 0,7 0 0 16,7-6-5-16,0-3 1 0,4-7-2 0,3-3 0 0</inkml:trace>
  <inkml:trace contextRef="#ctx0" brushRef="#br0" timeOffset="153414.66">18941 9071 29 0,'17'19'14'0,"4"-16"-13"15,-17-3 27-15,3-3-28 0,-3-6 0 16,-1-1 0-16,-3-2 1 16,0-4-2-16,0 1 1 15,-3-1 1-15,-1-3 0 16,4 3 2-16,4 4 0 15,3 6 2-15,7 6 1 16,21 12 0-16,18 10 1 16,17 0-1-16,12 6 0 15,-8 4-2-15,7-4 0 16,4 0-4 0,-15-3 1 15,-17-9-8-16,-25-7 1 17,-21-6-10-17,-21-12 1-15</inkml:trace>
  <inkml:trace contextRef="#ctx0" brushRef="#br0" timeOffset="154085.53">20634 8153 49 0,'25'-16'24'0,"-18"3"-20"15,-7 7 37-15,-4 6-39 16,-3 3 1-16,-7 7 2 0,-11 15 0 16,-10 6-5-1,-7 22 1-15,-8 16 4 0,-6 29 0 16,7 27-1-16,3 19 0 15,17 7-1 17,15-1 1-32,14-18-3 0,11-22 1 0,14-22-5 15,13-26 0-15,5-27-11 0,3-26 0 16,-18-18-7-16,-11-7 1 16</inkml:trace>
  <inkml:trace contextRef="#ctx0" brushRef="#br0" timeOffset="156812.01">20652 9213 34 0,'10'12'17'0,"1"-12"-7"15,-11 0 18-15,3 3-24 0,1 4 0 16,-1-4 1-16,-3-3 1 16,0-3-8-16,0-10 0 15,0 0 4-15,0-5 1 16,4-7-2-16,-1 3 0 16,-3-3-1-16,4-1 1 15,-4 1-1-15,3 3 0 16,5 4 1-16,2 2 0 0,1 6-1 15,6 7 0-15,5 3-3 16,-1 7 1-16,3-1-3 16,1-3 0-16,0 0-10 15,-1-3 1-15</inkml:trace>
  <inkml:trace contextRef="#ctx0" brushRef="#br0" timeOffset="157533.54">21019 9028 44 0,'10'9'22'0,"4"4"-17"15,-14-13 34-15,4 3-39 16,-4 0 1-16,-4 3 0 16,1 3 0-16,-4 4-1 15,-4-4 0-15,0 1 1 16,4-1 0-16,0 4-2 15,0-1 1-15,4 1-3 0,3-1 0 16,0 1-2-16,7 3 1 16,3-1-1-16,5 1 1 15,2 0 0-15,1-7 0 16,-4-6 3-16,0-9 0 16,0-10 1-16,0-3 0 15,-3-6 0-15,-1 0 0 16,1-3 1-16,-4-3 0 15,0 2-2-15,0 1 1 16,-3 6 0-16,-1 3 0 16,1 10 0-16,-1 3 0 15,-3 9 0-15,4 3 0 0,-1 4 0 16,1-1 1-16,-1 4 0 16,4-1 0-16,0 7-1 15,1 3 1-15,-1 0 0 16,3-3 1-16,4-1 1 15,4-2 0-15,0-3-1 16,-1-4 0-16,4-6-1 16,8-9 0-16,-1-10-1 15,0-6 0-15,0-12-2 16,4-13 1-16,-4-13-1 16,-7-15 1-16,-3-7 0 15,-7-5 0-15,-8-7 0 16,-6-4 1-16,-4 4 0 15,-4 16 0-15,4 6 0 16,0 22 0-16,0 12 1 0,-4 19 0 16,4 16 1-16,0 22 0 15,4 9 0-15,-1 25 0 16,1 19 0-16,3 16 1 16,3 13-1-16,4 8 0 15,0-18-1-15,0-9 0 16,0-19-6-16,0-16 1 15,-3-22-10-15,-4-16 1 16,-4-18-1-16,-3-10 0 16</inkml:trace>
  <inkml:trace contextRef="#ctx0" brushRef="#br0" timeOffset="157747.73">21265 8774 48 0,'25'28'24'0,"3"3"-26"16,-14-28 51-16,4 0-47 16,3 4 0-16,4-7 0 15,3 0 1-15,7 3-5 16,1 0 0-16,3 0-3 16,-4 0 1-16,-3 4-10 15,-4-7 1-15,-3 0-3 16,-11-4 0-16</inkml:trace>
  <inkml:trace contextRef="#ctx0" brushRef="#br0" timeOffset="157896.87">21781 8981 41 0,'7'37'20'0,"-4"-5"-24"0,-3-23 38 16,0 3-35-16,0 1 1 15,0-4-3-15,0-2 1 16,0-7-3-16,0-7 1 15,0-2-7-15,-3-13 0 16</inkml:trace>
  <inkml:trace contextRef="#ctx0" brushRef="#br0" timeOffset="158298.43">21777 8871 41 0,'14'15'20'0,"-10"-18"-26"16,-4 3 36-16,10-3-32 16,1-3 1-16,6 3-4 15,5 0 0-15,-1-4 4 16,3 7 1-16,-2 0-4 16,2 4 0-16,-3-1 1 15,-3-3 1-15,-4 3 2 16,-3 0 1-16,-1-3 2 15,-3 0 0-15,1 3 0 16,-8 0 1-16,0 3-1 16,-4 1 1-16,-3 2-3 0,0 4 1 15,-4 6-1-15,-3-4 0 16,0 7-1 0,0-6 0-16,3 3-2 0,4-1 1 15,0 1-1-15,14-3 1 16,4-4-1-16,3-8 0 15,4-8 0-15,3-2 1 16,0 0-1-16,0-3 1 16,0-4-8-16,0-6 1 15</inkml:trace>
  <inkml:trace contextRef="#ctx0" brushRef="#br0" timeOffset="158598.87">22229 9071 46 0,'10'10'23'0,"1"-16"-26"16,-8-1 41-16,1 4-40 15,3 0 1-15,0-3-1 16,0-7 1-16,-4-2 1 16,1-4 1-16,0 0-3 15,3 0 1-15,-4 3 2 16,4 4 0-16,4 9 2 15,-4 3 0-15,7 6 0 16,4 7 1-16,6 5 0 16,4 1 0-16,1 0-1 0,-1 0 0 47,-3-7-5-47,-1-2 1 0,-3-7-10 15,-3-6 0-15,0-3-5 0,-1-7 0 0</inkml:trace>
  <inkml:trace contextRef="#ctx0" brushRef="#br0" timeOffset="159472.64">23340 9175 48 0,'17'60'24'0,"-17"-67"-26"16,0 1 43-16,4-7-39 15,3-12 0-15,0-9 1 16,-3-19 1-16,-4-10-5 0,-4-9 0 16,4-13 3-16,0 0 1 15,0 13-2-15,4 0 1 16,-1 0-1-16,4 16 0 15,0 5 0-15,0 11 0 16,4 8-1-16,-4 17 1 16,0 2-3-16,4 7 0 15,6 9-5-15,-10 9 0 16,-3 4-8-16,-4 3 0 16,-4 6-1-16,-10 6 0 15</inkml:trace>
  <inkml:trace contextRef="#ctx0" brushRef="#br0" timeOffset="159669.88">23103 8868 43 0,'-17'25'21'0,"17"6"-14"15,3-28 42-15,1 10-43 16,-1-7 0-16,8 3 3 16,3-2 0-16,14 2-12 15,11-3 0-15,10 1 7 16,-6-4 1-16,-1 0-7 15,4 0 0-15,-7-3-8 16,-4-3 1-16,0-3-11 16,-17-4 1-16</inkml:trace>
  <inkml:trace contextRef="#ctx0" brushRef="#br0" timeOffset="159923.57">23573 9078 62 0,'0'15'31'0,"7"32"-37"0,-4-34 52 16,1 0-46-16,3-1 1 16,3 1 0-16,1-4 0 15,0-3-2-15,-1-3 0 16,1-3 1-16,-1-3 0 0,-3-3-4 15,0-3 1-15,0 2-9 16,1-2 0-16,-1-10-5 16,3 0 1-16</inkml:trace>
  <inkml:trace contextRef="#ctx0" brushRef="#br0" timeOffset="160830.65">23566 9147 26 0,'-7'6'13'0,"10"-25"0"0,-3 19 15 0,-3-6-24 16,-1 0 0-16,0 3 3 15,4-4 1-15,0 1-10 16,4-7 1-16,3 4 5 16,4-4 1-16,3-2-3 15,0-4 1-15,3 0-2 16,1-6 0-16,3 6-2 15,4-3 0-15,-4 10-7 16,0-4 0-16,-3 7-7 16,-4 6 1-16</inkml:trace>
  <inkml:trace contextRef="#ctx0" brushRef="#br0" timeOffset="161230.54">23876 9059 56 0,'4'16'28'0,"-8"31"-33"0,4-35 51 0,0 4-46 0,0 0 1 0,0-1 1 0,0-2 1 0,4-4-4 0,-1-6 0 0,4-6 1 0,0-6 1 0,4-7-1 16,-1-6 1-16,1 0-2 16,0 3 1-16,3 1-1 15,-7 2 1-15,0 3 0 16,3 4 0-16,-6 6 0 15,-4 3 1-15,7 3-1 16,0 0 0-16,0 10 1 16,0-1 0-16,4 4-1 15,-4 3 0-15,0-1-3 16,3-2 1-16,-3 3-5 16,4-10 0-1,3-2-10-15,4-10 1 16</inkml:trace>
  <inkml:trace contextRef="#ctx0" brushRef="#br0" timeOffset="161545.5">24493 8877 56 0,'7'6'28'0,"-7"-6"-34"0,0 0 46 16,-7 7-40-16,-3-1 1 15,-4 0 0-15,-4 0 1 0,-7 4-2 16,4-1 0-16,0 7 1 15,3-4 1 1,1 1-1-16,6 0 1 0,1-1-1 16,10 4 1-16,3-7-1 15,4 7 1-15,7 3-1 16,0-1 1-16,0 1 0 16,1-3 0-16,-5 0-1 15,-3-1 0 1,-3 1-2-16,-11 0 1 0,-7 3-4 15,-8-4 1-15,1-5-7 16,-3-4 0-16,6-3-8 16,0-9 1-16</inkml:trace>
  <inkml:trace contextRef="#ctx0" brushRef="#br0" timeOffset="161845.1">24599 8074 49 0,'-7'32'24'0,"18"59"-26"0,-1-66 39 16,8 22-34-16,7 12 0 15,6 23 5-15,12 9 1 16,3 6-9-16,-1 6 0 0,-6-12 5 16,-18 3 0-16,-10-3-2 15,-22-3 0-15,-20-6-9 16,-26-7 1-16,-10-9-14 16,-17-19 0-16</inkml:trace>
  <inkml:trace contextRef="#ctx0" brushRef="#br0" timeOffset="163523.2">8520 9605 39 0,'0'9'19'0,"-4"-6"-6"15,4-3 20-15,0 0-29 16,0 0 1-16,0 0 3 16,0 0 1-16,0 0-9 15,11-3 0-15,-8 0 7 16,8 3 1-16,10 0-3 16,18 3 0-16,17-6-2 15,22 3 1-15,6-3-4 16,-6-4 0-16,0 1-6 15,-11 3 1-15,-14 0-15 16,-15-3 0-16</inkml:trace>
  <inkml:trace contextRef="#ctx0" brushRef="#br0" timeOffset="168359.53">10901 8843 34 0,'-4'-7'17'0,"1"23"-9"0,3-13 18 16,-4-3-20-16,4 3 1 15,0-3 3-15,0 0 1 16,7-3-13-16,11 0 0 15,3 3 10-15,7 0 0 0,8 3-3 16,13 0 1-16,7-6-3 16,1 3 1-16,3-6-2 15,7 0 0-15,-7-4-4 16,-7-2 0-16,-7 5-5 16,-15 4 1-16,-9 3-14 15,-15 0 1-15</inkml:trace>
  <inkml:trace contextRef="#ctx0" brushRef="#br0" timeOffset="172231.13">9444 9658 39 0,'10'31'19'0,"1"-3"-13"0,-7-21 20 16,-1 2-25-16,1-3 1 15,3 1 2-15,-7-7 1 16,-7-3-5-16,3-10 0 16,-3-6 3-16,0-3 0 15,-4-6-1-15,4-3 0 0,0-1-2 16,0-2 1-16,4 9-2 15,3-7 1-15,0 4 0 16,7 3 0-16,3 0 0 16,4 3 1-16,8 6 0 15,2 1 0-15,5 5 0 16,-1 10 1-16,-4-3-6 16,-2 3 1-16,-5 3-11 15,-3 4 0-15</inkml:trace>
  <inkml:trace contextRef="#ctx0" brushRef="#br0" timeOffset="172637.38">9638 9554 55 0,'14'16'27'0,"-3"-13"-26"0,-11-3 42 15,3-6-43-15,8 0 1 16,3-4 0-16,0 1 1 16,0-7-3-16,0 4 1 15,-3-4 0-15,-4 0 1 16,0-6-2-16,-7-3 1 16,-4 0-1-16,-3 0 0 15,0 0 0-15,-3 9 1 16,-1 4-1-16,4 9 0 0,0 9 1 15,0 6 0 1,0 7 0-16,0 3 1 0,3 3-1 16,4 10 1-16,0-1 0 15,0-9 0-15,7 7 0 16,4-4 0-16,3-6-1 16,7-10 1-16,0-2-2 15,0-10 0-15,1 0-6 16,2-6 0-16,-10-7-9 31,4-9 0-31</inkml:trace>
  <inkml:trace contextRef="#ctx0" brushRef="#br0" timeOffset="173223.31">9927 9463 52 0,'11'26'26'0,"3"27"-24"16,-11-41 41-16,1 1-42 0,-1-4 0 15,1-2 1-15,0-1 1 16,-1 0-3-16,4 0 0 16,-3-6 2-16,3 4 1 15,-4-4-2-15,4-7 1 16,0-5-1-16,0-4 1 16,0-3-1-16,0 4 1 15,1-1-2-15,-1 3 1 16,3 4-3-16,1 3 1 0,-1-1-4 15,1 1 1-15,0 3-5 16,-1 0 1-16,1 3-4 16,-1 3 1-16,1 3 1 15,-4 1 1-15,0-1 3 16,0 3 0-16,0-3 7 16,0 1 0-16,4-1 6 15,-1-3 0-15,-3-3 3 16,0 0 0-16,8-3 1 15,-1-3 0-15,0-1-3 16,0-2 0-16,-4-3-4 16,1-1 1-16,-4 0-3 15,-3-2 0-15,-4-7-2 16,-4 6 0-16,-3 4-1 16,0 5 0-16,0 7 0 15,0 7 1-15,0-1-1 16,0 3 1-16,3 4 0 0,1 3 0 15,3 2 0-15,3 1 1 16,4 0-1-16,7 0 1 16,4 3-4-16,0-7 1 15,-1-2-4-15,1-1 0 16,0-2-5-16,3-7 0 16,-4-3-7-16,5-6 0 15</inkml:trace>
  <inkml:trace contextRef="#ctx0" brushRef="#br0" timeOffset="174048.37">10527 9583 43 0,'7'18'21'0,"-4"-18"-18"0,-3 0 34 0,4-6-36 16,0-3 0-16,-1-1 1 16,-3-2 0-16,0-4-2 15,0 0 0-15,0-6 2 16,0 4 0-16,4 5 0 15,3 4 1-15,0-1 0 16,3 1 0-16,8 0-1 16,3-4 1-16,4 0-1 15,3-2 0-15,-7-1-1 16,7 4 1-16,1 2-3 16,-1 4 0-16,-3 0-3 15,-1-1 1-15,1 1-4 16,-4 0 0-16,-3-1-3 15,-1 4 1-15,-3 3 0 0,-3 0 1 16,-4 0 4 0,0 7 0-16,-3-1 4 0,-4 0 0 15,-4 0 3-15,-3 4 0 16,-3-1 0-16,-1 1 1 16,-7-1-3-16,1 0 1 15,-1-2-1-15,4-1 0 16,3 0-1-16,1 1 1 15,3-4 0 17,7 0 0-17,3 3 2-15,4-3 0 0,7 4 1 0,8-1 0 0,2 0 0 0,4 0 1 16,-6 1-1-16,-5-1 1 0,-3 0-3 16,-3 4 1-16,-4 5-2 15,-10 1 0-15,-5 3-2 16,-2-4 1-1,-4-5-1 1,3-1 1-16,1 1 0 16,3-4 0-16,7 0 0 15,7-3 1-15,3-6-1 16,4-3 0-16,4-4 0 16,7-5 1-1,3-4 1-15,0-6 1 0,0 6-1 16,1 0 0-16,-1-6 0 0,-4 0 0 15,-6 0-2-15,-4 0 1 16,-3 3-3-16,-8 3 1 16,-6 10-1-16,-4 6 1 15,-4 9 1-15,1 16 1 16,-1 0 0-16,4 9 1 16,0 7-1-16,7-7 1 15,3 0 0-15,8 4 0 16,7-7-1-16,6-9 0 15,1-13-5-15,3-3 1 16,0-9-11-16,-3-10 1 16,0-5-6-16,0-5 1 0</inkml:trace>
  <inkml:trace contextRef="#ctx0" brushRef="#br0" timeOffset="174633.05">12739 9674 54 0,'7'9'27'0,"-7"-12"-32"0,0 3 47 0,0-10-41 16,3 1 0-16,-3-7 0 15,4-9 0-15,-4-9-1 16,-4-4 0-1,1-15 1-15,-4 3 0 0,0-4-1 16,0 7 1-16,3-3-1 16,1 3 1-16,3 0-1 15,7 16 1-15,3 6-1 16,8 6 1-16,3 6-1 16,4 1 1-16,-4 9-3 15,0 6 1-15,-3 6-7 16,-8 4 0-16,-6 2-8 15,-8 4 0-15</inkml:trace>
  <inkml:trace contextRef="#ctx0" brushRef="#br0" timeOffset="174846.91">12474 9457 53 0,'-10'19'26'0,"24"-13"-21"0,-14-6 43 16,10 0-43-16,4-3 1 15,4 0 2-15,10-6 0 16,4 2-11-16,7 1 1 0,3 0 6 16,1 3 0-1,-1 3-7-15,-3 0 1 0,-8 3-9 16,-2-3 1-16,-5 0-11 16,-10 0 1-16</inkml:trace>
  <inkml:trace contextRef="#ctx0" brushRef="#br0" timeOffset="175490.23">12982 9639 59 0,'0'28'29'0,"0"-47"-36"15,0 19 48-15,0-6-40 16,4-3 0-16,-4 3 0 15,0-4 0 1,3-2-1-16,1-1 0 0,-8 0 1 16,4 1 0-16,0-1-1 0,0 4 1 15,4 3 0-15,6 3 0 16,5 3 0-16,6 3 0 16,7 3-1-16,4 0 0 15,-1-3-2-15,5 1 0 16,-1-1-3-16,0 0 1 15,-3-3-3-15,0 0 0 16,-4-3 0-16,-3 0 1 16,-4-4 2-16,-4 4 1 15,-2-3 4-15,-5 3 1 16,1 0 2-16,-11 3 1 0,-4 0 0 16,-10 3 1-16,4 0-1 15,-8 3 1-15,0 4-4 16,1 2 1-16,-5 1-1 15,5-10 0-15,-1 6-2 16,4 1 1-16,3-1-2 16,4-3 1-16,7 1 0 15,7-4 0-15,4 0-1 16,3-3 0-16,0 0-1 16,0 3 1-16,0-6 0 15,1 0 1-15,-1 0-2 16,0-4 1-16,0 1 1 15,0 3 0-15,0 0 0 16,4 3 1-16,-8 3-1 16,1-3 1-16,-4 9 0 0,0 7 1 15,0 0-3-15,4-1 0 16,-1 1-5-16,-3-7 1 16,4-2-6-16,7-4 1 15,6-9-6-15,4-7 0 16</inkml:trace>
  <inkml:trace contextRef="#ctx0" brushRef="#br0" timeOffset="176000.55">13857 9520 37 0,'18'-13'18'0,"-4"7"-13"0,-11 3 32 16,1 0-35-16,-4 3 1 0,0-3 1 16,-7 0 0-16,-4 3-5 15,-6 3 0-15,-1 6 4 16,0 7 0-16,-3 6-1 15,0-7 0-15,0 1-1 16,7 0 1-16,0 6-1 16,10-3 0-16,4-1 0 15,11 1 0-15,3-6-1 16,0-1 1-16,4 1-1 16,-1-10 0-16,4-6-2 15,1-7 1-15,2-5-4 16,4 2 1-16,4-9-2 15,-4-9 0-15,1-10-3 16,-1-12 1-16,4-7 1 16,-1 4 0-16,-2 6 3 0,-1-1 0 15,-7 7 3 1,-3 4 1-16,-8 8 3 0,-6 7 0 16,-8 6 1-16,-3 7 1 15,-3 6 0-15,-5 12 1 16,1 10-1-16,4 9 0 15,-1 9 0-15,4 19 1 16,0 1-2-16,4 9 1 16,-1-4-2-16,0 1 0 15,1-4-1-15,3-6 0 16,0-12-2-16,3-10 0 16,1-9-3-16,0-6 1 0,-4-10-6 15,0-13 1-15,0-5-9 16,-8-11 0-16</inkml:trace>
  <inkml:trace contextRef="#ctx0" brushRef="#br0" timeOffset="176390.66">14041 9423 43 0,'21'22'21'0,"-11"-10"-12"15,-6-9 32-15,3 0-39 16,0 4 0-16,4-1 2 15,-1 0 0-15,4 4-6 16,0-1 1-16,0 0 3 16,4 1 0-16,0 6-5 0,-1-4 1 15,1-2-5-15,-4-1 0 16,0 0-3-16,-3-2 0 16,-1-1-2-16,1-3 1 15,-4 3 3-15,0-3 1 16,0-3 4-16,0 4 0 15,0-1 5-15,0 0 0 16,0 6 2-16,0 1 0 16,-3-1 0-16,-4 0 0 15,0 4-1-15,0-4 0 16,0 1-1-16,0-4 1 0,0 0-2 16,0-2 0-16,0-4-2 15,0 0 1-15,0-7-4 16,0-2 0-16,0-4-6 15,0 1 1-15</inkml:trace>
  <inkml:trace contextRef="#ctx0" brushRef="#br0" timeOffset="176826.87">14337 9564 35 0,'3'3'17'0,"4"-3"-11"15,-7 0 29-15,8 0-31 16,-5 0 1-16,4 0 1 15,0 3 0-15,0 0-8 16,0 0 1-16,4 0 4 16,3-3 1-16,4 0-3 15,-1-3 0-15,4 0-2 16,4-3 1-16,0-3-2 0,0-1 1 16,-8 1-1-16,1-4 0 15,-1 7 0-15,-2 0 1 16,-5-1 0-16,1 4 1 15,-1 0 0-15,-3 0 0 32,-7 3-1-32,0 0 1 0,-3 3 0 0,-1 3 0 15,1 4 0-15,-4-1 1 16,-4 7-1-16,1 0 1 16,-1-7-1-16,0 3 0 0,4 4-2 15,4 0 1-15,3 0-1 16,3-4 1-16,1-3-1 15,3-2 1-15,0-4-2 16,0-3 1-16,0-10-3 16,0 1 1-16,0 0-6 15,0-4 0 1</inkml:trace>
  <inkml:trace contextRef="#ctx0" brushRef="#br0" timeOffset="177083.36">14721 9592 35 0,'4'13'17'0,"7"2"-11"15,-11-15 24-15,7-3-29 16,-4 3 0-16,4 0 0 16,0-6 1-16,0-4-3 15,4-5 1-15,-1-4 2 16,5 0 1-16,-1-3 0 0,3 6 1 16,1 4 0-16,10 6 1 15,4 6 0-15,7 6 0 16,0 6 0-16,-1 4 0 15,-6 3-2-15,7-6 1 16,3 2-3-16,4 1 1 16,0-4-2-16,-4-5 0 15,-10-4-7-15,-7-3 1 16,-11 0-12-16,-11-10 0 16</inkml:trace>
  <inkml:trace contextRef="#ctx0" brushRef="#br0" timeOffset="177801.93">16270 9507 44 0,'7'10'22'0,"4"-13"-11"0,-11 3 27 15,0 0-35-15,0 0 0 0,-4 0 2 16,-3 3 0-16,-7 0-7 15,-4 3 0-15,-3 7 5 16,4-4 0-16,-1 4-2 16,0-4 1-16,1 0-2 15,-1 4 0-15,4 3 0 16,7 3 0-16,3-1-2 16,4-5 1-16,7-1 0 15,4-2 0-15,3-4-1 16,4-6 0-16,-1-6 0 15,1-7 0-15,-4 4 0 16,0-1 0-16,-3-5 0 16,-1 2 1-16,1 1 0 15,0 2 1-15,-8 7 0 16,1 3 1-16,-1 3 0 16,1 0 0-16,-1 7 1 0,-3 6 0 15,4 2-1-15,-1 4 0 16,4 3-1-16,0-6 0 15,8-3-4-15,-1-7 0 16,7-6-7-16,0-6 1 16,7-12-6-16,11-10 1 15</inkml:trace>
  <inkml:trace contextRef="#ctx0" brushRef="#br0" timeOffset="178191.53">16725 9247 46 0,'14'47'23'0,"-7"28"-20"0,-3-62 41 0,-4 6-42 15,0 9 1-15,0 3 2 16,0-2 0-16,0-1-5 16,0 0 1-16,0-6 3 15,0-3 1-15,0-4-3 16,0-5 0-16,-4-4-1 15,1-6 0-15,-8 0-3 16,-3-3 1-16,-7-3-2 16,-4-7 1-16,-3 1 0 15,0-1 0-15,-4 4-1 16,0 6 1-16,4 6 0 16,0 3 1-16,7 0 1 15,7 4 0-15,3 5 0 16,11 4 1-16,11 3 0 0,6 3 0 15,4-3 0-15,8 0 0 16,2-6-3-16,5-7 1 16,2-9-5-16,1-9 0 15,-3-10-11-15,-5-9 1 16</inkml:trace>
  <inkml:trace contextRef="#ctx0" brushRef="#br0" timeOffset="178806.78">17166 9310 54 0,'18'0'27'0,"-4"9"-26"15,-11-9 43-15,5 3-43 16,-1 4 0-16,0 5 1 0,-4 7 0 15,1 0-2-15,-1 9 0 16,1 7 1-16,3 2 0 16,-4-2 0-16,4 2 1 15,0-2-2-15,0-7 0 16,1-3 0-16,-1-9 0 16,-4-4-1-16,-3-5 0 15,0-7 0-15,-3-7 0 16,-8-2 0-16,-7-1 1 0,-3 4-1 15,-3 0 0 1,-1 0 0-16,0 3 1 0,0-1 0 16,4 1 0-16,4 6 0 15,3 7 1-15,3-1 0 16,7 7 0-16,4 3 0 16,4 0 0-16,-1-1-1 15,5 1 1-15,2 0-1 16,1-3 1-16,3-4-3 15,3-6 1-15,5-6-4 16,2-6 1-16,5 0-11 16,-1-10 1-16,-7 1-3 15,-7-4 1-15</inkml:trace>
  <inkml:trace contextRef="#ctx0" brushRef="#br0" timeOffset="179304.07">17533 9699 47 0,'11'18'23'0,"-11"1"-26"0,3-16 43 0,-3 1-41 16,0 2 1-1,0-3 0-15,0-3 0 0,-3 3 1 16,-1 0 0-16,1 0 0 16,-1 4 0-16,1-7 0 15,-1 6 1-15,0-3 0 16,1 0 0-16,3 0-1 15,3-3 0-15,-3 0-1 16,0 0 1-16,4-3-1 16,3 0 1-16,0 0-1 15,-3-3 0-15,3 2 0 16,0-2 0-16,-4 3 0 16,-3 3 0-16,7-6 0 15,0 0 0-15,0-1 0 16,1-2 1-16,-1 6-1 15,0-4 0-15,0 1-1 0,-4 3 0 16,-3 3-5-16,0 0 1 16,0 0-10-16,0 0 0 15</inkml:trace>
  <inkml:trace contextRef="#ctx0" brushRef="#br0" timeOffset="180368.3">17519 9724 40 0,'7'12'20'0,"-3"-2"-7"0,-1-10 21 16,1 3-31-16,-4-3 0 15,3 3 3-15,-3-3 1 16,0 0-7-16,4 0 0 15,-1-3 4-15,4-3 0 16,7-4-1-16,0-2 0 0,1-1-2 16,-1-6 1-16,3 4-2 15,1-1 0 1,0 0 1-16,-1 1 0 0,1-1-1 16,0 3 0-16,-1 4 0 15,-3 3 1-15,4 6-1 16,-4 6 1-16,0-3-1 15,0 10 0-15,-3 2 0 16,-4 7 1-16,0 0-1 16,0 0 0-16,0 0 0 15,0 0 0-15,0-3 0 16,0-4 0-16,-3-2-5 16,-1-4 1-1,1-5-13-15,-4-4 1 16,-4-4-3-16,-3 1 1 0</inkml:trace>
  <inkml:trace contextRef="#ctx0" brushRef="#br0" timeOffset="180599.44">18052 9808 82 0,'7'7'41'0,"0"-10"-63"0,-4 6 87 0,-3-3-69 15,0 0 0 1,-3-3-32-16,-8-1 0 0,1 4 35 16,-1-6 1-16</inkml:trace>
  <inkml:trace contextRef="#ctx0" brushRef="#br2" timeOffset="192591.3">7761 10432 41 0,'4'13'20'0,"3"-10"-8"0,-4 3 20 16,4 4-29-16,0 5 1 0,4 1 3 16,-8 9 1-16,1 10-9 15,-4 2 0-15,0 17 6 16,-4 15 0-16,1 15-2 15,-8 10 0-15,4-3-2 16,0 0 1-16,4-12-3 16,-4-10 1-16,0-16-3 15,3-6 1-15,1-13-6 16,3-12 1-16,0-9-11 16,0-13 0-16</inkml:trace>
  <inkml:trace contextRef="#ctx0" brushRef="#br2" timeOffset="193235.99">7973 11119 35 0,'10'16'17'0,"-6"6"-6"0,-4-16 17 15,0 3-24-15,0 4 0 16,0 3 1-16,0-1 1 15,-4-2-7-15,1-1 0 16,-1-2 4-16,1-4 1 16,3 0-2-16,0-2 0 15,0-4-1-15,7-7 0 16,0-2-1-16,0-4 1 0,0 1-1 16,0-1 1-16,-3 4-1 15,3 3 0-15,-4 2 0 16,4 4 0-16,0 0 0 15,-3 4 0 1,6-4 0-16,-3 3 0 0,1 0-1 16,-1 0 1-16,0 3 0 15,3 1 0-15,-6-1-1 16,-1 0 1-16,4 3 0 16,-3 1 0-16,3-1-1 15,-4 4 1-15,1-4-1 16,3-6 0-16,4-3 0 15,-4 3 1-15,7-9 0 16,3-3 0-16,-2-4-1 16,-1-6 1-16,0-2-1 15,0-1 1-15,0 3 0 0,-7 3 0 16,4 0 0-16,-1 7 1 16,1 3-1-16,-1-1 0 15,1 11 1-15,-4 8 1 31,4 16 0-31,3-3 0 16,-4 4 1-16,8-1 1 16,-11 0-1-16,4-3 1 15,-1-3-3-15,4-6 0 16,-3-4-5-16,3-12 1 16,0-3-10-16,4-6 0 0,-4-10-5 15,0-9 0-15</inkml:trace>
  <inkml:trace contextRef="#ctx0" brushRef="#br2" timeOffset="193652.33">8703 11383 41 0,'0'69'20'0,"-3"6"-18"0,3-56 33 0,0 3-32 15,0-7 0-15,-4 1 2 16,4-7 0-16,-11-9-7 16,4-9 1-16,0-16 4 15,4-7 0-15,-1-11-3 0,1-1 0 16,3-6-1-16,0-4 0 16,0-2-2-16,3 9 1 15,4 0 0-15,7 6 0 16,1 3 1-16,2 10 1 15,4 9 2-15,0 7 0 16,4 9 3-16,0 9 0 16,0 0-1-1,-4 10 0-15,-7 9-1 0,-7 13 0 16,-7-4-2-16,-4 10 0 16,-3-6-3-16,-3-7 0 0,-4-3-3 15,3-12 0-15,4-10-7 16,3-9 0-16,4-10-5 15,15-9 1-15</inkml:trace>
  <inkml:trace contextRef="#ctx0" brushRef="#br2" timeOffset="193984.04">9172 11204 39 0,'11'56'19'0,"-8"-18"-16"16,-3-32 33-16,0 0-33 16,-3 4 1-16,-1-7 1 15,-3-3 0-15,4-9-6 0,-1-1 0 16,1-2 4 0,-1-4 0-16,1-6-3 0,3-6 1 15,0 3-2-15,3 0 1 16,4 0-1-16,0 6 1 15,4 3-1-15,10 7 1 16,-3 5 0-16,6 4 0 16,1 0-1-16,3 0 1 15,0 0-4-15,4 4 1 16,-4-1-6-16,4 0 1 16,0 0-7-16,0 0 1 15</inkml:trace>
  <inkml:trace contextRef="#ctx0" brushRef="#br2" timeOffset="194213.01">9680 11169 42 0,'11'0'21'0,"-1"-6"-18"0,-10 6 35 0,0 0-38 15,0-3 1-15,-3 3-1 16,-1 3 1-16,1 3-1 16,-4 4 0-16,-4 2 0 15,1 7 1-15,-1-3-4 16,4 3 1-16,0-1-1 15,3 4 0-15,4-6 0 16,7-3 0-16,4-4 0 16,-4-9 0-16,7-9 3 15,4 2 0-15,3-2-2 0,-10-1 1 16,3-2-10 0,0-7 1-16</inkml:trace>
  <inkml:trace contextRef="#ctx0" brushRef="#br2" timeOffset="194678.32">10061 11245 46 0,'11'43'23'0,"-18"30"-20"16,7-51 39-16,0 12-41 16,0 10 1-16,0-3 0 15,0-10 1-15,-4-6-5 16,1-9 1-16,-1-10 2 16,-3-15 1-16,0-13-2 15,0-10 0-15,3-5-1 16,1-4 0-16,-1-9 0 15,1-3 0-15,-1-1-1 16,8 10 0-16,3 4 1 16,7 2 1-16,7 10 0 15,4 15 1-15,3 4 1 16,-7 6 0-16,4 9 0 16,-11 6 1-16,0 4-2 0,-7 6 1 15,0 3-1-15,-3 3 1 16,-8 4-2-16,-6-1 0 15,-8 0-3-15,-7-2 0 16,1-14-7-16,3-5 1 16,6-17-7-16,8-5 1 15</inkml:trace>
  <inkml:trace contextRef="#ctx0" brushRef="#br2" timeOffset="195083.21">10456 11248 59 0,'14'15'29'0,"4"-8"-34"0,-7-7 54 0,3-3-46 15,3-4 0-15,5-2 1 16,-1-7 0-16,0-3-7 16,-7-3 1-16,0 4 3 15,-7-1 0-15,-7-6-2 16,-7 9 0-16,-3 3-1 16,-1 7 0-16,-3 6 0 15,0 6 0-15,3 10 1 0,1 6 0 16,3 6 0-16,7-3 0 15,3 4 2-15,8-1 0 16,3 0-1-16,3-6 1 16,1 0-2-16,3-6 0 15,4-7-5-15,-4-6 0 16,0-9-11-16,-3-7 1 16</inkml:trace>
  <inkml:trace contextRef="#ctx0" brushRef="#br2" timeOffset="195351.81">10908 11351 44 0,'21'41'22'15,"-17"-47"-21"-15,-1-1 30 0,1-5-30 16,-4-7 0-16,0-6-1 16,-4-6 1-16,1-1-1 15,-1 1 0-15,1 6 1 16,-1 3 1-16,4 3 2 15,7 7 0-15,11-1 0 16,3 0 1-16,11 4-1 16,6-7 1-16,12-2-2 15,-4 2 1-15,-8 0-7 16,-6 4 0-16,-7-1-10 16,-7-6 1-16,-15 7-5 15,-6-4 0-15</inkml:trace>
  <inkml:trace contextRef="#ctx0" brushRef="#br2" timeOffset="195745.67">12220 11147 48 0,'4'35'24'0,"-1"12"-22"16,1-35 42-16,-1 1-43 15,4 6 1-15,0 0-1 16,1 3 0-16,-5 0-4 16,4-7 0-16,-3-5-9 15,-1-4 0-15,-3-16-4 0,0-8 1 16</inkml:trace>
  <inkml:trace contextRef="#ctx0" brushRef="#br2" timeOffset="195951.74">12150 10947 31 0,'17'3'15'0,"4"-9"-10"0,-13 6 24 15,2-4-30-15,4 4 1 16,0 7-1-16,4 5 0 16,0 4-4-16,3 6 1 0,0 3-5 15,0-6 1-15,-3 6-2 16,-4 0 1-16</inkml:trace>
  <inkml:trace contextRef="#ctx0" brushRef="#br2" timeOffset="196463.69">12435 11279 19 0,'-3'3'9'0,"17"3"-2"0,-14-6 17 0,7-3-22 16,-3 0 1-16,3-3-1 16,0-3 1-16,0-4-4 15,0-3 0-15,0 1 2 16,3-1 1-16,-2 0-2 16,2 1 0-16,1 2 1 15,-1 4 0-15,1 2-1 16,-1 4 1-16,8 3 0 15,-4 7 0-15,0 2-1 0,0 3 1 16,1 4-1-16,-1 3 0 16,0-3 1-16,3-4 1 31,15 1 1-31,-4-4 1 16,4-6 0-16,3-3 1 15,-3-15-1-15,0-14 0 16,-7-8-1-16,3-20 0 15,-7-12-3-15,-3-15 1 16,-11-10-1-16,-4-7 0 16,-6 1-1-1,-8 9 1-15,-3 6 0 0,-7 13 0 0,-7 19 0 16,3 9 0-16,4 25 1 16,0 19 0-16,6 19 0 15,5 25 1-15,6 25-1 16,8 15 1-16,13 26-1 15,8 16 1-15,0-10-1 16,0-22 0-16,-4-16-2 16,-4-25 0-16,-6-18-5 15,0-22 0-15,-11-13-9 16,-4-13 0-16,-10-6-1 16,-4-3 1-16</inkml:trace>
  <inkml:trace contextRef="#ctx0" brushRef="#br2" timeOffset="196660.42">12700 11063 43 0,'25'15'21'0,"10"4"-20"0,-21-19 44 16,4 3-45-16,3-3 1 15,7 0-1-15,0 0 1 16,-6 0-5-16,9 0 1 15,-6 0-9-15,0 3 0 16,-4-3-2-16,0 4 1 16</inkml:trace>
  <inkml:trace contextRef="#ctx0" brushRef="#br2" timeOffset="197380.11">13148 11094 48 0,'25'13'24'0,"17"-1"-23"0,-35-12 47 0,11 3-46 0,-1-3 0 0,1-3 1 15,3-3 1-15,0 3-5 16,-3-4 0-16,-4-5 3 16,-3-1 0-16,-4 1-2 15,-7 2 1-15,-4-2-1 16,-6 2 0-16,-4 4-1 16,-1 9 0-16,1 7 0 15,0-1 0-15,0 4-1 16,4 6 1-16,-1 2-2 15,7 5 1-15,4-1-1 16,4 0 0-16,7 0-1 16,3-9 0-16,3-4 0 0,4 1 0 15,8-7-2-15,-1-3 1 16,0-6-3-16,0-3 0 16,-7-4-4-16,-3-2 1 15,3-1 1-15,0 1 1 16,4-1 4-16,3-3 1 15,4 4 5-15,0-1 1 16,0 1 4-16,-8-4 1 16,-3 0 0-16,-3 4 0 15,-4 2-4-15,-3 7 1 0,-4 0-2 16,-4 9 1-16,1-2 0 16,-4 8 0-16,0 10 0 15,0 13 0-15,3 8 1 16,5 11 0-16,2 8 1 15,8 14 1-15,-1-7-1 16,-3 3 0-16,-3-6-2 16,-7-13 0-16,-4-9-1 15,-7-6 0-15,-8-13-3 16,-9-7 1-16,-4-5-1 16,-8-16 0-16,-3-10 0 15,4-12 1-15,-4-3 0 16,-3-13 0-16,0-3 0 15,6 0 0-15,8 10 1 16,7 3 0-16,10 2 0 0,11 7 1 16,11 7 0-16,3 5 0 15,7 4 0-15,11 0 0 16,10 6-1-16,4-7 0 16,-3 1-5-16,-5-3 0 15,-2-1-11-15,-5-5 1 16,-2 2-2-16,-5-9 1 15</inkml:trace>
  <inkml:trace contextRef="#ctx0" brushRef="#br2" timeOffset="198041.01">13998 11160 39 0,'25'28'19'16,"-18"-25"-24"-16,-7-3 36 0,4-9-31 15,-1-4 1-15,-3-2 0 16,4 2 1-16,-1-3-2 16,1-2 0-16,-1-1 2 15,4 3 0-15,0-3-1 16,0 13 0-16,7 0-1 16,4 3 0-16,3 3-1 15,4 0 0-15,3 0-1 16,0 0 1-16,1 3 0 15,-5 0 0-15,-3-3 1 16,-3 6 0-16,0 0 1 0,-4 4 0 16,0-7-1-16,-3 3 1 15,-4-3-1-15,-4 1 0 16,-3-1 0-16,4 0 0 16,-4 3 0-16,3 0 0 31,1 1-1-31,3 2 1 0,0 0 0 0,0 4 0 15,3 6 0-15,1 3 0 16,7-3 0-16,-4-4 0 16,3 1 0-16,1 0 0 15,0-1 0-15,3-2 0 0,0-10 0 16,-3-3 1-16,-1-6-2 16,1-7 1-1,3-12-1-15,0-3 0 0,0-19 0 16,-3-10 1-16,0-9-1 15,-4-12 1-15,-11-10 0 16,-6-3 0-16,-15-9 0 16,8 6 1-16,-4 9-1 15,-1 16 1-15,-2 10 0 16,-1 21 0-16,0 26 1 16,4 21 1-16,7 25-2 15,4 13 0-15,3 26 0 16,3 8 0-16,8 10-2 15,-1 9 0-15,5-15-6 16,-1-10 0-16,3-15-5 0,1-13 0 16</inkml:trace>
  <inkml:trace contextRef="#ctx0" brushRef="#br2" timeOffset="198341.1">15081 10815 36 0,'11'13'18'0,"-18"-7"-18"0,3-3 28 16,-6 3-27-16,-1 0 0 15,-3 1 5-15,0 2 0 16,3 4-5-16,4 2 0 16,4-2 5-16,3 6 0 0,7-4 0 15,7 4 0-15,7-3-3 16,4 6 1-16,-4-3-2 15,-3-1 0-15,3-2-2 16,-4 6 1-16,-6 6-2 16,-4 10 1-16,-11 0-3 15,-13 2 1-15,-11 4-8 16,-15-9 1-16,-13-4-8 16,-4-9 1-16</inkml:trace>
  <inkml:trace contextRef="#ctx0" brushRef="#br2" timeOffset="199137.97">16545 10313 42 0,'-3'0'21'0,"-1"-3"-10"15,1 6 22-15,-11 7-30 16,-4 5 1-16,-3 10 2 16,-4 13 1-16,-10 15-8 15,7 4 0-15,-4 21 5 16,4 16 1-16,3 22-2 16,7-3 0-16,8 3-3 15,10-15 1-15,3-20-7 16,11-15 0-16,11-16-12 15,3-31 1-15</inkml:trace>
  <inkml:trace contextRef="#ctx0" brushRef="#br2" timeOffset="199678.96">16859 10840 48 0,'11'13'24'16,"-8"-10"-17"-16,-3-3 32 0,-3 3-38 16,-4 3 1-16,-4 4 1 15,-3 2 0-15,-4 1-4 16,-6 2 1-16,-4 4 2 15,-1 0 0-15,5 0-1 16,2 0 1-16,5-1-1 16,6 1 0-16,8-3-1 15,6-4 1-15,11-2-1 0,8-1 0 16,-1-2 0 0,0-1 1-16,0 3-2 0,-3 4 1 15,-8 2-1 1,-3 7 1-16,-10 3-1 0,-11-3 0 15,-8 10-4-15,-9-1 1 16,-1 4-7-16,4-4 1 16,3-9-6-16,11-10 0 15</inkml:trace>
  <inkml:trace contextRef="#ctx0" brushRef="#br2" timeOffset="199946.63">17000 11088 38 0,'18'31'19'0,"0"-15"-14"0,-15-13 29 0,1 6-31 16,-4 4 1-16,-4 6 2 16,1-4 0-16,3 11-7 15,-7-1 0-15,7 0 5 16,0-7 0-16,7 1-1 15,3-12 0-15,8-11-2 16,28-8 1 0,-22-7-2-16,1-3-6 15,-4-3 1-15,-3 0-12 16,0-3 1-16</inkml:trace>
  <inkml:trace contextRef="#ctx0" brushRef="#br2" timeOffset="200562.83">17395 11226 53 0,'4'44'26'0,"-4"-29"-24"0,0-15 41 0,0 0-41 16,-4 0 0-16,4 0 1 15,8-6 0-15,-1-3-4 16,3-4 0-16,4-6 2 16,0-3 1-16,-3 0-1 15,3 4 0-15,-3 2-1 16,-1 3 0-16,1 4 1 16,-1 3 0-16,1 9 0 15,0 6 0-15,-1 4-1 16,1 2 0-16,-1 1 0 15,-3-3 0-15,0-4-2 16,4-3 1-16,0 1-1 16,-4-4 1-16,3-3-1 15,-3-3 1-15,0 0-2 16,4-1 1-16,0-2 0 16,-1 0 1-16,4 0-1 0,0-4 1 15,0 1 0 1,4-4 0-16,0 1 0 0,3 2 1 15,-3-2-1-15,-1-1 1 16,-3 1-1-16,0-1 1 16,1 1 0-16,-5 2 0 15,1 4 0-15,-1 6 1 16,1 6-1-16,-1 0 1 16,-3 7 0-16,1 3 0 15,-1 2 0-15,-4 4 0 16,4 3 0-16,4-3 1 15,3 0-1-15,0 3 0 0,4-6-1 16,3-9 0-16,0-7-6 16,0 0 0-16,0-12-10 15,8-10 0-15</inkml:trace>
  <inkml:trace contextRef="#ctx0" brushRef="#br2" timeOffset="201011.46">18796 10966 48 0,'18'40'24'0,"6"23"-17"16,-17-50 36-16,4 5-42 0,0 4 1 0,3 3 2 16,0 0 0-16,3-3-4 15,8 0 0-15,-4-9 3 16,0-7 1-16,-6-12-2 16,-1-10 1-16,3-6-3 15,-3-6 1-15,-3-10-6 16,0 1 0-16,-1-4-14 15,1-3 1-15</inkml:trace>
  <inkml:trace contextRef="#ctx0" brushRef="#br2" timeOffset="201403.1">19241 11141 48 0,'0'31'24'0,"0"-9"-16"0,0-18 29 16,0 2-36-16,0-3 0 15,0 0 1-15,0 0 0 16,0-3-3-16,0-6 1 16,3-3 1-16,4-4 0 15,0-3-2-15,4 1 0 16,-1-7-2-16,4 0 1 15,1-6-2-15,-1 6 1 0,0 3-1 16,0 3 1-16,0 0 1 16,0 10 1-16,0 3 2 15,0 6 0-15,0 3 0 16,4 13 1-16,-7-6-1 16,-1 2 1-16,-3 4-2 15,0 0 1-15,0 0-4 16,4 0 0-16,-4-4-10 15,4-5 0 1,-4-10-1-16,-7 0 1 16</inkml:trace>
  <inkml:trace contextRef="#ctx0" brushRef="#br2" timeOffset="202109.69">19752 10341 49 0,'4'13'24'0,"13"6"-28"0,-10-13 51 15,-3 10-45-15,-1 9 0 16,1 9 0-16,-4 13 1 15,0 7-4-15,0 18 0 16,0 16 2-16,0 6 1 16,0-6-2-16,0-16 0 0,0-13-4 31,0-18 0-31,3-16-4 31,1-16 1-31,-4-9-9 0,7-9 1 0,0-13 0 0,0-9 0 0</inkml:trace>
  <inkml:trace contextRef="#ctx0" brushRef="#br2" timeOffset="202519.02">19805 10834 33 0,'11'6'16'0,"3"7"-14"0,-7-13 32 0,0-4-32 16,0 1 1-16,3 0 4 15,5 3 1-15,6 3-8 16,3 0 0-16,5 4 5 0,-8 2 1 15,0 7-2-15,-7 12 0 16,-7 3-2-16,-7 4 0 16,-10 3-3-16,-8 5 1 31,-17 1-7 0,-1-9 0-31,12-10-9 0,10-13 0 94</inkml:trace>
  <inkml:trace contextRef="#ctx0" brushRef="#br2" timeOffset="202718.61">20211 10962 43 0,'10'25'21'0,"4"-15"-15"0,-10-7 29 0,-4 0-33 0,-4 3 0 0,-3 7 2 0,-3-7 0 0,-1 7-5 0,-3-1 1 0,3 4 2 0,4 3 1 0,0 6-2 0,4 3 1 0,-1 0-2 0,4-6 0 0,-3-3-1 0,3-3 1 0,10-4-1 0,1-5 0 0,3-11 0 0,0-5 0 0,4-3 0 0,-1-7 0 0,-2 0-5 0,-1 0 1 16,0-6-10-1,0-3 1-15</inkml:trace>
  <inkml:trace contextRef="#ctx0" brushRef="#br2" timeOffset="202980.87">20482 11138 49 0,'7'16'24'0,"-7"-4"-25"0,0-9 37 0,4 0-35 15,-1 4 0-15,1 2 1 16,-1 1 0-16,1-1-3 15,3-3 1-15,4 1 1 16,-1-4 1-16,4 0-2 16,0-3 1-16,1-3-2 15,2-4 0-15,-3-2-4 16,4-7 1-16,-4 1-10 16,-3-7 1-16,-4-7-2 15,3-2 1-15</inkml:trace>
  <inkml:trace contextRef="#ctx0" brushRef="#br2" timeOffset="203384.77">20750 11122 48 0,'18'32'24'0,"-11"-14"-30"0,-3-18 49 0,-1 0-43 0,-3 0 0 0,7-6 0 0,0-3 0 0,0-4-1 0,0 1 1 47,0-4 0-15,0-3 0 30,1 0-2-62,2 1 1 31,1 2-1-31,3 0 1 0,0 1 0 32,4 2 0-32,-4 7 0 0,0 6 1 31,3 6 1-31,-2 3 1 15,-5 10-1-15,1-3 0 0,-4 0-2 0,0 2 0 0,0 1-5 16,3-3 0-16,1-7-7 0,3-6 0 0</inkml:trace>
  <inkml:trace contextRef="#ctx0" brushRef="#br2" timeOffset="204194.05">21424 10574 42 0,'28'31'21'0,"-21"13"-22"0,-7-35 34 16,0 7-30-16,0-7 0 16,-3 10 3-16,-1 3 0 15,1 0-7-15,-1 3 0 16,4-3 5-16,0 0 0 15,0 0-2-15,4-3 1 16,-4-10-3-16,-4-3 0 0,-6 1-1 16,6-4 1-16,-10-6-1 15,-3-4 1-15,-8-2-1 16,-3-4 0-16,3 7 0 16,0 6 1-16,-3 0-1 15,0 6 0-15,0 7 0 16,3 3 1-1,7 6-1-15,4 3 1 0,7 6 0 16,4-3 0-16,6 10 0 16,4-4 1-16,4 4-1 15,3-3 1-15,0-7 0 16,4-3 0 15,6-6 0-31,4-7 1 47,1-5-1 62,2-7 0-93,-2-10 0-16,-5-2 1 16,-2-4-2-16,-1-6 1 0,-4 0-2 62,1-6 1 16,-7 0 0-62,-4-1 0-16,0 7 0 47,-4 0 0-32,-3 10 0-15,-3 6 0 0,-1 6 0 0,-3 6 1 0,0 10-1 16,0 5 0-16,3-5 0 0,4 0 0 0,0 3 0 0,4 3 0 16,3 0 0-16,0 0 0 0,4-7-1 0,3 1 0 0,3-7-4 0,5-6 1 15,-1-3-4-15,7-6 1 0,0-3-9 0,0-4 1 0,1-9 1 16,-12 3 0-16</inkml:trace>
  <inkml:trace contextRef="#ctx0" brushRef="#br2" timeOffset="204332.06">21809 11100 23 0,'3'19'11'0,"1"-9"-10"0,-4-7 19 0,0 3-16 0,0 3 0 15,-4 4 2-15,4-1 1 0,-3-2-8 0,-1-1 0 0,4-2 6 0,0-1 1 0,0 0-3 0,0-3 0 0,4 0-1 0,-4-3 0 0,0 0-2 0,0 0 1 0,0 0-1 0,-4 0 1 0,4 0-1 0,0 4 0 0,0-1 0 0,-3 0 0 0,3 0-1 0,0-3 0 0,0 0-1 0,0 0 0 16,0 0 1-16,0 0 0 15,0 3 0-15,0 0 0 16,0 0-1-16,0-3 0 16,0 0-7-16,7 0 1 15,0-6-3-15,0-3 1 0</inkml:trace>
  <inkml:trace contextRef="#ctx0" brushRef="#br2" timeOffset="205156.9">22130 10370 35 0,'10'12'17'0,"-3"13"-15"0,-3-18 32 15,-1 15-33-15,1 0 1 16,-4-1 2-16,0 11 0 16,-4 9-4-16,1-4 0 15,-1 13 3-15,4 4 0 16,0 12 0-16,4-1 0 16,-1-5-2-16,5-7 1 0,-5-9-1 15,1-9 0 1,-1-4-2-16,-3-15 1 15,-3-7 0-15,-4-6 0 0,-8-6-1 16,-2-9 1-16,-8-10 0 16,-14-10 0-16,-3 7 0 15,-4 3 1-15,4 7-1 16,6 5 0-16,1 10 0 16,7 6 0-16,3 13 1 15,4 9 0-15,11 1 0 63,10 8 0-63,7-5 0 15,3-1 0 1,18-3-1 0,11-6 0 62,7-9-5-78,7-10 0 0,-11-9-10 93,-10-7 0-93</inkml:trace>
  <inkml:trace contextRef="#ctx0" brushRef="#br2" timeOffset="205743.5">23978 11138 44 0,'7'13'22'0,"-7"-20"-12"0,-3 4 30 15,-4-3-39-15,-7 0 0 16,-11-1 1-16,0 4 0 16,-6 3-3-16,-1 3 1 15,-3 10 1-15,3 6 1 16,4 3-1-16,6 0 0 16,5 0 0-16,6 3 0 15,8 3 0-15,3 0 0 16,7-3-1-16,3-6 1 15,1 0-1-15,6-7 1 16,1-5-2-16,0-4 1 0,-1-3-1 16,5-7 1 15,-5-2-1-31,1 0 0 0,-1-4-1 0,1 4 0 16,0 2 0-16,-1 1 1 0,-2 6-1 15,2 3 1-15,-10 0-1 16,0 4 1-16,0 2 1 15,-3 0 0-15,6 4 0 16,1 0 0-16,0-1 0 16,-1 7 1-16,1-3-1 15,-1-4 0-15,1 1-1 16,0-1 0-16,-1-5-3 16,4-1 1-16,0-3-5 0,0 0 0 15,1-3-6 1,-1-9 0-16</inkml:trace>
  <inkml:trace contextRef="#ctx0" brushRef="#br2" timeOffset="206881.91">24261 11301 27 0,'3'9'13'0,"1"13"1"0,-4-22 16 15,0 0-24-15,0 0 0 0,0 0 5 16,3-6 1-1,4-6-13-15,7 5 1 0,4 4 10 16,10-3 0-16,4 0-4 16,7-4 1-16,-8 1-3 15,12 3 0-15,-1-1-3 16,0 4 1-16,-3 0-2 31,-3-3 0-31,-5-1-1 16,-6 1 1-16,-4 3-1 15,-7-3 1 1,-3 0-1 0,-8-1 0-16,-3 1 0 0,-7 3 0 0,-7 3 0 0,-3 3 0 0,-5 3 0 15,-2 1 0-15,3 2 1 16,3 3 0-16,4 1-1 16,3 3 1-16,4 6-1 15,-3 6 1-15,6-3 0 16,1 0 0-16,10-3-2 0,3 3 0 15,8-6-2-15,10-7 1 16,0-5-5-16,4-7 1 16,0-7-7-16,3-2 1 15,0-7-4-15,4-2 1 16,0-8-2 0,14 45 18-1,-60-66-2-15,46 28 1 47,-11 7 8-47,-7 2 1 47,0 4 5-16,-7 0 0-31,-7 9-5 0,-7 0 0 0,-7 3-4 0,-7 4 1 31,-4-1-3-15,1 4 1-16,-1-4-1 31,4 4 0 16,0-4 0-47,0 4 0 16,10-1-1-16,8-5 0 15,3-1-1-15,11-3 0 32,-4-3-1-32,0 0 1 15,0-6-1 32,0-1 1-31,0-2-1-1,0 0 1-15,0-1 0 16,-7 4 0 0,0 9 0-1,4 0 1-15,3 0-2 32,-3 7 1-1,3-1-4 0,3 1 1 0,5-4-7 1,6-3 1-1,0-3-6-16,4-9 0 1</inkml:trace>
  <inkml:trace contextRef="#ctx0" brushRef="#br2" timeOffset="207048.93">25569 11213 22 0,'14'-12'11'0,"-6"-7"2"0,-8 19 10 0,0-3-20 0,-8 3 1 0,-2 0 0 0,-8 3 1 0,-6 0-6 15,-5 0 0-15,1 3 4 0,-4 1 1 0,8 2-2 0,-1 1 1 0,7-1-1 0,8 0 1 0,6 1 0 0,8-4 0 0,6 7 0 0,8-1 1 0,3 4-2 0,-3-1 0 0,-1 4-1 0,-2-3 1 0,-15 3-3 16,-8 3 1-16,-13 0-5 0,-3 0 0 0,-12-7-10 0,-2 1 0 0,-1 0 0 0,14-4 1 0</inkml:trace>
  <inkml:trace contextRef="#ctx0" brushRef="#br2" timeOffset="207260.93">25837 9981 52 0,'39'50'26'0,"21"47"-34"0,-35-65 55 0,10 15-45 16,8 18 0-16,-5 17 2 15,1 12 1-15,-4 13-6 16,-6 18 1-16,-15 7 2 16,-14-4 1-16,-11 4-3 15,-21 0 1-15,-20-16-11 0,-12-16 1 16,-21-18-8-16,8-16 0 15</inkml:trace>
  <inkml:trace contextRef="#ctx0" brushRef="#br2" timeOffset="208679.05">10111 12756 43 0,'10'-6'21'0,"11"12"-12"0,-14-6 21 32,4 9-27-32,-11 17 1 15,0 14 1-15,0 10 0 16,0 26-7-16,-7 15 1 16,0 37 4-16,3 29 1 15,4 31-2 1,7 38 0-16,4 15-1 0,0 23 1 15,-1 18-1-15,4 16 0 16,-3 12-1 0,-1-5 1-16,5 8-1 0,-1-2 0 15,3-4 0-15,-6-15 0 0,-1-13 0 16,-6-32 0-16,-8-43-2 16,-3-28 0-16,-3-26-8 15,-1-24 1 1,-3-26-8 15,-3-18 1-15</inkml:trace>
  <inkml:trace contextRef="#ctx0" brushRef="#br2" timeOffset="209407.35">9105 17118 35 0,'11'6'17'0,"24"-18"-16"0,-14 9 21 0,11-1-20 0,10 4 0 0,15 0 2 0,13 0 1 0,11 0-4 0,15 4 1 0,17 2 3 0,14-3 0 0,24 3-1 15,19 0 1 17,10-2-2-32,28-1 0 46,7-6-2-30,25 3 0 15,7-7 0-31,28 1 1 16,-3-3 0-16,27-1 0 16,-9 1 0-1,17-4 0-15,10-2-1 16,4-1 1-16,28-3-2 0,11-9 1 0,7-3-1 0,14 2 0 15,18 4 0-15,-4 3 0 0,-7 7 0 0,14 8 0 0,-3 7 0 16,-11 13 0-16,-14 3 0 0,-11 2 0 0,-24 1-2 16,-11-6 1-16,-39-7-5 0,-10 3 0 0,-32-9-11 0,-29-12 1 0</inkml:trace>
  <inkml:trace contextRef="#ctx0" brushRef="#br2" timeOffset="210449.14">19551 16381 49 0,'-4'19'24'0,"11"-16"-17"0,-7-3 35 0,0 0-38 15,4 3 0-15,3 3 3 16,0 1 1-16,11 2-10 16,6 7 1-16,15 6 6 15,7 6 0-15,11 0-2 16,3 0 0-16,-4-6-2 15,-14-3 1-15,1 6-2 16,-15 3 0-16,-14 10-1 16,-14 3 1-16,-11 3-2 15,-10 6 0 17,-7 3-1-17,-7 10 0 48,-1 3 0-63,1 0 1 62,0-1 0-62,3-2 0 63,7-13 1-63,8-6 1 0,3-9 0 62,3-13 1-62,4-7 0 0,4-11 1 63,3-20 0-63,0-22 1 0,3-28-1 0,4-12 0 15,4-7-2 32,3-9 0-31,-4-9-9-16,1 6 0 0,3-1-11 47,0 23 1-47</inkml:trace>
  <inkml:trace contextRef="#ctx0" brushRef="#br2" timeOffset="210614.36">20892 16673 51 0,'10'9'25'0,"-10"-9"-23"0,0 0 36 0,-3 6-37 0,-8 4 1 0,-7 9 1 0,-13 12 0 0,-1 7-4 0,-7 9 0 0,-3 12 1 0,-8 10 1 0,1 3-6 0,3-9 1 0,11-13-9 0,3-15 1 0,14-23-4 0,8-21 0 0</inkml:trace>
  <inkml:trace contextRef="#ctx0" brushRef="#br2" timeOffset="210770.26">20405 16651 38 0,'3'-3'19'0,"43"28"-9"16,-28 0 34-16,13 9-41 15,8 20 1-15,7 8 0 0,18 20 1 16,6 9-7 0,4-10 0-16,0-12-3 0,-10-15 1 15,-11-26-12-15,-25-13 1 16</inkml:trace>
  <inkml:trace contextRef="#ctx1" brushRef="#br2" timeOffset="138174.45">2653 10639 0,'7'7'15</inkml:trace>
  <inkml:trace contextRef="#ctx0" brushRef="#br2" timeOffset="211947.27">9652 12753 35 0,'0'16'17'0,"4"-23"-3"0,-4 7 17 16,3 3-26-16,4 1 1 16,-3 2 4-16,3 3 0 15,3 1-12-15,4-4 1 16,8-3 8-16,9-12 1 16,8-1-4-16,3-15 0 15,1-9-2-15,-1 2 0 16,-3 1-2-16,-4 0 1 15,-7-4-3-15,1 1 1 16,-5-1-2-16,-6 7 1 0,-4 3-1 16,-3 6 0-16,-1 3-1 15,-3 7 1-15,0 3 0 32,0 9 1-32,-3 12 1 31,3 7 0-31,-7 7 0 47,7 2 1-47,0 3 0 47,0 4 0-16,4-3 0-16,-4-1 1 1,3 1-1 0,8 2 1-16,7 1-1 0,10 3 1 0,4-13 1 0,0-3 1 15,-4-9-1-15,0-1 1 0,-14-2-2 0,-3-4 1 0,-11-2-3 0,-14-4 1 16,-25 12-2-16,-14 1 1 0,-10 3-1 0,-22 0 0 0,-17-4 1 16,-11-8 0-16,11-4-5 0,17 0 0 0,-13-6-11 0,17-7 1 0</inkml:trace>
  <inkml:trace contextRef="#ctx0" brushRef="#br2" timeOffset="212279.1">9578 12123 39 0,'14'9'19'0,"-10"-9"-17"15,-4 0 23-15,-4 3-21 16,-3 7 1-16,-4-1 2 16,-6 13 0-16,-8 19-10 15,-3-4 1-15,0 13 6 0,-4 1 0 16,0 2-7-16,4-9 1 15,7-10-12-15,7-9 0 16</inkml:trace>
  <inkml:trace contextRef="#ctx0" brushRef="#br2" timeOffset="212454.25">9144 12016 43 0,'18'34'21'0,"49"35"-20"0,-46-50 30 0,4 3-32 16,-1 3 1-16,1 4-13 16,0-7 1-16,-11-7 6 15,3-2 1-15</inkml:trace>
  <inkml:trace contextRef="#ctx0" brushRef="#br0" timeOffset="-212583.16">8618 12232 31 0,'18'13'15'0,"-14"3"-4"15,3-13 15-15,-4 3-25 16,4 3 0-16,0 1 1 16,0 2 0-16,4 4-3 15,3 3 1-15,0-3 1 16,0 2 1-16,4 4-1 15,3 3 0-15,0-3 0 16,0 3 1-16,4 1 0 16,0 2 0-16,3-3 0 15,7 6 0-15,1 1 0 16,-1-4 0-16,-3 6-1 0,3 1 1 16,11 2-1-16,10 4 0 15,1 0-1-15,6-3 1 16,4 2-1-16,7 1 1 15,-3 3-1-15,10 0 1 16,7 6-1-16,11 6 1 16,3-2-1-16,-3-1 1 15,10 7-1-15,4-13 1 16,7 15-1-16,0-2 0 16,4-7 0-16,13 7 1 15,8 3 0-15,3 2 0 0,7 4-1 16,14-3 1-1,124 50 0 1,-25-3 1-16,-10-19-1 16,-25-6 1-1,10 0-1-15,-10-19 1 0,14 3 0 16,0-3 1-16,10 6-1 16,8-6 0-16,3 3-1 15,7-3 1-15,11 7-1 16,-4-7 0-16,11-7 0 15,-14 1 0-15,14 3 0 16,-11 0 1-16,21-4-1 16,-10-2 0-16,10-10-1 15,-13 0 1-15,13 7-1 16,-17-4 1-16,7-6-1 16,-11 0 0-16,-7 0 0 15,-17-3 0-15,-4 0-1 0,-25-9 1 16,-10 2-3-16,-18-2 1 15,-18-10-8-15,-38-10 1 16,-18-8-10-16,-21 5 0 16</inkml:trace>
  <inkml:trace contextRef="#ctx1" brushRef="#br0" timeOffset="144331.87">6590 15177 0</inkml:trace>
  <inkml:trace contextRef="#ctx0" brushRef="#br0" timeOffset="-211729.57">11702 16808 41 0,'7'21'20'0,"10"-14"-6"0,-13-7 21 16,-1 3-31-16,1 0 1 15,-1 3 2-15,1-3 0 16,-4 13-10-16,0 9 1 16,0 13 5-16,0 12 1 15,0 6-5-15,0 1 1 0,4-4-7 16,-4-3 1-1,3-9-11-15,-6-16 0 0</inkml:trace>
  <inkml:trace contextRef="#ctx0" brushRef="#br0" timeOffset="-210572.04">11843 17748 45 0,'3'0'22'0,"-3"3"-19"32,0-3 31-32,-3 0-33 0,-4 4 0 0,-4-1 1 15,-3-3 0-15,-4 0-2 16,-3 0 0-16,-3 0 1 15,-5 0 1-15,1 0-1 16,3 3 1-16,4 6-1 16,4 4 0-16,2 6-2 15,5 3 1-15,3-1-1 16,3-2 1-16,11 3-1 16,7-6 0-16,8 0 0 109,-1-7 1-109,0-6-1 0,0-6 0 16,0-6 0-16,-3-4 1 0,0-6-2 0,-4-6 1 0,-4 6-1 0,1 1 1 0,-1-1 0 0,-3-3 1 0,1 9 0 15,-1 4 1-15,0 6 1 0,0 3 0 0,0 9 0 0,-4 7 0 0,1 6 1 0,3 6 0 16,-4 0-1-16,4 0 0 15,-3 1-1-15,0 2 1 0,-1 0-6 16,4-6 0-16,0-6-12 16,0-13 1-16</inkml:trace>
  <inkml:trace contextRef="#ctx0" brushRef="#br0" timeOffset="-209958.19">11705 14305 21 0,'4'-47'10'0,"3"0"1"0,-4 35 0 0,1-1-7 15,-4 0 0-15,3 4 5 16,-3 0 1-16,4 2-10 15,-4 7 1-15,0 3 7 16,-4 7 1-16,1 6-2 16,-1 9 1-16,4 15-2 15,0 14 1-15,4 18-2 16,-4 22 1-16,10 25-2 16,1 22 0-16,3 29-2 15,7 27 1-15,-7 10-3 16,0 6 1-16,-3-6-5 15,-4-3 0-15,0-22-3 16,-3-13 0-16,-4-28-12 16,0-21 1-16</inkml:trace>
  <inkml:trace contextRef="#ctx0" brushRef="#br0" timeOffset="-209387.88">12880 14440 47 0,'3'6'23'0,"-10"10"-18"0,0-4 32 15,-10 20-35-15,-8 5 0 16,-7 14 2-16,-10 24 0 16,-11 6-5-16,-7 17 1 15,0 27 1-15,0 19 0 16,0 19-3-16,0 10 1 16,7 2-6-16,4-11 0 0,7-17-10 15,-1-19 1-15</inkml:trace>
  <inkml:trace contextRef="#ctx0" brushRef="#br0" timeOffset="-208963.88">13751 14794 37 0,'32'-12'18'0,"-28"9"-11"0,-4 3 24 15,0 0-28-15,-11 3 1 16,-7 12 2-16,-10 11 1 16,-14 17-8-16,-4 23 0 15,-18 13 5-15,-6 18 1 0,-8 22-2 16,-13 19 1-16,2 28-4 16,8 13 0-1,-3 0-2 16,6-1 0-15,7-11-2-16,8-20 0 0,17-31-5 0,11-16 1 0,7-15-7 16,10-19 0-16</inkml:trace>
  <inkml:trace contextRef="#ctx0" brushRef="#br0" timeOffset="-208590.71">14908 14982 43 0,'25'26'21'0,"-43"17"-17"0,8-21 33 0,-15 3-35 0,-21 16 0 0,-10 19 1 0,-22 18 0 0,-17 23-4 0,-18 8 0 0,4 23 1 16,-1 12 0-1,5 1-3-15,13-7 0 16,7-1-2-16,8-8 0 0,13-10-6 15,18-25 1-15,11-15-3 16,14-29 0-16</inkml:trace>
  <inkml:trace contextRef="#ctx0" brushRef="#br0" timeOffset="-208215.83">15558 15236 40 0,'24'35'20'0,"-27"-13"-22"0,3-16 36 15,-4 7-30-15,-3 6 0 16,-3 2 1-16,-12 11 1 16,-13 12-8-16,-21 15 0 15,-15 13 5-15,-21 19 0 16,-13 16-5-16,-12 22 0 78,4-4-5-78,4 10 0 0,10-10-5 16,14-2 0-16,18-23-3 0,18-22 1 15</inkml:trace>
  <inkml:trace contextRef="#ctx0" brushRef="#br0" timeOffset="-207961.99">16556 15437 48 0,'14'44'24'0,"-35"19"-36"0,0-41 50 16,-25 15-36-16,-18 14 1 15,-20 18-1-15,-19 21 1 16,-10 5-8-16,8-1 0 15,-5 6-4-15,22-12 0 16,17-10-5-16,22-18 1 16</inkml:trace>
  <inkml:trace contextRef="#ctx0" brushRef="#br0" timeOffset="-207736.67">17134 15842 31 0,'15'40'15'0,"-33"14"-9"15,7-35 25-15,-13 12-28 16,-19 16 0-16,-10 16 0 16,-14 6 1-16,-14 6-7 15,0 3 0-15,3-2-1 16,15-20 1-16,17-12-9 15,18-10 0-15</inkml:trace>
  <inkml:trace contextRef="#ctx0" brushRef="#br0" timeOffset="-207511.82">17487 15936 25 0,'88'-47'12'0,"-17"15"-8"0,-57 29 13 0,4 3-14 0,-1 6 1 0,-3 7 2 0,-3 12 1 16,-11 13-8-16,-14 3 0 16,-11 15 5-16,-21 10 1 15,-7 6-3-15,-3 13 0 16,-4 2-4-16,0-11 0 0,14-17-5 16,11-15 1-16,10-16-6 15,18-18 1 1</inkml:trace>
  <inkml:trace contextRef="#ctx0" brushRef="#br0" timeOffset="-207300.93">18567 15882 39 0,'53'35'19'0,"-22"18"-20"15,-27-34 35-15,-8 9-34 16,-10 10 1-16,-10 15 0 15,-5 1 1-15,-9 8-3 16,-12 7 1-16,-6 0-3 16,-1 0 1-16,11-12-8 0,11-10 0 15,14-16-2-15,14-12 0 16</inkml:trace>
  <inkml:trace contextRef="#ctx0" brushRef="#br0" timeOffset="-207074.52">19304 15980 35 0,'56'15'17'0,"-6"14"-14"0,-40-20 34 16,1 4-36-16,-4 8 0 16,-18 17 2-16,-6 6 0 0,-18 3-4 15,-18 13 1-15,-11 15 0 16,-10 10 1-16,-11 2-3 15,4-8 0-15,11-17-5 16,10-15 1-16,17-12-7 16,19-16 0-16</inkml:trace>
  <inkml:trace contextRef="#ctx0" brushRef="#br0" timeOffset="-206843.81">20158 16064 41 0,'21'32'20'0,"11"18"-20"16,-29-34 34-16,-6 5-34 15,-8 5 1-15,0 2 1 16,-10 6 1-16,-14 7-4 0,-11 0 1 16,-7 6 1-16,-7 3 1 15,-3-6-5-15,10-3 1 16,7-4-6-16,11-5 0 15,14-7-5-15,14-13 0 16</inkml:trace>
  <inkml:trace contextRef="#ctx0" brushRef="#br0" timeOffset="-206621.91">20913 16199 38 0,'17'44'19'0,"-6"3"-21"0,-18-44 34 0,-4 10-30 16,-10 2 0-16,-11 4 0 15,-3 0 1-15,-4 9-4 16,-3 4 0-16,-7 5 0 16,3 4 0-16,3-6-5 15,12-4 0-15,9-3-6 16,15-12 0-16</inkml:trace>
  <inkml:trace contextRef="#ctx0" brushRef="#br0" timeOffset="-206410">21220 16249 18 0,'70'-50'9'0,"18"9"2"16,-74 35 7-16,1 0-17 0,-5 6 1 15,-3 9 1-15,-10 10 0 16,-15 6-4-16,-7 3 1 15,-3 10 2-15,-7 3 1 16,-4 3-4-16,0 9 0 16,0 0-8-16,4-12 1 15,7-6-1-15,10-7 1 16</inkml:trace>
  <inkml:trace contextRef="#ctx0" brushRef="#br0" timeOffset="-204326.18">17632 14405 29 0,'-14'51'14'0,"-32"27"-3"0,28-59 14 16,-6 12-23-16,-8 13 0 0,0 6 2 15,0 10 0-15,-7-1-5 16,4 1 0-16,7-4 3 15,3-12 0-15,4-9-7 16,7-10 0-16,7-9-7 16,3-10 1-16</inkml:trace>
  <inkml:trace contextRef="#ctx0" brushRef="#br0" timeOffset="-204056.51">17357 14437 42 0,'3'6'21'0,"4"-9"-18"0,-3 3 36 16,-1 3-39-16,1 7 1 15,-1 8 0-15,1 11 0 16,-4-1-3-16,0 6 0 0,0 4-7 16,3-7 0-1,-6-12-4-15,10-3 0 0</inkml:trace>
  <inkml:trace contextRef="#ctx0" brushRef="#br0" timeOffset="-203676.17">17829 14606 41 0,'-14'16'20'0,"7"-13"-13"0,7-3 35 15,0 0-38-15,4 0 1 16,3 0 2-16,3 0 0 15,5 3-8-15,2 0 0 16,1-3 2-16,6 0 1 16,12 0-8-16,-8 0 0 15,-7 3-11-15,0-6 0 0</inkml:trace>
  <inkml:trace contextRef="#ctx0" brushRef="#br0" timeOffset="-203488.78">17741 14863 54 0,'18'35'27'0,"17"-35"-26"0,-24 0 44 0,6-10-45 16,8 4 1-16,3-3-3 15,4-1 0-15,7 1-7 16,0-1 1-16,-8 1-8 15,8 3 1-15</inkml:trace>
  <inkml:trace contextRef="#ctx0" brushRef="#br0" timeOffset="-203124.75">18401 15042 47 0,'7'16'23'0,"-7"-26"-22"0,0 1 38 16,0-4-38-16,0-15 0 0,-4-16 1 15,1-12 1-15,-1-7-3 16,1-15 0-16,-4-4 2 15,0-6 0-15,-4 1-1 16,8 5 0-16,-1 10 0 16,4 12 0-16,7 13-1 15,4 10 1-15,3 12-2 16,3 6 1-16,-2 12-5 16,2 14 1-16,-6 5-5 15,-1 13 0-15,-3 4-7 16,-3 5 1-16</inkml:trace>
  <inkml:trace contextRef="#ctx0" brushRef="#br0" timeOffset="-202944.1">18207 14675 59 0,'10'10'29'0,"19"2"-32"0,-19-12 56 15,8 0-51-15,3-6 1 16,7 3-1-16,1-4 0 15,-1 1-8-15,-4 3 0 16,-6 3-11-16,3-6 1 16,-3-1-3-16,0 4 1 15</inkml:trace>
  <inkml:trace contextRef="#ctx0" brushRef="#br0" timeOffset="-202672.37">18863 14522 46 0,'7'18'23'0,"-10"-11"-25"16,-4-4 44-16,-4 3-39 16,-7 7 0-16,1-1 4 15,-5 7 0-15,-6 6-9 16,0 9 1-16,0 4 5 15,7 9 1-15,3 6-2 16,4-6 0-16,7 1-6 16,7-1 0-16,7-13-7 15,3-9 0-15,5-19-8 0,9-2 0 16</inkml:trace>
  <inkml:trace contextRef="#ctx0" brushRef="#br0" timeOffset="-202449.94">19149 14584 49 0,'3'44'24'0,"-49"-19"-22"0,32-15 39 0,-3 5-39 16,-4 7 0-16,-8 10 1 15,-2 5 0-15,-1 7-4 16,0-6 1-16,7-4-2 15,4 1 0-15,7-10-11 16,7-6 1-16,4-10-4 16,6-12 0-16</inkml:trace>
  <inkml:trace contextRef="#ctx0" brushRef="#br0" timeOffset="-202221.13">18863 14647 58 0,'21'28'29'0,"4"35"-37"16,-11-51 58-16,7 14-50 0,0 14 0 16,-3 4 0-16,0 6 0 15,-1 4-3-15,1-7 1 16,0-13-6-16,-1-6 1 15,1-9-9-15,-1-16 0 16</inkml:trace>
  <inkml:trace contextRef="#ctx0" brushRef="#br0" timeOffset="-201982.79">19219 14362 53 0,'32'43'26'0,"3"-8"-23"15,-21-19 43-15,8 12-43 16,2 3 1-16,1 10 0 16,-4 9 0-16,-10 3-7 15,-8 10 0-15,-17 0-4 16,-21 6 0-1</inkml:trace>
  <inkml:trace contextRef="#ctx0" brushRef="#br2" timeOffset="111671.76">6117 4396 27 0,'0'9'13'0,"-10"-2"0"16,10-7 13-16,0-3-22 0,-7 3 1 15,7-4 5-15,0 1 0 16,0 3-11-16,-4-6 1 16,4 6 9-16,4 0 0 15,3 0-3-15,7 0 1 16,7-6-3-16,4 3 0 16,6-7-2-16,8-2 0 15,-11-4-2-15,4-6 0 16,-4 6 0-16,1 7 0 15,-8-4-1-15,0 10 1 16,-11 3-2-16,-6 16 1 0,-4 3-1 16,-4 0 1-16,-6 6-1 15,10 0 1-15,-11 12-1 16,4-2 1-16,-3 12 1 16,-4 3 0-16,-1 3-1 15,5-2 0-15,-1-8-1 16,4-5 0-16,0-3-4 31,4-7 0-31,-1-13-7 0,4 1 1 0,0-16-5 16,0-6 1-16</inkml:trace>
  <inkml:trace contextRef="#ctx0" brushRef="#br2" timeOffset="111900.12">6276 4669 62 0,'11'22'31'0,"3"-29"-34"0,-7 4 62 16,3-3-58-16,1 0 0 16,6-4-1-1,-6 1 1-15,3-4-5 0,4 4 1 16,-1 3-7-16,-6 3 1 15,-4 0-10-15,-7 3 0 16</inkml:trace>
  <inkml:trace contextRef="#ctx0" brushRef="#br2" timeOffset="112319.03">6593 4844 45 0,'15'-6'22'0,"-8"6"-12"0,-7 0 32 0,0-6-39 16,0 6 0-16,0 0 2 15,0 0 0-15,0-3-6 16,0 3 0-16,0-7 4 16,-11 4 1-16,0 3-2 0,1 0 0 15,3 3-1-15,-4 4 0 16,1 2 0-16,-4-3 0 16,6 10-1-16,5 3 1 15,-1 3-1-15,8-6 1 16,3 2 0-16,11 1 0 15,-8-13-1-15,4-2 0 16,0-1-1-16,1-10 0 16,-5-5-7-16,-3-4 1 15,-3-3-12-15,-4-3 0 0</inkml:trace>
  <inkml:trace contextRef="#ctx0" brushRef="#br2" timeOffset="113233.25">5687 6271 25 0,'0'3'12'0,"7"-3"-1"15,-7 0 1-15,7 0-11 16,-7 0 1-16,0 0 2 16,0 0 1-16,0-6-4 0,0 6 1 15,0 0 4-15,0 0 1 16,0 0-1-16,0 0 1 16,0 0-1-16,7-3 1 15,-4 0-3-15,5 0 1 16,6-4-3-16,3-2 1 15,1 0-1-15,7-4 0 16,13 0-1-16,8 1 0 16,-3 3-1-16,-5-1 1 15,1 4-1-15,-14 3 0 16,0 3-1-16,-11 3 1 16,0 6-1-16,-4 1 1 0,1 2 0 15,-11 4 0-15,0-4-1 16,0 14 1-16,-7 2 0 15,-4 6 0-15,1 4 0 16,-8 9 0-16,4-3-1 16,0 0 1-16,0-7-2 15,3-2 1-15,1-10-5 16,-1-6 1-16,4-4-6 16,0-5 0-16,7-7-6 15,0-9 1-15</inkml:trace>
  <inkml:trace contextRef="#ctx0" brushRef="#br2" timeOffset="113520.89">5779 6497 49 0,'0'-3'24'0,"0"0"-18"0,0 0 45 15,10-1-47-15,-3-5 1 16,14 0 1-16,11-1 0 16,10 1-8-16,4-1 0 0,-3 4 4 15,-5-3 1-15,-6 6-8 16,-4 3 0-16,-10 3-14 15,-7-3 0-15</inkml:trace>
  <inkml:trace contextRef="#ctx0" brushRef="#br2" timeOffset="113986.71">6244 6660 67 0,'4'9'33'0,"-1"-15"-30"0,-3 6 52 0,0 0-54 16,7 0 1-16,0 0-1 15,4 0 1-15,-8-3-4 16,5 3 0-16,2 0-7 16,-10 0 1-16,4-6-12 15,-8 0 0-15</inkml:trace>
  <inkml:trace contextRef="#ctx0" brushRef="#br2" timeOffset="115531.2">6354 6114 37 0,'-4'7'18'0,"0"-1"-4"15,4-6 16-15,0 0-25 16,4 0 0-16,-4 0 3 16,4 0 0-16,3 0-10 15,3-3 0-15,4 0 8 16,15 0 1-16,2-1-2 16,1 4 0-16,7-6-2 0,-7 3 1 15,-4 3-1-15,-11 3 0 16,5 3-2-16,-12 4 0 15,-10 2-1-15,0 4 0 16,-7 3-1-16,-3 3 1 16,-5-7-2-16,-2 7 1 15,-4-6 0-15,-1 3 0 16,5-7-1-16,-1 4 1 16,4 0-2-16,3-4 1 15,-3 1 0-15,4-1 0 16,6-5 1-16,-6 2 0 0,10-3 1 15,0 1 0-15,3-1 1 16,8 3 1-16,6 1-1 16,5-1 0-16,-1 1 0 15,0-1 1-15,-3 4-1 16,-1-1 1-16,-6 7-2 16,-11 3 1-16,-11 9-1 15,-10 4 1-15,-7 2-3 16,-4 4 0-16,-7 3-6 15,-10-13 0-15,-1 1-11 16,1-1 1-16</inkml:trace>
  <inkml:trace contextRef="#ctx0" brushRef="#br2" timeOffset="116628.06">5592 5324 31 0,'0'3'15'0,"0"-6"-1"15,0 3 10-15,7-6-21 16,-4 3 0-16,8 0 4 0,3-4 1 15,7-2-9-15,0-4 0 16,7 7 5-16,4-6 1 16,-4-1-2-16,4 1 1 15,-4 5-3-15,-3 4 1 16,-4 6-1-16,4 4 0 16,-11-1-1-16,-3 0 0 15,-4 13 0-15,0-3 0 16,-7 9-1-16,-11 9 1 15,1 7-1-15,-8-3 0 0,7 2 1 16,1 7 0-16,-1-3 0 16,4 3 0-16,-4-6-2 15,1 3 1-15,3-10-3 16,3-8 0-16,4-14-3 16,0-6 0-16,0-3-8 15,0-3 0-15,0-12 1 16,0-4 1-16</inkml:trace>
  <inkml:trace contextRef="#ctx0" brushRef="#br2" timeOffset="116855.59">5729 5603 31 0,'0'7'15'0,"0"-7"-10"0,0 0 31 16,0 0-30-1,0 0 1-15,0 0 4 0,4 0 0 16,3 0-14-16,10 0 1 16,-6-4 8-16,0 1 0 15,3 3-4-15,0 0 1 16,0 0-8-16,-4 3 1 16,1 1-13-16,-4-4 0 15</inkml:trace>
  <inkml:trace contextRef="#ctx0" brushRef="#br2" timeOffset="117149.43">5973 5679 44 0,'-8'6'22'0,"12"-6"-10"0,-4 0 27 0,0 0-36 15,0 0 1-15,0 0 3 16,0 3 1-16,4 0-10 16,-1 0 0-16,8-3 6 15,-1 0 0-15,1 0-6 16,-1-3 0-16,1 0-10 15,0 0 0-15,-1-10-6 0,8 4 0 16</inkml:trace>
  <inkml:trace contextRef="#ctx0" brushRef="#br2" timeOffset="117663.77">6156 5315 45 0,'4'-6'22'0,"13"6"-15"0,-13 0 36 0,3-4-40 16,3 1 0-16,1-3 2 16,7 3 0-16,-4-3-6 15,10-4 1-15,-2 1 4 16,-5 6 0-16,4-4-2 16,0 7 1-16,-3 0-2 15,-4 7 1-15,-3-1-3 16,-4 3 1-16,-7 7-1 15,0 3 1-15,-7 3-2 16,3 6 1-16,-3 10 0 16,0-7 0-16,-3 7 1 0,3-1 0 15,-1-2 0-15,8-1 0 16,0-9 1-16,0 0 1 16,4-9 0-16,7-3 0 15,13-10-2-15,8-13 1 16,0 1-5-16,0 0 1 15,-4 2-14-15,-11-5 1 32,-10 5-3-32,-7 7 0 15</inkml:trace>
  <inkml:trace contextRef="#ctx0" brushRef="#br2" timeOffset="118534.77">7366 5362 37 0,'-4'3'18'0,"8"3"-11"0,-4-6 30 0,4 10-33 15,-1 5 0-15,-3 1 1 16,0 6 1-16,0 3-8 16,0 6 0-16,0 7 5 15,-3 0 0-15,3-7-4 16,0-3 0-16,0-3-7 15,0-3 1-15,3-12-9 16,-3-4 1-16</inkml:trace>
  <inkml:trace contextRef="#ctx0" brushRef="#br2" timeOffset="118831.84">7123 5412 41 0,'0'19'20'0,"0"-29"-18"15,3 14 31-15,-3-11-28 0,0 7 1 16,7-6 2-16,-3 0 0 16,6-1-10-16,8 1 0 15,10-6 7-15,4 2 0 16,10 1-3-16,1-4 0 15,6-2-2-15,4-1 1 16,-11 3-4-16,1 1 1 16,-8-1-10-16,-10 4 0 15,-11-4-5-15,-4 4 0 16</inkml:trace>
  <inkml:trace contextRef="#ctx0" brushRef="#br2" timeOffset="119209.25">7525 5660 51 0,'3'22'25'15,"1"-7"-28"-15,-4-8 45 0,0-7-42 16,0 0 0-16,0 0 0 16,0 0 0-16,0 0 0 15,0-10 0-15,0-2 0 16,0-4 0-16,0 0 0 0,0-6 1 16,3 7-1-16,-3-1 1 15,7 7-1-15,-3-4 1 16,10 7 0-16,-3 3 0 15,3 3 0-15,0 0 0 16,7 3-1-16,-7 0 0 16,0 0-1-16,0 0 0 15,4 0-6-15,-7 4 1 16,-4-4-9-16,0-3 0 16</inkml:trace>
  <inkml:trace contextRef="#ctx0" brushRef="#br2" timeOffset="119420.58">7849 5603 55 0,'11'22'27'0,"-18"13"-29"16,7-29 45-16,-4 3-43 15,4-2 1-15,0-4-1 16,0 3 1-16,0-3-5 15,4 0 0-15,-4-3-6 16,7-9 1-16,-7-4-7 16,-7-12 1-16</inkml:trace>
  <inkml:trace contextRef="#ctx0" brushRef="#br2" timeOffset="119582.93">7793 5440 36 0,'10'25'18'0,"5"-28"-11"0,-12 3 28 16,4 0-35-16,-3 0 1 16,3 0-2-16,-4 3 1 15,4 4-3-15,4-7 0 16,-1 0-9-16,5 0 0 0</inkml:trace>
  <inkml:trace contextRef="#ctx0" brushRef="#br2" timeOffset="120035.62">8156 5462 49 0,'11'10'24'0,"-15"-4"-27"15,1-9 40-15,-4 9-38 16,-4 0 1-16,1-3 0 15,-8 4 0-15,4-1 0 16,3 0 0-16,-6 4-1 16,10-1 0-16,-4 4 0 15,4-1 0-15,7 1 0 16,0-1 1-16,10 4 0 0,12 0 0 16,-8 2 2-1,3-2 1-15,1 6-1 0,-4 0 1 16,-7 3-2-16,-7-6 0 15,-7 6-1-15,-7 0 0 16,0-6-1-16,-4 0 1 16,1-7-1-16,-5-2 0 15,5-7 1-15,6-3 0 32,4-22 1-32,7-3 0 15,7 0 1-15,7-4 0 0,4 4-1 16,3 3 1-16,-3 7-6 15,-4 2 1-15,0 4-12 16,-21-1 1-16</inkml:trace>
  <inkml:trace contextRef="#ctx0" brushRef="#br2" timeOffset="120590.58">7313 5948 34 0,'-10'-6'17'0,"-1"3"-3"0,11 3 17 0,0 0-25 15,0 0 1-15,3-3 3 16,5 0 0-16,2-1-11 16,4-2 0-16,11 0 9 15,-4 0 0-15,18 2-3 16,0-2 1-16,21 3-3 15,3-9 1-15,11-1-2 16,4-3 0-16,-4 1-2 16,-14-1 1-16,3 10-4 15,-13-4 0-15,-4 10-6 16,-18 0 0-16,-3-3-12 16,-15 0 0-16</inkml:trace>
  <inkml:trace contextRef="#ctx0" brushRef="#br2" timeOffset="123892.25">5401 7780 48 0,'18'12'24'0,"-8"4"-13"0,-6-13 25 16,3 0-35-16,3-3 1 16,-3 0 0-16,8-6 0 15,6-4-3-15,7 4 1 16,11-3 1-16,0-1 1 16,-8-2-2-16,1 2 1 15,-4 4-1-15,1 6 0 16,-15 0-1-16,0 3 1 15,-4 3-1-15,1 7 0 16,-11 6-1-16,0 6 1 16,0 0 0-16,0-3 1 15,-11 6-1-15,-3 7 1 0,0 2 0 16,-4 7 0-16,4 0 0 16,0-3 0-16,0-7-4 15,4-5 0-15,-1-7-5 16,0-13 0-16,8-9-6 15,3-9 0-15</inkml:trace>
  <inkml:trace contextRef="#ctx0" brushRef="#br2" timeOffset="124121.46">5539 7958 59 0,'10'25'29'0,"4"-18"-29"16,-7-7 57-16,4 0-55 0,7 0 0 15,10 0 0-15,4-4 0 16,-1 1-4-16,-2 0 1 16,-12 3-5-16,4 0 1 15,1 6-14-15,-12-6 1 16</inkml:trace>
  <inkml:trace contextRef="#ctx0" brushRef="#br2" timeOffset="124377.34">5870 8096 65 0,'7'7'32'0,"7"-11"-30"16,-14 8 50-16,11-4-52 15,-11 0 0-15,4 3-1 16,-1-3 0-16,4 0-4 16,-3-3 0-16,3-1-11 15,3-8 1-15,1-7-4 16,-1-3 1-16</inkml:trace>
  <inkml:trace contextRef="#ctx0" brushRef="#br2" timeOffset="124673.91">6156 7638 57 0,'11'16'28'0,"-8"0"-35"0,-3-7 54 16,0 7-46-16,0-4 0 16,-3 1 1-16,3 9 0 15,-7 0-3-15,3 3 1 16,4 0 1-16,0-3 1 0,4-3-1 16,3-4 0-16,3 1-1 15,-3-3 1-15,7-7-3 16,4 0 0-16,3-6-5 15,-7-6 1-15,0-7-7 16,0-5 0-16,-3-4-4 31,0 3 1-31</inkml:trace>
  <inkml:trace contextRef="#ctx0" brushRef="#br2" timeOffset="124837.95">6325 7620 48 0,'0'12'24'0,"11"38"-20"16,-11-34 46-16,-7 3-47 15,3 15 0-15,-6 7 0 16,-4 12 0-16,3 16-4 0,8 13 0 16,-5-4 0-16,5-2 1 15,3-14-11-15,-7-5 1 16,3-20-8 0,-6-12 1-16</inkml:trace>
  <inkml:trace contextRef="#ctx0" brushRef="#br2" timeOffset="128322.58">6177 3756 12 0,'0'-15'6'0,"0"15"6"16,0-10-6-16,0 4-4 15,4 3 0-15,-4 3 2 16,0 0 0-16,0 0-4 16,0 0 0-16,0 0 3 15,0 0 1-15,0 0-1 16,-4 9 1-16,4-6-2 16,-7 7 0-16,4 5-1 15,-8 4 1-15,0 0-1 0,-3-3 0 16,0 9-1-16,4-3 0 15,-8 9 0-15,-3 0 1 16,0 4-1-16,-4 3 1 16,4-1-1-16,0 4 1 15,-1 0 0-15,1 3 0 16,4 6-1-16,-5-9 1 31,1 31 0-31,4 0 0 16,6 6-1-16,-7-6 1 15,4 1-1-15,4 5 0 0,-1-3 0 16,4 0 0-16,-3 1 0 16,-8 2 1-16,4 0-1 15,0-5 0-15,0 5 0 16,3-9 1-16,-10 6-1 16,3-3 0-16,1 0 0 15,-1 1 0-15,7 8 0 16,8 1 0-16,-8-4 1 15,11 4 0-15,0-1 0 16,0 1 1-16,0-4 0 31,0-6 0-15,4 0-1-16,3 4 1 0,-7-4-1 0,0 3 1 0,0 0-1 16,-7 0 0-16,7-2 0 15,0-1 0-15,7 6 0 0,-7-9 0 16,3 0 0-16,4 0 0 15,0 0-1-15,-3-3 1 16,3 0-1-16,-7 0 0 16,4 3 0-16,3 3 1 15,-7-16-1-15,0 1 0 16,0-4-1-16,0-3 1 16,0 0 0-16,0-15 1 15,0 6-1-15,0-1 0 16,0 7 0-16,0 0 0 0,-7 0 0 15,7 7 1-15,0-4-1 16,-4-9 0-16,4-4 0 16,-7 1 0-16,3-4 0 15,1 1 0-15,-1-1 0 16,1-2 0-16,-1-1 0 16,1-3 0-16,-4 7 0 15,3-1 0-15,-3 1 0 16,4-1 0-16,3-2-1 15,-7-1 1-15,3-6 0 16,4 3 0-16,-7-3 0 16,7-3 0-16,0 0 0 15,0 0 1-15,0-3-1 16,7 0 0-16,-7 0 0 16,11-4 1-16,-8 4-1 15,4-3 0-15,4 0 0 0,-4-4 1 16,3 7-1-16,5-7 0 15,2 1 0-15,4-7 0 16,0 1 0 0,4-7 0-16,-4-4-1 0,1-2 1 15,6 0 0-15,3-4 0 16,1 1-1-16,11-10 1 16,-8 4-1-16,7-4 1 15,1-9 0-15,2-4 0 16,5-2-1-16,-1-4 1 15,-7 0 0-15,4-5 0 0,-10 2-1 16,2 0 1-16,1 0-1 16,0 0 1-16,0 4 0 15,-7 2 0-15,-1 10 0 16,-2 0 1-16,-1-6-1 16,-7 6 0-16,7-7 0 15,-7 4 0-15,1 3 0 16,-1 3 0-16,0 3 0 15,4 0 0-15,-8 1 0 16,4 2 1-16,-7-3-1 16,4-3 0-16,0 0 0 15,3-6 0-15,-11 6 1 16,5-6 0-16,-5 0-1 16,-3-4 0-16,0-2 1 15,7 2 0-15,-7-8-1 16,4-1 1-16,0-3-1 15,-1 0 0-15,8 3 0 0,-8-3 1 16,8 4-1-16,3-4 0 16,0 6 0-16,8-3 0 15,-8-6 0-15,7 3 1 16,-7 7-1-16,4-1 0 16,0-3 0-16,-1 1 0 15,1 2 0-15,0 0 1 16,-1 4-1-16,1 3 1 15,3-1-1-15,-3 4 0 16,0-3 0-16,3-4 0 16,-10 7 0 15,3-3 1-31,-7-1-2 0,3-5 1 0,5 2 0 16,-1 1 0-16,0 2 0 0,4-2 1 0,-8-1-1 15,4 1 0-15,11-1-1 16,-11 1 1-16,8-4 0 15,-8 4 1-15,7 2-1 16,-3 1 0-16,10-4 0 16,-10 10 0-16,3-3 0 15,-3-3 0-15,6-4 0 16,-13-6 0-16,3 13-1 16,0-9 1-16,-10-10 0 15,6 6 0-15,5 3 0 16,-1 1 1-16,4-4-1 15,-1 3 0-15,-6-3 0 16,3 1 1-16,-7-7-1 16,0-4 1-16,-3 1-1 0,-11-12 0 15,-4-1 0-15,-3 6 0 16,0-2-1-16,-3-4 1 16,-1 0-1-16,-14-3 1 15,11 7 0-15,-14-10 0 16,-4 0 0-16,-14-3 0 15,-3 3 0-15,-15 0 0 16,1 3 0-16,-4-6 0 16,7 9 0-16,0-3 0 0,-11 0 0 15,4-3 0-15,4 7 0 16,-4-1 1-16,7 3-1 16,0 4 0-16,4-4 0 15,3 7 0-15,10 3 0 16,4 3 1-16,1 0-1 15,-8 3 0-15,3 3 0 16,-6 0 0-16,7 10 0 16,3 3 0-16,0 3 0 15,-10 3 0-15,3 6-1 16,0 7 1-16,7 2 0 16,-3 7 0-16,0 4 0 15,-4 8 0-15,-18 13 0 16,1 3 0-16,-8 10 0 15,-10 12 1-15,7-3-1 16,14 7 0-16,0 5-3 31,7 16 1-15,0 13-8-16,7 9 0 0,-3 13-5 0,10-6 0 16</inkml:trace>
  <inkml:trace contextRef="#ctx0" brushRef="#br2" timeOffset="129523.54">5129 10307 39 0,'-3'16'19'0,"-1"-13"-9"16,4-3 20-16,0 0-25 15,0 3 1-15,7 0 1 16,4-3 1-16,10 0-10 16,-3-3 0-16,14-3 6 15,6-4 0-15,22-2-2 16,0-1 0-16,0 4-2 16,-7-1 1-16,-10 7-2 15,-8 0 1-15,-7 6-2 16,-14 7 0-16,-7 5 0 15,-7 7 0-15,0 3 0 16,-10 13 1-16,-8 0 0 16,0 12 0-16,-6 3 1 15,-5-6 0-15,1 3-1 0,3-3 1 16,1-6-2-16,10-6 1 16,-4-10-5-16,7-3 0 15,1-13-9-15,10-6 0 16,0-12 0-16,0-4 1 31</inkml:trace>
  <inkml:trace contextRef="#ctx0" brushRef="#br2" timeOffset="129709.42">5302 10668 47 0,'7'22'23'0,"4"-4"-20"0,-8-14 49 0,4-4-50 16,4 3 0-16,-4-3 1 15,7 3 0-15,14-3-5 16,1 0 1-16,-8-3 0 16,4 0 1-16,-1-4-10 15,-3 1 1-15,-3-3-8 16,3-1 1-16</inkml:trace>
  <inkml:trace contextRef="#ctx0" brushRef="#br2" timeOffset="129927.88">5719 10743 57 0,'10'6'28'0,"-10"10"-31"0,0-16 49 16,0 0-46-16,4 3 0 15,-1 0 0-15,-3-3 0 16,7-3-6-16,0-6 1 16,0-1-11-16,-3-6 1 0</inkml:trace>
  <inkml:trace contextRef="#ctx0" brushRef="#br2" timeOffset="130393.23">6025 10288 58 0,'8'28'29'0,"-23"-12"-30"16,12-10 46-16,-4 1-45 16,-11-1 0-16,4 3 0 15,-4 1 1-15,1 2-1 16,-4 4 0-16,3 0-2 15,4 6 1-15,3-10-1 16,1 7 0-16,3-3 0 16,7-1 0-16,7 4 0 15,7 0 0-15,14 0 2 0,0 0 0 16,0 2 0-16,-3 1 1 16,-7-3-1-16,-8 0 1 15,-6-3-1-15,-11-1 1 16,-11 4-2-16,-6 3 1 15,-1-9-1-15,4-7 1 16,-4-3 0-16,4-9 0 16,7 0 1-16,3-7 1 15,8-15 1-15,10-4 1 16,10-15-1-16,15-6 1 0,7 0-1 16,0-10 1-16,-1 4-6 15,-6 11 0-15,-7 11-10 16,-7 9 0-16,-8-1-6 15,1 7 0-15</inkml:trace>
  <inkml:trace contextRef="#ctx0" brushRef="#br2" timeOffset="132127.18">6477 9884 20 0,'7'-10'10'0,"-21"-5"6"0,17 8 6 0,-3-2-18 0,-3-1 0 16,-1 1 2-16,1 0 1 15,-4-1-9-15,-4 1 1 16,1 3 5-16,-11-4 1 16,-8 4-2-16,-10 3 0 15,-10 0-1-15,-18 3 0 16,-7 3-1-16,3 3 1 16,-3 3-2-16,0 4 1 15,-14 3 0-15,-4 12 0 16,-6-3-1-16,13 0 0 0,4 3 0 31,-4 4 1-15,-3-1-1-1,10 0 0 1,1 1 0 0,3-7 0-1,3 6-1-15,8 4 0 0,10-1 0 0,0 4 1 0,14 3-2 16,-7 2 1-16,7 11-1 0,4-7 0 0,7 12 0 0,7 1 1 0,10-4 0 15,11 1 1-15,11-1 0 47,10 4 1 16,18-7 0 15,21-6 1-78,21-9-1 0,17-10 1 78,1-12-1-62,11-10 1-16,10-12-1 0,-1-7 0 78,-6-12-1-63,4-9 1 32,-8-10-1-15,0-13 1-17,-10-12-1 1,-21-3 1-16,-8 3-1 0,-10-6 0 15,-10 0-7-15,-8 3 0 0,-21-1-7 0,-10 11 0 0</inkml:trace>
  <inkml:trace contextRef="#ctx0" brushRef="#br2" timeOffset="134552.09">6971 9398 6 0,'7'3'3'0,"7"-3"2"0,-10 3 3 16,-4-3-5-16,7 3 0 15,-7 0 3-15,3 0 1 16,-3-3-8-16,0 0 1 16,7 0 4-16,-7 0 1 15,0 3 0-15,0-3 0 16,0 0-2-16,0 0 1 16,4 0-2-16,-4 0 0 15,0 4 0-15,0-1 1 16,-4-3-2-16,4 3 0 15,-7-3 0-15,4-3 1 16,-11 0-1-16,3-1 1 0,0 1-2 16,8 3 1-16,-8 0-1 15,-6-3 1-15,-1 6-1 16,-7 0 1-16,-3 1-1 16,-4-1 0-16,-6 0 0 15,-1-3 0-15,-7 0 1 16,-7-3 0-16,0-7-1 15,4 7 1-15,-8 0-1 16,-3 0 1-16,-7 0-1 16,0 0 0-16,-10-1-1 15,-5 4 1-15,8 0 0 16,0 7 0-16,-14 2 0 16,-4 1 1-16,-6 2-1 15,2 1 1-15,12-4 0 16,-12-3 0-16,1-3 0 15,7 1 0-15,0-4 0 0,-4 0 0 16,14 0-1-16,8 0 0 16,-8 3 0-16,8 3 1 15,-1 0-1-15,1 1 0 16,10-1 1-16,0-3 0 16,0 0-1-16,10-3 0 15,1 0 0-15,10 3 1 16,7 0-2-16,4 0 1 15,0 1-3-15,7-1 1 16,3 0-6-16,4 0 1 16,0-9-6-16,3 3 0 0</inkml:trace>
  <inkml:trace contextRef="#ctx0" brushRef="#br2" timeOffset="135186.94">4184 9235 44 0,'3'6'22'0,"15"0"-21"0,-18-6 41 16,0 3-41-16,0 3 0 16,0 4 0-16,0 2 0 15,-10 7-2-15,2 9 1 16,-6-6 0-16,-3 4 1 15,-11 2-1-15,-1 0 0 16,-2 3 0-16,-1 1 0 16,-3-7 0-16,10 0 0 15,-3-3 0-15,6 0 0 0,1-3 0 16,4-4 1 0,6 4-1-16,11-3 0 0,4 3 0 15,10-1 0-15,0-2 0 16,7 0 0-16,4-4 0 15,6 1 0-15,-2-7 0 16,-5 3 0-16,1-2 0 16,-4-4 1-16,-7 0-1 15,0 0 0-15,-3-3 0 16,0-3 0-16,-1-3 0 16,-10-4 1-16,0-8-1 15,0-8 1-15,0-2-1 16,0-16 1-16,0-9 0 15,-10-13 1-15,10-6-4 16,0-13 0-16,0 4-13 0,0-7 0 16,-11 16 0-16,-3 15 0 15</inkml:trace>
  <inkml:trace contextRef="#ctx0" brushRef="#br2" timeOffset="136400.31">1027 8482 43 0,'-7'12'21'0,"7"4"-22"0,0-16 41 0,0 0-37 15,0-3 0 1,17 0 3 0,-3 0 0-16,15-7-8 15,-1 1 1-15,11-7 4 16,3 4 0-16,-10 2-2 16,3 4 1-16,-10 3-2 15,3 6 0-15,-11 3 0 16,-2 4 0-16,-1-1 0 15,-11 7 0-15,4 6-1 16,-14 6 1-16,7 6 0 16,-10 7 0-16,-1 16-1 15,0 2 1 1,-17 26 0-16,7-10 1 16,3-12-2-16,-3-13 1 15,11-9-4-15,3-10 1 16,3-3-7-16,-3-9 0 15,7-16-6-15,0-12 1 16</inkml:trace>
  <inkml:trace contextRef="#ctx0" brushRef="#br2" timeOffset="136612.4">1118 8952 55 0,'0'10'27'0,"4"-10"-29"0,-4 0 50 0,7 0-46 16,0-3 0-16,4 3 0 15,3-7 1-15,14 1-5 16,0 0 0-16,0-7-3 16,-3 4 0-16,-4 3-12 15,-3-4 0-15</inkml:trace>
  <inkml:trace contextRef="#ctx0" brushRef="#br2" timeOffset="136851.23">1510 8993 58 0,'7'19'29'0,"0"-3"-32"0,-3-13 45 16,-4 0-42-16,0 0 1 15,0-3-4-15,0 0 0 16,7-6-5-16,-4-7 1 0,4-6-9 16,-3-9 1-16</inkml:trace>
  <inkml:trace contextRef="#ctx0" brushRef="#br2" timeOffset="137195.78">1856 8413 47 0,'10'3'23'0,"-20"7"-21"15,10-4 38-15,-11 0-38 16,-7 3 0-16,4 1 2 15,-10-1 1-15,2 4-6 16,8-1 0-16,-10 7 3 16,10-3 1-16,-4 0-2 15,7-1 1-15,11 1-1 16,0-4 0 0,29 10 0-16,9-3 1 15,-2 0-1-15,-1 0 1 16,-3 0-2-16,-11-1 1 15,0 4-2-15,-10 3 0 16,-4 4-4-16,-18-4 1 16,-10-3-7-16,0-10 1 15,-8-2-7-15,1-17 0 16</inkml:trace>
  <inkml:trace contextRef="#ctx0" brushRef="#br2" timeOffset="137418.11">1718 8372 61 0,'49'0'30'0,"61"-28"-34"16,-78 3 55-16,24-10-51 15,15-12 0-15,10-3-1 16,7-3 0-16,-18 9-3 15,-13 6 1-15,-15 7-13 16,-10 6 0-16,-14 6-1 16,-8 7 0-16</inkml:trace>
  <inkml:trace contextRef="#ctx0" brushRef="#br2" timeOffset="138081.31">1037 9463 53 0,'-7'10'26'0,"-7"18"-31"15,7-25 52-15,-4 13-46 0,-10 3 1 16,4 3 0-16,-5 0 0 15,1 3-3-15,-3 3 1 16,2 0 1-16,8-6 0 16,-3-3 0-16,6-3 0 15,4-4-1-15,14 1 0 16,4-7 0-16,10-3 0 16,11 0 0-16,13-3 0 15,-2 0 0-15,3 0 0 16,-11 3 0-16,-7 4 0 15,-7 5-1-15,-14 13 1 0,-7 7-1 16,-17-1 0-16,-8 3-3 16,-10 1 0-1,-8-4-12 1,12-12 0-16</inkml:trace>
  <inkml:trace contextRef="#ctx0" brushRef="#br2" timeOffset="138398.28">1369 9335 42 0,'0'34'21'0,"-4"20"-9"0,4-39 25 16,-7 10-34-16,7 10 1 16,-3 3 1-16,-4 2 0 15,0 7-7-15,3 0 0 16,4 0 4-16,0 0 1 16,0-9-7-16,0-7 1 15,0-12-8-15,-7-6 0 0,3-16-6 16,-3-7 1-1</inkml:trace>
  <inkml:trace contextRef="#ctx0" brushRef="#br2" timeOffset="138604.21">1150 9717 52 0,'7'7'26'0,"7"-17"-27"0,-7 7 48 0,11-3-46 15,3 0 1-15,0 3-1 16,7-4 1-16,4 1-3 16,-11 3 0-16,-3 0-3 15,3-4 0-15,-3 4-10 16,3-3 1-16,0-3-3 16,-10-4 0-16</inkml:trace>
  <inkml:trace contextRef="#ctx0" brushRef="#br2" timeOffset="138890.84">1489 9783 40 0,'-4'22'20'0,"-3"-15"-20"0,7-4 37 16,0-3-37-16,0 3 1 15,0-3-1-15,0-6 0 0,0-1 0 16,0 1 0-16,0 0 1 15,0-4 0-15,0-2-1 16,7 2 1-16,-3 1 0 16,6-4 1-16,8 7-1 15,-7-3 0-15,10 2 0 16,0 1 0-16,4 3-3 16,-4-3 1-16,0 0-4 15,-3 2 0-15,3 4-8 16,0-6 0-16,-3-3-1 15,-4 2 1-15</inkml:trace>
  <inkml:trace contextRef="#ctx0" brushRef="#br2" timeOffset="139449.08">1806 9667 28 0,'11'3'14'0,"-4"-12"-11"0,-7 9 26 0,0 0-28 16,0 0 1-16,-7 3 2 15,3 0 0-15,-3 4-5 16,-3-1 1-16,-1 3 3 0,0 1 0 15,1-1-1-15,3 0 0 16,7 1-1-16,-4-1 0 16,4 1-1-16,0-1 1 15,4 0-1-15,6 1 0 16,1-4 0-16,7 0 0 16,-8 1-1-16,8-4 1 15,-8-3-1-15,5 0 1 0,2-3-1 16,-6-4 1-1,6-5-1-15,-2-4 1 16,-1-3-1-16,-4-3 1 0,4 1-2 16,4-5 0-1,0-2-1-15,-4 0 0 16,3-3 0-16,1-1 0 0,-7-5 0 16,-1 2 1-16,-6 4 0 15,3-1 1-15,-7 10 1 16,0 1 0-1,0 8 1 1,0 10 1-16,-7 6 1 16,3 3 0-16,4 4 2 15,-7 2 1-15,4-2 0 16,3 2 0-16,0 4-1 16,-7 3 0-16,7 3-2 15,-4 3 1-15,4 3-2 16,-7 6 0-16,0 7-1 0,3-3 0 15,4-1-1-15,0-5 1 32,0-10-8-32,0-7 0 15,0-8-8-15,11-20 0 16</inkml:trace>
  <inkml:trace contextRef="#ctx0" brushRef="#br2" timeOffset="139673.12">1838 9598 49 0,'11'13'24'0,"13"-19"-17"16,-13 6 38-16,10-7-44 15,-3 1 0-15,3-3 1 16,4-1 0-16,10 1-8 15,4-1 1-15,-8 1-10 16,-2-4 0-16,-5-2-1 16,1 5 0-16</inkml:trace>
  <inkml:trace contextRef="#ctx0" brushRef="#br2" timeOffset="140421.74">2194 9614 46 0,'11'-3'23'0,"7"6"-22"0,-8-3 45 16,-6 0-45-1,6 0 0-15,4 0 0 0,-3-3 1 16,-1-3-3-16,1-1 0 16,0-2 1-16,-1-1 1 15,-3 1-1-15,-7 0 0 16,4 2-1-16,-4 7 1 0,-4 4-2 15,-3 2 1-15,0 3-1 16,4 1 0-16,-8-7 0 16,0 3 0-1,1 3 1-15,3 4 0 0,3-4-1 16,-3 1 0-16,14-4-1 16,4-6 1-1,21-6-5 1,-4 0 0-16,-3 2-1 15,3 1 1-15,0-3 2 16,-7 0 1-16,-3-4 2 16,3 1 1-16,-10-1 5 15,-4-2 0-15,3-1 0 16,1 4 0-16,-8 0-2 16,4-4 1-16,-7 7-3 15,0-1 1-15,0 7-1 16,0 0 0-16,0 4 0 15,0-1 1-15,-7 6-1 16,4 7 0-16,-8-4 0 0,1 4 0 16,3 9 0-16,-4 3 1 15,4 4-1-15,3 2 0 16,8 4 1-16,3 3 1 16,4 3 1-16,-1-4 0 15,-3-2 1-15,4-7 0 16,-11-2 0-16,0-4 0 15,3 0-1-15,4 0 0 16,-14-3-3-16,4-3 1 0,-15-4-2 16,1-2 1-1,-8-4-1-15,4-3 1 0,-4-9-1 16,0-6 1-16,8-7-1 16,6-3 1-16,0 1 0 15,11-4 0-15,11-3 0 16,10-4 0-16,7-2 0 15,-6 3 0-15,6 0-4 16,-7-1 1-16,7 1-11 16,-3 0 1-16</inkml:trace>
  <inkml:trace contextRef="#ctx0" brushRef="#br2" timeOffset="140801.15">2970 9329 43 0,'4'18'21'0,"-15"14"-15"0,8-23 31 16,-4 4-36-16,-7 6 0 0,-4 9 1 16,-10 3 0-16,-4 10-3 15,0 9 1-15,-7 0 1 16,11 4 1-16,-3-11-5 15,9-2 0-15,5-16-6 16,6-15 0-16,4-17-6 16,7-18 1-16</inkml:trace>
  <inkml:trace contextRef="#ctx0" brushRef="#br2" timeOffset="141045.49">2600 9401 49 0,'11'34'24'0,"-1"20"-23"0,1-36 45 0,-1 7-46 16,1 7 0-16,7 2-1 15,-4 1 1 1,3-16-15-16,-10-19 1 16</inkml:trace>
  <inkml:trace contextRef="#ctx0" brushRef="#br2" timeOffset="141698.03">2780 8291 23 0,'42'-25'11'0,"29"-38"4"0,-54 44-2 15,5-6-7-15,6-6 1 16,-7-10 4-16,-3-12 1 0,-4-4-14 15,-4-2 0-15,1-7 9 16,-4 3 0-16,-7 0-4 16,-11 1 1-16,-10 2-3 15,-28 3 0-15,-22 7-1 16,-13 10 0-16,-19 8 0 16,-34 20 0-16,-4 15 0 15,-39 16 0 1,-18 18-1-1,8 17 1-15,-11 8 0 0,7 17 0 0,-8 5 0 16,5 10 0 0,13 26-1-1,36 11 1-15,-10 7-1 16,-414 358 2 0</inkml:trace>
  <inkml:trace contextRef="#ctx0" brushRef="#br2" timeOffset="141942.54">3493 9758 76 0,'0'0'38'0,"98"-439"-38"0,-101 292 38 0,-29-51-39 16,-35-46 0-16,-42-26-7 15,-32 0 1-15,-36 16 4 16,-3 22 0-16,-21 35-7 16,-3 31 0-16,-19 43-9 15,-6 39 1-15</inkml:trace>
  <inkml:trace contextRef="#ctx0" brushRef="#br2" timeOffset="145572.78">339 8501 22 0,'3'3'11'0,"-20"-6"-4"0,13 0 12 0,4 3-15 16,0 0 0-16,0 3 3 15,0 6 0-15,0 4-8 16,0 6 0-16,4 6 5 16,3 3 1-16,0 13-2 15,3-1 0-15,-6 7-2 16,6 4 0-16,-3 5-1 15,4 0 1-15,0 13-1 16,-1 7 1-16,1 5 0 16,10 4 0-16,4 6-1 15,-4-16 1-15,0 4-1 16,0-4 0-16,-10 0 0 16,6-3 1-16,1-3-1 15,-4-6 0-15,4 6 1 16,3-3 0-16,7-10 0 15,-7 7 0-15,0-4-1 16,1 1 0-16,2-10 0 0,-3-3 0 16,1-3-1-16,-1 0 1 15,-4-3 0-15,-2 3 0 16,9-4 0-16,1 4 1 16,14 0-1-16,0 0 0 15,-1 0 0-15,1 0 1 16,4-3 0-16,-1-7 1 15,4-9-1-15,-7-6 1 16,3-3-1-16,-10-7 1 0,13-3-1 16,-2-6 0-16,13-3 0 15,4-3 0-15,0-3-1 16,-10-1 0-16,24-9 0 16,-7-6 0-16,10-9 0 15,15-10 0-15,7 6 0 16,10-9 0-16,-10-3 0 15,10 9 0-15,4 7 0 16,-7 3 0-16,-14 5 0 16,-4 4 0-16,-18 7-1 15,-10 2 1-15,4-2-1 16,-8-1 1-16,4-3-1 16,0-12 1-16,0-7-1 15,-7-9 0-15,4-3 0 16,-8 3 0-16,0 0-1 15,-6 3 1-15,-4 0-2 16,-11 6 1-16,-3 4-3 16,-8-1 0-16,-6 1-5 15,-4-7 1-15,-18 3-4 0,-10-9 0 16</inkml:trace>
  <inkml:trace contextRef="#ctx0" brushRef="#br2" timeOffset="162693.75">1665 13904 36 0,'-7'3'18'0,"14"-3"-8"15,-7 0 18-15,0 0-23 16,0 3 0-16,0 0 2 0,0 0 1 15,11-3-10-15,-8 0 1 16,11 0 5-16,0-3 1 16,4-3-3-16,14 0 1 15,0-13-2-15,6 0 1 16,8-9-2-16,14-4 0 16,-7 4-1-16,-3 0 1 15,-1 3-1-15,-10-3 0 16,-8 12 0-16,-2 3 0 15,-8 4 0-15,-11 6 0 16,1 9 0-16,-4 10 0 0,-14 3 0 16,4 15 1-16,-8 7-1 15,-7 12 1-15,-3 4 0 16,0 9 1-16,-4 9-1 16,11 9 0-16,-3 4 0 15,-1-6 1-15,4-4-1 16,-4-21 0-16,8-7 0 15,6-16 0-15,-3-9-3 16,7-3 0-16,-7-6-7 16,7-3 1-16,-4-13-6 15,-3-7 0-15</inkml:trace>
  <inkml:trace contextRef="#ctx0" brushRef="#br2" timeOffset="162930.48">1789 14308 48 0,'7'19'24'0,"31"-44"-22"0,-27 12 42 15,10 4-41-15,11-3 0 16,3-4-1-16,8-3 1 15,-5 3-6-15,1-2 0 16,-7 5-5-16,0 4 1 16,-11-1-9-16,4 1 0 0</inkml:trace>
  <inkml:trace contextRef="#ctx0" brushRef="#br2" timeOffset="163185.57">2304 14352 45 0,'0'32'22'0,"0"-4"-19"16,0-22 35-16,0-3-38 15,0 0 1-15,0-3-2 0,0 3 1 16,10-12-8 0,-3-7 0-16,-7-9-6 0,11-3 1 15</inkml:trace>
  <inkml:trace contextRef="#ctx0" brushRef="#br2" timeOffset="163633.68">2829 13622 52 0,'14'21'26'0,"4"-17"-30"0,-18-4 46 0,0 0-40 15,-11 3 0-15,1 9 1 16,-1 7 0-16,-13 19-4 15,-1-1 1-15,-3 10 2 16,7 7 0-16,-8 2-1 16,12 10 0-16,6 9 0 15,11-6 0-15,11-3 0 16,6-13 0-16,4-15-1 16,8-3 1-16,-1-23-1 15,14-15 1-15,-3-10-1 16,0-9 1-16,-7 1-1 15,-4-8 0-15,-14 4-1 16,4 0 1-16,-18 6-1 0,-7 7 1 16,-8 5 0-16,-13 7 0 15,-4 10-1-15,-6 2 1 16,-1 4 0-16,0 0 1 16,7 3-2-16,1-1 0 15,9-5-5-15,5-4 1 16,-1-2-12-16,7-10 1 15</inkml:trace>
  <inkml:trace contextRef="#ctx0" brushRef="#br2" timeOffset="165524.75">4494 13565 41 0,'15'-6'20'0,"-1"0"-7"0,-14-1 23 16,0 7-31-16,3-6 0 0,-3 6 4 15,0 0 0-15,-3 0-12 16,-4 3 1-16,-4 10 7 15,-10 2 0-15,-11 4-3 16,4 0 0-16,7-3-2 16,-8 6 1-16,8-7-1 15,7 1 1-15,4-3-1 16,10 2 0-16,7-2-1 16,3-1 1-16,11-2 0 15,15-4 0-15,-5-3 0 16,1 0 0-16,7-3 0 15,-11 3 0-15,-3 1 0 16,-7 8 0-16,-11 7-2 16,-7 3 1-16,-18 9-1 15,-3 7 1-15,-11-1-2 16,4-8 1-16,-4 2-1 16,4-3 0-16,7-3-1 0,-4-9 1 15,14-7-4-15,8-2 0 16,13-7-7-16,1-3 1 15,7-13-2-15,3-3 0 16</inkml:trace>
  <inkml:trace contextRef="#ctx0" brushRef="#br2" timeOffset="165825.03">4812 13706 55 0,'10'-6'27'0,"1"6"-35"15,-11 6 57-15,0-3-48 16,-7-3 0-16,3 3 0 16,-6 7 1-16,-11 2-2 15,7 1 0-15,3 0 1 16,0 8 0-16,1-2 0 16,6 3 0-16,-6 3-1 15,6 0 1-15,1-3-1 16,3-6 1-16,17-7-1 15,-3-5 1-15,4-11-1 16,3-2 0-16,-3-7-3 16,3-3 0-16,-14 1-10 15,4-4 1 1,-1-3-5-16,-6 3 1 0</inkml:trace>
  <inkml:trace contextRef="#ctx0" brushRef="#br2" timeOffset="166125.58">5091 13885 49 0,'10'3'24'0,"-20"-50"-23"0,-1 25 43 15,0-12-43-15,-6-13 1 0,-1-4 0 16,-7-11 0-16,-3-7-3 15,-7 0 1-15,10-10 1 16,-3 10 0-16,10 7 0 16,15 5 0-16,3 7 0 15,10 9 0-15,1 7-2 16,7 21 1-16,-4 10-5 16,3 9 1-16,-6 13-8 15,-11 16 1-15,0-1-6 16,-11 1 1-16</inkml:trace>
  <inkml:trace contextRef="#ctx0" brushRef="#br2" timeOffset="166309.12">4755 13615 42 0,'-3'32'21'0,"17"-17"-11"16,-7-15 36-16,4 7-40 0,-1-4 0 15,11-3 3-15,8 0 1 16,2-7-14-16,8-2 1 15,0-4 6-15,0 1 1 16,-7-1-11-16,-1 1 1 16,-2 2-13-16,-8-8 0 15</inkml:trace>
  <inkml:trace contextRef="#ctx0" brushRef="#br2" timeOffset="166560.55">5285 13060 55 0,'10'28'27'0,"-10"4"-23"16,0-23 38-16,0 16-40 16,0 10 1-16,4 9-1 15,6 9 1-15,-6 7-5 16,6 12 1-16,8 6 2 15,3 4 0-15,7-10-5 16,-6-6 1-16,-5-19-7 16,-6-19 0-16,-1-9-7 15,-10-29 0-15</inkml:trace>
  <inkml:trace contextRef="#ctx0" brushRef="#br2" timeOffset="167129.86">5281 13697 47 0,'14'28'23'0,"11"-3"-17"0,-15-22 37 15,-6-3-41-15,7 0 1 16,-1 0 1-16,8 0 1 16,-1-6-7-16,12 0 1 15,-8 3 3-15,4-1 0 16,-1-2-2-16,1 0 1 0,3-4-1 15,0-2 0-15,1-1-1 16,-5 4 1-16,1 0 0 16,-4-7 0-16,-7 3-1 15,0 1 0-15,-3 2 0 16,0 4 1-16,-11 6-1 16,0 0 1-16,-8 3-1 15,5 7 0-15,-11-1 1 16,3 4 0-16,1 2 0 15,-1 1 0-15,8 0 0 16,-8-1 1-16,11-2-1 16,0-1 0-16,4-5-1 15,6-7 1-15,1-3-1 16,-1-7 1-16,1 4-1 16,3-4 1-16,-3-5-1 15,-1 2 0-15,-6 4 1 16,3-1 0-16,0 7 0 15,3 0 1-15,-6 3-1 0,3 6 1 16,4-2-1-16,-8-1 1 16,4 6-1-16,-3-3 0 15,3 4 0-15,-4 2 1 16,4-2-1-16,0-1 0 16,4-3-4-16,-1-2 1 15,1-1-5-15,-4-10 1 16,7-5-9-16,-3-4 0 15</inkml:trace>
  <inkml:trace contextRef="#ctx0" brushRef="#br2" timeOffset="167672.44">5948 13631 35 0,'10'28'17'0,"8"-25"-12"15,-7-3 22-15,-11 0-26 16,0 3 1-16,0-3-1 15,0-6 1-15,0 0-3 16,0 0 1-16,-7-7 0 16,3-3 1-16,4 1-1 15,0-4 1-15,4 3-1 16,3 4 0-16,-4-1 1 16,8 4 0-16,3-1-1 15,0 4 1-15,4 0-1 16,-8 3 1-16,4 0-1 15,0-1 1-15,8 1-2 16,-12 0 0-16,4 0-2 0,0 3 1 16,1 0-1-16,2 0 1 15,-6 0 0-15,6 0 0 16,5-3 4-16,-8 0 0 16,10-4 3-16,-2-2 0 15,-8-4 1-15,3 1 1 16,1-1-1-16,-4-2 0 15,0-4-3-15,-3 3 0 16,-1-6-3-16,-6 7 0 0,-8 2-1 16,4 4 1-16,-10 5-1 15,-1 4 0-15,1 13-1 16,2 9 1-16,-2 6 0 16,10 4 1-16,0-7-1 15,0 0 0-15,10 0 1 16,-6 0 1-16,14-6-1 15,10-13 1-15,14-12-4 16,-3 3 1-16,-7-7-13 16,-11-5 1-16</inkml:trace>
  <inkml:trace contextRef="#ctx0" brushRef="#br2" timeOffset="168664.56">1704 15183 41 0,'-7'16'20'0,"7"-19"-16"0,0 3 25 0,0 0-23 16,0 0 1-16,0 0 2 15,0 0 1-15,0 0-13 16,10-7 1-16,8 1 8 16,3-3 1-16,18-7-5 15,0-6 1-15,3-3-2 16,15 0 0-16,-11 3-2 16,-1 3 1-16,-6 7-2 15,-7-1 0-15,-4 4-1 16,-7 2 1-16,-10 7-1 15,-1 7 1-15,-2 5 0 16,-19 10 1-16,4 6 0 0,-14 1 0 16,3 11 0-1,-3 4 1-15,0 10 0 0,0 5 0 16,3 4 0-16,7-4 1 16,1 1-1-16,3-3 1 15,3-14-1-15,-3-11 0 16,-3-7-4-16,10-3 0 15,-7-10-7-15,3-5 1 16,-3-11-6-16,3-8 1 16</inkml:trace>
  <inkml:trace contextRef="#ctx0" brushRef="#br2" timeOffset="168874.43">1824 15531 48 0,'21'3'24'0,"18"-15"-21"0,-18 9 44 0,0-7-46 0,7 4 1 0,4 0-1 0,7-7 0 0,0 7-4 16,-7 0 0-16,-4 3-9 15,-7-1 0-15,-3-5-4 16,3-4 1-16</inkml:trace>
  <inkml:trace contextRef="#ctx0" brushRef="#br2" timeOffset="169084.86">2314 15547 44 0,'7'12'22'0,"-7"-2"-21"0,0-7 38 16,0 0-38-16,0 0 1 16,0 0-1-16,0 1 0 15,0-4-6-15,11-7 1 0,-8 1-9 16,4-10 0-16</inkml:trace>
  <inkml:trace contextRef="#ctx0" brushRef="#br2" timeOffset="169517.99">2512 15020 49 0,'3'16'24'0,"22"-32"-20"0,-14 10 38 16,10-4-40-16,7 1 1 15,7-4 2-15,4-5 0 16,7 2-7-16,-11 0 1 16,4 4 3-16,-4 2 1 15,-10 4-2-15,3 6 0 16,-10 6-1-16,-4 10 0 15,-7 0-1-15,-7 9 1 16,-7 9-1-16,-7 7 1 16,-4 6-1-16,-3 6 1 15,3 10 0-15,4 3 0 0,0-6 0 16,4-4 0-16,6-6-1 16,-7-9 1-16,11-7-3 15,-7-8 0-15,7-11-4 16,0-9 0-16,0-6-10 15,0-9 0-15</inkml:trace>
  <inkml:trace contextRef="#ctx0" brushRef="#br2" timeOffset="169715.96">2593 15287 57 0,'7'31'28'0,"14"-9"-21"16,-10-16 47-16,3 0-50 15,11 1 0-15,6-1 2 16,8-6 1-16,0-3-10 0,3-7 1 16,-3-2 0-16,0-1 0 15,-7-9-15-15,-4-6 1 16,-25-6-6-16,8-7 1 16</inkml:trace>
  <inkml:trace contextRef="#ctx0" brushRef="#br2" timeOffset="170945.75">4494 15183 34 0,'11'-3'17'0,"7"-6"-4"0,-18 2 18 15,3 1-27-15,4 0 1 0,-7 0 2 16,-7 2 0-16,4 4-9 15,-11 4 1-15,-1 5 5 16,-2-3 0-16,-8 7-2 16,7-1 0-16,-10 13-2 15,7-3 1-15,0 0-1 16,10 0 1-16,4 0-1 16,7 0 1-16,7-6-1 15,7-4 0-15,4-5 0 16,10-7 0-16,-7-7 0 15,-3 1 0-15,3-3-1 16,-7 2 1-16,4 1-1 16,-7 0 0 15,-1 3 1-15,1 0 0-16,-1 3 0 0,1 0 0 0,3 0 0 0,-3 3 1 0,-1 3-1 0,1 0 1 15,-8-3-1-15,8 4 1 16,3 2-1-16,-3 0 0 15,-1 1 0-15,1-1 0 16,3 1-5-16,0-4 0 16,7-6-10-16,0-3 0 15,0-13-2-15,8-3 1 16</inkml:trace>
  <inkml:trace contextRef="#ctx0" brushRef="#br2" timeOffset="171336.16">4861 15368 45 0,'4'44'22'0,"-8"9"-20"15,4-40 43-15,0 6-43 16,0 3 1-16,-7 0 1 16,4-4 1-16,3-2-7 15,0-6 1-15,-4-7 3 16,4-10 1-16,-3-8-3 15,3-7 1-15,-7-10-2 16,3-8 1-16,-3-4-2 16,3-6 0-16,4 6-1 15,-7 0 1-15,7 3 0 16,7 3 0-16,4 1 1 16,10 9 0-16,7 2 2 0,4 8 1 15,0 8 1 1,3 4 0-1,-10 9-1-15,0 6 1 0,-15 7-2 0,-6-3 1 16,-8 12-2-16,-6 3 0 16,-12 7-2-16,5-7 0 15,-4-6-6-15,3 0 1 16,7-10-9-16,4-9 0 16</inkml:trace>
  <inkml:trace contextRef="#ctx0" brushRef="#br2" timeOffset="171756.13">5232 15274 39 0,'0'60'19'0,"0"-1"-12"0,0-40 25 0,0 6-29 16,0-3 1-16,0-3 1 15,0 0 1-15,-7-7-8 16,3-5 1-16,4-11 4 16,-7-11 0-16,4-13-2 15,-8-7 0-15,11-12-2 16,0 0 1-16,0-9-3 16,0-7 1-16,11 6-1 15,-1 1 0-15,1 6 1 0,6 9 1 16,5 6 1-16,2 10 0 15,4 10 3-15,1 8 0 16,-8 7 1-16,-4 7 0 16,-2 2-2-16,-15 10 0 15,-11 9-1-15,-3 7 0 16,-7-4-1-16,7 3 0 16,-1 1-3-16,-6-7 0 15,7-3-5-15,4-6 0 0,6-9-7 16,-6-17 0-16</inkml:trace>
  <inkml:trace contextRef="#ctx0" brushRef="#br2" timeOffset="172100.83">5620 15058 43 0,'7'34'21'0,"-11"-12"-14"16,4-16 32-16,-3 1-37 16,3-1 1-16,0-3 1 15,-7-3 0-15,3-6-5 16,4-4 0-16,-7-5 3 16,4-7 1-16,3 0-2 0,0 3 1 15,0-3-2-15,0 0 1 16,0 3 0-16,10 4 0 15,1 2 0-15,-1 4 0 16,8-1 0-16,3 4 0 16,-3-3-1-16,3 2 1 15,0 1-4 1,-7-6 1-16,0 2-5 0,0 1 0 16,8-4-10-16,-5-3 0 15</inkml:trace>
  <inkml:trace contextRef="#ctx0" brushRef="#br2" timeOffset="172357.11">6357 14496 42 0,'4'7'21'0,"-11"12"-17"16,3-10 28-16,0 7-28 15,-13 2 0-15,-4 7 2 16,-8 16 0-16,-2 3-8 16,-1 16 0-16,-3-1 5 15,3 10 1-15,4 0-4 16,3-15 0-16,7-7-7 16,8-13 1-16,-1-9-9 15,4-15 0-15</inkml:trace>
  <inkml:trace contextRef="#ctx0" brushRef="#br2" timeOffset="172596.56">5997 14659 39 0,'21'32'19'0,"22"27"-5"0,-33-49 25 15,4 9-34-15,8 6 0 16,2-3 4-16,5 6 1 15,6-3-13-15,0 0 1 0,-7-9 6 16,4-4 1-16,3-2-5 16,-10-1 0-16,-4-3-7 15,-7 4 1-15,-3-1-13 16,-11-3 1-16,-18 7 0 16,1 0 0-16</inkml:trace>
  <inkml:trace contextRef="#ctx0" brushRef="#br2" timeOffset="173708.06">4244 15842 34 0,'0'15'17'0,"-7"-12"-12"16,7-3 30-16,0 4-30 15,0-1 1-15,0-3 2 16,7 0 1-16,-4 0-11 15,8 0 1-15,10 0 8 0,14 0 0 16,4-3-2-16,21-7 1 16,4-5-1-16,17-7 0 15,18-10-2-15,21-12 1 16,3-6-2-16,18-13 0 16,7-9-2-16,4-6 1 15,-4 6-1-15,-14 0 0 16,0 3-1-16,-14 6 1 15,-10 13-1-15,-29 12 1 16,-21 7-4-16,-11 6 0 0,-10 12-4 16,-14 7 1-1,-15 12-6-15,-17 10 1 0,-10 9-8 16,-19-3 1-16</inkml:trace>
  <inkml:trace contextRef="#ctx0" brushRef="#br2" timeOffset="174263.77">4494 16052 48 0,'4'0'24'0,"7"9"-23"0,-8-9 40 16,1 3-38-16,3-3 1 16,3-3 1-16,1 0 0 15,6-3-7-15,5 3 1 16,-1-4 5-16,7-2 1 15,-7 0-3-15,0-1 1 16,11 1 0-16,14-7 0 16,42-22-1-1,7 4 1 1,-6-4-1-16,20-6 0 0,7-9 0 16,4-3 0-16,-17 5-1 15,2 1 1-15,5 0-2 16,-8 3 1-16,-10 0-1 15,3 6 0-15,-10 4 0 16,-15 2 0-16,4 7-1 16,-10 3 1-16,-8 6-1 15,-10 3 1-15,-11 7-4 16,-17 6 1-16,-7 3-3 16,-22 6 1-16,-3 4-6 15,-11-1 1-15,-14 0-10 16,-3-2 1-16</inkml:trace>
  <inkml:trace contextRef="#ctx0" brushRef="#br2" timeOffset="177520.09">6438 15958 16 0,'7'15'8'0,"25"7"-12"16,-14-19 9-16,3 7-1 15,7 9 0-15,11-4 3 16,14 1 1-16,7 0-8 16,3 3 0-16,15-7 7 0,14-3 0 15,10-2-2-15,4-7 1 16,17-3-1-16,11-1 0 15,14 1-2-15,8-3 0 16,9 0 0-16,5-4 0 16,20-12 0-16,22 1 1 15,-7-11-2-15,13-5 1 16,1-7-1-16,-4-3 1 16,0 3-3-16,-21-3 1 15,-7-7-4-15,-7 4 0 0,-21 0-4 16,-21 0 1-16,-8-3-8 15,-6-16 0-15</inkml:trace>
  <inkml:trace contextRef="#ctx0" brushRef="#br2" timeOffset="178134.63">10259 15092 29 0,'17'22'14'0,"19"-22"-4"0,-22 0 18 16,3 0-25-16,5 0 0 15,2 0 3-15,12 3 0 16,6-3-7-16,14 3 0 16,1-3 5-16,13 4 0 15,12-1-2-15,9 0 1 16,8 0-3-16,-11 3 1 0,-14 1-1 15,-7-1 0-15,-7 3 0 16,-14-3 0-16,-7 4-1 16,-11 2 0-16,-14 14 0 15,-14 2 1-15,-3 9-1 16,-11 17 0-16,-15 2 0 16,-6 13 1-16,-7 3-1 15,7-3 1-15,3-3-1 16,7-9 0-16,7-10 1 15,4-7 0-15,7-11-1 16,4-11 1-16,3-5-1 16,7-13 0-16,0-10 1 15,3-15 0-15,1-6 0 16,0-19 0-16,-11-7 0 16,-11-15 1-16,-10-6 0 15,-14-7 1-15,-15-12-8 0,-3-6 0 16,-17-17-7-16,3 8 0 15</inkml:trace>
  <inkml:trace contextRef="#ctx0" brushRef="#br2" timeOffset="182565.87">23562 15453 33 0,'35'25'16'0,"11"22"-7"15,-32-38 17-15,7 7-24 0,8 3 1 16,6-3 2-16,4-4 0 16,0-6-6-16,-1-9 1 15,-2-9 3-15,2-20 1 16,5-12-2-16,-8-25 1 15,0 0-3-15,-6-18 1 16,-15-26 0-16,-4-10 0 16,-10-11 0-16,-10-14 0 15,-8-5 1-15,7-1 0 16,-3 7 0-16,-3-1 0 16,3 13 0-16,3 10 0 15,4 12-1-15,3 6 0 0,4 26 0 16,4 21 1-1,-4 10-1-15,7 12 0 0,4 7-2 16,-1 0 0-16,1 12-5 16,-1 10 1-16,-3 9-12 15,0 3 0-15</inkml:trace>
  <inkml:trace contextRef="#ctx0" brushRef="#br2" timeOffset="183693.59">24084 15845 33 0,'0'19'16'0,"4"3"-3"0,-4-22 14 16,0 3-23-16,0 6 1 16,0 4 2-16,0 2 1 15,0 7-9-15,0 7 0 0,0 8 6 16,0 7 0-16,0 6-2 15,-7-9 0-15,7-3-3 16,0-7 0-16,3-12-10 16,8-7 0-16,-4-18-6 15,7-10 0-15</inkml:trace>
  <inkml:trace contextRef="#ctx0" brushRef="#br2" timeOffset="184398.76">24388 13123 41 0,'7'12'20'0,"0"-12"-12"0,-4 0 31 0,4-3-34 16,0 3 0-16,4-3 3 16,-1 3 0-16,8-3-10 15,0 3 1-15,-1 3 6 16,5 0 0-16,2 0-2 16,4 4 0-16,-3 2-2 15,-7-3 0-15,-4 4-2 0,-7-1 0 16,-7 4 0-16,-7 2 1 15,-4 4-2-15,1 0 1 16,-1-3 0-16,1 3 0 16,-1 3 1-16,0 3 0 15,4 0 0-15,4 0 1 16,-1-3 0-16,4 0 0 16,0-7 0-16,4-2 0 15,6-4-3-15,8-6 1 16,3 1-11-16,0-1 1 15,-7-6-8-15,4 6 1 16</inkml:trace>
  <inkml:trace contextRef="#ctx0" brushRef="#br2" timeOffset="184952.68">25312 14308 43 0,'10'0'21'0,"-20"-6"-14"0,3 6 32 16,-11 3-38-16,-3 7 1 16,-4 2 1-16,-3 4 0 15,3 3-4-15,8-1 1 31,-4 20 2-31,3-3 0 16,7-7-1-16,1-3 0 0,3-6 0 16,7-4 0-16,0 1-1 15,3-3 1-15,8-4-1 16,6 3 0-16,1-2 0 16,-4-4 0-16,4-3 0 15,-4 7 0-15,-11 9-1 16,-3-1 1-16,-7 7-1 15,-7 4 1-15,0 5 0 16,0 1 0-16,3-1-2 16,1-3 0-16,3-5-3 15,0-4 0-15,3-4-11 16,4-15 1-16</inkml:trace>
  <inkml:trace contextRef="#ctx0" brushRef="#br2" timeOffset="185182.2">25506 14612 44 0,'7'19'22'0,"-14"25"-17"0,3-28 31 15,1 0-36-15,3 2 1 16,0 1 0-16,0-3 1 15,3-4-5-15,4-8 1 16,0-4-6-16,0-10 0 16,4-12-6-16,-7-3 1 0</inkml:trace>
  <inkml:trace contextRef="#ctx0" brushRef="#br2" timeOffset="185387.69">25474 14302 41 0,'25'38'20'0,"7"6"-19"16,-22-35 33-16,4-3-34 15,0 0 0-15,0 1 0 16,1-4 0-16,-5 3-2 16,4 0 1-16,0 4-5 15,0 2 1-15,1 4-5 16,-5 0 1-16,1-1-3 15,-4 1 1-15</inkml:trace>
  <inkml:trace contextRef="#ctx0" brushRef="#br2" timeOffset="185733.73">25707 14634 29 0,'3'7'14'16,"5"15"-11"-16,-8-22 26 0,3 3-29 0,1 0 1 16,-1 3-1-16,4-3 0 15,-3-3 0-15,-1 3 0 16,1-3-1-16,-4 0 1 15,7-3-1-15,0-6 1 16,0-1-1-16,3 1 1 0,1-7-1 16,0-2 1-16,-1-8 1 15,-3 5 0-15,4-5 0 16,-1 5 0-16,1 2 1 16,0 3 1-16,-1 7 0 15,1 5 0-15,-4 8 1 16,3 5 0-16,-3 7-1 15,4 3 1-15,0-1-1 16,-1 1 0-16,-3 6-2 16,0 7 1-16,4-4-2 15,-4-6 0-15,0-3-3 16,0-7 1-16,0-6-6 16,4-9 0-16,3-12-6 15,-4-1 1-15</inkml:trace>
  <inkml:trace contextRef="#ctx0" brushRef="#br2" timeOffset="186018.94">26342 14130 41 0,'21'28'20'0,"-10"-9"-18"0,-11-16 33 16,-7 6-31-16,0 4 1 15,-8 5 2-15,-6 4 1 16,0 13-10-16,3 3 0 16,-3 5 6-16,0 14 1 15,-4 2-3-15,1 10 1 0,6 10-2 16,4-4 1-16,3-12-2 16,8-13 0-16,3-9-4 15,7-13 1-15,4-6-8 16,-1-13 1-16,11-18-7 15,4-10 1-15</inkml:trace>
  <inkml:trace contextRef="#ctx0" brushRef="#br2" timeOffset="186408.51">26504 14728 52 0,'21'16'26'0,"4"-16"-31"15,-11-3 45-15,4-3-39 0,3-1 0 16,0-5 0-16,0-1 0 16,-3 1-2-16,0-1 0 15,-8 1 1-15,-3-4 1 16,-7-3-2-16,-3 4 1 15,-8-1 0-15,-3 3 0 16,-4 10 0-16,-3 9 0 16,0 7 0-16,3 3 1 15,4 9-1-15,4 3 1 0,6 7 0 16,8 8 0 0,6 4-1-16,4-9 1 0,4-7-1 15,3-5 0-15,0-1-5 16,1-10 1-16,-5-12-9 15,1-9 1-15,7-19-3 16,3-9 0-16</inkml:trace>
  <inkml:trace contextRef="#ctx0" brushRef="#br2" timeOffset="186654.93">27065 14224 47 0,'4'50'23'0,"-11"-13"-28"0,3-21 46 15,-3 3-40 1,-4-3 0-16,1 6 0 0,-1 3 1 16,1 0-3-16,-1 0 1 15,1 0-3-15,2-6 0 16,1-7-5-16,0-9 0 15,4-9-6-15,-1-10 0 16</inkml:trace>
  <inkml:trace contextRef="#ctx0" brushRef="#br2" timeOffset="186818.83">26853 14211 38 0,'15'16'19'0,"27"40"-20"0,-32-31 32 0,5 0-31 16,2-3 1-16,8 3-1 15,0 7 1-15,-1-1-2 16,1 0 1-16,3-2-7 16,-3-4 1-16,0-13-5 15,-11-9 0-15</inkml:trace>
  <inkml:trace contextRef="#ctx0" brushRef="#br2" timeOffset="187128.68">27277 13951 40 0,'7'47'20'0,"10"22"-21"0,-6-47 36 16,10 19-33-16,15 21 1 15,-1 10 0-15,0 13 1 16,0 15-6-16,-10 13 1 0,-14 0 2 16,-11-6 0-1,-18-19-9-15,-7-10 0 0,-10-28-6 16,7-22 1-16</inkml:trace>
  <inkml:trace contextRef="#ctx0" brushRef="#br2" timeOffset="187761.93">28501 13568 30 0,'0'13'15'0,"14"46"-1"0,-7-46 20 15,0 15-29-15,-3 13 0 16,-4 3 0-16,-4 15 1 16,-3 7-7-16,4 16 0 15,3 21 5-15,3 4 1 0,4-4-3 16,-3 4 1-16,3-16-1 15,0-16 0-15,-4-12-1 16,-6-16 0-16,-8-16-1 16,-6-12 0-16,-8-13-1 15,4-6 1-15,-8-6 0 16,1-6 0-16,-7-4 0 16,-4 3 0-16,0 4 0 15,-3 3 0-15,3 6 0 16,0 6 1-16,1 10-1 15,-1-1 1-15,7 7-1 16,11 0 1-16,10 6 0 16,11 13 1-16,11-6-1 15,10-1 0-15,7 4 0 16,11-7 1-16,3-6-3 0,1-6 0 16,-4-6-2-16,3-7 0 15,4-6-6-15,3-6 1 16,-3-1-10-16,7-12 1 15</inkml:trace>
  <inkml:trace contextRef="#ctx0" brushRef="#br2" timeOffset="188004.18">29005 14459 42 0,'15'12'21'15,"-30"13"-14"-15,8-15 29 0,0 6-34 16,0 2 1-16,-3 11 0 16,-15 14 1-16,4 4-5 15,-4 13 0-15,0 3 2 16,1 3 1-16,3-7-5 16,-1-15 0-16,5-13-7 15,3-18 1-15,0-13-6 16,-1-28 1-16</inkml:trace>
  <inkml:trace contextRef="#ctx0" brushRef="#br2" timeOffset="188165.9">28550 14446 39 0,'21'10'19'0,"39"93"-12"0,-35-78 32 16,10 22-35-16,15 10 0 15,-4 9 0-15,7 3 0 16,3 12-6-16,0-18 0 15,-3 0-1-15,-10-10 1 16,-15-12-13-16,-10-10 0 16</inkml:trace>
  <inkml:trace contextRef="#ctx0" brushRef="#br2" timeOffset="189786.15">31002 14569 37 0,'0'40'18'0,"7"-21"-11"0,-7-16 19 16,-3 10-25-16,-4 6 0 15,0 6 0-15,-4 3 1 16,0 0-4-16,1 4 1 0,3-4-6 15,3-6 1-15,8-13-6 16,-4-9 1-16</inkml:trace>
  <inkml:trace contextRef="#ctx0" brushRef="#br2" timeOffset="189996.68">30963 14271 41 0,'25'9'20'0,"0"4"-25"16,-18-13 36-16,3 3-32 16,1 3 1-16,0-3-12 15,-1 0 1-15,-3 4 6 16,-7-1 0-16</inkml:trace>
  <inkml:trace contextRef="#ctx0" brushRef="#br2" timeOffset="190626.71">31030 14728 25 0,'0'41'12'0,"7"-22"-2"0,-3-16 15 16,-1 0-26-16,-3-3 1 0,8-3 0 16,-1-6 0-16,0-4 0 15,3 1 0-15,1-4 0 16,-1 0 1-16,1-2-1 16,0 2 1-16,-4 0-1 15,3 0 0-15,1 1 0 16,-4 2 0-16,3 1 1 15,-3 2 0-15,1 4 0 16,-5 3 0-16,1 6 0 16,-1 0 0-16,-3 7 1 15,4-1 0-15,-4 0-1 16,0 1 0-16,3 5 0 16,-3-5 0-16,0-1 0 15,0 1 0-15,0-1-1 16,4 1 0-16,-4-4 0 15,0 0 0-15,3-3 0 0,-3-3 0 16,7-3 0-16,0 0 0 16,4-6 0-16,-1-4 0 15,1 0 0-15,3 4 0 16,0-4 0-16,0 1 1 16,1-1 0-16,-1 4 0 15,0 0-1-15,0 2 1 16,-4 1-1-16,1 6 1 15,0 6-1-15,-4 1 1 0,-4 8 0 16,1 10 0-16,-1 0 0 16,1-3 1-1,-1 3 0-15,4-3 0 0,0 0 0 16,0 0 0-16,4-6-3 16,0 0 1-16,3-1-7 15,3-5 0-15,-3-10-7 16,1-13 1-16</inkml:trace>
  <inkml:trace contextRef="#ctx0" brushRef="#br2" timeOffset="191032.7">31627 14939 43 0,'10'56'21'0,"-13"-12"-23"0,3-32 35 16,0 4-33-16,0 0 1 15,0-4-1-15,0-2 0 16,0-10-1-16,3-13 1 16,1-9 0-16,-1-9 0 15,-3-13 0-15,0-3 0 31,4-31-1-31,3 5 1 16,0 8 0-16,0 11 1 16,0 14 0-16,4 11 1 0,6 10-1 15,8 19 1-15,3 10 0 16,0-1 0-16,-7 7 0 16,-10 3 0-16,-7 0-2 15,-15 3 1-15,-10 0-3 16,-4-4 1-16,-10 1-8 15,-7 0 1 1,-4-13-6 0,7 1 1-16</inkml:trace>
  <inkml:trace contextRef="#ctx0" brushRef="#br2" timeOffset="191739.29">32163 15023 29 0,'99'-72'14'0,"28"-47"-7"0,-92 78 19 0,7-9-23 15,8-19 0-15,-8-19 2 16,-14-3 0-16,-14 0-7 16,-24-6 1-16,-26-3 3 15,-31-4 1-15,-24 7-1 16,-26 9 1-16,-17 16-2 15,-18 19 0-15,-20 25-1 0,9 18 0 32,-6 29-2-17,-4 12 1 1,11 20-5-16,17 14 1 0,8 26-2 0,10 22 0 16,14 13 1-16,14 21 1 0,7 10 2 0,25 3 1 15,25-3 5-15,28-7 1 16,31-24 4-16,36-17 1 15,35-27 0-15,43-35 0 16,38-38-1-16,57-50 1 16,28-34-6-16,4-44 1 15,-18-13-3-15,-36-15 1 0,-45-7-2 16,-57-2 1-16,-56-4-6 16,-57-13 1-1,-56 4-12-15,-63-4 1 0</inkml:trace>
  <inkml:trace contextRef="#ctx0" brushRef="#br2" timeOffset="193177.88">3870 14967 22 0,'7'-25'11'0,"4"-16"2"15,-11 22 11-15,0 0-19 16,0-6 1-16,0-3 3 16,-7 0 1-16,3 9-12 15,4 6 1-15,0 13 7 16,4 19 1-16,3 28-3 16,10 29 0-16,-13 24-2 0,3 19 0 15,-4 28-2 1,4 16 1-16,4 7-2 0,7-7 1 15,3-6-3-15,0-22 0 16,0-19-6-16,-3-22 0 16,-4-29-7-16,-7-27 1 15</inkml:trace>
  <inkml:trace contextRef="#ctx0" brushRef="#br2" timeOffset="193477.83">3990 14456 34 0,'85'0'17'15,"-43"18"-16"-15,-31-8 24 0,-4 12-24 16,3 12 1-16,1 20 3 15,-1 21 0 1,8 13-6-16,-7 25 1 0,-1 25 2 16,1 15 1-16,-1 13-2 15,-3-9 0-15,4-6-4 16,10-16 1-16,0-16-7 0,7-28 1 16,-3-22-4-16,3-22 0 15</inkml:trace>
  <inkml:trace contextRef="#ctx0" brushRef="#br2" timeOffset="194141.27">4364 14785 41 0,'60'31'20'0,"-21"-21"-17"0,-18-17 38 0,11 1-38 15,10-13 1-15,7-6 1 16,25-9 1 0,8-13-8-16,16-10 1 0,-6 1 4 15,0-4 1 1,14 1-3-16,14-7 1 0,-1 0-3 16,-20 6 1-16,-11 7-3 15,-13 6 0-15,-16 9-5 16,-13 10 1-16,-14 6-9 15,-14 7 0-15</inkml:trace>
  <inkml:trace contextRef="#ctx0" brushRef="#br2" timeOffset="194500.58">4494 14606 44 0,'11'6'22'0,"28"-12"-18"0,-29 3 33 0,12-6-35 16,9-1 0-16,5-9 2 16,16-6 1-16,19 3-7 15,24-22 1-15,-3-6 3 16,10-3 1-16,15 0-3 16,-15-7 1-16,-7 22-8 15,-14 4 1-15,-21 9-10 16,-21 3 1-16</inkml:trace>
  <inkml:trace contextRef="#ctx0" brushRef="#br2" timeOffset="195101.91">6438 14032 27 0,'18'-37'13'0,"-11"15"-1"16,-7 15 10-16,7 7-20 31,0 4 1-31,4 11 1 0,6 7 1 0,-3 19-6 0,8 25 1 16,2 19 3-1,1 12 0-15,3 28-1 0,7 1 1 16,1 8-2 0,2-11 1-16,-6-4-3 0,-4-16 1 15,-6-18-4-15,-5-16 0 16,1-16-8-16,-8-21 0 16,-6-32-1-16,-4-22 1 15</inkml:trace>
  <inkml:trace contextRef="#ctx0" brushRef="#br2" timeOffset="195402.09">6685 13938 25 0,'-7'-59'12'0,"4"8"-4"16,-4 36 21-16,3-7-26 15,-3-3 0-15,3 9 4 16,1 7 1-16,3 9-8 15,3 15 0-15,8 14 6 16,0 24 0-16,-1 0-1 16,8 26 1-16,6 24-4 15,8 16 1-15,4 4-2 16,-12 11 1-16,11-5-2 16,-3 9 1-16,4-13-3 15,-5-9 1-15,-10-25-4 16,-3-19 0-16,-7-25-5 0,-1-25 0 15,-10-22-6 1,-7-28 0-16</inkml:trace>
  <inkml:trace contextRef="#ctx0" brushRef="#br2" timeOffset="195611.94">6685 13781 34 0,'14'-56'17'0,"-7"25"-9"0,0 28 27 0,4 3-32 16,0 3 0-16,-1 22 0 15,1 9 0-15,6 26-6 16,-13 9 0-16,3 41-8 16,-4 28 1-16,-6 12-3 15,6 29 0-15</inkml:trace>
  <inkml:trace contextRef="#ctx0" brushRef="#br2" timeOffset="196694.16">4484 14779 21 0,'10'-3'10'0,"1"12"-4"0,-7-9 11 16,3-3-12-16,3-3 0 16,8-1 5-16,-1-2 1 15,15-4-11-15,-4-9 0 16,25-3 9-16,18-9 0 16,24-7-3-16,7-6 0 15,11-3-3-15,14-10 1 16,0-6-4-16,-7-3 0 15,-28 16-1-15,-11 9 1 16,-14 0-5-16,-14 10 1 16,-7 2-9-16,-25 4 1 0,-14 3-3 15,-14 6 0-15</inkml:trace>
  <inkml:trace contextRef="#ctx0" brushRef="#br2" timeOffset="200819.61">1813 16215 22 0,'-7'19'11'0,"7"-13"-3"16,0-6 12-16,0 0-15 15,0 0 0-15,0 0 2 16,11 0 1-16,6-3-8 16,5-3 0-16,-1-10 7 15,25-6 1-15,17-6-4 16,8-10 1-16,17-9-2 15,0 6 1-15,14-3-4 0,15 4 0 16,-4-1-4-16,-7 3 0 16,-15 7-3-16,-13 3 0 15,-15 3-8-15,-13-4 0 16</inkml:trace>
  <inkml:trace contextRef="#ctx0" brushRef="#br2" timeOffset="201198.92">1863 16729 38 0,'-7'41'19'0,"-4"-16"-19"16,11-25 30-16,0 0-27 16,0 0 0-16,0 0 4 15,0-6 1-15,11-4-8 16,10-5 1-16,7-7 5 16,21-3 0-16,22-16-2 15,28-3 1-15,0-3-3 16,24-6 1-16,8 2-4 15,-8 14 1-15,-21 2-3 16,-14 4 0-16,-17 9-5 0,-11 6 1 31,-21 10-10-15,-14 6 0-16,-11 6 1 16,-14 7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1:23:10.2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7T01:23:14.857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17702 3151 30 0,'-7'-6'15'0,"-3"3"-6"16,10-7 16-16,-4 1-21 15,4-4 0-15,-3-9 3 16,-1-9 1-16,1 0-9 15,-4-13 0-15,0-10 6 16,-1-8 0-16,-2-10-2 16,-1-7 1-16,8 1-2 15,-1 6 0-15,4 6-1 0,0-3 0 16,7 16 0-16,0-1 0 16,4 7-1-16,7 3 1 15,6 7 0-15,8 5 0 16,7 4-2-16,0 9 1 15,-1 10-4-15,1-1 0 16,-7 4-6-16,-4 16 1 16,-14 8-7-16,-14 4 0 15</inkml:trace>
  <inkml:trace contextRef="#ctx0" brushRef="#br0" timeOffset="209.72">17346 2750 57 0,'-3'12'28'0,"20"-2"-29"16,-10-7 53-16,0 0-48 15,11 3 1-15,17-3-1 16,8 4 1-16,-1 2-8 16,4-6 1-16,3 3 1 15,-3-2 0-15,-4 2-9 16,-3 0 0-16,-7-3-10 15,-11 4 1-15</inkml:trace>
  <inkml:trace contextRef="#ctx0" brushRef="#br0" timeOffset="757.73">17900 2988 55 0,'3'60'27'0,"1"-35"-29"0,-4-19 45 15,0-6-43-15,0 0 0 16,0-6 0-16,0-10 0 16,0-6 0-16,4 3 0 15,-4-9 0-15,0-6 0 16,0 8 0-16,3-2 0 16,1 9 0-16,3 7 1 0,-4 9 0 15,4 3 0-15,7 3-1 16,4 6 1-16,3-2-1 15,7-1 0-15,1 3-1 16,-1-6 0 0,0 4-2-16,4-4 0 0,-4 3-2 15,4-6 1 32,-4 0-1-47,-3 0 0 0,-4-9 1 47,-4 2 0-47,-2 4 4 0,-5-6 0 0,-3 3 3 0,-3-1 1 31,-4 7 1-31,-4 0 0 0,-3 0 1 0,-3 3 0 0,-5 4-2 16,-2-1 0-16,-1 0-2 0,1 4 0 0,2-1-1 0,1 7 1 16,7 6-2-16,7 3 0 15,7-16-1-15,4 1 0 16,3-7-3-16,4-6 1 15,3-7-8-15,0 1 1 16,4-10-7-16,-8 0 1 16</inkml:trace>
  <inkml:trace contextRef="#ctx0" brushRef="#br0" timeOffset="1273.13">18394 3026 52 0,'0'18'26'0,"3"-11"-30"0,-3-7 45 0,7-3-42 16,0-7 1-16,4-2-1 15,3-10 1-15,-7 6 0 16,0 0 0-16,0-2 0 16,0 5 0-16,0 0 0 15,-3 7 0-15,3 3 1 16,0 3 0-16,0 0 0 15,0 0 0-15,0 0-1 16,-3 0 1-16,3 3-1 16,-4 3 1-16,1-6-1 15,-4 4 0-15,0 2 0 16,0 0 0-16,0-3-1 16,0 4 1-16,0-4-2 0,0-3 1 15,0 6-2-15,0-6 0 16,7-9 0-16,4-1 0 15,-1 7 0-15,4-3 0 16,0-1 1-16,4-2 0 16,-4 0 2-1,0-1 0-15,-3 1 0 0,-1 3 0 16,-3 6 2 31,0 6 0-47,-3 3 0 0,0-6 1 0,-1 4 1 0,4 2 0 15,0 0-1 1,0-2 0-16,0 5-1 16,0 4 0-16,0-13-2 0,0 13 1 0,4-10-4 0,0-6 0 15,-1-3-12-15,4-7 1 16,0-2-1 0,1-4 0-16</inkml:trace>
  <inkml:trace contextRef="#ctx0" brushRef="#br0" timeOffset="1861.26">20927 2377 52 0,'-4'9'26'0,"4"-18"-28"0,-3 9 52 0,-4 0-48 0,-4-4 0 0,-7 14 1 15,-6-7 0-15,-8 6-3 16,4 10 0-16,-4 3 2 16,-3 9 1-16,-4 10-1 15,0 13 0-15,4-7 0 16,3 12 0-16,7-2-1 16,8-7 1-16,10 0-2 15,14-9 0-15,14-7-3 0,7-12 1 16,0-3-4-16,4-13 0 15,7-6-7-15,7-6 1 16,-4 0-7-16,0-10 1 16</inkml:trace>
  <inkml:trace contextRef="#ctx0" brushRef="#br0" timeOffset="2221.94">21008 2803 53 0,'3'9'26'0,"-3"-2"-24"0,0-4 46 0,-3 6-46 0,-8 7 1 15,-3-4 1-15,-3 4 0 16,-1-6-5-16,-7 5 0 0,4-5 3 16,3 8 1-16,1-8-2 15,3-1 0-15,7 1-1 16,7-4 1-16,10-3-2 16,4-3 1-16,0 0-2 15,4-3 0-15,0-6-1 16,3-1 1-16,-3 4 0 15,-1 6 0-15,1-3 0 16,-1-4 1-16,-2 1 1 16,-1 3 0-16,0 3 0 15,0 3 0 1,-4-3 1-16,-2 6 0 0,-1 10-1 31,-4 3 1-31,1 0-1 16,-1-7 1-16,4 4-4 0,0-7 1 15,4-2-9-15,3-7 0 0,4-10-6 16,-8-15 1-16</inkml:trace>
  <inkml:trace contextRef="#ctx0" brushRef="#br0" timeOffset="2486.53">21283 2063 64 0,'11'34'32'0,"-18"32"-38"0,7-47 61 16,-4 16-55-16,-3 15 0 0,0 13 1 15,3 24 0-15,1 7-2 16,-1 0 1-16,1-9-1 16,-1-10 0-1,4-12-4-15,0-16 1 0,4-19-5 47,6-12 1-16,1-7-11-31,3-9 1 0</inkml:trace>
  <inkml:trace contextRef="#ctx0" brushRef="#br0" timeOffset="2881.02">21728 2784 63 0,'14'10'31'0,"-14"-10"-37"0,0 0 56 16,0 0-49-16,0 0 1 0,-4 0-1 16,-6 9 1-16,-5 0-3 15,-6 4 1-15,-3 9 1 16,-1-3 1-16,0 0-1 16,4 9 0-16,3 3 0 15,8 0 0-15,6-5 0 16,11-1 0-16,11-13-1 15,10-2 1-15,4-4-3 16,-4-9 1-16,-3-4-6 16,-4-2 0-16,-3-7-13 15,-1-6 1 1</inkml:trace>
  <inkml:trace contextRef="#ctx0" brushRef="#br0" timeOffset="3375.17">23259 1941 37 0,'0'0'18'0,"3"-3"-1"0,-3 3 18 0,0 0-30 15,4 0 0-15,-4 9 5 16,0 7 0-16,0 12-12 16,3 16 1-16,1 18 7 15,-1 20 1-15,1 15-3 16,3 22 1-16,0 4-3 15,-4 2 0-15,1-9-6 16,-4-28 1-16,-7-16-13 16,-7-34 0-16,0-7-4 0,3-18 0 15</inkml:trace>
  <inkml:trace contextRef="#ctx1" brushRef="#br0">878 5522 0,'0'0'0,"0"0"16,0 0 0,0 0-16,0 0 15,0 0-15,0 0 16,0 0 0,0 0-16,0 0 15,0 0 1,0 0-16,0 0 15,0 0 1</inkml:trace>
  <inkml:trace contextRef="#ctx0" brushRef="#br0" timeOffset="5359.26">6445 6350 17 0,'0'6'8'0,"0"-16"2"0,0 4 8 15,0 6-14-15,0 6 1 16,0-6 1-16,4 4 1 15,3 5-8-15,-4 0 0 16,4 1 7-16,4 2 1 16,7 1-1-16,3 6 0 15,0 3-1-15,7 3 1 0,4 6-1 16,3-6 1 0,8 7-2-16,-8-4 0 15,4 0-1-15,-4-3 0 0,-3-3 0 16,-4-6 0-16,-10-4-1 15,3-5 0-15,7-4 0 16,-7-6 1-16,0-7-2 16,-3 1 0-16,0-13-1 15,-4-13 0-15,-4-12 0 16,1-19 0-16,-22-21 0 16,-6-20 0-16,-5-28 0 15,-9-9 0-15,-26-16 1 16,-3-9 0-16,-7 2 0 15,-7 8 0-15,7 2 0 16,14 12 1-16,4 7-1 16,14 19 0-16,3-3-1 15,7 12 1-15,11 13 0 0,10-6 1 16,-6 18-1-16,10 13 0 16,10 15-1-16,5 17 0 15,13 15-3-15,7 15 0 16,7 29-6-16,1 19 0 15,3 21-12-15,-22 7 1 16,1 0-1-16,-11 9 1 16</inkml:trace>
  <inkml:trace contextRef="#ctx0" brushRef="#br0" timeOffset="6395.29">8446 5456 41 0,'0'-6'20'0,"-4"6"-16"0,4 0 38 0,0 0-39 16,-7 9 0-16,-4 7 2 15,-3-4 1-15,-10 13-8 16,-5 13 1-16,1 3 4 15,-4 9 0-15,-6 3-2 16,2-6 0-16,5 0-4 16,2-15 1-16,12-7-8 15,3-3 0-15,3-16-6 16,4-6 0-16</inkml:trace>
  <inkml:trace contextRef="#ctx0" brushRef="#br0" timeOffset="6617.64">7962 5446 46 0,'28'26'23'0,"11"21"-14"0,-25-44 38 16,11 9-42-16,14 13 1 15,7 10 1-15,10 3 1 0,11 15-11 16,0 3 0-16,0 4 4 15,-7-1 1-15,-3-12-11 16,-15-6 0-16,-14-9-10 16,-7-10 0-16</inkml:trace>
  <inkml:trace contextRef="#ctx1" brushRef="#br0" timeOffset="2496.1">4900 3615 0</inkml:trace>
  <inkml:trace contextRef="#ctx0" brushRef="#br0" timeOffset="7926.6">9454 5359 42 0,'0'12'21'0,"-7"-21"-7"0,4 12 21 16,-4 0-31-16,0 7 0 15,-4-1 1-15,-3 3 1 16,0 7-8-16,-4-3 1 16,-3 3 4-16,0 0 0 15,3-4-2-15,-6-5 1 16,6 2-2-16,4-2 1 0,0-4-1 15,3 3 0-15,8-9-1 16,3 3 1-16,10 1-1 16,15-8 1-16,-4 4 0 15,11 0 0-15,0 0 1 16,-1 0 0-16,1 0 1 16,-7 0 0-16,-8 7-1 15,-6 5 1 1,-18 20-1-1,-7-10 1-15,0 6-2 16,0 0 1-16,-8-3-2 16,5-3 1-16,3 0-2 15,3 0 0-15,4-6-2 16,4-4 0-16,3-6-6 16,7 1 1-16,0-7-10 15,3-7 1-15</inkml:trace>
  <inkml:trace contextRef="#ctx0" brushRef="#br0" timeOffset="8182.53">9733 5575 59 0,'-3'16'29'0,"-8"15"-30"0,8-21 50 16,-1-1-46-16,4 7 0 0,-7-7 0 16,3 0 0-16,4 1-6 15,0-4 0-15,4 0-2 16,3-6 0-16,0 0-10 16,4-6 0-16,-1-13-4 15,1-3 1-15</inkml:trace>
  <inkml:trace contextRef="#ctx0" brushRef="#br0" timeOffset="8377.49">9719 5390 53 0,'0'16'26'0,"7"-16"-29"0,-7 0 51 0,4-3-48 16,-1-1 1-16,8-2 0 15,3 0 1-15,3-3-6 0,5 2 1 16,2 4-7-16,-6 3 1 16,3-3-7-16,4-3 1 15</inkml:trace>
  <inkml:trace contextRef="#ctx0" brushRef="#br0" timeOffset="8796.1">10037 5591 42 0,'14'31'21'0,"-18"-3"-24"0,4-18 33 0,-3-1-30 16,-1 1 0-16,1-1 1 16,-1-6 1-16,0 3-2 15,1 1 0-15,-1-7 1 16,1 0 0-16,3-10 0 15,0-2 0-15,3-4-1 16,4-6 0-16,1 3 0 16,2 0 0-16,1 1-1 15,3-1 1-15,0 0 1 16,0 3 0-16,4 7 1 16,-1-1 1-16,-3 4 1 15,1 6 1-15,-5 6 0 16,1 1 1-16,-1 5-1 15,1 4 0-15,3 6-1 16,0 3 0-16,0-3-2 0,4 9 0 16,-1-2-1-16,1-4 0 15,0-3-4-15,6-10 1 16,1-6-6-16,-4-12 1 16,11 0-12-16,-4-10 1 15</inkml:trace>
  <inkml:trace contextRef="#ctx0" brushRef="#br0" timeOffset="9143.07">11010 5145 56 0,'4'4'28'0,"-4"-4"-28"16,0 0 44-16,-4 0-42 16,-3 3 1-16,-3 6 3 15,-5 7 0-15,-2 9-7 16,-1 6 1-16,1 10 4 16,-8 15 0-16,7 4-1 15,1 9 0-15,6 0-2 16,0 6 0-16,8 1-1 15,3-11 1-15,3-11-4 16,8-14 0-16,3-14-4 16,4-8 1-16,3-14-13 15,11-8 1-15,-4-14-2 0,0-1 1 16</inkml:trace>
  <inkml:trace contextRef="#ctx0" brushRef="#br0" timeOffset="9442.46">11476 5390 62 0,'3'0'31'0,"-3"13"-41"0,-3-4 62 0,-8 0-49 16,-3 10 1-16,-3 0 0 16,-1 3 0-16,-3 6-6 15,3 7 1-15,0-1 2 16,4-9 1-16,0 0-7 16,4-3 1-16,3-6-8 15,0-7 0-15,7-9-7 16,-8-12 0-16</inkml:trace>
  <inkml:trace contextRef="#ctx0" brushRef="#br0" timeOffset="9654.11">11285 5378 56 0,'22'28'28'0,"-8"28"-26"0,-14-40 49 15,7 3-48-15,0 9 0 16,3 3 1-16,4 1 0 15,4 5-6-15,3 7 1 16,7-6 3-16,-3-4 0 16,0-9-4-16,-4-3 0 0,0-9-5 15,-3-7 0-15,-4-12-12 16,0-13 0-16</inkml:trace>
  <inkml:trace contextRef="#ctx0" brushRef="#br0" timeOffset="10132.86">11649 5039 48 0,'-7'12'24'0,"3"-12"-11"15,4 0 31-15,0 0-36 16,0 10 0-16,4-10 3 0,3 0 1 16,7 0-15-16,3-10 1 15,8 7 8-15,0-3 1 16,0 0-4-16,-4 3 0 15,-4-1-2-15,1 4 0 16,-7 4-2-16,-4 2 0 16,-4 6 0-16,-3 10 0 15,-3-3 0-15,-4 3 0 0,-4 6 0 16,0 7 0-16,1-10 1 16,-1 3 0-16,4 0 0 15,4-6 1-15,3 0-1 16,3-12 1-16,8-1-3 15,-1-3 1-15,4-3-5 16,1-3 0-16,-5-3-13 16,-3 0 1-16,0-3-5 15,4-3 1-15</inkml:trace>
  <inkml:trace contextRef="#ctx0" brushRef="#br0" timeOffset="10694.02">12259 5541 53 0,'0'-13'26'0,"4"26"-24"16,-1-13 47-16,1 0-45 16,6-7 0-16,4 7 2 15,7 3 0-15,4-3-9 16,7-3 1-16,3 3 4 0,8 0 0 16,-8 0-7-16,0 0 0 15,-7 0-14-15,-7-15 0 16</inkml:trace>
  <inkml:trace contextRef="#ctx0" brushRef="#br0" timeOffset="10913.85">12372 5359 64 0,'11'34'32'0,"10"35"-33"0,-14-53 49 16,0 31-54-1,0-6 1-15,0-1-18 16,-7-11 0-16,-4-14 19 16,11 4 1-16</inkml:trace>
  <inkml:trace contextRef="#ctx0" brushRef="#br0" timeOffset="11529.92">13208 5155 58 0,'0'-3'29'15,"4"15"-31"-15,-4-5 52 0,3 8-48 0,1 4 1 16,-1 9 0-16,1 16 1 15,-4 9-6-15,0 20 1 16,0-4 2-16,3-7 1 16,1 1-5-16,3-10 0 15,0-12-6-15,3-16 0 16,5-9-10-16,-1-22 1 16</inkml:trace>
  <inkml:trace contextRef="#ctx0" brushRef="#br0" timeOffset="11857.89">13300 4960 49 0,'0'26'24'0,"3"-20"-19"16,1-12 37-16,3 6-40 16,3 3 1-16,5 3 5 15,6 10 0-15,7 12-8 16,7 9 0-16,8 4 5 16,2 6 1-16,8 3-3 15,-3 7 1-15,-8 2-3 16,-10 7 0-16,-15 0-5 15,-13 6 1-15,-22 4-7 0,-10 2 0 16,-4-15-10-16,-10-13 1 16</inkml:trace>
  <inkml:trace contextRef="#ctx0" brushRef="#br0" timeOffset="12487.55">14760 4681 47 0,'7'22'23'0,"0"7"-15"16,-3-20 32-16,-1 10-38 16,1 9 0-16,-1 13 2 0,5 9 0 15,-1 16-4-15,0 12 1 16,7 4 3-16,0-1 0 15,0-12-2-15,-3-9 1 16,-1-13-1 0,-3-13 1-16,0-2-3 15,-3-14 0-15,-4 1-1 16,-7-6 1-16,-7-4-1 0,-8-2 1 16,-6-7-2-16,-4 0 0 15,1-4 0-15,2 4 1 16,1 7 0-16,0 2 0 15,0-3 0-15,0 4 0 0,-1 5 1 16,5 7 0-16,-1 0 1 16,7 3 0-16,4 1 1 15,7-8 0-15,7-2 0 16,11 0 1-16,3-1-1 16,7-2 0-16,0-4 0 15,4 1 0 1,7-4-3-16,10 0 0 0,4-3-5 15,3-6 1 17,4-3-9-32,4-3 0 0,-1-13-6 0,-14 0 1 0</inkml:trace>
  <inkml:trace contextRef="#ctx0" brushRef="#br0" timeOffset="12750.9">15480 5349 58 0,'3'7'29'0,"-27"15"-35"0,13-13 53 16,-10 10-46-16,-4 3 1 16,1 3 0-16,-1 9 1 15,0 7-4-15,1-3 0 0,6 9 1 16,0 0 1-1,8-10-4-15,-1-5 0 0,4-13-9 16,3-13 0-16,1-16-5 16,3-5 0-16</inkml:trace>
  <inkml:trace contextRef="#ctx0" brushRef="#br0" timeOffset="12931.85">15173 5327 62 0,'28'44'31'0,"43"47"-39"0,-43-72 59 0,7 12-51 16,8 10 0-16,6-3-1 15,0 3 1-15,1 6-3 16,-8-10 1-16,-10-5-11 16,-11-4 1-16,-17-13-5 0,-8 1 0 15</inkml:trace>
  <inkml:trace contextRef="#ctx0" brushRef="#br0" timeOffset="16892.18">8904 3534 21 0,'14'12'10'0,"11"-6"-2"16,-14-6 10-16,3 0-15 15,3-6 1-15,-3 3 1 16,8 3 0-16,-1 3-6 16,3-6 0-16,8 3 5 15,7 0 1-15,7 0-2 16,3 3 0-16,4-6 0 16,7 3 1-16,7 0-1 15,-7 0 1-15,11 0-2 16,-1 0 0-16,8-6-1 15,3 0 1-15,7-4-1 16,-3 4 1-16,3 3-2 16,11 0 1-16,7-7 0 0,7 13 0 15,-4-6-1 1,7 3 1-16,4-6-1 0,11 6 1 16,-4-3-1-16,7 3 1 15,3-7 0-15,8 4 0 16,-4 3-1-16,7 0 1 15,8 0-1-15,-1 0 1 16,4 0-1-16,6 3 1 16,-2 13-1-16,-1-6 0 15,4 2 0-15,10-2 0 16,-17-4 0-16,10 0 1 0,11-6-1 16,-21 0 1-16,7 3 0 15,3 3 0-15,-14-6-1 16,-3 0 0-16,3 10 0 15,-3-10 1-15,-15-6-1 16,-6 6 1-16,3-4-2 16,-11 4 1-16,-6-6 0 15,-8 3 1-15,-17 3-2 16,0 3 1-16,-11 7 0 16,0 2 0-16,-11-2-1 15,-2-10 1-15,-12 3-1 16,-7 0 1-16,1 0-1 15,-15-6 1-15,-3 0-2 16,-8-10 1-16,-6-3 0 16,-7 7 0-16,-8-16 0 15,-6-13 0-15,-8-6 0 0,-3-18 0 16,-4-17 1 0,1-2 0-16,-4-20 0 15,-4 4 0-15,0-16 0 0,4-3 0 16,0 10 0-16,3-4 1 15,4 10-1-15,3-4 1 16,8 13-1-16,3 3 1 16,3 7-1-16,5-1 1 15,-1 13-1-15,7 3 0 16,-7 16 0-16,-4 6 1 0,1 1-2 16,-1 14 1-16,-6 1 0 15,-1 3 0-15,1 6 0 16,-4 0 0-16,-4 1-1 15,1 2 1-15,-5 0 0 16,-2 7 0-16,-4-1 0 16,3 7 0-16,0-6 0 15,-3 9 0-15,-4 3 0 16,-6 3 0-16,-5-6-1 16,-2 10 1-16,-8-7-1 15,-11 3 1-15,-6-6 0 16,-1 9 0-16,-3 1-1 15,-14-4 1-15,-11 4-1 16,-10-7 1-16,3 3 0 16,-14-3 0-16,-6 6 0 15,-16 1 0-15,12-1 0 0,-15 4 0 16,-10-4-1-16,0 1 1 16,-7-1 0-16,-7 0 0 15,-11-9 0-15,3 4 0 16,-6 2-1-16,-7-6 1 15,-4 0 0-15,-4 0 0 16,8 0 0 31,-8 0 0-47,4-6 0 0,4 2 0 0,-1 4-1 0,1 0 1 0,3 0 0 0,14 10 0 16,0-7 0-16,-3 3 1 0,21 1-1 15,3 2 1-15,4-9 0 16,0 0 0-16,7 0 0 15,17-6 1-15,-6 3-1 16,3 3 1-16,-3 0-1 16,3 0 0-16,17 0-1 15,-6 3 1-15,7 3-1 16,10-6 1-16,4 3-1 16,7 3 0-16,10-6 0 15,11 10 1-15,7-1 0 16,11 7 0-16,3-7 0 15,11 1 1-15,3 9-1 16,4-4 1-16,3 7-1 16,4-6 1-16,4 3-1 15,-4-1 0-15,3-2-1 16,4 3 1-16,0-3 0 0,3 2 0 16,4 1 0-16,4 6 0 15,3 13-1-15,-4 6 1 16,1 19-1-16,-4 2 0 15,3 23 0-15,-6 19 0 16,-11 15-2-16,-7 13 1 16,-15 16-8-16,-2 2 0 15,6-2-9-15,18-1 0 16</inkml:trace>
  <inkml:trace contextRef="#ctx0" brushRef="#br0" timeOffset="89027.81">7729 8962 2 0,'22'9'1'0,"-12"-6"-2"0,-6-6 2 0</inkml:trace>
  <inkml:trace contextRef="#ctx0" brushRef="#br0" timeOffset="121971.62">16309 4932 48 0,'0'25'24'0,"3"-6"-11"16,1-16 24-16,3-3-36 16,-3 3 1-16,3 1 1 0,7-4 0 15,7-4-3-15,7-5 1 16,14-7 2-16,4-3 1 16,11 4-4-16,-1-1 0 15,-6 4-4-15,-8-1 1 16,-3 7-9-16,-11 6 1 15,-7 6-7-15,-14 13 0 16</inkml:trace>
  <inkml:trace contextRef="#ctx0" brushRef="#br0" timeOffset="122165.35">16284 5221 55 0,'-10'19'27'16,"13"-19"-18"-16,-3 0 49 0,7-7-54 15,7 4 1-15,11-3 1 16,17 0 1-16,15-4-10 16,13-6 1-16,1 10 2 15,-8 0 0-15,-3 12-12 16,-10-3 1-16,-15 10-11 16,-10-1 1-16</inkml:trace>
  <inkml:trace contextRef="#ctx0" brushRef="#br1" timeOffset="126516.93">6523 7519 49 0,'10'0'24'0,"-6"0"-12"15,-4 0 24-15,0 3-33 16,0 1 0-16,0-1 1 16,0 3 1-16,0 6-6 15,0 14 1-15,7 8 3 16,4 4 1-16,-1 2-2 16,8 1 1-16,3 0-2 15,7-10 1-15,8-12-3 16,-1-13 1-16,0-12 0 15,0-6 0-15,-13-17-1 0,-1-5 0 16,-4-10-1-16,-3-3 0 16,1-3-6-16,-5 3 1 15,-3 9-11-15,-3 4 0 16</inkml:trace>
  <inkml:trace contextRef="#ctx0" brushRef="#br1" timeOffset="126818.69">6985 7638 61 0,'-4'13'30'0,"15"-19"-26"0,0 3 48 0,-1 3-50 16,4 0 1-16,8-4 0 15,9-2 0-15,5 0-4 16,2 0 0-16,1-4 0 16,0 1 0-16,-7-1-9 15,-4 1 1-15,-14 3-11 16,-7-1 1-16</inkml:trace>
  <inkml:trace contextRef="#ctx0" brushRef="#br1" timeOffset="127372.19">7818 7353 52 0,'0'22'26'0,"-4"-13"-20"16,-3-2 38-16,0 8-40 15,-11 1 0-15,-3 6 1 16,0-6 1-16,-7 2-8 16,7-5 0-16,-8 3 5 15,12-1 1-15,6 1-2 16,1 0 0-16,6-4-2 15,4 1 1-15,4-1-2 16,13-2 1-16,4-1-1 16,8 1 0-16,-1-4 0 0,4 3 1 15,-11-2-1-15,0 2 1 16,-7 0 0-16,-3 4 0 16,-11 6 0-16,-7-4 0 15,-4 4 0-15,0 3 0 16,-6-3-3-16,3 0 1 15,-1-4-3-15,5 1 0 16,6-3-7-16,1-4 1 0,3-3-8 16,14-6 1-16</inkml:trace>
  <inkml:trace contextRef="#ctx0" brushRef="#br1" timeOffset="127640.44">8047 7560 46 0,'3'9'23'0,"-13"4"-16"0,6-10 37 0,1 7-40 16,3 2 1 0,-4 16 4-1,4-3 1-15,0 4-13 16,0-4 1-16,0-7 6 15,7 1 1-15,7-9-3 16,1-10 0-16,9-7-6 0,-3-11 1 16,8-11-6-16,-8-5 0 15,7-10-11-15,-3-9 1 16</inkml:trace>
  <inkml:trace contextRef="#ctx0" brushRef="#br1" timeOffset="127870.56">8371 7130 64 0,'11'88'32'0,"0"53"-41"0,-8-100 53 0,1 19-44 15,3-1 0-15,-4-2 0 16,-3-10 0-16,7-10-2 15,-7-8 1-15,0-14-5 16,4-15 1-16,3-12-12 16,0-7 1-16</inkml:trace>
  <inkml:trace contextRef="#ctx0" brushRef="#br1" timeOffset="128105.98">8513 7482 48 0,'14'15'24'0,"3"1"-14"0,-10-10 35 16,7 4-41-16,1-1 1 15,-1 4 2 1,-4-1 0-16,1 4-10 0,-8 0 0 16,-6 9 6-16,-4 3 0 15,0 0-5-15,-4 0 1 16,-3-3-7-16,0 0 1 15,0-9-11-15,3-3 0 16,1-7-1-16,-1-6 1 0</inkml:trace>
  <inkml:trace contextRef="#ctx0" brushRef="#br1" timeOffset="128467.3">9013 7375 55 0,'22'9'27'0,"-15"-5"-33"0,-7-1 57 0,-7 3-51 16,-4 3 1-16,-7 4 1 15,-3-1 0-15,-3 7-2 16,-1-3 0-16,0 0 1 16,-3-1 0-16,10 1-1 15,1-3 0-15,10-1-1 16,7 1 1-16,7-1-1 15,10-2 1-15,8-1-1 16,3 0 1-16,-3 1 1 0,-4 2 0 16,0 4 0-1,-14 0 0-15,0 3-1 0,-10 2 1 16,-8-2-2 0,1 0 1-16,-11 0-4 0,3-3 1 15,0-4-5-15,1-6 1 16,6-6-9-16,7-3 1 15,8-3-1-15,7-7 0 16</inkml:trace>
  <inkml:trace contextRef="#ctx0" brushRef="#br1" timeOffset="128753">9451 6980 38 0,'7'-16'19'0,"-7"7"-22"16,-4 9 36-16,1 3-27 16,-4 3 0-16,-4 4 4 15,1 8 1-15,-8 8-14 16,4 14 1-16,0-2 9 16,0 15 1-16,0 4-4 15,3 12 0-15,4 6-1 16,7 6 0-16,0-5-3 15,4-14 0-15,-4-11-4 16,3-14 0-16,-3-15-5 16,0-16 1-16,-7-15-11 15,-4-3 1-15</inkml:trace>
  <inkml:trace contextRef="#ctx0" brushRef="#br1" timeOffset="129218.82">9158 7463 41 0,'11'28'20'0,"13"-15"-8"0,-13-13 27 16,0 3-35-16,6-3 0 16,15 0 2-16,-4-7 1 15,7 1-9-15,11-3 1 0,4-1 5 16,-1-2 0-16,-7-1-4 16,1-2 0-16,-4 2-4 15,-1 4 1-15,-2-1-2 16,-5 1 0-16,1-1 0 15,0 1 0-15,0 0 2 16,-8 2 1-16,-2 4 3 16,-5 3 0-16,-3 3 0 15,-7 4 0-15,-7-4 0 16,-7-3 0-16,-10 6-1 16,-5 3 1 15,-2 4-1-16,-4-4 0-15,3 10 0 0,4 0 1 0,3-6-1 0,4-1 1 0,3 4 0 16,8-1 1-16,3 1 0 16,7-3 1-16,7-1-1 15,11 4 1-15,-1 0 0 0,1-1 1 16,-4 1-2-16,-3 0 1 16,-11 6-3-16,-11 0 1 15,-3-4-5-15,-14-2 1 16,0 0-9-16,0-7 0 15,-4 4-6-15,4-7 0 16</inkml:trace>
  <inkml:trace contextRef="#ctx0" brushRef="#br1" timeOffset="129431.02">10220 7607 44 0,'4'9'22'0,"-1"-15"-60"16,-6 3 35-16,-15-3-3 15,-3-4 0-15</inkml:trace>
  <inkml:trace contextRef="#ctx0" brushRef="#br1" timeOffset="133362.71">11264 5954 29 0,'0'4'14'0,"4"5"-6"0,-4-9 14 16,0 0-21-16,0 3 1 0,0-3 1 16,3 3 1-16,-3-3-4 15,0 0 1-15,4 3 3 16,3 1 0-16,-4-4-1 16,4 3 1-16,0-3-1 15,1 0 0-15,-8 0 0 16,7 0 0-16,0-3-1 15,0-4 0-15,3 7 0 16,1 3 1-16,3-6-1 16,0 0 0-16,0 0-1 15,0 0 1-15,11-3 0 16,-4 2 0-16,0 4 0 16,1 0 0-16,-5 0 0 15,4 0 1-15,-3 0-1 16,0 0 0-16,3 0 0 15,0 0 0-15,4 4-1 0,-1-4 1 16,5 0 0-16,-5-4 0 16,4 4-1-16,-3-6 1 15,0 6 0-15,-4 0 0 16,0 10-1-16,0-10 0 16,4 0 0 15,3 3 0-31,4 3 0 0,0-3 0 0,0 0 0 0,-1 0 0 15,5-3 0-15,2 4 0 16,1-1-1-16,3-3 1 16,1 0-1-16,-4 0 1 0,3 0-1 15,-3 0 1-15,3 0-1 16,7 0 1-16,-3 3-1 16,-3-3 1-16,3 0 0 15,-1-3 0-15,5 3-1 16,3 0 1-16,0-7-1 15,-8 11 0-15,5-4 0 16,10 3 0-16,0 6 0 16,0 4 1-16,-4-4-1 15,1 7 0-15,-1-4 0 16,-3 1 0-16,-4-4 0 16,-6 1 0-16,-1-10 0 15,0 0 0-15,-3-7-2 16,-3-2 0-16,-5 0-6 15,-10 2 1-15,-10-8-15 16,-18 5 0-16,-11 7-1 0,-13-3 1 16</inkml:trace>
  <inkml:trace contextRef="#ctx0" brushRef="#br1" timeOffset="134924.03">12136 6299 43 0,'0'10'21'0,"0"-1"-17"0,0-9 39 16,0 3-41-16,0 4 0 15,-4-1 2-15,1 6 1 16,-5 1-6-16,1 6 1 16,0 3 3-16,4 3 0 15,-1 0-1-15,4 3 0 16,0-3 0-16,4-6 0 0,3-3-2 16,3-1 1-16,5-11-1 15,2-4 0-15,4-7-1 16,1-8 1-16,-1-4-2 15,0 0 1-15,0-6 0 16,0-3 0-16,0 3-1 16,-3 0 1-16,-4 6-1 15,-3 6 1-15,-1 1-1 16,-3 2 0-16,-3 7 0 16,3 3 1-16,-7 3 0 15,0 3 0-15,0 1 1 16,0 2 0-16,0 1 1 15,0 5 0-15,3 4 1 16,5 6 0-16,2 6 0 16,-3 7 1-16,4-7-2 15,6 1 1-15,1-10-2 16,7-7 1-16,-4-2-10 0,-3-4 0 16,-8-5-8-1,1-14 1-15</inkml:trace>
  <inkml:trace contextRef="#ctx0" brushRef="#br1" timeOffset="135985.19">7013 9429 48 0,'-7'13'24'0,"18"5"-12"0,-11-11 24 16,7 5-33-16,-4 7 0 16,1 0 1-16,-1 3 1 15,-3-3-6-15,0-1 1 16,0 4 3-16,4 0 0 15,-4 0-2-15,0-3 1 16,0-3-1-16,3-1 0 16,5-2-3-16,-1-7 1 15,3-3 0-15,4-6 0 16,4-6-1-16,-4-7 1 16,0 4-2-16,0-4 1 0,0-3 0 15,4 0 1 1,-7-3-1-16,-1 0 0 0,-3 4 0 15,4 2 0-15,-1 6 2 32,1 4 0-17,0 16 1-15,-1 2 0 0,1 1 1 0,-4-1 0 0,3 7 1 16,-6 3 0-16,3 6-1 16,4-6 0-16,-1 3 0 15,4-3 0-15,0-6-3 16,4-7 0-16,0 1-7 15,-1-10 0-15,4-7-9 16,-3-5 0-16</inkml:trace>
  <inkml:trace contextRef="#ctx0" brushRef="#br1" timeOffset="136277.26">7655 9451 54 0,'0'6'27'0,"18"-3"-24"0,-11-3 42 16,4 0-43-16,-4-3 1 0,7 0 0 15,3 0 1-15,5-3-6 16,2-4 1-16,1 1-1 16,-4-1 1-16,-3 1-10 15,3 3 0-15,-14 3-7 16,-7 3 1-16</inkml:trace>
  <inkml:trace contextRef="#ctx0" brushRef="#br1" timeOffset="136440.91">7684 9627 60 0,'7'9'30'0,"3"0"-27"0,-3-9 54 0,4-3-56 16,10 0 0-16,0-3 0 16,7 0 1-16,1 2-7 15,-5 4 0-15,1 0-14 0,-11-6 1 16</inkml:trace>
  <inkml:trace contextRef="#ctx0" brushRef="#br1" timeOffset="136921.43">8664 9373 57 0,'0'0'28'0,"7"-10"-22"16,-3 16 36-16,-4-2-39 0,0 5 0 15,-7 0 0-15,-4 4 0 16,1 9-4-16,-8 9 0 16,-3 1 2-16,0 2 0 15,-4 7-5-15,0-10 0 16,8-3-8-16,2-12 0 16,1-10-7-16,4-12 1 15</inkml:trace>
  <inkml:trace contextRef="#ctx0" brushRef="#br1" timeOffset="137116.01">8477 9410 57 0,'25'35'28'0,"0"-7"-28"0,-15-16 52 0,-6 7-51 15,6 3 1-15,8 0 0 16,7 0 1-16,3 6-5 15,0 1 0-15,-3-8-3 16,0-2 1-16,-1-6-14 16,-3-13 0-16</inkml:trace>
  <inkml:trace contextRef="#ctx0" brushRef="#br1" timeOffset="137581.79">8929 8774 59 0,'-4'6'29'0,"8"-3"-20"0,-4-3 44 15,3 3-49-15,1 0 0 0,3-3 4 16,4 0 0-16,3 0-9 16,7-6 0-16,0 0 6 15,4-1 1-15,-8 7-3 16,1-3 0-16,-4 3-3 16,-3 0 1-1,-11 25-3 1,-14-3 1-16,-1 7-2 15,-2-4 1-15,3 6 0 16,-4-6 0-16,4 3 0 16,3-6 1-16,4-6 1 15,7-4 0-15,0 1 1 16,4-4 0-16,6-2-1 16,4-4 1-16,8 0-2 15,-5 0 0-15,-3 0-6 16,4 0 0-16,0-6-16 15,-1-3 1-15</inkml:trace>
  <inkml:trace contextRef="#ctx0" brushRef="#br1" timeOffset="137882.65">9208 9445 59 0,'7'-3'29'0,"10"-7"-19"0,-6 10 38 0,-1 0-45 16,8 0 1-16,3 0 0 15,7-3 1-15,4-6-7 16,3-1 0-16,4 1 2 15,-3-1 1-15,-5 1-8 16,-3 0 0-16,-3-1-12 16,-7-2 1-16,-8 2-2 15,-6-2 0-15</inkml:trace>
  <inkml:trace contextRef="#ctx0" brushRef="#br1" timeOffset="138122.47">9423 9140 57 0,'-4'19'28'0,"8"6"-32"0,-4-18 57 16,0 5-50-16,0 7 0 15,-4 15 1-15,1 1 0 0,-1 9-6 16,-3 9 0-1,7-6-1-15,0 7 1 16,7-4-7-16,-3-10 0 0,3-11-10 16,10-20 1-16</inkml:trace>
  <inkml:trace contextRef="#ctx0" brushRef="#br1" timeOffset="138377.29">10164 8705 69 0,'10'53'34'0,"-13"60"-42"16,-1-76 63-16,-3 17-55 0,-7 18 0 15,7 13-3 1,0 12 0-16,3-9-5 0,-3-10 0 16,0-12-11-16,4-13 1 15</inkml:trace>
  <inkml:trace contextRef="#ctx1" brushRef="#br1" timeOffset="134350.26">1266 8783 0</inkml:trace>
  <inkml:trace contextRef="#ctx0" brushRef="#br1" timeOffset="140194.53">6385 9990 31 0,'0'10'15'0,"11"-13"1"16,-11 3 16-16,0 0-28 15,0 0 1-15,10 3 3 16,-10 3 0-16,0 3-10 16,0 7 0-16,0 6 7 0,0 3 0 15,-10 10-2-15,10 8 0 16,-7 5-2-16,7 5 1 16,0 0-1-16,0-3 1 15,0-9-1-15,0-3 1 16,0-13-2-16,0-6 0 15,-4-4-1-15,4-5 1 16,0-7-2-16,0-6 1 16,-10-10 0-16,-1 1 0 15,-3-4 0-15,0 3 1 0,-11 1-2 16,4 2 0-16,-4 7 0 16,1 10 0-16,-1 5 0 15,4 7 0 16,3 0 0-31,1-4 1 0,2 7 2 0,5 7 0 0,6 2 1 16,8 0 0-16,3-9 1 16,7-3 0-16,7 3 0 15,0-6 0-15,8-4-1 16,-1-9 0-16,-4 4-2 16,5-10 0-16,-1-7-8 15,0-2 1-15,4-4-11 16,-4-3 0-16</inkml:trace>
  <inkml:trace contextRef="#ctx0" brushRef="#br1" timeOffset="140674.13">6735 10520 59 0,'0'22'29'0,"3"-6"-24"0,-3-7 47 16,0 7-49-16,0 6 0 16,0 3 1-16,0-6 1 15,0 0-6-15,0-4 0 0,7 4 4 16,-7-3 0-16,4 3-2 15,3-10 0 1,10-9-1 0,5-3 0-16,-8 3-3 15,3-6 1-15,1-4-2 16,-8-2 0-16,1 2 0 16,0 4 0-1,-1 3 1-15,-3 3 0 0,4 3 2 16,-4 3 1-16,0 1 1 15,4-1 0-15,3 6 0 16,-4-2 1-16,1-1 0 16,-1 1 0-16,5-1-2 15,-1-6 1-15,7-3-1 16,-4-6 0-16,5-4-7 16,-1 7 0-16,-4-6-12 0,5-7 1 15</inkml:trace>
  <inkml:trace contextRef="#ctx0" brushRef="#br1" timeOffset="141384.6">7588 10398 48 0,'-3'19'24'0,"-11"-16"-12"0,14 3 31 0,0-3-38 0,0-3 1 0,3 3 3 0,8-6 1 0,-1 3-13 0,15-3 1 0,0-6 7 0,10 2 1 0,-3 1-6 16,7 0 0-16,-11 0-9 16,-4-1 0-16,-2 1-12 15,-8 0 0-15</inkml:trace>
  <inkml:trace contextRef="#ctx0" brushRef="#br1" timeOffset="141562.65">7560 10674 66 0,'-3'25'33'0,"17"-22"-29"0,-11-3 53 0,11-3-56 0,11 0 1 0,3-3-1 0,11-7 1 16,-4 0-7-16,4 1 0 15,-4 3-15-15,-10 2 1 16</inkml:trace>
  <inkml:trace contextRef="#ctx0" brushRef="#br1" timeOffset="143181.4">8636 10160 45 0,'0'12'22'0,"-7"-12"-7"15,7 3 22-15,7-3-33 16,-7 0 1-16,4-3 2 16,3 3 0-16,3 3-8 15,8-6 0-15,7 6 6 0,3-3 0 16,3 3-3-16,5-6 1 15,-1 0-2-15,-7 0 1 16,-3 3-2-16,-7 3 0 16,-4-3-1-16,-14 10 0 15,-11 5 0-15,1 7 0 16,-5 3 0-16,-9 3 0 16,-4 4 0-16,-1 5 0 15,-2 4 1-15,2-3 0 16,1 3 0-16,7-7 1 15,7-3 0-15,3-2 1 16,8-4-1-16,10-3 1 0,7-3-1 47,11-7 1-47,6-6-1 0,8-2 0 16,3-8-6-16,4-2 0 0,0-3-14 0,-11-4 1 0,-6 4-3 15,-8-7 1-15</inkml:trace>
  <inkml:trace contextRef="#ctx0" brushRef="#br1" timeOffset="143439.51">9289 10345 66 0,'7'12'33'0,"-28"16"-40"16,13-21 66-16,-6 8-58 0,0 14 1 16,-3-1-1-16,-1 3 1 15,0 0-3-15,8 4 0 16,-1-7-4-16,1-3 0 16,3-9-9-16,3-7 1 15,-3-12-7-15,0-6 1 16</inkml:trace>
  <inkml:trace contextRef="#ctx0" brushRef="#br1" timeOffset="143633.74">9144 10439 74 0,'39'87'37'0,"-7"-39"-50"0,-15-33 73 16,4 7-61-16,4 3 1 0,3-6-1 15,4-6 0-15,-4-1-4 16,-3-6 1-16,-4 4-15 16,-7-13 0-16,-3-10-1 15,-1 1 1-15</inkml:trace>
  <inkml:trace contextRef="#ctx0" brushRef="#br1" timeOffset="144291.25">10202 10018 48 0,'7'10'24'0,"-3"-7"-23"15,-1 0 45-15,-3 3-43 16,4 4 1-16,-4 2 4 16,0 7 0-16,-4-3-10 15,1 9 1-15,-1 9 6 16,1-2 1-16,-1 2-3 16,4 1 0-16,0-4-2 15,4-3 1-15,-4-6-2 16,0-3 0-16,-4-6-1 15,-3-4 1-15,-7-9-1 0,-3 0 0 16,-8-6 0-16,-3 0 1 16,-4-1-1-16,0-2 0 31,-3 3-1-31,3-1 1 0,4 7 0 0,3 3 1 16,4 4 0-16,3 5 0 15,11 7 0-15,7 6 1 16,7 7 0-16,0-4 0 15,4 0 0-15,7 0 1 16,-1-3-1-16,8-3 0 16,7-3-1-16,3-6 0 0,4-7-3 15,-7-6 0-15,6-3-8 16,5-7 1-16,3-5-10 16,6-4 0-16</inkml:trace>
  <inkml:trace contextRef="#ctx0" brushRef="#br1" timeOffset="144535.14">10714 10235 66 0,'-7'34'33'0,"-18"-9"-33"16,18-21 57-16,-7 5-56 15,-7 10 1-15,-4 6 0 16,-3 9 1-16,3-2-5 0,4 5 1 16,3-5-3-16,4-4 1 15,4-6-8-15,3-10 1 16,7-8-11-16,0-4 1 16</inkml:trace>
  <inkml:trace contextRef="#ctx0" brushRef="#br1" timeOffset="144684.54">10481 10244 53 0,'14'35'26'0,"39"34"-20"0,-35-50 40 0,10 9-42 15,7 6 0-15,-3-2 0 16,3-4 1 0,4 0-11-16,0-6 0 0,-4-3-10 15,-10-10 0-15</inkml:trace>
  <inkml:trace contextRef="#ctx0" brushRef="#br1" timeOffset="150868.28">7983 6187 34 0,'0'3'17'0,"0"-3"-6"0,0 0 18 16,0 0-26-16,0 0 1 0,0 0 3 16,0 0 0-16,7 0-9 15,0 0 1-15,1-3 5 16,9-4 1-16,11 1-3 16,15 0 1-16,3-4-2 15,14-5 0-15,7-4-1 16,0 0 0-16,-7-6-3 15,3 3 1-15,-10 3-5 16,-4 3 0-16,-6 4-9 16,-8 9 1-16</inkml:trace>
  <inkml:trace contextRef="#ctx0" brushRef="#br1" timeOffset="151212.25">8022 6412 34 0,'-3'0'17'0,"6"-3"-8"0,-3 3 21 16,0 0-25-16,7-3 0 16,4 0 4-16,-1 0 0 0,8 0-11 15,10-4 1-15,15 1 8 16,-1 0 0-16,14-4-3 16,8-2 1-16,-4-7-4 15,3 3 1-15,-3 4-6 16,0 2 0-16,-3-5-14 15,-4-1 0-15</inkml:trace>
  <inkml:trace contextRef="#ctx0" brushRef="#br1" timeOffset="152142.9">14474 5998 37 0,'-10'0'18'0,"10"-12"-5"0,0 12 18 0,0 0-26 16,3 3 0-16,4-6 3 15,4 0 0-15,7 0-10 16,6-7 1-16,8-2 6 16,18-1 1-16,13 1-4 15,18-1 1-15,11-3-2 16,7-2 1-16,3 2-4 15,-7 3 1-15,-7 4-6 16,-10-1 1-16,-14 4-7 16,-15 0 0-16,-10 6-5 15,-18-3 1 17</inkml:trace>
  <inkml:trace contextRef="#ctx0" brushRef="#br1" timeOffset="152414.14">14527 6256 47 0,'-7'15'23'0,"18"-12"-18"0,-4-3 43 0,7 0-45 16,4-3 0-16,10-3 3 15,18 3 0-15,10-3-7 16,25-10 0-16,8-3 5 16,-1 0 0-16,0 0-3 15,-3 1 1-15,-11 2-7 16,-11 7 0-16,-10-1-14 16,-11 4 0-16</inkml:trace>
  <inkml:trace contextRef="#ctx0" brushRef="#br1" timeOffset="153674.64">9081 10915 35 0,'0'3'17'0,"7"-6"-10"0,0 3 18 0,-7 0-23 16,7 0 1-16,0-3 3 16,7 0 1-16,11-3-8 15,17 0 1-15,11-4 5 16,17 4 0-16,11-7-1 15,22 1 1-15,17-4-3 16,14-3 0-16,-4-3-2 16,-31 7 0-16,39-1-2 15,-15 0 0-15,-17 1-4 16,-18-4 1-16,-21 6-10 16,-17 4 0-16,-26 6 0 0,-13 3 1 15</inkml:trace>
  <inkml:trace contextRef="#ctx0" brushRef="#br1" timeOffset="154035.65">9176 11216 47 0,'0'4'23'0,"3"-11"-26"0,1 4 48 0,6-3-42 16,8 0 0-16,14-4 3 15,10 1 0-15,25-7-6 16,11 0 0-16,17-2 4 15,11-4 1-15,10-3-3 16,-10 3 1-16,0 0-4 16,-11 9 0-16,-10 1-6 15,-11 5 1-15,-11 1-10 16,-10 3 1-16,-7-3-3 16,-3-1 0-16</inkml:trace>
  <inkml:trace contextRef="#ctx0" brushRef="#br1" timeOffset="156241.85">5613 11809 41 0,'10'3'20'0,"-3"-3"-8"0,-3 0 21 16,-1 3-30-16,1 0 1 15,3 1 1-15,-7-1 1 0,0 6-8 16,0 4 1-16,0 9 4 16,0 0 1-16,-7 9-3 15,7 3 1-15,0 7-2 16,0 6 1-16,-4-12-5 15,4-4 1-15,0-6-6 16,0-3 0-16,0-6-8 16,0-7 1-16</inkml:trace>
  <inkml:trace contextRef="#ctx0" brushRef="#br1" timeOffset="156573.2">5221 12521 47 0,'0'22'23'0,"18"-10"-9"0,-8-12 38 16,1-3-48-16,14-6 0 16,20-4 2-16,15-12 0 15,18 3-8-15,3-9 0 0,-10-4 5 16,-4 4 0-16,-4 6-7 16,-6 6 1-16,-8 7-7 15,-14 5 1-15,-6 7-11 16,-12 3 0-16</inkml:trace>
  <inkml:trace contextRef="#ctx0" brushRef="#br1" timeOffset="157083.46">5412 12897 47 0,'-4'13'23'0,"25"-4"-15"0,-10-9 33 16,-1 0-38-16,1 0 0 15,7 0 5-15,6-3 0 16,12-3-9-16,-1-4 0 15,4 1 5-15,-4-1 1 16,-3 1-2-16,-11 3 1 16,0 3-4-16,-3 0 1 15,-1 3-1-15,-13 6 0 0,3 3-1 16,-7 4 0-16,-11 2-1 16,-3-5 1-16,0 9-1 15,-14-1 1-15,7 8 0 16,-7 5 0-16,3 0 0 15,7 4 1-15,-3-4 0 16,3 7 0-16,11-7 0 16,4 0 1-16,3-5 0 15,10-8 1-15,1-2-1 16,17-3 1-16,0-13 0 16,8-4 0-16,-1-8-3 15,-10-4 0-15,3-3-8 16,0 1 1-16,0-4-12 15,-7 3 1-15</inkml:trace>
  <inkml:trace contextRef="#ctx0" brushRef="#br1" timeOffset="157849.68">6653 11853 45 0,'0'6'22'0,"4"29"-11"16,-4-26 27-16,0 7-35 16,0 3 1-16,-4 3 3 0,1 3 0 15,-1 9-8 1,1 7 0-16,-1 3 6 0,1 6 0 16,-1 0-1-16,1-6 0 15,3-3-2-15,0-4 0 16,-4-8-2-16,4-7 1 15,0-4-1-15,0-5 0 16,-7-7-1-16,4-3 0 16,-15-6 0-16,0 3 0 15,-3-6 0-15,-4-3 1 16,-3-1-1-16,7 1 1 16,-4-1-1-16,1 4 0 0,-5 6-1 15,-2 3 1 1,2 7 0-16,-2-7 0 0,3 6 0 15,-1 4 1-15,8 2 0 16,3 1 1-16,8 3 1 16,3 3 1-16,7 3 0 15,7 3 0-15,11-3 0 16,-4 0 0-16,10-3-1 16,-2-3 0-16,-1-6-2 15,7-7 1-15,7-6-6 16,8-6 1-16,2-7-12 15,1-6 0-15,4-6-5 16,-15-3 0-16</inkml:trace>
  <inkml:trace contextRef="#ctx0" brushRef="#br1" timeOffset="158284.13">6798 12408 54 0,'-3'-6'27'0,"-15"43"-26"0,14-30 47 15,4 5-46-15,-7 4 1 16,7 0 3-16,0-1 0 16,7 4-7-16,-7 0 0 0,11-4 4 15,-8-5 1-15,8-4-2 16,3-6 1-16,0-3-3 15,4-6 0-15,-8-7-1 16,5 0 1-16,-5-3-3 16,4-9 0-16,-10 13-1 15,6-1 0-15,-6 0 0 16,-1 4 1 0,1 2 0-16,0 7 1 0,3 3 1 15,0 3 1-15,0 10 2 16,3 6 1-16,1 3 0 15,-4 6 0-15,7 0-1 16,4-3 1-16,3-3-1 16,7-6 1-16,-3-10-7 15,-1-6 1-15,-2-3-14 0,-5-7 0 16,4-5-2 0,1-4 0-16</inkml:trace>
  <inkml:trace contextRef="#ctx0" brushRef="#br1" timeOffset="158767.04">7595 12217 54 0,'-7'0'27'0,"4"6"-30"15,3-6 52-15,7 0-46 0,0 0 0 16,3 0 2-16,12 0 1 15,2-3-8-15,15 0 1 16,7-10 1-16,-7 7 1 16,0 0-8-16,-4-1 0 15,-10-2-12-15,-11 6 1 16</inkml:trace>
  <inkml:trace contextRef="#ctx0" brushRef="#br1" timeOffset="158960.81">7511 12421 57 0,'0'25'28'0,"21"-16"-19"0,-14-6 44 0,3 3-50 16,12-2 1-16,2-1 0 16,12-6 1-16,2-1-8 15,5-5 1-15,3 0-5 16,-4-1 1-16,-10 1-14 15,-15 3 0-15</inkml:trace>
  <inkml:trace contextRef="#ctx0" brushRef="#br1" timeOffset="159696.91">8950 12091 49 0,'4'-9'24'0,"-1"9"-10"16,-3 3 25-16,-3 3-38 16,-5 7 1-16,-6 9-1 15,-7 6 1-15,-11 10-3 16,-6 9 1-16,-5 0-1 16,1 3 0-16,0 0-5 15,10-6 0-15,4-10-11 16,10-12 1-16</inkml:trace>
  <inkml:trace contextRef="#ctx0" brushRef="#br1" timeOffset="159919.78">8555 12038 57 0,'18'28'28'0,"17"16"-25"0,-25-22 46 15,8 6-47-15,7 10 1 16,10 9 0-16,4-9 0 16,10 2-5-16,8-2 1 15,-4-7-1-15,-1-2 0 16,-13-11-10-16,-3-5 0 16,-5-10-7-16,5 0 1 15</inkml:trace>
  <inkml:trace contextRef="#ctx0" brushRef="#br1" timeOffset="160459.91">9783 11426 48 0,'3'35'24'0,"-10"15"-20"0,3-28 39 0,4 6-40 0,-3 13 0 0,-1 12 4 0,-3 1 1 0,4 8-9 0,-1 1 0 16,4 3 5-16,4-3 1 15,-1-10-2-15,1-12 1 16,-1-10-4-16,-3-6 1 16,0-6-2-16,0-6 1 15,-3-7-1-15,-4-9 1 16,-4-4-3-16,-3 1 0 16,-3-3-1-16,-5-4 1 15,-6 1-1-15,-4 2 0 16,-3 10 0-16,0 7 0 15,3 5 2-15,0 10 0 0,4 0 1 16,7 6 1 0,3 10 2-16,4-4 0 0,7-2 0 15,0-4 1-15,7 0 0 16,14-3 1-16,4-3-1 16,10-9 0-16,7-4-4 15,8-15 1 1,-1 0-6-16,11-4 0 0,7-12-12 15,3-6 0-15</inkml:trace>
  <inkml:trace contextRef="#ctx0" brushRef="#br1" timeOffset="160714.93">10319 11840 41 0,'0'13'20'0,"-28"34"-7"0,17-38 23 16,0 10-32-16,1 6 1 16,-8 7 3-16,1 15 1 15,-5-3-11-15,1 6 1 16,4 0 6-16,-1-3 0 16,4-13-7-16,3-5 0 15,4-14-10-15,4-15 1 16,-1-15-8-16,-3-10 1 15</inkml:trace>
  <inkml:trace contextRef="#ctx0" brushRef="#br1" timeOffset="160855.44">9941 11982 58 0,'60'62'29'0,"57"48"-35"15,-93-88 53-15,8 9-48 16,3 7 1-16,4-7-12 15,-4-6 1-15,-3-6 1 16,-7-6 0-16</inkml:trace>
  <inkml:trace contextRef="#ctx0" brushRef="#br0" timeOffset="167863.54">17508 6080 26 0,'11'25'13'0,"3"-22"4"0,-7-3 13 15,0 6-23-15,0 1 1 16,0 5 3-16,0 1 1 15,4 2-14-15,3 7 0 16,7-6 10-16,7 0 1 0,4-1-4 16,11-2 0-16,2 3-2 15,-2-13 1-15,3 0-3 16,3-12 1-16,4-17-1 16,-11-14 0-16,-3-23-1 15,-11-19 1-15,-7-21-1 16,-14-19 1-16,-14-16-1 15,-10-3 1-15,-11 3-1 16,-1-7 1-16,-2 17-1 16,-1 5 1-16,-3 23-1 15,6 3 0-15,5 9 0 16,6 25 1-16,11 1 0 16,7 2 1-16,11 13-1 15,6 6 1-15,4 13-1 16,8 9 1-16,13 7-4 15,0 5 0-15,-7 11-6 16,-3 2 0-16,-7 0-14 16,-4 4 0-16</inkml:trace>
  <inkml:trace contextRef="#ctx0" brushRef="#br0" timeOffset="168418.78">19011 5111 57 0,'7'3'28'0,"-7"0"-24"16,0 4 39-16,-7-4-39 16,-7 3 0-16,-7 0 2 15,-7 4 0-15,-8 2-8 16,5 7 1-16,-1 3 5 15,0 0 0-15,0 0-2 16,8 0 0-16,6 3-1 16,4-13 1-16,10 7-1 0,4 0 0 15,4-3-1 1,7-7 1-16,6 1 0 0,4-1 0 16,1-3-1-1,-1-3 0-15,0 4 0 0,-3-1 1 16,-4 3-1-16,-7 10 1 15,-4 3-1-15,-6-6 0 16,-4 3-1-16,-4-1 1 16,0 4-1-16,-3-3 0 15,0-3-4-15,4 3 0 0,3-13-5 16,3 0 1-16,11-6-12 16,7-9 0-1</inkml:trace>
  <inkml:trace contextRef="#ctx0" brushRef="#br0" timeOffset="168648.43">19241 5274 55 0,'7'31'27'0,"-11"4"-21"15,1-26 40-15,-1 4-43 16,-3 6 1-16,0 3 0 15,0 6 0-15,3-6-6 16,1-3 0-16,3-4-1 16,7-2 1-16,0-16-10 15,0-7 1-15,4-12-8 0,-1-6 1 16</inkml:trace>
  <inkml:trace contextRef="#ctx0" brushRef="#br0" timeOffset="169168.28">19248 5133 63 0,'7'16'31'0,"0"-13"-40"0,-4 0 58 16,8-3-50-16,-1 3 1 16,4-3-3-16,8 3 1 0,-1-3-2 15,0 0 0-15,-3 3-6 16,-1 4 0-1,1 11-3 17,-4-65 13-32,-18 126-2 15,19-48 1-15,-8-6 4 16,0 0 1-16,0-3 5 16,-4-3 0-16,1 0-4 15,-1-7 0-15,1 1-4 16,-1-10 1-16,1-3-2 15,-1-6 0-15,1-4-1 16,3-2 0-16,0-7-1 16,4 3 1-16,-1-2-1 15,4-4 1-15,0 3-1 16,-3 0 0-16,0 0 2 0,3 3 0 16,0 4 2-16,0 2 1 15,-3 7 0-15,-1 3 1 16,1 10 1-16,-4 5 1 15,0 4-2-15,0 9 0 16,-4 4-2-16,4-1 1 16,-3 1-4-16,0-7 1 15,3-7-4-15,0 1 0 0,7-9-7 16,3-10 0 0,8-10-7-16,3-5 0 0</inkml:trace>
  <inkml:trace contextRef="#ctx0" brushRef="#br0" timeOffset="169501.19">20331 4747 57 0,'17'-3'28'0,"-20"-3"-29"16,-1 9 50-16,-6 0-43 16,-1 3 0-16,-7 7 4 15,-6 9 1-15,-1 9-14 16,4 7 0-16,3 15 9 0,-3 13 0 16,0 22-2-16,7 15 0 15,3 4-3-15,4 0 0 16,4-10-2-16,3-16 0 15,3-9-4-15,8-15 1 16,3-20-7-16,3-21 1 16,5-10-13-16,2-15 1 15</inkml:trace>
  <inkml:trace contextRef="#ctx0" brushRef="#br0" timeOffset="169755.51">20701 5139 67 0,'0'3'33'0,"-4"10"-33"16,1-1 52-16,-8 7-52 15,-6 3 1-15,-4 10 0 16,-1 2 0-16,-2 7-2 15,3 0 1-15,-1-1-5 16,1-8 1-16,4-14-9 16,2-8 1-16,5-20-7 15,3-8 0-15</inkml:trace>
  <inkml:trace contextRef="#ctx0" brushRef="#br0" timeOffset="169950.8">20518 5127 57 0,'24'15'28'0,"19"14"-21"0,-33-14 49 16,1 4-53-16,3 6 1 16,0 6 0-16,0 4 0 15,-3 6-6-15,-1 6 0 16,4-10 3-16,0-5 1 16,-3-7-7-16,3-9 1 0,0-7-9 15,0-9 1-15,1-16-9 16,2-6 1-16</inkml:trace>
  <inkml:trace contextRef="#ctx0" brushRef="#br0" timeOffset="170369.35">20842 4779 75 0,'14'9'37'0,"7"-6"-43"15,-10-6 71-15,3 0-64 16,0-7 1-16,11 1 2 16,3-4 1-16,0 7-6 0,-6-3 0 15,-5 3 3-15,-3 6 1 16,-7 3-2-16,-7 6 0 15,-3 7-2-15,-4-1 0 16,-4-5 0-16,1 2 0 16,-5 4 1-16,1 3 0 15,4 0 0-15,3 6 0 16,0 0 1-16,7-6 0 16,3 6 0-16,4-6 0 15,4-1-1-15,3-2 0 0,4-7-2 16,3-5 1-1,0-4-6-15,0-4 1 0,-3-2-11 16,-4 0 1-16,-7-7-8 16,-4 1 1-16</inkml:trace>
  <inkml:trace contextRef="#ctx0" brushRef="#br0" timeOffset="170696.42">21213 5221 56 0,'7'3'28'0,"7"0"-29"0,-14-3 47 16,10-3-43-16,4 0 1 16,4 0 0-16,3-4 1 15,4 4-7-15,0 3 0 16,-4 0 1-16,-4-6 0 16,1 3-13-16,-4 0 1 15,4-7-6-15,3 1 1 0</inkml:trace>
  <inkml:trace contextRef="#ctx0" brushRef="#br0" timeOffset="170914.57">21283 5070 69 0,'4'25'34'0,"-1"10"-42"0,1-29 67 0,-1 7-59 16,4 5 1-16,0 7 0 16,-3 4 0-16,-1-1-5 15,1 0 1-15,-1-3-5 16,1-12 1-16,-1-1-13 16,5-12 1-16</inkml:trace>
  <inkml:trace contextRef="#ctx0" brushRef="#br0" timeOffset="171206.07">21788 4838 64 0,'0'41'32'0,"10"12"-31"0,-10-37 52 0,0 12-52 16,-3 7 1-16,-4 15 0 15,0 0 0-15,3 16-3 16,4 6 0-16,0-6-2 16,0-3 1-16,4-16-7 15,-1-13 1-15,1-15-12 16,-1-13 1-16</inkml:trace>
  <inkml:trace contextRef="#ctx0" brushRef="#br0" timeOffset="171546.37">21886 4380 62 0,'4'29'31'0,"3"-1"-26"0,4-9 50 15,6 15-54-15,8 4 0 16,7 21 2-16,13 23 0 15,12 15-4-15,-4 7 1 0,-7 12 0 16,-8 15 1 0,-9-5-2-16,-19-10 1 47,-20-3-8-47,-19-13 0 0,-13-22-13 0,-18-9 1 15</inkml:trace>
  <inkml:trace contextRef="#ctx0" brushRef="#br0" timeOffset="172128.27">23488 4794 57 0,'11'10'28'0,"-22"15"-23"16,7-16 40-16,-3 10-42 16,0 9 1-16,-3 4 0 15,-15 11 0-15,-10 4-6 16,-8 7 1-16,1 2 1 15,0-2 0-15,6-7-8 0,8-10 1 16,7-18-10 0,11-16 1-16,6-22-3 0,4-12 0 15</inkml:trace>
  <inkml:trace contextRef="#ctx0" brushRef="#br0" timeOffset="172320.63">23089 4763 55 0,'39'38'27'0,"-7"37"-28"0,-22-50 56 0,5 3-53 0,6 16 1 0,3 0-1 15,8 9 0-15,3 1-5 16,-3-1 0-16,7 10-2 16,0-7 0-16,3-6-13 15,-7-9 1-15,4-16-1 16,4-19 0-16</inkml:trace>
  <inkml:trace contextRef="#ctx0" brushRef="#br0" timeOffset="172836.65">24458 4261 53 0,'14'13'26'0,"-7"27"-30"0,-3-27 53 16,-4 6-47-16,0 3 1 15,-4 15 4-15,1 1 0 16,-1 18-8-16,4 7 1 15,7 12 5-15,4 1 0 16,-1-4-1-16,5-16 0 0,-8-6-3 16,0-9 1-1,0-9-2-15,-4-10 0 0,-6-7-1 16,-4-5 1 0,-15-4-1-16,-9-12 0 0,-12 2-1 31,-2-5 1-31,-5 6 0 31,1 0 0-31,3 3 0 0,0 6 0 0,7 3 0 16,4 10 1-16,10 6 1 0,8-3 0 0,13 3 0 15,11 4 0-15,14 2 0 16,8-9 0-16,9 0-1 16,8-3 1-16,7-7-5 15,0-5 1-15,-4-7-6 16,4-16 0-16,11 3-11 15,6-12 0 1</inkml:trace>
  <inkml:trace contextRef="#ctx0" brushRef="#br0" timeOffset="173072.45">25128 4844 62 0,'-17'26'31'0,"3"36"-35"0,7-49 50 0,-8 2-43 0,-6 11 0 0,-7 5 1 0,0 13 1 0,0 3-7 0,3-3 1 0,7-4-1 0,8-5 0 0,3-10-7 0,7-12 1 0,0-13-9 0,3-16 0 0,1-9-2 16,-4-10 0-16</inkml:trace>
  <inkml:trace contextRef="#ctx0" brushRef="#br0" timeOffset="173223">24864 4785 63 0,'60'56'31'0,"42"51"-44"16,-81-76 68-16,15 7-55 15,13 15 0-15,4 1-3 16,3 2 0-16,1-6-3 15,-4-3 1-15,-18-9-12 16,-14-10 0-16</inkml:trace>
  <inkml:trace contextRef="#ctx0" brushRef="#br1" timeOffset="177170.37">20528 5823 42 0,'-10'3'21'0,"-1"3"-14"16,11-9 22-16,0 3-25 15,0 0 1-15,0-3 6 16,0 3 1-16,4-6-13 16,6-1 1-16,11 4 9 0,11-3 0 15,3-3-2-15,29 2 1 16,20 1-4-16,22-3 1 15,11 2-3-15,13-2 1 16,8 0-3-16,-11 2 0 16,-25 1-3-16,-10 0 1 15,-11 3-5-15,-18-4 0 16,-20 7-13-16,-22 7 1 16,-14 2-3-16,-14 13 0 15</inkml:trace>
  <inkml:trace contextRef="#ctx0" brushRef="#br1" timeOffset="177891.71">20793 6152 47 0,'3'16'23'0,"1"3"-21"0,-1-13 42 16,-3 3-41-16,0 4 0 0,-3-4 2 16,-1 4 0-16,-3 9-6 15,0 3 1-15,0 0 3 16,0 3 1-16,4-3-2 16,3 3 1-16,3-6-2 15,8-3 0-15,3-9-1 16,3-4 0-16,5-9 0 15,-1-4 0-15,0-5-1 16,-3-7 0-16,-1-3-2 16,1-3 0-16,-1 12-2 15,-2-8 1-15,-1 2-1 16,-4 3 1-16,1 3 0 16,-1 7 1-16,-3 6 2 15,1 3 0-15,-5 7 3 16,1 9 0-16,-1 6 0 15,8 3 1-15,3 6-1 0,7 7 1 16,4 0-1-16,3-3 0 16,-3-10-7-16,-1-6 1 15,1-13-12-15,-4-12 1 16</inkml:trace>
  <inkml:trace contextRef="#ctx0" brushRef="#br1" timeOffset="178763.06">23086 5547 25 0,'-4'3'12'0,"1"-6"7"0,3 3 4 0,0 0-17 0,0-6 1 16,3-1 3-1,4 7 0-15,4-6-12 16,3 0 1-16,11 3 10 0,14-4 0 16,10 4-2-16,7 3 0 15,22-3-2-15,21 3 1 16,17-6-2-16,1-4 0 16,13 4-3-16,18-6 1 15,-14-7-2-15,4 9 1 16,-11-2-2-16,-7 2 1 15,-11 1-3-15,-14 3 1 16,-13-1-4-16,-15-2 0 16,-18 0-6-16,-7 2 1 0,-10 1-9 15,-18-6 0-15</inkml:trace>
  <inkml:trace contextRef="#ctx0" brushRef="#br1" timeOffset="179153.37">23340 5716 53 0,'0'-3'26'0,"0"9"-24"16,0-6 44-16,0 0-44 15,7 0 1-15,3 3 4 0,8-3 0 16,0-6-7-16,17 0 0 16,14 0 6-16,18-4 0 15,22-2-1-15,2-1 0 16,22 1-3-16,21-4 1 15,-3 7-1-15,3-1 0 16,-7 1-3-16,-4 2 1 16,-13 4-4-16,-15 0 1 15,-14 3-8-15,-17 0 0 16,-22 0-11-16,-17 0 0 0</inkml:trace>
  <inkml:trace contextRef="#ctx0" brushRef="#br1" timeOffset="180250.32">23707 6096 39 0,'0'0'19'0,"0"-4"-3"0,0 4 19 15,0 0-32-15,0 0 1 16,0 4 1-16,0-4 1 16,3 6-8-16,-3 6 1 15,0-2 3-15,0 6 1 16,0 2-2-16,0 1 0 15,0 0-6-15,0-3 1 16,0-4-12-16,7-2 1 16,0-7-1-16,4-3 0 15</inkml:trace>
  <inkml:trace contextRef="#ctx0" brushRef="#br1" timeOffset="180553.84">24042 6067 48 0,'-7'10'24'0,"-25"9"-24"16,32-13 48-16,-11 10-46 15,-6 6 0-15,-8 6 0 16,-14-3 1-16,-3 12-4 16,-4 7 0-16,0 0 2 15,0 10 1-15,4-4-5 0,7 0 0 16,7-12-5 0,6-7 0-16,15-9-9 0,7-10 1 15</inkml:trace>
  <inkml:trace contextRef="#ctx0" brushRef="#br1" timeOffset="181012.23">23851 6409 57 0,'4'6'28'0,"-1"-6"-26"0,1 0 49 0,3 4-47 16,4-4 0-16,3 0 1 16,3 0 1-16,1 0-8 15,-4 0 1-15,0 0 4 16,-7 0 0-16,0-4-2 16,0 4 0-16,-3 0-1 15,-1 4 0-15,-3-4 0 16,0 3 0-16,-3 6-1 15,-4 4 1-15,-4-1 0 16,-3 4 0-16,-4 3 0 16,1 6 0-16,3-3 0 15,0 6 1-15,3-6-1 16,4-6 1-16,7-1-1 62,7 1 0-62,4-3 0 47,3-4 0-31,3-3-2-16,1-6 0 16,0 0-5-16,-1-12 1 0,4-7-14 0,4-3 0 0</inkml:trace>
  <inkml:trace contextRef="#ctx0" brushRef="#br1" timeOffset="181598.19">24613 5873 57 0,'4'16'28'0,"-22"2"-24"0,15-11 38 0,-1 12-39 15,-3 6 0 1,0 22 3 0,0 0 0-16,0-3-8 15,3-7 1-15,1-9 4 16,-1-9 0-16,1 0-2 16,-1-3 1-16,1-1-3 0,-1-11 1 15,1 2-1-15,3 6 1 16,-4-8-1-16,1-4 0 15,-4-10 0-15,-4 1 1 16,-3 2-1-16,-4-5 1 16,1 6 0-16,-8 6 0 15,4 3 0-15,0 3 0 16,-1 3-1-16,1 1 1 16,4-7 0-16,3 10 1 15,3-1-1-15,7 4 1 16,4 6-1-16,11-3 1 15,7 2-1-15,3-8 1 94,0 3-3-78,4-4 1-16,-1-5-5 0,1-1 1 31,-4-6-12-31,-3-6 1 0,7-10-3 16,3 3 0-1</inkml:trace>
  <inkml:trace contextRef="#ctx0" brushRef="#br1" timeOffset="182044.16">24761 6265 53 0,'4'3'26'0,"-8"13"-28"0,4-13 50 0,0 6-45 0,-3 4 0 15,-4 3 3-15,3-1 0 16,-3 1-7-16,7 0 0 15,0-4 4-15,7 1 1 16,4-4-2-16,0-6 0 16,3-3-2-16,3-6 0 15,1-3-1-15,3-7 1 16,-3-3-3-16,-1 0 1 16,1 4-1-16,-4-1 0 15,0 3 0 251,-3 4 1-266,-1 3 0 0,5 6 0 0,-5-4 1 0,-3 11 1 0,0 8 1 0,-3 4 0 0,3 3-1 0,0 0 1 0,0 3-1 0,0 0 1 0,0-3-4 0,4-6 1 0,-1-10-15 0,-3-9 1 0</inkml:trace>
  <inkml:trace contextRef="#ctx0" brushRef="#br0" timeOffset="186151.62">16291 8278 42 0,'-7'19'21'0,"11"-28"-7"0,-4 9 21 0,0 0-31 16,7-4 0-16,7-5 2 15,7-4 1-15,14 1-8 16,11-1 1-16,21 1 4 15,7-1 1-15,0 1-5 16,4-1 0-16,-11 4-4 16,-7 3 0-16,-14 2-11 15,-11 4 0-15,-10 4-4 16,-18 2 1-16</inkml:trace>
  <inkml:trace contextRef="#ctx0" brushRef="#br0" timeOffset="186346.53">16390 8520 64 0,'-3'9'32'0,"10"-3"-35"16,0-3 64-16,7 1-60 16,14-1 1-16,11-10 0 15,14 1 0-15,10-3-5 0,-3 2 1 16,-3 4-4-16,-4 0 0 15,-8 0-14-15,-6 0 0 16</inkml:trace>
  <inkml:trace contextRef="#ctx0" brushRef="#br0" timeOffset="186974.08">17374 9006 53 0,'14'59'26'0,"11"13"-18"0,-11-56 35 16,11 6-39-16,7-3 0 15,3 0 2-15,7-7 0 16,4-2-8-16,0-17 0 16,-4-5 6-16,1-20 0 15,-5-5-3-15,-6-20 1 0,-14-31-2 16,-11-18 1-16,-14-10-1 15,-18-19 1 1,-10-12-1-16,-4 6 0 0,-7-4 0 16,0 1 0-16,8 15 0 15,6 17 1-15,7 8-1 16,7 29 1-16,11 12 0 16,14 10 0-16,11 9 0 15,10 9 0-15,8 4-3 16,6 9 0-16,0 6-6 15,-3 7 0-15,-7 6-13 16,-11 0 0-16</inkml:trace>
  <inkml:trace contextRef="#ctx0" brushRef="#br0" timeOffset="188340.84">18757 8193 62 0,'11'-3'31'0,"6"6"-26"16,-13 1 47-16,-4 2-50 15,-7 10 1-15,-4 5 1 16,-6-5 0-16,-8 3-5 16,-7 0 0-16,0 0 3 15,-3-1 0-15,7 1-1 16,10-3 0-16,1-4 0 16,3 1 0-16,3-4-1 15,11-2 1-15,14-1-1 16,11 3 1-16,7-2-1 0,10 2 1 15,4 0-1 1,-4 4 1-16,-3-7 0 0,-11 4 0 16,-14 12-1-16,-14 6 1 15,-14 3-1-15,-14 7 1 16,-7 6-1-16,-11 0 0 16,3-7-2-16,8-5 0 15,7-4-3-15,7-9 0 16,7-4-5-16,10-8 1 15,15-7-13-15,10-13 0 16</inkml:trace>
  <inkml:trace contextRef="#ctx0" brushRef="#br0" timeOffset="188584.06">19142 8466 62 0,'10'35'31'0,"-24"-13"-27"16,7-13 48-16,0 4-51 15,-3 5 1-15,-1 1 0 16,4-3 0-16,0 3-4 16,7-10 0-16,0-6-3 15,7-6 1-15,3-6-14 16,1-7 1-16,-4-6-3 0,0-3 1 15</inkml:trace>
  <inkml:trace contextRef="#ctx0" brushRef="#br0" timeOffset="188760.03">19082 8240 54 0,'21'26'27'0,"0"-1"-30"0,-14-22 53 16,0 0-50-16,7 0 0 0,-3 0 0 15,7-3 0 1,-1-3-4-16,4 3 0 0,1 3-12 16,2 0 1-16,1 4-1 15,-4 5 0-15</inkml:trace>
  <inkml:trace contextRef="#ctx0" brushRef="#br0" timeOffset="189090.59">19343 8538 52 0,'-4'35'26'0,"1"-10"-33"0,6-22 53 16,-3 0-46-16,0 0 0 0,0-3-1 16,4-6 1-16,-1-6-2 15,1-7 0-15,3 0-2 16,0-3 0-16,0-9-2 16,0-1 1-16,0 1-1 15,4 6 0-15,3 6 3 16,0 3 1-16,7 7 3 15,-3 3 1-15,-1 6 4 0,5 3 1 16,-5 3 2 0,-3 7 1-16,0 2-1 15,-3 4 0-15,-4 3-2 0,0 6 0 16,0 7-3-16,4-4 0 16,-1 0-4-16,4-2 0 15,4-4-3-15,0-6 0 16,3-10-5-16,0-6 0 15,0-9-11-15,7-13 0 16</inkml:trace>
  <inkml:trace contextRef="#ctx0" brushRef="#br0" timeOffset="189376.29">20186 8002 55 0,'3'25'27'0,"-17"-18"-23"16,7-1 41-16,0 0-39 15,-3 7 0-15,-4 2 4 16,-1 10 0-16,-6 10-12 16,0 6 0-16,0 12 8 15,3 7 0-15,4 12-3 16,7 0 0-16,11 0-3 15,10-3 0-15,3-3-5 16,5-13 0-16,-5-12-5 16,4-16 1-16,4-16-14 15,0-12 1-15</inkml:trace>
  <inkml:trace contextRef="#ctx0" brushRef="#br0" timeOffset="189813.62">20458 8491 63 0,'3'19'31'0,"-13"-22"-29"0,10 3 48 0,-4 9-47 16,0 1 0-16,1 9 1 15,-4-1 0-15,7 4-6 16,0 0 1-16,7 0 3 15,0-3 1-15,0-6-3 16,4-4 1-16,3-6-2 16,0-3 1-16,4-9-1 15,-1-7 1-15,1-6-1 16,-1-3 0-16,1 3-1 16,0 0 1-16,-4 0 0 15,0 7 0-15,-3 2 0 16,-1 10 1-16,1 0-1 15,-1 6 1-15,-3 9 0 16,-3 4 1-16,-1 3-1 0,1 6 1 16,3-3-1-16,0 0 1 15,0 0-3-15,0-6 0 16,4-4-4-16,3-6 1 16,3-6-12-16,5-6 0 15,-1-10-2-15,14-9 0 16</inkml:trace>
  <inkml:trace contextRef="#ctx0" brushRef="#br0" timeOffset="190052.65">20913 7939 66 0,'10'26'33'0,"15"61"-40"0,-11-65 67 0,11 16-60 16,7 9 1-16,6 16 0 16,-2 3 1-16,-8 15-3 15,-3 1 1-15,-4 5-3 16,-7-5 1-16,-14 3-8 16,-11-13 0-16,-13-16-10 15,-5-15 1-15</inkml:trace>
  <inkml:trace contextRef="#ctx0" brushRef="#br0" timeOffset="190737.49">22158 7538 55 0,'-4'9'27'0,"-6"-2"-25"0,6-1 44 16,-6 3-43-16,-4 7 1 16,-4 6 2-16,-3 13 1 15,-7 8-9-15,-8 20 1 16,1 6 5-16,-4 22 1 15,8 13-2-15,6 8 0 16,7-2-2 31,15-3 1-47,13-13-3 0,11-9 1 0,4-23-5 16,7-18 1 15,-4-16-8-31,4-18 0 0,-4-16-9 31,0-10 0-31</inkml:trace>
  <inkml:trace contextRef="#ctx0" brushRef="#br0" timeOffset="190972.93">22408 7695 62 0,'0'-3'31'0,"-3"12"-36"0,3-3 53 15,-4 7-46-15,-3-1 1 16,4 10 0 0,-4 7 0-16,0 5-5 0,3-6 1 15,4 7-1-15,4-4 0 16,3 1-6-16,3-14 1 15,4-5-12-15,4-7 1 16</inkml:trace>
  <inkml:trace contextRef="#ctx0" brushRef="#br0" timeOffset="191249.81">22747 7754 57 0,'14'32'28'0,"-24"24"-26"0,3-40 45 0,-4 6-44 16,-10-3 1-16,-7 12 0 15,-8 7 0-15,-2 9-6 16,-1 19 1-16,0-4 0 16,4 1 1-16,6-7-7 15,1-5 0-15,11-11-7 16,13-11 0-16,4-14-5 15,11-8 1-15</inkml:trace>
  <inkml:trace contextRef="#ctx0" brushRef="#br0" timeOffset="191822.53">22631 8272 64 0,'17'25'32'0,"-6"-25"-33"0,-4 0 64 0,0 3-59 0,4-3 0 16,3 0 3-16,7 0 1 15,7 0-10-15,0-3 0 0,-3 0 6 16,-4 3 0-16,-3 0-2 16,-4 0 0-16,-3 0-3 15,-4 3 0-15,-4 0 0 16,-3 0 0-16,-7 7 0 15,-4 5 0-15,-3 7 0 16,-3 3 0-16,-1 0 0 16,0-3 1-1,1 10 0-15,6-1 0 16,4 0 0-16,7-2 0 62,7-4-2-15,4-6 1 16,6-4-3-1,5-8 1-62,-1-7-5 16,7-7 0 0,4-8-8-16,3-4 1 15,14-13-6 1,-3-5 0-16</inkml:trace>
  <inkml:trace contextRef="#ctx0" brushRef="#br0" timeOffset="191908.15">23220 7431 60 0,'0'29'30'0,"0"15"-34"0,3-32 54 0,4 10-48 0,4 22 1 0,7 19 1 0,-1 12 1 0,1 22-7 0,0 16 1 0,-15 12 3 16,-10-12 0-16,-11-3-4 0,-6-10 0 0,-8-15-10 0,-3-19 1 0,-1-16-8 0,8-15 0 0</inkml:trace>
  <inkml:trace contextRef="#ctx0" brushRef="#br0" timeOffset="193458.57">24222 7410 62 0,'0'37'31'0,"7"29"-33"0,-4-47 55 0,4 12-51 0,0 13 1 0,4 16 2 0,0 2 0 0,-1 14-6 15,4-7 0-15,0-10 4 16,-3-6 1-16,0-9-3 16,-4-9 1-1,0-10-2 1,-4-6 0-16,-3-7 0 0,-3-9 0 31,-4-3-1-31,-4-6 0 47,-3-3 0-31,-4-10 1-16,-6-6-1 15,-5 0 0 1,-2 0 0-16,-8 9 1 62,4 3-1-62,10 7 0 125,0 0 1-93,0 3 0-32,-3 9 0 62,0 7 0-62,0 2 0 47,3 4 0-47,4 3 0 47,10 3 1-47,8 7 0 78,10 5 0-31,3 1 0-47,8-4 0 94,3 4 0-1,11-4 0-30,10-2-1-16,-3-4 0-16,3-12-4 16,1-10 1-16,-1-9-8 0,0-3 1-31,-3-10-11 16,-7-6 1-16</inkml:trace>
  <inkml:trace contextRef="#ctx0" brushRef="#br0" timeOffset="193574.26">24536 8162 64 0,'3'25'32'0,"4"-12"-31"0,-3-10 52 0,-4 3-51 0,0 0 1 0,0 7 1 0,3 3 0 0,-3-1-6 0,4 4 1 0,-4 0 3 0,0-3 0 0,3-4-2 0,1 1 0 0,3-10 0 0,4-6 0 0,-1-4-1 0,4 1 1 0,-3-6-1 0,3-4 1 0,0-9-1 0,-3-3 0 0,-1-1-1 0,4 4 0 16,-3 3 1-16,-4 7 0 0,4 2-1 0,-1 10 1 0,-3 9 1 0,4 13 0 0,-4 9 1 0,3 1 0 0,5 2 0 0,-1 10 0 0,3-1 1 0,4 1 0 0,4-13-1 0,3-2 0 0,4-5 0 0,-4-8 0 0,4-7-6 0,-11 4 1 15,-3-10-17-15,-15-10 1 0,-6-2-1 0,-8-16 1 0</inkml:trace>
  <inkml:trace contextRef="#ctx0" brushRef="#br0" timeOffset="198247.86">4177 8513 16 0,'10'-34'8'0,"-2"21"-5"0,-8 13 9 0,3 0-10 16,4 3 0-16,-7 7 3 16,0 2 1-16,0 10-5 15,0 7 1-15,0 5 5 16,0 16 0-16,0 22-1 16,0 16 1-16,-7 28-3 15,4 32 1-15,-5 27-3 16,5 26 1-16,3 25-2 15,0 15 1-15,-7 7-2 16,7 3 1-16,7 6 0 16,-4-6 1-16,5-10-2 15,2 1 1-15,-6 5-1 0,3-15 1 16,-7-6-1-16,3-16 0 16,-6-31-1-16,3-16 0 15,-11-9-2-15,1-16 1 16,2-16-2-16,-2-19 0 15,-1-8-2-15,1-11 1 16,-1-12-3-16,4-15 0 16,4-16-3-16,6-23 0 15</inkml:trace>
  <inkml:trace contextRef="#ctx0" brushRef="#br0" timeOffset="199513.11">4872 9106 13 0,'39'-16'6'0,"-4"-6"4"0,-21 22 5 16,7 3-15-16,7 1 0 16,8-4 4-16,10-4 0 15,-11-2-3-15,11-3 1 16,17-4 2-16,15-9 0 0,21-3 1 15,-1 0 0-15,15-3-1 16,21 3 0-16,7 0-2 16,8 6 1-16,20 0-1 15,0-3 1-15,11-6 0 16,11-7 0-16,-4-5 0 16,10-14 0-16,15-5-1 15,0-1 0-15,13 1-2 16,-13 2 0-16,14-2-2 15,-4 5 1-15,-10 10-1 16,3 4 0-16,-18-1 0 16,-3 0 1-16,11 0 2 15,-21-3 0-15,-12 7-1 16,-6-1 0-16,-21 13 0 16,-15 3 1-16,-17 6-1 0,-14 7 0 15,-14 9-1-15,-8 0 0 16,-6 3 0-16,-8 10 0 15,-6 6-1-15,-8 9 1 16,-3 3 0-16,-7 13 0 16,-7 6 0-16,-4 19 1 15,-7 10 0-15,-3 21 1 16,-1 16-1-16,4 13 1 16,-3 18-1-16,7 10 1 15,3 6-1-15,0-6 0 16,0 6 0-16,-3 3 0 0,7 3 0 15,7 13 0-15,3 6 0 16,4 3 0-16,0 7-1 16,-4 0 0-16,4 5 0 15,0-11 1-15,-4-14-1 16,-7-15 1-16,-3-21 0 16,-4-4 0-16,-6-22 0 15,-8-7 0-15,-11-8 0 16,-13-20 1-16,-8-2-2 15,-10-4 1-15,-15-12-1 16,-9-10 1-16,-8-9-1 16,0-7 1-16,-18-8-1 15,-14-4 1-15,-21-6-1 16,0-7 1-16,-17 1 0 16,-22-1 0-16,8 1 0 0,-12 6 0 15,-20-1 0-15,7 11 0 16,-15-1-1-16,-17-3 1 15,14 0 0-15,-7 0 0 16,-14 0 0-16,3 10 0 16,-13-7 0-16,6-3 0 15,-17 6 0-15,3 7 1 16,-10 0-1-16,-1-1 1 16,-17 10-1-16,0 7 1 15,4-4 0-15,-8 6 0 16,1 4-1-16,-11-1 1 15,10-9-1-15,-3 10 0 0,14-3-1 16,4-1 0 0,6 4-5-16,15 2 1 0,-4 1-7 15,18-7 1-15</inkml:trace>
  <inkml:trace contextRef="#ctx0" brushRef="#br0" timeOffset="202813.29">17452 4042 13 0,'11'6'6'0,"-4"28"8"0,-4-27 7 15,-3 2-16-15,4 4 1 16,-1-7 3-16,1 0 0 16,-4 4-11-16,0-10 0 15,3 3 9-15,-3-3 0 0,7-10-3 16,11-8 0-16,0-1-2 16,3-6 1-16,0-10-2 15,0 1 1-15,0-7-1 16,-3 0 0-16,-4 3-1 15,0 1 0-15,-3 5-1 16,-4 11 1-16,0-5-1 16,0 11 1-16,-4 2-2 15,-3 7 0-15,0 12 0 16,0-6 0-16,0 13 0 16,0 6 0-16,0 3 0 15,4-4 0-15,-1 7 1 16,4 4 1-16,1 5 0 15,-1-6 0-15,0-3 0 16,0-6 1-16,3 0-1 16,-3-6 1-16,4-1-1 0,-1-2 0 15,1-10-1 1,-4 0 1-16,0 0 0 0,-7 0 0 16,4 0 0-16,-4 0 0 15,0 0 0-15,-4 3 0 16,-3-3-1-16,0 6 1 15,-4-6 0-15,1 0 0 16,-4 0-1-16,0 0 1 16,0 0 0-16,-1 0 0 15,1 0 0-15,0 0 0 16,-3 0 0-16,-5 0 0 0,-2-6 0 16,-4 3 0-16,-8 3 0 15,1-7 0-15,10 4 0 16,1 3 0-16,-1 0 0 15,4 0 1-15,3 3-2 16,7 4 1-16,4-4-1 16,7 3 0-16,0-6 0 15,7 9 0-15,11-2 1 16,17-4 0-16,8-3 2 16,13-6 1-16,11-7-2 15,0-15 1 16,-10 3 0-31,-11 6 0 0,-8-3-2 0,-9 6 1 0,-8 10-2 16,-7-3 0-16,-4 9 1 16,-10 9 0-16,-10 7-1 15,-15 12 1-15,-10-6-1 0,-11 12 1 16,-10 4-3-16,-8 3 1 16,4-7-7-16,0 13 1 15,0-6-4-15,0-3 1 16</inkml:trace>
  <inkml:trace contextRef="#ctx0" brushRef="#br0" timeOffset="203339.73">17907 4057 36 0,'53'-12'18'0,"35"-16"-18"0,-67 9 32 0,4-6-32 15,0-13 1-15,-4-6 1 16,-4-6 0-16,-9 3-2 15,-12 0 1-15,-14 3 1 16,-13 0 0-16,-5 10 0 16,-6 5 0-16,-14 7 0 15,-15 4 0-15,-3 14-1 16,-7 4 1-16,3 10-2 0,4 9 0 16,-4 0-3-16,1 6 0 15,-1 12-1-15,11 7 1 16,11 9-1-16,6 7 1 15,19 22 0-15,13 5 0 16,18 7 4-16,25-3 0 16,21-6 2-16,6-19 1 15,30-10 2-15,23-24 0 0,1-26 0 16,-14-22 1 0,-4-18-2-16,-10-20 0 0,-8-2-3 15,-10-16 0-15,-21-6-8 16,-11 21 1-16,-24-31-11 15,-15-6 0-15</inkml:trace>
  <inkml:trace contextRef="#ctx0" brushRef="#br0" timeOffset="212991.81">16298 10385 30 0,'14'19'15'0,"4"-19"-5"0,-11 0 16 0,4 0-24 16,3 0 1-16,7-3 4 15,7 0 0-15,11-3-8 16,0-1 0-16,3 1 3 15,1-3 0-15,-5 2-6 16,-2 1 1-16,-8 3-11 16,-7 0 1-16</inkml:trace>
  <inkml:trace contextRef="#ctx0" brushRef="#br0" timeOffset="213234.76">16284 10699 47 0,'-3'31'23'0,"-4"-24"-14"0,7-7 38 15,0 3-42-15,0-3 1 16,3-3 3-16,1 3 0 16,10-4-11-1,14 8 0-15,11-4 7 0,3 0 0 16,8-4-6-16,-5 8 0 15,-2-4-10-15,-4 0 1 16,-8-7-11-16,-6-5 0 16</inkml:trace>
  <inkml:trace contextRef="#ctx0" brushRef="#br0" timeOffset="213686.66">17607 10087 60 0,'4'13'30'0,"3"9"-33"0,-7-9 48 15,0-7-44-15,0 3 1 16,0 10 0-16,0 9 1 16,0 7-4-16,-4 9 1 15,4 6 0-15,0-6 0 0,0-4-5 16,0-2 0-16,0-13-9 16,4-6 1-16,6-6-5 15,1-10 0-15</inkml:trace>
  <inkml:trace contextRef="#ctx0" brushRef="#br0" timeOffset="213937.92">17180 10696 62 0,'-3'22'31'0,"20"-10"-33"15,-6-12 61-15,7 0-56 16,10-3 1-16,4-9 1 0,13 5 1 16,22-2-8-1,18-4 0-15,7-2 4 0,-11 2 0 16,-10 4-7-16,-11 3 1 16,-11 6-15-1,-17 3 0-15,-15 3-3 0,-3 6 1 16</inkml:trace>
  <inkml:trace contextRef="#ctx0" brushRef="#br0" timeOffset="214358.8">17350 11135 61 0,'0'16'30'0,"10"-10"-29"0,-3-6 57 16,0 0-55-16,0-3 0 0,11 0 3 15,10-1 1-15,15 1-9 16,-1-3 1-16,7 0 4 16,1-1 1-16,-4 1-3 15,-8 3 1-15,-6 3-3 16,-7 3 1-16,-8 3-2 15,-10 7 1-15,-10 3-1 16,-8 2 0-16,-6 8 0 16,-8-11 1-16,0 10 0 15,-6 7 0-15,-1-1 1 16,4 7 1-16,3-7 0 0,11 0 0 16,7-2 1-16,10-7 0 15,15-4-1-15,10-8 0 16,14-7-2-16,8-6 0 15,-4-3-6-15,-4-4 0 16,-10 1-15-16,-4-10 0 16</inkml:trace>
  <inkml:trace contextRef="#ctx0" brushRef="#br0" timeOffset="-214626.53">18468 11398 52 0,'14'19'26'0,"-10"-25"-22"15,-1 0 32-15,1-4-34 0,3-9 0 16,0-6 2-16,-4-22 0 15,-6-16-4-15,-1-24 0 16,-6-11 4-16,-4-18 1 16,-11-22-2-16,-3-9 0 15,3 6-1-15,4-3 1 16,3 6-2-16,8 3 1 16,6 25-1-16,11 7 0 15,11 12 0-15,3 15 1 0,0 20 0 16,4 18 0-16,3 16-5 15,0 19 1-15,-3 3-7 16,-8 16 1-16,-6 9-13 16,-7-3 1-16</inkml:trace>
  <inkml:trace contextRef="#ctx0" brushRef="#br0" timeOffset="-213981.07">19459 10401 46 0,'0'-6'23'0,"-10"15"-9"0,6-9 29 0,1 0-39 15,-1 3 1-15,-7 4 2 16,1 5 1-16,-4 1-10 16,-4-1 0-16,1 1 6 15,-5 2 0-15,5-2-2 16,-1 0 0-16,-3-4-2 15,3 0 1-15,4 1-1 16,4-1 1-16,6 4-1 16,4 2 0-16,11 1 0 15,6 0 0-15,11-1-1 16,11 1 1-16,0-3 0 16,-4-1 0-16,-3 1 0 0,-11-1 0 15,-7-2 0-15,-14 9 0 16,-14 9-1-16,-7-3 1 15,-11 3-2-15,1 0 1 16,-1-6-4-16,4-3 0 16,6-6-6-16,8-4 0 31</inkml:trace>
  <inkml:trace contextRef="#ctx0" brushRef="#br0" timeOffset="-213756.65">19819 10577 53 0,'14'28'26'0,"-10"0"-12"0,-4-18 24 0,-4 5-33 16,1-2 0-16,-4 6 1 15,0 6 1-15,-4 3-10 16,4-3 1-16,3-6 2 15,1-4 0-15,6-8-8 16,4-20 1-16,0-3-12 16,4-9 0-16</inkml:trace>
  <inkml:trace contextRef="#ctx0" brushRef="#br0" timeOffset="-213577.55">19724 10191 59 0,'21'16'29'0,"-7"6"-29"0,-3-22 45 16,-1 3-45-16,4-3 0 15,4 0-3-15,3 0 1 16,4 6-5-16,0 0 1 16,-1 4-10-16,-3-4 0 15</inkml:trace>
  <inkml:trace contextRef="#ctx0" brushRef="#br0" timeOffset="-213217.27">20070 10699 54 0,'3'31'27'0,"4"-28"-30"16,-7-3 43-16,4 0-40 15,-1 0 1-15,4-6-1 16,0-9 0-16,0-1-1 15,0-6 1-15,0 0-3 16,1 0 0-16,-1-6-2 16,-4-4 1-16,-3 4 0 15,7 6 1-15,4 7 1 16,-1 2 0-16,4 10 5 16,4 9 0-16,0 7 3 0,-1-1 0 15,-3 7 0-15,4 6 1 16,-4 3-1-16,-3 4 1 15,-1-7-4-15,1 3 1 16,0 0-2-16,-1 0 0 16,1 1-6-16,-4-7 1 15,3-7-7-15,1-8 0 16,0-14-8-16,6-8 0 16</inkml:trace>
  <inkml:trace contextRef="#ctx0" brushRef="#br0" timeOffset="-212766.55">21096 10081 54 0,'0'13'27'0,"4"9"-26"15,-4-16 45-15,-4 7-44 0,-3-4 1 16,-4 3 2-16,1 4 1 16,-8 6-7-16,-3 6 0 15,0 4 4-15,0 12 1 16,3 9-1-16,0 13 0 16,1 3-1-16,10 3 0 15,7-3-1-15,7-6 0 16,10-10-4-16,5-12 0 31,2-13-6-15,5-9 0-16,-5-7-12 0,-3-12 1 0</inkml:trace>
  <inkml:trace contextRef="#ctx0" brushRef="#br0" timeOffset="-212316.33">21262 10542 61 0,'0'16'30'0,"0"-16"-31"16,0 3 49-16,0 3-46 16,-4 4 1-16,4 2 0 15,-3 4 1-15,-1 3-5 16,4 0 0-16,0-4 3 0,0 1 0 15,7 0-2-15,4-4 1 16,3-2-1-16,0-7 0 16,4 0 0-16,-1 3 0 15,1-3-2-15,0-12 0 16,-1-4-2-16,-2-6 1 16,-1-6-1-16,-4 0 1 15,1 6 0-15,-1 4 0 16,1 2 1-16,-4 4 1 15,4 6 1-15,-1 6 0 16,1 9 1-16,3 7 1 0,0 6-1 16,0-9 0-16,0 6-1 15,4 0 0-15,-1-3-5 16,5-7 0-16,2-9-10 16,1-3 0-16,-7-15-2 15,-4-7 1-15</inkml:trace>
  <inkml:trace contextRef="#ctx0" brushRef="#br0" timeOffset="-212105.35">21777 10022 62 0,'7'50'31'0,"25"53"-41"0,-18-71 66 16,14 18-54-1,4 16 1-15,0 9-2 0,-1 0 1 16,-9-3-5-16,-8 0 1 16,-11-3-2-16,-10-3 1 15,-7-6-16-15,-7-16 1 16</inkml:trace>
  <inkml:trace contextRef="#ctx0" brushRef="#br0" timeOffset="-211487.76">23336 9579 63 0,'0'38'31'0,"-3"-3"-33"0,3-20 49 0,0 14-44 0,3 14 1 0,1 11 2 0,3 21 1 15,0-3-8-15,0 10 0 16,0-13 5-16,0-7 0 16,-3-15-3-16,-1-12 1 15,-6-10-2-15,-8-9 1 16,-7-13-3-16,-10-13 1 15,-7-8-1-15,-11 2 0 16,-7 0-1-16,-7 1 0 0,14 2-1 16,0 7 0-16,1 3 1 15,-5 3 0-15,11 9 0 16,4 10 1-16,7 6 2 16,14 6 1-16,14 4 1 15,10 5 0-15,4 1 0 16,11-3 0-16,17 0-1 15,11-7 1-15,4-6-5 16,10-9 1-16,0-7-10 16,-4-6 1-16,-3-15-8 15,4-13 0-15</inkml:trace>
  <inkml:trace contextRef="#ctx0" brushRef="#br0" timeOffset="-211277.23">23975 10050 59 0,'-11'47'29'0,"-31"9"-35"0,24-53 51 16,-6 10-44-16,-8 6 1 16,-3 9 0-16,-4 7 1 15,0 12-6-15,7 3 0 16,7-6-5-16,4-4 1 15,4-14-10-15,6-17 1 16</inkml:trace>
  <inkml:trace contextRef="#ctx0" brushRef="#br0" timeOffset="-211113.17">23516 9993 52 0,'25'29'26'0,"35"65"-26"16,-43-63 43-16,12 7-43 15,10 12 1-15,6 13-1 16,5-1 1-16,-4 4-4 16,-8-13 1-16,-9-9-13 15,-12-9 0-15</inkml:trace>
  <inkml:trace contextRef="#ctx0" brushRef="#br0" timeOffset="-210259.69">16270 12627 44 0,'-10'16'22'0,"-8"-6"-7"16,14-7 23-16,1 3-34 15,-1 0 0-15,1 1 6 16,-1-7 0-16,4 3-11 16,4 3 0-16,6-3 8 15,1-9 0-15,17-4-2 16,11 4 0-16,10-3-5 15,18 2 0-15,-3 1-8 16,-4-3 1-16,-11 2-15 0,-17 1 1 16</inkml:trace>
  <inkml:trace contextRef="#ctx0" brushRef="#br0" timeOffset="-210047.77">16182 12969 68 0,'-7'10'34'0,"14"5"-30"0,4-11 52 15,6-4-55-15,4-7 1 16,18 1-1-16,14 3 0 0,11-3-5 16,10 2 1-16,-4 1-10 15,-6-3 1-15,-11-10-9 16,0 1 1-16</inkml:trace>
  <inkml:trace contextRef="#ctx0" brushRef="#br0" timeOffset="-209611.09">17547 12270 59 0,'14'13'29'0,"-14"18"-29"0,0-19 49 0,-3 4-46 15,3-3 1-15,-4 12 0 16,1 3 1-16,-1 13-7 15,4 6 1-15,0 9 0 16,0-12 1-16,0-3-8 16,4-10 1-16,-1-9-12 15,1-9 0-15</inkml:trace>
  <inkml:trace contextRef="#ctx0" brushRef="#br0" timeOffset="-209386.82">17141 12957 76 0,'4'9'38'0,"24"-15"-43"0,-10 3 67 16,14-4-61-1,6-2 1-15,26-3-1 0,17-4 1 16,18-3-5-1,-4 0 1-15,-17 4-4 0,-11 2 0 16,-11 4-16-16,-13 2 0 16</inkml:trace>
  <inkml:trace contextRef="#ctx0" brushRef="#br0" timeOffset="-208555.36">17364 13358 67 0,'3'16'33'0,"11"-1"-30"0,-14-11 48 16,4-1-48-16,10 3 1 16,14 3 1-16,8-2 0 0,2-4-7 15,1 0 1 1,-4 0 3-16,-3 0 1 0,-7-3-2 15,-11 7 0-15,-11 2-2 16,-10 7 1-16,-10-4-2 16,3-2 1-16,-22 12-2 15,1 3 1-15,3 0 0 32,4 6 1-32,3 0 0 0,8-6 0 78,-1 7 2 31,11 5 0-93,4-11 1-16,10-1 0 47,14-13 0-47,7-2 0 15,4-7-1 1,7-6 0-1,6-7-8-15,5-5 1 0,-4-1-16 16,-7-3 0-16</inkml:trace>
  <inkml:trace contextRef="#ctx0" brushRef="#br0" timeOffset="-208201.94">18976 12188 64 0,'0'35'32'0,"-7"-26"-24"0,3-2 45 0,-3 2-50 0,-7 10 1 0,-7 3 0 15,-4 0 1-15,-6 9-6 0,-1 13 0 16,-7 9 4-16,-3 23 0 15,-4 2-1-15,7 0 0 16,4 16-1-16,10 10 1 31,14-4-2-31,19-12 1 0,13-13-4 16,10-18 1 0,12-16-7-16,6-16 1 0,4-10-16 15,-11-15 1-15</inkml:trace>
  <inkml:trace contextRef="#ctx0" brushRef="#br0" timeOffset="-207906.12">19039 12797 79 0,'0'3'39'0,"4"-3"-33"0,-4 0 63 0,7 3-66 15,7-3 0-15,11 3 0 16,7 3 1-16,10-6-6 16,7 0 0-16,4-6-1 0,-3 3 0 15,-5 0-11-15,-6-3 1 16,-11-1-13-16,-6 1 0 15</inkml:trace>
  <inkml:trace contextRef="#ctx0" brushRef="#br0" timeOffset="-207526.59">20020 12599 68 0,'39'0'34'0,"-32"-3"-27"0,-7 3 52 0,0 0-57 15,0 0 1-15,-4 3 2 16,-6 4 0-16,-4 2-6 15,-7 3 0-15,-8 7 4 16,-2 6 0-16,-5-3-1 16,5 7 0-16,-5 5-2 15,1 7 1-15,7-4-2 16,3 7 1-16,8-6-3 16,9 0 1-16,16-4-3 15,9-6 1-15,8-9-5 16,10-6 1-16,4-10-6 0,3-6 0 15,4-10-8 1,-11-6 1-16</inkml:trace>
  <inkml:trace contextRef="#ctx0" brushRef="#br0" timeOffset="-207252.92">20369 12812 52 0,'22'-12'26'0,"2"3"-19"0,-24 9 40 0,0 0-43 0,0 0 0 0,-7-4 3 0,-3 1 1 0,-8 3-10 0,-10 3 1 0,-4 4 6 16,-3 5 0-16,7 10-2 16,3 0 1-16,0 0-2 15,0-3 0-15,4 6-2 16,7 0 1-16,7 3-2 16,7-6 0-16,7-6-3 15,11-10 0-15,14-6-4 16,3-9 1-16,4-1-8 15,-1-2 0 17,5-10-5-32,-4-3 0 0</inkml:trace>
  <inkml:trace contextRef="#ctx0" brushRef="#br0" timeOffset="-206391.82">20701 12678 66 0,'-11'18'33'0,"15"-11"-40"0,-8-4 62 0,1 0-53 0,-4 3 0 0,-4-3 1 0,-3 7 0 0,0-1-5 0,0-6 1 0,0 4 3 0,3 2 0 0,4 4-1 16,7 2 1-16,7 4-1 0,7 6 1 0,0-3 0 0,1 0 1 0,-5-6-2 0,-3 3 0 0,-3 3 0 0,-8 3 0 203,-10 0-3-203,-11 0 1 0,-6-6-8 0,-5-4 0 297,1-5-13-219,3-13 1-16</inkml:trace>
  <inkml:trace contextRef="#ctx0" brushRef="#br0" timeOffset="-206184.86">21354 12386 57 0,'-4'6'28'0,"4"-3"-16"0,0-3 38 0,-3 4-46 0,-4 8 1 0,3 4 2 0,-3 6 1 0,-4 6-9 0,-3 13 0 0,4 6 6 0,-1 0 1 0,-3 9-3 0,0 7 0 0,0-7-1 0,3 1 0 0,4-4-5 0,7-6 0 0,4-9-5 31,6-10 0-31,4-6-7 16,8-9 0-16,6-13-9 0,7-10 1 0</inkml:trace>
  <inkml:trace contextRef="#ctx0" brushRef="#br0" timeOffset="-206054.95">21664 12602 53 0,'11'35'26'0,"-11"-1"-20"0,-4-21 42 0,-3 3-42 0,-3-4 1 0,-5 7 3 0,-2 3 1 0,-1 6-13 0,0 7 1 0,8-4 8 0,-1-9 0 0,8 3-3 0,3 3 0 0,7 0-2 0,7-9 0 0,4-6-2 0,3-10 0 0,0-6-2 0,0 0 1 0,0-10-2 0,-3-6 1 16,-4-6-1-16,0-6 0 0,0 3-1 0,-3-7 0 0,-1 1 1 0,1 12 1 0,-7 3 0 0,-1 16 1 0,-3 3 1 0,7 12 0 0,-3 7 1 0,-1 12 0 0,1 1 0 0,-1-7 0 0,4-3 0 15,0-3 0-15,4 0-3 16,3-4 1-16,4-9-7 16,3-2 0-16,4-8-13 15,6-14 0-15</inkml:trace>
  <inkml:trace contextRef="#ctx0" brushRef="#br0" timeOffset="-205781.99">22027 12333 67 0,'22'50'33'0,"23"-12"-29"0,-27-29 52 16,7 13-53-16,10 6 1 0,-3 13 1 15,-4 3 0-15,-3 0-8 16,-8 3 1-16,-10 6 3 16,-10 0 1-16,-15 10-7 15,-10 0 0-15,-7-10-8 16,0-6 0-16,3-19-9 15,-4-9 0-15</inkml:trace>
  <inkml:trace contextRef="#ctx0" brushRef="#br0" timeOffset="-204929.01">22782 11765 31 0,'-10'-3'15'0,"-4"-3"6"0,10 6 12 0,1 0-26 16,-1 3 0-16,1 6 5 15,-1 1 1-15,4 5-15 16,4-2 0-16,6 12 11 15,8 16 0-15,10 25-3 16,0 12 1-16,15 13-3 16,2 22 0-16,1 12-2 15,-14 16 1-15,-25 0-2 16,-17 1 1-16,-8-1-5 16,-7-16 1-16,-17-15-7 15,-8-29 0 1,-2-21-14-16,9-32 1 0</inkml:trace>
  <inkml:trace contextRef="#ctx0" brushRef="#br0" timeOffset="-204252.2">24148 12596 60 0,'0'0'30'0,"-11"0"-17"0,11 0 41 0,11-3-50 0,6 3 1 0,12-3 0 0,13 0 1 0,11-7-9 0,3-2 1 0,11 5 2 0,7 1 1 16,-7 6-9-16,-14-3 0 15,-10 3-14-15,-12 0 0 16</inkml:trace>
  <inkml:trace contextRef="#ctx0" brushRef="#br0" timeOffset="-204141.85">24388 12214 79 0,'3'28'39'0,"-28"60"-44"0,18-70 64 0,-3 17-59 0,-4 18 1 0,3 22 0 0,4 7 0 0,3 3-6 0,8-10 1 0,3-3-6 0,4-22 0 0,-1-18-12 31,1-17 1-31</inkml:trace>
  <inkml:trace contextRef="#ctx0" brushRef="#br0" timeOffset="-203666.5">26427 11809 46 0,'10'0'23'0,"11"-6"-9"0,-21 6 29 0,0 0-38 16,0 0 0-16,0 0 1 16,-10 0 0-1,-11 3-8-15,-15 0 0 0,-6 3 6 16,-14 1 0-16,-22 8-3 16,-21 10 1-16,-7 10-1 15,4 28 0-15,3 6 0 16,0 15 0-1,15 20 1-15,13 24 0 0,22 10 0 16,24-9 1-16,25-10 1 16,28-9 0-16,18-13 0 15,32-9 1-15,35-26-2 0,3-18 0 16,18-28-1 0,-3-10 1-16,-11-9-10 0,-29 3 0 15,-24-3-13 1,-35 3 0-16,-18 3-5 15,-31-9 1-15</inkml:trace>
  <inkml:trace contextRef="#ctx0" brushRef="#br0" timeOffset="-197872.27">15935 14942 41 0,'18'6'20'0,"17"-15"-8"0,-21-1 20 16,7-2-29-16,11-1 1 15,7-6 0-15,3 7 0 16,-3 2-6-16,0 1 1 15,3-1 0-15,-3 4 0 16,-4 3-8-16,-7 0 0 16,-7-3-6-16,-10 3 0 15</inkml:trace>
  <inkml:trace contextRef="#ctx0" brushRef="#br0" timeOffset="-197662.41">15921 15180 69 0,'18'6'34'0,"10"-3"-35"15,-14-6 68-15,14 6-65 16,18 4 0-16,7-14 1 16,0 4 1-16,7 0-7 15,0 0 1-15,-4 3-4 16,-6 0 0-16,-8 0-16 15,-14-9 0-15</inkml:trace>
  <inkml:trace contextRef="#ctx0" brushRef="#br0" timeOffset="-194765.94">17113 15092 46 0,'-3'3'23'0,"10"-6"-9"0,-7 3 24 16,0 0-31-16,3-3 1 15,4 3 3-15,4-3 1 16,7 0-15-16,6-3 0 16,8-1 10-16,7-2 0 15,0-1-5-15,3-2 1 16,4 3-7-16,0-1 0 15,0 4-14-15,-8 0 1 0,-2 2-5 16,-5-5 1 0</inkml:trace>
  <inkml:trace contextRef="#ctx0" brushRef="#br0" timeOffset="-194419.63">18482 14358 61 0,'0'22'30'0,"4"13"-36"0,-4-32 54 0,-4 13-44 0,1 9 0 0,-1 9 1 0,-3 4 0 15,-4 15-7-15,8 13 0 16,-1 3 5-16,4-12 0 16,0-4-6-16,4-9 0 15,-1-4-7-15,1-14 1 16,-4-11-10-16,-4-5 0 15</inkml:trace>
  <inkml:trace contextRef="#ctx0" brushRef="#br0" timeOffset="-194164.21">18020 15167 66 0,'14'19'33'0,"7"-16"-33"0,-3-3 58 0,7 0-55 15,13 0 1-15,22-3 0 16,7-6 0-16,0-4-6 16,11 1 0-16,7-1 2 15,-8 1 1-15,-10 2-9 16,-10 4 1-16,-11 0-15 15,-18-1 1-15</inkml:trace>
  <inkml:trace contextRef="#ctx0" brushRef="#br0" timeOffset="-193729.55">18105 15578 66 0,'0'28'33'0,"17"-12"-27"0,-10-13 50 16,4 0-53-16,10 1 1 0,11-4 3 16,14-4 0-16,3-2-9 15,0 0 0-15,4 0 6 16,0-1 0-16,-14 4-2 15,-4 3 0-15,-10 3-4 16,-11 7 0-16,-10 5-1 16,-8 4 0-16,-6 0 0 15,-1 0 0-15,-10 6-1 16,-4 3 1-16,-7 4 2 16,-3 8 0-16,3 10 1 15,4-2 0-15,7-1 0 16,7 0 1-16,7 0 0 15,7-3 1-15,14-10-2 16,11-6 1-16,6-9-3 16,1-6 1-16,10-7-6 0,4-6 0 15,-7-10-14-15,3-5 0 16</inkml:trace>
  <inkml:trace contextRef="#ctx0" brushRef="#br0" timeOffset="-193128.82">19879 15014 57 0,'0'3'28'0,"-7"0"-27"0,3-3 38 15,-6 0-38-15,-4 3 1 16,-4 4 0-16,-7 2 1 16,-3 7-4-16,-4 6 1 15,1-1 1-15,2 5 1 0,1 8 0 16,0 7 0-16,7 0-1 16,7 3 0-16,7 6 0 15,7-10 0-15,3-2-2 16,11-13 0-16,11-3-4 15,7-6 1-15,3-10-7 16,4-6 1-16,3-6-8 16,1-13 0-16</inkml:trace>
  <inkml:trace contextRef="#ctx0" brushRef="#br0" timeOffset="-192872.88">20087 15249 35 0,'25'-31'17'0,"-11"18"2"15,-14 13 23-15,0 0-37 16,4-3 1-16,-4 3 1 15,0 0 1-15,-4-3-10 16,-3 0 0-16,-11-4 7 16,-6 14 0-16,-5-1-2 15,-2 7 0-15,-1 8-1 0,-3 5 0 16,-1 2-1 0,8 3 0-16,7 0 0 0,3 4 0 15,11-4-2-15,7-9 1 16,11-3-1-16,10-6 0 15,7-7-2-15,11-6 0 16,-4-9-5-16,-3-10 0 16,-4-6-12-16,4-13 1 15</inkml:trace>
  <inkml:trace contextRef="#ctx0" brushRef="#br0" timeOffset="-192573.23">20514 15020 66 0,'11'31'33'0,"-40"1"-38"0,15-23 54 0,-7 1-48 15,-7-1 1-15,0-3 0 16,-1 1 0-16,-2-1-3 16,2 3 1-16,8-2 2 15,4 2 0-15,6-3 0 16,8 4 0-16,10 5-1 15,7 7 1-15,7 0-1 16,4 0 0-16,-4 3-1 16,-4 3 1-16,-6 1-2 15,-11 2 0-15,-7 0-3 0,-11-2 1 16,-10-7-8-16,-7-4 1 16,0-11-10-16,-4-7 0 15</inkml:trace>
  <inkml:trace contextRef="#ctx0" brushRef="#br0" timeOffset="-192122.27">21325 14888 40 0,'-3'4'20'0,"-15"-4"-7"16,15 6 23-16,-1 3-31 16,-6-3 1-1,-4 13 8 1,-4 10 1-16,-3 11-18 0,-4 4 1 16,-3 16 10-16,3 15 0 15,4 3-3-15,3 1 1 16,11-1-6-16,7-9 1 15,11-12-5-15,6-13 0 16,1-10-8-16,0-15 1 16,3-16-11-16,4-9 1 15</inkml:trace>
  <inkml:trace contextRef="#ctx0" brushRef="#br0" timeOffset="-188469.82">21908 15023 42 0,'7'7'21'0,"-7"2"-10"16,0-6 22-16,-4 6-31 15,-3 4 1-15,-7 6 2 16,-4 3 0-16,4 9-6 15,-4 4 0-15,-3 12 3 16,0-3 1-16,0-1-5 16,3 1 1-16,4-6-6 15,4-10 0-15,3-12-9 16,7-13 0-16</inkml:trace>
  <inkml:trace contextRef="#ctx0" brushRef="#br0" timeOffset="-188262.53">21699 15008 41 0,'14'9'20'0,"8"35"-8"0,-15-28 30 15,0 9-38-15,3 3 1 16,-3 6 4-16,0 13 0 16,4 4-12-16,7 8 1 15,3-2 6-15,4-4 0 16,-4-6-6-16,0-3 1 15,-3-19-8-15,-4-16 1 16,-4-9-11-16,4-22 1 16</inkml:trace>
  <inkml:trace contextRef="#ctx0" brushRef="#br0" timeOffset="-187858.02">22070 14694 60 0,'3'9'30'0,"11"-21"-28"16,-10 12 51-16,3 3-49 16,4-3 0-16,-1 0 4 15,4 3 0-15,4 3-10 16,3 1 1-16,0 2 5 15,-3 0 0-15,0 1-2 16,-4-1 0-16,-7 1-3 0,-7-1 0 16,-4 4-2-16,-6-1 0 15,-8 4 0-15,-3 0 0 16,0 2-1-16,-4 4 1 16,4 0 0-1,3-3 1-15,4-3 0 0,3-1 1 16,8 1 0-16,3 0 0 15,7-4 1-15,7-5 1 16,7-1-4-16,7-3 1 16,4 0-7-16,0 0 0 15,-4 0-9-15,-3 1 0 0</inkml:trace>
  <inkml:trace contextRef="#ctx0" brushRef="#br0" timeOffset="-187601.82">22250 15315 60 0,'14'6'30'0,"7"-18"-32"0,-10 5 50 0,-1 7-47 15,4-9 1-15,11 3 0 16,3-4 0-16,4 7-7 16,0 0 1-16,-1 0-4 0,-9-3 0 15,-5-1-10-15,1-8 0 16</inkml:trace>
  <inkml:trace contextRef="#ctx0" brushRef="#br0" timeOffset="-187389.97">22394 15180 50 0,'4'22'25'0,"-4"9"-24"0,3-24 40 16,1 2-41-16,-1 7 0 0,1 3 1 15,3 6 1-15,4 3-4 16,-1 6 0-16,4-2-3 15,0-7 1-15,-3 0-11 16,3-13 1-16</inkml:trace>
  <inkml:trace contextRef="#ctx0" brushRef="#br0" timeOffset="-187136.26">22892 14989 54 0,'0'34'27'0,"3"38"-29"0,-3-53 44 16,-3 9-41-16,-4 10 1 16,0 12 0-16,3 10 1 15,1-4-4-15,3 4 0 16,3-7-2-16,1-3 0 15,3-15-5-15,-4-13 0 16,4-13-9-16,4-18 1 16</inkml:trace>
  <inkml:trace contextRef="#ctx0" brushRef="#br0" timeOffset="-186860.19">23075 14465 52 0,'18'57'26'0,"-1"43"-24"15,-6-66 46-15,7 20-43 16,3 8 0-16,7 29 3 16,-3 13 1-16,-1 6-12 15,-6-1 1-15,-7 7 6 16,-15-18 0-16,-13-11-7 15,-15-5 0-15,-21-16-11 16,-4-19 1-16,-6-19-8 16,3-9 1-16</inkml:trace>
  <inkml:trace contextRef="#ctx0" brushRef="#br0" timeOffset="-186323.78">24719 15224 64 0,'7'16'32'0,"7"-13"-35"0,-7 0 58 16,11 0-53-16,7-3 1 16,10 6 0-16,7 1 0 15,1-1-6-15,-1-3 1 16,-3 0-4-16,-4 0 0 16,-3 0-14-16,-4-12 1 15</inkml:trace>
  <inkml:trace contextRef="#ctx0" brushRef="#br0" timeOffset="-186098.72">25008 15023 65 0,'0'50'32'0,"-24"38"-36"16,13-69 50-16,-3 22-46 15,-7 9 0-15,-4 10-1 16,-3 9 0-16,7 3-5 16,3-10 1-16,8-18-11 15,6-9 0-15,15-20-1 16,10-11 0-16</inkml:trace>
  <inkml:trace contextRef="#ctx0" brushRef="#br0" timeOffset="-185741.73">26356 14885 61 0,'78'50'30'0,"-68"-46"-35"0,-6-11 63 16,-4 1-58-16,-4-3 1 0,-13-1 0 15,-22 4 1 1,-7 3-3-16,-21 12 1 0,-18 10 0 16,-6 3 1-16,-8 16 0 15,3 12 0-15,1 19 1 16,7 25 1-16,14 0 0 16,18 6 1-16,24-15 1 15,25-7 0-15,24-6 0 16,22-15 0-16,32-13-2 15,35-19 1-15,6-9-6 16,-23-4 0-16,34-2-9 16,-24-7 1-16,-25 6-14 15,-25 7 0-15</inkml:trace>
  <inkml:trace contextRef="#ctx0" brushRef="#br2" timeOffset="-180695.09">3090 16760 48 0,'22'4'24'0,"6"-8"-8"0,-25 4 24 0,4 0-35 16,4 0 0-16,-11 0 1 15,0 0 1-15,-7 4-10 16,-4 2 1-16,-3 6 5 16,-7 4 0-16,-14 6-2 15,-8 6 0-15,-13 10-1 16,-4 6 1-16,-11 15 0 16,8 10 0-16,3 13 0 15,11 12 0-15,10 13 0 16,11 5 0-16,6 5 0 15,12-1 1-15,10-13 0 16,21-3 0-16,18-9-1 16,10-15 1-16,11-17-1 15,11-12 0-15,-11-12-5 16,10-13 1-16,1-16-9 16,-4-12 0-16,-4-16-10 15,-3-10 1-15</inkml:trace>
  <inkml:trace contextRef="#ctx0" brushRef="#br2" timeOffset="-179993.2">3538 16450 47 0,'0'0'23'0,"11"0"-22"16,-11 3 31-16,0 0-30 15,7 10 1-15,-7 6 2 16,0 9 0-16,-7 13-6 15,7 18 1-15,-11 13 4 0,11 19 0 16,-7 19-1-16,7 12 0 16,0 1-2-1,7-10 1-15,4-10-1 0,-4-15 0 16,4-19-2-16,-1-16 1 16,1-15-2-16,-1-19 1 15,-6-16-2-15,3-13 0 16,-7-5-1-16,7-14 0 0,-3 1 0 15,3 0 0-15,3 3 1 16,1 0 0-16,-1 3 2 16,-3 3 0-16,7 6 1 15,4 7 1-15,-7 6 1 16,-1 6 1-16,1 7-1 16,-4 6 1-16,4 6 0 15,-1 0 0-15,-6 0-1 16,6 3 0-16,4-3-1 15,-3 7 0-15,-1-7-2 16,1-6 1-16,0-10-7 16,6-6 1-16,-6-3-10 15,10-12 1-15</inkml:trace>
  <inkml:trace contextRef="#ctx0" brushRef="#br2" timeOffset="-179618.64">4078 17428 58 0,'18'16'29'0,"10"25"-23"0,-17-35 50 16,-1 0-56-16,-6-6 0 15,6 4-1-15,-3-8 1 0,0 1-2 16,-3-3 1-16,3 0-1 15,-7-1 0-15,0 1-1 16,-7 0 1-16,3 6-1 16,1 0 0-16,-1 6 1 15,-6 0 1-15,3 4 0 16,3 2 0-16,-6 4 0 16,3 0 1-16,3 3 0 15,4-4 1-15,4 7 0 16,3-3 0-16,3-3-1 15,1-1 0-15,3-8-3 16,11-4 1-16,6-10-7 16,8-2 1-16,0-3-8 15,-4-7 0-15</inkml:trace>
  <inkml:trace contextRef="#ctx0" brushRef="#br2" timeOffset="-179330.8">4724 17287 46 0,'-11'7'23'0,"22"-1"-22"0,-11-3 37 0,0 3-38 0,-7 4 1 16,-7 5 1-16,-11 1 0 16,0 3-2-16,-14 9 1 15,8 7 1-15,-5 2 0 0,12 1 0 16,-1 9 1-1,11 0-1-15,7-13 0 0,14-5-1 16,3-4 0-16,19-10-3 16,6-5 1-16,0-13-5 15,-7-13 1-15,8-9-12 16,2-22 1-16,1-10 0 16,0-2 1-16</inkml:trace>
  <inkml:trace contextRef="#ctx0" brushRef="#br2" timeOffset="-178835.14">4925 16503 39 0,'17'35'19'0,"1"28"-13"16,-18-45 37-16,0 20-41 15,-3 15 1-15,-12 13-1 16,5 19 1-16,-1 6-4 0,1 9 0 15,10-3 3-15,0-12 0 16,3-7-3-16,8-15 1 16,6-16-3-16,-6-16 1 15,7-18-2-15,3-22 0 16,4-4 0-16,-1-15 0 16,1-10 0-16,0 1 1 15,-4 8 1-15,-4 1 1 16,-2 0 3-16,2 6 0 0,-6 6 1 15,-4 7 0 1,-7 9 1-16,0 0 0 0,-4 3-1 16,-6 6 1-16,-4 4-3 15,-4 3 0-15,-3 2-1 16,0 4 1-16,3-6-1 16,7 0 1 15,1-4 1-31,-1 1 1 0,11-1 1 0,11 4 1 0,6-3 0 15,8 2 1-15,3 7-1 16,1 3 0-16,-5-3-3 16,1 0 1-16,-11-3-8 15,4 0 1-15,-1-3-10 16,-6-4 1-16,-8-15-7 16,8-10 1-16</inkml:trace>
  <inkml:trace contextRef="#ctx0" brushRef="#br2" timeOffset="-178448.88">5719 17021 61 0,'0'15'30'0,"0"7"-37"0,0-15 56 0,0-1-48 16,0 3 0-16,0 1 0 15,0-1 0-15,0-3-3 16,0 4 0-16,0-7-8 15,0-3 1-15,-8-9-8 16,8 5 1-16</inkml:trace>
  <inkml:trace contextRef="#ctx0" brushRef="#br2" timeOffset="-178368.91">5659 17225 53 0,'10'12'26'0,"1"16"-28"0,-8-21 44 0,1 5-42 0,-1-6 1 16,1 1-9 15,-1-4 1-31,-3-3-4 0,-7-3 0 0</inkml:trace>
  <inkml:trace contextRef="#ctx0" brushRef="#br2" timeOffset="-176793.95">6943 16205 44 0,'21'13'22'0,"-7"0"-11"0,-7-7 22 0,0 3-30 16,4 7 1-16,-11 6 1 15,0 12 0-15,-7 10-7 16,7 16 1-16,0-16 4 16,0 6 0-16,7 0-2 15,-4 0 1-15,4-9-1 16,-7-3 0-16,4-10-1 15,3-9 1-15,-7-7-2 16,0-6 1-16,-11-9-1 16,1-3 0-16,-8-3-1 15,4-4 1-15,-4 1-1 16,-13-1 0-16,-8 0-1 16,3 4 1-16,-2 6-1 15,2 6 1-15,8 10 0 16,-4 5 0-16,11 4 2 15,4 0 0-15,6 3 2 16,11-6 1-16,0 0 1 0,14-6 1 16,11-1 0-16,10-6 0 15,4-2-1-15,-4-4 0 16,7 0-5-16,-3-4 0 16,11-2-10-16,-15-3 0 15,-7-7-8-15,-3 7 0 31</inkml:trace>
  <inkml:trace contextRef="#ctx0" brushRef="#br2" timeOffset="-176540.46">6406 17196 61 0,'0'29'30'0,"8"-14"-27"16,-1-12 54-16,10-3-55 16,15 0 1-16,17-3 1 15,25-3 0-15,8-3-6 16,16 2 0-16,1-2 2 16,0-1 0-16,-14 7-6 15,-18 6 0-15,-14-6-11 16,-15 6 1-16,-17 1-4 15,-10 5 0-15</inkml:trace>
  <inkml:trace contextRef="#ctx0" brushRef="#br2" timeOffset="-176028.82">6773 17425 47 0,'0'3'23'0,"0"10"-19"0,0-10 40 15,0 6-41-15,0 1 0 16,0 6 1-16,4 6 0 0,3 3-4 16,-7 0 0-16,11 6 2 15,-11-3 1-15,3 0-1 16,-3-2 0-16,0-8-2 15,-3-5 0-15,3 3-2 16,-11-7 1-16,4-3 0 16,-4 1 0-16,-3-7-1 15,0-7 1-15,0-2 0 16,-7-4 0-16,3 1 0 16,-3 2 0-16,-11 4-1 15,15 0 1-15,-12 12-1 16,8 4 1-16,-7 2 0 15,7 1 0-15,0 2 1 16,3 4 1-16,4 3-1 16,7 0 1-16,7 0 0 15,3 3 1-15,11 0 1 0,11 0 1 16,3-6-2-16,4-6 1 16,7-4-2-16,3-6 0 15,4-6-4-15,4-10 0 16,-12-5-14-16,5-11 1 15,3-5-2-15,6-4 0 16</inkml:trace>
  <inkml:trace contextRef="#ctx0" brushRef="#br2" timeOffset="-175801.48">7204 17526 48 0,'-18'34'24'0,"-17"1"-23"0,24-26 45 0,-3 10-43 16,0 9 1-16,-11-3 0 15,11 6 0-15,-3 1-6 16,6-4 0-16,4-3 0 16,3-6 1-16,8-6-9 15,3-10 0-15,4-13-7 16,-1-9 1-16</inkml:trace>
  <inkml:trace contextRef="#ctx0" brushRef="#br2" timeOffset="-175622.09">7084 17497 55 0,'17'16'27'0,"22"15"-26"16,-28-18 48-16,-1 12-46 0,5 3 0 15,2 0 0-15,-3 7 0 16,0 6-6-16,8 0 1 15,-8-4 0-15,0-9 0 16,0-6-9-16,4-15 0 16,-11-17-7-16,3-9 0 15</inkml:trace>
  <inkml:trace contextRef="#ctx0" brushRef="#br2" timeOffset="-174961.27">8280 16303 57 0,'21'-16'28'0,"-25"19"-20"0,4 0 28 0,-10 4-34 15,-4 8 0-15,-4 10 3 16,-10 10 0-16,0 15-6 16,-11 0 1-16,7 19 4 15,-7 3 0-15,0 29-1 16,8 11 0-16,-1 14-2 15,7-4 1-15,11-3-1 16,11-12 1-16,6-16-3 16,11-16 1-16,7-15-5 15,15-19 0-15,-1-20-7 16,11-17 0-16,3-17-8 0,1-9 0 16</inkml:trace>
  <inkml:trace contextRef="#ctx0" brushRef="#br2" timeOffset="-174523.97">8378 16892 60 0,'-21'16'30'0,"21"-4"-32"15,0-8 52-15,11-1-44 16,-8 3 0-16,8 0 1 16,7 0 0-16,6-2-11 0,5-11 1 15,-1-5 1-15,0-1 1 16,0 1-13-16,-3 2 1 15,0-9-8-15,-4 1 1 16</inkml:trace>
  <inkml:trace contextRef="#ctx0" brushRef="#br2" timeOffset="-174223.52">9056 16290 53 0,'7'13'26'0,"-4"34"-25"0,-3-35 43 0,-3 7-42 16,-1 9 1-16,1 4 0 15,3 5 1-15,0-5-6 16,0 2 1-16,-4 7 1 16,1 0 0-16,-1-7-7 15,1-3 1-15,-1-5-11 16,1-14 0-16</inkml:trace>
  <inkml:trace contextRef="#ctx0" brushRef="#br2" timeOffset="-173951.06">8756 16967 61 0,'7'26'30'0,"-7"-14"-27"0,0-12 51 16,0 0-50-16,11-3 0 15,3 0 1-15,3-3 0 0,8-1-7 16,10-5 0-16,11 2 2 16,-3 1 1-16,-5-1-7 15,-9 1 0-15,-1 3-11 16,-11 0 1-16,-2-1-5 16,-1 7 0-16</inkml:trace>
  <inkml:trace contextRef="#ctx0" brushRef="#br2" timeOffset="-173596.51">8855 17225 57 0,'10'25'28'0,"11"-10"-30"16,-10-12 53-16,7 1-46 0,3-1 1 15,7 0 2-15,0 3 1 16,1-6-12-16,-8 0 0 15,3 0 7-15,-6 0 0 16,0 3-4-16,-4-3 1 31,-11 10-3-31,1-1 0 16,-8 4 0-16,-3 5 0 16,-3-2-1-16,-4 6 0 15,-4 3 1-15,0 0 1 16,4 3 0-16,4-2 1 15,3-4 0-15,3-1 0 16,8-2-2-16,10-6 1 0,0-13-6 16,3-3 1-16,12-10-13 15,-1-9 1-15,0-3 0 16,0 0 0-16</inkml:trace>
  <inkml:trace contextRef="#ctx0" brushRef="#br2" timeOffset="-173055.29">9955 16776 58 0,'11'6'29'0,"-4"-6"-34"0,-7 0 60 0,0 4-52 15,-7 5 0-15,0 0 1 16,-4 4 1-16,-6-4-7 15,-8 1 1-15,0 9 3 16,1 6 1-16,2 6-2 16,1 7 0-16,7 6-1 15,0 3 0-15,7 0-3 16,7 0 1-16,7-3-4 16,11-10 0-16,3-9-6 15,4-9 1-15,10-19-8 16,7 0 0-16</inkml:trace>
  <inkml:trace contextRef="#ctx0" brushRef="#br2" timeOffset="-172709.74">10305 17021 51 0,'10'12'25'0,"-10"-5"-26"0,0-7 42 15,-7 3-39-15,-3 0 0 0,-1 0 1 16,-3-3 1-16,3 3-5 16,1 0 1-16,-4 4 2 15,0-1 1-15,-1 0-2 16,1 0 1-16,-3 7-1 16,3 3 0-16,-1 2-1 15,-2-5 1-15,3 3 0 16,3-1 0-16,1 1-1 15,2 0 0-15,5 2-1 16,3 1 1-16,0 3-1 16,3 3 0-16,1-6-4 15,3 0 1-15,0-3-6 16,0-4 1-16,4-6-8 16,-4-9 1-16</inkml:trace>
  <inkml:trace contextRef="#ctx0" brushRef="#br2" timeOffset="-172001.91">10160 17388 55 0,'11'15'27'0,"3"-8"-28"0,-7-7 48 15,0-4-45-15,3-2 1 0,-3-10 1 16,8-5 0-16,6-8-6 16,3 1 1-16,1-13 3 15,0 1 0-15,-4-1-3 16,-3-3 1-16,-4 0-6 15,-4 3 0-15,-6 4-12 16,-4-1 1-16,-11 10-1 16,-3 12 0-16</inkml:trace>
  <inkml:trace contextRef="#ctx0" brushRef="#br2" timeOffset="-170862.86">10834 16776 55 0,'0'41'27'0,"-4"-16"-38"0,-3-22 57 16,-3 3-45-16,3 7 0 16,-8-1 0-16,-2 4 0 15,-4-3-2-15,-4 2 1 16,0 1 0-16,1-3 0 15,2-1-2-15,5-2 1 16,3-1 0-16,7 4 1 16,7-4 0-16,10 3 1 15,8 1 0-15,3 3 1 0,0-1 1 16,0 1 0-16,-7-3-1 16,1 2 0-16,-5 4-1 15,-6-3 0-15,-11 6-2 16,-11 6 1-16,-7 3-2 15,-6-2 1-15,-1-4-5 16,0 0 1-16,7-6-8 16,8-4 0-16,10-12-3 15,7-3 0-15</inkml:trace>
  <inkml:trace contextRef="#ctx0" brushRef="#br2" timeOffset="-170186.6">11303 16676 63 0,'28'6'31'0,"-28"-9"-35"0,0 3 65 16,0 0-60-16,0 3 1 16,0 6-1-16,0 4 0 15,-7 6-2-15,-7 6 0 16,-11 0 1-16,-6 3 1 15,-5 10-1-15,1 12 0 16,3 13-1-16,1 3 1 16,9 3-1-16,5-4 0 15,10-11-2-15,7-7 0 16,10-3-4-16,15-19 1 0,10-6-6 16,1-10 1-16,-5-12-7 15,1-13 0-15</inkml:trace>
  <inkml:trace contextRef="#ctx0" brushRef="#br2" timeOffset="-169929.63">11621 16864 45 0,'7'16'22'0,"0"-20"-18"16,-7 8 35-16,-7 5-35 15,-4 4 1-15,-7 9 3 16,-10 9 1-16,-4 7-11 16,1 5 0-16,-1-2 6 15,0 0 1-15,11 0-4 16,0-7 0-16,10-6-6 0,1-9 1 16,-1-9-6-16,4-13 0 15,0-7-8-15,3-6 0 16</inkml:trace>
  <inkml:trace contextRef="#ctx0" brushRef="#br2" timeOffset="-169736.7">11338 16955 36 0,'14'-22'18'0,"1"31"-2"0,-8-6 24 16,3 7-35-16,1 6 1 0,10 9 4 16,0 3 1-16,0 3-14 15,0 1 1-15,1 2 7 16,-1 1 1-16,0-1-4 15,0-6 0-15,-3-6-6 16,-1-9 0-16,1-10-6 16,-4-9 1-16,-3-4-10 15,-1-18 0-15</inkml:trace>
  <inkml:trace contextRef="#ctx0" brushRef="#br2" timeOffset="-169316.35">11786 16563 57 0,'25'12'28'0,"3"-2"-26"0,-17-7 46 16,-4 0-43-16,3 3 1 16,5-2 2-16,-1 2 1 15,0-6-13-15,0 3 1 16,-4 0 7-16,-2-6 0 16,-8 3-4-16,-8 6 0 0,1 0-2 15,0 4 1-15,-7 2-1 16,4 4 1-16,-4 6-1 15,-1 3 1-15,5-3 0 16,-1 0 0 0,4-3 1-16,4 0 1 0,3-4-1 15,7-5 1-15,0-7-3 16,3-6 1-16,5-3-6 16,2-4 0-16,1-2-13 15,-1-4 1-15</inkml:trace>
  <inkml:trace contextRef="#ctx0" brushRef="#br2" timeOffset="-168977.4">11952 17024 65 0,'21'9'32'0,"15"-15"-37"0,-22 3 52 16,10 0-46-16,1 3 0 15,0-3-1-15,-4-1 0 0,0-2-4 16,-3 3 1-1,-4-3-8-15,-7 3 0 0,0-7-7 16,0 1 1-16</inkml:trace>
  <inkml:trace contextRef="#ctx0" brushRef="#br2" timeOffset="-168791.25">12086 16855 59 0,'21'28'29'0,"-14"-6"-34"0,-7-10 52 0,0 4-47 16,-7 3 1-16,0 6 0 0,0 9 0 16,0 1-3-16,0-4 0 15,0-6-5-15,4-3 0 16,-1-6-10-16,11-4 1 15</inkml:trace>
  <inkml:trace contextRef="#ctx0" brushRef="#br2" timeOffset="-168504.7">12439 16795 57 0,'3'38'28'0,"-13"-10"-28"0,10-22 47 0,0 10-46 16,0 6 1-16,0 3-1 15,0 6 1-15,0 7-3 16,0-1 1-16,0-2-2 15,3-10 1-15,1-3-7 16,-4-6 1-16,3-10-10 16,5-19 0-16</inkml:trace>
  <inkml:trace contextRef="#ctx0" brushRef="#br2" timeOffset="-168236.37">12421 16522 57 0,'7'25'28'0,"32"41"-24"0,-25-63 47 0,4 13-48 0,7 12 1 15,3 16-1-15,0-3 1 16,0 12-6-16,-7 13 0 15,-3 3 3-15,-11 9 0 0,-7 4-7 16,-14-7 1-16,-18 4-10 31,-7-14 0-31,-6-14-4 16,2-17 0-16</inkml:trace>
  <inkml:trace contextRef="#ctx1" brushRef="#br2" timeOffset="-169509.66">8756 14741 0,'0'0'15,"0"0"1,0 0-1</inkml:trace>
  <inkml:trace contextRef="#ctx0" brushRef="#br2" timeOffset="-163354.99">13077 16905 45 0,'4'3'22'0,"10"9"-9"0,-14-12 23 15,7 0-33-15,7 0 0 16,7 0 4-16,8 0 0 15,6-3-10-15,7 0 1 16,1 3 3-16,-5-6 0 16,-2 3-7-16,-5 0 0 15,-6-7-12-15,-7 1 1 16</inkml:trace>
  <inkml:trace contextRef="#ctx0" brushRef="#br2" timeOffset="-163095.56">13296 16648 52 0,'4'12'26'0,"-4"-2"-20"0,-4-1 40 0,1 13-42 15,-4 6 0-15,-4 0 0 16,0 13 1-16,1 9-7 15,-1 13 0-15,4 6 1 16,4 3 1-16,3-9-7 16,7-10 1-16,0-15-11 15,7-23 0-15,4-21-2 16,-1-10 1-16</inkml:trace>
  <inkml:trace contextRef="#ctx0" brushRef="#br2" timeOffset="-162696.99">13977 16525 59 0,'4'3'29'0,"-4"-9"-39"0,0 6 60 0,-4 3-50 16,-7 4 1-16,-6 2 0 16,-4 7 1-16,-11 2-3 15,4-2 1-15,-8 9 1 16,1 7 0-16,-4 11-1 15,8-5 1-15,2 12 0 16,12 4 1-16,10 5 0 16,14 4 0-16,10-4-1 15,12-15 0-15,13-9-2 16,11-10 1-16,-4-9-6 16,-3-13 1-16,-7-6-13 0,-4-16 0 15</inkml:trace>
  <inkml:trace contextRef="#ctx0" brushRef="#br2" timeOffset="-162336.56">14136 16049 52 0,'-7'31'26'0,"7"10"-19"0,0-26 37 0,7 17-40 16,-4 12 1-16,8 18 1 15,7 23 1-15,3 28-9 16,0 9 0-16,0 19 5 31,-3-3 0-31,-11-6-5 0,-11-10 1 0,-10-9-9 16,-7-6 1-16,-4-26-11 16,-3-18 1-16</inkml:trace>
  <inkml:trace contextRef="#ctx0" brushRef="#br2" timeOffset="-161912.33">14725 17018 58 0,'11'12'29'15,"27"-12"-28"-15,-24 0 47 0,8-3-47 16,6-3 1-16,4-1-1 16,3-2 0-16,0-3-5 15,-3-4 0-15,-7 3-9 16,-8 1 0-16,-10 2-5 15,-7 4 1-15</inkml:trace>
  <inkml:trace contextRef="#ctx0" brushRef="#br2" timeOffset="-161730.11">14697 17209 60 0,'-7'34'30'0,"14"-15"-28"0,-4-16 58 16,4 0-59-16,11 1 1 0,10-4-2 15,7-7 1-15,8-2-7 16,-1 0 1-16,0-1-11 16,1 1 0-16,-15-4-4 15,-10 1 1-15</inkml:trace>
  <inkml:trace contextRef="#ctx0" brushRef="#br2" timeOffset="-161237.7">16104 16789 47 0,'18'-3'23'0,"-7"-7"-17"0,-11 10 41 0,0 3-43 16,-8 7 0-16,-6 9 2 16,-7-1 0-16,-3 11-8 15,-12 5 0-15,-10 10 5 16,-3 16 1-1,-18 30-10 1,14-17 1-16,11-17-11 16,10-18 0-16,11-29-3 15,7-21 1-15</inkml:trace>
  <inkml:trace contextRef="#ctx0" brushRef="#br2" timeOffset="-161044.17">15579 16704 53 0,'10'50'26'0,"11"22"-29"0,-14-50 52 15,4 10-49-15,10 15 1 16,0 19-1-16,11 3 1 16,10 3-3-16,8-13 0 15,-1-5-7-15,-3-11 1 16,0-17-8-16,-11-11 1 15</inkml:trace>
  <inkml:trace contextRef="#ctx0" brushRef="#br2" timeOffset="-160457.8">16768 16757 60 0,'-8'38'30'0,"-30"-7"-36"0,24-21 55 0,-8-7-46 0,-2 6 0 0,-5 7-2 0,-2 0 1 0,3-1-3 0,-1 1 0 0,1-3 2 0,7-1 1 0,3 1-3 0,4-4 0 0,11-3 2 0,6 1 0 0,11-1 0 0,7 3 0 0,1 1-1 16,6-1 1-16,-3 0 1 0,-1 1 0 0,-3 2-2 0,-7 4 1 0,-6 3-2 0,-12 3 1 0,-3 3-1 0,-11 0 0 0,-3 0-1 0,0 0 1 0,0-3-2 0,3 0 0 0,1-3-2 0,6-3 1 0,0-1-4 15,8-8 0-15,6-7-7 16,8-7 1-16,7-15-2 16,10-3 0-16</inkml:trace>
  <inkml:trace contextRef="#ctx0" brushRef="#br2" timeOffset="-160214.52">16870 16945 63 0,'3'51'31'0,"-20"-20"-36"0,17-22 66 16,-4 7-60-16,1 6 1 15,-1-3 0-15,1 3 0 16,3-3-4-16,0-4 0 16,0-8-3-16,3-11 1 0,4-5-9 15,-3-13 0 1,3-9-7-16,0-7 1 0</inkml:trace>
  <inkml:trace contextRef="#ctx0" brushRef="#br2" timeOffset="-160033.15">16859 16688 55 0,'14'10'27'0,"11"-10"-34"16,-14-3 48-16,3 3-41 15,3 0 1-15,1 0-13 16,3 3 0-16,0 0 3 15,1 3 1-15</inkml:trace>
  <inkml:trace contextRef="#ctx0" brushRef="#br2" timeOffset="-159694.97">17089 17008 44 0,'7'41'22'0,"-7"-3"-19"0,0-32 32 16,0-3-35-16,0 3 1 15,0-3 1-15,0-3 0 16,7-6-3-16,0-10 1 16,0-5-1-16,3-1 0 15,1-4-2-15,3-2 1 16,0 3-3-16,0 6 1 0,0 4 0 16,1 5 1-16,-1-2 1 15,0 9 1-15,0-4 4 16,0 1 0-16,-3 6 2 15,-1 6 1-15,-3 7-1 16,-3 6 1-16,-1-1-1 16,4 8 1-16,-3 5-4 15,3-3 0-15,0 0-4 16,0 1 1-16,0-7-5 16,0-10 1-16,4-9-11 15,3-15 0-15</inkml:trace>
  <inkml:trace contextRef="#ctx0" brushRef="#br2" timeOffset="-159439.7">17798 16616 40 0,'-4'32'20'0,"-35"-20"-8"0,29-2 26 16,-4 11-34-16,-8 8 1 15,1-1 3-15,-7 6 0 16,0 10-10-16,3 10 1 16,8 8 6-16,9 7 0 15,12 0-4-15,7 0 0 0,10-15-4 16,7-10 0-16,4-7-5 16,3-15 1-16,0-12-12 15,1-20 1 1</inkml:trace>
  <inkml:trace contextRef="#ctx0" brushRef="#br2" timeOffset="-159229.27">18161 16845 44 0,'0'28'22'0,"-21"4"-12"15,10-23 29-15,-6 7-37 16,-5 3 1-16,-2 3 0 15,-1 9 1-15,4 3-5 16,0 1 0-16,0-4 1 0,3-6 0 16,4-3-7-16,3-9 0 15,-3-10-9-15,11-12 0 16</inkml:trace>
  <inkml:trace contextRef="#ctx0" brushRef="#br2" timeOffset="-158994.49">17925 16905 45 0,'17'15'22'0,"-6"17"-12"0,-4-20 34 16,4 10-40-16,-1 3 0 15,1 4 2-15,3 5 0 0,0-3-8 16,0 1 0 0,0-4 4-16,0-3 0 0,-3-6-6 15,3-7 0-15,-3-8-10 16,3-8 1-16,3-14-5 15,4-11 0-15</inkml:trace>
  <inkml:trace contextRef="#ctx0" brushRef="#br2" timeOffset="-158627.21">18193 16616 65 0,'14'28'32'0,"0"-21"-32"0,-7-7 63 0,4 0-61 0,6 0 1 16,8 0 1-16,3-3 1 16,4-4-7-16,-4 1 1 15,-3 0 3-15,-8 6 0 16,-2 0-2-16,-1 3 0 15,-11 0-2-15,-3 6 1 16,-3 4-1-16,-8 3 0 16,-3 6-1-16,0-4 1 15,-4 4 0-15,4-3 0 16,0 0 1 0,3 0 1-16,4-7 0 15,7 1 1-15,4-1-1 0,7-5 0 16,6-1-2-16,1-3 1 0,3 0-5 15,-3 0 1-15,-1-3-10 16,-3-6 0-16,4-6-5 16,3-1 0-16</inkml:trace>
  <inkml:trace contextRef="#ctx0" brushRef="#br2" timeOffset="-158282.15">18475 17118 61 0,'11'53'30'0,"-1"-46"-27"0,-6-1 57 16,10 0-57-16,3-3 0 15,12-6 0-15,2 6 1 16,1-6-7-16,-4 0 1 15,-3-6-2-15,-4 2 1 16,-7-5-12-16,-3-4 0 16,0-9-6-16,-1 0 0 15</inkml:trace>
  <inkml:trace contextRef="#ctx0" brushRef="#br2" timeOffset="-158104.14">18648 16974 62 0,'-4'22'31'0,"-20"44"-28"0,20-48 56 0,1 7-59 16,-4 7 0-16,-1 5 0 15,1 1 0-15,4 0-4 16,-1-4 0-16,4-9-6 15,0-6 1-15,11-6-10 16,10-20 0-16</inkml:trace>
  <inkml:trace contextRef="#ctx0" brushRef="#br2" timeOffset="-157865.77">19054 16742 55 0,'0'56'27'0,"-11"-12"-26"0,11-38 43 0,-4 13-43 0,1 9 1 0,-1 10 0 0,1 6 1 0,3 6-4 15,0-9 0-15,0-4-1 16,0-8 0-16,3-14-8 15,1-8 1-15,3-20-8 16,4-12 0-16</inkml:trace>
  <inkml:trace contextRef="#ctx0" brushRef="#br2" timeOffset="-157667.93">19117 16318 45 0,'11'7'22'0,"-1"43"-11"16,1-31 36-16,6 12-40 16,5 16 0-16,2 9 1 15,1 17 0-15,3 5-12 16,0 16 1-16,-3 3 7 0,-7 10 0 16,-15-1-8-16,-13-2 1 15,-15-4-8-15,-17-15 0 16,-8-16-9-16,-6-25 1 15</inkml:trace>
  <inkml:trace contextRef="#ctx0" brushRef="#br2" timeOffset="-156836.55">20884 16836 63 0,'15'37'31'0,"6"17"-19"15,-18-36 31-15,4 8-42 16,4 21 1-16,-4-3 1 16,0 3 0-16,4 0-3 15,-1-4 0-15,1-8 3 16,-1-7 0-16,4-6-1 16,4-12 0-16,7-17-2 0,7-15 1 15,-1-18-2 1,-2-14 1-16,2 1-2 47,8 0 0-32,0 2-7 1,0-2 1 15,-4 6-13-31,-3 6 1 0</inkml:trace>
  <inkml:trace contextRef="#ctx0" brushRef="#br2" timeOffset="-156611.68">21625 16914 65 0,'-7'22'32'0,"-14"19"-25"0,14-29 49 0,-4 7-55 15,-3 6 1-15,4 10 0 16,-1-1 1-16,1 4-5 15,3 0 1-15,3-10-3 16,4-9 0-16,7-13-8 16,4-12 1-16,3-16-10 15,0-13 0-15</inkml:trace>
  <inkml:trace contextRef="#ctx0" brushRef="#br2" timeOffset="-156404.73">21586 16654 68 0,'11'6'34'0,"7"4"-42"0,-11-7 61 16,7 0-54-16,4 3 1 15,3 7-10-15,3-4 1 0,-2 4-3 16,-5-4 0-1,1-3-6-15,7 4 0 16</inkml:trace>
  <inkml:trace contextRef="#ctx0" brushRef="#br2" timeOffset="-155918.43">22027 16914 52 0,'11'41'26'0,"-4"-35"-28"0,-7-6 51 0,0 3-47 0,-7 4 0 16,0-1 2-16,-11 3 0 0,1-2-5 0,-4-1 0 0,-4 0 3 15,0 0 1-15,8 4-1 16,-1-1 0-16,4 1-1 16,3 2 1-16,4 1-2 15,7-4 1-15,4-3-1 16,6 1 0-16,4-4-2 15,4 0 1-15,0-6-2 0,-1-4 1 16,4-5 0-16,-3-1 0 16,0 1 1-1,-1 2 0-15,-3 1 1 0,1 3 1 16,-1 6 1-16,0 6 1 16,0 3 0-16,0 4 0 15,0 3-1-15,0-1 1 16,4 4-1-16,0 0 0 15,3-7-3-15,0-2 0 16,-4-7-9 15,1-6 1 1,-7-13-10 14,-11 4 0-30</inkml:trace>
  <inkml:trace contextRef="#ctx0" brushRef="#br2" timeOffset="-154904.84">24405 16469 56 0,'4'9'28'0,"3"-12"-25"0,-7 3 43 0,3 3-41 15,-3-3 0-15,-3 7 0 16,-4 2 0-16,-11 3-7 16,-7 7 0-16,-6 3 5 15,-1 0 0-15,-10 6-2 16,-4 7 0-16,0 9 0 15,7 9 0-15,0 4 0 0,11 5 0 32,7 10 0-32,10 1 1 0,8-11-1 47,6-8 0-47,18-11-2 31,15-14 0-31,6-17-4 0,7-12 1 15,1-15-8-15,-1-11 1 0,-3-11-10 16,-14-1 1 0</inkml:trace>
  <inkml:trace contextRef="#ctx0" brushRef="#br2" timeOffset="-154559.83">24564 16641 62 0,'3'60'31'0,"-13"15"-27"0,10-56 52 0,-4 6-54 15,-3 3 1-15,-3 7 0 16,-1-1 0-16,4 1-4 16,0-7 0-16,3-3 3 15,1-9 0-15,3-4-3 16,7-2 1-16,0-10-3 16,0-7 1-16,0-2-2 15,4 0 0-15,3-1 0 16,-4 1 0-16,8 6 1 15,-4 3 1-15,0 3 2 16,0 6 0-16,1 4 2 0,-1 6 0 16,0 3-1-16,0-1 1 15,-4-2-1-15,1 0 1 16,3-6-5-16,0-4 1 16,0-6-6-16,4 0 1 15,3-9-12-15,4-10 1 16</inkml:trace>
  <inkml:trace contextRef="#ctx0" brushRef="#br2" timeOffset="-154110.08">25051 16902 45 0,'3'12'22'0,"-3"-24"-16"0,0 12 29 0,-3 3-32 15,-8 3 0-15,-3 3 2 0,-4 4 1 0,-3 3-7 16,-3-1 0-16,-5 7 4 15,8-3 1-15,4 0-1 16,2 0 1-16,5 0-2 16,3-1 0-16,7-2-1 15,7-3 0-15,3-7-1 16,5-3 0-16,2-3-2 16,1-6 1-16,3-4-1 15,-3 1 1-15,-4-4-1 16,0 1 1-1,0 2 0-15,-3 4 1 0,-1 0 0 94,1 3 1-94,-4 3 0 0,3 6 1 16,-3 3 0-16,0 4 0 0,-3 3 0 31,0 2 0-15,-1-2-1-16,1 0 1 0,-1-4-4 0,1-2 1 0,-1-7-7 31,4-6 1-31,0-4-12 0,7-15 1 16</inkml:trace>
  <inkml:trace contextRef="#ctx0" brushRef="#br2" timeOffset="-153941.46">25319 16942 59 0,'0'44'29'0,"-14"-16"-31"0,10-21 46 0,-3 2-44 16,4 4 0-16,-4-1-1 16,3 1 1-16,-3-4-6 15,3-3 1-15,1-12-11 16,3-9 0-16</inkml:trace>
  <inkml:trace contextRef="#ctx0" brushRef="#br2" timeOffset="-153478.79">25277 16754 34 0,'14'19'17'0,"0"-16"-12"0,-7-3 17 15,3 0-22-15,1 3 0 16,3 0-2-16,4-3 1 15,-1 4-2-15,-3 2 0 16,1 3-1-16,-5 4 1 16,-3-1-1-16,0 1 1 15,-3 6 0-15,-4 6 0 16,0 0 3-16,0-3 1 0,0 0 0 16,0-3 1-16,3-1 0 15,1-8 1-15,6-7-1 16,1-6 1-16,0-3 0 15,3-10 0 1,0 3-1-16,0-2 0 0,0-1-1 16,4 3 1-16,-4-2-1 15,0-1 0-15,0 0 0 16,0 4 1-16,-7 6 1 16,0 6 1-16,0 3 0 15,-3 6 1-15,3 7 0 16,-4 3 1-16,4 6-2 15,1 0 0-15,2 3-2 16,4 0 0-16,0-6-3 0,4-3 1 16,0-13-10-1,-1-6 1-15,4-12-6 0,11-7 0 16</inkml:trace>
  <inkml:trace contextRef="#ctx0" brushRef="#br2" timeOffset="-152547.25">27280 16519 53 0,'11'41'26'0,"-8"21"-23"0,-3-46 46 0,-3 9-46 0,-4 13 1 0,-4-4 0 15,-6 7 1-15,-5 3-7 0,5 3 0 16,-1-3 4-16,4-10 1 15,3-8-6-15,4-4 1 16,0-19-4-16,4-13 1 16,6-15-3-16,1 0 0 15,-1-13-1-15,-3-12 1 16,-3-3 1-16,-4-3 1 16,0-4 0-16,3 7 1 0,1 6 3 15,-1 9 1 1,8 7 3-16,-1 6 1 0,8 9 3 15,-1 6 1-15,5 4 2 16,2 0 1-16,1 3 0 16,-1 3 1-16,1-3-3 15,10-1 1-15,11 8-2 16,7-1 0 0,3 3-1-16,1 3 0 0,-11 1-2 15,-8 6 0-15,-6 5-2 16,-14 5 1-16,-15-4-3 15,-10 3 0-15,-11 3-1 16,-6-3 0-16,-5-3-1 16,4-3 0-16,4-4-2 15,7-5 1-15,0-4-1 0,3-3 1 16,4-6-1-16,4 0 0 16,3 3 0-1,3 0 1-15,4 6 2 0,0 7 0 16,0 2 1-16,4 7 0 15,6 0 0-15,1 3 1 16,3 7 0-16,0 2 0 16,7 1 0-16,0 5 0 15,0 4 0-15,-6-3 0 16,-1-3-2 0,0-7 0-16,-4-6-5 15,1-9 0-15,3-10-12 16,7-15 1-16,4-13-2 0,3-6 0 15</inkml:trace>
  <inkml:trace contextRef="#ctx0" brushRef="#br2" timeOffset="-152273.75">27795 16864 65 0,'-10'6'32'0,"-8"26"-40"15,15-23 66-15,-4 4-55 16,0-1 0-16,3 7 2 16,0 0 0-16,4 3-7 15,8-4 1-15,2-2 3 0,4-3 1 16,0-1-2-16,0-9 0 16,-3-6-3-16,0-6 0 15,3-7-3-15,3-6 0 16,1-12-7-16,3 9 0 15,4-16-8 32,7-3 0-47</inkml:trace>
  <inkml:trace contextRef="#ctx0" brushRef="#br2" timeOffset="-152052.7">28226 16124 49 0,'14'28'24'0,"-7"60"-16"0,-11-69 37 16,-13 53-40 0,-1 9 1-16,0 7 0 15,-3-9 0-15,4 2-9 16,6-2 1-16,1-10 2 16,2-10 1-16,5-15-9 15,3-10 1-15,0-15-12 16,7-16 1-16</inkml:trace>
  <inkml:trace contextRef="#ctx0" brushRef="#br2" timeOffset="-151723.43">28307 16842 61 0,'32'19'30'0,"-1"-16"-31"0,-24-3 48 0,4 0-45 0,7-3 0 0,-1-7-2 0,1-2 0 0,-4-7-1 0,0-3 0 16,-10 0 0-16,-8 0 1 15,-10 0-2-15,3 7 1 16,-3 8 0-16,-3 10 1 16,-4 16 0-16,-1 9 0 15,1 4 1-15,4 9 1 16,10 6 1-16,7 0 1 15,7-3 0-15,7-10 1 0,3-9-2 16,19-12 0-16,17-13-2 16,7-13 0-16,-8-6-10 15,-9-15 1-15,-8 6-13 16,-17-10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1:29:37.69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14651 3204 10 0,'0'-6'5'0,"-14"-3"-3"16,10 6 6-16,-3-4-7 15,-3-2 1-15,-8-1 1 16,-7 1 1-16,-3 0-4 15,-7-7 1-15,-1 7 3 16,-2-1 1-16,-8 1-2 16,0 3 1-16,0-4 0 15,0 7 1-15,4-3-2 16,-4-1 0-16,-7 1-1 16,-7 0 0-16,-3 0 0 15,-11 2 0-15,-4-2-2 16,7 3 1-16,-3-3-1 15,-7 3 0-15,-3 3 0 0,-15 0 0 16,-4 0 0-16,5-7 0 16,-12 4 0-16,-13-6 1 15,-11 3-1-15,7-4 1 16,-11 1 0-16,-14-7 0 16,8 16 0-16,-8-3 0 15,-7 3 0-15,1 0 0 16,-5 0 0-16,-2 9 0 15,-12-6-1-15,4 4 1 16,-7-7 0-16,0 6 0 0,-3-3 0 16,-7 0 0-16,3 4-1 15,-4-1 1-15,-10 3-1 16,18 1 1-16,-8-10-1 16,-10 3 0-16,14 3 0 15,-7 3 0-15,7-2 0 16,-4-4 0-16,-3 0 0 15,-7 0 1-15,11 0-1 16,-18-6 1-16,17 0-1 16,-17-3 0-16,0-1 0 15,17-2 0-15,-10-7 0 16,4 4 0-16,10-1 0 16,0 1 0-16,-4-4 0 15,19 7 1-15,-8-1-1 16,0 4 0-16,10 0 0 15,1-1 0-15,-11-2 0 0,4-7 1 16,13 4-1 0,5-1 0-16,-8 1 0 15,25 2 0-15,10 1 1 0,1 0 0 16,20-1 0-16,1 7 1 16,10 3-1-16,11 0 1 15,7 0 0-15,21 0 0 16,11 3 0-16,-1 0 0 15,11 4-1-15,11-7 1 16,7 0 0-16,0 0 0 0,10 0 0 16,1 0 0-16,3 0-1 15,7 0 1-15,0 0-6 16,7 0 1-16,3-10-13 16,1 1 0-16</inkml:trace>
  <inkml:trace contextRef="#ctx0" brushRef="#br0" timeOffset="1240.6">14534 2474 25 0,'-3'-3'12'0,"-25"9"-5"16,17-6 4-16,-7 3-11 16,-6 0 1-16,-11 3 0 0,-8 4 0 15,-6-1-2-15,-4 1 1 16,-7-1 0-16,-11-3 1 15,-10 1-1-15,-14-1 0 16,-4 0 0-16,4 4 0 16,-11-1 0-16,-10-6 0 15,-8 3 0-15,1 1 0 0,-8-1 0 16,-10 6 1-16,-7-2 0 16,-4-7 0-16,-17 3 0 15,0 4 0-15,-8-1 0 16,-13-6 1-16,3 0-1 15,-11 0 0-15,-10-3-1 16,-7 0 1-16,-11-3 0 16,4 0 1-16,-15 3-1 15,8-3 0-15,-11-3 0 16,0 3 0-16,-10 3 0 16,-4-7 0-16,0 14 0 15,67-7 0-15,-95-10-1 16,-4 10 1-16,7-6 0 15,1 6 1-15,16-3 0 16,-6 3 0-16,14 0 0 16,-10 0 0-16,20 0 0 15,-17 0 1-15,21 0-1 16,-10 0 1-16,10-6-2 0,4 6 0 16,6 0 0-16,15 0 1 15,11 0-1-15,6 6 1 94,11-3 0-78,14 6 0-16,4-2-1 31,3 5 1-31,25-2-1 0,3-4 1 0,4 0 0 0,18 4 0 15,-4-1-1-15,18-9 1 0,13 3-1 0,19 3 1 0,13-6-1 0,15 4 1 0,3 2 0 0,8-3 0 0,6-3 0 0,11 6 0 16,-4-9-1-16,8 6 1 0,6 3-3 0,-3-6 0 0,7 0-10 16,7 0 1-16,14 0-8 15,29-15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them explain first</a:t>
            </a:r>
          </a:p>
          <a:p>
            <a:r>
              <a:rPr lang="en-US" dirty="0"/>
              <a:t>Differentiation (tangent line or rates of change, easy) </a:t>
            </a:r>
            <a:endParaRPr lang="en-US" dirty="0">
              <a:cs typeface="Calibri"/>
            </a:endParaRPr>
          </a:p>
          <a:p>
            <a:r>
              <a:rPr lang="en-US" dirty="0"/>
              <a:t>Integration (area or continuous summation, hard)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cs typeface="Calibri" panose="020F0502020204030204"/>
              </a:rPr>
              <a:t>Underlying math problem: study of indeterminant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Examples</a:t>
            </a:r>
          </a:p>
          <a:p>
            <a:r>
              <a:rPr lang="en-US" dirty="0">
                <a:cs typeface="Calibri"/>
              </a:rPr>
              <a:t>Indefinite integral is reverse differentiation, note the arbitrary constant finds all antiderivatives</a:t>
            </a:r>
          </a:p>
          <a:p>
            <a:r>
              <a:rPr lang="en-US" dirty="0">
                <a:cs typeface="Calibri"/>
              </a:rPr>
              <a:t>Definite integral is area under curve (or continuous summation)</a:t>
            </a:r>
          </a:p>
          <a:p>
            <a:r>
              <a:rPr lang="en-US" dirty="0">
                <a:cs typeface="Calibri"/>
              </a:rPr>
              <a:t>FTOC connects and makes both reverse </a:t>
            </a:r>
            <a:r>
              <a:rPr lang="en-US" dirty="0" err="1">
                <a:cs typeface="Calibri"/>
              </a:rPr>
              <a:t>differentitation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 groups:</a:t>
            </a:r>
          </a:p>
          <a:p>
            <a:r>
              <a:rPr lang="en-US">
                <a:cs typeface="Calibri"/>
              </a:rPr>
              <a:t>Indefinite and differential equations (Chapter 9, laws (equations) to describe phenomenon involving change, physics, bio, econ, etc)</a:t>
            </a:r>
          </a:p>
          <a:p>
            <a:r>
              <a:rPr lang="en-US" dirty="0">
                <a:cs typeface="Calibri"/>
              </a:rPr>
              <a:t>Definite and summation of continuous</a:t>
            </a:r>
            <a:r>
              <a:rPr lang="en-US">
                <a:cs typeface="Calibri"/>
              </a:rPr>
              <a:t> summation (Chapter 8, add up infinitely many quantities, probabilities,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37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Direct formulas: Reverse diff rules, sum/diff/const</a:t>
            </a:r>
          </a:p>
          <a:p>
            <a:r>
              <a:rPr lang="en-US">
                <a:cs typeface="Calibri"/>
              </a:rPr>
              <a:t>Reverse chain rule</a:t>
            </a:r>
          </a:p>
          <a:p>
            <a:r>
              <a:rPr lang="en-US">
                <a:cs typeface="Calibri"/>
              </a:rPr>
              <a:t>What remains? Reverse product rule, leverage trig functions, partial fraction decomposition for rational functions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Substitution</a:t>
            </a:r>
          </a:p>
          <a:p>
            <a:r>
              <a:rPr lang="en-US">
                <a:cs typeface="Calibri"/>
              </a:rPr>
              <a:t>\int xsin(x^2+1)~dx</a:t>
            </a:r>
          </a:p>
          <a:p>
            <a:r>
              <a:rPr lang="en-US">
                <a:cs typeface="Calibri"/>
              </a:rPr>
              <a:t>Check and show is really the chain rule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Integration by parts</a:t>
            </a:r>
          </a:p>
          <a:p>
            <a:r>
              <a:rPr lang="en-US">
                <a:cs typeface="Calibri"/>
              </a:rPr>
              <a:t>Trig integrals</a:t>
            </a:r>
          </a:p>
          <a:p>
            <a:r>
              <a:rPr lang="en-US">
                <a:cs typeface="Calibri"/>
              </a:rPr>
              <a:t>Trig sub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PDF</a:t>
            </a:r>
          </a:p>
          <a:p>
            <a:r>
              <a:rPr lang="en-US">
                <a:cs typeface="Calibri"/>
              </a:rPr>
              <a:t>Strategy for integration</a:t>
            </a:r>
          </a:p>
          <a:p>
            <a:r>
              <a:rPr lang="en-US">
                <a:cs typeface="Calibri"/>
              </a:rPr>
              <a:t>Improper integrals</a:t>
            </a:r>
          </a:p>
          <a:p>
            <a:r>
              <a:rPr lang="en-US">
                <a:cs typeface="Calibri"/>
              </a:rPr>
              <a:t>Note: Most of the time integration is not possible and approximation techniques are needed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Chapter 7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Techniques of Integration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72A1-DA72-435E-A667-7D3F69B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2 Main Problems of Calculus: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380179-94FE-4AD1-89AE-7F3D1C43B798}"/>
                  </a:ext>
                </a:extLst>
              </p14:cNvPr>
              <p14:cNvContentPartPr/>
              <p14:nvPr/>
            </p14:nvContentPartPr>
            <p14:xfrm>
              <a:off x="205920" y="478440"/>
              <a:ext cx="11985120" cy="571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380179-94FE-4AD1-89AE-7F3D1C43B7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560" y="469080"/>
                <a:ext cx="12003840" cy="57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5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56E3-F5D6-4EAF-8963-ED262F27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Indefinite vs Definite Integral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4402F05-0109-4880-B49A-FAE2EDA70B6C}"/>
                  </a:ext>
                </a:extLst>
              </p14:cNvPr>
              <p14:cNvContentPartPr/>
              <p14:nvPr/>
            </p14:nvContentPartPr>
            <p14:xfrm>
              <a:off x="248760" y="645480"/>
              <a:ext cx="11392560" cy="593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4402F05-0109-4880-B49A-FAE2EDA70B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400" y="636120"/>
                <a:ext cx="11411280" cy="59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209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5FFF-26AE-488E-94BD-23CC52AA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Applications of Integration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5188D9-88E5-49BA-A3EB-7AB20FDC610F}"/>
                  </a:ext>
                </a:extLst>
              </p14:cNvPr>
              <p14:cNvContentPartPr/>
              <p14:nvPr/>
            </p14:nvContentPartPr>
            <p14:xfrm>
              <a:off x="1798200" y="1753200"/>
              <a:ext cx="6866280" cy="203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5188D9-88E5-49BA-A3EB-7AB20FDC6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8840" y="1743840"/>
                <a:ext cx="6885000" cy="20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92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B5CE-FEBB-4C99-9036-1BE77F1F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Calculus I Integration Techniques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5450B6-F313-4F82-8534-E83FD934783A}"/>
                  </a:ext>
                </a:extLst>
              </p14:cNvPr>
              <p14:cNvContentPartPr/>
              <p14:nvPr/>
            </p14:nvContentPartPr>
            <p14:xfrm>
              <a:off x="0" y="732600"/>
              <a:ext cx="11868480" cy="576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5450B6-F313-4F82-8534-E83FD93478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723240"/>
                <a:ext cx="11887200" cy="57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10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9092-7718-4C79-BEF5-DD188FAA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797C-8756-460B-89D9-DE647C990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A0BB5-8CE7-4150-985B-7356CEB7E508}"/>
                  </a:ext>
                </a:extLst>
              </p14:cNvPr>
              <p14:cNvContentPartPr/>
              <p14:nvPr/>
            </p14:nvContentPartPr>
            <p14:xfrm>
              <a:off x="316080" y="558720"/>
              <a:ext cx="10001880" cy="600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A0BB5-8CE7-4150-985B-7356CEB7E5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20" y="549360"/>
                <a:ext cx="10020600" cy="60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4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21-B335-4AA7-BF42-C0852291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 of Chapter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A32375-3636-4504-ACF1-AE3BC3D505AF}"/>
                  </a:ext>
                </a:extLst>
              </p14:cNvPr>
              <p14:cNvContentPartPr/>
              <p14:nvPr/>
            </p14:nvContentPartPr>
            <p14:xfrm>
              <a:off x="911880" y="889560"/>
              <a:ext cx="4362840" cy="26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A32375-3636-4504-ACF1-AE3BC3D50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520" y="880200"/>
                <a:ext cx="4381560" cy="28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8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231</Words>
  <Application>Microsoft Office PowerPoint</Application>
  <PresentationFormat>Widescreen</PresentationFormat>
  <Paragraphs>38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Chapter 7 Techniques of Integration</vt:lpstr>
      <vt:lpstr>2 Main Problems of Calculus: Try on Own</vt:lpstr>
      <vt:lpstr>Indefinite vs Definite Integral</vt:lpstr>
      <vt:lpstr>Applications of Integration</vt:lpstr>
      <vt:lpstr>Calculus I Integration Techniques</vt:lpstr>
      <vt:lpstr>Example: Try on Own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264</cp:revision>
  <dcterms:created xsi:type="dcterms:W3CDTF">2020-03-23T15:43:45Z</dcterms:created>
  <dcterms:modified xsi:type="dcterms:W3CDTF">2020-09-07T01:29:55Z</dcterms:modified>
</cp:coreProperties>
</file>