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58" r:id="rId4"/>
    <p:sldId id="264" r:id="rId5"/>
    <p:sldId id="265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A4CD8-5DB8-44AF-884E-8856B872CC3F}" v="1" dt="2020-09-08T18:58:37.8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6656" autoAdjust="0"/>
  </p:normalViewPr>
  <p:slideViewPr>
    <p:cSldViewPr snapToGrid="0">
      <p:cViewPr>
        <p:scale>
          <a:sx n="87" d="100"/>
          <a:sy n="87" d="100"/>
        </p:scale>
        <p:origin x="6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18:31:56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7793 8231 25 0,'7'-3'12'0,"4"-16"-3"0,-8 13 13 0,4-4-19 15,0 4 1-15,0-3 1 16,0-1 0-16,0 1-5 15,4 0 0-15,-4-4 5 16,4-3 1-16,-1 1-3 16,1-10 1-16,3-4-2 15,-4-8 1-15,1-10-3 16,-4 0 1-16,0-10-1 16,-3-2 0-16,3 2 0 15,-4-2 0-15,4 2 0 16,0 4 0-16,0 9-2 15,-3 9 0-15,-1 7-1 16,1 6 1-16,-1 3-1 16,-3 13 1-16,0 9-1 15,-3 19 1-15,-1 6 0 0,4 13 1 16,4 9 0-16,3 16 1 16,0 3 0-16,4 16 0 15,10 0 0-15,4 6 1 16,6-4 1-16,1-11 0 15,-7-14 0-15,-1-8 1 16,-2-14-1-16,-5-8 0 16,1-17 0-16,-4-5 1 15,-7-13-2-15,-11-4 0 16,-13-2-1-16,-18-4 1 16,-4 1-1-16,-7 3 0 15,-11 2-1-15,-6 4 1 16,-4 6-2-16,-11 0 0 0,4 7-1 15,11-4 1-15,6 3-1 16,1 4 1-16,3 3 0 16,4-4 0-16,3 1 2 15,10-1 1-15,5-2 0 16,9-1 0-16,12-6-1 16,3-3 1-16,17-9 0 15,12-4 0-15,13-5 0 16,7-14 1-16,25-2-1 15,18-13 0-15,14-4 1 16,10-8 0-16,11-10-1 16,-7 0 0-16,-11-9-1 15,-14 2 0-15,-17 7-1 16,-11 7 0-16,-18 15-1 16,-10 9 1-16,-14 13 0 15,-11 12 0-15,-18 20 0 0,-21 21 0 16,-21 13 1-16,-17 18 0 15,-15 26 1-15,-14 18 0 16,-6 7 0-16,2 3 0 16,-3-3-1-16,22-10 0 15,10-12-5-15,10-7 0 16,4-12-8-16,4-9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18:32:23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5102 18 0,'-10'-13'9'0,"13"4"-6"0,-3 9 10 15,0 0-13-15,0-7 1 0,7 4 0 16,-3-6 1-16,-8-4-2 16,4 4 0-16,0-1 1 15,0 1 0-15,0 0 0 16,-7-1 1-16,4-2-1 16,-8 2 1-16,4 1-1 15,-4 3 0-15,1-4 0 16,-8 4 0-16,8 3-1 15,-12-7 1-15,5 4 0 16,3 0 0-16,-4 0-1 16,-3 2 1-16,3 1 0 15,-3 3 0-15,0 3 0 16,-7 1 0-16,6 2-1 16,-6-3 1-16,7 3 0 15,-7-3 0-15,7 7-1 16,-8-7 1-16,8 3-1 15,0 4 1-15,0-4-1 16,3 0 1-16,1 4-1 16,3 2 1-16,-4 7-1 15,-3-7 0-15,0 4 0 0,-4 9 0 16,0-12 0-16,8-1 1 16,-5 7-1-16,-6 0 0 15,7 0 0-15,0 0 0 16,3-1 0-16,1 4 1 15,2 0-1-15,5-6 0 16,-8 3 0-16,8 6 1 16,-8-13-1-16,7 7 0 15,1 0 1-15,6 9 0 0,-3-3-1 16,7 0 0-16,0 0 1 16,7-6 0-16,-3 0-1 15,-4 0 1-15,7 3-1 16,4 0 0-16,-8 0 0 15,4 3 1-15,4 0-1 16,-8-6 0-16,4 6 0 16,4 0 0-16,-4-3 0 15,3 3 0-15,1-3 0 16,-7-3 0-16,3-4 0 16,3 4 1-16,1 0-1 15,6 3 0-15,-6 0 0 16,10 0 0-16,-3 3 0 15,3 0 1-15,-3 3-1 16,-4-3 0-16,3-6 0 16,-6-3 0-16,0-4 0 0,-1 4 0 15,-3 0 0-15,4-4 0 32,10 4 0-32,-3-3 1 15,3-1-2-15,-7-2 1 16,4-4 0-16,-1 0 1 15,4 0-1-15,-10-3 1 16,7 1-1-16,-4-1 0 16,3 0 1-16,1-3 0 15,-7 0-2-15,3-3 1 16,3 0 0-16,1-4 1 0,3 1-1 16,-7 0 0-1,11 0 0 1,-4-1 0-16,0 1 0 15,0 0 0-15,-3-1-1 16,0 7 1-16,3-6 0 16,-7 3 0-16,4 0 0 15,-1-3 0-15,-6-4 0 16,3 1 0-16,-7-1 0 16,0-5 1-16,4-1-1 15,-8 0 0-15,8 1-1 16,-4-1 1-16,3 0 0 15,1 4 0-15,-4-7 0 16,4 0 0-16,-1 3 0 16,1-2 0-16,-1 2-1 15,1-3 1-15,-1-3 0 0,1 3 0 16,0-3-1-16,-4 4 1 16,3-4 0-16,-3-3 0 15,-7-4 0-15,11 1 0 16,-11 0-1-16,0 6 1 15,0-3 0-15,0 0 0 16,0-3 0-16,0 2 0 16,0-2-1-16,-7 0 1 0,7 6 0 15,0 3 0 1,0-9 0-16,-4 9 0 16,4-6 0-16,0 6 0 0,-7 1 0 15,7-8 0-15,-7 1 0 16,4 7 0-16,-8-4 0 15,4 6 0-15,-4 3-1 16,1 1 1-16,-8-7 0 16,4 3 0-16,4 1 0 15,-1-1 0-15,4 0 0 16,0 1 0-16,3 5 0 16,-6-12 1-16,3 10-1 15,3 2 0-15,-6 1 0 16,-8-1 0-16,7 1 0 15,-6 3 0-15,3 3-1 0,0-4 0 16,-1 1-4-16,-6 3 0 16,4-3-5-1,-12-1 0-15</inkml:trace>
  <inkml:trace contextRef="#ctx0" brushRef="#br0" timeOffset="2182.51">4015 6641 7 0,'10'7'3'0,"1"-7"-2"0,-8 0 4 16,4 3-3-16,-3-3 0 15,3 0 4-15,0 0 0 16,-3 0-5-16,3 3 0 16,3 0 4-16,-6-3 1 15,3 3-1-15,3 0 1 16,-6 0-2-16,3 0 0 0,0-3-1 15,4 0 1-15,-8-3-1 16,4 3 0-16,4-9 0 16,-1-13 1-16,-3-6-1 15,15-4 0-15,-1-15-2 16,18-9 0-16,-1-10-9 16,12-3 0-16,10-22-4 15,-18 16 0-15</inkml:trace>
  <inkml:trace contextRef="#ctx0" brushRef="#br0" timeOffset="10976.28">2282 7626 20 0,'0'6'10'0,"0"-12"-1"0,0 6 10 15,0 0-16-15,0 6 0 16,4-3 3-16,3 7 0 15,-7 5-7-15,4 4 0 16,3 0 5-16,-7 9 0 16,3 13-2-16,4-3 1 0,-7 12-1 15,0 3 0-15,7 7-2 16,-7 6 1-16,4-4-1 16,-4 1 1-16,0 0-2 15,0-7 0-15,0-12-2 16,0-3 0-16,-4-16-6 15,4-3 0-15,-7-6-3 16,0-16 1-16</inkml:trace>
  <inkml:trace contextRef="#ctx0" brushRef="#br0" timeOffset="11817.45">2265 7664 18 0,'-4'6'9'0,"8"0"-3"0,3-3 12 0,-7 0-15 16,10-3 0-16,1 3 3 15,0 1 1-15,-1-4-7 16,8 0 0-16,7-4 5 15,3 1 1-15,4 0-2 16,3-3 0-16,7 0-2 16,18-4 1-16,7 1-2 15,-7-1 0-15,4-2-1 16,-4 2 1-16,-4 1-1 16,-3 0 0-16,-4-1-1 15,1 1 1-15,6-1-1 16,-3 1 0-16,4 3 0 15,-8-4 0-15,0 4 0 16,-6 3 0-16,-12 3-1 16,-2 6 1-16,-1 4 0 15,-7 2 0-15,-3 7 0 0,-4 6 0 16,-4 0 0-16,-3 0 0 16,-3 0 0-16,-4 4 1 15,0 8 0-15,-4 1 0 16,-3-4-1-16,-3 10 1 15,6 6 0-15,-6-3 1 16,10 4-1-16,-7 5 0 16,7-3 0-16,0-12 1 15,0 0-2-15,0-4 1 16,0-2 0-16,-7-7 0 16,3-3-1-16,-7 0 1 0,1-9 0 15,-1 3 1-15,-13-7-1 16,-1 4 1-16,-21-6-1 15,-3 2 1-15,6 1-1 16,-6-4 1-16,-11 0-1 16,-11 1 0-16,1-1-1 15,-11-3 1-15,3 4 0 16,8-4 0-16,-1 0 0 16,4 1 0-16,-4-4-3 15,11 0 0-15,0 3-8 16,0 1 1-16</inkml:trace>
  <inkml:trace contextRef="#ctx0" brushRef="#br0" timeOffset="15464.12">3845 9272 16 0,'21'10'8'0,"-10"-7"-5"16,-11-3 8-16,4 3-9 15,3 0 1-15,3 0 0 16,-3 3 0-16,4 1-4 16,-8-4 1-16,4 3 2 15,4 0 1-15,-7 1-2 16,3 2 0-16,0 0-1 16,3 1 1-16,-10 2-1 15,4 1 1-15,3-4 0 16,-4 1 0-16,4 2 0 15,-3-2 1-15,3-1 0 16,0 1 1-16,4-4 0 0,-1-3 0 16,1 0 0-16,-1-3 1 15,8-3-1-15,3-3 1 16,-7-7-1-16,4-12 0 16,10-9-1-16,-3-7 0 15,10-13-1-15,7-5 0 16,4-7-3-16,4-3 0 15,10-6-11-15,-18-7 1 16</inkml:trace>
  <inkml:trace contextRef="#ctx0" brushRef="#br0" timeOffset="26803.29">2794 10705 9 0,'0'0'4'0,"0"0"0"0,0 0 5 15,0 0-8-15,0 3 1 16,0-3 1-16,0 4 0 16,-4-4-4-16,4 0 1 15,-7 0 2-15,4 0 0 16,-15 0-1-16,8 0 1 16,-8-4-2-16,4 4 1 15,-14 0 0-15,-1 0 0 16,1 0-1-16,7 4 0 0,0-1 0 15,-7 0 1 1,7 3-1-16,-8 0 1 0,5 1-1 16,-1-1 0-16,0 0 0 15,8 4 1-15,-5-1-1 16,-6 0 0-16,11-2 1 16,2-1 0-16,-2 3-1 15,6 4 1-15,1-1-1 16,-1-2 0-16,0 5 0 15,1-2 1-15,3 0-1 16,3 2 0-16,-3 4 0 16,-3 6 1-16,3 7-1 15,3 2 1-15,4 7-1 16,-7 3 0-16,7 0 0 16,0 3 1-16,0 3-1 15,7 3 0-15,-7 0 0 16,4 1 1-16,3-1 0 15,-7 7 0-15,3 2-1 16,4 1 1-16,-7 0-1 0,7 6 1 16,-3 0-1-16,-4 3 0 15,7 0 0-15,-7-6 0 16,0 0-1-16,0-4 1 16,0-5 0-16,0-4 0 15,-7 4-1-15,7-4 1 16,-11 0-1-16,4 1 1 15,-3 5 0-15,6-9 0 16,-6 4-1-16,-1-1 0 16,-7 0 0-16,8 0 0 0,-8-5 0 15,4 8 1-15,7-3-1 16,-4 7 1-16,4-4 0 16,4 4 0-16,-4-4 0 15,3 4 0-15,4-10 0 16,-7-3 1-16,4 3-1 15,3 0 1-15,0 1-1 16,-7 5 1-16,7 1 0 16,0 2 0-16,0 7 0 15,0 3 0-15,0-3 0 16,0 9 0-16,7 7-1 16,-7 2 1-16,10-2-1 15,-6-1 0-15,3-2 0 16,3-1 0-16,-10 1-1 15,11 2 1-15,-4 1 0 16,-7-1 0-16,0 1 0 16,0-1 0-16,-7-2 0 0,7-4 1 15,-7 3-1-15,7 7 0 16,0-7 0-16,0 1 1 16,0-7 0-16,-4 6 0 15,4 1 0-15,0-4 1 16,-7 10-1-16,4-7 0 15,3 0 0-15,-11-2 0 16,4-7-1-16,4-4 1 16,-4-5-2-16,3 0 1 0,-3-4 0 15,7 0 0-15,0-9 0 16,0-3 0-16,0-6 0 16,0-7 1-16,11-2 0 15,-4-4 0-15,3-7 0 16,4-2 0-16,11-6 0 15,-4-4 0-15,7-6 0 16,4 0 0-16,10-6-1 16,4-4 0-16,-3-2 0 15,6-1 0-15,4-3 0 16,3 1 0-16,-3-1-4 16,-3 0 0-16,-4 4-6 15,-4-4 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18:33:02.50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8T18:33:12.532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17110 2373 30 0,'3'-6'15'0,"8"22"-3"16,-11-16 15-16,3-6-25 15,1 6 0-15,-4 0 3 16,0 6 1-16,0 6-6 15,0 10 0-15,-4 10 4 16,-3 12 1-16,-3 15-1 16,-1 4 0-16,1 9-2 15,-1-9 0-15,0-7-1 16,4-3 1-16,0-9-1 16,7-12 0-16,0-10-1 15,4-4 1-15,3-11-1 16,3-14 0-16,1-5-1 15,7 3 0-15,-1-1 0 0,1 1 0 16,0 2-1 0,-1-2 1-16,1 0-1 0,-4 12 0 15,0 3 1-15,0-3 0 16,0 13 0-16,-3 9 0 16,-1-3 0-16,5 0 0 15,-1 6 0-15,0-6 1 16,0-6 0-16,0-1 0 15,0-11 1-15,7 2 1 16,0-22 0-16,4-6 0 16,7-3 0-16,-4-19 1 15,-3-9-1-15,-4 0 0 0,-3-7-2 16,-1 0 1-16,-3 1-6 16,1-4 1-1,-5 16-8-15,1 6 1 0,-1 4-5 16,1 8 1-16</inkml:trace>
  <inkml:trace contextRef="#ctx0" brushRef="#br0" timeOffset="486.02">17762 2894 38 0,'14'6'19'0,"-10"-12"-18"0,-4 6 32 15,-4-6-33-15,1-1 0 16,-4 1 0-16,-7 3 1 16,0 0-1-16,-4 3 0 15,4 0 0-15,0 6 1 16,0 4-1-16,0-1 0 15,3-3-1-15,4-3 1 16,0 7-1-16,3-4 1 16,4-3-1-16,4-3 0 0,3 0 0 15,4 0 1-15,3 0 0 16,0 0 0-16,0 0 0 16,0 0 0-16,-3 6 0 15,-1-6 0-15,1 0 0 16,-1 0 1-16,1 4-1 15,-1 2 0-15,1 10 0 16,-4-7 1-16,4 10-1 16,-4-4 1-16,0 4-1 15,0 0 0-15,0-3-3 16,4-4 1-16,-1 4-6 16,1-7 0-16,3-5-4 15,0-8 1-15</inkml:trace>
  <inkml:trace contextRef="#ctx0" brushRef="#br0" timeOffset="735.34">18270 2859 31 0,'4'7'15'0,"-4"15"-12"0,-4-10 27 15,-3-2-29-15,-3-1 1 16,-4 10 3-16,-4 6 0 15,-7 3-5 1,-3 7 1-16,0-1 3 0,0 10 0 16,3 3-1-16,0-3 1 15,4-10-3-15,3 4 1 16,4-10-8-16,0-3 1 16,4-15-8-16,3-7 0 0,3-6-1 15,1-22 0-15</inkml:trace>
  <inkml:trace contextRef="#ctx0" brushRef="#br0" timeOffset="916.55">17939 2825 39 0,'3'13'19'0,"-6"15"-15"0,6-22 39 0,4 3-41 15,4 10 0-15,0 9 0 16,-1 7 1-16,4 3-4 15,0-4 0-15,4-6-1 16,0-3 0-16,-4-15-12 16,-4-20 0-16</inkml:trace>
  <inkml:trace contextRef="#ctx0" brushRef="#br0" timeOffset="1382.89">19452 2054 34 0,'0'9'17'0,"7"35"-7"16,-7-35 18-16,-3 10-25 16,-1 9 1-1,-17 70 1 1,7 14 0-16,-4 14-7 0,4-10 0 16,0-6 1-1,3-23 0-15,1-11-6 0,3-20 1 16,-4-12-8-16,4-16 1 15</inkml:trace>
  <inkml:trace contextRef="#ctx0" brushRef="#br0" timeOffset="1771.33">19198 2972 37 0,'46'44'18'0,"35"-16"-14"16,-53-24 30-16,11 2-31 16,0 0 0-16,10 4 2 15,-3-1 0-15,4-9-6 16,-1 0 1-16,-7-9 4 16,-3 2 0-16,-7-5-2 15,-7-1 1-15,-8 1-2 16,-6-7 0-16,-4 3-1 15,-7 0 0-15,-7 7-1 16,-7 6 1-16,-4 12 0 16,-3 1 0-16,0 9-1 15,-4-1 1-15,7 11-1 16,1-7 1-16,6 0-1 16,8-4 0-16,10-8 0 0,0-4 0 15,3-6 0-15,4-3 0 16,1-3-3-16,-5-4 0 15,1 1-10-15,-4-10 0 16</inkml:trace>
  <inkml:trace contextRef="#ctx0" brushRef="#br0" timeOffset="2331.41">20842 3016 53 0,'0'19'26'0,"-10"3"-27"0,6-13 41 0,-3 4-40 16,0-4 0-16,0 13 0 16,3 0 1-16,1-3-6 15,-1 0 1-15,4-7-11 16,0-8 1-16</inkml:trace>
  <inkml:trace contextRef="#ctx0" brushRef="#br0" timeOffset="2523.6">20761 2816 47 0,'18'22'23'0,"13"-13"-26"15,-20-9 33-15,3 0-33 0,4 0 1 16,-1 9-12-1,5 1 1-15,-1-1 9 0,-4 4 0 16</inkml:trace>
  <inkml:trace contextRef="#ctx0" brushRef="#br0" timeOffset="3064.71">21043 3217 37 0,'0'12'18'0,"11"-12"-22"0,-4-9 30 15,0-3-26-15,0-1 1 0,0-9 0 16,0 0 0-16,4-3-2 16,-1 3 1-16,1 6 0 15,-1-6 1-15,1 10-1 16,0 6 0-16,-4 6 0 16,3 3 0-16,1 3 0 15,-1 3 1-15,1 4-1 16,-4 0 1-16,4 2-1 15,-1 4 1-15,4 0 0 16,0 6 0-16,1 0 0 16,-1-3 0-16,0 0 0 15,0-3 1-15,0-7 0 16,4-2 1-16,-1-13-1 16,4-16 1-16,4-6 0 15,0-13 0-15,7-15 0 16,-4-1 0-16,-4-18-1 15,-6-16 1-15,-7 1-1 0,-8-11 0 16,-3 1 0-16,-3 3 0 16,-4 13-2-16,0 12 0 15,0 6-1-15,-1 19 1 16,1 6-2-16,-3 26 1 16,-1 9-2-16,1 22 0 15,-1 15 0-15,-3 26 0 16,7 31 0-16,7 15 0 15,3-2 1-15,1-1 0 0,3-12-1 16,0-13 1-16,0-15-4 16,0-10 1-16,-3-24-7 15,-1-14 0-15</inkml:trace>
  <inkml:trace contextRef="#ctx0" brushRef="#br0" timeOffset="3289.53">21244 2985 37 0,'4'12'18'0,"10"-5"-11"16,-11-4 29-16,5 0-33 16,6-3 0-16,3 0 0 0,4 0 0 15,8 6-5-15,2-6 1 16,5 0 0-16,2 0 1 15,-2 0-6-15,-4 3 0 16,-4 4-8-16,-4-7 1 16</inkml:trace>
  <inkml:trace contextRef="#ctx0" brushRef="#br0" timeOffset="3950.36">21791 3164 46 0,'11'6'23'0,"10"-6"-25"0,-14-6 38 15,0 2-37-15,-7-5 0 0,0-7 1 16,0 4 0-16,-4-1 0 16,-3 1 1-16,0 2-1 15,0 1 0-15,0 9 1 16,-3 0 1-16,-1 9-2 15,4 1 1-15,3 5-1 16,4 7 1-16,0 3-1 16,4 4 1-16,3-4-1 15,-3-6 1-15,6-1-1 16,4-2 0-16,4-6-1 16,0-4 1-16,-1-6-1 15,-3 0 1-15,-3-6-1 16,-1-1 1-16,-2-5-1 15,-1 5 1-15,-4-2-3 0,4 0 0 16,-3-1-3-16,-4 10 0 16,0-6-3-16,0 6 1 15,-4 0-3-15,4 12 0 16,0 1 5-16,0 3 0 16,4 6 6-16,-1-4 0 15,11 8 5-15,-3 5 0 16,-1 0 5-16,1 4 0 0,3 6 0 15,0 6 0 1,0-4-3-16,1 5 0 16,-5-5-3-16,-3 1 0 0,-7 0-1 15,-3-16 0-15,-4 1-2 16,0-4 0-16,-8-6-1 16,-2-4 0-16,-8-12 0 15,0 4 0-15,-3-14-1 16,3-2 1-16,4-10 0 15,4-3 0-15,3 0 0 16,-1 3 0-16,5 1-3 16,3-1 1-16,3 3-5 15,1 4 0-15,6-1-7 16,4 0 0-16</inkml:trace>
  <inkml:trace contextRef="#ctx0" brushRef="#br0" timeOffset="4805.67">21519 3270 49 0,'8'10'24'0,"6"-4"-22"0,-7-12 42 0,3 3-44 16,4-4 1-16,0-5 1 15,1 2 0-15,-1-5-3 16,-4-1 1-16,1 3 1 15,-4-9 0-15,-4 4-1 16,-3-1 1-16,-3 6-2 16,-4-2 1-16,-4 5-1 15,1 4 0-15,-1 6-1 16,-3 6 1-16,3 10-1 16,1 12 1-16,3 0-1 15,3 1 1-15,4 2 1 16,7 7 0-16,4-13 0 15,7 3 0-15,6-9-4 0,1-4 0 16,0-5-9-16,-1-7 1 16,-10-6-2-16,1-7 0 15</inkml:trace>
  <inkml:trace contextRef="#ctx0" brushRef="#br0" timeOffset="5141.75">22049 3311 48 0,'7'19'24'0,"-7"-19"-31"0,0-6 48 0,0 2-41 15,0-14 1-15,-4-4 0 16,4-10 1-16,0 4-2 16,0 3 0-16,0 0 1 15,0 6 0-15,4 0 0 16,3 4 1-16,7 8-1 16,0 1 0-16,4 6-4 15,3 6 0-15,7 1-7 16,0 2 1-16,0-3-6 15,-3 4 1-15</inkml:trace>
  <inkml:trace contextRef="#ctx0" brushRef="#br0" timeOffset="5691.11">22356 3195 28 0,'3'-6'14'0,"-3"-1"-9"0,4 1 19 16,-4 0-21-16,-4 3 1 16,1-4 2-16,-1 7 1 15,0 0-8-15,1 0 0 16,-4 0 6-16,0 4 0 15,0-1-2-15,0 3 0 0,0-3-2 16,0 0 1 0,0 4-1-16,0-4 0 15,3-3-1-15,4-3 0 16,0 3 0-16,7-4 1 0,0 1-1 16,0 0 1-16,0 6-2 15,0 4 1-15,0 2-1 16,0 10 0-16,4-7 0 15,-4 4 0-15,4 0 0 16,-1 3 1-16,4-13-1 16,0-3 1-16,4-6 0 15,3-3 1-15,4-20-1 16,0 4 0-16,-1-3-1 16,1-15 1-16,0-11 0 15,3-2 0-15,-7-13 0 16,-7-15 0-16,-7-7 0 15,-3-6 0-15,-4 0-1 0,-7 0 0 16,-4 18 1 0,1 4 0-16,-5 10 0 15,5 15 0-15,-8 18 1 0,4 14 0 16,-4 15 0-16,1 25 1 16,-1 12-1-16,4 32 0 15,14 16 0-15,7 19 0 16,-3 12-1-16,6-16 0 15,1-9 0-15,-1-13 0 16,-3-15-3-16,1-22 0 16,-1-19-6-16,-4-13 1 15,-3-9-6-15,-7-12 0 0</inkml:trace>
  <inkml:trace contextRef="#ctx0" brushRef="#br0" timeOffset="5907.51">22341 2913 49 0,'0'15'24'0,"25"-11"-28"0,-14-4 44 0,6 0-40 16,5-4 0-16,13 4 0 15,0 0 1-15,7 4-4 16,1-4 0-16,-1 0-4 15,-7 0 0-15,-6 0-7 16,-8-4 1-16</inkml:trace>
  <inkml:trace contextRef="#ctx0" brushRef="#br0" timeOffset="6232.68">22726 3173 48 0,'21'22'24'0,"21"-13"-23"0,-27-9 42 15,-1-6-43-15,3-3 1 16,-3-1-1-16,-3-5 0 16,0-4-1-16,-4-6 1 15,0 3-1-15,-4-10 1 0,1 10-1 16,-4-3 1-16,-4 7-1 16,-3 5 1-16,-3 13 0 15,-5 9 0-15,1 13 0 16,4 7 1-16,6 11 0 15,4 4 0-15,4-3 0 16,6 0 0-16,1-4 0 16,0-2 0-16,3-10-1 15,7-6 1-15,4-7-2 16,3-2 0-16,-7-7-9 16,0-3 1-16,-3-6-6 15,-4-4 0 1</inkml:trace>
  <inkml:trace contextRef="#ctx0" brushRef="#br0" timeOffset="6875.42">24525 3320 54 0,'14'63'27'0,"-10"22"-34"16,-1-63 48-16,1 3-42 15,-1 3 1-15,1-9-1 16,-4-3 0-16,3-10 1 16,-3-16 0-16,0-12-1 15,-3-3 1-15,3-3-1 16,0-9 1-16,-4-4-1 0,-3-6 1 16,0-3 0-16,0 3 0 15,7-7 0-15,0 10 0 16,4 7-1-16,6 12 1 15,8 9 0-15,10 7 1 16,0 9-1-16,4 6 1 16,-7 0 0-16,-8 10 1 15,-6 6-1-15,-7 9 0 16,-11 0-1-16,-8-6 1 16,-6 4-4-16,-3-10 1 0,6-7-7 15,4-3 1-15,3-2-7 16,-3-10 1-16</inkml:trace>
  <inkml:trace contextRef="#ctx0" brushRef="#br0" timeOffset="7448.14">24984 3324 42 0,'10'22'21'0,"-10"-4"-24"16,0-18 35-16,0-9-31 15,0 0 1-15,-3-4 2 16,-1 0 0-16,1-5-5 16,-1-4 1-16,1-7 2 15,-1 4 1-15,4 3-1 0,0 4 0 16,4-1-1-16,3 3 0 15,3 7 0-15,8 2 0 16,0 7-3-16,-4 7 0 16,7-7-4-16,4 9 1 15,-1 0-4-15,8 4 1 16,-4 0-2-16,4-4 0 16,-4 0 3-16,0 1 0 0,-3-10 4 15,0 0 1-15,-8 0 3 16,1 0 1-16,-7-6 3 15,-1 2 0-15,-3-5 1 16,-3 3 0-16,-8-1-1 16,-3 1 0-16,-3 0-1 15,-8 3 0-15,-3 3-2 16,0 3 1-16,0 6-2 16,-1 10 1-16,5 0-2 15,3 3 0-15,0 6 0 16,6-3 1-16,8 3-1 15,8-9 0 1,20-9-2 0,3-7 0-16,1-6-3 15,-4-4 0-15,-3 1-7 16,-4-10 1-16</inkml:trace>
  <inkml:trace contextRef="#ctx0" brushRef="#br0" timeOffset="7897.27">25689 2499 49 0,'21'47'24'0,"8"12"-25"0,-22-30 44 0,0-1-42 15,3 19 0-15,-3 3 1 16,0 3 0-16,-3 4-3 15,-4-4 1-15,0-3 1 16,-4-6 1-16,4-16-2 16,-3-2 1-16,-1-8-2 15,1-8 0-15,-4-1 1 16,-4-3 0-16,1-2-1 16,-4-4 0-16,-1-4 0 15,1-2 1-15,0-3-1 16,-3 3 1-16,-1 6-1 15,0-4 1-15,4 8-1 16,0 5 1-16,4 7 0 16,-1 9 0-16,7-3 0 15,4 9 1-15,4-3 0 0,3-3 0 16,4 4-1 0,-1-4 1-16,8-7-2 15,3-2 0-15,4-6-4 16,3-7 0-16,0-3-7 0,-3-7 0 15,-1-5-3-15,1-7 0 16</inkml:trace>
  <inkml:trace contextRef="#ctx0" brushRef="#br0" timeOffset="8139.8">25950 3098 40 0,'18'19'20'0,"3"15"-17"0,-14-25 38 0,0 4-40 16,0 9 1-16,0 0 0 15,0-6 1-15,0 2-3 16,1 8 0-16,-1-11 1 16,3 4 1-16,1 0-1 15,3-10 1-15,0 1-2 16,0-4 1-16,4-6-2 16,-4-3 1-16,0-3-4 15,0-1 0-15,0 1-7 16,4-3 1-16,-1-4-5 15,5-3 1-15</inkml:trace>
  <inkml:trace contextRef="#ctx0" brushRef="#br0" timeOffset="9039.91">26483 3248 39 0,'11'29'19'0,"-8"-23"-21"0,-3-3 34 16,-7-3-32-16,-3-3 0 15,-5 3 1-15,-2 6 0 16,-1 0-1 0,-3-3 1-16,0 10 1 0,3-4 1 15,1 4-1-15,6 6 1 16,4 3-1-16,3-3 1 16,8-4-2-16,10 4 1 15,4 0-3-15,3-13 1 16,7 0-1-16,4-9 0 0,10-12-1 15,0-11 0-15,1-14 0 16,-8-14 0-16,4-15 0 16,0-6 1-16,3-13 0 15,-7-12 0-15,-3 0 0 16,-4 6 0-16,-7 6 0 16,-3 9 1-16,-4 17 0 15,-7 8 0-15,-3 17 0 16,-11 18 0-16,-4 10 0 15,-10 18 1-15,0 16 0 16,3 25 0-16,0 19 0 16,1 22 0-16,-8 6 0 15,8-6 0-15,-5 3-1 16,1-22 0-16,0-15-1 16,3-7 1-16,4-22-2 15,4-12 1-15,-1-16 0 16,1-6 0-16,-1-7-2 0,0 1 0 15,1-10-1 1,-1 0 0-16,1 0 0 0,-1-10 0 16,4 10 0-16,0 4 0 15,3-1 4-15,4 9 1 16,7 7 3-16,4 6 0 16,3 7 1-16,4 2 0 15,6 4 1-15,1 3 1 16,0-7-2-16,3 1 0 15,11 0-1-15,10-7 0 16,4 0-1-16,4 0 0 16,-4 1-3-16,-4-4 1 0,-7 0-1 15,-10 0 0-15,-7 3-1 16,-11-6 0-16,-11 3 0 16,-10 4 0-16,-10 2 0 15,-12-9 0-15,-6 3 0 16,-7 3 0-16,-1 1 0 15,8 2 0-15,7 1 0 16,7 2 1-16,3 4 0 16,8 3 0-16,-1-4 0 15,4 4 0-15,14 0 1 16,4 0 0-16,6 0-1 0,-3-1 1 16,0 4-2-1,-3-3 1-15,-7-3-1 16,-8-1 1-16,-10 7-3 0,-7-3 1 15,3-3-5-15,0 3 0 16,-3-10-6-16,-3 1 0 16</inkml:trace>
  <inkml:trace contextRef="#ctx0" brushRef="#br0" timeOffset="9327.4">27291 3073 48 0,'0'0'24'0,"3"6"-26"0,-3-6 43 0,0 0-41 16,0 0 0-16,0 0 1 16,0 0 0-16,0 0-4 15,0 3 0-15,0 3-11 16,0 4 0-16</inkml:trace>
  <inkml:trace contextRef="#ctx0" brushRef="#br0" timeOffset="9492.93">27199 3330 47 0,'7'6'23'0,"0"7"-25"0,-3-10 33 16,-1 0-35-16,1-3 1 15,-4 0-22-15,-4 0 1 16</inkml:trace>
  <inkml:trace contextRef="#ctx1" brushRef="#br0">23555 878 0,'0'0'15,"0"0"1,0 0 0</inkml:trace>
  <inkml:trace contextRef="#ctx1" brushRef="#br0" timeOffset="88.31">23283 467 0,'0'0'16</inkml:trace>
  <inkml:trace contextRef="#ctx0" brushRef="#br0" timeOffset="12448.21">27891 3741 34 0,'28'18'17'0,"4"11"-7"16,-15-23 17-16,1-6-25 0,0 3 0 0,3-3 3 15,0-3 0-15,0-13-6 16,0 1 1-16,0-7 3 15,4-16 1-15,-4-6-1 16,0-15 0-16,-3-10-1 16,-7-16 0-16,-4-6-1 15,-7-6 1-15,-7-16-1 16,-4-3 1-16,0 6-1 16,1 3 1-16,-1 4-1 15,4 9 1-15,4 9-1 16,-1 10 1-16,4 15 0 15,7 7 0-15,0 12 0 16,4 10 0-16,3 6-2 16,0 12 1-16,4 7-5 0,-1 3 0 15,1 12-14 1,-7-2 1-16</inkml:trace>
  <inkml:trace contextRef="#ctx0" brushRef="#br0" timeOffset="13227.97">28663 3493 24 0,'0'16'12'0,"0"-16"1"0,0 0 0 0,0 0-10 16,-3-10 1-16,-1 10 4 15,1-9 0-15,-4-10-10 16,0-6 1-16,-1 0 5 16,1-10 1-16,-3-12-2 15,-4-6 1-15,7-10-3 16,0 0 1-16,3 4-1 15,4 2 1-15,7-2-1 16,4 6 1-16,3 15-2 16,3 10 1-16,5 3 0 15,2 6 0-15,1 9-4 16,-4 10 1-16,-3 7-6 16,-4 5 1-16,-7 7-7 15,-7-3 0-15</inkml:trace>
  <inkml:trace contextRef="#ctx0" brushRef="#br0" timeOffset="13456.2">28349 3217 58 0,'14'19'29'0,"4"3"-34"0,-11-22 55 0,11 0-49 15,10 9 1-15,14-6 1 16,1 4 0-16,6 2-6 16,0-3 0-16,-3-3-3 15,-3 0 1-15,-12 1-12 16,-13-4 0-16</inkml:trace>
  <inkml:trace contextRef="#ctx0" brushRef="#br0" timeOffset="13759.06">29058 3132 41 0,'-3'10'20'0,"-22"-1"-16"0,22-9 25 16,-4 3-28-16,-4 7 0 16,0 5 2-16,1 10 0 15,-1-3-4-15,4 10 1 16,-7 2 2-16,7 4 0 16,0-4-4-16,7-12 1 15,0 3-10-15,3 0 1 0,1-12-3 16,14-7 0-16</inkml:trace>
  <inkml:trace contextRef="#ctx0" brushRef="#br0" timeOffset="13977.71">29256 3160 44 0,'0'22'22'0,"-25"44"-29"15,18-53 42-15,-7 6-35 16,0 3 0-16,-4 6 0 16,-3-3 1-16,0 3-1 15,3-6 1-15,4 0-4 16,0-9 1-16,3-7-9 16,4 0 1-16,4-12-2 15,-1-4 1-15</inkml:trace>
  <inkml:trace contextRef="#ctx0" brushRef="#br0" timeOffset="14182.8">29129 3320 47 0,'25'32'23'0,"3"27"-35"0,-21-43 48 15,3-7-37-15,1 1 1 16,0-1-1-16,-1-2 0 0,1-4-2 15,-1 0 1-15,4-9-6 16,1-7 0-16,-1-9-3 16,0-6 0-16</inkml:trace>
  <inkml:trace contextRef="#ctx0" brushRef="#br0" timeOffset="14387.1">29365 3044 47 0,'25'54'23'0,"17"12"-27"15,-31-44 47-15,-1 6-43 16,5 6 1-16,-5 4 0 16,-3 6 0-16,-7-10-2 15,-3 10 0-15,-8-3-6 0,-7-10 0 16,1-12-7-1,-4-9 1-15</inkml:trace>
  <inkml:trace contextRef="#ctx0" brushRef="#br0" timeOffset="14849.12">29993 3258 37 0,'0'-10'18'0,"-14"1"-13"15,7 6 27-15,-7 3-29 16,-4 0 0-16,-3 0 0 16,0 6 1-16,-4 3-5 15,8 7 1-15,-1 0 3 16,4 3 0-16,3 3-2 16,8 3 1-16,-1 3-1 15,8-6 1-15,6-7-3 16,8 1 1-16,3 0-1 0,7-13 1 15,1 0-2-15,-1 0 1 16,-4-3-1-16,-6-6 1 16,-4-3-2-16,-3-4 0 15,-8 0-3-15,-3-2 0 16,-3 2-6-16,-1 1 1 16,-3 2-2-16,0 4 0 15</inkml:trace>
  <inkml:trace contextRef="#ctx0" brushRef="#br0" timeOffset="15148.03">29926 3527 34 0,'0'57'17'0,"21"37"-12"0,-7-63 33 0,4 10-35 16,0 9 1-16,-8 0 0 15,1 1 0-15,-4-4-6 16,-4-7 0-16,-6-2 4 16,-4-13 0-16,-4-3-2 15,-3-6 0-15,-7-10 0 16,-11-9 0-16,-3 0 0 15,0-16 0-15,-1-9 0 16,-2-7 0-16,-1 1 0 16,4-10 0-16,3 6 0 15,11 4 0-15,7 2 1 16,14 13 0-16,10 10 0 16,8 6 1-16,6 3-1 15,8 0 1-15,3 0-5 16,1 0 0-16,-5-6-11 0,-2 3 1 15,-12-4-2 1,-3-5 1-16</inkml:trace>
  <inkml:trace contextRef="#ctx0" brushRef="#br0" timeOffset="15435.74">30413 3110 43 0,'11'0'21'0,"-11"0"-27"0,-4 0 42 0,-3 7-35 16,-4 8 0-16,1-5 1 15,-4 18 0-15,-4 0-2 16,0 3 0-16,1 7 1 15,3 6 1-15,3-9-1 16,4 2 0-16,4-2-5 16,3-1 1-16,3-3-10 15,8-5 1-15</inkml:trace>
  <inkml:trace contextRef="#ctx0" brushRef="#br0" timeOffset="15662.87">30603 3270 39 0,'4'44'19'0,"-4"6"-17"0,0-37 25 16,-7 9-27-16,-4-3 0 16,-3 9 1-16,-7-3 1 15,0 6-2-15,-4-2 0 16,4-4-1-16,-4-3 1 15,11-4-9-15,4-14 1 16,3-14-4-16,3-12 1 16</inkml:trace>
  <inkml:trace contextRef="#ctx0" brushRef="#br0" timeOffset="15858.02">30498 3436 36 0,'21'44'18'0,"0"-41"-22"0,-14 7 33 0,4 6-29 16,-1-7 0-16,1 4 0 15,-4-1 1-15,-4-3-1 16,4 1 0-16,0 2-4 16,1-5 0-16,-1-10-6 15,0-7 1-15</inkml:trace>
  <inkml:trace contextRef="#ctx0" brushRef="#br0" timeOffset="16081.88">30663 3048 48 0,'32'50'24'0,"18"12"-25"0,-36-33 44 15,3-1-43-15,5 6 0 16,-5 13-1-16,-3-6 1 16,-10 13-1-16,-8-1 1 0,-10-6-4 15,-11-3 0-15,-6-7-10 16,-5-15 0-16</inkml:trace>
  <inkml:trace contextRef="#ctx0" brushRef="#br0" timeOffset="16712.43">31440 2759 38 0,'7'0'19'15,"0"0"-13"-15,-4 0 24 0,1 6-27 0,-1 7 0 0,4 12 3 16,0-3 0-16,0 19-7 16,-3 3 0-16,3 3 4 15,0 12 1-15,0-9-2 16,-3-3 0-16,-1 0-2 15,-3-12 1-15,0-16-2 16,-3 0 0-16,-1-4 0 16,-3-12 1-1,-21-6-1 1,-11-9 0-16,4 2-1 16,-1 4 1-16,1 6-1 15,3 3 0-15,8 10 1 16,-1-1 0-16,7 10-1 15,8 3 1-15,6 4 0 16,4 2 1-16,11 0-1 0,7 10 1 16,6-6-3-1,8 2 0-15,0-12-5 0,3 3 0 16,0-9-5-16,1-12 1 16</inkml:trace>
  <inkml:trace contextRef="#ctx0" brushRef="#br0" timeOffset="16950.18">31785 3311 39 0,'-21'25'19'0,"-14"13"-22"0,31-26 34 0,1 4-31 15,-4 3 1-15,0-4 0 16,0-2 0-16,0 0-2 16,3-1 0-1,1-3-7-15,-1-2 1 0,4-17-4 16,-7-5 0-16</inkml:trace>
  <inkml:trace contextRef="#ctx0" brushRef="#br0" timeOffset="17115.66">31676 3258 49 0,'25'78'24'0,"28"22"-32"15,-36-81 48-15,1 16-40 16,10 2 1-16,-3-2-4 0,-1-1 0 16,-2-12-6-1,-8-3 0-15,-4-13-4 0,1-2 1 16</inkml:trace>
  <inkml:trace contextRef="#ctx0" brushRef="#br0" timeOffset="17809.12">32156 3280 37 0,'-4'6'18'0,"1"-9"-13"0,3 3 32 0,0 0-32 16,0 0 0-16,3 3 1 15,4-6 1-15,4 6-10 16,3 0 1-16,0 0 5 15,-3-3 0-15,3 0-8 16,7-3 1-16,-3 0-10 16,-8-3 1-16,-6-4-2 15,-8 7 0-15</inkml:trace>
  <inkml:trace contextRef="#ctx0" brushRef="#br0" timeOffset="17986.34">32046 3458 40 0,'22'22'20'0,"6"-19"-21"0,-18-3 38 15,4 0-37-15,4 0 1 16,3-3-1-16,0 3 1 16,1-9-5-16,9 3 0 0,-2-1-8 15,-1-5 0-15</inkml:trace>
  <inkml:trace contextRef="#ctx0" brushRef="#br0" timeOffset="18436.43">32671 2546 44 0,'7'-19'22'0,"14"3"-22"0,-10 13 35 15,3 3-33-15,3 10 0 16,8-7 1-16,7 6 1 16,10 4-5-16,0 6 0 15,-3-7 3-15,-7 4 1 16,0 9-3-16,-11-6 1 0,-7 3-2 16,-7 3 1-16,-10 3-1 15,-5 6 1 1,-9 1-1-16,-4-1 1 15,-8 1-1-15,5-7 1 0,-1 10-1 16,4-4 1-16,3 1-7 16,4-10 1-16,4-3-8 15,3-7 0-15</inkml:trace>
  <inkml:trace contextRef="#ctx0" brushRef="#br0" timeOffset="18901.12">32745 3700 46 0,'14'12'23'0,"0"-21"-24"0,-10 6 38 16,-4 3-35-16,3-6 0 15,1 2 0-15,-1 1 0 16,-3 3-3-16,4-6 0 16,-1 3 2-16,-3-7 0 0,0 1-2 15,0 0 1-15,-3-1-1 16,-4 1 1-16,-4 6 0 15,-3 0 0-15,-4 3-1 16,-3 0 1-16,0 3 0 16,3 6 0-16,1 1-1 15,3 5 0-15,3 1 0 16,7 0 1-16,4-4-1 16,4 4 0-16,7-7 1 15,3-9 0-15,0 0 0 16,0-6 0-16,0-3-3 15,-3-1 0-15,-4 1-10 16,-7-4 0-16</inkml:trace>
  <inkml:trace contextRef="#ctx0" brushRef="#br0" timeOffset="28286.5">8936 3552 12 0,'14'4'6'0,"11"2"2"16,-22-12 6-16,8 6-12 15,-1 0 0-15,4 0 3 16,1 0 1-16,-1 0-7 16,0 0 1-16,0 6 3 15,0-6 1-15,4 0-2 16,6 0 1-16,5-6-1 0,2 2 0 15,5 4-1 1,-5-9 1-16,8 9 0 0,4-9 0 16,2 2-1-16,8 7 1 15,-3 0-1-15,-1 0 0 16,8 0 0-16,6 0 0 16,-3 4-1-16,7-4 1 15,4 6 0-15,6 0 0 16,-10 3 0-16,4 1 0 15,3-4-1-15,7 0 1 16,4 1 0-16,3-1 0 16,0 3 0-16,-3-5 0 15,10 2 0-15,0-3 0 0,4 3-1 16,7 4 1-16,-7-7-1 16,6 3 0-16,1-3 0 15,4 0 1-15,-1-3 0 16,-3 3 0-16,17 1 0 15,-3-4 1-15,7 3 0 16,-7 6 0-16,0 0 0 16,4 1 0-16,3 2-1 15,-7-2 1-15,-8 2-1 16,5 7 1-16,-1 0-1 16,1-6 0-16,-8 2 0 15,-7 1 1-15,8 0-1 16,3-4 0-16,3 4 0 15,-7-7 0-15,1 1 0 16,13-1 0-16,4 0-1 16,0-2 0-16,-14 2 0 0,4-9 1 15,-1-6-1-15,-3 3 1 16,0-4-1-16,-18-2 0 16,0-7 0-16,-7 13 0 15,1 3 0-15,-8 0 0 16,-4 0-2-16,-6 3 1 15,-11 4-7-15,-4-7 1 16,-17 0-9-16,-18 3 0 0</inkml:trace>
  <inkml:trace contextRef="#ctx0" brushRef="#br0" timeOffset="31320.08">9437 4176 28 0,'3'10'14'0,"-3"-10"-7"0,0 0 14 0,-3 3-21 15,-1 3 1 1,-3 4 0-16,-3-7 1 0,-12 6-2 15,5 1 0-15,-8 5 1 16,0 4 0-16,1 13 0 16,3-1 0-16,3 10-1 15,-7 3 1-15,8 12 0 16,3 0 0 0,3 1 0-16,7-4 1 0,4-6 0 15,11 0 0-15,-4-6 0 16,11-6 0-16,3-7-1 15,7-9 0-15,0-7-1 16,8-6 1-16,2-6-1 16,5-6 0-16,-4-10 0 15,-4 1 0-15,-7-4 0 16,0-3 0-16,-10 0-1 16,-4-3 1-16,-7 6-1 0,-10-3 1 15,-12 6-1 1,-2 7 0-16,-8 3 0 0,0 6 1 15,1 3 0-15,3 3 0 16,3 0 0-16,4 1 0 16,3 2-3-16,4-3 1 15,7 1-9-15,7-14 0 16</inkml:trace>
  <inkml:trace contextRef="#ctx0" brushRef="#br0" timeOffset="31827.51">9694 4681 27 0,'7'7'13'0,"-14"8"-4"0,7-15 15 15,4 3-23-15,-1 4 1 16,1 2 2-16,3-3 0 16,-3 13-3-16,3 3 0 0,0-3 3 15,3-3 1 1,4-1-1-16,0-2 1 15,4-7-2-15,3-3 0 0,0-6-2 16,-3-6 0-16,0-7-2 16,-4-3 0-16,-4 0-5 15,-3-6 0-15,0 3-8 16,4-9 0-16</inkml:trace>
  <inkml:trace contextRef="#ctx0" brushRef="#br0" timeOffset="32265.08">10040 4775 44 0,'11'13'22'0,"6"-10"-17"0,-10 0 34 16,4-3-37-16,3 0 0 16,0 0 0-16,4-6 1 15,-1 3-4-15,-2-13 0 16,-5-3 2-16,4 4 0 16,-7 2-1-16,0-9 0 15,-3 6-1-15,-4 1 0 16,-7 5-3-16,-4 1 1 15,-3 9-1-15,0 0 0 0,0 9 0 16,0 1 1-16,3 2 0 16,1 4 1-16,3 3 2 15,7 0 0-15,3 6 1 16,4 0 0-16,0 0-1 16,4 3 1-16,-1-9-4 15,8 0 1-15,-7-4-8 16,-1-5 1-16,1-20-3 15,-4 1 1-15</inkml:trace>
  <inkml:trace contextRef="#ctx0" brushRef="#br0" timeOffset="32624.48">10470 4597 37 0,'-3'0'18'0,"-4"9"-17"0,3-15 36 15,-3 6-35-15,-3 6 1 16,-8 4 0-16,-3-1 0 16,3 0-5-16,1-2 1 15,-1 2 3-15,0 0 0 16,4 1-2-16,4-4 1 15,3 3 0 1,3-2 0-16,11-4 0 0,4 3 1 16,3 7-1-16,7-10 0 0,4 6 0 15,-4-2 0-15,0 5-2 16,-7 4 0-16,-3-1-3 16,-8 4 0-16,-10 0-7 15,-3 0 1-15,-8-3-4 16,4-7 0-16</inkml:trace>
  <inkml:trace contextRef="#ctx0" brushRef="#br0" timeOffset="32999.83">10732 4543 39 0,'17'4'19'0,"-10"2"-20"16,-7-6 35-16,0 0-34 15,-7 0 1-15,-3 0 0 0,-8 0 1 16,-3 3-3-16,-4 3 1 16,0 0 1-16,1 1 0 15,3-1 0-15,3-3 1 16,4 10-1-16,3-4 1 15,8-6-1-15,6 7 1 16,8-1-1-16,6 0 1 16,5 7-1-16,-1 0 1 0,0-4-1 15,-3 4 0-15,-4 0-1 16,-7 3 0-16,-7 2-3 16,-7 11 0-16,-11-10-8 15,-7 0 1-15,-3-7-4 16,10-8 0-16</inkml:trace>
  <inkml:trace contextRef="#ctx0" brushRef="#br0" timeOffset="33614.75">11621 4271 40 0,'7'25'20'0,"0"31"-20"0,-4-43 36 0,1 12-36 16,3 12 1-16,0 1 2 15,0 3 1-15,0-4-4 16,0-5 0-16,0-1 2 15,0-12 1-15,0-7-1 16,-7-12 1-16,0-9-2 16,-3 0 0-16,-12-10-1 15,-6-3 1-15,-3 0-3 16,-8 0 1-16,-3-3-2 16,-8 6 0-16,4 10-1 15,4-7 1-15,3 7-1 16,4 15 1-16,7 6 1 15,7 7 1-15,3 3 2 16,8-3 1-16,3-6 1 16,7 2 1-16,11-9 0 15,17 1 0-15,14-7-1 0,8-10 0 16,3-2-5-16,-4-7 0 16,-7-3-13-16,-6 6 1 15,-15 4-1-15,7 9 1 16</inkml:trace>
  <inkml:trace contextRef="#ctx0" brushRef="#br0" timeOffset="34052.36">12474 4449 48 0,'7'7'24'0,"-14"-1"-31"0,4-3 48 16,-4 0-41-16,0 10 1 16,-4-4-1-16,0 0 1 15,-3 7-1-15,0 3 0 16,4 0 0-16,-1 3 1 16,0 12 0-16,4 1 0 15,7 2-1-15,7 4 1 16,4-10-1-16,7 4 0 15,13-19-4-15,1-10 1 16,11-12-8-16,-5-10 0 16,-2-25-3-16,-1 0 0 15</inkml:trace>
  <inkml:trace contextRef="#ctx0" brushRef="#br0" timeOffset="34622.54">12742 4114 47 0,'14'81'23'0,"-10"1"-24"16,0-57 46-16,-4 6-43 15,0 13 0-15,-4 0 1 16,0 6 0-16,-3-3-4 16,0 0 0-16,0-6 3 15,0-16 0-15,4 3-2 16,-1-15 1-16,1-1-2 15,3-12 1-15,0-9-2 16,0-7 1-16,3-2-2 16,4 5 0-16,0 1-1 0,4 2 0 15,-1 1 0 1,5-1 0-16,2 10 1 0,1 3 0 16,-1-3 1-16,5 10 0 15,-5 9 2-15,1 3 1 16,-4 0-1-16,0-1 0 15,4-5 1-15,-4 0 0 16,-4-4 0-16,5-8 0 16,-1-4-1-16,0-7 1 0,0-5 0 15,0-7 1 1,-3 0-1-16,-1 3 0 16,-3-9 0-16,0 3 0 0,-3 0-1 15,-4 0 1-15,0 7-1 16,-4 5 0-16,1 10 0 15,-4 0 0-15,3 10-1 16,1 2 1-16,-1 10 0 16,1 3 1-16,3 0-1 15,3 1 1-15,1-5-1 16,6-2 1-16,4 0-3 16,0-13 1-16,8 4-5 15,2-4 0-15,1-6-7 16,0-6 0-16</inkml:trace>
  <inkml:trace contextRef="#ctx0" brushRef="#br0" timeOffset="34878.48">13501 4534 30 0,'3'0'15'0,"-6"13"-15"0,-1-7 18 16,1-3-15-16,-4 3 1 15,-4 0 2-15,-3-2 0 16,0-1-7-16,0 6 0 16,-4 7 5-16,4 3 1 15,0-1-2-15,3 4 0 16,8 0-1-16,3 0 0 16,3 0-4-16,8-3 0 0,3-3-8 15,0-7 0-15,7-12-3 16,-3-13 1-16</inkml:trace>
  <inkml:trace contextRef="#ctx0" brushRef="#br0" timeOffset="35404.62">13670 4220 35 0,'-3'66'17'0,"-4"28"-18"16,3-69 31-16,1 16-29 15,-1 3 0-15,-3 0 0 16,0-3 1-16,0-7-3 16,3-6 0-16,1-6-1 0,3-18 1 15,7-8-1-15,3-11 0 16,5-1 0-16,2-6 0 15,4-6 0-15,4 3 1 16,0-7 2-16,-1 10 0 16,1 13 1-16,-4-7 0 15,-3 13-1-15,-4 3 1 0,-3 10-2 16,-8 2 1 0,-6 1-2-16,-4 2 1 15,-4-2-1-15,-3-4 0 0,-4 1 0 16,1-1 0-16,-1-3 1 15,4 1 0-15,0-1 1 16,10 3 0-16,1 1 1 16,10 2 1-16,3 4 0 15,4 0 0-15,1-1 1 16,2 1 1-16,1 0-2 16,-1-4 0-16,1 1 0 15,3-1 0-15,0 1-3 16,1-1 1-16,2 4-8 15,-3-10 0-15,-3-6-7 16,-11-6 0-16</inkml:trace>
  <inkml:trace contextRef="#ctx0" brushRef="#br0" timeOffset="37309.58">3905 7971 41 0,'32'34'20'0,"-4"-5"-15"16,-17-20 20-16,-1 3-21 15,8-2 0-15,3-1 3 0,-7-2 0 16,11-1-9 0,-4 0 0-16,-7-3 6 0,0 0 1 15,8-3-3-15,-8 0 1 16,3-3-2-16,1-6 0 15,-4-7-1-15,7-12 0 16,-3-3 0-16,3-7 0 16,-3-6 0-16,-11-9 0 15,3-7 0-15,-6-3 0 16,3-9 0-16,-7 0 0 16,-7-6 0-16,3 3 1 15,-13-10-1-15,6 3 1 16,-10-2 0-16,10-4 1 0,-6 3-1 15,-1 4 1-15,4-1-1 16,-11 1 0-16,4 8 0 16,7 1 1-16,-4 10-1 15,8-4 1-15,10 16-1 16,0 3 1-16,0 3 0 16,10 6 0-16,1 7-1 15,0 9 1-15,6 6-1 16,-6 7 0-16,6 2-2 15,-3 7 1-15,4 4-4 16,-7 2 0-16,-8 9-5 16,-3 4 1-16,-3 0-12 15,-8 0 1-15</inkml:trace>
  <inkml:trace contextRef="#ctx0" brushRef="#br0" timeOffset="38378.05">5249 7224 34 0,'-7'7'17'0,"14"-23"-9"0,-7 16 18 15,0 0-24-15,0 0 1 0,-7 0 2 16,0 3 1-16,-3 7-7 16,-4 5 0-16,-11 10 4 15,0 0 0-15,-3 10-1 16,0 9 0-16,3 0-3 16,-3 3 0-16,0-6-4 15,6-4 0-15,1-5-9 16,-3-7 1-16</inkml:trace>
  <inkml:trace contextRef="#ctx0" brushRef="#br0" timeOffset="38691.86">4822 7118 35 0,'11'34'17'0,"10"-5"-9"0,-14-23 23 16,4 6-27-16,10 7 0 16,0 9 3-16,7 7 1 15,1 9-9-15,2 6 0 16,8 0 6-16,4 7 0 15,-5-7-2-15,1-3 0 0,-18-10-4 16,-3-8 1 0,3-4-10-16,-10-6 0 0,-4-7-7 15,-7-9 1 1</inkml:trace>
  <inkml:trace contextRef="#ctx0" brushRef="#br0" timeOffset="39348.58">5680 7419 27 0,'0'19'13'0,"0"-19"0"0,0 0 13 16,0 6-20-16,3 0 1 15,4 1 3-15,0-4 0 0,4 0-12 16,3 0 0-16,4 0 9 16,-1-9 0-16,-3-7-4 15,4-2 1-15,0-1-3 16,3-3 1-16,-11 0-2 15,-6-3 0-15,3-3-1 16,-7 3 1-16,0 0-2 16,-7 4 1-16,3 5-1 15,-6 0 1-15,-1 4-1 16,-3 3 0-16,0 6-1 16,4 6 1-16,-8 10 0 15,4 6 1 1,7 34 1-1,3 1 1-15,11 2 0 16,7-2 1-16,-3-10 0 16,0-3 0-16,13-13 0 0,4-3 0 15,4-12-3 1,3-7 1-16,4-6-6 0,-7-9 0 16,7-10-10-16,-11-6 1 15</inkml:trace>
  <inkml:trace contextRef="#ctx0" brushRef="#br0" timeOffset="39638.74">6445 6425 47 0,'4'3'23'0,"-32"25"-27"16,21-15 34-16,-1 2-30 16,-9 14 0-16,3-1-2 15,-4 6 0-15,0-2-2 16,4-1 1-16,-3-6-9 15,6-6 0-15</inkml:trace>
  <inkml:trace contextRef="#ctx0" brushRef="#br0" timeOffset="39846.17">6244 6403 40 0,'25'28'20'0,"14"25"-17"0,-22-31 32 16,-6 10-34-16,7-1 1 16,6 4 0-16,4 5 0 15,1-5-4-15,2-4 0 0,1 7-6 16,-4-16 0-16,-6-3-5 16,6-10 1-16</inkml:trace>
  <inkml:trace contextRef="#ctx0" brushRef="#br0" timeOffset="40579.93">7204 6475 42 0,'3'-19'21'0,"4"4"-23"0,-3 8 36 0,-4 7-31 15,0 0 1-15,0 7 2 16,0 2 1-16,-4 10-9 16,1 15 0-16,3 4 6 15,0 18 0-15,3 7-2 16,4 15 1-16,15 10-1 16,-5-3 0-16,8-13 1 15,-4-9 0-15,0-10 0 16,-3-12 0-16,-4-7-1 15,-3-12 1-15,-4-9-2 16,-11-10 0-16,-7-6-2 16,-6 3 1-16,-11-3-2 15,-4 3 0-15,-7-3-1 0,-7 6 1 16,-3-6-2-16,-1 3 0 16,12 3 0-16,6 3 0 15,4 10 1-15,6 6 1 16,8 3 0-16,11 3 1 15,-4 6 1-15,14 1 1 16,14-1 0-16,18-5 0 16,0-4-2-16,14-10 0 15,3-2-4-15,4-7 1 16,-11-3-11-16,11-15 1 16</inkml:trace>
  <inkml:trace contextRef="#ctx0" brushRef="#br0" timeOffset="40838.25">8047 7030 39 0,'18'31'19'0,"-29"4"-17"16,7-23 26-16,-3 4-27 15,-7 12 0-15,-7 7 0 16,-7 6 1-16,-4 9-3 16,4 3 1-16,-7-3 1 15,10-6 0-15,-3-6-6 0,3-10 1 16,7-12-7-16,1-19 0 16</inkml:trace>
  <inkml:trace contextRef="#ctx0" brushRef="#br0" timeOffset="41016.67">7775 7156 50 0,'74'65'25'0,"29"42"-29"0,-82-76 44 0,11 7-40 15,10 0 0-15,4-1-11 16,0-5 0-16,-4-10 2 15,-3-7 1-15</inkml:trace>
  <inkml:trace contextRef="#ctx0" brushRef="#br0" timeOffset="41648.35">9123 7027 44 0,'7'12'22'0,"-4"7"-18"16,8-19 34-16,0 7-38 16,10-4 0-16,7-3 1 0,11-3 0 15,7-4-2 1,3-2 0-16,-3-1-4 0,0 1 1 15,-11 3-10-15,-7 0 1 16</inkml:trace>
  <inkml:trace contextRef="#ctx0" brushRef="#br0" timeOffset="41878.58">9130 7337 59 0,'18'25'29'16,"42"-12"-30"-16,-39-10 51 0,14 0-50 15,4-3 0-15,10 0 0 16,11 0 0-16,-7-3-3 16,-7 0 1-16,0 0-14 15,-4-3 0-15,-10-1-1 16,0 14 0-16</inkml:trace>
  <inkml:trace contextRef="#ctx0" brushRef="#br1" timeOffset="52848.14">8424 2088 37 0,'7'9'18'0,"0"10"-13"16,-3-16 19-16,0 7-23 15,-1 2 1-15,4 7 3 16,-3 0 0-16,3 6-5 0,-7 10 0 16,3 15 4-16,-3 12 1 15,7 23-2-15,0 9 1 16,0 13-3-16,-3 15 1 15,3 0-1-15,0 7 0 16,-3-13-2-16,-4-6 1 16,-4-16-1-16,-3-13 0 15,-4-9-4-15,1-9 1 16,-4-13-8-16,0-15 1 0,3-26-3 16,7-15 0-16</inkml:trace>
  <inkml:trace contextRef="#ctx0" brushRef="#br1" timeOffset="54634.64">8636 1991 43 0,'0'25'21'0,"25"-28"-28"0,-18 3 41 0,3 0-33 15,8 0 1 1,0-3 1-16,10 0 0 0,4-4-3 15,3 7 0-15,7 0 3 16,4 0 0-16,3 0 0 16,4 0 0-16,7-6-1 15,7 3 0-15,11-3-1 16,0 2 0-16,6 4 0 16,15-9 0-16,7 9-1 15,7-6 0-15,3 3 0 16,4-10 1-16,7 10 0 15,4 3 0-15,-1 0-1 16,4 3 1-16,4 3 0 16,3 4 0-16,-3-4-1 15,-1-3 1-15,8 3-1 0,6-6 0 32,100 4 0-17,-32 2 1-15,-15-6-1 0,-10 0 0 16,-7 0 0-16,-14-6 0 15,-4 12 0-15,-3-6 1 16,-7 0-1-16,-7 0 0 16,6-6-1-16,5-4 1 15,-19 1 0-15,5-4 0 16,-1 1 0-16,-4 2 0 16,-17 1-1-16,0-4 1 15,4 4 0-15,-11 3 0 16,-4-1 0-16,-10 4 0 0,-14-6-1 15,3 9 1-15,-3-10 0 16,-8-5 0-16,-2 5 0 16,-1 7 0-16,-7-3-1 15,-4 0 1-15,-13 3 0 16,-4-7 0-16,-4 10 0 16,-3 0 0-16,-4 0-1 15,-3 0 1-15,-4 10-1 16,-3-1 1-16,-4 7-1 15,-3-4 0-15,0 13 0 16,-4 0 1-16,0 4-1 16,-3 5 1-16,-1 4 0 15,4 6 0-15,1 12 0 16,-1-3 0-16,0 10 0 16,-3 6 0-16,3-6 0 0,3 9 1 15,1 6-1-15,0 1 0 16,0 2 0-16,-4 10 0 15,-4-12 0-15,5 5 0 16,2 10 0-16,1-9 0 16,0 0 0-16,-1 6 0 15,-3-13 0-15,1-6 0 16,-1-9 0-16,0-10 1 16,-7 0-1-16,-3-6 1 15,-4-6-1-15,0-3 0 0,-4-7-1 16,-6-9 1-1,-4-3-1-15,-4-3 0 16,-3-1 0-16,-4-2 0 0,-10-10 0 16,7 3 1-16,-7-6-1 15,-7-9 1-15,-8-4 0 16,-10-2 0-16,-3-1 0 16,-11 0 0-16,-4 1 0 15,8 2 0-15,-11 4 0 16,-4-1 0-16,0 1 0 15,-10-1 0-15,0 1 0 16,3 0 0 0,-56 2 0-1,4 4 0-15,6 0 0 16,8 0 0-16,-8 6 0 0,4-6 0 16,-3 3 0-1,6-6 0-15,-6 2-1 0,-4-2 1 16,-8 3 0-16,5-3 0 15,-4 6 0-15,-7 0 0 16,3 0 0-16,-7 0 0 16,1 6 0-16,-8-6 0 15,4 9 0-15,-1 1 0 16,-6-10 0-16,3 0 0 16,4 0 0-16,-4-6 0 15,-6 6 0-15,13 0 0 16,-3 6-1-16,-4-3 1 15,4 6 0-15,7 1 0 0,-1 2 0 16,-6 1 0-16,10 3 0 16,1-4 1-16,-4-9 0 15,3 0 0-15,11-3 0 16,0 4 0-16,0-1-1 16,3-3 1-16,1-3-1 15,20 3 1-15,5-4-1 16,6 1 1-16,4-3-1 15,-1 3 0-15,12-3 0 16,-5 6 1-16,22 0-1 16,11 0 1-16,7 0-1 15,6 9 1-15,8-3-1 16,3 1 1-16,8 5-2 16,2-2 1-16,1-7-4 15,4 3 1-15,-1-3-9 16,0 3 1-16,1-9-5 0,10-3 1 15</inkml:trace>
  <inkml:trace contextRef="#ctx1" brushRef="#br1" timeOffset="50930.56">8795 10900 0,'0'0'16,"0"0"-16,0 0 15,0 0 1,0 0-16,0 0 16,0 0-1,0 0-15,0 0 16,0 0-16,0 0 15,0 0 1,0 0-16,0 0 16,0 0-1,0 0-15,0 0 16,0 0 0,0 0-16,0 0 15</inkml:trace>
  <inkml:trace contextRef="#ctx1" brushRef="#br1" timeOffset="78311.99">20013 7952 0</inkml:trace>
  <inkml:trace contextRef="#ctx0" brushRef="#br1" timeOffset="113996.86">21495 5901 24 0,'14'-34'12'0,"-4"27"0"0,-2-2 12 16,-5 0-20 0,4 2 0-16,-3 4 4 0,-1 6 1 15,1 4-10-15,-1 8 0 16,1 10 6-16,-1 13 1 16,1 15-3-16,-4 16 1 15,0 22-2-15,0 28 0 16,-4 26-1-16,4 30 0 15,-3 17 0-15,3 27 0 16,0 22 0-16,7 23 1 16,0 9-1-16,3 18 1 15,1 17-1-15,7 21 0 16,3 16 0-16,-7 3 0 16,7 288 0-1,-3-102 0-15,-8-70-1 16,-6-38 1-16,3-9 0 15,-4-15 0-15,-3-17-1 16,-3 1 0-16,-4-3 1 16,-7-29 1-16,0-12-2 15,0-41 1-15,-1-38-2 16,5-37 1-16,3-41-3 16,3-38 0-1,-3-93-15 1,4-39 0-16</inkml:trace>
  <inkml:trace contextRef="#ctx0" brushRef="#br1" timeOffset="115528.69">22856 6193 39 0,'0'0'19'0,"0"0"-11"15,0 0 20-15,0 3-26 16,4 3 1-16,0 7 1 16,-4-4 0-16,0 10-5 0,0 9 0 15,0 7 4 1,0 5 0-16,3 4-2 0,1 10 1 16,-1-14-1-16,4-5 1 15,-3-4-1-15,-1-15 0 16,1-7 0-16,-4-9 0 15,0-9 0-15,0-7 0 16,0 1-1-16,-4-4 0 16,-3 3-1-16,-3-3 1 15,-5 0-1-15,-2 1 0 16,-8 2-2-16,-3 3 0 16,0 10-2-16,-1 10 1 15,1 2-1-15,4 10 1 0,2 3 0 16,1 3 0-16,4 9 2 15,2-2 1-15,5-4 3 16,6 0 0-16,4 0 2 16,4 1 1-16,6-4 0 15,12-7 0-15,6-5 0 16,7-7 1-16,4-9-3 16,-4-6 1-16,1-4-3 15,2 1 1-15,-2 2-5 16,-5 1 1-16,-6 3-12 15,-4-1 1-15,-10 7-3 16,-4 7 0-16</inkml:trace>
  <inkml:trace contextRef="#ctx0" brushRef="#br1" timeOffset="115814.11">22250 7008 57 0,'10'6'28'0,"22"-9"-33"0,-21 0 56 16,6 3-47-16,15-6 0 15,17 3 2-15,15 0 1 0,10-1-9 16,4 4 0-16,-8-3 5 15,-3 0 0-15,-3 6-6 16,-11-6 1-16,-11 6-7 16,-7-3 0-16,-14 7-10 15,-10-1 0-15</inkml:trace>
  <inkml:trace contextRef="#ctx0" brushRef="#br1" timeOffset="116279.48">22546 7410 53 0,'14'34'26'0,"-3"19"-25"0,-8-43 39 16,1 2-38-16,-1 1 0 15,-3 2 1-15,0 1 0 16,0 0-4-16,0-7 1 16,0-2 1-16,0-4 1 15,0-3-2-15,-3-7 1 16,-8-2-2-16,-3-4 1 16,-11 1-1-16,1-4 1 15,-5 1-1-15,5 5 1 0,-8 1-2 16,4 9 0-16,-4 3 0 15,0 3 0-15,1 7 0 16,2 2 1-16,5 4 0 16,2 3 0-16,8 3 1 15,4 7 1-15,6-4 0 16,4 3 0-16,7 0 0 16,4 4 0-16,3-7 0 15,7-3 0-15,0-9-1 16,4-3 1-16,7-4-5 15,7-6 0-15,6-3-12 16,8-6 1-16</inkml:trace>
  <inkml:trace contextRef="#ctx0" brushRef="#br1" timeOffset="116507.12">22899 7422 51 0,'-7'41'25'0,"-11"9"-26"0,11-37 37 15,-4 5-36-15,-3 4 0 16,-7 10 0-16,0-1 1 16,0-3-4-16,3-6 1 0,1-3-10 15,2-6 0 1,5-7-2-16,6-12 1 0</inkml:trace>
  <inkml:trace contextRef="#ctx0" brushRef="#br1" timeOffset="116670.48">22758 7431 53 0,'35'47'26'0,"11"38"-28"15,-36-63 52-15,8 13-50 16,7-1 1-16,3 1-4 15,7-7 1-15,-7-3-8 16,-6-13 0-16,-12-8-6 16,-3-17 0-16</inkml:trace>
  <inkml:trace contextRef="#ctx0" brushRef="#br1" timeOffset="117376.33">23791 6927 45 0,'-14'40'22'0,"-18"7"-12"0,22-25 22 0,-8 7-32 15,-3 8 1-15,-7 17-1 16,0-7 0-16,-1-4-4 16,5-2 1-16,6-9-10 15,4-10 1-15,7-16-2 16,3-9 1-16</inkml:trace>
  <inkml:trace contextRef="#ctx0" brushRef="#br1" timeOffset="117592.82">23523 7055 56 0,'39'75'28'0,"35"41"-37"0,-49-87 59 16,10 18-50 0,4 6 1-16,3-3-3 0,-3-6 0 15,-4-13-5-15,-6-12 1 16,-8-9-9-16,-11-17 0 16</inkml:trace>
  <inkml:trace contextRef="#ctx0" brushRef="#br1" timeOffset="118049.97">24095 7231 58 0,'-4'3'29'0,"1"-6"-29"0,3 3 49 0,7 0-46 15,3 0 1-15,8 0 1 16,0 3 1-16,6-3-8 16,5-3 1-16,2 0 4 15,-3-4 0-15,-6-8-3 16,-5-1 1-16,-6-6-1 15,-8 0 0-15,-6-3-2 16,-8 3 0-16,-3 6-2 0,-11 4 1 16,-6 6-2-16,-5 9 0 15,1 9 0-15,3 13 1 16,8 4 1-16,3 11 0 16,3 1 3-16,7 0 0 15,1 6 2-15,13-3 0 16,11 0 0-16,22-7 0 0,6-2-2 15,7-16 0 1,4-7-6-16,0-6 1 16,-3-6-12-16,-12-12 1 15</inkml:trace>
  <inkml:trace contextRef="#ctx0" brushRef="#br1" timeOffset="118321.9">24966 6362 52 0,'14'0'26'0,"-10"-3"-27"15,-4 3 40-15,-4 3-37 16,-6 0 0-16,-8 13 0 15,-10 9 0-15,-4 6-3 16,-3 16 0-16,-4 0 0 0,0 7 1 16,0-7-9-16,4-6 0 15,7-10-7-15,7-9 1 16</inkml:trace>
  <inkml:trace contextRef="#ctx0" brushRef="#br1" timeOffset="118504.24">24596 6356 55 0,'35'94'27'0,"53"38"-34"0,-63-101 48 0,7 10-47 16,3-7 0-16,4 1-21 15,-4-4 1-15,-7-9 28 16,-7 0 0-16</inkml:trace>
  <inkml:trace contextRef="#ctx0" brushRef="#br1" timeOffset="118968.64">25615 7137 43 0,'7'25'21'0,"0"-22"-14"0,0 0 41 0,-3 0-44 15,-1 0 0-15,8 0 2 16,10-3 1-16,7 4-9 16,8-8 0-16,6 1 3 15,7-6 1-15,-3 3-10 16,-3 6 0-16,-12 0-10 16,-9 6 0-16</inkml:trace>
  <inkml:trace contextRef="#ctx0" brushRef="#br1" timeOffset="119135.75">25495 7488 69 0,'7'31'34'0,"32"-31"-39"0,-21-3 61 16,6 0-56-16,15 3 0 15,14 6-12-15,0 1 1 16,0 5-3-16,-7 13 1 15</inkml:trace>
  <inkml:trace contextRef="#ctx0" brushRef="#br1" timeOffset="121504.63">23668 6340 45 0,'3'16'22'0,"-10"3"-14"0,4-13 23 15,-11 7-30-15,-4 5 1 16,-7 7 1-16,-6 10 1 15,-1 9-5-15,-3 19 1 16,-4 9 2-16,-4 25 0 16,5 25 0-16,2 16 0 15,12 6-1-15,13-6 0 16,15-12-1-16,13-13 1 16,4-26-5-16,15-21 1 0,13-19-11 15,8-15 0-15,-5-17-2 16,-6-2 0-1</inkml:trace>
  <inkml:trace contextRef="#ctx0" brushRef="#br1" timeOffset="122374.74">25037 5769 44 0,'7'29'22'0,"0"18"-27"0,-4-32 41 16,4 11-33-16,0 17 0 15,4 14 4-15,7 12 0 0,3 22-7 16,3 28 0 0,1 19 6-16,-7 22 0 0,-15 12-3 15,-17 16 0-15,-7-6-2 16,-4-9 0-16,-10-16-7 16,-7-26 1-16,-1-15-9 15,5-18 1-15,-1-23-4 16,14-12 1-16</inkml:trace>
  <inkml:trace contextRef="#ctx0" brushRef="#br1" timeOffset="127841.19">22504 12057 29 0,'0'-10'14'0,"0"20"-3"16,0-7 15-16,0 0-23 0,0 0 0 16,3 7 4-16,1-1 0 15,-1 10-8-15,4 3 1 16,0 3 5-16,-3 6 0 15,-1 10-1-15,1-3 0 16,-4-4-2-16,4 1 0 16,-4-1 0-16,3-6 0 15,-3-3-1-15,0-6 0 16,0-3-2-16,4-7 1 16,-4-6-1-16,0-9 1 0,0-6-1 15,-7 2 0 1,-4-5-1-16,-7-4 1 0,-3-3 0 15,-4 0 1-15,-6 0-3 16,6 6 0-16,0 7-1 16,-3 2 0-16,0 11-1 15,0 5 1-15,-1 4 0 16,5-1 0-16,3 7 2 16,3 3 0-16,4 6 3 15,7-3 0-15,7 0 2 16,7 0 0-16,7 0 2 15,7-9 0-15,4-3 0 16,3-4 0-16,4-6-1 16,-1-6 0-16,8 0-4 15,-3-3 0-15,-1-1-6 16,-7-2 1-16,-7 3-11 16,-10-1 1-16</inkml:trace>
  <inkml:trace contextRef="#ctx0" brushRef="#br1" timeOffset="128139.54">21893 12734 55 0,'11'-3'27'0,"35"9"-27"0,-32-6 46 0,7-3-45 16,11 6 1-16,10 0 0 16,11-3 1-16,0-3-4 15,14 0 0-15,7-6 2 16,0-4 1-16,-3 1-3 16,-11 2 1-16,-11 4-5 15,-10 3 0-15,-11 3-11 16,-14 9 0-16,-10 4-1 15,-4-4 0-15</inkml:trace>
  <inkml:trace contextRef="#ctx0" brushRef="#br1" timeOffset="128621.34">22165 12938 53 0,'21'22'26'0,"-10"16"-33"0,-8-29 54 16,-3 10-46-16,0 6 0 16,0 6 1-16,0 13 1 15,-3-3-3-15,-1-4 0 16,1-2 1-16,-1-4 1 0,1-2-1 15,-1-8 0 1,-3-5-1-16,0-6 0 0,-4-7-1 16,-3-6 1-16,0-4-1 15,-3 1 1-15,-1-7 0 16,-3-2 0-16,-7-1-2 16,3 0 1-16,-3 1-2 15,-1 5 1 1,-2 17 0-1,2 5 0-15,8 1 0 16,7 2 1-16,4 7 0 16,3 0 1-16,7 3 1 15,10 0 1-15,4 1-1 16,-3-8 1-16,17 1-5 16,7-6 1-16,1-4-11 0,2-3 0 15,5-12-2 1,-4-3 1-16</inkml:trace>
  <inkml:trace contextRef="#ctx0" brushRef="#br1" timeOffset="128861.85">22560 12982 47 0,'0'19'23'0,"-46"9"-21"0,36-22 45 16,-8 7-47-16,-3 2 0 16,-4 7 1-16,4 13 0 0,7-4-2 15,0 7 1-15,3-10-3 16,1-6 0-16,3-6-7 16,0-7 0-16,-1-9-5 15,1-16 0-15</inkml:trace>
  <inkml:trace contextRef="#ctx0" brushRef="#br1" timeOffset="129027.66">22341 12972 53 0,'11'41'26'0,"31"31"-29"16,-28-40 49-16,11 2-46 15,3 4 0-15,1-7-3 16,2 1 0-16,-2-7-4 15,-5-7 0-15,-6-5-8 0,-8-7 0 16</inkml:trace>
  <inkml:trace contextRef="#ctx0" brushRef="#br1" timeOffset="129971.25">23269 11985 55 0,'11'-3'27'0,"-4"3"-29"0,-7 0 48 15,-4 0-45-15,1 6 1 16,-4 3 0-16,-7 7 1 16,-4 6-3-16,-3 15 0 15,-4 10 1-15,-7 13 1 16,-3 25 0-16,3 9 0 15,1 16-2-15,9 2 0 16,8 1 0-16,14-9 0 16,11-7-2-16,3-15 1 15,4-10-5-15,-1-16 1 0,4-12-11 16,-3-19 0-16,3-15-2 16,0-7 0-16</inkml:trace>
  <inkml:trace contextRef="#ctx0" brushRef="#br1" timeOffset="130361.79">23435 13088 53 0,'0'51'26'0,"4"-29"-33"16,-4-22 52-16,3-4-45 15,-3-5 1-15,0-4 2 0,0-18 0 16,0 0-3-16,-3-13 0 16,-1-9 2-16,-3-10 0 15,-4-9-1-15,1-10 1 16,3 4-1-16,3 9 0 15,4-3-1-15,4 3 0 16,3 9 0-16,3 7 0 0,-3 3-1 16,8 9 1-16,9 10-2 15,1 9 1-15,0 6-3 16,3 13 0-16,-3 9-6 16,-4 10 0-16,-4 6-6 15,-6 3 0-15</inkml:trace>
  <inkml:trace contextRef="#ctx0" brushRef="#br1" timeOffset="130579.06">23255 12753 59 0,'14'19'29'0,"4"-16"-31"15,-11-3 54-15,4 0-51 16,3 0 1-16,3 0 0 15,4 3 0-15,1-3-5 16,6 3 1-16,7 0-4 0,7-3 1 16,-6 0-8-16,-8 0 1 15,0-3-6-15,0 3 0 16</inkml:trace>
  <inkml:trace contextRef="#ctx0" brushRef="#br1" timeOffset="130858.22">23932 12621 45 0,'4'0'22'0,"-11"0"-20"0,3 0 38 0,-3 3-38 15,-3 4 1-15,-4 8 2 16,-4 4 1-16,0 3-7 15,-3 3 0-15,0 7 5 16,3 8 1-16,1-2-2 16,6 0 1-16,4-1-4 15,7 1 1-15,4-4-5 16,3-9 0-16,7-9-5 16,3-7 1-16,1-5-10 15,3-11 0-15</inkml:trace>
  <inkml:trace contextRef="#ctx0" brushRef="#br1" timeOffset="131083.04">24109 12681 41 0,'17'6'20'0,"-9"25"-17"0,-8-24 29 16,-8 2-30-16,-2 7 0 15,-4-1 1-15,-4 7 1 16,4 7-5-16,-4 2 1 15,1-9 3-15,-4 3 0 16,3 3-2-16,0-6 0 16,4 0-4-16,4-9 0 15,-1-1-6-15,8-12 1 0,3-6-7 16,3 0 1-16</inkml:trace>
  <inkml:trace contextRef="#ctx0" brushRef="#br1" timeOffset="131293.87">23992 12772 43 0,'0'28'21'0,"18"16"-20"16,-11-32 37-16,0 4-36 16,0 0 0-16,4-1 1 15,-4 7 1-15,3 3-6 16,-2 1 1-16,2-4 0 15,1-7 0-15,-1 1-8 16,1-13 1-16,3-9-7 0,4-10 1 16</inkml:trace>
  <inkml:trace contextRef="#ctx0" brushRef="#br1" timeOffset="131532.46">24197 12562 56 0,'35'47'28'0,"1"37"-33"0,-22-65 54 16,0 13-49-16,-4 8 0 16,-3 1 0-16,-7 12 0 0,-7 1-2 15,-3-1 1-15,-4-6-9 16,-7-9 0-16,-4-16-6 15,4-10 1-15</inkml:trace>
  <inkml:trace contextRef="#ctx0" brushRef="#br1" timeOffset="132387.14">24850 12784 60 0,'10'10'30'0,"-6"-7"-38"0,-4-3 55 0,-7 0-47 16,-4 0 1-16,-3 0-1 15,-4 3 1-15,-3 3-2 16,-3 10 1-16,-1 3 1 16,-3 3 0-16,3-4-1 15,0 1 1-15,4 6-2 16,3-3 1-16,8-3-1 16,10-3 1-16,7-4-1 15,11-12 0-15,10-6-1 16,7 0 1-16,0 0 1 15,1-4 0-15,-8 1-1 16,-3-1 1-16,-8-2-2 16,-3 2 0-16,-3 1-3 15,-4 3 1-15,-7 6-2 0,0 0 0 16,-4 3-1-16,-3 3 1 16,0 0 2-16,-3 10 0 15,-1 12 5-15,4 10 0 16,0 18 4-16,3 10 1 15,4 9 1-15,8-6 1 16,2 4 1-16,1-4 0 16,-1-13-2-16,1-12 1 15,-4-3-4-15,-7-10 1 16,-4-6-3-16,-10-3 1 16,-7-3-3-16,-11-7 1 15,-10-5-2-15,-4-7 1 0,4-7-3 16,-1-5 1-16,5-10-2 15,2 0 0-15,8 3 0 16,3 0 1-16,8 4-1 16,10-4 1-16,7 3 2 15,7 1 0-15,7-1 2 16,4 3 0-16,10 1-2 16,7-4 1-16,4 0-4 15,3-2 0-15,1-4-7 16,-5 0 0-16,-2-7-5 15,-5 4 0-15</inkml:trace>
  <inkml:trace contextRef="#ctx0" brushRef="#br1" timeOffset="132689.39">25354 12571 44 0,'0'0'22'0,"-17"16"-19"0,9-13 39 16,-9 3-40-16,-4 10 0 16,-4 3 0-16,-3 9 1 15,0 3-4-15,6 7 0 16,5 6 3-16,3 0 0 15,-1 0-3-15,8-10 1 0,4 4-5 16,10-13 0-16,7-6-10 16,11-7 1-16,3-12-2 15,7-9 1-15</inkml:trace>
  <inkml:trace contextRef="#ctx0" brushRef="#br1" timeOffset="132900.26">25615 12621 39 0,'4'3'19'0,"-11"22"-22"16,3-12 38-16,-6 9-34 0,-5 0 1 15,-6 3 2 1,-7 9 1-16,-4 4-6 16,1-3 1-16,-5 2 2 0,8-5 1 15,0-4-5-15,7-6 1 16,3-10-7-16,11-5 0 15,3-14-6-15,8-2 1 16</inkml:trace>
  <inkml:trace contextRef="#ctx0" brushRef="#br1" timeOffset="133110.56">25404 12621 27 0,'10'13'13'0,"8"43"1"0,-11-40 18 0,0 3-28 15,7 6 1-15,-3 6 0 16,3 4 1-16,0-7-9 16,0-6 1-16,4 3 4 15,-1 0 1-15,-3-3-5 16,0-10 0-16,1-2-4 16,-1-10 0-16,-4 0-7 15,-3-6 0-15</inkml:trace>
  <inkml:trace contextRef="#ctx0" brushRef="#br1" timeOffset="133368.67">25696 12490 56 0,'25'53'28'0,"0"-12"-31"0,-11-32 51 15,0 7-47 1,4 12 1-16,-1-3 0 0,-3 6 1 16,-3 7-4-16,-8 3 0 15,-6-1 1-15,-8 1 1 16,-6 3-5-16,-8-3 1 16,4-7-12-16,-4-5 1 15,4-11-3-15,7-5 0 16</inkml:trace>
  <inkml:trace contextRef="#ctx0" brushRef="#br1" timeOffset="133680.73">25901 11872 53 0,'7'59'26'0,"28"76"-32"16,-14-88 51-16,4 19-43 0,7 28 0 15,3 25 2-15,-7 13 0 16,-6 9-5-1,-8 16 1-15,-7-7 2 0,-14-12 0 16,-11-15-4-16,-3-23 0 16,-7-18-15-16,-4-29 1 15</inkml:trace>
  <inkml:trace contextRef="#ctx0" brushRef="#br1" timeOffset="134406.16">26554 12537 40 0,'28'-4'20'0,"18"-2"-13"15,-29 3 20-15,4 3-27 16,8-3 1-16,6 3-4 15,0-3 1-15,4 6-9 0,-7-6 1 16</inkml:trace>
  <inkml:trace contextRef="#ctx0" brushRef="#br1" timeOffset="134613.94">26532 12759 49 0,'4'28'24'0,"14"4"-16"0,-8-26 39 0,8 0-46 16,7 1 1-16,3-4-1 15,3-6 0 1,15-1-6-16,0 1 1 0,0 3-12 16,0-3 0-1</inkml:trace>
  <inkml:trace contextRef="#ctx0" brushRef="#br1" timeOffset="135118.53">27478 13248 53 0,'7'29'26'0,"-4"-36"-25"0,1 1 37 0,3-13-37 15,0-6 1-15,-3-12 0 16,-4-14 1-16,-4-8-4 16,-3-10 1-16,-7-19 2 15,-4-9 1-15,1 0-2 16,6-4 1-16,4 4-1 15,3-3 0-15,1 9-1 16,6 9 1-16,5 7-1 16,9 9 0-16,4 16 0 15,-3 9 0-15,3 16 0 16,0 13 0-16,-3 8-3 16,0 14 1-16,-4 5-6 15,-4 11 0-15,-6 11-9 16,-8 10 1-16</inkml:trace>
  <inkml:trace contextRef="#ctx0" brushRef="#br1" timeOffset="135318.42">27245 12759 58 0,'11'16'29'0,"13"-13"-29"0,-17-3 50 16,4 0-48-16,3 0 1 15,7-3-1-15,4 3 1 0,3 0-7 16,0 0 0-16,1 0-4 16,2 0 1-16,-6-3-12 15,0-10 1-15</inkml:trace>
  <inkml:trace contextRef="#ctx0" brushRef="#br1" timeOffset="135571.99">27905 12038 57 0,'-7'16'28'0,"-7"15"-30"0,10-15 46 15,1 2-44 1,-1 8 0-16,0 5 0 0,1 7 1 16,-1-4-5-16,1-3 0 15,3-2-12-15,-4 2 1 16</inkml:trace>
  <inkml:trace contextRef="#ctx0" brushRef="#br1" timeOffset="136081.51">28071 12395 47 0,'0'4'23'0,"-11"-1"-18"16,7 3 30-16,-6 7-34 0,-4 2 0 15,-4 10 0-15,-3 13 1 16,-4 15-3-16,1 7 1 15,2 9 1-15,8-6 1 16,0 12-1-16,4-13 0 16,6-8-3-16,8-7 0 0,6-6-6 15,4-10 1 1,0-6-8-16,4-9 1 16</inkml:trace>
  <inkml:trace contextRef="#ctx0" brushRef="#br1" timeOffset="136322.07">28395 12656 46 0,'0'28'23'0,"-14"28"-21"15,7-43 38-15,-7 9-39 16,-11 9 1-16,-7 7-1 15,1-10 1-15,-1 7-3 0,4-7 1 16,3 0-2 0,7-9 0-16,4-3-8 0,4-10 1 15,6-16-6-15,8-2 1 16</inkml:trace>
  <inkml:trace contextRef="#ctx0" brushRef="#br1" timeOffset="136520.4">28205 12621 44 0,'21'50'22'0,"11"38"-20"0,-25-63 39 0,3 13-41 16,1-4 1-16,3 13-1 16,0-3 1-16,0-6-4 15,0-4 0-15,4-12-5 16,-4-6 1-16,0-13-7 15,0-3 0-15</inkml:trace>
  <inkml:trace contextRef="#ctx0" brushRef="#br1" timeOffset="136757.73">28466 12430 49 0,'21'31'24'0,"0"66"-26"0,-14-68 45 15,4 15-42-15,-4 15 0 16,-4 4-1-16,-6 12 1 16,-8-3-4-16,-3-3 0 15,-4-15-8-15,1-11 0 16,-8-11-4-16,0-4 1 15</inkml:trace>
  <inkml:trace contextRef="#ctx0" brushRef="#br1" timeOffset="137492.17">29044 12910 54 0,'25'-3'27'0,"-15"-7"-35"16,-10 10 53-16,-3-6-45 15,-4 0 0-15,-7 2 1 16,-7 4 0-16,3 7-1 16,0 2 0-16,-6 4 1 15,-5-4 0-15,1 4-1 16,0 5 1-16,0 8-2 0,7 2 0 16,3-3-1-16,7-3 1 15,8 0-2-15,6-3 1 16,11-7 0-16,4-2 0 15,3-14 1-15,0-8 0 16,1 2 0-16,-1-5 1 16,-4-1 0-16,1-3 1 15,-7 4-3-15,-4-1 0 16,0 7-2-16,-4-1 0 16,1 4 0-16,-4 9 0 0,-7 10-1 15,0 2 0-15,3 7 4 16,1 6 0-16,-1 13 4 15,1 9 1-15,-1 4 2 16,-3 5 0-16,7-2 1 16,0-4 0-16,-4 7-2 15,-3-7 1-15,-3-9-3 16,-4-4 0-16,-4-5-2 16,-7-4 1-16,-3-9-2 15,-4-6 1-15,1-10-2 16,-1-6 1-16,4-3 0 15,3-9 0-15,4-4 0 16,7-3 0-16,7-3 0 16,7 6 0-16,7 1 0 15,7-1 0-15,11-3-1 16,6 4 0-16,1-4-4 16,3 3 0-16,-3-3-5 0,-7 0 0 15,-1 1-6-15,1-4 1 16</inkml:trace>
  <inkml:trace contextRef="#ctx0" brushRef="#br1" timeOffset="137794.92">29432 12693 48 0,'32'22'24'0,"-46"-3"-27"15,10-13 43-15,-3 1-40 16,-3 5 0-16,-4 7 1 16,-4 6 0-16,0 6-1 15,1-9 0-15,-1 7 0 16,0 2 1-16,8 3-4 15,3 1 0-15,3-10-9 16,8-3 0-16,3-9-2 16,3-4 0-16</inkml:trace>
  <inkml:trace contextRef="#ctx0" brushRef="#br1" timeOffset="138050.39">29785 12819 48 0,'-3'31'24'0,"-33"16"-30"0,26-37 48 0,-8-1-41 16,-7-3 1 0,-3 10 0-16,-4 3 0 0,4 0-3 15,3 3 1-15,1-4 0 16,-1 1 1-16,0-3-2 15,1-7 0-15,-1-3-7 16,7-6 0-16,4-3-7 16,0-9 1-16</inkml:trace>
  <inkml:trace contextRef="#ctx0" brushRef="#br1" timeOffset="138259.22">29612 12932 49 0,'25'47'24'0,"-4"-28"-28"0,-10-7 41 16,3 1-38-16,-4 2 1 16,1 1-2-16,-1 0 1 15,1-1-4-15,0 1 0 16,-1-3-8-16,-3-10 0 15</inkml:trace>
  <inkml:trace contextRef="#ctx0" brushRef="#br1" timeOffset="138483.04">29954 12687 57 0,'39'88'28'0,"-18"12"-38"0,-21-78 51 0,-3 16-42 16,-4 12 1-16,-7 6-5 16,-8 4 0-16,-13-4-7 15,0-12 1-15</inkml:trace>
  <inkml:trace contextRef="#ctx0" brushRef="#br1" timeOffset="139128.6">30364 12812 41 0,'0'-6'20'0,"10"6"-10"16,-10 0 26-16,4 6-35 16,3-2 0-16,0-1 1 0,0 0 0 15,3-3-3-15,8 0 1 16,3 0 1-16,7 0 1 16,1 0-4-16,-5-3 1 15,8 0-8-15,-4-1 1 0,4-2-7 16,-4 6 1-16</inkml:trace>
  <inkml:trace contextRef="#ctx0" brushRef="#br1" timeOffset="139431.26">30508 12546 37 0,'0'16'18'0,"0"34"-13"0,0-35 28 16,0 11-32-16,0-1 0 15,-3 9 0-15,-1 10 0 16,-3 0-4-16,-3 9 1 16,-1-6-10-16,-7-3 1 15</inkml:trace>
  <inkml:trace contextRef="#ctx0" brushRef="#br1" timeOffset="140180.67">31041 13120 47 0,'3'15'23'0,"5"17"-16"0,-8-32 36 0,0 0-43 15,3-10 1-15,4-15 1 16,0-15 0-16,0-1-2 16,0-16 0-16,-3-15 1 15,-4-12 1-15,7-17-1 16,0 10 1-16,0-3-1 16,4-3 0-16,-1 9-1 15,4 7 1-15,7 15-2 16,1 6 1-16,2 16-1 15,-3 10 0-15,-3 15-3 0,0 10 0 16,-8 12-5 0,-3 12 0-16,-7 14-8 0,-14 5 1 15</inkml:trace>
  <inkml:trace contextRef="#ctx0" brushRef="#br1" timeOffset="140377.37">30815 12781 59 0,'14'-6'29'0,"36"-13"-37"15,-29 13 54-15,11-4-46 16,10 1 1-16,-3 0-4 16,-4 5 0-16,7 4-5 15,-3 7 0-15,-4 2-8 16,-6 1 0-16</inkml:trace>
  <inkml:trace contextRef="#ctx0" brushRef="#br1" timeOffset="140646.69">31492 12696 45 0,'4'22'22'0,"-22"7"-22"0,11-23 36 16,-7 0-36-16,0 4 0 15,0 5 1-15,0 4 1 16,0 9-2-16,0-3 1 16,7 4 0-16,0-1 1 15,7 6-2-15,3-2 1 16,8-4-8-16,3-3 0 15,7-6-7-15,0-10 0 16</inkml:trace>
  <inkml:trace contextRef="#ctx0" brushRef="#br1" timeOffset="140874.26">31789 12775 44 0,'-18'28'22'0,"-24"25"-24"16,35-37 35-16,-4 0-31 16,-6-1 0-16,-5 11 0 15,-2 2 1-15,-1 3-4 16,4-3 0-16,3 1-2 16,4-4 1-16,4-10-11 15,2-8 1-15,5-11-1 16,3-5 0-16</inkml:trace>
  <inkml:trace contextRef="#ctx0" brushRef="#br1" timeOffset="141082.48">31672 12778 44 0,'18'16'22'0,"-11"28"-23"0,-3-32 45 16,3 7-44-16,3 3 1 15,1 9-1-15,-1 1 1 0,1 5-2 16,0-2 0 0,-1-4-2-16,1-6 0 15,-4-9-5-15,3-10 1 0,1-6-7 16,0-9 0-16</inkml:trace>
  <inkml:trace contextRef="#ctx0" brushRef="#br1" timeOffset="141324.96">31916 12665 47 0,'10'69'23'0,"15"-19"-25"15,-14-34 43-15,6 9-39 16,-3 0 0-16,1 0 1 15,-1 7 0-15,-7 5-5 16,-4-2 0-16,-6 5 2 0,-8 4 1 16,-7-9-8-16,-3 6 1 15,-7-13-9-15,0-9 1 16</inkml:trace>
  <inkml:trace contextRef="#ctx0" brushRef="#br1" timeOffset="141996.79">32530 12935 55 0,'21'9'27'0,"-21"-9"-35"15,-7-3 47-15,-4 0-39 16,-6 0 1-16,-12 3-1 16,-6 0 1-16,0 3-2 15,-1 3 1-15,5 7 1 16,3 6 0-16,-1 3-1 16,5 6 0-16,6 3-1 15,4 0 0-15,7-2-1 16,7-11 0-16,7-2-1 15,3-13 1-15,12-6-1 16,2-3 1-16,-3-4 0 16,1-2 0-16,-8-7 0 0,-4 0 0 15,-6 4-5-15,-4-1 1 16,-4 3-2-16,1 7 1 16,-4 6 1-16,0 13 0 15,3 9 4-15,1 9 1 16,-1 16 6-16,4 3 1 15,0 7 2-15,0-4 1 16,0 7-2-16,-3 5 1 16,-8 1-4-16,0 3 1 15,1-9-3-15,-1-10 0 16,-3-6-2-16,0-13 0 0,-4-6 0 16,1-12 1-16,-4-13-1 15,-4-10 0-15,0-8 1 16,-3-11 0-16,0-5-1 15,0-1 1-15,3 1-2 16,4 9 1-16,3 0 0 16,7 3 0-16,4 0 0 15,11 3 1-15,10 3-1 16,7 4 1-16,11 2-2 16,7 1 1-16,0 0-4 15,-1-1 1-15,1 1-11 16,-4-4 0-16</inkml:trace>
  <inkml:trace contextRef="#ctx0" brushRef="#br1" timeOffset="142268.37">32713 12414 59 0,'7'-3'29'0,"-10"25"-39"0,-1-9 51 16,1 5-41-16,-1 4 0 0,1 7-5 15,3-7 0-15,0-1-3 16,0 1 1-16,-4-9-8 15,0-4 1-15</inkml:trace>
  <inkml:trace contextRef="#ctx0" brushRef="#br1" timeOffset="142672.53">32981 12787 36 0,'14'-12'18'0,"-17"12"-15"0,3 0 29 16,-4 3-31-16,-3 3 1 15,-10 4 0-15,-1 8 1 16,-7 1-3-16,1 6 0 16,2-3 2-16,1 10 1 0,0 5-1 15,0 1 0-15,7 0-1 16,3 2 0-16,4-5-3 15,7-1 0-15,4-12-4 16,-1-6 0-16,4-10-8 16,4-6 1-16</inkml:trace>
  <inkml:trace contextRef="#ctx0" brushRef="#br1" timeOffset="142899.54">33105 12947 40 0,'-7'22'20'0,"-15"7"-21"0,15-17 32 16,0 1-30-16,-3 2 1 16,-8 1 1-16,-3 6 0 15,0 0-4-15,3 6 1 16,-7-6-1-16,11-3 0 15,0-7-11-15,0-2 0 16</inkml:trace>
  <inkml:trace contextRef="#ctx0" brushRef="#br1" timeOffset="143124.28">33002 12985 34 0,'18'28'17'0,"-4"4"-12"16,-10-26 19-16,3 3-23 15,0 1 0-15,0 2 1 16,3 4 1-16,5 9-4 16,2 0 0-16,4-3-3 15,0-3 1-15,-3-4-7 16,-4-11 0-16</inkml:trace>
  <inkml:trace contextRef="#ctx0" brushRef="#br1" timeOffset="143346.16">33341 12875 45 0,'7'69'22'0,"-10"10"-27"0,3-51 38 15,0 13-34-15,-4 15 1 16,-3 4-7-16,-14 5 0 16,-14-2-1-16,-15 0 0 0</inkml:trace>
  <inkml:trace contextRef="#ctx0" brushRef="#br1" timeOffset="147852.01">26793 6839 55 0,'8'22'27'0,"-23"22"-20"15,12-35 27-15,-1 10-33 16,1 9 1-16,-4 16 1 15,0 12 0-15,-4 13-4 16,-6 22 0-16,2 3 3 0,1 7 0 16,0-17-3-1,4-15 1-15,3-15-4 0,-1-13 0 16,8-13-6-16,4-13 1 16,0-8-8-16,-4-7 0 15</inkml:trace>
  <inkml:trace contextRef="#ctx0" brushRef="#br1" timeOffset="148121.39">27012 7378 52 0,'0'-3'26'0,"0"12"-25"16,0-9 46-16,0 0-45 15,0 0 1-15,0 4 1 16,0-4 1-16,0 3-7 16,0 0 1-16,4 0-2 15,-1-3 1-15,1 0-15 16,-4 0 0-16</inkml:trace>
  <inkml:trace contextRef="#ctx0" brushRef="#br1" timeOffset="148780.64">27227 7485 55 0,'15'15'27'0,"9"-8"-25"16,-17-7 38-16,7 3-38 15,8 0 0-15,2 0 4 16,4-3 0-16,4-3-7 16,-4-6 0-16,1-7 4 15,-1-3 0-15,-7 7-2 0,-3-7 1 16,-8 0-3-16,-3 0 1 16,-7 0-1-16,-3 4 0 15,-4 2-2-15,-4 7 1 16,-6 9 0-16,-5 3 0 15,-2 4 0-15,-1 12 0 16,4 9 0-16,0 3 1 16,3 7 1-16,4 6 0 15,3 3 1-15,8-6 1 16,3 0 0-16,7-6 0 16,7-4-1-16,11-12 0 15,3-9-1-15,11-13 0 0,10-3-4 16,4-10 1-16,0-9-10 15,0-9 0-15,-7-1-4 16,0 7 1-16</inkml:trace>
  <inkml:trace contextRef="#ctx0" brushRef="#br1" timeOffset="149056.94">28303 6776 52 0,'22'-3'26'0,"-12"-3"-26"16,-10 6 46-16,0 0-44 16,-3 3 1-16,-4 3-1 0,-8 3 1 15,-6-2-4-15,-3 12 0 16,-8 12 3-16,0 10 0 15,-3-1-4-15,0 4 1 16,6-3-6-16,1-6 0 16,7-13-10-16,3-10 0 15</inkml:trace>
  <inkml:trace contextRef="#ctx0" brushRef="#br1" timeOffset="149231.59">27954 6660 59 0,'35'25'29'0,"8"47"-34"16,-29-53 49-16,7 19-44 15,7 12 1-15,4 13-1 16,7 9 0-16,-4 9-4 16,-3-5 0-16,-7-11-12 15,-15-8 0-15</inkml:trace>
  <inkml:trace contextRef="#ctx0" brushRef="#br1" timeOffset="151470.5">28882 7372 31 0,'-7'6'15'0,"0"0"-5"0,7-6 16 16,0-3-21-16,0 3 1 15,0 0 2-15,3 0 1 16,4-3-11-16,4 0 1 0,0 3 7 15,10 0 1-15,14 0-4 16,11 6 1-16,0 1-6 16,3-1 0-16,1 3-12 15,-5-6 0-15,-6 1-3 16,-11-4 1-16</inkml:trace>
  <inkml:trace contextRef="#ctx0" brushRef="#br1" timeOffset="151681.22">29005 7118 58 0,'22'97'29'0,"-1"0"-42"0,-18-65 59 15,4 12-46 1,0 12 0-16,0 4-8 16,-7-1 0-16,-7-2-3 0,-10-7 1 15</inkml:trace>
  <inkml:trace contextRef="#ctx0" brushRef="#br1" timeOffset="152234.39">30328 7212 47 0,'11'6'23'0,"-1"-9"-11"0,-10 3 32 15,4-3-40-15,-4 3 1 16,-4 3 1-16,-6 10 0 16,-8 9-9-16,-6 6 1 0,-12 6 4 15,-10 13 1-15,4 4-6 16,7 2 0-16,-4-3-6 16,4-6 0-16,3-10-10 15,7-9 1-15</inkml:trace>
  <inkml:trace contextRef="#ctx0" brushRef="#br1" timeOffset="152452.04">30018 7190 59 0,'28'75'29'0,"0"16"-31"15,-14-66 50-15,8 13-49 16,6 12 1-16,4 7-6 16,3-1 0-16,0 0-1 15,0-5 0-15,-10-14-10 0,-7-12 1 16</inkml:trace>
  <inkml:trace contextRef="#ctx0" brushRef="#br1" timeOffset="152732.84">30720 7347 74 0,'14'12'37'0,"-10"-5"-51"15,3-4 72-15,0-3-61 16,0 3 0-16,3 0-20 16,-3-3 0-16,-7 3 16 15,-3 7 1-15</inkml:trace>
  <inkml:trace contextRef="#ctx0" brushRef="#br1" timeOffset="155763.96">31157 7331 25 0,'11'10'12'0,"-11"-4"0"0,0-3 13 16,3 0-21-16,-3 0 1 16,0 0 4-1,4 0 1-15,3 1-11 0,0-1 1 16,4 0 7-16,3-3 0 15,7 0-3-15,4 3 1 16,3-3-3-16,4-6 1 16,-1-10-2-16,1-6 0 15,-4-3-2-15,-3 3 1 0,-7-6-1 16,-8 3 1 0,-3-3-1-16,-14-1 1 15,-3 4-3-15,-4 3 1 0,-8 13-1 16,-2 6 0-16,-5 15 0 15,-6 10 1-15,3 6 0 16,4 13 0-16,4 6 3 16,2 7 0-16,12 2 1 15,10 4 1-15,10 2-1 16,12-12 1-16,6-2-1 16,4-14 0-16,6-9-5 15,5-9 1-15,3-10-12 16,-4-6 0-16,-10-9-2 15,-11-1 1-15</inkml:trace>
  <inkml:trace contextRef="#ctx0" brushRef="#br1" timeOffset="156019.34">32156 6312 48 0,'31'0'24'0,"-20"6"-23"0,-11-3 47 16,-3 4-48-16,-8 5 0 16,-3 10 0-16,-7 10 1 15,-11 15-3-15,-3 3 0 16,-1 3-5-16,1 3 1 0,0-8-9 15,-4-14 1-15</inkml:trace>
  <inkml:trace contextRef="#ctx0" brushRef="#br1" timeOffset="156185.25">31852 6252 46 0,'25'13'23'0,"7"72"-20"15,-22-57 36-15,8 19-39 16,7 16 0-16,10 15-6 16,0-6 0-16,-3 6-5 15,-7 1 0-15</inkml:trace>
  <inkml:trace contextRef="#ctx1" brushRef="#br1" timeOffset="146783.29">21632 5472 0,'0'0'16</inkml:trace>
  <inkml:trace contextRef="#ctx0" brushRef="#br1" timeOffset="157148.39">25375 9222 38 0,'18'6'19'0,"28"-12"-9"0,-25 6 20 16,0 0-30-16,7 0 1 15,1-3-1-15,2 3 1 16,1 0-4-16,0 0 1 15,-11-3-10-15,-7 3 0 16</inkml:trace>
  <inkml:trace contextRef="#ctx0" brushRef="#br1" timeOffset="157342.49">25315 9501 49 0,'7'44'24'0,"22"-25"-15"16,-15-16 38-16,10-3-47 16,12 0 1-16,10-3-1 15,-8-3 1-15,1-4-11 16,0 4 1-16,-7 0-7 16,-4 6 0-16</inkml:trace>
  <inkml:trace contextRef="#ctx0" brushRef="#br1" timeOffset="158118.95">26458 9739 55 0,'4'13'27'0,"6"-7"-26"0,-2-6 46 16,2 3-44-16,11-3 0 16,7 0 1-16,11-3 0 15,4-3-6-15,-1-7 0 16,4-9 3-16,0 1 1 15,-8-5-3-15,-6-2 0 16,-7 0 0-16,-7-7 0 16,-11 7-2-16,-11-6 1 15,-3 6-2-15,-7-1 1 0,-7 7-2 16,3 13 0-16,-7 12 0 16,-3 10 0-16,-7 12 1 15,0 3 1-15,-4 16 2 16,0 9 1-16,4 19 3 15,3 13 0-15,11 9 1 16,14-16 0-16,14-5-1 16,18-14 1-16,10-12-3 15,11-15 0-15,14-14-3 16,3-15 0-16,8 1-12 16,-1-14 1-16,-3-12-3 15,-14-15 1-15</inkml:trace>
  <inkml:trace contextRef="#ctx0" brushRef="#br1" timeOffset="158362.88">27637 8855 60 0,'-7'35'30'0,"-32"18"-40"0,25-34 61 16,-11 3-51-16,-7 9 0 15,-3 7-1-15,-7 2 1 0,10-2-5 16,4-3 1-16,6-10-8 16,1-7 0-16,0-11-4 15,3-14 0-15</inkml:trace>
  <inkml:trace contextRef="#ctx0" brushRef="#br1" timeOffset="158527.53">27369 8886 55 0,'38'91'27'0,"22"25"-37"15,-42-84 53-15,3 21-48 16,7 7 0-16,4-4-19 15,3-6 0-15,-3-9 24 0,-7-13 1 16</inkml:trace>
  <inkml:trace contextRef="#ctx0" brushRef="#br1" timeOffset="158962.93">28194 9642 52 0,'-7'22'26'0,"7"-3"-27"16,3-19 52-16,5 3-47 15,2 0 0-15,4 0 1 16,7 1 0-16,8-1-7 0,2-3 0 16,15 3 1-1,11 0 1-15,-1 0-9 0,-10-3 0 16,-7-3-9-16,-7-6 0 16</inkml:trace>
  <inkml:trace contextRef="#ctx0" brushRef="#br1" timeOffset="159248.7">28229 9263 60 0,'11'12'30'0,"-1"60"-36"15,-10-53 51-15,0 19-45 16,0 6 1-16,0 18-3 16,4 20 1-16,0 3-6 15,3-7 0-15,-7-9-9 16,0-16 0-16</inkml:trace>
  <inkml:trace contextRef="#ctx0" brushRef="#br1" timeOffset="159714.79">29746 9341 55 0,'4'22'27'0,"-18"22"-27"16,7-38 45-16,-11 13-44 15,-7 9 1-15,-10 4 0 16,0 8 0-16,-8 7-3 16,-2 10 0-16,-1 9-1 0,0-7 1 15,11-8-6-15,6-11 0 16,5-11-10 0,6-17 1-16</inkml:trace>
  <inkml:trace contextRef="#ctx0" brushRef="#br1" timeOffset="159968.38">29393 9216 62 0,'8'34'31'0,"9"57"-35"0,-10-66 53 0,4 16-48 16,3 3 1-16,4 19-1 16,6 6 1-16,8 0-5 15,0 0 1-15,-1-13-5 16,-2-12 0-16,-1-10-11 16,-3-18 0-16</inkml:trace>
  <inkml:trace contextRef="#ctx0" brushRef="#br1" timeOffset="160477.89">30244 9579 62 0,'3'7'31'0,"1"-1"-29"0,-4-3 51 16,3 0-51-16,4 0 0 16,4 1 1-16,10-4 0 0,7 0-5 15,8-7 1 1,2-2 2-16,-2-10 0 0,-5-3-2 15,-2-3 0-15,-12-3 0 16,-3-7 0-16,-10-2-1 16,-11-1 1-16,-7 4-1 15,-7 5 1-15,-8 11-1 16,1 5 0-16,-4 13-1 16,1 9 1-16,-5 16 0 15,5 10 1-15,-5 9 0 16,8 6 1-16,3 13 1 15,8 12 0-15,13 0 0 16,11 1 1-16,7-11-2 16,11-5 1-16,14-16-2 15,7-13 0-15,3-18-4 0,1-13 0 16,-5-19-12 0,8-12 1-16,4-7-1 0,13-12 0 15</inkml:trace>
  <inkml:trace contextRef="#ctx0" brushRef="#br1" timeOffset="160750.01">31147 8341 64 0,'0'6'32'0,"-4"19"-45"0,1-9 66 0,-8 6-53 15,-7 12 0-15,-6 13-4 16,-1 19 0-16,0 13 1 16,4-7 0-16,4-3-12 15,-1-13 0-15,7-21-2 16,1-17 0-16</inkml:trace>
  <inkml:trace contextRef="#ctx0" brushRef="#br1" timeOffset="160913.53">30819 8297 57 0,'24'34'28'0,"40"73"-34"0,-43-66 57 15,14 25-51-15,11 25 1 16,-3 3-3-16,2 0 1 15,5-3-7-15,3-7 1 16,-4-15-9-16,-3-15 0 16</inkml:trace>
  <inkml:trace contextRef="#ctx0" brushRef="#br1" timeOffset="168556.09">27799 8404 6 0,'-14'0'3'0,"-4"0"-3"16,11 0 3-16,-7-4-3 16,-4 1 0-16,1 0 0 0,-8 0 1 15,0 0-2-15,-3 3 1 16,0 3 0-16,-7 0 0 15,-4 0 0-15,0 4 1 16,-3-1-1-16,10 3 0 16,4 1 0-16,-1 2 0 15,1 1 0-15,-4-4 0 16,-3 1 0-16,-4 2 0 16,1 4 0-16,-1 3 1 15,4-1-1-15,-8-2 0 16,1 3 0-16,0 0 0 0,-1 0 1 15,4-4 0-15,11 4-1 16,0 0 0-16,3 3 1 16,4 9 1-16,-4 4-1 15,1-4 0-15,-5 3-1 16,-2 1 1-16,-1-1 0 16,0 1 0-16,0-4-1 15,4-9 0-15,0 0 0 16,3 3 1-16,-3 4-1 15,0-4 0-15,-7 0 0 16,3 3 0-16,4-3 0 16,-1-3 0-16,1 9 0 15,7 4 1-15,0-1-1 16,0 1 0-16,3-4 0 16,0 4 1-16,1-1-1 15,-1 4 0-15,-3-7-1 16,0 4 1-16,3 2 0 0,1 4 0 15,-1 0-1-15,4 0 1 16,0-4 0-16,3 4 0 16,0 3 0-16,4-3 0 15,0-10-1-15,0 0 0 16,0 4-1-16,4-1 1 16,-1 1-1-16,1-4 0 15,-1-3-1-15,4-6 1 16,-3 3 1-16,3 7 0 15,0-4 1-15,0 0 0 16,0-3 0-16,3 0 0 0,4 0 0 16,0 1 0-16,4-1 0 15,-1 3 0-15,5-3 0 16,-1 3 0-16,0 4 0 16,0-10 0-16,0-4 0 15,0-2 1-15,0-3-1 16,0-1 1-16,-3 4-1 15,-1-4 0-15,1 4 0 16,3 0 1-16,4-1-1 16,3 1 0-16,0 0 0 15,0-1 0-15,4-2 0 16,0-1 1-16,-1-2-1 16,1-1 0-16,3-2 0 15,1-1 0-15,2 0 0 16,5 0 0-16,-5-2-1 15,1-1 1-15,-4-3-1 0,1 0 0 16,-1-3-1 0,-4-1 1-16,-2 1-1 15,2 0 1-15</inkml:trace>
  <inkml:trace contextRef="#ctx0" brushRef="#br1" timeOffset="169844.39">27972 8940 5 0,'-11'-41'2'0,"11"10"-3"0,-7 24 7 0,0-5-6 16,0-4 0-16,0 0 0 16,0-2 0-16,0-4 0 15,0-3 0-15,0-4 0 16,0 1 0-16,3 6 0 15,-3-3 1-15,0 0-1 16,0 6 1-16,3 0 0 16,1 4 0-16,-1 5 0 15,1-5 0-15,-1 5 0 16,1 1 0-16,-1-7-1 16,4 4 1-16,0-4-1 15,0 3 0-15,-3 1 0 16,-1 2 0-16,-3 1 0 15,0 3 0-15,0 0-1 0,0 2 1 16,0 1 0 0,0 3 1-16,0 0-1 0,0 3 0 15,3-3 0-15,1 4 0 16,-1-4 1-16,4 3 0 16,0 0 0-16,4 6 0 15,-1 1 0-15,4-1 0 16,0 0 0-16,0 4 1 15,-3 6-1-15,3 3 0 16,-3 3-1-16,-1 0 1 16,1 0-1-16,-1 3 0 0,1 10 1 15,-1 6 0-15,-3-4-1 16,0 8 1-16,-3 2 0 16,-1-3 0-16,-6 9-1 15,-5-6 1-15,-2-3-1 16,-1-3 1-16,-3 3-1 15,0 0 1-15,-4 10-1 16,0-10 0-16,1 6 0 16,-4 4 0-16,-4-7 0 15,-4 3 1-15,1 7 0 16,0-7 1-16,-4 3-1 16,7-2 0-16,8-1-1 15,3-6 1-15,-1 3-1 16,-2-3 1-16,-1 3-1 15,0-9 0-15,-3-3 0 0,0-1 1 16,0 7-1 0,-1-6 1-16,1-7-1 15,0 1 1-15,0-4-1 0,-4 6 1 16,-3 1-1-16,-1 3 1 16,-2-7-1-16,6 0 1 31,-7 4-1-31,4-4 1 15,-1-3-1-15,5-3 0 16,-1-3 0-16,0-3 0 16,4 0 0-16,3-3 1 0,1-1-1 15,6 1 0 1,0-3-6-16,1-1 0 0,-1 1-1 16,4-10 0-16</inkml:trace>
  <inkml:trace contextRef="#ctx0" brushRef="#br1" timeOffset="172908.66">28938 10316 16 0,'0'16'8'0,"4"-10"0"15,-4-6 9-15,0 3-15 16,3 1 0-16,1-1 0 16,-1 0 1-16,8 0-4 15,0 0 1-15,3 0 2 16,3 0 0-16,5 1-1 16,2-1 0-16,4-3-1 0,4 0 1 15,7 0 0 1,10 0 0-16,4 0-1 15,0-7 1-15,11 1-1 0,20-3 1 16,19-7-2-16,3-3 0 31,88-6-1-31,-18 6 1 16,-28 4-1-16,-7 5 1 16,-14-2-2-16,-7 5 0 15,-14 4 0-15,-11 0 1 0,-17 3 0 16,-15 3 0-16,-13 4-5 15,-8-1 1-15,-14 6 0 16,-10 1 1-16</inkml:trace>
  <inkml:trace contextRef="#ctx0" brushRef="#br1" timeOffset="174591.21">27944 11442 6 0,'-103'3'3'0,"29"13"-3"15,46-16 3-15,-14 0-3 16,-18-3 1-16,-7 3-1 16,3 0 0-16,-10-3-1 15,-4 0 1-15,1-1 0 16,-15-2 0-16,0-3 0 15,8-1 0-15,-8 4 0 0,0 0 0 16,1-7 0-16,-8 4 1 16,3-4 0-16,5-2 0 15,3-4 0-15,-8 6 0 16,5-6 0-16,-8-3 1 16,7-6-1-16,0-3 0 15,1 0 0-15,-5-4 0 16,5-6 0-16,-12-3 0 15,8 4 1-15,3-4 0 0,1 3 0 16,-1 0 1 0,-3 0 0-16,3 4 0 0,0 2-2 15,8-2 1-15,-1-1 0 16,0-6 0-16,4 0-2 16,7-6 1-16,0-3 0 15,0-4 0-15,10-9 0 16,15 13 0-16,3-6-1 15,4-4 1-15,-1 3-1 16,5-9 1-16,-1-3-1 16,7-6 0-16,7 6-1 15,11-13 0-15,7 3-5 16,0-5 1-16,0-1-2 16,-3 3 0-16</inkml:trace>
  <inkml:trace contextRef="#ctx0" brushRef="#br1" timeOffset="175233.81">23312 9197 24 0,'35'38'12'0,"0"-13"-16"0,-24-22 24 0,-1 3-19 16,1-3 1-16,3-3 0 15,7-3 1-15,-3-3-4 16,-1-4 0-16,1-8 2 16,3-8 1-16,-3-5-2 15,3 0 0-15,-7-10 0 16,0-9 0-16,-7-7 0 16,-7-5 0-16,-7-4-1 15,-3 3 1-15,-4 0 0 16,-8 10 0-16,1 3-1 15,7 3 1-15,0 9-1 16,0 7 0-16,3 6 0 0,4 6 0 16,0 6-1-16,4 7 1 15,3 3 0-15,0 6 1 16,10 0-1-16,8 0 1 16,7 7-1-16,10 5 1 15,11 1-1-15,14 6 1 16,10 0-2-16,1 3 1 15,13 3 0-15,12 7 0 16,-8-7 0-16,-10 0 1 16,-15 1-1-16,-14-4 1 15,-20 0-1-15,-26 3 0 0,-31 10 0 16,-32 9 1-16,-53 18-2 16,-46 8 0-16,-35 21-3 15,-24 0 1-15</inkml:trace>
  <inkml:trace contextRef="#ctx0" brushRef="#br1" timeOffset="-214206.08">11045 5124 27 0,'36'3'13'0,"-19"-6"-3"16,-10-4 13-16,-7 7-21 16,4-3 1-16,-4 0 2 15,-7-3 0-15,-7 3-5 16,-11-1 1-16,-14 1 4 15,-14 3 1-15,-10 3-1 16,-11 4 0-16,-14 2-1 16,-15 1 1-16,-3 5-2 15,-13 7 0-15,-19 3-1 16,7 0 1-16,8-6 0 16,-11-6 1-16,7-1-2 15,0-9 1-15,10-3-1 16,8-6 1-16,3 0-2 15,11 0 1-15,14-7-7 16,17 4 0-16,15-7-14 16,17 0 1-16</inkml:trace>
  <inkml:trace contextRef="#ctx0" brushRef="#br0" timeOffset="-203591.55">10943 6980 10 0,'14'6'5'0,"7"-12"5"0,-17 0 6 16,3-1-13-16,-3-2 0 15,-1 9 6-15,1 0 0 16,-4 0-10-16,0 0 1 0,0 0 6 15,0 0 1 1,-4 3-1-16,-3 3 1 0,-4 1-3 16,-3 5 0-16,-3 13-1 15,-8 3 0-15,-10 10-2 16,7 3 1-16,-8 12-2 16,1-3 1-16,-4 4-3 15,0-4 0-15,4-6-3 16,7-7 1-16,3-5-7 15,4-4 1-15,3-12-3 16,8-10 0-16</inkml:trace>
  <inkml:trace contextRef="#ctx0" brushRef="#br0" timeOffset="-203320.64">10506 6970 48 0,'3'16'24'0,"8"37"-26"0,-4-34 48 16,3 13-44-16,12 8 0 15,9 14 3-15,8 5 0 16,4 4-6-16,6-7 0 15,0-2 2-15,4-7 1 16,-7-6-6-16,-7-7 0 0,-7-6-13 16,-15-6 0-1</inkml:trace>
  <inkml:trace contextRef="#ctx0" brushRef="#br0" timeOffset="-202464.62">11303 7121 48 0,'4'9'24'0,"3"17"-17"15,-4-23 33-15,4 3-38 16,4 0 1-16,6-6 1 15,5 6 1-15,9-6-5 16,8-6 0-16,3-9 4 0,1-11 0 16,-1-2-2-1,-3 0 1-15,-4-3-2 16,-7-1 0-16,-3-2-3 0,-11-1 1 16,-7 10-1-16,-10 6 0 15,-8 4-2-15,-6 5 1 16,-8 4-2-16,-3 9 0 15,-8 13-1-15,-2 6 0 16,2 0 1-16,5 9 1 16,2 7 2-16,5 6 0 15,9 0 3-15,8-1 1 0,7 4 2 16,15-6 0-16,13-6 0 16,7-7 0-16,14-9-1 15,8-4 0-15,-1-2-3 16,-6-7 0-16,-4-6-11 15,-4-6 1-15,-3-10-6 16,-4 4 1-16</inkml:trace>
  <inkml:trace contextRef="#ctx0" brushRef="#br0" timeOffset="-202192.42">12181 5992 60 0,'7'16'30'0,"-7"-16"-39"0,-3 9 55 15,-4 7-46-15,-7 9 0 16,-7 13 0-16,-11 2 0 15,-7 14-2-15,0-1 0 16,4 3-4-16,7-9 0 16,3-6-10-16,0-13 1 15</inkml:trace>
  <inkml:trace contextRef="#ctx0" brushRef="#br0" timeOffset="-202027.47">11829 6045 52 0,'38'63'26'0,"29"37"-31"15,-38-65 41-15,13 15-41 16,7 10 0-16,11 6-22 16,-7-7 0-16</inkml:trace>
  <inkml:trace contextRef="#ctx0" brushRef="#br0" timeOffset="-200753.82">12898 6898 54 0,'-4'-3'27'0,"8"-6"-16"16,-4 9 28-16,0 0-35 15,7 0 1-15,0 0 3 16,10 0 0-16,-6 0-9 15,10 0 0-15,7 3 7 16,11 0 0-16,7 3-2 16,7 1 0-16,7-1-2 15,3-3 0-15,-3-3-5 16,-7-6 0-16,-3 3-10 16,-5-4 0-16,-13-5-10 0,-7 6 1 31</inkml:trace>
  <inkml:trace contextRef="#ctx0" brushRef="#br0" timeOffset="-199446.95">14309 7058 52 0,'3'10'26'0,"1"-1"-22"16,-4-9 37-16,3 3-40 15,4-3 1-15,4 3 3 16,3-3 0-16,7-6-5 15,7 0 0-15,11-4 4 16,0-5 1-16,3-4-2 16,1-9 1-16,-1-4-3 15,-3 1 0-15,-4 0-1 16,-7-4 1-16,-7-2-2 16,-6 5 0-16,-15 1 0 15,-7 9 0-15,-4 3-1 16,-7 3 0-16,-10 13-2 15,-7 9 1-15,-11 10-1 0,-3 3 0 16,-1 9 1-16,1 4 0 16,-4 8 1-16,7 1 1 15,4 12 1-15,3 7 1 16,11 9 1-16,6-3 1 16,15 3 0-16,14-3 1 15,18-10-1-15,10-9 0 16,15-9-1-16,13-16 1 15,11-7-2-15,4-11 0 0,0-14-6 16,3-9 1 0,-4 1-15-16,-10-14 1 0</inkml:trace>
  <inkml:trace contextRef="#ctx0" brushRef="#br0" timeOffset="-199072.66">15540 5998 47 0,'0'-15'23'0,"-18"-1"-13"0,8 19 26 16,-8 3-34-16,-7 16 0 16,-10-6 1-16,-11 12 0 15,0 13-5-15,4 3 1 16,-4 16 1-16,0-4 1 15,7 4-5-15,4-13 0 0,7-3-7 16,3-16 1-16,8-16-6 16,6-18 1-16</inkml:trace>
  <inkml:trace contextRef="#ctx0" brushRef="#br0" timeOffset="-198889.07">15078 6061 57 0,'21'100'28'0,"18"51"-35"15,-29-113 54-15,19 18-49 16,9 7 0-16,12 3-10 16,6-1 0-16,1-17 3 15,-8-14 1-15</inkml:trace>
  <inkml:trace contextRef="#ctx0" brushRef="#br0" timeOffset="-198037.69">26137 8770 58 0,'25'69'29'0,"-7"19"-19"16,-11-56 30-16,0 21-37 15,0 22 1-15,0 29 0 16,-4 24 0-16,-6 16-7 15,-4 26 1-15,-14-7 1 0,-8-9 0 16,-6-20-6-16,3-24 0 16,1-22-4-16,6-19 1 15,7-19-4-15,15-15 0 16,10-23-2-16,7-31 0 16</inkml:trace>
  <inkml:trace contextRef="#ctx0" brushRef="#br0" timeOffset="-197405.69">26215 8494 43 0,'11'7'21'0,"31"18"-17"16,-21-19 42-16,11 7-41 15,17-1 1-15,18 1 2 16,21 2 1-16,22-2-12 15,17-7 1-15,0-9 6 16,21-9 1 0,53-32-4-1,-28 3 0-15,-21 3-1 16,-29 4 0-16,-21 6-2 0,-13 9 1 16,-15 6-1-16,-7 13 0 15,-18 10-1-15,-14 15 1 16,-14 6-2-16,-10 16 1 15,-14 16 0-15,-12 25 0 16,-2 12 1-16,-11 19 0 0,-4 22 0 16,0 3 0-16,7 20 1 15,8 5 1-15,3-6 0 16,7-6 0-16,-1-7 0 16,1-9 1-16,0-9 0 15,-3-16 1-15,-8-3 0 16,-7-13 0-16,-6-12-1 15,-15 3 0-15,-14-16 0 16,-21-9 0-16,-11-16-1 16,-35-9 1-16,-18-19-2 15,-13-9 0-15,-19-23-13 16,-13-15 1-16,13 3-3 16,26 6 1-16</inkml:trace>
  <inkml:trace contextRef="#ctx0" brushRef="#br0" timeOffset="-196370.3">16182 6560 44 0,'14'-3'22'0,"11"6"-10"0,-11-3 22 16,7 0-32-16,14 6 0 16,18-3 2-16,18 3 0 15,13 1-5-15,-2 2 0 0,-1-6 2 16,0 3 1-16,-7 4-6 16,-7-4 1-1,-4-3-13-15,-13-3 1 0,-8-12-1 16,-3 2 1-16</inkml:trace>
  <inkml:trace contextRef="#ctx0" brushRef="#br0" timeOffset="-196143.4">16782 6312 49 0,'-14'44'24'0,"-25"25"-28"16,32-44 49-16,-4 19-45 15,-3 25 0-15,0 6-2 16,0 3 0-16,3 1-3 0,4-10 0 16,0-19-9-16,7-28 0 15</inkml:trace>
  <inkml:trace contextRef="#ctx0" brushRef="#br0" timeOffset="-195678.02">18531 6309 57 0,'50'-41'28'0,"-29"-15"-31"15,-21 40 49-15,0-3-46 16,-7 0 1-16,-11-6 0 15,-3 10 0-15,-14-1-1 16,-18 6 0-16,-21 10 1 16,-14 7 1-16,-1 15-1 15,-6 15 1-15,-7 26-2 16,3 34 1-16,11 19-1 16,14 19 0-16,14 12 1 15,25-5 0-15,17-14 0 0,25-15 1 16,25-16 1-16,24-21 0 15,36-20-1-15,28-22 0 16,3-18-2-16,11-16 1 16,-14-9-9-16,-24-7 1 15,-22-3-13-15,-28 0 1 16</inkml:trace>
  <inkml:trace contextRef="#ctx0" brushRef="#br0" timeOffset="-189525.9">1933 9997 47 0,'25'-4'23'0,"-7"-8"-9"15,-18 12 23-15,10 0-34 16,-10 0 0-16,0 0 1 16,0 0 1-16,-10 3-6 15,-1 0 0-15,-10 3 4 16,-14 4 1-16,-1 9-3 16,-3 9 1-16,1 0-1 0,-12 10 1 15,8 9-2-15,-7 3 0 16,10 9-1-16,0 10 1 15,7 10 0-15,11-1 0 16,7-9 0-16,21-3 0 16,14-9 0-16,11-10 0 15,24-16-1-15,4-19 0 16,7-18-5-16,4-6 1 16,10-10-13-16,-17-16 0 0</inkml:trace>
  <inkml:trace contextRef="#ctx0" brushRef="#br0" timeOffset="-189102.92">2074 9871 55 0,'0'3'27'0,"0"13"-23"15,0-10 39-15,0 13-42 16,0 9 0-16,0 13 0 16,-7 12 1-16,4 10-3 15,3 12 1-15,-7 7 1 16,3-7 1-16,4-12-2 16,-7-7 0-16,4-15 0 15,3-10 0-15,3-12-1 16,4-9 0-16,4-10 0 15,-1 0 0-15,-6-13 0 0,10 4 0 16,-3-4 0-16,-1 1 1 16,1-1 0-16,3 7 0 15,0 3-1-15,0 9 1 16,4 6-1-16,-8 4 1 16,8 6-1-16,-7 3 0 0,-1 0-4 15,1-3 1 1,-1-3-7-16,1-6 0 15,-1-7-5-15,8-9 1 0</inkml:trace>
  <inkml:trace contextRef="#ctx0" brushRef="#br0" timeOffset="-188549.85">2561 10592 56 0,'4'3'28'0,"3"-6"-31"0,-7 3 54 16,10 0-48-16,1-3 0 16,7 3 1-16,3-3 0 15,7-3-6-15,-7 0 1 16,7-4 2-16,-6-2 1 15,-8-7-3-15,3 0 0 0,-10-3-1 16,-7 3 1-16,0 0-1 16,-7 4 1-16,-3 2-1 15,-1 7 0-15,1 15 0 16,-8 1 0-16,0 15 0 16,4 3 1-16,4 6-1 15,-1 4 1-15,4 0 0 16,7-1 1-16,7 4 0 15,4-6 0-15,-1-4-1 16,18-12 1-16,-3-10-4 16,3-6 0-16,11-12-7 15,0 0 0-15,0-13-4 16,-8-10 1-16</inkml:trace>
  <inkml:trace contextRef="#ctx0" brushRef="#br0" timeOffset="-188114.43">3288 10332 33 0,'3'3'16'0,"-17"7"-13"0,7-7 25 16,7 3-25-16,-10 0 1 16,3 1 5-16,3 2 0 15,-3-3-11-15,4 4 1 0,3-4 6 16,0 0 0-1,3-3-2-15,4 0 0 0,-7-3-2 16,11 4 1-16,-8-1-1 16,4 0 1-16,0-6 0 15,-7 6 0-15,0-3 1 16,0 6 0-16,0-3-1 16,0 4 1-16,-7-1-2 15,-3 3 0-15,-8 1 0 16,4 5 0-16,3 7-1 15,-6 6 1-15,-4 7-1 16,10-1 1-16,-3 4 0 16,10 3 1-16,4-3-2 15,11-7 1 1,28-22-8 0,0-9 1-16,-1-6-7 15,-2-3 0-15,-8-13-6 16,0 0 1-16</inkml:trace>
  <inkml:trace contextRef="#ctx0" brushRef="#br0" timeOffset="-187571.6">3616 9937 44 0,'0'31'22'0,"0"-6"-20"0,4-15 38 0,-4 9-38 16,-4 9 1-16,4 9-1 15,-7 20 1-15,0 3-5 16,3 15 1-16,4 0 2 16,-7 3 1-16,4-15-3 15,3-16 0-15,0-12-2 16,10-17 1-16,-6-14-1 15,3-14 0-15,11-12-2 16,-4-3 1-16,3-9 1 16,4-1 0-16,8-2 1 15,-1-4 1-15,-7 3 1 16,0 10 1-16,-14 9 2 16,4 7 0-16,-18 8 0 15,-4 8 0-15,1 5 0 16,-11 7 1-16,-8-1-2 15,8 10 1-15,0-3-3 0,-7 7 1 16,7-1-1-16,-8-6 1 16,8 0-1-16,11-3 0 15,-1-4 1-15,11-2 1 16,11-4 0-16,-1 1 1 16,4-1-1-16,4 0 1 15,3 1-1-15,7-1 1 16,4 4-2-16,3-1 1 15,-10 4-6-15,3-3 0 16,-10-1-11-16,3-3 1 16,-10-5-3-16,10-8 1 0</inkml:trace>
  <inkml:trace contextRef="#ctx0" brushRef="#br0" timeOffset="-186640.1">4297 10172 61 0,'10'16'30'0,"-10"-13"-39"16,7-6 61-16,-3 6-51 16,3-3 0-16,-7 0-1 15,0 0 1-15,4-3-3 16,3 0 0-16,-4 0-9 16,4-1 0-16,0-2-6 15,4-3 0-15</inkml:trace>
  <inkml:trace contextRef="#ctx0" brushRef="#br0" timeOffset="-186431.22">4314 10520 64 0,'11'16'32'0,"0"-19"-42"0,-11 6 60 16,7-6-51-16,3-4 0 16,-6 7-16-16,3-3 1 0,-14-3 8 15,3-3 0-15</inkml:trace>
  <inkml:trace contextRef="#ctx0" brushRef="#br0" timeOffset="-185619.44">5909 9614 45 0,'11'-6'22'0,"-15"6"-13"15,4 0 31-15,-3 0-37 16,-1 0 1-16,-3 9 3 16,-4 7 0-16,8 9-8 15,-8 3 1-15,11 10 6 16,0 12 0-16,0 6-1 16,4 4 0-16,3-4-2 15,-4-9 0-15,4-12-2 16,-7-7 0-16,0-6-1 15,-7-6 0-15,4-10-1 16,-15-6 0-16,8-6 0 0,-8-4 0 16,-7 1-1-16,-3 0 0 15,-14-1-1 1,3 1 0-16,-7 2-1 0,4 4 0 16,-8 3-1-16,5 3 1 15,2 4 0-15,4 5 1 16,8 4 2-16,2 0 0 15,15-1 2-15,4 7 1 16,10-3 3-16,10-6 0 16,22-1 0-16,10-6 0 15,15 1-1-15,6-7 1 0,-3-3-3 16,0-4 0-16,-3 4-6 16,-1 3 0-16,-10 0-11 15,-7 0 1-15,-14-3-7 16,-4 3 1-16</inkml:trace>
  <inkml:trace contextRef="#ctx0" brushRef="#br0" timeOffset="-185331.74">5200 10608 77 0,'11'16'38'0,"17"-10"-43"0,-18-6 74 15,22 0-67-15,17-3 1 16,11-3 0-16,29-7 0 16,-15 0-5-16,7-2 1 15,-4-1-1-15,1 0 1 16,-18 4-8-16,-11 6 0 15,-10 2-11-15,-11-2 0 16,-13 6-4-16,-8 0 1 16</inkml:trace>
  <inkml:trace contextRef="#ctx0" brushRef="#br0" timeOffset="-184853.21">5528 10906 67 0,'4'41'33'0,"-8"21"-38"15,4-43 65-15,0 9-59 16,-3 7 1-16,-1-1 2 16,0-2 1-16,-3-1-5 15,7-6 0-15,-7-3 3 16,4-3 0-1,-8-13-1 1,4-3 0-16,-3 1-2 16,-1-4 0-16,-7-7-1 0,4-2 1 15,-14-1-2 1,0-2 1-16,7-1-1 0,-1 1 0 16,-9 2-1-16,3 4 1 15,-8 3 0-15,1 6 0 16,0 7 0-16,-1 5 1 15,1-2 1-15,7 6 1 16,3 9-1-16,-7 3 1 16,15 4-1-16,6-1 1 15,1-2 0-15,10-4 0 16,10-3-1-16,11-3 1 16,8-3-1-16,6-7 0 15,11-2-5-15,-4-10 1 0,15-7-10 16,6-8 1-16,4-10-7 15,4-7 0-15</inkml:trace>
  <inkml:trace contextRef="#ctx0" brushRef="#br0" timeOffset="-184612.23">6160 10981 48 0,'-11'32'24'0,"-38"18"-17"16,34-38 38-16,-9 7-40 16,-8 9 0-16,0 7 1 0,-7 6 1 15,1 9-10-15,6-3 1 16,0 0 4-16,7-10 1 16,4-5-7-16,7-17 0 15,7-8-7-15,0-14 1 16,7-11-8-16,0-11 0 15</inkml:trace>
  <inkml:trace contextRef="#ctx0" brushRef="#br0" timeOffset="-184430.67">5828 10987 59 0,'14'47'29'0,"14"35"-31"0,-17-60 52 0,10 6-48 16,7 4 1-16,4 5-1 15,3-2 1-15,1-4-9 16,-1 0 1-16,-7-9-12 16,-14-9 1-16,4-7-2 15,-8 4 0-15</inkml:trace>
  <inkml:trace contextRef="#ctx0" brushRef="#br0" timeOffset="-181610.71">10672 7845 25 0,'10'22'12'0,"1"0"-6"0,-8-19 13 15,1-3-14-15,-1 4 0 16,-3-1 2-16,4 0 0 15,-4 0-9-15,3 6 0 16,1-2 6-16,-1 8 0 16,-3 4-2-16,0 3 0 15,4 0-2-15,-1-3 1 16,1-3-2-16,3-7 1 16,7-9-1-16,4-16 0 15,10-3 0-15,7-6 1 16,8-6-1-16,2 0 1 15,1-1-1-15,4 4 0 0,-1 9-1 16,-3 4 0-16,-7 5 1 16,-4 7 0-1,-7 9-1-15,-3 1 1 0,-4 2 0 16,0 4 0-16,0-1 1 16,1 1 1-16,2-1-1 15,1 1 1-15,3-1-1 16,8 1 0-16,-8-1 0 15,4 1 0-15,3-4 0 16,4-2 0-16,6-4 0 16,1-3 0-16,0 0 0 15,4-7 0-15,2 1 0 16,12 0 1-16,3 0-1 16,0-7 1-16,0 4-1 15,-3 2 0-15,-4 7 0 16,-8 4 0-16,5-1 0 15,-4 9 1-15,7 7-1 0,-7-3 0 16,0 2 0-16,-4-5 0 16,0-4-1-16,4-2 1 15,0-1-1-15,-3-3 1 16,-8-3 0-16,-3-3 0 16,3 0 0-16,0-3 0 15,1 2 0-15,-1-5 1 16,0 3-1-16,1-1 0 0,3 1 0 15,3-3 0-15,4 6 0 16,0-4 1 0,-7 1-1-16,0 0 1 0,6 0 0 15,1 2 0-15,0 4-1 16,-3 0 1-16,3 0-1 16,3-3 1-16,1 3-1 15,2 0 0-15,-2 0-1 16,6 0 1-16,4-3 0 15,0 0 1-15,8-6-1 16,6-7 1-16,0-3-1 16,-7-3 1-1,39 0-1 1,-11 10 1-16,-3 9-1 16,-4 6 1-16,-14 0-1 15,7 6 0-15,-6 4 0 0,-5-1 1 16,1 1-1-1,-1-4 1-15,1-2-1 0,0-1 0 16,-15-3 0-16,4 0 0 16,0 0 0-16,-3 0 1 15,-1 1-1-15,1-4 0 16,3-7 0-16,3 1 0 16,-6-3 0-16,-4-4 0 15,3 0-1-15,8-2 1 16,-1-1 0-16,4 0 0 15,11 4 0-15,-7-7 0 16,-8 0 0-16,4 7 0 16,4 2 0-16,-7 4 0 0,3 6 0 15,0 6 1-15,-4 1-1 16,-3 8 1-16,-10 7-1 16,3 0 0-16,0 3 0 15,3-3 0-15,1-3 0 16,6 0 0-16,1-7 0 15,3-5 0-15,-4-4 0 16,5 0 0-16,6 0 0 16,7-3 0-16,4-6 0 15,6 0 0-15,1-4 0 16,7 4 0-16,17 0 0 16,1 2 1-16,-1 4-1 15,11 4 0-15,18-1-3 16,-14-3 1-16,-11 0-10 15,-18-7 0-15</inkml:trace>
  <inkml:trace contextRef="#ctx0" brushRef="#br0" timeOffset="-178728.66">6862 9627 48 0,'14'12'24'0,"-7"-6"-16"0,-7 4 24 16,-7 2-30-16,-4 10 0 15,-7 13 1-15,-6 12 1 16,-4 12-5-16,-15 17 0 16,1 11 3-16,-4 23 1 15,7 16-2-15,-3 2 1 16,14 7-2-16,-1 0 1 0,19-13-1 16,3-25 1-16,17-18-3 15,8-20 1-15,14-18-10 16,3-19 1-16,-3-16-6 15,-4-12 0-15</inkml:trace>
  <inkml:trace contextRef="#ctx0" brushRef="#br0" timeOffset="-178261.7">7412 10244 41 0,'10'-3'20'0,"5"-9"-10"0,-15 12 31 0,0 3-39 16,-4 3 1-16,-7 7 1 15,-6 5 1-15,-11 14-6 16,-4 12 1-16,-3 9 3 16,-1 10 0-16,-3-1-2 15,1 4 1-15,6-6-4 16,7-10 0-16,8-9-9 16,6-16 1-16,4-19-7 15,7-18 0-15</inkml:trace>
  <inkml:trace contextRef="#ctx0" brushRef="#br0" timeOffset="-178055.38">7140 10354 64 0,'36'53'32'0,"-8"51"-36"0,-14-73 60 16,11 10-57-16,-1 3 1 15,4 0-3-15,4-3 1 16,-4-4-2-16,1-12 1 16,-1-6-14-16,-14-10 1 15,-3-5-2-15,6-4 0 16</inkml:trace>
  <inkml:trace contextRef="#ctx0" brushRef="#br0" timeOffset="-177439.11">7789 10733 44 0,'0'7'22'0,"-7"-10"-14"0,7 3 41 16,7 3-45-16,-7-10 0 15,11 4 4-15,7 0 1 16,6-9-11-16,8-4 1 16,3-9 6-16,1-3 0 15,-1-7-3-15,-3 1 1 16,-8-4-3-16,-6-3 0 0,-4 4-1 15,-10 2 0-15,-8 4-1 16,-7 3 0-16,-3 6-2 16,0 6 0-16,-14 13-1 15,0 9 0-15,-4 10 0 16,0 12 0-16,-7 6 2 16,18 20 1-16,-3 2 3 15,13 10 0-15,11 0 2 16,11-3 1-16,13-4-1 15,5-12 1-15,13-12-2 16,-3-13 0-16,7-13-6 16,-1-9 0-16,5-9-14 15,-11-13 0-15</inkml:trace>
  <inkml:trace contextRef="#ctx0" brushRef="#br0" timeOffset="-177153.92">8601 9692 65 0,'0'4'32'0,"-7"27"-37"0,3-22 51 0,1 10-45 15,-8 6 1-15,0 13-2 16,-3 6 0-16,0 3-2 16,-10-3 0-16,6-7-4 15,0-5 0-15,1-10-12 16,3-13 1-16,-1-15-1 16,5-10 1-16</inkml:trace>
  <inkml:trace contextRef="#ctx0" brushRef="#br0" timeOffset="-176988.47">8368 9755 62 0,'32'57'31'0,"28"49"-44"16,-43-81 66-16,4 16-53 0,8 0 0 16,-5 0-6-16,12-1 0 15,-8 1-7-15,-7-10 1 16,-3-15-4-16,-1-6 0 15</inkml:trace>
  <inkml:trace contextRef="#ctx0" brushRef="#br0" timeOffset="-176576.78">8975 10624 65 0,'0'12'32'0,"0"-5"-37"16,0-7 67-16,0 0-59 15,3-7 0-15,8 1 0 16,10-3 1-16,4-1-7 0,13 1 0 15,8 2-4-15,4 4 0 16,-4 3-14-16,-11 0 1 16</inkml:trace>
  <inkml:trace contextRef="#ctx0" brushRef="#br0" timeOffset="-176087.78">9592 10677 59 0,'14'19'29'0,"-3"-19"-28"16,-4-3 42-16,0-4-40 15,3 4 0-15,5-3 3 16,6 0 0-16,7-4-7 16,11 1 0-16,0 0 4 15,-1-4 1-15,-2-3-3 16,-5 1 1-16,1-10-3 16,-14-4 1-16,-8-2-2 15,-6 3 1-15,-4 0-2 16,-7 2 0-16,-7 4-1 15,0 10 0-15,-11 9 0 16,0 6 0-16,1 9 0 0,-5 20 1 16,5-1 2-16,2 10 0 15,1 3 2-15,7 6 1 16,7 10 2-16,4 5 0 16,10-5 0-16,14-4 0 15,11-12-1-15,6-12 0 16,8-17-2-16,11-15 1 0,-4-12-7 15,-4-7 0 1,-3-9-14-16,-7-10 0 0</inkml:trace>
  <inkml:trace contextRef="#ctx0" brushRef="#br0" timeOffset="-175802.63">10636 9780 61 0,'18'-6'30'0,"-32"0"-32"16,7 9 44-16,-11 9-41 15,-7 7 0-15,-3 16 0 16,-7 5 1-16,-4 14-3 0,4 8 1 15,0 7-1-15,-1-3 1 16,15-9-6-16,3-17 1 16,8-14-8-16,3-20 1 15,3-22-5-15,-3-15 1 16</inkml:trace>
  <inkml:trace contextRef="#ctx0" brushRef="#br0" timeOffset="-175636.9">10185 9658 47 0,'10'19'23'0,"15"50"-17"0,-11-44 43 0,7 16-46 16,11 9 0-16,7 6 0 15,3-3 1-15,11 1-6 16,0-4 0-16,-4-3-4 16,-6-3 0-16,-8-6-11 15,-10-7 0-15</inkml:trace>
  <inkml:trace contextRef="#ctx0" brushRef="#br0" timeOffset="-175137.86">11155 10668 27 0,'-4'9'13'0,"1"-9"8"0,3 0 6 0,-4 0-20 15,4 0 0-15,0 0 5 16,0 0 1-16,7 3-15 16,4 0 1-16,10 0 9 15,7 1 1-15,1-4-6 16,9-4 1-16,8 1-10 16,0 0 0-16,-7 0-13 15,-7-3 0-15</inkml:trace>
  <inkml:trace contextRef="#ctx0" brushRef="#br0" timeOffset="-174928.95">11190 10360 57 0,'18'60'28'0,"14"68"-31"0,-22-87 42 16,-3 9-40-16,4 13 1 16,-1 12-9-16,1-6 0 15,-4-12-1-15,-7-23 0 0</inkml:trace>
  <inkml:trace contextRef="#ctx0" brushRef="#br0" timeOffset="-174270.64">12555 10172 65 0,'14'0'32'0,"-28"-16"-34"0,7 7 56 0,-3 0-54 16,-11-1 0-16,-4 1 2 15,-10 6 0-15,-15 6-2 16,1 9 0-16,-4 1 2 16,-4 15 0-16,-3 13-1 15,8 9 0-15,6 13 0 16,7 9 0-16,14 6 0 15,15 7 0-15,20-10-1 16,18-3 0-16,18-6 0 0,18-19 1 16,10-15-3-16,11-17 1 15,3-15-6-15,0-9 1 16,0-13-14-16,-14-6 1 16,-10-7-2-16,3 1 1 15</inkml:trace>
  <inkml:trace contextRef="#ctx0" brushRef="#br0" timeOffset="-173894.01">12989 9250 52 0,'-17'32'26'0,"24"46"-22"15,0-56 51-15,10 19-51 16,12 18 0-16,20 29 6 15,22 22 0-15,13 22-10 16,1 15 0-16,3 3 7 16,-7-2 1-16,-17-10-3 0,-22-3 0 15,-21-7-6 1,-28 1 1-16,-21-13-11 0,-32-10 1 16,-32-12-15-16,-28-28 0 15</inkml:trace>
  <inkml:trace contextRef="#ctx0" brushRef="#br0" timeOffset="-173099.68">5539 12442 49 0,'-14'7'24'0,"10"12"-11"16,4-16 25-16,0 0-34 15,0-3 1-15,0 0 3 16,7 0 0-16,7-6-11 0,14-4 1 16,22-6 6-16,3 4 0 15,24 3-9-15,11-1 1 16,4 1-15-16,-14 2 0 15,-18-2-1-15,-11 6 1 16</inkml:trace>
  <inkml:trace contextRef="#ctx0" brushRef="#br0" timeOffset="-172885.93">5560 12932 68 0,'3'25'34'0,"33"-6"-36"16,-15-19 72-16,7 0-66 16,14-7 1-16,25 4-1 15,14-3 1-15,11-4-11 16,0 1 0-16,-14 0-5 16,-11 2 1-1</inkml:trace>
  <inkml:trace contextRef="#ctx0" brushRef="#br1" timeOffset="-168161.21">7003 11016 44 0,'0'6'22'0,"-7"6"-9"16,3-8 22-16,4-8-32 15,0 8 1-15,0-4 4 16,4 9 1-16,13-6-10 16,1 3 1-16,17 4 6 15,22-4 1-15,13-3-2 16,11-3 0-16,25-3-2 15,25-3 0-15,-11-4-2 16,10 1 1-16,-6 0-3 16,-1 5 1-16,-14-8-5 15,-17-1 1-15,-21 4-6 0,-15 0 0 16,-21-1-11-16,-24 4 0 16</inkml:trace>
  <inkml:trace contextRef="#ctx0" brushRef="#br0" timeOffset="-161809.92">7087 12624 54 0,'-3'7'27'0,"6"8"-17"15,4-12 27-15,4 1-32 16,7 2 0-16,-1 0 2 0,15 4 1 16,7-1-10-16,10-3 1 15,-3-6 5-15,3 0 1 16,8-15-3-16,-15-7 0 16,-3-4-2-16,-4-8 0 15,-10-7-1-15,-7 7 1 16,-15-4-2-16,-6 0 1 15,-15 4-1-15,4 6 0 16,-11 6-2-16,-10 9 1 16,-7 10-1-16,-8 13 0 15,4 8 0-15,-3 17 1 16,3 12 0-16,7 22 1 0,8 9 3 16,9 1 0-1,15 8 2-15,14-2 1 0,11-10-1 16,7-9 1-16,13-16-1 15,8-9 0-15,-7-19-4 16,3-12 1-16,11-10-9 16,7-16 0-16,0-16-11 15,0 1 1-15</inkml:trace>
  <inkml:trace contextRef="#ctx0" brushRef="#br0" timeOffset="-161510.58">8174 11840 59 0,'0'4'29'0,"-35"8"-34"0,24-3 47 16,-14 10-42-16,4 6 1 16,-4 13 0-16,-3 6 0 15,-11 3-2-15,8 9 1 16,-1 1-4-16,4-7 1 0,10-6-10 16,7-16 0-16,4-22-3 15,7-15 0 1</inkml:trace>
  <inkml:trace contextRef="#ctx0" brushRef="#br0" timeOffset="-161342.99">7782 11869 46 0,'7'3'23'0,"39"50"-17"16,-28-37 43-16,10 12-46 16,4 19 0-16,3 3 2 15,0 3 0-15,4 4-9 16,-4-7 1-16,1-9-4 15,-15-7 0-15,-3-12-10 16,-4-3 1-16</inkml:trace>
  <inkml:trace contextRef="#ctx0" brushRef="#br0" timeOffset="-160830.5">8516 12718 61 0,'-11'10'30'0,"4"-1"-23"0,7-9 52 16,0 3-55 0,4 4 0-16,3-4 1 0,11 0 1 15,-1 0-9-15,26 0 1 16,10-3 2-1,7 0 0-15,-1 0-8 0,-2-6 0 16,-18 0-14-16,-11-13 0 16</inkml:trace>
  <inkml:trace contextRef="#ctx0" brushRef="#br0" timeOffset="-160623.15">8551 12537 73 0,'-3'37'36'0,"20"45"-43"15,-13-57 59-15,-4 16-53 16,0 9 1-16,0 19-6 16,0-7 0-16,0-2-1 15,0-7 0-15,-7-15-12 16,0-13 0-16</inkml:trace>
  <inkml:trace contextRef="#ctx0" brushRef="#br0" timeOffset="-160232.02">9970 12399 52 0,'0'-4'26'0,"0"14"-23"0,0-7 40 0,-4-3-39 15,-3 0 1-15,0 6 3 16,-4 4 0-16,-6 8-9 16,-12 4 0-16,-2 10 6 15,-5 15 0-15,1 6-3 16,-7 16 1-16,-8 3-5 16,1 10 0-16,0-10-7 15,10-9 0-15,4-16-11 16,10-13 1-16,7-18-1 15,15-13 0-15</inkml:trace>
  <inkml:trace contextRef="#ctx0" brushRef="#br0" timeOffset="-159974.98">9462 12480 63 0,'-8'41'31'0,"16"-7"-38"0,-5-24 66 15,4 5-57-15,4 17 0 16,10 2 0-16,7 13 1 16,4 10-4-16,0-1 0 15,10 10 1-15,0-9 0 0,-3-4-8 16,-4-9 0-16,-10-10-12 15,-11-15 1-15</inkml:trace>
  <inkml:trace contextRef="#ctx0" brushRef="#br0" timeOffset="-159377.39">10171 12602 62 0,'35'38'31'0,"7"-7"-25"0,-24-21 49 15,10-4-52-15,11-6 1 16,3-3 0-16,4-6 1 15,-4-7-7-15,1-3 1 0,-8-6 2 16,-7-6 1-16,-3-4-2 16,-14 4 0-16,-8-4-2 15,-10 1 1-15,-11-1-3 16,-6 4 1-16,-5 9-1 16,-6 13 0-16,-7 9-1 15,-8 9 1-15,12 19-1 16,-1 7 1-16,4 15 2 15,10 16 1-15,4 3 2 16,10 6 0-16,8 3 2 16,3-2 0-16,10-14 0 15,15-8 1-15,7-14-2 16,3-8 0-16,4-17-6 16,7-5 1-16,3-20-10 15,0-5 1-15,-3-23-7 16,7-12 0-16</inkml:trace>
  <inkml:trace contextRef="#ctx0" brushRef="#br0" timeOffset="-159137.42">11031 11837 62 0,'-14'35'31'0,"-46"34"-38"0,46-54 57 0,-3 11-50 16,-5 11 0-16,5 4 0 15,-1 0 1 1,4-1-4-16,3-5 0 0,4-10-7 16,0-9 1-16,4-16-8 15,-4-19 0-15</inkml:trace>
  <inkml:trace contextRef="#ctx0" brushRef="#br0" timeOffset="-158973.12">10770 11771 59 0,'14'54'29'0,"46"40"-36"16,-38-63 53-16,9 13-46 15,8 6 1-15,-4 7-2 0,4 2 1 16,-7-12-6-16,-4-3 0 15,-7-12-10-15,-10-14 1 16</inkml:trace>
  <inkml:trace contextRef="#ctx0" brushRef="#br0" timeOffset="-158222.28">7232 11734 49 0,'0'-6'24'0,"3"-4"-15"0,-3 10 35 0,0 0-41 15,0-3 0-15,-3 3 2 16,-15 6 0-16,-3 10-6 15,-18 3 0-15,-3 9 4 16,-4 13 0-16,-3 15-1 16,-4 23 0-16,-18 18 0 15,15 22 0-15,14 22-1 16,6 6 1-16,22 7-1 16,14-3 1-16,21-7-2 15,11-12 1-15,14-26-5 16,7-15 0-16,17-16-9 15,4-15 0-15,-3-16-7 0,-7-13 0 16</inkml:trace>
  <inkml:trace contextRef="#ctx0" brushRef="#br0" timeOffset="-157694.77">11314 11169 48 0,'-4'32'24'0,"1"21"-20"0,3-31 38 15,0 22-39-15,7 15 1 16,-4 17 6-16,11 15 1 16,18 28-11-16,14 25 0 15,10 22 7-15,-6 19 1 16,-8 7-4-16,-21-11 1 15,-21-8-7-15,-17-16 0 16,-26-19-10-16,-13-22 1 16,-36-32-11-16,-17-24 0 15</inkml:trace>
  <inkml:trace contextRef="#ctx0" brushRef="#br0" timeOffset="-156569.62">12330 12452 60 0,'-11'19'30'0,"18"-4"-21"0,-3-15 30 16,3 4-34-16,3 2 1 15,11 0 2-15,15 7 1 16,20-10-12-16,11-3 1 15,18 0 5-15,-18 0 0 16,18-7-9-16,-11 1 1 16,-18 3-17-16,-21 0 1 15</inkml:trace>
  <inkml:trace contextRef="#ctx0" brushRef="#br0" timeOffset="-155370">13772 12696 57 0,'8'4'28'0,"2"-8"-16"15,-3 4 29-15,7-3-37 16,7 0 1-16,11-6 1 15,7-1 1-15,3-5-10 16,1-7 1-16,-5 3 5 16,-2-6 0-16,-8-3-3 15,-3-1 1-15,-11-2-2 0,-4 9 0 16,-10 0-1 0,-10 3 0-16,-1 4-2 0,-3 8 0 15,-11 4-2-15,-10 10 0 16,-4 11 0-16,-3 11 0 15,-4 14 2-15,4 11 0 16,3 2 3-16,7 13 1 16,8 3 3-16,16 7 0 15,16-4 2-15,13 3 0 16,25-15-1-16,6-6 0 16,15-26-3-16,11-9 0 15,3-19-10-15,4-6 1 0,-4-22-11 16,0-7 1-16</inkml:trace>
  <inkml:trace contextRef="#ctx0" brushRef="#br0" timeOffset="-155099.23">15099 11517 62 0,'7'10'31'0,"-21"15"-39"16,3-13 54-16,-3 7-46 16,-11 6 1-16,-10 16 0 0,-7 0 0 15,-11 18-4-15,4 14 0 16,-1 8-10-16,11-2 1 15,1-14-5-15,9-14 1 16</inkml:trace>
  <inkml:trace contextRef="#ctx0" brushRef="#br0" timeOffset="-154919.61">14778 11881 59 0,'53'94'29'0,"56"54"-42"16,-74-111 55-16,11 17-50 15,0-7 0-15,4 6-21 16,-5-9 0-16</inkml:trace>
  <inkml:trace contextRef="#ctx0" brushRef="#br0" timeOffset="-154406.22">16055 12747 56 0,'11'22'28'0,"17"-19"-28"0,-14-6 46 0,7-4-45 16,7 4 1-16,8 0-1 16,6-3 0-16,14 6-5 15,1 0 0-15,-4 0-5 16,-4-6 0-16,-10-13-8 16,-7 3 0-16</inkml:trace>
  <inkml:trace contextRef="#ctx0" brushRef="#br0" timeOffset="-154208.16">16178 12452 59 0,'0'88'29'0,"-3"68"-40"0,3-99 53 0,0 15-45 16,3 0 0-1,1-3-25-15,3-16 1 0,-3-15 27 16,-1-13 1-16</inkml:trace>
  <inkml:trace contextRef="#ctx0" brushRef="#br0" timeOffset="-150416.27">18517 12358 44 0,'-24'-28'22'0,"10"-35"-12"16,3 41 22-16,-7-16-32 15,-13 1 1-15,-8-4 0 16,-7-3 0-16,-14 6-2 15,-11 4 1-15,4 12 1 16,-10 16 0-16,-4 15-1 16,-1 16 1-16,5 16-1 15,3 15 1-15,7 16 0 16,17 29 0-16,19 18 0 16,20 28 1-16,32 20-1 0,36 14 1 15,10-18 0 1,28-3 1-16,28-34 1 0,8-35 1 15,24-41-2-15,21-44 1 16,-3-47-2-16,-21-46 1 16,-36-26-3-16,-49-19 1 15,-38-22-5-15,-54 1 0 16,-56-13-15-16,-39 3 0 16</inkml:trace>
  <inkml:trace contextRef="#ctx1" brushRef="#br0" timeOffset="-159763.77">1528 12408 0,'0'0'16,"0"0"0,-4-9-1,-3-7 1,-4-3-1,1 3 1,-1 4 0</inkml:trace>
  <inkml:trace contextRef="#ctx0" brushRef="#br0" timeOffset="-149484.7">5517 14638 50 0,'46'3'25'0,"39"-6"-23"0,-64-4 26 0,7-8-27 16,11-11 0-16,7 5-4 15,10-1 1-15,-13 6-11 16,3 3 1-1</inkml:trace>
  <inkml:trace contextRef="#ctx0" brushRef="#br0" timeOffset="-149256.77">5309 15171 74 0,'21'18'37'0,"50"-21"-43"0,-43-3 68 16,25-10-62-16,18-12 1 15,3-3-1-15,10 6 0 16,-2 3-4-16,-8 6 0 16,-11 0-12-16,-17 7 0 15,-11 3-5-15,1-4 1 0</inkml:trace>
  <inkml:trace contextRef="#ctx0" brushRef="#br0" timeOffset="-148718.85">8311 11474 48 0,'32'-4'24'0,"-7"-2"-23"0,-25 6 39 0,0 0-37 16,0 0 0 0,0 0 2-16,0 3 1 0,-11 10-6 15,-10 15 0-15,-14 16 5 16,-25 28 0-16,-21 25-2 16,-29 41 0-16,-31 35-5 15,-10 27 0-15,-8 14-7 16,0 8 0-16,11-12-6 15,10-9 1-15,15-3-5 16,17-29 1-16</inkml:trace>
  <inkml:trace contextRef="#ctx0" brushRef="#br0" timeOffset="-148026.17">15385 11238 43 0,'21'-15'21'0,"-14"8"-19"0,-7 7 40 15,-11 7-40-15,-17 8 0 16,-18 20 1-16,-24 24 0 0,-36 17-4 16,-28 27 1-16,-46 29 0 15,-14 31 0 1,-18 25-9-16,-3 13 0 0,17-1-6 16,11 4 0-16</inkml:trace>
  <inkml:trace contextRef="#ctx1" brushRef="#br0" timeOffset="-157694.7">2424 13640 0,'0'0'15</inkml:trace>
  <inkml:trace contextRef="#ctx0" brushRef="#br0" timeOffset="-147140.33">7595 14663 58 0,'0'3'29'0,"-14"6"-24"0,4 1 29 0,-12 8-32 15,-2 17 0-15,-19 18 1 16,-13 16 0-16,-15 16-4 16,-3 6 0-16,0 15 0 15,7 1 0-15,14-13-4 16,7-16 1-16,11-18-11 16,7-22 0-16,7-32-2 15,7-25 0-15</inkml:trace>
  <inkml:trace contextRef="#ctx0" brushRef="#br0" timeOffset="-146948.52">6971 14904 64 0,'53'78'32'0,"24"48"-41"0,-45-85 66 16,11 21-56-16,24 14 0 15,3 5-1-15,8 4 0 16,3-16-6-16,-18-6 1 16,-6-13-13-16,-15-19 0 0</inkml:trace>
  <inkml:trace contextRef="#ctx0" brushRef="#br0" timeOffset="-146299.62">8050 15277 54 0,'-17'32'27'0,"17"-14"-20"0,3-11 38 16,4-1-40-16,4 0 0 15,7 4 4-15,10-1 0 16,11 0-11-16,10-2 1 0,11-4 6 16,7-13 1-16,-4-8-3 15,-3-11 0-15,-10-2-3 16,-11 0 0-16,-11-4-2 15,-14-6 0-15,-7 4-2 16,-7 2 0-16,-7 7-3 16,-11 3 0-16,-6 6-1 15,-12 7 1 1,-24 43-2 0,0 7 1-16,11 9 5 15,10 19 0-15,11 9 3 16,10 9 1-16,15 1 4 0,17 6 0 15,7-9 0 1,18-17 0-16,0-11-5 16,10-10 1-16,4-22-8 15,7-16 0-15,7-19-11 0,4-18 1 16</inkml:trace>
  <inkml:trace contextRef="#ctx0" brushRef="#br0" timeOffset="-146047.02">9176 14092 59 0,'0'31'29'0,"-25"1"-38"16,18-20 49-16,-7 10-40 15,-4 9 0-15,-6 13 0 16,-8 13 1-16,-3 9-2 16,-1 3 1-16,5 0-4 15,6-4 1-15,0-2-12 16,11-19 0-16</inkml:trace>
  <inkml:trace contextRef="#ctx0" brushRef="#br0" timeOffset="-145863.77">8844 14192 59 0,'32'69'29'0,"38"38"-34"0,-48-76 47 16,9 13-43-16,5 6 1 15,-1 7-9-15,11 9 0 16,0-4-2-16,-4 10 1 15</inkml:trace>
  <inkml:trace contextRef="#ctx0" brushRef="#br0" timeOffset="-141721.14">14513 4794 20 0,'4'-9'10'0,"3"9"-2"0,-7 0 11 15,0 0-16-15,0 0 1 16,0 0 2-16,0 0 1 16,0 0-8-16,0 6 0 15,0 7 5-15,0 12 0 16,0 3-1-16,-4 6 1 15,1 20-2-15,-1-4 0 0,1 16-1 16,-4-10 0-16,3-6 0 16,1-9 0-16,-1-9-1 15,1-7 0-15,-1-10-1 16,1-8 0-16,-5-14 0 16,1-5 0-16,-3-10-1 15,-4 6 1-15,-4-3 0 16,-7-3 1-16,1 0-2 15,-5 4 1-15,-2 5-2 16,3 4 1-16,3 6-1 16,4 6 1-16,3 9-1 15,4 7 1-15,0 9 0 16,7-3 1-16,7 4 1 16,3-4 0-16,8 3 1 15,10-9 0-15,4-4-1 16,6-5 1-16,8-10-4 15,0 0 0-15,0 0-6 16,0-7 0-16</inkml:trace>
  <inkml:trace contextRef="#ctx0" brushRef="#br0" timeOffset="-141105.92">14947 4848 42 0,'28'-4'21'0,"-17"-2"-20"0,-7 6 39 15,-4 6-39-15,-4 10 0 16,-10 9 0-16,-11 7 0 16,-17 8-2-16,-11 10 1 15,0 16 1-15,-3 6 0 0,-8 16 0 16,1 6 0-16,3 4-2 16,3-4 0-16,1-7-3 15,6-11 1-15,12-14-5 16,6-15 0-16,7-12-6 15,11-19 0-15</inkml:trace>
  <inkml:trace contextRef="#ctx0" brushRef="#br0" timeOffset="-140669.14">14848 5205 36 0,'4'19'18'0,"-18"12"-18"0,10-21 30 15,-3 2-29-15,0 4 1 16,-3 6 1-16,3 9 0 16,-4 7-3-16,4-4 1 15,0-2 1-15,3-7 1 16,1 0-1-16,3-6 1 15,-4-4-3-15,1-8 0 16,-1-4-1-16,-3-6 0 16,-7 3-1-16,0-4 1 15,-4-5 0-15,8 0 0 0,-4-1 0 16,0 7 0-16,-1 6 0 16,5 3 0-16,-1 1 0 15,1 5 0-15,-1 10 1 16,4 3 0-16,0 0 0 15,7 1 1-15,3 2 0 16,5-3 0-16,-1-6-2 16,7 3 0-16,7-13-5 15,7-12 0-15,4-3-6 16,3-7 1-16</inkml:trace>
  <inkml:trace contextRef="#ctx0" brushRef="#br0" timeOffset="-140429.09">15131 5359 30 0,'-7'22'15'0,"-11"22"-9"0,11-29 22 15,-7 7-25-15,-4 0 1 16,-3 9-1-16,-4 7 1 15,1-3-6-15,2-4 1 16,5 7 2-16,3-13 0 16,3-3-7-16,8-22 0 0,3 3-6 15,3-13 1-15</inkml:trace>
  <inkml:trace contextRef="#ctx0" brushRef="#br0" timeOffset="-140264.14">14986 5544 42 0,'39'31'21'0,"3"16"-28"15,-31-34 37-15,3 2-32 16,0-2 1-16,-3-4-19 16,-4-2 1-16,-14-1 18 15,-4-3 1-15</inkml:trace>
  <inkml:trace contextRef="#ctx0" brushRef="#br0" timeOffset="-139318.98">13797 5268 24 0,'7'47'12'0,"-10"-38"-9"0,3-6 20 16,-4 0-21-16,-3 4 0 15,-7-1 0-15,-7-6 1 16,-7 3-4-16,-8 0 0 15,-2-3 2-15,-8 0 0 16,-11 0-1-16,-6 0 0 16,-18-3 0-16,-4 0 0 15,4 0 0-15,-7-3 0 16,-8-4 0-16,-10 4 0 16,-10-3-1-16,7 2 1 0,-11-2 0 15,-11-4 0-15,1 4 0 16,6-1 0-16,-6 4 0 15,-8 3 0-15,-7 3 0 16,11 0 1-16,-3 0-2 16,-15-3 1-16,11 6 0 15,-4-6 0-15,-3 9 0 16,-11-3 0-16,15 7 0 16,-4-4 0-16,-15 0 0 15,8 7 0-15,0-1 0 16,-7 1 1-16,-4 3 0 15,14 6 0-15,-7-7 0 16,1 4 0-16,6-3 0 16,7 12 0-16,-3-3 0 0,11-3 0 15,-5 0-1 1,8 3 1-16,0 3-1 16,4 4 1-16,-4-7-1 0,10-3 1 15,4 6-1-15,4 0 1 16,0 3-1-16,-1-2 1 15,11-4-3-15,15 3 1 16,2-6-5-16,8 0 0 16,-3-6-5-16,9-7 1 15</inkml:trace>
  <inkml:trace contextRef="#ctx0" brushRef="#br0" timeOffset="-138734.25">6653 5440 25 0,'-3'10'12'0,"6"-7"-3"15,-3 0 18-15,-3 3-23 0,-1 7 0 16,-3-1 2-16,0 7 0 16,0 9-7-16,-14 7 0 15,0-4 5-15,-4 7 0 16,0 6-2-16,1-7 0 15,-1 1-1-15,4-7 0 16,3 1-2-16,1-14 0 16,3-2 0-16,6 0 0 15,-2-4-1-15,3-12 1 16,14 4-1-16,3-8 1 16,12 4-1-16,9 0 1 0,15-6-1 15,4 6 1-15,-1 6 1 16,11-6 0-16,-11 4 0 15,-6 2 1-15,-4-3 0 16,-1 3 0-16,-13 0-1 16,-7 10 1-16,-8-6-1 15,-3-1 0-15,-7-3-1 16,-7-6 0-16,-7-12 1 16,-4-4 0-16,-13-18 0 15,3-7 1-15,-4-22-9 16,4-12 0-16,-11-22-3 15,11 2 1-15</inkml:trace>
  <inkml:trace contextRef="#ctx0" brushRef="#br2" timeOffset="-126047.9">9049 3875 37 0,'-4'-3'18'0,"-3"6"-7"0,7-3 18 16,-3 0-26-16,3 4 1 0,-7 8 1 16,3-2 0-16,1 8-6 15,-1 7 0-15,0 7 4 16,-3 12 1-16,0 15-2 16,0 13 1-16,0 26-1 15,0 8 0-15,-3 23-1 16,-4 9 1-16,-1 6-1 15,1-9 0-15,-7-16-1 16,7 0 0-16,0-25-3 16,3-15 0-16,1-13-8 15,3-19 1-15,3-22-6 16,15-19 0-16</inkml:trace>
  <inkml:trace contextRef="#ctx0" brushRef="#br2" timeOffset="-125190.68">8664 3966 40 0,'11'10'20'0,"24"-4"-21"0,-17-3 30 0,3 3-28 16,7 1 1-16,11-4 3 16,10 3 0-16,15-3-5 15,17 4 0-15,25-7 3 16,21 0 1-16,17-10-1 15,26 1 0-15,3-7-2 16,17 0 1-16,11-2-2 16,4-1 1-16,10 3-1 15,-7-6 0-15,18 0-1 16,-7 0 1-16,13-6 0 16,-6 3 0-16,-3-3-1 0,6 6 1 15,-14 0 0-15,11-10 0 16,-18 1 0-1,-21-3 0-15,-14 5 0 16,-11 4 0-16,-7 0 0 0,-21 10 0 16,-17 5 0-16,-26 7 0 15,-9 3 0-15,-8 9 0 16,-14 16-1-16,-11 1 1 16,-10 5-1-16,-7 13 1 15,-8 6-1-15,-6 6 0 16,-7 7 0-16,-8 16 1 15,1-7 0-15,-1 3 1 16,1 10 0-16,-1-4 0 0,4-2 0 16,0 2 0-16,4 1 0 15,6-1 0-15,-2 4-1 16,-1-10 1-16,0 3-1 16,-7-15 0-16,-11 0-1 15,-10-16 1-15,-7-6-1 16,-11 3 0-1,-49 6 0 1,-21-9 1-16,-18-10-1 16,-25-9 1-16,-31-7 0 15,-32 4 0-15,-29-6 0 16,-27 3 0-16,-11-4 0 16,-22 7 1-16,-6-3-1 15,-18-1 1-15,3 1 0 16,4 9 0-16,-7 13-1 0,7 6 0 15,11 12-5-15,24 4 0 16,11 2-5-16,14 4 0 16,14-6-5-16,18-23 1 15</inkml:trace>
  <inkml:trace contextRef="#ctx0" brushRef="#br2" timeOffset="-124380.34">14824 4176 25 0,'3'13'12'0,"-10"3"-8"16,0-13 16-16,7 0-14 16,-3 3 0-16,-1-3 5 15,4 1 1-15,0-1-13 16,11-3 0-16,3 3 9 15,14 6 1-15,18 1-2 0,21-1 1 16,21-3-2-16,36-3 0 16,27-6-3-1,36-12 1-15,14-4-3 0,15-6 1 16,-8-10-7-16,-25-2 1 16,-17 12-11-16,-32 6 1 15,-35 9-5-15,-25-9 1 16</inkml:trace>
  <inkml:trace contextRef="#ctx0" brushRef="#br2" timeOffset="-123749.92">15035 3794 38 0,'60'-31'19'0,"-24"15"-19"15,-29 13 29-15,0 0-22 0,0 3 0 16,-4 6 2 0,1 3 0-16,-4 4-12 0,-4 12 0 15,-10-3 9-15,-10 12 0 16,-15 10-4-16,-11 3 1 16,-13 7-2-16,-8-4 1 15,8 0-2-15,3-3 1 16,3-3-1-16,4-10 0 15,4 4 0-15,3-10 1 16,7 0-1-16,8-2 1 16,6-1 0-16,7 3 0 15,11 0 0-15,14 0 0 0,18 4 0 16,10-10 1 0,11-7-1-16,18 1 1 0,6-7-2 15,4-5 1-15,0-8 0 16,-3-5 1-16,-11-4-1 15,-14-2 0-15,-7 2-2 16,-11 1 1-16,-7-1 0 16,-3-9 0-16,-11 3-1 15,-14-9 0-15,-15-6-1 16,-13-7 1-16,-4-12-4 16,-3-4 1-16,-4-15-13 15,-3 0 0-15,21-7-1 16,20 10 0-16</inkml:trace>
  <inkml:trace contextRef="#ctx0" brushRef="#br2" timeOffset="-123181.08">17247 3659 46 0,'4'19'23'0,"-8"3"-25"0,1-6 42 15,-1 12-39-15,-3 13 0 16,-7 12 1-16,0 19 0 15,-4 16-3-15,4 6 0 16,0 3 1-16,0-12 0 16,3-23-7-16,4-15 0 15,4-12-7-15,-1-26 0 16</inkml:trace>
  <inkml:trace contextRef="#ctx0" brushRef="#br2" timeOffset="-122892.56">17149 4314 53 0,'28'7'26'0,"18"-7"-27"16,-29 0 45-16,8 3-43 15,3 0 1-15,0 3 2 16,-3 1 0-16,-4-1-4 15,-3 6 1-15,-15 4 2 16,-3 0 0-16,-14 12-1 16,-17 0 1-16,-12 7-5 0,-6-13 1 15,-4 0-6-15,4 0 1 16,6-7-6-16,11-2 1 16,4 2-7-16,21-8 1 15</inkml:trace>
  <inkml:trace contextRef="#ctx0" brushRef="#br2" timeOffset="-122532.52">17505 4534 52 0,'14'22'26'0,"11"-19"-29"0,-15-6 47 0,4 0-44 16,4-7 1-16,3-8 0 15,0-1 0-15,0 3-2 16,-3 7 1-16,-4-16 0 16,-7 6 1-16,-3 0-1 15,-4-6 0-15,-7 6-1 16,0-3 1-16,-4 10-2 16,-3 5 1-16,-4 4-1 15,1 16 1-15,-1 9 0 16,4-4 0-16,0 11 0 15,7 5 1-15,3 4 1 16,11-4 0-16,4 4-1 16,3-4 1-16,4-5-4 15,6-7 1-15,5-10-7 0,2-6 0 16,-2-15-5-16,-5-10 0 16</inkml:trace>
  <inkml:trace contextRef="#ctx0" brushRef="#br2" timeOffset="-122247.52">18105 3571 56 0,'3'19'28'0,"-10"6"-34"15,4-15 53-15,-5 12-47 16,-2 18 1-16,-4 7 0 16,-4 13 0-16,-3 18-2 15,0 7 1-15,3 9 0 16,8-3 1-16,-1-9-4 16,0-13 0-16,4-13-7 15,0-15 1-15,0-13-7 16,-3-19 0-16</inkml:trace>
  <inkml:trace contextRef="#ctx0" brushRef="#br2" timeOffset="-122010.3">18193 3600 45 0,'7'25'22'0,"-18"28"-18"0,8-37 36 15,-1 21-38-15,-3 7 0 16,-3 19 3-16,-1 12 1 16,-3 13-7-16,3 9 0 0,1 3 4 15,-4-15 0 1,3-19-6-16,4-16 0 16,0-12-7-16,0-29 1 15,0-9-8-15,-7-9 1 0</inkml:trace>
  <inkml:trace contextRef="#ctx0" brushRef="#br2" timeOffset="-121750.64">17692 4311 60 0,'21'25'30'0,"18"-15"-35"15,-22-10 56-15,8-3-47 16,3 0 0-16,8-4 1 16,9 4 1-16,15-3-9 15,-3 3 1-15,-4-4 2 16,-4 7 0-16,-6-3-7 0,-5 3 1 16,-6-9-13-16,-7 3 1 15,-11 3-1-15,0-1 0 16</inkml:trace>
  <inkml:trace contextRef="#ctx0" brushRef="#br2" timeOffset="-121347">18309 4462 59 0,'18'6'29'0,"3"-6"-35"0,-10 0 61 0,3 0-52 16,7-3 0-16,0 0 1 16,4-7 0-16,-1 1-6 15,-2 3 0-15,-5-4 3 16,-6 1 0-16,-1-7-1 15,-6 4 0-15,-8-4-3 16,-3 7 1-16,0-4-2 16,-3 10 0-16,-1 3 0 15,-3 16 0-15,0-7 0 16,3 7 0-16,4 3 2 0,4 9 0 16,3 0 1-16,7 0 1 15,0-9 1-15,3-3 0 16,15 3-5-16,3-4 1 15,1-2-12-15,-5-7 1 16</inkml:trace>
  <inkml:trace contextRef="#ctx0" brushRef="#br2" timeOffset="-121048.55">18856 4587 44 0,'14'0'22'0,"-21"-34"-26"16,4 24 30-16,-5-12-26 15,-2 4 0-15,-4-4 3 16,0-10 0-16,-4 4-1 16,4 0 0-16,0 3 4 15,7 6 0-15,3 0 2 16,8 0 1-16,13 10-2 15,12-7 0-15,9 4-3 16,1 5 1-16,4-2-8 16,2 3 0-16,-6 6-12 15,-7-3 0-15,-11 3-5 16,-3 0 1-16</inkml:trace>
  <inkml:trace contextRef="#ctx0" brushRef="#br2" timeOffset="-120431.1">19667 4380 57 0,'7'41'28'0,"11"3"-28"16,-14-35 53-16,3 7-51 15,0-3 1-15,0-1 1 16,-4-2 0-16,1-1-6 16,-1-6 0-16,4-3 4 15,4-3 0-15,0-10-2 0,-1 1 0 16,1-1 0-16,-1 1 0 15,4 2-3-15,4 4 1 16,0 6-2-16,-4 0 0 16,7 13 0-16,0 2 0 15,-3 1 0-15,-1 6 1 16,8-13 2-16,-4 1 1 16,0 5 0-16,1-2 1 15,-5 3 0-15,1-16 0 16,0 3-1-16,-4-3 1 15,0-3-1-15,-4-13 0 0,4 0-1 16,1-2 0 0,-1 5-6-16,0-6 0 0,0 7-9 15,-7-1 0-15</inkml:trace>
  <inkml:trace contextRef="#ctx0" brushRef="#br2" timeOffset="-120041.42">20422 4506 56 0,'11'9'28'0,"-11"-12"-33"15,0 3 48-15,-4 0-43 16,-3-3 1-16,-3 3 0 0,-4-3 1 16,-8 3-3-16,1 0 1 15,-3 3 1-15,-1 3 1 16,0 4-1-16,8 2 0 15,-1-2 0-15,7-1 0 16,4-3-2-16,7-3 1 16,7 4-1-16,7-4 0 15,8 0-2-15,-5-3 1 16,4 0-1-16,-3-3 1 16,0 0-1-16,-1-1 1 15,1 1 0-15,0 3 1 16,-4 3 0-16,3 4 1 15,5 2 0-15,-8-6 0 16,3 7 0-16,-3 2 0 0,1 7-2 16,2 3 1-16,1-9-4 15,-1 5 0-15,1-5-9 16,-4-4 1-16</inkml:trace>
  <inkml:trace contextRef="#ctx0" brushRef="#br2" timeOffset="-119814.95">21036 4405 44 0,'-7'38'22'0,"-39"40"-17"16,32-62 35-16,-14 22-38 0,-18 6 0 15,4 9 2-15,3 16 0 16,-3 6-5-1,-1 0 0-15,1-2 2 16,0-8 0-16,10-11-9 0,7-26 1 16,15-22-9-16,6-12 1 15</inkml:trace>
  <inkml:trace contextRef="#ctx0" brushRef="#br2" timeOffset="-119607.03">20687 4481 56 0,'0'25'28'0,"3"6"-29"0,1-21 48 0,-4-1-47 16,0 10 1-16,3 6-1 16,-3 3 1-16,4 3-4 15,0-15 0-15,-1 0-6 16,4-10 1-16,0-3-9 15,0-9 1-15</inkml:trace>
  <inkml:trace contextRef="#ctx0" brushRef="#br2" timeOffset="-118855.24">21195 3991 56 0,'10'10'28'0,"12"-1"-27"0,-15-9 49 16,0 0-47-16,10 0 0 15,5 0 3-15,9 0 1 16,8 0-8-16,11 0 0 16,13-3 4-16,1-3 1 15,-8 0-2-15,-10 2 0 16,-11 4-2-16,-7 4 1 15,-7 8-2-15,-6-2 1 0,-15 18-1 16,-11 6 0-16,-10-2 0 16,-11 8 0-16,-3 7 0 15,0 4 0-15,3-11 0 16,7 1 0-16,0-3-2 16,4-1 1-16,4-2-5 15,10-4 1-15,3-9-10 16,4 0 0-16,0-9-3 15,7 2 0-15</inkml:trace>
  <inkml:trace contextRef="#ctx0" brushRef="#br2" timeOffset="-118480.16">21470 4901 63 0,'14'-10'31'0,"-7"1"-43"0,-7 9 62 16,0-6-50-16,-3 0 0 16,-4-4 0-16,-7 4 1 15,-8 3-1-15,-2 3 0 16,-1 6 0-16,-3 7 1 15,3 8-1-15,4 1 1 16,7-3 0-16,0 3 0 16,3 0 0-16,4-6 0 15,11-1 0-15,10-5 1 0,3-10-1 16,8-6 0-16,-4 2-1 16,-3-8 1-16,-4-1-3 15,0 1 0-15,-10-4-7 16,-8-3 0-16,-10 1-9 15,0 2 0-15</inkml:trace>
  <inkml:trace contextRef="#ctx0" brushRef="#br2" timeOffset="-116543.21">21978 4572 28 0,'4'3'14'0,"-1"3"-7"0,1-3 14 15,-4-3-20-15,0 3 1 16,0-3 2-16,0 3 0 16,0-3-4-16,0 0 1 15,7-3 4-15,3 0 0 16,4 0-1-16,4 0 1 15,3 0-2-15,7 0 1 16,8-1-1-16,3 1 1 16,-4-3-2-16,7 0 0 15,8 0-1-15,6 2 1 16,0-2-1-16,15 3 1 0,0 3-2 16,3 0 0-1,-7 3 1-15,3 3 0 0,-3 4 0 16,-3-1 0-16,-1 4 0 15,-6-1 0-15,-4 10 0 16,-11 6 0 0,4 32-1-1,-7-4 0-15,-8 1-1 16,-6-4 0-16,-4 1 0 16,-7-7 1-16,-7 6-1 15,-7 10 1-15,-3-4 0 16,-4 4 0-16,-7 9 0 15,-4-6 0-15,-3 6 0 16,-4-9 0-16,-7-4 0 0,-10 4 0 16,0 3 0-1,-1-13 0-15,-2 4 0 16,-15 2 0-16,-7-2-1 0,-4-1 1 16,-7 4 0-16,-3-4 0 15,4 1 0-15,-8 2 0 16,-7-2 0-16,4 5 0 15,-4 1 0-15,4 3 0 16,3 0 0-16,-10 9 0 16,0-6 0-16,0 6 1 15,-1 0-1-15,5 7 0 16,3-4 0-16,-8 4 1 16,5-1-1-16,6 4 0 0,-3 0 0 15,3-1 0-15,11 14 1 16,3-1 0-16,11-6-1 15,0 9 1-15,8-6 1 16,2 7 1-16,4-1-1 16,4 3 0-16,7-5-1 15,-1 5 1-15,5 1-1 16,-1 2 1-16,11 4-2 16,0-13 0-16,6 4 0 15,8-7 0-15,4-7 0 16,3 1 0-16,10-3 0 15,5 3 0-15,6-16 0 16,10 0 1-16,5-3-1 16,3-3 0-16,3-10-1 0,11-2 1 15,10-7-1-15,8-4 1 16,10-11-1 0,7 2 1-16,7-12-2 0,4 0 1 15,4-3 0-15,2-3 0 16,1-1-1-16,0 4 1 15,0 6 0-15,7 10 1 16,7-4 0-16,-4-3 0 16,8 7 0-16,-1 6 0 15,4-1 1-15,0 4 0 16,0 13-1-16,0 2 0 16,0 17 0-16,0-4 0 15,-14 9 0-15,-4 16 1 0,-10 16-2 16,-11 0 0-16,-7 3 1 15,-14-3 0-15,-7 3-1 16,-17-9 1-16,-11-13-4 16,-8-16 0-16,-10-18-13 15,-7-16 0-15,7-22 0 16,4-7 0-16</inkml:trace>
  <inkml:trace contextRef="#ctx0" brushRef="#br2" timeOffset="-115734.14">23350 11646 40 0,'22'25'20'0,"-5"-12"-22"16,-10-7 36-16,0 3-31 15,0 4 0-15,0 3 2 0,4 5 1 16,3 5-7-16,7 5 0 16,0 7 5-16,1 2 1 15,-1 1-3-15,-4-6 1 16,-2 2-2-16,-1-5 1 15,0-4-1-15,-4-9 0 16,4-10-1-16,1-6 0 16,6-15-1-16,3-10 1 15,12-10 0-15,6-2 0 16,7-10 0-16,1-6 0 16,3 3 1-16,7 0 0 15,-7 3 0-15,-4 0 0 0,-10 6-1 16,-7 10 1-16,-11 3 0 15,-7 3 0-15,-14 6 0 16,-11 10 0-16,-13 9-1 16,-8 7 0-16,-11 2 0 15,-20 7 0-15,-11 0 0 16,-4 0 1-16,-3-1-1 16,7-2 1-16,7-3-1 15,0-7 1-15,3-6-7 16,5-10 0-16,6-8-11 15,17-14 0-15</inkml:trace>
  <inkml:trace contextRef="#ctx0" brushRef="#br2" timeOffset="-152543.3">9828 5384 30 0,'53'0'15'16,"-21"47"-7"-16,-25-28 15 0,0 9-20 16,-3 28 1-16,-4 4 3 15,0 43 0-15,0 26-8 16,0 50 1-16,0 40 4 16,-4 38 1-16,4 44-2 15,4 4 1-15,6 18-3 16,4-26 1-16,4-11-1 15,3-35 0-15,0-44-1 16,-7-35 1-16,-3-34-3 16,-7-31 1-16,-4-26-8 15,-4-34 0-15,-3-37-6 16,7-39 1-16</inkml:trace>
  <inkml:trace contextRef="#ctx0" brushRef="#br2" timeOffset="-151281.65">9684 5926 34 0,'35'-15'17'0,"18"-32"-18"0,-32 37 25 0,7 1-23 0,-3-4 0 0,10 1 1 15,11 2 1-15,4 1-3 16,2-4 1-16,1 1 1 16,14-4 1-16,8 4-1 15,13 2 0-15,14 4-1 16,0-4 0-16,22 4-1 15,13 0 1-15,8 3-1 0,14 3 0 16,17 0 0-16,1 0 0 31,151 3 1-31,-21 3 1 16,-29-6-1-16,8 0 1 16,-18-3-1-16,14-6 0 15,-7-7 0-15,8-6 1 16,-8-9-2-16,4 2 0 15,-11 11-1-15,7-7 0 16,-11 6 0-16,8 0 0 16,-11 3-1-16,11 1 1 0,-8 5-1 15,15 4 1-15,-14 6 0 16,13 3 0-16,-20 3 0 16,10 4 0-16,-21 2 0 15,3 1 1-15,-10 6 0 16,-21 3 0-16,-11 3-1 15,-7-10 1-15,-24-2 0 16,-8-1 0-16,-14-2 0 16,-7-7 1-16,-17-3-1 15,-22-6 0-15,-17-1-1 16,-7-2 1-16,-15 3 0 16,-6-1 0-16,-8 4-1 15,-10 6 1-15,-7 10-1 16,-11 6 0-16,-7 12 0 0,-7 7 0 15,-7 12 0 1,0 13 1-16,-3-7-1 0,-1 22 1 16,-3 7 0-16,-3 12 0 15,3 19 0-15,0-31 1 16,-4 59-1-16,8 13 0 16,-4 3 0-16,0 16 0 15,7-1 0-15,0-2 0 16,4-7 0-16,-1-12 0 15,-3-4 0-15,0-18 1 16,-3-10 0-16,-4-25 0 16,-11-6 0-16,-10-12 1 0,-11-10 0 15,-6-13 0-15,-22-9-1 16,-22-9 1-16,-34-13-2 16,-22-10 1-16,-27-5-1 15,-19-10 0-15,-38-3 0 16,-11-4 0-16,-28 11 0 15,-11 2 1-15,-24 10-2 16,-18 2 1-16,0 1 0 16,-28 6 1-16,-4-6-2 15,-7 0 1-15,-21-10 0 16,-10-6 0-16,-8-6 0 16,-10-9 0-16,-18 2 0 0,-14-5 0 15,1 5 0 1,-1 1 1-16,3 3-1 15,4 6 0-15,-3 3 1 0,10 0 0 16,7 0-5-16,8 0 1 16,3-3-9-16,35 3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18:38:28.40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8T18:39:07.195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20630 2035 44 0,'4'0'22'0,"0"-7"-13"0,-4 7 23 16,0 0-30-16,0 0 0 15,-8 7 0-15,-6 2 1 16,-7 4-4-16,-11 18 1 16,-6-3 2-16,-5 19 0 15,-17 22 0-15,-3 19 0 16,3 28 0-16,0 10 0 16,7-1 0-16,7 7 1 15,14-13-2-15,11-9 0 16,18-16-4-16,10-22 1 0,7-16-9 15,7-21 1-15,7-20-7 16,0-5 0-16</inkml:trace>
  <inkml:trace contextRef="#ctx0" brushRef="#br0" timeOffset="468.27">20687 3160 42 0,'0'44'21'0,"0"-28"-15"0,3-13 34 16,-3 0-38-16,0-3 1 16,7-18 1-16,4-11 1 15,7-15-6-15,-1-3 0 16,1-15 4-16,0-17 0 15,3-2-2-15,0-1 1 0,4-6-2 16,-1 7 1-16,1-1-1 16,0 13 1-16,6 7-1 15,-2-1 0-15,-5 19-2 16,-2 10 0-16,-1 15-3 16,-4 12 0-16,-3 11-8 15,-10 14 1-15,-15 11-4 16,-6 8 0-16</inkml:trace>
  <inkml:trace contextRef="#ctx0" brushRef="#br0" timeOffset="677.03">20461 2982 49 0,'-3'47'24'0,"27"-28"-20"16,-13-16 45-16,7 3-47 15,6-3 0-15,4 0 1 0,4-3 0 16,3 0-5-16,4 0 1 16,4 3-3-16,-1 1 1 15,-3 5-8-15,-8-9 0 16,-6 0-6-16,-4 0 0 16</inkml:trace>
  <inkml:trace contextRef="#ctx0" brushRef="#br0" timeOffset="990.11">21213 3098 52 0,'3'0'26'0,"-10"-6"-33"0,3 2 48 0,-6 4-41 16,-4 0 0-16,-4 0 1 15,1 4 1-15,-5 2-2 16,-2 9 1-16,-1 4 0 16,0 3 0-16,4 3 0 15,3 0 0-15,8 0-1 16,6-6 1-16,15-9-2 16,7-1 0-16,6-18-2 15,4-1 0-15,1-9-5 16,-1 4 0-16,-7-4-7 15,0-6 0 1</inkml:trace>
  <inkml:trace contextRef="#ctx0" brushRef="#br0" timeOffset="1234.5">21340 3239 56 0,'10'38'28'0,"1"-4"-31"0,-4-34 51 0,3 3-47 16,1 3 0-16,3-6 3 15,0 0 0-15,4-15-5 16,6 2 1-16,-2-2 2 16,-1-14 0-16,0 7-4 15,-3 0 0-15,-1-6-10 16,-3 6 1-16,-7 0-7 15,0-3 0-15</inkml:trace>
  <inkml:trace contextRef="#ctx0" brushRef="#br0" timeOffset="1609.79">21728 3277 48 0,'7'37'24'0,"0"-31"-23"0,-7-6 40 16,3-6-40-16,4-3 0 15,0-1 0-15,0-2 0 16,0-4-2 0,1-3 1-16,2-3 0 0,1 4 1 15,3-1-2-15,-4 3 1 16,1 3-1-16,0 4 0 0,3 0 0 15,0-1 0-15,0 10 0 16,0 3 0 0,0 4 1-16,0 2 0 15,0 4 0-15,-3 5 1 0,-1 4-1 16,-2 0 1-16,2-6-1 16,-3 3 1-16,4 3-6 15,3-7 1-15,0-2-7 16,7-4 0-16,0-9-3 15,4-15 0-15</inkml:trace>
  <inkml:trace contextRef="#ctx0" brushRef="#br0" timeOffset="2044.24">22634 2565 43 0,'4'25'21'0,"-18"31"-20"16,10-40 41-16,-3 9-42 0,0-3 1 15,0 9 2-15,3 1 0 16,1-1-2-16,3 4 0 16,3-1 2-16,4 4 0 15,1-10 0-15,-5-3 0 16,-3 0-2-16,0-6 1 15,-3 0-2-15,-5-10 0 16,-2-6-1-16,-8-6 1 16,-6 3-1-16,-5-9 1 0,-2-1-1 15,-1 1 0-15,0-1-1 16,7 7 1-16,1 6 0 16,-1 7 0-16,0 9 0 15,8-1 1-15,6 4 0 16,4 10 0-16,7-7 0 15,7 6 1-15,0-9-1 16,7 6 0-16,11-6-4 16,14 0 0-16,0-12-5 15,3-1 0-15,-3-6-7 16,-4-12 1-16</inkml:trace>
  <inkml:trace contextRef="#ctx0" brushRef="#br0" timeOffset="2615.14">22849 3132 36 0,'11'10'18'0,"0"-10"-13"0,-8 0 28 16,1 0-30-16,-1 3 0 15,-3 3 2-15,0-3 0 16,-3 3-7-16,-1 1 1 16,1-1 4-16,-1 3 1 15,-3 4-3-15,3-4 1 16,1 4-1-16,-1-7 0 15,4 0 0-15,4 7 0 16,-1-4-1-16,5 1 0 16,-5-1-2-16,4-2 1 0,-3-1-1 15,-1 0 0-15,1-3 0 16,3-6 1-16,0 0-1 16,3-3 1-16,1 3 0 15,3-4 1-15,0 4-1 16,0 6 0-16,0 4 0 15,4-4 0-15,3 3 0 16,0 0 1-16,1-3-1 16,2 0 0-16,8-12 1 15,3-10 0-15,4-15-1 16,3-4 1-16,-3-9 0 16,0-16 1-16,-7-18 1 15,-8-16 0-15,-2-10-1 16,-8 0 1-16,-4 4 0 15,-3 18 0-15,-3 7-1 16,-1 21 0-16,-3 14 0 16,-3 17 0-16,-4 26 0 15,-7 16 1-15,-7 22-1 0,-1 31 0 16,1 12 0-16,0 20 0 16,3 11-2-16,4-5 0 15,0-7-5-15,4-12 1 16,-1-25-5-16,4-25 1 15,3-13-6-15,-3-25 1 16</inkml:trace>
  <inkml:trace contextRef="#ctx0" brushRef="#br0" timeOffset="2841.6">23079 2922 65 0,'35'10'32'0,"14"-7"-45"0,-31 0 67 0,7 3-54 15,3 4 0-15,4 2-3 16,-1 4 1-16,-2-1-5 16,-1-2 1-16,0-4-11 15,-3 7 1-15,-8-16-1 16,1 0 0-16</inkml:trace>
  <inkml:trace contextRef="#ctx0" brushRef="#br0" timeOffset="2991.12">23527 3160 41 0,'10'44'20'0,"-6"41"-22"0,-4-72 40 16,0 5-38-16,0-8 0 15,0-1-1-15,0-2 0 16,3-4-3-16,1-10 0 15,-1 1-8-15,-3-10 0 16</inkml:trace>
  <inkml:trace contextRef="#ctx0" brushRef="#br0" timeOffset="3291.07">23544 3107 35 0,'29'35'17'0,"-5"-7"-8"0,-13-22 24 0,-1 0-33 15,5 7 0-15,6-10 0 16,3 3 1-16,5-2-1 16,-1-4 0-16,0-4 0 15,0-2 0-15,-3-3-1 16,-4-1 1-16,-3 1-1 16,-4-1 0-16,-3 1 1 15,-4 0 0-15,-4-1 0 16,-3 10 0-16,-3 0 0 15,-8 10 1-15,-3-7-1 16,0 12 1-16,-4 4-3 16,-3 6 1-16,0 0-5 15,3-3 0-15,4 4-5 16,3-5 0-16</inkml:trace>
  <inkml:trace contextRef="#ctx0" brushRef="#br0" timeOffset="3650.87">23992 3311 30 0,'4'25'15'0,"3"-12"-8"0,-3-10 21 15,-4-3-30-15,7-6 1 0,0-4 0 16,0-6 1-16,3-6 2 15,1-6 0-15,7-6 1 16,-1 6 0-16,1-1 2 16,3 4 0-16,4 6 1 15,-1 4 0-15,1 8 0 16,3 11 0-16,4 11-2 16,7 17 1-16,0 8-2 15,-1 4 0-15,-2 3-2 16,-1-9 1-16,7-4-3 15,-3-8 1-15,0-8-6 16,0-2 0-16,-8-16-9 16,-6-13 1-16,-11-5-4 15,4-4 1-15</inkml:trace>
  <inkml:trace contextRef="#ctx0" brushRef="#br0" timeOffset="4143.35">26441 3311 42 0,'0'-25'21'0,"-11"-3"-14"15,8 21 39-15,-1-2-44 16,-3 0 0-16,-7-4 2 16,-4 7 0-16,1-4-5 15,-5 4 0-15,1 6 4 0,0 10 0 32,0 30-1-32,7 1 1 15,7 0-3-15,7 3 0 16,7-4-2-16,7 1 1 15,4-13-3-15,6-2 1 16,1-23-8-16,0-6 1 16,-1-7-6-16,1-15 0 15</inkml:trace>
  <inkml:trace contextRef="#ctx0" brushRef="#br0" timeOffset="4430.17">26758 3562 48 0,'14'12'24'0,"-10"-62"-24"0,-1 35 39 0,1-14-36 16,-4-21 0-16,0-16 3 15,-7-21 1-15,0-8-8 16,3-8 0-16,-6-19 5 15,3-4 1-15,3 10-3 16,4 6 0-16,4 13-3 16,3 25 0-16,7 9-2 15,0 29 0-15,7 9-6 0,0 22 1 16,-3 15-9 0,-18 7 0-16</inkml:trace>
  <inkml:trace contextRef="#ctx0" brushRef="#br0" timeOffset="4610.35">26469 2982 64 0,'0'34'32'0,"25"-24"-33"0,-8-17 55 16,11 4-54-16,11-6 0 0,4 9-3 15,13-3 0-15,4 3-5 16,0 3 1-16,-4 0-12 15,-10 3 1-15</inkml:trace>
  <inkml:trace contextRef="#ctx0" brushRef="#br0" timeOffset="5137.63">28670 2499 55 0,'4'-6'27'0,"-15"6"-24"0,1 0 42 0,-15 6-44 16,-7 3 1-1,-7 4-1-15,1 2 1 0,-1 4-2 16,-7 10 0-16,7 2 0 15,0-3 0-15,8-3-1 16,6 7 0-16,7-1-1 16,8-3 1-16,10 0-2 15,10-3 1-15,8 1 1 16,3-5 1-16,14 1-1 16,8 0 0-16,-1 3 1 15,0-6 0-15,-10 6-1 16,-11-3 1-16,-14 3-2 15,-14 0 0-15,-10 10-4 16,-8-7 1-16,-7 7-10 16,-14-10 0-16</inkml:trace>
  <inkml:trace contextRef="#ctx0" brushRef="#br0" timeOffset="5510.1">28497 2919 56 0,'22'19'28'0,"-22"-16"-30"0,-4 0 47 16,-7 7-45-16,-3-10 0 15,-3 3 0-15,-8 6 1 16,-3 7-2-16,-7-4 1 0,-8 4 0 15,1 0 1-15,3 2-2 16,4-5 1-16,10 3-1 16,4-1 0-16,10-2 0 15,15 9 1-15,13 6-1 16,19 7 1-16,3 5 2 16,3 11 0-16,-3-8 0 15,-8 1 0-15,-13 6-1 16,-18 4 0-16,-10-1-2 15,-19 7 1-15,-17-4-9 16,-10-6 1-16,-11-15-9 16,3-16 1-16</inkml:trace>
  <inkml:trace contextRef="#ctx0" brushRef="#br0" timeOffset="6095.47">29079 2562 61 0,'25'3'30'0,"25"3"-35"15,-36-6 53-15,10 0-48 16,12 3 1-16,6 3 1 16,0-6 1-16,-3 0-4 15,-7 7 1-15,-7-1 0 16,-4 10 1-16,-7 9-1 15,-7 0 1-15,-7 12-3 0,-7 17 1 16,-7-1-1-16,-7 13 0 16,-1 12 0-16,5 13 0 15,-4 13 0-15,-1-17 1 16,5 4-2-16,3-18 0 16,3-20-2-16,4-9 1 15,7-16-4-15,0-9 0 16,0-4-8-16,-3-11 1 0</inkml:trace>
  <inkml:trace contextRef="#ctx0" brushRef="#br0" timeOffset="6341.26">29171 3367 71 0,'14'7'35'16,"18"-17"-45"-16,-18 10 71 0,7-9-61 15,11 3 1-15,3 3-2 16,4-4 1-16,-11 4-6 16,-3 0 1-16,-4 3-10 15,-7 0 0-15,-7 6-5 16,-3 4 0-16</inkml:trace>
  <inkml:trace contextRef="#ctx0" brushRef="#br0" timeOffset="6546.17">29711 3471 61 0,'25'19'30'0,"-11"0"-32"0,-11-19 58 16,4 0-57-16,-3 3 1 0,-1 0-3 16,1-6 1-16,-1 0-4 15,1-7 1-15,0 1-13 16,-1-13 0-16</inkml:trace>
  <inkml:trace contextRef="#ctx0" brushRef="#br0" timeOffset="6802.27">30367 2546 61 0,'-3'16'30'0,"-15"71"-35"15,11-58 49-15,-4 14-43 16,-3 8 0-16,4 15 1 0,-1 15 0 16,0 10-3-16,4 6 1 15,0-9-5-15,-3-16 0 16,-4-9-12-16,0-19 1 16</inkml:trace>
  <inkml:trace contextRef="#ctx0" brushRef="#br0" timeOffset="7224.54">30720 1919 48 0,'-14'19'24'0,"102"97"-4"0,-53-79 33 16,15 23-52 0,10 21 1-16,7 26-1 0,7 18 0 15,-7 16-3 1,-14 19 1-16,-18 3 0 0,-32-3 0 16,-24 0-2-16,-21-3 0 15,-32-6-7-15,-28-1 1 16,-15-24-9-16,-3-14 0 15</inkml:trace>
  <inkml:trace contextRef="#ctx0" brushRef="#br0" timeOffset="8798">8901 4101 29 0,'10'-12'14'0,"4"15"-4"0,-14-6 15 0,4 6-21 16,-1 0 1-16,1 3 5 15,-4 4 0-15,0 5-12 16,3 7 1-16,1 16 7 15,3 6 1-15,4 3-3 16,3 9 0-16,-4-2-3 16,1-1 1-16,-1 0-1 15,-3-12 0-15,1-13-2 16,-5-6 1-16,-3-9-1 16,-3-10 0-16,-8-3-2 15,-3-3 0-15,-4 3-3 16,-3 0 0-16,-4-10-1 15,-3 1 1-15,-4-1-2 16,1 1 1-16,-1 3 0 16,0 6 1-16,11 3 3 15,-7 3 1-15,7 7 1 0,3 2 0 16,4 7 4 0,0 7 0-16,7-1 3 0,3 0 0 15,4-3 2-15,0 0 0 16,14-3 1-16,7-6 0 15,15-13-2-15,10-6 1 16,10-13-3-16,0 0 0 16,-3 1-3-16,-10-1 0 15,-5 7-9-15,-2-1 0 16,-15 10-11-16,-10 10 0 0</inkml:trace>
  <inkml:trace contextRef="#ctx0" brushRef="#br0" timeOffset="9084.2">8357 5117 67 0,'11'22'33'0,"38"-16"-29"15,-35-2 56-15,15-4-58 16,6 0 0-16,21-4 0 16,15-2 1-16,21-9-5 15,-1-4 1-15,1-3 1 16,-4 0 1-16,-14 3-7 0,-14 6 0 16,-10 4-10-16,-11 9 1 15,-25 9-7-15,-7 4 1 16</inkml:trace>
  <inkml:trace contextRef="#ctx0" brushRef="#br0" timeOffset="9563.78">8728 5512 61 0,'14'38'30'0,"-18"-10"-34"0,4-15 55 0,-3 6-49 16,-1-1 0-16,1 17 1 15,-8 9 1-15,1 0-5 16,-1 3 0-16,0 3 3 16,1 0 0-16,3-9-1 15,-4-4 0-15,4-11-2 16,-3-5 1-16,6-8 0 15,-10-10 0-15,3-6 0 16,1-6 0-16,3-7 0 16,0 3 0-16,-7-5 0 15,-1-1 0-15,1 0-2 0,-3 3 1 16,-5 1-1-16,-2 5 0 16,-1 4 0-16,0 3 0 15,1 9 0-15,-1 3 0 16,11 7 1-16,-7 9 1 15,7 7 0-15,0-4 0 16,3 0 0-16,4 3 1 16,3 4-1-16,8-4 1 15,6-3-4-15,12-2 1 16,13-11-7-16,4-5 0 16,-4-10-9-16,7-10 1 0</inkml:trace>
  <inkml:trace contextRef="#ctx0" brushRef="#br0" timeOffset="9821.21">9123 5757 63 0,'-4'50'31'0,"-20"7"-37"15,17-39 56-15,-8 4-49 16,-2 3 1-16,-4 13 0 16,-1-13 1-16,1 3-4 15,4-3 0-15,3-6-3 16,-1-6 1-16,1-10-8 0,7-3 0 16,-7-13-7-16,0-15 0 15</inkml:trace>
  <inkml:trace contextRef="#ctx0" brushRef="#br0" timeOffset="9973.99">8876 5766 66 0,'42'44'33'0,"32"35"-36"0,-49-54 61 16,0 9-58 0,3 4 1-16,4-1-3 0,-8-2 1 15,-2-7-9-15,-5-9 0 0,-17-10-9 16,4-2 0-16</inkml:trace>
  <inkml:trace contextRef="#ctx0" brushRef="#br0" timeOffset="10586.07">10164 4446 59 0,'3'-9'29'0,"-3"2"-29"0,-3 7 46 0,-1 7-43 15,-14-1 0-15,-3 16 2 16,-7 6 0-16,-7 7-6 15,-4 12 1-15,-7 15 3 16,-3 26 1-16,-1 25-2 16,11 13 0-16,11 8-1 15,4-2 1-15,13-13-2 16,11-12 1-16,14-19-5 16,14-19 0-16,11-16-7 0,0-15 0 15,0-20-10 1,-8-8 0-16</inkml:trace>
  <inkml:trace contextRef="#ctx0" brushRef="#br0" timeOffset="11083.91">10495 5588 58 0,'4'12'29'0,"-8"-18"-33"15,4-7 48-15,4-2-43 16,-4-17 1-16,-4-21 0 16,-3-16 1-16,-3-6-3 15,-1-1 0-15,-3-8 2 0,3-7 1 16,1 0-2-16,6 3 1 15,8 10-1-15,3 2 1 16,3 17-1-16,8 15 0 16,7 10 0-16,3 18 0 15,0 16-4-15,0 6 1 16,-7 13-6-16,-10 15 0 16,-4 4-9-16,-10 15 1 15,-15 4-3-15,-3-4 1 0</inkml:trace>
  <inkml:trace contextRef="#ctx0" brushRef="#br0" timeOffset="11280.8">10216 5340 77 0,'8'6'38'0,"13"-15"-50"16,-7 6 83-16,7-4-70 15,11 4 1-15,3 3 0 16,0 0 0-16,8 3-5 15,-12-3 0-15,19 3-5 16,-8 1 1-16,-3-4-13 16,-4 0 1-16,-7-7-3 15,8 4 0-15</inkml:trace>
  <inkml:trace contextRef="#ctx0" brushRef="#br0" timeOffset="11547.3">11201 5145 48 0,'10'0'24'0,"-6"0"-29"0,-8 0 43 16,-3 4-36-16,-3-1 1 16,-8 6 1-16,0 7 1 15,-3 6-6-15,0 9 1 16,3 0 3-16,1 17 1 15,3 5-1-15,7-6 0 0,7 6-3 16,3-6 0-16,8-6-7 16,6-3 1-16,8-20-11 15,3-8 1-15,-3-13-1 16,0-7 0-16</inkml:trace>
  <inkml:trace contextRef="#ctx0" brushRef="#br0" timeOffset="11763.9">11532 5186 45 0,'4'-6'22'0,"-29"40"-24"15,18-21 47-15,-7 3-42 16,-7 9 0-16,0 0 2 16,-4 3 0-16,0 13-6 15,8 0 0-15,-1-7 4 16,4 4 0-16,3-7-6 0,1-3 1 15,3-15-7-15,3-7 0 16,4-6-8-16,0-16 1 16</inkml:trace>
  <inkml:trace contextRef="#ctx0" brushRef="#br0" timeOffset="11951.41">11271 5240 45 0,'18'34'22'0,"14"32"-16"0,-18-44 37 0,3 3-43 16,5 9 1-16,2-2 0 16,4-1 0-1,-3-3-2-15,-4-3 0 0,-3-6 0 16,-4-12 0-16,0-11-5 16,-3-5 1-16,-1-13-10 15,1-9 1-15</inkml:trace>
  <inkml:trace contextRef="#ctx0" brushRef="#br0" timeOffset="12164.45">11677 5036 62 0,'32'59'31'0,"-11"-2"-35"16,-14-32 55-16,0 3-52 0,0 16 1 15,-3 19-1 1,-8 3 1-16,1 6-4 0,-8-13 0 16,-7 1-14-16,-6-16 1 15,6-22 0-15,7-7 0 16</inkml:trace>
  <inkml:trace contextRef="#ctx0" brushRef="#br0" timeOffset="12972.28">12291 5384 55 0,'24'9'27'0,"8"-15"-27"15,-25 9 56-15,0-6-56 16,0 6 1-16,0 0-1 0,-3 0 0 16,-4 0-1-16,0 4 1 15,-4 5-1-15,-3 1 1 16,-3 2-1-16,-4 4 0 16,0-3 1-16,-1 0 0 15,5-1 0-15,3-2 0 16,3-1 0-16,8-2 0 15,6-7 0-15,5-6 0 16,2-3-1-16,1-7 1 0,-4 0-1 16,-3-2 1-16,-1-4-1 15,-3 0 1-15,-3 3-3 16,-1 4 1-16,1-1-3 16,-4 10 1-16,0 3-1 15,0 3 1-15,10 7-1 16,-3 12 1-16,4 6 3 15,0 10 1-15,3 9 2 16,7 12 1-16,4 13 2 16,3 7 0-16,-4-1 0 15,-2-3 1-15,-1 1-2 16,-7-20 1-16,-4-9-2 16,-6-6 0-16,-8-7-2 0,-3-12 1 15,-7-3-1 1,-7-9 0-16,-7-4-1 15,0-6 1-15,-8-10-1 16,-2-12 0-16,-8 1 0 16,0-17 1-16,4 3-3 0,3-8 0 15,11 8 0-15,3 4 0 16,7 9-1-16,11 6 1 16,7 3-4-16,14 1 0 15,11 3-3-15,7-4 0 16,6-3-7-16,5-6 0 15</inkml:trace>
  <inkml:trace contextRef="#ctx0" brushRef="#br0" timeOffset="13262.11">12979 5076 60 0,'-4'26'30'0,"-6"8"-42"15,3-25 56-15,-4 10-43 16,-3 6 0-16,-7 10 1 16,3 6 0-16,4 6-3 15,0 6 0-15,3-12 2 16,4-1 0-16,7-5-4 15,7-10 1-15,7-6-8 0,4-10 0 32</inkml:trace>
  <inkml:trace contextRef="#ctx0" brushRef="#br0" timeOffset="13664.38">13257 5274 55 0,'-3'13'27'0,"-22"27"-25"0,15-27 34 16,-8 9-36-16,-3 3 0 0,-4 9 0 15,-3 1 1-15,3 3-2 16,4-4 1-16,3-6-4 16,4-6 1-16,4-12-5 15,3-10 0-15,3-10-5 16,4-18 0-16,-3-7 0 15,-1 1 1-15,1-10 5 16,-5 0 0-16,5 0 5 16,-1 4 0-16,1 5 7 15,3 7 0-15,3 9 4 16,8 13 1-16,7 9 0 16,-1 13 1-16,15 12 1 15,0 0 0-15,3 13-3 16,0 6 1-16,1-13-5 15,-1 1 1-15,0-4-5 16,0-6 1-16,-6-6-5 16,-1-10 0-16,-7-5-5 0,0-11 0 15,-7-5-9-15,-10-7 0 16</inkml:trace>
  <inkml:trace contextRef="#ctx0" brushRef="#br0" timeOffset="13902.78">13473 5117 65 0,'21'28'32'0,"0"4"-34"16,-18-23 58-16,5 1-55 15,-1 8 0-15,3 11-1 16,1 5 1-16,-4 7-2 15,-7 9 0-15,-4-6-2 16,1 0 1-16,-8-6-8 16,-3-7 1-16,-4-6-10 15,-3-9 1-15</inkml:trace>
  <inkml:trace contextRef="#ctx0" brushRef="#br0" timeOffset="14294.24">13638 4271 54 0,'29'22'27'0,"34"37"-21"0,-42-43 42 0,18 6-43 16,10 15 1-16,4 10 2 15,4 13 0-15,-4 3-10 16,7 28 0-16,-11 18 6 15,-10 23 1-15,-14 22-4 16,-22 9 1-16,-13 9-6 16,-12-15 0-16,-6-16-10 15,-14-25 0-15,-11-31-8 16,11-22 1-16</inkml:trace>
  <inkml:trace contextRef="#ctx0" brushRef="#br0" timeOffset="15061.18">15007 5124 56 0,'0'6'28'0,"4"-9"-17"0,-1 3 28 0,4 0-36 15,7-3 1-15,8-4-1 16,2-2 0-16,8-1-5 16,14-2 0-16,3-1-1 15,-3 4 0-15,-4 6-9 16,-3-10 0-16,-18 13-6 16,1 3 0-16</inkml:trace>
  <inkml:trace contextRef="#ctx0" brushRef="#br0" timeOffset="15241.87">15060 5497 64 0,'14'56'32'0,"7"-34"-37"0,-10-19 59 16,7 0-55-16,10-6 1 15,14-3-5-15,8-3 1 16,-1-1-3-16,4-2 0 15,-7-4-11-15,0 0 0 16</inkml:trace>
  <inkml:trace contextRef="#ctx0" brushRef="#br0" timeOffset="15720.26">16362 5835 59 0,'-11'35'29'0,"22"-4"-29"15,-11-28 49-15,0 4-49 0,0-7 1 16,0-10 3-16,0-5 1 16,3-14-4-16,-3-8 0 15,-3-17 3-15,3-21 0 16,-4-19 0-16,4-9 0 15,4-10-3-15,3-16 1 16,7 1-4-16,7-1 1 16,7 10-3-16,-3 18 1 15,-4 4-3-15,-3 25 1 16,0 22-2-16,-4 28 1 16,-4 6-4-16,-3 26 0 15,-3 15-6-15,-8 19 1 16,-10 9-1-16,-7 19 0 0</inkml:trace>
  <inkml:trace contextRef="#ctx0" brushRef="#br0" timeOffset="15903.01">16094 5431 54 0,'-4'28'27'0,"22"-22"-28"15,-11-6 56-15,7-3-53 16,7 6 1-16,4-9-1 15,3 0 1-15,4-4-7 16,3 1 1-16,4 0-6 16,0 5 1-16,-8 1-10 15,5-6 0-15</inkml:trace>
  <inkml:trace contextRef="#ctx0" brushRef="#br0" timeOffset="16154.81">16958 4713 61 0,'0'28'30'0,"-25"25"-39"0,22-40 52 15,-4 12-43-15,3 9 0 0,4-5-2 16,0-1 1-16,0-3-4 16,4-6 1-16,6-4-12 15,-3-2 1-15</inkml:trace>
  <inkml:trace contextRef="#ctx0" brushRef="#br0" timeOffset="16456.5">17353 5124 57 0,'4'62'28'0,"-25"-27"-31"0,13-23 46 16,-2 10-42-16,-8 10 1 15,-3 15 0-15,-4 9 0 16,1 13-3-16,-1 0 1 16,4 6 1-16,3 7 1 15,8-13-4-15,3 0 1 16,7-10-5-16,10-15 1 16,8-3-9-16,-1-16 0 15,1-9-3-15,0-10 1 16</inkml:trace>
  <inkml:trace contextRef="#ctx0" brushRef="#br0" timeOffset="16757.12">17713 5497 64 0,'-7'28'32'0,"-18"-6"-45"16,18-13 66-16,-3 10-53 16,-5 6 0-16,-2 0 0 15,-4 10 0-15,-4-4-1 0,4 4 1 16,3-4-5-16,1-6 0 15,2-9-7-15,5-10 0 16,-1-9-5-16,1-16 1 16</inkml:trace>
  <inkml:trace contextRef="#ctx0" brushRef="#br0" timeOffset="16953.34">17459 5484 45 0,'21'41'22'0,"14"12"-19"15,-24-37 39 1,3 9-41-16,0 6 0 0,4 1 0 16,3 2 1-16,0 4-3 15,4-7 0-15,0-3-3 16,-4-12 1-16,0-10-7 16,0-12 1-16,0-13-5 15,-7-9 0-15</inkml:trace>
  <inkml:trace contextRef="#ctx0" brushRef="#br0" timeOffset="17162.37">17854 5199 62 0,'25'69'31'0,"3"31"-40"16,-21-69 63-16,4 10-54 0,3 13 0 15,-7 5 0-15,-7 7 0 16,-4 6-2-16,-3-3 0 16,-10-3-6-16,-8-10 0 15,-10-9-9-15,6-18 0 16</inkml:trace>
  <inkml:trace contextRef="#ctx0" brushRef="#br0" timeOffset="17988.99">18648 5569 47 0,'0'0'23'0,"0"-6"-12"0,-4 2 34 15,1 4-40-15,-8-3 0 16,-3 3 0-16,-4 0 0 16,-3 3-8-16,4 4 1 15,-1 5 5-15,-3 7 0 16,3 3-3-16,1 0 1 16,2 3-1-16,1-3 1 15,4 6-1-15,6 0 1 0,8-3-1 16,6-6 1-16,8-6-1 15,10-10 0-15,11-9 0 16,3-7 0-16,1 1-1 16,-8-7 1-16,-7-3-2 15,-7-3 1-15,-7-3-3 16,-6-1 0-16,-8 7-2 16,-4 4 0-16,0 5-1 15,1 7 1-15,-4 9 0 16,3 9 0-16,-3 7 2 15,4 16 1-15,3 9 5 16,0 3 0-16,7 22 4 16,3 0 0-16,12 15 1 15,2 7 1-15,4 3-1 16,-3 16 0-16,-4-19-4 16,-7-9 1-16,-10-13-3 15,-11-13 0-15,-11-15-3 16,-6-16 1-16,-1-13-1 15,-14-12 1-15,-7-18-1 0,0-4 1 16,1-7 0-16,-5-8 1 16,4-4-2-16,0 3 1 15,4 1-2-15,10 2 1 16,11 10-1-16,11 9 1 16,10 1-1-16,14 2 0 15,7 1-1-15,11 2 1 16,17 1-5-16,4-1 0 0,0-2-7 15,0-10 1-15</inkml:trace>
  <inkml:trace contextRef="#ctx0" brushRef="#br0" timeOffset="18272.02">19399 5240 58 0,'21'15'29'0,"-14"7"-34"15,-10-12 55-15,-4 8-49 16,-4 4 0-16,-6 10 0 16,-4 5 0-16,-4 4-2 15,0 9 1-15,0-3 1 16,1 10 0-16,3 2-3 0,6-5 0 15,12-10-5-15,3-10 0 16,11-9-7-16,3-9 0 16,3-10-3-16,8-15 0 15</inkml:trace>
  <inkml:trace contextRef="#ctx0" brushRef="#br0" timeOffset="18500.79">19816 5443 45 0,'7'19'22'0,"-18"38"-22"0,4-42 43 0,-7 10-41 15,-7 7 1-15,-8 5 0 16,-2 10 1-16,-1 0-5 16,0 0 0-16,0-9 2 15,1-3 1-15,6-13-6 16,0-10 0-16,8-12-5 15,6-12 0-15,8-14-7 16,-1-2 1-16</inkml:trace>
  <inkml:trace contextRef="#ctx0" brushRef="#br0" timeOffset="18695.88">19572 5509 44 0,'25'54'22'0,"24"21"-24"15,-35-56 38-15,7 6-36 16,4 9 0-16,3 1-1 16,4 2 1-16,0 4-1 0,0 0 1 15,-1-10-5-15,1-9 0 16,-4-12-6-16,1-10 0 16,-12-13-1-16,-6-12 0 15</inkml:trace>
  <inkml:trace contextRef="#ctx0" brushRef="#br0" timeOffset="18904.16">20045 5378 66 0,'49'75'33'0,"-13"19"-48"0,-26-66 74 0,8 13-61 16,-4 9 1-16,-7 10-1 15,-4 2 0-15,-10 7-1 16,-3-12 1-16,-15-4-16 16,-17-18 1-16,3-10-1 15,7-22 1-15</inkml:trace>
  <inkml:trace contextRef="#ctx0" brushRef="#br0" timeOffset="19369.79">21251 5769 68 0,'22'26'34'0,"9"-17"-44"16,-17-9 71-16,8 3-62 16,6-3 1-16,7-6-3 15,11 3 1-15,-7 0-4 0,-4-1 1 31,-17-2-14-31,-4 0 0 16</inkml:trace>
  <inkml:trace contextRef="#ctx0" brushRef="#br0" timeOffset="19563.41">21315 5472 66 0,'7'69'33'0,"-18"9"-35"0,11-53 54 0,0 28-52 16,4 7 0-16,3 12-5 15,7 0 1 1,0-3-4-16,0-16 1 0,-10-15-11 16,6-16 0-16</inkml:trace>
  <inkml:trace contextRef="#ctx0" brushRef="#br0" timeOffset="20180.5">22585 6130 49 0,'-7'22'24'0,"-4"-13"-19"16,8-9 36-16,-1-6-38 15,1-6 0-15,-4-17 4 16,-4-14 0-16,-3-17-8 16,0-15 0-16,0-10 4 15,-8-22 1-15,5-12-2 16,6 0 1-16,4 0-3 15,14-3 0-15,4 12-2 16,10 16 1-16,4 12-2 16,-1 20 1-16,5 24-3 15,-5 16 0-15,-3 22-7 16,-3 19 1-16,-7 6-6 0,-11 19 1 16</inkml:trace>
  <inkml:trace contextRef="#ctx0" brushRef="#br0" timeOffset="20374.59">22264 5788 55 0,'0'19'27'0,"14"3"-27"0,-7-25 48 16,0 0-47-16,4 3 1 0,6 0 0 15,4 0 0-15,8 0-5 16,9 3 1-16,8 0-5 15,-3-3 1-15,-5 0-11 16,-6-6 0-16</inkml:trace>
  <inkml:trace contextRef="#ctx0" brushRef="#br0" timeOffset="20644.87">23209 5434 53 0,'14'-6'26'0,"-28"40"-26"0,7-18 41 15,-3-4-41-15,-8 10 1 16,4 3 0-16,-7 7 0 16,-4-1-1-16,0 13 0 15,-3 16 1-15,7-7 0 16,3 16-1-16,8 0 1 15,6 3-3-15,8-9 0 16,6-13-9-16,4-12 0 16,4-16-5-16,7-13 0 15</inkml:trace>
  <inkml:trace contextRef="#ctx0" brushRef="#br0" timeOffset="21065.51">23506 5694 46 0,'-11'19'23'0,"-28"41"-22"0,25-45 41 0,-4 10-40 15,-6 0 1-15,-4 7 0 16,-1 9 1-16,1 2-5 16,0-5 0-16,3 0 3 15,8-4 1-15,2-6-5 16,5-6 0-16,6-18-6 15,8-8 0-15,3-14-8 16,-4-4 1-16,1-7-1 16,-4-5 0-16,-4 3-8 31,47-10 24-31,-93 28-2 16,50-18 0-16,4 9 11 0,6 9 0 15,5 13 4-15,2 7 1 16,4 8 0-16,4 14 1 15,0 2-6-15,-1 7 1 16,-2-4-4-16,-5-3 0 16,1 1-5-16,0-4 1 15,3-6-7-15,-7-9 1 16,0-10-6-16,0-10 1 16,-3-11-6-16,-4-17 0 15</inkml:trace>
  <inkml:trace contextRef="#ctx0" brushRef="#br0" timeOffset="21274.78">23527 5374 56 0,'46'29'28'0,"21"65"-30"16,-50-72 54-16,8 15-50 15,0 4 1-15,-1 19-2 16,-6 2 0-16,-4 10-3 15,-14 1 0-15,-10-1-1 16,-8 0 0-16,-10-19-15 16,-15-12 1-16,5-16 0 15,9-12 0-15</inkml:trace>
  <inkml:trace contextRef="#ctx0" brushRef="#br0" timeOffset="22191.15">24659 5933 57 0,'28'0'28'0,"-10"6"-28"16,-18-6 58-16,0-6-56 16,-7-4 0-16,-11 1 2 15,-6-4 0-15,-1 1-6 16,-3 5 1-16,-4 1 3 16,-3 12 0-16,-1 1-2 0,1 11 1 15,0 8-1-15,7 11 1 16,6-9-2-16,12 4 0 15,10 2 0-15,14 1 0 16,11-4 0-16,6-6 0 16,12-6 0-16,-1-6 0 15,4-10 0-15,-7-6 1 16,-4-4-1-16,-7-2 1 16,-7-1-2-16,-3 1 1 15,-7 0-3-15,-4 2 0 0,-7 7 0 16,-4 0 0-16,-3 7 0 15,-3 5 0-15,-1 10 1 16,0 0 0-16,4 19 3 16,0-7 1-16,18 38 1 15,7 4 1-15,6 12 0 16,4 6 1-16,1-7-1 16,-1-5 1-16,-7-13-2 15,-7-9 1-15,-10-17-2 16,-8-11 1-16,-10-10-1 15,-4-16 0-15,-13-6 1 16,-12-9 0-16,-3-7-1 16,-3-9 0-16,-11-3 0 15,-7 3 1-15,0-10-4 16,0-6 0-16,0 4-1 0,7-1 1 16,7 3-1-16,11 10 1 15,10 7 0-15,11 8 1 16,14 1 2-16,7 9 1 15,17 0-1-15,5 3 1 16,6-3-1-16,7 3 1 16,4 0-1-16,3 3 0 15,1 1-6-15,-1-1 0 16,-3-6-13-16,-11-3 0 16,4-10-1-16,-1-5 1 15</inkml:trace>
  <inkml:trace contextRef="#ctx0" brushRef="#br0" timeOffset="22542.94">24998 5324 60 0,'3'22'30'0,"1"3"-37"0,-4-12 61 15,-4 12-52-15,1 3 0 16,-1 7 0-16,1 2 1 15,-1 1-4-15,4-4 0 16,0-9-3-16,7-3 1 16,0 0-10-16,7-6 0 15,-6-3-5-15,-1-4 0 16</inkml:trace>
  <inkml:trace contextRef="#ctx0" brushRef="#br0" timeOffset="22840.29">25640 5528 56 0,'3'16'28'0,"-6"-4"-35"16,-4-5 52-16,-4 2-44 15,-10 10 1-15,0 3 1 16,-7 6 0-16,-1 16-4 16,1 6 1-16,4 13 3 15,-1 6 0-15,11 12-2 16,7-2 0-16,7-4-4 0,3-12 0 16,8-13-8-16,6-13 0 15,-2-12-7-15,2-21 1 16</inkml:trace>
  <inkml:trace contextRef="#ctx0" brushRef="#br0" timeOffset="23062.46">25957 5804 44 0,'-7'25'22'0,"-31"19"-19"0,27-31 35 16,-7 2-38-16,-6 13 1 0,-5 10 0 16,1-3 0-16,0 2-3 15,3 1 0-15,4-7-5 16,7-3 0-16,0-9-6 16,3-13 0-16</inkml:trace>
  <inkml:trace contextRef="#ctx0" brushRef="#br0" timeOffset="23261.13">25665 5748 35 0,'21'28'17'0,"11"44"-10"16,-15-50 24-16,4 6-27 16,0 13 1-16,1-4 0 15,-1 1 0-15,4 0-8 0,-1-7 1 16,1-6 2-16,3-6 0 15,0-10-9-15,4-9 0 16,-14-9-5-16,-4-16 1 16</inkml:trace>
  <inkml:trace contextRef="#ctx0" brushRef="#br0" timeOffset="23481.72">26268 5434 64 0,'60'63'32'0,"7"18"-44"16,-50-56 65-16,5 16-54 16,-8 12 1-16,-4 16-2 15,-20 7 1-15,-15 18-6 16,-24 12 0-16,-18 4-10 15,-11-6 1-15</inkml:trace>
  <inkml:trace contextRef="#ctx0" brushRef="#br1" timeOffset="28737.68">6823 5898 40 0,'10'6'20'0,"1"-6"-13"0,-8 3 20 16,4-3-24-16,1 4 1 0,-1-1 2 15,3 3 0-15,4 3-7 16,4 16 1-16,0 7 5 16,6-4 0-16,-3 3-2 15,8 1 1-15,-8-1-1 16,4 1 1-16,-1-11-1 16,4 1 0-16,4-6-1 15,0 0 1-15,3-7-1 16,0-9 1-16,1-9-3 15,-4-10 0-15,-4-3 0 16,-4-19 0 0,5-53 0-1,2 0 0-15,-2 0 0 16,-1-9 1-16,-11-4 1 16,5 0 0-16,-12-15 1 15,-17-10 0-15,-3 4 0 0,-5-7 0 16,-9-3-1-16,-11-3 0 15,-8 12-1-15,8 13 1 16,3 10-1-16,7 21 0 16,11 7 0-16,0 9 1 15,11 12 0-15,6 7 0 16,11 12-1-16,8 7 1 16,2 9-4-16,4 9 1 15,-3 7-6-15,0 3 1 16,-4 6-8-16,-3 7 0 15,-11 5-10-15,-7 4 1 16</inkml:trace>
  <inkml:trace contextRef="#ctx0" brushRef="#br1" timeOffset="30088.36">14482 4587 35 0,'7'3'17'0,"7"4"-9"0,-14-7 17 16,3 0-23-16,1 0 1 16,-1 0 3-16,1 9 0 15,-4 7-6-15,0 6 0 16,0 6 5-16,3 13 0 16,4 6-1-16,4 3 0 15,0 10-1-15,-1-1 0 16,-3 1-2-16,0-7 1 15,0-6-2-15,-3-12 1 16,-1-7-1-16,-3-16 0 0,-3-12-1 16,-4-3 0-1,-7-3 0-15,-7-7 0 0,-4-2 0 16,-3-4 1-16,-4 0-1 16,0 0 0-16,0 0-1 15,4 10 0-15,3 6 0 16,4 6 0-16,4 3 0 15,6 10 0-15,4 0 1 16,7-1 0-16,7 14 2 16,4-4 0-16,3 3-1 15,3-6 1-15,1 6-1 16,0 0 1-16,3-6-6 16,0 3 1-16,4-12-6 15,-4-7 1-15,0-3-5 0,0-12 0 16</inkml:trace>
  <inkml:trace contextRef="#ctx0" brushRef="#br1" timeOffset="30408.76">14866 4863 43 0,'11'3'21'0,"-11"7"-20"0,0-7 39 0,-4 9-37 16,-3-2 0-16,-4 2 1 15,-3 7 0-15,-7 6-6 16,-3 13 1-16,-1 6 3 15,0 9 1-15,0 0-3 16,4-2 1-16,4-7-8 16,3-13 1-16,3-9-10 15,0-19 1-15</inkml:trace>
  <inkml:trace contextRef="#ctx0" brushRef="#br1" timeOffset="30570.46">14626 4844 39 0,'25'16'19'0,"17"62"-7"0,-24-52 25 16,7 17-35-1,3-2 1-15,4 16-1 0,-1 2 1 16,1-2-9-16,-4 15 0 16,-14-19-8-16,4-3 1 15</inkml:trace>
  <inkml:trace contextRef="#ctx0" brushRef="#br1" timeOffset="31814.42">15540 5876 36 0,'14'22'18'0,"7"-16"-8"16,-14 1 19-16,0 5-26 16,4 10 1-1,17 35 2 1,-3-1 1-16,3-6-8 15,7-6 1-15,4 0 6 16,3-10 1-16,1-5-2 0,-1-20 1 16,4-9-3-1,-7-16 1-15,-4-21-1 16,-10-13 0-16,-8-19-1 0,-6-10 1 16,-11-27 0-16,-14-29 0 15,-11-19 0-15,-14-15 0 16,-7-13-1-16,-3 3 1 15,14 10-1-15,3 9 0 16,11-3-2-16,3 15 1 16,8 17-2-16,3-1 1 15,0 13-5-15,7 22 1 16,7 15-7-16,10 13 1 0,4 32-12 16,4 18 0-16</inkml:trace>
  <inkml:trace contextRef="#ctx0" brushRef="#br1" timeOffset="33134.51">27280 5095 44 0,'7'10'22'0,"-3"9"-13"0,-4-16 23 15,0 6-31-15,0 16 0 16,-4 6 1-16,1 7 0 15,-1 15-2-15,4 10 0 16,0 12 2-16,0-9 0 16,4-3 0-16,-1-10 0 15,-3-6-1-15,0-9 1 16,0-16-2-16,0-16 1 16,-3-6-1-16,-4-3 0 0,-7-6-1 15,-7-4 0-15,-8-3 0 16,-6-2 1-16,0-1-1 15,-1 6 1-15,5 4 0 16,-1 6 0-16,4 6 0 16,3 9 1-16,0 4-1 15,1 12 0-15,6 7 0 16,7 6 1-16,8 2 0 16,6 8 0-16,4-4-1 15,1-3 0-15,6-7 0 16,14-9 0-16,7-9-2 15,4-16 1-15,7-6-9 16,-4-6 1-16,4-7-7 16,7 0 1-16</inkml:trace>
  <inkml:trace contextRef="#ctx0" brushRef="#br1" timeOffset="33408.22">28011 5632 48 0,'-4'18'24'0,"-17"1"-23"0,14-13 40 15,-7 1-41-15,-15 8 0 0,8 7 0 16,0 10 1-16,-4 5-1 15,1 10 0-15,-1 4 0 16,0-8 0-16,4-5-5 16,4-13 0-16,2-3-9 15,-2-9 0-15</inkml:trace>
  <inkml:trace contextRef="#ctx0" brushRef="#br1" timeOffset="33601.4">27612 5594 57 0,'49'69'28'0,"15"34"-32"16,-43-68 48-16,4 9-44 16,13 15 1-16,12 10-5 0,3-3 0 15,0-9-9-15,-11-1 1 16,-7-15-4-16,-3-4 1 15</inkml:trace>
  <inkml:trace contextRef="#ctx0" brushRef="#br1" timeOffset="37803.43">6904 6660 35 0,'7'3'17'0,"0"-18"-8"16,-3 11 17-16,3 4-23 15,0 0 0-15,0 4 2 16,3 2 1-16,1 3-7 15,-8 7 1-15,4 6 4 16,0 3 0-16,1 0-1 0,-1 3 0 16,0-3-1-16,3 0 0 15,1 0 0-15,-4-6 0 16,3-9-1-16,5-4 0 16,2-6-1-16,1-6 1 15,3-7-1-15,0 4 0 16,4-10 0-16,3 0 0 15,0 0 0-15,4 0 0 16,3 4 0-16,-6 5 0 16,2 4 0-16,-6 6 1 0,-4 6-1 15,7 4 0 1,-6 2 0-16,2 1 0 0,1 9-1 16,0 0 1-16,6 3 0 15,8 0 0-15,-7-3 0 16,3 0 0-16,1-3-1 15,-1-7 1-15,4 1 0 16,3-7 0-16,-3-3 0 16,0-6 0-16,6-3-1 15,5-4 1-15,6-5 0 16,-6-4 0-16,10 0 0 16,-7 0 0-16,6 4 0 15,5 2 0-15,-8 7 0 16,4 6 0-16,0 9 0 15,-3 4 1-15,3 6-1 16,-4 2 1-16,1 5-1 16,-1-5 0-16,-3 1 0 0,0 4 0 15,0-11-1-15,-11-5 1 16,1-7-1-16,-1-6 1 16,4-4-1-16,0-8 1 15,3-4-1-15,-3-9 0 16,3-4 1-16,1 7 0 15,3 0 0-15,3 3 0 16,-10 3 0-16,3 1 1 16,1 11-1-16,3 4 1 15,3 3-1-15,-7 6 1 16,4 7-1-16,4 6 1 0,6-4-1 16,-6 1 1-16,-4-6-1 15,3-1 0-15,4 3-1 16,0-8 1-16,0 2 0 15,3-6 0-15,8-3-1 16,0-4 1-16,-4-8-1 16,0 5 1-16,7-5 0 15,0-1 0-15,0 10 0 16,3-4 0-16,-2 7 0 16,-5 3 1-16,-3 6-1 15,0 4 1-15,4-1-1 16,-1 4 0-16,-3 3 0 15,4-1 1-15,-8 1-2 16,1-7 1-16,-8-2 0 16,-3-4 0-16,4 3-1 15,-4-6 1-15,3-3-1 0,4-3 1 16,-4-1-1-16,4-5 0 31,25-7 0-31,-4-3 0 16,0 9 0-16,1 4 1 15,-1 3 0-15,-4-4 0 16,4 1 0-16,-7 3 1 16,-10-1-1-16,3 4 0 15,0 3 0-15,4 0 1 0,-4 0-2 16,7 0 1 0,0-3 0-16,0-3 0 0,-7-7-1 15,0 1 1-15,7-4 0 16,-7-3 0-16,-3 0 0 15,-1 4 0-15,1-7 0 16,-15 6 0-16,11-3 0 16,-7 4 1-16,0-4-2 15,0 3 1-15,3 0 0 16,1 4 0-16,-1-1 0 16,0-2 0-16,4 5 0 15,0 1 1-15,-3 9 0 16,-4 12 0-16,3 4 0 15,1 6 0-15,-1 3 0 16,1 0 1-16,-1 3-1 16,-3-2 1-16,0-8-2 15,-7-8 0-15,-4-13-14 16,-17-10 1-16,-8-12-4 0,-6-13 1 16</inkml:trace>
  <inkml:trace contextRef="#ctx1" brushRef="#br1">2261 8294 0,'0'0'0,"0"0"16</inkml:trace>
  <inkml:trace contextRef="#ctx0" brushRef="#br1" timeOffset="39578.07">7271 10034 45 0,'21'38'22'0,"-3"-1"-10"0,-11-30 23 16,-4-1-33-16,1 0 1 16,-4-6 3-16,0-15 0 15,-7-11-6-15,-4-11 1 16,-3-13 4-16,-7-16 1 16,-4-6-2-16,4-16 0 15,-4-3-2-15,1-3 1 0,2-3-2 16,12 6 0-1,6 6-1-15,8 7 0 0,10 6 1 16,11 12 0-16,6 16-1 16,12 13 0-16,3 12-2 15,-8 13 1-15,-9 9-4 16,-5 9 0-16,1 13-7 16,-11 13 0-16,-3 6-8 15,-4 12 1-15</inkml:trace>
  <inkml:trace contextRef="#ctx0" brushRef="#br1" timeOffset="39821.11">7031 9818 62 0,'14'22'31'0,"4"0"-30"0,-8-19 55 16,-3 3-53-16,4 0 1 15,-1 1 3-15,5-1 1 16,2-3-10-16,8-6 1 16,10-6 4-16,4-1 1 15,-7 4-7-15,-1-4 0 16,-2 4-11-16,-1 0 1 16,-18 6-10-16,-2-3 1 15</inkml:trace>
  <inkml:trace contextRef="#ctx0" brushRef="#br1" timeOffset="40237.83">7976 9708 57 0,'7'-6'28'0,"-7"9"-27"16,0-3 45-16,-3 3-43 15,-4 3 1-15,3 7 0 0,-6 6 1 16,-8 3-7-16,4 3 1 16,-4 15 3-16,-3-2 1 15,7 9-2-15,0 3 0 16,3-3-2-16,4-3 1 16,7-6-4-16,7 0 1 15,4-13-5-15,3-13 0 16,7-9-10-16,7-3 0 0,-3-12 0 15,3-7 0-15</inkml:trace>
  <inkml:trace contextRef="#ctx0" brushRef="#br1" timeOffset="40480.42">8276 9768 49 0,'7'18'24'0,"-14"11"-26"15,7-20 49-15,-3 10-45 16,-8 0 0-16,-3 6 2 16,0 0 0-16,-7 3-5 15,-4 3 0-15,4 1 3 16,0 2 1-16,3-5-4 16,0-4 0-16,4-7-6 15,7-8 0-15,7 2-8 16,-7-8 0-16,7-17-2 0,0-3 1 15</inkml:trace>
  <inkml:trace contextRef="#ctx0" brushRef="#br1" timeOffset="40690.12">8160 9790 41 0,'17'22'20'0,"5"28"-18"0,-15-35 40 16,3 4-40-16,1 3 0 15,-1 3 1-15,1 3 0 16,3 1-5-16,0-4 1 0,0-3 1 16,4-3 1-16,0-7-6 15,-1-6 0-15,1-9-8 16,-1-6 1-16,-2-7-2 16,2-6 0-16</inkml:trace>
  <inkml:trace contextRef="#ctx0" brushRef="#br1" timeOffset="40913.31">8467 9532 41 0,'21'22'20'0,"4"19"-15"16,-11-28 39-16,-11 12-39 0,8 6 0 15,6 10 3 1,5 9 1-16,2 7-12 0,1 12 1 15,-7 0 6-15,-8 3 1 16,-6-3-8-16,-8-10 1 16,-3-9-14-16,-7-12 1 15,-11-19-4-15,11-13 1 16</inkml:trace>
  <inkml:trace contextRef="#ctx0" brushRef="#br1" timeOffset="41737.29">9433 9846 41 0,'0'31'20'0,"0"-15"-13"16,0-7 35-16,-3 4-40 15,-4 0 1-15,-4-1 0 16,-3-2 1-16,0-4-5 0,3 3 0 16,1 4 3-16,-1-1 0 15,1-2-1-15,-1 2 0 16,4-2-1-16,7-1 0 16,3 0-1-16,1-2 1 15,10-4-1-15,4-6 0 16,6-4 1-16,8-5 0 15,-7 2 0-15,-7 1 1 16,-4-3-1-16,-7-1 1 16,-4 0-1-16,-3 4 1 0,0 0-4 15,-3 2 1-15,3 4-2 16,0 10 0-16,0-1 0 16,3 6 1-16,4 7 0 15,4 6 1-15,3 7 3 16,4 8 1-16,-1 11 3 15,8 5 0-15,-7 7 1 16,-1-1 1-16,-3-5-1 16,-3-1 1-16,3-9-2 15,-7-6 1-15,-3-3-2 16,-4-7 0-16,-7-3-3 16,-4-6 0-16,-10-6-1 15,-7-7 1-15,-8-6-2 16,-6-6 1-16,-4-9-1 15,-3-7 0-15,-8-3-1 0,8-3 0 16,7 3 0 0,6 0 0-16,8 6 0 0,7 4 1 15,7 2 0-15,7 4 0 16,10 0 2-16,11 6 1 16,15-3-1-16,6 0 0 15,7-4-1-15,8 4 1 16,-1-3-7-16,-3-3 0 15,-7-7-13-15,-15-6 0 16</inkml:trace>
  <inkml:trace contextRef="#ctx0" brushRef="#br1" timeOffset="42085.79">10075 9498 64 0,'7'22'32'0,"-60"41"-32"16,39-45 50-16,0 11-50 15,-3 2 1-15,-5 7 0 16,8 12 1-16,0 0-3 16,4 10 1-16,3-1-2 0,7-2 0 15,3-17-3-15,4-5 0 16,4-10-5-16,6-3 1 16,8-13-8-16,3-9 1 15,1-12 0-15,-1-4 0 16</inkml:trace>
  <inkml:trace contextRef="#ctx0" brushRef="#br1" timeOffset="42341.04">10488 9717 39 0,'0'44'19'0,"-35"7"-13"16,24-33 38-16,-6 7-41 15,-8 1 1-15,0-1 0 16,1 6 1-16,-1 3-7 16,4 1 1-16,3-7 3 15,4-3 1-15,0-6-4 16,3-6 0-16,4-10-4 16,4-10 1-16,-1-8-7 15,4-1 0-15,-3-3-5 16,-1-9 1-16</inkml:trace>
  <inkml:trace contextRef="#ctx0" brushRef="#br1" timeOffset="42536.7">10220 9774 39 0,'21'16'19'0,"18"59"-11"0,-28-53 32 16,3 0-38-16,3 6 0 15,1 3 0-15,3 1 1 16,-3-1-4-16,-1-6 0 15,12 0 2-15,-1-6 0 16,4-10-4-16,-1-5 0 16,-2-8-5-16,-5-8 0 15,-3-4-7-15,-3-6 1 0</inkml:trace>
  <inkml:trace contextRef="#ctx0" brushRef="#br1" timeOffset="42773.35">10636 9451 63 0,'39'41'31'0,"10"15"-32"16,-38-43 60-16,10-4-56 15,7 0 1-15,8 10 2 16,3 3 1-16,-4 6-9 15,-3 7 0-15,-11 9 3 16,-18 12 1-16,-17 20-10 16,-25 8 1-16,-21 7-15 15,-10-6 0-15</inkml:trace>
  <inkml:trace contextRef="#ctx0" brushRef="#br1" timeOffset="46692.59">11980 9501 42 0,'4'35'21'0,"-4"-10"-14"16,3-22 22-16,-3 3-24 15,0-3 1-15,0 0 2 16,0 0 0-16,4 1-9 0,3-4 1 15,4 0 6-15,3 0 0 16,3-4-3-16,4 1 1 16,11-3-4-16,7 3 0 15,10 3-8-15,1 0 1 16,-8 0-8-16,-3 0 1 16,-7-3-5-16,-8 3 1 15</inkml:trace>
  <inkml:trace contextRef="#ctx0" brushRef="#br1" timeOffset="46934.21">11882 9978 64 0,'-11'25'32'0,"15"-22"-30"0,-4-3 66 0,7-3-64 15,10-3 0-15,15-1 3 16,7 1 0-16,7-3-10 16,10-1 1-16,4 1 0 15,0 3 1-15,-4-1-13 16,-10 7 1-16,-14-6-11 16,-4 3 0-16</inkml:trace>
  <inkml:trace contextRef="#ctx0" brushRef="#br1" timeOffset="49845.51">16637 6472 19 0,'0'12'9'0,"0"-12"-2"0,0 0 9 15,0 0-15-15,0 0 0 16,0 0 1-16,0 0 1 16,0 0-4-16,0 0 0 15,0 0 2-15,0 4 1 0,0-4-1 16,0 0 1-16,0 0-1 16,0 0 0-16,0 0 0 15,0 0 1-15,0 0-1 16,0 0 1-16,0 0-2 15,0 0 1-15,0 0-1 16,0 0 1-16,0 0-1 16,0 0 1-16,0 0 0 15,0 0 0-15,7 0 0 16,0-4 0-16,0 1 0 16,4 3 0-16,3 0-1 15,4-6 1-15,6 0 0 16,4-4 0-16,11 4 0 15,0 0 1-15,7-4-1 16,7 1 1-16,-4 3-1 16,1-1 1-16,-5 1-1 15,-2 3 0-15,-8-3-1 16,-3 0 1-16,-7 6-1 16,-4 0 0-16,-4 9 0 0,-3 0 0 15,-3 1-1-15,-4 5 1 16,0 1 0-16,0 6 0 15,0 3 0-15,0 0 0 16,0 3 0-16,4-6 0 16,0-9 0-16,-1-4 0 15,1-9 0-15,6-6 0 0,8-10-1 16,3-6 1 0,15-3 0-16,-5 3 1 15,1 4-1-15,4-1 0 16,-1 6 0-16,0 7 1 0,1 3-1 15,-5 6 1-15,1 3-1 16,-4 7 0-16,4-1-1 16,0 4 1-16,3-3 0 15,-3 2 0-15,0 4-1 16,0 3 1-16,0-3 0 16,-1-4 1-16,1 1-1 15,0-3 0-15,0-4 0 16,3-3 0-16,-3-2-1 15,-7-1 1-15,3-10 0 16,7-2 0-16,-6-4 0 16,2 1 0-16,1-4 0 15,0 1 0-15,-4-1 0 0,4-3 0 16,-4 10 0-16,4 2 1 16,-4 1-1-16,4 9 0 15,-3 3 0-15,-1 7 1 16,-3 0-1-16,3-4 0 15,0 0 0-15,4 1 0 16,3-4 0-16,4 0 0 16,3-3 0-16,4 1 0 15,7-8 0-15,4-2 0 16,-4 0 0-16,14 0 1 16,0-1-1-16,4 4 1 15,-1 0-4-15,1 6 1 0,-4 4-10 16,-11-1 1-16</inkml:trace>
  <inkml:trace contextRef="#ctx0" brushRef="#br1" timeOffset="50928.05">23142 6616 49 0,'4'50'24'0,"28"-37"-23"15,-25-10 39-15,3 0-39 16,4-3 0-16,4 0-1 16,7-6 1-16,3 3-2 15,0-4 1-15,0-5 0 16,11-4 0-16,0-6-1 16,10 0 1-16,-3 0 0 15,0 4 0-15,3-1 0 0,-3 12 0 16,0 11 1-16,-4 14 0 15,-3 11-1-15,-3 11 0 16,-5 1 0-16,1 9 1 16,-4 4-1-16,8-1 0 15,6-6 0-15,0-6 0 16,1-10-1-16,2-9 1 16,5-9 0-16,6-13 0 15,8-10-1-15,-1-2 1 16,4-4 0-16,7 3 0 0,-7 1 0 15,0 6 0-15,-3 3 0 16,-4 6 1-16,-7 9-1 16,-4 7 1-16,-3 6-1 15,-4 10 0-15,4-1-1 16,-3 4 1-16,-1-4-1 16,0-6 1-16,-3 1-1 15,0-7 1-15,0-7-1 16,-1-2 1-16,1-4-1 15,4-3 1-15,-5-2 0 16,1-1 0-16,4-3-1 16,-12 0 1-16,1 0 0 15,-7 0 0-15,3-7 0 16,0-2 0-16,7-13-1 16,4-6 1-16,4-7-1 15,6-5 1-15,11-4-1 0,10-3 1 16,5 3 0-16,6 3 0 15,7 7 1-15,11 5 0 16,7 4 0-16,-1 13 0 16,8 9 0-16,0 9 0 15,4 0-8-15,-8 7 1 16,-14 2-8-16,-7-2 0 16</inkml:trace>
  <inkml:trace contextRef="#ctx0" brushRef="#br1" timeOffset="52967.54">13377 10448 38 0,'11'31'19'0,"3"1"-6"16,-7-23 20-16,0 7-30 15,7 12 1-15,0 7 2 16,0 5 1-16,4 7-8 16,7 7 1-16,7-4 6 15,10 6 0-15,0-2 0 16,8-14 0-16,3-5 0 15,3-16 0-15,0-26-2 0,-6-21 1 16,-4-22-2 0,-11-19 0-16,-3-22-2 0,-8-22 0 15,-6-6-2-15,-7-19 1 16,-11-3 0-16,-7-6 0 16,-8-7-1-16,-9 0 0 15,-4 10 1-15,-1 3 0 16,-2 9 0-16,6 16 0 15,4 3-1-15,3 13 1 16,7 12-1-16,4 10 1 16,4 18-1-16,6 10 1 0,8 16-1 15,7 12 1-15,6 9-2 16,5 16 1-16,6 10-4 16,-7 15 1-16,0 3-8 15,-3 4 0-15,-14-1-9 16,3-5 1-16</inkml:trace>
  <inkml:trace contextRef="#ctx0" brushRef="#br1" timeOffset="53659.45">14979 10574 49 0,'7'18'24'0,"0"-30"-23"16,-7-1 36-16,0-21-35 0,-3-16 1 16,-5-19 4-16,-2-10 0 15,-4-12-8-15,0-15 1 16,0-17 4-16,-1 7 1 16,12-3-2-16,3 3 0 15,7 3-1-15,11 7 0 16,-1 18-1-16,4 22 1 15,1 16-2-15,-1 6 1 16,0 22-3-16,0 19 0 16,-7 12-6-16,0 13 1 15,-3 16-12-15,-8 6 0 0</inkml:trace>
  <inkml:trace contextRef="#ctx0" brushRef="#br1" timeOffset="53884.55">14700 10087 67 0,'18'19'33'0,"14"-3"-29"16,-15-10 55-16,4-3-56 16,4 1 0-16,10-4 1 15,8-4 0-15,6-5-7 16,-3 3 1-16,-4-4-3 15,-6 4 0-15,-5 0-15 16,-9-1 1-16,-8-2-3 16,3-10 0-16</inkml:trace>
  <inkml:trace contextRef="#ctx0" brushRef="#br1" timeOffset="54142.16">15670 9216 64 0,'15'9'32'0,"-15"19"-43"0,0-15 62 0,0 9-51 16,0 6 0-16,-4 13-2 15,0 6 0-15,1-3-6 16,-1-10 1-16,-3 4-10 16,0-13 1-16</inkml:trace>
  <inkml:trace contextRef="#ctx0" brushRef="#br1" timeOffset="54823.78">16161 9636 52 0,'0'6'26'0,"-14"10"-23"0,10-10 40 15,-6 10-40-15,-5 3 0 16,-2 6 1-16,-4 12 1 15,-4 10-7-15,-3 10 1 16,-1 6 3-16,1 9 1 16,7 6-3-16,7 4 1 15,7-4-5-15,14-9 0 16,7-16-8-16,11-15 1 0,7-7-7 16,6-31 0-16</inkml:trace>
  <inkml:trace contextRef="#ctx0" brushRef="#br1" timeOffset="55042.25">16538 9771 43 0,'4'22'21'0,"-15"40"-15"16,4-43 33-16,-7 6-36 15,-7 10 0-15,-4 9 2 16,-7 0 0-16,1 6-7 15,2-3 1-15,5 0 3 16,3-9 0-16,3-4-7 16,7-9 1-16,4-9-11 15,0-10 1-15,4-15-2 0,-1-10 0 16</inkml:trace>
  <inkml:trace contextRef="#ctx0" brushRef="#br1" timeOffset="55249.39">16252 9906 40 0,'22'-47'20'0,"-8"59"-16"0,-4 1 38 16,1 5-40-16,0 8 1 15,-1 5 2-15,4 3 0 16,-3 1-6-16,3-7 0 0,4 7 4 16,3-7 0-16,7 0-2 15,4-6 1-15,-1-3-6 16,5-10 0-16,-1-9-6 15,-3-6 0-15,-8 0-6 16,-2-13 0-16</inkml:trace>
  <inkml:trace contextRef="#ctx0" brushRef="#br1" timeOffset="55508.48">16669 9611 55 0,'21'31'27'0,"11"19"-33"16,-22-37 50-16,8 6-42 0,3 9 0 16,4 10 2-16,7 5 0 15,3 1-6-15,-7 10 1 16,-7-1 0-16,-3 7 0 15,-15-4-11-15,-6 4 1 16,-18-13-6-16,10-13 1 16</inkml:trace>
  <inkml:trace contextRef="#ctx0" brushRef="#br1" timeOffset="56241.76">17769 9686 56 0,'-10'-6'28'0,"-22"31"-31"16,22-19 51-16,-8 7-48 16,-7 2 1-16,-7 4 0 15,1 9 1-15,-1 4-2 16,0 5 0-16,7-2 2 0,1-4 0 16,6 1-1-16,8-1 1 15,6-6-3-15,8-3 1 16,10-3-1-16,10-7 0 15,12-8-1-15,10-8 1 16,3-8-1-16,-3-1 0 16,-7-12 1-16,-11 0 0 15,-11 0 0-15,-6 0 1 16,-7 3-1-16,-4 0 0 16,-4 10-2-16,0 2 0 15,-3 7-2-15,0 12 1 0,0 10-1 16,0 3 1-16,4 10 0 15,3 8 1-15,0-5 4 16,7 15 1-16,7 6 3 16,11 7 1-16,3 6 2 15,-3 0 0-15,3 0-1 16,-7 3 1-16,-3-12-4 16,-8-1 1-16,-6-5-3 15,-8-7 1-15,-6 0-3 16,-8-13 1-16,-10-2-1 15,-8-14 0-15,-6-5-1 16,-7-13 0-16,-4-16 0 16,3-3 1-16,8-9-2 15,3-3 0-15,11-4 1 16,7 4 0-16,10 3 0 16,8 3 1-16,13 0-2 0,15 3 0 15,3 0-2-15,8-3 0 16,2 0-7-16,-2-1 0 15,-12 5-7-15,-3-11 0 16</inkml:trace>
  <inkml:trace contextRef="#ctx0" brushRef="#br1" timeOffset="56632.58">18461 9216 59 0,'3'6'29'0,"1"10"-37"16,-4-13 55-16,-4 6-46 16,1 4 1-16,-4 9 2 15,-4 9 0-15,-6 4-5 16,-1 5 1-16,0 4 3 16,1 16 0-16,3 9-1 0,3 6 0 15,11 0-2-15,4 1 1 16,10-4-5-16,3-16 1 15,4-15-6-15,1-16 1 16,6-12-11-16,-7-10 1 16</inkml:trace>
  <inkml:trace contextRef="#ctx0" brushRef="#br1" timeOffset="56874.55">18965 9495 46 0,'7'50'23'0,"-35"3"-16"0,11-37 32 0,-5 9-37 15,-2 6 1-15,-5 7 1 16,-2 0 1-16,-1 6-6 16,-3-1 0-16,6-8 3 15,5-4 1-15,3-9-7 16,6-3 0-16,5-13-5 15,3-6 0-15,7-15-8 16,-4-7 0-16</inkml:trace>
  <inkml:trace contextRef="#ctx0" brushRef="#br1" timeOffset="57084.06">18683 9598 46 0,'25'47'23'0,"3"32"-19"0,-17-64 39 16,3 7-42-16,0 7 0 16,7-4 0-16,4 6 0 15,-1-3-2-15,1-3 1 16,0-3-1-16,-4-6 0 16,0-3-6-16,-7-4 1 15,-3-3-9-15,-8-6 0 0</inkml:trace>
  <inkml:trace contextRef="#ctx0" brushRef="#br1" timeOffset="57351.41">19004 9181 63 0,'11'54'31'0,"28"15"-33"16,-25-41 56-16,10 6-51 15,8 10 0-15,3 0 0 16,4 9 1-16,0 13-6 0,-4 9 1 16,-7 1 1-16,-10 8 1 15,-18-2-10 1,-10-1 0-16,-26-8-11 0,-3-17 1 15</inkml:trace>
  <inkml:trace contextRef="#ctx0" brushRef="#br1" timeOffset="57951.55">20045 8868 65 0,'25'59'32'0,"-4"23"-36"15,-14-51 51-15,0 13-46 16,0 6 1-16,3 13 3 0,1-4 0 15,3-5-6-15,-3-7 0 16,-1-10 3-16,-6-5 1 16,-4-10-2-16,-4-10 0 15,-3-9-2-15,-7-9 0 16,-14 0 0-16,-57-29-4 16,36 10 2-1,-8 7-1-15,1 2 0 16,3 16 0-16,7 12 0 15,7 7 0-15,8 9 1 16,6 13 2-16,7 3 0 0,8 9 1 16,10-2 1-16,14-1 0 15,11 3 1-15,6-6-2 16,5-6 1-16,6-7-7 16,4-12 1-16,0-19-11 15,-8-12 0-15</inkml:trace>
  <inkml:trace contextRef="#ctx0" brushRef="#br1" timeOffset="58196.32">20606 9313 57 0,'7'47'28'0,"-35"35"-28"15,17-61 45-15,-7 11-44 0,-6 5 1 16,-5 7 0-16,1 7 1 31,-7 8-10-31,3-15 0 16,8-16-8-16,6-18 1 16,0-17-3-16,8-11 0 15</inkml:trace>
  <inkml:trace contextRef="#ctx0" brushRef="#br1" timeOffset="58360.43">20331 9394 61 0,'45'79'30'0,"26"37"-39"0,-53-88 64 0,6 10-55 16,8 3 0-16,0-1-1 15,-4-2 0-15,-3-7-7 16,-8-3 1-16,-10-15-10 15,-10-10 1-15</inkml:trace>
  <inkml:trace contextRef="#ctx0" brushRef="#br1" timeOffset="58810.06">22084 9382 62 0,'3'12'31'0,"29"7"-22"15,-18-16 51-15,11 1-58 16,10-4 0-16,4-4 1 16,10-2 0-16,8 0-7 15,-4 3 1-15,-4 0-5 16,1-1 0-16,-12 4-13 16,-13-3 0-16</inkml:trace>
  <inkml:trace contextRef="#ctx0" brushRef="#br1" timeOffset="59019.68">22299 9068 66 0,'4'76'33'0,"-8"46"-36"0,8-81 51 16,-4 21-50-16,0 7 1 15,0 7-4-15,3 8 1 16,1-12-6-16,-4-12 0 0,-7-22-8 16,0-23 0-16</inkml:trace>
  <inkml:trace contextRef="#ctx0" brushRef="#br1" timeOffset="59587.43">23435 10103 64 0,'4'69'32'0,"41"-22"-37"0,-27-34 60 16,7-1-53-16,7-2 1 15,-1-1 2-15,1-6 0 16,3-3-6-16,-3-6 0 16,0-10 3-16,0 1 1 15,-1-17-2-15,1-12 0 0,-7-18-1 16,-11-14 1-16,-4-11-1 16,-10-20 1-1,-14-9 0-15,-10-16 1 0,-12-9-1 16,1-13 1-16,-11 1-2 15,4 9 1-15,7 6-1 16,-1 15 1-16,12 1-1 16,6 22 1-16,7 15 0 15,8 16 0-15,10 9-1 16,7 20 0-16,7 11-3 16,4 14 1-16,7 8-7 15,-4 14 0-15,0 5-14 16,-14 1 1-16</inkml:trace>
  <inkml:trace contextRef="#ctx0" brushRef="#br1" timeOffset="60100.79">24680 9815 54 0,'18'40'27'0,"-22"-46"-21"0,4 6 36 0,-3-9-40 16,-4-13 0-16,-7-16 2 15,-7-12 0-15,-1-16-5 16,1-22 1-16,0-18 3 15,3-7 0-15,1-16-1 16,-1 4 0-16,11 9 0 16,7 3 0-16,4 19-1 0,-1 19 0 15,1 12 0-15,6 19 0 16,4 16-2-16,1 18 1 16,-5 13-6-16,1 13 0 15,-4 6-6-15,-4 16 0 16,-6 6-8-16,-11 3 0 15</inkml:trace>
  <inkml:trace contextRef="#ctx0" brushRef="#br1" timeOffset="60298.06">24246 9495 64 0,'4'12'32'0,"17"-9"-34"0,-7-3 60 0,7-3-57 15,8-3 1-15,6 0-1 16,4-4 1-16,7 1-6 16,3 0 0-16,0 2-5 15,-3 1 1-15,-3-3-12 16,-8-1 1-16</inkml:trace>
  <inkml:trace contextRef="#ctx0" brushRef="#br1" timeOffset="60580.89">25114 9131 55 0,'18'3'27'0,"-8"10"-30"0,-10-10 42 16,-7 6-38-16,0 7 0 15,0 3 2-15,-3 6 0 16,-1 9-4-16,1 4 1 16,-1 9 2-16,4 6 0 15,0-2-1-15,3-1 1 0,4 6-6 16,7-12 1-16,4-13-9 16,7-6 0-16,-4-9-4 15,3-22 0 1</inkml:trace>
  <inkml:trace contextRef="#ctx0" brushRef="#br1" timeOffset="60806.33">25389 9366 45 0,'-14'41'22'0,"-17"-3"-21"15,24-26 39-15,-1 7-37 16,-9 3 0-16,3 3 3 15,-7-3 0-15,-1 6-8 16,-2 4 0-16,-1-1 5 16,4 0 0-16,3-6-6 0,4-6 0 15,0-6-6-15,3-7 0 16,8-6-7-16,3-9 0 16</inkml:trace>
  <inkml:trace contextRef="#ctx0" brushRef="#br1" timeOffset="61016.33">25248 9297 41 0,'14'22'20'0,"4"28"-13"0,-14-37 31 16,-1 6-36-16,1 6 0 16,-1 0 1-16,1 3 1 15,-1-3-5-15,4-3 0 0,4 0 3 16,-1-6 1-16,8 3-6 15,3-7 1-15,0-6-7 16,1-2 0-16,-1-1-6 16,-7-6 0-16</inkml:trace>
  <inkml:trace contextRef="#ctx0" brushRef="#br1" timeOffset="61227.48">25531 9137 52 0,'10'66'26'0,"18"16"-29"0,-21-57 48 16,4 9-45 0,0 7 1-1,-8 34-7-15,-3 4 1 16,-10-7-8-16,-15-3 1 15</inkml:trace>
  <inkml:trace contextRef="#ctx0" brushRef="#br1" timeOffset="62050.02">26504 9598 48 0,'4'16'24'0,"-15"-3"-14"15,8-17 33-15,-8 4-42 16,-3 0 1-16,-7-3 0 16,-7 3 1-16,-4-6-4 0,-3 6 0 15,3 0 2-15,4 0 1 16,-1 9-2-16,1 1 1 15,3 5-2-15,4 1 0 16,7 6-2-16,7-3 1 16,7 0 0-16,7 0 0 15,14-7 0-15,8-3 1 16,9-2 1-16,-2-7 1 16,-5-7 0-16,-6-2 0 15,-7-3-1-15,-8 2 1 16,-3 1-1-16,-7-1 0 0,0 10-2 15,-3-3 1-15,-4 6-1 16,3 7 1-16,-3 5 0 16,4 10 0-16,3 10 1 15,0 9 0-15,3 6 2 16,4 7 1-16,0 2 2 16,0-2 0-16,4 5 0 15,-4-8 1-15,0-7-2 16,0-7 1-16,-3-8-3 15,-4-4 1-15,-4-6-2 16,-3-6 0-16,-7-4-1 16,-7-2 1-16,-7-14-1 15,-4-5 0-15,-4-7-1 16,1-6 1-16,-7-6 0 16,0 0 1-16,-1 3-2 15,4 0 0-15,8 0 0 0,2 3 0 16,12 6 0-16,10 0 0 15,10 4-1-15,15-1 1 16,14-2-2-16,6-1 0 16,8 0-4-16,7 1 0 15,-7-1-11-15,-7-6 0 16,0-6-1-16,3-10 1 16</inkml:trace>
  <inkml:trace contextRef="#ctx0" brushRef="#br1" timeOffset="62292.8">26846 8673 59 0,'15'7'29'0,"-15"24"-36"16,0-15 62-16,-4 12-53 15,0 6 0-15,1 13 0 16,-1 0 0-16,1 7-5 16,-4-4 1-16,3-3-6 15,4-6 0-15,-7-10-10 16,7-12 0-16</inkml:trace>
  <inkml:trace contextRef="#ctx0" brushRef="#br1" timeOffset="62668.61">27439 9288 37 0,'-3'-3'18'0,"-29"15"-9"0,21-9 21 0,1 7-29 16,-1-1 0-16,-3 4 2 16,3 6 1-16,1-1-4 15,-1 4 0-15,1 7 3 16,3 5 0-16,-1-3 0 15,1 7 0-15,4 12-3 16,3-6 1-16,0-6-2 16,7-7 1-16,7-6-9 15,7-9 1-15,7-7-7 16,8-15 0-16</inkml:trace>
  <inkml:trace contextRef="#ctx0" brushRef="#br1" timeOffset="62879.15">27778 9347 44 0,'3'22'22'0,"-3"19"-20"0,-3-28 35 15,-8 6-35-15,-3 6 1 16,-7 3 1-16,-4 0 1 16,-7 7-7-16,-3 5 1 15,-4-5 3-15,4 2 1 16,0 1-4-16,7 0 0 0,10-10-8 15,4-6 0-15,3-13-7 16,1-15 1-16</inkml:trace>
  <inkml:trace contextRef="#ctx0" brushRef="#br1" timeOffset="63091.22">27538 9376 41 0,'14'40'20'0,"25"7"-14"16,-29-28 32-16,4 9-36 16,4 4 0-16,0 5 0 15,-1 4 0-15,5 0-4 16,-5-3 1-16,1-4-2 16,-4-12 1-16,-3-9-9 15,-1-13 1-15,-3-13-4 16,0-12 0-16</inkml:trace>
  <inkml:trace contextRef="#ctx0" brushRef="#br1" timeOffset="63297.32">27841 9166 42 0,'25'25'21'0,"10"44"-12"0,-21-44 38 16,7 9-45-16,4 10 1 0,-7 9-1 15,-4 1 1-15,-7 12-5 16,-3-4 1-16,-8 7-1 16,-7-3 0-1,-3-13-14-15,-14-6 1 0,-4-18-1 16,11-17 0-16</inkml:trace>
  <inkml:trace contextRef="#ctx0" brushRef="#br1" timeOffset="63898.43">29041 8488 46 0,'28'6'23'0,"7"4"-20"0,-31-4 45 15,-1 7-46-15,-6 12 0 16,-1 6 1-16,-3 7 1 15,-3 15-5-15,-5 4 1 16,1 12 2-16,0 9 1 0,4 16-1 16,3 9 0-16,7-2-1 15,0-7 0-15,0-22-1 16,0-12 1-16,3-20-1 16,1-11 0-16,-8-17-1 15,-10-12 0-15,0-9-1 16,-11-4 1-16,-14-9 0 15,-10-3 0-15,-4 0-1 16,0 3 0-16,-3 6 0 16,3 7 0-16,3 12 0 15,5 13 0-15,9 6 1 16,8 9 0-16,14 10 1 16,10 0 1-16,15 15 0 15,14-3 1-15,13 1-1 16,12-1 0-16,10-9-1 15,0-16 1-15,0-15-2 0,0-7 0 16,0-9-7-16,0-10 1 16,-11-6-9-16,0-15 0 15</inkml:trace>
  <inkml:trace contextRef="#ctx0" brushRef="#br1" timeOffset="64108.1">29566 9209 47 0,'4'41'23'0,"-32"19"-21"0,21-41 36 0,0 6-36 15,-8 6 0-15,-6 10 0 16,-14 0 1-16,-4 12-4 16,-7 10 0-16,0 6 3 15,4 3 0-15,3-13-8 16,4-9 0-16,7-21-9 15,0-26 0-15</inkml:trace>
  <inkml:trace contextRef="#ctx0" brushRef="#br1" timeOffset="64272.01">29111 9156 47 0,'32'19'23'0,"24"75"-16"16,-31-56 35-16,10 24-40 0,4 14 0 31,28 74-7-15,-3-18 0-16,-11-22-8 15,-22-26 0-15</inkml:trace>
  <inkml:trace contextRef="#ctx1" brushRef="#br2" timeOffset="32365.39">19008 6814 0,'0'0'0,"0"0"15,0 0-15,0 0 16,0 0 0,0 0-16,0 0 15,0 0 1,0 0-16,0 0 16,0 0-1,0 0-15,0 0 16,0 0-16,0 0 15,0 0 1,0 0-16,0 0 16,0 0-1,0 0-15</inkml:trace>
  <inkml:trace contextRef="#ctx0" brushRef="#br2" timeOffset="72243.78">23213 10100 21 0,'3'-3'10'0,"4"-3"7"0,-7 6 10 16,0 0-22-1,4 3 0-15,-4 0 4 0,0 3 0 16,0 4-11-16,0 5 0 16,0-5 7-16,-4 2 0 15,1 13-2-15,-1 4 1 16,1 5-2-16,-1 7 0 15,4 0 0-15,0 9 0 16,0-3 0-16,0 3 0 16,0-3-1-16,0-3 1 15,0-10-1-15,-3 1 0 16,3-4 0-16,-4-3 0 16,4 1 1-16,0-4 0 15,4-6-1-15,3-7 1 16,3-3-1-16,8-9 1 0,7-6-1 15,6-3 1-15,1-1-2 16,7 4 1-16,7 0-1 16,14 0 1-16,3-4-1 15,8-2 1-15,7-1-1 16,-8 1 0-16,11-1 0 16,7 0 1-16,15 1-1 15,3-1 0-15,-8 1 0 16,12-1 1-16,10 4-1 15,7-1 0-15,-11 4 0 16,18 3 0-16,7 3 0 16,4 0 1-16,-4 0-1 0,7 0 0 15,18 0 0-15,-11 3 1 16,11 0-1-16,17 7 0 16,-13 2 0-16,10 7 0 15,14 0 0-15,-14 3 1 16,14-6-1-16,0 2 0 15,-4 11 0-15,8-7 0 16,-4-4 0-16,7 4 1 16,-4-6-1-16,-6-3 1 15,3-1-1-15,-7 1 1 16,-11-4-1-16,-3 4 1 16,-4-1-1-16,-3 1 0 15,-14-1-1-15,-7 1 1 0,-8 2 0 16,1-2 0-16,-15-10 0 15,-17-3 0-15,-14-6-1 16,-11-4 1-16,-3-2 0 16,-8-1 0-16,-10 1-1 15,-11-4 1-15,-6 4-1 16,-8-7 1-16,-3-9 0 16,-7-1 0-16,-8-15 0 15,-10-15 1-15,-7-20-1 16,-21-12 1-16,-11-3-6 15,-7-6 1-15,-17-13-16 16,-11-6 1-16</inkml:trace>
  <inkml:trace contextRef="#ctx0" brushRef="#br2" timeOffset="72936.52">26384 10944 60 0,'14'9'30'0,"-31"-6"-28"0,6 3 41 15,-6 4-43-15,-12-1 1 16,5 1 0-16,-5 8 0 15,1 1-2-15,-4-3 1 16,-3 3 0-16,3 0 1 16,4-4 0-16,3 1 0 15,8-4 0-15,6 1 0 16,15-4 0-16,10 4 0 16,7-1-1-16,4 7 1 15,10 0-1-15,4 0 0 0,-4 3 0 16,-10 3 1-16,-8 0-2 15,-17 10 1-15,-10-1-1 16,-8 10 0-16,-10 0-2 16,-7-3 0-16,-4-10-5 15,0-6 1-15,4 0-6 16,7-9 0-16,3-4-4 16,14-9 0-16</inkml:trace>
  <inkml:trace contextRef="#ctx0" brushRef="#br2" timeOffset="73237.47">26649 11320 46 0,'25'16'23'15,"-22"-20"-23"-15,-3 1 43 0,-7 3-42 0,-7-3 0 16,-7 3 1-16,-4 6 0 15,-3 1-2-15,-4 5 0 16,0 1 2-16,1 6 0 16,2-1-1-16,1 11 1 15,3-4-1-15,11 0 0 16,11-3-1-16,10-3 1 16,7-10-2-16,4-12 1 15,3-7-1-15,-4 4 0 0,5-16-5 16,-1-3 1-16,0-3-11 15,-3-3 1 1</inkml:trace>
  <inkml:trace contextRef="#ctx0" brushRef="#br2" timeOffset="73523.35">26790 10978 68 0,'3'66'34'0,"-6"0"-37"15,3-51 59-15,0 7-54 16,0 7 0-16,0 5 0 16,0 10 1-16,0 6-4 0,0 10 0 15,-4-4 2-15,-3-6 0 16,0-6-3-16,4-9 0 15,-1-10-3-15,1-9 0 16,6-10-7-16,4-16 1 16,4-5-10-16,3-7 1 15</inkml:trace>
  <inkml:trace contextRef="#ctx0" brushRef="#br2" timeOffset="73838.31">27104 11295 46 0,'14'25'23'0,"-10"9"-13"0,-4-24 33 0,0 2-39 15,0 1 0-15,0 3 4 16,0 2 0-16,0 7-10 16,0 4 1-16,0 5 6 15,0-3 1-15,0 1-3 16,0-4 1-16,3 0-3 15,1-12 0-15,3-7 0 16,3-9 1-16,4-9 0 16,4-13 0-16,0-12 0 15,3-1 0-15,4-3 0 16,3-2 1-16,7-1-6 16,4 10 0-16,-4 2-8 15,-3 7 0-15,-4 10-12 0,-3-1 1 16</inkml:trace>
  <inkml:trace contextRef="#ctx0" brushRef="#br2" timeOffset="74211.94">27563 11458 63 0,'35'28'31'0,"18"-25"-29"0,-36-6 50 0,8-3-51 16,0-7 0-16,-1 1-1 16,-2-7 1-1,-5 0-2-15,-3-6 1 0,-7 3 0 16,-7 3 0-16,-10 7-1 16,-8 2 1-16,-6 7-1 15,-8 9 0-15,0 13 0 16,0 6 1-16,4 10 0 15,3 15 0-15,11-6 0 16,14 3 1-16,14-3 0 16,18 0 1-16,10-10-1 15,15-9 1-15,10-6-4 16,0-6 1-16,-7-7-9 16,-7-9 0-16,-18-7-10 15,-3-2 1-15</inkml:trace>
  <inkml:trace contextRef="#ctx0" brushRef="#br2" timeOffset="75997.19">3210 14644 38 0,'29'25'19'0,"20"16"-9"15,-39-32 19-15,12 10-24 16,-1 3 0-16,7 0 3 15,11 0 1-15,-7-3-11 16,6-7 1-16,-9-6 7 16,-8-9 0-16,7-9-2 0,-7-13 1 15,4-13-1-15,-7-18 1 16,-1-20-1-16,-17-21 0 16,-7-6-1-16,4-17 0 15,-15-18-1-15,-10 0 0 16,3 10-2-16,0-4 1 31,-6-43-1-31,9 27 1 16,12 29-1-16,-1 19 0 0,11 12 1 15,11 9 0-15,-1 17 0 16,8 15 0-16,3 9-1 16,0 13 0-16,1 16-3 15,6 12 0-15,0 9-4 16,-7 7 1-16,4 12-11 15,-11 4 0-15,-3 3-4 16,-1-1 0-16</inkml:trace>
  <inkml:trace contextRef="#ctx0" brushRef="#br2" timeOffset="76599.61">4255 14465 55 0,'21'9'27'0,"-14"-37"-28"0,-4 9 49 0,-3-12-43 16,-3-13 0-16,-4-19 4 16,-11-6 0-16,4-15-12 15,-11-10 1-15,4-10 7 16,7 10 0-16,-4-6-3 15,1-4 1-15,3 4-2 16,7 6 0-16,3 3-1 16,4 13 0-16,0 18-1 0,4 13 1 15,3 12-3-15,3 20 0 16,-6 12-3-16,3 9 1 16,3 16-4-16,1 16 0 15,-1 5-7-15,-2 11 1 16,-8 8-4-16,-11 7 1 15</inkml:trace>
  <inkml:trace contextRef="#ctx0" brushRef="#br2" timeOffset="76827.06">4057 14035 64 0,'11'13'32'15,"-1"-10"-34"-15,-3-3 64 0,-3 0-58 16,6 0 0-16,1-3 1 15,3 0 0-15,-3 0-7 16,10-4 0-16,0 1 5 16,11-3 0-16,6-4-4 15,1-9 1-15,0 3-7 16,0 4 1-16,-14-1-13 16,-1 7 0-16,-10 9-3 15,4-13 0-15</inkml:trace>
  <inkml:trace contextRef="#ctx0" brushRef="#br2" timeOffset="77320.66">5112 13841 38 0,'0'9'19'0,"0"-2"-14"0,-7-4 29 0,3 0-28 16,-6 3 0-16,-8 4 4 15,0 5 0-15,4 7-12 16,-7 7 0-16,3 2 8 15,-3 7 1-15,4 2-4 16,6 10 1-16,0 4-3 16,11 5 1-16,4-2-4 0,3-4 1 15,4-12-6-15,6-13 0 16,8-15-10-16,3-7 0 31</inkml:trace>
  <inkml:trace contextRef="#ctx0" brushRef="#br2" timeOffset="77563.08">5352 13913 59 0,'10'50'29'0,"-38"10"-28"0,24-48 45 0,-6 14-43 16,-1 5 1-16,-6 3-1 15,6 7 1-15,-7 0-6 16,4 0 1-16,0-7 0 16,4-2 0-16,-1-14-6 15,0-8 0-15,8-17-9 16,-4-5 1-16,0-1-4 16,3-18 1-16</inkml:trace>
  <inkml:trace contextRef="#ctx0" brushRef="#br2" timeOffset="77758.39">5193 13960 46 0,'18'10'23'0,"3"34"-18"15,-14-32 43-15,3 4-45 16,-6 9 1-16,6 3-1 0,8 0 1 16,0 4-6-16,3 2 0 15,4-6 2-15,3-6 1 16,-7-9-7-16,4-10 1 15,-4-6-9-15,-4-10 0 16,-2-12-3-16,2-3 1 16</inkml:trace>
  <inkml:trace contextRef="#ctx0" brushRef="#br2" timeOffset="77964.85">5510 13584 45 0,'22'25'22'0,"6"38"-12"16,-18-38 41-16,8 12-45 16,3 4 1-16,4 9 2 15,3 1 1-15,-3 2-14 16,-4 6 1-16,-10 7 6 16,-1 0 1-16,-3 3-12 15,-14-3 1-15,-3 0-14 16,-22-19 1-16</inkml:trace>
  <inkml:trace contextRef="#ctx0" brushRef="#br2" timeOffset="78776.16">6156 14026 46 0,'21'31'23'0,"-10"-12"-12"0,-8-13 27 0,-3 7-34 16,0-4 0-16,0 4 3 16,-3 3 0-16,-1 2-9 15,-3-2 0-15,-3 3 5 16,-1 6 1-16,-3 0-3 16,0 7 1-16,-4 5-2 15,4-9 0-15,0-6-1 16,3-3 0-16,1-6 0 15,6-4 0-15,4-9-1 16,11-9 1-16,-4-10 1 16,14-3 0-16,0-3 0 15,-3-7 0-15,3 7 0 16,0-3 0-16,-10 3-1 0,3 0 1 16,0 6-2-16,-11 3 0 15,5 7-1-15,-8 9 1 16,0 3-1-16,0 7 0 15,0 5 0-15,0 7 1 16,3 10 1-16,4 5 0 16,7 4 1-16,4 6 1 15,3 3 2-15,4-3 1 16,6 13 2-16,-6-4 0 16,10 1-1-16,-17-7 1 15,3-3 0-15,-7-3 0 0,-7-3-4 16,-7-1 1-16,-7-5-3 15,-7-4 1-15,-7-9-1 16,-7-6 0-16,-14-7-1 16,-4-6 0-16,-4-12 0 15,8-10 1-15,-14-9-2 16,6-3 1-16,11 5-1 16,8-2 1-16,9 6 0 15,12 0 0-15,10 4-1 16,14 2 1-16,11-3 0 15,3 3 1-15,14 1-4 16,-3-4 0-16,0-3-7 16,-4-6 0-16,-14-7-8 15,-7 1 0-15</inkml:trace>
  <inkml:trace contextRef="#ctx0" brushRef="#br2" timeOffset="79049.42">6357 13361 61 0,'4'16'30'0,"-4"47"-33"0,3-48 54 15,-3 7-50-15,4 7 0 0,3-4-1 16,3 9 0 0,-6-3-5-16,13 4 1 0,-9-1-12 15,-1 1 1-15,-4-13-3 16,8-3 0-16</inkml:trace>
  <inkml:trace contextRef="#ctx0" brushRef="#br2" timeOffset="79377.23">6978 13628 46 0,'3'3'23'0,"1"3"-22"0,-8 0 42 16,1 4-40-16,-8 6 1 16,1 6 2-16,6 12 1 15,-6 1-8-15,-1 5 1 16,1 7 4-16,-1-3 1 16,-7 6-2-16,11 4 0 15,0 5-3-15,7-5 1 16,7-7-6-16,0-7 1 0,7-11-8 15,4-11 0-15,0-8-7 16,3-16 0-16</inkml:trace>
  <inkml:trace contextRef="#ctx0" brushRef="#br2" timeOffset="79603.32">7320 13691 47 0,'11'21'23'0,"-11"8"-18"16,-4-14 38-16,-3 4-40 16,-3 9 1-16,-8 7 2 15,-3 6 1-15,0-4-9 16,3 4 1-16,-14 9 4 0,8-6 1 16,2-3-5-16,5-7 0 15,3-5-8-15,7-11 0 16,3-5-9-16,-7-10 0 15</inkml:trace>
  <inkml:trace contextRef="#ctx0" brushRef="#br2" timeOffset="79845.35">7101 13760 45 0,'11'18'22'0,"24"29"-14"0,-28-34 33 16,0 9-37-16,4 6 0 0,0 7 2 16,3-4 1-16,3 0-9 15,4 4 0-15,4-4 5 16,0 0 0-16,0-5-6 16,6-11 0-16,-10-5-8 15,1-10 0-15,-5-13-7 16,-6-6 1-16</inkml:trace>
  <inkml:trace contextRef="#ctx0" brushRef="#br2" timeOffset="80070.03">7497 13418 41 0,'17'9'20'0,"4"48"-4"0,-7-42 31 16,8 7-41-16,-5 13 0 15,8 9 3-15,3 15 0 16,-7 13-12-16,1 4 0 16,-8 2 7-16,-4-3 1 15,-6 0-9-15,-15-12 0 16,1-13-10-16,-19-12 1 16,-2-16-7-16,6-16 1 15</inkml:trace>
  <inkml:trace contextRef="#ctx0" brushRef="#br2" timeOffset="80621.75">8326 12972 47 0,'10'16'23'0,"1"50"-18"16,-8-47 38-16,4 12-40 15,4 16 1 1,14 32 6-16,-1-1 1 16,-3-3-13-16,-3-3 1 15,3-12 7-15,-10-7 0 16,-1-15-2-16,-6-4 0 16,-8-15-4-16,-6-3 0 15,-8-13-1-15,-6 0 1 16,-5-6-1-16,-10-3 1 0,-3-1 0 15,-4 4 0 1,4 3-1-16,-7 10 1 0,10 5 0 16,7 17 0-16,7 5-1 15,11 4 0-15,-3 6 1 16,10 0 0-16,10 7-1 16,18-7 1-16,7 3-2 15,15-10 0-15,6-8-4 16,4-10 1-16,0-16-10 15,0-9 0-15,-14-13-5 16,7-6 1-16</inkml:trace>
  <inkml:trace contextRef="#ctx0" brushRef="#br2" timeOffset="80881.05">8950 13531 63 0,'4'18'31'0,"-22"20"-35"0,11-29 60 15,-7 7-53-15,-7 9 1 16,-1 13 1-16,-2 15 0 16,-5 7-7-16,-2 2 1 15,2 1 3-15,8 0 0 16,0-13-7-16,7-12 0 15,7-16-9-15,-7-22 1 0,3-7-8 16,-3-15 1-16</inkml:trace>
  <inkml:trace contextRef="#ctx0" brushRef="#br2" timeOffset="81043.71">8520 13559 54 0,'31'15'27'0,"33"48"-23"16,-32-44 46-16,3 12-46 15,11 16 1-15,3 4 0 16,4 2 0-16,-4-3-8 16,1-3 0-16,-11-3-3 15,-8-6 0-15,-13-7-13 16,-11-18 0-16</inkml:trace>
  <inkml:trace contextRef="#ctx0" brushRef="#br2" timeOffset="81572.99">10386 13465 72 0,'3'15'36'0,"4"-11"-35"15,0-4 61-15,8 3-60 16,-1-3 1-16,14-7 2 0,14-5 0 16,11-4-8-16,0-6 1 15,3 3-3-15,-3-3 0 16,-7 7-12-16,-10 5 1 16,-19 14-8-16,-3 5 1 15</inkml:trace>
  <inkml:trace contextRef="#ctx0" brushRef="#br2" timeOffset="81763.66">10206 13866 74 0,'18'53'37'0,"17"-24"-41"0,-21-23 71 15,11 3-65-15,13 1 0 0,19-4 0 16,17-6 0-16,0-3-6 15,4-3 1-15,-1 2-7 16,-6-2 0-16,-15 0-13 16,-6-3 1-16</inkml:trace>
  <inkml:trace contextRef="#ctx1" brushRef="#br2" timeOffset="43699.04">11497 4650 0</inkml:trace>
  <inkml:trace contextRef="#ctx0" brushRef="#br2" timeOffset="83744.99">16471 8846 29 0,'0'15'14'0,"7"-30"-9"16,-7 8 15-16,0-2-18 15,-3 3 1-15,-4-7 0 16,0 1 0-16,-7-7-5 16,-4-3 1-16,-7-6 3 0,0-7 0 31,-20-37-2-31,-8 6 1 16,-7 0-2-16,-4-3 1 15,-6 4 0-15,-8 2 0 16,-3 9-1-16,-11 1 1 15,-3 6-1-15,-11 6 1 16,-3 7 0-16,-11 3 0 16,-4 9 0-16,-10 9 1 15,4 10-1-15,-11 3 1 16,-4 6-1-16,-7-3 1 16,11 4 1-16,-10-4 0 0,-12-3 0 15,8 3 1-15,-11-3 0 16,-7 0 0-16,8 6-1 15,-5 10 1-15,1-1-2 16,3 7 1-16,7 10-1 16,4 5 0-16,3 7-1 15,4 3 1-15,18 7-1 16,-1-1 1-16,11 7-1 16,-3 2 1-16,10-2-1 15,14 9 1-15,11 3-5 16,7-6 1-16,3-3-9 15,18-10 1-15,7-16-3 16,14-18 1-16</inkml:trace>
  <inkml:trace contextRef="#ctx0" brushRef="#br2" timeOffset="84346.17">11172 8488 46 0,'15'6'23'0,"-5"-2"-22"0,-6-1 45 0,-4-3-44 15,0 3 0-15,-7 13 1 16,0 9 0-16,-8 6-4 15,-2 10 0-15,-4 12 2 16,-4 0 1-16,-3 4-1 16,-4-4 0-16,-3-6-1 15,3-12 0-15,4-4-1 16,3-9 0-16,0-3 0 16,11-7 1-16,7-2-1 0,14-4 1 15,18-3 0-15,7 0 0 16,10 0 0-16,14 1 1 15,4-1-1-15,-3 0 1 16,3 0-1-16,-4-3 1 16,1 0-1-16,-11-3 0 15,-4-7-1-15,-14-2 0 16,-10-7 0-16,-11-6 0 16,-14-9 0-16,-11-10 0 15,-10-10-8-15,-14-5 0 0,-11-7-6 16,7 3 0-16</inkml:trace>
  <inkml:trace contextRef="#ctx0" brushRef="#br2" timeOffset="85757.97">11903 14427 44 0,'21'35'22'0,"-18"-44"-12"15,-3-7 22-15,0-12-28 16,-7-16 0-16,-3-16 4 15,3-12 1-15,-7-19-11 16,-8-19 0-16,5-9 7 16,-4-9 0-16,-1-17-2 15,5 1 0-15,6 12-2 16,8 7 0-16,6 12 1 16,11 10 0-16,0 15-1 15,4 19 0-15,0 19-1 16,3 12 1-16,-3 25-4 0,3 17 0 15,0 18-8-15,-11 15 1 16,-6 4-10-16,-8 19 1 16</inkml:trace>
  <inkml:trace contextRef="#ctx0" brushRef="#br2" timeOffset="85971.06">11557 13910 60 0,'7'16'30'0,"7"-10"-27"0,-7-6 51 0,4 0-53 16,3 0 0-16,7-3 0 15,4 0 1-15,7-4-3 16,3-2 0-16,-3-4-4 16,3 1 1-16,0-7-12 15,-3 3 0-15,-7-9-3 16,-4 10 0-16</inkml:trace>
  <inkml:trace contextRef="#ctx0" brushRef="#br2" timeOffset="86258.07">12368 13568 49 0,'7'22'24'0,"-17"6"-25"0,6-21 44 16,1 8-40-16,-1 7 0 15,-3 7 2-15,0 11 1 16,0 1-8-16,-3 6 1 16,2 3 4-16,5-9 0 15,3 3-3-15,7-3 1 16,4-4-8-16,6-12 1 0,8-9-12 15,3-7 1 1,4-12-1-16,-4-9 1 0</inkml:trace>
  <inkml:trace contextRef="#ctx0" brushRef="#br2" timeOffset="86464.5">12764 13700 55 0,'0'63'27'0,"-36"21"-34"16,26-65 58-16,-1 9-49 16,-7 4 0-16,-6-4 1 15,-1 0 0-15,0 10-4 16,1-16 0-16,2 0 2 16,5-4 0-16,3-5-8 15,3-13 0 1</inkml:trace>
  <inkml:trace contextRef="#ctx0" brushRef="#br2" timeOffset="86660.14">12629 13709 37 0,'22'13'18'0,"2"31"0"0,-17-22 2 16,4 0-16-16,0 6 1 15,-1 10 1-15,1 2 0 16,-1-2-8-16,1 0 0 15,-1 5 5-15,5-5 0 16,-1-7-7-16,0-5 1 0,0-14-6 16,0-6 1-16,4-12-7 15,-4-10 1-15</inkml:trace>
  <inkml:trace contextRef="#ctx0" brushRef="#br2" timeOffset="86882.27">12929 13484 60 0,'29'28'30'0,"-5"56"-28"16,-13-62 58-16,3 10-59 16,0 15 0-16,0 9 0 15,0 7 0-15,-7 0-2 16,-3 9 1-16,-4-3-5 0,-4-13 0 15,-6-15-14-15,-8-10 0 16,-7-12 0 0,1-13 0-16</inkml:trace>
  <inkml:trace contextRef="#ctx0" brushRef="#br2" timeOffset="87798.8">13755 13963 68 0,'17'3'34'0,"-9"-15"-44"0,-8 6 70 16,0-7-60-16,-4 1 1 15,0-4 0-15,1 0 1 16,-8-3-3-16,-6 4 1 16,-4-1 0-16,-8 7 1 15,1 9-1-15,0 0 1 16,3 3-2-16,4 6 0 15,0 7-3-15,7 6 1 16,3 3 0-16,8 6 0 16,3 1 0-16,3-4 0 15,15 0 1-15,10-3 1 16,11-6 2-16,0-10 1 0,-1-2-1 16,-2-7 0-16,-8 0-1 15,-3-4 0-15,-11-2 0 16,-4 0 0-16,-6-3-2 15,-4 2 1-15,-4 1 0 16,1 3 0-16,-4 6-1 16,0 3 0-16,0 4 1 15,0 8 0-15,3 11 0 16,1 11 1-16,3 8 2 16,3 5 1-16,8 13 1 15,3 0 0-15,0-13 1 16,-4 3 0-16,1-2 0 15,-4-7 0-15,0-3-3 16,-7-10 0-16,-7 1-1 16,-7-7 1-16,-11-6-1 0,-6-7 0 15,-8-8-1-15,-4-7 0 16,1-10 0-16,3-9 0 16,4-3 0-16,3 4 0 15,4-4 0-15,7 0 1 16,7 3-1-16,7 3 1 15,7 1 0-15,10 2 0 16,1-3-2-16,10 4 1 16,18-4-3-16,3-3 0 15,8-3-7-15,2-3 0 0,-2-9-12 16,-11-4 1-16</inkml:trace>
  <inkml:trace contextRef="#ctx0" brushRef="#br2" timeOffset="88083.62">14340 13553 55 0,'7'3'27'0,"-17"-6"-23"16,6 6 38-16,-6 3-40 15,-4 6 1-15,-4 7 2 16,0 6 0-16,1 10-7 0,-1 12 1 16,4 3 4-16,7 3 0 15,3-2-2-15,4-8 1 16,7 1-7-16,8-9 0 16,6-4-7-16,0-18 0 15,0-1-7-15,4-15 1 16</inkml:trace>
  <inkml:trace contextRef="#ctx0" brushRef="#br2" timeOffset="88309.58">14693 13565 45 0,'7'35'22'15,"-21"27"-18"-15,7-43 36 0,-3 12-38 16,-1 7 0-16,-7 3 4 15,-6 6 1-15,-5 0-8 16,1-6 1-16,0-1 4 16,3 1 1-16,4-9-6 15,7-10 0-15,3-10-9 16,8-12 0-16,3-3-8 16,0-16 0-16</inkml:trace>
  <inkml:trace contextRef="#ctx0" brushRef="#br2" timeOffset="88536.75">14506 13643 46 0,'21'44'23'0,"11"19"-17"0,-21-44 38 16,-1 6-43-16,1 3 1 15,-4 4 0-15,4 2 1 16,6-3-4-16,1 1 0 15,-1-4 2-15,8-9 0 16,-4-3-4-16,4-4 1 16,-4-9-6-16,0-12 1 0,-3-7-9 15,-7-15 1-15</inkml:trace>
  <inkml:trace contextRef="#ctx0" brushRef="#br2" timeOffset="88744.6">14852 13402 59 0,'39'72'29'0,"14"-3"-29"16,-39-50 51-16,7 12-48 16,0 10 0-16,0 6 0 15,-3 3 0-15,-4 4-5 16,-10 5 0-16,-8-9-3 15,-10 4 0-15,-11-10-14 16,-14-10 1-16</inkml:trace>
  <inkml:trace contextRef="#ctx0" brushRef="#br2" timeOffset="89256.98">15847 13897 71 0,'0'35'35'0,"10"-16"-29"15,-6-16 58-15,6 0-57 16,5 0 0-16,6-3 1 0,21-3 1 16,11-3-12-16,11-7 0 15,-1-2 5-15,8 5 1 16,-4 1-10-16,-11 2 0 15,-14 4-14-15,-17 3 0 16,-14-3-6-16,-1-3 1 16</inkml:trace>
  <inkml:trace contextRef="#ctx0" brushRef="#br2" timeOffset="92545.17">16902 14750 59 0,'7'35'29'0,"24"-4"-20"0,-20-18 29 16,3-1-35-16,0 1 0 15,4 3 2-15,-1-4 1 16,1-6-7-16,3-9 1 15,4-12 4-15,3-17 1 16,4-12-2-16,0-18 1 0,-8-20 0 16,-9-21 0-16,-12-4-2 15,-10-18 1 1,-14-20-1-16,-14 1 1 0,-1 0-2 16,-3 9 0-16,4-6-2 15,7 15 0-15,7 10-1 16,7 13 1-16,10 12-2 15,8 9 0-15,3 20-2 16,7 15 0-16,0 15-5 16,4 20 1-16,3 15-12 15,3 9 0-15</inkml:trace>
  <inkml:trace contextRef="#ctx0" brushRef="#br2" timeOffset="93143.32">17928 14490 49 0,'7'38'24'0,"-7"-13"-15"16,0-22 31-16,0-3-35 0,4-9 1 15,-4-13 3-15,3-16 0 16,-3-15-11-16,0-19 0 16,0-10 7-16,-3-12 0 15,-8-16-2 1,4-12 0-16,4 9-2 0,3-6 0 16,0 0-1-16,0 15 0 15,3 7-1-15,4 19 0 16,7 12-2-16,0 19 0 15,4 19-3-15,-4 12 0 16,0 13-6-16,-7 12 0 16,-3 13-7-16,-8 13 0 0</inkml:trace>
  <inkml:trace contextRef="#ctx0" brushRef="#br2" timeOffset="93355.15">17653 14048 65 0,'4'22'32'0,"6"-16"-30"16,-3-9 58-16,7 3-58 15,4 3 1-15,10-3 1 16,7-6 1-16,1 0-7 16,-5-4 0-16,5-2-2 15,-1-1 0-15,0 1-13 16,-3-1 1-16,-7-6-6 15,-4-6 0-15</inkml:trace>
  <inkml:trace contextRef="#ctx0" brushRef="#br2" timeOffset="93594.75">18401 13233 66 0,'14'22'33'0,"-10"15"-45"0,-4-24 63 0,0 6-51 16,0 6 1-16,0 3-8 16,3 3 1-16,1-12-4 15,-1 0 0-15,-6 0-7 16,-1-7 0-16</inkml:trace>
  <inkml:trace contextRef="#ctx0" brushRef="#br2" timeOffset="93997.43">18884 13794 48 0,'4'-3'24'0,"-15"-3"-24"0,8 9 42 16,-4 3-38-16,-4 10 0 16,-3-1 4-16,-7 10 0 15,0 10-10-15,-4 3 0 0,-3 9 6 16,-8 9 1-16,8 4-2 16,7 9 0-16,3 3-3 15,8 6 1-15,6-9-5 16,8-16 0-16,6-9-8 15,11-12 0-15,11-20-7 16,0-12 0-16</inkml:trace>
  <inkml:trace contextRef="#ctx0" brushRef="#br2" timeOffset="94242.97">19106 13938 48 0,'0'35'24'0,"-24"24"-22"0,17-49 39 16,0 2-38-16,0 13 1 15,-8 4 2-15,-2 2 0 16,-1 3-7-16,4 7 0 16,0 3 3-16,0-6 1 15,7-4-6-15,0-6 0 16,7-9-10-16,0-9 0 15,3-10-5-15,-3-10 0 16</inkml:trace>
  <inkml:trace contextRef="#ctx0" brushRef="#br2" timeOffset="94450.01">18944 13992 48 0,'21'40'24'0,"4"4"-23"15,-18-28 44-15,0 6-43 16,0 3 0-16,0 3 0 16,4 7 1-16,6-4-4 15,5 0 0-15,6 1-1 16,4-1 1-16,-4-12-6 16,-3-13 0-16,-1-6-9 15,-3-16 0-15</inkml:trace>
  <inkml:trace contextRef="#ctx0" brushRef="#br2" timeOffset="94661">19202 13625 39 0,'14'18'19'0,"18"26"-11"0,-25-19 26 15,3 10-30-15,4 9 1 16,4 12 1-16,0-2 0 15,-1 15-8-15,-3 15 0 16,-7 1 4-16,-7 6 1 16,-7-3-11-16,-7-22 0 15,-10-16-8-15,-5-16 1 16</inkml:trace>
  <inkml:trace contextRef="#ctx0" brushRef="#br2" timeOffset="95427.34">20221 14048 44 0,'-42'-3'22'0,"7"6"-16"16,24 0 34-16,-7 3-37 0,-6 1 0 16,-1-1 1-16,-3 3 1 15,0 4-6-15,3 3 1 16,4 6 3-16,3 3 1 15,4 3-2-15,7 6 1 16,10 4-1-16,12-4 0 16,6 1-2-16,7-13 1 15,4-6 0-15,-8-10 0 16,12-9-2-16,-1-10 1 16,-7-9-1-16,-3-3 1 15,-8-6-1-15,-2 3 0 16,-8-4 0-16,-4 4 0 0,-3 6-2 15,0 3 1-15,0 7-1 16,-7 5 0-16,4 17-1 16,-1 5 1-16,4 11 0 15,4 11 1-15,3 10 2 16,7 19 1-16,0-3 3 16,0 15 0-16,7 1 0 15,-3 8 1-15,-4-8 0 16,-4-7 0-16,-2-6-3 15,-12-4 1-15,-7-11-2 16,-10-14 0-16,-7-5-1 16,7-10 0-16,-4-10-1 15,-7-12 1-15,-6-12-1 16,-5-4 1-16,-3-15-1 16,1-7 1-16,6-3 0 15,7-3 0-15,4 13 0 0,10 3 0 16,8 6 1-16,10 6 1 15,14 7-1-15,14 2 1 16,14 4-3-16,-3-3 1 16,7 3-4-16,3 0 1 15,-3-7-8-15,0-5 0 16,-4-7-9-16,-3 0 1 0</inkml:trace>
  <inkml:trace contextRef="#ctx0" brushRef="#br2" timeOffset="95712.45">20860 13803 59 0,'24'16'29'0,"-13"6"-35"16,-11-16 50-16,-11 7-43 15,-6 6 0-15,-8 6 1 16,-3 6 1 0,0 38-2-1,7-3 0-15,3 6 2 0,7-9 0 16,1-10-3-16,6-6 0 16,15-12-7-16,13-10 1 15,8-10-12-15,11-5 0 16</inkml:trace>
  <inkml:trace contextRef="#ctx0" brushRef="#br2" timeOffset="95950.51">21435 13960 52 0,'0'44'26'0,"-50"13"-25"0,33-39 38 0,-8 7-37 15,4 7 0-15,-7 18 1 16,-4 3 1-16,-3 10-5 16,-1-3 0-16,5-7 2 15,2-9 0-15,5-13-6 16,3-15 0-16,6-19-8 16,8-13 0-16,0-18-4 15,0-10 1-15</inkml:trace>
  <inkml:trace contextRef="#ctx0" brushRef="#br2" timeOffset="96151.49">21001 13992 41 0,'28'40'20'0,"32"17"-10"0,-42-32 36 16,6 9-41 0,1 4 0-16,7 15 1 0,3-9 1 15,4 3-9-15,0-3 0 16,-8-3 4-16,-2-3 0 15,-5-10-5-15,-2-9 0 16,-5-13-8-16,4-12 0 16,-3-10-7-16,3-12 0 15</inkml:trace>
  <inkml:trace contextRef="#ctx0" brushRef="#br2" timeOffset="96400.83">21527 13659 61 0,'28'38'30'0,"35"37"-35"16,-42-56 56-16,8 9-48 15,-1 13 1-15,-7 6-1 16,-3 16 0-16,-4 15-5 15,-11 7 0-15,-10 12 0 16,-17-6 1-16,-15-16-13 16,-4-18 0-16,-6-20-5 15,3-15 1-15</inkml:trace>
  <inkml:trace contextRef="#ctx0" brushRef="#br2" timeOffset="97031.58">23340 13063 57 0,'-7'51'28'15,"7"-4"-32"-15,0-25 51 0,0 9-43 16,3 16 0-16,1 6 4 16,-1 16 1-16,8 16-10 15,3 9 0-15,0 9 7 16,0-8 1-16,-3-11-3 16,-4-15 1-16,0-16-4 15,-7-9 1-15,-4-15-3 0,-6-17 0 16,-8-9-1-16,-10 0 1 15,-11-9-1-15,-7-10 0 16,-7-9 0-16,-7-3 0 16,7 6-1-16,4 3 1 15,3 4 0-15,4 12 0 16,0 12 0-16,3 13 0 16,7 3 2-16,7 10 0 15,11 2 1-15,14 7 1 16,11 3-1-16,6 3 1 0,15-3-2 15,14-6 0-15,14-6-3 16,4-10 0 0,6-3-7-16,1-16 1 0,-11-16-11 15,7-5 1-15</inkml:trace>
  <inkml:trace contextRef="#ctx0" brushRef="#br2" timeOffset="97287.88">24194 13609 55 0,'28'25'27'0,"-56"28"-27"0,17-34 42 16,-14 6-39-16,-7 10 1 15,-3 9 2 1,-7 15 0-16,-11 7-7 0,-7 9 0 15,4 4 4-15,6-1 1 16,11-21-8-16,8-10 1 16,6-13-9-16,7-31 0 15,4-25-7-15,11-22 0 16</inkml:trace>
  <inkml:trace contextRef="#ctx0" brushRef="#br2" timeOffset="97451.16">23693 13628 59 0,'49'44'29'0,"64"84"-31"0,-81-90 54 0,3 15-49 16,18 19 1-16,7 19 0 15,0 6 0-15,-4 1-8 16,-10-7 0-16,-7-26-6 16,-11-17 0-16,-7-17-9 15,-7-19 0-15</inkml:trace>
  <inkml:trace contextRef="#ctx0" brushRef="#br3" timeOffset="105650.56">3140 15086 41 0,'-7'0'20'0,"14"3"-12"0,-7-3 21 15,0 3-27-15,0 3 1 16,0 4 1-16,0 6 1 0,3-1-6 16,4 4 0-1,-7 0 4-15,0 3 0 0,4 6-1 16,3 0 0-16,-7 1-2 16,0-1 1-16,0 3-1 15,7 0 1-15,-7-2-1 16,3-4 1-16,5-3-1 15,-8-7 0-15,3-2 0 16,4 3 1-16,4-10-2 16,-1-3 1-16,8-3 0 15,-4 0 1-15,7 0-1 16,7 3 0-16,11-6 0 16,0 3 1-16,10 3 0 15,-6-3 0-15,6 0 0 16,8 0 0-16,13 3-1 15,1 0 1-15,6-3 0 16,4 0 0-16,-3 0 0 16,7 7 0-16,3-4-1 0,11 0 1 15,-1 0-1-15,1 0 1 16,0 0 0-16,7 1 0 16,10-1 1-16,4-3 0 15,-3 0-1 16,13 0 0-15,4 0 0-16,0 0 0 0,11 0-1 0,10 3 1 0,4-3-1 0,0 0 0 16,3 0 0-16,14 0 0 15,4-3 0-15,0 0 0 16,7-1 0-16,-3-2 1 0,6 3-1 16,-3 0 0-16,0-7 0 15,-7 4 0-15,-4-3-1 16,-13-4 1-16,-5 7-1 15,-13 3 1-15,-7-3 0 16,-15 2 0-16,-21-2-1 16,-6 0 1-16,-5 0-1 15,-10-4 0-15,-6-2 0 16,-12-7 0-16,-10-3-1 16,-4 0 1-16,-13-3 0 15,-1-7 0-15,-7-2 0 16,-7-10 0-16,-3-9 0 15,-7-10 1-15,-11-9-1 16,0 0 1-16,-8-3-4 16,-6-7 1-16,-10-3-14 0,-15-12 1 15</inkml:trace>
  <inkml:trace contextRef="#ctx0" brushRef="#br3" timeOffset="106613.05">4029 15933 48 0,'0'3'24'0,"-4"-6"-10"0,8 6 24 15,-4 0-35-15,7 6 1 16,-7 7 2-16,3 12 1 16,4-3-9-16,-7 13 1 15,4 15 5-15,3 7 0 16,-7 12-2-16,7 16 0 0,-3 3-4 16,3-7 1-1,-7-8-4-15,0-17 0 16,0-9-8-16,0-15 1 0,0-13-7 15,0-13 0-15</inkml:trace>
  <inkml:trace contextRef="#ctx0" brushRef="#br3" timeOffset="107089.22">4237 16632 54 0,'18'34'27'0,"-18"-2"-33"15,0-26 46-15,0 3-39 0,0 1 0 16,3-4 0-16,-3 0 1 15,0-2-3-15,0-4 0 16,0-7 1-16,0-2 1 16,0-7-2-16,7 4 1 15,-7-13-2-15,11 3 0 16,-8 0-1-16,11 0 1 16,0 3-1-16,4 3 0 15,-4 4 1-15,4 2 0 0,-1 7 2 16,-2 3 1-16,2 3 0 15,1 7 1-15,-8 2 0 16,1 4 1-16,0-4 0 16,-1 1 0-16,-3 3-1 15,4 2 0-15,-8 4-1 16,8 7 1-16,0-4-5 16,3-6 1-16,-4-4-9 15,1-5 1-15,-1-17-5 16,-3-5 0-16</inkml:trace>
  <inkml:trace contextRef="#ctx0" brushRef="#br3" timeOffset="107354.6">4703 15873 45 0,'3'13'22'0,"4"-10"-18"0,-3 0 39 15,-4 6-39-15,0 10 1 16,0 12 3-16,0 7 1 16,0 15-11-16,-4 13 0 15,4 9 7-15,0 7 0 16,0 3-5-16,4-4 0 16,3-12-5-16,-7-15 0 15,3-17-8-15,-3-21 0 47,0-13-6-47,-3-25 0 0</inkml:trace>
  <inkml:trace contextRef="#ctx0" brushRef="#br3" timeOffset="107540.83">4523 16321 64 0,'21'16'32'0,"7"-3"-36"16,-17-13 61-16,3 0-56 15,7 0 0-15,4-3 0 16,-1-4 0-16,15 7-6 16,7-3 1-16,-4-6-6 15,-3 6 1-15,0-1-10 16,-7 4 0-16</inkml:trace>
  <inkml:trace contextRef="#ctx0" brushRef="#br3" timeOffset="107948.14">4971 16638 53 0,'3'16'26'0,"4"-16"-23"0,-7 0 43 15,4 0-44-15,6-3 1 0,4 3 2 16,8 0 1-16,-1-10-7 15,7-2 0-15,-7-4 3 16,-7-3 1-16,0-3-2 16,-3 0 0-16,0 4-3 15,-11-1 1-15,0 3-2 16,0 4 1-16,-11 2-1 16,0 4 0-16,4 3-1 15,-3 6 0-15,-1 6 0 16,1 4 1-16,3 6 1 15,3 6 0-15,-7 0 1 16,8-3 0-16,-1 3 1 16,8 0 0-16,-1 0-2 15,8-3 1-15,-7 0-5 16,13-10 0-16,-3-2-5 0,11-7 0 16,-4-6-4-16,-3-10 1 15</inkml:trace>
  <inkml:trace contextRef="#ctx0" brushRef="#br3" timeOffset="108539.22">5309 16601 38 0,'14'-16'19'0,"11"6"-12"0,-14 4 36 16,3 0-40-16,3 0 0 15,-2-4 1-15,-1 4 1 16,-4 0-7-16,1-4 1 16,-11 1 3-16,-7 3 0 0,3-4-2 15,-6 4 0-15,-8 0-2 16,-3 3 1-16,10-4-1 15,-6 7 1-15,-1 3-1 16,7 1 1-16,1-1 0 16,6 6 1-16,-3 4 0 15,4 5 1-15,6 1 0 16,4 6 0-16,4 4 0 16,10 2 1-1,-3 3-1-15,6 7 0 16,5-9 0-16,-1-1 0 31,-7 7 0-15,0-1 0-16,-3 1-1 0,-4-1 1 15,-3-2-1-15,-8-4 0 0,-3-3 0 0,-3-2 1 16,-12-8-1-16,-2-5 1 0,-8-7-1 16,0-6 1-16,1-9-1 15,-5-7 0 16,8 0 1 32,0-9 0-63,7-6-1 16,3 9 0-16,1-3 0 0,6 3 0 31,-6 3 2-31,6 3 0 0,1 4-1 0,3 6 1 0,0 6-2 47,7 0 1-47,3 0-4 0,4 0 1 15,4-3-7-15,3-4 0 16,7-8-9-16,4-7 0 16</inkml:trace>
  <inkml:trace contextRef="#ctx0" brushRef="#br3" timeOffset="108758.39">5719 16538 54 0,'17'34'27'0,"-10"-9"-31"15,-7-25 46-15,4-6-41 16,-4 9 0-16,0-3 1 16,0-12 0-16,0-4-3 15,0-3 1-15,3-3 1 16,4-3 0-16,-3-3-1 16,3 0 0-16,4 3-2 15,-1 6 1-15,-3 0-3 0,7 6 1 16,4 13-7-16,3 0 1 15,7 4-6-15,8-1 0 32</inkml:trace>
  <inkml:trace contextRef="#ctx0" brushRef="#br3" timeOffset="109304.37">6198 16459 42 0,'-3'7'21'0,"-15"2"-23"0,11-6 34 0,-3 0-32 15,-5 4 1-15,1-1 2 16,0 3 1-16,-3-2-4 16,-1-1 0-16,4 0 2 15,-4-3 0-15,15 0-3 16,-4-3 1-16,7 0-3 16,10-3 0-16,8 3-1 15,-1-3 1-15,5 3-1 16,2 0 1-16,1 6 0 15,-4 4 0-15,-3-1-1 16,3 1 1-16,-10-1 0 16,3 4 1-16,-4-4 1 15,4-3 1-15,-3 1 0 16,0-4 1-16,-1-3 1 16,4-3 1-16,0-4-2 15,-3-2 0-15,-1-7-1 16,1-3 0-16,0-3-1 15,6-3 1-15,-6-9-1 16,7-4 0-16,-8-15 0 0,1-7 0 16,-11-9-1-16,-14-3 1 15,3-3 1-15,7 0 0 16,-6 12 0-16,-1 10 0 16,4 12 3-16,0 10 0 15,0 18 0-15,0 16 1 16,0 16 0-16,3 22 0 15,4 9 1-15,4 19 1 0,0 6-2 32,3 10 1-32,10 3-1 15,11-4 0-15,1-8-6 16,-5-17 1-16,1-15-13 31,-4-16 0-31</inkml:trace>
  <inkml:trace contextRef="#ctx0" brushRef="#br3" timeOffset="109792.73">7634 16368 60 0,'0'38'30'0,"-10"-19"-37"0,6-13 50 0,-7 0-44 0,-3 1 1 16,7 5 0-16,-7-2 0 0,0 5-1 16,0 7 0-16,3 0-2 15,1 3 1-15,6 0-2 16,-6 1 0-16,10-1-1 15,3-7 0-15,4-5 1 16,11-10 0-16,3-6 1 16,11-13 0-16,-4-12-7 15,0-3 1-15,4-7-2 16,-4-3 0-16</inkml:trace>
  <inkml:trace contextRef="#ctx0" brushRef="#br3" timeOffset="110110.87">8072 16663 58 0,'10'10'29'0,"-13"-48"-39"0,-8 16 61 16,4-12-47-16,0-13 0 15,-7-10 1-15,-4-15 1 16,-3-16-8-16,-4-6 0 16,8-6 5-16,-4 6 1 15,10 6-3-15,7 6 1 16,11 10-2-16,8 16 1 0,-1 18-4 16,3 13 1-1,8 13-5-15,-4 12 0 0,0 6-9 16,-7 9 1-16,-14 4-4 15,-3 6 0-15</inkml:trace>
  <inkml:trace contextRef="#ctx0" brushRef="#br3" timeOffset="110284.44">7828 16199 80 0,'7'10'40'0,"25"-17"-53"16,-14 1 85-16,17-3-71 15,-3-4 0-15,10 1-4 0,11-1 1 16,-4 7-6-16,-6 6 1 16,-8 6-15-16,-10 7 0 15</inkml:trace>
  <inkml:trace contextRef="#ctx0" brushRef="#br3" timeOffset="111088.66">5711 17755 64 0,'18'25'32'0,"-4"19"-34"0,-10-32 45 0,-1 7-42 16,4 0 1-16,-7 3-2 15,0-7 0-15,0-2-2 16,-7-7 1-16,4-6 0 15,-4-9 1-15,0-16-3 16,3-10 1-16,-6-15-1 16,-1-6 0-16,-3-7 0 15,7 3 0-15,3-6-2 16,4 4 1-16,4 2 0 16,-1 10 1-16,8 0 0 15,-1 9 1-15,8 0 1 16,-4 10 1-16,4 6 2 15,0 9 1-15,-4 10 1 16,3 9 1-16,1 9-1 16,-8 14 0-16,-6 5-1 15,-8 3 0-15,-3 7-3 0,-7 3 1 16,-3-3-4-16,-4-7 1 16,-1-5-4-16,5-7 1 15,6-4-11-15,4-11 0 16</inkml:trace>
  <inkml:trace contextRef="#ctx0" brushRef="#br3" timeOffset="111459.33">6181 17519 47 0,'0'44'23'0,"0"-12"-20"0,0-29 34 0,0 0-37 15,0 0 1-15,0-3 1 16,0-13 0-16,0-5-3 16,0-7 1-16,3-4 1 15,1-2 0-15,-1-7-1 16,1 1 0-16,-1-1 0 15,4 7 0-15,4 6 1 16,10 6 0-16,-7 6-1 16,11 10 1-16,-4 6 0 15,-7 4 1-15,11 2-3 0,-4 0 0 16,7 1-5-16,1-1 0 16,2 1-9-16,-3-4 0 15,4-6 0-15,-4 0 0 16</inkml:trace>
  <inkml:trace contextRef="#ctx0" brushRef="#br3" timeOffset="111700.51">6710 17322 41 0,'14'6'20'0,"-11"-12"-23"0,-3 6 42 16,0 0-38-16,-3 0 1 0,-8 3 0 16,-3 3 0-16,0 0-3 15,4 7 1-15,-8 0 1 16,0-1 1-16,4 7-3 15,-7 3 1-15,3 6-2 16,8 0 1-16,10 1-1 16,0-4 1-16,7-3-1 15,7-10 1-15,7-6-1 16,0-9 0-16,4-6-3 16,-4-7 0-16,-7-6-7 15,4-6 0-15</inkml:trace>
  <inkml:trace contextRef="#ctx0" brushRef="#br3" timeOffset="112150.58">6996 16980 57 0,'10'56'28'0,"8"20"-35"0,-15-58 55 16,4 8-45-16,0 5 0 16,1 7 4-16,6-1 1 15,-4-2-9-15,-3-4 0 16,4 0 5-16,-1-6 1 0,1-6-4 16,-7-3 1-16,-4-7-3 15,-4-9 1-15,4-3-2 16,-14 0 1-16,0-6-3 15,-7-7 1-15,-8 0-1 16,8 1 0-16,-3 2-1 16,-1 7 0-16,4 6 0 15,-8 6 1-15,8 7 2 16,4-1 1-16,6 4 1 16,4 0 1-16,3 6 1 15,4 3 1-15,8-3-1 16,2 3 1-16,1-7-1 15,10 1 0-15,0-3-4 16,0 3 1-16,4 0-7 16,0-10 0-16,3-6-9 15,4-15 1-15</inkml:trace>
  <inkml:trace contextRef="#ctx0" brushRef="#br3" timeOffset="112408.26">7313 17410 53 0,'11'31'26'0,"-4"22"-27"0,-4-43 43 16,4 5-40-16,-3-2 1 16,3 3 1-16,3-4 1 15,5 1-7-15,-1-1 1 0,7-6 3 16,-11-6 0-16,5-9-2 15,2-10 1-15,1 0-5 16,-1-3 1-16,5 1-10 16,-8-1 1-16,3-7-5 15,5 4 0-15</inkml:trace>
  <inkml:trace contextRef="#ctx0" brushRef="#br3" timeOffset="112705.78">7913 17413 54 0,'7'6'27'0,"-7"-6"-35"0,-7 0 49 16,3 0-41-16,-6 0 1 16,-1 0 0-16,-3-3 0 15,0 3-1 1,-11 0 0-16,4 6 0 0,0 7 1 15,3 2 0-15,1 7 0 16,10 0 0-16,-1 3 0 16,16 4-1-16,-5-1 0 15,11 6-2-15,7-9 1 16,4-6-5-16,3-6 0 16,0-7-6-16,-3-12 0 0,3-13-3 15,-3-6 0-15</inkml:trace>
  <inkml:trace contextRef="#ctx0" brushRef="#br3" timeOffset="112946">8287 16670 42 0,'-4'25'21'0,"-10"56"-20"16,11-62 40-16,-4 9-38 15,-4 13 0-15,0 12 3 16,4 10 1-16,4 15-8 16,3 1 0-16,3 2 4 15,1 1 1-15,3-16-7 16,0-16 0-16,-7-16-12 0,3-21 0 16,5-23-2-16,-5-8 0 15</inkml:trace>
  <inkml:trace contextRef="#ctx0" brushRef="#br3" timeOffset="113128.7">7990 17093 55 0,'18'50'27'0,"21"-9"-27"0,-25-35 56 16,14-6-53-16,11-3 0 15,7-13-1-15,10-9 0 0,1-3-7 16,-8 0 0-16,-10 0-11 15,-7-4 0-15,-18 7-3 16,-7 6 1-16</inkml:trace>
  <inkml:trace contextRef="#ctx0" brushRef="#br3" timeOffset="115124.06">5877 14026 26 0,'0'6'13'0,"0"-9"-5"15,0 3 13-15,0 0-19 16,0-6 1-16,0 0 1 15,0 3 0-15,0-1-5 16,0 1 1-16,0 0 2 16,0 3 1-16,0-6-1 15,0 6 0-15,0 0-1 16,0-3 1-16,0 3-2 16,-7-3 0-16,7 3 0 15,0 0 1-15,0 0-1 0,-3 0 0 16,6 3-1-16,-3 0 1 15,0 6 0-15,0-2 0 16,0 2 0-16,7-3 0 16,-7 4 0-16,0-1 0 15,4 0 0-15,3 1 1 16,-4-4-1-16,4 0 0 16,1 1 1-16,-1-7 0 15,0-4 1-15,0 1 0 16,3 0-1-16,-6-3 1 15,3-3 0-15,-7-1 0 16,0-2-1-16,-7-1 1 0,3 1-2 16,-3 2 0-16,-3 1 0 15,-1 6 0-15,-7-1 0 16,4 4 1-16,4 4-1 16,3-1 0-16,0 6 0 15,3-3 1-15,-3 1-1 16,3 2 1-16,4-3-1 15,0 4 1-15,0-7-1 16,0 0 1-16,4 3-1 16,-4-3 1-16,7 1-1 15,-7-1 1-15,7-3-1 16,0 0 0-16,0 0 0 16,0-3 0-16,-3-1 0 15,-4-2 0-15,0 0 0 16,0-4 0-1,0-5 0-15,-4-1 0 16,4-3 0-16,-7 7 0 16,4 2 0-16,-4 7 1 15,0 3-1-15,3 3 0 16,-3 4 0-16,3 2 0 16,4 0 0-16,-7 1 0 15,7 2-1-15,0-2 1 16,0-4 0-16,0 0 1 15,7 1-1-15,-7-1 0 16,4-3 0-16,3 3 1 16,-7-6-1-16,0 0 1 0,0 0-1 15,4-6 1-15,3-3-1 16,0-1 1-16,-4 1 0 16,-3-1 0-16,7 4-1 15,-7-3 1-15,0 9-1 16,0 0 0-16,0 0-4 15,4 3 0-15,3 6-11 16,-7-6 0-16</inkml:trace>
  <inkml:trace contextRef="#ctx0" brushRef="#br3" timeOffset="115798.11">4526 14634 19 0,'0'7'9'0,"-3"-1"14"16,3-6-3-16,-7-3-16 16,3 0 1-16,-3 0 4 15,0 3 1-15,3 0-11 16,-3 0 1-16,4 3 7 15,3 0 1-15,3 3-1 0,4 0 0 16,8-3-2-16,9 4 1 16,4 2 0-16,15-3 0 15,10-2-1-15,21-4 1 16,17-4-1-16,8-2 1 16,-11-3-2-16,4 2 0 15,7 1-1-15,-18 3 0 16,-7 0-3-16,-10 3 1 15,-15-3-3-15,-14 3 0 16,-13 0-2-16,-8-3 1 16,-14 0-5-16,-14 3 0 0,-8-4-9 15,8 4 1-15,-7-6-5 16,7-3 0-16</inkml:trace>
  <inkml:trace contextRef="#ctx0" brushRef="#br3" timeOffset="116624.34">5916 14587 43 0,'-7'7'21'0,"14"-7"-13"0,-7 0 32 16,4 0-36-16,3 0 0 16,3 6 6-16,15-3 0 15,10 0-11-15,-7 0 0 16,47-6 9-16,6-3 0 15,25-7-1-15,17 1 0 16,0-4-3-16,19 0 1 16,-8-2-2-16,10-4 0 15,-24 0-2-15,-7 3 0 0,-7 0-1 16,-14 3 0-16,-11 4-2 16,-18 6 1-16,-10 6-2 15,-14-4 0-15,-14 4-3 16,-11 7 1-16,-7-4-5 15,-11 0 0-15,-10-6-12 16,-3-3 0-16</inkml:trace>
  <inkml:trace contextRef="#ctx0" brushRef="#br3" timeOffset="119777.65">9472 16851 36 0,'-10'13'18'0,"10"-7"-12"0,0-3 19 15,0-3-23-15,3 0 1 0,4-3 2 16,4 0 0-1,-4 6-6-15,7 0 0 0,7 0 5 16,4-3 0-16,3 4-1 16,14-4 1-16,15 0-1 15,17 0 0-15,25 0-1 16,24 0 1-16,22 3-1 16,24-3 0-16,29 6-1 15,13-6 0-15,22 0 0 16,0-3 0-16,3-3-2 15,-6 2 1-15,-36 1-2 16,-22 0 1-16,-27 3-7 16,-28 0 0-16,-22-6-9 15,-25 3 1-15</inkml:trace>
  <inkml:trace contextRef="#ctx0" brushRef="#br3" timeOffset="120467.39">12277 16497 31 0,'-7'25'15'0,"-4"0"0"15,11-18 16-15,-3 2-27 16,3 3 0-16,3-2 3 16,4 2 0-16,7 1-8 15,11-1 0-15,3 4 7 16,18 3 0-16,17 3-2 16,8 6 1-16,10-3-3 15,0 0 0-15,-14-6-1 16,-7 0 0-16,-7-6-1 15,-10-1 0-15,-12 7-2 0,-17 6 1 16,-17 6 0-16,-18 7 0 16,-18 6-1-16,-7 9 1 15,0-6-1-15,-7 0 0 16,0-3 0-16,4 3 1 16,7-6-1-16,10-7 1 15,4-8-1-15,7-8 1 16,6-5 0-16,5-7 0 15,6-6 0-15,4-9 1 16,4-7-1-16,-1-6 0 16,4-16 1 31,0-12 0-47,1-6 1 0,2-7 0 15,1-12 0-15,3-10 0 0,-4-6-2 0,-3 7 0 0,0 11-12 0,4 1 0 0,-11 19-2 16,0 15 1-16</inkml:trace>
  <inkml:trace contextRef="#ctx0" brushRef="#br3" timeOffset="121294.33">10954 15550 55 0,'-7'3'27'0,"-14"7"-36"0,10-7 55 15,-10 6-46-15,-4 4 1 0,4 5-1 16,-4 8 1-16,-3-1-1 16,-7 0 0-16,-4 9 0 15,0 10 1-15,4 9-1 16,7 10 1-16,10-3 0 15,11-1 0-15,10-5-1 16,19-4 0-16,9-16-1 16,5-15 0-16,6-16-4 15,4-9 0-15,0-10-11 16,0-12 1-16</inkml:trace>
  <inkml:trace contextRef="#ctx0" brushRef="#br3" timeOffset="121666.83">11042 15481 49 0,'0'66'24'0,"-11"22"-22"0,8-69 37 15,-1 9-38-15,-3 6 0 16,-3 4 2-16,3 6 1 15,-4-3-5-15,8-7 1 16,-1-3 2-16,0-9 0 16,4-9-2-16,8-10 1 15,2-6-2-15,1-7 1 0,3-2-1 16,3-4 0-16,1-3-1 16,0 4 1-16,-1 2 0 15,1 4 1-15,0 3-1 16,-1-1 1-1,-3 14 0-15,0 2 1 0,-3 3-1 16,0 4 1-16,-1 3-5 16,4 6 1-16,-3 0-6 15,0 0 0-15,3-3-6 16,-4-9 0-16</inkml:trace>
  <inkml:trace contextRef="#ctx0" brushRef="#br3" timeOffset="122047.08">11437 15857 46 0,'11'7'23'0,"-1"5"-20"0,-13-9 40 16,-4 0-43-16,-4 1 0 16,0 2 1-16,-10 0 0 15,7 4-1-15,4-1 0 16,-4 7 1-16,3 6 0 15,0-4-1-15,4 1 0 16,4-3-1-16,3-7 0 16,0-6 0-16,7-6 0 15,3-9-1-15,5-4 1 0,2 0 0 16,1 4 0-16,-1 2 0 16,-2-2 1-16,-1 2 0 15,0 4 0-15,-7 3 0 16,0 3 0-16,0 3 0 15,0 7 0-15,0 5 0 16,0 1 0-16,0 3-2 16,0 6 0-16,0-6-4 15,0-7 0-15,0 1-7 16,4-4 0-16</inkml:trace>
  <inkml:trace contextRef="#ctx0" brushRef="#br3" timeOffset="123095.83">11758 15801 39 0,'0'25'19'0,"-3"-12"-15"0,3-7 29 0,0 3-31 16,-4 1 0-16,4-1 2 15,0 4 1-15,0-4-6 16,4 0 1-16,-1 1 3 16,4-7 1-16,4 0-2 15,-1-3 1-15,4-6-2 16,4-10 0-16,0 0-1 15,3-2 1-15,0-4-2 16,-3 0 1-16,6 9 0 16,-2 1 0-16,-1-1 0 0,3 4 0 15,-2 2 0-15,-1-2 0 16,-4 0-1-16,1 2 1 16,-4 1 0-16,-3 0 0 15,-1 6-1-15,1 0 1 16,-1 0-1-16,-2 3 0 15,-1 9 0-15,0 7 0 16,0 10-1-16,3 2 1 16,1 3 0-16,3 7 1 15,4 0 0-15,3 3 1 16,0 0 0-16,0 3 0 0,-3-3 0 16,-8-4 0-16,-3-8-1 15,-10-7 0-15,-8-6-1 16,-6-7 1-16,-8 1-1 15,-3-1 0-15,-4-5-1 16,0-7 1-16,0-10 0 16,1-2 1-16,6-7 0 15,4-3 0-15,3 0 0 16,8 0 0-16,6 0 0 16,8-3 0-16,10 0 0 15,10 0 1-15,8 0 0 16,11 0 1-16,6-1 0 15,0 1 0-15,-6-3 0 16,-1 0 0-16,0 0-1 16,-6-1 1-16,2 8-2 15,-9-1 1-15,-5-3-2 0,-3-4 1 16,-3 4-1-16,-7-3 1 16,-4 3-1-16,-7 3 0 15,-4 6-1-15,-3 4 1 16,-3 2-1-16,-5 7 0 15,1 6 0-15,4 10 0 16,-4 9 1-16,3 3 0 16,0 9 2-16,4 4 0 15,7 6 2-15,4-3 0 0,7-1 0 16,10-11 0-16,7-7-2 16,7-10 1-16,-3-9-8 15,-4-9 0-15,-10-7-10 16,-18 1 0-16</inkml:trace>
  <inkml:trace contextRef="#ctx0" brushRef="#br3" timeOffset="123580.13">10922 17453 53 0,'0'32'26'0,"-14"2"-23"0,14-24 42 0,-4 5-43 16,-3 4 0-1,0 6 0-15,0 0 1 0,0 0-4 16,0-3 0-16,4-6-3 16,3-6 1-16,7-17-14 15,0-5 0-15</inkml:trace>
  <inkml:trace contextRef="#ctx0" brushRef="#br3" timeOffset="123784.57">10940 17240 40 0,'7'16'20'0,"-4"-16"-11"15,-3 0 21-15,0 0-29 0,7 0 1 16,-3 0-1-16,3 0 0 16,0 3-11-16,4-3 1 15,3 0-4-15,3 0 1 16</inkml:trace>
  <inkml:trace contextRef="#ctx0" brushRef="#br3" timeOffset="124417.2">11141 17613 29 0,'10'19'14'0,"-3"-16"-12"16,-7-3 19-16,0 0-22 15,7-6 0-15,0-3 0 16,1-7 0-16,-1-3 1 15,3-6 1-15,1 3-2 16,-1-3 1-16,4 6 0 16,1 4 0-16,-1-1 0 0,0 3 1 15,-4 4-1-15,4 3 1 16,1-1 0-16,-1 14 0 16,0 5 1-16,0 1 0 15,-3 2 0-15,-1 4 0 16,-3 0 1-16,0 3 0 15,0 0 0-15,4 6 1 16,3 0-1-16,4 1 0 16,3-4 0-16,-4-3 0 15,5-4-2-15,6-8 1 16,4-13-1-16,3-13 0 16,4-12-1-16,-1-13 1 15,1-3-3-15,-3-12 0 16,-8-4-3-16,-4-6 1 0,-6-9-1 15,-7 0 0-15,-4 9 0 16,-4 3 0-16,-3 10 3 16,-3 12 0-16,-4 16 4 15,0 16 0-15,0 18 2 16,-4 19 0-16,0 13 2 16,-3 19 1-16,0 2 0 15,0 10 1-15,3 10-3 16,4 9 1-16,4-13-2 15,3-6 0-15,3-15-4 16,4-16 1-16,4-16-7 16,0-16 1-16,-4-18-9 15,-7-10 1-15,-7-12-4 32,0-7 1-32</inkml:trace>
  <inkml:trace contextRef="#ctx0" brushRef="#br3" timeOffset="124598.95">11543 17425 62 0,'25'28'31'0,"20"7"-38"0,-27-29 65 16,10 1-59-16,8-1 0 16,-1 3-3-16,-3-6 1 0,-1 0-3 15,1-3 1-15,-4 0-13 16,-3-3 0-16</inkml:trace>
  <inkml:trace contextRef="#ctx0" brushRef="#br3" timeOffset="124927.52">12245 17664 55 0,'7'-7'27'0,"-14"-37"-33"15,0 32 42-15,-4-4-36 16,-3 1 1-16,-7 2 0 0,-4 7 1 31,-13 21-2-31,2 17 1 16,12-1 0-16,9 0 1 15,8 1-1-15,14-7 1 16,15-6-2 0,9-13 0-16,1-12-2 0,0-13 1 15,-7-12-12-15,-8-20 1 16,-10-2-4-16,-3-7 1 16</inkml:trace>
  <inkml:trace contextRef="#ctx0" brushRef="#br3" timeOffset="127781.1">12196 14876 27 0,'3'-3'13'0,"11"-7"-5"16,-7 10 14-16,0-3-21 15,0 0 0-15,4 3 2 16,3-3 0-16,0 0-4 15,4-4 1-15,-1 4 2 0,5-6 0 16,-1 0-1-16,3-4 0 16,5 0 0-16,6-2 0 15,4 2-1-15,3-2 1 16,4 2 0-16,3 0 0 16,4 4-1-16,0 6 0 15,0 3-1-15,-7 0 1 16,3 0-1-16,8 0 0 15,3 3 0-15,-4 0 0 16,4 3 0-16,0 4 0 16,4-1 0-16,-1 4 0 0,-6 3-1 15,-1 2 1-15,4 7 0 16,0 7 0-16,-4-4 0 16,4 3 1-16,4-9 0 15,-1-3 0-15,1-3 0 16,-8-7 1-16,11-6 0 15,4 0 1-15,-1-6-1 16,8-6 1-16,0-7-1 16,-1-6 1-16,-6 3-2 15,3-6 1-15,0 3-1 16,4 7 1-16,-1-1-1 16,4 4 0-16,1-1-1 15,-1 7 1-15,0 3-1 16,7 6 1-16,7 3 0 15,4 7 0-15,-7-1-1 16,-18-3 1-16,35 10 0 16,1 3 0-16,-1 3 0 0,0-6 1 15,-6 0-1-15,-29-3 0 16,46 12 0-16,3-3 0 16,-3-6 0-16,-7 0 0 15,3-4-1-15,4 1 1 16,0-7 0-16,-10-2 0 15,-1-1 0-15,0 3 0 16,1 1 0-16,3-4 0 16,-11 3 0-16,-7 1 0 0,4-4-1 15,-4 3 1-15,7-2 0 16,1-4 1-16,-8 3-1 16,-3-6 1-16,7 0-1 15,3 0 1-15,0 0 0 16,0-3 0-16,-10-6 0 15,3-7 0-15,1-3-1 16,-8-3 0-16,4-3 0 16,-1 3 0-16,-6-3 0 15,-4 6 0-15,11 10-1 47,-4-1 1-47,7 7 0 16,8 3 0-16,-12 10 0 0,19 9 0 0,-5 6 0 0,12 3 1 0,-1-3-1 15,1-3 1-15,6 0-1 16,1 0 1-16,-1 3-1 0,-3-3 0 16,11 0-1-16,-4-3 1 15,0-1 0-15,-7-5 0 16,10-1-1-16,-3-2 1 16,7-4-1-16,-10-3 1 15,3-3 0-15,0 0 0 16,0 0-1-16,0 0 1 15,-7-3 0-15,3 0 1 16,1-6 0-16,3-7 1 16,-8-9-1-16,-2 3 0 15,-1-6 0-15,4-10 1 16,7-3-2-16,-21 0 1 16,3 1-1-16,1 5 1 0,6 7 0 15,-3 15 0-15,-7 17 0 16,3 14 1-16,1 17 0 15,10-1 1-15,-8 7-1 16,-9-6 0-16,-4-13-14 16,3-19 0-16,4-22-2 15,-18-22 1-15</inkml:trace>
  <inkml:trace contextRef="#ctx0" brushRef="#br3" timeOffset="133844.88">15233 16494 39 0,'14'0'19'0,"-7"-6"-6"16,-7 6 20-16,0 3-29 15,-3 0 0-15,-4 0 2 16,-4 3 1-16,0 4-9 15,-3 5 1-15,-7 7 6 0,-4-3 0 16,-3 3-2-16,0 3 0 16,0 0-1-1,0-3 0-15,3 3-1 0,4-3 1 16,3-3-2-16,7 0 1 16,4 0-2-16,11 0 1 15,10-4 0-15,11 1 0 16,6 6 0-16,1-3 0 15,0 3 0-15,0-4 0 16,-8 1 0-16,-2 0 1 16,-5 0-1-16,-10 0 0 15,-10 9-1-15,-4 3 0 0,-7 4-3 16,-8-7 1-16,-6 0-4 16,-4-3 1-16,1-3-5 15,2-3 1-15,5-6-7 16,6-4 0-16</inkml:trace>
  <inkml:trace contextRef="#ctx0" brushRef="#br3" timeOffset="134189.44">15568 15933 56 0,'-3'3'28'0,"-8"53"-33"0,7-34 50 15,-3 6-44-15,-7 26 1 16,0 8 1-16,0 14 1 15,0 15-4-15,0 12 0 16,3-9 1-16,1-9 1 16,-1-13-4-16,4-12 1 15,0-20-6-15,-4-15 1 0,4-12-10 16,4-7 0-16,-1-15-1 16,1-7 0-16</inkml:trace>
  <inkml:trace contextRef="#ctx0" brushRef="#br3" timeOffset="134389.46">15282 16679 64 0,'18'19'32'0,"14"-19"-40"16,-22-3 68-16,8-1-58 15,7-5 0-15,6 3 0 16,8 0 0-16,-4 2-7 15,-6 1 0-15,-5 0-8 16,-6 0 1-16,-7-3-8 16,-4-7 1-16</inkml:trace>
  <inkml:trace contextRef="#ctx0" brushRef="#br3" timeOffset="134626.47">15688 16767 52 0,'7'69'26'0,"-10"-35"-28"0,3-24 45 16,-4 5-41-16,1 1 1 15,3 0 5-15,3-4 0 16,4 1-9-16,0-10 0 0,4 0 5 16,3-12 1-16,3-7-3 15,1 0 1-15,0-3-5 16,-4-3 1-16,0-6-7 15,-3 0 0-15,-4-3-11 16,0-4 0-16</inkml:trace>
  <inkml:trace contextRef="#ctx0" brushRef="#br3" timeOffset="134972">16136 16952 58 0,'4'28'29'0,"-4"-34"-30"0,3-7 44 15,1-6-40-15,-1-3 1 16,-3-12 0-16,0-16 0 15,-3-7-6-15,-1-12 1 16,1-12 3-16,-1 9 1 16,4-4-2-16,7-2 0 15,4 9 0-15,3 6 0 16,3 7 0-16,1 9 0 0,0 19-4 16,-4 15 1-16,0 10-7 15,0 9 1 1,-7 7-11-16,-3 2 0 0</inkml:trace>
  <inkml:trace contextRef="#ctx0" brushRef="#br3" timeOffset="135167.78">16009 16704 67 0,'21'35'33'0,"22"-17"-35"16,-26-15 57-16,11-3-55 15,4-3 1-15,-4-3-1 16,1 0 0-16,2 0-5 16,-2-4 0-16,-8 1-13 0,0-4 1 15,-7 1-3-15,-3-7 1 16</inkml:trace>
  <inkml:trace contextRef="#ctx0" brushRef="#br3" timeOffset="135495.37">16517 17090 49 0,'11'44'24'0,"-8"-51"-25"0,1-8 46 0,3-10-40 16,0-13 0-16,0 0 5 15,0-21 0-15,0-4-12 16,0-15 0-16,-3-7 7 15,3-6 0-15,0 0-2 16,0 0 1-16,7 13-3 16,3 3 1-16,1 9-1 15,3 12 0-15,4 10 1 16,0 16 0-16,-1 13-2 16,-2 15 1-16,-5 3-4 15,-3 6 0 32,-3 10-5-47,-4 9 1 0,-4 0-7 0,-3 7 0 16,-7 2-7-16,-10 1 1 0</inkml:trace>
  <inkml:trace contextRef="#ctx0" brushRef="#br3" timeOffset="135676.29">16443 16739 76 0,'42'47'38'0,"4"-29"-45"0,-25-18 74 16,15-3-67-16,9-3 1 16,1-3-1-16,-3-1 0 15,-1 1-7-15,-10 2 1 16,-15 4-16-16,-13-3 1 16</inkml:trace>
  <inkml:trace contextRef="#ctx0" brushRef="#br3" timeOffset="136217.18">17921 16861 57 0,'-7'3'28'0,"-4"3"-10"0,11-3 35 15,-3 0-45-15,-1 4 1 0,4-1 5 16,4 3 1-16,3 1-18 16,4-4 1-16,20 4 12 15,19-7 1-15,13 0-6 16,11-3 1-16,-3 3-7 16,-11-3 1-16,-11 0-12 15,-10 0 0-15,-14-3-18 16,-18 3 1-16</inkml:trace>
  <inkml:trace contextRef="#ctx1" brushRef="#br3" timeOffset="97972.28">15565 13443 0</inkml:trace>
  <inkml:trace contextRef="#ctx0" brushRef="#br3" timeOffset="139445.19">19579 16249 21 0,'0'22'10'0,"-7"3"-4"15,7-21 10-15,0 2-16 0,0 3 0 16,-3 1 0 0,-1 2 0-16,1 4 0 15,-1-4 1-15,0 1 2 0,1 6 0 16,-4-4 0-16,0 1 1 16,0 3 2-16,0 0 0 31,0 3 2-31,3-7 1 15,4-2-2-15,4-10 0 16,3-12 0-16,3-10 0 16,1-6-1-16,3-10 0 15,7-2-4-15,0-14 0 0,1 1-1 16,2-6 1-16,-6-1-2 16,-1 4 1-16,1 3-1 15,0 9 1-15,-8 13-1 16,1 6 1-16,-4 6-1 15,4 10 0-15,-8 12-1 16,4 10 1-16,-3 9-1 16,-1 6 0-16,1 7-1 15,-4 9 1-15,3-6 1 16,1 6 0-16,3 3 0 16,3-3 1-16,8-3 0 15,3 0 0-15,4-10 0 16,3-12 0-16,0-12-1 15,1-13 1-15,-1-16 0 16,0-9 1-16,-7-23-1 16,-3-8 1-16,-8-20 0 0,-3 1 0 15,1-13-3-15,-1 16 1 16,-4 3-8-16,1 12 0 16,-1 16-12-16,4 7 1 15</inkml:trace>
  <inkml:trace contextRef="#ctx0" brushRef="#br3" timeOffset="139881.01">20189 16343 53 0,'8'38'26'0,"9"-19"-19"16,-10-16 36-16,4 0-38 16,3-3 0-16,4-3 2 15,3-3 0-15,0-4-10 16,0-9 1-16,0 4 5 16,0-4 1-16,-3-6-4 15,-4 0 1-15,-7-3-1 16,-3 3 0-16,-8 3-1 15,-3 3 1-15,-3 9-1 16,-1 10 0-16,-3 10-1 16,-4 5 1-16,-3 4-1 0,3 6 0 15,4 7 0-15,4-1 1 16,6 4 1-16,8-1 0 16,10 1-1-16,3-7 0 15,8-6-1-15,3-3 1 16,4-7-5-16,-4-6 0 15,4-3-10-15,-7-9 1 16,-4-3-2-16,-3-4 0 16</inkml:trace>
  <inkml:trace contextRef="#ctx0" brushRef="#br3" timeOffset="140242.04">20641 16372 53 0,'7'22'26'0,"0"15"-30"0,-3-31 51 0,-1 4-45 15,1 2 1-15,-1-2 1 16,1-1 0-16,-4-2-5 16,3-4 1-16,-3-3 1 15,4-3 1-15,-1-4-1 16,1 1 0-16,-1 0-1 16,-3 6 1-16,7 0-1 15,1 6 0-15,2 10 0 16,-3 2 0-16,4 4-1 15,-1 4 1-15,4-8-1 16,1-2 0-16,6-7 0 16,0-2 0-16,4-7 1 0,-1 0 0 15,1-7 0-15,0 1 1 16,-4-10-1 0,4 1 0-16,-4-4 0 15,-4-3 1-15,1-3-1 0,-4-3 0 16,0-4-6-16,-7 4 0 15,-7-13-11-15,-3 4 0 16</inkml:trace>
  <inkml:trace contextRef="#ctx0" brushRef="#br3" timeOffset="140663.9">22211 16422 65 0,'3'37'32'0,"-3"-11"-39"0,0-17 54 16,0 3-47-16,-3 4 0 15,-1 0 0-15,1 0 0 16,-1-7-4-16,1-3 1 16,3-9-8-16,0-9 1 15,0-17-8-15,-4-5 1 16</inkml:trace>
  <inkml:trace contextRef="#ctx0" brushRef="#br3" timeOffset="140844.79">22190 16114 45 0,'24'19'22'0,"-6"16"-21"0,-11-29 36 0,0 3-37 16,0 1 0-16,0-1-3 16,4 1 0-16,-1-4-3 15,1 0 1-15,0 1-8 16,-8-4 0-16</inkml:trace>
  <inkml:trace contextRef="#ctx0" brushRef="#br3" timeOffset="141381.63">22356 16544 44 0,'14'22'22'0,"-4"-22"-29"0,-6-6 37 16,3 0-31-16,0-7 1 15,3 0-1-15,1-5 1 16,0-1 0-16,6 0 0 16,-3-3 0-16,4 3 0 15,0 0 0-15,-1 7 0 16,1 2 0-16,0 10 0 16,-1 4 0-16,1 5 0 0,-1 4 0 15,1-1 0 1,0 4 0-16,3-4 0 0,0 4 0 15,4-7 1-15,3 4 0 16,0-4 1-16,0-2 0 16,1-11 0-16,2-8 0 15,8-10 1-15,0-9-1 16,3-7 1-16,-6-18-1 16,-5-4 0-16,-6-12 0 15,-4-3 0-15,-7-7-1 16,-7 13 0-16,-7 6 0 15,0 4 0-15,-7 9-1 16,0 9 1-16,-7 19 0 16,-3 16 0-16,-5 12-1 15,-2 22 1-15,3 19 0 16,3 19 1-16,4 19-1 0,-4 2 1 16,8 4-1-16,6 3 0 15,1-12-1-15,3-13 0 16,0-22-5-16,0-12 1 15,3-17-9-15,-3-15 0 16,-3-15-4-16,-1-10 1 16</inkml:trace>
  <inkml:trace contextRef="#ctx0" brushRef="#br3" timeOffset="141578.29">22733 16221 58 0,'35'41'29'0,"4"-19"-35"0,-28-19 59 0,3 0-54 15,0 0 1-15,7-3-5 16,11 0 1-16,7 0-3 16,3 3 1-16,-3 1-11 15,-4-4 1-15</inkml:trace>
  <inkml:trace contextRef="#ctx0" brushRef="#br3" timeOffset="142506.72">23195 16466 51 0,'21'28'25'0,"4"-19"-25"0,-14-12 42 16,3 0-40-1,7-6 0-15,4-7 1 0,3 0 0 16,-4-3-4-16,1-2 0 16,-4-5 2-16,-3 4 1 15,-11 10-2-15,-3-1 0 16,-4 4-1-16,0 3 1 16,-7-1-2-16,-4 7 1 0,0 7-1 15,-3 5 1-15,0 4 0 16,0 6 0-1,3 3 0-15,8 3 0 0,3 0 1 16,7 4 0-16,4-1-1 16,-1-6 0-16,4-3-4 15,-3-3 1-15,3-6-3 16,0-7 1-16,11-6-4 16,3-6 1-16,4-4-1 15,-1-2 0-15,1-1 3 16,-4 1 0-16,-3-1 5 15,-4 0 0-15,0 4 6 16,-3 0 1-16,0 2 4 16,-1 1 0-16,-3 0 2 15,-3 3 0-15,-4 0-4 16,-3-4 1-16,-8 1-4 16,1 3 0-16,-4 3-3 15,-4-3 1-15,0 3-2 0,1 3 1 16,-1 6 0-16,4 4 1 15,0 2-2-15,4 4 0 32,20 6 0-32,11-6 0 15,4-6-1-15,3-7 1 16,-3-9-1-16,-4-3 0 16,-6-4 0-16,-5-5 1 15,-3 2-1-15,-3 0 1 16,0 4-1-16,-8 0 1 15,-3 2-2-15,-3 7 0 0,-1 7 0 16,-3 11 0-16,-4 8 0 16,-3 8 0-16,4 13 1 15,-1 9 1-15,0-5 2 16,4 8 0-16,4 10 1 16,-1 3 0-16,1 4 0 15,-1-4 0-15,-3-10-2 16,0-8 1-16,-7-13-2 15,-4-13 0-15,1-6-1 16,-4-16 1-16,-1-12-1 16,1-13 0-16,-3-3 1 15,-1-13 0-15,-3-5 1 16,3-7 0-16,7 3 0 16,8 0 0-16,6 6 0 15,8 7 0-15,6 6 0 0,8 9 1 16,7 0-3 15,10 4 0-31,7 2-4 0,4 1 0 0,-3 3-10 0,-5-4 0 16</inkml:trace>
  <inkml:trace contextRef="#ctx0" brushRef="#br3" timeOffset="143288.64">24137 16657 55 0,'25'9'27'0,"-18"-9"-34"15,-4-3 46 1,4-12-39-16,0-11 0 0,1-2 0 16,-1 0 0-16,0 0 0 15,0 3 1-15,0 3 0 16,3 6 0-16,4 7 0 15,1 2 0-15,2 11-2 16,1-1 1-16,-1 3-4 16,5 0 0-16,-1 1-5 15,0-1 1-15,0-3-5 16,0 0 1-16,-3 0-2 16,3-3 1-16,-3 0 6 15,35 72 7 1,-92-141 3-1,49 76 1-15,1-4 5 0,-4-3 0 16,-3 0 3-16,3 3 0 16,-7-3-7-16,0 0 0 15,0 0-3-15,0 0 1 16,-4 3-2-16,1 3 1 16,-4 4-1-16,3-1 1 15,4 1 0-15,0 8 0 16,4-2-1-16,3 3 0 15,0 3 0-15,0 0 0 16,0 0-1-16,0 0 1 16,3-7-2-16,1-5 0 0,3-7 0 15,4-6 1-15,-1-7-1 16,8-2 0-16,0-13 0 16,3 0 0-16,4-13 1 15,-1-3 0-15,5-6-1 16,-1-6 0-16,0-13 0 15,-6-12 0-15,-8-13 0 16,0-10 0-16,0 1 0 16,-10 0 0-16,-11 15 0 15,-7 13 1-15,-4 12 0 16,-7 19 0-16,1 13 0 16,-1 22 0-16,-3 22 1 15,0 15 0-15,3 25 0 16,4 29 1-16,3 22-1 0,8 15 1 15,3 13 0-15,3-16 0 16,8-6-2-16,7-16 1 16,6-22-4-16,12-9 1 15,-5-16-11-15,-6-18 0 16</inkml:trace>
  <inkml:trace contextRef="#ctx1" brushRef="#br3" timeOffset="104894.95">14944 13618 0,'0'0'16,"0"0"0,7 7-1,7 2-15</inkml:trace>
  <inkml:trace contextRef="#ctx0" brushRef="#br3" timeOffset="143994.66">19717 17501 56 0,'7'18'28'0,"0"-18"-25"15,-11-6 29-15,-3-3-32 16,-7-4 1-16,-3-3 0 15,-1 4 0-15,4-1-2 16,-4 4 1-16,1 6 1 16,-5 0 1-16,-2 12-3 15,-1 10 1-15,4 6-1 16,7 0 0-16,7 6 0 16,10 7 0-16,8-3-1 15,6-7 0-15,-3-13 0 16,4-2 1-16,7-13-6 15,-4-13 0-15,7-5-7 16,-3-7 0-16</inkml:trace>
  <inkml:trace contextRef="#ctx0" brushRef="#br3" timeOffset="144294.29">19964 17764 50 0,'7'-9'25'0,"-18"-98"-27"0,8 69 42 0,-1-15-39 15,-6-16 1-15,-8-16-1 16,4-6 1-16,-4-9-3 16,4 12 1-16,3 4 2 15,1 5 0-15,6 20 0 16,4 15 0-16,11 15 0 15,7 17 0-15,6 12-1 16,12 9 1-16,-8-2-4 16,0 2 0-16,-7 7-9 15,-7 2 0-15,-7-5-6 16,-14 6 0-16</inkml:trace>
  <inkml:trace contextRef="#ctx0" brushRef="#br3" timeOffset="144477.51">19667 17272 72 0,'18'18'36'0,"28"-18"-43"0,-28 0 70 15,13-3-63-15,15 0 0 16,7-6-5-16,0 6 1 16,-4 3-4-16,-6 3 0 15,-1 0-13-15,-10 3 1 16</inkml:trace>
  <inkml:trace contextRef="#ctx0" brushRef="#br3" timeOffset="145031.49">21308 17795 52 0,'3'91'26'0,"-13"-12"-25"0,6-61 37 15,1 8-36-15,-1-1 1 16,1-7-1-16,-1-8 1 16,1-4-4-16,-1-12 0 15,1-13 3-15,-1-12 0 16,4-16-2-16,-4-10 1 15,1-12-1-15,-1-3 1 16,1 0-3-16,3 0 1 16,0-3-3-16,-4 9 1 15,4 9 0-15,7 10 0 16,8 13 0-16,9 12 1 0,4 12 2 16,1 14 0-16,2 11 1 15,1 1 1-15,0 15-1 16,-11 4 1-16,-10 5-2 15,-8 4 1-15,-10 0-2 16,-7 0 0-16,-11-6-4 16,-3-7 1-16,0-9-11 15,3-9 0-15</inkml:trace>
  <inkml:trace contextRef="#ctx0" brushRef="#br3" timeOffset="145391.09">21713 17711 53 0,'18'97'26'0,"-14"-94"-28"0,-4-3 43 16,3-9-40-16,1-4 1 15,-4-12 0-15,0-3 1 16,0-4-4-16,0 1 0 16,3-4 2-16,1 1 1 15,-1 3-2-15,4 2 1 16,0 11 0-16,4 2 0 0,-4 7-1 16,4 2 1-16,6 10-1 15,8 7 0-15,10 5-2 16,4 4 0-16,7-3-4 15,-4 3 1-15,1 3-5 16,-5-3 1-16,1-1-7 16,-4-5 1-16</inkml:trace>
  <inkml:trace contextRef="#ctx0" brushRef="#br3" timeOffset="145630.51">22324 17660 34 0,'3'-18'17'0,"-3"-7"-11"0,0 15 24 16,-3 4-28-16,-4-4 0 0,-4 1 2 15,1 0 1-15,-8 2-6 0,-3 7 1 16,0 7 3-16,-4 2 1 16,4 4-2-16,0 9 1 15,-1 9-3-15,5-3 0 16,3 3-1-16,7 1 1 16,7-4-1-16,10-6 1 15,11-6 0-15,4-10 0 16,3-9 0-16,-3-7 0 15,-4-5-5-15,0-10 0 16,-3-7-9-16,0-8 1 16</inkml:trace>
  <inkml:trace contextRef="#ctx0" brushRef="#br3" timeOffset="146096.84">22765 17250 59 0,'7'56'29'0,"-14"16"-35"16,7-56 52-16,-4 12-46 16,1 10 1-16,3 15 0 15,0 0 1-15,3 10-2 16,1-6 0-16,3-10 1 15,0-10 0-15,-4-9-1 16,1-12 0-16,-4-10 0 16,-4-9 0-16,-6-6-2 0,-4-4 1 15,-7-9-2-15,-4-3 1 16,0 0-1-16,0 0 1 16,-3 3-1-16,0 10 1 15,0 5 1-15,0 7 0 16,3 7 1-16,7 11 1 15,4 1 1-15,4 0 0 16,6 3 1-16,4 6 0 16,7 4-1-16,7 2 1 15,4-6-1-15,7-3 0 16,6-3-2-16,5-6 1 16,-1-3-5-16,0-7 0 0,-3 0-6 15,0-6 1-15,-4-9-8 16,-3-10 0-16</inkml:trace>
  <inkml:trace contextRef="#ctx0" brushRef="#br3" timeOffset="146334.1">22976 17776 44 0,'4'38'22'0,"3"9"-15"15,-7-28 34-15,0-3-38 16,4-1 0-16,-1 4 2 15,1 3 1-15,3 0-7 16,7 3 1-16,7-6 4 16,0-3 0-16,0-4-3 15,4-9 0-15,0-6-2 0,-1-6 0 16,-2-4-5-16,-1 1 0 16,0-4-11-16,4-9 0 15,-8 0 0-15,1 0 1 16</inkml:trace>
  <inkml:trace contextRef="#ctx0" brushRef="#br3" timeOffset="146875.26">23555 17908 56 0,'28'38'28'0,"-21"-32"-43"0,-10-6 58 0,-4-3-43 16,-4 0 0-16,-7 0 1 15,1 0 1-15,-1 6-2 16,4 0 0-16,0 3 1 16,0 0 0-16,0 1 0 15,-4 5 1-15,8 7-1 16,6 6 0-16,4 3-1 16,4-3 0-16,13-3-2 15,11-6 1-15,11-3-4 16,7-10 1-16,3-6-4 15,8-10 1-15,-1-9-3 16,-3-3 0-16,-3-13 0 16,-8-9 1-16,0-9 2 15,1-10 1-15,-8-3 5 16,4 0 1-16,-4 0 3 0,-3 9 1 16,-8 1 1-16,-6 12 1 15,-4 9 0-15,-7 10 0 16,-7 12 0-16,-14 13 0 15,-7 6-1-15,-4 10 1 16,-3 18-2-16,0 13 0 16,-4 13 0-16,0 12 0 15,-3 6-2-15,7 3 0 16,3 1-1-16,11-10 1 0,3-19-3 16,8-19 0-16,3-18-3 15,0-13 1-15,0-10-3 16,-7-5 1-1,-4-11-8-15,-6-8 0 0,-5-7 0 16,-2-6 0-16</inkml:trace>
  <inkml:trace contextRef="#ctx0" brushRef="#br3" timeOffset="147031.68">23601 17657 46 0,'0'32'23'0,"28"18"-21"0,-17-41 46 0,6 4-44 0,15 2 0 0,10 1 2 16,8-3 1-16,-4-4-10 15,7-3 1-15,7 1 2 16,3-4 0-16,-7 0-11 16,1-3 1-16,-8-3-8 15,-6 6 0-15</inkml:trace>
  <inkml:trace contextRef="#ctx0" brushRef="#br3" timeOffset="147163.48">24363 18115 68 0,'14'28'34'0,"-7"-15"-59"0,-7-13 64 15,0-6-68-15,-7-10 1 16</inkml:trace>
  <inkml:trace contextRef="#ctx0" brushRef="#br0" timeOffset="151938.68">2840 16864 39 0,'0'0'19'0,"0"12"-1"0,0-12 20 0,0 0-33 16,0 0 1-16,0 0 5 15,0 0 1-15,0-6-14 16,0 6 1-16,0 0 9 15,0 0 1-15,3-3-3 16,-3 3 1-16,7 3-4 16,-7-3 1-16,0 0-4 15,0 0 0-15,4 0-8 16,3-6 1-16,4-3-17 16,-11-13 1-16</inkml:trace>
  <inkml:trace contextRef="#ctx0" brushRef="#br0" timeOffset="152418.14">3337 16732 60 0,'0'13'30'0,"0"-13"-21"16,0 0 40-16,0 0-45 15,0 0 1-15,0 3 3 16,0 0 1-16,0 3-10 16,0 1 1-16,0-1 7 15,4 0 1-15,-4 0-3 16,0 1 0-16,7-4-2 15,-7 0 0-15,3-3-3 16,4 0 0-16,-3-3-9 16,-4 3 0-16,0 0-15 15,7-10 1-15,-3 4-3 16,3 0 0-16</inkml:trace>
  <inkml:trace contextRef="#ctx0" brushRef="#br0" timeOffset="153213.85">2801 17384 41 0,'-7'22'20'0,"7"-9"-18"16,0-13 32-16,0 0-29 16,0 3 1-16,0 7 3 15,0-7 0-15,0 3-10 0,-4-3 0 16,4 0 9 0,0 0 1-16,0-3-3 0,4-9 0 15,7 3-2-15,6-1 0 16,1-2-2-16,3-7 1 15,0-3-3-15,7-6 1 16,-6 0-2-16,-5 0 1 16,4 3 0-16,-6 3 1 15,2 4-1-15,1 2 1 16,-8 7-2-16,1 0 1 16,-4-1-1-16,-3 4 1 0,6 0-2 15,-3 3 1-15,4 3-1 16,-1 4 1-16,1 5-1 15,-4 1 1-15,-3 2 0 16,3 4 0-16,3-3 0 16,1-4 1-16,-1-2-1 15,1-1 1-15,-4-3-1 16,7-2 1-16,4-8-1 16,3-2 1-16,0-6-1 15,0-1 1-15,4 1 0 16,-11-4 0-16,7 6 0 15,-3 4 0-15,-1 6 0 16,5 3 1-16,6 4-1 16,-7 5 1-16,-3-2-1 15,3-4 0-15,0 0 0 16,0-3 0-16,0-3-3 0,-3-6 1 16,0-3-14-16,-8-20 0 15,1 4-3-15,3-6 1 16</inkml:trace>
  <inkml:trace contextRef="#ctx0" brushRef="#br0" timeOffset="153963.25">4068 16908 48 0,'42'-47'24'0,"-39"0"-23"0,-3 28 41 15,-7-6-42-15,-14 0 1 16,-7-3 2-16,-21-13 0 16,-18 0-3-16,-8 0 0 15,5 7 1-15,-8-1 1 16,1 1-1-16,-8 2 1 16,7 7-1-16,-3 7 0 15,4 5 0-15,10 7 0 16,3 6-2-16,-6 9 1 15,-1 10-2-15,4 12 0 0,-4 10-4 16,1 9 1-16,10 13-2 16,3 6 0-16,15 12 0 15,7 10 1-15,14 7 2 16,10 5 1-16,11-6 4 16,18-3 1-16,10 0 3 15,21-3 0-15,11-18 2 16,11-11 0-16,31-8 0 15,15-20 1-15,3-15-2 16,-1-29 0-16,1-15-3 16,-7-25 0-16,-14-13-2 15,-18-9 1-15,-24-22-3 16,-19-12 0-16,-27 2 0 16,-32-2 0-16,-18-14-4 0,-10 8 0 15,-29-1-13-15,-10-7 1 16</inkml:trace>
  <inkml:trace contextRef="#ctx0" brushRef="#br0" timeOffset="157208.85">25781 16375 26 0,'-4'34'13'0,"8"-24"3"0,-8-7 14 15,4-3-25-15,0 3 1 16,0-3 4-16,0 0 1 15,0 0-12-15,-3 3 1 16,-1 0 8-16,4 3 0 16,-3 1-2-16,-1 5 0 15,1 1-3-15,3-4 1 0,0-2-4 16,-4-1 0 0,4 0-8-16,-3-6 0 0,3 0-12 15,0-6 1-15</inkml:trace>
  <inkml:trace contextRef="#ctx0" brushRef="#br0" timeOffset="157553.79">26183 16290 54 0,'0'13'27'0,"4"-13"-20"0,-4 0 39 16,0 0-42-16,0 6 1 15,0-3 2-15,0 3 0 16,0-3-9-16,0-3 0 16,0 4 4-16,0-1 0 15,0 3-12-15,0-6 0 16,-11-6-10-16,-3 12 0 16</inkml:trace>
  <inkml:trace contextRef="#ctx0" brushRef="#br0" timeOffset="158634.44">25718 16848 34 0,'7'7'17'0,"-7"-4"-9"0,0-3 15 16,7 0-22-16,-4 0 1 16,-3 0 2-16,0 0 1 15,0 0-4-15,4 0 0 0,-4 0 4 16,0 3 0-16,0-3 0 15,0 3 0-15,0 3-1 16,0 0 1-16,0 7-3 16,0 0 1-16,3 2-1 15,1 1 1-15,6 3 1 16,4 0 0-16,4 3-1 16,7-10 1-1,7-6-1 1,10-3 1-16,4-12-2 47,-7 3 1-32,6-22-3 1,-6 2 0-16,-11-5-4 47,-3-3 0-16,-7-1-17-15,-11-6 1-1</inkml:trace>
  <inkml:trace contextRef="#ctx0" brushRef="#br0" timeOffset="159158.38">26317 16820 44 0,'99'-38'22'0,"32"-43"-15"0,-100 46 19 0,5-5-24 0,-5-7 1 0,5-7 4 15,-1 1 0-15,-3-7-8 16,-11-9 1-16,-11-3 6 16,-13-3 0-16,-8 3-2 15,-13-6 0-15,-26 12-2 16,-13 12 1-16,-18 7-2 16,-1 10 0-16,-20 12-2 0,-11 9 0 15,0-3-2-15,7 22 0 16,-3 25-2-16,7 7 0 15,3 21-1-15,4 23 0 16,10 12 1-16,11 18 1 16,14 20 1-16,18 0 1 15,24-1 3-15,22 10 1 16,27-9 2-16,26-13 0 16,24-13 2-16,18-21 0 15,21-26 0-15,0-31 1 16,14-28-3-16,-7-25 1 0,-7-22-3 15,-11-16 0-15,-24-25-3 16,-18-13 1-16,-21-5-4 16,-15-4 0-16,-17-6-15 15,-17-10 0-15</inkml:trace>
  <inkml:trace contextRef="#ctx0" brushRef="#br0" timeOffset="167398.84">26952 13336 59 0,'11'25'29'0,"-1"0"-19"0,-6-22 29 16,3 1-37-16,0-4 1 16,0-7 2-16,4-5 0 15,-1-1-6-15,1-6 0 16,3-6 4-16,0-9 0 15,4-7-2-15,3-3 1 16,4 0-2-16,-1 0 1 0,1 4-1 16,0 2 1-1,-4 0-1-15,-4 10 0 0,-2 3-2 16,-5 6 1-16,-3 7-2 16,0 9 0-16,-3 12 0 15,-1 7 0-15,-3 12-1 16,0 6 0-16,0 7 1 15,4 6 1-15,-1 3 2 16,4-9 0-16,11-6 0 16,10-7 0-16,11-9 3 15,7-7 0-15,7-12 0 16,0-12 1-16,-7-10 0 16,-4-10 0-16,-3-15 0 15,-7-6 0-15,-8-7-2 16,-6 1 0-16,-11-1-3 15,-4-2 1-15,-6 8-6 16,-4 17 0-16,-4 8-5 0,-3 17 0 16,0 12-10-16,-4 6 0 15</inkml:trace>
  <inkml:trace contextRef="#ctx0" brushRef="#br0" timeOffset="167776.54">27968 13230 54 0,'25'-13'27'0,"7"4"-25"15,-25 2 43-15,0-2-44 16,-4-4 1-16,-6-2 0 15,-4-1 0-15,-7 3-2 16,-4 4 0-16,-7 3 2 16,-3 9 1-16,3 6-2 15,4 7 1-15,0 6-3 16,3 9 1-16,1-2-2 16,6 2 0-16,8 0 0 15,6-3 0-15,8-2 0 16,10-14 0-16,7-6 1 15,0-9 0-15,1-6-3 16,-1-7 1-16,-3-9-12 16,-8-3 1-16,1-10-2 15,3-3 0-15</inkml:trace>
  <inkml:trace contextRef="#ctx0" brushRef="#br0" timeOffset="168016.46">28332 12540 58 0,'-7'34'29'0,"-11"35"-37"0,11-47 60 0,-7 9-52 16,-4 20 0-16,-7 5 1 16,4 13 1-16,-3 3-2 15,2 10 0-15,5-10-1 16,3-9 0-16,7-16-4 15,3-16 0-15,4-15-8 16,7-13 1-16,-7-16-5 16,4-9 0-16</inkml:trace>
  <inkml:trace contextRef="#ctx0" brushRef="#br0" timeOffset="168230.48">28018 13010 58 0,'14'35'29'0,"-4"-20"-32"0,1-15 57 0,3 0-54 0,7 3 0 16,11 0 0-16,7 4 0 16,3-4-6-16,-3 0 1 15,-7 0-12-15,-8 0 1 16,-10-3-1-16,-3-3 0 15</inkml:trace>
  <inkml:trace contextRef="#ctx0" brushRef="#br0" timeOffset="168601.82">28367 13239 64 0,'18'41'32'0,"-1"-48"-45"16,-6 4 68-16,3-3-54 15,7-3 1-15,4-4 1 16,-4 4 0-16,-7-7-4 16,-3 0 0-16,-4 4 1 15,-4-1 1-15,-10-2-2 16,-3 2 1-16,-5 7-1 16,-2 3 0-16,-1 6 0 15,4 9 0-15,3 7 1 16,1 9 0-16,3 1 1 15,3-1 0-15,1 3 0 16,3 4 0-16,3-7 0 16,8-3 1-16,3-3-2 0,11 0 1 15,-8-10-3 1,4-5 1-16,1-7-8 0,-5-3 1 16,1-7-11-16,3 1 0 62</inkml:trace>
  <inkml:trace contextRef="#ctx0" brushRef="#br0" timeOffset="168857">28910 13063 58 0,'11'7'29'0,"-1"-1"-23"0,-6-3 47 0,-4-3-52 15,0 3 1-15,0-3-1 16,0 3 1-16,0 0-3 16,0 4 0-16,0 2-3 15,0 4 0-15,0-4-12 16,0-3 1-16,-7-3-4 15,-4-3 0-15</inkml:trace>
  <inkml:trace contextRef="#ctx0" brushRef="#br0" timeOffset="169028.68">28829 13280 72 0,'18'31'36'0,"-1"-15"-43"0,-10-10 72 0,0 0-65 0,0 1 1 15,1-1-2-15,-5 0 1 16,-3 0-9-16,-3-2 1 16,-12-4-13-16,-6 0 1 15</inkml:trace>
  <inkml:trace contextRef="#ctx0" brushRef="#br0" timeOffset="172323.66">29880 12797 25 0,'11'3'12'0,"-1"-9"-9"16,-10 6 12-16,8-3-27 16,-5-1 1-16,-3-5-2 15,0 9 0-15</inkml:trace>
  <inkml:trace contextRef="#ctx0" brushRef="#br0" timeOffset="173946.51">29976 12728 17 0,'0'-13'8'0,"3"16"1"16,-3-3 13-16,4-6-15 15,-4 6 0-15,0-6 5 16,0 6 1-16,0 0-14 16,3 0 0-16,1 3 10 15,-4 10 1-15,0-1-3 16,-4 10 1-16,-6 9-4 15,-8 7 1-15,0 9-2 16,-6 6 0-16,-1 10-2 16,-3 6 1-16,3-3-3 15,4-6 1-15,3-10-5 0,8-13 0 16,3-8-6-16,7-14 0 16,0-9-7-16,7-15 0 15</inkml:trace>
  <inkml:trace contextRef="#ctx0" brushRef="#br0" timeOffset="174230.9">29556 12872 73 0,'7'0'36'0,"21"-16"-41"0,-14 10 70 0,7-6-60 16,11-7 1-16,21-6 1 15,18-10 0-15,13-9-10 16,29-6 1-16,14 3 4 16,-11-3 1-16,-10 12-7 15,-17 10 0-15,-15 12-11 16,-25 10 1-16,-24 6-11 15,-15 13 1-15</inkml:trace>
  <inkml:trace contextRef="#ctx0" brushRef="#br0" timeOffset="174667.01">30050 13327 59 0,'17'15'29'0,"36"-18"-28"0,-32 3 44 0,1 0-43 16,2-6 0-16,4-7 0 15,1-2 1-15,-1-7-5 16,-3-6 1-16,-8-1 2 15,-6 1 0-15,-8 0-2 16,-6 3 1-16,-8 6-3 16,-3 3 1-16,-4 10-1 15,-6 12 0-15,-4 4 1 16,-1 5 0-16,5 11 0 16,-1 8 1-16,4 1 2 15,10 5 0-15,8-2 2 16,6 3 1 15,8-7-2-15,6-6 1-16,5-6-2 0,6-3 1 0,7-6-5 0,4-10 1 0,3-9-11 15,1-7 1 1</inkml:trace>
  <inkml:trace contextRef="#ctx0" brushRef="#br0" timeOffset="174920.22">30685 13173 57 0,'0'13'28'0,"-22"2"-26"0,19-18 34 15,-8 6-35-15,1 0 0 16,-1 1 2-16,-3 5 1 0,0 4-4 16,0 2 1-16,0 1 2 15,0 6 1-15,0 6-2 16,3 7 1-16,4 2-2 15,7-9 1-15,7 1-5 16,4-4 1-16,3-16-6 16,3-3 1-16,8-9-10 15,0-12 1-15,-1-17-2 16,5-21 0-16</inkml:trace>
  <inkml:trace contextRef="#ctx0" brushRef="#br0" timeOffset="175296.08">30914 12634 44 0,'-4'44'22'0,"-10"47"-14"0,11-66 42 15,-4 15-47-15,-4 1 0 16,1 9 4-16,-1 7 1 16,-3 6-9-16,3-4 0 15,1-2 4-15,3-10 1 16,3-10-2-16,1-9 1 15,3-9-4-15,0-9 1 16,7-7-1-16,0-3 1 16,3-10-1-16,1 1 0 15,3 0 0-15,0-1 1 16,-3 1-1-16,-1 9 1 16,1 3 0-16,-1 6 0 15,-3 1 0-15,1-1 1 0,-1 7-1 16,0 3 0-16,-4-1 0 15,1 4 0-15,-4-3-2 16,3-6 0-16,1-7-4 16,3 0 1-16,7-15-6 15,0-1 0-15,4-2-8 16,-4-7 1-16</inkml:trace>
  <inkml:trace contextRef="#ctx0" brushRef="#br0" timeOffset="175657.53">31122 13352 48 0,'0'34'24'0,"4"4"-19"15,-4-32 39-15,0 1-42 16,0-1 0-16,0 0 1 0,0-6 0 16,3-3-4-16,4-6 0 15,-3-7 2-15,-1-6 0 16,4 3-1-16,0 0 1 15,4-6-1-15,3 6 0 16,-3 1 0-16,3 2 0 16,0 0 0-16,0 10 1 15,0 3-1-15,-3 6 1 16,-1 3-1-16,1 4 1 16,-1 2-1-16,-3 4 0 15,-3 6 0-15,-4 3 0 16,0 0 0-16,0 6 0 31,0-9-2-31,0-3 1 16,7-6-5-16,0-7 1 0,0-6-4 0,0-6 0 0,4-7-8 15,-1-3 0-15</inkml:trace>
  <inkml:trace contextRef="#ctx0" brushRef="#br0" timeOffset="175869.62">31535 13342 55 0,'0'22'27'0,"-4"7"-33"16,4-20 50-16,0 7-45 16,0-4 1-16,0 1 0 0,0-4 0 15,4-6-4 1,-1-6 1-16,4-9-6 0,0 2 0 15,1-18-6-15,-8-3 0 16</inkml:trace>
  <inkml:trace contextRef="#ctx0" brushRef="#br0" timeOffset="176483">31524 13063 40 0,'7'29'20'0,"4"18"-18"0,-8-38 34 16,4 4-33-16,4-1 0 0,0-2 0 15,3-1 1-15,0 3-6 16,3-2 0-16,1-4 0 16,0-3 0-16,3-3-6 15,4 0 0-15,-1 0-6 16,1 0 1-16,0 0 1 16,-1 3 0-16,1-3 8 15,-4 4 0-15,0 2 6 16,1 0 0-16,-1 4 8 15,-4 2 1-15,1 1 0 16,0-7 0-16,-1 3-3 16,-3 1 0-16,-3-1-1 15,-4-3 0-15,-7 1-4 16,-3-1 1-16,-8-3-3 16,-3 0 0-16,-7 0 0 15,3 0 0-15,-7 4-1 0,1-1 1 16,2 7 0-16,-2 2 0 15,6 1 0-15,4 6 0 16,3-6-1-16,8 2 1 16,6-5-1-16,8-4 1 15,3 1-1-15,0-7 0 16,4 3-1-16,0-6 1 16,-4-3-1-16,3-3 1 15,-3-1 0-15,1 1 0 16,-1 0 0-16,3 3 0 15,-10 3 0-15,0 6 1 0,-3 3 0 16,-8 1 0-16,1 2-1 16,-4 10 1-16,-7 0-1 15,0 6 1-15,-4 7-1 16,4 6 1-16,0 0-1 16,0 2 1-16,-1-5-3 15,5-7 1-15,3-9-6 16,7-9 0-16,7-10-9 15,3-12 0-15</inkml:trace>
  <inkml:trace contextRef="#ctx0" brushRef="#br0" timeOffset="176769.27">32180 13295 45 0,'15'38'22'0,"-15"9"-15"0,0-31 34 0,0 6-40 0,0 0 0 16,-4-4 2-16,0-2 1 15,4 0-4-15,0 3 1 16,4-10 2-16,3-3 1 16,4-3-1-16,-1-3 0 15,4-6-1-15,4 0 0 0,3-7-2 16,4 1 0-1,0-1-5-15,-4 1 1 0,0-4-8 16,-7 4 1 0,-3-4-7-16,3 3 0 0</inkml:trace>
  <inkml:trace contextRef="#ctx0" brushRef="#br0" timeOffset="177098.66">32456 13518 65 0,'31'22'32'0,"43"-44"-45"16,-49 22 62-16,3-3-49 15,4-3 0-15,-4-7 0 16,-3-3 1-16,-7-2-2 0,-8-4 1 16,-6 0 0-1,-8 0 0-15,-10 3 0 0,-7 6 0 16,-7 4-1-16,-1 3 0 15,-2 9 0-15,3 9 1 16,3 10-1-16,4 7 1 16,7-1 0-16,6 3 0 15,12 10 1-15,7-3 0 16,13-7-1-16,15-3 1 16,7-9-2-16,10-7 0 15,-6-5-6-15,-11-7 0 16,-15-7-10-16,-10-5 1 15</inkml:trace>
  <inkml:trace contextRef="#ctx0" brushRef="#br0" timeOffset="177906.26">27813 13926 52 0,'11'9'26'0,"-4"-6"-18"0,-7-3 27 0,0 3-34 0,0 10 0 0,-4 3 2 0,1 2 1 0,-8 8-4 0,-3 8 1 0,-4 7 2 16,1 3 1-16,-1 3-1 16,4 0 0-16,0-6-2 15,0-13 1-15,3-6-2 0,-3-16 1 31,-11-34-3-31,1-4 0 16,-1 1 0-16,-7 0 0 16,-3 6-1-1,0 3 0-15,-4 6-1 0,0 10 0 16,7 12 1-16,4 10 1 16,3 9 0-16,8 6 1 15,6 10 1-15,8 3 1 16,6 6 1-16,15-3 0 15,10 0 0-15,7-6 0 16,4-7-2-16,7-9 1 16,0-6-8-16,0-9 0 15,-4-7-9-15,0-13 0 16</inkml:trace>
  <inkml:trace contextRef="#ctx0" brushRef="#br0" timeOffset="178164.43">27947 14362 49 0,'4'0'24'0,"10"15"-16"0,-14-12 36 0,0 4-43 16,-4-1 1-16,-6 0 1 15,-1-3 0-15,-7 7-3 16,4-4 1-16,0 3 1 16,0 4 1-16,-4 3-1 15,4 2 0-15,0 1-1 0,4 0 1 16,6-3-2-16,8-1 0 15,3-5-1-15,7-7 0 16,3-6-2 0,5-3 1-16,-1-4-6 0,0 1 1 15,0-4-11-15,0 1 0 16</inkml:trace>
  <inkml:trace contextRef="#ctx0" brushRef="#br0" timeOffset="178557.88">28053 14556 66 0,'10'22'33'0,"12"-16"-38"0,-12-6 56 0,8 0-50 16,7-3 0-16,3-3 1 15,0-4 0-15,-3-5-3 16,-4-4 0-16,-7 0 1 16,-3-9 1-16,-11-7-1 15,-4-2 0-15,-7 2-1 16,-3 1 1-16,-3 9-2 16,-1 9 0-16,0 10 0 15,-3 18 0-15,0 7 1 16,3 9 0-16,4 7 0 0,7 9 0 15,7-4 1 1,7-2 0-16,7 3-1 0,1-4 1 16,6 1-4-16,0-13 0 15,0-9-7-15,4-13 1 16,-4-6-7-16,-3-7 0 16</inkml:trace>
  <inkml:trace contextRef="#ctx0" brushRef="#br0" timeOffset="182802.87">28861 14333 59 0,'0'16'29'0,"-21"0"-24"16,14-13 30-16,-4-3-35 15,-3 0 1-15,-4-3 0 16,-3 3 1-16,0 0-2 16,0 3 1-16,0 3 0 15,3 4 0-15,0-1 1 16,4-3 0-16,4 0-2 16,3 1 0-16,3-1 0 15,11 0 1-15,11 1 0 16,10 2 1-16,7 0-1 15,-3 4 1-15,-4-1-1 16,-7 4 1-16,-14 6-2 0,-14 3 1 16,-7-6-4-16,-10 3 1 15,-5 6-7-15,1-6 1 16,0-3-11-16,7-7 1 16</inkml:trace>
  <inkml:trace contextRef="#ctx0" brushRef="#br0" timeOffset="183476.81">28952 14575 54 0,'0'50'27'0,"4"-28"-23"16,-4-16 40-16,0 4-43 15,0-1 1-15,-4-3 0 16,4 1 1-16,0-1-4 16,0-6 0-16,0 0 3 15,0-10 0-15,0 1-2 16,4 0 1-16,10-4-2 16,0-3 1-16,4-2-1 15,3-4 0-15,0 3 0 16,-3 6 0-16,-1 4 0 0,-2 6 1 15,-1 3-1 1,-4 6 1-16,1 7-1 16,-1-1 0-16,1 7 0 0,0 0 0 15,3 6 0-15,0 3 0 16,0 3 1-16,0 1 0 16,0-1 0-16,4 0 0 15,3-5 1-15,4-5 0 16,6-8 1-16,1-7 1 15,0-12-1-15,-7-10 1 16,6-9-1-16,8-12 1 0,-4-20-2 16,-3-12 1-16,0-22-2 15,-4-3 1-15,-7 3 0 16,-3-9 0-16,-4 12-1 16,-3 7 0-16,-4 8 0 15,0 11 0-15,-7 18-2 16,-4 25 1-16,-6 16-1 15,-4 22 0-15,-8 15-1 16,-2 29 1-16,-1 28 0 16,7 19 0-16,4 9 2 15,4-3 0-15,10-10-1 16,7-8 0-16,7-26-2 16,0-19 1-16,0-18-5 15,0-20 1-15,-3-15-11 16,-4-15 0-16,-7-11 1 15,-7-8 0-15</inkml:trace>
  <inkml:trace contextRef="#ctx0" brushRef="#br0" timeOffset="183679.75">29309 14418 60 0,'17'13'30'0,"19"-10"-34"0,-22 0 66 15,7 0-61-15,0 3 1 0,14 7-1 16,15 2 0-16,-4 1-6 16,-8 0 1-16,-6 0-7 15,-7-7 1-15,-7-9-9 16,-1-6 0-16</inkml:trace>
  <inkml:trace contextRef="#ctx0" brushRef="#br0" timeOffset="183917.77">29415 13882 64 0,'0'47'32'0,"-14"44"-42"15,10-76 58-15,0 7-49 16,-3 7 1-16,4-1-15 0,3-3 1 16,7-9 5-16,-4-7 0 15</inkml:trace>
  <inkml:trace contextRef="#ctx0" brushRef="#br0" timeOffset="184394.8">30600 14330 62 0,'7'10'31'0,"-11"-14"-31"0,8 4 52 0,-4 4-51 15,-4 2 1-15,-6 6 0 16,-4 4 1-16,-4-3-4 15,-3 2 1-15,0 4 1 16,0 3 1-16,3 3-2 16,0 0 0-16,4-3-1 0,7-3 1 15,7 0-1-15,7-3 0 16,14-4-1-16,1-3 1 16,2 7 1-16,-3-3 0 15,-3 6-1-15,0-1 1 16,-4 1-1-16,-7 0 0 15,-4 6-3-15,-10 0 1 16,-7 0-5-16,-3-3 0 16,-8-3-10-16,4-10 0 0</inkml:trace>
  <inkml:trace contextRef="#ctx0" brushRef="#br0" timeOffset="184696.5">30886 14638 53 0,'56'-4'26'0,"-17"-8"-26"16,-32 9 39-16,-7 3-39 15,0 0 0-15,-4 0 1 16,-3 0 0-16,-10 3-1 16,-1 3 1-16,-3-6 0 15,0 10 0-15,0 5-1 16,-1 1 1-16,-2 6-2 15,6 3 1-15,8-3-1 16,6-3 0-16,8-4 0 16,10-2 1-16,3-7 0 0,8-6 0 15,3-6 0 1,-3-3 0-16,0-7-5 31,-4-3 0-31,7-3-10 0,-10-6 0 16</inkml:trace>
  <inkml:trace contextRef="#ctx0" brushRef="#br0" timeOffset="184962.48">31327 13866 59 0,'10'28'29'0,"-13"35"-30"0,-1-38 49 0,-6 10-48 15,-4 9 1-15,3 12 2 16,0 13 0-16,1 13-4 16,-1 2 1-16,4 1 1 15,-3-4 0-15,2-9-3 16,5-9 1-16,-1-16-6 16,1-15 1-16,-1-14-6 15,4-11 0-15,11-17-6 16,3-5 0-16</inkml:trace>
  <inkml:trace contextRef="#ctx0" brushRef="#br0" timeOffset="185235.72">31492 14522 45 0,'8'37'22'0,"-8"13"-19"0,0-43 39 15,0 2-40-15,0 0 1 16,0 4 3-16,0 3 0 15,3-1-6-15,1 4 1 16,3 0 4-16,0 3 1 16,3-3-2-16,1 0 1 15,3-4-3-15,0-2 0 16,0-7-2-16,0-6 0 0,0-9-1 16,4-4 0-1,0-9-2-15,-1 0 1 0,5 0-6 16,2-3 1-1,1-3-12-15,0-7 1 0</inkml:trace>
  <inkml:trace contextRef="#ctx0" brushRef="#br0" timeOffset="185595.32">31799 14763 56 0,'32'31'28'0,"28"-9"-27"16,-42-22 42-16,10 0-43 16,11-6 0-16,0-3 0 0,-1-7 1 15,-2-3-2-15,-5-6 1 16,-6 3-1-16,-7 0 1 16,-8 0-1-1,-6 0 1-15,-11 3-1 0,-7 7 1 16,-4 6-1-16,-7 9 1 15,-3 3 0-15,0 13 1 16,3 12 0-16,4 10 1 16,7 3-1-16,10 3 1 15,8-3 0-15,14-3 0 16,10-1 0-16,11-11 0 16,-4-8-1-16,4-5 0 0,-4-6-6 15,-3-7 0-15,-11-6-13 16,-11-4 0-16</inkml:trace>
  <inkml:trace contextRef="#ctx0" brushRef="#br0" timeOffset="186197.66">28935 15447 48 0,'7'56'24'0,"0"13"-13"0,-7-50 31 16,-4 6-41-16,1 0 1 15,-4 3 1-15,0 4 1 16,-4-4-6-16,1-6 1 0,3-3 2 15,3-13 1-15,4-6-2 16,4-10 0-16,3-15-1 16,0-12 1-16,0-7-2 15,0-13 1-15,-4-2-2 16,1-7 1-16,-1 3-2 16,1 7 0-16,3 2 0 15,7 4 0-15,4 13 2 16,6 8 0-16,5 17 2 15,-1 12 1-15,0 6 2 16,-7 16 0-16,-3 6 0 16,-11 7 1-16,-7 9-2 15,-11 3 0-15,-10-6-3 16,-7-4 1-16,3-9-6 16,4-6 1-16,3-3-11 0,4-13 0 15</inkml:trace>
  <inkml:trace contextRef="#ctx0" brushRef="#br0" timeOffset="186765.05">29393 15512 51 0,'0'38'25'0,"-3"-10"-22"15,3-25 39-15,0-3-42 16,0-3 1-16,0-3 1 16,3-7 0-16,1-5-3 15,3-7 1-15,0-7 1 16,0 4 0-16,0 3 0 16,0 3 0-16,4 0 0 15,-1 6 0-15,5 4-2 16,-5 5 1-16,4 11-2 15,0 2 0-15,4 10-4 16,0-7 1-16,3 4-4 16,0-1 1-16,0 1-6 15,4-4 0-15,0 0 0 16,3-2 0-16,-4-4 11 16,65 60 3-1,-149-129 4-15,84 59 1 16,-6 1 7-16,-4 0 1 15,-7-4 1-15,-3 1 1 16,-8 3-10-16,-6 3 1 16,-5 0-3-16,-2 3 1 15,-4 6-3-15,-4 3 1 16,0 7-3 15,4 6 1-31,3 3-3 0,8 3 1 16,6 0-1-16,11-3 0 0,8-3-1 0,9-3 1 0,4-9-1 15,1-10 1-15,-1-7-3 16,0-2 0-16,0-4-6 16,-3-9 0-16</inkml:trace>
  <inkml:trace contextRef="#ctx0" brushRef="#br0" timeOffset="187217.12">30237 15039 59 0,'-4'44'29'0,"-10"31"-37"0,10-50 56 0,-6 19-48 16,-1 16 1-16,-3 5-1 16,-7 8 1-16,0-1-2 15,3-16 0-15,4-9-2 16,3-15 1-16,4-10-4 16,7-13 0-16,4-15-4 15,7-10 0-15,-1-3-6 16,1-6 1-16</inkml:trace>
  <inkml:trace contextRef="#ctx0" brushRef="#br0" timeOffset="187429.81">30191 15406 46 0,'21'28'23'0,"4"10"-18"16,-15-26 41-16,4 4-43 15,7-4 1-15,4 4 1 0,-4 0 0 16,-3-1-8-16,-7 4 1 15,-11 3 4-15,-11 3 0 16,-7-3-3-16,-3 0 0 16,-11-3-4-16,1-3 0 15,-1-7-5-15,7-6 0 16,8-3-7-16,10-12 1 16</inkml:trace>
  <inkml:trace contextRef="#ctx0" brushRef="#br0" timeOffset="187674.7">30600 15077 53 0,'3'53'26'0,"-17"-6"-28"16,11-25 47-16,-8 3-43 15,1 6 0-15,-4 13 2 16,-1 13 0-16,-2 8-5 15,-1 8 0-15,4-17 2 16,0-9 0-16,0-6-6 16,7-13 0-16,7-9-10 15,7-7 1-15,10-12-3 16,-6-6 0-16</inkml:trace>
  <inkml:trace contextRef="#ctx0" brushRef="#br0" timeOffset="188072.62">30628 15635 55 0,'7'31'27'0,"14"-9"-28"0,-14-16 55 15,8 1-52-15,2-1 1 0,4 0 2 16,8-3 0-16,2 0-7 15,1-6 1-15,0-3 3 16,-4-7 0-16,-7-2-2 16,-3-7 0-16,-11-3-2 15,-7 3 0-15,-7-6 0 16,-4-1 1-16,1 7-1 16,-4 7 1-16,-1 12 1 15,1 9 0-15,0 3 1 16,4 13 1-16,3 6-1 15,3 7 0-15,8-1 1 16,3 1 1-16,7-1-3 16,0-5 1-16,4-4-2 15,3 0 1-15,0-10-4 16,0-2 1-16,0-7-8 16,4-6 1-16,0-6-9 15,-8-3 1-15</inkml:trace>
  <inkml:trace contextRef="#ctx0" brushRef="#br0" timeOffset="188656.92">31203 15704 56 0,'-10'40'28'0,"3"-11"-27"0,3-17 46 0,4 4-46 15,-7 0 0-15,3-4 1 16,1-2 1-16,3 2-3 16,0-9 0-16,7 0 1 15,4-6 1-15,3-6-1 16,7-7 0-16,0-3-2 16,0 4 0-16,0-1-1 15,1 0 1-15,-5 4-1 16,1 2 1-16,-4 7-1 15,-4 6 1-15,1 0 0 16,-4 4 1 15,-3 2-1-31,-1 4 1 0,1-4-1 0,-1-6 1 0,1 4-1 16,3-7 1-16,3-7-1 16,1 1 1-1,3 0 0-15,0-4 0 0,4 4 0 47,-4 3 0-47,4 0 0 0,3 3 1 0,0 0-1 16,0-3 0-16,0-4-1 15,0-2 1-15,-3-4 0 0,0 1 0 0,-8 2 0 32,1 4 0-32,-1 3 0 0,-2 6 0 0,-1 3 0 0,0 4 1 15,-4 2-1 1,1 7 0-1,-1 3 0-15,-3 0 0 0,0 3-1 0,0 0 0 16,4-6-3-16,-1 0 1 0,4-3-8 16,4-7 1-16,7-12-6 15,6 3 0-15</inkml:trace>
  <inkml:trace contextRef="#ctx0" brushRef="#br0" timeOffset="188886.79">32251 15951 75 0,'0'44'37'0,"3"38"-53"15,-3-54 76-15,4 7-61 16,-8-1 1-16,-3 13-3 15,-7 0 1-15,-10-3-5 0,-8-6 0 16,-7-16-13-16,-3-16 1 16</inkml:trace>
  <inkml:trace contextRef="#ctx0" brushRef="#br0" timeOffset="189803.75">28289 16033 42 0,'0'0'21'0,"0"25"-8"0,0-19 23 15,-3 1-33-15,-1 5 1 16,-6 16 2-16,-8 10 1 16,-7 6-8-16,-6 19 0 15,-5 18 5-15,-6 16 0 16,-4-3-3-16,-35 85-4 31,53-116-1-31,-1-13-8 16,15-25 1 46,11-19-8-62,6-18 1 0</inkml:trace>
  <inkml:trace contextRef="#ctx0" brushRef="#br0" timeOffset="190015.34">27707 16466 59 0,'0'47'29'0,"7"-3"-26"15,4-35 55-15,6 7-55 16,5-4 0-16,9-2 1 16,19-1 1-16,10-3-8 15,10-6 1-15,-3 0 0 16,-7 0 1-16,-10-3-10 15,-12-6 1-15,-6-7-11 16,-14 7 1-16</inkml:trace>
  <inkml:trace contextRef="#ctx0" brushRef="#br0" timeOffset="190315.31">28268 16864 45 0,'-21'28'22'0,"0"-18"-14"0,21-10 30 0,-4-4-36 15,4-2 0-15,7 0 1 16,4-7 1-16,3-5-5 16,0-4 1-16,0-3 2 15,4-4 1-15,-4 4-2 16,0 3 1-16,0 0-1 15,0 3 0-15,4 4-2 16,3 12 1-16,0 3-2 16,4 3 0-16,3 3-4 15,-7 7 0 17,-3-4-10-32,0 0 0 0,3-5 0 15,3 2 1 1</inkml:trace>
  <inkml:trace contextRef="#ctx0" brushRef="#br0" timeOffset="190799.09">28730 16839 48 0,'4'12'24'0,"-18"-15"-27"0,7 0 48 0,-8 0-44 16,-2 3 0-16,-1 0 1 0,-6 3 1 15,-5 0-3-15,-2 7 0 16,2-1 2-16,5 4 0 16,2 2-1-16,5 1 1 15,3-3-2-15,10-1 0 0,8 1 0 16,6-7 0-16,8-3-1 16,3-6 1-16,0-7-1 15,0 1 0-15,1-7 0 16,2 4 1-16,-3 2-1 15,1 1 0-15,-1 0 0 16,-4 2 1-16,-2 7 0 16,-5 3 1-16,1-6-1 15,-4 3 0-15,0 7 0 16,-4 2 1-16,1 4 0 16,-4-1 0 77,3 1-1-93,1-1 0 32,-1 1-2-32,1-1 1 0,3 1-4 0,0-1 0 15,0-5-11-15,0-7 1 0</inkml:trace>
  <inkml:trace contextRef="#ctx0" brushRef="#br0" timeOffset="191284.25">28921 16861 56 0,'3'34'28'0,"-3"16"-32"0,0-40 45 16,0 2-40-16,0 7 1 0,0-6 0 16,0-4 1-16,4 1-4 15,-4-4 0-15,0-3 2 16,0-3 0-16,3-9-1 15,4-7 0-15,-3-6-1 16,3-3 0-16,0 3 0 16,11-6 0-16,-4-4 0 15,10 4 0-15,-2 0 1 16,-1 6 0-16,-4 9-1 0,1 7 1 16,-4 12 1-16,-3 7 0 15,-1 3-1 1,-3 6 1-16,0 3-1 15,-3 3 0-15,-4 0-1 0,0 0 1 16,0-3-5-16,0 1 1 16,7-11-8-16,4-9 1 31,10-9-5-31,3-6 1 0</inkml:trace>
  <inkml:trace contextRef="#ctx0" brushRef="#br0" timeOffset="191630.05">29647 16735 42 0,'18'4'21'0,"-21"2"-24"0,-1-3 37 0,-3 3-34 0,-11 0 1 0,-3 1 2 0,4-4 0 0,-5 3-3 16,1 0 0-16,-3 1 2 16,-1-1 1-16,0 0-1 15,0 4 0-15,8-1 0 16,6 0 0-16,8-2 0 15,6-1 0-15,8 7 0 16,3 5 1-16,7 1-1 16,0 3 1-16,-3 0-1 15,-4-3 1-15,-7 0-2 0,-7 3 0 16,-3-4-1-16,-5 4 0 16,-6-3-2-16,-10 3 1 15,-8-9-6-15,4-4 0 16,-1-6-7-1,8-3 1-15,11-12-4 0,6-1 1 16</inkml:trace>
  <inkml:trace contextRef="#ctx0" brushRef="#br0" timeOffset="192186.91">29820 17181 59 0,'14'18'29'0,"-3"-24"-38"0,-4-6 60 0,0-10-50 0,4-13 1 0,3-12 3 0,3 0 1 16,1-19-7-16,0-3 0 0,-1-18 4 16,1-1 1-16,-4-3-2 15,4 12 1-15,-4 1-2 16,4 6 1-16,3 6-1 15,7 16 1-15,-3 9-3 16,-1 13 1-16,-3 12-4 16,-3 13 0-1,0 16-5-15,-8 9 0 0,-10 3-9 16,-3 3 0-16,-11 0-1 16,-4 7 1-16</inkml:trace>
  <inkml:trace contextRef="#ctx0" brushRef="#br0" timeOffset="192619.69">29725 16848 60 0,'28'25'30'0,"39"-18"-41"0,-42-7 62 15,7-4-52-15,3 4 1 16,-3-3-1-16,3 0 1 15,0 0 0-15,1 3 1 16,-5 0-3-16,1-3 0 16,-4-6-1-16,-6-4 1 15,-1 0 0-15,-4 1 0 16,-3-1-1-16,-3 1 1 16,0 2 2-16,-1 4 0 15,-3 0 0-15,-7 6 1 16,0 0 0-16,-3 0 0 0,-4 3 0 15,-7 3 0-15,-4 4 0 16,0 2 0-16,-6 1 0 16,2 6 0-16,1 3 0 15,7 6 0-15,4-3 0 16,6-6 0-16,8-4-1 16,6-5 0-16,8-10-1 15,3-10 1-15,0-5-3 16,-3 5 1-16,-1-5-6 15,1-4 1-15,7-3-8 16,-1-3 0-16</inkml:trace>
  <inkml:trace contextRef="#ctx0" brushRef="#br0" timeOffset="192860.69">30395 16880 45 0,'7'18'22'0,"0"-27"-19"0,-3 3 35 0,-4 6-37 0,7-10 1 0,0-2 1 0,4-4 0 0,-1-3-4 0,4-3 1 16,4 4 2-16,-4-1 1 0,0 6-2 16,0 1 1-16,0 2-5 15,1 7 0-15,-5 0-7 16,1 0 1-16,-1-3-7 15,-3 2 0-15</inkml:trace>
  <inkml:trace contextRef="#ctx0" brushRef="#br0" timeOffset="193373.29">30603 16855 44 0,'4'21'22'0,"-8"5"-20"0,4-23 37 0,0 3-39 16,0-3 1-16,0 0 1 16,0-3 1-16,0 0-3 15,0-6 0-15,8 0 2 16,-5-1 0-16,4 4-1 16,0 0 1-16,0 0-1 0,4 0 0 31,3 9 0-16,0 4 0-15,-3 2-1 16,-1 1 0-16,1 2 0 0,-8-2 1 16,1-4-1-16,-1 1 0 15,1-7-1-15,-1 0 0 16,8-3 0 0,3-6 1-16,0-1 0 0,0-2 0 15,0-4-1-15,1-2 1 16,-1 2 0-16,3 4 1 15,1-1-1-15,0 1 0 0,-1 3 0 16,1-1 1 0,-4 7 0-16,0 0 0 0,-3 4-1 15,-4 5 0 1,0 7 0-16,-4 3 1 0,4 2-2 16,-7 1 1-16,0 7 0 15,0-7 0-15,4-4-2 16,-1 1 1-16,1-6-5 15,3-4 1-15,4-9-10 16,3-9 0-16</inkml:trace>
  <inkml:trace contextRef="#ctx0" brushRef="#br0" timeOffset="193690.07">31408 16798 39 0,'17'0'19'0,"-2"10"-13"0,-15-7 25 15,0 0-28-15,-7 3 0 16,-4 0 0-16,0 1 1 16,-3-1-6-16,-3-3 1 15,-5 0 3-15,-6 0 0 16,4 0-1-16,-1 1 0 16,4-1 0-16,3 0 0 15,7 3 0-15,8 3 0 16,6 7 0-16,8 3 1 15,10 6-1-15,0 6 0 0,1 4-1 16,-8-1 0-16,-7 1 0 16,-7-7 0-16,-11-3-2 15,-14-6 0-15,-3-10-12 16,3-15 0-16,-10-6-1 16,0-7 0-16</inkml:trace>
  <inkml:trace contextRef="#ctx0" brushRef="#br0" timeOffset="194137.83">32198 16870 39 0,'7'0'19'0,"0"6"-13"16,-3-2 34-16,-1 2-38 15,-3 6 0-15,-3 7 2 16,3 3 0-16,-4 6-5 16,1 10 0-16,-1 6 3 15,1-3 0-15,-4-4-2 16,3-2 1-16,0-10-7 15,1-13 1-15,3-8-9 16,3-17 0-16,1-15-1 16,-8-13 0-16</inkml:trace>
  <inkml:trace contextRef="#ctx0" brushRef="#br0" timeOffset="194527.81">32216 16585 30 0,'7'16'15'0,"3"27"-16"16,-3-36 27-16,-3-1-23 16,-1 0 0-16,1-3 0 0,7-3 0 15,3-3-6-15,10-6 1 16,8-10-4-16,3-6 0 16,8-10-4-16,3-5 1 15,3-10-1-15,-7 2 0 16,1-11 1-1,66 131 9 1,-180-229 4-16,103 98 0 0,-7 24 4 16,-7 19 0-16,-8 26 1 15,-6 15 1-15,-8 16-4 16,-3 12 1-16,-4 16-3 16,-6 22 1-16,-4-6-2 15,-4 6 1-15,4-4-2 16,3-8 0-16,8-7-3 15,6-13 0-15,4-15-6 16,7-15 0-16,0-17-4 16,-3-12 1-16,-4-9-2 15,0-10 1-15</inkml:trace>
  <inkml:trace contextRef="#ctx0" brushRef="#br0" timeOffset="194721.05">32251 16707 43 0,'-4'28'21'0,"11"-12"-19"16,1-13 48-16,9 3-47 0,15 1 1 15,7-1 0-15,10 0 1 16,15 4-8-16,10-1 0 16,-14 1 0-16,0 2 0 15,-4-3-13-15,-3 1 0 16</inkml:trace>
  <inkml:trace contextRef="#ctx0" brushRef="#br0" timeOffset="194872.42">32882 17206 64 0,'15'50'32'0,"-8"-31"-53"15,-7-19 53-15,-4-3-59 16,-3-7 1-16</inkml:trace>
  <inkml:trace contextRef="#ctx0" brushRef="#br0" timeOffset="197786.99">29577 12176 44 0,'10'50'22'0,"-17"25"-18"16,0-50 23-16,0 22-25 0,-3 26 1 16,-1 18 2-16,4 6 1 15,-3 13-7-15,-1 15 0 16,-3-9 4-16,-4-3 0 31,-3-19-2-15,-4-19 0-16,4-25-5 0,0-9 0 0,7-16-6 0,7-22 1 15,10-15-6-15,1-26 0 16</inkml:trace>
  <inkml:trace contextRef="#ctx0" brushRef="#br0" timeOffset="198792.88">29528 12223 29 0,'14'16'14'0,"7"-4"-9"16,-7-9 21-16,7 0-24 15,7 1 1-15,11-4 1 16,14 3 1-16,11 0-6 0,3 6 1 15,14 7 3-15,10 6 0 16,5-3-1-16,2-4 0 16,-13 4-1-16,3 0 0 15,8 0-1-15,-1-3 0 16,7-1-1-16,-3-5 1 16,-4-1 0-16,7 0 0 0,1 1-1 15,-1-1 1 1,0 4 1-16,-6-4 0 0,2 4-2 15,8-4 1-15,0 1 0 16,0-7 0 15,-11 0 0-31,-3-6 0 16,-7-4-1 0,3-2 1-16,-7-4 0 31,-7-2 0-31,-7 9 1 15,-7-1 0-15,-4 7 0 0,-6 3 0 0,-11 7-1 16,-4-1 0-16,-7 7 1 0,-3-4 0 16,-4-2-1-16,-3-1 0 0,-1 1 0 0,-3-1 0 0,0 0 0 15,-3 1 1-15,0 2-2 16,-4 13 0-16,0 4 0 16,-4 2 1-16,-3 10-1 0,0 3 0 15,-3 6 0 1,-1-3 1-16,1 3 0 0,3-6 1 15,3 3-1 1,1 0 1-16,-1 6 0 0,8-6 0 16,10 0 0-16,0 7 0 15,0 2-2-15,-3-2 1 16,-4 8-1-16,-3-2 0 16,-1 3 0 30,-6 6 0 1,-4-7 0-31,0-2 1-16,-7-10-1 0,3-9 1 0,1-7 0 0,-4-6 0 0,0-6-1 16,-4-3 0-16,-7-3 1 0,1 0 0 0,-22-1 1 15,-21-2 0-15,-21-13 0 0,-14-10 0 0,-25-15 0 16,-25-12 0-16,-14-20 0 0,-28 4 1 0,-10 0-1 0,-22-1 0 0,-14 4 0 47,-3 13 0-32,-11 11 0-15,10 4 0 16,-6 10-3-16,24 3 0 16,1-1-10-16,24 1 0 0,3-7-2 0,32 7 1 0</inkml:trace>
  <inkml:trace contextRef="#ctx0" brushRef="#br0" timeOffset="209015.71">758 13327 57 0,'4'0'28'0,"3"3"-21"0,-7-3 29 15,0 3-34-15,0 0 1 16,0 7 1-16,0 5 1 16,-7 10-6-16,3 4 0 15,-3 5 3-15,4 13 1 16,-4 19-1-16,-4 9 0 16,4 22-1-16,4 1 1 0,-8 2-2 15,11 7 1-15,-7-16-1 16,7-16 1-16,0-12-6 15,0-10 1-15,7-16-7 16,4-11 1-16,-1-17-9 16,-3-12 0-16</inkml:trace>
  <inkml:trace contextRef="#ctx0" brushRef="#br0" timeOffset="209527.86">1009 13383 52 0,'21'32'26'0,"-21"-17"-28"0,0-5 42 0,0 5-38 15,0 1 1-15,-3 15 2 16,-4 10 0-16,7 9-6 16,-4 13 0-16,-3 12 3 15,0-3 1-15,3-3-2 16,-3 4 1-16,4-11-2 15,-4-8 1-15,7-11-4 16,7-8 0-16,-7-7-7 16,10-9 1-16,-6-13-8 15,3-9 0-15</inkml:trace>
  <inkml:trace contextRef="#ctx0" brushRef="#br0" timeOffset="210082.88">949 13524 56 0,'0'0'28'0,"0"-6"-28"0,0 6 49 0,0 0-43 16,0 0 0-16,0-6 2 15,11 3 0-15,-1-4-10 16,1 1 0-16,17-3 7 16,0-4 0-16,4 1-3 15,17-4 0-15,1 0-1 16,-1 1 0-16,-10-1-1 16,-7 10 1-16,-4 2-2 15,-14 11 0-15,-7 12-1 16,-7 3 1-16,-7-1-1 15,-7 1 0-15,-4 7-1 16,-10 2 0-16,7 3 0 16,0-2 0-16,0-1-1 15,3-3 1-15,7-2-1 16,1-1 1-16,10-7 1 16,10-2 0-16,8-6 1 0,7-4 0 15,13 0 0 1,-9 0 1-16,2 4 0 0,-2-1 1 15,-1 4-1-15,4 2 0 16,-15 10-1-16,-13 10 0 16,-8 6 0-16,-3 12 0 15,-14 3 0-15,-18 1 0 16,0-1 0-16,-3-5 0 16,3-8-3-16,-10-8 0 15,7-7-12-15,3-18 1 16</inkml:trace>
  <inkml:trace contextRef="#ctx0" brushRef="#br0" timeOffset="210666.99">1725 13415 39 0,'4'31'19'0,"6"3"-11"0,-3-27 21 0,-7 8-25 16,7 14 0-1,-3 5 2-15,3 16 1 0,3 10-9 16,1 18 0-16,0-3 5 15,-1 4 1-15,1-7-3 16,-4-12 1-16,-4-13-3 16,4-10 0-16,-3-18-7 15,3-16 1-15,4-18-9 16,-11-20 1-16</inkml:trace>
  <inkml:trace contextRef="#ctx0" brushRef="#br0" timeOffset="211040.92">1556 13355 39 0,'-11'3'19'0,"22"-6"-9"0,-11 3 28 16,0-6-35-16,10-1 0 0,1-2 2 15,10-10 1-15,7 4-7 16,1-4 0-16,20-3 5 16,0 3 1-16,-6 3-1 15,10 4 0-15,3 5-1 16,-7 4 0-16,1 6-1 16,-11 7 1-16,-8 6-3 15,-2 6 0-15,-26 3-1 16,-6 6 0-16,-15 7-1 15,-3-1 0-15,-7 7 0 16,-15-3 1-16,-3-7-4 16,4-5 1-16,-7-4-8 15,10-7 0-15,-4-2-5 16,15-13 0-16</inkml:trace>
  <inkml:trace contextRef="#ctx0" brushRef="#br0" timeOffset="211658.67">2371 13606 54 0,'3'16'27'0,"-13"-13"-33"15,3-3 49-15,-4 6-41 16,-3 3 1-16,-4 4 0 15,1-1 0-15,2 1-4 16,-2 3 0-16,-4 2 3 0,10-5 0 16,-7 3-1-16,15-1 1 15,-4 1-1-15,14 3 1 16,4-3-1-16,10-4 1 16,7 1-1-16,14-1 1 15,-3 1-1-15,-7-1 1 16,0 1-2-16,-8 2 0 15,-10 4-2-15,-7 6 1 0,-17 0-1 16,-11 1 1 0,-25 5-7-16,3-9 1 15,-17-3-11-15,-10-16 1 0</inkml:trace>
  <inkml:trace contextRef="#ctx0" brushRef="#br0" timeOffset="213085.73">2653 13038 36 0,'127'-44'18'16,"-106"32"-11"-16,-10 9 18 0,-8-4-24 16,4 4 1-16,-14-3 0 15,4 0 0-15,-15-4-3 16,-7 1 1-16,-10-4 2 15,-7-2 0-15,-4-1 0 16,-7-3 1-16,-7 0-1 0,-11 4 1 16,-17-1-1-16,0 3 1 15,7 1-1-15,-11 6 0 16,-7-1-2-16,1 4 1 16,-1 0 0-16,11 3 0 15,6 6-1-15,5 1 1 16,3 2-1-16,14 0 1 15,-21 7-1-15,3 3 1 16,0 0-2-16,8 0 1 16,10-1-1-16,0 4 1 15,-7 7-1-15,3-7 1 0,4 6-1 16,0-3 1-16,1 0 0 16,9 6 1-1,-20 16-1 1,13-3 1-16,8 3-1 15,6 3 1-15,5 4-1 16,-5-10 1-16,4 3-1 16,-10 0 0-16,10-3 1 15,8 0 0-15,2-1-1 16,8 14 1-16,3 6-1 16,1-1 1-16,6 1-1 15,8-10 1-15,-4 1-1 16,3 2 0-16,4-6 0 15,4 4 1-15,17-1-1 0,4 0 1 16,-4 1-1 0,7 2 1-16,-7-3-1 0,11-3 0 15,-15-6 0-15,8-3 1 16,10-6-1-16,-3 2 1 16,7 1-1-16,3-10 1 15,8 0-1-15,-1 1 1 16,8-8-1-16,3-2 1 15,-8-3-1-15,8 3 1 16,0-4-1-16,0 1 1 16,0-3-1-16,-3-7 0 62,-4-3 0-62,3-3 0 0,4-3 0 16,-10-3 0-16,9-4 0 0,1 1 0 0,11-1 0 0,0 1 1 0,-11-3-1 0,0-1 0 0,-1 0 0 15,-2-2 0-15,-4-1 1 16,-11-3 0-16,4 4 0 16,7-4 0-16,3-3-1 15,-3-3 0-15,4-10 1 16,3 1 0-16,0-1-2 16,-11-6 0-16,0-2 0 15,-10-8 0-15,4-5 1 16,-5-7 1-16,-9-9-2 15,-8-9 1-15,-7-13 1 16,4 3 0-16,-11 3-1 0,3 6 0 16,-10-2-1-16,4 8 0 15,-4 1 1-15,-4-6 0 16,-13 8-4-16,-1 11 1 16,-7 5-9-16,-10 13 1 15,-14 10-6-15,6 6 0 16</inkml:trace>
  <inkml:trace contextRef="#ctx0" brushRef="#br0" timeOffset="-209357.22">2910 715 46 0,'4'-16'23'0,"3"22"-13"0,-7-6 23 16,11 0-31-16,-4 3 1 15,-7 7 1-15,3 2 0 16,4 7-5-16,-7 9 0 0,0 7 3 16,0 12 0-16,0 6-1 15,-7 10 1-15,4 0-1 16,-11 6 0-16,3 3-2 15,-3 6 0-15,-4-12-4 16,8-3 0-16,3-10-12 16,3-9 1-16</inkml:trace>
  <inkml:trace contextRef="#ctx0" brushRef="#br0" timeOffset="-208844.87">3062 1320 42 0,'0'37'21'0,"0"7"-17"0,0-34 27 16,0 5-29-16,7 4 1 15,-7 0-1-15,0-10 0 16,0 4-2-16,0-7 0 16,0 1 2-16,0-7 1 15,0 0-2-15,0-10 0 16,0 4 0-16,11-10 0 16,-8 4-3-16,8-7 0 15,3-3-2-15,-3 3 1 16,3 0-1-16,3 0 1 0,-6 1-1 15,-1 2 1-15,1 13 1 16,0-3 1 0,-1 21 0-1,4 4 0-15,-3-6 1 16,0 2 1-16,-8 1 0 16,4-7 1-16,4 4 0 15,-1-4 1-15,1 4-1 16,-1-10 1-16,1 3-1 15,0 4 0-15,-4-7-4 16,3 3 1-16,8 3-7 16,-8-9 0-16,5 0-5 15,9-6 0-15</inkml:trace>
  <inkml:trace contextRef="#ctx0" brushRef="#br0" timeOffset="-208574.21">3538 530 33 0,'-7'-10'16'0,"4"16"-11"0,-4-6 26 0,3 10-28 0,-3 9 1 0,-3 15 3 15,-1 1 0 1,0 71-8-1,11 4 0-15,0-3 5 16,0-10 0-16,0-13-4 16,4-15 0-16,3-15-7 15,-7-20 0-15,7-15-8 16,4-13 1-16</inkml:trace>
  <inkml:trace contextRef="#ctx0" brushRef="#br0" timeOffset="-208362.64">3348 1188 58 0,'21'19'29'0,"-3"-13"-34"0,-4-6 54 16,3 0-48-1,12-9 0-15,2 2-3 0,-2-2 1 16,2 0-4-16,-9-1 0 15,-1 10-11-15,-4-6 0 16,1 6-1-16,-14 6 1 16</inkml:trace>
  <inkml:trace contextRef="#ctx0" brushRef="#br0" timeOffset="-207403.64">3736 1332 60 0,'32'7'30'0,"21"-14"-43"0,-36-5 64 0,4-1-51 15,1 1 1-15,2 5 0 16,-3 4 1-16,-3-6-3 16,-4-1 0-16,-3 1 0 15,-4 3 1-15,-4-4-1 16,-6 1 0-16,-8 0 0 15,1 9 0-15,-8-7 0 16,-3 14 0-16,3-4 0 16,-3 3 1-16,0 3-1 15,-4 10 1-15,11 6-1 16,3 4 0-16,1-1 0 16,10-3 0-16,3 3 1 15,8-3 0-15,7-6 0 16,-1-3 1-16,4-7-1 0,1-9 1 15,6 0-1-15,-3-9 0 16,-1 2-1-16,-3-2 1 16,1-4-3-16,6 1 1 15,-7-1-1-15,0-6 1 16,0-6-1-16,-3 10 0 16,0 2 0-16,3-6 0 15,-7 7 0-15,3 2 1 16,1 1 0-16,-7 6 1 15,10-3-1-15,7 2 1 0,-7 4 2 16,7 0 0-16,-6-6 3 16,-1 3 0-16,0 3 0 15,4-6 1-15,-11 0 0 16,3 2 1-16,-6-5-2 16,0 3 0-16,-4 3-2 15,-7-7 0-15,-7 10-1 16,-4-6 0-16,-7 6-1 15,-6 6 0-15,-5-3 0 16,-6 7 0-16,3-4-2 16,4 13 1-16,4 6-2 15,6-3 1-15,7 9-1 16,4-3 0-16,7 7-1 47,14-1 0-47,-3 4 0 0,10 6 0 0,-7 0 0 0,4-7 0 0,-1 7 0 15,5-9 0-15,-5-7 2 0,-6-6 0 16,3 3 3-16,11 0 1 16,-11 0 2-1,3 4 1-15,-6-4 0 0,0 3 1 16,-4 0-2-16,-14 0 1 16,0 7-3-16,-8-1 0 15,-6 4-1-15,-7-4 1 16,-4 1-2-16,-7-19 1 15,8 2 0-15,3-8 0 16,-1-10 0-16,1-10 1 0,3-8-1 16,8-4 0-16,-1-10 0 15,15 7 1-15,3-6-1 16,0-1 0-16,10-2-6 16,1-1 1-16,6 1-8 15,8-4 0-15,-4 1-5 16,7-13 1-16</inkml:trace>
  <inkml:trace contextRef="#ctx0" brushRef="#br0" timeOffset="-207126.63">4604 1473 52 0,'14'26'26'0,"-11"-33"-32"0,-3 7 50 16,0-6-43-16,-3-7 1 16,-1-2 0-16,4 2 1 15,-7-6-4-15,7 4 1 16,7-4 2-16,-3 0 0 16,10 3-1-16,0 7 0 15,4 0-3-15,-8-1 0 16,11 1-7-16,1 9 1 15,2 0-8-15,-2-6 0 0</inkml:trace>
  <inkml:trace contextRef="#ctx0" brushRef="#br0" timeOffset="-206505.76">4964 1307 54 0,'7'13'27'0,"-18"6"-33"16,4-16 47-16,-4 6-41 15,1 7 1 1,-11 3 0 0,3 6 1-16,0-6-2 15,4-1 0-15,4 1 0 16,6 0 1-16,4-13-2 16,14 1 0-16,0-7-1 15,11-10 0-15,0 4-2 16,-4-10 1-16,4 7 0 15,-4-4 0-15,0-6 0 0,0 4 1 16,-3-1 0-16,-1 3 1 16,5 4 0-16,-8 3 1 15,3 6-1-15,-6 3 1 16,7 9 0-16,-8-2 0 16,4 9-2-16,-3 6 1 15,3-3 0-15,-3 3 0 16,-1-6 0-16,1-4 0 15,-4-15 0-15,3-9 1 0,4-7 0 16,4-12 0-16,3-13 1 16,7-9 0-1,1-9 1-15,-8-20 1 16,-11-15 1-16,-10-3 0 31,-10-16 0-31,-15 6 0 16,11 13-1-16,-7 6 0 0,0 26-1 0,7 8 0 0,0 26-1 15,3 16 1-15,0 24-1 16,4 16 1-16,0 16 0 16,4 28 0-16,3 16-1 15,3 13 1-15,4 15-2 16,0 0 1-16,4-10-2 16,-11-15 0-16,11-22-4 15,-1-22 1-15,1-19-4 16,-1-18 1-16,-3-4-8 15,-3-15 0-15,-8-16-1 0,4 0 1 16</inkml:trace>
  <inkml:trace contextRef="#ctx0" brushRef="#br0" timeOffset="-206276.05">5122 1241 62 0,'18'4'31'0,"3"-8"-44"0,-10 4 67 16,-1-9-52-16,8 3 1 0,3 3 0 15,7-7 0-15,4 10-7 16,7 0 1-16,-4 0-3 16,0 0 0-16,4 3-12 15,-18-6 1-15,1 3-1 16,-1-9 0-16</inkml:trace>
  <inkml:trace contextRef="#ctx0" brushRef="#br0" timeOffset="-206126.34">5542 1411 42 0,'18'37'21'0,"-15"7"-26"0,4-28 41 0,-7-7-36 15,4 1 1-15,-1-7-5 16,1-6 1-16,3-13-3 15,-7-6 1-15,4-9-7 0,-4-7 1 16</inkml:trace>
  <inkml:trace contextRef="#ctx0" brushRef="#br0" timeOffset="-205768.39">5599 1270 39 0,'21'18'19'0,"7"14"-25"0,-17-32 35 16,-1 3-29-16,4 3 0 16,4-6-2-16,0-6 1 0,3 3 0 15,-4-3 0-15,8-1-2 16,-4 4 0-16,4 3 0 16,-4-6 1-16,-7 3 2 15,4-4 0-15,3 4 4 16,-7-3 0-16,-3 3 2 15,-1-3 0-15,-10 12-1 16,-7-6 0-16,-7 9-3 16,-4-6 1-16,-3 7-3 15,4 6 1-15,-1 2-1 16,4 1 1-16,-4 6-2 16,8-6 1-16,3 6-4 15,7 0 0-15,3-6-7 16,4 0 0-16,0-16-2 15,4-6 0-15</inkml:trace>
  <inkml:trace contextRef="#ctx0" brushRef="#br0" timeOffset="-205452.53">6029 1473 38 0,'32'35'19'0,"-18"-16"-22"0,-11-19 37 0,4 0-32 0,4 0 0 16,-7-10 2-16,3-8 1 16,3 2-6-16,-10-9 0 0,11 3 3 15,-8-10 0-15,4 4 1 16,4 3 0-16,7 6 0 16,-1 1 0-16,15 8 0 15,-4 10 0-15,4 6 0 16,3 13 1-16,4 0-3 15,7 3 0-15,3 9-1 16,-13 4 1-16,-1 2-3 16,-10-2 1-16,-8-16-5 15,-6 0 0-15,-11-13-10 16,-4-22 0-16</inkml:trace>
  <inkml:trace contextRef="#ctx0" brushRef="#br0" timeOffset="-204865.14">7959 642 52 0,'10'0'26'0,"-3"0"-25"16,-3 0 40-16,-4 10-39 15,3-1 0-15,-3 16 1 0,-3 13 0 16,-1 18-5-16,1 13 1 16,-1 22 2-16,-3 3 1 15,4-3-5-15,-8-22 1 16,8-12-5-16,-1-23 1 15,4-15-6-15,0-19 1 16,4-9-5-16,-8-1 0 16</inkml:trace>
  <inkml:trace contextRef="#ctx0" brushRef="#br0" timeOffset="-204595.54">7899 1144 48 0,'24'10'24'0,"-6"-14"-20"0,-11 4 46 0,4-6-46 16,3 3 1-16,-4 3 3 16,8-6 0-16,10 6-10 15,8 6 0-15,6-3 6 16,-7 3 1-16,-3 7-4 16,-4 12 1-16,-7-9-3 15,-10 3 0-15,-8 9-2 16,-13 6 0-16,-11-5-2 15,-11 8 0-15,0 4-4 0,0-7 0 16,1 4-9 0,-8-16 0-16,4-6 1 15,6-10 0-15</inkml:trace>
  <inkml:trace contextRef="#ctx0" brushRef="#br0" timeOffset="-204295.84">8749 1232 60 0,'-21'28'30'0,"-39"51"-43"0,42-51 64 0,4 16-51 16,-18 9 0-16,-7 22 0 16,-6 1 1-16,2-11-2 15,4-5 1-15,8-7-6 16,-1-15 1-16,14-29-10 16,8-18 1-16,3-16-2 15,7-13 0-15</inkml:trace>
  <inkml:trace contextRef="#ctx0" brushRef="#br0" timeOffset="-204110.34">8308 1260 56 0,'25'6'28'0,"20"13"-30"0,-30-9 58 16,9 15-55-16,-10-3 0 16,4 3-1-16,0 0 0 15,-4-3-5-15,-4 0 0 16,-6-10-12-16,-11-5 0 15</inkml:trace>
  <inkml:trace contextRef="#ctx0" brushRef="#br0" timeOffset="-203619.03">10097 699 60 0,'14'0'30'0,"14"78"-30"0,-18-59 46 15,1 16-46-15,3 21 0 16,-3 13-1-16,-8 3 1 16,-3 19 0-16,0 13 0 0,-3-17-1 15,-1-15 0 16,1-15-4-31,-1-13 0 0,1-35-5 0,-1-18 0 0,-3-19-7 16,0-16 1-16</inkml:trace>
  <inkml:trace contextRef="#ctx0" brushRef="#br0" timeOffset="-203334.87">9941 699 56 0,'11'6'28'0,"10"-6"-31"16,-10 0 52-16,6-6-46 15,8 6 1-15,10 0 2 0,1 6 1 16,9-12-8-16,15 6 1 16,4 6 6-16,-4 7 0 15,-7-1-2-15,-7-2 0 16,-15 8-3-16,-17 1 0 15,-17 10-3-15,-18 5 1 16,-18 0-7-16,0 14 0 16,-3-14-8-16,-4-6 0 15,-3-3-5-15,13-9 1 16</inkml:trace>
  <inkml:trace contextRef="#ctx0" brushRef="#br0" timeOffset="-202824.26">10710 1382 62 0,'14'4'31'0,"-10"-33"-41"16,-4 20 58-16,-7 0-47 16,-7-1 0-16,-4 1 0 15,-7 9 1-15,-3 0-2 16,0 9 0-16,3 4 2 16,1 2 0-16,-1-2-1 0,7 9 1 15,4-10-1-15,7 4 1 16,4 0-1-16,-1-7 0 15,4 1-1-15,4-1 1 16,3-6-1-16,0 3 0 16,3-6-2-16,1 0 1 15,3-6 0-15,0 3 1 16,0 3-1-16,0 0 0 16,0-6 1-16,1 12 0 15,-1-3 0-15,0 13 1 16,0 0 0-16,4 2 0 15,-1 11-1-15,1-11 0 0,-1 1 0 16,-2-3 1-16,-1 0-3 16,0-7 1-16,3 0-6 15,-2-6 0-15,-1 4-11 16,-7-17 0-16</inkml:trace>
  <inkml:trace contextRef="#ctx0" brushRef="#br0" timeOffset="-202510.64">11035 1499 69 0,'7'43'34'0,"-7"-14"-40"0,0-29 57 0,-4-10-51 16,1 1 1-16,-1-7-1 0,1-3 1 15,3 1-1-15,-4-14 1 16,4 10 0-16,0 0 0 16,4 3 1-16,3 1 0 15,3 5 0-15,5 1 0 16,2 2-2-16,11 7 1 16,4-6-4-16,0-1 0 15,0 1-5-15,-4-7 0 16,-7 7-13-16,-3-10 1 0,-4-6 0 15,3 6 1-15</inkml:trace>
  <inkml:trace contextRef="#ctx0" brushRef="#br0" timeOffset="-202253.97">11642 511 65 0,'3'44'32'0,"-13"47"-46"16,3-73 69-16,0 23-55 15,-4 12 0-15,0 13 1 16,4 28 1-16,0 7-4 0,4-10 1 16,3-7-3-1,0-12 1-15,0-18-6 16,0-17 0-16,0-18-6 0,-4-13 1 15,-3-15-3-15,-7-7 0 16</inkml:trace>
  <inkml:trace contextRef="#ctx0" brushRef="#br0" timeOffset="-201803.3">11331 1135 67 0,'11'34'33'0,"28"-9"-40"0,-22-15 72 15,11-7-65-15,4 3 0 0,11-6 0 16,17-6 0-16,7 3-3 16,7-7 1-16,14 4-3 15,0-3 0-15,-3-1-3 16,-11 4 1-16,-11 3-5 16,-10 3 0-16,-10-6 2 15,-8 2 1-15,-7 4 5 16,-7-6 0-16,-3 6 7 15,-4 0 1-15,-3 6 4 16,-11 4 1-16,-11-1 0 16,-7 10 1-16,-6-3-3 15,-5-7 0-15,-2 4-5 16,-5 2 1-16,-2 1-2 16,6 3 1-16,7-10-1 15,7 1 1-15,11-1-1 16,14 1 1-16,15 5 0 15,6-5 0-15,11 8 0 16,-1-5 0-16,-6-1-1 0,-4 7 0 16,-10 0-2-16,-14 6 1 15,-18 13-3-15,-18-4 0 16,-21-9-9-16,-7-3 0 16,-11-6-8-16,4-7 0 15</inkml:trace>
  <inkml:trace contextRef="#ctx0" brushRef="#br0" timeOffset="-200892.93">13734 1386 38 0,'21'40'19'0,"-4"42"-5"15,-17-63 20-15,4 0-30 16,0-1 0-16,-1-11 1 15,1-14 1-15,-1-18-8 16,-3-22 1-16,-3-9 4 0,-4-13 0 16,-4-10-2-16,-7-2 1 15,-6-1-2-15,-1-9 1 16,0 13-1-16,1-4 1 16,-1 10 0-16,7 10 0 15,4-1-1-15,0 19 1 16,10 0 1-16,1 16 0 15,13 6 0-15,12 19 1 16,13 3-1-16,14-6 0 0,18 12-1 16,4-6 1-16,-8-6-3 15,8 12 0-15,-8-6-4 16,-3 0 0-16,-7 0-10 16,-10 0 1-1,-12 9-5-15,-9 1 0 16</inkml:trace>
  <inkml:trace contextRef="#ctx0" brushRef="#br0" timeOffset="-200660.4">13811 1034 68 0,'-49'76'34'0,"56"-58"-33"0,-4-18 67 0,8 0-66 16,7 0 0-16,10-3 3 0,11-6 0 15,3 9-8-15,0-16 1 16,-6 4-3-16,-5-1 1 16,-2 4-10-16,-12-1 1 15,-10 1-11-15,0 0 1 16</inkml:trace>
  <inkml:trace contextRef="#ctx0" brushRef="#br0" timeOffset="-200365.22">14386 1288 59 0,'18'7'29'0,"3"-23"-32"0,-17 13 48 0,-4 3-44 15,0 0 0-15,-11-10 0 16,-3 4 1-16,-4 3-2 15,-3-3 1-15,-7 6 1 16,0 0 1-16,-4 6-1 16,0 7 0-16,4 12 0 15,3 0 0-15,8 3-2 16,6-3 1-16,11 3-1 16,11-9 0-16,13-3 0 15,8-7 0-15,0-6-2 16,0-6 0-16,-4-3-1 15,-7-10 0-15,-7-3-7 16,-7-3 1-16,-3-9-9 0,-1 0 0 16</inkml:trace>
  <inkml:trace contextRef="#ctx0" brushRef="#br0" timeOffset="-199709.35">14559 1386 61 0,'-7'15'30'0,"4"-2"-35"0,3-13 52 15,0 0-46-15,0-3 0 0,0-4 3 16,3-11 1-16,4-7-6 16,0 6 1-16,0-9 3 15,4-1 0-15,-1-5 0 16,1 6 0-16,3-1-4 15,4 4 1-15,3 10-6 16,0 5 1-16,-3 7-14 16,3 3 0-16,-7 0-1 15,0 0 1-15</inkml:trace>
  <inkml:trace contextRef="#ctx0" brushRef="#br0" timeOffset="-199177.29">14863 1361 63 0,'7'31'31'0,"0"-9"-37"0,-7-16 64 0,0-3-58 0,0 0 1 16,0 1 0-16,0-4 0 15,7-4-1-15,0-2 0 16,0-3 1-16,3-7 0 15,1 3-1-15,3 1 1 16,-3-1-1-16,-4 4 1 16,0 0-1-16,3 9 1 0,1 0 0 15,0 3 0-15,-1 6 0 16,1 7 0-16,-1-7-1 16,1 1 0-16,-1-1 0 15,-2-3 0-15,-1 4-1 16,0-10 1-16,0 3-1 15,3-6 0-15,1 3 0 16,-1-10 1 0,1-5-2-16,3 2 1 15,0-3 0-15,-3-2 0 0,-1-1-1 16,1 6 0-16,3 1 1 16,0-4 1-16,0 3-1 15,0 4 1-15,1 3 0 16,-5 6 1-16,4 0 0 15,-3 0 1-15,-4 9-2 16,3 1 1-16,-2 5 0 16,-1 4 0-16,-4-3-1 0,4 3 1 15,0-1-3 1,4-8 0-16,3 5-6 0,0-5 1 16,0-1-12-16,0-6 1 15</inkml:trace>
  <inkml:trace contextRef="#ctx0" brushRef="#br0" timeOffset="-198891.53">15649 1235 61 0,'7'41'30'16,"-14"-22"-28"-16,7-10 49 0,0 1-50 15,0-1 1-15,0 7 1 16,0-7 0-16,4 4-4 16,6 2 1-16,1-5 2 15,3-4 0-15,0-6-2 16,4 0 1-16,-1-10-2 16,1-5 1-16,-4-10-1 15,4 6 0-15,-8 0-6 16,1-9 1-16,-4 3-13 15,-3-10 0-15</inkml:trace>
  <inkml:trace contextRef="#ctx0" brushRef="#br0" timeOffset="-198555.61">16058 526 69 0,'22'29'34'0,"-12"49"-38"0,-6-69 54 0,-4 26-50 16,-4 3 0-16,1 18 0 16,-1 7 0-16,1 21-1 15,-1-2 1-15,1-7-3 16,-1-6 1-16,4-9-5 15,0-13 1-15,4-13-6 16,3-12 1 0,7-9-8-1,-4-10 1-15</inkml:trace>
  <inkml:trace contextRef="#ctx0" brushRef="#br0" timeOffset="-198022.21">16531 1216 71 0,'14'7'35'0,"-17"2"-49"0,-1-9 69 0,-6 0-55 16,-8 3 0-1,-7 3 0-15,-3-6 0 0,0 4 0 16,0 8 1-16,3 7-1 15,0-7 1-15,4 4-1 16,3 0 1-16,4 3-1 16,4-7 0-16,6-2 0 15,4-1 0-15,11-3-2 16,6 0 1-16,5-2-1 16,-1-4 0-16,3-4-1 15,8-11 1 1,0-4 0-16,-4 0 0 0,-3 0 0 31,3-3 0-15,-3 4 1-16,-4 5 1 0,0 1 0 0,-3 12 0 0,-4 6 1 15,-4 0 0-15,1 13 0 16,-4 9 0-16,0 7-1 0,0-4 1 16,4 3-4-1,3 1 1-15,0-1-8 0,7 1 1 16,0-26-8-16,-7 1 0 15</inkml:trace>
  <inkml:trace contextRef="#ctx0" brushRef="#br0" timeOffset="-197817.01">17106 1646 62 0,'18'16'31'0,"3"-35"-45"0,-17 9 57 0,-4-8-60 16,-4-8 1-16,0-2-14 15,8 6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18:42:29.36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8T18:42:43.199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4096 6136 44 0,'28'44'22'0,"25"13"-13"0,-35-42 22 15,3 14-28-15,7 2 0 16,7 3 3-16,0-5 0 16,-3-4-6-16,0-3 0 15,3-7 5-15,-3-2 1 16,-4-7-2-16,4-6 1 16,0-12-2-16,3-17 1 15,-3-5-2-15,-4-22 1 16,-14-17-1-16,4-11 0 15,-4-10 0-15,-7 0 0 0,0-4-1 16,-14-11 1 0,0 2-1-16,-4-9 1 0,1 16-2 15,-1-4 1-15,1 16-1 16,-1 1 0-16,4 2 0 16,3 6 1-16,4 10-1 15,0 7 1-15,0 2 0 16,7 19 0-16,4 1-1 15,-7 11 1-15,6 7-2 16,1 1 1-16,6 17-2 16,-10 14 1-16,4 9-4 15,3 9 0-15,4 3-7 16,-8 13 1-16,-3-6-10 16,-3-7 0 30</inkml:trace>
  <inkml:trace contextRef="#ctx0" brushRef="#br0" timeOffset="939.21">5719 5553 47 0,'14'-6'23'0,"0"-16"-14"16,-4 16 30-16,-10 2-36 16,0 4 0-16,4-3 1 0,-4 3 0 15,0 7-5 1,-4-1 0-16,-13 10 4 16,-4 9 1-16,-8 6-2 0,-2 10 0 15,-5 12 0-15,1-3 1 16,0-3-4-16,7-6 0 15,6-3-4-15,8-10 0 16,4-12-9-16,-1-13 1 16,8-16-6-16,6-6 1 15</inkml:trace>
  <inkml:trace contextRef="#ctx0" brushRef="#br0" timeOffset="1153.65">5405 5437 48 0,'24'22'24'0,"36"28"-18"0,-46-37 42 0,4 12-46 0,3 9 1 0,7 7 2 15,1 12 0-15,9 1-6 16,5 5 0-16,-15-5 3 16,0-1 1-16,-3-12-6 15,-4-7 0-15,-7-15-15 16,-7-22 0-16</inkml:trace>
  <inkml:trace contextRef="#ctx0" brushRef="#br0" timeOffset="1824.01">6301 5729 39 0,'0'9'19'0,"0"-6"2"16,3-3 16-16,1 3-30 16,3 4 0-16,3-4 4 15,1-3 0-15,-1-3-14 16,12-7 0-16,6 4 9 16,0-7 0-16,4-2-4 15,-15-7 0-15,5-6-3 0,-12-1 1 16,-10-2-2-16,-10 0 1 15,-1 6-1-15,-7 3 0 16,1 6-1-16,3 10 0 16,0 9 0-16,-1 3 1 15,-6 10 0-15,7 9 0 16,0 9 0-16,3-5 1 0,1 18 2 16,3 0 0-1,7-3 1-15,10 6 1 0,1 0-1 16,10-6 1-16,14-3-1 15,4-7 1-15,-3-15-3 16,2-16 1-16,1-9-6 16,0-7 1-16,-4-3-15 15,1-18 0-15</inkml:trace>
  <inkml:trace contextRef="#ctx0" brushRef="#br0" timeOffset="2143.3">7101 4838 57 0,'0'-9'28'0,"11"-7"-23"0,-11 16 38 0,0 3-40 0,0 3 0 0,-14 10 1 0,0 6 1 0,-4 9-7 0,-7-2 1 15,8 11 4-15,-4 1 0 16,-1-3-3-16,5 3 1 16,6-7-6-16,1-9 1 15,-1-9-9-15,4-13 1 0,0-12-7 16,-4-7 0-16</inkml:trace>
  <inkml:trace contextRef="#ctx0" brushRef="#br0" timeOffset="2324.51">6883 4882 73 0,'28'53'36'0,"14"13"-47"0,-24-41 69 0,7 19-59 16,10 0 1-16,7 9 0 15,-3-2 0-15,-4-1-5 16,1-13 0-16,-8-12-15 16,-7-18 1-16</inkml:trace>
  <inkml:trace contextRef="#ctx0" brushRef="#br0" timeOffset="3057.51">8368 4785 42 0,'0'-19'21'0,"10"-9"-3"16,-10 28 20-16,4 3-34 16,0 0 0-16,-1 13 4 15,1 9 1-15,3 9-11 16,0 7 1-16,-4 16 6 0,4 8 0 15,-7 17-2-15,7 3 0 16,4-1-2-16,3 1 0 16,-3 0-1-16,-1-16 0 15,-3-19 0-15,0-9 1 16,-3-10-1-16,-4-12 0 16,-4-13-1-16,-10-9 1 15,-3-3-1-15,-12-4 1 0,-6-2-1 16,-11 2 1-1,0 1 0-15,-10-7 0 0,14 7-2 16,-4-1 1-16,7 10 0 16,4 3 0-16,-4 13 0 15,7 12 1-15,7 4 0 16,11 15 0-16,4 3 1 16,13-6 0-16,8 6 0 46,6 0 1-46,15-9-2 0,11-7 1 0,6-15-3 0,7 0 0 0,8-13-6 16,-1-9 0-16,-3-13-12 16,7-12 0-16</inkml:trace>
  <inkml:trace contextRef="#ctx0" brushRef="#br0" timeOffset="3311.26">9211 5409 64 0,'7'31'32'0,"-28"4"-36"0,14-26 51 16,-4 4-47-16,1 2 0 16,-8 7 1-16,-10 10 0 15,-7-1-1-15,-1 7 1 16,1 12-1-16,7-6 0 15,0-4-4-15,6-8 0 16,8-13-12-16,7-13 1 0,4-19-3 16,3-12 0-16</inkml:trace>
  <inkml:trace contextRef="#ctx0" brushRef="#br0" timeOffset="3489.04">8759 5356 65 0,'57'47'32'0,"13"59"-37"0,-38-74 65 0,7 5-59 16,0 10 0-16,7 10-1 15,7-1 1-15,-4 7-4 16,0-4 0-16,-10 1-9 16,-7-4 1-16,-32-18-9 15,0-10 1-15</inkml:trace>
  <inkml:trace contextRef="#ctx0" brushRef="#br1" timeOffset="10890.85">10181 2007 36 0,'0'9'18'0,"11"19"-7"16,-8-18 18-16,1-1-23 15,-4 0 1-15,0 16 4 0,0-3 0 16,-4 13-14-16,-3 15 1 16,0 7 8-16,-3 12 1 15,-1 21-4-15,0-2 1 16,1 0-6-16,-4-16 1 16,0-9-6-16,0-16 1 15,3-19-10-15,4-9 0 16,3-25-2-16,8-10 0 15</inkml:trace>
  <inkml:trace contextRef="#ctx0" brushRef="#br1" timeOffset="11195.5">10375 2044 50 0,'11'10'25'0,"3"8"-23"0,-7-2 49 0,4 3-49 16,-4 0 1-16,0 15-1 15,-4 10 1-15,-3-3-5 16,-3 12 1-16,-1 0 1 15,1 7 0-15,3-16-6 16,0-10 1-16,0-5-10 0,7-20 1 16,3-18-3-16,4-10 0 15</inkml:trace>
  <inkml:trace contextRef="#ctx0" brushRef="#br1" timeOffset="11667.16">10414 2025 59 0,'0'10'29'0,"28"-7"-30"0,-21-6 60 0,4 3-57 16,3-10 1-16,7 4 2 15,7 0 1-15,11-4-7 16,4 1 1-16,-5 6 3 15,-2-3 1-15,-5 6-2 16,-2 6 1-16,-12-6-3 16,-6 9 0-16,-8 4-2 15,-3 9 1-15,-7 6-3 16,-7 0 1-16,-7-3-3 16,-4 3 1-16,-3 1-2 15,0 2 0-15,3-3 0 16,4-3 0-16,7-3 1 0,7-3 1 31,32-3 5-15,6 0 1-16,1-7 3 0,0 0 1 15,0 4 1-15,-4 9 0 16,-11-3-1-16,-10-1 0 16,-10 11-4-16,-8 11 1 15,-13 4-4-15,-15 3 0 16,-7-9-6-16,0 0 0 15,0-4-10-15,4-15 0 16</inkml:trace>
  <inkml:trace contextRef="#ctx0" brushRef="#br1" timeOffset="12068.15">11172 2072 13 0,'22'38'6'0,"2"-16"-8"0,-17-22-12 0</inkml:trace>
  <inkml:trace contextRef="#ctx0" brushRef="#br1" timeOffset="12258.96">11165 2107 61 0,'15'0'30'0,"6"53"-38"0,-14-31 60 0,0 19-52 16,-7 12 0-16,0 4-1 15,0 15 1-15,-4 3-2 16,1-9 1-16,-4-7-6 16,0-15 0-16,-4-12-7 15,4-17 0-15,-4-21-3 16,4-28 1-16</inkml:trace>
  <inkml:trace contextRef="#ctx0" brushRef="#br1" timeOffset="12559.93">11176 1956 55 0,'14'10'27'0,"7"-1"-31"0,-10-9 56 16,3 0-48-16,4 0 1 16,3 0 2-16,11-3 1 15,10 3-9-15,7 0 0 0,8 0 6 16,-15 3 1-16,-7 3-3 16,-10 7 1-16,-11 9-3 15,-14 9 0-15,-10 4-2 16,-15 2 0-16,-7 4-5 15,-3-6 0 1,7-4-5-16,3 0 0 0,-3-12-10 16,-1-9 0-16</inkml:trace>
  <inkml:trace contextRef="#ctx0" brushRef="#br1" timeOffset="13043.53">11903 2289 54 0,'-11'6'27'0,"1"-6"-28"0,10 0 42 16,-7 3-41-16,-4 3 1 15,-3 1 0-15,-4 5 1 16,1-2-2-16,-8 5 0 16,4 1 1-16,0 6 0 15,-1-3 0-15,5 3 0 0,6-10 0 16,4 4 1-1,11-4 0-15,10 4 1 0,7 0 1 16,11 3 0-16,-4-10 0 16,0 4 0-16,0-1 0 15,-10-2 0-15,-4 2-3 16,-10 1 1-16,-4 5-3 16,-11 14 1-16,-14-7-6 15,-17 9 1-15,-11-5-16 16,-3-4 1-16,-1-10 0 15,8-2 0 32</inkml:trace>
  <inkml:trace contextRef="#ctx1" brushRef="#br1">8040 3 0</inkml:trace>
  <inkml:trace contextRef="#ctx0" brushRef="#br1" timeOffset="14272.16">12358 2063 45 0,'3'25'22'0,"1"-12"-4"16,-4-13 23-16,0 6-37 15,0-3 1-15,0 3 1 16,0-6 1-16,0 3-9 16,0 1 0-16,3 2 3 15,1-3 0-15,3-3-10 0,0 3 1 16,0-9-11-16,-7 0 0 15</inkml:trace>
  <inkml:trace contextRef="#ctx0" brushRef="#br1" timeOffset="14469.93">12351 2405 53 0,'3'25'26'0,"4"22"-25"0,-3-35 40 0,-1-8-42 16,1 2 0-16,-1-3-10 15,1-3 1-15,3-3 0 16,-10-7 1-16</inkml:trace>
  <inkml:trace contextRef="#ctx0" brushRef="#br1" timeOffset="15214.87">13794 2696 41 0,'3'69'20'15,"15"-15"-3"-15,-11-35 21 0,3-1-34 16,5 1 1-16,2 6 3 16,4-3 1-16,1 0-10 15,6-3 0-15,-7-16 7 16,0-6 0-16,0-6-2 15,-3-7 0-15,0-12-2 0,-4-23 1 16,-11-14-2-16,-3-17 1 78,-7-6-1-78,-11-6 0 0,-3-6 0 16,-7 0 0-16,3-7 0 0,4 10 0 0,-3-4-1 0,9 17 1 0,5-1-1 15,6-3 1-15,4 16-1 0,4 0 1 0,6 19-1 0,5-1 0 16,2 23-2-16,-3 9 1 16,4 6-5-16,0 23 0 0,-1 2-14 15,-3 10 1-15,-10 0-3 16,3 9 0-16</inkml:trace>
  <inkml:trace contextRef="#ctx0" brushRef="#br1" timeOffset="16462.43">14686 2527 29 0,'11'28'14'0,"6"-3"-6"0,-13-25 18 15,-1 7-24-15,-3-4 0 16,0 3 2-16,0 3 1 15,0-9-5-15,0 4 1 16,-3-4 5-16,-4-4 0 0,0-5 0 16,0-16 1-1,0-13-1-15,-4-6 0 0,4-15-1 16,0-13 0-16,-4-7-2 16,8 4 1-16,-1-13-2 15,1 7 1-15,3 9-3 16,3 9 1-16,8-3-3 15,0 6 1-15,3 17-2 16,3 11 1-16,1 20-6 16,3 2 1-16,0 10-6 15,-3 19 0-15,-4 0-4 16,-7 15 0-16</inkml:trace>
  <inkml:trace contextRef="#ctx0" brushRef="#br1" timeOffset="16705.13">14460 2364 56 0,'0'9'28'0,"14"10"-23"0,-6-19 52 15,2 10-53-15,4-7 0 16,0 3 2-16,8-3 1 15,-5-3-9-15,4-9 0 16,8 6 4-16,-1-7 1 16,0 4-9-16,0 3 1 15,0-3-17-15,-10-10 1 0</inkml:trace>
  <inkml:trace contextRef="#ctx0" brushRef="#br1" timeOffset="17306.06">15201 2107 6 0,'-3'0'3'0,"13"16"7"0,-10-16-28 0</inkml:trace>
  <inkml:trace contextRef="#ctx0" brushRef="#br1" timeOffset="17527.74">15162 2007 52 0,'4'9'26'0,"-4"0"-32"0,3-6 52 0,-3 4-45 0,0 2 1 15,-3 10 0-15,-4 6 1 47,-4 3-4-47,-3 7 0 16,-3 12 3-16,-5 0 0 0,1 9-2 0,0 7 1 0,7 9 0 0,3-9 0 16,8-10 0-16,3-9 0 15,10-6-3-15,12-20 1 0,2 8-5 16,-3-17 0-16,4-15-11 15,3-7 0-15</inkml:trace>
  <inkml:trace contextRef="#ctx0" brushRef="#br1" timeOffset="17827.96">15550 2286 56 0,'-3'25'28'0,"-15"3"-26"0,8-19 46 0,-8-2-47 0,-3 11 0 0,-7 11 1 0,-8-1 1 0,5 6-4 0,2 1 1 16,5-4 0-16,3 1 1 15,6-7-5-15,5-13 0 16,-1-6-7-16,4-15 1 31</inkml:trace>
  <inkml:trace contextRef="#ctx0" brushRef="#br1" timeOffset="17986">15236 2257 39 0,'11'22'19'0,"24"38"1"0,-24-48 12 0,3 20-28 0,7-1 0 0,0 4 1 0,1 5 1 0,-1-2-8 0,3 0 0 0,5-7 3 16,-8-3 1-16,0-6-7 15,0-12 1-15,-3-14-8 16,-4-5 1-16,0-16-5 16,0-13 0-16</inkml:trace>
  <inkml:trace contextRef="#ctx0" brushRef="#br1" timeOffset="18215.88">15526 2013 42 0,'7'31'21'0,"18"16"-15"0,-18-31 36 0,3 6-38 0,4 0 0 0,7 9 1 0,4 10 0 16,-4-7-7-16,4 4 1 15,0-3 4-15,-4-1 0 16,-4 7-3-16,-9-7 0 16,-12 4-2-16,0 3 0 15,-6 3-13-15,-11-7 1 16,-7-2-3-16,3-13 1 31</inkml:trace>
  <inkml:trace contextRef="#ctx0" brushRef="#br1" timeOffset="18908.08">16249 2339 62 0,'7'0'31'0,"-3"3"-42"0,-4-3 61 0,-8 0-50 16,-6 6 1-16,-7-3 0 15,-3 1 0-15,-8 2-1 0,0 16 0 16,4-3 1-16,3 6 1 16,4-3 0-16,0 6 0 15,7-3-1-15,3 3 1 16,8-3-2-16,10 0 0 15,10-9-1-15,11-7 0 16,11 1-1-16,-3-10 1 47,-5-10-1-47,-2 4 0 0,-12-3 1 47,-3-7 0-16,-3 4-1-31,3-7 1 0,-7 6-1 16,0 4 0-16,-3-1-1 15,-4 10 1-15,0 7 0 0,-4-4 0 0,1 12 0 0,-1 11 0 0,0 8 1 0,1-3 1 0,3 4 1 0,3 9 0 16,5 0 1-16,2-10 1 0,-3 7 1 0,0 6 1 0,4 0-1 16,-1-3 1-16,-3 0-2 15,-3-3 0-15,-8-1-2 16,1-5 1-16,-4 2-3 15,-7-8 1-15,-11-4-2 16,-7-10 1 0,-6-11-1-1,-1-14 1-15,3 1 0 0,1-10 1 0,7-3 0 16,10 3 0-16,11 0 1 0,7 4 1 16,11-4-1-16,10-3 0 15,4 3-4-15,6-3 1 16,-2 3-8-16,-1-3 1 15,-3-12-10 1,-8-1 1-16</inkml:trace>
  <inkml:trace contextRef="#ctx0" brushRef="#br1" timeOffset="19186.3">16644 2010 59 0,'11'6'29'0,"-1"-3"-33"0,-10-3 50 0,0 6-44 16,0-3 0-16,-3 7 3 16,-1 9 0-16,1 15-6 15,-1-9 0-15,1 0 3 16,-1 4 1-16,4-11-6 15,0 1 0-15,0-9-10 16,0-4 0-16,0-6-6 16,7-10 1-16</inkml:trace>
  <inkml:trace contextRef="#ctx0" brushRef="#br1" timeOffset="19691.66">17209 2232 55 0,'-8'-6'27'0,"-9"3"-30"0,13 3 49 0,-3 0-44 16,-3 9 0-16,-1-2 1 16,-3 5 0-16,0 7-3 15,0 0 0-15,0 12 2 16,0-3 1-16,-4 16-2 16,4 0 1-16,3-3-1 0,8 9 1 15,-1-12-5-15,11-4 1 16,7-9-6-16,7-6 1 15,4-13-11-15,3-12 0 16</inkml:trace>
  <inkml:trace contextRef="#ctx0" brushRef="#br1" timeOffset="19909.83">17551 2311 51 0,'7'44'25'0,"-35"3"-24"0,17-35 37 0,-3 13-38 16,-7 0 1-16,3 10 0 15,0 6 0-15,-3-7-3 16,7-3 1-16,0-2-3 16,3-20 0-16,1-15-5 15,-1-7 1-15,4-6-5 16,4-6 0-16,-1-9-1 15,1-4 0-15</inkml:trace>
  <inkml:trace contextRef="#ctx0" brushRef="#br1" timeOffset="20093.66">17346 2323 43 0,'14'25'21'0,"0"19"-18"0,-10-34 47 0,6 15-48 0,1 3 0 0,7 6 0 0,6-2 0 15,1 2-3-15,0 1 0 0,-1 2 1 0,1-8 0 0,-4-7-5 0,-3-13 0 0,-4-15-8 0,0-16 0 0,-3-10-3 0,6-5 1 16</inkml:trace>
  <inkml:trace contextRef="#ctx0" brushRef="#br1" timeOffset="20288.34">17667 2195 56 0,'14'37'28'0,"11"26"-29"0,-14-47 57 0,6 3-53 0,8-1 1 0,0 7-2 0,-4 4 1 0,0 5-6 0,-7-6 1 0,-7 7-1 15,-7 9 0 1,-11 3-16-16,-10-3 1 0</inkml:trace>
  <inkml:trace contextRef="#ctx0" brushRef="#br1" timeOffset="20965.52">18810 1445 49 0,'7'10'24'0,"4"21"-15"16,-8-15 29-16,1 9-36 15,-1 3 1-15,1 16 2 16,-4 0 0-16,0 18-7 16,-4 1 1-16,4 16 4 15,0 2 1-15,4 1-1 16,-4-1 0-16,0-21-2 16,-4-13 1-16,1-13-1 15,-4-5 0-15,-4-14-2 16,-3-5 1-16,-4-17-1 15,-10-2 1-15,-4-4-1 0,-10-2 0 16,3 5-1-16,8 1 0 16,-1-1 0-16,4 4 0 31,-4 25-1-31,7 6 1 16,11 0 1-16,3-3 0 15,8 13 1-15,10-1 1 16,4 4-1-1,10-4 1-15,7-6-2 32,14-6 1-32,4-3-6 15,0-9 1-15,3-7-12 16,-3-13 1-16</inkml:trace>
  <inkml:trace contextRef="#ctx0" brushRef="#br1" timeOffset="21205.46">19290 2132 57 0,'3'38'28'0,"-24"-4"-30"16,14-15 45-16,-7 3-42 16,-11 3 0-16,-3 16 0 15,-4-4 0-15,4 7-2 16,4-9 1-16,2-7-4 15,5-16 1-15,3-5-4 0,7-23 0 16,-1-6-3-16,5-9 0 16,-1-10-3-16,1 7 0 15,-1-1 1-15,-3-3 1 16</inkml:trace>
  <inkml:trace contextRef="#ctx0" brushRef="#br1" timeOffset="21347.84">19032 2163 55 0,'18'54'27'0,"53"43"-29"0,-47-78 59 0,4 15-55 0,8 4 0 0,-1 3-2 16,-3-7 0-16,-4-3-7 31,-3-12 1-31,-11-9-11 0,-11-14 1 0</inkml:trace>
  <inkml:trace contextRef="#ctx0" brushRef="#br1" timeOffset="21980.24">19992 2047 54 0,'-14'16'27'0,"17"-16"-19"16,-3 0 40-16,7 0-44 15,4-6 0-15,7 3 1 0,6-4 0 16,1 4-7-16,7 3 0 16,7 0 2-16,3 3 0 15,0 4-8-15,-6-7 0 16,-8 9-12-16,-7-9 1 16</inkml:trace>
  <inkml:trace contextRef="#ctx0" brushRef="#br1" timeOffset="22201.08">19943 2386 62 0,'-11'34'31'0,"39"10"-24"0,-17-44 49 0,6 7-55 16,12-4 0-16,2 0-1 15,8 0 1-15,7 0-7 16,7 3 0-16,-4 4-11 15,4-10 0-15,-10 0-3 16,-5-6 0-16</inkml:trace>
  <inkml:trace contextRef="#ctx0" brushRef="#br1" timeOffset="22679.36">21184 2605 56 0,'-3'19'28'0,"6"-16"-29"0,-3-3 54 0,0-9-50 0,-3-10 0 0,-1-9 1 0,1-16 1 0,-4-19-7 0,-7-9 1 0,-1-25 3 0,5-3 1 0,3-26-2 16,3-2 1 0,8-1-1-16,6 4 0 0,8 18 0 15,3 10 1 1,-3 9-1-16,-4 25 0 0,4 26-2 16,-1 18 1-16,1 13-5 15,-8 21 0-15,-2 14-7 16,-8 14 1-1,-4 11-10 1,-3 18 1-16</inkml:trace>
  <inkml:trace contextRef="#ctx0" brushRef="#br1" timeOffset="22858">20920 2226 51 0,'-4'16'25'0,"11"12"-18"0,-3-22 40 16,-1 4-44-16,8-1 1 15,-1 0 0-15,8 1 1 16,10-1-7-16,8-2 0 0,2-4 2 16,1-3 0-16,4 0-6 15,-5-3 0-15,1-4-8 16,-7-2 0-16,-4-4-5 16,0 1 1-16</inkml:trace>
  <inkml:trace contextRef="#ctx0" brushRef="#br1" timeOffset="23189.92">21742 2101 54 0,'-7'28'27'0,"-11"3"-31"0,11-21 51 0,-4-1-46 0,-3 7 1 0,0 2 0 0,0 14 1 0,0-1-4 0,0 4 1 15,3 12 1-15,8 0 1 16,6-6-3-16,4-7 1 16,4-6-6-16,3-15 1 15,4-7-10-15,3-12 1 16,-4-13-3-16,5-6 0 15</inkml:trace>
  <inkml:trace contextRef="#ctx0" brushRef="#br1" timeOffset="23361">22049 2107 56 0,'3'34'28'0,"-20"10"-35"0,9-34 56 0,-2 2-49 0,-11 13 1 0,-11 0 0 0,-7 4 1 0,11-1-3 0,0 6 1 0,3 1-2 0,0-16 1 0,4-1-6 0,7-8 1 0,7-10-10 16,3-3 1-16,8-13-1 0,-4-3 0 0</inkml:trace>
  <inkml:trace contextRef="#ctx0" brushRef="#br1" timeOffset="23570.82">21833 2170 45 0,'11'34'22'0,"0"4"-22"0,-4-23 45 0,0 14-44 15,3-11 0-15,4 17 0 0,1-7 1 0,6 7-3 0,3-1 0 0,1-6-2 0,0-9 1 0,-4-3-5 0,0-7 0 0,0-9-8 0,0-19 1 16</inkml:trace>
  <inkml:trace contextRef="#ctx0" brushRef="#br1" timeOffset="23730.13">22190 1972 53 0,'14'31'26'0,"14"10"-25"0,-17-22 47 0,3 15-47 0,0-5 0 0,0 15 0 16,-3-1 1-16,-4 11-4 15,0 9 1-15,-4-1-3 16,-3-5 0-16,-7-7-13 16,-10-22 1-16</inkml:trace>
  <inkml:trace contextRef="#ctx0" brushRef="#br1" timeOffset="24791.09">23079 2248 59 0,'-18'9'29'0,"-17"-5"-30"0,24-4 46 0,-6 0-44 15,-1 6 1-15,0-6 1 16,4 9 0-16,-7 4-4 16,3 9 1-16,1-10 2 15,3 13 1-15,3 4-2 16,4-1 0-16,3 3-2 15,8-9 1-15,3 0-1 16,11-3 0-16,10-10 0 16,14-6 1-16,-3-6 0 62,0-6 0-62,-7-13-1 0,-4 0 0 16,-7 13 0-16,-3-10 1 0,-4 3-2 0,-4 0 0 0,-3 4-2 15,-3 2 1-15,-4 1 0 63,0 12 1-63,-4 3-1 0,-3 7 1 16,0 6 0-1,0 12 1-15,0 0 1 0,0 20 1 47,4 2 0-47,3 10 1 0,3-1 1 0,8 4 0 0,6 0 1 0,5-6 0 16,-1-10 0-16,0-3 0 15,-4-13-1-15,-2-2 1 16,-5-4-3 31,-6-9 1-47,-8-10-2 0,-6 1 0 0,-12-7-1 0,-9-10 0 0,-15-2 0 0,-7-7 0 0,0-9 0 0,-7-3 0 31,-7 3-1-15,0 0 1-16,3 3-1 0,4 0 1 47,4 9 0-47,7 7 0 15,6 6 1 1,8 6 0-16,10 1 1 0,8 12 1 0,13 9 0 15,11-6 0-15,11 9 0 0,7-3 0 16,10 1-3-16,11-4 1 0,0-10-4 16,-1-5 0 15,-9-10-9-15,3-10 1 15,-1-18-7-31,8 6 0 15</inkml:trace>
  <inkml:trace contextRef="#ctx0" brushRef="#br1" timeOffset="24928.83">23583 1981 59 0,'-3'19'29'0,"-11"16"-34"0,10-23 52 0,1 13-47 0,-5 10 1 0,-2-1 0 0,-4 4 0 0,3 6-1 0,1 0 0 0,3 9 0 0,3-9 1 0,4 3-2 0,7-19 1 0,4-3-5 0,3 0 1 0,3-12-9 0,12-4 1 0,-1-12-5 16,4-6 0-1</inkml:trace>
  <inkml:trace contextRef="#ctx0" brushRef="#br1" timeOffset="25236.97">24010 2173 53 0,'-11'44'26'0,"1"18"-29"0,3-46 49 0,-11 3-45 0,-14 6 0 0,-3 3 1 0,0 10 0 16,0-4-3-16,3 1 1 16,7-1 0-16,4-15 1 15,7-6-3-15,7-10 0 0,7-10-5 16,7-2 0-16,7-16-7 15,4 0 1-15,-1 3-3 16,-3-6 1-16</inkml:trace>
  <inkml:trace contextRef="#ctx0" brushRef="#br1" timeOffset="25389.74">23855 2223 44 0,'14'9'22'0,"7"35"-22"0,-14-31 43 0,4-1-41 15,-1 1 0-15,1 3-1 16,0 2 1-16,3 7-3 16,-7-6 1-16,3 0 0 15,4 0 1-15,4-10-3 16,0 1 1-16,-1-4-4 16,1-6 0-16,0-6-9 15,3-7 1-15,-4-12-2 16,5-3 1-16</inkml:trace>
  <inkml:trace contextRef="#ctx0" brushRef="#br1" timeOffset="25586.91">24042 1787 45 0,'7'19'22'0,"-4"40"-19"0,4-40 45 0,4 6-45 0,7 4 1 0,6 24 2 0,1-9 0 0,7 18-8 0,0 1 0 0,-4 3 4 0,-11 3 0 0,-6-9-6 16,-11 2 1-16,-7-12-14 31,-14-18 0-31,-11-10 0 0,4-13 0 16</inkml:trace>
  <inkml:trace contextRef="#ctx0" brushRef="#br1" timeOffset="26126.91">25086 2088 74 0,'7'19'37'0,"0"9"-51"0,4-19 79 0,6 1-65 0,15-1 0 0,7-2-1 0,7-7 0 0,7-10-3 15,-4-6 0-15,-3-2-11 16,-7-1 0-16,-11-6-5 16,-10 6 0-16</inkml:trace>
  <inkml:trace contextRef="#ctx0" brushRef="#br1" timeOffset="26775.4">26123 2954 48 0,'18'34'24'0,"-1"7"-16"15,-9-35 39-15,-1-6-46 16,-4 0 0-16,4-19 1 16,0 0 0-16,-3-15-1 15,-4-19 0-15,0-19 2 16,0-23 0-16,-4-11 0 15,-10-13 1-15,-7-7-2 16,-4-15 1-16,1 6-2 0,2-9 1 16,8 12-2-16,11 7 0 15,6 25 0-15,8 2 0 16,3 11 0-16,4 14 0 16,-1 14 0-16,1 18 0 15,-8 7 0 1,5 2 0-1,-1 4-4 17,7 15 1-17,0 4-6 1,0 3 0 0,-3-4-11 15,-8 10 1 16</inkml:trace>
  <inkml:trace contextRef="#ctx0" brushRef="#br1" timeOffset="27478.34">26793 2696 56 0,'8'19'28'0,"-1"-56"-29"0,-7 15 44 0,3-7-41 0,-3-14 0 0,0-8 3 0,-7-15 1 0,0-15-7 0,-4-19 0 0,4-7 4 0,4-6 0 0,-1 0-1 62,1-3 0-62,-1 13-1 0,8 15 0 0,6 13-1 0,4 15 0 0,4 22-2 0,3 20 1 0,-3 11-7 0,-4 23 1 0,-3 28-11 47,-8-6 1-47,-10 9-2 16,-7 3 1-16</inkml:trace>
  <inkml:trace contextRef="#ctx0" brushRef="#br1" timeOffset="27724.16">26543 2232 64 0,'4'7'32'0,"13"-7"-33"0,-10-4 68 0,7 1-66 0,4 3 1 0,3-6 0 0,4 6 1 0,-4 0-5 0,-3 0 0 0,3 6-3 0,0-6 0 0,-3 0-10 0,-4 0 0 16,0-19-6-1,3 1 0-15</inkml:trace>
  <inkml:trace contextRef="#ctx0" brushRef="#br1" timeOffset="27919.01">27146 1652 61 0,'7'10'30'0,"-10"27"-31"0,-1-21 54 0,1 0-52 0,-1 6 0 0,1 9-1 0,3 7 1 0,0-4-4 16,0-6 1-16,7-3-8 15,0-6 1-15,3-16-9 16,-3 4 0-16</inkml:trace>
  <inkml:trace contextRef="#ctx0" brushRef="#br1" timeOffset="28229.39">27450 2198 52 0,'10'-10'26'0,"-6"7"-23"0,-4 3 40 16,-4 3-41-16,-3 4 0 15,-3-7 0-15,-1 9 1 16,-3 10-4-16,-4 6 0 15,4-3 2-15,-3 12 1 16,2 10-1-16,5 0 0 16,-1 3-1-16,4 13 1 15,4-7-4-15,6-9 0 0,8-6-9 16,6-10 1 0,12-9-6-16,2-13 0 0</inkml:trace>
  <inkml:trace contextRef="#ctx0" brushRef="#br1" timeOffset="28482.78">27862 2188 49 0,'-14'29'24'0,"0"24"-23"0,7-37 42 0,-7-1-41 0,-11-2 1 0,-3 12 1 0,-4 0 0 0,-3 16-5 0,7 0 0 0,3 2 3 0,4-5 0 0,3-10-7 0,8-3 1 0,6-12-11 0,11-13 1 16,4-13-3-16,-1-12 0 16</inkml:trace>
  <inkml:trace contextRef="#ctx0" brushRef="#br1" timeOffset="28701.02">27563 2151 54 0,'14'44'27'0,"14"31"-31"0,-18-50 54 0,5-6-50 15,2 15 1-15,4 1-1 16,4-4 1-16,-4 4-2 15,0-4 0-15,-6 0-2 16,-1-2 1-16,-7-7-10 16,0-13 1-16,-7-15-5 15,-4-7 1-15</inkml:trace>
  <inkml:trace contextRef="#ctx0" brushRef="#br1" timeOffset="28936.61">27905 2025 52 0,'7'13'26'0,"10"40"-26"0,-2-34 48 0,6-3-47 0,-4 9 0 15,5 6 1-15,-1 4 1 16,-4-4-4-16,-6 7 0 15,-8 9 1-15,-6 3 1 16,-15-3-7-16,-3-10 0 16,-4-5-11-16,1-10 0 15</inkml:trace>
  <inkml:trace contextRef="#ctx0" brushRef="#br1" timeOffset="29689.5">28854 2386 57 0,'-4'0'28'0,"-3"9"-30"0,0-2 45 16,-4 2-43-16,-6 0 1 15,-4 7 0-15,-4-3 1 16,4 2-3-16,0 1 1 16,3 6 1-16,4 3 0 15,3 0 0-15,4 3 0 16,7-3-1-16,11 4 1 0,3-14-1 16,7-2 0-16,11-7 0 15,0-6 0-15,-4-12-1 16,-7-1 0-16,-7-3 0 15,-3-2 0-15,-8 2 0 16,-3 3 0-16,-3-5-2 16,-1 2 1-16,-3 10-1 15,0-1 1-15,0 10-2 16,3 4 1-16,1 12 0 16,3 6 0-16,7 6 2 15,4 0 1-15,3 16 1 16,3-3 0-16,1 0 2 15,-4 0 0-15,-3 3 0 16,-4 0 0-16,-4 3-1 16,-6 4 0-16,-11-10-1 0,-11 6 1 15,-10-10-2 1,-8-11 1-16,-3-4-2 16,-10-13 1-16,0-9 0 0,3-12 0 15,10-7 0-15,8-12 0 16,10 3 0-16,8-6 1 15,6-1-2-15,15 4 0 16,13 3-5-16,12 0 0 16,6 6-10-16,7 0 0 15</inkml:trace>
  <inkml:trace contextRef="#ctx0" brushRef="#br1" timeOffset="29991.17">29358 2119 58 0,'14'32'29'15,"-21"2"-33"-15,0-31 49 0,-3 13-45 16,-5-3 1-16,-2 12 1 15,-1 0 0-15,1 3-2 16,-1 10 0-16,7 6 1 16,4-4 1-16,4 1-3 15,6 0 0-15,8-13-4 16,-1-9 0-16,5-3-6 16,2-13 0-16,1-3-6 0,-1-10 0 15</inkml:trace>
  <inkml:trace contextRef="#ctx0" brushRef="#br1" timeOffset="30215.1">29545 2235 44 0,'7'10'22'0,"-10"31"-17"0,-1-32 38 16,1 7-42-16,-4-7 1 0,0 10 1 15,-1 6 0 1,-6 13-4-16,-3-10 1 0,-1 6 2 15,-7 1 0-15,8-7-2 16,-1-3 1-16,4-6-5 16,3-6 0-16,4-13-6 15,4-10 1-15,-1-2-7 16,4-10 0-16</inkml:trace>
  <inkml:trace contextRef="#ctx0" brushRef="#br1" timeOffset="30399.16">29390 2320 45 0,'25'28'22'0,"10"1"-22"0,-21-20 38 0,-3 16-40 16,-4 0 0-16,0 3 0 16,3 1 0-16,-3 5 2 0,0 1 1 15,4-13-6-15,-4-1 1 16,0-11-8-16,4-10 1 15</inkml:trace>
  <inkml:trace contextRef="#ctx0" brushRef="#br1" timeOffset="30635.93">29577 2141 46 0,'21'41'23'0,"21"-10"-19"0,-27-18 37 15,2 9-40-15,4 6 1 0,4-9-1 0,0 16 0 0,-4 2-2 16,-7 7 0-16,-7 0 0 16,-10 3 1-16,-12 3-7 15,-9-9 1-15,-12-7-9 16,-2-5 1-16</inkml:trace>
  <inkml:trace contextRef="#ctx0" brushRef="#br1" timeOffset="31297.48">30618 1652 46 0,'3'3'23'0,"18"10"-20"16,-10-10 36-16,-1 3-37 15,5 4 1-15,-5 8 1 16,1 1 1-16,-4 6-6 16,-4 0 0-16,-3 13 4 15,0 6 0-15,-3 0-2 16,3 9 1-16,0 1-1 15,3-4 0-15,4 0-1 16,-3-6 1-16,-1-7-1 16,1-2 0-16,-1-13-1 15,1 0 1-15,-4-10-1 16,0-2 1-16,-7-4-1 16,-7-3 0-16,-7 0 0 15,3-6 0-15,-3-6 0 0,-4-4 1 16,-7-6-1-16,-6 7 1 15,-1-1 0-15,0 7 0 16,0 3 0-16,7 3 1 16,4 3 0-16,4 13 0 15,6 9 0-15,7-6 0 16,8 6 0-16,10 3 0 16,7 0 0-16,11 7 0 15,6-10-1-15,5 3 1 16,2-6-4-16,1 0 1 15,0 0-5-15,3 0 0 32,8-3-10-17,-4-19 0-15</inkml:trace>
  <inkml:trace contextRef="#ctx0" brushRef="#br1" timeOffset="31532.94">31217 2107 47 0,'18'47'23'15,"-50"-6"-20"-15,25-38 34 0,0 12-37 16,-3 11 0-16,-8 2 0 16,-3 9 1-16,-4 14-1 15,0-1 1-15,4-6-4 16,0-10 1-16,3-9-8 0,1-15 1 15,3-20-5-15,3-21 1 16</inkml:trace>
  <inkml:trace contextRef="#ctx0" brushRef="#br1" timeOffset="31684.89">30868 2025 47 0,'14'13'23'0,"53"90"-21"0,-39-65 44 16,4 6-43-16,0 12 0 15,7 13-1-15,10 0 1 0,11 7-7 16,0-14 0-16,-3-8-11 16,-12-14 1-16</inkml:trace>
  <inkml:trace contextRef="#ctx0" brushRef="#br2" timeOffset="37706.73">3747 6970 42 0,'-8'-3'21'0,"26"3"-15"0,-7-3 22 15,-1 6-24-15,8-6 0 16,-4 3 2-16,4-3 0 15,-1 0-8-15,-3 0 0 16,4 3 6-16,10-3 0 16,-7 0-2-16,8-4 0 15,2 4-1-15,8-3 1 16,0 3-1-16,-4-4 1 16,15 4 0-16,10-3 1 15,7 6-1-15,0-3 1 0,14 0 0 16,-18-7 0-16,11 1-1 15,11-7 1-15,3 4-2 16,11 5 1-16,0-5-1 16,0 3 0-16,10-1 0 15,4 1 0-15,14-1-1 16,-7 1 0-16,14-1 0 16,11-2 1-16,-8-1-1 15,8-2 1-15,10-1-1 16,0 0 1-16,0 4-1 15,4-1 1-15,3 4-1 16,-3 3 1-16,0 2-1 16,0 4 0-16,3 0 1 15,-17 4 0-15,-4-1-1 16,0 0 0-16,-7 3 0 16,-14-3 1-16,-7 0-1 15,-4 1 1-15,-3-1-2 16,-11-3 1-16,-7-3-1 0,-7-4 1 15,-10 1-1-15,-7 0 0 16,-8-4-3-16,-7 4 0 16,-3-6-5-16,-7-1 1 15,-7 0-12-15,-11-12 0 16</inkml:trace>
  <inkml:trace contextRef="#ctx1" brushRef="#br2" timeOffset="24317.44">9017 116 0,'0'0'16,"-4"9"-1,1 10 17</inkml:trace>
  <inkml:trace contextRef="#ctx0" brushRef="#br2" timeOffset="39162.4">13427 3364 34 0,'7'0'17'0,"7"0"-8"16,-7-6 17-16,4 6-24 15,3-3 0-15,-4 0 2 16,4 3 1-16,8 0-6 15,2 0 1-15,8 0 4 16,7-3 1-16,3 0-2 0,4-4 1 16,7 4-2-16,7-3 1 15,0 0-1-15,-4 2 1 16,11-5-2-16,7 9 1 16,11-6-1-16,7 6 1 15,-4 0 0-15,11-3 1 16,7 3-1-16,6-4 0 15,5-2-1-15,3 3 1 16,10-3-1-16,11 3 1 16,-3 0-1-16,14 3 0 0,-1 6 0 15,8-3 0-15,0 3 0 16,7 0 0-16,3 7 0 16,0-4 0-16,4 4 0 15,4 3 1-15,-4-1-2 16,-4 4 1-16,7-9 0 15,-6 2 0-15,-5-3-1 16,5-2 1-16,-8-1-1 16,-14-6 1-16,-7 0-1 15,-3 0 0-15,-8 0 0 16,-17 0 0-16,-17 0 0 16,-12 3 1-16,-6 3-2 15,-8-6 1-15,-17 10-2 16,-7-10 1-16,-11 3-7 15,-6-3 0-15,-12-3-12 16,-10-7 0-16</inkml:trace>
  <inkml:trace contextRef="#ctx0" brushRef="#br2" timeOffset="40514.55">6001 5704 25 0,'0'-7'12'15,"7"-2"-11"-15,-7 9 13 0,0 0-14 16,0 0 1-16,-7 3 1 16,3 0 0-16,-3 0-1 15,4-3 1-15,-4 7 2 16,0-7 1-16,3 3 0 16,0-3 1-16,4 0 0 15,0 0 0-15,0 0-1 16,0 0 0-16,0 0-1 15,0 0 0-15,0 0-2 16,4 0 1-16,-4 0-2 16,0 0 1-16,0 0-2 15,0 0 1-15,0 0-1 0,0 0 0 16,0 0 0 0,0-3 0-16,-4-4 0 0,1 7 0 15,-1-3 0-15,4 3 0 16,0 0 0-16,0 0 1 15,0 0-1-15,0 3 1 16,0 4-1-16,0-7 1 16,0 6-1-16,0-3 1 0,4 3-2 15,-4-6 1-15,7-3 0 16,0 0 0-16,4 3 0 16,3 0 0-16,0-6-4 15,-4 3 1-15,-2-13-12 16,-8 7 0-16</inkml:trace>
  <inkml:trace contextRef="#ctx0" brushRef="#br2" timeOffset="41926.51">15826 2386 25 0,'-4'0'12'0,"11"-3"-3"0,-7 3 13 0,0 0-19 15,0 0 0-15,0 0 4 16,0 0 1-16,0 0-9 16,0 0 0-16,7 3 6 15,-3 3 1-15,-1-6-3 16,1 0 1-16,-4 3-3 16,7-6 1-16,0-3-1 15,0 3 0-15,0 3-2 16,0 0 1-16,-7 0 0 15,0 0 0-15,0 0-1 16,0 0 0-16,0 0 0 16,0-6 1-16,-3 2 0 15,-1-2 0-15,0 3 0 16,4 0 0-16,0 0 1 16,0 3 0-16,-3 0-1 0,-1 3 1 15,1 3 0-15,-1 10 0 16,-3-7-1-16,4 1 1 15,-1 2-7-15,4 1 1 16,0-13-9-16,7-7 0 16</inkml:trace>
  <inkml:trace contextRef="#ctx0" brushRef="#br2" timeOffset="44872.34">2582 9122 48 0,'0'22'24'0,"11"-29"-13"0,-11 1 25 15,0-6-34-15,7-4 1 16,-7-9 2-16,0-10 0 0,-7-9-5 16,7-12 0-16,-11-10 4 15,1-6 1-15,-1 0-2 16,11-3 0-16,-10-1-1 16,3 1 0-16,3 0-1 15,-3 0 0-15,7 2-1 16,0 8 0-16,7 2-1 15,-3 13 1-15,3 6-1 16,3 9 0-16,1 13 0 16,-1 10 0-16,1 5-2 15,-4 11 0-15,4 14-1 16,-1 8 0-16,1 11-6 16,3 7 0-16,0 0-8 15,-11 6 0-15</inkml:trace>
  <inkml:trace contextRef="#ctx0" brushRef="#br2" timeOffset="45161.15">2491 8871 57 0,'0'22'28'0,"3"-7"-30"0,-3-11 47 15,0 2-45-15,0-3 1 16,0 0 1-16,0-3 1 0,0 0-2 16,7-3 0-1,4-3 1-15,-8-4 1 0,15-5-1 16,10-1 1-16,4 0-5 16,0 1 1-16,3-1-8 15,-10 6 1-15,3-2-11 16,-10 3 1-16</inkml:trace>
  <inkml:trace contextRef="#ctx0" brushRef="#br2" timeOffset="45440.12">3069 8642 58 0,'0'3'29'0,"0"-3"-32"0,0 0 47 16,-7 6-42-16,4 1 1 15,-8 2 2-15,4 0 0 16,-4 7-6-16,1 6 1 16,-1 6 3-16,1 4 1 15,3 8-2-15,0 7 1 16,14-6-2-16,0 3 1 15,-4-6-5-15,15-10 0 16,-8-3-6-16,8-12 1 16,3-13-12-16,11-10 1 15</inkml:trace>
  <inkml:trace contextRef="#ctx0" brushRef="#br2" timeOffset="45677.35">3401 8667 55 0,'7'9'27'0,"-18"23"-24"0,11-20 41 0,-10 4-42 15,-8 3 0-15,7 6 0 16,-10 0 0-16,4 3-3 16,-12 4 0-16,8-1 3 15,-7 0 0-15,7 1-4 16,10-4 1-16,-6-3-5 15,13-9 1-15,4-7-8 16,4-6 1-16,6-12-6 16,4-7 0-16</inkml:trace>
  <inkml:trace contextRef="#ctx0" brushRef="#br2" timeOffset="45889.28">3298 8755 49 0,'22'50'24'0,"-5"6"-24"0,-17-43 45 16,11 9-43-16,-8 0 0 15,4 6 0-15,4-3 0 0,-7-9-4 16,3 3 1-16,10-4 0 16,-6-5 0-16,-1-4-7 15,12-6 1-15,-5-6-9 16,4-16 1-16</inkml:trace>
  <inkml:trace contextRef="#ctx0" brushRef="#br2" timeOffset="46131">3478 8560 65 0,'29'47'32'0,"2"13"-38"0,-13-41 60 16,-7 6-53 0,3 12 1-16,3 7-1 15,5 7 0-15,-5-1-2 0,-6 0 0 16,-11-3-2-16,0-6 1 16,-11-7-9-16,4-9 1 15,-7-18-8-15,-4-11 0 16</inkml:trace>
  <inkml:trace contextRef="#ctx0" brushRef="#br2" timeOffset="46700.93">4187 8620 61 0,'-3'9'30'0,"-4"-9"-25"0,7 0 51 0,0 0-52 15,7 7 0-15,4-7 1 16,10 3 0-16,-4 0-8 15,19-3 1-15,9-3 3 16,-6-7 0-16,-3 4-8 16,2-3 0-16,-9-1-14 15,-8 1 0-15</inkml:trace>
  <inkml:trace contextRef="#ctx0" brushRef="#br2" timeOffset="46895.95">4219 8937 68 0,'14'28'34'0,"18"-16"-32"0,-21-12 52 16,10 0-54-16,7-6 0 31,32-13-12-31,0 4 0 16,-21-1-2-16,-11 7 1 15</inkml:trace>
  <inkml:trace contextRef="#ctx0" brushRef="#br2" timeOffset="49084.45">8227 10837 55 0,'0'9'27'0,"0"-12"-22"0,-4 3 27 0,-3 0-31 16,-7 0 1-16,0 3 0 16,-11 0 1-16,8 1-4 15,-8-1 0-15,0 3 3 16,8 3 0-16,-1 4-1 16,4 6 0-16,0 3 0 15,3 3 0-15,8 3 0 16,3-3 0-16,0 6-1 15,10 1 1-15,11-4-1 16,8-3 0-16,6-6 0 16,-3-10 0-16,3-5 1 15,-7-11 0-15,-3-2-1 16,-4-1 0-16,-7-2 0 16,-3-1 0-16,-4 1 0 15,-7 2 0-15,0 4-2 0,-4-3 1 16,1 6-1-16,-1-1 0 15,1 14-1-15,-4-4 0 16,-4 4 0-16,4 2 0 16,-7 4 1-16,7 3 0 15,3 6 1-15,1 0 1 16,6 9 1-16,4 10 1 16,0 3 1-16,4 13 0 15,-4-1 0-15,0-2 0 16,-3-4-1-16,-4-3 1 15,-4 0-1-15,-10-9 0 0,-4-6-1 16,-6-7 1-16,-8-6-1 16,0-3 1-16,-3-7 0 15,-4-9 0-15,0-12-1 16,-7-10 1-16,8-3-1 16,2-6 0-16,8-3 0 15,10-1 1-15,8 1-1 16,6 6 1-16,15 0 0 15,-1 6 0-15,12 3-1 16,6 4 0-16,-7-1-3 16,0 1 0-16,7-4-7 15,1 0 0-15,-8-6-12 16,-4-6 0-16</inkml:trace>
  <inkml:trace contextRef="#ctx0" brushRef="#br2" timeOffset="49370.15">8431 10439 67 0,'15'15'33'0,"-12"7"-42"0,-3-15 54 0,0 5-46 15,-3-2 1-15,-1 2-1 16,0 4 0-16,1-1-5 16,-1 1 1-16,8-3-12 15,-1-7 0-15</inkml:trace>
  <inkml:trace contextRef="#ctx0" brushRef="#br2" timeOffset="49702.04">8848 10505 58 0,'0'9'29'0,"-14"13"-33"0,7-19 46 16,-4 13-41-16,0 9 0 16,-17 3 0-16,7 10 0 15,-7 6-2-15,7 12 1 16,3 7 0-16,4 3 1 15,3-1-3-15,11-5 1 16,7-4-5-16,11-12 0 16,3-15-5-16,4-14 0 0,7-15-5 15,-1-12 0-15</inkml:trace>
  <inkml:trace contextRef="#ctx0" brushRef="#br2" timeOffset="49962.33">9119 10696 53 0,'-3'37'26'0,"-18"-11"-28"16,10-14 51-16,-7 10-46 16,-3 3 0-16,-3 0 1 15,-1 3 1-15,-3 7-6 16,3-1 0-16,7-2 4 0,-10-4 0 31,14 0-7-31,7-12 0 16,7-7-6-16,7-12 1 15,4-9-9-15,-1-17 0 16</inkml:trace>
  <inkml:trace contextRef="#ctx0" brushRef="#br2" timeOffset="50184.19">8954 10718 46 0,'10'31'23'0,"1"22"-19"0,-11-40 36 0,3 3-39 15,4 6 0-15,-3 3 1 16,3-3 0-16,3 0-3 16,5 6 1-16,-1-3 1 15,3 0 0-15,-3-3-2 16,1-3 1-16,2-7-4 15,1-2 0-15,3-10-7 16,-3-7 0-16,-1-11-4 16,4-11 0-16</inkml:trace>
  <inkml:trace contextRef="#ctx0" brushRef="#br2" timeOffset="50451.16">9123 10320 39 0,'0'12'19'0,"7"19"-9"15,-4-18 34-15,1 12-40 0,7 10 1 16,3 2 3-16,3 10 0 16,8 0-10-16,-7 7 1 15,3-1 5-15,0 3 1 16,-3-2-3-16,-4 5 0 15,-7-2-2-15,-11-1 0 16,-3 1-5-16,-7-4 0 16,0-12-10-16,-7-10 1 15,0-15-4-15,10-10 0 0</inkml:trace>
  <inkml:trace contextRef="#ctx0" brushRef="#br2" timeOffset="50782.3">9659 10646 59 0,'-3'18'29'0,"3"1"-27"16,3-16 55-16,-3 1-54 0,4-1 1 15,-1 0 1-15,4-3 0 16,0-3-7-16,4-4 1 16,10-2 2-16,4 0 1 15,6-1-8-15,-2 1 1 16,-5 3-15-16,-10-4 0 15,-6 10-1-15,-5 3 0 16</inkml:trace>
  <inkml:trace contextRef="#ctx0" brushRef="#br2" timeOffset="50946.93">9617 10937 77 0,'14'25'38'0,"7"-3"-49"0,-14-19 81 0,11 1-70 15,10-8 0-15,11-2-2 16,3 0 1-16,-3-3-5 16,-7 2 0-16,-15 1-16 15,-20-7 1-15</inkml:trace>
  <inkml:trace contextRef="#ctx0" brushRef="#br2" timeOffset="54055.1">14319 1643 34 0,'4'15'17'0,"-1"-18"-11"0,-3 6 18 0,0 7-22 16,-3 9 1-16,-1 9 3 16,1 0 1-16,-4 22-8 15,7 4 0-15,0 18 5 16,0-6 0-16,0 12-1 16,-4 3 0-16,-6 7-3 15,-1-16 1-15,0 7-1 16,4-7 0-16,0-6-2 15,4-13 0-15,-4-3-4 16,3-15 0-16,4 2-8 16,4-18 1-16</inkml:trace>
  <inkml:trace contextRef="#ctx0" brushRef="#br2" timeOffset="55090.91">14305 1536 37 0,'11'0'18'0,"-4"3"-13"0,-7-3 25 0,3-3-29 0,4-6 0 0,0-1 1 0,4 1 0 0,3 0-2 15,4-4 1-15,3 10 2 16,7-13 1-16,4 13 0 16,3-3 0-16,4 3-1 15,7-7 1-15,14 1-1 16,7-1 0-16,0-2-3 16,3-1 1-16,-3-2-1 15,-7-1 0-15,-10 3 0 0,-1 4 0 16,1 0 0-1,6 2 0-15,-3 4-1 16,0-6 1-16,0 3-1 0,-4-4 1 16,1 1-1-1,-12-1 1-15,1 1-1 0,-7 3 1 16,-4 2-1-16,-7 4 1 16,-3-6 0-16,-4 12 0 15,0-12-1-15,-3 6 1 16,-4 10-1-16,0 5 0 0,-4 4 0 15,-3 6 1 1,0 3-1-16,4 1 0 0,-4 5 0 16,7 13 1-16,-3 3-1 15,3 4 1-15,0 2 0 16,0 13 0-16,0 3 0 16,0 16 0-16,7-6 0 15,4-4 0-15,-1 3 0 16,1-8 0-16,-1-4 0 15,1-7 0-15,0-5 0 16,6-1 1-16,1-3-2 16,-4 7 1-16,4-7 0 15,-7 1 1-15,-4 8-1 16,-4-8 0-16,-6-10 0 16,-4 0 0-16,0-1 0 15,-4-2 1-15,1-6-1 16,-1-7 1-16,-6-3-1 15,-8-6 1-15,-14-4 1 0,-7-2 0 16,-3-4-1-16,-18-2 1 16,-10-7-1-16,-19-3 0 15,-6-4-1-15,0-8 1 16,-4 2-1-16,-7-6 0 16,-10 4 0-16,7 11 1 15,-11 4-1-15,0 7 0 16,0 5 0-16,3 1 0 15,19-4-1-15,16 1 0 16,15-1-2-16,14 0 1 0,11-2-2 16,14-1 1-16,14-6-4 15,10-9 1-15,22-4-9 16,14 0 1-16</inkml:trace>
  <inkml:trace contextRef="#ctx0" brushRef="#br2" timeOffset="56878.99">26423 1320 11 0,'0'9'5'0,"0"-9"7"16,0 0 5-16,0 0-13 15,0 0 1-15,0 0 4 16,4 10 0-16,-4-1-10 16,0 13 1-16,0 12 7 15,0 17 1-15,0 14-2 16,-4 8 0-16,1 14-2 0,-1 7 0 15,-3 16-2 1,3 0 0-16,-3 12-1 16,0-12 0-16,4 3-1 0,-1-16 0 15,1-22 0-15,-4-6 0 16,0-15-2-16,3-7 0 16,1-13-5-16,-1-9 1 15,4-15-8-15,0-10 1 16</inkml:trace>
  <inkml:trace contextRef="#ctx0" brushRef="#br2" timeOffset="57839.83">26412 1213 29 0,'11'19'14'0,"0"-16"-5"0,-4-3 16 16,0 0-23-16,10 0 1 15,1 0 1-15,7 0 0 16,6 6-4-16,12-6 0 15,-4 4 3 1,14 2 1-16,10-12-1 0,11 2 0 16,11-11-2-16,3 2 1 15,-17-6-2-15,3 4 1 16,3-4-1-16,-3 0 1 16,4 6-1-1,0 10 0 1,3-12-1-16,-11 12 1 0,-13-7-1 0,-4 10 1 0,0-16-1 94,6 10 1-94,-2-3-1 0,-1 6 1 0,8 3-1 0,-4 0 1 46,0 0-1-46,-4 3 0 79,-6 3 0-79,-12-3 1 62,-2 0-1-62,-1 7 0 0,-3-1 0 31,-4 10 1-15,-7 6-1 0,-7-6 1-16,-3 15-1 46,-8 4 0-46,-6-10 0 0,-4 10 1 32,0-4-1-32,0 1 1 0,-4 9 0 0,1 3 0 0,-8 6 0 0,0 7 0 0,-3 2 0 0,0 10 0 15,3 7 0-15,8 2 1 0,6-8-1 0,4 2 0 0,7 3 0 0,4 1 1 0,-1-4-1 0,1 0 1 0,0 7-1 0,-4-10 1 0,-4-10-1 0,-3-2 1 0,-3 3-1 16,-8-1 0-16,-7-11 0 0,-6 2 0 0,-5-3 1 0,-2 3 0 0,-5-9 0 0,-9 0 0 0,-15-12 1 0,0-1 0 16,-22-12 0-16,-9-13 1 0,-22-6-2 0,7-6 1 0,-3-19-3 0,-8-4 0 0,11 4-13 0,4-9 1 0,21 6-1 0,21 18 0 0</inkml:trace>
  <inkml:trace contextRef="#ctx0" brushRef="#br2" timeOffset="59208.74">14651 699 28 0,'0'0'14'0,"0"0"-1"15,0 0 15-15,0 0-23 16,0 0 0-16,0 0 3 0,0 6 0 16,3-6-10-1,-3 0 1-15,4 0 6 0,-1 3 1 16,1 4-3-16,0-7 1 15,-1 3-3-15,-3-3 0 16,7 0-7-16,0-3 0 16,4-7-10-16,-1 4 0 15</inkml:trace>
  <inkml:trace contextRef="#ctx0" brushRef="#br2" timeOffset="59503">14919 561 58 0,'7'9'29'0,"0"-15"-31"0,-7 6 48 0,4 0-45 0,-1 0 0 0,1 0 0 0,-1 6 1 0,1-6-3 16,-1 3 0-16,4 13-5 15,0-6 0-15,0-7-11 16,-7 3 1-16</inkml:trace>
  <inkml:trace contextRef="#ctx0" brushRef="#br2" timeOffset="60104.92">14647 1019 47 0,'0'6'23'0,"-3"-6"-17"16,3 0 31-16,0 0-34 15,0 0 0-15,7 3 2 16,-7-3 1-16,7 0-7 16,0-3 1-16,4 3 4 15,-1-6 1-15,4-4-3 0,4 1 1 16,0-7-2-16,-1 4 1 15,-3-1-2-15,4 4 0 16,0 6-2-16,-4-4 1 16,0 4-2-16,-4 6 1 15,1 4-2-15,0 2 0 16,-1-3 0-16,1 4 0 16,-1-1 1-16,1-6 0 15,-1 4 1-15,5-4 0 16,-5-3 1-16,1 0 1 15,-1-3 0-15,1 3 1 16,-1 0-1-16,5 3 0 0,-1 3 0 16,0-3 0-16,0 3 0 15,0-6 1-15,0 0-4 16,0-9 1-16,0 0-12 16,-7-10 1-16</inkml:trace>
  <inkml:trace contextRef="#ctx0" brushRef="#br2" timeOffset="60811.22">15233 806 41 0,'56'-19'20'0,"33"-35"-17"0,-72 45 25 0,4-7-25 16,8-6 0-16,-12-3 1 15,-3-3 1-15,-7 9-6 16,-10-22 1-16,-15 13 4 16,-24-9 0-16,-7 5-1 15,-11 4 0-15,-11 0-1 16,-7 9 1-16,-10 0-2 16,0 3 0-16,7 7-1 15,7 9 0-15,7 9-3 16,0 10 1-16,7 16-5 15,10-1 1-15,8 13-3 0,10 7 1 16,8 8 1-16,13 10 0 16,15 16 4-16,10-9 0 15,14 12 4-15,4-13 1 16,10-6 3-16,18-15 1 16,10-7 0-16,12-22 1 15,-1-28-2-15,7-6 1 16,4-23-2-16,-8-8 0 15,-6-23-3-15,-15 4 0 16,-13-16-7-16,-18 9 1 16,-18-22-10-16,-25 19 0 0</inkml:trace>
  <inkml:trace contextRef="#ctx0" brushRef="#br2" timeOffset="61848.14">26991 545 36 0,'0'-6'18'0,"0"12"-8"15,0-6 19-15,0 0-25 16,0 0 1-16,4 0 1 0,-4 0 1 15,3-9-9 1,1 9 0-16,3 0 5 0,-7 0 1 16,3 0-4-16,1 0 0 15,3 0-7-15,0 0 1 16,0-6-9-16,0 2 0 16</inkml:trace>
  <inkml:trace contextRef="#ctx0" brushRef="#br2" timeOffset="62119.98">27277 457 58 0,'7'26'29'0,"-4"-36"-40"0,-3 10 51 0,0 0-41 16,0 0 0-16,0 0-2 16,-3 0 1-16,-1 0-11 15,-3-9 1-15</inkml:trace>
  <inkml:trace contextRef="#ctx0" brushRef="#br2" timeOffset="62628.13">27026 758 40 0,'0'19'20'0,"0"-3"-15"15,0-13 24-15,4 3-26 16,-1 4 1-16,1 2 1 15,-1 4 1-15,4 0-7 0,4-4 1 16,3 4 4-16,4-7 0 16,7-9-1-16,3-6 1 15,3-7-2-15,-6-5 0 16,0 2-3-16,0-12 0 16,-8 9-12-16,-3-3 0 15,-7 0-4-15,0-3 1 16</inkml:trace>
  <inkml:trace contextRef="#ctx0" brushRef="#br2" timeOffset="63303.09">27714 457 42 0,'18'-12'21'0,"-8"-23"-18"0,-10 26 36 16,-3-7-37-16,-4 1 1 15,-11 2 0-15,-10-12 1 16,-11 6-6-16,-14 4 1 15,-7 2 3-15,11-3 1 16,-8 7-3-16,-2-1 1 16,-5 1 0-16,-3 0 0 15,3 9-1-15,-3 3 0 16,0 3-1-16,7 3 1 0,4 7-2 16,10 6 1-1,4 6-3-15,7 13 1 0,10 6-1 16,4 13 1-16,7-4 0 15,3 13 1-15,7-6 2 16,8 0 0-16,3-1 2 16,14 1 1-16,18-7 0 15,7-15 0-15,17-6 0 16,15-13 0-16,-7 3-1 16,3-19 0-16,3-3-1 15,-6-6 0-15,-8-13-1 16,-6-2 0-16,-11-8-1 15,-4-8 1-15,-10-4-6 16,-4-9 0-16,-7 3-9 16,-7-6 0-16</inkml:trace>
  <inkml:trace contextRef="#ctx0" brushRef="#br2" timeOffset="68321.92">17822 1655 7 0,'-7'-3'3'0,"-7"-6"3"0,11 9 4 0,-1-10-7 16,-3 1 0-16,0 0 2 16,-4-1 0-16,1-2-7 15,-4 2 1-15,0 1 4 16,-4-1 0-16,-3 10-2 15,-7-3 1-15,-4-6-2 16,-3 3 0-16,-1-4 1 16,1 4 0-16,7-4 0 15,0 1 1-15,-4 0-1 16,-7 6 1-16,4-4-1 16,-4 7 1-16,0 7-1 15,0-7 0-15,-7 9-1 16,1-9 1-16,-5 3-1 15,4 3 0-15,0-6 0 16,8 3 1-16,2 4 0 16,-2-4 0-16,2 6 0 15,1 4 0-15,0 6 0 16,-1-7 0-16,-2 4-1 0,-1 0 1 16,0-4-1-16,-3 4 0 15,-4-1 0-15,4 4 0 16,-1-6-1-16,4 2 1 15,8 4 0-15,2-3 0 0,1-3-1 16,0 5 0 31,0 14 0 47,-4-10 0-1,4 9-2-61,0-3 1 124,3-3 0-156,0-3 0 0,0 3 0 94,4 0 1-32,0 4-1-15,0 5 1-31,3 1 1-16,-3-7 0 0,4 6 0 0,-1-5 0 15,-3 5 0-15,3-6 0 0,0-3-1 0,-3-3 1 0,4 3 0 0,3-6 0 16,-1 6-1-16,5-6 0 0,-1 6-1 0,4 0 1 0,0 4 0 16,4-4 0-16,-1 3 0 0,1 0 0 0,3 7 1 0,0-1 0 0,0 4 0 0,-4-4 0 15,4 1 0-15,-3 2 1 0,-1-5-1 47,0-1 1-31,8 4-1 31,0-7 1-47,6 6 1 0,1-6 1 0,3 1-1 15,0 2 0-15,7-3 2 0,0 0 0 0,-3-2-1 0,7 2 1 0,-4-6-2 16,3 0 1-16,1 0-1 0,0 0 0 0,3-4-1 0,4-8 1 0,0-1-1 0,3 1 0 0,-3 5 0 0,6-5 0 0,5 2-1 0,3-2 1 0,-4-4-1 15,0 0 1-15,4 0-1 0,-4 1 1 0,4-1-1 0,0-3 0 0,0 3 0 0,-4-6 1 16,1 4-1-16,3 2 0 0,6-6 0 0,1 0 0 0,7 0 1 0,-3 0 0 0,-1 0-1 0,1-10 1 0,-8 10-1 0,-3-6 0 16,-4 3 0-16,-6-10 1 0,2 1-1 0,-2 3 0 0,2-10 0 0,1 3 0 0,7-3-1 0,-4 0 1 0,1 1 0 0,-4-4 0 15,-1 0-1-15,1-7 1 0,0 4 0 0,0-9 0 0,-4 9-1 0,-3 3 1 0,-7 0 0 0,-1-6 0 16,1 3 0-16,-4-4 0 0,4 1 0 0,-4-9 1 0,0-7-1 0,-3 0 0 31,-1 3 0-31,1-6 0 16,0 3 0-1,3 6 0-15,-4-2 0 0,-2 8 0 0,-1 1 0 0,-7 0 0 0,0-4-1 16,-4-9 1-16,-6 0 0 0,-4-3 0 0,0-6 0 0,-7 3 0 0,3 0 0 0,0-4 0 0,-3 10 0 16,0 0 0-16,-3 10-1 0,-1 6 1 0,4-4 0 0,-4 4 0 0,1 0-1 0,-5-10 1 0,-2 4 0 0,-1 6 1 0,0-13-1 0,1 9 0 15,-1 7-1-15,4-3 0 16,0 6-1-16,3 3 1 0,0 7-6 0,4-4 0 0,4 7-4 0,3-10 0 0</inkml:trace>
  <inkml:trace contextRef="#ctx0" brushRef="#br2" timeOffset="71875.86">29944 1847 8 0,'3'0'4'0,"-10"-10"0"0,4 4 4 16,-8 0-7-1,-3 3 0-15,-4-7 2 0,-6-6 0 16,-5 4-3-16,1-10 1 15,-7 3 2-15,-4 7 0 16,-3-4 0-16,3 6 0 16,7 1-1-16,1 0 0 15,-1 9-1-15,-3-7 1 16,-1 4-2-16,-6 3 1 16,0 0 0-16,-1 3 0 0,1 4-1 15,3-4 1 1,-3 3-1-16,-1 7 1 15,1-1-1-15,0 7 1 0,10-6-1 16,4 2 1-16,0 4-1 16,-1 6 1-16,-2 3-1 15,-8 1 1-15,4 2-1 16,3-3 1-16,0-3-1 16,4 7 0-16,0-1 1 15,-1 0 0-15,1 1-1 16,3-4 0-16,1-6 1 15,-1 9 0-15,-3-6-1 16,3 7 1-16,0-1-1 16,1-3 0-16,3-3 0 15,-1 7 1-15,5-1-1 16,-1 7 1-16,4-4-1 16,3-6 0-16,4 7 0 0,0-7 1 15,0 10-1-15,7-4 0 16,-3 1 0-1,-1-1 0-15,1 7 0 0,3-7 1 16,0 7-1-16,0-13 0 16,0-2 0-16,-4 2 1 15,4 6-1-15,0-6 0 16,4 7 1-16,3-7 0 16,0 0 0-16,0 7 0 15,0-7 0 48,3 0 1-63,1 7-1 0,7-1 0 0,-1-5 0 15,5-1 1-15,-1-3-1 0,3 3 1 0,5-6 0 0,2-3 0 0,5 0-1 16,2-1 1-16,1-2-1 0,4 0 1 0,-5-4-2 16,-6 4 0-16,10-7 0 15,8 1 0-15,6-7 0 16,1 0 0-16,-1 0 0 15,1-3 0-15,-1-3 0 16,-3-3 0-16,-7 0 0 16,-7-4 0-16,-1-2 0 15,8-4 0-15,7-3 0 16,0 0 0-16,4-9-1 16,-1-6 1-16,0-7-1 15,-3-3 1-15,-3-3 0 16,-4-3 0-16,-4 0-1 15,-10-4 1-15,3-8-1 0,-7-11 1 16,-7-2-1-16,-3-10 1 16,-4 1-1-16,-3-1 1 15,-4 0-1-15,-4 1 1 16,-6-4 0-16,-1 6 0 16,-3 4-4-16,-7 6 0 15,-14 0-7-15,-18 9 0 16</inkml:trace>
  <inkml:trace contextRef="#ctx0" brushRef="#br2" timeOffset="79983.45">5888 5108 20 0,'-11'-3'10'0,"15"6"-6"0,-4-3 11 0,-4 0-14 16,4 0 0-16,-7 0 1 16,0 0 0-16,0-3-1 15,0-4 0-15,7-2 1 16,-7 0 1-16,3-1-1 16,-6 1 1-16,3-4-1 15,-4 7 0-15,1 3-2 16,-1 3 1-16,-7 0-1 15,4 3 1-15,-10 0-1 16,2-3 0-16,-2 3 0 16,-1 0 0-16,0 7 0 15,1-1 0-15,-1 1 0 16,-10 2 0-16,3 1 0 16,0-1 1-16,0 10-1 15,4 0 1-15,-7 3-1 16,10 0 0-16,4 4 0 15,3-4 0-15,1 6 0 16,-1 0 0-16,4 7-1 0,-4-4 1 16,4-5-1-1,-3-4 1-15,6 3 0 0,-7 0 0 16,4 0 0-16,0 1 1 16,4-1-1-16,-1-3 0 15,8 6 0-15,-4-2 1 16,7 2-1 31,0 0 1-47,0 1-1 0,0-4 0 0,7 0 0 0,-4 3 0 15,4-2 0-15,4-1 0 0,-4 3 0 0,3-3 1 16,1-6-1-16,0 0 0 0,-1 0 0 16,1 3 1-16,-4 0-1 15,3 1 0-15,1-1 0 16,-11 0 1-16,11-6 0 15,-1-1 0-15,-3-5 0 16,14 3 1-16,0 2-1 16,-3-5 1-16,3 3-1 15,4-4 0-15,3 4 0 16,0-4 0-16,-6 1-1 16,-1-1 0-16,0-2 0 15,4-4 0-15,-1-3 0 16,1 0 0-16,7-3 0 15,-4 0 0-15,-3-6 0 16,3-3 1-16,0-4-1 16,-10 1 1-16,3-1-1 0,0 1 0 15,7-4-1-15,-7-3 1 16,4-9 0-16,0 0 0 16,3-7 0-16,-7-9 0 15,-7-3 0-15,4-6 1 16,0 0-1-16,-8-4 1 15,-6-2-1-15,-4-4 1 16,-4 6-1-16,-6-8 1 16,-8-1-1-16,-3 0 0 15,0 6-1-15,-4 1 1 16,4 2-5-16,-4 7 1 16,-3 6-8-16,-7 7 0 0</inkml:trace>
  <inkml:trace contextRef="#ctx0" brushRef="#br2" timeOffset="80709.33">5380 8501 43 0,'-7'9'21'0,"-14"23"-22"0,17-23 35 15,-3 10-32-15,-4 0 0 16,1 6 1-16,3 6 0 15,-4 7-5-15,-3 2 1 16,-3 7 0-16,-1-6 1 16,0-6-6-16,4-10 0 15,-4-3-8-15,4-16 1 16</inkml:trace>
  <inkml:trace contextRef="#ctx0" brushRef="#br2" timeOffset="80901.13">5112 8473 49 0,'10'15'24'0,"22"13"-21"0,-21-15 42 0,6 9-43 16,1 6 0-16,14 4 1 16,7 11 0-16,10 4-5 15,-7-3 1-15,4 0-8 16,-14-3 1-16,-4-6-8 15,-14 2 1-15</inkml:trace>
  <inkml:trace contextRef="#ctx0" brushRef="#br2" timeOffset="83886.27">10460 11006 35 0,'3'0'17'0,"40"-25"2"15,-29 13 17-15,3-7-34 16,1 0 1-16,0-3 1 0,-1 0 1 15,1-3-7-15,-4-3 1 16,-3 6 3-16,-4-3 1 16,-7-3-2-16,-4 2 0 15,-3 1-1-15,-3 7 0 16,-8 5 0-16,-7 10 0 16,-3 9-1-16,-4 4 1 15,-3 5 0-15,0 10 0 16,-4 4 0-16,7 8 1 15,4 7-1-15,7 9 1 16,7 4 0-16,7 2 1 0,7 1 1 16,10-10 1-16,11-3-1 15,11-3 1-15,3-6-1 16,11-10 0-16,4-9-3 16,-1-7 0-16,0-5-6 15,-10-7 1-15,4-7-14 16,-5-5 0-16</inkml:trace>
  <inkml:trace contextRef="#ctx0" brushRef="#br2" timeOffset="84187.51">11264 10119 57 0,'7'-13'28'0,"-17"20"-32"0,3 2 41 16,-11 4-37-16,-7 8 0 15,-6 11 1-15,-1 2 0 16,-11 13-2-16,5 13 1 15,-1-7-3-15,4 1 1 16,3-11-7-16,7-8 0 16,7-13-6-16,1-13 1 0</inkml:trace>
  <inkml:trace contextRef="#ctx0" brushRef="#br2" timeOffset="84355.27">10887 10109 59 0,'31'35'29'0,"29"37"-34"0,-42-41 55 0,10 16-49 16,8 10 0-16,6 12-2 15,0 3 1-15,-6-16-16 16,-12-9 1-16,-13-9-2 16,14-7 1-16</inkml:trace>
  <inkml:trace contextRef="#ctx0" brushRef="#br2" timeOffset="86903.58">2484 11405 23 0,'0'28'11'0,"0"-3"2"16,0-19 12 0,0 4-17-1,0-4 1-15,0-6 2 16,0-10 1-16,-7-12-16 16,3-12 1-16,-7-19 10 0,-6-20 0 15,-4-8-4-15,-1-4 0 16,1 1-1-16,14-10 0 15,-3 6-1-15,3 0 0 16,7-3 0-16,7 13 0 16,10 12 1-16,4 6 0 15,1 7-1-15,-5 15 1 16,-3 16-3-16,4 7 1 0,-7 11-4 16,-4 17 1-1,3 9-5-15,-6 16 1 0,3 12-10 16,-7 3 1-16,-7 13 0 15,-4 6 1-15</inkml:trace>
  <inkml:trace contextRef="#ctx0" brushRef="#br2" timeOffset="87116.87">2282 11194 56 0,'-7'7'28'0,"14"2"-33"0,-3-6 59 0,3 0-49 15,-3 4 0-15,6-1 3 16,4 0 0-16,7-3-10 16,1 0 0-16,9-6 6 15,-2-6 0-15,-1 0-3 16,-7-4 0-16,7 0-8 16,-7 1 1-16,8-4-15 15,-8-3 0-15</inkml:trace>
  <inkml:trace contextRef="#ctx0" brushRef="#br2" timeOffset="87439.02">2960 10479 55 0,'0'-15'27'0,"10"9"-22"0,-10 6 35 0,0 3-38 15,-7 6 1-15,4 7 4 16,3-1 0-16,-11 14-8 16,4 8 0-1,-3 29 4 1,10-6 0-16,-7-7-6 15,7-15 0-15,7-7-11 16,3-12 1-16,-3-7-6 16,4-5 0-16</inkml:trace>
  <inkml:trace contextRef="#ctx0" brushRef="#br2" timeOffset="87795.16">3228 10780 48 0,'11'32'24'0,"-33"-16"-21"0,22-10 40 0,-14 6-41 0,4 4 1 16,-4 9 3-16,-4 13 1 0,0 3-8 15,8 9 1-15,-4 9 4 16,3-5 1-16,4 2-2 15,-4 0 0-15,1-5-3 16,10-7 0-16,0-13-4 16,3-6 0-16,15-9-8 15,0-4 1-15,13-12-8 16,8-9 1-16</inkml:trace>
  <inkml:trace contextRef="#ctx0" brushRef="#br2" timeOffset="87980.9">3577 10893 47 0,'4'16'23'0,"-4"3"-16"0,0-7 37 0,-4 10-41 0,-6 7 1 16,-8 2 2-1,-3 10 1-15,0 6-9 0,-8-3 1 16,8 3 4-16,-7-3 1 15,10-4-4-15,4-5 0 16,4-16-7-16,3-10 1 16,-4-12-10-16,11-10 1 15,-7-9-4-15,3-9 0 16</inkml:trace>
  <inkml:trace contextRef="#ctx0" brushRef="#br2" timeOffset="88144.92">3249 10981 44 0,'28'32'22'0,"8"43"-16"16,-19-53 41-16,1 9-44 0,7 4 1 0,10-4 1 15,-3 0 0-15,-1 1-7 16,-2-7 1-16,-1-6 1 16,-7-1 0-16,-3-11-7 15,-4-1 0-15,3-12-10 16,1-10 0-16</inkml:trace>
  <inkml:trace contextRef="#ctx0" brushRef="#br2" timeOffset="88393.31">3609 10712 48 0,'0'12'24'0,"18"13"-18"0,-15-12 36 0,4 5-40 0,4 8 0 0,3 11 1 0,11 10 1 16,-1 0-5-16,4 10 0 15,1 5 3-15,-19-15 1 16,1 7-3-16,-11-1 1 16,-4-3-3-16,-13-6 1 0,-1 0-7 15,-3-9 0-15,3-4-9 16,-6-15 0-16</inkml:trace>
  <inkml:trace contextRef="#ctx0" brushRef="#br2" timeOffset="88744.85">4233 10928 67 0,'0'22'33'0,"14"0"-33"0,-6-19 59 0,2 0-58 0,4 3 0 0,11-6 0 0,0-3 1 0,10-9-3 0,4-1 0 0,-8-3-4 0,-2 4 1 0,-8-1-16 0,-7 4 1 0,-7 3-2 0,-3 12 1 16</inkml:trace>
  <inkml:trace contextRef="#ctx0" brushRef="#br2" timeOffset="88904.65">4195 11282 61 0,'14'19'30'16,"14"0"-32"-16,-18-16 60 0,8 3-58 0,-4 1 1 0,11-7 0 16,-4-4 0-16,7 1-5 15,4-6 1-15,7-1-5 16,-11-2 0-16,4-4-11 15,-4-6 1-15</inkml:trace>
  <inkml:trace contextRef="#ctx0" brushRef="#br2" timeOffset="89169.99">5080 10602 63 0,'14'25'31'0,"-7"34"-30"0,-7-46 53 0,0 21-53 0,4 10 1 16,3 13 0-16,-4 12 1 15,4 12-4-15,-7 7 0 16,0 0-1-16,0-3 1 15,-7-7-12 1,4-15 1-16,-4-26-8 0,3-21 1 0</inkml:trace>
  <inkml:trace contextRef="#ctx0" brushRef="#br2" timeOffset="90340.66">8467 8701 69 0,'10'-21'34'0,"-10"-11"-25"15,0 26 35-15,-7-10-43 16,4 4 0-16,-11-4 0 16,-1 0 1-16,-2 4-3 15,-4 2 1-15,3 7 1 0,-3 3 1 16,3 13-2-16,1 2 0 16,-1 7-1-16,7 10 0 15,4-1-1-15,4 7 0 16,6-4 0-16,4-6 1 15,7 1 0-15,8-4 0 0,6-6 1 16,0-7 0 15,4-2 0-15,-11-7 0 0,-3 0-1 15,-1-3 1-31,-10-3-2 15,4-4 1-15,-4-2 0 0,-4 3 1 0,1-1-2 0,0 1 0 0,-4 6 0 0,0 6 0 0,0 1-1 0,0-1 1 0,-4 7 0 16,0-1 0-16,1 7 0 16,-1 6 1-16,1 3 1 47,3 0 1-32,0 13 1 1,3 3 1-1,4 9 0-15,8 7 1 0,-5-7 0 0,1 1 0 0,-4-7 0 0,0-3 0 0,-4-7-1 0,-3-5 0 0,-7-4-2 16,-3-6 1-16,-4-7-1 16,-18-5 1-16,-3-10-2 15,-8-7 1-15,-3-8 0 0,-3-1 0 16,0-12-1-16,6-7 1 16,5 1-2-1,2-1 1-15,12 4 0 0,9 0 0 16,8 6 0-16,11 6 0 15,10-3-1-15,4 3 1 16,10 3-2-16,4-6 1 0,10-3-6 16,-3 10 0-16,7-4-14 15,-4-6 0-15,-7 0 0 16,4 3 1-16</inkml:trace>
  <inkml:trace contextRef="#ctx0" brushRef="#br2" timeOffset="90698.42">8858 8485 61 0,'7'3'30'0,"-21"7"-41"16,11-10 61-16,-4 6-50 15,-4 6 1-15,-3 7 1 0,-4 6 0 16,4 4-3-16,4 5 1 16,3 16 2-16,3-3 1 15,4 3-3-15,7-3 0 16,4-6-5-16,3-6 0 16,7-13-7-16,7-10 0 15,4-12-7-15,-4-6 1 16</inkml:trace>
  <inkml:trace contextRef="#ctx0" brushRef="#br2" timeOffset="90859.36">9197 8598 56 0,'-4'31'28'0,"-24"10"-33"0,21-28 54 0,0 9-48 0,0 6 1 0,-4 3 0 0,1-3 1 0,-4 4-3 0,0-4 0 0,0 0-1 0,3-9 0 0,0-6-5 15,4-10 0-15,0-6-11 16,4-4 1-16,-4-12-2 16,0-9 0-16</inkml:trace>
  <inkml:trace contextRef="#ctx0" brushRef="#br2" timeOffset="91127.11">9038 8576 60 0,'14'35'30'0,"4"8"-35"0,-7-30 65 15,3 3-59 1,-11 9 0-16,4 9 0 0,4 1 1 16,6 2-3-16,5 1 1 15,-1 0-2-15,7-7 1 16,-10 0-5-16,3-9 0 15,0-12-8-15,-7-17 1 16,-3-8-6-16,-1-20 1 16</inkml:trace>
  <inkml:trace contextRef="#ctx0" brushRef="#br2" timeOffset="91270.23">9299 8382 63 0,'32'53'31'0,"3"28"-34"0,-21-59 61 0,4 10-58 0,7 15 1 0,-8 9-1 0,-3 4 1 0,-10 3-3 16,-8-7 1-16,-6-3-5 15,-4-3 0-15,-14-9-13 16,3-6 0-16</inkml:trace>
  <inkml:trace contextRef="#ctx0" brushRef="#br2" timeOffset="91628.66">9895 8598 60 0,'-17'19'30'0,"17"-19"-24"0,0 0 45 0,0 0-48 15,7 0 0-15,0 0 1 16,7 0 1-16,11 0-7 16,3-6 1-16,11-4 2 15,0 1 1-15,-4-4-7 16,-3 1 1-16,-8 5-10 16,-10 7 1-16,-14 3-8 15,-7 7 1-15</inkml:trace>
  <inkml:trace contextRef="#ctx0" brushRef="#br2" timeOffset="91895.37">9804 8918 57 0,'-7'44'28'0,"17"-19"-20"0,-6-22 48 0,6 3-52 0,-3 0 0 0,8 1 1 0,-1-4 0 0,7-3-8 0,3-3 1 0,12-4 2 0,-8-2 1 15,0 0-8-15,-3-1 1 16,-4 4-15-16,-10 0 0 16</inkml:trace>
  <inkml:trace contextRef="#ctx1" brushRef="#br2" timeOffset="78330.19">6156 6673 0</inkml:trace>
  <inkml:trace contextRef="#ctx0" brushRef="#br2" timeOffset="92728.76">10668 8786 58 0,'4'-16'29'0,"3"7"-16"16,-4 3 30-16,4-4-40 15,4 1 1-15,-4-4 1 16,3 1 1-16,1 2-8 16,-4-5 0-16,4-1 4 0,-4-3 1 15,0-3-3-15,-4 0 1 16,1 7-2-16,-1-4 1 15,-3 6-1-15,-3 1 1 16,-4 6-1-16,-4 6 0 16,-3 3-1-16,-4 6 1 15,1 4-1-15,-1 5 0 16,0 4-1-16,1 10 1 0,-1 2 1 16,4 10 0-16,4-3 0 15,2 3 1 1,5 6 1-16,6-9 0 0,8 9 0 15,7-9 1-15,3-1 0 16,7-8 0 15,0-10-1-31,8-7 1 0,6-8-3 0,7-10 0 0,4-7-8 16,0-2 0 0,-7-7-11-16,-7-3 1 0</inkml:trace>
  <inkml:trace contextRef="#ctx0" brushRef="#br2" timeOffset="93068.12">11356 8046 65 0,'18'6'32'0,"-29"1"-39"0,7-1 53 16,-3 6-46-16,-3 7 0 15,-8 13 0-15,-7 8 1 16,-6-2-1-16,-5 12 1 16,1 0-5-16,3-6 1 15,8-6-14-15,6-13 1 0</inkml:trace>
  <inkml:trace contextRef="#ctx0" brushRef="#br2" timeOffset="93166.78">11151 8052 66 0,'71'88'33'0,"14"44"-36"0,-61-91 51 0,12 9-55 0,13 3 0 0,-7 4-29 0,-3-4 1 0</inkml:trace>
  <inkml:trace contextRef="#ctx0" brushRef="#br2" timeOffset="98028.22">9313 7278 5 0,'-24'25'2'0,"-1"0"1"0,14-19 3 16,1 1-5-16,-4 2 0 0,-4-3 5 16,0 0 0-1,1 7-6-15,-4 0 1 0,-8 5 3 16,-2 4 1-16,-12 7-1 16,4-8 0-16,1 5-3 15,-8-4 1-15,-4-1-2 16,5 1 0-16,-1 4 0 15,0 2 0-15,4 0 0 16,-1-3 0-16,-6 0 0 16,-8 6 0-16,-3 7 0 15,-3-3 0-15,-4-4 0 16,-4 0 0 0,-31 20 0-1,3-1 1-15,0 0 0 16,-3 0 0-16,14 3 0 15,-4-2 1-15,4 2 0 16,-11 6 1-16,4-5-2 16,-7 2 1-16,10-3-1 0,-3 1 0 15,-1 2 0-15,1 1 0 16,-7 2-1-16,3-2 0 16,4 2 0-16,0 1 1 15,-11-7-1-15,-4 10 1 16,1-7-1-16,10-6 1 15,-3 4-1-15,0 2 0 16,-15 4 0-16,4-10 0 16,15-3 0-16,-12-3 0 15,-10 0-1-15,11-3 1 0,-11-10 0 16,11-3 0 0,-11 10-1-16,0-7 1 0,3 1 0 15,-3-1 0-15,0 0 0 16,0 1 1-16,1-1-1 15,-1-6 0 1,-50 28 0 0,15-9 1-16,14 0-1 15,14 3 0-15,3 0-1 16,8-9 1-16,3 3 0 16,4 3 1-16,-1-4-1 15,15-2 1-15,3 3 0 16,4-1 1-16,4 4-1 15,-1-3 1-15,0 0-1 16,1 0 0-16,13-1-1 16,8 1 1-16,-4 0-1 0,-4-10 1 15,4-6 0-15,7 4 1 16,7-1-1-16,-3-6 1 16,6 6 0-16,15-6 0 15,0-3-1-15,10 0 0 16,-3-7 0-16,10-2 0 15,8-1-1-15,-1-3 1 16,0-3-2-16,1 0 1 16,3 1 1-16,3-1 0 0,4-3 0 15,0 3 0 1,0 0 0-16,0 0 0 0,0 0 0 16,0 0 0-16,0 1-1 15,0-4 0-15,4 0-1 16,3 0 0-16,-4 3 1 15,4-3 0-15,4 3 0 16,0 0 0-16,-4 0 0 16,7 0 0-16,3 0 1 15,1 4 1-15,-4-1-2 16,7 3 0-16,4 1 0 16,-4 5 0-16,11 7 1 15,0 10 0-15,3 2-1 16,-3 1 0-16,-11-1 0 15,11 1 1-15,3-4-1 16,-3 0 1-16,6 7-1 16,12-3 0 31,-8-1 0-47,7 4 0 0,8-1 0 0,3 4 0 0,-7 6 0 0,3 3 0 0,4 0 0 15,4 10 1-15,3-13-1 0,-7 0 0 16,10 0 1-16,-10-3 0 15,0-3-1-15,-3-4 1 16,3 4-1-16,-7-9 1 16,-4-1-1-16,0 0 1 15,1-3-2-15,-11-2 1 16,-1-4 0-16,-6 3 0 0,-4-7 0 16,-3-2 0-16,3-3-1 15,-7-1 1-15,1 1 0 16,2-4 0-16,-3 4-1 15,1-7 1-15,-1 0 0 16,-4-3 1-16,1 4-1 16,3-4 0-16,-7 0 1 15,4 0 0-15,0 3-1 16,-8 1 1-16,1-4-1 16,10-3 1-16,-3 0-1 15,3-3 0-15,7-4 0 16,4-2 0-16,7-7 0 15,-8 1 0-15,8-11 0 16,10 1 0-16,1-3 0 0,-1-3 0 16,4-4 0-16,4-5 1 15,6-1-1-15,4 6 0 16,4-9 0-16,-1-6 0 16,11-6 0-16,-14-7 0 15,4-3 0-15,7-3 0 16,-4 0 0-16,10 7 0 15,1-4-1-15,10 0 1 16,-14 0-1-16,8 0 1 16,2 0 0-16,8 4 0 15,0 2-1-15,-11-3 1 0,4 13 0 16,7 0 1 0,-1-7-1-16,5 4 1 0,-5-10-1 15,1 1 0-15,0-1 0 16,3 3 0-16,8 4 0 15,-5-4 0-15,-6 10 0 16,7 3 0-16,0 0 0 16,14 0 0-1,-11 0 0-15,1 3 1 0,-1 0-1 16,4-6 1-16,3 0-1 16,4 0 0-16,-7 3 0 15,3 0 1-15,15 3-1 16,-4 6 0-16,-7-3 0 15,3 4 0 1,4-1 0 0,0 0 1-1,-10 7-1 1,6-3 1-16,1-1-1 16,3 1 1-16,0-1-1 0,-7 4 1 0,10-1-1 0,-3 7 1 0,0 0-1 0,-10 3 1 15,10 3-1-15,-7 4 0 16,3-4 0-16,1 3 0 15,-8-2 0-15,-3 2 0 16,-4 3 0-16,4-2 1 16,-4-1-2-16,-17 3 1 15,0 1 0-15,-4-1 0 16,-7 4 0-16,-3 3 0 16,-1-1-1-16,-6 1 1 15,-4-3 0-15,-3-4 0 0,-12 1 0 16,-6-4 0-16,0 0 0 15,-7 1 0-15,-4 2 0 16,1 0 1-16,-8 4-1 16,4 0 0-16,-11-1 1 15,0 4 0-15,-3 3-1 16,-4-3 1 46,-4 2-1-62,1 1 0 0,-4 0 0 16,0 0 0-16,0 3 0 47,-7 0 0-47,0 0 0 0,0-6 0 16,0 6 0 30,0-7 0-46,-4 4 0 0,-3 0 1 0,0-6-1 0,0-7 0 16,-3-3 0-16,-4-6 0 0,-4-3-1 0,-3 0 1 0,3-4 0 0,-3-2 0 0,-4-1 0 0,-6 4 0 16,-8 0-1-16,-7-4 1 0,-7-6 0 0,-11 1 0 0,-3-17-1 0,-3-5 1 0,-15-11-1 0,-17-5 1 15,-7 3 0-15,-1-7 0 16,-13 1 0-16,-11-4 0 16,-7 0 0-16,10 1 0 0,-3 5 0 15,-4-9 1 1,1-6-6-16,10-12 1 0,7-4-12 15,14-6 1-15</inkml:trace>
  <inkml:trace contextRef="#ctx1" brushRef="#br0" timeOffset="91702.21">7620 2079 0,'0'0'0,"0"0"0</inkml:trace>
  <inkml:trace contextRef="#ctx0" brushRef="#br0" timeOffset="106060.96">11536 5255 30 0,'-21'16'15'0,"14"-4"2"0,3-2 16 15,-3-7-26-15,4 6 0 16,-5-2 6-16,1-4 1 16,0 0-16-16,0 3 0 15,4-6 11-15,-1 0 0 16,8-3-2-16,10-3 0 16,7 0-3-16,14-1 0 15,18 1-1-15,11 3 1 16,3 3-5-16,7-6 0 15,3 6-7-15,-2-4 1 16,-15 1-15-16,-4-3 0 16,-14 0-2-16,-10 9 1 0</inkml:trace>
  <inkml:trace contextRef="#ctx0" brushRef="#br0" timeOffset="106302.74">11476 5732 75 0,'-21'16'37'15,"38"2"-42"-15,-6-18 78 0,3 0-69 16,11-6 0-16,14 0 2 16,13 0 0-16,5-1-8 0,10 7 0 15,14-3 4 1,4 3 0-16,-1 3-6 0,-6-6 1 15,-11 3-11 1,-11-3 0-16,-13-6-11 16,-18-1 0-16</inkml:trace>
  <inkml:trace contextRef="#ctx0" brushRef="#br0" timeOffset="108389.02">14019 5208 46 0,'11'-6'23'0,"-11"12"-10"0,0-6 23 15,-4 10-34-15,-6 5 1 16,-8 4 2-16,-6 9 1 16,-12 13-7-16,-10 12 0 15,-7 13 4-15,-10 9 1 16,7 13-3-16,3 3 0 0,3-6-4 16,1-19 1-16,7-13-6 15,6-12 0-15,8-7-11 16,10-24 1-16</inkml:trace>
  <inkml:trace contextRef="#ctx0" brushRef="#br0" timeOffset="108673.57">13490 5321 62 0,'14'16'31'0,"-3"3"-35"0,-8-13 54 16,5 6-47-1,2 20 0-15,4 5 2 16,11 17 0-16,10 12-6 0,11 15 1 16,10 16 3-16,8-12 1 15,-4-4-5-15,-4-5 1 16,-10-20-7-16,-14-12 0 15,-4-19-14-15,-7-12 1 32</inkml:trace>
  <inkml:trace contextRef="#ctx0" brushRef="#br0" timeOffset="109241.55">14256 5679 63 0,'21'28'31'0,"11"-19"-26"16,-22-9 47-16,4 3-50 16,8 0 0-16,2 1 2 0,4-8 0 15,8 1-5 1,-5 0 0-16,-2-9 3 0,-1-17 0 15,-7 4-2-15,-3-15 1 16,-8-1-2-16,-10-3 0 16,-7 6 0-16,-7 4 0 15,-3 6-1-15,-8 6 1 16,-3 9-1-16,-1 13 1 16,-2 13-1-16,-5 12 0 15,5 12 0-15,-1 13 1 0,4 16 0 16,6 13 1-16,12 9 1 15,13-7 0-15,4 1 1 16,8-7 0-16,9-19-1 16,15-12 1-16,10-16-2 15,4-21 1-15,-3-10-5 16,6-1 0-16,1-14-10 16,-4-11 1-16,-1 4-7 15,-2-3 0-15</inkml:trace>
  <inkml:trace contextRef="#ctx0" brushRef="#br0" timeOffset="109592.24">15258 4590 50 0,'0'0'25'0,"-14"7"-24"0,6-7 42 16,-2 9-41-16,-1 7 1 0,-6 12 0 15,-8 3 1-15,-3 20-6 16,-4 2 1-16,4 3 1 16,7 4 0-16,3-7-6 15,7-9 0-15,4-13-11 16,4-9 1-16</inkml:trace>
  <inkml:trace contextRef="#ctx0" brushRef="#br0" timeOffset="109776.47">14848 4565 63 0,'32'47'31'0,"35"69"-35"16,-39-75 53-16,11 12-48 16,7 16 0-16,3-6-3 0,11 3 1 15,4 0-7-15,-8-13 1 16,-10-15-10-1,-7-10 0-15</inkml:trace>
  <inkml:trace contextRef="#ctx0" brushRef="#br0" timeOffset="110781.63">5828 8291 40 0,'25'-38'20'0,"-1"-28"-11"15,-24 41 21-15,0-6-28 16,-7-10 1-16,-3 0 1 0,-1-3 0 15,-21 4-5-15,-14 2 1 16,-17 3 3-16,-32 10 1 16,10 10-2-16,-10 8 1 15,-15 14-1-15,-2 11 0 16,2 14-3-16,11 12 0 16,8 12-2-16,2 16 1 15,19 19-1-15,13 13 0 16,26 27 0-16,13 14 0 15,25 2 1-15,14-15 1 0,18-10 3 16,21-15 0-16,21-23 1 16,18-33 1-16,21-36 0 15,32-34 1-15,-8-21-1 16,-3-29 0-16,-21-25-3 16,-17-19 1-16,-29 0-4 15,-39 3 0 48,-28-9-8-63,-18 6 0 0,-31-3-8 0,-7 16 1 0</inkml:trace>
  <inkml:trace contextRef="#ctx0" brushRef="#br0" timeOffset="111643.99">11543 10351 27 0,'67'-41'13'0,"-14"-50"-1"0,-43 63 12 16,1-13-21-16,-11-3 1 16,-11-6 3-16,-17 0 0 15,-21 3-8-15,-11 3 0 16,-18 10 6-16,-17 5 0 15,-21 1-1-15,-1 16 0 0,-13 5-2 16,-8 10 0 0,4 13-1-16,11 19 1 0,3 5-3 15,3 17 0-15,15 12-1 16,10 15 1-16,18 26-2 16,14 22 1-16,14 25 0 15,22 18 1-15,16 4 0 16,19 0 0-16,21-19 3 15,17-16 0-15,8-31 2 16,27-29 0-16,33-24-1 16,24-41 1-16,28-47-1 15,8-32 1-15,17-34-3 16,-18-25 0-16,-24-10-2 16,-25 1 1-16,-36-4-3 15,-27 0 1-15,-25 7-7 16,-29 15 1-16,-27 4-8 0,-33 8 0 15</inkml:trace>
  <inkml:trace contextRef="#ctx0" brushRef="#br0" timeOffset="112787.33">15833 5732 67 0,'-4'0'33'0,"25"-3"-18"15,-3-4 34-15,3 7-45 16,21 0 1-16,15-3 2 16,10-3 0-16,0 0-12 15,7 3 0-15,0 3 1 16,-7 0 0-16,-10 0-13 15,-8 0 0-15,-17-13-7 0,-4 4 1 32</inkml:trace>
  <inkml:trace contextRef="#ctx0" brushRef="#br0" timeOffset="113459.38">17025 6221 45 0,'18'56'22'0,"17"45"-16"16,-21-73 35-16,7 13-36 16,11 3 0-16,7 6 5 0,7 0 0 15,-4-9-11-15,4-4 0 16,0-11 8-16,3-11 0 16,1-12-2-16,-5-18 1 15,-2-14-3-15,-8-14 1 16,-7-23-2-16,-14-13 1 15,-14-15 0-15,-14-22 0 16,-10-19-2-16,-12-3 1 16,1-22-1-16,7 4 1 15,3 8-2-15,4 13 1 0,0-3-1 16,10 16 0-16,8 0 0 16,3 15 0-16,7 13 0 15,10 6 0-15,1 23 0 16,3 14 0-16,4 11-3 15,-1 11 0-15,1 4-4 16,0 10 1-16,-4 8-8 16,0 7 1-16,-3 7-11 15,-1 2 1-15</inkml:trace>
  <inkml:trace contextRef="#ctx0" brushRef="#br0" timeOffset="115233.79">18553 5042 27 0,'-4'-25'13'0,"-10"9"3"0,14 16 13 16,0 0-23 0,-4 6 1-16,4 4 4 0,-3 2 0 15,3 10-12-15,-4 10 0 16,1 15 11-16,-1 12 0 15,1 23-2-15,-1 15 0 16,1 16-2-16,3 6 0 16,-4-6-3-16,4-19 1 15,-3-19-7-15,6-15 1 16,-6-16-7-16,3-19 1 16,0-16-14-16,3-15 0 15</inkml:trace>
  <inkml:trace contextRef="#ctx0" brushRef="#br0" timeOffset="115626.52">19022 5675 72 0,'0'7'36'0,"0"8"-22"0,0-8 60 16,0-7-72-16,0 0 1 16,3 6 1-16,1-3 0 15,-1 3-6-15,1-6 0 16,-4 0-3-16,3 0 0 16,-3 0-16-16,-7-9 1 15,-3-4-6-15,17 20 0 16</inkml:trace>
  <inkml:trace contextRef="#ctx0" brushRef="#br0" timeOffset="116314.42">19653 5904 64 0,'18'22'32'0,"-11"-22"-19"0,-4 3 33 0,8-3-44 16,0 0 0-16,6-3 1 15,4-9 1-15,1-7-6 16,-1-6 1-16,0-7 2 16,-3 7 1-16,-8-3-2 15,-3 0 0-15,-10-3-1 16,-4 2 0-16,-11 4 0 15,-7 3 0-15,-3 4-1 16,-7 11 0-16,7 14 0 16,-1 11 0-16,5-5 0 15,-1 12 1-15,4 13 0 16,7 2 1-16,7 14 2 16,7 2 0-16,7 7 0 0,3 3 1 15,11-10-1-15,11-12 0 16,3-9-3-16,4-7 1 15,4-16-5-15,2-15 0 16,5-13-12-16,-4-12 1 16,-7-19-4-16,3 6 0 15</inkml:trace>
  <inkml:trace contextRef="#ctx0" brushRef="#br0" timeOffset="116571.02">20429 4891 65 0,'11'13'32'0,"-8"9"-39"16,-6-10 62-16,-8-2-55 16,-3 12 1-16,-7 9-1 15,-11 7 1-15,-6 21-2 16,2 1 1-16,5 3-2 15,6 9 0-15,4-16-3 16,3-2 0-16,4-17-10 16,3-12 1-16,-3-18-4 15,0-14 1-15</inkml:trace>
  <inkml:trace contextRef="#ctx0" brushRef="#br0" timeOffset="116823.43">20151 5070 66 0,'31'82'33'0,"36"21"-42"0,-42-71 66 15,7 5-58-15,10 10 1 16,4 0-7-16,3-6 1 16,-10 3-4-16,-7-6 1 15,-14-10-9-15,-8-9 0 0</inkml:trace>
  <inkml:trace contextRef="#ctx0" brushRef="#br0" timeOffset="117408.76">21601 4747 56 0,'3'-3'28'0,"4"25"-35"0,-3-9 50 16,-4 9-41-16,3 15 1 15,-3 4 3-15,0 15 1 16,0 7-7-16,0 19 0 0,7 15 5 15,7 13 1-15,1 2-1 16,-1-8 0-16,3-16-2 16,-3-13 1-16,-3-19-3 15,-4-12 1-15,-7-19-2 16,-7-9 0-16,-11-16-1 16,-10-16 0-16,-7 1-1 15,-8-10 1-15,-9-7-1 16,-8-2 0-16,3 6-2 15,4-1 0 1,0 14 1-16,4 12 0 0,7 12 1 16,6 10 0-16,8 15 1 15,10 13 1-15,15 13 2 16,14 9 0-16,10-3 0 16,7 0 0-16,18-7-1 15,7-9 1-15,7-12-4 16,10-10 1-16,4-12-7 15,-7-13 0-15,-3-9-11 0,-1-7 0 16</inkml:trace>
  <inkml:trace contextRef="#ctx0" brushRef="#br0" timeOffset="117645.07">22366 5657 60 0,'-7'47'30'0,"-18"15"-35"0,11-46 47 0,-10 12-42 15,-8 13 0-15,-7 12 0 16,-3 7 1-16,3-4-5 16,7-5 0-16,4-14-8 15,3-15 1-15,8-19-5 16,2-15 1-16</inkml:trace>
  <inkml:trace contextRef="#ctx0" brushRef="#br0" timeOffset="117799.52">21999 5729 73 0,'124'78'36'0,"34"19"-55"0,-105-68 75 15,11 8-63-15,3 10 0 16,-7 10-29-16,-18-1 0 16</inkml:trace>
  <inkml:trace contextRef="#ctx0" brushRef="#br0" timeOffset="120324.79">12372 6936 40 0,'7'22'20'0,"0"25"-5"0,0-31 20 15,0 9-32-15,0 12 1 16,-3 26 2-16,6 25 0 15,1 34-6-15,3 38 0 16,4 41 5-16,-4 40 0 16,-4 41-1-16,-3 35 0 15,-7 19-1-15,-7 15 0 0,4 10-2 16,3-7 1 0,0 0-1-16,-4 1 1 15,4-23-1-15,-3-18 0 0,3-38 0 16,-4-35 0-16,-3-28-1 15,0-31 0-15,0-28-4 16,4-23 0-16,-1-33-12 16,-3-26 1-16,0-35-6 15,21-33 1-15</inkml:trace>
  <inkml:trace contextRef="#ctx0" brushRef="#br0" timeOffset="120930.46">13621 8714 56 0,'-11'13'28'0,"11"-13"-26"16,0 3 49-16,0-3-46 0,0 0 1 16,14-3 0-16,15-1 1 15,9-2-10-15,15-3 0 16,11-4 3-16,-4-2 0 15,3 2-9-15,-10 0 0 16,-11 4-11-16,-17 9 0 16</inkml:trace>
  <inkml:trace contextRef="#ctx0" brushRef="#br0" timeOffset="121120.84">13554 9191 81 0,'3'28'40'0,"11"-19"-42"16,-7-9 72-16,11-3-70 16,17-6 1-16,11-1-4 15,14 1 0-15,4 3-2 16,-1 3 0-16,-10 6-16 16,0 0 0-16,-7 3-3 15,-4 0 1-15</inkml:trace>
  <inkml:trace contextRef="#ctx0" brushRef="#br0" timeOffset="121558.27">15275 8817 57 0,'7'10'28'0,"7"-26"-30"0,-14 16 51 0,0 3-45 16,-7 7 0-16,-7 5 1 16,-3 14 1-16,-8 8-8 15,-14 17 0-15,-10 8 5 16,-11 7 0-16,0 7-6 15,7-1 0-15,0-9-6 16,11-13 1-16,10-15-12 16,11-23 1-16</inkml:trace>
  <inkml:trace contextRef="#ctx0" brushRef="#br0" timeOffset="121764.9">14785 8683 57 0,'39'34'28'0,"24"57"-20"0,-45-69 45 16,10 19-51-16,4 12 0 15,7 16 0-15,-1 9 1 16,5 7-5-16,3 3 1 16,0-10-2-16,-1-15 1 15,-6-16-10-15,-11-12 0 16,-3-13-7-16,3-13 0 15</inkml:trace>
  <inkml:trace contextRef="#ctx0" brushRef="#br0" timeOffset="122197.7">15730 9112 72 0,'4'13'36'15,"3"6"-44"-15,0-23 68 0,4 4-58 16,3-6 0-16,14 0 1 16,7-10 1-16,4 7-6 0,3-7 1 15,1-6 2-15,-12-3 0 16,-6 0-2-16,-7-6 1 15,-11 2-2-15,-11-2 1 16,-6 6-1-16,-4 6 0 16,-8 7 0-16,-2 9 1 15,-4 12 0-15,-11 10 0 16,7 12 0-16,4 7 1 16,3 15 0-16,11 10 1 15,0 15 0-15,7 4 0 16,10-7 0-16,11-9 1 0,11-19-2 15,7-10 1-15,7-11-3 16,10-17 0-16,4-15-7 16,3-10 0-16,-10-22-12 15,7-9 1-15</inkml:trace>
  <inkml:trace contextRef="#ctx0" brushRef="#br0" timeOffset="122441.35">16704 7968 67 0,'-3'12'33'0,"-26"29"-37"16,19-28 55-16,-11 8-51 15,-4 5 1-15,-7 14 1 0,-7 11 0 16,0 8-4-16,1 1 0 15,6 2-2-15,0-8 0 16,11-14-6-16,3-14 1 16,4-17-10-16,4-15 0 15</inkml:trace>
  <inkml:trace contextRef="#ctx0" brushRef="#br0" timeOffset="122589.76">16263 8040 57 0,'11'15'28'0,"42"42"-21"0,-29-26 48 0,15 10-55 16,18 22 1-16,2-1-3 16,1 11 0-16,-3-11-5 15,-8-5 1-15,-3-10-12 16,-11-6 0-16</inkml:trace>
  <inkml:trace contextRef="#ctx0" brushRef="#br0" timeOffset="123040.67">17424 9021 83 0,'-7'22'41'0,"38"-9"-44"0,-13-7 76 0,10-3-73 16,11-3 1-16,18 0-1 15,13 0 1-15,-3-9-6 16,4-1 0-16,3-2-8 15,-7-1 1-15,-7-2-12 16,-11 8 0-16</inkml:trace>
  <inkml:trace contextRef="#ctx0" brushRef="#br0" timeOffset="123581.32">18958 9821 76 0,'57'75'38'0,"-4"-31"-45"0,-32-34 63 0,11-10-57 15,-1-13 1-15,8-9 0 16,0-9 0-16,0-16 0 15,-4-10 0-15,-7-18 0 16,-14-22 1-16,-14-26-1 16,-17-15 1-16,-22-21-1 15,-10-1 1-15,3-10-1 16,-11 7 1-16,1 0-1 16,3 16 0-16,3 2 0 15,8 11 1-15,10 11 0 16,11 20 1-16,18 9 0 15,13 9 0-15,15 16-2 0,7 19 0 16,-4 15-6-16,4 14 1 16,-4 11-14-16,0 7 0 15,-3 12-4-15,3 7 0 16</inkml:trace>
  <inkml:trace contextRef="#ctx0" brushRef="#br0" timeOffset="124362.03">20070 9071 83 0,'14'26'41'0,"14"24"-50"0,-21-44 86 15,7 3-75-15,14-2 0 0,15-4 0 16,10-9 1-16,3-13-5 15,-3 0 0-15,-7-6 2 16,-7-13 0-16,-15-3-2 16,-13 4 0-16,-15-7-2 15,-10 0 1-15,-7 10-1 16,-14 5 0-16,-4 14-2 16,0 8 1-16,0 20-1 15,8 12 1-15,2 13 1 16,5 12 1-16,2 12 3 0,12 14 0 15,3 5 3 1,10 10 0-16,15-9 0 0,17-10 0 16,11-9-1-1,11-20 1-15,6-14-5 0,4-14 1 16,-17-21-9-16,2-16 0 16,8-19-11-16,4-15 0 15</inkml:trace>
  <inkml:trace contextRef="#ctx0" brushRef="#br0" timeOffset="124589.24">21213 7933 64 0,'0'10'32'0,"-18"15"-37"16,7-10 50-16,-10 17-45 15,-4 12 0-15,-6 12 0 16,-1 7 1-16,0 6-3 16,4-13 1-16,3 4-5 15,8-16 1-15,3-13-12 16,-1-18 0-16</inkml:trace>
  <inkml:trace contextRef="#ctx0" brushRef="#br0" timeOffset="124752.65">20821 8008 71 0,'46'73'35'0,"38"39"-44"0,-55-80 62 16,10 18-55-16,3 0 1 16,-3 10-7-16,-4-10 0 15,0-6-6-15,0-16 0 16</inkml:trace>
  <inkml:trace contextRef="#ctx0" brushRef="#br0" timeOffset="125472.21">22394 7817 67 0,'7'-9'33'0,"-3"31"-36"0,-4-7 52 15,-4 10-48-15,-3 13 0 16,0 15 1-16,0 16 1 16,0 22-3-16,0 16 0 0,4 15 3 15,6 7 0 1,8-4 0-16,-1-12 1 0,4-22-2 16,1-19 1-16,-1-12-1 15,-4-19 1-15,4-13-2 16,-7-16 0-16,-10-9-1 15,-8-9 0-15,-13-10-1 16,6-5 0-16,-10-1-1 16,-18-13 1-16,-11-3-1 15,-3 7 0-15,-10 3 0 16,-1 12 1-16,15 13-1 16,3 19 0-16,4 6 1 15,6 12 0-15,8 1 1 16,10 15 0-16,11 6 1 15,14 4 0-15,4 6-1 16,20-4 0-16,22-2-3 16,18-13 0-16,20-9-4 0,-6-16 1 15,10-10-10-15,11-18 0 16,3-19-4-16,-6-10 1 16</inkml:trace>
  <inkml:trace contextRef="#ctx0" brushRef="#br0" timeOffset="125716.63">23312 8742 51 0,'7'54'25'0,"-36"8"-27"0,19-49 45 15,-8 12-42-15,-7 13 1 0,-3-1 1 16,-7 13 0-16,0 4-4 15,-1 8 0-15,5 1 0 16,-1-7 1-16,7-8-6 16,4-11 1-16,0-12-9 15,7-12 0-15,3-23-2 16,1-18 0-16</inkml:trace>
  <inkml:trace contextRef="#ctx0" brushRef="#br0" timeOffset="125891.1">22892 8720 51 0,'0'-6'25'0,"56"59"-23"16,-28-31 52-16,11 16-50 15,14 9 1-15,11 16 2 16,6-1 0-16,1 4-10 0,13 9 1 31,33 10-3-31,-36-13 0 16,-28-22-14-16,-21-12 1 15</inkml:trace>
  <inkml:trace contextRef="#ctx0" brushRef="#br0" timeOffset="126749.55">13451 10903 58 0,'4'9'29'0,"-1"-9"-21"0,-3 0 29 15,8-3-33-15,2 0 1 16,1 3 2-16,10 0 0 16,14 0-9-16,22 0 0 15,10-3 4-15,7-3 1 16,-4-1-8-16,-10-5 0 16,-3 2-15-16,-15-9 0 0,-14 10 0 15,-10 3 1-15</inkml:trace>
  <inkml:trace contextRef="#ctx0" brushRef="#br0" timeOffset="126943.57">13624 11172 68 0,'-3'48'34'0,"17"-11"-36"16,-11-31 72 15,8-2-65-31,7-1 1 0,6 0-1 0,15 0 1 0,11-6-9 15,6-3 0-15,-7-4 0 16,1 1 1-16,-8-1-13 16,-7 1 0-16,-6-4-9 15,-1 7 0-15</inkml:trace>
  <inkml:trace contextRef="#ctx0" brushRef="#br0" timeOffset="127490.59">15445 10953 61 0,'-7'6'30'0,"-18"10"-28"0,11-4 49 15,-11 10-49-15,-14 13 0 16,4 9 0-16,-7 3 0 15,-15 16-3-15,-3 9 0 16,0 15 1-16,4-5 0 16,3-4-5-16,11-12 0 15,-1-9-9-15,15-20 1 16,17-24-6 0,18-16 0-16</inkml:trace>
  <inkml:trace contextRef="#ctx0" brushRef="#br0" timeOffset="127949.34">14912 10959 69 0,'3'28'34'0,"15"29"-39"0,-11-41 67 15,7 15-60-15,11 13 0 0,7 6 1 16,7 10 1-16,6 15-6 15,15-3 0-15,4 3 0 16,-4-3 1-16,-7-12-9 16,-7-7 1-16,-11-18-13 15,-3-20 1-15</inkml:trace>
  <inkml:trace contextRef="#ctx0" brushRef="#br0" timeOffset="128398.72">15826 11477 81 0,'14'6'40'0,"39"6"-49"0,-36-12 72 16,15-3-63-16,7-3 1 16,3-6 0-16,4-10 0 15,-4-10-3-15,-6 1 1 16,-8-10 0-16,-10-6 1 16,-11 6-3-16,-14 1 1 15,-11 2-2-15,-7 3 1 0,-7 10-2 16,1 19 1-16,-5 9-1 15,1 13 1-15,-4 12 1 16,4 16 1-16,7 12 3 16,14 20 0-16,10 5 3 15,15 10 1-15,10-9 0 16,7-4 0-16,7-15-2 16,8-19 0-16,-1-16-5 15,4-16 0-15,-7-12-6 16,-4-12 0-16,4-16-13 15,3-22 0-15</inkml:trace>
  <inkml:trace contextRef="#ctx0" brushRef="#br0" timeOffset="128672.03">16835 10160 67 0,'0'9'33'0,"-18"16"-40"0,7-9 52 16,-6 9-45-16,-8 12 1 16,-7 17 0-16,-3 5 1 15,3 14-3-15,4-17 0 16,7-3-4-16,3-6 0 15,4-15-11-15,4-17 1 0,6-21-3 16,4-13 0-16</inkml:trace>
  <inkml:trace contextRef="#ctx0" brushRef="#br0" timeOffset="128820.83">16415 10185 61 0,'49'37'30'0,"25"70"-31"0,-46-69 62 0,11 12-61 0,7 16 0 0,-4-10-5 16,-3 0 0-16,-7-5-3 16,0-7 0-16,-8-7-11 15,1-5 0-15</inkml:trace>
  <inkml:trace contextRef="#ctx0" brushRef="#br0" timeOffset="129273.04">17477 11307 63 0,'-14'32'31'0,"14"18"-22"0,0-41 54 0,3 4-55 16,4-1 0-16,4 4 5 15,10 0 1-15,11-4-18 16,10-2 1-16,14-7 9 16,11-9 1-16,11-1-10 15,7-5 1-15,-4-1-11 16,-11 1 0-16,-10-4-15 0,-10 7 1 15</inkml:trace>
  <inkml:trace contextRef="#ctx0" brushRef="#br0" timeOffset="129939.78">18627 11746 79 0,'31'44'39'0,"26"-16"-41"0,-36-24 63 16,18-8-58 0,10-5 0-16,-3-13 0 15,-4-6 0-15,4-3-6 0,-10-7 0 16,-12-6 2-16,-10-3 1 16,-10 0-3-16,-4 0 1 15,-11 3-2-15,-10 9 1 16,-11 4-1-16,-10 6 1 15,0 16-1-15,-4 15 1 16,0 10 0-16,7 12 0 16,4 16 3-16,10 6 0 0,8 16 3 15,13 6 0-15,15 3 2 16,13 10 1-16,22 3-1 16,11-13 1-16,-1-16-2 15,15-12 0-15,-4-15-5 16,3-17 0 31,-3-18-8-47,0-19 0 0,-3-18-15 0,-8-20 0 0</inkml:trace>
  <inkml:trace contextRef="#ctx0" brushRef="#br0" timeOffset="130171.66">19826 10407 64 0,'0'44'32'0,"-21"22"-31"0,14-50 46 16,-14 15-46-16,-7 0 0 16,-4 23 0-1,4 2 0-15,-1 13-2 0,5-3 1 16,-1-9-4-16,7-14 0 15,1-8-11-15,3-16 0 16,-1-16-4-16,1-16 1 0</inkml:trace>
  <inkml:trace contextRef="#ctx0" brushRef="#br0" timeOffset="130338.11">19516 10486 67 0,'46'56'33'0,"-4"57"-40"0,-24-75 66 0,13 15-60 16,12 13 1-16,13 0-8 16,11 0 1-16,0-7-4 15,-7-9 0-15,-11-18-8 16,-3-10 1-16</inkml:trace>
  <inkml:trace contextRef="#ctx0" brushRef="#br0" timeOffset="130772.95">20916 11367 72 0,'11'50'36'0,"24"-25"-37"16,-24-22 72-16,10 4-68 15,11-4 1-15,6-3-1 16,8-3 1-16,11-1-8 16,10-2 1-16,0 0-3 15,-7-7 0-15,-7 1-16 16,-4-13 1-16,-17 0-3 15,-8-4 0-15</inkml:trace>
  <inkml:trace contextRef="#ctx0" brushRef="#br0" timeOffset="130968.59">21131 11091 65 0,'22'69'32'0,"-12"31"-44"0,-10-65 63 0,4 21-54 0,3 10 0 16,-4 9-7-16,1 1 1 15,-4-7 1-15,0-19 1 16,-7-16-10-16,-4-12 1 0</inkml:trace>
  <inkml:trace contextRef="#ctx0" brushRef="#br0" timeOffset="131417.69">23301 10614 57 0,'42'-9'28'0,"-31"-10"-29"0,-11 10 55 16,-7 2-52-16,-11-2 0 16,-14 3 1-16,-20 3 0 15,-23 3-4-15,-2 6 1 16,-18 16 2-16,-11 12 1 15,-4 20-1-15,12 24 1 16,16 22-1-16,12 16 0 16,13 25-1-16,19 7 1 15,17-4 0-15,13-12 0 16,30-13 0-16,34-22 1 0,32-18-1 16,18-23 0-16,28-18-1 15,11-26 0-15,-15-15-3 16,-31 0 1-16,14-19-9 15,-28 0 1-15,-22-3-14 16,-35 3 1-16</inkml:trace>
  <inkml:trace contextRef="#ctx0" brushRef="#br0" timeOffset="149677.71">13974 3571 23 0,'7'-3'11'0,"14"-22"-2"16,-11 13 11-16,4 2-18 16,1 1 0-16,-1-1 2 15,3 7 0-15,8 3-5 16,7 0 0-16,0 0 3 15,-1 0 1-15,1 10-2 16,3-1 1-16,-3 4-2 0,0-1 0 16,0 7 0-16,-4-7 1 15,-4 4-1-15,5 0 0 16,-8 3-1 0,0-1 1-16,-3 7 0 0,-1-3 1 15,1-3-2-15,-4-3 1 16,4-10-1-16,-1-6 1 15,4-9-1-15,4-13 0 16,10-6 0-16,8-7 1 16,-1 4-1-16,0 9 0 15,-3 0 1-15,0 6 1 0,-4 4-1 16,1 5 1-16,-8-2-1 16,-7 0 1-16,0 2-1 15,-3 7 1-15,-1 7-1 16,-2-4 0-16,-1 6 0 15,0 1 0-15,0 2 0 16,4-3 1 15,-1 7-1-31,1-6 0 0,3-1 0 0,4 0 0 0,3-5 0 16,0-4 0-16,7 0-1 16,-3 0 1-16,0-4 0 15,0-2 0-15,-1 0 0 16,8 3 0-16,-4 0 0 15,1 3 0-15,-4 3 0 16,-1 0 1-16,-3 3-1 0,-3 4 1 16,0-4-1-1,3 3 0-15,0 1 0 16,4-7 0-16,-4 6 0 16,4 1 1-16,-4 2-1 0,4-9 1 15,-4 3-1-15,4-2 1 16,-4 2 0-16,0-6 0 15,4 0-1-15,3-10 1 16,4 1-2-16,0-7 1 16,-7-2 0-16,0-11 0 15,-1 4-1-15,1 10 1 0,0 2 0 16,0-3 0-16,-4 7 0 16,0 3 1-16,-3 3-1 15,3 6 1-15,-7 0-1 16,-3 9 1-16,-1 4-1 15,1-3 0-15,-4 5 0 16,4-5 0-16,-1 6 0 16,1-10 0-16,3-6 0 15,0-3 0-15,8 0-1 16,-1-9 1-16,4-4 0 16,-4-5 0-16,0 2-1 15,4-3 1-15,0 7 0 16,6-1 0-16,-6 4 0 15,7-1 0-15,-4 4 0 16,0 6 1-16,1-3-1 16,-1 3 0-16,4 0 0 15,0 0 0-15,3 0 0 0,0 0 1 16,-3 0-1 0,3 0 0-16,4-7 0 0,4 14 0 15,3-7 0-15,-4 9 0 16,4 1 0-16,3 2 0 15,-3 4 0-15,0-1 1 16,-7-5-1-16,0-1 0 16,0-2-1-16,3-4 1 15,8-3 0-15,-8-7 0 16,0 1 0-16,4-6 0 0,4-1 0 16,-1 4 0-16,-3-4 0 15,-4 1 0-15,4-7-1 16,4 9 1-16,-4-2 0 15,-4 6 0-15,-7 2 0 16,1 4 0-16,-4 0 0 16,-4 0 0-16,-3 0 0 15,-4 0 0-15,0 0 0 16,-3 0 0-16,-1 4 0 16,1-1 0-16,0 3-1 15,0 3 1-15,3-9-1 16,-11 3 1-16,5 4 0 15,9-14 0-15,8 4 0 16,0 6 0-16,0 4 0 16,-4-7 0-16,-3 0-1 15,-4 0 1-15,-3 0-2 16,-8 0 1-16,-3 0-1 16,1 0 0-16,-8 0 0 0,-4 0 1 15,-6-7-1 1,-8 4 0-16,-10-3 0 0,-14-3 1 15,-8 2 0-15,-3 4 1 16,-10 3-1-16,-4 7 0 47,0-4 0-31,0 6 1-16,0 16 0 0,0 0 0 0,7 13-1 0,4 0 0 0,3-1 1 15,14 4 0-15,0-10-1 0,1 1 1 0,-5-17-1 16,-2-2 1-16,-8-13-1 15,-7-6 1-15,-4-7-1 16,-6-6 1-16,-4-6 0 16,7-3 0-16,0-7 0 15,-7 1 0-15,-7 6-1 16,-7-1 1-16,-4 8 0 16,4 2 0-16,3 6 0 15,-3-3 0 1,-60 4 0-1,17 3 0-15,22-1 0 16,10 4 0-16,4-10 0 16,0 4 0-16,3-1 0 15,-3 1 1-15,-4 2-1 16,15 4 0-16,-8 6 0 16,-7 9 0-16,4 7 0 0,-3 3 1 15,-1-4-1-15,14-5 0 16,4 2 0-16,-3 4 0 15,2 0-1-15,1-4 1 32,-39 10 0-32,18-3 0 15,11-6-1-15,2-1 1 16,5-6-1-16,-1-2 1 0,4 2 0 16,-3 0 0-16,2 0-1 15,1 4 1-15,11-1 0 16,3 1 1-16,0-4-1 15,-4 3 1-15,1 1-1 16,3-7 0-16,-7-3 0 16,-7 0 1-16,7-3 1 15,7-4 0-15,-4 4-1 16,1-3 1-16,-4 3-1 16,3-3 0-16,-3-4 0 15,0-5 1-15,7-1-2 16,4 0 1-16,6 0 1 15,5-2 0-15,-5 5 0 16,1 7 0-16,-1 0 0 16,1 6 0-16,-4-10 0 15,7 10 0-15,4-6-1 16,3 6 0-16,4-3-1 16,3 3 1-16,4 0-1 0,3 0 0 15,0-10-6-15,-3-2 0 16,-4-7-5-16,25 6 0 15</inkml:trace>
  <inkml:trace contextRef="#ctx0" brushRef="#br0" timeOffset="152019.71">1358 7529 21 0,'0'-3'10'0,"7"6"4"0,-7-3 11 0,4 3-22 16,-4 0 0-16,0 3 2 15,7 7 1-15,-7 6-7 16,3 9 1-16,4 9 4 16,-3 14 1-16,3 11-2 15,-7 20 1-15,4 28-2 16,3 28 1-16,0 37-1 16,-4 23 0-16,15 28-1 15,-4-1 1-15,4 14-2 16,-8 2 1-16,-3-9-1 15,-7 0 1-15,-7-12-2 16,-10-1 0-16,6 7-2 0,-3-3 1 16,-4-7-1 31,-3-3 1-47,0-9-1 0,3 0 1 0,1-10 0 0,6-21 1 0,7-16 0 0,8-7 1 15,3-31-7-15,4-22 0 16,-1-21-5-16,1-23 0 15</inkml:trace>
  <inkml:trace contextRef="#ctx0" brushRef="#br0" timeOffset="153519.29">1450 7463 21 0,'-4'3'10'0,"26"-9"-8"0,-15 3 10 15,3-7-11-15,1-6 1 16,10 7 0-16,0-3 0 16,0-1-2-16,8 4 0 0,-1-1 2 15,3 1 1-15,8 2-2 16,4 4 0-16,6 3 1 16,-3 0 0-16,7 0 0 15,14 0 1-15,-4-3-1 16,8-3 1-16,6 0 0 15,5-4 1-15,-12 1-1 16,8 3 0-16,10 2-1 16,0 4 0 46,4 4-1-62,0 2 0 0,-4-3-1 0,11 0 1 0,-1 0 0 0,5-3 0 16,3 0 0-16,-8-3 0 0,15 0-1 0,-3 0 1 0,6 3 0 15,-7 3 0-15,11 0-1 16,0 7 1-16,0-1 0 16,11-3 1-16,-22-9 0 15,18 0 0-15,-3-10-2 16,3-5 1-16,-8-4 0 0,1 0 0 16,7 6-1-16,4 3 0 15,-1 4-1-15,-3 3 0 16,4-1 1-16,10 4 0 15,-3 3-1-15,-8-3 1 16,4 3 0-16,11-3 0 16,-8-6 0-16,-2-1 1 15,2 4-1-15,11 3 1 0,-14 3 0 16,4 6 0-16,7-3 0 16,10 0 0-16,-14 4-1 15,7-1 1-15,7-3-1 16,-7 3 1-16,1-3-1 15,2 1 1-15,19-1-1 16,-26 0 0-16,15 3 0 16,3 4 1-16,-3 2 0 15,-7 1 0-15,3 2 0 16,4 1 0-16,-15-7-1 16,12-2 1-16,-5-7-2 15,1-3 1-15,-11-7-1 16,11-2 1-16,-8-7 0 15,5 3 0-15,-15-3 0 16,0 7 0-16,0-1 0 16,0 4 0-16,-7-1 0 15,-11 7 0-15,4 0 0 16,4-6 0-16,-4-1-1 16,-11-2 1-16,-14 2-2 0,-10 4 0 15,-8-3-11-15,-9 6 1 16,-16 3-3-16,-13 0 0 15</inkml:trace>
  <inkml:trace contextRef="#ctx0" brushRef="#br0" timeOffset="154900.13">2074 12640 41 0,'110'31'20'0,"27"-24"-16"0,-101-7 21 0,20 0-25 15,4 9 0-15,18-6 0 16,17 7 1-16,0-4-1 15,14 0 0-15,11-3 0 16,11 0 1-16,-4-9 0 16,14 3 0-16,7 0 1 15,0-3 0-15,4-7 0 16,10 1 1-16,4-1-2 16,-4-3 1-16,15 1-1 0,3 2 1 15,-7-3-1-15,21 1 0 16,-11-1 0-16,22 0 0 15,-4-6-1-15,0-6 1 16,7 0 0-16,7 9 0 31,145-18-1-31,-46 5 0 16,-32 4 0-16,-10 9 1 16,-4 3-1-16,-21 4 1 15,0 2-1-15,-11 1 0 0,1 0 0 16,6-1 1-16,-10 1-1 15,7-1 1-15,-25 1-1 16,0 3 1-16,7 0 0 16,-24 6 0-16,-4 0-1 15,-4 3 1-15,-20 3-1 16,-1 3 0-16,-24 1 0 16,-4-4 0-16,-7-3-2 15,-28-3 0-15,-15-3-12 16,-2-6 1-16,-19-7-2 15,-10-3 0-15</inkml:trace>
  <inkml:trace contextRef="#ctx0" brushRef="#br1" timeOffset="170452.95">1037 13192 36 0,'-7'3'18'0,"14"-9"-12"0,-7 6 18 15,11-3-22-15,-8 0 1 16,4-1 3-16,4 1 0 16,-4 3-7-16,4 0 0 15,-1-3 4-15,1-3 1 16,-1 0-2-16,11-1 1 15,-3-2-2-15,14-4 1 0,-4 1-2 16,4-4 1-16,0 7 0 16,3-7 0-16,7 3-1 15,1-2 0-15,6-1 0 16,0 4 1 15,8-4-1-31,-4 7 1 0,31-10-1 16,-3 0 1-16,1 6 0 15,-5 4 0-15,-3 0 0 16,4 5 0-16,3 4-1 16,-3 0 1-16,-1 4-1 15,8-1 1-15,0 0-1 16,6 0 1-16,8 0-1 16,-18 0 1-16,11-3-1 15,14 3 1-15,-7 0-1 16,3-3 1-16,-3 7-1 15,-1-1 0-15,15 10 0 16,-3 3 1-16,6-4-1 0,-7 1 1 16,4 0-1-16,4 2 1 15,3-2-1-15,-7-3 1 16,-4-4 0-16,7 7 0 16,4-7-1-16,-3 4 1 15,3-4-1-15,0-3 1 16,0 4-1-16,3 2 0 15,4-5 0-15,-7-1 1 16,7 0-1-16,-4-3 0 0,15 0 0 16,-14-3 1-1,3 3-2-15,10 1 1 0,1 2 0 16,3 6 0-16,7 7 0 16,4 0 1-16,3-3-1 15,-3-4 0-15,6 1 1 16,12-1 1-16,-12 1-1 15,-2 3 1-15,9-1-1 16,-6-2 1-16,3-1-1 16,8 1 0-16,-4 3-1 15,-4-4 1-15,7 1-1 16,8-4 1-16,-8 0-1 16,7 1 0-16,4-7 0 15,-7-3 1-15,7 0 0 16,7-3 0-16,-18-3-1 15,8-1 1-15,3-2 0 0,-11-4 1 16,4 1-2-16,7-10 1 16,-11 3-1-16,15-3 1 15,3 0-1-15,-8-3 1 16,5-6-2-16,6 9 1 16,-3-3 0-16,0 6 0 15,7-3 0-15,-7 3 0 16,7 3 0-16,7 7 0 15,-3-7 0-15,-57 4 1 16,78-4-1-16,0 10 0 16,3 0 0-16,-14-4 0 15,4 4 0-15,-1-4 0 0,1 4 0 16,10 0 1-16,-17-3-1 16,10-1 1-16,4 1-1 15,-4-7 1-15,7 4-1 16,-10-1 0-16,7 4 0 15,3-4 0-15,-3 0 0 16,-1 1 0-16,-10-4 0 16,8 4 0-16,2-1 0 15,-3-3 0-15,-6 4 0 16,-1-4 1-16,0 1-1 16,7-1 0-16,-14-3 0 15,-3 13 0-15,13-7 0 16,-13 1 1-16,0 5-1 15,10-2 0-15,-14-3 0 16,3 2 0-16,-3-2-1 16,-7 2 1-16,4 1 0 15,-1-4 0-15,-10 4 0 0,11 3 0 32,101-4 0-1,-27 1 0-31,-29 2 0 15,-6 7 1-15,-22-6-1 0,0 6 0 0,-7 0 0 0,-7-3 0 16,-3 0 0-16,6 3 0 0,-6-3 0 16,-1 9 1-1,8 0-2-15,-4 4 1 0,0 5 0 16,10 7 1-16,-13-3-1 16,3 0 0-16,11 3 0 15,-11-3 0-15,7 0 0 16,-4-4 0-16,-3 1 0 15,11 0 0-15,-15-4 0 16,4 7 1-16,7 0-1 16,-14-4 0-16,7-2 0 15,8-4 0 1,108 10 0 0,-56-6 0-16,-14-4-1 15,-11-9 1-15,-21-3-1 16,-17 3 1-16,-1-6 0 15,-17-7 0-15,0 1 0 16,-4-1 0-16,4 4 0 16,-18 2 1-16,1 7-1 15,9 4 1-15,-9-1 0 0,-5 6 0 16,-2 4 0-16,2-4 1 16,-13-3 0-16,-1-3 0 15,-6-3 0-15,-1 4 0 16,-3-1-1-16,-17-3 0 15,-1-3-1-15,-10 3 0 16,-11 0-5-16,-7 6 1 16,-7-6-10-16,-14 0 1 15,-10-10-10-15,-15-8 1 16</inkml:trace>
  <inkml:trace contextRef="#ctx0" brushRef="#br1" timeOffset="172162.96">1570 13647 45 0,'-4'6'22'0,"36"-3"-19"15,-25 0 22-15,-3 10-20 16,3 2 1-16,3 17 2 16,-6 2 1-16,3 10-10 0,-7 6 0 15,0-3 7-15,0 0 1 16,-7 0-3-16,7-3 0 15,0-6-1-15,7-7 0 16,3-6-2-16,-2-12 0 16,6-10-1-16,3-12 0 15,-6-4 0-15,7 1 0 16,-8-1-1 0,4 0 1-16,4 4-2 46,-11 3 0-46,3 6-1 0,5 0 1 0,-5 3-1 0,4 6 1 0,-3 4-1 0,3-1 1 16,4 1 2-16,-1-4 0 0,4 1 2 16,-10-4 1-16,10-3 0 15,-3-3 0-15,3-9 0 16,0-4 1-16,-3 1-2 16,3-13 0-16,-3-13-2 15,-4-6 1-15,-4-12-3 16,-3-1 1-16,4 7-9 15,0 6 1-15,-1 0-10 16,8 10 0-16</inkml:trace>
  <inkml:trace contextRef="#ctx0" brushRef="#br1" timeOffset="172734.89">2314 13449 54 0,'7'13'27'0,"7"21"-28"0,-7-31 42 0,-7 13-39 15,0 9 0-15,0 13 2 16,0 12 0-16,0 9-5 15,-10 14 1-15,3-8 2 16,3-5 1-16,-3-7-2 16,-3-9 1-16,10-6-1 15,0-16 0-15,0-10-2 16,10-9 1-16,-3 1 0 16,4-11 0-16,3-5-1 15,4-4 0-15,-8 4-1 0,8-4 1 16,-8 6 0-16,5 7 0 15,-1 10 0 1,-4 5 0-16,1 1 0 0,-1-1 1 16,-6 1-1-16,3 2 1 15,4 4-4-15,-4-3 0 16,-4 0-10-16,4-4 1 16,4-6-3-16,-1-2 0 15</inkml:trace>
  <inkml:trace contextRef="#ctx0" brushRef="#br1" timeOffset="173395.77">2752 13995 52 0,'10'-7'26'0,"-3"4"-28"0,-7 3 51 0,0 0-48 16,0 0 1-16,-7 0 1 15,-3 0 1-15,-1 3-5 16,-10 4 1-16,3 2 2 15,-3 4 1-15,0-1-2 16,-4-2 1-16,11 2-3 16,-7 7 1-16,14-3-2 15,-4-1 0-15,4-2-1 16,7-4 1-16,7 1-2 16,4-7 1-16,7-6 0 15,6-4 1-15,1-5 0 16,-4 6 0-16,0-4 0 15,-3-2 0 1,-4-1 0-16,4 4 1 0,-1-1 0 16,4 4 1-16,-6 6-1 0,2 6 1 15,-6-3 0-15,6 4 0 16,-6 5 1-16,7 4 0 16,-4 0 0-16,3-4 0 15,-6-2 0-15,7-4 1 16,3-3 0-16,0-12 1 15,-3-1-1-15,3-2 0 0,0-10-1 16,-3-13 1-16,3-6-1 16,-7-12 0-16,0-7-1 15,-10-5 0-15,3-4-1 16,-14 3 1-16,3 6-1 16,-3 4 1-16,0 6 0 15,-4 6 0-15,-3 9 0 16,4 16 1-16,-8 13 0 15,-3 16 0 1,0 55 0 0,7 20 0-16,14 15 1 15,7-2 1-15,0-11-3 16,3-14 1-16,1-14-3 16,-1-18 1-16,1-16-5 15,-4-22 1-15,4-6-12 0,-11-13 0 16,0-6 1-16,-11-12 0 15</inkml:trace>
  <inkml:trace contextRef="#ctx0" brushRef="#br1" timeOffset="173592.52">2773 13785 73 0,'10'9'36'0,"19"-6"-44"0,-19-6 78 15,11-3-69-15,15-7 1 16,6-9-1-16,0 0 1 0,15 3-5 16,-4-2 1-16,-4 5-5 15,-3 3 1-15,-21 7-16 16,-8 6 0-16</inkml:trace>
  <inkml:trace contextRef="#ctx0" brushRef="#br1" timeOffset="174580.88">4516 14014 55 0,'0'18'27'0,"0"4"-20"15,0-15 34-15,0-4-39 16,0 3 0-16,0 6 1 15,-4 7 1-15,4 0-5 0,-3-3 0 16,3-1-2-16,0-5 1 16,0-4-9-16,0-9 1 15,0-13-8-15,0-2 0 16</inkml:trace>
  <inkml:trace contextRef="#ctx0" brushRef="#br1" timeOffset="174747.56">4438 13744 56 0,'14'22'28'0,"11"-16"-38"0,-15-6 50 0,8 3-41 16,0-3 0-16,3-3-8 16,-4-3 0-16,5 0 0 15,-1-4 0-15</inkml:trace>
  <inkml:trace contextRef="#ctx0" brushRef="#br1" timeOffset="175076.12">4932 14032 49 0,'0'38'24'0,"10"-13"-23"15,-10-25 38-15,0-6-38 0,0-1 1 16,-10-11 2-16,-11-17 1 16,-4-21-6-16,-7-7 0 15,4-6 3-15,7 0 1 16,0-9-2-16,3-1 0 16,7 10-3-16,8 0 1 15,-4 7 0-15,14 11 0 16,4 14-1-1,10 9 1-15,7 12 1 0,0 10 0 0,7 9-3 16,1 3 1 0,-5 10-9-16,-13 9 0 0,-4 6-4 15,-7-3 0-15</inkml:trace>
  <inkml:trace contextRef="#ctx0" brushRef="#br1" timeOffset="175245.04">4745 13788 59 0,'-14'37'29'0,"17"1"-28"16,4-32 58-16,-3 1-56 16,6-4 1-16,8 0-1 15,14-3 1-15,3-10-6 16,7 4 0-16,1 0-3 16,3 0 0-16,-11-1-15 15,0 4 1-15</inkml:trace>
  <inkml:trace contextRef="#ctx0" brushRef="#br1" timeOffset="175992.15">6967 14054 54 0,'-3'3'27'0,"-4"7"-19"0,3-10 27 0,-3 3-32 16,4 3 0-16,-8-3 1 16,-3-3 0-1,-7 7-5-15,-4 2 0 16,-3 4 4-16,0-1 0 0,-1 7-1 15,5 3 0-15,6 3 0 16,-3 6 0-16,10 4-1 16,11-1 0-16,14 1-3 15,11-10 1-15,7-6-3 16,0-13 0-16,6-19-8 16,5-12 1-16,6-15-8 15,1-7 0 16</inkml:trace>
  <inkml:trace contextRef="#ctx0" brushRef="#br1" timeOffset="176353.08">7183 13622 61 0,'-7'50'30'0,"-11"41"-34"0,14-63 53 15,-3 22-46-15,-3 3 0 16,-1 10 1-16,1 0 1 15,6-16-6-15,-3-6 0 16,3-13 3-16,8-6 0 16,7-13-2-16,-1-9 0 15,4-6-2-15,4-10 1 16,0 1-3-16,-1-1 1 0,1 3 0 16,3 4 1-16,-10 3 0 15,3 6 0-15,0-4 1 16,-4 11 1-1,1 8 1-15,0 7 0 0,-1 3 0 16,1 4 0-16,-1-4-1 16,1 0 0-16,3-6-4 15,4-4 1-15,-1-2-8 16,4-4 0 0</inkml:trace>
  <inkml:trace contextRef="#ctx0" brushRef="#br1" timeOffset="176622.87">7715 14086 61 0,'4'-7'30'0,"-4"14"-29"0,0-7 40 16,-7 0-41-16,-4 0 1 16,1 3 2-16,-15 3 0 15,4 3-3-15,-4 7 0 16,0 0 2-16,1 3 1 15,6 3-2-15,4 3 1 16,3 0-2-16,8 0 0 16,6-3-2-16,8-7 0 0,7-2-1 15,6-10 1 1,1-12-3-16,0-1 0 0,-4-2-5 16,0-4 1-16,4-3-8 15,3-3 1 1</inkml:trace>
  <inkml:trace contextRef="#ctx0" brushRef="#br1" timeOffset="177238.8">8089 14014 61 0,'-10'6'30'0,"-29"0"-36"16,35-3 54-16,-3-3-48 15,-3 3 1-15,-4 4-1 16,-4-1 1-16,0 0 0 0,1 0 0 16,-1 1-1-1,7-1 1-15,8 3-1 16,-4 1 0-16,14-4 0 0,7 0 0 16,4 1-1-16,-1 2 0 15,4-3 2-15,8 4 0 16,-12-1-1-16,-3 4 0 15,-3-1 0-15,-11 4 0 16,-4 3-1-16,-3 3 1 16,-3 3-2-16,-1 0 0 15,1-6 0-15,-8-1 1 16,7-5 1-16,4-1 0 16,4-5 0-16,6-4 0 15,8 0 0-15,0-6 1 31,13-7 1-31,1 4 1 16,10-6-1-16,-3-1 1 0,0-9-1 0,3 0 0 0,-10 0 0 16,3-6 0-16,-3 0-2 15,-4 3 0-15,-7 0 0 16,-4 0 0-16,-2-1-2 16,-8 5 0-16,-4 5 0 15,-3 10 1-15,0 9-1 16,-4 3 1-16,1 16 0 15,3 9 1-15,7 10 1 16,0 6 1-16,10 3 0 16,8-9 0-16,7 0-1 15,6-13 1-15,1-9-4 16,3-3 1-16,-6-20-8 0,-5-5 0 16,-6-10-10-16,-8 0 1 15</inkml:trace>
  <inkml:trace contextRef="#ctx0" brushRef="#br1" timeOffset="177777.98">10068 14437 54 0,'0'28'27'0,"4"-15"-27"16,-4-13 42-16,0 0-40 0,0-10 1 15,0-9 2-15,-4-15 1 16,1-10-7-16,-4-12 0 15,0-4 4-15,-4-12 1 16,0-3-3-16,1-10 1 16,3-3-2-16,3 10 0 15,4 6-1-15,7 15 0 16,7 10 1 0,8 16 0-16,6 6-1 0,0 15 0 0,-3 10-3 15,-4 13 1-15,0 6-6 16,-7 6 0-16,-3 15-10 15,-11 1 1-15</inkml:trace>
  <inkml:trace contextRef="#ctx0" brushRef="#br1" timeOffset="178006.35">9804 14220 73 0,'7'13'36'0,"17"-13"-42"0,-6 0 68 0,10-3-61 32,15 3 0-32,3 0 0 0,3-3 0 0,-7 3-6 15,-3 0 1-15,0 3-9 16,-11-3 1-16,0 0-9 0,-3 0 1 16</inkml:trace>
  <inkml:trace contextRef="#ctx0" brushRef="#br1" timeOffset="178230.87">10470 14437 66 0,'0'44'33'0,"-3"31"-39"0,-1-59 57 0,4 12-52 0,-7 0 1 0,0 0-8 0,4-3 1 0,-4-9-3 16,3-13 1-16,4-12-9 16,7-13 0-16</inkml:trace>
  <inkml:trace contextRef="#ctx0" brushRef="#br1" timeOffset="178845.11">11296 14076 73 0,'18'-3'36'0,"-15"3"-43"0,-3 0 73 15,0 3-65-15,-7-3 0 16,-7 3 0-16,-7 4 0 15,-7 8-1-15,-4 7 0 16,0 3 1-16,0 4 1 16,4 2-2-16,3 7 1 15,8-4-1-15,-1 1 1 16,11-10-2-16,11-7 0 16,10-2-1-16,14-3 0 15,11-13 0-15,3-13 0 16,-10-6 0-16,-7-3 1 15,-4 0-1-15,-4-3 0 0,-3 7-1 16,-3-4 0-16,-4 3-2 16,0 3 1-16,-3 4-2 15,-4 12 0-15,0 3-2 16,-4 6 1-16,1 10 3 16,3 9 0-16,0 7 4 15,3 5 0-15,4 4 4 16,-3 6 0-16,6-3 3 15,4 10 0-15,1-1 0 16,2 4 1-16,-3 0-2 16,-3-1 0-16,-4-12-3 15,-14-3 0-15,0 0-1 16,-7-10 0-16,3-5-2 16,-3-7 0-16,-11-10-1 15,-3-9 0-15,-7-6 0 0,3-13 0 16,0-12 0-16,4-3 0 15,7-4-1-15,10 4 0 16,8 3-1-16,10-4 0 16,7 4-4-16,11 0 1 15,-1 3-9-15,1-3 0 16,-7-10-4-16,3 0 1 16</inkml:trace>
  <inkml:trace contextRef="#ctx0" brushRef="#br1" timeOffset="179158.69">11762 13527 64 0,'-4'-3'32'0,"8"3"-32"0,-4 0 61 0,0 10-59 0,-4 2 0 0,1 10 1 0,-1 3 0 0,1 10-4 0,-1 9 0 0,4 0-3 0,-4-10 1 0,4-6-13 0,-7-6 0 0,0-9-5 0,4-7 0 0</inkml:trace>
  <inkml:trace contextRef="#ctx0" brushRef="#br1" timeOffset="180196.08">12961 14233 63 0,'14'13'31'0,"-7"-4"-34"15,-3-6 58-15,-4 3-53 0,0 4 1 16,0 2 2-1,3 13 1-15,-3-3-7 0,4 0 1 16,-4 0 3-16,-4 0 1 16,4 0-1-16,0-3 0 15,0-3-2-15,0-4 0 16,7-2-2-16,4-7 1 16,3-3-1-16,0-7 0 15,4-2-1-15,-1 3 1 16,5-4-1-16,-1 4 0 31,-4 3 0-31,1 3 0 16,0 3-1-16,-1 3 1 0,1 7 0 0,0-1 0 0,-1 1 1 15,4 0 0-15,1-1 1 16,-1-2 0-16,0-7 1 16,0-6 1-16,-3-7 0 15,-1-9 0-15,-3 0 0 16,1-12 0-16,-5-7-1 15,4 1 0-15,-7 5-6 16,4 1 1-16,-4 0-11 16,0 6 0-16,-7-4-6 15,0 11 1-15</inkml:trace>
  <inkml:trace contextRef="#ctx0" brushRef="#br1" timeOffset="180584.71">13691 14415 62 0,'18'25'31'0,"-22"-25"-40"0,4-9 56 0,-3-10-46 16,-1-6 0-1,1-4 1-15,-1-2 0 0,1-3-3 16,3-1 1-16,3 4 1 16,1-1 1-16,6 7 0 15,5 6 0-15,2 4-1 16,8 5 1-16,3 7-4 15,4 10 1-15,0-4-6 16,-1 0 1-16,-2 0-5 16,2-3 1-16,-2-3-7 15,-8 0 0-15,3-10 1 16,8 7 1-16</inkml:trace>
  <inkml:trace contextRef="#ctx0" brushRef="#br1" timeOffset="180858.25">14340 14089 56 0,'7'-3'28'0,"-7"-4"-36"16,0 7 61-16,-7 0-51 0,-3 0 0 16,-11 7 2-1,-4 2 0-15,-3 7-5 0,-4 3 1 16,4 9 2-16,7 6 1 16,-1 1-3-16,8 9 0 15,4-4-2-15,-1-5 0 16,8-4 0-16,10-9 1 15,10-12 0-15,12-4 0 0,-1-12 2 16,0-7 0 0,-3-6-1-16,-8-3 1 0,-3 0-5 15,-3 0 0-15,0 0-12 16,-1-3 1-16,1 3-3 16,3-3 1-16</inkml:trace>
  <inkml:trace contextRef="#ctx0" brushRef="#br1" timeOffset="181276.62">14538 14242 69 0,'4'22'34'0,"-12"16"-44"0,8-29 71 0,0 4-60 0,0-1 1 0,0-2 0 15,0-1 1-15,0-6-4 0,4-9 0 16,3-3 2-16,0-7 0 16,0 0-1-16,0-6 0 15,4-6-2-15,-1 0 1 16,1 0-1-16,0 0 0 15,3 9 0-15,-4 3 1 16,4 4-1-16,0 5 1 0,1 10 1 16,-1 7 0-16,0 2 1 15,0 7 0-15,4 0-1 16,-1 6 0-16,1 3-3 16,3-3 1-16,-3-3-3 15,3 3 0-15,3-6-6 16,1-6 0-16,3-7-8 15,4 0 0-15</inkml:trace>
  <inkml:trace contextRef="#ctx0" brushRef="#br1" timeOffset="181755.87">15201 14199 45 0,'28'-32'22'0,"11"32"-14"0,-28-9 36 0,-4 6-41 15,3-4 1-15,1 1 3 16,-4 0 0-16,0 3-9 15,-7 3 0-15,-3-3 6 16,-4 3 0-16,-8 6-3 0,-2 0 1 16,-1 7-4-1,1 2 0-15,-1 4-2 0,0 6 0 16,1 7 0-16,6 5 1 16,4 4 0-16,7 3 0 15,4 6 3-15,-1-3 1 16,15 6 2-16,3 1 0 15,7-1 0-15,4-3 1 16,-4-3-2-16,-7-3 1 16,-10-3-3-16,-15-4 1 15,-10-11-2-15,-14 2 0 0,-4-9-1 16,-10-4 1-16,-11-8-1 16,-7-17 1-16,-7-6 1 15,3-12 0-15,4 0 0 16,15 0 0-16,9 3 0 15,15-3 1-15,14 2 0 16,18 4 1-16,13-3 1 16,15 0 1-16,11-6 0 15,-1 0 0-15,-3-1-1 16,-7 10 1-16,-1 3-5 16,-6 4 1-16,0 2-9 15,-4 4 1-15,-7 3-13 16,-3-4 1-16</inkml:trace>
  <inkml:trace contextRef="#ctx0" brushRef="#br1" timeOffset="182268.68">15565 13518 52 0,'-15'16'26'15,"12"-13"-19"-15,3-3 36 0,0 0-37 16,7-3 1-16,7 0 1 16,7-1 1-16,7-2-12 15,-3-3 1-15,14 3 7 16,17-1 1-16,4 1-3 15,0 3 0-15,-3 3-2 0,-4 3 1 16,-14 0-2 0,-11 10 0-16,-14 15-1 0,-11 6 1 15,-6 13-1 1,-8 10 0-16,-6-10-1 0,-5-6 0 16,1-4-2-16,0-5 0 15,0-10-5-15,3-7 0 16,8-2-12-16,3-4 0 15</inkml:trace>
  <inkml:trace contextRef="#ctx0" brushRef="#br1" timeOffset="182509.51">15960 14340 65 0,'10'31'32'0,"-13"-6"-26"0,3-19 52 15,0 1-55 1,0-4 0-16,0 0-4 16,-4 0 1-16,-3 0-11 15,-14 0 0-15,-18-3-9 16,7-6 0-16</inkml:trace>
  <inkml:trace contextRef="#ctx1" brushRef="#br1" timeOffset="174640.47">3200 14387 0,'0'0'16,"0"0"-16,0 0 15,0 0 1,0 0 0,0 0-1</inkml:trace>
  <inkml:trace contextRef="#ctx0" brushRef="#br1" timeOffset="189234.39">8149 17206 45 0,'28'41'22'0,"15"-16"-10"0,-36-19 22 0,3 3-32 15,4-2 1-15,1-4 2 16,-1 0 0-16,3-3-6 16,1-3 0-16,3-7 5 15,0-5 0-15,4-7-1 16,3-13 0-16,-7-6-1 15,-3-15 1-15,0 0-1 16,-4-20 0-16,-11-15 0 63,-10-9 0-63,-14-7-1 0,-4-6 0 0,-6 4 0 0,2-10 0 0,-2 6 0 15,-1 3 0-15,0-3-1 0,4 10 0 0,-4 2 0 0,8 4 1 16,9 15 0-16,8 10 1 15,7 3-1 1,11 10 1-16,7 9 0 0,3 12 0 16,7 7-2-16,-3 9 1 15,3 9-3-15,0 10 0 16,0 3-8-16,-10 3 0 16,-4 3-12-16,-7 4 1 0</inkml:trace>
  <inkml:trace contextRef="#ctx0" brushRef="#br1" timeOffset="190280.44">9317 16306 60 0,'21'3'30'0,"-7"-3"-29"15,-14 3 44-15,0-3-43 16,0 0 0-16,-7 3 1 16,-7 16 1-16,-4 9-5 15,-13 19 0-15,-1 3 3 16,4 7 1-16,-4 6-2 16,0-1 0-16,4-8-3 15,3-10 0-15,8-7-5 0,2-12 1 16,12-12-13-16,3-10 0 15</inkml:trace>
  <inkml:trace contextRef="#ctx0" brushRef="#br1" timeOffset="190482.69">8996 16284 54 0,'25'31'27'0,"17"16"-22"0,-32-28 38 15,1 16-38-15,10 12 0 0,11 3 3 16,10 12 0-16,4 1-11 16,-4-6 1-16,4-7 4 15,-14-6 1-15,0-13-10 16,-7-9 0-16,-8-16-13 16,-10-6 0-16</inkml:trace>
  <inkml:trace contextRef="#ctx0" brushRef="#br1" timeOffset="191108.87">9945 16535 55 0,'3'6'27'16,"8"-6"-22"-16,-4-3 38 0,0 0-39 16,4-4 1-16,6 1 2 15,4-3 0-15,4-4-10 16,0-2 1-16,0-4 5 15,-1-6 0-15,-3 0-3 16,-3 6 1-16,-7-3-2 16,-4 3 1-16,-7 0-3 15,-7 3 1-15,-4 4-2 16,-7 3 1-16,-3 9-1 16,-7 0 0-16,0 9-1 15,0 10 0-15,-1 9 2 16,12 6 1-16,-8 10 2 0,11 10 0 15,3 5 3-15,8 4 1 16,10-10 0-16,7-6 1 16,7-6-2-1,7-13 1-15,4-9-5 0,7-3 0 16,-7-13-9-16,-1-12 0 16,5-17-9-16,2-2 1 15</inkml:trace>
  <inkml:trace contextRef="#ctx0" brushRef="#br1" timeOffset="191353.22">10615 15748 60 0,'-7'6'30'0,"-21"13"-37"0,21-10 53 0,-7 10-45 16,0 3 0-16,-4 6 1 16,-3 13 0-16,0 3-4 15,3-3 1-15,0-7-5 16,8-6 1-16,-1-12-12 16,1-10 1-16</inkml:trace>
  <inkml:trace contextRef="#ctx0" brushRef="#br1" timeOffset="191504.43">10354 15748 57 0,'28'53'28'0,"25"38"-30"0,-35-57 45 16,10 4-43-16,11 12 0 16,0-3-3-16,3-3 1 15,-7-13-13-15,-10-15 1 16</inkml:trace>
  <inkml:trace contextRef="#ctx0" brushRef="#br1" timeOffset="192206.91">11772 15647 59 0,'4'-9'29'0,"-4"3"-29"0,0 6 44 15,0 6-41-15,-7 10 0 16,0 5 3-16,-4 17 0 16,4 15-7-16,0 23 0 0,3 15 5 15,1 0 1-15,3 9-2 16,3-6 1-16,4-16-2 16,4-12 0-16,0-9-1 15,-1-17 1-15,1-14-2 16,-4-14 0-16,-4-9-1 15,-6-9 0-15,-4-7 0 16,-11 1 0-16,-7-7-2 63,-6-6 1-63,-8 3-2 0,-3 0 0 0,-4 6 0 15,7 7 0-15,0 9 0 0,4 6 0 0,7 19 1 0,6 4 1 16,1 8 2-16,11 4 1 0,-1 9 0 0,15 3 1 15,10 1-1 1,21-7 1-16,4-10-2 16,10-8 1-16,4-7-6 0,4-4 0 15,-5-11-13-15,1-20 0 16</inkml:trace>
  <inkml:trace contextRef="#ctx0" brushRef="#br1" timeOffset="192445.64">12421 16162 50 0,'7'31'25'0,"-10"28"-19"0,-1-49 33 0,-10 12-37 16,-3 6 1-16,-5 10 4 15,-2 9 0-15,-5 9-9 16,1-9 1-16,4-3 3 15,-1-6 1-15,7-7-8 16,4-15 0-16,4-13-11 16,2-9 0-16,5-13-3 15,-1-9 1-15</inkml:trace>
  <inkml:trace contextRef="#ctx0" brushRef="#br1" timeOffset="192596.21">12090 16218 64 0,'35'56'32'0,"28"13"-37"0,-38-40 67 0,10 11-61 16,4 11 0-16,0-1-1 0,3 3 0 15,-3-6-6-15,-4-9 1 16,-10-13-14-16,-14-13 0 16</inkml:trace>
  <inkml:trace contextRef="#ctx0" brushRef="#br1" timeOffset="194159.59">642 15544 40 0,'0'6'20'0,"0"-3"-14"16,0-3 21-16,0 0-24 16,0 0 0-16,0-12 3 15,0-10 0-15,0-3-7 16,0-7 1-16,0 4 5 16,0-6 0-16,0-7-2 15,0 6 1-15,7-2-2 16,-7-7 0-16,4-3-1 15,3 0 0-15,3 0-2 16,-3 0 1-16,-3 0-2 16,6 3 1 31,-2 6-1-32,2 4 1-15,1 8-1 0,-1 8 1 0,1 5-2 0,-1 7 1 0,1 9-2 0,-4 6 1 0,4 4-4 0,-8 3 0 16,4 2-6-16,-7 4 1 15,0-6-2-15,0 3 1 16</inkml:trace>
  <inkml:trace contextRef="#ctx0" brushRef="#br1" timeOffset="194447.35">434 15365 61 0,'-4'22'30'0,"4"-16"-35"16,0-3 66-16,0-3-57 15,0 0 1-15,0 0 0 16,15 0 1-16,9-3-8 15,1-3 1-15,10 0 2 16,8-4 1-16,-5 4-8 16,1-3 0-16,-7-1-15 15,-4-2 0-15</inkml:trace>
  <inkml:trace contextRef="#ctx0" brushRef="#br1" timeOffset="194774.78">1037 15164 48 0,'0'0'24'0,"0"0"-11"0,0 0 26 0,-7 3-36 16,-3 1 0-16,-1-1 2 15,-7 9 1-15,4 13-7 16,4-3 1-16,-8 3 4 16,7 10 0-16,1 9-2 15,-1 3 1-15,4 6-1 16,7-3 0-16,0-3-5 16,11-9 1-16,-4-10-5 15,14-9 0-15,0-13-10 16,7-6 1-16,4-12-4 15,7-7 0-15</inkml:trace>
  <inkml:trace contextRef="#ctx0" brushRef="#br1" timeOffset="194998.88">1369 15218 45 0,'0'0'22'0,"-11"15"-17"0,1-5 41 16,-1 2-44-16,0 4 1 15,-6 6 1-15,-4 0 1 16,-8 3-5-16,8 6 0 16,-7 1 4-16,7-1 1 15,3-6-3-15,4-3 1 16,4 3-5-16,2-9 1 16,-2-4-8-16,10-5 1 15,0-4-11-15,7-6 1 0</inkml:trace>
  <inkml:trace contextRef="#ctx0" brushRef="#br1" timeOffset="195241.96">1207 15327 42 0,'3'0'21'0,"4"4"-9"0,-7-4 28 0,0 6-37 15,4 3 0-15,3 4 2 16,3 2 0-16,-3 1-7 15,-3 3 1-15,6-3 3 16,1-1 1-16,0 1-2 16,6-3 0-16,-6-4-3 15,6 0 1-15,-6-2-5 16,0-17 0-16,-1 4-9 16,1-10 1-16,-4-6-3 15,-7 0 1-15</inkml:trace>
  <inkml:trace contextRef="#ctx0" brushRef="#br1" timeOffset="195464.61">1348 15158 67 0,'7'41'33'0,"-4"-10"-36"0,4-18 70 0,-3 6-65 16,6 6 0-16,1 6 0 15,-4 7 0-15,4 2-4 16,-4-2 1-16,-7 0-4 16,-7-1 0-16,-4-5-14 15,-7-10 1-15,8-7-3 16,-4-5 0-16</inkml:trace>
  <inkml:trace contextRef="#ctx0" brushRef="#br1" timeOffset="195991.56">1806 15233 57 0,'7'7'28'0,"-3"2"-25"15,3-9 53-15,-4 3-53 16,8 0 0-16,7 0 1 16,-1 1 1-16,4-1-7 15,1-3 1-15,-5 0 0 16,4 0 0-16,1 0-6 16,-5-3 0-16,4 3-13 15,-10-10 0-15</inkml:trace>
  <inkml:trace contextRef="#ctx0" brushRef="#br1" timeOffset="196185.4">1849 15465 56 0,'0'22'28'0,"7"-9"-19"0,3-13 42 0,-3 3-48 0,4-3 1 16,3 3 0-16,4-3 1 0,-1-6-9 15,8 3 1-15,10-7-4 16,-3 1 1-16,-4 3-14 16,11-7 1-16</inkml:trace>
  <inkml:trace contextRef="#ctx0" brushRef="#br1" timeOffset="196621.28">2272 15418 56 0,'3'3'28'0,"15"1"-21"15,-14-4 40-15,6-4-43 16,4 1 1-16,7-3 1 15,1 3 0-15,-5-6-9 0,4-1 1 16,-6-2 5-16,2-4 0 16,1-3-3-16,-8 0 0 15,-10 4-1-15,0-1 0 16,0 3-3-16,-10 7 1 16,-8 0-2-16,1 9 0 15,-5 6 0-15,-2 7 0 16,-1 0 0-16,4 6 1 15,3 3 3-15,4 3 0 16,3 0 3-16,11 4 0 0,0 2 1 16,11 4 0-16,3-7-1 15,11-6 1-15,0-6-3 16,3-10 0 0,21-31-17-1,-10-9 0-15</inkml:trace>
  <inkml:trace contextRef="#ctx0" brushRef="#br1" timeOffset="196863.03">2872 14788 58 0,'-7'28'29'0,"-15"16"-28"0,19-28 40 16,-8 9-41 0,-6 0 1-16,6 10 0 0,-10 5 1 15,3-2-4-15,1-7 1 16,3-6-4-16,3-3 0 16,4-9-12-16,7-10 1 15</inkml:trace>
  <inkml:trace contextRef="#ctx0" brushRef="#br1" timeOffset="197028.33">2692 14848 57 0,'21'34'28'0,"28"38"-24"0,-42-56 45 0,7 9-48 16,8 6 1-16,2 4-2 15,-3-10 0-15,1 0-6 16,-5-3 0-16,-3 0-11 15,-7-3 0-15</inkml:trace>
  <inkml:trace contextRef="#ctx0" brushRef="#br1" timeOffset="198074.63">4385 17062 51 0,'-7'0'25'0,"-14"-7"-22"0,17 7 35 15,-10-3-37-15,0 3 0 16,-4 3 1-16,4 7 0 15,-10-4-3-15,10 10 1 16,-8 6 1-16,8-1 1 0,4 5-2 16,6-1 1-16,-6 0-1 15,10 0 1-15,0 0-1 16,10-6 1-16,4 0-1 16,11-13 1-16,7-3-1 15,-4-9 1-15,-7-4-1 16,0-5 0-16,-3 2 0 15,-4 1 1-15,4 2-2 16,-8 4 1-16,-3 0-1 16,-3-1 1-16,-4 7-2 15,0 3 1-15,-4 7-1 16,-3 6 1-16,4 2-1 16,-11 11 0-16,10-1 2 15,4 0 0-15,4 6 2 16,10 7 0-1,28 35 3-15,-3-11 1 16,0-5-1-16,-18-10 1 16,-4-3-2-16,-13-6 1 15,-15 0-2-15,-10-7 0 16,-3-6-4-16,-12-3 1 16,-10-6-1-16,-3-3 0 15,7-7 0-15,10-9 0 16,-3-12-2-16,10-10 1 15,7-6-2-15,8 3 1 32,3-7-1-32,14-2 0 15,3-4-4-15,8 4 1 0,3 2-10 0,11-12 1 16</inkml:trace>
  <inkml:trace contextRef="#ctx0" brushRef="#br1" timeOffset="198345.91">4494 16525 64 0,'4'13'32'0,"3"21"-34"0,-3-21 53 16,3-1-51 0,0 7 1-16,3 3-4 0,1 10 1 15,-1 5-4-15,-3-2 0 16,4-7-12-16,-11-9 1 16</inkml:trace>
  <inkml:trace contextRef="#ctx0" brushRef="#br1" timeOffset="198887.9">4953 16870 58 0,'0'-9'29'0,"-21"50"-31"0,14-32 44 0,-4 4-41 0,-3-1 0 0,-4 10 0 0,8 6 0 16,-1 7-2-16,-3 2 1 0,7 4 1 15,4 3 0 1,3 0-2-16,7 0 0 16,3-7-5-16,8-2 1 0,3-13-10 15,7-13 0-15,4-12-2 16,-4-6 0-16</inkml:trace>
  <inkml:trace contextRef="#ctx0" brushRef="#br1" timeOffset="199158.47">5260 16952 56 0,'-11'44'28'0,"-6"12"-33"15,10-37 59-15,-4 6-50 16,-3 3 0-16,-11 7 0 16,1-1 1-16,-1 1-7 0,4-4 0 15,7 0 2-15,-4-9 0 16,7-9-8-16,4-10 0 16,4-12-11-16,3-10 1 15</inkml:trace>
  <inkml:trace contextRef="#ctx0" brushRef="#br1" timeOffset="199345.61">5041 16989 57 0,'21'29'28'0,"11"18"-25"0,-21-32 43 0,6 1-45 0,1 9 0 0,-4 3 0 0,7 1 0 0,4 2-2 0,-14 0 1 0,10-3-1 0,7-2 0 0,-7-11-3 0,0-5 0 0,0-13-6 0,-3-13 1 0,-7-9-8 15,-1-10 0-15</inkml:trace>
  <inkml:trace contextRef="#ctx0" brushRef="#br1" timeOffset="199549.63">5271 16751 63 0,'3'50'31'0,"25"-3"-28"0,-17-34 57 16,-1 9-58-16,8 3 1 16,10 3-1-16,-7 7 0 15,8 5-4-15,-15 1 1 16,-7 3-2-16,-7 3 0 15,-7 0-7-15,-4-6 0 16,-6-10-11-16,2-9 1 16</inkml:trace>
  <inkml:trace contextRef="#ctx0" brushRef="#br1" timeOffset="199955.81">5690 16895 59 0,'-3'16'29'0,"3"0"-20"0,0-16 46 16,0 3-49-16,0-3 0 15,7 0 4-15,7-3 0 16,-3 3-13-16,10-3 1 15,-4-4 7-15,5-2 0 16,2-1-8-16,1 1 0 16,-4 3-9-16,-7 3 0 15,0-1-13-15,-14 4 1 16</inkml:trace>
  <inkml:trace contextRef="#ctx0" brushRef="#br1" timeOffset="200133.22">5729 17077 61 0,'4'38'30'0,"3"-19"-21"0,-4-16 45 0,1 0-51 0,6-3 0 0,1 0 0 16,0-6 0-16,3-7-8 16,10-3 1-1,-3 4-4-15,1 2 1 0,6-2-14 16,-7 3 1-16</inkml:trace>
  <inkml:trace contextRef="#ctx0" brushRef="#br1" timeOffset="200420.41">6339 16607 53 0,'7'-3'26'0,"-28"28"-18"0,7-16 37 16,0 10-41-16,-7 15 0 0,-11 4 1 16,4 0 0-16,-4 9-7 15,4 3 0-15,0 6 3 16,7 1 0-16,3-7-8 15,7-12 1-15,4-13-13 16,11-19 0-16</inkml:trace>
  <inkml:trace contextRef="#ctx0" brushRef="#br1" timeOffset="200616.93">6047 16601 58 0,'24'37'29'16,"12"26"-19"-16,-26-38 43 0,8 6-50 16,3 4 1-16,7 9-1 15,4 3 1-15,0 6-7 0,-4 4 0 16,-3-7-5-16,-1-6 0 16,-13-4-12-16,-1-5 0 15</inkml:trace>
  <inkml:trace contextRef="#ctx1" brushRef="#br0" timeOffset="191089.51">1545 13223 0,'0'0'15,"32"-9"-15,-32 9 16,0 0-16,-21 19 15,10-4 1,4-2 0,-3-10-1</inkml:trace>
  <inkml:trace contextRef="#ctx0" brushRef="#br0" timeOffset="205734.13">6974 14769 19 0,'0'0'9'0,"0"-9"1"0,0 9 9 16,0 0-13-16,0 0 0 0,0 0 5 15,0 0 1-15,0 0-14 16,0-3 1-16,0 3 9 15,4 3 1-15,-4 0-2 16,3 6 0-16,1 4-2 16,3 6 1-16,4 12-2 15,-1 4 0-15,-6 15-1 16,6 6 0-16,-3 16-1 16,0 10 1-16,4 18-2 15,3 16 0-15,-3 13 0 16,10 15 0-16,4 16-1 15,-8 16 1-15,8 9-1 16,3-7 0-16,-7 10 0 16,8-3 0-16,-15-15 0 15,0-10 0-15,-4-10 0 16,1-9 0-16,-11-9 0 0,3-10 0 16,-3-21 0-16,0-10 0 15,0-13 0-15,8-3 0 16,2-12 0-16,1-10 0 15,6-2-1-15,-6-8 1 16,3-5-3-16,0 0 1 16,-3-13-3-16,3-6 1 15,-7-4-3-15,0-5 0 16,-4-4-8-16,-3-6 1 16,-7-9-3-16,4-1 1 15</inkml:trace>
  <inkml:trace contextRef="#ctx1" brushRef="#br1" timeOffset="195774.35">561 12671 0,'0'0'0,"-7"-12"0,7 12 0,0 0 0,0 0 31,0 0-31,0 0 16,0 0-1,0 0 1,0 0 0,0 0-1,0 0 1</inkml:trace>
  <inkml:trace contextRef="#ctx0" brushRef="#br1" timeOffset="210506.29">4424 15208 49 0,'0'-3'24'0,"0"-3"-13"0,0 6 25 15,0 0-33-15,0 0 1 16,0 0 2-16,-7-3 1 0,3 6-8 16,-6 0 0-16,-8 0 5 15,0 0 0-15,4 7-2 16,-14-4 1-16,7 3-2 15,0 4 0-15,3-1-2 16,-3 7 0-16,10 3-1 16,-3 3 0-16,11 0 0 15,13 0 0-15,1 1 0 16,10-5 0-16,7-5 1 16,4-6 0-16,-4-10 1 15,0-7 0 1,1-2 0-16,-8-4 0 0,0 1-1 15,-14-4 1-15,4 4-1 16,-1-1 1-16,-10 7-2 0,0 6 0 16,0 0-1-16,0 0 1 15,0 3-1-15,-7 0 0 16,4 3 0-16,3 7 1 16,-11 3 0-16,8 9 0 15,-1 0 2-15,4 0 0 16,4 6 2-16,3 4 0 15,3 5 2-15,8-5 0 16,-8 6 1-16,5-1 0 31,-1 11 0-31,-14-7 1 16,0-13-2-16,-7-3 1 0,-4-6-2 16,-10-3 0-16,-7-7-2 15,-4-2 0-15,-7-7-1 16,-7-3 0-16,11-6-1 15,0-4 1-15,10 1 0 16,-3 3 0-16,10-1 0 16,4 1 1-16,7 0-1 15,7-1 1-15,7 1 0 16,14 3 0-16,0-6-2 16,8-4 0-16,2 1-6 15,8-4 1-15,-7 0-15 16,7-9 1-16</inkml:trace>
  <inkml:trace contextRef="#ctx0" brushRef="#br1" timeOffset="210827.88">4822 14976 57 0,'0'0'28'0,"-10"19"-24"0,10-13 39 16,-11 7-39-16,4 6 0 16,-3 6 0-16,-1 3 1 0,1 10-7 15,2 5 1-15,5 14 3 16,-4 3 0-16,3-1-4 15,4-2 0-15,0-7-4 16,11-6 1-16,0-16-9 16,10-12 1-16,0-13-6 15,14-13 1-15</inkml:trace>
  <inkml:trace contextRef="#ctx0" brushRef="#br1" timeOffset="211273.33">5062 15189 58 0,'-17'13'29'0,"-15"31"-31"0,25-32 53 16,-7 4-49-16,3 6 1 16,-13 3 0-16,2 6 1 15,1 1-6-15,0-1 1 16,3-3 0-16,4-6 1 15,7-6-5-15,0-10 1 16,4-9-3-16,-1-9 0 16,4-10-4-16,0-3 0 15,0-10 0-15,-3 1 0 16,-1-1-1-16,4 7 0 16,-7 0 4-16,3 6 1 15,4 3 10-15,4 6 0 47,3 7 6-31,4 3 1-16,-1 9 5 0,8 7 0 0,-8 6 0 0,12 3 0 0,-5 3-6 15,4 6 0-15,-6 7-4 0,2-1 0 0,4 1-3 16,1-4 1-16,2-2-6 16,-3-10 0-16,-3-13-4 15,3-6 1-15,0-6-7 16,1-13 1-16,-5-18-7 15,-6-7 0-15</inkml:trace>
  <inkml:trace contextRef="#ctx0" brushRef="#br1" timeOffset="211498.47">5179 14951 66 0,'21'47'33'0,"4"38"-35"0,-15-63 62 16,4 3-59-16,-14 9 0 15,4 10-1-15,3 3 0 16,-4 13-4-16,-6-1 0 16,-8 7-9-16,-24 0 0 0,-4-13-7 15,4-6 0 1</inkml:trace>
  <inkml:trace contextRef="#ctx0" brushRef="#br1" timeOffset="212134.31">5613 15277 54 0,'0'13'27'0,"-4"-4"-23"15,4-9 46-15,0 3-46 16,0 0 1-16,0-3 2 16,0 0 0-16,0 0-9 15,4 0 0-15,10-6 5 16,7 0 1-16,4-3-7 16,3-1 1-16,0 4-8 0,-14 0 1 15,0-4-12-15,-3 7 1 16</inkml:trace>
  <inkml:trace contextRef="#ctx0" brushRef="#br1" timeOffset="212322.76">5620 15503 60 0,'7'35'30'0,"3"-26"-26"0,-10-9 48 0,11-3-51 16,0 0 0-16,3 3 1 15,7-7 0-15,4-2-7 16,-8 0 0-16,4-1-9 16,-7-2 1-16,4-7-6 15,-7 9 0-15</inkml:trace>
  <inkml:trace contextRef="#ctx0" brushRef="#br1" timeOffset="212656.19">6265 14913 60 0,'-17'38'30'0,"-15"3"-37"0,18-25 57 16,-4 9-50-16,-6 9 0 16,-1-6-1-16,-3 7 1 15,-1-7-4-15,8 3 0 16,4-5-12-16,6-11 1 0,7-12-2 15,4-9 1-15</inkml:trace>
  <inkml:trace contextRef="#ctx0" brushRef="#br1" timeOffset="212895.95">6018 14992 58 0,'18'25'29'0,"-4"19"-34"16,-7-32 59-16,7 7-51 15,11 0 0-15,-4 3 0 16,7 6 1-16,4 0-6 16,0 4 0-16,-4-4 0 15,0-3 0-15,-6-3-9 0,-8-6 1 16,-4-10-9-16,-6-6 1 15</inkml:trace>
  <inkml:trace contextRef="#ctx0" brushRef="#br1" timeOffset="213377.11">6361 14628 66 0,'3'13'33'0,"-3"-20"-34"0,0 7 60 0,0 0-56 15,7 0 1-15,7 0 2 16,-3-3 1-16,7 3-8 15,3 3 0-15,-7-6 4 16,0 6 0-16,-4-3-2 16,-2 0 1-16,-8 0-3 15,0 0 1-15,-8 7-2 16,-2 2 1-16,-4 4-1 16,0 5 1-16,0 1-1 15,3 3 0-15,-3 0 0 0,7-3 1 16,3-3-1-16,-3-4 1 15,7 1 1-15,0-4 1 16,7-3-1-16,4-2 1 16,3-4-1-16,11-4 1 15,-4 1-2-15,-4-3 0 16,5 3-6-16,-1 0 1 16,-7 3-16-16,4 0 1 31</inkml:trace>
  <inkml:trace contextRef="#ctx0" brushRef="#br1" timeOffset="213735.53">6678 14901 61 0,'-10'28'30'0,"-12"19"-28"16,15-41 41-16,-3 10-40 0,-4 9 1 15,-8 7 1 1,-6 5 0-16,-14 10-7 0,7 10 1 15,-4 18 4-15,-4 3 0 16,-6 4-4-16,3-7 1 16,0-3-3-16,8-9 1 15,6-10-3-15,7-12 0 16,11-10-5-16,0-5 0 16,10-17-9-16,11-6 1 15</inkml:trace>
  <inkml:trace contextRef="#ctx0" brushRef="#br1" timeOffset="214153.36">6445 15522 72 0,'4'12'36'0,"10"-27"-42"0,-7 15 65 0,4 0-57 16,6-3 1-16,1 3 2 15,3 0 0-15,7-4-7 16,-10 1 1-16,3 0 3 16,-10 3 1-16,-1 0-3 15,-3 6 1-15,-7 1-2 16,-3-1 0-16,-1 7-2 0,-6 2 1 15,-12 7 0-15,5-3 0 16,-1 3 0-16,1 0 0 16,2-3 1-1,5-1 0-15,10-5 2 0,0 0 1 16,7-4 1-16,11-3 1 16,6 1-2-16,8-4 1 15,7 0-3-15,0 0 1 47,-4-3-9-31,-7-3 1-16,-10-3-16 0,-11-7 0 0</inkml:trace>
  <inkml:trace contextRef="#ctx0" brushRef="#br1" timeOffset="-214216.25">452 17789 61 0,'-7'0'30'0,"24"-13"-23"15,-6 7 31-15,-4-6-36 16,-4-10 1-16,4-7-1 16,-3-5 1-16,-4-10-5 15,-4-3 1-15,-3-9 2 16,4-7 1-16,-4-9-2 16,7 3 1-16,-4 0-2 15,4 6 0-15,11 3-1 16,10 4 1-16,-10 12-1 31,6 10 0-31,-6-1 0 0,3 10 1 16,4 6 1-16,-1 7 1 0,-3 5 0 0,11 1 1 15,-4 9-1-15,-7 7 1 16,4-1-2-16,0 1 0 16,-8-1-3-16,-6 3 1 31,3 4-9-31,-4 3 1 15,4-3-8-15,-7-4 0 16</inkml:trace>
  <inkml:trace contextRef="#ctx0" brushRef="#br1" timeOffset="-213943.12">240 17447 81 0,'10'16'40'0,"29"-10"-52"16,-35-6 79-16,13 0-67 15,5-3 1-15,-1 3-1 16,7-3 0-16,0 0-6 15,-3 0 0-15,0-4-11 16,-4 1 1-16,-7-6-6 16,4-1 0-16</inkml:trace>
  <inkml:trace contextRef="#ctx0" brushRef="#br1" timeOffset="-213643.29">893 16933 64 0,'-4'22'32'0,"8"9"-37"0,3-21 59 0,-7 5-52 15,0 7 0-15,0 3 1 16,0 7 1-16,0 2-5 16,-7 7 0-16,-4 0-1 15,7-4 0-15,4-5-7 16,-7-4 0-16,4-9-11 16,-4-10 1-16</inkml:trace>
  <inkml:trace contextRef="#ctx0" brushRef="#br1" timeOffset="-213301.72">1122 17316 63 0,'0'15'31'0,"-4"4"-29"0,4-13 53 16,0 4-52-16,0-1 0 15,-10 4 2-15,-1 2 1 0,-6 7-8 16,-1 10 1-16,4 2 4 16,-4 4 1-16,8 9-2 15,-1 0 0-15,4-3-2 16,3 3 0-16,4-6-4 15,11-7 1-15,0-6-6 16,6-12 1-16,4-13-14 16,11-15 0-16,7-14 0 15,-11-5 1-15</inkml:trace>
  <inkml:trace contextRef="#ctx0" brushRef="#br1" timeOffset="-213044.58">1418 17325 61 0,'7'34'30'0,"-17"1"-35"0,3-29 62 16,-4 10-54-16,-10 3 0 16,0 6 1-16,-8 3 0 15,1 6-6-15,7 1 1 16,-7-1 0-16,7-2 1 15,10-7-6-15,-7-3 0 16,15-10-7-16,-4-5 1 16,17-14-8-16,-2-5 0 15</inkml:trace>
  <inkml:trace contextRef="#ctx0" brushRef="#br1" timeOffset="-212832.74">1256 17422 41 0,'3'-3'20'0,"-3"6"-10"0,0 3 31 0,0 4-36 16,0 2 0-16,7 4 4 15,-7 3 1-15,11 0-13 16,0 6 1-16,-1-3 7 16,8 0 1-16,-8 3-4 15,5-6 0 1,2-10-12-1,-6-9 1-15,10-13-10 16,-3-9 1-16</inkml:trace>
  <inkml:trace contextRef="#ctx0" brushRef="#br1" timeOffset="-212594.69">1468 17130 57 0,'0'44'28'0,"17"0"-18"0,-13-28 43 16,3 9-49-16,3 10 0 15,8-1 1-15,-7 7 0 16,-1 3-8-16,1 3 1 0,-11 0 3 16,0 3 1-16,-7-3-8 15,-4-6 1-15,-3-4-8 16,-4-8 0-16,-3-11-8 15,4-5 1-15</inkml:trace>
  <inkml:trace contextRef="#ctx0" brushRef="#br1" timeOffset="-212173.48">1954 17366 45 0,'-10'22'22'0,"-8"-13"-12"0,18-9 34 16,-3 0-38-16,-4 3 1 0,7-3 4 16,0 0 1-16,0 0-14 15,7 0 0-15,3-3 9 16,-6-6 1-16,13-1-5 15,12-2 1-15,-5-4-7 16,5 3 0-16,-1 4-8 16,-7 0 0-16,-3 2-11 15,-15 4 0-15</inkml:trace>
  <inkml:trace contextRef="#ctx0" brushRef="#br1" timeOffset="-211978.37">1863 17526 58 0,'3'22'29'0,"15"-16"-27"15,-8-6 44-15,1 0-43 0,0-3 0 16,-1-4 0 0,8-2 1-16,14 0-9 0,-4-4 0 15,4 4-7-15,6-7 1 16,-9 3-8-16,6 4 1 15</inkml:trace>
  <inkml:trace contextRef="#ctx0" brushRef="#br1" timeOffset="-211558.36">2314 17485 62 0,'0'9'31'0,"0"-6"-33"0,7-6 57 0,-3-3-52 16,6 0 1-16,8 3 0 15,10-4 1-15,-3-5-7 16,3 5 0-16,-10-2 4 16,-8-3 0-16,5-1-3 15,-1-3 1-15,-4 1-2 16,-6-1 1-16,3 0-3 15,-4 1 1-15,-3 2-2 16,-3 4 0-16,-4 9 0 16,3 6 0-16,-6 6 0 15,-8 4 1-15,7 6 3 16,-6 6 1-16,6 4 3 16,8 5 1-16,-4 1 0 15,7 3 0-15,10-1 0 16,1-5 0-16,6-7-2 0,-6-6 1 15,7-12-7-15,3-10 1 32,28-41-16-32,11-3 1 15</inkml:trace>
  <inkml:trace contextRef="#ctx0" brushRef="#br1" timeOffset="-211301.66">3048 16876 56 0,'0'29'28'0,"-25"11"-25"16,22-30 38-16,-8 2-39 16,-6 7 1-16,-5 6 1 15,-6 10 0-15,7-1-6 16,-7 4 0-16,7 3 1 15,-1-4 0-15,12-8-8 16,-8-11 1-16,8-11-5 16,10-14 0-16,-7-8-4 15,7-14 0-15</inkml:trace>
  <inkml:trace contextRef="#ctx0" brushRef="#br1" timeOffset="-211147.54">2805 16898 34 0,'7'-31'17'0,"10"34"-2"16,-6 0 29-16,-1 7-39 0,12 9 1 15,-1 6 5 1,7 12 0-16,0 10-14 0,-3 0 0 16,0 4 8-16,-11 2 0 15,3-6-8-15,1-6 0 16,-7-13-16-16,-1-12 0 0</inkml:trace>
  <inkml:trace contextRef="#ctx0" brushRef="#br1" timeOffset="-209437.59">13353 16190 55 0,'-7'6'27'0,"10"-6"-17"0,-3 0 28 0,0 0-33 16,7-3 1-16,7 3 1 16,7-3 1-16,11 0-11 15,-4-1 1-15,11-2 3 16,14-3 1-16,0-1-7 15,0 1 0-15,-7 0-8 16,-7 2 0-16,-15 4-7 16,-10 9 0-16</inkml:trace>
  <inkml:trace contextRef="#ctx0" brushRef="#br1" timeOffset="-209245.56">13328 16400 57 0,'-18'44'28'0,"22"-19"-23"0,-1-22 51 0,1 3-52 0,-1-3 1 0,8 4 2 0,3-7 1 15,11-7-10-15,7-2 0 16,17-4 5-16,7-2 0 16,8 2-8-16,-4-2 1 15,-7 5-18-15,-11-2 1 16</inkml:trace>
  <inkml:trace contextRef="#ctx0" brushRef="#br1" timeOffset="-207053.65">14619 16403 18 0,'7'16'9'0,"-7"-23"8"0,0 7 9 15,0 0-21-15,0 0 0 16,7-3 6-16,0 0 0 15,4 0-13-15,3 0 1 16,-3 3 8-16,3 3 1 16,0 0-2-16,3-3 0 15,-2-3-3-15,2-10 1 0,4-9-3 16,1 4 1-16,-1-7-2 16,-4-4 1-16,-3 1-1 15,-7 0 0 1,-3 3-1-16,-8 6 1 0,-6 6-1 15,-4 7 0-15,-7 6-1 16,-4 6 1-16,-3 7-1 16,3 6 1-16,0 6 0 15,1 9 0-15,2 7 1 16,5 6 0-16,6 16 1 16,8-7 1-16,3 4 1 15,3-7 1-15,8-6 0 16,10-9 0-16,11-4-1 15,3-12 0-15,4-9-4 16,3-7 1-16,0-6-7 16,1-6 0-16,-1-10-13 15,-10-9 1-15</inkml:trace>
  <inkml:trace contextRef="#ctx0" brushRef="#br1" timeOffset="-206629.45">15600 15415 47 0,'-4'32'23'0,"-38"27"-11"15,28-46 31-15,-4 9-43 16,-3 9 1-16,-4 7 0 16,1-4 0-16,-8 10-2 0,11-3 1 15,0-7-1-15,6 1 0 16,1-10-6 0,7-9 0-16,4-10-9 0,6-9 0 15</inkml:trace>
  <inkml:trace contextRef="#ctx0" brushRef="#br1" timeOffset="-206450.01">15293 15409 54 0,'25'50'27'0,"20"44"-26"0,-34-62 44 0,7 2-44 15,6 16 0-15,8 4 1 16,3-4 0-16,1 0-8 15,-1-6 0-15,-7-10-10 16,-14-12 1-16</inkml:trace>
  <inkml:trace contextRef="#ctx1" brushRef="#br1" timeOffset="209660.09">12083 12941 0,'0'0'16,"0"0"-1</inkml:trace>
  <inkml:trace contextRef="#ctx0" brushRef="#br1" timeOffset="-205507.49">16305 15302 48 0,'-10'-12'24'0,"10"18"-14"0,-4 0 24 0,1 7-31 16,-1 9 1-16,-3 9 1 15,-7 7 1-15,-11 12-7 16,-10 16 1-16,-11 9 5 15,0 16 0-15,-3 28-2 16,0 10 0-16,6 12-1 16,8 13 1-16,7-10-4 15,14-19 1-15,14-18-3 16,14-13 0-16,10-19-5 16,8-18 1-16,7-20-12 0,7-21 0 15</inkml:trace>
  <inkml:trace contextRef="#ctx0" brushRef="#br1" timeOffset="-205204.57">16806 15400 62 0,'4'3'31'0,"-8"15"-34"0,1-8 50 0,-4 9-45 0,-7 3 0 0,-11 15 0 16,-7 10 1-16,-3 0-5 15,0 7 1-15,3-4-2 16,0 0 0-16,7-9-10 15,11-16 1-15,7-13-6 16,7-8 0-16</inkml:trace>
  <inkml:trace contextRef="#ctx0" brushRef="#br1" timeOffset="-204997.22">16552 15478 56 0,'14'69'28'0,"18"9"-33"16,-21-56 51-16,6 13-45 0,8 6 1 15,3 2-1-15,4-2 1 16,-4-3-6-16,-3-7 1 16,-4-9-3-16,-3-9 0 0,-8-10-10 15,1-13 0 1</inkml:trace>
  <inkml:trace contextRef="#ctx0" brushRef="#br1" timeOffset="-204562.2">16887 15152 67 0,'-3'6'33'0,"14"-9"-32"15,-11 3 60-15,7-3-57 16,3 0 0-16,11 0 3 16,1-1 0-16,-1-2-9 15,0 3 0-15,0-3 5 0,-7 3 1 16,-3 3-4-16,-4 0 1 15,-4 6-2-15,-3 3 0 16,-7 4-2-16,0-7 0 16,-7 3 0-16,0 7 0 15,0 6 1-15,0-6 0 16,3-1 1-16,4 4 1 16,4-3 1-16,6 0 0 15,4-4 0-15,11 1 1 16,3-4-1-16,0-3 0 0,0-2-4 15,0-1 0-15,1-3-8 16,-5 3 0-16,1-6-11 16,0 6 0-16</inkml:trace>
  <inkml:trace contextRef="#ctx0" brushRef="#br1" timeOffset="-204259.93">17385 15412 74 0,'0'16'37'0,"0"28"-45"16,-4-32 63-16,-6 10-55 0,-11 13 0 15,-15 9 0-15,-10 12 1 16,-13 13-1 0,-12 22 0-16,0 12-1 0,1 1 1 15,-4 6-4-15,7-10 1 16,7-6-7-16,10-12 0 16,8-17-10-16,14-11 0 15</inkml:trace>
  <inkml:trace contextRef="#ctx0" brushRef="#br1" timeOffset="-203827.88">17043 16262 64 0,'7'19'32'16,"3"-13"-31"-16,-10-6 53 0,7 0-50 16,4 0 0-16,7 0 2 15,6-3 0-15,5-3-8 16,-1 2 0-16,-7 1 5 16,-3 3 1-16,-4 0-3 15,-4 3 0-15,-6 4-2 16,-8-1 0-16,-3 0-1 15,-3 4 0-15,-8 5-1 0,0 1 1 16,-3 3 0-16,0 3 1 16,-4 3 0-16,4 0 1 15,4 3 0-15,6 0 1 16,4 4 0-16,7-4 0 16,7-6 0-16,7-3 0 15,7-7-2-15,7-2 0 16,4-4-5-16,3-3 1 15,-3-12-11-15,0-7 1 16,3-6-6-16,8-9 1 0</inkml:trace>
  <inkml:trace contextRef="#ctx0" brushRef="#br1" timeOffset="-203555.89">17544 15177 63 0,'0'72'31'0,"31"22"-31"16,-16-53 58-16,2 15-56 15,11 16 1-15,8 16 0 16,2 22 1-16,-2 12-6 15,-12-6 1-15,-17 3 1 0,-14 13 0 16,-21-16-9-16,-21-3 1 16,-15-19-13-16,-6-25 1 15</inkml:trace>
  <inkml:trace contextRef="#ctx0" brushRef="#br1" timeOffset="-203119.79">18447 16218 77 0,'21'25'38'0,"0"-6"-39"0,-10-16 65 16,10 0-60-16,14 0 0 15,7-3 0-15,11-6 0 16,7-3-10-16,0-1 0 16,-7-2-5-16,-7 2 0 15,-18 1-13-15,-10 6 0 16</inkml:trace>
  <inkml:trace contextRef="#ctx0" brushRef="#br1" timeOffset="-202489.67">19480 16789 65 0,'29'87'32'0,"-5"-36"-26"0,-13-36 49 15,3 1-55-15,4 3 1 16,6 0 3-16,5-10 0 16,2-6-5-16,1-6 1 15,-4-16 2-15,1-9 1 16,-5-19 0-16,-6-22 0 15,-8-25-1-15,-10-22 1 16,-10-22-1-16,-15-28 0 16,-7 0 0-16,1-16 0 15,-1 12-1-15,4 10 0 0,-1 7-1 16,5 8 0-16,3 20 0 16,6 12 1-16,8 25-1 15,11 13 0-15,3 9 1 16,7 25 0-16,11 16 0 15,17 16 0-15,4 9 0 16,3 16 0-16,4 15-2 16,-7 0 1-16,-7 7-8 15,-11-3 1-15,-14-4-18 16,-17-12 1-16,-11-7-1 16,-25-24 0-16</inkml:trace>
  <inkml:trace contextRef="#ctx0" brushRef="#br1" timeOffset="-199200.68">26529 3643 29 0,'-4'-6'14'0,"-6"16"2"16,6-10 14-16,1 6-25 16,-1-6 1-16,1 6 3 15,-4-6 1-15,3 9-11 0,1-5 1 16,3 2 8-16,7 3 1 15,14-2-2-15,21 2 1 16,11 0-3-16,28 20 1 16,39-7-3-16,28 3 1 62,36-3-2-62,20-7 0 0,36-2-1 16,11-4 0-16,20-9-1 0,-17-19 0 15,-7 1-1-15,-28 2 1 0,-11 0-3 0,-24 13 0 0,-26 3-5 0,-27 13 1 0,-39 2-15 16,-43 4 1-16</inkml:trace>
  <inkml:trace contextRef="#ctx0" brushRef="#br1" timeOffset="-194848.04">20535 16196 48 0,'11'13'24'0,"-1"5"-12"0,-6-14 25 16,3-1-35-16,4 0 0 15,3 0 1-15,3-3 1 16,1-6-4-16,14-4 0 15,10-2 3-15,4-7 1 16,0 0-3-16,0 0 0 16,-4-3-1-16,-7-3 0 15,-3-3-1-15,-11 0 0 16,-10 6-1-16,-8 0 1 0,-6 0 0 16,-8 6 0-1,-7 7-1-15,-10 6 1 0,0 9 0 16,-7 13 0-16,-1 6 0 15,12 9 0-15,3 7 0 16,-1 6 1-16,5 0 2 16,3 7 1-16,7-4 0 15,3-6 1-15,11-4-1 16,4-2 0-16,10-13-1 16,7-3 0-16,0-6-6 15,39-13-13 1,-28-13 3-16,0-8-5 15,-7-4 1-15</inkml:trace>
  <inkml:trace contextRef="#ctx0" brushRef="#br1" timeOffset="-194574.01">21576 15224 57 0,'7'16'28'0,"-28"18"-33"0,14-21 52 16,-7 5-46-16,-8 8 0 0,-6 5-1 15,0 7 1-15,-4-1-3 16,1-2 1-16,6-4-6 15,7-9 1-15,8-9-11 16,6-7 1-16</inkml:trace>
  <inkml:trace contextRef="#ctx0" brushRef="#br1" timeOffset="-194409.3">21322 15296 47 0,'28'60'23'0,"11"37"-17"16,-28-72 35-16,3 16-41 16,3-1 1-16,8 1-9 15,0-13 0-15,-1-6-3 0,1-6 1 16</inkml:trace>
  <inkml:trace contextRef="#ctx0" brushRef="#br1" timeOffset="-193887.29">22313 15120 47 0,'7'-15'23'0,"-10"15"-18"15,3 6 34-15,-7 7-36 16,-4 2 0-16,-10 10 2 16,-4 10 0-16,-7 15-7 15,-6 16 1-15,-5 22 4 0,-10 9 0 16,1 16-1-16,-5 15 0 15,11 1 0 1,11 6 0-16,7-7 0 0,10-12 0 16,4-18-1-16,7-11 0 15,7-15-4-15,10-12 0 16,8-13-6-16,7-12 0 16,7-17-10-16,6-8 0 0</inkml:trace>
  <inkml:trace contextRef="#ctx0" brushRef="#br1" timeOffset="-193493.77">22976 15045 55 0,'0'6'27'0,"-21"20"-26"0,7-17 44 16,7 10-44-16,-3 3 1 16,-8 12 0-16,-3 13 0 15,-4 10-3-15,0-1 0 16,1 4-1-16,2-1 0 16,5-5-6-16,6-17 0 15,8-15-9-15,-1-16 0 16</inkml:trace>
  <inkml:trace contextRef="#ctx0" brushRef="#br1" timeOffset="-193280.19">22705 15146 49 0,'21'43'24'0,"7"-5"-25"16,-17-19 39-16,3 9-38 15,7 3 1-15,0 7-1 16,0-3 1-16,4-1-4 16,3-6 1-16,1-6-5 15,-1-6 0-15,-11-7-7 16,-3-12 0-16</inkml:trace>
  <inkml:trace contextRef="#ctx0" brushRef="#br1" timeOffset="-192851.75">23167 14754 63 0,'11'12'31'0,"6"-6"-35"0,-10-9 61 16,4 0-55-16,3 0 1 0,4 0 2 16,3 0 1-16,0 3-8 15,-3-3 1-15,-4 3 4 16,-4 0 0-16,-3 3-2 16,-3 3 1-16,-4 3-2 15,-7 1 0-15,0 2-1 16,-4 4 1-16,-3 0-1 15,0 2 1-15,0 4 0 16,3 0 0-16,4 7 0 16,4-1 1-16,3 3 0 15,7-3 0-15,10-2-1 16,4-11 0-16,4-5-2 16,3-7 1-16,-10-3-5 0,-4 0 0 15,7-7-15 1,-3 4 1-16,0 6-1 15,3 4 0-15</inkml:trace>
  <inkml:trace contextRef="#ctx0" brushRef="#br1" timeOffset="-192489.38">23830 15215 63 0,'-3'-7'31'0,"-43"32"-40"0,28-12 63 0,-10 9-52 16,-11 9 0-16,-10 13 2 15,-1 16 0-15,-13 18-5 16,-18 22 0-16,-8 20 3 16,1 11 1-16,0-2-2 15,18-7 1-15,6-9-3 16,11-19 0-16,11-19-4 16,7-12 0-16,13-16-4 15,12-12 0-15,10-20-11 16,0-15 1-16</inkml:trace>
  <inkml:trace contextRef="#ctx0" brushRef="#br1" timeOffset="-192085.41">23382 16111 62 0,'11'7'31'0,"6"-1"-30"0,-13-6 52 15,3 0-50-15,4 0 0 0,-4 0 3 16,14 0 0-16,3 3-7 16,8-3 0-16,-4 0 4 15,-6 3 0-15,-5-3-2 16,-3 3 1-16,-3 0-3 15,-11 4 0 1,-25 15-1 0,1 3 1-16,2 0 0 15,5 3 0-15,3 0 0 32,3 1 0-32,0-4 1 0,4-3 0 15,7-1-1-15,11 1 1 0,10-6-3 0,7-6 0 16,4-7-6-1,7-6 1-15,7-7-12 16,7-15 0-16</inkml:trace>
  <inkml:trace contextRef="#ctx0" brushRef="#br1" timeOffset="-191769.93">24077 14760 58 0,'4'19'29'0,"10"31"-33"0,-4-25 44 0,1 13-40 16,7 27 1-16,3 11 2 15,7 30 0-15,4 29-2 16,-4 12 0-16,-3 20 2 16,-11 2 0-16,-18-6-2 15,-10-6 1-15,-14-16-8 16,-14-25 0-16,-4-19-12 16,-7-25 0-16</inkml:trace>
  <inkml:trace contextRef="#ctx0" brushRef="#br1" timeOffset="-190899.42">25647 15180 60 0,'0'31'30'0,"-4"32"-32"0,4-47 48 16,0 9-44-16,-3 22 1 16,-4 9 1-16,0 13 1 15,-4 13-6-15,4 3 1 16,4 2 3-16,3-5 1 15,0-16-2 32,0-16 0-47,0-16-2 0,0-9 1 16,-4-18-2-16,-3-10 1 0,-7-10-2 0,-7-3 0 62,-7-9 0-46,-4-3 1-16,0-3-1 0,-7 2 0 31,4 1-1-31,0 3 0 0,-1 3 1 47,-2 13 0-47,2 3 0 0,5 9 0 16,6 16 2-16,4-1 0 0,7 7 1 47,10 10 0-47,15 6 0 0,13-1 0 15,12-2-2-15,13 0 0 32,7-4-6-17,4-2 1-15,-7-17-11 0,11-5 0 0</inkml:trace>
  <inkml:trace contextRef="#ctx0" brushRef="#br1" timeOffset="-190724.45">26197 15500 55 0,'4'50'27'0,"-4"13"-24"16,-4-41 42-16,-6 3-44 0,-15 9 1 0,-10 7 3 0,-4 9 0 0,-3 7-6 0,-1-1 0 16,8-3 3-16,3-6 1 0,8-9-8 15,9-13 0-15,5-15-12 16,10-17 0-16,7-21-2 16,0-10 1-16</inkml:trace>
  <inkml:trace contextRef="#ctx0" brushRef="#br1" timeOffset="-190379.77">26039 15792 77 0,'52'94'38'0,"19"40"-58"0,-53-96 82 0,10 15-66 0,7-9 1 0,0 3-18 0,-3-9 0 0,-4-10 14 0,-21-9 0 0</inkml:trace>
  <inkml:trace contextRef="#ctx0" brushRef="#br1" timeOffset="-187367.98">25809 15544 43 0,'11'0'21'0,"-4"6"-10"0,-7-3 21 15,3 3-29-15,1 7 0 16,3 9 3-16,0 6 0 16,7 16-7-16,4 9 0 15,10 10 4-15,11 9 0 16,10-6-3-16,-3-3 1 16,-7-10-9-16,3-12 1 15,1-16-10-15,-12-9 1 16</inkml:trace>
  <inkml:trace contextRef="#ctx1" brushRef="#br2" timeOffset="-197390.17">4935 14979 0,'0'0'0</inkml:trace>
  <inkml:trace contextRef="#ctx0" brushRef="#br2" timeOffset="-182954.14">9327 17686 42 0,'-3'-16'21'0,"6"16"-11"0,1-3 22 16,-4 3-29-16,0 0 0 15,4-3 2-15,-1 3 0 16,1-4-6-16,-4 4 0 16,0-6 3-16,0 0 1 15,0-4-2-15,0 1 1 16,-4 0-2-16,4 2 1 16,-7 1-1-16,7 0 0 15,-7 3-1-15,0 0 0 0,-4 3 0 16,8 0 0-16,-1 0 0 15,4-4 1-15,-3 1-1 16,3 3 1-16,-4-3 0 16,4 3 1-16,0 0-1 15,4 0 1-15,3 3 0 16,3 7 0-16,-10-1-1 16,7 1 1-16,-3-4-2 15,3 3 1-15,-3-9-2 16,3-3 1-16,0-3-13 15,3-10 1-15,4-3-3 16,0 4 1-16</inkml:trace>
  <inkml:trace contextRef="#ctx0" brushRef="#br2" timeOffset="-182324.78">9726 17475 45 0,'-3'4'22'0,"3"-1"-18"0,0-3 40 0,0 0-40 16,0-7 0-16,0 7 3 15,0 0 0-15,0 0-9 16,0 0 1-16,0 0 5 15,0-3 1-15,0 3-3 16,0 0 1-16,0 3-3 16,0-3 0-16,0 0 0 15,0 0 0-15,0 0-1 16,0-3 0-16,0 3-1 0,0 0 1 16,0 0-1-1,-4 3 0-15,1 4-1 0,-1-4 1 16,4 6-1-16,0-2 1 15,0-1 1-15,4 0 0 16,-1 0 0-16,4-3 1 16,0 1 0-16,0-4 1 15,0 3-1-15,0-3 1 16,-3 0 0-16,-1-3 0 16,1-1-1-16,-4 4 0 15,0-6 0-15,0-3 0 16,0 3 0-16,0-10 0 0,-4 6-1 15,4 1 1-15,0 3-16 16,4-4 0-16</inkml:trace>
  <inkml:trace contextRef="#ctx0" brushRef="#br2" timeOffset="-181568.47">9327 18037 36 0,'-7'12'18'0,"-7"-2"-6"0,14-7 14 15,-3 3-22-15,3-3 0 16,-4 4 4-16,1-1 0 15,-4-3-9-15,7 0 0 16,-4-3 7-16,4 0 1 0,0 0-2 16,4-3 0-16,3 0-2 15,3-3 1 1,8-13-2 0,0 3 1-16,-1 3-2 15,4-2 0-15,1-1-1 16,2 0 1-1,-3-2-2-15,1 2 1 0,-1 0-1 32,0 4 1-32,-3 2-3 15,-1 4 1-15,1 9 0 16,-4 3 0-16,0 7 0 0,-3 0 1 0,-1-7-1 16,1 3 0-16,-4-6 2 15,0 0 0-15,0 4 0 0,0-4 0 16,4-3 0-1,-1 0 0-15,8 0 1 16,3-3 0-16,0-4 1 16,4 1 0-16,0 0-1 0,-4 0 0 15,0-1 0 17,-3 4 1-32,-4 3-3 31,0 3 0 16,-4 4-1-32,1-1 0 1,-1 0-5-16,5 0 1 0,-1-2-12 0,3-14 1 0</inkml:trace>
  <inkml:trace contextRef="#ctx0" brushRef="#br2" timeOffset="-180921.79">10231 17623 54 0,'31'-50'27'0,"1"3"-25"0,-21 28 40 16,-1 0-40-16,1 0 0 15,-11-6 3-15,-4-6 0 16,-13-4-5-16,-1 1 0 16,-21-4 4-16,-21-6 0 0,-17 7-1 15,-12 2 0-15,1 7-2 16,-11 15 0-16,1 4-3 16,-1 12 0 46,4 3-1-62,-1 10 1 0,15 12-1 16,11 10 0-16,3 6-1 15,3 15 1-15,11 17 2 0,14 8 0 32,11 17 1-17,21-14 0-15,18 4 0 0,13 0 1 0,26 3 1 0,24-12 1 0,21-19 0 16,4-16 0-16,17-7-1 0,-6-27 1 15,-4-16-1-15,-8-16 0 0,-13-22-3 0,-11-3 1 0,-3-15-4 0,-11-13 1 16,-11-10-10-16,-17-9 0 16,-4-3-6 15,-7 9 1-31</inkml:trace>
  <inkml:trace contextRef="#ctx1" brushRef="#br2" timeOffset="-194013.25">17180 13593 0</inkml:trace>
  <inkml:trace contextRef="#ctx0" brushRef="#br2" timeOffset="-179726.37">21438 17209 46 0,'-3'16'23'0,"6"-16"-9"0,-3 0 24 0,0 0-35 16,0 0 0-16,0 0 2 15,0 0 0-15,0 0-5 16,0 0 1-16,0 0 4 15,0 0 0-15,0 0-1 0,0 0 0 16,0 0-2-16,0 0 1 16,0 0-2-16,0 0 0 15,0 0-2-15,0 0 1 16,0 0 0-16,0 0 0 16,7-7-4-16,-3 1 1 15,-1 0-11-15,4-1 0 16,4 1-6-16,7 0 0 15</inkml:trace>
  <inkml:trace contextRef="#ctx0" brushRef="#br2" timeOffset="-179324.28">21791 17090 66 0,'0'9'33'0,"4"13"-35"15,-1-16 59-15,-3 1-54 0,0-1 0 16,0-3 2-16,0 0 0 16,0-3-6-16,4-6 0 15,-4-7 4-15,0 1 0 16,0-4-2-16,3 4 0 15,4 2-11-15,0 1 0 16,0 3-12-16,-3 9 0 16</inkml:trace>
  <inkml:trace contextRef="#ctx0" brushRef="#br2" timeOffset="-176695.57">21216 17980 41 0,'-3'3'20'0,"6"-9"-5"0,-3 9 17 16,0-3-30-16,0 0 1 0,0 0 2 15,0 0 0-15,0 0-7 16,0 0 1-16,0 0 4 16,0 0 1-16,0 0-1 15,4-6 1-15,-1 0-2 16,1-4 1-16,3-2 1 16,0-1 0-16,-7-2-1 15,3-1 0-15,1-3 0 16,3-6 0-16,3 6-1 15,-2-3 0-15,-1-3 0 16,3 3 0-16,1 0-1 16,-1 0 1-16,1 0 0 15,3 4 0-15,0-1 0 16,0 3 0-16,-3 0 0 62,3 4 0-62,0-1 0 0,0 1 0 0,0-1-1 0,4 1 1 0,-4 2-1 16,4 1 1-16,-1-1-1 0,4-5 0 0,4 5 0 0,0 1 0 16,0 3 0-16,-1-4 0 15,-3 4 0-15,1 0 0 16,-5-1-1-16,1 7 1 16,-4 0-1-16,0 0 1 15,0 0-1-15,0 4 1 16,-3-1-1-16,-4 0 1 15,4 3-1-15,-4 4 1 0,3-1-1 16,1-3 0-16,-1 4 0 16,1-1 0-16,-1 4 0 15,1 2 1-15,0 7-1 16,-1 0 0-16,-3 3 0 16,0 3 0-16,0-2 0 15,0 2 0-15,1 0 0 16,-5 3 0-16,1 1 0 15,-1-4 0-15,-3 0 0 16,0 0 0-16,4-9 0 16,-4-3 0-16,3 6-1 15,-3-3 1-15,0-1 0 16,-3-2 0-16,-4 3-2 16,0-3 0-16,-4 2-4 15,0 1 1-15,1-6-4 0,3-4 1 16,3 1-3-16,4-4 1 15,4-3-6-15,3-3 0 16,7-16-4-16,4 10 0 16</inkml:trace>
  <inkml:trace contextRef="#ctx0" brushRef="#br2" timeOffset="-175423.21">22253 16999 26 0,'-3'-10'13'0,"-4"-5"-1"0,7 12 11 0,-4-1-17 16,1-2 1-16,-1 0 2 15,1-4 1-15,-1-2-12 16,0-1 1-16,-3 4 8 15,0 3 1-15,0-4-3 16,-3-2 1-16,-1-4-1 16,1-3 1-16,-5-3-3 15,1 0 1-15,-3 0-1 16,-4 0 0-16,-1 1-2 16,-2 2 1-16,-12 6-2 15,-2-6 1-15,2 4-1 16,-2 8 1-16,-1-2-1 0,-4 3 1 15,-2 3-1 1,-5 3 1-16,-3 0-1 0,4 3 1 16,-1 6 0-16,-2 4 0 15,2 5 0-15,1 4 0 16,3 7 0-16,0-4 0 16,0 3-1-16,-3 6 1 15,3 4-1-15,0 6 1 16,4 9-1-16,3 4 0 0,7-1 0 15,4 1 0-15,3-1 0 16,8-6 1 0,2 7-1-16,5-4 0 15,3 35 0 1,3-13 0-16,8 0-1 16,6-6 0-16,1-6 1 15,3-7 0-15,4-15-1 16,3 3 1-16,4 0 0 15,-1-6 0 1,5-1 0-16,-1 1 0 0,0-4-1 16,-7-2 1-16,4-1 0 15,0 4 0-15,-1 2-1 16,4-9 1-16,1 1 0 16,2-4 0-16,1 0 0 15,7-3 0-15,3 0-1 16,8-3 1-16,-4-1-1 0,3-5 1 15,-7-4-1 1,-3-2 1-16,3-7-1 0,8-7 0 16,-1-2 0-16,1-7 0 15,6-6 0-15,8-12 1 16,-4-10-1-16,-1-13 0 16,-6 1 1-16,-3-10 0 15,-8-12 0-15,-7-19 0 16,-6-13-1-16,-8 0 1 15,-7-12 0-15,-14-4 1 16,0 7-1-16,-4 16 0 16,-6 12-7-16,-11 6 0 0,-8 7-12 15,-2 21 0-15</inkml:trace>
  <inkml:trace contextRef="#ctx0" brushRef="#br2" timeOffset="-174672.28">23333 17256 59 0,'-4'28'29'0,"4"10"-20"15,0-23 42-15,-3 1-47 16,-1 6 0-16,-3 9 3 16,4 1 0-16,-1 2-9 15,1-2 1-15,3-7 5 16,0-6 1-16,3-10-4 16,4-6 1-16,4-3-2 15,3-3 1-15,0-6-3 16,0-1 1-16,0 1-3 0,-3-1 1 15,-4 7-1-15,0 3 1 16,0 6-1-16,0 7 1 16,0 0 0-16,4 5 1 15,6 4 1-15,1-3 1 16,3 0 1-16,7-3 0 16,0-10 0-16,1-9 1 15,2-7-1-15,1-2 1 16,0-10-1-16,0-16 1 15,-1 7-1-15,-2-10 0 16,-8-9-2-16,-4 0 0 16,-6-4-7-16,-7 7 1 15,-8 4-14-15,1 11 1 0</inkml:trace>
  <inkml:trace contextRef="#ctx0" brushRef="#br2" timeOffset="-174279.44">24059 17551 64 0,'11'9'32'0,"3"-18"-34"16,-10 2 48-16,-8 1-45 16,1-3 0-16,-4-1 0 0,-4 1 1 15,-3 0-2-15,0 5 0 16,-4 8 1-16,-3 2 1 16,0 3-1-16,-4 4 0 15,4 2 0-15,3 1 1 16,8 6-1-16,6 0 1 15,11 0-1-15,4 3 0 16,3-12-2-16,0-1 1 16,0-6-4-16,-3-6 1 0,3-6-6 15,7 0 0-15,0-4-11 16,7-5 1-16</inkml:trace>
  <inkml:trace contextRef="#ctx0" brushRef="#br2" timeOffset="-173993.49">24261 17686 47 0,'7'-10'23'0,"-4"-37"-22"16,-3 35 31-16,-3-4-32 15,-4-9 0-15,-1 3 2 16,1-6 1-16,-3 6-1 15,3 6 1-15,0 3 3 0,3 4 0 16,4 3 0-16,7-1 1 16,7 7-2-16,8 0 1 15,6 10-4-15,4-4 1 16,-1 0-7-16,1-2 0 16,-4-1-13-16,-3-13 0 15,0 1-3-15,3-1 1 16</inkml:trace>
  <inkml:trace contextRef="#ctx0" brushRef="#br2" timeOffset="-173379.7">24811 17447 58 0,'0'25'29'0,"-39"-12"-38"0,28-16 55 0,-10 3-46 16,-7 0 1-16,0-3-1 15,0 3 1-15,3 3-1 16,4 0 0-16,3 3 0 16,4-6 1-16,7 6 0 15,3 1 0-15,4 5 0 16,8-2 1-16,6 5-1 16,10 4 1-16,5 3-1 15,-5 3 1-15,-6 0-2 16,-4 0 1-16,-7-3-2 15,-3 0 1-15,-11 0-1 16,-4-3 0-16,-3 0-1 0,0-4 0 16,0-2 1-16,3 0 1 15,0-1 0-15,4-2 0 16,4-4 1-16,3 0 0 16,7 0-1-16,3-3 1 15,8 1 0-15,3-8 1 16,8-5-1-16,6-3 1 15,4-1-2-15,3-3 1 16,-3-6-1-16,-4-9 1 16,-3-4-2-16,-4 1 1 15,-7-1-2-15,-3-2 1 16,-8-1-1-16,-3 10 0 16,-10 3 0-16,-4 6 0 0,-4 16 1 15,-6 9 0-15,-1 7 0 16,-3 9 1-16,3 3 3 15,4 12 0-15,7-2 1 16,3-4 1-16,12 4-1 16,6-1 1-16,10-2-1 15,15-10 1-15,0-4-6 16,14-5 0-16,0-10-9 16,-7-6 1-16,0-10-11 15,-4-2 0-15</inkml:trace>
  <inkml:trace contextRef="#ctx0" brushRef="#br2" timeOffset="-170136.22">28762 13615 45 0,'-14'63'22'0,"-21"72"-14"0,20-91 22 15,-6 12-30-15,-10 19 1 16,-8 10-1-16,-4 0 0 16,5-7-1-16,9-9 1 15,5-12-3-15,-1-17 0 16,11-15-9-16,7-12 0 16,14-19-1-16,7-4 1 31</inkml:trace>
  <inkml:trace contextRef="#ctx0" brushRef="#br2" timeOffset="-169552.38">28780 14139 45 0,'-14'31'22'0,"-8"4"-18"16,15-23 44-16,0 4-46 15,0 0 1-15,-3 3 0 16,3-1 1-16,-1 4-5 16,5-9 0-16,-1-7 3 15,4-3 1-15,7 0-2 16,4-12 0-16,3 3-1 16,0-7 0-16,4 1-1 15,3-4 0-15,0 0-1 16,0 1 0-16,-3 2 0 15,0 0 1-15,-4 7 0 16,-4 6 1-16,1 3-1 0,-4 7 1 16,-3 5 0-16,-1 4 1 15,1-3-1-15,-1 3 0 16,-3-4-1-16,4-5 1 16,-4-10 0-16,7-3 0 15,0-7 0-15,0-2 1 16,-4 5-1-16,1 1 0 15,3 3 1-15,0-3 0 16,4 3-1-16,-1 0 1 0,1-1-1 16,-1 4 0-16,1 0 0 15,0 0 1-15,-4 0 0 16,3 0 0-16,1 4 0 16,-1 2 1-16,1 3 0 15,-1 10 1-15,-2 0-1 16,-1 3 0-16,0 0-1 15,0 3 1-15,0 3-6 16,-4-3 1-16,4-6-8 16,4-10 0-16,7-6-8 15,3-9 1-15</inkml:trace>
  <inkml:trace contextRef="#ctx0" brushRef="#br2" timeOffset="-169103.61">29376 14594 60 0,'-25'53'30'0,"-17"22"-35"0,31-59 54 16,-3 6-48-16,0 0 0 15,0 0-1-15,3-7 1 16,4-5-2-16,4-10 0 15,3-13 1-15,7-6 0 16,3-9 0-16,4 0 0 16,4-3-1-16,0-10 1 0,3-6-1 15,-3-3 0-15,-1 0-1 16,1-1 0-16,-1 7 0 16,-2 7 1-16,2-1-1 15,1 16 1-15,-4 7 1 16,11 8 1-16,3 10 0 15,-3 7 1-15,-4 2-1 16,0 7 1-16,-11 0 0 16,-10 3 0-16,-14 0-2 15,-3 6 0-15,-11 0 0 16,-11 1 0-16,-7-4-5 16,4-7 0-16,6-5-7 15,8-4 0 32,14-5-4-47,10-8 0 0</inkml:trace>
  <inkml:trace contextRef="#ctx0" brushRef="#br2" timeOffset="-168779.28">29803 14365 52 0,'10'25'26'0,"1"-13"-26"0,-11-12 48 16,0 7-47-16,-7-7 0 16,-4 0 1-16,-3 3 0 0,-4 0-3 15,1 0 1-15,-1 3 1 16,-3 4 1-16,0 2-1 16,3 4 0-16,1 0-1 15,2-1 1-15,12-2-1 16,10-1 0-16,7-5-1 15,4-10 1-15,3-7-1 16,0-6 0-16,-3-6-1 16,-1 1 1-16,1-5-9 15,-4 1 1-15,0-3-8 16,0 3 1-16</inkml:trace>
  <inkml:trace contextRef="#ctx0" brushRef="#br2" timeOffset="-168484.45">30046 14559 58 0,'7'19'29'0,"-7"-22"-33"0,0 0 50 15,4-4-45-15,-4-2 0 16,0-4 4-16,0-2 0 15,0-4-5-15,0 3 0 16,3-6 3-16,4 0 1 0,0 0-1 16,0 0 1-1,4 7-3-15,3 2 1 0,0 4-3 16,7-1 0-16,1 4-5 16,-1 0 1-16,0 0-7 15,0-4 1-15,4-2-10 16,-1-13 1-16</inkml:trace>
  <inkml:trace contextRef="#ctx0" brushRef="#br2" timeOffset="-168244.61">30603 13496 61 0,'-3'25'30'0,"-4"35"-36"15,3-35 53-15,1 16-47 16,-8 28 1-16,-6 9-1 16,-5 22 1-16,-2 23-1 0,-1 2 0 15,-3-12-2-15,7-13 1 16,0-24-7-16,6-26 1 16,5-16-6-16,3-24 0 15,0-23-4-15,0-15 0 16</inkml:trace>
  <inkml:trace contextRef="#ctx0" brushRef="#br2" timeOffset="-167777.89">30212 14183 43 0,'21'44'21'0,"32"0"-15"0,-32-35 41 0,11 4-46 15,10 5 1-15,4-2 1 16,-4 3 0-16,4-3-4 15,-3-1 0-15,-5-2 2 16,1-4 0-16,-11 1-2 16,-3-4 0-16,-7-3-1 15,-8-9 1-15,-3-4 0 16,-7 1 0-16,-3 0 0 16,-8 2 1-16,1 4 0 15,-4 6 1-15,-4 7 0 16,7 2 0-16,1 4 0 15,3 0 0-15,0-1 0 16,0 1 0-16,3-4-1 16,1-2 1-16,3-1-1 0,3-2 1 15,4-4-2 1,4-3 1-16,-1 0-1 0,1-3 1 16,3-1-1-16,-3-2 1 15,3 0 0-15,3 0 0 16,-3-1 0-16,1 1 0 15,-1 6 0-15,-4 3 0 16,-3 7 0-16,-3 5 0 16,-1 7-3-16,1 0 1 15,-1-3-6-15,1-3 1 16,-4-4-9-16,4-2 1 0</inkml:trace>
  <inkml:trace contextRef="#ctx0" brushRef="#br2" timeOffset="-167266.93">30917 14543 42 0,'15'35'21'0,"-8"12"-15"16,-4-44 32 0,-3 3-39-1,0-2 1-15,0 2 0 16,0-3 0-16,0-3 0 15,0 0 0-15,4 3 0 16,-4-3 0-16,0 0 0 16,3 0 0-16,4 3 0 15,0 0 1-15,7 4-1 16,-3 2 0-16,3 0 0 0,7-2 0 16,4-4 0-16,-4 0 1 15,11-9-2-15,3-7 1 16,11 4 0-16,0-13 0 15,7-19-1-15,3-19 1 16,1-12 1-16,-4-12 0 16,0-23-1-16,-18-9 1 15,-10-3 0-15,-8-3 0 16,-10 18 0-16,-7 16 1 0,-7 13-2 16,-3 28 1-16,-8 22 0 15,-3 12 0-15,-4 26 0 16,-3 25 0-16,0 24 0 15,-1 26 1-15,1 3-1 16,7 9 0-16,3 7-2 16,8-10 0-16,6-9-1 15,4-10 0-15,4-18-7 16,-1-19 1-16,1-19-7 16,-4-22 0-16</inkml:trace>
  <inkml:trace contextRef="#ctx0" brushRef="#br2" timeOffset="-167086.45">31104 14180 60 0,'29'25'30'0,"38"-13"-35"0,-32-12 55 16,11 0-48-16,14 0 0 15,7 3-2-15,0 1 0 16,-14-1-7-16,-4 0 0 15,-7 0-10-15,-10-6 1 16</inkml:trace>
  <inkml:trace contextRef="#ctx0" brushRef="#br2" timeOffset="-166697.62">32572 13810 57 0,'-7'40'28'0,"-11"26"-30"16,11-37 43-16,-7 5-41 16,-4 26 0-16,-3 12 0 15,-3 9 1-15,-5 10-1 0,1-3 0 16,3-13-4-16,4-6 0 15,4-19-10-15,6-15 1 16,8-26-3-16,-1-18 1 16</inkml:trace>
  <inkml:trace contextRef="#ctx0" brushRef="#br2" timeOffset="-166323.46">32212 14311 41 0,'21'57'20'0,"11"12"-14"0,-11-47 37 0,11 9-42 16,7-3 1-16,10 1-1 15,11 2 1-15,7-3-3 16,-7-12 1-16,-7-7 1 16,-4-9 1-16,-6 0-1 15,-11 0 0-15,-8-6-1 16,-13-7 0-16,-11-9 0 15,0 4 0-15,-7-1 0 16,-11 6 0-16,-7 10 0 16,-3 13 1-16,-4 5-2 15,1 4 0-15,-1 12 0 16,7-2 1-16,8 2-1 16,10-3 1-16,14-3-1 15,10-9 1-15,15-7 1 0,3-12 1 16,1-9-2-16,-5-10 0 15,-6 6-4-15,-11-6 1 16,-7-3-12-16,-14-6 1 16</inkml:trace>
  <inkml:trace contextRef="#ctx0" brushRef="#br2" timeOffset="-165797.39">28723 15359 65 0,'7'15'32'0,"-14"20"-36"0,4-19 56 15,-4 9-52-15,-4 6 1 16,-7 16-1-16,1 0 0 0,-8 10 0 15,0 5 0-15,1 4-3 16,6 9 0-16,7-15-10 16,11-13 1-16,15-19-6 15,6-12 0-15</inkml:trace>
  <inkml:trace contextRef="#ctx0" brushRef="#br2" timeOffset="-165513.33">28917 15751 54 0,'11'-3'27'0,"-4"18"-26"16,-7-15 46-16,0 0-47 15,0 0 0-15,0 0 1 16,0-3 1-16,-7 6-2 16,-4 4 0-16,-3 5 0 0,-4 10 1 15,-3 6-2-15,0 7 0 16,0-1-1-16,7 7 0 15,3-10 0-15,8-6 0 16,10-9 0-16,10-13 0 16,1-9 1-16,0-10 1 15,-4 1-1-15,0-7 1 16,0 0-8-16,-3 0 0 16,3-6-7-16,0 2 1 15</inkml:trace>
  <inkml:trace contextRef="#ctx0" brushRef="#br2" timeOffset="-165227.56">29305 15908 59 0,'7'-4'29'0,"-24"-14"-35"15,10 8 53-15,-7-2-47 16,-4-4 0-16,-3 3 0 15,-4 1 1-15,-3 6 0 16,-4 6 0-16,0 6 0 16,1 10 0-16,2 5-2 15,8 5 0-15,4 5-1 16,6 7 0-16,4-7-1 16,14-6 1-16,14-6-1 15,4-7 1-15,3-5-2 16,4-14 0-16,0-5-11 15,3-16 1-15</inkml:trace>
  <inkml:trace contextRef="#ctx0" brushRef="#br2" timeOffset="-164715.81">29619 15340 51 0,'-10'63'25'0,"-15"31"-24"0,18-69 39 0,-4 9-39 16,1 7 0-16,-4 12 0 15,3-12 1-15,-3 28-4 16,3 0 1-16,1-12-3 16,3-10 0-16,3-10-5 15,8-12 0-15,3-22-3 16,7-9 0-16,7-6 2 15,4-10 0-15,6-3 7 16,1-10 0-16,0 7 8 16,0 3 0-16,-8 9 7 15,-2 0 0-15,-8 4-1 16,-7 12 0-16,-11 6-3 16,-3 7 1-16,-14-1-4 15,0 1 0-15,-4-4-4 16,-3-3 1-16,7 1-1 0,0-4 0 15,3 3 0-15,4 0 0 16,3 1 2-16,8 5 0 16,3 4 0-16,10 3 1 15,8 12-1-15,3 4 1 16,4 2-2-16,0 4 1 16,-1 0-4-16,1-7 0 15,-4-2-5-15,-3-7 0 16,-1-10-13-16,5-15 1 15,-5-9-2-15,4 0 0 0</inkml:trace>
  <inkml:trace contextRef="#ctx0" brushRef="#br2" timeOffset="-164099.58">31115 15970 48 0,'-4'28'24'0,"-6"-12"-22"0,6-13 46 16,-3 0-46-16,-7 1 0 15,-7-4 1-15,-4 0 1 16,-6 3-4-16,-5 3 0 15,5 3 3-15,2 4 0 16,1-4-1-16,3 4 0 0,8 6-3 16,-1-4 1-16,8 1-2 15,3 0 0-15,7-4-1 16,10-2 1-16,8-4-1 16,6-6 1-16,1-3 1 15,3-7 1-15,-3-2-1 16,0-10 1-16,3 0-1 15,-7 0 0-15,-3 3 1 16,-1 4 0-16,-2 8 0 16,-1 14 0-16,-7 5 1 15,-4 13 0-15,-3 13 0 16,-3 3 0-16,-1-1-1 16,1 1 1-16,-1 3-1 15,4-3 0-15,7-4-5 16,4-2 0-1,3-10-11-15,3-22 0 0</inkml:trace>
  <inkml:trace contextRef="#ctx0" brushRef="#br2" timeOffset="-163681.73">31637 15387 42 0,'4'47'21'0,"-8"47"-10"0,1-63 25 16,-4 7-34-16,-11 19 1 0,-3 15 1 15,-7 12 0-15,-4 4-6 16,-4 0 1-16,-2-7 3 16,-1-8 0-16,7-17-2 15,4-15 0-15,10-10-1 16,11-18 0-16,11-7 0 15,3-12 0-15,7-10 1 16,4-6 0-16,3-3 0 16,3 0 0-16,1 6 0 15,-4 3 0-15,7 4 1 16,-3 2 0-16,-4 14 0 16,-7 8 0-16,-3 10-1 15,-4 6 1-15,-3-3-1 16,-4 4 1-16,0 2-1 0,0-3 0 15,3-3-3-15,4-3 0 16,0-6-7-16,4-4 0 16,3-12-6-16,-7-9 1 15</inkml:trace>
  <inkml:trace contextRef="#ctx0" brushRef="#br2" timeOffset="-163306.14">31701 16306 58 0,'-4'6'29'0,"8"-6"-32"0,-4 0 54 0,0 0-49 16,10-3 1-16,8 3 1 15,7-3 1-15,3 0-7 16,-4-4 1-16,-2-5 2 15,-5-4 1-15,1-3-2 16,-8-3 0-16,-2 0-1 16,-8 0 0-16,-4 7 0 15,-7 5 1-15,-3 7-1 16,-7 10 1-16,0 5 0 16,0 10 1-16,3 0-1 15,4 6 0-15,3 7 0 16,4 2 1-16,0 4-1 15,7 3 1-15,14-10-3 16,11-5 0-16,3-10-5 16,1-10 1-16,-1-6-13 0,4-12 1 15</inkml:trace>
  <inkml:trace contextRef="#ctx0" brushRef="#br2" timeOffset="-161876.64">32247 16281 39 0,'-3'9'19'0,"6"-6"-4"15,-3-3 20-15,0 0-32 16,0 0 1-16,0 0 2 16,0 0 0-16,0 0-8 15,0 0 1-15,0 0 5 16,-7 0 0-16,-7 3-1 0,-7 4 0 16,-7-7-2-16,0 3 1 15,-1 6-1-15,5 1 0 16,-1-1-2-16,7 0 1 15,8 4-1-15,6-1 0 16,11-2-1-16,7-1 1 16,4-6-1-16,3-3 1 15,0-3 0-15,1-6 0 16,-5 3 0-16,1-4 0 0,-4 4-1 16,-3 6 1-16,-4 0 0 15,0 0 0-15,0 6-1 16,0 10 1-16,-4 6 1 15,1 3 0 17,-1 6 0-32,1 7 1 15,-4-4-1 1,3-2 0 0,1-4-2-16,-4-6 1 0,3-6-4 15,8-10 1-15,3-6-11 16,7-16 0-16,1-3 0 0,9-3 0 15</inkml:trace>
  <inkml:trace contextRef="#ctx0" brushRef="#br2" timeOffset="-161414.41">32932 15726 46 0,'3'22'23'0,"-10"6"-31"0,4-19 46 0,-4 10-38 0,-4 0 0 0,-3 9 2 0,-4 13 0 16,4 9-1-16,0 16 0 15,0 0 2-15,0 6 0 16,3-6 0-16,4-10 1 16,4-9-2-16,-1-12 1 0,4-10-1 15,0-3 0-15,0-10-2 16,0-9 1-16,0-3-1 15,-3-9 0-15,-1-7-1 16,-3-3 1-16,-7-2-1 16,-7-5 1-16,-7 1-1 15,-8 3 1-15,1 10 0 16,-4 12 0-16,4 9 0 16,3 4 1-16,4 12 0 15,10 9 0 1,36 35 2-1,14-9 1-15,14-10-2 16,-1-12 1 0,1-10-1-16,0-9 0 0,-11-7-7 15,-13-9 1-15,-19-6-15 16,-13-9 1-16</inkml:trace>
  <inkml:trace contextRef="#ctx1" brushRef="#br2" timeOffset="-174479.65">29355 12088 0,'0'0'16,"0"0"0,0 0-1,0 0 1</inkml:trace>
  <inkml:trace contextRef="#ctx0" brushRef="#br2" timeOffset="-160135.5">33136 16651 57 0,'-24'25'28'0,"-4"16"-18"16,20-32 29-16,1 0-35 0,0 1 1 16,0-4 0-16,4 0 1 15,-1-3-9-15,4-3 0 16,7-6-6-16,4-6 0 16,-1-13-10-16,8 6 1 15</inkml:trace>
  <inkml:trace contextRef="#ctx0" brushRef="#br2" timeOffset="-151806.34">1965 7692 20 0,'0'9'10'0,"0"26"-1"0,0-26 11 15,0 0-16-15,4 7 0 16,3 9 2-16,-7 3 1 16,10 16-9-16,-10 10 0 0,7 11 5 15,4 17 0-15,-1 12-2 16,-6 13 0-16,3 18 0 16,0 10 0-16,-7 9 0 15,-7 4 0-15,-4 8 0 16,1-8 0-16,3 9 0 15,3-4 1-15,-3 1-1 16,-3-10 0-16,-1 7-1 16,-7-1 0-16,4 1 0 15,-3-16 1-15,-5-1-1 16,1 1 1-16,4-6-1 16,-1-1 1-16,4-12-1 15,3-3 1-15,-3-6-2 16,0-1 0-16,3-11-1 15,-6-8 0-15,-1-11-4 16,4-11 0-16,-4 4-1 16,4-12 0-16,-3-1-4 0,-1-9 0 15</inkml:trace>
  <inkml:trace contextRef="#ctx0" brushRef="#br2" timeOffset="-150557.58">2078 8099 19 0,'25'-3'9'0,"6"-16"-4"15,-13 4 12-15,3-4-16 16,0-6 1-16,8 6 0 0,2 3 0 15,-3 1-1-15,11 5 0 16,-7 4 2-16,0 3 0 16,0 0 0-16,-8 0 0 15,8 3-1-15,0 0 1 16,14-7-2-16,3-5 1 0,11-7-1 16,14-6 0-16,4 0-1 15,10 6 1-15,21 0 0 16,15 7 0-16,3 2-1 15,14 4 0-15,18-3 1 16,6-10 1-16,8-10-1 16,-7-5 0-16,-14 0 0 15,6 2 1-15,1-2-1 16,0 2 0-16,-14 1-1 16,10-4 0-16,-3 7 0 15,-4 3 0-15,-21-3-1 16,-14 3 1-16,-8 0 0 15,-9 3 0-15,-12 6-1 16,-13 4 1-16,-8 5-1 16,-6 10 0 15,-18 7 0-15,-4 2 1-16,-10 17-1 0,-4 2 0 15,-18 7 0-15,1 9 0 0,-4 6 0 0,-4 7 1 0,1 12 0 0,-8 19 0 16,4 9-1-16,4 16 1 15,-4 16 0-15,7 9 0 16,0 12 0-16,0-5 1 16,7 5-1-16,-4-2 0 15,8-1 0-15,3-5 0 16,0 5 0-16,4 1 0 16,-4 2 0-16,0 1 0 0,-4 3-1 15,1 6 0-15,0-6-1 16,-1-7 0-1,-3-2 1-15,4-17 0 0,-1-2-1 16,1-19 1-16,0-10 0 16,-11-3 1-16,10-9 0 15,-10-3 0-15,0 2-1 16,0-8 1-16,-10-7-1 16,-1-3 1-16,-14-6-1 15,1-10 1-15,-8-3 0 16,-14-6 0-16,-7-6 0 15,-10-4 1-15,-1 1 0 16,-7-1 1-16,-10 1-1 16,-14 5 1-16,-4-2-2 15,-3 0 1-15,-14-1 0 16,-18-5 1-16,-4-4-1 16,-14 0 0-16,-24 0 0 15,-4-3 0-15,-11-3 0 0,-17 3 1 16,-3-3-2-16,-26-6 1 15,19-10-1-15,-22-15 1 16,14-16-2-16,-18-16 1 16,8-15-12-16,3-13 1 15</inkml:trace>
  <inkml:trace contextRef="#ctx0" brushRef="#br1" timeOffset="156212">8386 4578 7 0,'-4'-19'3'0,"-10"-28"-4"0,3 38 4 15,1-1-3-15,-4 1 0 0,-4-4 1 16,-10 7 1-16,-8-10-2 15,-9-6 1-15,-1-3 0 16,-7-3 1-16,-4-10-1 16,-6-2 1 15,-106-58-2-15,20 23 1-16,5 6-1 15,3 6 1-15,17 10-1 16,1 6 0-16,3-6 0 15,-4 12 0-15,8 0 1 16,14 16 1-16,-8-3 0 16,4 12 1-16,-7 7 0 15,4-1 0-15,10 10 0 16,8 0 0-16,-5 0-2 16,8 0 0-16,4 10-1 0,2-4 1 15,5 7-1-15,6 6 0 16,11 6 0-16,11 0 0 15,-1 3 0-15,5-6 1 16,9 3-1-16,8 0 1 16,0-6-7-16,10-3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18:47:18.22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8T18:47:54.215"/>
    </inkml:context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3560 6114 29 0,'17'13'14'0,"4"6"-3"0,-17-13 14 16,3 3-22-16,0 1 1 15,4 2 5-15,10 1 0 0,-7-1-10 16,3 1 0-16,5-4 7 16,2 1 1-16,-2-7-3 15,-1 6 1-15,7-9-3 16,4-6 1-16,-1-3-2 16,8-10 1-16,0-6 0 15,0-3 0-15,-11-16 0 16,4-6 0-16,-4-10 0 15,-7-9 1-15,0-13 0 16,-10-12 0-16,-4-3-1 16,-3-16 1-16,-8 3-1 15,-14-9 1-15,-13-3-1 16,-5-3 1-16,-2 9-1 16,-5 6 0-16,1 16-1 15,-4-7 1-15,11 14-1 16,6 11 1-16,12 7-1 15,13 10 0-15,4 5 1 16,11 4 1-16,3 10-1 16,4 5 0-16,3 16-2 0,7 7 0 15,0 18-3-15,-7 0 1 16,-6 4-8-16,-1 5 0 16,-4-5-14-16,-10 2 1 15</inkml:trace>
  <inkml:trace contextRef="#ctx0" brushRef="#br0" timeOffset="857.16">5080 5255 45 0,'4'0'22'0,"3"3"-12"0,-14 0 22 16,3 4-30-16,-10 8 0 15,-7 4 2-15,-11 16 0 16,0 6-5-16,-14 6 1 15,4 6 2-15,10-3 1 16,-3 10-2-16,10-10 1 16,-3 0-5-16,7-12 0 15,0-7-8-15,14-15 0 16,-4-13-5-16,11-19 0 0</inkml:trace>
  <inkml:trace contextRef="#ctx0" brushRef="#br0" timeOffset="1081.83">4734 5192 64 0,'7'38'32'0,"25"15"-40"16,-21-34 63-16,17 3-55 15,0 22 1-15,7 6-1 16,11 4 1-16,-10-4-2 15,2 0 1-15,-2-6-2 16,-5-10 0-16,-13-5-7 16,-4-11 1-16,-7-5-10 15,-7-16 0-15</inkml:trace>
  <inkml:trace contextRef="#ctx0" brushRef="#br0" timeOffset="1727.14">5221 4713 39 0,'4'0'19'0,"-4"-13"-11"16,0 13 24-16,0 0-26 15,0 0 0-15,0 0 6 16,0 0 0-16,0 0-14 0,7 3 1 16,0-3 9-1,3 3 1-15,1 4-3 0,0-7 0 16,10-10-3-16,7-2 0 15,0 5-2-15,4 1 1 16,-7 0-1-16,-8 9 0 16,-6 10-1-16,-11 5 0 15,-4 1-1-15,-3 6 1 16,-7 10-1-16,-4-1 1 31,1 1-1-31,3-4 0 0,3-3 1 16,4-3 0-16,-4-3 0 0,11-3 1 0,0-3-1 15,11-4 1-15,3-12 0 16,11-6 0-16,7 0-2 16,-1 0 0-16,-2-1-9 15,-1 4 1-15,-18-3-12 16,8 9 0-16</inkml:trace>
  <inkml:trace contextRef="#ctx0" brushRef="#br0" timeOffset="2613.48">6138 5393 66 0,'4'-6'33'0,"-1"3"-30"15,-3 0 51-15,0 0-53 16,-7 3 1-16,0 0 0 16,-3 3 1-16,-4 0-4 15,-11 6 0-15,4 1 3 16,-4 8 0-16,0 1-1 16,4 3 0-16,0 6 0 0,10 7 0 15,1 3 0-15,10-4 0 16,0 4 0-16,10 6 0 15,12-13-1-15,6-6 0 16,4-6-2-16,6-13 1 16,5 3-5-16,3-5 1 15,-11-8-6-15,0-8 1 16,-7-1-2-16,4-5 0 16,-4-4 1-16,4-10 1 0,-4 4 4 15,4 6 0 1,-4-3 8-16,-7 0 1 0,1 3 3 15,-5 0 0-15,-3-3 1 16,-7 9 0-16,-7 1 1 16,-3-4 0-16,-4 9-3 15,-4 4 1-15,-6-3-2 16,-5 15 1-16,5 3-2 16,3 10 1-16,0-3-2 15,-1 6 0-15,-2 6 0 16,6 7 0-16,1-7-1 15,6 6 0-15,4 4-1 16,4-4 0-16,3-5-2 16,14-7 1-16,7-10-4 15,4-12 0-15,7-6-7 16,-8-4 1 0,1-8-9-1,0-4 0-15</inkml:trace>
  <inkml:trace contextRef="#ctx0" brushRef="#br0" timeOffset="2928.42">6925 5283 53 0,'18'10'26'0,"-29"-1"-25"0,8-9 40 16,-1 10-39-16,-3 2 1 16,-7 1 0-16,-7 6 1 15,0-4-6-15,-4 7 1 16,0 3 3-16,8-3 1 0,-1 0-2 15,7-6 1-15,8-4 0 16,13-5 0-16,4-1-1 16,15 3 0-16,-1-2 0 15,7-4 1-15,0 3-2 16,-3 0 0-16,-11 7-2 16,-7 3 1-16,-14 2-2 15,-7 7 1-15,-3-6-5 16,-8-3 0-16,-3 6-8 15,-7-13 0-15,0 1-2 16,3-10 0-16</inkml:trace>
  <inkml:trace contextRef="#ctx0" brushRef="#br0" timeOffset="3241.73">7479 4970 61 0,'18'-6'30'0,"-18"24"-40"0,-4-18 62 16,0 13-52-16,-3 9 1 15,-3 6 0-15,-11 7 1 16,-11 12-2-16,0 3 0 0,7 0 1 15,4 10 1-15,7-7 0 16,4 3 0-16,6-2-3 16,8-4 1-16,6-6-5 15,4-10 0-15,4-9-8 16,0-9 0-16,-4-13-6 16,-4-6 1-16</inkml:trace>
  <inkml:trace contextRef="#ctx0" brushRef="#br0" timeOffset="3483.93">7881 5199 54 0,'7'28'27'0,"-32"22"-30"15,15-34 49-15,-4 0-43 16,-7 12 0-16,-8 6 2 15,-9 1 1-15,2 2-8 16,5-2 1-16,-1-4 3 0,4-3 1 16,6-9-6-16,5-9 1 15,6-10-9-15,8-3 1 16,3-10-8-16,0-12 0 16</inkml:trace>
  <inkml:trace contextRef="#ctx0" brushRef="#br0" timeOffset="3682.64">7549 5312 49 0,'32'18'24'0,"28"20"-15"0,-46-22 38 0,11 9-46 15,3 0 1 1,4 13 0-16,0-4 0 0,-1 4-3 16,5-7 0-16,-5-6 1 15,8-3 0-15,-18-6-4 16,8-10 0-16,-8-12-6 15,0-7 1-15,0-2-8 16,-10-7 1-16</inkml:trace>
  <inkml:trace contextRef="#ctx0" brushRef="#br0" timeOffset="3949.41">7959 5042 58 0,'17'38'29'0,"12"6"-34"0,-15-41 53 15,0 9-46-15,21 10 0 16,11 6 2-16,3 4 0 16,1-1-5-16,-1 10 1 15,-3 3 2-15,-18 9 1 0,-7 7-2 16,-21-1 0-1,-10 10-6-15,-18-3 0 16,-11-6-12-16,-18-16 0 16,-3-19-2-16,4-13 1 0</inkml:trace>
  <inkml:trace contextRef="#ctx0" brushRef="#br0" timeOffset="4654.93">9285 4813 53 0,'28'-6'26'0,"8"9"-24"0,-29 0 51 0,0 0-50 15,3 10 0-15,-10-4 2 16,4 16 0-16,-1 3-7 16,-3 4 1-16,4 15 4 15,-1 0 1-15,1 12-2 16,3-2 0-16,-3-4-1 15,-1-6 0-15,4-9-1 16,-3-7 1-16,-1-9-1 16,-3-9 0-16,-3-1-1 15,-11-5 0-15,-8-4 0 16,-9-3 1-16,-5 0-1 16,-6-3 1-16,3-7-1 15,0 7 0-15,-3 3-1 16,0 0 1-16,-1 6-1 15,5 7 1-15,2 3-1 0,8 2 1 16,7 4 1 0,10 0 0-16,8-3 0 0,13 0 1 15,15 0 0-15,7-1 1 16,0 1-1-16,10-6 0 62,14 3-4-62,4-7 1 0,0-3-8 0,0-6 0 16,-7-6-10-16,-7-3 1 0</inkml:trace>
  <inkml:trace contextRef="#ctx0" brushRef="#br0" timeOffset="4900.18">10022 5136 60 0,'25'22'30'0,"-32"-19"-34"0,0 7 51 0,-7 11-47 16,-7 11 1-16,-15 5 0 15,-6 14 0-15,-4 5-1 16,7 1 0-16,4-1-2 16,10-12 0-16,4-6-6 15,4-20 1-15,3-11-10 16,3-23 0-16</inkml:trace>
  <inkml:trace contextRef="#ctx0" brushRef="#br0" timeOffset="5049.8">9691 5164 65 0,'77'76'32'0,"33"49"-42"0,-75-87 57 0,7 9-48 0,4 6 0 16,-7-6-13-16,-7 0 0 15,-18-6 5-15,-11-7 0 16</inkml:trace>
  <inkml:trace contextRef="#ctx0" brushRef="#br0" timeOffset="7191.85">18482 2154 21 0,'-3'-28'10'0,"6"9"-5"0,1 9 10 0,-4 1-11 15,0-13 1-15,0 10 5 16,0-4 1-16,0 13-10 15,3-7 0-15,-3 10 9 16,4 3 0-16,3 7-2 16,0 9 1-16,0 12-2 15,-4 4 1-15,4 12-3 16,-7 15 0-16,0 17-2 16,0 21 1-16,-3 0-2 15,-1-6 1-15,-3-12-4 16,4-19 1-16,-1-10-6 15,1-18 0-15,3-14-6 16,3-11 0-16,1-7-8 16,3-9 1-16</inkml:trace>
  <inkml:trace contextRef="#ctx0" brushRef="#br0" timeOffset="7491.84">18941 2047 57 0,'10'22'28'0,"8"41"-26"0,-15-51 49 0,4 14-48 16,-3 17 0-16,-4 1 0 15,-4 13 0-15,1 12-5 16,3 12 1-16,-4-12 0 16,4 3 1-16,0-15-7 15,0-10 1-15,4-25-8 16,3-13 1-16,-7-34-6 16,-4-12 1-16</inkml:trace>
  <inkml:trace contextRef="#ctx0" brushRef="#br0" timeOffset="7959.86">18877 2025 66 0,'7'10'33'0,"0"-7"-37"0,-7-3 65 0,7 6-59 0,0-6 1 0,7 0 2 0,8 0 1 15,-1-6-6-15,11 3 0 16,17 3 5-16,11 3 0 16,10-3-2-16,1 6 0 15,-7-3-1-15,-12 4 0 16,-13 2-2-16,-11 16 0 16,-13-3-1-16,-19 3 0 15,-14 10 0-15,-3-1 0 16,-3 1-3-16,-1-7 1 0,-3 6-1 15,-1 4 0-15,8-10 0 16,11 7 0-16,10-20 0 16,7 4 1-16,14-9 2 15,11-7 0-15,10 6 2 16,0-3 0-16,-3 4-1 16,-7-1 0-16,-7 7 0 15,-8 6 1-15,-10 9-2 16,-14 13 1-16,-17-3-1 15,-15 9 0-15,-7-12-4 16,-4-1 0-16,1-5-6 16,3-14 1-16,4-2-9 15,7-6 0-15</inkml:trace>
  <inkml:trace contextRef="#ctx0" brushRef="#br0" timeOffset="8260.18">19907 2173 67 0,'14'40'33'0,"-7"45"-39"0,-7-60 60 0,0 16-54 16,0 15 0-16,0 13 0 16,0-6 1-16,-3-6-3 15,-1-7 0-15,1-13-4 16,-1-24 1-16,4-19-5 16,0-16 1-16,0-16-9 15,-3-15 0-15</inkml:trace>
  <inkml:trace contextRef="#ctx0" brushRef="#br0" timeOffset="8604.19">19780 1900 59 0,'18'31'29'0,"14"-9"-25"0,-25-12 51 16,3-1-53-1,4-6 1-15,8 3 1 0,6-12 1 16,14-3-6-1,-3-4 1-15,10 7 3 0,11-13 1 16,0 3-2-16,-3 7 1 16,-11 6-2-16,-11 3 1 15,-14 9-2-15,-14 10 1 16,-14 3-1-16,-14 9 1 16,-11-2-2-16,4 8 1 15,-4-2-2-15,-3-7 1 16,0 3-1-16,-1-9 1 15,5 0-2 1,2-3 1-16,5-6-4 16,2 2 1-1,8-8-6 1,4 2 1-16,3 0-11 16,0 1 1-16</inkml:trace>
  <inkml:trace contextRef="#ctx0" brushRef="#br0" timeOffset="9043.07">20595 2364 58 0,'11'19'29'0,"-15"-25"-34"0,1 6 47 0,-4 6-41 0,-7-3 0 0,-4 6 0 0,-3 7 0 15,-4-7-2-15,0 7 1 16,4-6 0-16,4-1 1 16,-5 0-1-16,12-2 1 15,3-1-1-15,10-3 1 0,11 0 1 16,18 3 0-16,3-2 0 15,8 2 1-15,-4 6-2 16,-8 4 1 0,-2-3-1 31,-12 9 1-47,-6 3-3 15,-8 6 1-15,-13 0-1 16,-15 7 0-1,-14-10-2-15,-10 7 0 16,-4-16-10-16,-14-10 1 0,3-3-5 0,18-25 0 16</inkml:trace>
  <inkml:trace contextRef="#ctx0" brushRef="#br0" timeOffset="9864.44">18415 3198 49 0,'-14'16'24'0,"0"-7"-24"0,14-9 40 16,0 0-37-16,0 3 0 0,3 0 4 15,4 7 1-15,7-1-8 16,11-6 0-16,18 4 7 16,24-7 0-16,35-10-2 15,32 4 1-15,39-10-2 16,21-6 0-16,28 0-2 15,21 0 0-15,8-3-3 16,3-3 0-16,-4 3-3 16,-17 6 0-16,-32 0-2 15,-35 1 1-15,-42 2-6 16,-33 3 0-16,-27 7-9 16,-36-3 1-16</inkml:trace>
  <inkml:trace contextRef="#ctx0" brushRef="#br0" timeOffset="10372.54">18009 1991 51 0,'7'9'25'0,"11"19"-24"0,-11-12 38 0,0 12-37 0,0 16 0 0,0 10 1 0,-7 18 1 0,0 28-5 0,0 25 0 0,-3 13 2 0,-1 7 1 0,4-14-4 0,0-15 1 0,4-31-7 0,3-25 0 78,7-26-8-78,4-31 0 0</inkml:trace>
  <inkml:trace contextRef="#ctx0" brushRef="#br0" timeOffset="10899.45">18080 1919 48 0,'35'22'24'0,"36"-16"-18"0,-40-6 38 0,19-6-43 16,17-7 1-16,28-15 0 16,39 3 1-16,7-13-4 15,25-6 1-15,7 0 1 16,7 0 1-16,3-6-1 15,-6 3 0-15,-19 0-1 0,1 3 0 32,3-6 0-1,-13 3 0-31,-5 3-1 31,-3 16 1 0,-14 3-1 1,-10 9 0-17,-15 4 0-15,-14 5 1 0,-10 14-1 0,-18 2 0 0,-7 16 0 0,-11-3 0 0,-3 9 0 0,-7 13 0 16,-4 13-1-16,-7 12 0 0,-7 22 0 0,4 19 1 0,3 27 0 0,7 17 0 0,4 19 0 0,7-4 1 0,3-15 0 16,-3-13 0-16,0-28-1 0,-8-19 0 0,-13-19-4 15,-25-3 1 1,-21-19-11-16,-46-9 1 0</inkml:trace>
  <inkml:trace contextRef="#ctx0" brushRef="#br0" timeOffset="12490.31">10901 5017 39 0,'-4'9'19'0,"-6"4"-2"0,10-13 19 0,0 0-32 16,0 0 1-16,0 0 4 15,0 0 1-15,7 0-11 16,7-3 1-16,11 0 7 15,3 3 0-15,7-4-2 16,14-2 0-16,4 3-3 16,-3 0 0-16,3-3-8 15,-4 2 1-15,-7-2-9 16,-10 3 0-16,-14 0-7 16,-18 6 1-16</inkml:trace>
  <inkml:trace contextRef="#ctx0" brushRef="#br0" timeOffset="12693.19">10788 5356 73 0,'7'40'36'0,"21"-24"-40"0,-10-10 68 0,14-6-64 0,21 0 0 15,14 0 0-15,7-12 1 16,10-1-2-16,5 1 1 15,-8 5-7-15,-14 4 0 16,-14-3-14 31,-18 6 0-47</inkml:trace>
  <inkml:trace contextRef="#ctx0" brushRef="#br1" timeOffset="17881.84">22123 2678 26 0,'3'9'13'0,"8"-9"0"0,-4 9 14 16,0 4-22-16,4-1 0 15,3 7 6-15,0 6 1 16,3 4-12-16,1-1 0 16,0 6 9-16,3-5 1 15,-4 5-2-15,8-6 1 16,7 7-4-16,3-10 1 15,8 3-2-15,-1-15 0 16,-3-7-2 15,-1-16 1-31,-2-8-1 0,-8-33 0 16,-10-21-1-16,-18-19 1 0,-11-21-1 0,-17-17 0 0,-15-15-1 16,1-4 1-16,-4 13 0 15,-7 4 1-15,4 5-1 16,3 13 0-16,11 16 0 15,10 9 0-15,11 16 0 16,7 13 1-16,10 15-3 16,12 12 1-16,6 1-4 15,0 12 1-15,0 7-5 16,7 2 1-16,1 10-11 16,-8 0 0-16,-7-6-5 15,0 0 0-15</inkml:trace>
  <inkml:trace contextRef="#ctx0" brushRef="#br1" timeOffset="18495.96">23079 2618 58 0,'14'-3'29'0,"-11"-16"-33"15,1 10 51-15,-4-7-46 16,0-25 0-16,-7-6 1 0,-7-9 0 16,-7-32-2-1,-4 0 1-15,-3-9 1 16,3-3 0-16,7 9 0 0,8 3 0 15,-4 0 0-15,7 16 0 16,7 9-2-16,7 13 1 16,7 19-3-16,3 12 0 15,1 13-3-15,3 12 1 16,-3 6-8-16,-4 13 0 16,-7 1-6-16,-11 2 0 15</inkml:trace>
  <inkml:trace contextRef="#ctx0" brushRef="#br1" timeOffset="18872.08">22733 2182 76 0,'21'31'38'0,"14"-2"-44"0,-20-20 74 0,2 7-63 0,-3-7 1 0,15-6 1 0,13 4 0 0,7-7-10 16,-3 0 0-16,0-7 3 16,-4 4 1-1,-6 3-12-15,-8-9 0 0,-11 3-14 16,-6 2 0-16</inkml:trace>
  <inkml:trace contextRef="#ctx0" brushRef="#br1" timeOffset="19465.9">23661 2063 64 0,'0'6'32'0,"-21"35"-34"0,17-25 45 16,-6-1-41-16,-5 7 1 0,-6 10 1 15,0 5 0-15,-4 1-6 16,4 12 1-16,4 13 3 16,2 0 0-16,5-1-2 15,3 1 0-15,0-10-6 16,3-9 1-16,11-12-9 15,11-11 1-15,0-11-6 16,3-7 0-16</inkml:trace>
  <inkml:trace contextRef="#ctx0" brushRef="#br1" timeOffset="19693.14">23950 2261 60 0,'7'15'30'0,"-21"20"-37"0,7-23 56 15,-7-2-49-15,-7 8 1 16,-4 14-1-16,0-4 0 16,-3 7 0-16,0-1 1 15,3 4-3-15,4-4 1 16,3-6-6-16,4-15 1 0,4-7-9 15,6-12 0-15,1-7-2 16,-1-15 1-16</inkml:trace>
  <inkml:trace contextRef="#ctx0" brushRef="#br1" timeOffset="19928.11">23682 2213 43 0,'11'0'21'0,"13"35"-15"0,-13-16 41 0,-1 0-45 0,5 9 1 0,2 13-1 0,1 9 1 0,7 0-5 0,-1 3 1 0,1-9 0 0,0-6 0 0,-4-10-6 16,-4-9 0-16,-2-13-7 16,2-12 0-16,-10-7-2 0,-10-12 1 15</inkml:trace>
  <inkml:trace contextRef="#ctx0" brushRef="#br1" timeOffset="20126.97">23989 2091 54 0,'7'35'27'0,"-7"21"-33"0,0-43 57 0,3 5-50 16,5 8 1-16,6 14 1 31,7 14 0-31,0 15-4 0,4 3 0 0,-4 0 1 16,-11 6 1-16,-13-6-4 15,-11-18 0 63,-7-1-12-78,-1-18 1 0,-6-17-3 0,0-2 0 0</inkml:trace>
  <inkml:trace contextRef="#ctx0" brushRef="#br1" timeOffset="20778.54">24610 2489 61 0,'21'4'30'0,"-18"-26"-40"0,-3 18 61 0,-7 1-50 0,-3 3 0 15,-4 7 0-15,0 2 1 16,-8 4-3-16,1 2 1 16,-3-2 0-16,-1 2 1 15,4 1 0-15,3 3 0 16,0-3 0-16,11 2 0 0,4-5-1 15,10 3 0-15,11-13-1 16,3 3 1-16,0-3-1 16,11-6 0-16,-4-6 0 31,0-7 0-31,-7 3 0 0,-7 1 0 0,-7 3-1 78,-3-4 1-78,-4-3-1 16,-7 13 0-16,-4-3-1 0,1 12 0 0,3 7 1 47,0 6 0-47,0 15 0 0,3 4 1 0,1 12 1 0,3-3 0 0,0 19 2 0,7-4 0 0,3 4 1 0,4 13 0 0,-3-17 0 0,-1 1 0 0,-3-10 0 15,-7-9 0-15,-7 0-1 16,-7-6 0-16,0-10 0 0,-7-3 0 15,-7-9-1-15,-7-10 0 16,-8-9-1 0,-6-6 0-16,6-10 0 0,5-13 0 15,6 1 0-15,11-3 0 16,10-4-1-16,11 13 1 16,11-3-3-16,10 2 0 15,7 1-6-15,4 7 0 16,0-1-9-16,-1-16 0 15</inkml:trace>
  <inkml:trace contextRef="#ctx0" brushRef="#br1" timeOffset="21035.91">24892 2003 54 0,'18'-3'27'0,"-4"19"-25"0,-11-7 44 0,1 10-46 0,-4 0 1 0,0 9 0 0,0-3 0 0,-4 3-2 0,1 1 0 0,-4-4-1 0,3 0 0 0,1-9-9 0,-1 2 0 0,-3-14-5 0,7-4 0 15</inkml:trace>
  <inkml:trace contextRef="#ctx0" brushRef="#br1" timeOffset="21466.3">25351 2298 40 0,'0'-12'20'0,"0"-4"-11"16,0 13 32-16,-4 3-37 15,-3 0 0-15,0 3 2 16,-4 13 0-16,-3-4-8 16,-7 4 1-16,0 9 5 15,0 13 1-15,3-4-2 16,1 10 0-16,6 0-1 15,0 12 0-15,8 4-1 0,3-7 1 32,7-9-6-32,3-6 0 0,8-16-8 0,3-10 1 15,4-12-8-15,3-9 1 16</inkml:trace>
  <inkml:trace contextRef="#ctx0" brushRef="#br1" timeOffset="21684.89">25689 2355 54 0,'7'22'27'0,"-38"15"-30"0,24-24 46 16,-8 9-42-16,-6 3 0 0,-3 9 1 16,-5-2 1-16,-2 12-4 15,2-10 0-15,1 0 1 16,3 1 0-16,4-13-7 15,7-10 1-15,7-2-10 16,0-20 0-16</inkml:trace>
  <inkml:trace contextRef="#ctx0" brushRef="#br1" timeOffset="21925.43">25400 2392 45 0,'21'19'22'0,"18"47"-14"0,-28-50 33 0,6 9-41 16,1 3 1-16,3 6 0 16,0 4 0-16,-3-7-2 0,-1 7 1 15,-2-13-1-15,-5-3 0 16,-3-6-6-16,4-7 1 16,-8-18-7-16,1-10 1 15,-1-12-3-15,1-17 1 16</inkml:trace>
  <inkml:trace contextRef="#ctx0" brushRef="#br1" timeOffset="22086.19">25650 2154 52 0,'15'41'26'0,"27"3"-28"0,-28-16 55 0,7 0-52 0,4 16 1 0,0 3-1 0,-4 16 0 0,-7-1-2 15,-7 1 0-15,-11 0-2 16,-10-4 0-16,-10-12-13 16,-5-6 0-16,-9-22 0 15,2-6 0-15</inkml:trace>
  <inkml:trace contextRef="#ctx0" brushRef="#br1" timeOffset="22684.29">26190 1749 53 0,'-3'47'26'0,"6"22"-32"0,-3-44 53 0,0 7-44 16,4 21 0-16,3 7 3 16,3 6 0-16,5 3-7 15,-1-7 1-15,-4 1 4 16,4-19 0-16,-7 0-2 16,0-22 0-16,-7-10-1 15,-3-12 0-15,-4-6-1 16,-7-3 0-16,0-1 0 15,-4-5 0-15,-7-1-2 0,-3 3 0 16,-7 4-1-16,3 3 1 16,4 6-1-16,0 9 1 15,3 0-1 1,4 13 0-16,7 7 2 0,3-4 0 16,8 3 0-16,10 6 1 15,7-5 0-15,10 8 0 16,8-5-1 15,0 5 0-31,-4-15-6 0,4-6 1 0,0 3-10 0,-4-13 0 16</inkml:trace>
  <inkml:trace contextRef="#ctx0" brushRef="#br1" timeOffset="22939.89">26737 2295 45 0,'11'19'22'0,"-15"18"-14"0,1-30 31 15,-4 12-37-15,-8 9 0 0,-9 3 1 16,-8 7 1-16,-3 15-5 16,-4 0 0-16,0-9 2 15,0-6 0-15,4-4-7 16,0-15 1-16,10-9-11 15,4-14 0-15</inkml:trace>
  <inkml:trace contextRef="#ctx0" brushRef="#br1" timeOffset="23081.49">26381 2339 49 0,'35'44'24'0,"25"28"-15"0,-39-44 37 16,7 10-46-16,8 12 1 15,-5-6-1-15,1-7 1 16,-7 1-7 15,-4-13 0-31,-7-6-10 0,-7-13 0 0</inkml:trace>
  <inkml:trace contextRef="#ctx0" brushRef="#br1" timeOffset="23573.21">27234 2351 44 0,'11'13'22'0,"0"-4"-5"0,-4-15 28 16,0 6-40-16,0 0 0 0,0 6 3 16,0-6 1-16,7 0-12 15,4 4 1-15,3-8 6 16,4-2 0-16,-1 6-7 15,1 6 1-15,-4-6-9 16,-7-6 0-16,0 0-9 16,-14-4 0-16</inkml:trace>
  <inkml:trace contextRef="#ctx0" brushRef="#br1" timeOffset="23754.2">27199 2659 64 0,'21'50'32'0,"4"0"-35"0,-14-50 55 0,-1 6-52 15,8-2 0-15,7-4-3 16,3 0 1-16,4 0-6 0,-4-4 1 16,-4 4-11-16,5-6 0 15</inkml:trace>
  <inkml:trace contextRef="#ctx0" brushRef="#br1" timeOffset="24169.26">27933 2888 52 0,'-4'25'26'0,"8"-19"-23"0,-8-6 39 0,1-9-40 0,-1-16 0 0,1-10 4 16,-8-18 1-16,1-13-6 15,-1-13 0-15,4-11 4 16,0-26 1-16,0-10-1 16,3-6 0-16,8 7-2 0,7 0 0 15,6 12-2 1,8 19 0-16,3 18-1 0,4 23 0 16,-4 22-5-16,-7 15 1 15,0 22-7-15,-7 13 1 16,-6 3-9-16,-8 19 1 15,-8 3-3-15,-9 9 1 16</inkml:trace>
  <inkml:trace contextRef="#ctx0" brushRef="#br1" timeOffset="24382.24">27721 2439 49 0,'0'25'24'0,"11"-12"-18"0,-4-10 47 0,11 6-49 16,-1-9 0-16,11 0 0 16,4 0 0-16,0 0-9 15,7 0 1-15,-8-12-2 16,1 6 1-16,-7-1-13 16,-7-8 0-16</inkml:trace>
  <inkml:trace contextRef="#ctx0" brushRef="#br1" timeOffset="24608.02">28360 2232 47 0,'-4'13'23'0,"-20"28"-17"0,17-29 31 16,-8 1-37-16,-2 6 1 15,-4 2 0-15,-1 14 1 16,1 6-3-16,4-4 1 16,3 10 0-16,3 7 1 15,7-14-7-15,4-11 1 16,7-4-10-16,8-6 1 0</inkml:trace>
  <inkml:trace contextRef="#ctx0" brushRef="#br1" timeOffset="24850.68">28543 2339 47 0,'-17'28'23'0,"-26"25"-18"0,29-37 35 0,-3 6-40 15,-1 3 1-15,-3 3 0 16,-4 4 0-16,-3 5-1 15,0-2 0-15,3-4-2 16,4 1 0-16,3-14-5 16,8-5 1-16,6-10-6 15,11-9 0-15,4-10-3 16,-1-15 0-16</inkml:trace>
  <inkml:trace contextRef="#ctx0" brushRef="#br1" timeOffset="25049.79">28392 2348 37 0,'3'16'18'16,"-3"12"-18"-16,0-18 35 0,0 8-34 15,0 8 1-15,0-5-1 0,0 11 1 16,0 2-3-16,4 4 0 16,6-4 1-16,4-2 1 0,0-7-3 15,1 0 1 1,9-16-4-16,-6-5 0 0,0-8-7 15,-1-11 0-15</inkml:trace>
  <inkml:trace contextRef="#ctx0" brushRef="#br1" timeOffset="25258.78">28596 2182 48 0,'21'50'24'0,"18"38"-22"0,-25-75 44 0,4 21-46 0,0 10 0 0,-1-6-1 15,-6 12 1-15,-8 6-4 16,-6-6 1-16,-11-6-9 0,-4 3 1 16,-3-22-4-16,-7-6 0 15</inkml:trace>
  <inkml:trace contextRef="#ctx0" brushRef="#br1" timeOffset="26077.22">29217 2562 52 0,'4'12'26'0,"-11"10"-28"0,3-19 50 0,-3 3-46 16,-4-6 0-16,-6 0 0 16,-4-6 1-16,-4 6-4 15,-3 6 1-15,-1-2 1 16,8 5 1-16,0 7-2 16,7-1 1-16,0 4-1 15,3 3 0-15,4-6-1 16,7-1 0-16,11-5 0 0,10-7 0 15,7 3-1-15,4-6 1 16,3-9 0-16,-3-7 1 16,-7 1-1-16,-4 2 1 15,-7-6-1-15,-7-3 0 16,-3 10-2-16,-4-4 0 16,-4 3-1-16,-3 7 1 15,0 6-1-15,0 6 1 16,0 7 0-16,0 12 0 0,3 10 4 15,4 8 0-15,7 1 2 16,4 16 1-16,3 15 0 16,4 13 0-16,-1-3 0 15,-3 2 0-15,-3-21-3 16,-4-9 1-16,-7-10-2 16,-7-13 1-16,-4-12-2 15,-6-9 1-15,-8-16 0 16,-7-10 0-16,-7-6 0 15,1-12 0-15,-8-13 0 16,-4-6 0-16,-3 6 0 16,4-9 0 15,3 9-1-31,4 6 0 16,7 13 0-16,10 0 1 0,7 19-1 31,11-1 1-16,11 11 0-15,10 2 0 0,11 3 0 0,6 4 0 0,1 2 0 0,7 1 0 16,0 3-1-16,10-10 0 0,-10 1-8 0,-4-10 0 16,-3-6-7-16,0-7 1 15</inkml:trace>
  <inkml:trace contextRef="#ctx0" brushRef="#br1" timeOffset="26348.17">29545 2373 52 0,'0'10'26'0,"-17"2"-24"16,13-5 46-16,-3-4-48 15,0 9 1-15,-4 7 0 16,-3 0 0-16,0 3-1 15,0 9 0-15,3 1 0 16,1 8 1-16,3-2-3 16,3 0 0-16,4 2-6 15,4-15 1-15,3-6-10 16,3 0 1-16</inkml:trace>
  <inkml:trace contextRef="#ctx0" brushRef="#br1" timeOffset="26586.1">29891 2455 45 0,'-4'34'22'0,"-24"4"-14"0,21-32 33 0,-7 13-40 0,-7 3 1 0,-4 3 0 0,-10 10 0 16,-4-1-3-16,0 1 1 15,4 2-1-15,7-8 0 0,3-4-7 16,11-7 1-16,0-11-9 16,3-10 1-16</inkml:trace>
  <inkml:trace contextRef="#ctx0" brushRef="#br1" timeOffset="26875.93">29633 2527 52 0,'29'47'26'0,"6"25"-29"0,-28-50 44 0,3 6-41 0,1 7 1 0,3-4-1 16,0 4 0-16,4-10-1 16,3 0 0-16,0-13-4 15,0 1 1-15,1-10-5 16,-1-9 1-16,-7-7-7 0,0-12 1 15</inkml:trace>
  <inkml:trace contextRef="#ctx0" brushRef="#br1" timeOffset="27002.45">29951 2242 56 0,'21'34'28'0,"7"38"-33"16,-21-47 54-16,0 13-49 0,4 6 0 0,-4 19 0 0,0-7 0 0,-3 7 0 0,-1 0 0 15,-3-13-3-15,-7-6 1 0,-4-13-9 16,-3-9 1-16,-10-3-6 16,-5-19 1-16</inkml:trace>
  <inkml:trace contextRef="#ctx0" brushRef="#br1" timeOffset="27382.58">30526 2540 41 0,'-11'3'20'0,"1"16"-7"0,10-19 33 15,-4 9-40-15,4-9 1 16,0 9 2-16,4-9 1 0,3 0-13 16,7 0 1-1,32-6 4 1,7-3 0-16,-4-1-9 16,-7 1 1-16,-10-1-14 15,-14 1 1-15</inkml:trace>
  <inkml:trace contextRef="#ctx0" brushRef="#br1" timeOffset="27850.23">30861 3142 56 0,'18'31'28'0,"17"-9"-30"16,-21-19 41-16,4-3-39 0,10-3 1 0,0-10 0 0,0-9 1 0,-3-6-1 0,-4-16 0 0,-3-6 1 16,-4-6 1-16,-3-38 1 15,-8-10 0-15,-10-24-1 16,-14-17 1-16,-11-18-1 16,-7-3 1-16,-3-6-2 31,-4 9 1-31,11 21-2 0,7 8 1 0,6 27-1 15,8 19 1-15,11 16-3 16,10 19 0-16,7 15-4 16,11 13 0-16,3 6-10 15,0 10 0-15,-7 9-6 16,0 3 0-16</inkml:trace>
  <inkml:trace contextRef="#ctx0" brushRef="#br1" timeOffset="28432.96">31514 3088 44 0,'-11'10'22'0,"-7"-20"-18"0,15-5 35 0,-1-7-37 15,-3-10 1-15,-3-15 3 16,-1-15 0-16,1-10-8 16,-1-4 1-16,0-5 4 0,4-13 1 15,4 6-1-15,3-6 0 16,7 9-2-16,7 4 1 16,7 5-1-16,7 14 1 15,-6 8-1-15,-1 17 0 16,0 21-5-16,-3 13 1 15,-4 12-8-15,-4 10 1 16,-3 16-8-16,-14-1 0 16</inkml:trace>
  <inkml:trace contextRef="#ctx0" brushRef="#br1" timeOffset="28647.42">31246 2656 64 0,'24'31'32'0,"26"-31"-36"0,-36 0 58 0,10 0-53 15,8 0 1-15,0-6-1 16,3 3 0-16,0-7-3 16,-6 10 1-16,-5-12-6 15,-6-1 0-15,-4 4-12 16,-7-10 1-16</inkml:trace>
  <inkml:trace contextRef="#ctx0" brushRef="#br1" timeOffset="28892.32">31743 2129 55 0,'3'34'27'0,"12"-2"-32"0,-15-29 40 0,-4 6-35 0,1 7 0 0,-1 3-3 0,0 6 1 16,1-6-3-16,3-4 1 0,0 4-10 15,-4-16 1-15</inkml:trace>
  <inkml:trace contextRef="#ctx0" brushRef="#br1" timeOffset="29159.77">31898 2348 39 0,'0'10'19'0,"-3"9"-12"0,-1-13 27 0,-3 13-32 0,-7 6 0 0,-4 3 1 15,1 6 1 1,-4 7-5-16,3 9 0 16,0 4 3-1,4 8 0-15,4-8-3 0,2-1 1 0,1-6-5 0,4-6 0 16,3-13-9-16,7-3 0 15</inkml:trace>
  <inkml:trace contextRef="#ctx0" brushRef="#br1" timeOffset="29412.38">32068 2624 49 0,'0'32'24'0,"-18"12"-25"0,11-32 39 0,-7 7-38 0,-7 0 0 0,-1 9 1 16,-6 6 0-16,3 1-1 16,1-13 0-16,3 0-2 15,6-10 0-15,1-5-4 16,7-4 0-16,7-13-8 15,4-5 0-15</inkml:trace>
  <inkml:trace contextRef="#ctx0" brushRef="#br1" timeOffset="29592.19">31909 2584 39 0,'14'21'19'0,"14"55"-14"0,-17-61 30 15,6 10-33-15,1 7 0 16,0 2 0-16,-1-5 1 15,-3 5-5-15,-3-3 1 16,0 7-2-16,-4-13 0 16,-4-6-8-16,1-7 0 15,-8-24-3-15,1-4 1 16</inkml:trace>
  <inkml:trace contextRef="#ctx0" brushRef="#br1" timeOffset="29836.1">32120 2395 40 0,'18'16'20'0,"3"40"-22"0,-14-34 40 0,4-3-37 16,3 3 0-16,-3 13 0 15,-1 5 1-15,-3 1-3 16,0 9 0-16,-7-3 0 15,-7 7 0-15,-7-1-9 16,-4-3 0-16,-6-22-3 16,-1-12 0-16</inkml:trace>
  <inkml:trace contextRef="#ctx0" brushRef="#br1" timeOffset="30492.37">32614 2615 45 0,'21'0'22'0,"-13"0"-28"0,-8 0 44 0,-4 0-37 15,-7 0 0-15,-6 9 0 16,-4 1 1-16,-4-1-2 16,-3 7 0-16,-1 6 1 15,5-3 0-15,-4 2 0 16,10 8 0-16,0-7 0 16,8 3 0-16,6-3-2 15,11-3 1-15,7-10-1 16,4-6 0-16,10-6-1 15,0-6 1-15,1-7-1 16,-8 0 0 0,-4 7 1-16,-2-4 0 0,-5-2-1 15,-6-4 0-15,-4 9-3 16,-4 1 1-16,1 9 0 16,-1 0 0-16,1 19 1 0,-1 6 0 15,1 6 2 1,3 10 0-16,0 3 4 0,0 12 1 15,0 13-1-15,-4 3 1 16,-3 0 0-16,-7-3 0 16,0-3-1-16,-11-9 1 15,-3-7-3 1,-7-12 1-16,-1-7-1 16,4-9 0-16,4-6 0 31,4-16 0-16,-5-16 0 1,8-3 0-16,7-6 0 16,7 3 1-16,7-3-1 0,4 6 1 0,13 3-1 0,11 1 1 0,11-1-2 15,4 0 1-15,-1 1-7 16,0-7 1-16,-10-3-10 16,-11-4 0-16</inkml:trace>
  <inkml:trace contextRef="#ctx0" brushRef="#br1" timeOffset="30762.72">32861 2571 46 0,'4'-9'23'0,"-8"18"-26"0,1-6 36 0,-4 3-31 0,-4 7 0 0,4 9 1 0,0 6 0 16,0 7-4-16,0-7 0 15,0 6 2-15,0 1 1 16,0-4-4-16,3-9 0 16,4 0-6-16,0 3 0 0,4-9-6 15,-4-7 1-15</inkml:trace>
  <inkml:trace contextRef="#ctx0" brushRef="#br1" timeOffset="31003.71">33140 2634 39 0,'-4'12'19'0,"-17"38"-16"0,14-43 31 0,-3 2-30 15,-4 4 0-15,-4 12 2 16,-7 3 0-16,0 6-8 16,1 1 0-16,-4-1 5 15,6 4 1-15,5-10-4 16,3-3 0-16,3-9-6 16,4-10 0-16,7-12-9 15,0-7 1-15</inkml:trace>
  <inkml:trace contextRef="#ctx0" brushRef="#br1" timeOffset="31217.17">32995 2627 42 0,'25'35'21'0,"-11"37"-21"0,-7-56 30 0,0 3-30 0,4 9 0 0,-1-3 0 0,1 3 1 0,-4 0-2 16,4 4 1-16,-4-10-5 16,0 0 1-16,0-4-8 15,-4-8 1-15</inkml:trace>
  <inkml:trace contextRef="#ctx0" brushRef="#br1" timeOffset="31481.87">33105 2599 33 0,'28'38'16'0,"18"12"-16"0,-32-41 23 15,4 4-23-15,3-1 1 16,-4 7 0-16,1 0 1 15,-7 9-2-15,-4-3 1 16,-7 10 0-16,-7-1 1 16,-8 4-1-16,-6 0 1 15,0 2-6-15,-4-2 1 16,1-13-7-16,3-6 0 16</inkml:trace>
  <inkml:trace contextRef="#ctx0" brushRef="#br1" timeOffset="32008.59">33500 2217 46 0,'7'6'23'0,"-11"38"-32"15,1-25 42-15,-4-4-33 16,-4 4 1-16,-3 12 0 16,3 10 1-16,4-6-1 15,7 9 0-15,0 3 0 0,4 0 1 16,-1-7-1-16,5-8 1 15,2-1-1-15,-6-9 0 16,-4-6-2-16,0-7 1 16,-4 1-1-16,-6-4 1 15,-1-6-1-15,-3-6 0 16,0-7 0-16,3 1 0 16,1 2 1-16,-1 7 0 15,0 3 0-15,4 3 0 16,0 10 1-16,4-4 0 15,-1 4 0-15,4 2 0 0,0 4-1 16,0 6 1-16,-3-3-1 16,3 3 1-16,3 0-1 15,1-6 1-15,3 6-3 16,0-6 0-16,3-10-4 16,1-9 1-16,0 0-9 15,3-6 1-15</inkml:trace>
  <inkml:trace contextRef="#ctx0" brushRef="#br1" timeOffset="32278.13">33719 2690 43 0,'3'50'21'0,"1"-28"-15"0,-4-15 34 15,0 2-38-15,-4 7 0 16,-3 6 2-16,-4 0 0 16,-3 6-5-16,0-6 0 15,-3 9 3-15,2-9 0 16,1 0-4-16,0-3 1 16,0-16-6-16,4-13 1 15,-1-2-10-15,4-13 0 0,0-10 0 16,-4 1 1-16</inkml:trace>
  <inkml:trace contextRef="#ctx0" brushRef="#br1" timeOffset="32359.92">33447 2574 30 0,'0'0'15'16,"46"31"-9"-16,-29-9 28 0,12 7-29 0,9 18 0 0,-2 0 1 16,-5 9 1-16,-2 4-10 15,161 335 6 1</inkml:trace>
  <inkml:trace contextRef="#ctx0" brushRef="#br1" timeOffset="35310.87">4572 6284 39 0,'0'6'19'0,"0"-3"-10"0,0-3 20 15,0 0-26-15,0 0 1 16,0 0 3-16,0 0 1 0,4-6-8 16,6 3 1-16,8 0 7 15,3-1 0-15,11-2-2 16,17 6 1-16,18 0-2 15,21-6 1-15,8-7-4 16,31-9 1-16,21-9-2 16,3-3 1 15,26-7-2-31,-1 0 1 0,1 0-1 16,-1 7 0-16,0 2 0 0,-3 4 1 0,4 13-1 15,-19 5 0-15,-13 4-1 16,-22 0 1-16,-17-1-1 15,-7 4 1-15,-11 0-1 16,0 3 1-16,-13 0-1 16,-15 0 0-16,-8 0 0 15,-13 0 0-15,-7 0-1 0,-11 0 1 16,-3 3-1-16,-8 3 1 16,-6 4-2-16,-4 2 1 15,0 1-2-15,-4 6 0 16,1 6-3-16,-4-3 1 15,-4 0-9-15,-3-7 1 16,0-5-4-16,3-4 1 16</inkml:trace>
  <inkml:trace contextRef="#ctx1" brushRef="#br1">19572 119 0</inkml:trace>
  <inkml:trace contextRef="#ctx0" brushRef="#br1" timeOffset="36662.57">22853 3393 39 0,'-7'18'19'0,"0"-8"-5"0,7-10 20 16,0 0-30 0,0 6 0-16,0-6 5 0,7 0 1 15,3 0-11-15,5 0 1 16,16 0 8-16,22 0 0 15,25 9-2-15,21-9 0 16,28 0-2-16,38-6 0 16,26-3-2-1,24-7 0-15,14-3-1 0,11 7 0 16,-3-7-2-16,-4 10 1 16,-15-13-1-16,-13 3 1 15,-22 9-1-15,-13 4 1 0,-33 3-1 16,-24 0 1-16,-25 0 0 15,-21 3 0 1,-10 15-1 0,-15 1 0-16,-10 3 0 15,-11-3 0-15,-7-4 0 16,-3 4 0-16,-4-7 0 16,-4-6 0-16,1 4 0 15,-4-7 0-15,0 0-8 16,0-10 1-16,-11 1-12 15,-3-7 0-15</inkml:trace>
  <inkml:trace contextRef="#ctx0" brushRef="#br1" timeOffset="38090.15">1401 8385 46 0,'7'19'23'0,"3"-19"3"15,-10-10 23-15,0-2-48 16,0-10 1-16,0-16 0 16,0-6 0-16,0-6-3 15,0-10 1-15,0-2 1 16,0-14 0-16,0-2 0 16,0-7 0-16,0-2-1 15,0-4 1-15,-3 3-1 16,3 3 0-16,-7 4-1 15,7 8 1-15,-7 8-3 0,3 11 1 16,4 10 0-16,-7 13 0 16,7 3-1-16,7 9 1 15,-7 10 0-15,11 9 1 16,-11 3 0-16,7 6 0 16,-4 4-1-16,4 6 0 15,7 2-1-15,-3 5 1 16,0-1-2-16,3 3 0 15,-4 16-6 1,1-7 1-16,-1-2-7 16,-10-10 1-16</inkml:trace>
  <inkml:trace contextRef="#ctx0" brushRef="#br1" timeOffset="38377.6">1048 8081 74 0,'3'9'37'0,"8"0"-46"0,3-9 73 15,0 0-64 1,7-6 1-16,15 0 0 0,6-7 0 16,7-2-2-16,-10-10 0 15,0 6-3-15,-7 3 0 16,-4 3-8-16,4 4 1 16,-15 0-10-16,-6-1 1 15</inkml:trace>
  <inkml:trace contextRef="#ctx0" brushRef="#br1" timeOffset="38671.86">1873 7780 46 0,'11'-4'23'0,"-1"11"-13"0,-10-7 32 0,0 6-38 16,0 3 0-16,-10 7 3 16,3 6 0-16,-4 0-8 15,-6 3 0-15,2 10 5 16,-2 2 1-16,-4 7-3 16,3 9 1-16,4 1-2 15,7-7 0-15,-4 0-4 0,11-7 0 16,0-5-7-1,7-10 0-15,4-9-10 16,-1-13 1-16</inkml:trace>
  <inkml:trace contextRef="#ctx0" brushRef="#br1" timeOffset="38949.28">2134 7786 41 0,'18'0'20'0,"-25"28"-8"0,7-19 26 0,-11 7-34 0,-6 3 0 16,3-3 4-16,-4 6 0 0,-3 9-9 15,0 0 1 1,3 7 5-16,-3 6 1 0,0 3-2 16,3 3 0-16,-3-9-4 15,10-7 1-15,1-9-6 16,3-9 1-16,14-13-6 15,-4-9 1-15,4-13-7 16,4-6 0-16,-8-6-3 16,4-10 1-16</inkml:trace>
  <inkml:trace contextRef="#ctx0" brushRef="#br1" timeOffset="39154.91">1958 7870 52 0,'-4'26'26'0,"15"2"-28"0,-11-19 52 15,11 13-48-15,-4 6 1 16,-4 1 0-16,8 2 0 16,6-6-4-16,-6 3 1 15,7-3 1-15,3 0 0 16,0-6-4 0,-3-3 1-16,3-10-7 0,-7-9 0 15,3-3-9-15,-9-10 1 16</inkml:trace>
  <inkml:trace contextRef="#ctx0" brushRef="#br1" timeOffset="39378.39">2124 7566 58 0,'10'32'29'0,"40"43"-26"0,-40-59 50 0,11 15-50 16,8 16 0-16,2-3 1 16,-2 6 0-16,-1 0-7 15,-14 0 1-15,4 7 2 16,-11 2 1-16,-14-5-9 16,-11-7 0-16,-7-3-12 15,-10-4 1-15</inkml:trace>
  <inkml:trace contextRef="#ctx0" brushRef="#br1" timeOffset="39951.87">2769 7943 60 0,'0'-4'30'0,"11"11"-22"0,-11-7 45 16,3-3-51-16,15-1 0 15,3 8 1-15,-10-1 1 16,28-6-6-16,3-4 1 15,-7-2-2-15,-10 0 1 16,0-1-9-16,-4 4 0 16,-11 6-9-16,-10 0 0 0</inkml:trace>
  <inkml:trace contextRef="#ctx0" brushRef="#br1" timeOffset="40165.03">2783 8156 55 0,'-3'28'27'0,"13"-6"-17"16,1-19 44-16,0 3-52 16,6 1 1-16,15-7 0 15,7-7 0-15,0-2-9 16,-4 3 1-16,4-1-12 16,-11 7 1-16,0 4-4 15,4 2 1-15</inkml:trace>
  <inkml:trace contextRef="#ctx1" brushRef="#br1" timeOffset="9871.48">1517 7497 0,'0'0'0,"0"0"15</inkml:trace>
  <inkml:trace contextRef="#ctx0" brushRef="#br1" timeOffset="46674.01">6495 9448 54 0,'0'-6'27'0,"14"-7"-17"0,-7 13 27 15,-7 0-34-15,0 0 1 0,-7 0 2 16,7 0 0-16,-4 0-7 16,-6 0 0-16,-4 0 5 15,-1 0 0-15,-2 0-2 16,6 3 1-16,-3-3-1 15,0 6 0-15,0 4 0 16,-4 5 0-16,8 4-1 16,3 3 1-16,3 0-1 15,8-3 0-15,-1-3-1 16,4-4 1-16,11-2-1 16,7-7 0-16,6 3-1 15,-3-3 1-15,4-6 0 16,-4 0 0-16,-6-3-1 15,-8 2 0-15,0-2-1 16,-7 0 1-16,0 0-1 16,0 3 1-16,-7 3-1 0,0 0 0 15,0 6-1-15,0 3 1 16,-7 10 0-16,3 9 0 16,1 7 0-16,3 9 1 15,0 9 0-15,3 3 1 16,8 13 1-16,0 0 1 15,6 3 0-15,4 1 0 16,11 2 0-16,-11-12 1 16,0-13 0-16,-3-9 0 15,-4-10-1-15,0-6 0 16,-14-9-1-16,-14-4 0 16,0-9-1-16,-18-6 1 0,-6-6-3 15,-19-10 1-15,8-6 0 16,3-13 1-16,4 7-1 15,-1-4 1-15,1 1-1 16,10 6 1-16,7 6 1 16,11 6 0-16,4 7 0 15,10 2 0-15,10 4 0 16,1-3 1-16,3 3-1 16,11 0 1-16,6-4-3 15,1 1 0-15,0-6-5 16,-4-4 0-16,-7-3-11 15,-3-6 0-15,-7-9-5 16,17-1 1-16</inkml:trace>
  <inkml:trace contextRef="#ctx0" brushRef="#br1" timeOffset="46980.83">6802 9053 63 0,'0'3'31'0,"7"-6"-30"0,-7 3 57 0,0 6-55 15,0 6 0-15,-4 7 1 16,1 6 0-16,-4 0-6 15,-1 4 1 1,5 11-3 0,3-2 0-16,3-10-11 15,5-9 1-15,-1-13-7 16,3-9 0-16</inkml:trace>
  <inkml:trace contextRef="#ctx0" brushRef="#br1" timeOffset="47274.95">7176 9219 62 0,'-4'19'31'0,"-28"3"-33"0,25-13 57 15,-3 13-53-15,-1 3 0 16,0 3 1-16,-3 10 0 16,0 6-4-16,4 0 0 15,-1 3 3-15,8 6 0 16,6-9-3-16,8-10 1 0,6-5-6 16,4-17 1-16,4 1-9 15,3-10 0-15,1-12-6 16,2-13 0-16</inkml:trace>
  <inkml:trace contextRef="#ctx0" brushRef="#br1" timeOffset="47712.25">7479 9300 60 0,'-4'13'30'0,"1"28"-34"16,-4-26 55-16,-4 1-47 15,-6 6 0-15,-8 9 1 16,-7 7 1-16,4 0-8 16,3 2 1-16,4-2 4 15,7-3 0-15,-4-4-4 16,11-9 1-16,4-10-6 0,6-12 1 16,4-9-5-16,4-7 1 15,-4-6-4-15,4-9 0 16,-11-7-1-16,0 1 0 15,-8-10 1-15,5 3 1 16,3 9 4-16,0 4 0 16,0 9 10-16,0 9 0 15,11 13 7-15,-4 10 1 16,3 2 4-16,1 4 1 16,3 9-1-16,0 10 1 0,4 2-7 15,6-2 1-15,-10 6-6 16,1-4 1-16,6-5-4 15,-11-7 0-15,4 0-3 16,0-13 0-16,8-5-5 16,-8-20 0-16,7-6-9 15,4-18 0-15</inkml:trace>
  <inkml:trace contextRef="#ctx0" brushRef="#br1" timeOffset="47954.48">7581 9106 63 0,'28'60'31'0,"22"2"-38"16,-36-37 55-16,4 10-47 0,3-4 0 16,0 4 2-16,-3 5 0 15,-4 1-4-15,-7-6 0 16,-7 2 2-16,-7 1 1 15,0-4-4-15,-8-5 0 16,1-7-6-16,0-7 1 16,4-8-11-16,10-14 0 15</inkml:trace>
  <inkml:trace contextRef="#ctx0" brushRef="#br1" timeOffset="48254.53">8177 9219 61 0,'-7'19'30'0,"-7"-7"-23"0,14-9 49 0,0 0-52 15,4-3 0-15,3 4 1 16,3-4 1-16,12 0-8 16,-1 0 0-16,10-4 4 15,8-5 1-15,0 3-6 16,0-10 0-16,-11 4-7 0,-3-1 0 16,-11 4-12-16,-14 9 0 15</inkml:trace>
  <inkml:trace contextRef="#ctx0" brushRef="#br1" timeOffset="48441.93">8163 9504 66 0,'11'47'33'0,"14"-12"-28"16,-18-32 53-16,7 0-56 0,3-3 0 15,8-9 0-15,3-4 0 0,4-3-4 16,3 1 1-16,-3-4-6 15,0 3 1-15,-11 4-15 16,-10-4 0-16</inkml:trace>
  <inkml:trace contextRef="#ctx0" brushRef="#br1" timeOffset="71716.5">3905 7654 28 0,'14'0'14'0,"-3"6"2"15,-4-6 15-15,0 4-26 16,4 5 0-16,-8-3 1 16,4 7 1-16,-3-1-9 15,-4 4 0-15,-4 9 5 16,-6 6 1-16,-8 4-3 16,-10 9 1-16,-4 6-1 15,0 6 1-15,4 4-1 0,0 3 0 16,7-4 0-16,3-2 0 15,4-7-1-15,3-9 1 16,4-10-5-16,0 0 1 16,7-18-8-16,0-7 1 15,0-15-6-15,7-7 1 16</inkml:trace>
  <inkml:trace contextRef="#ctx0" brushRef="#br1" timeOffset="71988.81">3577 7729 39 0,'39'25'19'0,"-35"-21"-16"0,3-1 31 0,-7 0-30 16,0 0 1-16,0 3 2 15,10 7 1-15,4 9-10 16,11 6 1-16,7 6 6 15,7 4 0-15,3 9-3 16,4 3 1-16,7 10-2 16,-4-10 1-16,-10-6-3 15,-7-13 1-15,-4-6-6 16,-7-3 0-16,-10-6-11 16,-4-10 0-16</inkml:trace>
  <inkml:trace contextRef="#ctx0" brushRef="#br1" timeOffset="72517.7">3969 7212 46 0,'0'0'23'0,"7"6"-16"0,-7-9 31 0,3 3-34 16,4-3 0-16,4-3 4 15,0 3 0-15,6 3-9 16,-3 0 1-16,11 0 6 16,-4 0 0-16,-7 3-2 15,4 0 0-15,0 0-3 16,3 3 1-16,-7 4-2 16,0 5 0-16,-11 7-1 0,5 3 0 15,-16 4-1 1,5 2 1-16,3 0 0 0,-11-2 0 15,4-1 1-15,0 0 0 16,4-6 0-16,3-3 0 16,-7-4 0-16,7-5 1 15,7-7 0-15,-4-6 0 16,8-7-2-16,3-2 1 16,7 2-9-16,0 7 0 15,8 0-11-15,-8 6 1 16</inkml:trace>
  <inkml:trace contextRef="#ctx0" brushRef="#br1" timeOffset="73911.09">1418 10483 39 0,'0'28'19'0,"7"-3"-12"0,-7-25 20 0,0 3-23 16,0-3 1-16,0 0 2 15,0-9 1-15,-7-16-10 16,4-10 0-16,-4-21 7 16,-4-1 0-16,0-18-3 15,1-3 1-15,-8-17-1 16,8 1 0-16,-1 7-1 15,0-1 1-15,1-3 0 16,10 16 0-16,-7-1 0 16,7 1 0-16,7 9 0 15,3 3 0-15,12 7 0 16,-5 3 1-16,-6 15-2 16,-1 4 0-16,1 15-4 15,0 9 1-15,-1 14-7 16,-10 5 1-16,0 13-11 15,0 12 0-15</inkml:trace>
  <inkml:trace contextRef="#ctx0" brushRef="#br1" timeOffset="74123.22">1118 10003 61 0,'0'6'30'0,"11"13"-27"0,-4-16 50 16,4 3-51-16,-1 1 0 0,11-4 0 16,8-3 0-16,-5-3-4 15,4-4 0-15,1 1-5 16,-1-3 0-16,-7 2-12 16,-10-5 0-16</inkml:trace>
  <inkml:trace contextRef="#ctx0" brushRef="#br1" timeOffset="74408.92">1725 9445 59 0,'0'6'29'0,"-7"41"-29"15,7-31 43-15,0 6-42 16,-3 6 0-16,3 9 0 0,0 1 1 16,0 0-4-16,0 2 0 15,3-8-4-15,4-7 0 16,4-6-11-16,-1-7 1 15</inkml:trace>
  <inkml:trace contextRef="#ctx0" brushRef="#br1" timeOffset="74858.92">2103 10009 36 0,'21'-16'18'0,"7"-2"-2"16,-25 18 20-16,5-4-32 0,-5 4 1 15,-3 4 1 1,-3-1 0-16,-5 6-8 0,-2 7 1 16,-1 9 6-16,-10 3 1 15,4 7-3-15,-5 12 1 16,1 0-1-16,4 6 1 15,6 3-2-15,4-2 1 16,3-4-3-16,8-6 0 16,10-10-5-16,-3-9 1 15,10-12-9-15,7-7 0 16,4-21-7-16,-1-7 1 0</inkml:trace>
  <inkml:trace contextRef="#ctx0" brushRef="#br1" timeOffset="75095.78">2551 9849 48 0,'3'16'24'0,"-13"34"-17"0,10-34 39 0,-4 9-42 16,-10 9 1-16,0 4 1 15,-14 3 0-15,-4 12-8 16,-3 7 0-16,3-7 5 15,4 0 1-15,3-3-6 16,7-12 1-16,-3-10-6 16,10-15 1-16,4-4-8 15,4-18 0-15,3-10-5 16,3-6 0-16</inkml:trace>
  <inkml:trace contextRef="#ctx0" brushRef="#br1" timeOffset="75324.36">2244 9943 47 0,'3'3'23'0,"15"29"-16"0,-11-23 41 15,3 10-43-15,5 9 0 16,2 0 2-16,1 13 0 16,3 9-10-16,0-6 1 0,7 0 5 15,1-6 0-15,-15-10-5 16,3-6 0-16,5-13-4 15,-5-9 1-15,-6-9-7 16,3-7 0-16,4-15-7 16,-11-4 0-16</inkml:trace>
  <inkml:trace contextRef="#ctx0" brushRef="#br1" timeOffset="75578.71">2522 9645 48 0,'0'22'24'0,"4"7"-18"0,3-20 41 0,4 3-41 0,6 4 0 0,4 6 3 16,8 3 0-16,6 7-12 0,0 5 0 31,-14 35 7-31,-14-3 0 15,-14-3-6-15,-3-9 1 16,-1-1-8-16,-10-15 0 16,7-10-12-16,0-12 1 15</inkml:trace>
  <inkml:trace contextRef="#ctx0" brushRef="#br1" timeOffset="75907.25">2970 9812 63 0,'4'25'31'16,"3"6"-28"-16,-3-22 51 0,3-2-50 16,0-1 0-16,-4-3 2 15,8 0 0-15,6-6-8 16,-6-9 0-16,0-1 5 16,6-3 0-16,-3 1-6 15,4-1 0-15,0 7-8 0,-8-1 1 16,1 4-12-16,-11 0 1 15</inkml:trace>
  <inkml:trace contextRef="#ctx0" brushRef="#br1" timeOffset="76089.67">2999 10122 68 0,'10'28'34'16,"11"-12"-30"-16,-17-16 56 0,3 0-58 0,11 0 0 0,-4 0-1 15,14 3 1-15,0-6-5 16,4-7 0-16,0-2-6 16,-4-1 1-16,0-5-14 15,-7 2 1-15</inkml:trace>
  <inkml:trace contextRef="#ctx0" brushRef="#br1" timeOffset="76809.41">3616 9627 57 0,'-7'12'28'0,"18"-6"-21"0,-11-3 39 0,7 1-41 15,-7 2 1-15,10 0 3 16,-10 0 1-16,11 1-11 16,6-7 0-16,15-7 7 15,7 1 1-15,3 0-3 16,8 0 0-16,-8-1-3 16,4 1 1-16,-7 3-3 0,-15 3 1 15,-6 9-3-15,-11 10 1 16,-10 6-1-16,-8 3 1 15,-3 10 0-15,-7 9 1 16,-4 6 0-16,4 4 0 16,-7-1 1-16,13 1 0 15,5 2 0-15,3 1 1 16,14-10 0-16,3-6 0 16,1-6 0-16,17-10 0 15,4-6-1-15,0-13 0 0,7-6-4 16,-1-6 0-1,-6-3-8-15,7-10 0 0,3-12-11 16,4-6 1-16</inkml:trace>
  <inkml:trace contextRef="#ctx0" brushRef="#br1" timeOffset="77066.95">4597 9808 63 0,'-4'16'31'0,"-35"25"-31"16,29-25 49-16,-11 2-48 0,3 7 0 16,-10 10 1-1,0 6 1-15,3-4-4 0,-3 1 0 16,6-4-3-16,1 1 0 15,11-13-8-15,3-13 0 16,7-9-7-16,3-19 1 16</inkml:trace>
  <inkml:trace contextRef="#ctx0" brushRef="#br1" timeOffset="77262.19">4255 9727 54 0,'3'3'27'0,"43"41"-19"0,-25-28 47 15,11 15-53 1,14 10 0-16,14 12 1 0,-7 3 0 0,-8 4-5 16,8 0 1-16,-14-4-1 15,3-15 1-15,-10-10-12 16,-7-12 0-16,-14-16-7 16,-1-6 1-16</inkml:trace>
  <inkml:trace contextRef="#ctx0" brushRef="#br2" timeOffset="82663.66">4618 7152 26 0,'3'-44'13'0,"-6"7"-4"16,3 24 14-16,-4-2-23 16,-3-4 1-16,-3-3 0 15,-4-3 1-15,-8 3-2 16,-2 0 0-16,-8 6 1 15,-17 4 1-15,-4 2 0 16,-4 1 1-16,4-1-1 16,-14 7 0-16,-3 6 0 15,-8 10 0-15,-3 9-1 16,0 6 1-16,10 10-1 16,4 12 0-16,-3 6 0 15,3 10 1-15,3 0-1 16,8 6 1-16,3 0-1 15,14 16 1-15,-3-3-2 0,24 3 1 16,0 15-2-16,15 4 0 16,6 2-1-16,15-5 1 15,0-4-1-15,17-15 1 16,11-4 0-16,-7-8 0 16,21-14 2-16,14-15 0 15,21-9 0-15,-3-20 1 16,10-18 0-16,7-9 0 15,1-20 0-15,-4-5 0 0,-15-20 0 16,-3-9 0-16,-28-9-1 16,-10 0 1-1,-11-60-2 1,-18 3 1-16,-11 13-1 16,-17 6 0-16,-7 10 0 15,-3 15 0-15,-5 10-4 16,1 15 0-16,0 13-11 15,7 21 1-15</inkml:trace>
  <inkml:trace contextRef="#ctx0" brushRef="#br2" timeOffset="83385.42">4741 8382 5 0,'-17'-19'2'0,"17"9"17"15,0 10-20-15,0 0 7 0,0 0 1 16,0 0 8-16,0 4 0 16,0-1-17-16,0 3 0 15,0 0 12-15,7 7 1 16,7-1-3-16,14 7 1 16,4 6-5-16,10 10 1 15,4 9-2-15,14 9 0 16,-11 16-2-16,1-3 1 47,-8 6-2-47,-10 0 1 0,-14 10-2 0,-11-7 0 0,-7 0-1 15,-18-3 1-15,-3-9-1 0,-7-7 0 0,-1-9-5 16,-2-9 1-16,-1-7-8 16,4-12 1-16</inkml:trace>
  <inkml:trace contextRef="#ctx0" brushRef="#br2" timeOffset="83818.39">4674 9062 40 0,'18'16'20'0,"3"28"-9"16,-17-38 28-16,3 3-36 15,3 7 0-15,1 0 2 0,-1 6 0 16,8 3-7-16,-7 12 0 16,-8 1 4-16,-3 0 1 15,-3-1-3-15,3 4 0 16,-11-3-1-16,1-7 1 16,2-6 0-16,5-3 0 15,-4-3 1-15,3-7 0 16,15-5 0-16,3-1 0 15,21-3 0-15,4 0 1 0,14 0-1 16,0-3 0 0,3 0-1-16,-13 3 1 0,-4-3-1 15,-1 0 0-15,-9-3-1 16,-8-3 1-16,-7-6-1 16,0-4 0-16,-11-6 0 15,-3 3 0-15,-3 3 0 16,-18 1 0-16,3-1-1 15,-14 4 0-15,-3-4-5 16,-7 0 0-16,-8-6-9 16,-6 0 0-16</inkml:trace>
  <inkml:trace contextRef="#ctx0" brushRef="#br2" timeOffset="84644.89">4713 9896 26 0,'-7'-41'13'0,"18"-18"1"16,-4 43 10-16,-7-6-19 15,0-6 0-15,0 3 4 0,0-6 0 16,-11-1-11-16,1-2 0 16,-19 2 7-16,-13 4 0 15,-7 0-2-15,-11 6 0 16,-18 6-2-16,7 4 0 16,-6 9-1-16,-4 6 1 15,-11 9-1-15,4 7 1 16,-4 3 0-16,18 9 0 15,3 7-1-15,8 6 0 16,3 9-1-16,11 13 0 16,3 12-1-16,21 7 0 0,7 15 0 15,29 23 0-15,7-1 1 16,13-6 1-16,12 0 0 16,24-16 1-16,3-15 0 15,11-16 1-15,4-28-1 16,17-16 1-16,8-25-1 15,10-19 1-15,-18-15-1 16,4-16 1-16,-14-13-2 16,-15-9 1-16,-17-7-1 15,-18-9 0-15,-13-2-1 16,-12 2 1-16,-24-3-4 16,-3 0 0-16,-11 9-11 15,-8 4 0-15,-10 0-1 16,1 12 1-16</inkml:trace>
  <inkml:trace contextRef="#ctx0" brushRef="#br2" timeOffset="85317.61">5214 8504 46 0,'7'3'23'0,"4"-9"-23"0,-11 6 45 16,0 0-43-16,0 0 0 0,0 0 1 15,0-3 0-15,0 3-4 16,0 0 0-16,0 0 0 16,3 0 1-16,1 3-12 15,-4-3 0-15,-4 0-4 16,1 0 1-16</inkml:trace>
  <inkml:trace contextRef="#ctx0" brushRef="#br2" timeOffset="85589.05">5401 8341 57 0,'11'6'28'0,"6"-3"-34"0,-13-3 55 15,3 3-49-15,-4 1 0 16,4 2-1-16,0 0 1 15,-3 0-1-15,0 4 1 16,-8-1-4-16,0 1 1 16,-3-4-13-16,-3-3 0 15,-1-3 0-15,1 3 1 0</inkml:trace>
  <inkml:trace contextRef="#ctx0" brushRef="#br2" timeOffset="86026.72">5253 8727 40 0,'7'12'20'0,"-4"4"-21"0,5-13 38 16,-8 0-32-16,10 6 0 15,-3 7 3-15,7-3 0 16,4 2-10-16,10-2 1 15,7-1 7-15,4-2 1 16,0-1-3-16,0-9 1 16,-7 3-3-16,-4-9 1 15,0-10-2-15,-14-9 0 0,-3-6-3 16,-4-4 1-16,-7-5-3 16,-11-1 1-16,1 0-9 15,-15 13 0-15,-7-3-6 16,7 6 0-16</inkml:trace>
  <inkml:trace contextRef="#ctx0" brushRef="#br2" timeOffset="86626.73">5750 8297 43 0,'7'-31'21'0,"-17"-26"-20"0,6 41 32 0,1-2-30 0,-4-7 1 0,-4-4 1 0,-3 1 0 16,-14 3-7-16,-4 6 0 0,-14 10 4 15,-7-1 1-15,-7 14-2 16,11 8 0-16,-11 4-1 15,0 9 1-15,-7 9-1 16,7 7 0-16,7 0-1 16,-7 9 0-16,11 3-3 15,-1 16 0-15,22 3-2 16,17 19 1-16,22 7 0 16,7-7 1-16,17-4 1 15,14-5 0-15,1-13 6 16,17-16 0-16,14-15 2 15,11-26 0-15,13-21 0 16,-13-22 0-16,0-16-1 16,-7-16 1-16,-15 0-5 15,-21-6 1-15,-17 0-3 0,-21-3 1 16,-22 0-10 0,-6 0 0-16,-19 0-4 0,-2 9 0 15</inkml:trace>
  <inkml:trace contextRef="#ctx0" brushRef="#br1" timeOffset="95329.43">9303 9062 60 0,'0'6'30'0,"-11"-12"-24"0,11 9 30 15,-7 7-33-15,-3-1 0 16,-1 4 2-16,-10-1 1 0,0 7-7 15,3 0 0-15,-7 3 4 16,4 3 1-16,0 9-2 16,0 10 0-16,3 3-1 15,4 7 1-15,3-4-1 16,8 3 0-16,3 3 0 16,7-9 0-16,11-6-1 15,-1-9 0-15,8-7-4 16,10-10 0-16,8-5-6 15,-1-13 1-15,0-10-12 16,4-6 1 15,-7-6 0-31,0-6 1 0</inkml:trace>
  <inkml:trace contextRef="#ctx0" brushRef="#br1" timeOffset="95588.17">9673 9351 60 0,'7'3'30'0,"0"-6"-34"16,-7 3 63-16,0 0-56 0,-3-7 0 15,-1 1 1 1,1 0 1-16,-11 3-6 0,-4 3 0 16,-7 6 4-16,-6 6 1 15,-1 1-2-15,0 0 0 16,0 8-1-16,4 8 0 16,3 2-2-16,4 0 0 15,4 1-1-15,9-4 1 16,8-3-2-16,18-12 1 15,7-7-1-15,7-6 0 0,-1-13 0 16,1-12 0-16,-4-3-4 16,-3-6 1-1,0-7-13-15,-4-3 0 0</inkml:trace>
  <inkml:trace contextRef="#ctx0" brushRef="#br1" timeOffset="95917.39">9998 9153 67 0,'10'22'33'0,"-13"-13"-35"0,-1-5 54 0,-3 2-51 16,-3-3 0-16,-8 3 2 16,-3 7 0-16,-4-4-4 15,-3 4 1-15,3-1 2 16,4 1 0-16,3 2-1 15,4 7 1-15,7-3-1 0,7 0 0 16,7 0 0 0,11-3 0-16,7-4-1 0,3-6 1 15,4 4-1-15,-4-1 0 16,-7 4-1-16,-3-4 1 16,-11 13-2-16,-18 6 0 15,-3-3-5-15,-11 0 1 16,1-3-8-16,-8-6 1 15,7-10-8-15,0-3 1 16</inkml:trace>
  <inkml:trace contextRef="#ctx0" brushRef="#br1" timeOffset="96233.06">10322 9081 58 0,'0'6'29'0,"-7"13"-34"0,0-13 51 0,-3 10-44 16,-5 0 0-16,1 6 2 16,0 6 0-16,-3 6-5 15,3 10 1-15,-1-6 3 16,5 9 0-16,6 3-1 15,4-3 1-15,4 3-4 0,3-6 1 16,7-9-5-16,7-7 0 16,7-12-6-16,8-13 0 15,2-10-8 1,5-15 0-16</inkml:trace>
  <inkml:trace contextRef="#ctx0" brushRef="#br1" timeOffset="96450.17">10784 9075 53 0,'0'25'26'0,"-10"41"-24"0,6-48 44 0,-6 7-44 0,-8 10 1 0,-7 6 2 0,-3-4 1 0,-4 4-7 0,-3 3 0 0,3-6 4 15,4-7 0-15,7-6-5 16,3-6 1-16,8-7-6 15,3-12 0-15,7-12-9 16,3-1 0-16,4-2-3 16,4-14 1-16</inkml:trace>
  <inkml:trace contextRef="#ctx0" brushRef="#br1" timeOffset="96674.29">10622 9206 57 0,'11'35'28'0,"10"15"-33"16,-14-31 56-16,7 6-51 0,0 0 1 15,4 3 0-15,-4 0 0 16,7 4-1-16,0-1 0 16,0-6 0-16,4-3 1 15,-4-3-4-15,4-6 0 16,0-4-6-16,3-9 1 15,4-9-9-15,-8-13 0 16</inkml:trace>
  <inkml:trace contextRef="#ctx0" brushRef="#br1" timeOffset="96913.01">10968 8905 48 0,'10'41'24'0,"19"6"-16"16,-19-34 39-16,4 5-44 16,8 14 0-16,6 2 4 15,4-2 0-15,3 2-8 16,-3 7 0-16,-8 0 5 16,-3-1 0-16,-10-5-3 15,-11 3 0-15,-14 2-11 16,-11 1 0-16,-14-13-10 15,-10-6 0-15</inkml:trace>
  <inkml:trace contextRef="#ctx0" brushRef="#br1" timeOffset="98246.88">6653 7544 47 0,'-3'3'23'0,"6"-3"-8"15,-3 0 24-15,0 0-34 16,-3-3 1-16,-1-3 2 16,-3 0 1-16,-3 0-11 15,-1 2 0-15,-3 4 7 16,-7 0 1-16,3 4-3 16,-10 2 0-16,7 3-2 0,0 1 1 15,-1 5-3-15,8 1 1 16,4 6-2-16,6-3 1 15,4 6-1-15,11-6 1 16,10-1-1 0,7-2 1-16,0-10-1 0,4-9 1 15,-4-9 0-15,4-7 0 16,-14-3 0-16,3-3 0 16,-10-3-2-16,-1 3 1 0,-3 3-2 15,0 3 1-15,-3 3-1 16,-4 7 0-16,-4 6-1 15,1 6 1-15,-1 3 0 16,1 7 1-16,-1 2 1 16,4 7 0-16,-7 6 1 15,4 7 0-15,3-1 2 16,0 10 0-16,0 10 1 16,10-1 0-16,-3 6 1 15,11 7 1-15,7 0 2 16,-1 3 0-16,1-19-1 15,-11-6 1-15,0-9-1 16,-3-4 0-16,-11-6-1 16,-7-3 0-16,-14-6-3 0,-11-4 0 15,-7-5-1 1,-10-4 0-16,-11-10-1 16,10-8 0-16,1-7 0 0,3-3 1 15,11 0-2-15,-4 3 0 16,14 0 1-16,11 3 0 15,7 6 0-15,3-5 0 16,8 5 1-16,10 1 0 16,7-4-1-16,11-6 1 15,7 3-6-15,-7-6 1 16,3 6-13-16,0-9 1 16,0-3-3-16,1 6 1 15</inkml:trace>
  <inkml:trace contextRef="#ctx0" brushRef="#br1" timeOffset="98552.66">6971 7359 64 0,'3'10'32'0,"-10"-4"-40"16,4-3 65-16,3 7-57 16,-7 2 1-16,3 7-1 15,-6 12 1-15,10 1-2 16,-7 2 1-16,3 7 0 16,1 3 1-16,3-3-4 0,0-4 1 15,7-5-4-15,3-1 0 16,8-12-7-16,-1-10 1 15,15-9-7-15,-4-12 1 16</inkml:trace>
  <inkml:trace contextRef="#ctx0" brushRef="#br1" timeOffset="98795.58">7472 7410 64 0,'3'25'32'15,"-27"22"-40"-15,10-35 63 0,-4 7-54 0,-10 3 1 0,-1 6 0 0,-2 7 1 0,3-1-4 16,-4-6 0-16,11 1 0 16,3-4 0-16,4-3-7 15,7-4 1-15,3-11-10 16,8-7 0-16,6-19-2 15,1-12 0-15</inkml:trace>
  <inkml:trace contextRef="#ctx0" brushRef="#br1" timeOffset="99026.04">7246 7413 60 0,'11'25'30'0,"6"28"-38"0,-10-40 62 0,4 5-53 0,0-2 1 0,3 6-1 0,3 3 1 16,4 3-3-16,4 1 1 15,0-4 0-15,0-3 0 16,6-4-4-16,5-8 1 16,-1-1-6-16,4-6 1 15,-8-6-10-15,1-6 1 16,-7-13 0-1,-4-9 0-15</inkml:trace>
  <inkml:trace contextRef="#ctx0" brushRef="#br1" timeOffset="99271.52">7564 7168 57 0,'10'56'28'0,"40"-34"-33"0,-33-9 61 0,1 3-52 0,14 6 1 0,-4-4 2 16,7 11 1-16,0 5-11 15,1 4 1-15,-8 3 5 0,-7 2 0 16,-7 8-9 0,-14-1 1-16,-14 3-16 0,-11-6 1 15</inkml:trace>
  <inkml:trace contextRef="#ctx0" brushRef="#br1" timeOffset="99824.48">8368 7478 25 0,'0'7'12'0,"14"8"-1"0,-14-15-3 16,7 4-4-16,0-4 0 0,4-4 3 0,-1-2 1 16,-3-3-9-16,4-1 1 15,3 1 6-15,4 0 1 16,-4-1-3 0,3-2 1-16,-2 2-2 0,2 1 0 15,4-1-5-15,1 1 0 16,2-4-9-16,-3 1 0 0,1-7-3 15,2 3 1 17</inkml:trace>
  <inkml:trace contextRef="#ctx0" brushRef="#br1" timeOffset="100579.69">8357 7789 61 0,'-17'9'30'0,"10"4"-30"0,7-13 64 16,3 3-59-16,4 0 1 16,7-3 4-16,4 0 0 15,17-6-13-15,1-4 1 0,16-5 5 16,19-7 0-1,7-10-10-15,-11 11 1 0,-7 5-14 16,-18-3 0-16,-14 10-4 16,-7 2 0-16</inkml:trace>
  <inkml:trace contextRef="#ctx0" brushRef="#br1" timeOffset="102691.84">9296 7240 65 0,'21'-3'32'0,"0"3"-17"0,-17 0 33 16,3 3-46-16,-4 3 0 16,1 4 0-16,-4 2 0 15,-4 4-4-15,-10 3 1 0,-4-7 2 16,-3 4 0-16,-3 3-2 16,-1 0 1-16,4 0-2 15,0-1 1-15,6 1-1 16,1 3 1-16,11-6-1 15,6-4 0-15,8 4 0 16,10-3 0-16,4-1 2 16,3-2 0-16,-3-1 0 15,-1 3 1-15,-10 4-1 16,-6 3 0-16,-12 9-1 16,-10 4 1-16,-11-1-1 15,-3 0 0-15,0-3-2 16,7 1 1-16,3-7-2 15,4-4 0-15,3-5-6 16,1-4 0-16,6-5-8 16,4-11 0-16</inkml:trace>
  <inkml:trace contextRef="#ctx0" brushRef="#br1" timeOffset="102920.92">9592 7569 55 0,'4'35'27'0,"-11"3"-29"0,7-26 46 0,0 10-43 16,-4-3 1-16,0 0-2 16,1-1 1-16,3 1-4 15,0-9 0-15,3-7-7 16,5-6 0-16,-5-16-6 15,-3-12 0-15</inkml:trace>
  <inkml:trace contextRef="#ctx0" brushRef="#br1" timeOffset="103500.86">9567 7337 53 0,'11'32'26'0,"0"-23"-30"0,-11-9 48 0,7 0-44 16,3 0 0-16,1 0 0 0,3 0 1 15,0 3-4-15,0 7 0 16,-3 5-3-16,-1 4 0 16,1 3-5-16,3 0 1 15,-3 0-3-15,-1-3 1 16,1 0 5-16,-1-1 0 15,1 1 5-15,-4 0 1 16,0-3 7-16,0-4 1 16,0-2 1-16,0-4 1 15,-3-3-1-15,3-3 0 16,0-3-3-16,-4-3 1 16,4-4-4-16,-7 1 1 0,7 0-2 15,0-1 1-15,1 1-2 16,-1-1 0-16,3 4 1 15,1 0 1 1,-1 3 0-16,1 3 1 0,-1 0 1 16,5 0 0-16,-5 0 1 15,1 0 1-15,-1-4-2 47,1 1 1-47,3-3-1 0,4 0 1 0,-8 0-2 16,8-1 0-16,-4 1-2 0,0 0 1 0,0 3-1 15,0 3 0-15,-3 6-1 16,0 0 0-16,-1 4 0 16,1 2 0-16,-1 7 0 15,1 3 1-15,3 6-2 16,0 0 0-16,0-6-5 0,4-6 1 16,-1-7-15-16,-2-15 0 15</inkml:trace>
  <inkml:trace contextRef="#ctx0" brushRef="#br1" timeOffset="104283.44">10672 7090 56 0,'7'6'28'0,"-4"10"-20"0,-3-13 37 0,0 3-43 15,-3 3 1-15,-4 7 0 16,-8-3 1-16,1 5-5 15,-3 11 0-15,-4 8 4 16,3 4 0-16,0 9-1 16,4 10 0-16,4 9-1 15,6 0 0-15,4 3-1 16,7-3 1-16,0-10-3 0,7-8 0 16,7-20-5-16,1-12 0 15,-1-16-12-15,3-16 0 16,-9-5-1-16,-5-4 0 15</inkml:trace>
  <inkml:trace contextRef="#ctx0" brushRef="#br1" timeOffset="104540.27">10986 7344 64 0,'0'37'32'0,"-39"1"-42"16,25-22 67-16,-11 9-57 15,0 3 1-15,1 3 0 16,6 7 0-16,-3 3-2 16,3-7 0-16,4-6-3 15,3-6 0-15,1-12-7 16,3-17 0-16,3-8-7 15,1-10 0-15</inkml:trace>
  <inkml:trace contextRef="#ctx0" brushRef="#br1" timeOffset="104748.72">10760 7337 51 0,'10'25'25'0,"-6"16"-22"0,-1-25 42 0,-3 9-43 0,7 3 0 15,0 0 0 1,4 7 1-16,10 3-4 0,0 2 0 16,4-8 1-16,3-10 0 15,8-7-5-15,-1-8 1 16,4-17-8-16,-1-12 1 16,-2-15-6-16,-8-7 1 15</inkml:trace>
  <inkml:trace contextRef="#ctx0" brushRef="#br1" timeOffset="104962.85">11070 7065 68 0,'43'72'34'0,"38"19"-41"0,-60-60 68 0,4 10-62 15,-4 6 1-15,-4 3-2 16,-3 3 0-16,-3 7-4 16,-4-1 0-16,-18 4-14 15,-20-6 1-15</inkml:trace>
  <inkml:trace contextRef="#ctx0" brushRef="#br0" timeOffset="113171.82">30628 3631 24 0,'0'0'12'0,"-3"3"-5"0,3-3 13 16,3 3-17-1,-3 0 0-15,0-3 3 0,0 3 0 16,4 4-7-16,-4 2 0 16,3-6 5-16,1 3 1 15,3 4-1-15,3-4 0 16,1 0-1-16,3 1 0 16,4-1 0-16,3 0 1 15,0 1-1-15,0 2 0 16,7-3-1-16,1-6 1 15,2 0-1-15,5 0 1 16,3-6-2-16,-1 3 1 16,5 3 0-16,-5-13 0 0,1 7-1 15,4 3 1-15,6-3-1 16,0 2 1-16,-3 1-1 16,0-3 1-16,3 3-1 15,1-7 1-15,-1 4-1 16,1-3 0-16,-12-1 0 15,5 1 0-15,-1 3-1 16,8 3 1-16,2 3 0 16,1 0 0-16,4 0-1 15,-1 3 0-15,4 0 0 16,4 0 1-16,-8 0-1 16,8 0 1-16,10 4-2 15,0-1 1-15,7 0 0 16,0-3 0-16,-3 3 0 15,-4 4 0-15,7-4 0 16,0 4 0-16,0-1 0 16,4-3 0-16,3-3-1 15,-17-3 1-15,3 4-1 0,-4-4 0 16,1-4 1-16,-11 4 0 16,-7 0-1-16,-4 0 1 15,-14-3-5-15,-6 3 1 16,-12-3-8-16,-10-6 1 15,-10-7-8-15,-11 3 1 16</inkml:trace>
  <inkml:trace contextRef="#ctx0" brushRef="#br0" timeOffset="113890.02">31066 3929 17 0,'-25'19'8'0,"4"-4"13"0,17-15 0 0,1 0-16 16,3 0 0-16,0 0 5 15,0 0 0-15,3 0-12 16,8 0 1-16,3 0 8 16,7 0 1-16,0 0-3 15,4 0 1-15,14 0-2 16,10 10 1-16,15-7-2 16,17 0 1-16,-4 0-1 15,29 3 0-15,7 4-2 16,11 2 1-16,-12-5-2 15,15-4 1-15,-3 3-1 16,6-3 0-16,-6-3-1 16,-11-3 1-1,14-6-1-15,-25 9 0 16,-24-7-3-16,-22 7 0 16,-21 7-5-16,-20-7 0 15,-19 0-9-15,-24-7 1 16</inkml:trace>
  <inkml:trace contextRef="#ctx0" brushRef="#br0" timeOffset="121148.29">13123 4895 45 0,'18'-4'22'0,"0"-14"-11"15,-18 18 23-15,0 0-30 16,7-3 0-16,-7 3 2 15,-4-4 0-15,-3 14-7 16,-11 5 0-16,-3 11 4 16,-7 11 1-16,3 7-2 15,-6 19 1-15,-5 3-3 16,-2 6 0-16,2-6-5 0,1-10 1 16,10-12-7-16,8-13 0 15,10-18-7-15,0-19 0 16</inkml:trace>
  <inkml:trace contextRef="#ctx0" brushRef="#br0" timeOffset="121377.78">12792 4829 48 0,'39'41'24'0,"-1"37"-17"0,-27-66 41 0,3 10-47 15,4 13 1-15,-1-7 0 16,4 16 0-16,4 3-3 16,7 3 0-16,7 4-1 15,-4-11 1-15,-3 1-5 16,-11-9 1-16,-3-13-12 16,-1-25 1-16</inkml:trace>
  <inkml:trace contextRef="#ctx0" brushRef="#br0" timeOffset="121840.27">13222 4327 58 0,'7'9'29'0,"4"13"-25"0,-8-22 48 16,4 7-49-16,4-7 1 16,3 0 2-16,7-10 1 0,7 4-9 15,4-3 1-15,-4 2 4 16,1 4 1-16,-5 0-3 15,-6 9 1-15,-4 7-3 16,-7 6 1-16,-7-4-1 16,-7 14 1-16,-11-1-2 15,1 6 1-15,-8-9 0 16,4-3 1-16,3-3-1 16,8 6 1-16,3-6 1 15,7-3 0-15,10-1 1 16,11-8 0-16,8-7 0 15,-1-7 1-15,4 1-3 16,6 6 0-16,5-6-9 16,3 12 0-16,-4-6-13 15,-3 6 0-15</inkml:trace>
  <inkml:trace contextRef="#ctx0" brushRef="#br0" timeOffset="122429.9">14146 5127 59 0,'-7'3'29'0,"4"-16"-22"0,3 7 41 0,-4 0-45 16,-3 3 1-16,0-1 2 16,4 4 0-16,-4 0-8 15,-4 0 1-15,-3 4 4 0,0-1 0 16,-4 0-1-16,-3 3 0 15,0 4-1-15,0-4 1 16,-1 13-1-16,1 3 1 16,7 6-1-16,0 0 0 15,11 3-3-15,3-6 1 16,14-6-3-16,7 0 0 16,7-10-7-16,4-5 1 15,7-4-10 32,14-10 0-31,-4-5 0-16,-3-1 0 0</inkml:trace>
  <inkml:trace contextRef="#ctx0" brushRef="#br0" timeOffset="122629.21">14436 5152 46 0,'21'3'23'0,"4"-3"-17"0,-18-3 45 0,0 0-47 16,0-1 1-16,-7 4 1 16,0 0 0-16,-7 0-8 15,-7 0 0-15,-8 4 6 16,-2-4 0-16,-8 6-2 15,0 3 0-15,0 13 0 16,1-3 0-16,2 3-3 16,5 6 0-16,6-3-2 15,8-3 1-15,6-3-5 16,18-3 1-16,14-7-10 16,8-15 1-16,2-7-4 0,5-5 1 15</inkml:trace>
  <inkml:trace contextRef="#ctx0" brushRef="#br0" timeOffset="122929.14">14841 5007 55 0,'-7'13'27'0,"-39"28"-33"0,36-32 51 15,-8 1-45-15,-3 5 1 0,0-2-1 16,0-4 0-1,0 4 0-15,-1-1 0 0,5 1 1 16,6-4 0-16,8-2 0 16,6-1 0-16,8-6 0 15,13 3 0-15,12 3 1 16,6-6 0-16,0 3 0 16,-3 7 0-16,-11 2-1 15,-10 7 0-15,-11 3-2 16,-10 3 1-16,-15 3-7 15,-7-6 1-15,-6 10-12 16,2-17 0-16</inkml:trace>
  <inkml:trace contextRef="#ctx0" brushRef="#br0" timeOffset="123244.87">15282 4791 63 0,'11'19'31'0,"0"-22"-37"0,-15 9 52 15,-3 3-45-15,-7 17 0 16,-4-1 0-16,4 3 0 15,-4 6-1-15,1 7 0 16,-4-6 1-16,3 15 1 0,4-13-1 16,3 1 0-1,8 3-2-15,10-19 0 0,3-3-7 16,8-4 1-16,7-8-11 16,10-14 0-16</inkml:trace>
  <inkml:trace contextRef="#ctx0" brushRef="#br0" timeOffset="123489.21">15709 4938 60 0,'-3'41'30'0,"-26"-9"-32"15,19-17 49-15,-11 10-47 16,-4 0 0-16,-7 7 0 15,1 5 1-15,-1 4-1 16,0-13 0-16,0 1 0 0,8-4 0 16,2-10-3-16,8-2 0 15,11-13-7-15,10-3 0 16,3-22-8-16,8 0 1 16</inkml:trace>
  <inkml:trace contextRef="#ctx0" brushRef="#br0" timeOffset="123713.36">15561 4979 60 0,'25'32'30'0,"-11"21"-40"0,-7-37 54 0,0-1-44 15,4 4 0-15,-1 3 0 16,4 0 1-16,0 6-2 15,4-6 1-15,0 0-4 16,3-3 0-16,0-3-7 16,4-4 1-16,-1-12-6 15,1-12 1-15</inkml:trace>
  <inkml:trace contextRef="#ctx0" brushRef="#br0" timeOffset="123954.52">15762 4663 68 0,'28'50'34'0,"61"34"-42"0,-65-59 69 16,19 10-61-16,-1 12 1 15,0 6-1-15,-6 13 0 16,-15 6-1-16,-11-3 0 15,-13 10-1-15,-15-10 0 16,-7 0-8-16,-10-19 1 16,-7-19-10-16,-4-12 0 15</inkml:trace>
  <inkml:trace contextRef="#ctx0" brushRef="#br0" timeOffset="124460.35">16916 4986 55 0,'-7'6'27'0,"7"0"-14"0,0-6 41 0,0 0-48 15,0 0 0 1,0 0 6-16,7 3 0 0,10 3-15 16,8-2 1-16,7 2 8 15,21-6 1-15,10 0-6 16,-3 0 0-16,-10 0-8 15,-8 0 1-15,-3 0-14 16,-11-6 0-16,-7 2-5 16,0-5 0-16</inkml:trace>
  <inkml:trace contextRef="#ctx0" brushRef="#br0" timeOffset="124987.89">17664 5826 57 0,'14'60'28'0,"17"2"-26"0,-16-40 48 16,6 6-47-16,7-9 1 0,4-6 1 16,-4-10 0-16,0-6-7 15,0-10 1-15,1-15 4 16,6-13 0-16,-7-9-1 15,-3-25 0-15,-11-22 0 16,-11-26 0-16,-6-8 0 16,-15-29 0-16,4-7-1 15,-3 1 1-15,-8 9-1 16,-3 13 0-16,10 19 0 16,4 9 0-16,7 6 1 15,3 16 0-15,8 12 0 16,6 23 1-16,1 9 0 15,10 6 1-15,7 9-1 16,4 16 0-16,3 1-5 16,-6 11 1-16,-1 7-7 15,-7 7 1-15,-7-1-12 0,-14 0 1 16,-10-6-7-16,2 3 0 16</inkml:trace>
  <inkml:trace contextRef="#ctx0" brushRef="#br0" timeOffset="128036.71">18493 4876 59 0,'3'6'29'0,"-3"-15"-19"0,0 9 29 15,7 3-35-15,4 3 1 0,3-3 1 16,11 3 1-16,6-2-9 15,5 2 1-15,6-6 5 16,4 3 0-16,-4 0-2 16,-7 0 1-16,-6 0-3 15,-8 7 1-15,-11 2-2 16,-10 1 1-16,-7 3-2 16,-7 6 1-16,-7 9-1 15,0-3 1-15,-7 3 0 16,-4 4 1-16,0 6-1 15,0 3 1-15,4 0 0 16,4 3 0-16,6-7 0 16,4 1 1-16,10-10-1 15,11-5 1-15,11-5-1 16,14-11 1-16,10-4-1 16,7-3 0-16,4-6-5 0,0 0 0 15,-7-6-13-15,-4-4 0 16,-3 4-3-16,-3-7 1 15</inkml:trace>
  <inkml:trace contextRef="#ctx0" brushRef="#br0" timeOffset="128290.32">19343 5142 66 0,'-7'10'33'0,"-25"15"-39"0,21-16 64 0,-6 4-58 15,-11 9 1-15,-4 0 0 16,-3 6 0-16,6 3-2 16,5 1 1-16,2 2-5 15,1-6 1-15,7-6-9 16,4-12 0-16,-1-13-6 15,-3-13 0-15</inkml:trace>
  <inkml:trace contextRef="#ctx0" brushRef="#br0" timeOffset="128457.76">19089 5136 75 0,'42'31'37'0,"11"35"-47"0,-35-41 74 16,3 19-65-1,4 0 1-15,3 13-5 0,0-4 0 16,4-6-4-16,0-16 0 16,-11-21-12-16,0-13 1 15</inkml:trace>
  <inkml:trace contextRef="#ctx1" brushRef="#br0" timeOffset="93011.01">14972 2784 0,'0'0'15,"0"0"1</inkml:trace>
  <inkml:trace contextRef="#ctx0" brushRef="#br0" timeOffset="129712.63">20066 5070 59 0,'7'3'29'0,"-3"7"-21"0,-4-10 30 16,0 3-38-16,-7 3 1 16,-4 4 2-16,-7 2 1 15,-6-2-4-15,-8-4 0 0,0 9 2 16,-3 1 0-16,3 3 0 16,4-3 0-16,3-4-2 15,4-2 1-15,3-1-2 16,8-3 0-16,6 1 0 15,11-1 1-15,7 0-1 16,11 3 1-16,7 1-1 16,3 6 1-16,0-1 1 15,1 1 0 17,-12 3-1-32,-6 15 0 0,-11 1-1 15,-10-1 1-15,-12 4-2 0,-6 3 1 78,0-4-3-78,-4-2 1 63,4-10-5-63,7-6 0 78,7-10-10-62,7-12 1-16</inkml:trace>
  <inkml:trace contextRef="#ctx0" brushRef="#br0" timeOffset="129833.51">20228 5305 60 0,'4'35'30'0,"-4"-4"-29"0,-4-21 51 0,4 2-51 0,-3 7 1 0,-1-3-1 0,1-1 1 0,3-2-6 0,3-7 1 0,4-9-5 0,4-10 0 0,-4-5-11 0,0-7 1 0</inkml:trace>
  <inkml:trace contextRef="#ctx0" brushRef="#br0" timeOffset="129937.45">20147 5048 62 0,'11'28'31'0,"13"-15"-36"16,-17-10 53-16,4-3-49 15,7-3 0-15,3-3-10 16,0-1 0-16,4 1 0 16,-1-3 0-16</inkml:trace>
  <inkml:trace contextRef="#ctx0" brushRef="#br0" timeOffset="130981.24">20405 5368 47 0,'3'53'23'0,"4"-24"-19"0,-3-26 31 0,-4-3-35 16,3-3 0-16,1-7 0 15,3-5 0-15,0-4 0 16,0-6 0-16,0-7 0 16,4 1 1-16,-1-4-2 15,1 10 1-15,6 7 0 16,1-4 0-16,3 6 0 15,0 6 1-15,-3 4 1 16,3 6 0-16,-7 16 3 16,0 3 0 296,-3 6 0-312,3 3 1 0,-3 7-1 47,-4 15 0-47,3-6-2 109,1 3 1-109,3 0-4 63,-3-3 1-47,3-10-2 62,0-9 1-78,4-3-3 93,-1-6 0-93,4-10-6 16,0-12 1-16,8-10-11 63,-1-12 0-63</inkml:trace>
  <inkml:trace contextRef="#ctx0" brushRef="#br0" timeOffset="131085.17">21304 4976 61 0,'14'22'30'0,"-31"-13"-32"0,6 1 49 0,4-4-44 0,-3 10 0 0,-8 9 1 0,-7-6 1 0,-3 12-6 0,-4 7 0 0,4 12 4 0,3 9 0 0,4 1-2 0,11 3 1 0,6-7-3 0,15-9 0 0,10-12-3 0,7-13 0 0,0-10-6 0,7-12 0 0,8-6-10 15,3-22 1-15</inkml:trace>
  <inkml:trace contextRef="#ctx0" brushRef="#br0" timeOffset="131164.13">21791 5026 66 0,'4'35'33'0,"-18"21"-34"0,6-46 57 0,-6 5-55 0,-7 10 0 0,-11 0 0 0,1 10 1 0,-5-1-3 0,1 7 1 0,3-6-3 0,8 2 1 0,3-12-6 0,3-6 0 0,7-19-12 0,8-12 1 0</inkml:trace>
  <inkml:trace contextRef="#ctx0" brushRef="#br0" timeOffset="131202.1">21541 5114 61 0,'17'44'30'0,"1"16"-27"0,-11-38 48 0,4-4-51 0,3 4 1 0,0 3 0 0,3 7 0 0,5-4-2 0,2-3 0 0,1 3 1 0,-7-9 0 0,-1 0-3 0,1-3 0 0,7-10-9 0,-1-3 1 0,4-12-7 0,1-10 0 0</inkml:trace>
  <inkml:trace contextRef="#ctx0" brushRef="#br0" timeOffset="131289.06">21922 4945 82 0,'45'41'41'0,"-2"43"-56"0,-22-65 81 0,7 16-67 15,4 2 1-15,-4 7-1 16,-3 16 0-16,-7-1 0 16,-15 10 0-16,-14-3-6 15,-10-16 1-15,-10-9-16 16,-19-13 1-16</inkml:trace>
  <inkml:trace contextRef="#ctx0" brushRef="#br0" timeOffset="132145.72">23178 4412 39 0,'7'6'19'0,"0"6"-4"16,-7-12 20-16,3-3-32 15,1 6 1-15,-4 10 2 0,3 12 0 16,-3 0-7 0,4 19 1-16,-1 16 5 0,1 6 1 15,-1 6-3-15,4 12 1 16,0-12-1-16,0-9 0 15,1 0-1 1,-1-16 0-16,0-9-3 0,-7-16 1 16,-7-10 0-16,-8-9 0 15,-9-9-2-15,-11-3 1 16,-11-13 0 0,0 0 0-16,0 3 0 31,0-6 1-16,0 12 0 1,-3 7 0-16,6 6 0 0,5 6 1 0,6 13 0 0,7 9 1 16,11 0-1-16,7 13 1 0,14 6-1 0,11 0 1 0,6-3-1 15,-2-3 1-15,9 6-2 16,12-16 1-16,6-6-2 16,11-9 0-16,0-19-6 15,4-10 0 1,-4-5-14-16,-4-14 1 0</inkml:trace>
  <inkml:trace contextRef="#ctx0" brushRef="#br0" timeOffset="132365.09">23901 4938 55 0,'24'41'27'0,"-38"19"-26"0,7-38 38 15,-10-3-38-15,-8 6 1 16,-10 12-1-16,-4 7 0 16,-4-3-3-16,1 9 1 15,3 0-4-15,4-3 0 16,10-22-11-16,1-18 0 16</inkml:trace>
  <inkml:trace contextRef="#ctx0" brushRef="#br0" timeOffset="132540.57">23453 4948 66 0,'35'78'33'0,"71"63"-35"0,-71-103 57 0,18 18-56 16,10 4 1-16,-6 3-6 0,-1-10 0 0,-3-9-6 0,-10-22 0 0,-26-6-7 15,-24-20 1-15</inkml:trace>
  <inkml:trace contextRef="#ctx0" brushRef="#br0" timeOffset="133481.81">11804 5986 38 0,'7'-38'19'0,"-7"13"-9"0,0 25 20 0,0 0-26 0,4 6 0 0,-1 23 3 16,-3 15 0-16,-3 31-8 15,-5 35 0-15,1 37 6 16,-3 57 0-16,3 37-2 31,7 29 1-31,7 25 0 16,3 25 0-16,8 24 0 0,3 20 1 0,-7-3-2 15,-3-7 1-15,0-25-2 0,-4-18 1 16,-4-26-2-16,1-21 1 16,-1-26-3-16,1-34 0 15,6-25-5-15,11-26 1 32</inkml:trace>
  <inkml:trace contextRef="#ctx0" brushRef="#br0" timeOffset="134172.6">12785 7845 29 0,'-11'16'14'0,"1"-16"4"0,10 0 14 0,-4 0-24 16,0 0 1-16,4 0 5 16,0 0 1-16,4 3-19 15,3 0 1-15,11 0 11 16,6 1 1-16,12-4-6 16,-1-7 1-16,21-2-6 15,1-4 0-15,-4 1-5 0,-11-1 0 16,-7 4-13-1,-10-1 1-15,-11 14-1 0,-17 5 1 16</inkml:trace>
  <inkml:trace contextRef="#ctx0" brushRef="#br0" timeOffset="134363.84">12742 8253 76 0,'7'41'38'0,"15"-22"-47"0,-12-23 83 0,11 4-73 15,11 0 0 1,0 0 0-16,10 0 0 0,15 0-5 16,-4 0 1-16,-1 4-6 15,-2-4 0-15,-8 3-14 16,-10 3 1-16</inkml:trace>
  <inkml:trace contextRef="#ctx1" brushRef="#br0" timeOffset="99693.53">9663 6202 0,'0'0'0,"0"0"16,0 0 0,7 3-1,-4 0 1,8 7 0,-4-7-1,-7-3 1,0 0-1,0 0 1,0 0 0,0 0-1,0 0 1,-4 0 0,-6-3-1,-1 0 1,-17-7-1,3 1 1,4 0 0,-7-4-1</inkml:trace>
  <inkml:trace contextRef="#ctx0" brushRef="#br0" timeOffset="136083.24">14111 7783 46 0,'0'6'23'0,"-10"6"-18"0,6-5 24 0,0 8-25 15,-3 11 0-15,-7-1 1 16,-10 9 1-16,-8 13-8 16,-3 3 1-16,-1 13 4 15,-2-3 1-15,6 2-3 16,4 4 1-16,3-16-3 15,7-9 0-15,1-6-5 16,6-13 1-16,0-19-7 16,1-16 1-16,-1-15-6 0,-6-13 1 15</inkml:trace>
  <inkml:trace contextRef="#ctx0" brushRef="#br0" timeOffset="136290.57">13737 7889 55 0,'39'57'27'0,"10"-13"-30"0,-31-22 54 0,10 15-49 15,8 7 0-15,2 6 1 16,-2 4 1-16,6 5-5 16,4-2 0-16,0 2 1 15,0-9 0-15,-4-9-6 16,-7-6 0-16,-3-23-12 15,-7-12 0-15</inkml:trace>
  <inkml:trace contextRef="#ctx0" brushRef="#br0" timeOffset="136787.29">14309 7347 61 0,'-7'3'30'0,"7"6"-23"0,0-6 49 0,10 1-50 0,4-1 1 0,7 0 2 0,11 0 1 16,7-3-13-16,7 3 1 15,-11 0 7-15,-3 0 1 16,-4 4-4-16,-7 2 0 0,-3 7-4 16,-11-1 1-16,0 11-2 15,-7-5 1-15,-3 1-1 16,-5 4 1-16,-6-8-1 15,0 1 1-15,-3 0 1 16,3-3 0-16,-1-4 1 16,8 1 0-16,4 2 1 15,6 1 1-15,4-10-1 16,8 1 0-16,2-4-1 16,1 0 1-16,-1-3-6 15,1 0 1-15,3-9-10 16,-3 2 0-16,0-8-9 15,-1 5 1-15</inkml:trace>
  <inkml:trace contextRef="#ctx0" brushRef="#br0" timeOffset="137250.32">15155 8109 59 0,'4'6'29'0,"-4"-9"-29"0,0 3 46 0,-4-6-46 16,-3 6 1-16,-3 0 2 16,-8 3 0-16,-3 6-3 15,-4 4 0-15,1 6 2 16,-5 6 0-16,5 6-1 15,-1-6 1-15,4 3-1 16,3 7 0-16,4 2-1 16,10-2 1-16,15-1-4 0,3-2 0 15,7-4-3-15,8-9 1 16,6-10-6-16,0-9 0 16,0-6-8-16,8-10 1 15</inkml:trace>
  <inkml:trace contextRef="#ctx0" brushRef="#br0" timeOffset="137523.54">15490 8172 45 0,'11'-29'22'0,"0"-2"-15"0,-11 25 35 15,3-1-40-15,-3 1 0 16,-3 3 2-16,-4 3 0 0,-4 0-5 16,-7 3 1-16,-10 7 3 15,-7 2 1-15,3 7-1 16,0 9 0-16,1 3-1 15,6-2 0-15,4 2-1 16,3 4 1-16,11-4-3 16,7 3 0-16,7-9-1 15,14-3 1-15,8-12-2 16,6-10 0-16,0-10-4 16,0-8 0-16,1 2-11 15,-1-12 1 32</inkml:trace>
  <inkml:trace contextRef="#ctx0" brushRef="#br0" timeOffset="137814">15914 7939 52 0,'32'16'26'0,"-32"-19"-27"0,-7 6 39 16,-11 7-37-16,-3-1 1 15,-4 3 2-15,-3 1 0 16,3-4-5-16,0 7 1 15,1 3 2-15,3-3 1 16,3-1-1-16,7 1 1 16,4 0-1-16,7-1 0 15,4-5-1-15,6 2 1 16,12-2-1-16,2-1 0 16,4 7-1-16,-3-1 1 0,-4 1-2 15,-7 6 0-15,-10 0-2 16,-8 6 1-16,-10 4-6 15,-3 2 0-15,-4-6-10 16,-4-9 0-16</inkml:trace>
  <inkml:trace contextRef="#ctx0" brushRef="#br0" timeOffset="138272.43">16404 7732 57 0,'4'13'28'0,"-11"-13"-27"0,3 3 45 0,-6 7-44 15,-5 5 1-15,-2 10 0 16,3 4 0-16,-4 2-4 16,0 13 0-16,1 9 3 15,6 13 0-15,8 3-2 16,3 3 1-16,3-3-3 16,1-12 0-16,13-7-6 15,8-16 0-15,10-12-11 16,4-16 1-16</inkml:trace>
  <inkml:trace contextRef="#ctx0" brushRef="#br0" timeOffset="138517.95">16856 7842 49 0,'0'38'24'0,"-25"9"-18"0,18-35 34 15,-7 14-39-15,-11 2 0 16,-3 9 2-16,-4 7 1 16,-3 3-5-16,3-3 1 15,4 0-1-15,7-6 1 16,3-7-5-16,8-9 0 0,3-13-8 16,3-9 1-16,4-9-5 15,0-10 1-15</inkml:trace>
  <inkml:trace contextRef="#ctx0" brushRef="#br0" timeOffset="138723.95">16528 7939 45 0,'10'10'22'0,"22"9"-18"16,-21-4 43-16,3 10-43 16,3 10 0-16,8 3 1 15,0 2 0-15,3 4-6 16,0-12 0-16,-3-1 4 15,0-3 1-15,-1-3-4 16,1-3 0-16,-4-6-4 16,0-4 0-16,-3-5-9 15,0-14 0-15,-4-8-5 16,-4-10 0-16</inkml:trace>
  <inkml:trace contextRef="#ctx0" brushRef="#br0" timeOffset="138967.09">16842 7522 51 0,'17'35'25'0,"22"15"-22"0,-21-31 46 15,6 9-45-15,5 3 0 0,2 13 1 16,5 10 1-16,-1 12-9 15,0 3 1-15,-7 15 3 16,-10-2 1-16,-11 2-9 16,-10-8 0-16,-12-7-12 15,-9-13 1-15</inkml:trace>
  <inkml:trace contextRef="#ctx0" brushRef="#br0" timeOffset="139353.44">17604 8030 61 0,'-7'22'30'0,"14"7"-21"0,0-26 49 16,3 0-54-16,8 0 0 0,10-3 1 15,14-3 1-15,8 3-8 16,3-6 0-16,7 2 1 16,7 8 1-16,-11-1-9 15,-10 0 0-15,-11-3-14 16,-6-3 1-16</inkml:trace>
  <inkml:trace contextRef="#ctx0" brushRef="#br0" timeOffset="139982.76">18588 7689 61 0,'28'0'30'0,"21"0"-20"0,-27-7 44 0,13 1-51 16,14 3 1-16,8-6 1 16,-1-1 0-16,4 4-6 15,-3 9 0-15,-8 6 3 16,-10 13 1-16,-18 7-3 16,-17 14 1-16,-19 4-2 15,-13 10 0-15,-14 6-2 16,-15 2 0-16,-10 1-2 15,-3-15 1-15,-1-4-1 16,15-16 1-16,3-19-1 16,7-12 0-16,7-12 1 15,7-7 1-15,8-6 1 16,10-6 0-16,10 2 2 0,4 4 0 16,4 7 2-1,10 8 1-15,10 10 1 16,15 16 0-16,7 12 1 0,7 16 0 15,7 3-1-15,0 16 1 16,-7-4-3-16,0-9 1 16,3 4-3-16,-3-17 0 31,0-8-5-31,-7-17 0 0,-7-6-16 16,-4-15 0-16</inkml:trace>
  <inkml:trace contextRef="#ctx0" brushRef="#br0" timeOffset="140508.81">19572 8391 63 0,'21'53'31'0,"39"4"-23"0,-42-48 44 16,3 4-49-16,4-7 0 16,-4-3 1-16,0-9 1 15,-3-4-7-15,-4-15 1 16,-7-12 4-16,-11-20 0 16,-10-18-2-16,-10-7 1 15,-8-18-1-15,0-16 0 16,0 0 0-16,1-3 0 15,2-6-1-15,5 12 1 16,2 6 0-16,8 13 1 0,7 16-2 16,7 18 1-1,4 13-4-15,6 9 1 16,5 19-6-16,2 7 1 0,4 9-15 16,1 0 0-16,-5 15-1 15,8 4 1-15</inkml:trace>
  <inkml:trace contextRef="#ctx0" brushRef="#br0" timeOffset="141392.54">20447 7764 65 0,'4'6'32'0,"-8"-3"-40"0,0-3 64 0,-6 3-55 16,-1 4 1-16,-3-1 0 0,0 3 0 16,-4 4-3-16,-3 6 1 15,0 3 1-15,-4-7 1 16,4 10-1-16,0 4 0 16,3-4 0-16,8 3 0 15,-1 0 0-15,4-6 0 16,4 0-1-16,-1-6 1 15,4 3-1-15,0-7 0 16,0 1 0-16,0-4 1 16,4 4-1-16,-1-4 0 0,8 4 0 15,3 2 1-15,7 1-1 16,0 0 1-16,7 2-1 16,8-5 1-16,3-1-1 15,-4-2 1-15,4-1-1 16,-11 1 1-16,-3-1-1 15,-4-3 1-15,-7 1-2 16,-7 5 1-16,-11 4-1 16,-6 9 0-1,-11 0 0-15,-8 0 0 0,-2-6-1 16,-15-3 1 0,0-1-2-16,4-2 1 0,3-1-6 15,7-2 1-15,7-4-13 16,11-3 0-16</inkml:trace>
  <inkml:trace contextRef="#ctx0" brushRef="#br0" timeOffset="141726.48">20941 7993 46 0,'-11'-19'23'0,"4"22"-12"0,4-6 27 0,-1 6-36 15,1 0 1-15,-4 7 2 16,-4 2 0-16,0 4-6 15,4 9 1-15,7 3 2 16,4 4 1-16,3-1-5 16,0-3 1-16,4-3-9 15,-1-12 0-15,1-20-8 16,3-5 1-16</inkml:trace>
  <inkml:trace contextRef="#ctx0" brushRef="#br0" timeOffset="141936.35">20701 7620 60 0,'11'22'30'0,"10"-10"-35"0,-14-12 54 0,3 0-49 0,5 3 1 15,6 0 0-15,3 1 0 16,1 2-4-16,3 6 1 15,4 1-5-15,0-1 0 16,0-2-10-16,-8-1 0 0</inkml:trace>
  <inkml:trace contextRef="#ctx0" brushRef="#br0" timeOffset="142320.03">21117 8153 52 0,'14'31'26'0,"1"-15"-27"16,-8-13 41-16,-4-3-40 16,4 0 0-16,-3 0 0 15,-1-6 0-15,-3-7 0 16,0-6 0-16,0-3 0 16,4-6 0-16,-1-6 0 15,1 5 0-15,-1-2 0 16,1 3 1-16,3 3-1 0,0 3 1 15,4 6 0 1,-4 7 0-16,3 9 0 16,4 6 1-16,0 0-1 0,4 10 1 15,3 6 0-15,-3 3 0 16,3 6-1-16,-3 7 1 16,-1 0-1-16,-3-1 0 15,-3-2-4-15,0-7 1 16,-4-3-5-16,0-9 0 31,0-13-8-15,3-10 1-16,8-5-3 15,0-13 0-15</inkml:trace>
  <inkml:trace contextRef="#ctx0" brushRef="#br0" timeOffset="142598.51">21731 7695 47 0,'21'22'23'0,"-14"-3"-24"16,-7-10 45-16,-3-6-42 16,-4 3 0-16,-4 4 2 15,-3 2 1-15,0 7-5 16,-4 9 1-16,1-2 3 16,-1 11 1-16,4 4-2 15,3 12 1-15,8 7-2 16,6-4 0-16,8-9-5 15,3-6 0-15,7-10-5 16,0-9 1-16,1-6-10 16,-5-13 1-16,1-9-3 0,3-13 1 47</inkml:trace>
  <inkml:trace contextRef="#ctx0" brushRef="#br0" timeOffset="142793.07">22042 7896 46 0,'0'18'23'0,"-18"1"-26"0,11-9 46 16,-7 5-41-16,-4 4 0 15,-3 3 2-15,-7 0 0 0,7 6-5 16,3 4 1-16,0 2 2 16,4 4 0-16,4-4-5 15,3-6 1-15,3-3-6 16,0-9 1-16,1-3-9 15,3-13 0-15</inkml:trace>
  <inkml:trace contextRef="#ctx0" brushRef="#br0" timeOffset="143016.29">21830 7864 34 0,'14'16'17'0,"11"25"-8"15,-18-32 23-15,0 4-28 16,3 5 0-16,-3 1 1 16,4 3 0-16,3 3-7 15,11 3 1-15,-4 1 4 0,4-1 0 16,3 3-3-16,4 4 1 16,-1-4-5-16,-2-9 0 15,-1-3-10-15,-7-3 0 16</inkml:trace>
  <inkml:trace contextRef="#ctx0" brushRef="#br0" timeOffset="143261.22">22176 7789 64 0,'49'34'32'0,"11"39"-41"0,-46-64 56 15,0 16-48-15,0 3 1 0,0 7-2 16,-7 12 1-16,-7 3-2 16,0 0 1-16,-7 0-15 15,-10-6 1-15</inkml:trace>
  <inkml:trace contextRef="#ctx0" brushRef="#br0" timeOffset="143961.79">23368 7093 47 0,'7'34'23'0,"11"-9"-9"16,-11-15 30-16,0-1-39 15,0 10 1-15,0 9 1 16,0 7 1-16,-3 15-10 16,-1 13 0-16,1 15 7 15,-4 4 0-15,3 2-3 16,4-12 0-16,0-9-1 16,-3-13 1-16,-1-15-3 0,-3-13 1 15,-3-4-1-15,3-5 1 16,-7-13-1-16,-11-9 0 15,-7-7 0-15,-6-6 0 16,-12 3 0-16,-3 0 0 16,-3 1-1-16,0 8 0 15,-1 10 0-15,4 6 0 16,8 10 0-16,6 6 0 0,7 3 1 16,7 0 0-16,1 3 2 15,6 7 0-15,15-1 0 16,10 1 0-16,18-4 0 15,10 7 1-15,14-13-4 16,11-3 1-16,-7-13-7 16,4-2 0-16,6-11-11 15,5-8 0-15</inkml:trace>
  <inkml:trace contextRef="#ctx0" brushRef="#br0" timeOffset="144186.99">24077 7604 51 0,'18'53'25'0,"-32"38"-18"0,3-69 36 16,-3 9-42-16,3-2 1 16,-6 11-1-16,-8 4 0 15,-3 10-2-15,-7 2 1 16,6 7-2-16,5-13 0 15,2-15-9-15,5-10 0 16,6-25-5-16,4-19 0 16</inkml:trace>
  <inkml:trace contextRef="#ctx0" brushRef="#br0" timeOffset="144367.7">23640 7560 64 0,'49'75'32'0,"60"76"-36"16,-73-120 61-16,2 22-57 16,12 7 1-16,17 6-2 15,-7 3 0-15,-4-16-7 16,-3-9 0-16,-17-25-11 16,-5-10 1-16</inkml:trace>
  <inkml:trace contextRef="#ctx0" brushRef="#br0" timeOffset="146623.49">20112 7842 41 0,'0'3'20'0,"0"1"-8"0,0 2 21 15,0 6-32-15,-7 4 0 16,0 3 1-16,-7 3 1 15,-4 6-4-15,-3 6 1 0,-4 4 1 16,0 15 1-16,1 1-3 16,-1-10 1-16,-3 3-5 15,7-3 0-15,3-10-9 16,7-6 1-16,4-6-1 16,7-12 0-16</inkml:trace>
  <inkml:trace contextRef="#ctx0" brushRef="#br0" timeOffset="146847.24">19851 7930 58 0,'17'9'29'0,"8"54"-40"0,-18-47 62 16,7 15-51-16,4 4 0 15,10 12 0-15,4 0 0 16,0 3-2-16,-4 0 0 16,4-9-12-16,-8-7 0 15,-10-12-2-15,-6-9 1 16</inkml:trace>
  <inkml:trace contextRef="#ctx0" brushRef="#br2" timeOffset="152083.47">3179 3828 30 0,'21'-22'15'0,"10"4"-5"0,-20 15 16 16,-4-7-23-16,7-2 1 0,0 5 3 15,-3 7 0 1,-8 7-9-16,4 15 1 0,-3 6 5 16,-8 19 1-16,-6 28-3 15,-1 16 1-15,-3 19-2 16,0 25 0-16,-7 21-1 16,10 17 1-16,-6 18 0 15,6 4 0-15,1 5 0 16,-1-15 0-16,4-6-1 15,0-10 1 1,3 13-5 0,4-34 0-16,0-32-11 15,0-35 0-15</inkml:trace>
  <inkml:trace contextRef="#ctx0" brushRef="#br2" timeOffset="153400.07">3337 3822 26 0,'0'-9'13'0,"4"24"-5"0,3-5 7 0,-7-1-12 15,10-6 1-15,1 7 2 16,7 5 1-16,3 1-8 15,11-3 1-15,-1-4 6 16,5-3 0-16,6 1-2 16,18-11 1-16,10-2-2 15,19 0 1-15,9 0-2 16,15 3 0-16,14-4-2 16,4 4 1-16,-1 3-1 15,15-9 1-15,7 9-1 16,-11-13 0-16,18 1 0 15,6-4 0-15,-2 3 0 16,17-2 0-16,7 8 0 16,-8 4 0-16,12-3 0 15,-1 6 1-15,-3-3-1 0,4 3 0 63,7-9 0-48,-19 2 0-15,12 4 0 0,-1-3 0 0,-10-4 0 0,0 4 0 0,0 3-1 16,-10-3 1-16,-8 9 0 0,7-3 0 0,-3 6 0 0,-14-3 0 16,3-3 0-16,-3 0 0 15,-11-3 0-15,-21-3 1 0,-4 0-1 16,4-4 0-16,-11 4 0 16,-6 3 1-16,-12 3-1 15,1 0 0-15,-14 0 0 16,-8 9 0-16,-3-9 0 15,-3 13 0-15,-4-1-1 16,-11 10 0-16,-7-3 0 16,-6 6 1-16,-8 13-1 15,-7 6 0-15,-10 15 0 16,-8 4 1-16,-3 19-1 16,0 5 1-16,-7 7-1 15,0 10 1-15,7 6 0 16,7 6 0-16,0 3 0 15,0 9 0-15,0-8 0 16,0 8 1-16,-3-9-1 16,-1-9 0-16,1 6 0 0,0-12 0 15,-1-7 0-15,1-3 0 16,-4-19-1-16,0-9 1 16,-4-7-1-16,1-8 1 15,-8-7 0-15,-7-7 0 16,-6-5-1-16,-8-4 0 15,-3-6 1-15,3 0 0 16,-11-7 0-16,-13 1 0 16,-7-7 0-16,-19-5 0 15,-9-1 0-15,-8 0 1 16,-10 0-1-16,-18-3 0 0,0 0 0 16,-18 9 1-16,-17-5-1 15,3-1 0-15,-18 3 0 16,-6 10 0-16,0-1 0 15,-15 1 0-15,-7-3 0 16,-3-7 0-16,-21-6 0 16,0 0 0-16,-25 3 0 15,10 3 0-15,-24 0 0 16,11 10 1-16,-15 3-1 16,4 0 0-16,3-7 0 15,11 1 1-15,-3-4 0 16,6-6 0-16,4-6 0 15,-3 3 0-15,14 0 1 16,-4-3 0-16,17 3-1 16,15 0 0-16,-7 0 0 15,32 3 0-15,17 10-1 0,14 2 1 16,15 1-2-16,17-6 1 16,17-1-8-16,26-6 0 15,17-9-8-15,39-4 1 16</inkml:trace>
  <inkml:trace contextRef="#ctx1" brushRef="#br2" timeOffset="117996.25">12915 4995 0,'0'0'16,"0"0"0,0 0-1,0 0 1,0 0 0,0 0-1</inkml:trace>
  <inkml:trace contextRef="#ctx0" brushRef="#br2" timeOffset="154845.62">19272 6754 21 0,'0'6'10'0,"-7"16"-1"15,7-15 11-15,-3-1-18 16,-1 6 1-16,1 10 2 16,-8 13 1-16,4 6-7 15,3 21 1-15,1 17 5 16,-1 21 0-16,8 19 0 16,-1 19 0-16,5 19-2 15,-1 6 1-15,3 3-2 16,1 0 1-16,-1-9-1 15,1 0 0-15,-4-13-2 16,0-15 0-16,-3-13 0 16,-1-25 0-16,1-16-4 15,-4-22 0-15,0-24-10 16,0-36 0-16</inkml:trace>
  <inkml:trace contextRef="#ctx0" brushRef="#br2" timeOffset="155955.76">19293 6817 31 0,'11'19'15'0,"7"-22"-6"16,-11 3 15-16,3-4-22 16,4 4 1-16,8-3 1 15,2 3 0-15,4-6-6 16,8-3 1-16,-1-4 4 0,14 4 1 16,11-1-1-16,14 1 0 15,11-1 0-15,0 1 1 16,7 0-1-16,6 2 0 15,15 1-1-15,7 3 1 16,0 0-2-16,21 3 0 16,7 3-1-16,1-3 1 15,13 3-1-15,7 0 1 16,-10 0-1-16,14-3 0 16,10 3 0-16,-13-3 1 15,13 4-1-15,4-4 0 0,-18 3 0 16,11-3 0-16,0-3-1 15,-18-7 1-15,11-2 0 16,-14-4 0-16,-4 0 0 16,-14-6 1-16,-14-6-1 15,0-3 0-15,-14-1 0 16,-3 7 0-16,-8-6 0 16,-14 6 0-16,-14 3-1 15,-3 0 0-15,-4 3 0 16,3 3 0-16,-6 1 0 15,-8 2 1-15,-3 10-1 16,-7 3 1-16,-4 10 0 16,-3 2 0-16,-4 10 0 15,-3 19 0-15,-4 6-1 16,-3 16 1-16,-4-1-1 0,-3 10 1 47,0 10-1-32,-4 12 1-15,0 9-1 0,-7 7 1 0,0 3 0 0,3 9 0 0,-2 13-1 0,-5-6 1 16,4 6 0-16,0 3 1 16,0-13-1-16,-3-6 0 15,-4-6 0-15,-4-16 0 16,1-6 0-16,-8-9 0 16,1-4-1-16,-12-12 1 15,-6-13-1-15,-11-9 0 0,-3-9 0 16,-18-10 1-1,-3-10-1-15,-15-2 0 0,-21-13 0 16,-17-3 1-16,-11-3 0 16,-25-10 0-16,-24 0-1 15,-11 7 1-15,-21 3 0 16,-8 9 0-16,-20 3 0 16,0 16 0-16,-11 6 0 15,7 4 0-15,-18 5 0 16,1 4 0-16,-18-13 0 15,-4 0 1-15,-21 1-1 16,4-7 1-16,-11-4-2 16,-4-8 0-16,1-1-13 15,-22-6 1-15</inkml:trace>
  <inkml:trace contextRef="#ctx0" brushRef="#br2" timeOffset="171376.48">26155 6782 44 0,'7'47'22'0,"4"-9"-8"15,-8-32 22-15,1 4-34 16,-1-4 1-16,-3-6 1 16,4-16 0-16,-1-9-4 15,1-16 1-15,-4-15 4 16,-4-13 0-16,1-6-1 16,3-7 0-16,0-2-1 15,0-1 1-15,-4 0-3 16,4-3 0-16,0 10-1 15,4 0 1-15,-1 9-1 16,1 9 0-16,3 16-2 16,3 13 1-16,5 12-4 0,2 13 0 15,-3 9-4-15,0 16 0 16,-3 6-9-16,-4 3 1 16,-7 0-1-16,-7 7 0 15</inkml:trace>
  <inkml:trace contextRef="#ctx0" brushRef="#br2" timeOffset="171651.01">25809 6673 66 0,'25'15'33'0,"7"-5"-40"0,-15-10 70 0,12 0-63 15,16-3 0-15,1-1 0 16,-3-2 0-16,2 0-5 16,5 0 0-16,-4-4-7 15,-4 4 0-15,-7-7-7 16,-14 1 0-16</inkml:trace>
  <inkml:trace contextRef="#ctx0" brushRef="#br2" timeOffset="171978.98">26677 6306 40 0,'0'0'20'0,"-3"3"-17"0,3-3 28 15,-4 3-26-15,-3 0 1 16,-7 3 2-16,0 4 1 0,-4 5-12 16,0 7 1-1,1 10 7-15,-1 12 0 0,1 0-3 16,2 9 1-16,5 10-3 15,3-16 1-15,3-7-1 16,8-5 0-16,10-7-3 16,11-9 1-16,-1-7-8 15,5-2 1-15,-1-7-8 16,-4-9 1-16</inkml:trace>
  <inkml:trace contextRef="#ctx0" brushRef="#br2" timeOffset="172235.14">27058 6437 60 0,'7'22'30'0,"-17"-9"-37"15,6-10 54-15,-7 0-47 16,-6 7 0-16,-8 2 0 0,-3 10 1 15,-7 9-1-15,3-2 1 16,4 2-2-16,3 4 1 16,4-4-5-16,3-6 1 15,4-6-8-15,3-10 0 16,11-12-5-16,7-16 1 16</inkml:trace>
  <inkml:trace contextRef="#ctx0" brushRef="#br2" timeOffset="172444.94">26864 6299 42 0,'11'32'21'0,"-1"24"-17"16,-3-43 37-16,0 9-41 16,0 6 1-16,4 6 0 15,0-2 0-15,-1 2-2 16,4-9 1-16,7-6-2 15,1-3 0-15,-1-7-2 16,0 1 0-16,0-13-10 16,0-7 1-16</inkml:trace>
  <inkml:trace contextRef="#ctx0" brushRef="#br2" timeOffset="172671.49">27139 6114 56 0,'14'19'28'0,"18"47"-28"0,-18-53 50 15,4 15-45-15,-1 13 0 16,5 3 0-16,6 12 1 16,4 4-9-16,-4 2 1 15,-7 7 4-15,-14-12 0 16,-21 5-12-16,-7-2 0 0,-25-13-9 31,-3-9 0-31</inkml:trace>
  <inkml:trace contextRef="#ctx0" brushRef="#br2" timeOffset="174274.18">4184 733 17 0,'21'-34'8'0,"-10"21"6"0,-11 4 9 15,0-7-19-15,0 1 0 16,0-4 2-16,0 0 1 16,-7 10-7-16,3-1 1 15,4-6 6-15,-7 7 1 16,4 9-2-16,3 9 0 0,-8 17 0 15,5 2 0-15,-4 22-2 16,0 6 1-16,3 23-1 16,-6 12 0-16,-1 6-2 15,1-6 1-15,3 0-4 16,3-16 1-16,-3-9-4 16,3-16 0-16,1-12-6 15,3-23 0-15,3-5-9 16,-3-20 1-16</inkml:trace>
  <inkml:trace contextRef="#ctx0" brushRef="#br2" timeOffset="174546.78">4403 705 55 0,'-7'28'27'0,"-22"51"-32"0,29-57 46 15,7 18-40-15,-7 14 0 16,4 9-1-16,3-7 1 16,-7 7-2-16,4-4 1 15,10-5-3-15,-14-20 0 16,3-15-6-16,4-19 1 15,4-6-7-15,-11-13 0 16</inkml:trace>
  <inkml:trace contextRef="#ctx0" brushRef="#br2" timeOffset="175011.4">4304 677 42 0,'10'28'21'0,"12"-9"-12"0,-19-13 35 0,11-3-41 16,0 4 1-16,4-7 4 15,3 0 1-15,7-10-10 16,11 4 1-16,11-3 7 16,-12 2 0-16,19 4-3 15,-1 3 1-15,1 0-3 16,-11 0 1-16,-11 13-3 15,-21 12 0-15,-14 9-1 0,-4 10 0 16,-17 9-2 0,4-9 1-16,-4-3-4 0,-1 0 1 15,-6-3-1-15,10-4 1 16,8-6 0-16,3-3 1 16,7-9 2-16,14-7 0 15,-3-9 3-15,10 0 0 16,10-9 1-16,8 3 1 15,-7 6-1-15,-4 0 0 0,-7 6-2 16,-14 22 1 0,-17 7-2-16,-15 12 1 0,-7-3-2 15,1 18 0-15,-12-8-5 16,-6-10 1-16,0-10-6 16,10-6 1-16,11-18-5 15,6-20 0-15</inkml:trace>
  <inkml:trace contextRef="#ctx0" brushRef="#br2" timeOffset="175313.25">5179 856 45 0,'7'40'22'0,"0"23"-21"0,0-31 41 15,-7-4-40-15,0 16 1 16,-7 0 0-16,0 3 0 16,0 12-4-16,0-15 0 15,0-6 2-15,3-13 0 16,-3-6-5-16,7-10 0 15,0-9-6-15,0-16 0 16,0-2-5-16,-3-11 0 16</inkml:trace>
  <inkml:trace contextRef="#ctx0" brushRef="#br2" timeOffset="175596.99">5084 740 41 0,'17'-10'20'0,"22"-12"-11"0,-28 19 34 0,3 3-39 15,3-9 1-15,4 2 4 16,-3-2 0-16,10 0-11 16,4-1 1-16,7 1 6 15,-7 3 1-15,-4 2-3 16,-3 8 0-16,-11 2-3 16,-4 3 0-16,-10 7-1 15,-10-4 1-15,-1 14-1 16,-7 8 0-16,-3 4-2 15,4-4 0-15,-1 4 0 16,-3 12 0-16,-4-12-2 16,-3-10 1-16,-11 0-4 15,4-3 0-15,0-6-9 0,6-10 1 16</inkml:trace>
  <inkml:trace contextRef="#ctx0" brushRef="#br2" timeOffset="176028.77">5768 1034 63 0,'14'10'31'0,"-17"18"-40"0,-5-22 54 0,-2-3-45 16,-4-3 0-16,-4 7 0 16,-3-4 1-16,0 13-1 15,3-7 0-15,-3 10 1 16,7-4 0-16,3 4 0 16,8 3 0-16,3-9 0 15,10 6 1-15,8-16-1 16,7 3 1-16,3 3-1 15,0 1 0-15,-7 5-1 16,8 4 1-16,-12 0-2 16,4 6 1-16,-10-6-2 15,-8 3 1-15,-6 3-3 0,-8 3 1 16,-10 4-9-16,-14-1 0 16,-7-9-5-16,-8-13 0 15</inkml:trace>
  <inkml:trace contextRef="#ctx0" brushRef="#br2" timeOffset="176514.58">7595 689 58 0,'0'10'29'0,"4"-4"-30"0,-1 4 53 16,-3 5-49-16,-3 13 1 15,3 7 0-15,-4 21 1 16,4 13-7-16,0 4 1 16,0-8 2-16,0 4 0 15,0-12-6-15,0-16 0 0,0-13-3 16,-3-22 0 0,-4-6-6-16,3-12 0 0,-13-10-5 15,-5-4 1-15</inkml:trace>
  <inkml:trace contextRef="#ctx0" brushRef="#br2" timeOffset="176781.98">7116 749 48 0,'-4'19'24'0,"-10"-10"-18"0,14-9 43 0,0 0-43 16,7-6 0-16,11-3 5 15,-4-4 1-15,21-6-13 16,14-6 1-16,11-9 9 0,11 5 0 16,21-5-4-1,-1-4 1-15,5 4-4 16,-12 6 0-16,-10 3-7 16,-3-1 0-16,-11 8-6 0,-11 2 1 31,-21 22-14-31,-3 10 0 15</inkml:trace>
  <inkml:trace contextRef="#ctx0" brushRef="#br2" timeOffset="177216.69">7870 1097 67 0,'8'19'33'0,"6"25"-31"16,-7-35 51-16,3 10-52 16,1-3 1-16,-4-7 0 15,4 4 1-15,-1 2-4 16,1 1 1-16,-1-7 1 16,4-15 1-16,-7 3-2 15,8-9 0-15,-1-7 0 16,-11-3 0-16,8 6-1 15,-1-9 0-15,-3 12 0 16,0 7 0-16,4 6-3 16,0 10 1-16,-1 5 0 15,-3 4 0-15,4-3 0 16,3 3 0-16,4-1 0 16,-11-8 1-16,7-1 4 0,0-9 0 15,0 0 0-15,0-3 0 16,0 3 0-16,-3-12 1 15,3-1-1-15,0-3 0 16,0 4-6-16,4-10 0 16,3 0-6-16,-7 12 0 15,4-5-10-15,-1-13 1 16</inkml:trace>
  <inkml:trace contextRef="#ctx0" brushRef="#br2" timeOffset="177446.11">8537 1144 63 0,'0'44'31'0,"-7"-9"-36"0,4-32 54 0,3 3-49 15,-7 3 0-15,3-9-1 16,1 4 1-16,-1-8-2 15,4-5 1-15,0-10-7 16,0-6 1-16,0 0-10 16,0 3 0-16</inkml:trace>
  <inkml:trace contextRef="#ctx0" brushRef="#br2" timeOffset="177605.06">8410 947 45 0,'7'15'22'0,"4"-2"-13"15,-8-7 32-15,4-6-40 0,1 0 1 16,2 0 0-16,4 0 0 16,4 0-7-16,-1-6 1 15,15 3-5-15,-4 3 1 0,8-7-8 16,-1-2 1 0</inkml:trace>
  <inkml:trace contextRef="#ctx0" brushRef="#br2" timeOffset="178163.58">9066 912 41 0,'29'6'20'0,"-15"-15"-13"0,-11 9 33 0,4 0-37 0,-7 0 0 0,7-6 2 16,-7 6 1-16,0 0-8 16,0 0 1-16,-3 0 3 15,-1 6 1-15,-6 3-2 16,-4 4 1-16,0 12-2 15,-4 3 0-15,-3-3 1 16,3 0 0-16,0 4 0 16,8-1 0-16,6 6-1 15,8-9 1-15,6-3 0 16,8-3 1-16,3-6-2 0,-3-1 1 16,14-5-1-16,-4 2 0 15,11-9 0-15,3 0 0 16,0-9-2-16,4-10 1 15,0 3 1-15,0-12 0 16,3 9 0-16,-10-12 0 16,-4-1-1-16,1-2 1 15,-15-1-1-15,-4 7 1 16,-6 3-2-16,-4 0 1 16,-10 12-1-16,-4 4 0 15,-4 9-1-15,-3 9 0 16,0 10 1-16,0 6 0 0,-1 4 0 15,8 8 1-15,4 10 2 16,6-6 1-16,8 3 0 16,10 3 0-16,4-13 0 15,3-5 0-15,11-11-1 16,21-8 0-16,3-13-2 16,-3-7 1-16,-7 1-4 15,-10-7 0-15,-15 7-5 16,-14-1 0-16,-11-5-7 15,-10 5 1-15</inkml:trace>
  <inkml:trace contextRef="#ctx0" brushRef="#br2" timeOffset="178536.23">7641 1749 54 0,'-21'19'27'0,"10"-25"-23"0,15 12 48 16,3-6-46-16,14 6 1 15,4 4 6-15,28-7 0 0,21-6-16 16,42 3 1-16,40-16 10 15,34-3 0-15,25-9-4 16,11 12 1-16,3 1-4 16,-42 5 1-16,-7 1-2 15,-7 0 0-15,-18 5-1 16,-21-2 1-16,-28 6-4 16,-21 0 1-16,-18-6-4 15,-14 3 0-15,-11-4-7 16,-17 4 1-16,-15-15-11 15,-20 18 0-15</inkml:trace>
  <inkml:trace contextRef="#ctx0" brushRef="#br2" timeOffset="180702.59">27690 6400 38 0,'-4'3'19'0,"4"0"-5"0,0-3 19 15,0 0-29-15,0 0 0 16,0 0 2 0,0 0 1-16,7-3-9 0,4-3 1 15,3 3 5-15,7-4 1 16,4 1-3-16,-1 0 0 15,5-1-5-15,-1 1 1 16,-4 0-8-16,-2 0 1 16,-5-4-8-16,-10 4 0 0</inkml:trace>
  <inkml:trace contextRef="#ctx0" brushRef="#br2" timeOffset="180893.78">27619 6569 52 0,'0'10'26'16,"14"2"-23"-16,-7-9 44 0,4-6-47 15,6-3 1-15,8 0-1 16,3-4 1-16,1 1-3 16,6 2 1-16,0-2-6 15,0 3 1-15,1-1-10 16,-12-2 0-16</inkml:trace>
  <inkml:trace contextRef="#ctx0" brushRef="#br2" timeOffset="181181.72">28487 6281 62 0,'3'6'31'0,"-13"25"-32"0,3-24 54 16,-4 2-52-16,-7 10 0 0,1 3 0 16,-8 9 0-16,-10 13-2 15,-4 3 1-15,-3 9-2 16,3 1 0-16,4-10-6 15,6-16 1-15,8-3-12 16,11-12 1-16</inkml:trace>
  <inkml:trace contextRef="#ctx0" brushRef="#br2" timeOffset="181391.03">28198 6315 61 0,'7'38'30'0,"14"31"-24"0,-14-44 49 16,7 16-55-16,7 6 1 15,4 9-2-15,-4-3 1 16,14 4-4-16,1-4 0 16,-1-6-6-16,-7-9 0 15,-14-10-10-15,-7-3 1 16</inkml:trace>
  <inkml:trace contextRef="#ctx0" brushRef="#br2" timeOffset="182606.71">30618 8156 54 0,'-4'3'27'0,"-3"-19"-18"16,7 10 27-16,-4 0-34 15,-3-4 0-15,-10 1 0 16,-8 0 1-16,-3 5-4 16,-7 4 1-16,-4 10 2 0,4 5 1 15,-1 11-3-15,4 5 1 16,8-3-2-16,3 0 1 15,10-3-1-15,8 1 0 16,10-8-1-16,14-2 1 16,7-7 0-16,7 1 1 15,-3-13-1-15,0-7 1 16,-1 7-1-16,-9-6 1 0,-5-1-2 16,-3 1 1-16,-3 0-2 15,-4-1 0 1,-7 4 0-16,-3 6 0 0,-5 9-1 15,-2 1 0-15,-4 5 0 16,-4 10 1-16,-3 10 1 16,0-4 1-16,3 13 0 15,4 6 1-15,3 7 2 16,8 15 1-16,3 6 0 16,7 1 1-16,7-13 0 15,0-10 0-15,0-3 0 16,0-15 0-16,-7-7-2 15,1-9 0-15,-8-6-1 16,-11-7 0-16,-10-2 0 16,-7-11 0-16,-8-2-1 15,-6-6 0-15,-11-10 0 16,4-10 0-16,-1-2 0 16,4-10 1-16,1 9-1 15,2 4 1-15,8 9 0 0,7 6 1 16,7 10-1-16,3 9 1 15,14 7-1-15,11-1 1 16,15-3-1-16,-1-2 0 16,11-4-4-16,10-10 1 0,4 1-7 15,-4-1 1-15,4-12-10 16,-4-6 0-16</inkml:trace>
  <inkml:trace contextRef="#ctx0" brushRef="#br2" timeOffset="182850.77">30766 7711 55 0,'17'40'27'0,"-10"10"-30"15,-7-31 43-15,4 10-40 16,-4-8 0-16,4 8-2 16,-4 2 0-16,3 0-2 15,-3 1 0-15,4-4-11 16,-1-9 0-16</inkml:trace>
  <inkml:trace contextRef="#ctx0" brushRef="#br2" timeOffset="183164.8">31143 8040 55 0,'-7'15'27'0,"-21"1"-32"0,21-10 46 0,-7 7-41 16,-4 3 0-16,-7 9 0 16,-3 9 1-16,0 1-1 15,-4 12 1-15,4 3-1 16,7-6 1-16,3 0-3 16,11 0 1-16,7-10-6 15,7-12 1-15,11-9-9 16,3-7 1-1</inkml:trace>
  <inkml:trace contextRef="#ctx0" brushRef="#br2" timeOffset="183393.88">31267 8225 56 0,'-21'47'28'0,"-15"-3"-32"0,26-38 48 16,-1 10-44-16,1-1 0 16,-5 4 1-16,1 6 0 15,0-6-3-15,0-3 1 16,3-4-5-16,4 1 1 16,4-4-9-16,6-2 0 15,1-20-2-15,-4-3 1 0</inkml:trace>
  <inkml:trace contextRef="#ctx0" brushRef="#br2" timeOffset="183582.31">31168 8140 44 0,'11'38'22'0,"-11"24"-29"15,3-46 45-15,1 6-38 16,-1 6 0-16,4 7 0 15,4-1 1-15,-1-9-3 16,4 1 0-16,1-11-4 16,2-5 1-16,1-4-7 15,-4-3 0-15</inkml:trace>
  <inkml:trace contextRef="#ctx0" brushRef="#br2" timeOffset="183824.88">31320 7886 53 0,'24'53'26'0,"12"32"-31"0,-29-63 49 0,7 13-44 15,3 12 1 1,-2 3-1-16,-1 9 1 0,-7-5-2 15,-11-1 1-15,-6 0-3 16,-12-3 1-16,-9-6-13 16,-1-12 0-16</inkml:trace>
  <inkml:trace contextRef="#ctx0" brushRef="#br2" timeOffset="184305.45">31708 8275 57 0,'7'-3'28'0,"7"0"-25"0,-7 6 44 0,3 0-44 16,5 0 0-16,6 3 0 16,3 1 1-16,5-4-6 15,6 0 1-15,0-3-1 16,1 3 1-16,-5-3-8 15,-10 3 1-15,-6-3-10 16,-15-6 0-16</inkml:trace>
  <inkml:trace contextRef="#ctx0" brushRef="#br2" timeOffset="184486.35">31704 8438 59 0,'7'13'29'0,"-3"-13"-31"0,6 0 49 16,8 0-48-16,3 3 1 16,7 0-2-16,-3 0 0 15,0 0-4-15,-4 0 1 16,0-3-12-16,-3-6 1 16</inkml:trace>
  <inkml:trace contextRef="#ctx0" brushRef="#br2" timeOffset="184888.05">32247 8109 60 0,'0'0'30'0,"-10"12"-31"0,6-9 50 0,-6 4-48 16,-1 2 1-16,-6 1 0 15,-1-1 0-15,-7 4-3 16,4 2 0-16,0-2 0 16,3 2 0-16,4 1-2 15,7 0 1-15,7-4-1 16,11 1 1-16,10-1-1 0,7 7 1 15,0-3 1-15,-7 6 1 16,1-6 0-16,-8 5 0 16,-4-2-1-16,-3 6 1 15,-7-6-1-15,-7 3 1 16,-3 0-2-16,-4 0 1 16,-1-3-5-16,-2-3 0 15,3-1-9-15,3-12 0 16</inkml:trace>
  <inkml:trace contextRef="#ctx0" brushRef="#br2" timeOffset="185127.89">32456 8350 61 0,'3'22'30'0,"-10"19"-34"16,4-32 53-16,-1 4-49 16,0-1 0-16,-3 1-1 15,0 0 1-15,4-1-4 16,-1-3 0-16,1-5-7 16,3-4 0-16,3-16-6 15,4-3 0-15</inkml:trace>
  <inkml:trace contextRef="#ctx0" brushRef="#br2" timeOffset="185326.46">32403 8140 56 0,'10'22'28'0,"1"-12"-34"0,-11-10 51 15,0 0-45-15,3-4 0 16,4 1 1-16,0 0 0 0,4 0-5 15,3 0 1-15,4 6-7 16,-4 0 1-16,0 0-7 16,0-3 1-16</inkml:trace>
  <inkml:trace contextRef="#ctx0" brushRef="#br2" timeOffset="185713.28">32600 8432 53 0,'7'50'26'0,"-10"-28"-31"15,3-19 48-15,0 3-44 16,0-3 1-16,0-3-1 16,0 0 1-16,0 0 0 15,7-9 0-15,0-7-1 16,0-6 0-16,3-3 1 0,1 0 0 15,0 0-1 1,3 0 1-16,0 0 0 0,0 0 0 16,0 6 0-16,0 13 1 15,0 9-1-15,0 3 0 16,-3 4 1-16,0 5 1 16,-4 7-1-16,0 6 1 15,-4-2-1-15,-3-1 0 16,0 3 0-16,0 3 0 15,0-6-2-15,0-3 0 0,4-3-5 16,-1-6 1-16,4-7-9 16,4-6 0-16,0-10-2 47,10-5 1-47</inkml:trace>
  <inkml:trace contextRef="#ctx0" brushRef="#br2" timeOffset="185956.35">33207 8046 52 0,'0'28'26'0,"-25"-9"-34"16,18-9 54-16,-7 2-46 16,-4 4 1-16,1 9 0 15,-1 6 1-15,1 1-2 16,2 8 0-16,5 7 1 15,3-3 1-15,7-3-4 16,3-3 0-16,4-10-7 0,8-6 1 16,2-10-8-16,1-12 1 15</inkml:trace>
  <inkml:trace contextRef="#ctx0" brushRef="#br2" timeOffset="186177.38">33454 8240 53 0,'-4'48'26'0,"-41"-5"-29"0,37-27 47 0,-2 3-44 15,-1-3 0-15,-13 9 0 16,-8 0 1-16,0 6-1 16,0-3 0-16,8-3-4 15,3-6 1-15,3-6-6 16,7-10 0-16,11-12-6 15,4-7 0-15</inkml:trace>
  <inkml:trace contextRef="#ctx0" brushRef="#br2" timeOffset="186359.52">33320 8256 45 0,'18'44'22'0,"-1"0"-20"16,-17-28 38-16,0 2-40 15,7 4 1-15,0 4-1 0,4-1 1 16,3 3-2-16,0-3 0 16,0-6-2-16,-3-4 1 15,3-5-5-15,0-10 1 16,0-10-8-16,0 1 1 16</inkml:trace>
  <inkml:trace contextRef="#ctx0" brushRef="#br2" timeOffset="186556.89">33549 8046 59 0,'21'69'29'0,"18"3"-37"0,-25-47 55 0,4 10-47 15,-4 12 0-15,-7 0-2 16,-7 0 0-16,-11 3-7 15,-10-3 1-15,-17-9-8 16,-5-7 1-16</inkml:trace>
  <inkml:trace contextRef="#ctx1" brushRef="#br2" timeOffset="151066.75">20892 5578 0,'0'0'16,"0"0"0,0 0-1</inkml:trace>
  <inkml:trace contextRef="#ctx0" brushRef="#br2" timeOffset="187679.71">26010 8755 49 0,'21'28'24'0,"-10"-28"-17"0,-7-6 25 16,3-7-31-16,-4-9 1 15,4-12 2-15,0-10 1 16,0-22-5-16,-3-6 0 16,-4-19 4-16,0-6 1 15,3-1-2-15,1 1 1 16,3 9-1-16,4-2 0 16,-1 14-1-16,4 10 1 0,0 16-4 15,8 9 0-15,-1 20-6 16,0 17 0-16,-3 11-10 15,-8 5 1-15,-13 13-4 16,-1 0 1-16</inkml:trace>
  <inkml:trace contextRef="#ctx0" brushRef="#br2" timeOffset="187878.31">25845 8404 58 0,'-8'28'29'0,"19"-19"-30"15,-4-9 58-15,4 0-54 0,10-3 0 16,7-3 0-16,7 0 1 16,8-4-7-16,-5 1 1 15,-2-1-3-15,-4 1 1 16,-8-4-14-16,-3-5 0 16,-7-14-2-16,4 1 1 15</inkml:trace>
  <inkml:trace contextRef="#ctx0" brushRef="#br2" timeOffset="188119.97">26430 7748 55 0,'0'28'27'0,"0"-31"-31"0,0 6 54 0,-3 4-49 15,-1 5 1-15,1 4-1 16,-5 6 1-16,1-3-3 16,0-1 0-16,4 8-3 15,3-1 1-15,3 0-10 16,4-6 1-16,4-7-5 16,3-9 0-16</inkml:trace>
  <inkml:trace contextRef="#ctx0" brushRef="#br2" timeOffset="188402.12">26674 8034 63 0,'-11'25'31'0,"-24"9"-44"0,24-24 62 16,-3 5-49-16,-7 13 1 16,-4 10 0-16,0 6 0 15,1 12-1-15,3 4 0 0,6 3-1 16,8-10 1-16,4-3-5 16,13-9 0-16,12-13-7 15,6-12 0-15,4-13-5 16,-4-12 1-16</inkml:trace>
  <inkml:trace contextRef="#ctx0" brushRef="#br2" timeOffset="188643.35">26984 8234 53 0,'-4'44'26'0,"-27"0"-30"15,20-28 50-15,-10-1-45 16,-7 7 0-16,0 3 0 16,-1 10 1-16,-2 3-3 15,2-1 1-15,5-5-2 16,2-4 1-16,8-6-5 0,4-13 0 16,10-6-7-16,7-12 0 15,3-10-3-15,-3 0 1 16</inkml:trace>
  <inkml:trace contextRef="#ctx0" brushRef="#br2" timeOffset="188836.42">26748 8303 13 0,'0'-31'6'0,"3"12"16"0,-3 19 4 15,7 3-20-15,0 7 0 16,4 2 7-16,-1 7 0 16,5 6-15-16,-1 13 0 0,3-7 9 15,4 7 1-15,1 2-4 16,-1-5 1-16,3-1-6 15,-2-9 1-15,6-6-4 16,-3-6 0-16,-1-7-6 16,-3-9 0-16,4-16-6 15,-4-6 0-15</inkml:trace>
  <inkml:trace contextRef="#ctx0" brushRef="#br2" timeOffset="189044.14">27086 8027 55 0,'4'72'27'0,"21"10"-28"0,-15-54 51 16,4 3-49-16,7 17 1 16,-3-5-1-16,-4 14 1 15,-3 6-3-15,-4-1 0 16,-7-2-4-16,-7-7 0 15,-11-3-12-15,-7-25 0 16</inkml:trace>
  <inkml:trace contextRef="#ctx0" brushRef="#br2" timeOffset="189501.34">27421 8316 58 0,'4'6'29'0,"31"-6"-23"0,-28 0 45 15,0 0-48-15,0 0 0 16,4-3 0-16,7 0 1 16,6 3-6-16,8 0 1 15,3 0-1-15,1 0 1 16,-5 3-8-16,-6-6 1 16,-11 6-11-16,-14 0 0 0</inkml:trace>
  <inkml:trace contextRef="#ctx0" brushRef="#br2" timeOffset="189758.91">27386 8488 61 0,'11'16'30'0,"13"15"-26"0,-17-24 48 0,8-4-52 15,6 0 0-15,0 3 0 16,7-3 1-16,7-3-4 15,8 0 1-15,3 0-6 16,-4-3 1-16,-10-3-11 16,-1-7 0-16</inkml:trace>
  <inkml:trace contextRef="#ctx0" brushRef="#br2" timeOffset="189947.07">28303 7933 72 0,'4'6'36'0,"-8"57"-42"0,1-41 64 0,3 16-57 0,0 15 0 0,-4 4 1 15,1 11 0-15,-4 20-3 16,3 16 0-16,4 2-3 15,4 1 1 1,-1-16-10-16,1-22 0 0,-8-28-8 16,1-16 0-16</inkml:trace>
  <inkml:trace contextRef="#ctx0" brushRef="#br2" timeOffset="192831.1">30663 6503 44 0,'11'0'22'0,"-7"-6"-9"15,-4 6 23-15,0-3-34 16,-4-3 1-16,-7 2 2 15,1 1 0-15,-8 0-7 16,-6 3 1 0,-22 10 4-1,0 5 0-15,3 4-1 16,1 3 1-16,7 3-1 16,10-3 0-16,4 0-1 15,10 0 1-15,11 0-1 16,11-3 1-16,10-4-2 15,11-2 1-15,0-7-2 16,3-6 1-16,-7-9-2 16,-7-1 1-16,-3-2-1 0,0-7 0 15,-4-6-1-15,-4 0 0 16,1 0-1-16,-4 3 0 16,-4 0-1-16,-3 9 0 15,0 4 0-15,0 12 0 16,0 6 1-16,0 13 0 15,-3 0 2-15,-1 13 0 16,1 12 3-16,-1 6 1 16,1 13 1-16,3 25 0 0,0 6 0 15,0-6 0-15,-4 3 0 16,-3-15 1-16,0-17-2 16,0-11 0-16,-3-14-1 15,-5-18 0-15,-6-10-1 16,-10-15 1-16,-12 0-1 15,1-13 0-15,-8-12 0 16,-2-4 1-16,2-12-1 16,8-3 1-16,3 6-1 15,7 3 1-15,8 13 0 16,6 6 0-16,7 10 0 16,11 12 1-1,18 6 0-15,14 13 1 16,14 3 0-16,21 0 0 0,3-7-2 15,-6-5 0-15,-15-1-3 16,-3-9 0-16,-14-3-14 16,-4-13 1-16,-10-6-4 15,-1 3 1-15</inkml:trace>
  <inkml:trace contextRef="#ctx0" brushRef="#br2" timeOffset="193313.24">30999 6309 53 0,'10'16'26'0,"-13"9"-30"16,-1-16 48-16,1 4-43 15,-8 5 0-15,-3 4 0 16,-7 3 0-16,0 10-2 0,-1-1 1 16,1 10 1-16,0 3 0 15,3 0-2-15,4-3 1 16,7-3-5-16,7-10 0 15,14-9-8-15,8-15 0 16,2-4-3-16,4-10 1 16</inkml:trace>
  <inkml:trace contextRef="#ctx0" brushRef="#br2" timeOffset="193535.45">31274 6378 49 0,'-18'56'24'0,"4"1"-22"15,7-42 48-15,-4 7-50 16,-3 7 1-16,4-7-1 16,-4-1 1-16,-1 5-2 15,-2-1 1-15,-4 3-5 16,-1-3 1-16,5-6-12 15,3-13 0-15</inkml:trace>
  <inkml:trace contextRef="#ctx0" brushRef="#br2" timeOffset="193765.85">31122 6528 49 0,'11'47'24'0,"3"4"-20"0,-14-42 35 16,7 4-39-16,7 2 0 15,4 4-1-15,6 0 1 0,4 0-3 16,-3-4 0-16,-4-5-6 16,-3-4 1-16,0-12-6 15,3-4 0-15</inkml:trace>
  <inkml:trace contextRef="#ctx0" brushRef="#br2" timeOffset="194002.2">31397 6218 55 0,'28'72'27'0,"18"-12"-36"0,-32-38 52 16,8 12-44-1,2 13 1-15,-3 0-1 16,-6 13 0-16,-8-1-2 0,-11-9 0 16,-6 4-12-16,-8-13 1 15</inkml:trace>
  <inkml:trace contextRef="#ctx0" brushRef="#br2" timeOffset="194572.73">31768 6535 57 0,'0'0'28'0,"14"-7"-21"0,-4 4 47 16,4 0-52-16,8 3 1 0,9-3 0 15,12 0 1-15,6 0-6 16,4 3 1-16,-7 0-1 15,-7 3 0-15,-11-3-8 16,-10 3 0-16,-11 3-10 16,-14 0 0-16</inkml:trace>
  <inkml:trace contextRef="#ctx0" brushRef="#br2" timeOffset="194755.19">31821 6713 62 0,'14'19'31'0,"17"0"-28"16,-20-16 52-16,7 0-54 15,10 0 0-15,7 1-1 16,7-1 1-16,-3 0-7 16,-7 0 1-16,-7 0-14 0,-11-6 1 15</inkml:trace>
  <inkml:trace contextRef="#ctx0" brushRef="#br2" timeOffset="195159.17">32244 6522 68 0,'3'16'34'0,"19"-23"-33"15,-12 7 52-15,4-3-52 16,11 0 0-16,3 0-1 16,0 0 1-16,1 0-6 0,-5 0 1 15,-6 0-11-15,-4-4 1 16,0-2-6-16,0-4 0 15</inkml:trace>
  <inkml:trace contextRef="#ctx0" brushRef="#br2" timeOffset="195623.27">32745 6415 67 0,'3'0'33'0,"-3"0"-40"15,-3 4 62-15,-4-1-55 16,0 6 0-16,-4 1 0 15,-3 5 1-15,0 10-2 0,-4 7 1 16,1-4 0-16,-1 3 1 16,4 4-3-16,3-1 1 15,8 1-4-15,6-4 1 16,11-3-4-16,4-6 1 16,3-9-12-16,0-10 1 0</inkml:trace>
  <inkml:trace contextRef="#ctx0" brushRef="#br2" timeOffset="195951.75">32928 6632 60 0,'4'6'30'0,"-25"-6"-35"16,10-3 50-16,0 0-44 16,-6 0 0-16,6 3-1 15,1 3 1-15,-4 3-1 16,-1-6 0-16,5 6 1 16,-1 4 0-16,1 2-1 15,6 4 1-15,1 0-1 16,6-4 1-16,4-2-2 0,-3-7 0 15,6-3-2-15,4-3 1 16,4-4-5-16,-4-2 1 16,4-4-11-16,3 1 0 15</inkml:trace>
  <inkml:trace contextRef="#ctx0" brushRef="#br2" timeOffset="196267.45">33147 6459 53 0,'0'16'26'15,"-21"3"-24"-15,14-16 41 0,-4 0-42 16,-3 0 0-16,0 0 1 16,0 4 0-16,3-1-3 15,1 0 1-15,-1 4 2 16,4 5 0-16,4 1-1 15,3 0 0-15,7-4 0 16,3 1 1-16,4 2-2 16,0 1 0-16,-3 3 0 15,-7 3 0-15,-8 0-2 16,-7 3 0-16,1-3-5 16,-8-6 1-16,1-1-8 15,-5-9 0-15,-2 1-3 16,3-7 1-16</inkml:trace>
  <inkml:trace contextRef="#ctx0" brushRef="#br2" timeOffset="196568.38">33383 6422 48 0,'-10'0'24'0,"-4"6"-26"0,14 0 47 0,-4 4-45 16,-3 5 1-16,0 4 1 16,-4 9 0-16,1 1-3 15,-1 2 1-15,4 0 1 16,0 1 1-16,4 2-3 15,3 1 0-15,3-10-6 16,4-3 0-16,0-7-9 16,-3-5 1-16</inkml:trace>
  <inkml:trace contextRef="#ctx0" brushRef="#br2" timeOffset="196796.29">33644 6506 50 0,'-10'47'25'0,"-32"13"-23"0,31-51 42 16,-3 1-43 0,-7 2 0-16,-8 7 0 0,-2 3 0 15,2 0-1-15,8 3 0 16,7-6-4-16,0-6 0 15,3-4-12-15,4 0 1 0</inkml:trace>
  <inkml:trace contextRef="#ctx0" brushRef="#br2" timeOffset="197054.37">33475 6569 50 0,'14'53'25'0,"-7"-9"-22"16,-7-34 37-16,0 2-39 15,4 1 0-15,-1 2 0 16,1 1 0-16,3 0-2 16,0 0 1-16,4-1 0 15,-1-2 0-15,4-7-4 0,0 3 1 16,4-2-10-16,3-7 1 15,0-13-3-15,-3-6 0 16</inkml:trace>
  <inkml:trace contextRef="#ctx0" brushRef="#br2" timeOffset="197274.39">33584 6315 61 0,'22'41'30'0,"23"12"-38"0,-30-43 61 0,-1 5-53 15,3 10 1-15,-3 4-2 16,-3 2 1-16,-7 10-1 16,-8 3 0-16,-17 3-8 15,-11-10 1-15,-17-5-9 16,3-1 0-16</inkml:trace>
  <inkml:trace contextRef="#ctx0" brushRef="#br0" timeOffset="203323.78">12714 11056 63 0,'-3'19'31'0,"17"-3"-21"0,-7-16 32 16,0 0-39-16,3-3 0 16,8 0 0-16,7-4 1 15,10 1-6-15,0 3 1 16,11-6 2-16,14 2 0 15,-3 1-5-15,-5 3 0 0,-6-3-7 16,-7 6 0-16,-7-10-9 16,-7 4 0-16</inkml:trace>
  <inkml:trace contextRef="#ctx0" brushRef="#br0" timeOffset="203534.63">12841 11307 62 0,'-14'32'31'0,"18"-17"-29"16,-1-12 53-16,4 4-52 15,4-4 0-15,6-3 2 16,5-6 0-16,-1 2-7 16,10-2 0-16,5 0 0 15,6 0 0-15,0-1-13 16,1-2 0-16,-4-4-6 0,-1 10 1 15</inkml:trace>
  <inkml:trace contextRef="#ctx0" brushRef="#br0" timeOffset="203819.69">14093 10953 66 0,'-10'6'33'0,"-11"38"-37"0,7-22 61 0,-11 0-55 16,-14 13 0-16,-10 8 0 15,-11-2 0-15,3 13-5 16,8-1 1-16,7 0-2 15,10-9 0-15,7-3-9 16,11-16 0-16,11-19-7 16,6-15 0-16</inkml:trace>
  <inkml:trace contextRef="#ctx0" brushRef="#br0" timeOffset="204032.32">13628 10887 55 0,'21'28'27'0,"35"54"-23"0,-41-57 48 16,2 13-49-16,11 9 1 15,11 3 0-15,4 6 1 16,6 13-8-16,0 3 0 16,1-6 0-16,-4-9 1 15,-8-13-8-15,-6-16 0 16,0-19-9-16,-11-18 0 15</inkml:trace>
  <inkml:trace contextRef="#ctx0" brushRef="#br0" timeOffset="204465.61">14146 10389 73 0,'-3'12'36'0,"10"-6"-38"16,-4-3 67-16,5 1-60 16,2-1 0-16,11 6 2 15,4-9 1-15,7 0-11 16,3-9 1-16,0 2 5 15,-3 1 1-15,-4 3-3 0,-3 0 0 16,-4 3-2-16,-10 3 1 16,-8 10-2-16,-6 9 1 15,-4 0 0-15,-7-4 0 16,-1 4 0-16,5 6 0 16,3 1 1-16,3-1 0 15,4-3 1-15,4 0 0 16,3-6-1-16,7-3 0 15,7-7 0-15,0-3 0 16,0-3-5-16,4-3 1 16,-4-3-9-16,0-3 1 15,-3-10-12-15,-11 4 0 16</inkml:trace>
  <inkml:trace contextRef="#ctx0" brushRef="#br0" timeOffset="204946.84">15085 11091 64 0,'0'16'32'0,"0"-20"-32"0,0 4 48 16,-4 0-45-16,-6 4 0 15,-4-1 1-15,-4 0 0 16,-3 3-5-16,-7 4 1 16,3 5 4-16,0 7 1 15,-7 0-2-15,4 10 0 16,0 8-1-16,10 1 1 0,8 9-1 16,10 0 1-16,10 1-4 15,11-11 1-15,11-8-3 16,11-7 1-16,-1-19-7 15,0-12 1-15,1-10-14 16,2-9 1-16,-6-9-1 16,0-1 0-16</inkml:trace>
  <inkml:trace contextRef="#ctx0" brushRef="#br0" timeOffset="205201.28">15466 11204 62 0,'7'25'31'0,"-14"-9"-39"0,3-13 61 0,-6 0-51 16,-4 3 1-16,-15 0 3 16,1-2 1-16,0-1-8 0,-4 6 0 15,4 7 5-15,3 9 1 16,1-3-3-16,2 3 1 16,8 3-4-16,4 3 1 15,3-2-2-15,7-4 0 16,0-6-3-16,14-13 1 15,10-6-2-15,12-13 0 16,6-2-4-16,7-10 0 16,8-4-9-16,6-8 1 15</inkml:trace>
  <inkml:trace contextRef="#ctx0" brushRef="#br0" timeOffset="205487.76">15769 11031 46 0,'-3'7'23'0,"-19"18"-19"0,22-19 33 0,-7 3-34 16,0 1 0-16,-7-1 1 16,-3 1 1-16,-8 2-7 15,0 1 1-15,4-1 4 16,3 1 0-16,4-4-1 16,7 1 1-16,7-1 0 15,11 0 0-15,10 1 2 16,4-1 0-16,3-2-1 15,4 2 1-15,-4 3-2 16,-7-2 0-16,-7 6-2 16,-14 5 0-16,-7 5-5 15,-11 8 1-15,-3-6-6 0,-7 1 1 16,0-4-13-16,3-10 0 16</inkml:trace>
  <inkml:trace contextRef="#ctx0" brushRef="#br0" timeOffset="205807">16365 10790 60 0,'0'28'30'0,"-14"-9"-30"0,4-10 46 0,-1 4-42 16,-7 6 0-16,-3 12 1 16,-7 7 1-16,-4 6-8 15,8-7 1-15,-12 32 5 16,8 0 0-16,7 6-2 16,10-2 0-16,11-8-2 15,11-11 0-15,10-17-5 16,7-15 0-16,-3-12-5 15,10-10 1-15,4-13-12 47,0-6 0-47</inkml:trace>
  <inkml:trace contextRef="#ctx0" brushRef="#br0" timeOffset="206028.49">16718 11154 64 0,'-21'47'32'0,"-35"0"-37"0,41-41 53 16,-6 7-46-16,-7 5 1 15,0 7 1-15,-4 7 0 0,0-4-6 16,4 3 1-16,7-2-2 16,0-7 1-16,10-7-9 15,8-2 0-15,10-13-8 16,0-13 0-16</inkml:trace>
  <inkml:trace contextRef="#ctx0" brushRef="#br0" timeOffset="206270.49">16506 11066 58 0,'0'53'29'0,"8"19"-32"15,-5-53 51-15,4 0-45 16,4 6 0-16,-1 3 1 16,8 4 1-16,7 2-7 15,6-6 1-15,1 1 3 16,3-4 1-16,-3-3-6 0,-7-4 0 16,-4 1-10-16,-3-6 1 15,-8-16-7-15,4-7 0 16</inkml:trace>
  <inkml:trace contextRef="#ctx0" brushRef="#br0" timeOffset="206508.43">16750 10790 66 0,'28'59'33'0,"18"14"-37"0,-28-45 63 0,13 6-58 16,8 13 0-16,4 7-1 16,-8-1 1-16,-7 10-2 15,-7-1 0-15,-10 1-3 16,-11-6 1-16,-14-10-11 16,-4-16 1-16,-7-15-6 15,8-13 0-15</inkml:trace>
  <inkml:trace contextRef="#ctx0" brushRef="#br0" timeOffset="206912.55">17607 11135 80 0,'7'22'40'0,"14"-3"-45"0,-10-16 78 0,7-3-72 16,10 0 0-16,11 0 0 16,3-7 0-16,-3 1-6 15,0 0 1-15,-4 0-8 16,-3-1 1-16,-8-5-13 15,-6-1 0-15</inkml:trace>
  <inkml:trace contextRef="#ctx0" brushRef="#br0" timeOffset="207379.39">18355 10834 72 0,'4'31'36'0,"10"-25"-36"0,-7 1 59 15,0-4-57-15,0 3 1 0,3 0 2 16,5-2 0-16,2-1-6 15,-3 0 1-15,0-3 3 16,1 3 0-16,-1 0-1 16,-4 3 0-16,-3 7-3 15,-7 6 1-15,-3 9-1 16,-4 3 0-16,-7 10-1 16,-8 0 1-16,-6 0 0 15,-4-4 0-15,8 7 1 16,-1 3 1-16,7-6 0 15,11 0 0-15,7-7 0 16,11-6 0-16,7-3 0 16,10-6 0-16,-4-6-2 15,12-7 1-15,-1 0-5 16,4-9 1-16,3 3-11 16,-7-6 1-16,-10-7-10 15,10 1 1-15</inkml:trace>
  <inkml:trace contextRef="#ctx0" brushRef="#br0" timeOffset="208232.14">19854 9997 62 0,'53'3'31'0,"-14"0"-26"0,-39-3 49 15,4 0-54-15,-4 0 1 16,-18 0 1-16,-7-3 0 15,-17 3-2-15,-15 3 0 0,-2 0 1 16,-16 3 1-16,-6 0-1 16,-3 1 1-16,-1 2-2 15,4 4 1-15,14 2-1 16,10 1 0-16,11 3-1 16,11-3 0-16,7-1-1 15,10 4 1-15,8 12 1 16,6 10 0-16,8 3 0 15,6 9 1-15,1 16-1 16,-4 7 1-16,-3 15-2 16,-4 31 1-16,-11 16-1 15,-7 6 0-15,-3 13-1 16,-4-7 1-16,-6-5 0 16,-1-14 0-16,7-5 0 15,4-7 1-15,14-19 2 0,11-9 1 16,17-19 2-16,3-12 1 15,19-16 0-15,13-13 0 16,18-15-1-16,11-13 1 16,-7-9-7-16,-15-1 1 15,-7-2-11-15,-13 9 0 16,-22-6-14-16,-21 9 0 16</inkml:trace>
  <inkml:trace contextRef="#ctx0" brushRef="#br0" timeOffset="210726.93">19883 10868 39 0,'7'-12'19'0,"0"15"-4"0,-7-3 19 0,-4 0-31 16,-3 3 1-16,-7 6 2 16,-7 7 1-16,-11 6-9 15,-7 13 1-15,0 2 6 16,4 10 0-16,-4 3-2 15,-3-3 0-15,0 4-4 16,6-1 1-16,8-9-5 16,7-10 0-16,7-3-8 15,3-9 1-15,15-28-6 16,-1-7 0-16</inkml:trace>
  <inkml:trace contextRef="#ctx0" brushRef="#br0" timeOffset="210955.18">19583 10868 59 0,'10'38'29'0,"11"37"-28"0,-13-53 56 16,6 9-56-16,3 7 1 15,4 3 1-15,1 0 0 16,-1-7-4-16,0 1 0 15,-3-4-3-15,-4-3 1 16,-7-3-14-16,-4-9 0 16,-6-13-3-16,3 0 1 15</inkml:trace>
  <inkml:trace contextRef="#ctx0" brushRef="#br0" timeOffset="211537.92">20380 10828 64 0,'0'15'32'0,"-4"-5"-37"0,1-7 64 16,-8 3-57-16,-3-3 1 15,-7 0 0-15,0 4 1 16,-4 2-5-16,1 4 0 16,-1 5 3-16,7 1 0 15,1 3-3-15,2 0 1 16,5 0-2-16,3 0 1 0,3-6-1 16,1-1 0-1,13 1 0-15,11 3 1 16,11 0 1-16,-4-1 0 0,4-2-1 15,-7 0 1-15,-4-1 0 16,-3 1 1-16,-11 0-2 16,-11 0 0-16,-6 2 0 15,-15 4 1-15,-3 6-1 16,0-6 1-16,3 4-2 16,4-8 0-16,7 1-2 15,3-6 1-15,7-7-6 16,11-6 1-16,8-13-11 15,9-9 1-15</inkml:trace>
  <inkml:trace contextRef="#ctx0" brushRef="#br0" timeOffset="211810.85">20680 11075 67 0,'0'35'33'0,"-7"2"-38"0,7-27 59 16,-4 2-54-16,1 4 0 15,-1-3 0-15,4-1 0 16,0-2-4-16,4-4 1 16,-4-6-9-16,7-10 1 0,-4-8-8 15,-6-11 1 1</inkml:trace>
  <inkml:trace contextRef="#ctx0" brushRef="#br0" timeOffset="211944.54">20623 10768 65 0,'15'19'32'0,"2"-7"-41"15,-10-9 59-15,0-3-50 16,0 0 0-16,0 4-3 15,0-1 0-15,0 3-4 16,4-3 0-16,3 0-10 16,0 0 0-16</inkml:trace>
  <inkml:trace contextRef="#ctx0" brushRef="#br0" timeOffset="212288.44">20842 11107 55 0,'7'25'27'0,"7"-6"-31"0,-14-16 44 16,0-3-41-16,0 0 0 16,0 0-1-16,4-10 1 15,-4 1 1-15,0-1 1 16,3-12-3-16,4 1 1 16,0-5 0-16,4 4 0 15,3-6 0-15,4 9 0 0,3 7 0 16,0 3 1-16,4 9 2 15,3 6 1-15,-3 6 1 16,-1 7 1-16,-2 3 0 16,-1 0 0-16,-4 3-1 15,-2 0 1-15,-1 0-3 16,0 0 0-16,-4-6-4 16,1-3 1-16,-1-7-5 15,-2-6 0-15,-1-9-8 16,3-3 1-16,4-10-5 15,4-3 1-15</inkml:trace>
  <inkml:trace contextRef="#ctx0" brushRef="#br0" timeOffset="212558.11">21569 10680 62 0,'-11'50'31'0,"-10"-34"-34"0,18-7 62 16,-4 13-58-16,-4 0 0 15,-3 7 1-15,0 8 0 16,0 10-2-16,-1 0 0 16,8 7 1-16,0 2 0 0,0-9-3 15,14-12 1-15,0-7-6 16,8-6 1-16,6-10-8 15,3-9 1-15,8-15-7 16,0-4 0-16</inkml:trace>
  <inkml:trace contextRef="#ctx0" brushRef="#br0" timeOffset="212804.92">21879 10875 62 0,'-14'56'31'0,"-18"-9"-33"16,25-31 58-16,4 3-56 16,-4 6 1-16,-4 0 0 15,-3 3 0-15,-4 3-1 16,-3 1 0-16,0-4-1 16,0-9 0-16,0 0-4 0,3-4 0 15,4-2-5-15,7-7 1 16,7-3-10-16,7-15 0 15</inkml:trace>
  <inkml:trace contextRef="#ctx0" brushRef="#br0" timeOffset="213039.76">21773 10984 56 0,'8'22'28'0,"6"10"-26"0,-14-26 48 0,0 6-48 15,3 4 1-15,4 3-1 16,4 6 1-16,-1 3-5 16,1 0 1-16,0-2 2 15,-1-8 0-15,-6 1-2 16,-1-6 0-16,4-4 0 16,4-6 0-16,-1 0-3 15,5 1 0-15,-1-8-8 16,0-5 0-16,3-13-6 15,8-6 1-15</inkml:trace>
  <inkml:trace contextRef="#ctx0" brushRef="#br0" timeOffset="213294.48">21869 10671 73 0,'49'59'36'0,"22"-9"-47"0,-47-28 71 15,12 13-60-15,9 12 1 16,-2 3-1-16,-4 10 0 16,-11 2-1-16,-14 4 1 15,-14 3-6-15,-14-6 0 0,-11-10-14 16,-10-15 0-1</inkml:trace>
  <inkml:trace contextRef="#ctx0" brushRef="#br0" timeOffset="213953.58">22955 10746 44 0,'-3'22'22'0,"3"-22"-8"16,-4 3 22-16,-3 3-32 16,0 1 0-16,4 2 7 15,-1 0 0-15,-3 1-12 16,3-4 1-16,4-3 10 16,4 0 0-16,10 1-2 15,25-4 0-15,14 0-3 16,24-7 0-16,5-5-2 0,13-1 1 15,-3 4-9-15,-8 2 0 16,-13 4-16-16,-15-6 0 16,-13 6-4-16,-8 12 1 15</inkml:trace>
  <inkml:trace contextRef="#ctx0" brushRef="#br0" timeOffset="-214041.47">23795 11329 34 0,'10'44'17'0,"-6"6"-9"0,0-34 18 15,3 15-25-15,-4 7 0 0,4 6 5 16,4 6 0-16,-1 0-5 16,8-6 1-16,3 0 6 15,0-6 0-15,0-7-1 16,18-12 1-16,7-13-3 16,4-6 1-16,2-19-3 15,1-15 0-15,-3-29-3 16,-4-22 1-16,-8-15 0 15,-16-16 0-15,-19-28-1 16,-13-13 1-16,-12-19 0 16,-16-2 0-16,-5 2 0 15,-3 7 0-15,8 18 0 16,6 4 1-16,7 31-1 16,4 12 0-16,7 13 1 15,7 19 0-15,0 16 0 16,7 12 1-16,10 16-2 15,15 18 0-15,3 13-6 16,0 4 1-16,1 8-10 0,-5 4 0 16,-2-6-9-16,-1-1 1 15</inkml:trace>
  <inkml:trace contextRef="#ctx0" brushRef="#br0" timeOffset="-212855.33">24874 10338 65 0,'7'3'32'0,"0"1"-20"15,-3-4 33-15,0 9-43 16,3 13 0-16,0 6 1 16,0 26 1-16,0 2-5 15,-4 22 0-15,4 10 2 0,4 6 1 16,3 0-6-16,-3-6 1 16,-1-16-8-16,1-18 1 15,-1-29-11-15,-10-16 0 16</inkml:trace>
  <inkml:trace contextRef="#ctx0" brushRef="#br0" timeOffset="-212179.77">25714 10163 61 0,'0'0'30'0,"-11"6"-28"0,8-3 49 0,-8 7-49 16,4 5 1-16,-3 10 1 15,-8 7 1-15,0 12-7 16,-6 12 1-16,-5 19 4 16,-2-3 0-16,2 16-2 15,8 19 1-15,7 6-2 16,7-4 1-16,11-14-4 15,6-8 0-15,4-18-7 16,4-15 0-16,3-23-11 16,-10-12 0-16</inkml:trace>
  <inkml:trace contextRef="#ctx0" brushRef="#br0" timeOffset="-211654.79">25802 10821 61 0,'-7'19'30'0,"18"-13"-28"16,-15-6 49-16,4 0-49 15,0 0 0-15,0 0 1 0,7 0 1 16,4-3-5-16,3 3 0 15,7-3 3-15,7 0 1 16,1 3-5-16,-1-6 0 16,4 3-9-16,-11-7 1 15,0-6-10-15,-11 4 0 16</inkml:trace>
  <inkml:trace contextRef="#ctx0" brushRef="#br0" timeOffset="-211263.7">26483 10718 65 0,'11'15'32'0,"6"-15"-35"16,-17 0 55-16,0 0-51 16,0 0 0-16,-3-3 0 15,-8 3 1-15,-3 0-3 16,-4 3 1-16,-3 4 1 0,-3-1 1 16,-1 7-1-16,0 2 0 15,0 7-1-15,4 3 0 16,7 7 0-16,4 5 0 15,-1 4-3-15,11-3 0 16,7-7-2-16,7-3 0 16,7-9-3-16,4-6 1 15,3-4-4-15,4-3 0 16,0-12-5-16,10-7 0 16</inkml:trace>
  <inkml:trace contextRef="#ctx0" brushRef="#br0" timeOffset="-210978.8">26829 10818 59 0,'14'3'29'0,"-7"-6"-32"15,-7 3 54-15,0 0-50 16,-4-6 1-16,-6 3 1 16,-8-4 0-16,4 7-4 15,-4 4 1-15,-3 2 2 16,-3 6 0-16,-1 4-1 15,-3 6 1-15,3 3-2 16,0 6 1-16,4 4-3 16,3-4 1-16,8-2-3 15,10-1 1-15,10-9-2 16,12-10 1-16,2-3-4 0,-3-9 1 16,4-9-5-16,3-7 1 15,8-9-5-15,-5-4 0 16</inkml:trace>
  <inkml:trace contextRef="#ctx0" brushRef="#br0" timeOffset="-210630.25">27104 10733 51 0,'3'0'25'0,"-17"4"-26"0,11-4 48 15,-8 3-45-15,-3 3 1 16,0 3 0-16,-4 1 1 0,1-1-5 15,-4 1 0-15,-1 2 3 16,1-2 1-16,7 2-2 16,4-2 1-16,6-1-1 15,11 3 1-15,4 4-1 16,6 3 1-16,1 3-1 16,-4 3 0-16,-3-3-2 15,-4 6 1-15,-7-3-3 16,-7-3 1-16,-4 0-5 15,-3-3 0 32,-11-3-11 16,4-10 0-63</inkml:trace>
  <inkml:trace contextRef="#ctx0" brushRef="#br0" timeOffset="-210362.9">27555 10558 60 0,'8'9'30'0,"-30"7"-31"0,15-10 47 15,-7 7-44-15,-10 9 1 0,-5 0-1 16,-6 3 1-16,7 9-4 15,3 7 0-15,0 0 2 16,8 6 1-16,3 6-1 16,7-3 0-16,3-3-3 15,4-3 1-15,11-9-4 16,10-10 1-16,4-10-6 16,6-8 0-16,5-7-9 15,6-13 1-15</inkml:trace>
  <inkml:trace contextRef="#ctx0" brushRef="#br0" timeOffset="-210117.98">27845 10799 53 0,'-4'32'26'0,"-10"5"-24"0,11-27 43 15,-8-1-44-15,-3 10 1 16,-4-3-1-16,-3 9 1 15,-4 3-3-15,1-3 1 16,-5 6 1-16,1 1 0 16,4-4-5-16,2-6 1 15,5-3-6-15,3-7 0 16,7-9-8-16,14-12 1 16</inkml:trace>
  <inkml:trace contextRef="#ctx0" brushRef="#br0" timeOffset="-209881.39">27594 10743 46 0,'0'19'23'0,"11"15"-19"0,-8-24 38 0,4 5-40 16,1 4 0-16,2 0 1 15,1 6 0-15,3 3-4 16,7 4 1-16,4-1 2 16,3-6 1-16,-3 3-3 15,-8-3 0-15,1-3-5 16,-4-6 0-16,4-4-12 16,-4-8 1-16</inkml:trace>
  <inkml:trace contextRef="#ctx0" brushRef="#br0" timeOffset="-209620.38">27855 10561 55 0,'14'50'27'0,"18"16"-27"0,-18-57 42 0,0 13-42 15,8 3 1-15,2 1 0 16,-3 2 0-16,-3 3-2 16,-7 10 0-16,-8 3 0 15,-3 0 0-15,-7-4-5 16,-7 7 0-16,-7-6-10 16,0-13 1-16</inkml:trace>
  <inkml:trace contextRef="#ctx0" brushRef="#br0" timeOffset="-209268.56">28113 9874 54 0,'7'57'27'0,"25"37"-26"0,-18-63 43 16,7 16-42-16,7 13 0 15,7 18 3-15,1 13 0 16,-8 13-6-16,0 8 0 15,-3 17 3-15,-15 6 0 0,-2-7-2 16,-16-2 1-16,-9-10-5 16,-15-10 0-16,-14-21-12 15,-3-32 1 1,-1-21-3-16,8-20 0 0</inkml:trace>
  <inkml:trace contextRef="#ctx0" brushRef="#br0" timeOffset="-208579.22">29129 10056 49 0,'18'31'24'0,"-11"20"-20"15,-4-45 45-15,1 10-47 16,-1 9 1-16,1 6 0 15,-1 16 0-15,1 13-3 16,-1 9 0-16,1 6 3 16,3 0 1-16,0-3-2 15,-4-6 0-15,1-9-1 16,-4-14 1-16,-4-8-3 16,-3-13 0-16,-14-10 0 15,-7-5 0-15,-4-4 0 16,0-6 0-16,1-4 0 15,-5-5 1-15,-2-1-1 16,-8-2 1-16,7 2-2 0,4 7 1 16,3 12 0-16,4 4 1 15,7 2-1-15,6 7 0 16,12 3 1-16,10 3 0 16,14 6-1 30,11 1 1-46,-4-4-5 0,18 0 1 16,7 0-11-16,10-12 1 0,1 0-3 0,-4-1 0 0</inkml:trace>
  <inkml:trace contextRef="#ctx0" brushRef="#br0" timeOffset="-208338.09">29736 10740 63 0,'-11'37'31'0,"-35"39"-45"16,29-61 64-16,-5 4-50 15,-2 9 0-15,3 7 0 16,-1-1 0-16,1 4-1 16,0-10 0-16,3-9-6 15,1-13 1-15,3-12-9 16,0-16 0-16,-4-22-2 15,4-6 1-15</inkml:trace>
  <inkml:trace contextRef="#ctx0" brushRef="#br0" timeOffset="-208169.64">29450 10699 53 0,'46'75'26'0,"17"38"-39"0,-31-75 56 16,0-1-43-16,0 7 0 15,-1 6-8-15,-6-3 0 16,-7-12 1-16,-4-7 0 0,-7-12-7 16,0-13 1-1</inkml:trace>
  <inkml:trace contextRef="#ctx0" brushRef="#br0" timeOffset="-207556.65">30036 9627 49 0,'3'6'24'0,"4"13"-27"0,-3-13 50 15,6 6-45-15,8 1 0 16,-1-4 3-16,12-5 0 16,2-1-5-16,8-3 0 15,11-7 4-15,10-2 0 16,0 3-2-16,-4-10 1 15,11 10-2-15,4-1 1 16,-4 11-2-16,-7 2 0 16,-7 3-1-16,-15 4 0 15,-6 6-1-15,-11 6 1 0,-10 6 0 16,-8 13 0 0,-10 0 0-16,-3 12 0 0,-11 7 0 15,-4 15 0-15,7 10 1 16,11 3 0-16,7 19-1 15,4 9 1-15,13 10 0 16,8 12 0-16,10 3 0 16,18-6 1-16,4-9-1 15,-4-10 0-15,-18-19-1 16,-7-9 1-16,-14-3-1 16,-24-7 0-16,-29 7-1 15,-35-6 1-15,-14-10-7 16,-39-16 0-16,-32-31-9 15,0-22 1-15</inkml:trace>
  <inkml:trace contextRef="#ctx0" brushRef="#br0" timeOffset="-204990.47">12517 13471 45 0,'-15'35'22'0,"12"-32"-11"0,-1-3 22 0,4 3-29 15,0 0 1 1,0 0 5-16,0 0 1 0,4 3-12 15,3-6 1-15,4 4 7 16,10-1 1-16,10 0-3 16,8 0 1-16,11-6-5 15,3 0 1-15,-4 0-8 16,-3-1 1-16,-11-2-11 16,-7 3 1-16,-10-3-7 15,-11-4 1-15</inkml:trace>
  <inkml:trace contextRef="#ctx0" brushRef="#br0" timeOffset="-204775.53">12510 13791 66 0,'-11'47'33'0,"14"0"-28"0,1-41 61 15,3 0-61-15,7-2 0 16,14-8 0-16,15-2 1 15,17-9-9-15,10-7 0 16,4-7 1-16,4 1 0 16,-4 9-15-16,-14 1 0 15,-18 8-7-15,-17 4 1 16</inkml:trace>
  <inkml:trace contextRef="#ctx1" brushRef="#br1" timeOffset="192504.43">13670 7579 0,'0'0'15,"0"0"1,0 0 0,0 0-1,0 0 1</inkml:trace>
  <inkml:trace contextRef="#ctx0" brushRef="#br1" timeOffset="-200259.78">18186 10577 38 0,'-4'-3'19'0,"-3"3"-10"0,4 0 20 0,-1 3-24 16,1 0 0-16,-1 0 4 15,0-3 0-15,1 0-11 0,-1 0 0 16,1-3 8-16,-1 0 1 16,4-4-3-16,4-2 0 15,6-7-1-15,5-6 0 16,9-6-1-16,8-6 0 15,7-10-2-15,7-3 1 16,3 0-1 0,11-7 1-16,14-2-1 31,11 6 1 47,7-13 0-78,-8 7 0 47,1 9 0-47,3 3 0 31,0 6-1-15,-3 7 1 31,3 6-1-32,-3 6 1-15,-4 9-1 32,14 1 1-32,0 12-1 0,4 6 1 0,0 4-1 0,-11 0 0 15,-7 9-1-15,-3-4 1 0,-15 7-3 0,-6 4 1 0,-18 5-7 0,-18 4 1 0,-14-10-12 16,-14 6 0-16</inkml:trace>
  <inkml:trace contextRef="#ctx0" brushRef="#br1" timeOffset="-199253.87">18172 10511 17 0,'-4'3'8'0,"1"-9"10"0,3 6-8 0,0 0-5 16,0 0 1-16,3-7 3 16,-3-5 1-16,4-4-12 15,3 1 0-15,0-4 8 16,3-6 1-16,1 3-3 16,3-10 1-16,4-5-2 15,3 2 0-15,3-6-1 16,5-9 1-16,2 0-1 31,-6 6 0-31,10-22 0 16,11 7 0-16,11-1 0 15,-1 1 0-15,8 5-1 47,6 4 1-31,1-3 0-16,-4-1 0 15,7 7 0-15,7-3 1 0,4-3 0 0,3 6 0 0,0 3 0 47,-7 3 0-47,7 10 0 16,15 9 0-16,-1 0-2 0,4 6 1 16,-4 1-1-1,15 2 0-15,3 4-1 16,10-4 1-16,1 4-1 0,17 2 1 0,7 7-1 0,-7 7 1 0,14 5-1 0,4 20 1 0,-7 8-1 0,-11 4 0 0,4 13 0 0,-8-1 0 0,-9 10 0 15,-8 6 0 1,-8 3-1-16,-2-6 1 0,-8 0-1 16,-10-3 1-16,-7-12-4 15,-18-11 0-15,-18-11-11 16,-10-17 1-16,-21-11-6 16,-11-11 1-16</inkml:trace>
  <inkml:trace contextRef="#ctx0" brushRef="#br1" timeOffset="-197662.9">25827 11279 23 0,'14'3'11'0,"0"-3"1"16,-14 0 11-16,7 0-21 15,-3 0 0-15,-1 6 2 0,-3 1 0 16,0 2-4-16,0 10 0 15,-3-3 3-15,-1 6 0 16,-6 3-1-16,-1 9 0 16,-10 7-1-16,-7 9 1 15,-4 7-2-15,0 5 1 16,-10-2-1 0,-15 3 1-16,-6-4-1 0,-11-2 1 15,-11 2-2-15,7-9 1 16,-10 1 0-16,-14-11 0 15,-7-8-1-15,-4-7 0 16,-4-3 1-16,-10-7 0 0,0-5-1 16,0-10 1-16,7-13-1 15,-3-9 1-15,6-9 0 16,-2-10 0-16,6-3 0 16,14 4 0-16,7 5 0 15,0-6 0-15,8 4 0 16,10-1 1-16,14 3-1 15,10 7 0-15,15-3 0 16,10-4 0-16,11-5-2 16,11 2 0-16,10 0-10 15,3 4 1-15</inkml:trace>
  <inkml:trace contextRef="#ctx0" brushRef="#br0" timeOffset="-192378.35">14083 13458 46 0,'0'-6'23'0,"0"16"-9"0,3-4 23 15,-6 6-34-15,-8 4 0 16,-10 9 3-16,-11 13 0 0,-10 12-8 15,-7 10 1-15,-11 15 3 16,3-3 0-16,4 0-3 16,11 0 1-16,7-9-7 15,7-16 1-15,10-16-7 16,7-18 0-16,8-23-4 16,-1-12 0-16</inkml:trace>
  <inkml:trace contextRef="#ctx0" brushRef="#br0" timeOffset="-192151.79">13607 13437 55 0,'46'31'27'0,"17"16"-28"16,-49-35 53-16,7 10-49 15,4 10 1-15,3 15 1 0,4 9 0 16,3 16-7-1,-3-6 0-15,3 9 3 0,-7-6 1 16,-3-3-7-16,-4-19 1 16,-3-12-5-1,0-19 0-15,-4-16-10 0,0-22 0 16</inkml:trace>
  <inkml:trace contextRef="#ctx0" brushRef="#br0" timeOffset="-191715.28">14164 12860 69 0,'0'21'34'0,"11"-5"-36"0,-8-13 62 0,4 0-57 16,7 4 1-16,4-4 1 16,3 0 1-16,7-3-7 15,1 0 0-15,-1-3 4 16,-4 3 1-16,-2-3-4 16,-8 3 1-16,-7 6-2 15,-7 0 1-15,-7 7-2 16,-4 6 1-16,-10 6-1 15,0 0 0-15,-4 0 1 0,0 0 0 16,4-3 0 0,7-3 1-16,4 0 0 0,6-7 1 15,4 1 0-15,11-1 0 16,6-6 0-16,8-2 0 16,7-4-5-16,7 0 0 15,-1-7-13-15,1-2 1 16,-11-4-7-16,11 4 1 15</inkml:trace>
  <inkml:trace contextRef="#ctx0" brushRef="#br0" timeOffset="-191236.07">15053 13694 69 0,'11'-3'34'0,"-11"6"-40"0,0-3 63 15,0 0-55 1,-4 3 0-16,-6-3 2 0,-5 9 0 16,-2-6-5-16,-8 7 0 15,0 5 3-15,-3 7 1 16,-7 3-2-16,3 7 1 15,4 9-1-15,3 2 0 16,1 1 0-16,6 3 0 16,7-6-2-16,11-3 0 15,11-10-4-15,14-6 1 16,6-13-5-16,12-15 1 16,6 0-8-16,0-13 1 0,-6-12-6 15,-4-10 1-15</inkml:trace>
  <inkml:trace contextRef="#ctx0" brushRef="#br0" timeOffset="-190981.33">15363 13653 59 0,'36'-13'29'0,"-19"16"-28"15,-17-3 53-15,0 0-53 16,-3 0 0-16,-8 4 2 16,-6-1 0-16,-5 3-4 15,-2 3 1-15,-4 4 1 16,-1 6 1-16,5 9 0 15,2 3 0-15,1 1-2 0,4 5 0 16,3 4-2 0,7 0 1-16,3-7-1 0,8-9 0 15,3-6-3-15,14 0 1 16,10-13-3-16,8-12 0 16,7-16-7-16,0 0 1 15,-4-12-4-15,1-4 0 16</inkml:trace>
  <inkml:trace contextRef="#ctx0" brushRef="#br0" timeOffset="-190621.21">15780 13615 55 0,'0'16'27'0,"-21"-10"-30"0,14-3 52 0,-1 4-47 16,-6-4 1-16,0 0 2 15,-3 3 0-15,-5 4-6 16,5-1 0-16,-1 4 4 16,1 5 0-16,2-8-2 15,1 9 1-15,4-4-3 16,-1 4 1-16,4-3-1 16,4-1 0-16,6-2-1 15,8-4 0-15,6 1 1 16,4-4 0-16,4 3 1 15,-4-2 0-15,1-1 0 16,-5 0 1-16,-3 4-2 16,-3 2 1-16,-8 4-1 15,-6 9 0-15,-11 3-2 16,-7-6 1-16,-8 3-7 0,1-6 1 16,-4 3-9-16,8-13 1 15</inkml:trace>
  <inkml:trace contextRef="#ctx0" brushRef="#br0" timeOffset="-190307.18">16207 13509 56 0,'3'15'28'0,"-38"1"-25"0,21-7 46 0,-7 10-45 15,-1 6 0-15,-2 4 0 16,-1 11 0-16,0 7-6 16,4 4 1-16,7 5 4 15,7 0 0-15,7-12-3 16,11-6 1-16,10-4-5 15,7-5 1-15,4-14-7 16,3-8 1-16,0-11-11 16,-6-8 1-16</inkml:trace>
  <inkml:trace contextRef="#ctx0" brushRef="#br0" timeOffset="-190077.05">16619 13640 59 0,'-7'25'29'0,"-24"35"-30"0,16-38 48 16,-9 3-43-16,-4 3 1 15,-8 10 0-15,-3 3 1 0,8-4-8 16,2 4 0-16,5 6 4 16,6-6 1-16,4-7-7 15,3-2 1-15,4-17-6 16,11-11 1-16,7-14-12 15,-1-9 1-15</inkml:trace>
  <inkml:trace contextRef="#ctx0" brushRef="#br0" timeOffset="-189831.72">16327 13637 54 0,'10'47'27'0,"22"16"-25"15,-22-38 41-15,5 0-43 16,-1 3 1-16,7 4 0 16,0-1 0-16,4 0-2 0,6-2 1 15,5-4-4-15,-4-6 1 16,-1-4-8-16,-3-5 0 16,-3-17-5-16,-4-8 0 15</inkml:trace>
  <inkml:trace contextRef="#ctx0" brushRef="#br0" timeOffset="-189645.27">16757 13553 66 0,'32'59'33'0,"10"48"-43"15,-28-73 65-15,7 4-57 16,0 6 1-16,-6 0-2 16,-8-4 1-16,-4 4-2 15,-13 7 0-15,-8-8-14 16,-10-11 1-16</inkml:trace>
  <inkml:trace contextRef="#ctx0" brushRef="#br0" timeOffset="-188951.19">17533 13901 69 0,'4'6'34'16,"6"-9"-36"-16,-3 0 58 0,0-1-55 0,4 1 0 16,10 0 1-16,11-3 0 15,10 3-8-15,8 0 1 0,-5-4-9 16,-6 4 1-16,-4-6-7 15,4-7 0-15</inkml:trace>
  <inkml:trace contextRef="#ctx0" brushRef="#br0" timeOffset="-188425.83">18108 13424 68 0,'0'25'34'0,"-3"0"-36"0,3-22 64 15,0 0-58 1,7 4 0-16,3-4 4 0,4 0 0 15,15 0-9-15,16-3 0 16,8 0 5-16,0 0 1 16,-10 0-2-16,-8 3 0 15,-3 0-3-15,-4 1 1 16,-11 8-2-16,-9 4 1 16,-8 9-2-16,-4 3 1 0,-7 7-1 15,-6 12 1 32,-11 3-1-47,3 6 1 0,-3 4 0 31,3-10 1-15,7 0 0-16,4-6 0 16,7-3-1-16,4-13 1 15,10-6-1-15,10-10 0 16,8-5-2 46,7-4 0-62,-1-9-7 0,12 2 0 0,3-5-13 16,7-16 0-16</inkml:trace>
  <inkml:trace contextRef="#ctx0" brushRef="#br0" timeOffset="-188181.79">19114 13515 69 0,'-4'6'34'0,"-31"10"-30"0,28 0 51 15,-7-4-54-15,-4 7 0 16,-7 6 0-16,-10 13 1 16,-11 9-3-16,4 6 1 0,3 3-1 15,0 1 1 1,4-13-5-16,7-3 1 15,6-10-8-15,12-12 1 0,10-7-10 16,10-24 0-16</inkml:trace>
  <inkml:trace contextRef="#ctx0" brushRef="#br0" timeOffset="-187964.09">18747 13455 64 0,'14'54'32'0,"17"-10"-33"16,-20-23 55-16,10 11-53 15,7 15 1-15,8 9-1 0,-1 4 1 16,-3-1-4 0,-4-8 1-16,-3-11-5 0,-4-5 1 15,-7-7-14 1,-3-15 0-16</inkml:trace>
  <inkml:trace contextRef="#ctx0" brushRef="#br0" timeOffset="-187349.41">19597 13292 59 0,'3'41'29'16,"4"-22"-25"-16,-7-10 43 0,-3 4-45 15,3 2 1-15,-4 4 0 0,-3 0 0 16,-3 0-4-16,-1-3 0 15,-3-7 3-15,0 0 0 16,3-2-1-16,1-1 0 16,3-3 0-16,3 0 0 15,8 0-1-15,3 4 1 16,3-4-1-16,1 6 1 16,-1-3-1-16,-2 4 0 15,-1-1 0-15,0 1 0 16,-4-1 0-16,1 0 0 15,-4 7 0-15,0 0 0 0,-4 3-1 47,-3-1 1-47,-3 1-1 0,-8 6 0 0,-3 0-1 16,-4 1 1 0,-10 2-7-16,3-3 1 0,11-6-4 15,10-7 1-15,11-6-9 16,14-15 1-16</inkml:trace>
  <inkml:trace contextRef="#ctx0" brushRef="#br0" timeOffset="-187045.36">19939 13543 72 0,'-11'10'36'0,"-13"33"-45"0,20-27 70 15,-3 3-60-15,0 15 0 16,0 10-1-16,0-9 1 15,3-4-4-15,1-6 0 0,6-9-5 16,5-13 0-16,-1-22-12 16,0-18 0-16</inkml:trace>
  <inkml:trace contextRef="#ctx0" brushRef="#br0" timeOffset="-186843.1">19710 13088 63 0,'7'16'31'0,"10"0"-27"16,-10-10 48-16,8 0-52 15,2-3 0-15,1 1-1 16,3-1 0-16,4-3-6 16,3 3 1-16,-3 0-13 15,-4-6 1-15</inkml:trace>
  <inkml:trace contextRef="#ctx0" brushRef="#br0" timeOffset="-186479.29">20122 13543 46 0,'0'47'23'0,"-3"0"-15"0,3-34 28 16,0 2-35-16,0 1 1 15,0-3-1-15,0 5 0 16,0-11-2-16,0-4 0 0,0-9 1 16,3-4 1-16,1-5-1 15,0-4 0-15,-1-6 0 16,8-4 0-16,3 7-1 16,3 4 1-16,1-1-1 15,7 3 1-15,-1 7-1 16,-2 2 1-1,-1 4 1-15,0 3 1 0,-3 0 0 16,-4 7 1-16,0 2 1 16,-4 10 0-16,1 0-1 15,-4 6 1-15,0 0-3 16,0 3 1-16,0 0-3 16,4 4 0-16,-4-7-7 15,3 0 1-15,8-10-11 16,-4-11 1-16</inkml:trace>
  <inkml:trace contextRef="#ctx0" brushRef="#br0" timeOffset="-186207.07">20916 13277 61 0,'-7'47'30'0,"-32"-25"-32"0,25-10 51 0,-7 7-47 16,-7 12 0-16,7 1 0 15,0 5 1-15,-1 10-4 16,8 10 1-16,4 5 0 16,6 1 0-16,1-6-6 15,10-10 1-15,14-13-9 16,11-15 1-16,3-19-6 15,7-13 1-15</inkml:trace>
  <inkml:trace contextRef="#ctx0" brushRef="#br0" timeOffset="-185974.98">21371 13424 49 0,'-7'60'24'0,"-39"-20"-21"0,29-24 43 15,-4 12-44-15,-8 7 1 16,-9 12 1-16,-5 0 1 16,-3 9-6-16,0 1 1 15,8-4 0-15,6-12 0 16,11-10-7-16,7-15 1 16,7-16-11-16,10-16 0 15,4-12-1-15,4-10 0 16</inkml:trace>
  <inkml:trace contextRef="#ctx0" brushRef="#br0" timeOffset="-185782.98">21068 13521 61 0,'35'38'30'0,"-7"40"-44"0,-17-56 65 0,0 6-51 16,3 10 0-16,0-7 0 15,0-2 0-15,4-1-1 16,3-3 0-16,3-6-5 16,-2-4 1-16,2-5-11 15,1-13 0-15</inkml:trace>
  <inkml:trace contextRef="#ctx0" brushRef="#br0" timeOffset="-185562.57">21361 13248 63 0,'39'69'31'0,"17"32"-29"0,-38-76 54 16,6 3-56-16,5 10 1 15,-1 6-1-15,0 9 0 16,-10 6-3-16,-11 4 1 15,-21 3-9-15,-15-6 1 0,-24-7-10 16,-14 6 1 0</inkml:trace>
  <inkml:trace contextRef="#ctx0" brushRef="#br0" timeOffset="-182422.96">22356 13509 59 0,'0'12'29'0,"0"-15"-13"0,3 3 30 16,8 0-42-16,6 3 1 15,8-6 0-15,10 6 1 0,8-6-8 16,6 3 0-16,4-3 4 15,0 0 1-15,-7-3-10 16,-4 2 0-16,-10 4-14 16,-15-9 0-16</inkml:trace>
  <inkml:trace contextRef="#ctx0" brushRef="#br0" timeOffset="-181720.39">23287 13076 63 0,'-4'3'31'0,"8"-3"-19"0,-1-3 43 0,4 3-51 16,4 3 0-16,3-3 5 15,7 0 0-15,4 0-11 16,14 3 1-16,17-6 6 16,1 6 1-16,-1-3-2 15,-3 3 0-15,-11 0-4 16,-10 7 1-16,-11 6-2 16,-17 2 0-16,-15 7-1 15,-6 7 1-15,-12 2-3 16,-9 7 1-16,-1 9 1 0,4 0 1 15,-1 10 1-15,4-4 0 16,8 1 0-16,6 2 0 16,4-8 1-16,11-7 1 15,6-7-2-15,11-15 1 16,11-12-1-16,10-4 0 16,4-6-3-16,7-3 0 15,3-4-8-15,1-2 0 16,-5-7-13-16,-6 1 0 15</inkml:trace>
  <inkml:trace contextRef="#ctx0" brushRef="#br0" timeOffset="-181284.55">24098 13716 68 0,'11'40'34'0,"17"39"-35"16,-17-60 51-16,-1 6-50 15,4 3 0-15,8-3 1 16,6-3 1-16,3-6-2 0,5-10 0 15,-1-9 1-15,-3-10 1 16,-4-12-1-16,-3-19 1 16,-11-15-1-16,0-7 0 15,-11-28 0-15,-13-19 0 16,-8-9 0-16,1-4 1 16,-5 4-2-16,1-13 1 15,4 16 0-15,6 6 0 16,4 22 0-16,7 9 0 15,7 13 1-15,4 16 1 16,6 9-5-16,4 16 1 16,1 9-7-16,-1 7 0 0,-4 5-14 15,1-2 1 1</inkml:trace>
  <inkml:trace contextRef="#ctx0" brushRef="#br0" timeOffset="-180577.38">25114 13095 59 0,'0'-3'29'0,"-3"-4"-27"0,3 4 40 16,-4 0-39-16,-3 6 0 15,-3 7 2-15,-8 2 1 16,-3 7-8-16,-4 9 1 0,0 7 4 16,1-4 1-16,3 4-2 15,-1-10 1-15,8 18-2 16,11 1 0-16,10-12 0 16,10 2 1-16,12-6-4 15,-1-9 1-15,-3-6-5 16,6-10 1-16,1 0-5 15,7-3 1 17,0-9-9-17,-4-7 0-15,0-6 0 0,0-3 1 0,4 0 6 0,0 3 0 16,3-3 10-16,-3 0 0 0,0 6 11 16,-11 3 1-16,-7-3 2 15,-3 1 1-15,-7-1-2 16,-11 9 1-16,-11 4-5 0,-7 6 1 15,-6 0-4-15,-4 6 1 16,-8 1-2-16,4 12 1 16,1-4-2-16,3 7 0 15,3 3-1-15,7 7 0 16,8 2-1-16,10-3 0 16,7-9-3-16,7-3 1 15,3-6-3-15,8-1 1 16,3-9-6-16,1-6 1 15,2-12-12-15,5-10 1 16</inkml:trace>
  <inkml:trace contextRef="#ctx0" brushRef="#br0" timeOffset="-180292.62">25830 13041 55 0,'-24'16'27'0,"-19"9"-27"15,29-22 42-15,0 4-41 16,-3-1 0-16,2 6 1 16,1-2 1-16,0 2-3 15,4 1 0-15,3-1 3 16,7 1 0-16,7 3-1 16,7-4 1-16,17 10-1 15,1-3 0-15,0-3-1 16,-4-1 0-16,-10 7-2 15,-8 3 1-15,-10 4-4 16,-10 2 0-16,-18 0-8 16,-1-9 0-16,-9-6-6 0,-5-13 0 15</inkml:trace>
  <inkml:trace contextRef="#ctx0" brushRef="#br0" timeOffset="-179765.96">26585 12866 68 0,'22'22'34'0,"-22"-3"-41"0,-4-13 65 16,-7 3-57-1,-3 4 0-15,-3-4 1 0,-8 1 0 16,4 15-3-16,-4 0 1 15,0 3 1-15,1 13 1 16,3 9-2-16,10-6 1 16,7-3-5-16,4-1 0 0,11-5-7 15,10-10 1-15,14-13-10 16,-3-5 0-16</inkml:trace>
  <inkml:trace contextRef="#ctx0" brushRef="#br0" timeOffset="-179537.76">26991 13013 64 0,'-18'47'32'0,"-52"13"-32"16,49-45 54-16,-4 7-54 15,0 10 0-15,-3 2 1 16,-4 1 0-16,-3-1-4 15,3-2 0-15,4-7-5 16,7-13 0-16,10-12-8 16,8-6 1-16,6-22-4 0,1-10 1 15</inkml:trace>
  <inkml:trace contextRef="#ctx0" brushRef="#br0" timeOffset="-179192.07">26765 12903 43 0,'18'7'21'0,"17"21"-15"0,-24-25 39 16,3 16-42-16,0 6 1 0,4 6 1 16,-1 16 0-16,1 10-7 15,-4-1 0-15,4 4 4 16,3-7 1-16,-4-12-5 16,5-10 0-16,-1-9-4 15,-4-12 0-15,1-10-8 16,0-13 0-16,-4-9-3 15,0-9 1-15</inkml:trace>
  <inkml:trace contextRef="#ctx0" brushRef="#br0" timeOffset="-179076.6">27086 12772 59 0,'43'47'29'0,"20"28"-41"0,-42-62 61 0,0 2-49 0,11 7 0 0,3 3 2 0,1 7 0 16,-4-1-3-16,-8 7 1 16,-13 6 0-1,-15-1 1-15,-13-2-5 0,-5 3 1 16,-9 3-14-16,-12-6 1 15</inkml:trace>
  <inkml:trace contextRef="#ctx0" brushRef="#br0" timeOffset="-178580.85">28233 12223 60 0,'32'9'30'0,"-11"35"-35"0,-21-25 48 0,-4 3-43 15,-6 9 1-15,-8 10 1 16,0 16 0-16,-3 12-1 15,4 6 0-15,6 6 2 16,4-12 0-16,7 7 0 16,7-11 1-16,7-11-1 15,4-7 0-15,-4-16-2 0,-4-6 1 16,-3-6-2-16,-7-6 0 16,-10-4-1-16,-8-9 0 15,-6-6 0-15,-8-7 0 16,-14-2 0-16,-3-1 0 15,3 0 1-15,0 7 0 16,-4-4 0-16,5 10 1 16,2 9 0-16,4 10 0 15,8 6-1-15,10 9 1 16,10 4-1-16,11 12 0 0,11-6-2 16,10-1 0-16,0-5-4 15,11-10 1-15,13-9-5 16,5-10 0-16,13-9-9 15,4-16 0-15</inkml:trace>
  <inkml:trace contextRef="#ctx0" brushRef="#br0" timeOffset="-178339.65">28914 12828 59 0,'-11'53'29'0,"-42"4"-32"16,32-41 50-16,-11 12-46 0,-10 6 0 15,-11 13 0-15,-7 10 1 16,11 2-3-16,3 4 1 16,7-6-3-16,7-10 1 15,4-19-8-15,14-22 0 16,7-18-7-16,-4-26 0 15</inkml:trace>
  <inkml:trace contextRef="#ctx0" brushRef="#br0" timeOffset="-178171.63">28392 12778 60 0,'14'63'30'0,"49"37"-30"0,-42-69 54 0,11 16-56 16,10 10 1-16,8 6-1 15,6-4 1-15,-6-5-2 16,-8-11 1-16,-7-5-16 16,-17-13 1-16</inkml:trace>
  <inkml:trace contextRef="#ctx0" brushRef="#br2" timeOffset="-173052.78">23950 12304 47 0,'4'7'23'0,"13"-7"-12"0,-10 0 24 0,0 3-32 15,0 0 0-15,-3 6 2 16,-1 4 1-16,5 3-7 15,-5 6 1-15,1 15 4 16,-1 13 1-16,1 19-2 16,-4 19 0-16,-4 16-1 15,1 34 0-15,3 9-1 16,-7 19 0-16,-1 19-2 16,-2 0 1-16,-1-6-3 15,1-13 1-15,-1-18-2 16,4-26 1-16,-3-25-3 15,6-22 1-15,0-28-6 16,1-25 1-16,3-22-7 16,-11-28 1-16</inkml:trace>
  <inkml:trace contextRef="#ctx0" brushRef="#br2" timeOffset="-172003.27">24257 12113 29 0,'-18'-6'14'0,"-3"-19"-7"15,18 22 14-15,-4 3-18 16,0 0 0-16,0-3 4 16,-1 3 0-16,5-4-6 15,3 4 0-15,7-6 6 16,4 3 0-16,3 0 0 15,7 0 0-15,7 3-1 16,14 3 0-16,8 3-3 16,10 7 1-16,24 2-2 15,19 1 1-15,6-7-2 16,22-5 0-16,20-4-1 16,5-4 0-16,2-5-1 0,15 3 1 15,-4-4 0-15,15 4 0 16,10 0 0-16,-11 0 0 15,15 2 0-15,7-5 0 16,-18 0 0-16,10-4 0 16,-3-6-1-16,-14-12 1 15,0-4-1-15,-4 1 0 16,-20-13 0-16,2 3 0 16,-10 3 1-16,-3 7 0 15,-4-1 0-15,-21 10 0 0,0 0 0 16,-11 9 1-16,-3 1-1 15,-3 5 0-15,-12 10-1 16,-13-3 0-16,-11 0 0 16,-18 9 1-16,-3 1-1 15,-3 5 1-15,-8 10-1 47,-3 6 1-47,-11 1-1 16,-4 11 1-16,-10 7-1 0,1 10 0 0,-5 18 0 0,-3 0 0 0,-3 10 0 15,-1 3 1-15,0 12-1 16,4 10 1-16,-3 12-1 16,3-3 1-16,-4 10 0 15,4 9 0-15,-3 0 0 0,-1 6 0 16,4-3 0-16,0 3 0 16,0-12 0-16,-7-6 0 15,-3-14-1 1,-8-11 1-16,-10-7-1 0,-11-9 1 15,-17-20-2-15,-18-8 1 16,-8-13 0-16,-27-7 0 16,-32-12 0-16,-11-12 0 15,-31-13 0-15,-22-13 1 16,-28-12 0-16,-14 0 0 0,-21-6-1 16,-7 3 1-1,-14-4 0-15,10 7 0 16,0 6-1-16,11 7 1 0,4 6-1 15,13 12 1-15,11 0-1 16,0-3 1-16,25 7-1 16,7-1 1-16,14 1-2 15,21 2 0-15,7 4-10 16,22 3 0-16,17-4-2 16,28 4 0-16</inkml:trace>
  <inkml:trace contextRef="#ctx0" brushRef="#br2" timeOffset="-171384.93">30265 12725 51 0,'-11'19'25'0,"8"-16"-21"0,3-3 50 16,0 0-49-16,0 0 0 15,0 3 1-15,0 0 0 16,0 0-9-16,0 3 0 16,0 7 2-16,0-4 0 15,3 1-12-15,1-4 0 16,6-6-7-16,12-3 1 16</inkml:trace>
  <inkml:trace contextRef="#ctx0" brushRef="#br2" timeOffset="-171132.68">30688 12593 66 0,'11'31'33'0,"-4"-21"-42"0,-7-10 62 0,0 0-54 16,0 0 0-16,-4 3 0 16,1 0 0-16,-4 0-3 15,0 7 0-15,0-4-13 16,0-3 1-16,3-3-2 16,0 3 1-16</inkml:trace>
  <inkml:trace contextRef="#ctx0" brushRef="#br2" timeOffset="-170730.49">30166 13104 46 0,'0'10'23'16,"4"-4"-21"-16,-4-6 44 0,0 0-42 15,0 0 0-15,3 3 3 16,1 6 0-16,-1 10-9 15,8 9 1-15,-1 1 6 16,1 5 1-16,3 4-2 16,7-4 0-16,7-6-2 15,15-9 1-15,10-16-2 16,-4-12 0-16,4-16-1 16,-4-10 0-1,-3-2-7-15,-3-1 1 0,-12-3-15 16,-10-6 1-16</inkml:trace>
  <inkml:trace contextRef="#ctx0" brushRef="#br2" timeOffset="-170187.78">30900 13117 28 0,'113'-38'14'0,"49"-128"13"0,-130 113 1 0,-8-10-24 16,-13 3 0-16,-7-9 1 16,-15 3 1-16,-7-6-8 15,-17-3 1-15,-21 3 4 16,-18 6 1-16,-18 10-2 16,7 15 0-16,-14 16-1 62,-10 25 1-62,-4 12-2 0,-3 20 0 0,6 5-2 0,-3 26 0 0,8 22-2 16,6 28 0-16,4 9-1 0,24 16 1 0,25 3 1 0,25-9 0 15,25-7 3-15,27-15 0 16,22-13 3-16,32-15 1 16,35-35 0-16,10-25 0 15,29-29-1-15,17-27 1 16,-31-26-3-16,-21-18 1 15,-26-13-4-15,-27 0 0 16,-32-16-14-16,-22-15 1 0</inkml:trace>
  <inkml:trace contextRef="#ctx1" brushRef="#br0" timeOffset="-200707.09">8428 12386 0</inkml:trace>
  <inkml:trace contextRef="#ctx0" brushRef="#br0" timeOffset="-164360.35">12474 15362 59 0,'4'0'29'0,"-1"-3"-18"0,4 3 29 0,4-3-39 16,3-1 1-16,7 1 1 16,4 3 1-16,3-6-5 15,4 3 0-15,0-3-1 16,-1-1 0-16,1 1-10 16,0 0 0-1</inkml:trace>
  <inkml:trace contextRef="#ctx0" brushRef="#br0" timeOffset="-164182.41">12552 15500 60 0,'-32'59'30'0,"39"-37"-15"16,-7-18 35-16,0-1-48 15,4 0 1-15,6 0-1 0,11-3 1 16,8 0-5-16,6-3 0 15,7-3-7-15,1 2 1 16,-5-2-13-16,-6 9 1 16</inkml:trace>
  <inkml:trace contextRef="#ctx0" brushRef="#br0" timeOffset="-163758.58">13772 15224 57 0,'4'25'28'0,"0"-9"-23"15,-4-10 41-15,-11 3-42 16,-7 7 0-16,-6 3 1 15,-12 12 0-15,1 13-7 0,-7 9 0 16,-15 13 4-16,-3-9 1 16,4 5-7-16,6-8 1 15,15-10-7-15,10-16 1 16,15-16-11-16,10-18 1 16</inkml:trace>
  <inkml:trace contextRef="#ctx0" brushRef="#br0" timeOffset="-163553.71">13275 15017 46 0,'4'0'23'0,"27"31"-12"0,-20-15 33 0,-1 9-39 16,5 13 0-16,-1 12 2 16,7 28 1-16,4 10-11 15,6 0 1-15,1 9 5 16,7-6 1-16,7-6-9 15,3-7 1-15,-7-12-15 16,4-28 1-16,-7-20-1 16,0-8 0-16</inkml:trace>
  <inkml:trace contextRef="#ctx0" brushRef="#br0" timeOffset="-162996.02">13907 14826 57 0,'0'0'28'0,"0"-3"-26"0,0 3 57 0,0 0-54 15,0 0 1-15,0 0 6 16,7 0 0-16,10 0-14 15,4-4 0-15,4 4 8 16,0-3 1-16,3 0-3 16,-3 0 0-16,-4 0-3 15,-4 0 0-15,-2 3-2 16,-12 6 0-16,-6 0-1 16,-1 7 1-16,-3 6-2 15,-4 6 0-15,1 0 0 16,-1 0 1-16,1 3 0 15,3-3 1-15,0-6 0 16,7-3 0-16,3-4 1 0,8-5 0 16,-1-7-1-1,11-7 1-15,8 1-6 0,6 0 1 16,0-1-13-16,0 1 0 16,1 3-5-16,-1 9 1 15</inkml:trace>
  <inkml:trace contextRef="#ctx0" brushRef="#br0" timeOffset="-162333.3">14739 15393 59 0,'7'-3'29'0,"4"0"-31"15,-11 3 52-15,0-3-48 16,-4 0 1-16,-3-4 1 15,-3 4 0-15,-5 3-5 16,-2 3 0-16,-1 4 4 16,1 8 0-16,-5 10-1 15,1 1 0-15,0 5-1 0,3-3 0 16,1 19 0-16,6-6 1 16,8-7-3-16,10 1 1 15,7-7-4-15,7-6 1 16,11-6-4-16,7-7 1 15,6-9-9-15,5-3 0 16,-1-6-4-16,4-7 0 0,-4-6 1 31,-66 85 18-15,98-173-2-16,-32 63 1 0,-10 9 10 16,-7 7 0-16,-7 6 7 15,-8 3 1-15,-6 6-7 16,-8 4 1-16,-6 5-4 15,-11 1 1-15,-7 9-4 16,-8 7 1-16,-2 5-1 16,-1 1 0-16,0 9-2 15,4 7 0-15,0 2-2 16,3 0 1-16,14-5-2 16,4-4 1-16,14-6-4 15,22-7 1 32,9-2-6-31,5-10 1-16,-4-13-12 0,6-12 0 0</inkml:trace>
  <inkml:trace contextRef="#ctx0" brushRef="#br0" timeOffset="-162050.18">15632 15252 46 0,'3'13'23'0,"-31"15"-16"0,17-22 29 16,-3 4-34-16,-3-1 1 15,-5 4 1-15,-2-1 0 16,3 1-5-16,-1-1 0 16,1 1 3-16,4 2 1 0,6 1-1 15,4 0 0-15,14-1-1 16,7 4 1-16,11-6 0 16,3 6 0-16,0-4-1 15,-3 4 0 1,-7 3 0-16,-11 3 0 0,-11 3-3 15,-10 1 1-15,-7-7-7 16,-4-4 0-16,-3-5-10 16,0-7 1-16</inkml:trace>
  <inkml:trace contextRef="#ctx0" brushRef="#br0" timeOffset="-161762.47">16104 15070 56 0,'-3'32'28'0,"-40"15"-26"0,29-38 44 15,-3 10-44-15,-12 9 1 16,-2 7 0-16,-5 5 0 15,1 11-4-15,3 2 0 16,11 3 2-16,7 1 1 16,7-10-4-16,11-6 0 15,10-10-5-15,10-6 0 16,5-6-11-16,13-13 0 16</inkml:trace>
  <inkml:trace contextRef="#ctx0" brushRef="#br0" timeOffset="-161521.91">16609 15246 51 0,'-4'41'25'0,"-42"18"-20"16,25-40 38-16,-11 3-41 15,-3 9 1-15,0-2 0 16,0 2 0-16,-1 10-4 15,5 3 0-15,-1-7 2 16,4-5 0-16,6-7-7 0,8-10 1 16,7-2-10-1,11-13 0-15,-1-16-3 0,1-3 1 16</inkml:trace>
  <inkml:trace contextRef="#ctx0" brushRef="#br0" timeOffset="-161313.6">16312 15346 58 0,'22'32'29'0,"13"24"-37"0,-25-34 61 0,1 3-52 16,3 10 0-16,0-1 0 16,7 1 0-16,-3-4-3 15,0-3 1-15,3-6-2 16,0-6 1-16,4-7-7 15,3-6 1 1</inkml:trace>
  <inkml:trace contextRef="#ctx0" brushRef="#br0" timeOffset="-161092.21">16729 14998 65 0,'35'69'32'0,"7"44"-26"0,-31-75 43 15,7 12-50-15,13 13 1 16,-2 12-1-16,-5-3 1 16,-6 6-4-16,-11-9 1 15,-11-9-11-15,-6-16 0 16,-18-19-5-16,3-13 1 15</inkml:trace>
  <inkml:trace contextRef="#ctx0" brushRef="#br0" timeOffset="-160646.27">17561 15500 66 0,'-24'19'33'0,"24"-13"-29"0,0-6 63 15,3-6-62-15,4 3 0 16,4-1 0-16,6-2 1 15,12-3-9-15,13-7 1 16,7 0 0-16,1 1 0 16,-8 5-12-16,-3 1 0 15,0-10-10-15,-1 10 0 16</inkml:trace>
  <inkml:trace contextRef="#ctx0" brushRef="#br0" timeOffset="-160168.25">18320 15089 66 0,'0'13'33'0,"7"-10"-28"15,-7-3 54-15,10 0-55 16,5 3 0-16,2 0 3 16,8 3 1-16,0-3-10 15,13 4 1-15,8-1 5 0,0 0 0 16,-4-3-2-16,-3 4 0 16,-7-1-2-16,-11 3 0 15,-10 1-1-15,-8 12 0 16,-13 6-1-16,-8 3 1 15,-3 10-2 17,-7 9 1-17,3 4 0 48,4 2 0-48,3 4 0-15,4-13 1 32,3-4 0-17,4-8 1-15,7-7 0 0,11-3 0 16,10-6-1-16,11-3 1 0,3-7-4 0,7-9 1 0,11 3-8 0,4-9 1 0,-4-16-12 0,3-9 0 16</inkml:trace>
  <inkml:trace contextRef="#ctx0" brushRef="#br0" timeOffset="-159960.28">19353 15205 59 0,'-10'28'29'0,"-11"38"-21"16,10-50 43-16,-7 6-48 16,-6 9 1-16,-8 4 0 15,-3-4 0-15,3 4-5 16,4 5 0-16,0-2 3 0,6-4 0 16,1-2-7-16,7-7 1 15,3-9-7-15,8-13 1 16,-1-10-11-16,1-15 1 15</inkml:trace>
  <inkml:trace contextRef="#ctx0" brushRef="#br0" timeOffset="-159744.21">18990 15249 61 0,'18'44'30'0,"6"19"-26"0,-10-38 50 0,11 6-53 16,10 13 1-16,8 9-1 15,6-6 1-15,-3-9-7 16,-4-7 0-16,-6-2-9 16,-8-11 0-16,-10-8-6 15,-1-4 1-15</inkml:trace>
  <inkml:trace contextRef="#ctx0" brushRef="#br0" timeOffset="-159243.21">20041 15098 60 0,'-17'26'30'0,"-12"8"-34"0,19-28 55 16,-4 1-48-16,-7-4 0 0,-8 3 2 15,5 0 0-15,-5 7-7 16,1-4 1-16,0 1 4 16,3-1 0-16,4 4-3 15,4-1 1-15,2 1-3 16,8-1 1-16,11-2-2 16,10 2 1-16,7 1 0 15,7-4 0-15,11 1 0 16,0-4 0 31,0 0 2-47,-4 3 0 0,-10 4 0 0,-11 6 0 0,-14 9-1 0,-11 0 0 15,-10 1 0-15,-7 2 1 0,3-6-3 16,1-3 0-16,2 0-4 16,8-6 1-16,4-4-11 15,10-9 1-15</inkml:trace>
  <inkml:trace contextRef="#ctx0" brushRef="#br0" timeOffset="-159019.02">20338 15249 64 0,'3'38'32'0,"-13"-1"-31"0,6-27 54 0,-3 2-55 15,0 10 1-15,0 3 0 16,-4 0 0-16,4 0-2 16,4-6 0-16,-1-6-6 15,8-7 1-15,3-12-13 16,0-13 0-16</inkml:trace>
  <inkml:trace contextRef="#ctx0" brushRef="#br0" timeOffset="-158806.71">20306 15086 57 0,'10'19'28'0,"8"-10"-23"16,-18-9 41-16,4 0-46 15,-1 3 1-15,1-3 0 0,3 3 1 16,3 1-5-1,1 2 0-15,3 0-6 0,0 0 1 16,4 1-9-16,6-7 0 16</inkml:trace>
  <inkml:trace contextRef="#ctx0" brushRef="#br0" timeOffset="-158447.83">20546 15321 44 0,'-7'47'22'0,"7"6"-18"0,0-34 32 0,-4 0-35 15,1 0 1-15,-1 0-1 16,1-4 0-16,3-5-2 16,0-4 1-16,7-3 1 15,3-9 0-15,4-13-1 16,0-9 0-16,1 0 0 16,6-7 1-16,0 1-3 15,-7-4 0-15,4 7 0 16,3 3 0-16,0 12 0 15,4 6 0-15,-4 10 1 16,0 10 1-16,-7 6 2 16,0 2 1-16,0 7-1 15,-3 4 1-15,-4 5 0 16,0-3 0-16,-3 1-2 16,-1-1 1-16,1 1-1 15,3-7 0-15,3-3-3 16,1-7 0-16,3-5-5 0,7-10 0 15,11-7-8-15,-4-8 0 16</inkml:trace>
  <inkml:trace contextRef="#ctx0" brushRef="#br0" timeOffset="-158188.08">21375 15152 58 0,'-28'31'29'0,"-15"4"-34"0,33-23 53 0,-1 7-47 15,1 6 0-15,-5 3 1 16,5 10 1 0,3 31-5-1,7-6 1-15,0-10-1 16,10-15 0-16,8-13-5 15,10-10 0-15,4-12-10 16,10-15 0-16</inkml:trace>
  <inkml:trace contextRef="#ctx0" brushRef="#br0" timeOffset="-157981.17">21788 15221 54 0,'-7'37'27'0,"-32"23"-26"0,25-44 43 16,-8 12-43 0,-9 6 1-16,-8 1-1 0,-3 6 1 15,-8 9-3-15,4-6 1 16,4-4-4-16,0-8 1 16,10-10-8-16,7-7 1 15,11-15-7-15,11-9 1 16</inkml:trace>
  <inkml:trace contextRef="#ctx0" brushRef="#br0" timeOffset="-157756.22">21495 15246 58 0,'14'44'29'0,"4"37"-35"16,-11-56 54-16,3 4-48 15,1 5 1-15,6 10-1 16,5-3 1-16,2-7-2 16,4-6 1-16,1-6-2 15,-1-6 0-15,-10-10-4 16,-1-9 0-16,1-9-10 16,3-17 0-16</inkml:trace>
  <inkml:trace contextRef="#ctx0" brushRef="#br0" timeOffset="-157562.71">21805 14791 59 0,'18'44'29'0,"21"60"-29"0,-25-70 49 16,3 10-47-16,5 12 1 15,-1 17-1-15,0 14 1 16,-11 1-6-16,-2 3 1 15,-12 6-5-15,-7-9 0 16,-3-16-12-16,-7-12 1 16</inkml:trace>
  <inkml:trace contextRef="#ctx0" brushRef="#br0" timeOffset="-157065.77">23082 15406 62 0,'-24'3'31'0,"31"-3"-19"0,0 0 51 0,0 0-57 16,3 3 0-16,11 0 3 16,15 0 0-16,13 0-13 15,4 1 1-15,14-4 5 16,4 0 0-16,-4 0-11 15,-11-4 1-15,-14 1-18 16,-3-3 1-16</inkml:trace>
  <inkml:trace contextRef="#ctx0" brushRef="#br0" timeOffset="-156435.7">24296 14851 63 0,'0'6'31'0,"14"0"-20"0,-7-6 41 0,4 7-49 16,6-4 1-16,11 3 4 15,4 7 0-15,0 2-10 16,17 1 0-16,4 0 6 16,-3-1 1-16,-5 1-3 15,-9-4 0-15,-12 1-3 16,-9 6 0-16,-19 6-1 15,-21 3 0-15,-3 0-1 16,-11 7 1-16,-7 6-1 16,-3 3 0-16,0 3 1 15,-1 6 1-15,11-3 0 0,11 0 0 16,11 0 1-16,10 1 1 16,17-14 0-16,18-5 1 15,11-14-1-15,7-11 1 16,10-7-4-16,1-4 1 15,3-2-8-15,0-3 1 16,-4-4-14-16,-10-9 0 16</inkml:trace>
  <inkml:trace contextRef="#ctx0" brushRef="#br0" timeOffset="-156031.45">25467 15164 65 0,'18'10'32'0,"-18"-13"-28"16,-4 3 48-16,-6 6-51 15,-12 0 1-15,-2-3 1 16,-5 0 0-16,1 10-4 15,-7-7 1-15,3 4 2 16,4 2 1-16,0 1-2 16,3-1 1-16,11 1-1 15,3 3 1-15,8-1-2 0,13 1 1 16,12 3 0-16,6 3 0 16,7 0-1-16,4-4 0 15,-7 1 0-15,-4 0 0 16,-10-3-1-16,-8 3 0 15,-13-4-2-15,-12 7 0 16,-6 0-4-16,0 0 1 16,-7-3-8-16,3 0 1 15,8-10-8-15,2-3 0 16</inkml:trace>
  <inkml:trace contextRef="#ctx0" brushRef="#br0" timeOffset="-155787.99">25859 15400 67 0,'0'43'33'0,"-14"17"-36"0,14-51 61 0,-4 7-58 16,-7 3 1-16,1 3-1 15,3 0 1-15,3-3-5 16,8-10 0-16,3-9-5 16,0-13 0-16,3-8-11 15,1-17 1-15</inkml:trace>
  <inkml:trace contextRef="#ctx0" brushRef="#br0" timeOffset="-155593.18">25823 15086 57 0,'11'19'28'0,"-8"-4"-30"0,1-11 45 0,3-1-43 16,7 0 1 0,4 0-1-16,3 3 1 0,0 1-6 15,0-1 0-15,0 3-11 16,1-3 1-16</inkml:trace>
  <inkml:trace contextRef="#ctx0" brushRef="#br0" timeOffset="-155204.55">26074 15469 44 0,'7'56'22'0,"0"-34"-22"16,-4-16 28-16,1 0-28 15,0-2 0-15,-1-4-1 16,4-4 1-16,0-8 0 16,0-7 0-16,0-6 0 0,4-6 1 15,-1-1-1 1,1-2 0-16,3 2 1 0,0-2 0 16,7 3-1-16,1 9 1 15,-1 3 0-15,0 13 0 16,0 6 2-16,0 12 0 47,0 7 2-47,-6 6 0 0,-1 13 0 15,-4-1 1-15,-3 4 0 0,0 3 0 0,-3 3-3 16,3-6 1-16,0-7-3 0,4-6 0 16,6-6-4-16,8-9 0 0,3-10-5 15,4-9 1-15,3-7-12 16,0-9 1-1</inkml:trace>
  <inkml:trace contextRef="#ctx0" brushRef="#br0" timeOffset="-154963.42">27111 15030 58 0,'-18'37'29'0,"-17"20"-31"16,24-42 48-16,-6 4-45 16,-8 9 1-16,-3 13 1 0,0 6 1 15,3 10-5 1,4 2 1-16,7 1 0 0,3-4 1 16,11-9-4-16,7-9 0 15,7-13-8-15,7-13 0 16,8-15-7-16,10-6 0 15</inkml:trace>
  <inkml:trace contextRef="#ctx0" brushRef="#br0" timeOffset="-154735.75">27506 15199 59 0,'-18'31'29'0,"-66"16"-33"15,63-34 52-15,-1 9-47 16,-2 6 0-16,-8 3 0 16,-3 4 1-16,-4-4-3 15,4-3 0-15,3 1-4 16,4-11 1-16,7-8-7 16,6-7 0-16,12-16-6 15,-1-12 0-15</inkml:trace>
  <inkml:trace contextRef="#ctx0" brushRef="#br0" timeOffset="-154514.91">27234 15114 44 0,'8'41'22'0,"2"15"-13"0,-6-40 37 16,-1 12-43-16,4 7 0 15,-3 6 1-15,3 2 0 16,-4 4-6-16,4 1 1 15,-3 2 3-15,-1-10 0 16,8-5-5-16,3-7 1 16,7-6-4-16,4-9 0 15,3-13-11-15,4-19 1 16,7-9-1-16,-7-16 0 16</inkml:trace>
  <inkml:trace contextRef="#ctx0" brushRef="#br0" timeOffset="-154303.09">27584 14957 64 0,'60'91'32'0,"10"32"-41"16,-52-92 70-16,3 7-62 15,-3 9 0-15,-4 6-2 16,-7-3 1-16,-7 10-1 15,-14 6 1-15,-18-10-11 16,-7-3 0 0,-10-15-5-16,3-10 0 0</inkml:trace>
  <inkml:trace contextRef="#ctx0" brushRef="#br0" timeOffset="-153822.08">28702 15240 67 0,'-7'6'33'0,"10"3"-31"15,1-6 64-15,7 1-66 16,10-1 1-16,11 3 0 16,6-9 0-16,8 0-2 15,14 3 0-15,4 0-5 16,-8-3 1-16,-7-7-15 0,-3-2 0 15,-7-7-2-15,-7 0 1 16</inkml:trace>
  <inkml:trace contextRef="#ctx0" brushRef="#br0" timeOffset="-153613.12">28903 15064 74 0,'14'60'37'0,"0"-13"-52"16,-14-32 77-1,0 17-62-15,0 8 0 0,0 17-8 16,-3 6 0-16,-4 6 0 16,-4-4 1-16,1-18-13 15,-5-15 1-15</inkml:trace>
  <inkml:trace contextRef="#ctx0" brushRef="#br0" timeOffset="-153179.56">30473 14810 60 0,'32'-19'30'0,"-25"16"-36"0,-7 0 52 16,-7 0-44-16,-14-3 0 15,-18 2 1-15,-14 4 0 16,-21 0-4-16,-4 4 0 15,-14 8 3-15,-10 13 1 16,-14 19-2-16,13 22 1 0,1 12-1 16,10 16 0-16,18 16 0 15,21 6 1-15,25-16 0 16,25 1 0-16,24-17-1 16,42-11 1-16,33-14-1 15,20-21 1-15,32-13-1 16,14-25 0-16,-24-9-3 15,-11-4 0-15,-32 0-18 16,-35-5 1-16,-28-1-2 16,-11 0 1-16</inkml:trace>
  <inkml:trace contextRef="#ctx0" brushRef="#br1" timeOffset="-146196.5">32046 14728 44 0,'-14'26'22'0,"-14"-11"-12"0,21-15 22 0,-7 3-31 16,-7-3 1-16,-4 0 1 15,-10 0 1-15,-4-3-5 16,0 3 0-16,0 3 2 15,-7 4 1-15,-6-1-1 16,-1 6 0-16,-4 4 0 16,8 3 0-16,3 6-1 15,0 6 1-15,7 7 0 16,15 0 1-16,9 2-2 16,12 1 1-16,13-6-3 15,12-1 1-15,9-6-5 16,8-6 1-16,7-6-8 15,-7-10 0-15,0-6-3 16,3-12 1-16</inkml:trace>
  <inkml:trace contextRef="#ctx0" brushRef="#br1" timeOffset="-145506.23">32244 14644 34 0,'-7'6'17'0,"-18"22"-15"0,15-18 30 0,-12 2-31 16,-9 4 1-16,-8 6 1 16,-3 6 0-16,-1 7-4 15,4 5 1-15,-6 4 1 16,2 3 1-16,4-6-1 15,8-10 0-15,9-5-2 16,12-11 1-16,10-5 0 16,10-7 0-16,1 0-1 15,-4-3 1-15,0 0-1 16,4-3 1-16,-1 0-1 16,1-1 1-16,3 1-1 15,0 0 0-15,0 0 0 16,0 0 1-16,-3 6-1 15,-8 6 1-15,-6 7 0 16,-4 6 0-16,0-3 1 16,-4 3 0-16,4 3 0 0,0-3 1 15,4 6 0-15,-4-6 1 16,3-3 0-16,4-3 0 16,0-1 0-16,7 1 0 15,4 0-2-15,6-4 1 16,4-2-1-16,8-10 1 15,6-7-2-15,-3-8 0 16,-1-7 0-16,-2 3 0 16,-8 0 0-16,-4-3 0 15,-2 0-1-15,-5 0 1 0,-6 6-1 16,-8 7 1 0,-6 9-1-16,-8 6 1 0,-7-3-1 15,-3 10 1-15,0 9 0 16,0 3 0-16,-1 6 0 15,1 7 0-15,11 3-1 16,2 0 0-16,5-7-2 16,-1-3 0-16,4-5-3 15,7-11 1-15,7 1-7 16,4-16 1-16,6-13-3 16,8-2 1-16</inkml:trace>
  <inkml:trace contextRef="#ctx0" brushRef="#br1" timeOffset="-145114.6">32392 15208 29 0,'0'13'14'0,"4"-7"-6"0,-4-6 25 0,0 0-31 0,0 0 0 0,3-9 2 0,-6 2 0 15,-8 4-4-15,-3 0 0 0,-11 3 3 16,1 0 1-16,-1 6-1 15,-3 4 0-15,-4 12-1 16,0 0 0-16,4 0-1 16,7 3 1-16,7 0-2 15,7 0 0-15,10 0-4 16,8 0 0-16,3-3-6 16,0-9 0-16,0-7-5 15,14-6 0-15</inkml:trace>
  <inkml:trace contextRef="#ctx0" brushRef="#br1" timeOffset="-144830.34">32727 15030 53 0,'-28'43'26'0,"-28"36"-35"0,38-64 51 16,-10 20-42-16,-8 3 0 0,1 9-1 16,-7 9 1-16,-8-9-3 15,15-9 0-15,7-10-8 16,14-9 1-16,17-13-4 15,8-12 0-15</inkml:trace>
  <inkml:trace contextRef="#ctx0" brushRef="#br1" timeOffset="-144441.77">32579 15337 43 0,'-18'19'21'0,"-10"-1"-25"16,21-18 40-16,-3 0-37 0,-1-3 1 16,0 0 0-16,1-3 1 15,3 0-1-15,-4-1 0 16,8 1 0-16,-1 0 0 15,1 0 1-15,-1 6 1 16,4 3-1-16,0 3 1 16,0 10-1-16,0 2 0 15,0 8 0-15,4-5 1 0,-1 1-1 16,1 0 0 0,-4-6 0-16,0 6 0 15,0 0-1-15,-4 0 1 0,1 3-1 16,-4 0 0-16,3-3-5 15,0-6 0-15,1-4-9 16,3-5 0-16</inkml:trace>
  <inkml:trace contextRef="#ctx0" brushRef="#br1" timeOffset="-144138.79">33091 15033 48 0,'-22'40'24'0,"-9"20"-26"0,24-51 37 15,-4 7-34-15,-7 6 0 16,-3 13-1-16,-14-1 1 16,3 7-2-16,4 3 0 15,-4-4-6-15,4-5 0 16,3-10-7-16,4-12 1 16</inkml:trace>
  <inkml:trace contextRef="#ctx0" brushRef="#br1" timeOffset="-143701.14">32695 15713 44 0,'32'44'22'0,"-21"-47"-17"0,-11 3 36 15,0 0-42-15,0 0 1 16,0 0-1-16,0-6 1 15,-4-1 0-15,-6 1 1 16,-1 0-1-16,-3 3 0 16,0 3 1-16,0 0 0 15,0 3-1-15,0 0 1 16,3 0-1-16,4 3 0 16,7 4-1-16,3-1 0 15,4 1-3-15,4-7 1 0,0-3-6 16,-1-7 1-16,-3 1-6 15,0-6 1-15</inkml:trace>
  <inkml:trace contextRef="#ctx0" brushRef="#br1" timeOffset="-143043.59">31044 15224 43 0,'0'16'21'0,"4"-4"-19"16,0-9 37-16,3 4-37 16,3-1 1-16,8 6 2 15,10 10 1-15,18 13-7 16,21 12 0-16,28 12 4 16,15 14 1-16,20-4-3 0,18 6 1 15,4 6-2-15,-4 7 0 16,-3-13-3-16,-4-2 1 15,-18-8-5-15,-3-5 0 16,-25-13-7-16,-13-9 1 16,-15-20-3-16,-11-8 1 15</inkml:trace>
  <inkml:trace contextRef="#ctx0" brushRef="#br1" timeOffset="-142549.77">33493 14882 37 0,'-11'53'18'0,"-24"7"-16"0,24-38 34 16,-6 12-35-16,-1 13 0 16,-7 16-1-16,-13 25 1 15,-19 15-2-15,-3 4 0 16,-3 6 1-16,-8 6 1 0,8-12-2 15,13-10 0-15,8-12-5 16,14-16 1-16,10-16-7 16,7-25 1-16</inkml:trace>
  <inkml:trace contextRef="#ctx0" brushRef="#br1" timeOffset="-142022.11">31817 14177 44 0,'-7'12'22'0,"-7"16"-23"15,3-15 39-15,-6 6-38 16,-1 15 0-16,-14 10 0 15,-17 13 0-15,-15-1-2 16,-10 16 0-16,-10 16-4 16,10 0 1-16,7-7-3 15,14-9 1-15,14-6-6 16,11-22 0-16</inkml:trace>
  <inkml:trace contextRef="#ctx0" brushRef="#br1" timeOffset="-141676.71">31810 14148 42 0,'4'16'21'0,"24"6"-23"0,-18-19 40 15,4 0-37-15,1 4 0 0,6 2 0 16,10 3 1-16,19 7-2 16,3-3 0-16,7 6 2 15,14 6 0-15,3-6-1 16,15 0 0-16,3-6 0 15,1-4 0-15,2 4-1 16,1 3 0-16,7 6 0 16,7 6 0-16,-7 1-2 15,3 5 0-15,8 10-3 16,468 188 10-16</inkml:trace>
  <inkml:trace contextRef="#ctx0" brushRef="#br1" timeOffset="-138342.46">13159 16058 29 0,'10'38'14'0,"25"-26"-12"0,-20-9 14 15,9 0-11-15,15 1 1 16,10-4 6-16,19 3 0 15,23 0-14-15,33 6 1 16,20 1 8-16,36-1 1 16,14-6-3-16,29-3 0 15,16-9-3-15,12-4 0 16,6-9-1-16,8-12 0 16,-22-1-3-16,-27 4 1 0,-29 3-6 15,-36 0 1-15,-27 6-9 16,-40 0 0-16</inkml:trace>
  <inkml:trace contextRef="#ctx0" brushRef="#br1" timeOffset="-137603.49">14573 16444 26 0,'-3'0'13'0,"3"0"3"0,0 3 10 16,3 0-23-16,1 6 1 15,-1 7 4-15,-3 0 0 0,0 3-10 16,0 12 1-16,-3 0 5 16,-4 10 1-16,0 3-3 15,0 6 1-15,0-15-3 16,0-1 0-16,-1-6-3 16,5-12 1-16,6-10-3 15,5-6 0-15,-1-15-3 16,0-17 0-16,-4-5-2 15,-6-10 1-15,-4-10-1 16,0 4 0-16,-1-4 0 16,1 10 0-16,0 3 8 31,-10 117 2-31,38-193 4 16,-18 83 0-16,4 12 4 0,4 6 0 15,0 6 2 1,-1 4 0-16,1 3-4 0,-1-1 0 15,1 4-2-15,3 0 0 16,0 3 0-16,-3 3 0 16,-1 4-1-16,-10-1 1 15,-3 3-3-15,-4 7 0 16,-4 3-3-16,-6 3 1 16,-5 0-6-16,1 6 1 15,0-6-7-15,3-7 0 16</inkml:trace>
  <inkml:trace contextRef="#ctx0" brushRef="#br1" timeOffset="-136874.11">14877 16309 35 0,'-4'16'17'0,"1"9"-10"0,3-13 26 16,0 4-30-16,0 9 0 15,0 0 2-15,-4 10 1 16,1 5-7-16,-5 1 0 16,1 0 4-16,0-7 0 15,4-5-2-15,-1-7 0 16,1-10-2-16,3-6 1 0,0-15-1 15,3-4 0-15,4-15-1 16,0-6 0-16,0-7-1 16,1-3 1-1,-1 0 0-15,0 3 0 0,0 1 0 16,3-4 0-16,4 6 1 16,8 7 0-16,-5 6 2 15,4 6 1-15,8 3 0 16,-1 7 0-16,0 9 0 15,-3 9 1-15,-4 4 0 16,-3 2 1-16,-8 1-2 16,-10 3 0-16,-7 6-1 15,-7 0 0-15,-11 0-1 16,1-3 0-16,-5 3-1 16,1-9 1-16,3-4-1 15,4-2 1-15,4-1-1 16,6-6 1-16,0 0 0 0,11 1 0 15,15-1 0-15,2 3 1 16,11 0 0-16,11 4 0 16,-3-1 0-16,2 10 0 15,1 3-2-15,0 0 0 16,-7 0-9-16,-4-3 0 16,-14-1-5-16,-3-2 0 15</inkml:trace>
  <inkml:trace contextRef="#ctx0" brushRef="#br1" timeOffset="-136154.28">18676 16105 52 0,'11'9'26'0,"-4"-2"-27"0,0-4 48 0,7 0-46 15,11 0 1-15,13 0 1 16,19 0 0-16,17 4-3 16,28-1 1-16,32-3 2 15,25-6 0-15,42-3-1 16,14-7 0-16,25-6-1 0,-3-3 0 15,-1-9-4-15,-21 0 1 16,-17-4-5-16,-22 1 1 16,-24 2-9-16,-29 4 0 15,-35-3-3-15,-24 18 0 16</inkml:trace>
  <inkml:trace contextRef="#ctx0" brushRef="#br1" timeOffset="-135747.17">19378 16475 46 0,'7'22'23'0,"-10"31"-23"0,3-31 44 15,-7 0-44 1,0 10 0-16,-8 8 0 0,-2 4 0 16,-1 0-1-16,4-3 1 15,0-3-4-15,7-13 0 16,3-13-7-16,4-12 0 16,7-6-3-16,7-19 1 15</inkml:trace>
  <inkml:trace contextRef="#ctx0" brushRef="#br1" timeOffset="-135448.92">19396 16309 40 0,'14'9'20'0,"21"-18"-20"31,-24 9 38-31,3-3-35 0,3 3 0 0,1 0 2 15,3 0 0-15,4 3-7 16,0 3 1-16,-4 4 3 16,-7 2 1-16,-7 4-3 15,-14 3 1-15,-4 9-2 16,-10-3 0-16,-4 0 0 16,-6 0 0-16,-1-9-1 15,4-1 1-15,-4-5-3 16,7-7 1-16,1 0-9 15,2-6 0-15,1-6-2 0,4-1 1 16</inkml:trace>
  <inkml:trace contextRef="#ctx0" brushRef="#br1" timeOffset="-134937">19833 16397 47 0,'7'22'23'0,"-3"18"-24"16,-4-27 47-16,0 12-46 0,-4 3 1 15,1 10-1-15,-4 6 1 16,0 6-2-16,-4-3 1 16,0-6-1-16,1-7 1 15,3-5-3-15,7-17 0 16,3-6-3-16,4-15 1 15,0-16-8-15,4-7 0 16,-4-11-1-16,0-14 0 16</inkml:trace>
  <inkml:trace contextRef="#ctx0" brushRef="#br1" timeOffset="-134591.92">19865 16281 34 0,'11'-7'17'0,"17"20"-13"0,-18-10 33 0,4 3-33 16,8 1 1-16,2-7 2 15,5 6 0-15,-1 3-9 16,7 1 1-16,0 2 5 16,-3 4 1-16,-4 0-3 15,-10-1 0-15,-11 4-2 16,-14 0 1-16,-4 3-2 16,-10 6 1-16,-11-3-2 15,-6-3 1-15,-8-9-1 16,3-1 1-16,5-2-1 15,-1-4 1-15,14 0 0 0,4-3 0 16,7 4 0 0,7 2 1-16,14 4 0 0,14-1 1 15,11 7 0-15,14 6 1 16,-4 6-1-16,0 1 1 16,1-4-3-16,-5 3 1 15,-6 7-12-15,-4-7 1 16,-17-3-5-16,-4 1 1 15</inkml:trace>
  <inkml:trace contextRef="#ctx0" brushRef="#br1" timeOffset="-129809.2">8072 4336 38 0,'31'-15'19'0,"-20"-29"-21"15,-15 31 19-15,-3-2-18 16,-7-7 1-16,-3 3-1 0,-15-3 0 16,-14 0 1-16,-10-6 1 15,-22 6-2-15,-7 3 1 16,1 3 0-16,-12-9 0 16,-2 0-1-16,-15 3 0 15,3-9 0-15,-6 9 1 16,-8 0 0-16,-6 9 0 15,-1 4-1-15,1 0 1 16,3 2 0-16,-18 4 1 0,18 3-2 16,0-6 1-16,0 6 0 15,-7 6 0-15,7-3 0 32,7 13 1-32,-7 3-1 0,4 6 0 0,-4 16 0 15,7 6 1-15,10 0-1 16,-6 9 1-16,14 10-1 15,-1-10 0-15,5 7 0 16,9-3 1-16,1 12-1 16,11 0 0-16,6 13 0 15,8 2 0-15,3 14-2 16,10-1 1-16,4 0 1 16,11 17 0-16,10-14-2 15,15 4 1-15,10 5 0 16,17-2 0-16,12 6 1 15,2-12 1-15,29-4-2 16,7-6 1-16,18-3 1 0,21-6 1 16,7-7-1-16,24-3 0 15,12-9-1-15,9-6 1 16,12-4-1-16,10-12 1 16,10-3-1-16,11-13 1 15,-3-9-1-15,13-10 0 16,-3-9 0-16,11-9 1 15,7-7-2-15,-7-9 1 16,-4-9-2-16,-7-1 1 16,-3-9-1-16,-15-3 1 0,-3-9 0 15,-25-10 0-15,-13-19 0 16,-15-2 0-16,-18-17 1 16,-31-24 0-16,-25-14 1 15,-29-33 0-15,-45-26 0 16,-28-31 0-1,-212-245-8 1,18 76 0-16</inkml:trace>
  <inkml:trace contextRef="#ctx0" brushRef="#br3" timeOffset="-108858.61">1217 17971 41 0,'-7'22'20'0,"7"-28"-11"0,0 12 20 15,-3 3-24-15,3 4 0 16,-8 6 4-16,8-4 1 16,0 1-11-16,0 0 0 15,0-1 9-15,0-2 0 0,8-7-2 16,-5-3 0-16,8-3-2 15,6-6 1-15,11-13-3 16,-3-3 1-16,3-12-2 16,1-10 0-16,-1-3-1 15,4-7 1-15,-4-2-1 16,-7 0 0-16,0 2-1 16,-3 10 0-16,3 4-2 15,-10 2 0-15,-1 7-1 16,1 9 1-16,-4 9-2 15,-7 13 1-15,0 6 0 16,0 10 1-16,0 15 1 16,0 10 0-16,10 9 1 15,1 10 1 1,17 15 2 0,4-12 0-16,17-19 1 15,1-22 0-15,-1-16 0 0,4-9 1 16,7-16-1-16,-11-15 1 15,-3-17-3-15,-14-5 1 16,-4-10-1-16,-17 3 0 16,-11-2-1-16,-7-4 0 15,3 6-3-15,-13 6 0 16,6 4-4-16,-7 12 1 16,4 7-10-16,4 15 1 15,-15 10-5-15,11 15 0 16</inkml:trace>
  <inkml:trace contextRef="#ctx0" brushRef="#br3" timeOffset="-108452.23">2402 17802 56 0,'29'0'28'0,"-8"-16"-33"16,-11 13 52-16,-6-4-46 15,-4 7 0-15,0-9 0 16,-4 3 0-16,-6-4-2 16,-8 4 1-16,-3 6 1 15,-18 3 0-15,7 0-1 0,-3 7 1 16,0 9 1-16,-4 6 0 15,0 3-1-15,8 3 0 16,2 4-1-16,8-4 0 16,11 7-1-16,3-10 1 15,17 0-1-15,11-6 0 16,4-12 1-16,7-10 0 16,-4-10 0-16,4-2 1 15,-1-4-5-15,1-9 0 16,-4-10-13-16,1-12 1 15,-12-9-1-15,4-7 0 0</inkml:trace>
  <inkml:trace contextRef="#ctx0" brushRef="#br3" timeOffset="-108227.58">2572 16920 56 0,'0'22'28'0,"10"25"-31"15,-6-31 58-15,3 12-52 16,-7 13 0-16,0 12 1 16,0 10 0-16,0 19-6 15,0 9 1-15,0-1 3 16,0-5 1-16,7-3-6 16,-7-16 0-16,4-13-6 0,-4-12 0 46,7-16-10-46,-7-16 0 0</inkml:trace>
  <inkml:trace contextRef="#ctx0" brushRef="#br3" timeOffset="-108018.79">2353 17441 59 0,'0'22'29'0,"18"12"-22"0,-15-27 48 0,8 2-53 15,6-3 1-15,5-6 0 16,-1-6 1-16,18 0-7 16,10-4 0-1,32-2-16 1,-3-4 1-16</inkml:trace>
  <inkml:trace contextRef="#ctx0" brushRef="#br3" timeOffset="-107643.09">2921 17802 59 0,'18'28'29'0,"24"-9"-21"16,-31-16 35-16,6-3-41 15,4-7 1-15,8-2-1 16,-5-3 0-16,1-7-5 15,0-6 1-15,-8 0 2 16,-6-4 0-16,-11 1-3 0,-11 3 1 16,1 0-2-16,-1 6 1 15,-6 10 1-15,6 15 0 16,0 6 0-16,1 14 1 16,-1 5 2-16,1 7 1 15,10 5 2-15,0 1 0 16,3-6 1-16,15-4 0 15,10-8-1-15,14-8 1 16,8-5-3-16,-1-7 1 16,-7 0-7-16,4-6 1 0,-14-6-13 15,0-6 1-15,-11-4-5 16,-3 0 0 0</inkml:trace>
  <inkml:trace contextRef="#ctx0" brushRef="#br3" timeOffset="-107354.02">3736 17482 64 0,'-11'22'32'0,"11"-13"-36"15,0-9 59-15,0 3-55 0,0-3 0 16,0 0 0-16,11 0 1 16,-8-3-6-16,5 0 1 15,2 0-14-15,-6-3 0 16</inkml:trace>
  <inkml:trace contextRef="#ctx0" brushRef="#br3" timeOffset="-107178.39">3747 17698 67 0,'31'28'33'0,"-3"-25"-41"0,-24-6 51 0,3 0-47 15,-7 3 1-15,-7-3-30 16,-4-3 1-16,-3 3 33 16,-3-7 1-16</inkml:trace>
  <inkml:trace contextRef="#ctx0" brushRef="#br3" timeOffset="-105450.36">4724 17780 44 0,'0'9'22'0,"0"7"-8"0,0-16 28 0,7 6-37 16,3 3 0-1,1 7 4-15,3 3 1 0,4 0-12 16,-1 6 0-16,4-10 8 15,4-2 1-15,3 0-4 16,1-1 1-16,-1-6-2 16,0-3 0-16,4 4-1 15,-4-7 0-15,4-13-1 16,-4-18 1-16,-3-7-1 16,-8-15 1-16,-6-13-1 15,-4-9 0-15,-18-16 0 16,-6-19 0-16,-15-9 0 15,-7 3 1-15,-7-6-1 16,-7 6 0-16,4-4 0 0,7 8 1 16,13 5-1-1,1 19 0-15,11 7 0 16,6 2 1-16,8 7 0 16,3 16 1-16,3 5-2 0,15 8 0 15,10 5-3-15,0 13 1 16,4 6-6-16,-4 6 0 15,4 7-15-15,-11 3 0 16</inkml:trace>
  <inkml:trace contextRef="#ctx0" brushRef="#br3" timeOffset="-104954.02">5877 17256 41 0,'0'-6'20'0,"0"-1"-1"0,0 7 17 16,0 0-30-16,-7 0 0 15,7 7 4-15,-7 5 0 16,0 10-13-16,0 3 1 16,-4 0 7-16,-10 10 1 15,-7 6-4-15,7 9 1 16,-7 3-4-16,7-3 0 16,-1-6-6-16,8-19 1 0,4-15-6 15,6-17 1-15,-3-11-7 16,4-17 0-16,3-6-1 15,-11-9 1-15</inkml:trace>
  <inkml:trace contextRef="#ctx0" brushRef="#br3" timeOffset="-104773.58">5525 17055 49 0,'3'0'24'0,"22"28"-19"0,-15-12 51 0,15 6-52 15,0 16 0 1,14 9 1-16,-1 3 1 0,8 16-8 15,7-4 0-15,7-2 3 16,0-7 1-16,-7-9-6 0,-14-9 0 16,-11-13-8-1,-10-13 0-15,-18-15-7 0,-7-7 0 16</inkml:trace>
  <inkml:trace contextRef="#ctx0" brushRef="#br3" timeOffset="-104098.77">6018 16510 57 0,'0'-7'28'0,"7"-11"-27"16,1 11 49-16,6 1-43 16,-4-3 1-16,1-1 6 0,10 1 1 15,7-1-18-15,11 1 0 16,3 0 11-16,-3-4 1 15,-7 4-4-15,0-4 0 16,-8 7-4-16,-13 3 0 16,-1 9-2-16,-6 6 1 15,-8 4-4-15,-3 3 1 16,-7 3-3-16,-3 3 1 16,-1 0-1-16,4 3 0 0,-4-3 1 15,8-6 0 32,3-3 3-47,7-4 0 0,10 1 2 0,8-10 1 0,3 3 2 0,0 1 0 0,7-1-1 16,-3-3 1-16,0 0-1 15,-4 7 1-15,-10 2-3 16,-15 16 1-16,-3 4-4 16,-14-4 1-16,-11 3-7 15,-7-2 0-15,-3-8-13 16,7-5 1-16</inkml:trace>
  <inkml:trace contextRef="#ctx0" brushRef="#br3" timeOffset="-103195.2">6914 17212 62 0,'4'-9'31'0,"-4"-7"-26"16,0 16 45-16,0-6-47 15,0 6 0-15,-7 0 2 16,0 6 1-16,-4-3-8 16,-6 0 1-16,-1 7 4 0,-3 5 1 15,0 7-2-15,0 6 0 16,-1 4-1-16,1-4 0 15,7 10 0-15,3-1 0 16,8-2 1-16,6-4 0 16,15-3-1-16,-4-9 0 15,11-3-3-15,0-7 1 16,-1-6-4-16,5-6 1 16,2-3-7-16,8-10 1 15,0 1-4-15,3-4 1 0,-10 3 0 16,0 0 0-1,-4 1 5-15,0-1 0 0,-10 0 9 16,3 1 0-16,0-1 6 16,-10 4 1-16,-1-1 3 15,-3 7 1-15,-7 6-3 16,-7 3 0-16,-3 3-3 16,-1 4 0-16,-10-1-2 15,-4 0 0-15,1 4-3 16,2-1 1-16,1 4-2 15,4 0 0-15,3-4-2 16,3 1 1-16,7 3-1 16,4-4 0-16,7-2-1 15,4-4 0-15,3-3-2 16,4-6 1-16,-1-7-4 16,5-5 1-16,-8 5-7 15,7-5 0-15,4-10-3 0,3-4 0 63</inkml:trace>
  <inkml:trace contextRef="#ctx0" brushRef="#br3" timeOffset="-102896.71">7514 17130 63 0,'7'13'31'0,"4"-7"-41"0,-15-3 64 0,-3 4-50 16,-3 2 0-16,10 1 1 15,-11-1 1-15,-3 3-8 16,0 4 0-16,-4 3 4 16,-3 3 0-16,0 0-5 15,-4 0 0-15,11-6 0 16,3-4 0-16,8 1 0 16,10-4 0-16,11-3 2 15,10 1 1-15,-3-4 2 16,3 3 0-16,0 3-1 15,-7-2 1-15,-3 5-2 16,-11 7 0-16,-11 6-5 16,-6 0 1-16,-4 0-10 15,-11 0 1-15,0-3-5 16,-6-3 0-16</inkml:trace>
  <inkml:trace contextRef="#ctx0" brushRef="#br3" timeOffset="-102594.59">7952 16933 68 0,'7'12'34'0,"-18"20"-43"0,8-20 66 0,-4 4-57 15,-8 6 1 1,1 13 0-16,-14-1 0 16,7 7-1-16,0 6 0 0,3 3 0 15,8-6 1-15,6 9-2 16,4-9 1-16,11-3-5 16,6-10 1-16,8-9-7 15,-4-6 1-15,11-13-9 16,-4-19 0-16</inkml:trace>
  <inkml:trace contextRef="#ctx0" brushRef="#br3" timeOffset="-102381.64">8297 17184 65 0,'-10'34'32'0,"-18"23"-35"0,17-38 57 16,-10 3-54-16,-7-4 1 15,3 4 0-15,-3 3 0 16,3 4-4-16,4-7 1 16,3-4-5-16,1-5 1 15,2-7-6-15,8-9 0 16,0-10-7-16,4-2 1 16</inkml:trace>
  <inkml:trace contextRef="#ctx0" brushRef="#br3" timeOffset="-102191.6">8012 17215 49 0,'7'6'24'0,"10"32"-18"0,-6-25 43 0,3 12-45 15,4-3 0-15,6 9 0 16,12 0 1-16,-8 4-8 16,4-1 1-16,-1 1 3 15,1-4 0-15,-4-6-5 16,-3-6 0-16,0-9-7 15,-8-4 1-15,1-16-8 16,-4-8 0-16</inkml:trace>
  <inkml:trace contextRef="#ctx0" brushRef="#br3" timeOffset="-101966.29">8396 16930 71 0,'28'47'35'0,"36"28"-43"0,-43-50 68 16,-3 7-59-16,3 2 0 15,4 7-1-15,-4 6 1 16,-11 0-2-16,-10 12 0 16,-3 1-4-16,-4 3 1 15,-11-7-15-15,-10-12 1 16,-7-16-2-16,6-18 0 15</inkml:trace>
  <inkml:trace contextRef="#ctx0" brushRef="#br3" timeOffset="-101322.86">9151 16729 57 0,'28'16'28'0,"25"12"-25"0,-39-22 55 15,4 7-54-15,0 3 0 16,-4-1 3-16,-4 7 0 15,-3 3-10-15,0 7 1 16,-3 5 6-16,-1 13 0 16,5-3-3-16,-5 0 1 0,1-3-2 15,-4-3 0-15,0-10-1 16,-4-5 0-16,-7-11-1 16,-3-8 1-16,-14-7-1 15,0-4 0-15,3-2 0 16,-3 0 0-16,-4 0-2 15,-7-1 1-15,1 4 0 16,-1 0 0 0,-7 25-1-1,11 6 1-15,10 7 2 16,14-7 0-16,11 6 1 16,15 1 1-16,9-4 0 15,8-3 1-15,7-2-3 16,10-4 0-16,8-10-8 15,3-3 1-15,7-18-10 16,-7 0 0-16</inkml:trace>
  <inkml:trace contextRef="#ctx0" brushRef="#br3" timeOffset="-101111.67">9723 17121 67 0,'-4'69'33'0,"-24"6"-37"0,24-50 59 0,-6 1-55 16,-8 8 0-16,-3 7 0 15,-4 3 1-15,1-4-4 16,2-2 0-16,5-7-6 16,-1-15 1-16,4-13-11 15,3-15 1-15</inkml:trace>
  <inkml:trace contextRef="#ctx0" brushRef="#br3" timeOffset="-100945.77">9423 17156 67 0,'39'50'33'0,"42"60"-36"16,-57-85 57-16,1 12-54 15,10 4 0-15,4 0-5 16,7 0 0-16,-7-4-3 0,-4-9 0 15,-14-6-11-15,-7-12 1 16</inkml:trace>
  <inkml:trace contextRef="#ctx0" brushRef="#br3" timeOffset="-100141.3">10305 17585 82 0,'21'25'41'0,"-11"19"-57"0,-6-22 78 0,-4 6-63 16,-11 10 1-16,-3 9-1 16,0-6 0-16,-7 3-4 15,0-7 1-15,0-2-8 16,3-16 0-16,7-16-9 15,1-13 1-15</inkml:trace>
  <inkml:trace contextRef="#ctx0" brushRef="#br3" timeOffset="-99620.83">11077 17824 57 0,'25'28'28'0,"14"12"-25"16,-25-33 45-16,3 2-43 16,5 1 0-16,-1-1 2 15,4-3 0-15,-8 4-10 16,1-4 1-16,3 0 5 15,4 0 1-15,-1-6-3 0,8-3 0 16,0-9-1 0,0-10 1-16,-4-6 0 0,-3-4 0 15,-4-8 0-15,-7-11 1 16,-7-11 0-16,-7-11 0 16,-14-17-1-16,-11-14 0 15,-3-6-1-15,0 4 0 16,3-1 0-16,4 4 1 15,3-1-1-15,4 16 0 16,3 10 1-16,8 12 0 16,-4 13-1-1,7 15 1-15,7 7-5 16,3 15 1-16,5 10-8 0,2 12 1 31,1 7-13-31,-4 2 0 16</inkml:trace>
  <inkml:trace contextRef="#ctx0" brushRef="#br3" timeOffset="-99160.02">12256 17384 62 0,'0'4'31'0,"-15"14"-32"0,8-14 47 16,-7 11-43-16,-7 10 1 16,-11 10 0-16,-6 9 1 15,-1 3-7-15,3 3 1 16,5-3 2-16,2-6 1 16,8-7-8-16,7-9 1 15,4-12-8-15,3-13 0 0,7-19-7 16,-4-3 0-16</inkml:trace>
  <inkml:trace contextRef="#ctx0" brushRef="#br3" timeOffset="-99021.43">11882 17334 62 0,'7'44'31'0,"38"19"-33"0,-30-41 58 16,13 16-55-16,7 12 1 0,7 6 0 0,4 4 1 0,0 2-5 0,-7-8 1 0,-4-10-2 16,-7-13 0-16,-6-3-7 0,-5-18 0 15,-6-20-10-15,-8-9 1 16</inkml:trace>
  <inkml:trace contextRef="#ctx0" brushRef="#br3" timeOffset="-98485.89">12435 16742 63 0,'7'3'31'0,"1"3"-33"16,-5 0 55-16,-3 4-50 15,0 2 0-15,0 4 1 16,-3-3 0-16,3-1-6 16,-4 7 1-16,4 3 3 15,0-3 0-15,0 3-2 16,4-4 1-16,3-2-2 15,0-3 0-15,3-4-4 16,4-3 0-16,4-6-4 16,3-9 1-16,0-4-3 15,0-2 0-15,-3-7 2 16,-4-3 0-16,-3-4 3 0,-1 1 0 16,-3 6 6-16,1 3 0 15,-1 4 4-15,-4 8 1 16,1 14 2-16,-4 5 1 15,0 7 1-15,0-3 1 16,-4 9-1-16,-3 3 0 16,-4 7-3-1,4 5 1-15,0 14-4 16,7-4 1-16,0 0-8 16,4-6 0-1,-1-6-16-15,4-17 0 0</inkml:trace>
  <inkml:trace contextRef="#ctx0" brushRef="#br3" timeOffset="-97450.12">12816 17573 60 0,'4'18'30'0,"14"8"-18"0,-11-20 31 15,3-3-39-15,4 3 0 0,4 0 2 16,3-2 1-16,4-4-9 16,3-7 1-16,4-5 4 15,0-1 1-15,-4-2-3 16,0-4 0-16,-7 0-2 16,-7-9 1-16,-7 6-2 15,-7 3 1-15,-3 3-1 16,-4 4 0-16,-7-1-1 15,0 7 0-15,-4 3-2 16,0 9 1-16,1 10 0 16,3 3 0-16,-1 6 1 15,5 6 1-15,3 7 3 16,3 6 0 0,4-4 2-16,4 4 1 0,-4-3-1 0,7-7 1 15,10-2-3 1,8-7 1-16,10-9-9 0,1-13 0 15,13-16-13-15,-3-6 0 16</inkml:trace>
  <inkml:trace contextRef="#ctx0" brushRef="#br3" timeOffset="-97205.77">13638 16911 59 0,'-10'31'29'0,"-15"1"-29"15,18-17 44-15,-4 7-41 16,4 13 1-16,-7 2 0 16,0 4 0-16,0 3-8 15,0-3 1-15,3-7-2 16,4-9 0-16,0-6-13 15,4-19 0-15</inkml:trace>
  <inkml:trace contextRef="#ctx0" brushRef="#br3" timeOffset="-97028.72">13413 16967 62 0,'35'41'31'0,"14"16"-33"0,-38-39 50 15,7 8-46-15,10 2 0 16,7 3-3-16,0 4 1 16,-3-4-6-16,-4-3 0 15,-3-3-12-15,-4-9 1 16</inkml:trace>
  <inkml:trace contextRef="#ctx0" brushRef="#br3" timeOffset="-96487.87">14143 16845 58 0,'7'22'29'15,"4"22"-26"-15,-8-28 44 0,4 9-43 16,0 25 1-16,7 3 1 16,-3-9 1-16,3 38-9 15,4 5 0-15,3-2 6 0,-4-10 1 16,1-9-3-16,-4-9 0 15,0-13-1-15,-3-10 1 16,-4-6-2-16,-4-6 0 16,-6-12-2-16,-4-10 1 15,-14-7 0-15,-8-5 0 16,-6-7-2-16,3-3 1 16,-3 0 0-16,0 0 0 15,-4 7 0-15,0 5 1 16,4 10-1-16,3 6 1 0,8 16 1 15,6 7 1-15,7 2 0 16,8-3 0-16,13 3 0 16,12 4 1-1,-1-1-1-15,7-5 0 16,14-1-3-16,8-6 1 0,3-10-6 16,3-8 1-16,-3-11-14 15,3-12 0-15</inkml:trace>
  <inkml:trace contextRef="#ctx0" brushRef="#br3" timeOffset="-96218.95">14884 17331 62 0,'-7'38'31'0,"-11"-10"-33"0,11-25 47 16,-11 7-44-16,-6 8 1 16,-8 11 0-16,4 8 1 15,-1 7-5-15,5 6 0 16,-1 0-1-16,4-2 1 16,3-11-10-16,8-12 1 15,-1-15-7-15,4-17 0 16</inkml:trace>
  <inkml:trace contextRef="#ctx0" brushRef="#br3" timeOffset="-96033.05">14584 17268 69 0,'17'38'34'0,"5"44"-40"16,-12-57 65-16,11 15-58 15,15 17 0-15,6 6 0 16,4 15 0-16,3-6-4 15,-3-19 1-15,-4-9-8 16,-6-9 0-16,-15-10-10 16,-11-19 1-16</inkml:trace>
  <inkml:trace contextRef="#ctx0" brushRef="#br1" timeOffset="-91323.1">6724 16293 34 0,'53'-12'17'0,"-18"-10"-10"16,-28 12 23-16,0-5-25 15,0-4 1-15,-7-6 3 16,-10 0 1-16,-1-7-12 16,-6 1 0-16,-12-4 8 0,-13 10 0 15,-14 10-3 1,-8 12 1-16,1 9-3 0,-8 6 1 15,-10 10-1-15,-7 10 1 16,-4 2-2-16,11 7 1 16,0 0-2-16,3 6 0 15,7 6-2-15,1 16 1 16,13 3-2-16,5 7 0 16,6-4 1-16,7 13 0 15,4 3 1-15,6-1 0 16,1-2 1-16,3 0 0 15,1-10 1-15,3 1 0 0,3 2 0 16,7-8 0-16,8-1 0 16,3 0 0-16,3-3 0 15,11 3 0-15,1-9 0 16,2-10 0-16,8-9 0 16,10-10 1-1,29-5 1 1,3-4 0-16,-4-13 0 15,11-12 0-15,-3-12 0 16,17-17 0-16,-3-11-1 16,-8-14 1-16,12-8-2 15,-8-11 1-15,-4-14 0 16,-6-7 0-16,-18-16-1 16,-7-3 1-16,-18-12-1 15,-7-10 1-15,-17-3-4 16,-8 12 1-16,-14 1-13 0,-13 12 1 15,-8 13-3-15,-14 21 1 16</inkml:trace>
  <inkml:trace contextRef="#ctx0" brushRef="#br1" timeOffset="-90272.43">12813 16666 35 0,'32'-62'17'0,"-18"-1"-11"0,-14 50 28 0,0 1-30 16,0-4 1-16,0 4 2 15,-4-4 0-15,-3 0-9 16,-7 4 1-16,-4-4 5 16,-6 0 0-16,-8 4-2 15,-14-1 0-15,-3 4-1 16,-4 6 1-16,3 6-2 15,-6 6 1-15,-4 4 0 16,-7 6 0-16,-4 6-1 16,1 9 1-16,-1 13-2 15,8 16 1-15,-1 6-1 16,-3 19 0-16,0 15-1 16,0 7 0-16,7-3-2 15,7-4 1-15,7-3 0 16,8 10 1-16,9-6-1 15,12 2 1-15,6-18 0 0,11-3 1 16,7-10 1-16,11-3 1 16,10-15 0-16,11-10 0 31,3-16 1 0,11-15 0 47,14-7 0-31,18-6 1-16,7-15-1 1,-1-7 1-17,-2-12-1 1,-5-13 0-16,-6-13-1 0,-1-21 1 0,-13-13-1 16,-8-3 0-16,-13-19-1 0,-12-6 0 0,-9-7-3 0,-12 1 1 0,-6-1-14 0,-4-5 0 0</inkml:trace>
  <inkml:trace contextRef="#ctx0" brushRef="#br1" timeOffset="-89253.1">6922 17896 48 0,'7'22'24'0,"28"-7"-17"0,-25-12 30 15,12 4-33-15,9 2 0 16,15-3 3-16,14 1 1 15,11-4-9-15,17-3 1 16,21 0 6-16,22-3 0 16,-1-4-3-16,8 4 1 0,0 3-6 15,-8-3 1 1,-17-3-7-16,-28-4 0 0,-11 1-13 16,-21-4 1-16</inkml:trace>
  <inkml:trace contextRef="#ctx0" brushRef="#br1" timeOffset="-88336.94">12936 18065 44 0,'-7'25'22'0,"4"-22"-10"0,3-3 22 0,0 3-30 15,0-3 0 1,10 3 8 0,8-6 0-16,17-3-13 15,18 0 0-15,21 0 8 16,18-10 1-16,0 0-3 16,10 0 1-16,0 7-8 15,-13 0 1-15,-15-1-8 16,-14 7 0-16,-15 0-12 15,-16 0 0-15</inkml:trace>
  <inkml:trace contextRef="#ctx0" brushRef="#br3" timeOffset="-82615.01">16750 17005 48 0,'7'-3'24'0,"4"3"-13"16,-8 3 24-16,1 3-32 15,-1 10 0-15,-3 3 3 16,0 15 0-16,-3 7-8 16,-4 16 1-16,-8 5 5 0,-6 17 0 15,0 12-2-15,0 3 0 16,0 3-1-16,3-12 0 16,4-23-1-16,3-15 0 15,4-12-2-15,4-4 1 16,6-9-1-16,8-16 1 15,3-12-3-15,4-10 1 16,3 1-3-16,0-4 1 16,0-3 0-16,-3-3 1 0,-1 0-1 15,1-3 1 1,-4 2 1-16,0 5 1 0,-3 2 2 16,0 3 0-16,-1 7 1 15,4 2 1-15,-3 4 1 16,-4 6 0-16,0 7 0 15,-4 5 1-15,-3 7-2 16,-3 0 1-16,-1 7-1 16,-3-1 0-16,4 0-2 15,-1 0 1-15,1-3-2 16,3-6 0-16,0-6-4 16,10-7 1-16,1-12-12 15,10-13 0-15</inkml:trace>
  <inkml:trace contextRef="#ctx0" brushRef="#br3" timeOffset="-82399.08">17074 17745 59 0,'0'25'29'0,"-7"-9"-33"0,7-13 47 16,0 3-44-16,0 1 1 16,0-1-7-16,0 0 0 15,4-3-5-15,3-12 0 16</inkml:trace>
  <inkml:trace contextRef="#ctx0" brushRef="#br3" timeOffset="-82210.85">17064 17435 60 0,'3'15'30'0,"4"-18"-36"16,-3 0 47-16,3 3-45 15,4 0 0-15,3-3-13 16,3 3 0-16,8-3 12 15,-7 0 0-15</inkml:trace>
  <inkml:trace contextRef="#ctx0" brushRef="#br3" timeOffset="-81881.16">17247 17604 40 0,'11'72'20'0,"-11"-28"-19"0,0-38 31 15,0 4-29-15,0-4 0 16,0 0 0-16,0-3 0 15,3 1-5-15,1-1 1 16,3-6 1-16,0-7 0 16,4-6-2-16,-1 1 1 15,1-4-1-15,3 0 1 16,-3 3 0-16,3 1 0 0,0 2 3 16,3 4 1-16,1 3 1 15,0 2 1-15,-1 8 0 16,-3 2 1-16,-3 3 0 15,0 7 0-15,-8 6-2 16,1 6 0-16,-1 3-4 16,-3 1 1-16,4-4-4 15,-1-3 0-15,4-6-10 16,4-10 0-16,10-15-5 16,11 0 0-16</inkml:trace>
  <inkml:trace contextRef="#ctx0" brushRef="#br3" timeOffset="-81461.34">17896 16889 61 0,'4'13'30'0,"-8"12"-31"0,4-13 57 0,0 7-55 16,0 16 0-16,-3 15 0 15,-1 16 1-15,-6 6-3 16,-1 9 1-16,1 16-1 16,3-9 0-16,0-9-3 15,3-14 1-15,4-18-6 16,0-18 0-16,4-23-10 15,-1-22 1-15</inkml:trace>
  <inkml:trace contextRef="#ctx0" brushRef="#br3" timeOffset="-81260.77">17604 17215 66 0,'3'47'33'0,"18"-6"-29"0,-10-35 58 15,10 1-60-15,14-4 0 16,11-6 0-16,7-7 0 16,18 1-6-16,10-4 0 15,-4-3-5-15,-10 10 1 0,-10 0-14 16,-15 0 1 0</inkml:trace>
  <inkml:trace contextRef="#ctx0" brushRef="#br3" timeOffset="-77857.74">19773 17742 45 0,'-21'31'22'0,"21"-2"-10"16,0-20 22-16,-3 4-30 15,-1-1 0-15,0 1 4 16,1-4 1-16,-1-3-11 16,1-6 0-16,3-6 6 15,3-10 1-15,1-6-3 16,3-9 1-16,0-3-3 15,0-4 1-15,0 0-1 16,4 1 1-16,-1 2-1 0,1-2 1 16,3 8 0-1,4 7 1-15,3 10-2 0,4 9 1 16,-1 6-4-16,1 0 0 16,0 6-6-16,-8 1 0 15,-3-1-11-15,-7 1 1 16</inkml:trace>
  <inkml:trace contextRef="#ctx0" brushRef="#br3" timeOffset="-77479.43">20006 17742 58 0,'11'34'29'0,"10"-24"-29"16,-11-10 47-16,4 0-46 15,4-3 0-15,-4 0 1 16,0-4 1-16,4-5-5 16,0-1 1-16,-4-2 1 15,0-4 1-15,-7-6-2 16,-4 0 1-16,-6-4-2 16,-1 14 0-16,-3-1-1 15,0 7 1-15,0 5 0 16,-3 8 0-16,-1 5 0 0,0 0 0 15,4 23 2 1,0 2 1-16,4 4 1 16,6 3 0-16,1-1 0 15,3-5 1-15,0-7-2 0,4 3 1 16,6-9-2-16,11-6 0 16,4-3-7-16,0-7 1 15,0-3-11-15,6-15 0 16</inkml:trace>
  <inkml:trace contextRef="#ctx0" brushRef="#br3" timeOffset="-77092.41">20461 17940 53 0,'-18'56'26'0,"-6"10"-23"0,20-50 41 0,1-1-43 15,-1-2 0-15,1-7 1 16,3-6 0-16,0-13-3 16,3-12 1-16,4 3 1 15,0-12 1-15,0-10-2 16,7-3 1-16,-6-13-1 16,-1 1 0-16,3 2-1 15,1 4 0-15,3 6 0 16,0 6 0-16,4 16 1 15,3 3 0-15,0 13 0 16,0 12 1-16,0 6 1 16,0 10 0-16,-6 3-1 15,-5 9 1-15,-6 1-1 0,-8 2 0 16,-6 4-3-16,-12 0 1 16,1-4-4-16,-3-6 0 15,2-3-8-15,5-6 1 16,6-9-5-16,8-7 0 15</inkml:trace>
  <inkml:trace contextRef="#ctx0" brushRef="#br3" timeOffset="-76699.06">20863 17767 60 0,'18'13'30'0,"-11"-10"-32"16,0 0 58-16,4-3-54 16,3 0 0-16,0-3 1 15,7 0 0-15,-3-1-4 16,-4-5 0-16,-4-3 2 16,-3-4 0-16,-3-3-1 15,-8 3 0-15,-3-2-2 16,-3-1 1-16,-1 6-2 15,-3 4 0-15,-4 9 0 16,-6 9 1-16,3 7-1 16,-1 6 1-16,5 0 1 0,3 6 0 15,3 0 0-15,8 7 1 16,3-1 1-16,7-6 0 16,3-6-2-16,4-3 0 15,4-3-3-15,10-4 0 16,7-5-5-16,1-7 1 15,3-7-9-15,-4-11 1 16</inkml:trace>
  <inkml:trace contextRef="#ctx0" brushRef="#br3" timeOffset="-76309.28">21262 17645 46 0,'-7'9'23'0,"-4"29"-21"0,8-23 38 0,-4 1-38 16,-4 0 0-16,-3 3 2 15,-4-1 1-15,-3 1-6 16,4-3 0-16,-1 0 3 16,4-1 1-16,3-2-2 15,8-1 1-15,6 1-1 16,8-4 0-16,3-2-1 16,4-4 1-16,-4-3-2 15,0-3 1-15,0-4-1 16,0-2 1-16,-7-7-1 15,0 1 0-15,4-1 0 16,3-3 1-16,0 3-1 16,0 1 1-16,0 5 0 15,-3 10 1-15,-1 3-1 16,-3 4 1-16,-3 5-1 0,-4 4 1 16,0 3-1-16,0 0 0 15,3-1-1-15,1 4 1 16,3-6-4-16,4-3 1 15,3-4-7-15,3-6 1 16,5-12-7-16,6-7 0 16</inkml:trace>
  <inkml:trace contextRef="#ctx0" brushRef="#br3" timeOffset="-76056.67">21738 16924 60 0,'-10'62'30'0,"10"32"-37"15,-4-59 56-15,-3 21-49 16,-7 13 1-16,-4 16 0 16,1 12 0-16,-1-6-2 15,0 0 1-15,4-16-1 16,4-15 1-16,3-16-4 15,3-16 0-15,4-12-7 16,4-13 0-16,-4-9-6 16,0-7 0-16</inkml:trace>
  <inkml:trace contextRef="#ctx0" brushRef="#br3" timeOffset="-75842.43">21421 17554 57 0,'14'44'28'0,"7"-38"-29"0,-14-3 52 16,7-3-48-16,7 3 0 15,8-3 0-15,6 0 0 0,4 0-6 16,-4 0 0-16,-3 0-2 16,-8-3 0-1,-3 3-11-15,-3-6 1 0,-7 0-3 16,-4-1 0-16</inkml:trace>
  <inkml:trace contextRef="#ctx0" brushRef="#br3" timeOffset="-75528.37">21788 17657 52 0,'0'25'26'0,"24"-6"-28"16,-13-16 51-16,3 0-48 15,4 1 1-15,-1-1-1 16,1 0 1-16,0-3-3 15,-1-3 0-15,-3-7 1 16,-3-5 0-16,-11-4-1 16,0-3 1-16,-11 0-1 15,1 3 0-15,-4 3-1 16,-4-2 1-16,0 11-1 0,1 7 1 16,3 10 0-16,3 15 0 15,4 0 0-15,3 3 1 16,1 4 1-16,3 2 1 15,7 1-1-15,3-4 0 16,5-3-2-16,2-6 1 16,4-6-5-16,4-10 0 15,7-9-10-15,7-13 0 16</inkml:trace>
  <inkml:trace contextRef="#ctx0" brushRef="#br3" timeOffset="-75110.15">22581 17152 53 0,'-3'66'26'0,"-11"-12"-23"16,10-32 41-16,1 3-42 15,-4-3 1-15,-4 6 3 16,4 6 0-16,0 4-7 15,3-4 0-15,8-2 4 16,-1-1 0-16,1-6-2 16,-1 0 1-16,1-9-4 0,-8-7 1 15,-3-2-1 1,-10-4 0-16,-1-6 0 16,-10 3 1-16,0-7-1 15,7 4 0-15,-1 6 1 16,1 7 1-16,0 2 0 0,3 13 0 15,4 1 0-15,7 2 0 16,7 3 1-16,7 0 1 16,0-5-1-16,14-8 1 15,15-2-2-15,3-10 0 16,3-9-2-16,-3-6 0 0,-8-4-13 16,-6 1 1-16,-4-4-4 15,0 0 0 1</inkml:trace>
  <inkml:trace contextRef="#ctx0" brushRef="#br3" timeOffset="-74554.06">23943 16867 61 0,'11'6'30'0,"-4"7"-32"0,-7-7 58 0,0 4-54 15,-4 8 0-15,1 7 1 16,-8 19 1-16,0 10-6 16,-6 12 1-16,-4 6 3 15,-8 6 0-15,5 10-3 16,-1 0 0-16,4-7-5 15,3-6 1-15,4-15-8 16,7-16 0-16,14-22-7 16,4-16 0-16</inkml:trace>
  <inkml:trace contextRef="#ctx0" brushRef="#br3" timeOffset="-74278.37">24239 16980 54 0,'4'44'27'0,"-18"44"-29"0,7-66 47 16,0 15-44-16,-4 10 1 15,-3 3-1-15,-4 10 1 16,1-4-3-16,3-2 0 0,3-7 0 15,7-10 1-15,1-15-5 16,6-9 0-16,5-13-10 16,6-13 0-16,3-15-1 15,4-6 0 1</inkml:trace>
  <inkml:trace contextRef="#ctx0" brushRef="#br3" timeOffset="-73804.35">24158 16873 54 0,'0'7'27'0,"11"27"-29"15,-8-28 55-15,4 1-48 16,0 2 0-16,1-3 3 16,2-3 0-16,1 4-10 0,6-4 0 15,8 0 7-15,10 0 1 16,4-3-3-16,3 0 1 15,-6 0-3-15,-8-3 1 16,0 3-1-16,-10 3 0 16,-4 0-1-16,-4 7 0 15,-6 5-1-15,-4 4 1 16,-7 0-2-16,-7 6 0 16,-7 0-2-16,-8 3 1 15,-2-3-2-15,-1 1 0 16,0-1 0-16,4-3 1 15,7-4 1-15,3 1 0 0,8-3 2 16,3 0 1 0,10 2 1-16,11-2 0 0,11 0 2 15,7 3 0-15,-1-4 0 16,-2-2 0-16,-5 6-1 16,-10-1 0-16,-7 4-1 15,-14 7 0-15,-14 5-2 16,-14 7 1-16,-7 0-4 15,-11 3 0-15,0-13-5 16,7-6 0-16,7-6-10 16,0-4 0-16</inkml:trace>
  <inkml:trace contextRef="#ctx0" brushRef="#br3" timeOffset="-73187.83">24800 17087 50 0,'-3'34'25'0,"-15"23"-17"0,11-45 35 15,0 10-41-15,-4 9 1 16,-6 4 0-16,-8 12 0 0,0 0-4 15,4 6 1 1,4 1 2-16,2-1 1 0,8-12-3 16,7-4 0-16,4-18-3 15,3-16 1-15,4-12-5 16,-1-13 0-16,4-13-6 16,0 1 1-16,-3-13-3 15,-4-10 1-15,-3-8 2 16,-4-4 0-16,-4-4 5 15,4 11 0-15,0 8 11 16,0 11 0-16,7 5 7 16,0 10 1-16,0 3 1 15,4 6 1-15,-1 9-1 16,4 1 1-16,1 3-5 16,6-1 1-16,3 4-3 15,8-3 0-15,3 6-2 16,4-3 0-16,0 6-2 15,-11 0 1-15,-3 3-2 16,-4-2 0-16,-3 2-2 0,-8 3 1 16,-3 7-2-16,1 0 1 15,-12 9-1-15,-7 3 0 16,-17 6-2-16,-7 1 1 16,-7-1-2-16,-8 1 1 15,11-4-2-15,-3-3 0 16,7-9-3-16,7-3 1 15,3-7-3-15,7-2 0 16,8-7-7-16,10-4 0 16</inkml:trace>
  <inkml:trace contextRef="#ctx0" brushRef="#br3" timeOffset="-72811.88">25132 17294 57 0,'7'31'28'0,"-18"-6"-31"15,8-19 49-15,-1 1-46 16,-3 2 0-16,-7 0 0 16,-7-2 1-16,-4-1-1 15,-3-3 1-15,0 3-1 16,0 1 1-16,-1 2 0 15,8 4 0-15,4 2 0 0,10-2 0 16,7 2-1-16,10 1 1 31,36 12-1-31,-4 7 1 16,-6-1-2-16,-5-5 1 16,-13-4-1-16,-11 0 0 15,-3-3 0-15,-8-4 0 16,-10 1-4-16,-11-3 0 15,-3-3-10-15,0-7 0 16,3 0-1-16,4-3 0 16</inkml:trace>
  <inkml:trace contextRef="#ctx0" brushRef="#br3" timeOffset="-72616.23">25396 17792 67 0,'15'35'33'0,"-5"-23"-46"16,-6-9 70-16,-1 0-63 16,-3-3 0-16,-3-6-30 15,-8-3 1-15</inkml:trace>
  <inkml:trace contextRef="#ctx0" brushRef="#br3" timeOffset="-68231.81">6696 16325 38 0,'17'-7'19'0,"-13"7"-16"0,-4 0 20 16,0 0-22-16,0-3 0 15,-4 3 1-15,1-3 0 16,-4 3-3-16,0 0 1 16,-4 0 1-16,1 0 1 0,-1 0-1 15,0 0 0 1,4 0-1-16,-3 0 0 0,-1 0 0 15,1-3 0-15,-1 3 0 16,-7 0 1-16,8 0-1 16,-1 0 0-16,-6 0-1 15,6-3 1-15,0 3-1 16,4 6 1-16,4-3-2 16,-8 7 1-16,4 2-1 15,4 4 1-15,-4 3 0 16,7 3 0-16,0-4 0 15,7 11 1-15,3-1 0 16,1 3 1-16,-1-3-1 16,5-6 1-16,-1 0-1 15,0-3 0-15,3-6 0 16,1-1 1-16,3-2 0 16,4-7 0-16,0 0 0 0,-1-3 1 15,1-6-1-15,0-4 1 16,-8-2-2-16,1-4 1 15,-4-3-1-15,-3-3 0 16,-4-3-1-16,0-3 1 16,-4-3 0-16,4 2 0 15,-7 1 0-15,0 9 0 16,-7 0 0-16,-3 4 0 16,-1 2 0-16,1 4 0 15,-12 3 0-15,-2-1 0 16,10 1 0-16,-8 0 1 0,8 0-1 15,4-1 0-15,-1-2 0 16,8 3 0-16,-8-1 0 16,4 4 0-16,3 0 0 15,-3 0 1-15,0 3-1 16,0 3 0-16,0 0 0 16,-10 3 1-16,2 1 0 15,1-4 0-15,0 3 0 16,4 0 1-16,-1 1-1 15,0 2 0-15,1 0 0 16,3-2 0-16,0 2-1 16,3 1 0-16,-6 2-1 15,-1 1 0-15,4 9-1 16,0-7 1-16,0 4-1 16,0 3 1-16,0-6-1 15,3-1 1-15,4 1 1 16,0-3 0-16,0 2 0 0,4 1 1 15,3-3-2-15,0 2 1 16,3 1 0-16,5 0 1 16,2-4-1-16,-3-3 0 15,4-2-1-15,0-1 1 47,3-3 0-47,-7 0 0 0,11-3 0 0,-8 0 0 0,4-9-1 0,1-4 1 16,-1-5-1-16,0-4 1 0,0-7 0 15,-3 4 0-15,-1-6 0 16,-6-4 1-16,0 4-1 16,-1 6 1-16,-3 0 0 15,0 6 0-15,-3 3-1 16,-1 1 0-16,-3 2 0 16,-3 4 0-16,-4-1 0 15,-4 1 1-15,1 3-2 16,-1-1 1-16,-7 1 0 15,4 3 0-15,0-3 0 16,0-1 0-16,0 1 0 16,0 3 0-16,3 0 0 15,-6 0 0-15,2 0 0 16,5 3 0-16,-4 0 1 16,3 0 0-16,-3 0 0 15,0 3 0-15,3 0 0 16,1 3 1-16,-4 4-1 0,3-1 0 15,0-3-2-15,1 7 0 16,3 3-1-16,0 5 1 16,3 1-1-16,-6 3 1 15,10 4 0-15,0 2 0 16,0-3 0-16,0 1 1 16,0-4 0-16,0 0 0 15,0-3 0-15,3-4 0 16,4-2 0-16,4-3 0 15,-1-4 0-15,5 0 1 16,-1-2-1-16,0-1 0 0,0 0 0 16,7-3 1-16,-7 1-1 15,4-4 0-15,-1 3 0 16,5-3 0-16,-5-3-1 16,4-4 1-16,1-2-1 15,-5-4 1-15,4-2-1 16,-10-4 1-16,3 0-1 15,-3-3 1-15,-1 0 0 16,-3 3 0-16,0-6 0 16,4 0 1-16,-8 3-1 15,4-3 1-15,-7 6 0 16,0 4 0-16,0 2-1 16,-7 1 1-16,4 2-2 15,-8 1 1-15,4-1 0 16,-3 1 0-16,-4 0 1 15,-1 2 0-15,1 4 0 0,0 0 0 16,0 3-1-16,-7 0 1 16,0 3 0-16,3 0 1 15,-3 0-2-15,0 1 0 16,3 2-1-16,-3 0 0 16,0 3-2-16,7-2 1 15,3-1-11-15,8-9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8T18:53:36.45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3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8T18:53:56.061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7482 940 23 0,'0'0'11'0,"-3"-9"6"0,3 9 11 16,0 0-22-16,0 0 0 16,0 0 4-16,3 6 0 15,4 4-12-15,-7-1 1 16,4 10 8-16,0 9 0 16,3 13-3-16,0 6 0 15,-4 12-1-15,-3 14 1 16,0 11-3-16,-3 1 0 15,-4-4-1-15,3-8 1 0,1-4-2 16,-1-7 0-16,0-18-4 16,1-6 0-16,3-13-7 15,0-22 1-15,0-6-6 16,7-19 0-16</inkml:trace>
  <inkml:trace contextRef="#ctx0" brushRef="#br0" timeOffset="379.67">7878 1000 45 0,'10'25'22'0,"11"22"-18"0,-21-38 38 0,0 10-41 0,0 16 1 0,0-10 0 0,-14 22 0 15,7 3-3-15,0-3 0 16,-4 6 2-16,1-9 0 0,3 0-4 16,3-6 1-16,-3-13-5 15,7-13 0-15,7-5-8 16,-7-14 1-16</inkml:trace>
  <inkml:trace contextRef="#ctx0" brushRef="#br0" timeOffset="962.83">7789 1025 42 0,'0'-13'21'0,"4"-15"-13"15,-4 25 32-15,7-6-36 0,-4-1 1 16,5 4 4-16,2 0 0 16,4-4-10-16,11 7 0 15,0-6 8-15,10-1 0 16,4 4-2-16,3-3 1 16,11-1-2-16,-4 1 0 15,1-1-2-15,-11 10 0 16,-8 0-2-16,-6 19 1 15,-14-3-2-15,-11 6 1 16,-8 12-2-16,-6-5 1 31,-7 2-2-31,-7-3 1 0,3 7-2 0,1-7 0 16,-5 0 0-16,12-3 0 0,3-6 0 16,3-3 1-16,0-7 1 15,8 1 1 16,3-1 2-31,7-9 0 0,4 9 0 0,6-5 1 16,-3 2-1-16,11 0 1 0,0 3-1 16,-1 4 1-16,1 3 0 15,-4 3 0-15,-3-1-1 16,-8-2 0-16,-6 9 0 16,-11 3 0-16,-11 7-1 15,-13 12 0 1,-8-13-2-16,0 1 1 15,-3-4-3-15,-1-9 0 0,4-3-6 16,4-10 1-16,11-9-10 16,6-9 0-16</inkml:trace>
  <inkml:trace contextRef="#ctx0" brushRef="#br0" timeOffset="1373.52">8640 909 52 0,'7'0'26'0,"-7"19"-22"0,0-10 40 0,-7 10-41 16,3 9 0-16,4 7 1 15,-11 9 1-15,4 0-7 16,4 18 1-16,-1 1 4 16,1-7 0-16,3 4-3 15,0-16 0-15,3-13-5 16,1-15 1-16,3-10-9 15,0-15 1-15,-7-7-7 16,7-22 1-16</inkml:trace>
  <inkml:trace contextRef="#ctx0" brushRef="#br0" timeOffset="1936.69">8587 768 66 0,'10'9'33'0,"8"-15"-39"0,-11 3 63 0,7 3-55 0,-3 0 1 0,10 0 0 0,7-10 1 0,4 4-5 16,3-6 1-16,7 5 2 16,39-2 3-1,-38 0-3-15,-11 9-1 16,-4 0 0-16,-11 9-1 15,-2-3 0-15,-8 13-1 16,-11 0 0-16,-10 9-1 16,3-3 1-16,-24 13-2 359,-4 12 1-359,-14-9-3 0,8-10 0 0,2-3-1 0,8-3 0 0,3-6-5 0,11-9 0 0,7-1-8 0,0-3 1 0</inkml:trace>
  <inkml:trace contextRef="#ctx0" brushRef="#br0" timeOffset="2496">9246 1241 52 0,'29'-9'26'16,"-29"-7"-27"-16,-4 13 41 0,-3-3-40 0,-11 6 1 0,-6 6-1 0,6-3 1 0,-3 4-2 0,-4 2 1 0,-3-6 1 0,0 7 0 0,-1 2-1 0,5 7 0 0,3-7 1 0,3 4 0 0,7 0-1 0,8-4 1 0,6 4-1 0,11-3 1 0,8-4 0 0,-5 3 1 0,8-2-2 0,0 2 1 0,-4 4 0 0,0-6 0 265,-10 5-1-265,-4 4 1 0,-7 0-1 0,-7 0 0 0,-4 6-2 0,-7 0 0 0,-6-6-8 0,-8-7 0 0,-10 4-7 0,3-22 1 0</inkml:trace>
  <inkml:trace contextRef="#ctx0" brushRef="#br0" timeOffset="3985.71">9991 903 18 0,'7'-16'9'0,"-7"-6"3"0,0 13 2 0,0-7-10 0,-4-12 1 0,1 3 0 0,-11 0 0 0,-4-7-7 0,-3 1 0 0,-15 3 5 16,1-1 0-16,0-5-3 0,0-1 1 0,-4 7-1 0,-3 0 1 0,-4-6-1 0,-4 5 0 0,-6 4 0 78,-11 0 0-78,0 6 0 0,-4 10 1 0,4-1 0 0,0 4 0 0,-3 6-1 0,-1 6 1 0,-7-6 0 0,1 0 0 0,-4 4 0 16,7-4 1-16,0 6-1 0,-4-6 1 15,0 0-1 1,1 0 0-16,-8 0 0 0,11 0 1 31,-4 9-2-15,1-2 1-16,-4 2-1 0,3 0 0 0,-3 1 0 0,-7-1 1 15,14 1-1-15,3 8 1 16,-7 1-1-16,4 6 1 16,7 0-1-16,-7 4 0 15,11 5 1-15,3-9 0 16,7 13 0-16,7-1 0 16,4 4 0-16,3 6 1 0,7 10-1 15,7 2 1-15,4 4-1 16,4 0 0-16,6-4 0 15,4 4 0-15,7 0-1 16,0-1 1-16,7 11-1 16,4-8 1-16,3 4-1 15,7-3 1 1,0-6-1 93,7-4 0-93,4-2 0 15,3-1 0 32,8 0 0-16,6-9 0 15,4-3 0-62,3-3 1 47,15-10 0-31,3 0 0-1,11-6 0-15,10 0 0 16,0-6 0-16,4-7 0 0,10-6 0 0,1-3 0 0,-1-3-1 0,4-6 1 0,10-1-1 0,1 1 1 15,-4-1-1-15,-4-2 1 0,1-1-1 0,6-2 0 0,-3-4-1 0,0-9 1 0,-18-1 0 0,8-5 0 16,-12-10 0-16,-13 0 0 0,-7-19 0 0,-15-6 0 0,-10-3 0 16,-7 0 0-16,-11-13-1 0,-14 7 1 15,-10-13-1-15,-11 3 1 0,-11-3-1 0,-10 13 1 0,-14-10 0 0,-4 7 0 0,0-1-2 16,-17 4 0-16,-8 6-2 0,-6 12 0 0,-18 13-5 0,-11 9 0 0,-10 16-6 16,6 10 0-16</inkml:trace>
  <inkml:trace contextRef="#ctx0" brushRef="#br0" timeOffset="8047.32">5465 5635 34 0,'28'47'17'0,"-4"-25"-10"16,-16-19 17-16,6 3-21 15,-4 7 1-15,4 2 4 16,4 1 1-16,3 0-10 16,0-1 0-16,-3 1 7 15,3 0 1-15,-3-7-2 16,3-3 0-16,-3-3-2 15,3-6 1-15,-4-12-1 16,5-7 0-16,-1-10 1 16,-4-21 0-16,-3-19 0 15,-7-6 0-15,-3-13-1 16,-8-3 0-16,4-10-1 0,-17-3 1 16,-1-9-2-16,-6 13 0 15,-8-7-1-15,4 7 1 16,-8 2-1-16,12 10 1 15,-5 0-1-15,12 7 1 16,3 18 0-16,3 0 0 16,11 10 0-16,0 9 1 15,0 15-2-15,4 10 1 16,13 3-2-16,-3 13 0 16,4 0-4-16,3 6 1 0,0 3-8 15,-3 6 0-15,0 4-10 16,-15 3 0-16</inkml:trace>
  <inkml:trace contextRef="#ctx0" brushRef="#br0" timeOffset="8777.14">6421 5613 41 0,'7'19'20'0,"-7"-19"-13"16,0 0 23-16,0 0-25 16,0-10 0-16,0-6 4 15,-4-2 1-15,-3-33-12 16,0-8 1-16,-7-13 7 0,3-25 1 16,-13-4-3-16,9-9 0 15,-2-6-2-15,6-3 0 16,8 9-1-16,3 7 0 15,3 9 0-15,8 12 0 16,-1 13-1-16,5 19 1 16,-1 16-3-16,3 15 1 15,4 3-5-15,-10 16 1 16,7 16-7-16,-8 6 0 16,-10 3-7-16,0 16 0 15</inkml:trace>
  <inkml:trace contextRef="#ctx0" brushRef="#br0" timeOffset="9043.21">6188 5061 59 0,'-11'15'29'0,"4"-2"-24"0,7-10 52 0,0 3-52 15,0 1 0-15,7 2 3 16,7 1 1-16,11-4-11 16,3-3 1-16,7-3 6 15,11 0 0-15,7-3-4 16,4-3 0-16,-19-1-7 16,-2 1 0-16,-8-3-15 15,-21-4 1-15,-3 7-4 0,-4-1 1 16</inkml:trace>
  <inkml:trace contextRef="#ctx0" brushRef="#br0" timeOffset="9653.04">7073 4923 60 0,'0'0'30'0,"-10"15"-37"0,10-8 55 0,-14-4-48 15,-1 6 0-15,-2 4 1 16,-4 6 0-16,3 9-2 15,4 3 1-15,-7 13 0 16,-8 6 0-16,8 4-1 16,7 5 1-16,7 1-2 15,0-10 1-15,14-3-4 16,4-9 1-16,17-13-6 16,7-10 1-16,8-8-7 15,-1-17 0-15</inkml:trace>
  <inkml:trace contextRef="#ctx0" brushRef="#br0" timeOffset="9896.37">7370 5127 57 0,'10'31'28'0,"-17"-12"-29"15,0-7 52-15,-4 10-50 16,-3 7 0-16,-10-1-1 0,-1 6 1 15,4 4-2-15,0 6 1 16,3-10 0-16,4-12 1 16,3 0-5-16,1-9 1 15,6-13-4-15,-3-13 0 16,4-9-6-16,3-6 0 16,-11 0-4-16,11-13 0 15</inkml:trace>
  <inkml:trace contextRef="#ctx0" brushRef="#br0" timeOffset="10097.08">7116 5086 45 0,'17'19'22'0,"8"21"-18"0,-11-27 42 15,-3 15-44-15,6 0 1 16,4 7 0-16,8 9 1 0,2-3-6 16,5 6 1-16,-1-10 2 15,-14-5 1-15,0-4-6 16,0-6 1-16,-3-13-7 15,0-6 0-15,3-15-6 16,-18-16 0-16</inkml:trace>
  <inkml:trace contextRef="#ctx0" brushRef="#br0" timeOffset="10314.2">7451 4876 53 0,'10'34'26'0,"1"13"-29"0,-8-31 48 16,4 9-42-1,4 6 1-15,7 13 2 0,3 7 0 16,0-8-8-16,7 14 1 16,-10-4 3-16,3 4 0 15,-17-1-4-15,3-3 1 16,-14 1-11-16,-11-10 0 15,-14-13-6-15,-3-3 0 0</inkml:trace>
  <inkml:trace contextRef="#ctx0" brushRef="#br0" timeOffset="11050.19">8192 5205 61 0,'7'-6'30'0,"-7"-16"-34"0,0 16 54 15,-11-1-47 1,0 4 0-16,-3 6 0 0,-3 4 1 15,-8-1-6-15,4 6 1 16,0 7 3-16,-1 0 1 16,1 0-2-16,7 6 0 15,4-3-2-15,3 0 1 16,7 3-2-16,3-3 0 16,8-10 0-16,6-5 1 15,12-7 0-15,9-7 0 16,1 1-1-1,-4 0 1-15,-6-7 0 0,-8 4 1 32,0 3-2-32,-10-4 0 0,-4 7-1 0,-7 3 1 0,0 0-2 15,0 3 1-15,-4 3-1 16,-3 10 1-16,0 16 0 16,0 2 0-16,7 4 2 31,0 6 0-31,7-1 3 0,0 8 1 0,7 2 2 15,4 10 1-15,6-13 0 16,1 0 0-16,0 0-1 16,-4 0 1-16,-3-9-3 15,-8-3 1-15,-10-4-3 16,-14 1 1 0,-7-4-1-16,-4 0 0 0,-10-12-1 15,-7-6 1-15,-4-10-1 16,7-9 0-16,0-7-1 15,7-3 1-15,4-12 0 16,4 6 0-16,6-3 0 0,7 0 1 31,4 0-1-31,7 3 1 0,7-3 0 16,7 6 0-16,15-3-3 0,-5 3 1 16,12-12-6-16,-5 0 0 15,-2 6-9-15,-5-4 0 16,1-8-5-16,-7 2 1 15</inkml:trace>
  <inkml:trace contextRef="#ctx0" brushRef="#br0" timeOffset="11315.88">8505 4684 58 0,'11'-3'29'0,"0"22"-36"0,-8-13 54 0,-3 10-45 0,7 3 0 0,-7 6 0 16,4 3 0-16,-1 7-3 16,1-4 0-16,-4-6-2 15,3 0 0-15,1-6-7 16,-1-3 1-16,1-7-8 0,-4-6 0 15</inkml:trace>
  <inkml:trace contextRef="#ctx0" brushRef="#br0" timeOffset="11605.47">8989 4841 53 0,'10'22'26'0,"-13"16"-29"0,-1-26 47 0,-3 1-43 16,-3 6 1-16,-4 3 0 16,-4 12 1-16,0 1-4 15,-3 12 0-15,7 3 2 16,3 3 1-16,4 1-1 15,4-11 0-15,6-2-4 16,4-9 0-16,8-14-6 16,6-8 1-16,0-10-8 15,0-6 0-15</inkml:trace>
  <inkml:trace contextRef="#ctx0" brushRef="#br0" timeOffset="11915.98">9327 4964 60 0,'11'31'30'0,"-22"0"-39"0,4-18 55 16,-10 9-46-16,-8 0 0 16,0 6 1-16,-3 10 0 15,0 2-1-15,3-2 0 16,4 0 0-16,0-1 0 15,3-9-4-15,4-9 1 16,4-6-8-16,3-16 1 0,3-13-6 16,4-9 0-16</inkml:trace>
  <inkml:trace contextRef="#ctx0" brushRef="#br0" timeOffset="12058.69">9095 5023 48 0,'17'38'24'16,"8"25"-26"-16,-11-45 43 0,4 11-41 0,-1-4 1 0,5 0-1 0,2-6 1 0,1-1-2 16,0-5 0-16,-4-4-3 15,0-6 0-15,-3-3-7 16,-4-9 1-16,-7-13-4 0,3-6 0 15</inkml:trace>
  <inkml:trace contextRef="#ctx0" brushRef="#br0" timeOffset="12280.4">9363 4681 55 0,'21'51'27'0,"14"11"-33"0,-21-40 56 16,11 10-49-16,7 5 0 16,3 10 0-16,-3 3 1 15,-4 7-3-15,-3 6 0 0,-8-7 0 16,-6 0 1-16,-11 4-9 16,-18-4 0-16,-17-5-7 15,3-7 0-15</inkml:trace>
  <inkml:trace contextRef="#ctx0" brushRef="#br0" timeOffset="13287.5">10594 4277 49 0,'0'-6'24'0,"0"9"-19"0,0 0 39 0,-4 3-41 15,1 13 0 1,-1 6 3-16,-3 6 0 0,0 16-7 16,0 13 1-16,4 12 5 15,6 13 0-15,4 6-1 16,4-7 1-16,-1-8-2 15,1-17 1-15,-4-12-2 16,-3-6 0-16,-4-16-1 16,-7-9 0-16,-4-13-2 15,-7-6 1-15,-6-13-1 16,-5 4 0-16,-6-1-1 16,-4 4 0-16,-7-4-2 15,11 7 1 1,-11 9-2-1,7 9 1-15,8 1-1 16,6 12 1-16,7 0 1 16,11 3 1-16,7 10 3 0,7-3 1 15,15-4-1-15,6 0 1 16,18-9-2-16,7-6 0 16,10-7-7-16,1-9 1 15,-1-12-12-15,-6-7 0 16</inkml:trace>
  <inkml:trace contextRef="#ctx0" brushRef="#br0" timeOffset="13700.64">11144 4879 55 0,'-10'56'27'0,"-22"10"-25"0,21-44 41 0,1 6-41 15,-8 10 0-15,-3 3 0 16,0 0 0-16,0-4-3 16,3-5 0-16,4-11 0 15,0-8 1-15,3-10-6 16,4-12 0-16,0-10-4 16,4-3 0-16,-5-6-4 15,5-10 0-15,-11 4 0 16,3-7 1-16,4-6 4 15,0 6 1-15,4 7 9 16,3 15 1 15,3 6 9-15,11 19 1-16,4 4 4 0,7 15 1 0,-1 9 0 0,8 4 1 0,7 12-7 0,3-3 0 16,1-3-6-16,-1 3 1 15,-7-9-11-15,-3-4 1 16,-11-5-15-16,-10-14 0 15,-11-8-1-15,7-17 1 16</inkml:trace>
  <inkml:trace contextRef="#ctx0" brushRef="#br0" timeOffset="14176.67">12344 4876 48 0,'-4'15'24'0,"4"-15"-17"0,4 4 45 16,3-8-47-16,0 8 1 15,3-4 1-15,8 0 1 16,14-10-11-16,3 1 0 0,7-1 6 16,1 1 0-16,-4 3-9 15,-4-1 0-15,-7 4-14 16,-14 3 0-16</inkml:trace>
  <inkml:trace contextRef="#ctx0" brushRef="#br0" timeOffset="14355.11">12287 5127 63 0,'11'28'31'0,"17"-6"-32"16,-14-22 46-16,4 3-44 15,10 3 1-15,11-6-5 16,10 0 0-16,8 0-5 16,3-6 1-16,0 3-10 0,-11-13 0 15</inkml:trace>
  <inkml:trace contextRef="#ctx0" brushRef="#br0" timeOffset="14879.28">13959 5465 53 0,'29'47'26'0,"-15"-15"-20"0,-14-32 41 0,0 0-46 16,3-16 0-16,-3-15 3 16,0-23 1-16,-3-11-5 15,-1-20 0-15,-3-22 4 16,0-15 0-16,0-4-1 0,4-2 0 16,3-7-2-1,7 3 1-15,7 16-1 0,3 16 0 16,-3 22 0-16,1 15 0 15,2 13-2-15,4 28 0 16,1 22-3-16,-1 19 0 16,0 15-4-16,-3 13 1 15,-8 10-5-15,-6 8 0 16,-8 1-7-16,-10 13 0 16</inkml:trace>
  <inkml:trace contextRef="#ctx0" brushRef="#br0" timeOffset="15077.1">13741 5164 57 0,'-7'16'28'0,"17"12"-22"15,-3-28 49-15,4 3-52 16,7 4 1-16,10-4 0 16,11 0 0-16,3 0-6 15,4 3 0-15,0-9 2 16,3 0 1-16,4-10-11 15,-4-2 1-15,-6 2-11 16,-1-9 0-16</inkml:trace>
  <inkml:trace contextRef="#ctx0" brushRef="#br0" timeOffset="15358.91">14665 4876 53 0,'-7'25'26'0,"-14"-3"-21"0,21-13 38 15,-7 4-42-15,-4-4 0 16,-3 13 1-16,-4 9 1 16,-3 4-3-16,4 12 1 15,-1 3 1-15,7 3 0 0,8-5-3 16,6-1 1-16,8-13-5 15,7-9 0-15,-1-12-6 16,4-13 1-16,8-13-7 16,2 1 0-16,1-10 1 15,3-10 1-15</inkml:trace>
  <inkml:trace contextRef="#ctx0" brushRef="#br0" timeOffset="15574.89">15025 4954 50 0,'10'-9'25'0,"-13"40"-26"0,-1-21 54 0,-3 5-49 16,-7 10 0-16,-7 0 1 16,-4 16 1-16,-6 3-9 15,-5-3 1-15,5 0 4 16,6-1 1-16,4-5-6 16,3-16 1-16,4-13-5 0,3-3 1 15,1-6-5-15,3-6 0 16,0-13-6-16,3-7 1 15,1 4 1-15,-1-3 0 16</inkml:trace>
  <inkml:trace contextRef="#ctx0" brushRef="#br0" timeOffset="15750.38">14788 5048 46 0,'22'13'23'0,"9"24"-22"0,-24-24 48 16,0 0-47-16,4 5 0 15,3 7-1-15,0 4 1 16,7 2-3-16,8 0 0 0,-5 4 1 15,-2-13 1-15,9 0-4 16,-2 0 0-16,-1-13-3 16,-4-9 0-16,-2-12-6 15,2-14 0-15,-3-2-3 16,-6-16 0-16</inkml:trace>
  <inkml:trace contextRef="#ctx0" brushRef="#br0" timeOffset="15949.41">15184 4860 63 0,'17'35'31'15,"15"34"-35"-15,-18-51 66 0,7 17-61 16,4-7 1-16,0 19 0 16,-4 6 0-16,-4 4-4 15,-6-4 1-15,-7 7-1 16,-8-4 1-16,-10-9-9 0,-7-12 0 15,-4-13-10-15,-3-10 0 16</inkml:trace>
  <inkml:trace contextRef="#ctx0" brushRef="#br0" timeOffset="16752.88">16221 5098 67 0,'0'29'33'0,"-4"-23"-36"16,1-6 57-16,-4-3-54 16,-7 0 0-16,-4 0 1 15,-7 3 0-15,-3 0-1 0,-4 0 0 16,4 0 0-16,0 6 1 15,-4 3-2-15,4 7 0 16,7 6-2-16,7 3 1 16,10 3-1-16,11-6 0 15,7 0-1-15,11-3 1 16,7-16 0-16,6-3 1 16,-2-9 1-16,-5-1 1 15,-2-2-1-15,-8-4 1 16,-4 0 0-16,-2 4 0 0,-8 2-2 15,0 4 1-15,-4 0-2 16,-3 6 0-16,-3 9 0 16,-4 1 1-16,0 12-1 15,0-1 1-15,-1 11 2 16,1 12 0-16,7 15 2 16,7 10 1-16,4 3 1 15,7 13 0-15,-1 3 1 16,12-3 1-16,-5-16 0 15,-3-13 0-15,-3-9-1 16,0-12 0-16,-15-10-2 47,-10-10 1-47,-3-2-3 0,-8-7 1 0,-21-6-2 0,-14-12 0 0,-10-17-1 16,-11-5 1-16,0-10-2 15,10-6 1-15,1 12-3 16,13 4 0-16,8-1-1 0,14 10 1 15,10 3 0-15,11 6 0 16,7 1 2-16,18 5 1 16,13 7-1-16,8 3 0 15,14 3-8-15,11 4 1 16,-5-7-7-16,-9-7 0 16</inkml:trace>
  <inkml:trace contextRef="#ctx0" brushRef="#br0" timeOffset="17120.86">16672 4794 60 0,'-3'7'30'0,"-22"24"-34"16,18-19 54-16,-4 10-50 15,-3 3 0-15,0 13 2 0,-3 6 0 16,2 9-2-16,5 10 1 15,3-7-1-15,3-5 0 16,8-7-3-16,10-7 0 16,7-12-9-16,4-12 1 15,-4-4-7-15,0-9 0 16</inkml:trace>
  <inkml:trace contextRef="#ctx0" brushRef="#br0" timeOffset="17342.54">17000 5007 58 0,'18'13'29'0,"-22"31"-33"0,-3-28 53 0,-7-4-48 16,-7 10 1-16,-4 6 1 16,-3 7 0-16,4-1-5 15,2 1 1-15,1-1-1 16,7-5 1-16,0-8-6 15,3-11 1-15,4-10-6 16,0-10 0-16,4-5-5 16,-1-7 0-16</inkml:trace>
  <inkml:trace contextRef="#ctx0" brushRef="#br0" timeOffset="17538.16">16803 5045 45 0,'7'25'22'0,"0"10"-15"0,-4-26 39 15,1 7-44 1,-4 3 1-16,7 3 0 0,0 6 0 16,4-3-5-16,3 0 1 15,10 3 2-15,5-3 1 16,6-9-4-16,0-4 1 16,-3-8-5-16,0-4 1 15,0-7-12-15,-8-5 1 16</inkml:trace>
  <inkml:trace contextRef="#ctx0" brushRef="#br0" timeOffset="17763.74">17212 4854 68 0,'32'81'34'15,"10"13"-45"-15,-28-62 59 0,0 15-49 16,0 12 1-16,1 4-1 16,-5 3 1-16,-3-6-3 15,-3-7 0-15,-11-3-11 16,-14-9 1-16,-11-7-4 16,4-18 1-16</inkml:trace>
  <inkml:trace contextRef="#ctx0" brushRef="#br0" timeOffset="18182.03">18390 5111 67 0,'4'16'33'0,"13"-7"-32"16,-6-6 66-16,7 0-65 15,-4-3 0-15,18-3-1 16,13 0 0-16,19-3-2 16,14 0 0-16,-1-10-4 15,-10 6 1-15,-7 4-11 16,-14 0 1-16,-11 0-7 15,-6 2 0-15</inkml:trace>
  <inkml:trace contextRef="#ctx0" brushRef="#br0" timeOffset="18721.81">19703 5679 64 0,'46'34'32'0,"10"10"-35"16,-38-44 57-16,6-3-54 16,5-7 1-16,2-5 0 15,5-17 1-15,-8-15-3 16,-7-12 1-16,-7-20 1 15,-7-12 1-15,-14-25-1 16,-14-12 1-16,-11-23-1 16,-7-5 1 15,-7-8 0-31,1 11 1 0,2 2-2 0,8 26 1 0,7 12-1 16,10 19 0-16,8 12 0 0,13 20 1 15,11 21-1-15,11 13 1 16,10 9-2-16,7 9 1 15,4 10-4-15,0 4 1 16,-3 2-9-16,-12 3 0 16,-13-6-11-16,-15 7 0 15</inkml:trace>
  <inkml:trace contextRef="#ctx1" brushRef="#br0">15991 2816 0,'0'0'0,"0"0"16,0 0-1</inkml:trace>
  <inkml:trace contextRef="#ctx0" brushRef="#br0" timeOffset="19967.87">20853 5240 44 0,'14'12'22'0,"3"7"-10"15,-13-16 23-15,-4 10-34 16,-4 2 1-16,1 1 1 16,-1 3 0-16,1 3-4 0,3-3 1 15,-7-16 2-15,3-10 1 16,4-21 0-16,0-13 0 15,0-12 1-15,0-13 0 16,-3-22 0-16,-4-9 0 16,0 3-1-16,-4-6 0 15,-3-10-2-15,0 10 1 16,7 2-3-16,3 11 1 16,4 15-3-16,4 6 1 0,6 16-2 15,8 15 1-15,0 19-2 16,6 16 0-16,1 13-2 15,0 12 1-15,-1 13-4 16,-6-7 0-16,-7 10-6 16,-11 3 0-16</inkml:trace>
  <inkml:trace contextRef="#ctx0" brushRef="#br0" timeOffset="20179.7">20634 4957 65 0,'18'32'32'0,"3"-20"-32"0,-18-6 63 15,8 4-62-15,10-4 0 16,11 0 0-16,3 1 0 16,0-4-3-16,1-3 0 15,-1-3-5-15,0-7 0 16,0 1-13-16,-13-10 0 15</inkml:trace>
  <inkml:trace contextRef="#ctx0" brushRef="#br0" timeOffset="20423.12">21311 4427 58 0,'14'19'29'0,"-10"16"-31"0,-4-23 41 0,-4 7-38 15,1 3 1-15,-4 3-1 16,0 3 0-16,0 1-4 16,3-4 1-16,1-3-4 15,3-4 0-15,7-2-10 16,0-7 0-16</inkml:trace>
  <inkml:trace contextRef="#ctx0" brushRef="#br0" timeOffset="20702.2">21682 4735 60 0,'-7'40'30'0,"-14"4"-35"0,13-25 52 0,-6 9-47 0,-3 7 1 15,-4 9-1-15,-4 3 1 16,4 12-1-16,0 4 0 0,3 0 0 16,7 0 0-1,8-7-3-15,3-6 0 0,10-9-6 31,12-16 0-31,6-19-8 0,0-15 0 0</inkml:trace>
  <inkml:trace contextRef="#ctx0" brushRef="#br0" timeOffset="20917.34">21967 4907 58 0,'11'38'29'0,"-36"15"-34"0,8-34 51 0,-4 0-45 16,-4 6 1-16,4 3-1 16,-4 7 1-16,0 5-3 15,1-5 1-15,2 6 0 16,5-13 0-16,6 6-6 16,4-21 1-16,0-7-6 15,4-12 0-15,3-7-6 0,3-18 0 16</inkml:trace>
  <inkml:trace contextRef="#ctx0" brushRef="#br0" timeOffset="21108.51">21784 4967 44 0,'7'22'22'0,"-7"15"-14"0,4-21 38 0,3 6-43 16,0-3 1-1,3 3 0-15,4 9 0 0,1-6-6 16,6 0 0-16,3 0 3 15,1 4 0-15,3-17-5 16,-7 1 1-16,1-7-8 16,-1-9 0-16,-4-10-6 15,1-12 0-15</inkml:trace>
  <inkml:trace contextRef="#ctx0" brushRef="#br0" timeOffset="21318.31">22031 4697 60 0,'18'63'30'0,"13"6"-37"0,-17-38 56 0,8 4-49 16,-1 15 1-16,0 0-2 15,-3 6 1-15,-4 17-1 0,-7-8 0 16,-7-2-4-16,-7-3 0 15,-7-10-12 1,-11-22 1-16</inkml:trace>
  <inkml:trace contextRef="#ctx0" brushRef="#br0" timeOffset="22505.26">23714 4813 60 0,'14'9'30'0,"-7"-2"-38"16,-11 2 56-16,-3-3-48 0,-3 16 1 15,-4 3 0 1,0 7 1-16,-4 9-3 0,-3-4 1 15,3 23 1-15,0-13 0 16,11 6-2-16,4-6 0 16,6-9-4-16,8-4 1 15,7-12-7-15,3-15 0 16,0-4-6-16,7-13 1 16</inkml:trace>
  <inkml:trace contextRef="#ctx0" brushRef="#br0" timeOffset="22726.47">24077 4970 55 0,'4'41'27'0,"-43"24"-30"0,28-49 50 0,1 3-47 16,-12 9 1-16,-6 10 0 15,-7-4 0-15,0 1-2 16,3-4 1-16,4 1-3 15,7-11 0 1,10-24-13 0,4-12 0-16</inkml:trace>
  <inkml:trace contextRef="#ctx0" brushRef="#br0" timeOffset="22925.27">23876 5061 40 0,'25'15'20'0,"3"23"-4"0,-17-28 21 15,3 2-35-15,-7 7 1 16,0 6 0-16,3 3 0 16,1 4-4-16,-1-7 0 15,8-3 2-15,0 3 1 16,3-7-4-16,4-2 1 16,-1-6-4-16,5-20 0 15,-5 1-7-15,1-10 0 16,-4-12-3-16,-3-7 0 15</inkml:trace>
  <inkml:trace contextRef="#ctx0" brushRef="#br0" timeOffset="23120.31">24137 4750 43 0,'-3'25'21'0,"27"-3"-11"0,-13-9 39 0,3 9-46 16,4 6 0-16,6 13 2 15,8 6 0-15,3 0-8 16,-3 9 1-16,-7 7 3 16,-8 0 1-16,-6 0-6 15,-15-1 0-15,-13 1-14 16,-11-10 1 0</inkml:trace>
  <inkml:trace contextRef="#ctx0" brushRef="#br0" timeOffset="23741.65">25354 4205 34 0,'-21'25'17'0,"7"12"-1"16,10-30 14-16,1 8-26 15,-1 17 1-15,1-7 3 16,-1 16 1-16,4 9-11 15,0 6 1-15,4 13 6 16,3 6 1-16,3 1-3 16,5 2 1-16,-5-12-3 15,-3-10 1-15,0-12-3 16,-3-9 1 0,-4-10-1-16,-7-16 0 0,-4-6 0 15,-7-3 0-15,-10-6 0 16,-11 0 1-16,4-4 0 15,-4-2 0-15,-3-4-1 0,-7 4 0 16,-1 2 0 0,1 10 1-16,7 7-1 0,-1 2 1 15,11 7 0-15,8 12 0 16,10-3 0 0,14 6 1-16,10 1-1 15,15-1 1-15,10 0-2 0,11-2 1 16,7-7-4-16,7-7 1 15,7-8-7 48,4-7 0-63,-1-19-7 0,-6-6 1 31</inkml:trace>
  <inkml:trace contextRef="#ctx0" brushRef="#br0" timeOffset="23919.95">25866 4741 59 0,'21'47'29'0,"-28"9"-33"0,0-30 53 0,-7 5-47 16,-11 3 1-16,-10 10 0 15,-1 6 0-15,-6 7-5 16,0 2 1-16,3-2-1 16,4-13 0-16,6-10-7 15,8-12 0-15,7-15-9 16,7-14 0-16</inkml:trace>
  <inkml:trace contextRef="#ctx0" brushRef="#br0" timeOffset="24138.24">25608 4838 67 0,'32'69'33'0,"24"66"-42"0,-34-101 61 16,9 17-52-16,1 8 1 15,3 1-11-15,4 3 0 16,-7-13-3-16,-15-16 0 0</inkml:trace>
  <inkml:trace contextRef="#ctx0" brushRef="#br0" timeOffset="26843.97">28240 2304 39 0,'-4'7'19'0,"4"-7"-12"15,0 0 20-15,0 0-21 16,0 0 1-16,0 0 3 15,0 0 1-15,0 0-11 16,7 0 0-16,0 0 9 16,8 3 1-16,2 3-3 15,4-6 0-15,4 3-2 16,10 4 1-16,8-7-4 16,3 0 0-16,-1-7-2 15,-6 7 1-15,-7 0-1 0,-7 7 0 16,-11 2-1-16,-14 0 1 15,-7 26-2-15,-14-7 1 47,-11 7-1-31,4 8 0-16,-4 4-1 0,-3 1 1 0,3 2 0 0,7 3 0 0,4-6 1 0,7-3 0 16,7-10 2-16,10-15 0 0,8 0-1 15,7-3 1 1,13-7-2-16,8-3 0 0,7-6-5 15,-4-6 1-15,-3 0-13 16,-7-4 1-16,-7-2-3 16,-4 3 0-16</inkml:trace>
  <inkml:trace contextRef="#ctx0" brushRef="#br0" timeOffset="27399.92">29528 2690 56 0,'14'-9'28'16,"-14"9"-36"-16,0 0 54 0,-4-3-45 16,-3-7 0-16,4 10 0 15,-5 0 1-15,-2 10-2 16,-1-7 0-16,-3 3 1 16,-3 10 1-1,-8-4-2-15,4 7 1 0,0 6 0 16,-1 10 0-16,5-7 0 15,6-3 0-15,4 6-1 16,7 1 1-16,11-7-1 16,6-6 1-16,4-7-1 15,4-6 0-15,-4-12-6 16,11-3 1-16,-4 6-12 16,-3-13 0-16,0-9 0 15,-4 0 0-15</inkml:trace>
  <inkml:trace contextRef="#ctx0" brushRef="#br0" timeOffset="27820.11">29707 2242 59 0,'7'34'29'0,"-3"1"-36"0,-4-26 62 0,0 1-53 15,-4 8 0-15,1 17 0 16,-8-4 1 0,4 13-4-16,0 16 0 0,0-4 2 15,0-3 1-15,0-2-2 16,4-20 0-16,-1-9-1 16,4-13 1-16,7-6-1 15,0-6 1-15,4-12-1 16,-1-4 0-16,1 0 0 15,-1 0 0-15,1-3 0 16,0 10 1-16,-1 5-1 16,1 14 0-16,-4 8 1 15,3 14 1-15,1-7-1 16,0 3 0-16,-4 0-1 16,0-3 1-16,3 0-1 15,1-4 1-15,-1-8-5 16,1-1 0-16,0-2-8 15,-1-7 1-15,-3-10-5 0,0 1 1 16</inkml:trace>
  <inkml:trace contextRef="#ctx0" brushRef="#br0" timeOffset="28239.08">30043 2696 53 0,'0'29'26'0,"3"-14"-31"0,-3-12 50 0,-7 4-45 16,0-7 1-16,-4 3 1 16,1 3 1-16,-4-3-3 15,0 4 0-15,3 2 2 16,-3 7 0-16,7-7 0 16,3 4 0-16,1-1-2 15,6-2 1-15,4-1-1 16,7-6 1-16,1 3-1 15,-5-12 0-15,1 3-1 16,-1-6 0-16,-3-4 0 16,0 4 1-16,1-1 0 15,-1-2 0-15,-4 2 0 16,1 4 0-16,-1 3 0 16,-3 3 0-16,7 0 0 15,-3 9 1-15,-4 1-1 16,0 2 0-16,-4 7 0 15,4 3 0-15,-3-3-1 0,3 0 0 16,0-4-4-16,0 4 0 16,3-10-5-16,4-9 0 15,4 0-7-15,-1-9 1 16</inkml:trace>
  <inkml:trace contextRef="#ctx0" brushRef="#br0" timeOffset="28507.63">30385 2163 55 0,'17'41'27'0,"-13"12"-32"0,-4-34 51 0,-4 0-46 15,-3 6 1-15,0 16 0 16,0 15 0-16,0 16-1 15,0-6 0-15,0 6 0 16,4-3 1-16,-1-15-4 16,0-20 1-16,4-6-5 15,8-12 0-15,-1-16-9 16,0-9 1-16,0-7-1 16,0-22 1-16</inkml:trace>
  <inkml:trace contextRef="#ctx0" brushRef="#br0" timeOffset="28720.89">30547 2223 57 0,'7'12'28'0,"-10"51"-38"0,3-47 62 16,-4 9-52-16,-3 3 0 16,-4 19 0-16,4 6 1 15,0 13-1-15,4 6 0 16,-1 1-2-16,1-20 1 15,3-9-5-15,0-13 1 0,3-9-6 16,4-9 1-16,-3-7-6 16,-4-15 0-16</inkml:trace>
  <inkml:trace contextRef="#ctx0" brushRef="#br0" timeOffset="29876.16">30611 2778 59 0,'7'16'29'0,"14"-16"-39"0,-7-7 57 0,0 4-46 16,7-6 0-16,0 3 0 15,-3-1 0-15,-4-5-2 16,-3 2 1-16,-1-5 0 15,-3-1 1-15,-7-3-1 16,-3-3 0-16,-4 6 0 0,-4 7 0 16,1 3 0-16,-1 12 0 15,-3 3 0-15,3 7 0 16,4 6-1-16,0-6 1 16,-3 3 0-16,3-1 0 15,3 1 0-15,0 3 0 16,4-3 0-16,4-3 0 15,3 3 0-15,4-7 0 16,-1 4-1-16,4-4 0 16,0-2-1-16,1 2 0 15,2-12-4-15,-3 0 1 0,4-6-5 16,3-3 1-16,0-4-5 16,4-3 1-16,0 1 0 15,-1-4 0-15,-2 9 9 31,76-62 4-31,-172 135 4 16,102-72 1-16,-10 9 6 16,-4 0 1-16,-3 3 2 15,-1 3 0-15,-6-3-8 16,-4 3 0-16,0 1-3 16,-4-1 0-16,1 0-2 15,3 1 1-15,0-7-2 16,0 3 1-16,3 3-1 15,8-6 1-15,3 3-1 16,4 3 1-16,-1-6-1 16,1 0 1-16,10 0-1 15,4 0 1-15,3-6-1 0,0-3 0 16,-3-1-1-16,-4-2 1 16,-3 5 0-16,-4-2 0 15,-7 0-1-15,-7-1 1 16,-7 10-1-16,0 3 1 15,-3 13 0-15,-11 0 0 16,0 6-1-16,-7 3 1 16,-4 12-1-16,-3 4 1 15,3 12 0-15,7 10 0 0,1-3 0 16,-4-1 0-16,-1-2-1 16,-2-4 1-16,-1-12 0 15,0-13 0-15,4-3-1 16,3-15 1-16,1-10-1 15,-1-10 1-15,4-6 0 16,0 4 0-16,3-10 0 16,1-6 0-16,6 0 0 15,4-10 1-15,7 13-1 16,11-7 1-16,3 10-1 16,7-3 1-16,4 3-1 15,14 7 1-15,10-10-1 16,-3 0 1-16,-3 3 0 15,-4 3 0-15,-8 0 0 16,-2-3 0-16,-5-3-1 31,-2-3 1-15,-5 0 0-16,-10-1 0 0,-3 11-1 0,-4-1 0 0,-7 3 0 0,-3 7 0 16,-5 9 0-16,-2 9 0 15,-1 0 0-15,-3 17 1 16,4-8-1-16,-1 1 0 15,4 6 0-15,3 3 1 16,4-2-1-16,4-5 0 16,3-2-4-16,7-9 0 15,11-4-5-15,3-9 0 0,4-10-7 16,0 1 0-16</inkml:trace>
  <inkml:trace contextRef="#ctx0" brushRef="#br0" timeOffset="30148.65">31941 2546 41 0,'-11'16'20'0,"-24"2"-21"15,24-11 33-15,-3-1-32 16,-7 6 0-16,-4-2 1 16,0-1 0-16,8 10-1 15,3-6 0-15,3 9 1 16,4-4 1-16,11-8 0 15,13 5 0-15,11 4 1 16,4 0 0-16,7 6-1 16,0-3 1-16,-4 3-1 15,-7 0 0-15,-14-3-2 0,-14 0 1 16,-10 6-9-16,-25-9 1 16,-15 0-8-16,-6-3 1 15</inkml:trace>
  <inkml:trace contextRef="#ctx0" brushRef="#br0" timeOffset="30749.23">28427 3173 55 0,'-7'22'27'0,"10"12"-25"0,1-24 48 15,-1-1-47-15,4 1 0 16,4 2 3-16,10-2 1 16,7-1-8-16,15 0 1 15,24 4 5-15,14-10 1 0,28 3-2 16,36-6 0-16,24-9-2 16,29 0 1-1,17-10-2-15,18-6 1 0,-4 0-2 16,0 6 0-16,-6 0-2 15,-12 3 1-15,-6 7-1 16,-22 3 0-16,-34 2-4 16,-33 11 1-16,-28-1-6 62,-21 7 0-62,-17-1-11 0,-33 4 1 0</inkml:trace>
  <inkml:trace contextRef="#ctx0" brushRef="#br0" timeOffset="31651.05">28339 3944 47 0,'3'-3'23'0,"-3"0"-19"0,0 3 30 16,0-3-33-1,-3 0 1-15,-1 0 0 0,-3-4 1 16,0 1-4-16,0 0 1 15,0 6 2-15,-4 0 0 16,1 0-1-16,-1 0 0 16,1 3 0-16,3 0 1 15,-1 3-1-15,1 1 0 16,4-1-1-16,-1 3 1 0,4 4-1 16,0 3 1-16,0-10-1 15,0 3 0-15,4-2 0 16,-1-1 0-16,4-6 0 15,4-6 0-15,0-4 0 16,3-2 0-16,-4 2-1 16,1-5 0-16,-4 5 1 15,-4-2 0-15,-3 2 0 16,-3 4 0-16,-4-3-1 16,0 2 1-16,-4 4 0 15,1 3 1-15,-1 3 0 16,4 4 0-16,0 2-1 15,0 3 1-15,0 1-1 16,0 6 1-16,0-10-1 16,3 4 1-16,1-1-1 15,3 1 0-15,3-4-1 0,4-2 1 16,4-4-7-16,3-3 0 16,-3-3-9-16,-4-13 0 15</inkml:trace>
  <inkml:trace contextRef="#ctx0" brushRef="#br0" timeOffset="34050.06">28730 4048 29 0,'-3'0'14'0,"3"-3"-1"15,0 6 15-15,0-3-21 16,0 0 1-16,0 6 4 16,-4 10 1-16,1 3-15 0,-4 6 0 15,0 6 10-15,-4 10 1 16,0 0-5-16,1-1 1 15,-1-5-3-15,4-10 1 16,4-3-3-16,3-6 1 16,3-13-1-16,8-13 1 15,3-8-2-15,0-1 1 16,4-6-1-16,-1 0 0 16,4-4-2-16,1 1 0 15,-1 0-1-15,0-3 1 16,0 9-1-16,-3 0 0 15,-1 6 1-15,1 3 1 16,-4 4 1-16,-3 6 1 0,-4 6 0 16,0 6 0-16,-4 1 0 15,1 2 1-15,-4 7-1 16,0-9 0 0,0 5 0-16,0 1 1 0,0-7 0 15,3 4 0-15,1-1 2 16,3 1 0-16,7 0 1 15,0-4 0-15,4 7-1 16,7-13 1-16,3-3-1 16,0-3 1-16,-3-13-2 15,-1-3 0-15,-2 0-1 16,-1-12 1-16,0 3-2 0,-7 9 1 16,0-9-1-1,-3-7 0-15,-4 7 0 16,-7 9 0-16,0 0-2 0,-7 13 1 15,-4 12-1-15,-3 4 1 16,0 9-1-16,0 3 1 16,-4 12-1-16,4 1 1 15,0 2 0-15,3 7 1 16,8-6 0-16,6-7 0 16,4-6-3-16,4-3 1 15,7-13-6-15,3-2 1 16,0-14-12-16,-7 4 1 15</inkml:trace>
  <inkml:trace contextRef="#ctx0" brushRef="#br0" timeOffset="34454.97">29312 4214 56 0,'21'13'28'0,"8"-13"-25"16,-19-7 43-16,4 4-45 15,4-6 1-15,0-1-1 16,-1 1 0-16,-3-4-2 16,1-12 0-16,-8 10 1 15,0-4 0-15,-4 3-1 16,-3 4 1-16,-3 2-1 15,-4 1 1-15,0 3-1 0,-11 2 0 16,4 14 0-16,-4 9 0 16,1 0 0-16,-1 6 1 15,4 0-1-15,3 6 1 16,4-3 0-16,7 4 1 16,7-1-1-16,4 0 1 15,6-9-1-15,5-3 1 16,-5-6-3-16,8-13 1 15,7-10-6-15,-1-5 0 16,8-4-10-16,0-13 1 16</inkml:trace>
  <inkml:trace contextRef="#ctx0" brushRef="#br0" timeOffset="34875.58">30018 3697 49 0,'7'47'24'0,"-4"6"-20"16,-3-37 37-16,0 3-39 15,-3 6 0-15,-1 3 2 16,1 6 1-16,-4-5-5 16,0 5 0-16,-4 4 4 15,4-7 0-15,0-3-2 16,4-12 1-16,-1 0-2 15,4-4 1-15,0-2-2 16,0-10 0-16,-4 0-1 0,-6-10 1 16,-4-2 0-16,-4-1 0 15,-3 4-1-15,-4-7 1 16,1 13 0-16,-1 3 0 16,0 9 0-16,4 10 0 15,0 6 0-15,7 7 1 16,3 8-1-16,8-2 1 15,6 0-1-15,11-7 1 16,15-3 0-16,6-15 0 16,4-10-2-16,-1-6 1 15,-6-4-8-15,-4-2 1 0,-3-7-12 16,-7-9 1-16</inkml:trace>
  <inkml:trace contextRef="#ctx0" brushRef="#br0" timeOffset="35355.31">31133 3741 57 0,'3'12'28'0,"1"-2"-26"0,-4 2 41 0,0-2-42 16,0 5 1-16,-4 4 3 16,-3 9 0-16,0 16-6 15,-4 0 0-15,-3 16 4 16,0 2 0-16,4 7-4 15,-1 0 0-15,4-25-7 16,4-6 1-16,3-13-11 16,3-25 0-16,-3-13-1 15,0-9 1-15</inkml:trace>
  <inkml:trace contextRef="#ctx0" brushRef="#br0" timeOffset="35626.39">31302 3794 46 0,'18'12'23'0,"-11"39"-24"0,-7-42 47 16,0 4-45-16,-4 9 0 15,-3-1 1-15,-3 5 1 16,-1 8-3-16,-3 10 0 15,0 0 1-15,3-6 1 16,1-1-2-16,2-2 1 16,5-10-5-16,3-13 0 15,3-2-6-15,5-10 0 0,2-10-6 16,-3-12 1-16</inkml:trace>
  <inkml:trace contextRef="#ctx0" brushRef="#br0" timeOffset="36090.44">31291 3731 60 0,'11'19'30'0,"3"-19"-31"0,-7 0 58 0,0 0-54 15,4-3 0-15,-1-3 2 16,8-1 0-16,7 4-7 15,6-6 1-15,8-4 4 16,4 4 1-16,-8 3-3 16,-3-1 1-16,-8 10-2 0,-6 4 1 15,-11 2-1-15,-11 7 0 16,-10 3-1-16,-7 6 1 16,-3-3-3-16,-5-4 1 15,1 1-2-15,3 3 0 16,1 0 0-16,10-6 1 15,7 0 0-15,7-1 0 16,10 1 2-16,8 0 1 16,13 2 2-16,1-5 0 15,-4 3 0-15,-3 6 1 0,-7 0-1 16,-8 3 0-16,-10 3-1 16,-10 3 1-16,-15 4-2 15,-7 5 0-15,-3-5-2 16,3-7 1-16,-3-12-6 15,7-7 0-15,7-9-10 16,7-6 1-16,10-10-4 16,15-6 1-16</inkml:trace>
  <inkml:trace contextRef="#ctx0" brushRef="#br0" timeOffset="36620.82">31828 3775 56 0,'7'19'28'0,"-18"34"-31"0,8-43 54 16,-4 5-51-16,-4 14 1 15,0-4 0-15,-3 15 0 16,0 11-1-16,4-8 0 15,-1-2 0-15,7 0 1 16,1-16-1-16,3-6 0 16,3-16-3-16,1-6 1 15,-1-16-4-15,5-6 0 0,-1-6-3 16,-4-1 1-16,-3-12-3 16,0-6 1-16,0-3-2 15,0 3 0-15,0 6 6 16,4 3 1-16,3 7 6 15,3 5 1-15,1 7 6 16,7 4 0-16,3 5 5 16,7 10 1-16,4-7-2 15,6 10 1-15,12 0-4 16,-4 0 0-16,-7 4-3 16,-8 5 0-16,-6 0-3 15,-11 10 1-15,-10 6-2 16,-11 4 0-16,-15-4-2 15,-6 3 1-15,-4 3-3 16,1-6 0-16,2-3-5 16,-2-6 1-16,6-7-12 15,0-6 0-15,4-3-2 16,3 0 1-16</inkml:trace>
  <inkml:trace contextRef="#ctx0" brushRef="#br0" timeOffset="37036.89">32314 4007 64 0,'8'0'32'0,"-16"-6"-45"0,1 6 66 0,-3 6-53 15,-1 4 1-15,-3-7-1 16,-4 3 1-16,-3 0-1 16,0 4 1-16,0 2 0 15,0 4 0-15,3-7 0 16,8 1 1-16,6 2-1 15,8-2 0-15,10 2-1 16,3-2 1-16,8-1 0 16,3 7 0-16,0 6-1 15,-6-7 0-15,-8 1-1 0,-14 3 1 16,-7 3-2 0,-11 6 1-16,-14-3-8 0,-17 0 1 15,-11-6-11-15,-7-10 1 16</inkml:trace>
  <inkml:trace contextRef="#ctx0" brushRef="#br0" timeOffset="41709.12">28258 5293 34 0,'7'0'17'0,"-4"0"-7"16,-3 0 18-16,0 0-24 16,0 0 0-16,0 0 3 15,0 0 1-15,0 0-9 16,0 0 0-16,0 0 6 16,-3 0 1-16,-1 3-3 15,1-6 1-15,-5 3-2 16,1 0 0-16,0 0-2 15,0-6 1-15,-3-1-1 16,3 1 0-16,0 0 0 16,3 3 0-16,-3-4 0 15,3 4 1-15,1 3-1 0,-1 3 1 16,1 0-1-16,-1 1 1 16,1 2-1-16,-1-3 1 15,4 3-1-15,0-3 1 16,4 1-3-16,3 2 1 15,3-6-11-15,1-6 1 16,0-7-6-16,-1 0 0 0</inkml:trace>
  <inkml:trace contextRef="#ctx0" brushRef="#br0" timeOffset="42337.98">28787 5302 44 0,'3'0'22'0,"1"-9"-15"0,-4 9 34 15,0 0-39-15,0-6 0 16,0 2 1-16,-4 1 1 0,-3 3-5 15,-3-3 0-15,-5 3 3 16,-2 0 1-16,-1 6-2 16,1 4 1-16,-1-1-1 15,0 7 0-15,-3 6 0 16,3 16 0-16,1-4 0 16,6 0 1-16,8 4 0 15,3-3 0-15,7-4-1 16,7-6 1-16,11-6-1 15,3-10 0-15,4-9-7 16,3-6 0-16,-3-3-13 16,-8-16 1-16</inkml:trace>
  <inkml:trace contextRef="#ctx0" brushRef="#br0" timeOffset="42768.68">29041 4879 67 0,'-4'38'33'0,"-21"31"-37"0,18-48 53 15,-3 5-49-15,3 14 1 0,-4 11 0 16,1-8 1-16,-1 1-2 15,4-3 0-15,3-6 1 16,1-10 0-16,3-7 0 16,3-5 0-16,-3-13-2 15,7-9 1-15,8-4-1 16,-1-6 0-16,0 4-1 16,0 2 0-16,0 7 0 15,0 3 0-15,0 9 1 16,-3 3 1-16,-1 7 0 15,1 9 0-15,0-3 1 16,-1 19 0-16,-3-7-1 0,-3-9 1 16,3-6-5-1,0-6 1-15,3-13-9 16,1-3 0-16,0-10-6 16,3 4 0-16</inkml:trace>
  <inkml:trace contextRef="#ctx0" brushRef="#br0" timeOffset="43106.38">29446 5302 63 0,'18'13'31'0,"-11"-10"-33"0,-7-3 58 0,0-3-55 16,-3 0 0-16,-8-4 0 15,0 4 1-15,-3 3-3 16,0 0 1-16,-3 3 1 16,-1 4 1-16,-3 2-1 15,0 10 0-15,3 3 0 16,4 0 0-16,3 6-1 16,8-3 0-16,6-3-1 15,8-6 1-15,3-4-2 16,4-9 1-16,-1-12-1 15,1-7 1-15,-4 1-3 16,0-1 1-16,-3 0-7 16,-4-6 1-16,0 4-10 15,-7-4 0-15</inkml:trace>
  <inkml:trace contextRef="#ctx0" brushRef="#br0" timeOffset="43446.47">29739 5374 65 0,'4'4'32'0,"-8"-23"-38"0,1 16 55 15,-4-7-47-15,-11 1 0 16,-7 2 1-16,1 1 0 0,-1 6-4 15,0 3 1-15,0 0 2 16,8 10 0-16,3 3-1 16,0 3 1-16,3 2-1 15,4 8 1-15,3-7-2 16,1 0 1-16,14-13-1 16,6 4 0-16,1-13-1 15,3-4 1-15,0-8-4 16,0-4 1-16,-3 0-6 15,-4-2 1-15,0-1-12 16,-7 0 1-16</inkml:trace>
  <inkml:trace contextRef="#ctx0" brushRef="#br0" timeOffset="44077.15">29986 5280 70 0,'0'3'35'0,"-25"-9"-42"0,18 6 59 16,-3 0-52-16,-4 3 1 16,0 0 0-16,-4 1 0 15,-3 2-2-15,3-3 1 0,0 3-2 16,4-3 1-16,4 4-1 15,6 2 0-15,8 0 0 16,10 1 0-16,7 9 0 16,4-7 1-16,-4 7 1 15,0-6 0-15,-3 5-1 16,-8 1 1-16,-6 0-1 16,-8-3 1-16,-6 3-1 46,-8-4 1-46,-3 1-1 0,0-4 0 16,3 1 0-16,0-4 1 0,8-2 0 0,3-4 0 0,7 0 0 16,7-3 0-16,3-3 0 15,12-3 1 1,16-1-1 0,1-2 1-16,7-4-1 15,-7-6 0-15,-4-6 0 0,0 0 1 16,-6-3 0-16,-5 0 0 15,-6 6 0-15,-7 0 1 16,-4-3 0-16,-7 9 0 16,-4 7-1-16,-3 6 1 15,-7 9-2-15,0 10 1 16,-4 9 0-16,4 0 0 16,0 9-1-16,3-6 1 15,4 1 0-15,7-4 0 0,11-6-3 16,10-4 0-1,4-12-6-15,0 1 1 0,3-8-12 16,-4-8 0-16</inkml:trace>
  <inkml:trace contextRef="#ctx0" brushRef="#br0" timeOffset="44663.28">31369 5628 43 0,'4'51'21'0,"3"-26"-10"0,-7-22 25 0,3 3-34 16,-3-6 0-16,4-6 2 15,-4-10 1-15,3-9-4 16,-3-6 0-16,0-13 3 16,-3-10 1-16,-1-5-2 15,-3-13 1-15,4 6-1 16,-1-3 0-16,4 6-2 15,7 0 1-15,4 1-2 16,3 5 1-16,7 13 1 16,4 10 0-16,6 15-1 15,-2 16 1-15,-1 12-3 16,-7 1 0-16,-7 5-5 16,-7 4 1-16,-10 3-8 15,-8 3 1-15,-7-3-8 16,-6 3 0-16</inkml:trace>
  <inkml:trace contextRef="#ctx0" brushRef="#br0" timeOffset="44862.41">31147 5409 60 0,'3'3'30'0,"15"6"-27"0,-7-9 53 15,10 0-53-15,7 7 1 16,4-7 0-16,6 0 1 0,5 0-7 15,-4 0 0-15,-1 0-1 16,-6-3 0-16,0 3-13 16,-11-4 1-16,-10 4-6 15,-4-3 1-15</inkml:trace>
  <inkml:trace contextRef="#ctx0" brushRef="#br0" timeOffset="45146.12">31690 5691 59 0,'4'6'29'0,"3"4"-30"15,-4-4 53-15,-3 10-51 16,0 6 1-16,0 0-1 0,-3 6 1 16,-4 0-3-16,0 0 0 15,-1-3-3-15,1-6 1 16,0-3-8-16,0-7 0 16,4-9-7-16,-4-9 0 15</inkml:trace>
  <inkml:trace contextRef="#ctx0" brushRef="#br0" timeOffset="45742.86">32233 5591 60 0,'11'12'30'0,"-11"-12"-39"0,0 0 54 0,-7-3-44 15,-7 0 0-15,-11 0 0 16,-3 3 0-16,-4 6-1 16,0 4 0-16,1 2 1 15,2 1 0-15,5 2-1 16,6-2 1-16,4-4-1 16,7 1 0-16,10-4-1 15,11-3 0-15,11 0 0 16,7 0 0-16,0-3 0 15,-1-3 0-15,-6-6 0 16,-7-4 1-16,-4 1-1 0,-4-4 0 16,-2 7-1-16,-5-1 1 15,-3 4-1-15,0 6 0 16,-3 3 0-16,-5 7 0 16,1 8 0-16,4-2 0 15,-1 9 2-15,4 10 0 16,4 5 1-16,-1 14 1 15,4 2-1-15,-3 4 0 16,-4 6 0-16,-4-10 1 0,-3-6-1 16,0-12 0-16,-17 6-1 15,-5-4 1-15,-2-8-1 16,-1-10 1-16,-3-10-1 16,-1-9 0-16,1-12 0 15,7-4 0-15,7-8 0 16,7-11 0-16,14 7 0 15,3-9 1-15,11-4-2 16,11 3 1-16,7 4-2 16,10 0 0-16,-7 6-5 15,1 0 0-15,-5 3-8 16,-2-13 0-16</inkml:trace>
  <inkml:trace contextRef="#ctx0" brushRef="#br0" timeOffset="45986.57">32688 4923 62 0,'22'34'31'0,"-12"20"-39"0,-6-29 57 15,-4 3-49-15,-4 13 1 16,1 3-7-16,-4-4 1 16,-4-8-5-16,-3-7 1 0,-7-13-8 15,3-9 1-15</inkml:trace>
  <inkml:trace contextRef="#ctx0" brushRef="#br0" timeOffset="50131.21">33119 1527 26 0,'35'25'13'0,"-7"-31"-3"0,-21 6 13 15,-3-4-21 1,-1-2 0-16,-3 0 2 16,-7-7 0-16,-7 7-5 15,-10 3 1-15,-8-3 2 16,-18 3 1-16,-3 3-1 0,-14 0 0 15,-10 0-1-15,-11-7 0 16,-15 4-1-16,1 0 0 16,-11 0 0-16,-3 3 0 15,-15 0 0-15,4 3 1 16,-14 0-1-16,-4 0 0 16,-6 4 0-16,-4-7 1 15,-11 3-1-15,-4 3 0 16,8-6 0-16,-14 0 0 0,3 0 0 15,0-6 0-15,-10 6 0 16,-4 0 0-16,7 6 0 16,-4 13 0-16,1-7 0 15,10 13 0-15,0 0 0 16,4 1 0-16,10 2 0 16,7 0 0-16,1 6 1 15,-5-15 1-15,19 0-1 16,-4 6 1-16,0 10-1 15,-8-7 1-15,15-3-1 16,7 3 1-16,4-3-2 16,3-6 1-16,7 0-1 15,4 6 1-15,20-6-1 16,8 0 0-16,4 6 0 16,10-6 1-16,7 9-1 0,7 0 0 15,3-6 0-15,12 6 1 16,6 7-1-16,4 2 1 15,6 7 0-15,8 13 0 16,4 15-1-16,6 12 1 16,1 11-1-16,3 21 0 15,3 22-1-15,8 15 1 16,-4 7-1-16,3 9 1 16,1 10 0-16,-4 12 0 15,-3 10-1-15,-4-13 1 47,-4 13 0-47,-3 9 1 0,-4-16-1 0,4 1 1 0,-3-10-1 0,3-16 0 16,0-9 0-16,0-12 1 0,0-14-1 15,3-14 1-15,1-17-1 16,-1-15 1-16,4-13-1 16,0-15 0-16,4-7 0 15,3-6 0-15,3-9 0 16,8-7 0-16,7-9-1 15,10-3 1-15,4-4 0 16,14-2 0-16,14 3 0 16,14-1 1-16,14-2 0 15,7-4 0-15,22 1 0 16,17-1 1-16,7 1-1 16,25-1 0-16,14 3-1 15,21 1 1-15,18-4-1 0,10 7 1 16,18 0 0-16,14-1 0 15,7-8 0-15,22 5 0 16,-1-9 0-16,22 4 1 16,-4-4-2-16,7-3 1 15,3 6-7-15,-13 0 0 16,-8 7-11-16,-38-1 1 16</inkml:trace>
  <inkml:trace contextRef="#ctx0" brushRef="#br0" timeOffset="56628.57">1408 7265 45 0,'0'0'22'0,"7"0"-9"15,-7 0 23-15,3 3-34 16,4 7 1-16,4 2 1 16,-1 7 1-16,1 6-6 0,-7 16 0 15,3 3 3-15,-7 19 1 16,-7 6-2-16,3 6 0 15,-7-6-1-15,4 0 0 16,4-10-4-16,3-12 0 16,-7-12-3-16,7-19 0 15,0-13-7-15,-4-6 0 16,4-13-2-16,-7-3 0 16</inkml:trace>
  <inkml:trace contextRef="#ctx0" brushRef="#br0" timeOffset="56934.72">1397 7265 54 0,'0'10'27'0,"4"-10"-28"0,3 0 55 0,0-3-49 0,3-4 1 0,11-2 2 0,11-4 1 0,7-6-12 0,21-6 1 0,7-6 6 0,-4-3 1 0,4 2-5 16,-14 7 1-16,4 9-7 15,-15 1 0-15,-3 2-14 16,-18 7 1-16,-14 9-2 15,-3 10 0-15</inkml:trace>
  <inkml:trace contextRef="#ctx0" brushRef="#br0" timeOffset="57159.33">1588 7604 66 0,'17'3'33'0,"15"-12"-35"0,-22 2 66 16,8 1-61-16,3-3 0 0,8-1 0 16,2-2 0-16,-3-1-5 15,4 4 0-15,-11-1-4 16,1-2 0-16,-5-4-14 16,-10 4 0-16,-7 2-2 15,0 1 1-15</inkml:trace>
  <inkml:trace contextRef="#ctx0" brushRef="#br0" timeOffset="57564.11">2466 7228 65 0,'7'3'32'0,"-3"38"-40"0,-4-26 66 16,0 4-58-16,-4 12 1 0,-3 13-1 15,3 10 1-15,4 11-2 16,-10-8 1 0,10-7-2-16,-7-9 0 0,3-10-5 15,4-12 1-15,4-13-9 16,-4-15 1-16,-4-10-4 15,-3-6 0-15</inkml:trace>
  <inkml:trace contextRef="#ctx0" brushRef="#br0" timeOffset="57837.07">2085 7240 65 0,'0'16'32'0,"-11"-10"-32"16,11-6 65-16,0 0-61 0,11 0 1 16,0-6 4-16,17-4 1 15,11-2-12-15,24-16 0 16,8-13 7-16,13-6 0 16,8 0-3-16,0 3 0 15,-11 9-7-15,-7 7 1 16,-21 9-13 46,-14 16 0-62,-18 0-8 0,-4 13 0 16</inkml:trace>
  <inkml:trace contextRef="#ctx0" brushRef="#br0" timeOffset="58400.9">3150 7325 55 0,'18'-10'27'0,"-7"-12"-22"0,-8 16 40 15,-3 0-43-15,0-3 0 16,-11-1 1-16,1 4 1 16,-11 3-5-16,3 3 1 15,-3 6 2-15,-11 7 1 0,4 8-1 16,-4 5 0-16,4 8-1 16,7 7 1-16,0 0 0 15,14 6 0-15,7 0-2 16,7-3 1-16,14-13-1 15,4-12 0-15,10-16-1 16,-7-9 0-16,4-10-1 16,-4-6 0-16,-7-9 0 15,-10-7 0-15,-1 0 1 16,-17-6 0-16,-3 4-7 16,-1 2 0-16,1 7-11 15,-1 6 1-15</inkml:trace>
  <inkml:trace contextRef="#ctx0" brushRef="#br0" timeOffset="58791.76">3711 7181 61 0,'18'-16'30'0,"0"3"-27"0,-18 13 47 15,0 0-49-15,-8 0 0 16,-2 4 1-16,-8 2 0 0,-3 3-2 16,0-3 0-16,0 10 1 15,-11 6 1-15,4 9-1 16,-4-2 1-16,-3 15 0 15,10 6 0-15,11 6-1 16,10 7 1-16,15-7 0 16,10-9 1-16,7-9-1 15,11-10 0-15,11-18-1 16,-1-7 0-16,0-9-2 16,-13-4 0-16,-1-2-14 15,-21-1 0-15,-7-3-7 16,-3 10 0-16</inkml:trace>
  <inkml:trace contextRef="#ctx0" brushRef="#br0" timeOffset="60665.83">4882 6986 44 0,'11'13'22'0,"7"-4"-11"15,-15-3 22-15,4 4-30 16,-3 2 0-16,-4 10 2 16,7 7 0-16,3 8-6 15,-10 16 1-15,11 1 5 16,-7 2 1-16,3-2-2 0,0-7 0 16,-4-13-2-1,4-6 1-15,-7-9-2 16,0-13 1-16,0-9-2 0,-10-9 0 15,-4-4-1-15,-8-3 1 16,-2 0-1-16,-12-3 1 16,5-3-1-16,2 0 0 15,1 3-1-15,4 3 0 16,-8 7 0-16,7 6 1 16,0 6-1-16,8 6 1 15,-1 3 0-15,8 4 1 16,6 3 3-16,4-1 1 0,11-5 1 15,10-4 0-15,7-6 1 16,21-6 1-16,11-13-1 16,21-6 1-1,1-7-3-15,-5-2 0 0,-6 3-9 16,-4 2 0-16,-14 17-16 16,-22 6 1-16,-13 9-4 15,-7 0 0-15</inkml:trace>
  <inkml:trace contextRef="#ctx0" brushRef="#br0" timeOffset="61933.17">1676 8357 46 0,'3'15'23'16,"4"17"-15"-16,0-20 24 0,-7 4-30 16,0 6 1-16,0 6 1 15,0 10 1-15,-7 2-6 16,7 4 0-16,0 3 3 16,-7-6 1-16,4-6-2 15,3-4 1-15,-7-12-3 16,3-4 1-16,-3-5-1 15,-4-7 1-15,-10-6-1 16,4 0 1-16,3-4-1 16,-11 1 1-16,4 0-1 15,0 3 1-15,-8 0-1 16,15 3 0-16,-10 3-1 16,2 6 1-16,8 4 0 0,-10 5 0 15,2-2 0 1,8 3 1-16,-3 6 0 15,10 0 1-15,7 7 0 32,7-7 1-32,3 0-1 0,8-7 1 0,3-2-1 15,11-6 0-15,14-4 0 0,-4-3 1 16,7 0-2-16,1-6 1 31,3-6-1-31,-4-7 1 16,-3-3-1-1,-4-6 0-15,-10-6-1 0,-4-10 1 0,0 6-1 0,-13 4 1 0,-1 3-1 16,-4 0 0-16,-6 9 0 16,-4 3 0-16,-4 7 0 15,-3 6 0-15,4 6 0 16,-11 3 1 0,3 25 0-1,-3 1 0 1,7 5 1-16,3-2 1 15,4-1-1-15,11 1 1 0,-1-10 0 16,1-3 0-16,7-7-1 47,-8-5 0-16,11-4-5-31,1-6 1 16,6-9-12-1,-7-4 0 1,-3-12-2-16,13 0 0 0</inkml:trace>
  <inkml:trace contextRef="#ctx0" brushRef="#br0" timeOffset="62217.18">2244 8940 50 0,'3'19'25'0,"-3"-16"-28"0,0-3 48 0,0-10-42 15,0-5 0 1,0-7 3-16,0-13 0 0,-3-9-7 15,3-3 0 1,-11-37 4 0,4-1 1-1,14-9-1 1,-3 19 0 31,3 15-2-47,3 16 1 0,1 13-3 31,6 18 1-15,-6 13-4-16,0 3 1 0,-1 4-5 0,-3 5 0 0,-3 10-9 0,-4 3 1 0,-11-3-1 0,1 0 1 0</inkml:trace>
  <inkml:trace contextRef="#ctx0" brushRef="#br0" timeOffset="62394.88">2103 8799 59 0,'10'18'29'15,"29"-8"-27"-15,-28-10 61 0,3-3-60 16,3 3 0-16,4-7 0 0,8-2 1 16,-1 0-6-16,-3 2 0 15,3-2-2-15,0 0 0 16,-7-4-12-16,0 4 0 16,-10-4-5-16,-4 1 1 15</inkml:trace>
  <inkml:trace contextRef="#ctx0" brushRef="#br0" timeOffset="62666.79">2575 8761 60 0,'7'35'30'0,"-7"21"-35"0,0-43 55 0,0 5-50 0,4 1 1 0,-4 0 0 15,7 3 0-15,-7-10-4 16,7-2 0-16,-3-7-6 16,3-9 0-16,-7-7-8 15,0-12 0-15</inkml:trace>
  <inkml:trace contextRef="#ctx0" brushRef="#br0" timeOffset="62784.71">2582 8683 59 0,'4'6'29'0,"10"-3"-37"0,-10 0 51 15,3 0-44-15,3 4 1 16,1-4-9-16,-1 0 1 16,8 3 1-16,-7 0 1 15,3 4-9-15,-4-1 0 31</inkml:trace>
  <inkml:trace contextRef="#ctx0" brushRef="#br0" timeOffset="63176.37">2801 8915 34 0,'11'12'17'0,"-8"1"-12"0,4-13 27 0,-7 3-32 0,7 0 1 0,-7 0-1 16,0-3 0-16,0 0 0 15,4-3 0-15,3 0 0 16,-4-3 0-16,4-7-1 15,4 4 1-15,0 2 0 16,-1-2 0-16,1-4-1 16,-1 1 1-16,8-1 0 15,-7-2 0-15,-1 2 0 16,1 1 0-16,-1 2 0 16,1 1 1-16,0 3 2 15,-4-1 0-15,0 1 1 16,3 6 1-16,1 6 0 0,-1 4 1 15,-6 5-1-15,3 1 0 16,0 3-2-16,-3 0 0 16,3-1-2-16,-7-2 1 15,0 0-2-15,3 0 1 16,4-4-1-16,-7-6 0 16,0-3-5-16,4-6 1 15,6 0-9-15,1-6 1 16,-4-4-5-16,4-6 1 15</inkml:trace>
  <inkml:trace contextRef="#ctx0" brushRef="#br0" timeOffset="63401.64">3260 8865 62 0,'0'31'31'0,"10"0"-43"0,-10-18 62 0,0-1-50 16,0 4 1-16,0 0-1 16,0-4 1-16,0-2-2 15,0-1 1-15,0-6-2 16,7-3 1-16,-3-6-6 16,3-7 0-16,3-2-10 15,-6-10 1-15</inkml:trace>
  <inkml:trace contextRef="#ctx0" brushRef="#br0" timeOffset="63702.11">3369 8143 55 0,'28'13'27'0,"-3"-1"-27"0,-18-2 45 16,4 2-45-16,-4 7 1 15,-4 6 1-15,4 0 1 16,-3 7-4-16,-4 15 1 16,0 0 1-16,0 12 1 0,7 10-1 15,-7 13 0-15,10 3-1 16,-10-10 1-16,11-16-5 16,-11-12 1-16,4-9-5 15,-1-13 0-15,1-12-8 16,-4-13 1-16,-7-19-2 15,3-9 0-15</inkml:trace>
  <inkml:trace contextRef="#ctx0" brushRef="#br0" timeOffset="63885.22">3309 8758 59 0,'11'9'29'0,"6"-9"-36"0,-6 0 63 15,10-3-54 1,7-6 0-16,4-4-2 0,-4 1 1 16,4 2-7-16,-4 1 0 15,-7-1-9 1,-10 4 1-16,0 0-4 0,-11 6 1 16</inkml:trace>
  <inkml:trace contextRef="#ctx0" brushRef="#br0" timeOffset="64180.19">3620 8811 55 0,'10'28'27'0,"18"-9"-30"0,-24-22 54 0,10 3-49 16,7-6 0-16,-7-10 0 16,11 4 0-16,-4-7-3 15,-7 0 0-15,0 3 2 16,-3 4 0-16,-11-1-1 15,0 4 0-15,-7 9-1 16,3 6 1-16,-3 7-1 16,-3 9 1-16,3 0-1 15,3 3 1-15,4 0 0 16,4 0 0 0,6-3 0-16,8-3 0 0,3-7 0 15,7-9 1-15,4-6-6 16,3-6 1-16,-3-7-13 15,-14 0 1-15</inkml:trace>
  <inkml:trace contextRef="#ctx0" brushRef="#br0" timeOffset="64939.99">4653 8617 64 0,'11'19'32'0,"-11"9"-32"16,0-19 52-16,3 10-52 15,4 6 1-15,-7 3-1 16,0 1 1-16,0-4-2 16,4-7 1-16,-1-2-7 15,1-6 1-15,-4-10-9 16,0-13 0-16,-11-12-4 15,1-3 0-15</inkml:trace>
  <inkml:trace contextRef="#ctx0" brushRef="#br0" timeOffset="65126.78">4537 8473 44 0,'10'12'22'0,"4"-6"-18"16,-14-6 39-16,4 0-41 0,3 0 1 15,4 0 0-15,-8 0 0 16,8 0-5-16,6 0 1 16,-6 0-3-16,7 0 0 15,-4 0-12-15,-4 0 1 32</inkml:trace>
  <inkml:trace contextRef="#ctx0" brushRef="#br0" timeOffset="65666.78">4784 8683 31 0,'10'12'15'0,"1"-18"-8"16,-11 6 13-16,7-3-20 16,-7-3 1-16,3-4-1 15,4 1 0-15,-7-4-1 16,4 4 1-16,3-4 1 15,-7 10 0-15,4-3 0 16,3 9 0-16,0 6 0 16,3 7 1-16,4 3 0 15,4 6 1-15,-7 0-1 16,6 0 1-16,-6-3 0 0,-1 0 1 16,1-3 0-1,-4-4 0-15,7-8 0 31,4-10 0-31,-1-13-1 16,8-6 1-16,3-6-2 0,-6-13 0 0,6-6-1 0,0-13 0 16,-7-2-1-16,-10-14 1 15,-11 1-1-15,0-6 0 16,-11 2-1-16,1 13 1 0,-12 4 0 16,5 11 0-16,-1 11 1 15,4 18 0-15,0 12-1 16,0 17 1-16,3 15 0 15,4 25 1 1,7 12 0-16,7 20 1 16,7 8-2-1,4 1 1 1,10 0-1 0,-7-10 0-1,8-15-2-15,-15-10 0 0,0-24-6 0,0-14 1 16,-7-15-7-16,-7-6 1 0,-14-6-6 0,0-7 0 0</inkml:trace>
  <inkml:trace contextRef="#ctx0" brushRef="#br0" timeOffset="65906.75">4981 8582 60 0,'4'10'30'0,"6"-7"-37"0,-3-6 59 15,4 3-52-15,7-3 1 16,6-1-1-16,5 4 1 16,-1 0-5-16,0 0 1 15,-3 0-7-15,-8-3 0 16,1 6-7-16,-15-6 1 16</inkml:trace>
  <inkml:trace contextRef="#ctx0" brushRef="#br0" timeOffset="66192.17">5249 8629 56 0,'4'16'28'0,"17"0"-23"16,-10-16 50-16,-1-3-52 0,8-1 0 0,-1-2 1 0,5-6 0 0,-5-4-6 0,-3 0 0 15,-3-3 4-15,0 1 0 0,-15-1-2 16,-3 6 0-16,-4 1-2 31,1 2 1-15,-4 4-1 0,3 6 1-16,-3 9-1 0,3 7 0 15,8 6 0-15,-4 3 0 0,7 3 1 0,7 4 1 0,3-1 0 0,5-6 0 0,-1-3-1 0,7-6 0 0,4-7-1 16,-1-6 0-16,1-6-7 0,0-3 1 15,-1-3-10-15,-6-4 1 16</inkml:trace>
  <inkml:trace contextRef="#ctx0" brushRef="#br0" timeOffset="66957.25">5652 8683 52 0,'10'28'26'0,"-3"-9"-29"0,-7-19 40 0,0 0-37 16,0-7 0-16,-7-2 2 16,4-7 0-16,3-2-2 15,0-1 0-15,0-6 1 16,0-4 1-16,0 7-1 16,10 4 1-16,-6 2-2 15,6 3 1-15,4 1 0 16,8 6 0-16,-8-1-1 15,3 4 1-15,1 0-2 16,-4 0 0-16,4 0-1 16,10 0 0-16,-7-1-2 15,7-2 0-15,4 0 0 16,0 3 1-16,-4 0 0 16,0 3 1-16,-7 0 2 0,1 3 0 15,-5 0 2-15,1 0 0 16,-4 0 1-16,-3 0 0 15,-4-3-1-15,-7 3 1 16,0-3-2-16,-11 0 1 16,-10 0-2-16,-4 0 1 15,0 7-4-15,8-1 1 16,-4 7-3-16,-4-1 0 16,11 1-1-16,3 2 1 15,1 1-1-15,10 3 1 0,0 0 2 16,10 3 0-16,11-4 3 15,1 4 1-15,-1 0 1 16,3 3 0-16,1 4-1 16,-4-1 1-16,4 6 0 15,-11 1 1-15,-3-1-2 16,-4 1 1-16,-7 2 0 16,0 1 0-16,-11 3 0 15,-10 3 1-15,-7 0-2 16,-4-7 0-16,-3-2-1 15,-1-10 1-15,8-9-2 16,-3-13 1-16,2-6 0 16,8-13 0-16,7-6 0 15,3-6 1-15,8-1 1 16,3 4 0 15,3-3 1-31,15 3 1 0,0 3 0 0,17-3 0 0,0 3 0 0,-7 0 0 16,4 6-3-16,-11 1 1 15,1-4-10-15,-5 6 0 16,-17-2-9-16,4-1 0 16</inkml:trace>
  <inkml:trace contextRef="#ctx0" brushRef="#br0" timeOffset="67934.12">6466 8636 49 0,'11'-13'24'0,"0"-12"-20"0,-11 16 36 0,0 5-39 15,-7 4 1-15,-4 0 1 16,-3 0 0-16,-7 4-4 16,0-1 1-16,-4 3 2 15,4 3 0-15,-1 4-1 16,5-4 1-16,-1 7-1 16,8 0 0-16,6-4 0 15,-3 1 0-15,14-4-1 16,0 1 1-16,7-10-1 15,4 0 0-15,3-7-1 16,0 1 1-16,7-3-2 16,-10 2 0-16,3-2-2 15,-7 3 0-15,0-4-1 16,1 4 0-16,2 6 0 16,-6 3 1-16,3 3 1 15,0 1 0-15,0 2 3 16,4 7 0-16,-8 3 2 15,8 6 0-15,-7-3 1 0,6-4 0 16,1-2 0-16,7-10 0 16,-1-6 0-16,12-15 0 15,-8-7-1-15,4-13 0 16,-1-15 0-16,1-9 0 16,-7-1-1-16,-1-22 0 15,-13-5-1-15,-7-7 1 16,-4 9-2-16,-4 3 1 0,-7 10 0 15,-10 9 0-15,0 20 0 16,0 11 1-16,0 23-1 16,3 15 1-16,0 32 1 15,8 24 0-15,10 33 0 16,7 17 0 15,14 23-1-31,7 3 1 0,4-15-2 0,10-23 1 0,-6-25-8 16,2-18 1-16,-6-20-13 15,-14-18 1-15</inkml:trace>
  <inkml:trace contextRef="#ctx0" brushRef="#br0" timeOffset="68833.6">758 6980 47 0,'0'12'23'0,"-7"7"-9"16,7-6 23-16,0 9-35 16,0 12 1-16,-3 20 1 15,-4 18 0-15,-4 22-6 16,4 31 1-16,-3 23 3 16,-1 30 0-16,0 1-2 15,1 19 1-15,-1-7-2 16,-6-16 0-16,6-30-4 15,0-26 0-15,-6-22-7 16,6-18 0-16,-3-17-5 16,14-24 1-16</inkml:trace>
  <inkml:trace contextRef="#ctx0" brushRef="#br0" timeOffset="69799.28">900 6876 21 0,'0'7'10'0,"7"8"3"0,-4-11 10 0,-3-1-21 16,11 0 1-16,-4-3 4 15,-4 3 0-15,15 0-8 16,10-3 0-16,4-6 5 16,10 0 1-16,18-1-1 15,7-5 0-15,14-1-2 16,25 4 1-16,18-10-1 15,3-3 1-15,21 0-2 0,14-3 1 32,135 6-1-32,-29 3 1 15,-7 1-2 1,-21 2 1-16,-1 1 0 0,1-1 0 16,0-3 0-16,4-2 0 15,-26-4 0-15,-2 3 0 16,-1 0 0-16,-18 0 0 15,4-3-1-15,-14 0 1 16,-14 0-1-16,4 0 1 16,-8-6-1-16,-17-3 1 15,-4-4-1-15,-14 7 0 0,-11 3 0 16,-3 9 1-16,-10 7-1 16,-19-4 0-16,-13 17 0 15,-4 5 0-15,-7 7 0 16,-7 2 0-16,0 8 0 15,-7 5 0-15,-7 7 0 16,-7 5 0-16,-1 14-1 16,-2 6 1-16,-1 6-1 15,0 12 1-15,4 13 0 16,7 7 0-16,-11 5 0 16,0 10 0-16,15 10 0 15,-1 8 0-15,1 8 0 16,-4-1 0-16,3 6 0 15,-3 0 0-15,-4 4 0 16,4 6 0-16,-4 0 0 0,-3-13 0 16,-7-3-1-1,-7-3 0-15,-8-10 0 0,-13-8 1 16,-15-11 0-16,-17-11 0 16,-21-7-1-16,-22-7 1 15,-21 1 0-15,-31-10 1 16,-29-15-1-16,-28-10 0 15,-35-16 0-15,-50-18 1 16,-20-10-1-16,-33-12 0 16,-24-3 0-16,-14 2 1 0,-11 7-1 15,-14 3 1-15,10 7-1 16,8-1 0-16,-7-6 0 16,13-3 0-16,19 4-4 15,17-8 0-15,0 4-12 16,45 4 0-16</inkml:trace>
  <inkml:trace contextRef="#ctx0" brushRef="#br1" timeOffset="74331.21">8975 9291 38 0,'24'22'19'0,"15"9"-14"0,-25-21 19 0,0-1-20 16,1 7 1-16,9 3 2 15,1-1 1-15,3 8-9 16,0-1 0-16,4 3 7 15,-4-6 0-15,1 3-2 16,-5-13 1-16,-3 1-3 16,4-7 1-16,-4-12-1 15,0-19 1-15,-6-19-1 16,-5-12 1-16,-10-20 0 16,-7-15 1-16,-7-25 0 15,-14-12 0-15,-8-10-1 16,-2-3 0-16,-1-7-1 0,7-2 0 15,4 9-1-15,3 9 0 16,4 3 0-16,0 10 0 16,10 16 0-16,8 2 0 15,6 14 0-15,1 5 1 16,6 10-1-16,8 12 1 16,3 7 0-16,4 12 0 15,0 10-3-15,3 9 1 16,-4 6-8-16,-2 7 0 15,-5 9-14-15,-6 9 1 16,-8 7-3-16,1 12 0 0</inkml:trace>
  <inkml:trace contextRef="#ctx0" brushRef="#br1" timeOffset="75098.49">9790 9642 48 0,'21'-6'24'0,"-7"22"-23"0,-14-16 45 0,0-7-44 15,-4 1 0-15,-3 0 1 16,-3 3 1-16,-8-4-5 15,-3 4 0-15,0 6 3 16,-4 4 0-16,-3 2 0 16,0 10 1-16,-1 0-1 15,1 6 0-15,0-3-1 16,7 3 1-16,7 0-1 16,3-3 1-16,11-3-2 15,11-4 1 16,6-8-1-31,4-4 0 0,1-10 0 0,-1-8 0 16,0 2-2-16,-3-2 1 0,-1-4-1 16,-3-3 0-16,4 3 0 0,-11-3 1 15,4 6 1-15,-1 4 0 16,1 9 1-16,-1 12 1 16,1 7-1-16,3 12 1 15,4 10 0-15,3 6 0 16,-3 3-2-16,-1-4 1 15,-3-2-4-15,4-6 1 16,-4-10-11-16,4-16 1 16,-8-12-7-16,4-9 1 0</inkml:trace>
  <inkml:trace contextRef="#ctx0" brushRef="#br1" timeOffset="75627.82">9631 6886 56 0,'10'22'28'0,"1"19"-31"0,-11-29 48 16,4 7-44-16,3 9 0 15,-4 13 0-15,1 9 1 0,-4 10-3 16,0-10 1-16,0 0-1 15,3-6 1-15,-3-16-6 16,0-9 0-16,0-7-3 16,0-12 0-16,0-6-5 15,-3-9 0-15,-4-7-1 16,-4 0 0-16</inkml:trace>
  <inkml:trace contextRef="#ctx0" brushRef="#br1" timeOffset="75896.62">9574 7177 33 0,'11'22'16'0,"17"-12"-12"0,-17-10 31 0,-1 3-30 16,1-3 1-16,3 3 3 15,0-3 0-15,7 0-10 0,4 3 1 16,3 3 8-16,4 1 0 16,-4 2-2-16,-3 4 0 15,-4-4-3-15,-3 1 1 16,-4 2-3-16,-4 4 0 15,-6-1-1 1,-8-2 1-16,-10 3-2 0,-10-7 0 16,-8 4-3-16,-3-4 0 0,-11-6-15 15,-14-3 1 1,10 0-1-16,12-9 0 0</inkml:trace>
  <inkml:trace contextRef="#ctx0" brushRef="#br1" timeOffset="76776">10682 9416 49 0,'7'0'24'0,"4"-59"-14"0,-11 31 25 16,0-16-32-16,-7-19 1 15,-7-15 0-15,-15-26 1 16,-6-15-7-16,0-3 1 0,-8-10 3 16,1-6 1-16,3 3-2 15,8 7 1-15,2 12-3 16,12-4 1-16,3 17 0 15,10 18 0-15,4 23 0 16,11 8 1-16,6 20-2 16,1 12 0-16,3 16-1 15,0 12 1-15,0 9-6 16,-3 11 1-16,-4 14-10 16,-7-2 0-16,-7 9-1 15,4 6 1-15</inkml:trace>
  <inkml:trace contextRef="#ctx0" brushRef="#br1" timeOffset="77007.42">10178 8491 64 0,'14'22'32'0,"3"3"-35"0,-13-18 68 0,7-1-63 0,3-3 1 0,7 3-1 0,7-3 1 15,11 1-4-15,3-1 0 16,11-3 0-16,0-7 1 16,0 4-8-16,-4-6 1 15,-6 0-13-15,-12 2 1 16,-2-5-2-16,-1 5 0 16</inkml:trace>
  <inkml:trace contextRef="#ctx0" brushRef="#br1" timeOffset="77272.36">11024 8385 60 0,'11'15'30'0,"-11"-2"-43"0,-4-7 61 0,1 1-47 15,-4 2 0-15,-4 3 2 16,-6 4 1-16,-5 12-4 15,1 7 0-15,0 2 2 16,0 14 1-16,7 5-1 16,3 1 0-16,8-1-4 0,3-6 0 15,10-6-5 1,15-13 0-16,0-5-8 16,3-14 0-16,-3-9-3 15,3-9 0-15</inkml:trace>
  <inkml:trace contextRef="#ctx0" brushRef="#br1" timeOffset="77486.45">11331 8538 47 0,'11'10'23'0,"-22"31"-24"0,11-32 45 0,-3 4-43 16,-1 12 1-16,-6 6 0 15,-5 7 1-15,-6 5-4 16,-3 5 0-16,-1-1 1 15,4-4 1-15,0-8-6 16,6-4 0-16,1-15-6 16,7-13 1-16,0-12-5 15,0-7 0-15</inkml:trace>
  <inkml:trace contextRef="#ctx0" brushRef="#br1" timeOffset="77696.91">11077 8664 32 0,'4'-6'16'0,"20"12"-6"15,-13 0 26-15,7 7-30 16,6 9 0-16,1 6 4 16,3 3 0-16,-3 4-13 15,0-1 1-15,3 4 7 16,4-4 1-16,-1-2-4 16,1-10 0-16,0-4-5 0,-7-2 0 15,-8-7-4-15,1-12 0 31,-8-41-10-31,-2-12 0 16</inkml:trace>
  <inkml:trace contextRef="#ctx0" brushRef="#br1" timeOffset="77908.67">11426 8400 56 0,'32'44'28'0,"21"16"-28"0,-39-41 46 0,7 9-43 16,1 6 1-16,2 7 0 16,-3 16 0-16,1-7-7 15,-8 3 0-15,-7 0 2 16,-7-9 0-16,-7-3-8 16,-7 0 0-16,-18-10-9 15,0-15 1-15</inkml:trace>
  <inkml:trace contextRef="#ctx0" brushRef="#br1" timeOffset="78730.14">12319 8548 55 0,'0'6'27'0,"0"-12"-28"0,0 6 45 16,-4 0-43-16,1 0 1 0,-4 3 1 15,-7 6 1-15,0 4-4 16,-4 3 0-16,0 2 3 16,4 11 0-16,0-1-1 15,4 3 0-15,-1 4-1 16,4-4 1-16,3-3-2 16,8-6 0-16,3-3-1 15,11-10 0-15,3 1 0 16,11-10 0-16,-4-13 0 15,0-6 0-15,-7-2-1 16,-7-5 1-16,-3 1 0 16,-4 3 0-16,-4 0-1 15,-3 1 1-15,-3 5-1 16,-1 3 1-16,-3 7-1 16,0 3 1-16,0 15-1 15,4 10 1-15,-1 7-1 0,4 11 0 16,4 11 1-16,3 2 1 15,7 3 1-15,4 10 0 16,6-3 1-16,19 12 1 16,2-3 1-16,-2 0 0 15,-4-3 0-15,-4-6 1 16,-7-13-1-16,-7-15 0 16,-10-1-2-16,-11-2 1 15,-14-7-2-15,-15-3 0 16,-6-4-1-16,-11-11 0 0,-10-4 0 15,-11-3 1-15,-14-6-1 16,-4-10 0-16,4-6 0 16,10 0 1-16,8-3-1 15,6 6 1-15,12 10 0 16,6 6 0-16,14 6 0 16,11 3 1-16,10 3-1 15,8 1 1-15,10-4-2 16,25 3 0-16,3-9-3 15,8-9 1-15,2-7-5 16,1 1 0-16,-3-14-9 16,-8-5 0-16,-10-13-5 15,0-6 1-15</inkml:trace>
  <inkml:trace contextRef="#ctx0" brushRef="#br1" timeOffset="78987">12591 7980 60 0,'14'19'30'0,"-4"47"-33"0,-6-54 55 15,-1 7-50-15,1 6 0 16,-1 10 1-16,1-1 0 15,0 1-5-15,-1-4 1 0,1-6-2 16,-1-3 0-16,4-9-10 16,4-4 1-16,-4-6-7 15,3-6 1-15</inkml:trace>
  <inkml:trace contextRef="#ctx0" brushRef="#br1" timeOffset="79299.74">13123 8140 54 0,'14'22'27'0,"-21"-3"-32"15,4-13 48-15,-8 4-41 16,-3 12 1-16,-3 3 0 0,-5 6 0 15,8 7-4-15,-3 6 0 16,-1 9 3-16,4 6 0 16,3 7-1-16,8 10 0 15,3-4-1-15,0-13 1 16,10-9-5-16,4-12 1 16,4-13-4-16,3-15 1 15,0-14-9-15,4-5 0 16,-7-19-2-16,6-7 0 15</inkml:trace>
  <inkml:trace contextRef="#ctx0" brushRef="#br1" timeOffset="79528.53">13374 8297 45 0,'14'31'22'0,"-25"1"-23"0,4-17 44 0,-3 7-40 16,-8-3 0-16,-3 9 0 15,-4 7 0-15,-3 2-4 16,3 4 0-16,4 0 3 16,3 3 1-16,8-10-5 15,3-5 1-15,0-11-5 16,7-11 1-16,-4-14-9 16,4-8 0-16,-7-4-2 15,4-9 0-15</inkml:trace>
  <inkml:trace contextRef="#ctx0" brushRef="#br1" timeOffset="79733.45">13130 8372 43 0,'18'25'21'0,"21"38"-17"0,-29-50 43 16,5 12-44-16,-1 3 0 16,3 3 0-16,4 4 0 15,4-1-5-15,3 4 1 16,1-7 2-16,-5 1 0 15,1-14-3-15,-4-5 1 16,-3-16-5-16,-4-13 1 16,-4-6-5-16,1-12 0 0,0-7-6 15,-4-6 1 1</inkml:trace>
  <inkml:trace contextRef="#ctx0" brushRef="#br1" timeOffset="79930.23">13406 8065 28 0,'-15'-25'14'0,"23"15"1"15,-5 14 19-15,4 5-28 16,11 10 1-16,-1 6 3 16,5 6 1-16,2 10-14 15,4 6 1-15,1 6 8 16,2 7 0-16,-9 12-4 16,-1 0 1-16,-7 7-5 15,-7-1 0-15,-11-3-9 16,-10-15 0-1,-10-16-7-15,-5-13 1 0</inkml:trace>
  <inkml:trace contextRef="#ctx0" brushRef="#br1" timeOffset="80545.32">14369 7817 36 0,'-4'-6'18'0,"4"3"-7"0,0 3 24 0,0 0-30 16,0 6 1-16,4 7 3 15,-4 9 0-15,3-4-11 16,1 17 1-16,-1 6 7 16,4 6 1-16,4 22-3 15,3-4 1-15,7 11-2 16,-3-14 0-16,-4 1-2 15,-4-6 1-15,-2-13-2 0,-5-13 1 16,-6-6-1-16,-8-13 1 16,-7-5-2-16,-10-7 1 15,-14-3-1-15,-1-1 1 16,-2-5 0-16,-1 0 0 16,3-1 0-16,1 4 0 15,0 6 0-15,3 9 0 16,4 1 0-16,3 12 1 15,11 6 0-15,10 6 0 16,11 14-1-16,11 11 1 16,3-9 0-16,3 0 0 0,15-6-1 15,3-9 1-15,15-10-5 16,3-13 1-16,3-8-6 16,1-8 1-16,-1-11-12 15,-6-13 0-15,-1-7 0 16,4-9 0-16</inkml:trace>
  <inkml:trace contextRef="#ctx0" brushRef="#br1" timeOffset="80831.61">14975 8429 57 0,'-7'56'28'0,"-28"-12"-35"0,21-28 58 15,-7 9-49-15,-4 6 1 16,-3 13 1-16,3 6 0 31,-7 10-9-31,8-16 0 16,6-16-1-16,4-19 0 16,3-18-11-16,1-16 0 15,-4-3-1-15,-4-16 1 16</inkml:trace>
  <inkml:trace contextRef="#ctx0" brushRef="#br1" timeOffset="80936.23">14552 8322 46 0,'14'16'23'0,"29"56"-19"0,-26-47 48 0,15 13-49 16,14 9 0-16,7 9 0 16,7 13 0-16,0 0-5 15,3-6 0-15,-13-7-3 16,-8-12 0-16,-10-13-12 15,-18-15 1-15</inkml:trace>
  <inkml:trace contextRef="#ctx0" brushRef="#br1" timeOffset="81582.19">16002 8426 42 0,'-14'21'21'0,"7"-5"-6"0,7-13 25 16,0 0-35-1,0 1 0-15,0-4 6 0,3 3 0 16,8-3-13-16,3-3 0 16,14-7 8-16,11-2 0 15,3-10-4-15,1 0 1 16,-1-3-9-16,-3 3 0 15,-7 3-10-15,-15 3 1 16,-10 13-6-16,-7 6 1 16</inkml:trace>
  <inkml:trace contextRef="#ctx0" brushRef="#br1" timeOffset="81782.3">15861 8636 62 0,'-11'25'31'0,"18"25"-27"0,0-41 58 0,4 4-58 16,7 2 0-16,3-5 1 16,18-4 1-16,10-6-8 15,7-9 0-15,-3-1 1 16,7 4 1-16,0 3-11 16,0 0 0-16,-14 6-12 15,-7 0 1-15</inkml:trace>
  <inkml:trace contextRef="#ctx0" brushRef="#br1" timeOffset="82331.06">17364 9285 62 0,'31'34'31'0,"8"-31"-35"0,-25-12 48 0,1-16-44 16,-1-13 0-16,0-15 4 15,-7-16 0-15,-14-25-3 16,-4-25 1-16,-10 0 1 15,3-10 1-15,-13-15-1 16,6 6 1-16,0-7-3 16,1 1 1-16,2 9-1 15,12 16 0-15,6 19 0 16,11 18 0-16,7 20 1 0,1 15 0 16,-1 12-1-16,3 13 0 15,-3 16-3-15,0 15 0 16,1 7-6-16,-5 9 0 15,-6 16-10-15,-8 6 1 16,-6 9-5-16,-8 13 1 16</inkml:trace>
  <inkml:trace contextRef="#ctx0" brushRef="#br1" timeOffset="82599.12">17092 8585 49 0,'0'41'24'0,"0"9"-17"0,0-37 43 0,-3-1-46 16,-1 1 1-16,4-4 3 16,-3-2 0-16,6 2-10 15,4-6 1-15,7-3 5 16,14-3 1-16,8-3-3 16,10-7 0-16,6 4-2 15,12-7 1-15,7 1-3 16,-4-1 0-16,-7 0-4 15,-11 4 1-15,-7-1-10 16,-6 4 1-16,-15-4-7 16,0 10 1-16</inkml:trace>
  <inkml:trace contextRef="#ctx0" brushRef="#br1" timeOffset="82939.39">18193 8435 58 0,'10'12'29'0,"-24"10"-38"0,7-18 53 0,-7 2-43 0,-4 9 0 0,-3 7 1 16,0 10 1-16,0 2-3 15,3 13 0-15,4 13 2 16,4-4 1-16,10 1-1 16,7-4 0-16,7-12-4 15,7-3 1-15,0-13-6 16,4-7 0-16,3-8-10 16,0-13 0-16</inkml:trace>
  <inkml:trace contextRef="#ctx0" brushRef="#br1" timeOffset="83114.37">18538 8485 62 0,'-24'38'31'0,"-4"34"-32"0,21-53 52 15,-8 9-51-15,-6 13 0 16,-11 3-1-16,4 3 0 15,0 3 1-15,3-3 0 16,8-10-7-16,3-2 0 16,7-16-9-16,7-16 0 15,3-16-2-15,4-12 1 16</inkml:trace>
  <inkml:trace contextRef="#ctx0" brushRef="#br1" timeOffset="83328.66">18292 8538 53 0,'21'41'26'16,"10"28"-27"-16,-16-50 54 0,2 12-52 15,4 7 0-15,1 3 1 16,6-4 0-16,4-2-3 16,6-4 0-16,1-3 0 15,-4-2 0-15,-3-14-4 16,0-9 0-16,-4-12-11 15,-3-13 0-15,-4-16-1 16,4-6 1-16</inkml:trace>
  <inkml:trace contextRef="#ctx0" brushRef="#br1" timeOffset="83561.86">18658 8313 43 0,'-3'9'21'0,"6"29"-15"0,1-23 40 0,-4 4-42 0,3 0 0 16,5 6 1-16,2 6 1 16,8 7-8-16,6 6 1 15,12 12 5-15,3 4 0 16,-4 3-3-16,-7-4 0 16,-7-2-1-16,-14-4 0 15,-10 0-4-15,-11-9 1 0,-8-9-10 16,-2-7 0-16,-8-12-5 15,7-10 1-15</inkml:trace>
  <inkml:trace contextRef="#ctx0" brushRef="#br1" timeOffset="84207.31">19389 8573 60 0,'28'0'30'0,"-7"-13"-31"16,-21 13 56-16,0 0-54 15,0-6 1-15,-14 3 1 16,-4 3 0-16,-6 6-4 0,-8 7 1 31,-25 24 2-31,15 7 1 16,3-3-2-16,11 0 0 15,10-4-1-15,11-2 0 16,14-4-2-16,11-9 1 31,14-9-1-31,10-13 0 0,4-16 0 16,-4 0 0-16,-6-6 0 0,-8-3 0 16,-7 0 0-16,-3 3 1 15,-11 4-1-15,-4 5 0 16,1 0 0-16,-4 4 0 15,-4 6 0-15,1 15 1 47,-1 7-1-31,-3 16 1-16,4 6 0 0,3 9 1 47,3 0 0-47,4 9 1 15,7 7-1-15,4 6 1 0,0 4 0 16,-4-1 1-16,-4-6-1 0,-3-6 0 0,-7-13 0 0,-3-9 0 0,-8-7 1 0,-3-3 0 16,-11-9-1-16,-6-9 1 0,-12-4-1 0,-3-6 1 0,-6-9 0 15,-5-9 0-15,11-11-2 16,7-2 1-16,8 6-1 16,6-3 1-16,11 0-1 15,7 0 0-15,14 3-3 0,18-3 1 16,13-3-5-16,8 0 0 15,4-4-7 1,-1-5 1-16,-10-4-6 0,-4 0 1 16</inkml:trace>
  <inkml:trace contextRef="#ctx0" brushRef="#br1" timeOffset="84478.99">19854 8413 54 0,'4'-3'27'0,"-18"9"-32"0,10-3 51 0,-3 4-45 16,-3 5 1-16,-8-3 0 16,0 7 0-16,1 6-3 15,3 3 1-15,3 7 1 16,7 2 1-16,4 4-1 15,11 6 0-15,3-10-2 16,4 1 0-16,6-14-6 16,5-5 0-16,-1-6-10 15,0-10 1-15</inkml:trace>
  <inkml:trace contextRef="#ctx0" brushRef="#br1" timeOffset="84694.12">20193 8538 55 0,'-18'44'27'0,"-13"10"-30"0,27-42 44 16,-6 7-41-16,-5 9 1 16,-2 10 0-16,-4-4 1 15,3 1-5-15,0-7 1 0,8-6-7 16,-1-16 0-1,4-6-6-15,0-22 0 0</inkml:trace>
  <inkml:trace contextRef="#ctx0" brushRef="#br1" timeOffset="84944.01">20034 8598 57 0,'28'53'28'0,"11"-3"-33"15,-28-31 51-15,-4 3-46 16,7 3 0-16,4 0-1 16,-1 0 1-16,4 4-1 15,1-4 0-15,-5-3-4 16,1-10 0-16,0-9-5 16,-4-12 0-16,-7-10-5 15,-7-15 0-15</inkml:trace>
  <inkml:trace contextRef="#ctx0" brushRef="#br1" timeOffset="85109.73">20182 8341 44 0,'25'22'22'0,"28"41"-13"0,-35-48 40 16,6 7-46-16,5 9 0 15,-1 4 2-15,0 3 1 16,0 9-8-16,-3 12 0 15,-11 1 4-15,-14 6 1 0,-11 0-6 16,-6 3 0-16,-15-10-15 16,-14-15 1-16,7-16-1 15,8-15 1-15</inkml:trace>
  <inkml:trace contextRef="#ctx0" brushRef="#br1" timeOffset="85648.15">21026 7268 42 0,'7'-15'21'0,"-4"8"-14"0,-3 7 38 0,0 7-40 16,0 5 0-16,-3 13 5 16,-4 4 0-16,3 18-11 15,1 25 0-15,3 22 9 16,0 22 1-16,7 34-4 15,0 17 1 1,0 24-3-16,0 16 0 0,-4-10-2 16,-3-15 1-16,0-22-4 15,0-22 0-15,0-28-6 16,4-25 1-16,-1-32-13 16,1-19 1-16,3-21-4 15,0-19 1-15</inkml:trace>
  <inkml:trace contextRef="#ctx0" brushRef="#br1" timeOffset="86302.91">21548 9156 46 0,'7'16'23'0,"-7"-4"-20"0,0-12 41 0,-7 4-42 16,-4-1 0-16,1 0 2 16,-8 0 0-16,-7 3-5 15,0 0 0-15,-3 1 3 16,4 5 1-16,2 10-2 16,1-3 1-16,7 0-1 15,4 0 0-15,6-4-1 16,8-2 1-16,10-4-1 15,7-6 1-15,7-9-1 0,0-3 0 16,4-4-1 0,-7-2 1-16,-4-4-1 0,-3-6 0 15,-4 0 1-15,-4-1 0 16,1 5-1-16,-1 2 1 16,1 6 0-16,-4 7 1 15,0 12-1-15,-3 4 1 16,-1 12-1-16,1 6 1 15,-4 9-1 17,0 1 1-32,0 3-1 0,0 3 0 0,3 0-2 0,4-7 1 0,4-9-5 15,6-12 1-15,1-13-9 16,0-15 0-16,-8-20-4 16,-6-8 1-16</inkml:trace>
  <inkml:trace contextRef="#ctx0" brushRef="#br1" timeOffset="86642.78">21502 7231 57 0,'3'3'28'0,"4"13"-31"0,-3-13 56 16,-1 6-52-16,5 4 0 15,-5 5 1-15,4 1 1 16,0 13-4-16,-3 5 1 16,-1 1 1-16,1 6 0 0,-1-3-3 15,4-7 0-15,-3-6-7 16,-1-9 0 0,-3-3-9-16,-3-13 0 0</inkml:trace>
  <inkml:trace contextRef="#ctx0" brushRef="#br1" timeOffset="86898.1">21481 7522 48 0,'31'38'24'0,"26"-16"-15"16,-36-13 36-16,11 1-40 15,3 2 1-15,-7 1 3 16,0-1 1-16,-6 1-12 15,-5 3 1 1,-6 12 6 0,-8 0 0-16,-10 3-3 0,-14 1 0 15,-11-4-7-15,-3-3 1 16,-4-9-15-16,-10-7 0 16,7-12-2-16,10-3 1 15</inkml:trace>
  <inkml:trace contextRef="#ctx0" brushRef="#br1" timeOffset="87468.89">22331 8532 59 0,'0'35'29'0,"3"-13"-27"0,1-19 56 16,-1 3-53-16,8 0 0 0,3 4 5 16,14 2 1-16,11 1-13 15,14-1 0-15,7-5 8 16,4-4 0-16,-4 0-7 15,-11-3 1-15,-7-3-12 16,-10 0 1-16,-11-1-14 16,-10 1 1-16</inkml:trace>
  <inkml:trace contextRef="#ctx0" brushRef="#br1" timeOffset="88036.32">23241 9485 59 0,'60'57'29'0,"7"-23"-26"16,-49-31 41-16,-1-6-42 0,12-9 1 0,6-10 0 16,0-16 1-16,-3-12-4 15,0-13 1-15,-8-9 4 16,-10-25 0-16,-14-28-1 16,-14-10 1-16,-14-25-1 15,-7-16 0-15,-4 7-2 16,-14-4 1-16,0-2-2 15,4 5 1-15,3 23-1 16,11 9 0-16,6 22 0 16,12 13 1-16,10 18-1 15,7 19 1 17,10 13-2-32,11 15 0 15,8 13-5-15,-1 9 1 0,-3 10-10 0,-8 9 1 0,-10 7-11 0,-10 2 0 16</inkml:trace>
  <inkml:trace contextRef="#ctx0" brushRef="#br1" timeOffset="89027.52">23982 9617 42 0,'10'0'21'0,"-10"-3"-11"16,0 3 22-16,4-9-29 16,-1-4 0-16,1 0 2 15,-4 1 1-15,-7-4-8 0,-4 4 1 16,-6-4 4-16,-11 7 1 16,-1 2-2-16,1 10 1 15,-4 7-2-15,4 9 1 16,3-7 0-16,4 7 0 15,7 3-1-15,11 3 1 16,6-6-1-16,8 0 0 16,10-4-1-16,7-8 1 15,0-7-1-15,1-13 0 16,-5 1-1-16,-6-4 0 16,0-6 0-16,-1 0 0 15,-6 0 0-15,-4 0 1 16,0 0-1-16,-4 10 1 0,4 8 1 15,4 11 0-15,0 12 0 16,-4 3 1-16,3 15-1 16,1 7 1-16,-1 6-1 15,5 4 0 17,2-7-5-17,-3-7 0-15,4-30-11 0,-8-20 1 0,-6-21-5 0,-4-7 1 0</inkml:trace>
  <inkml:trace contextRef="#ctx0" brushRef="#br1" timeOffset="89483.86">23678 6613 41 0,'4'22'20'0,"-4"16"-14"0,0-23 33 0,0 10-36 16,0 4 1-16,0 5 2 16,0 7 0-16,0 6-8 15,0 3 1-15,0 3 4 16,0 1 0-16,4-4-3 15,3-9 1-15,0-13-8 16,0-9 1-16,0-19-10 16,-4-19 0-16,-6-9 0 15,-1-10 0-15</inkml:trace>
  <inkml:trace contextRef="#ctx0" brushRef="#br1" timeOffset="89718.05">23686 6917 53 0,'45'47'26'0,"15"7"-28"0,-38-45 56 15,6 3-51-15,3 7 0 16,-6 0 2-16,-4 0 1 16,1 3-8-16,-1-6 1 15,-11-4 3-15,-3 1 1 0,-7-1-2 16,-14-6 1-16,-18 4-3 15,-10 2 0-15,-7 1-6 16,-8-7 0-16,-3-3-12 16,-3-6 0-16</inkml:trace>
  <inkml:trace contextRef="#ctx0" brushRef="#br1" timeOffset="90425.31">24694 9131 57 0,'29'31'28'0,"2"-15"-20"15,-27-19 28-15,3-13-34 16,-3-6 0-16,-4-18 3 16,0-23 0-16,-4-19-6 15,-3-15 1-15,-7-3 3 0,0-13 1 16,-7-9-1-16,3-7 0 15,4 7-2-15,0 3 0 16,7 3 0 0,3 12 0-16,11 10 0 0,7 9 0 15,7 13 0-15,4 19 0 16,0 18-1-16,3 20 0 16,0 12-4-16,-3 15 1 15,-7 13-7-15,-8 7 1 16,-6 11-12-16,-15 14 1 0</inkml:trace>
  <inkml:trace contextRef="#ctx0" brushRef="#br1" timeOffset="90635.44">24345 8444 59 0,'7'22'29'0,"18"-3"-19"16,-14-16 46-16,3 0-53 15,3-3 0-15,8 0 1 16,7 0 0-16,7 0-6 16,10 3 1-16,0-3-1 15,1 0 0-15,-4 0-10 16,-8 4 1-16,-9-4-10 0,-8-10 1 16</inkml:trace>
  <inkml:trace contextRef="#ctx0" brushRef="#br1" timeOffset="90890.49">25210 7626 60 0,'28'16'30'0,"3"31"-31"0,-27-32 48 16,-4 7-45-16,-4 10 0 0,-3 2 0 16,0 1 1-16,0 8-7 15,4 1 1-15,-1-3-7 16,8-6 0-16,-11-7-8 16,7-16 1-16</inkml:trace>
  <inkml:trace contextRef="#ctx0" brushRef="#br1" timeOffset="91370.99">25612 8447 60 0,'7'4'30'0,"-11"8"-35"0,4-9 53 0,-3 4-46 15,-1 2 1-15,-3-6 1 16,-7 10 1-16,-7 12-6 16,0 9 0-16,-4 10 3 15,4 19 1-15,0 6-2 16,-1 0 1-16,1 3-2 15,11-3 1-15,6-10-5 16,8-11 0-16,6-11-7 16,15-12 1-16,0-15-9 15,-1-17 0-15</inkml:trace>
  <inkml:trace contextRef="#ctx0" brushRef="#br1" timeOffset="91804.54">25908 8545 46 0,'7'47'23'0,"-21"9"-16"0,7-37 33 15,-4 6-38-15,-6 6 1 16,-8 4 1-16,-7-1 0 16,0 4-5-16,4 6 0 15,4-3 3-15,2 3 1 16,1-7-6-16,4-2 1 15,6-10-7-15,4-10 0 16,3-11-6-16,4-11 1 0,0-11-3 16,0-14 0-16,0-12-4 31,60 38 21-31,-120-72-3 16,60 9 0-16,0 15 9 15,4 14 0-15,3 14 4 16,0 11 1-16,7 12-1 15,0 6 0 1,4 12 1-16,0 11 1 0,3 8-4 16,0 4 0-16,0 6-3 15,0-1 1-15,0-8-3 16,1 3 0-16,-1-10-3 16,0-9 0-16,0-4-4 15,-3-8 0-15,-1-4-5 16,5-16 1-16,-8-6-8 15,-4-18 0-15</inkml:trace>
  <inkml:trace contextRef="#ctx0" brushRef="#br1" timeOffset="92076.77">26021 8388 63 0,'49'56'31'0,"4"29"-40"0,-39-60 60 0,0 6-51 16,-3 20 0 0,0 5-1-16,-4 4 1 0,-7 2-3 15,-11 1 0-15,-7-3-12 16,-10-13 0-16,-4-25-2 16,8-7 1-16</inkml:trace>
  <inkml:trace contextRef="#ctx0" brushRef="#br1" timeOffset="92974.5">27118 8435 64 0,'4'6'32'0,"-22"7"-44"0,7-7 65 0,-6-3-52 16,-8 3 1-16,-3 4 0 16,-4 2 0-16,0 7-3 15,-7 3 1-15,8 3 1 16,3 3 1-16,6 1-3 16,5-1 1-16,6-6-3 15,11-3 0-15,11-4-1 16,13-2 1-16,8-7-1 15,7-6 0-15,3-6 1 16,-10-7 0-16,-4-9 2 16,-7-6 0-16,-6-6 0 15,-8 5 0-15,-7 1-2 0,-4 6 1 16,1 0-1-16,-1 10 0 16,0 9 0-16,1 6 1 15,3 12 0-15,0 11 0 16,0 8 3-16,3 13 0 15,8 10 2-15,7 5 0 16,3 4 1-16,4 0 1 16,-1 9-1-16,1-9 1 0,0 0-2 15,-8 3 1-15,-6-6-2 16,-8-1 0 0,-6-8-2-16,-11-7 1 0,-7-10-1 15,-11-12 0-15,-3-9-1 16,-4-13 1-16,-7-9-1 15,-3-10 1-15,-4-12 0 16,7-6 0-16,0-4 0 16,0-3 0-1,4-3 0 1,3 0 1 0,7 10 0-16,7 9 0 0,8 3 0 0,6 9 1 0,15 7 0 15,10 3 0-15,7 3 0 16,14-3 0-16,15-7-2 15,3 4 1-15,3-3-4 16,4 5 1-16,0-2-12 16,-11-9 1-16,-13-7-5 0,-8-10 0 15</inkml:trace>
  <inkml:trace contextRef="#ctx0" brushRef="#br1" timeOffset="93253.17">27601 8247 57 0,'25'28'28'0,"-18"-19"-34"0,-7-2 52 0,-7-1-46 16,-4 0 0-16,-6 4 0 15,-1 5 1-15,-7 10-1 16,1 4 0-16,-4-1 0 15,-1 6 1-15,1 7-2 16,10 0 0-16,11 0-5 16,7-1 0-16,11-5-10 15,7-7 0-15,6-12 0 16,8-10 1-16</inkml:trace>
  <inkml:trace contextRef="#ctx0" brushRef="#br1" timeOffset="93488.78">28042 8385 47 0,'0'25'23'0,"-31"19"-25"0,16-35 49 16,-9 7-46-16,-4 6 0 15,-4 12 0-15,-3 4 1 16,-4 12-3-16,0 7 1 15,0-7 1-15,4-6 0 16,7-7-5-16,6-12 1 16,8-12-7-16,7-16 0 15,0-16-5-15,7-9 0 0</inkml:trace>
  <inkml:trace contextRef="#ctx0" brushRef="#br1" timeOffset="93697.71">27760 8385 55 0,'32'56'27'0,"-11"4"-33"15,-17-41 52-15,-1 6-46 16,4 6 1-16,0 0-1 16,4 10 0-16,6 6-1 15,5-6 1-15,-1 0-4 16,7-10 0-16,0-3-6 15,-7-15 1-15,-3-7-6 16,0-18 0-16</inkml:trace>
  <inkml:trace contextRef="#ctx0" brushRef="#br1" timeOffset="93936.5">28032 8059 47 0,'17'25'23'0,"19"28"-19"0,-22-28 42 16,7 10-43-16,11 15 0 15,3 3 1-15,0 19 1 16,1 3-7-16,-5 20 1 0,-6 2 3 16,-11-6 0-1,-14-10-4-15,-14-12 1 0,-14-9-11 16,-8-19 0-16,-6-23-5 15,0-11 0-15</inkml:trace>
  <inkml:trace contextRef="#ctx0" brushRef="#br1" timeOffset="94581.97">29355 7488 31 0,'14'-10'15'0,"7"20"2"0,-14-7 19 16,4 6-30-16,3 4 0 16,0 9 3-16,0 9 1 0,0 10-12 15,-3 6 0-15,-4 13 8 16,0 2 0-16,-4 4-3 15,1 16 0-15,-1 2-2 16,1-2 0-16,-1-16-1 16,-3-10 1-16,0-15-1 15,0-13 0-15,-3-15-2 16,-4-7 1-16,-11-18 0 16,-17-10 0-16,-7-7-1 15,-4-5 1-15,-11-4 0 16,1 4 1-16,-4 6 0 15,14 6 1-15,4 12 0 16,3 13 1-16,7 13-1 16,7 9 0-16,8 19 0 15,10 6 1-15,3 10-1 16,11-1 0-16,14 10-1 0,15-6 0 16,6-3 0-16,11-10 1 15,3-6-1-15,4-10 0 16,-7-12-4-16,4-12 0 15,3-14-8-15,10-8 1 16,-10-13-8-16,7-13 1 16</inkml:trace>
  <inkml:trace contextRef="#ctx0" brushRef="#br1" timeOffset="94824.69">30103 8077 45 0,'21'22'22'0,"-25"13"-21"0,-3-23 35 0,-7 10-35 16,-4 10 0-16,-6 2 1 16,-8 10 1-16,-7 6-4 15,-3 13 1-15,3-3-3 16,7-10 1-16,4-9-11 15,3-20 0-15,1-17-1 16,13-23 0-16</inkml:trace>
  <inkml:trace contextRef="#ctx0" brushRef="#br1" timeOffset="94989">29605 7921 41 0,'14'9'20'0,"53"51"-13"0,-46-29 41 16,15 29-45-1,13 5 0-15,4 14 1 0,0-1 1 16,7 4-7-16,10-1 1 16,-3-9-2-16,-7-6 1 15,-14-9-14-15,-21-13 0 16</inkml:trace>
  <inkml:trace contextRef="#ctx0" brushRef="#br2" timeOffset="109896.46">2293 12025 18 0,'4'0'9'0,"-4"4"-2"0,0-4 9 15,0 0-12-15,0 0 0 16,0 0 2-16,0 0 1 16,0 0-9-16,7 0 0 15,-7 3 5-15,3 0 1 0,4 0-1 16,-7-3 0-16,7 3-2 16,-7 0 1-16,4 0 0 15,3 0 1-15,-7 4 0 16,3-4 0-16,4 0 0 15,-7 0 0-15,4 0 0 16,3 0 0-16,4 4 0 16,-11 5 0-16,7 7 0 15,-4 6 0-15,4 7 0 16,-7 8 0-16,11 1 0 16,-1 0 0-16,1 3 0 15,0 0 0-15,6-4-1 16,4-8 1-16,1-7-1 15,6-6 1-15,11-10-1 16,-8-12 1-16,1-16-1 0,0-12 0 16,-4-19-1-16,-10-23 0 15,-18-8-2-15,0-10 1 16,-11 9-8-16,1 1 0 16,-8 9-12-16,7 6 1 15</inkml:trace>
  <inkml:trace contextRef="#ctx0" brushRef="#br2" timeOffset="110932.21">2939 11847 36 0,'0'0'18'0,"10"6"-8"0,-10-6 14 16,4 3-19-16,3 6 1 16,-7 7 3-16,3-3 0 15,4 12-11-15,4 3 1 16,0 0 8-16,-1 13 0 0,8 0-2 16,-8 0 1-16,1 2-2 15,0 1 0-15,-1 0-2 16,-3-6 1-16,4-13-2 15,-8-3 1-15,4-3-1 16,-3-7 1-16,3-2-1 16,0-7 1-16,4-13 0 15,10-15 0-15,0-22 0 16,7-15 0-16,4-17 0 16,10 1 0-16,4-7-6 15,3 4 1-15,-10 8-15 16,-14 17 1-16,-7 9-5 15,-8 19 1-15</inkml:trace>
  <inkml:trace contextRef="#ctx0" brushRef="#br2" timeOffset="111655.97">4244 11875 40 0,'11'25'20'0,"-1"13"-11"0,-6-26 29 15,6 13-35-15,4 7 1 16,-3 8 2-16,10 1 1 16,-7 0-8-16,0 0 1 15,0-7 5-15,-3-2 1 16,0-14-2-16,3-5 1 0,-11-7-2 15,8-9 1-15,-1-10-2 16,8-12 0-16,0-15-1 16,-4-7 0-16,7-4 0 15,7-5 0-15,0 12-5 16,1 3 0-16,-5 7-10 16,1 2 1-16,-11 14-7 15,-7 2 0-15</inkml:trace>
  <inkml:trace contextRef="#ctx0" brushRef="#br2" timeOffset="112133.44">4727 12079 60 0,'14'25'30'0,"29"-35"-34"0,-26 4 54 15,4-3-49-15,1-7 1 16,6 0 1 0,0-2 0-16,-7-4-4 0,-7-3 0 15,-3 3 2-15,-4-4 0 16,-18 8-1-16,1-1 1 16,-11 9-2-16,-8 4 1 15,8 0-1-15,-7 9 1 0,7 6 0 16,-4 10 1-16,11 6-1 15,4 7 0-15,10 2 0 157,0 10 1-157,3-3 0 15,15-7 0 17,-1 1-1-32,15-4 1 0,-4 1-3 0,4-14 0 0,0-11-5 0,0-10 0 15,3-4-12-15,-10-8 1 0,-1-14 0 0,1 1 0 0</inkml:trace>
  <inkml:trace contextRef="#ctx0" brushRef="#br2" timeOffset="112333.41">5211 12079 49 0,'10'22'24'0,"-10"-7"-30"0,0-15 49 0,0-6-42 0,-7-3 0 0,4-7 1 0,-5-3 0 15,5 0-3-15,3-6 1 16,0 0 1-16,0-3 1 16,0 6-1-16,11 3 1 15,-1 7 0-15,1-1 0 16,6 7 0-16,5 0 0 16,6-1-1-16,3 4 0 15,1-3-1-15,0-4 0 16,3 4-4-16,-10 3 1 0,0-3-7 15,-1-4 1 1,1 4-7-16,-4 0 0 0</inkml:trace>
  <inkml:trace contextRef="#ctx0" brushRef="#br2" timeOffset="112630.03">5659 11834 40 0,'0'13'20'0,"0"-20"-16"16,-7 7 31-16,3 7-32 15,-7 2 0-15,1 4 2 16,-4-4 1-16,0 4-8 15,-11-1 1-15,0 1 4 16,4-1 1-16,3 1-2 16,-3-4 0-16,4 4-1 15,6-4 0-15,11 1 0 16,11-1 0-16,6 0-1 16,8-2 1-16,0-1-1 15,-1 6 0-15,1-5 0 16,-11 5 0-16,4 4-1 0,-18 9 1 15,0 0-1-15,-11 3 1 16,-10 4-1-16,3 2 0 16,-10 1-5-16,3-7 1 15,8-6-10-15,-4-3 0 16,14-13-1-16,14-6 0 16</inkml:trace>
  <inkml:trace contextRef="#ctx0" brushRef="#br2" timeOffset="112854.9">5881 11963 48 0,'21'34'24'0,"-14"4"-24"16,-7-29 50-16,-3 7-47 16,-5 3 0-16,1 6 1 15,4-3 0-15,3-3-6 16,-7-4 1-16,3-2 3 15,4-10 0-15,-7-9-6 16,4-10 1-16,-1-6-8 16,1-9 1-16,-4-1-7 15,-4-5 0-15</inkml:trace>
  <inkml:trace contextRef="#ctx0" brushRef="#br2" timeOffset="113291.62">5817 11790 43 0,'0'19'21'0,"21"-10"-21"0,-17-5 34 16,7-4-33-16,-1 0 0 16,4 3 0-16,0-3 1 15,11 0-3-15,7 0 0 16,-7-3-2-16,3-1 1 16,4 1-6-16,3 3 1 15,-3 0-3-15,-1 3 0 16,5 1 3-16,-12-4 0 15,4 0 6-15,-3 0 0 16,-4 0 7-16,1 0 0 0,-5 3 4 63,-3 0 1-63,-3 0-3 15,-4 0 1-15,-7 0-4 0,0 4 1 0,-11-1-3 0,-6 6 1 0,-1 4-3 0,4-3 0 16,-11 15 0-1,4-3 0-15,7 3 0 16,7-3 0-16,3-3-1 16,8 0 1-16,6-6-1 15,8-7 0-15,-4-9-2 16,4-9 0-16,0-4-3 16,-4-6 0-16,0 1-7 15,0-7 1-15,-4-1-4 16,5-2 1-16</inkml:trace>
  <inkml:trace contextRef="#ctx0" brushRef="#br2" timeOffset="113605.22">6473 11975 43 0,'11'13'21'0,"3"-1"-26"0,-7-12 41 15,-7-3-37-15,11 0 1 16,-8-3-1-16,1-4 0 15,3-2 1-15,0-7 1 0,0-3-2 16,7-3 1-16,4 0 0 16,-4 0 1-16,11 3-1 15,-1 3 1-15,12 3 1 16,-1 10 0-16,7 6 1 16,-7 6 0-16,11 4 0 15,4-1 1-15,20 7-1 16,-6-4 1-16,6 1-3 15,-3-4 1-15,-10 1-1 16,-8-7 0-16,-14-3-9 16,-13-6 0-16,-22 6-7 15,-7 0 0-15</inkml:trace>
  <inkml:trace contextRef="#ctx0" brushRef="#br2" timeOffset="114162.69">3687 12088 41 0,'3'10'20'0,"-6"-23"-11"15,3 13 29-15,0 0-32 16,-8 6 0-16,8-6 7 15,-3 7 1-15,3-4-16 0,0 3 1 16,11 0 11-16,3 4 0 16,10-1-4-16,19-9 1 15,-1-6-5-15,4-4 0 16,3-2-8-16,-17 2 0 16,-14 4-16-1,-18 6 0-15,0 3 0 0,3 4 0 16</inkml:trace>
  <inkml:trace contextRef="#ctx0" brushRef="#br2" timeOffset="114731.54">2723 13474 55 0,'18'6'27'0,"-28"-2"-29"0,10-4 50 16,-11 0-46-16,4 3 1 0,-11-3 2 16,-3 3 0-1,0 0-6-15,3 3 0 0,-3-3 4 16,0 4 1-16,10 8-2 16,-6 4 0-16,6 6-2 15,8 10 1-15,-4-4-3 16,7 0 0-16,17-5-1 15,4-8 0-15,8-15-2 16,2-6 1-16,-2-12-5 16,2-10 1-16,-2-10-9 15,-8 7 1-15</inkml:trace>
  <inkml:trace contextRef="#ctx0" brushRef="#br2" timeOffset="115031.71">2914 13678 49 0,'35'69'24'0,"-14"-28"-19"0,-21-32 36 16,11-6-39-16,-11-9 0 16,4-13 3-16,-8-9 0 15,4-13-6-15,-11-6 1 16,1-16 3-16,-11-6 0 15,3-12-1-15,-10-16 1 16,7 15-2-16,-1-2 0 0,12-1-2 16,-1 16 0-16,15 12-2 15,6 17 1-15,12 8-4 16,2 13 0-16,-3 10-8 16,1 15 0-16,-15 7-3 15,-4-1 1-15</inkml:trace>
  <inkml:trace contextRef="#ctx0" brushRef="#br2" timeOffset="115229.41">2621 13352 76 0,'11'37'38'0,"31"7"-46"15,-24-37 78-15,10-1-70 16,14-3 1-16,11-3-2 15,4-6 1-15,-4-7-4 16,-4 1 1-16,0-4-10 16,-10 3 1-16,-11-2-10 0,1-1 0 15</inkml:trace>
  <inkml:trace contextRef="#ctx0" brushRef="#br2" timeOffset="115785.69">4346 12853 41 0,'7'-3'20'0,"4"0"-6"0,-11 3 23 16,0 3-33-16,0 7 1 15,0 5 4-15,0 7 1 16,0 13-12-16,0 9 0 16,0 15 7-16,3 20 1 15,4 8-3-15,-3-2 1 16,3-3-6-16,-3-10 0 16,10-19-6-16,-4-15 0 15,1-20-12-15,-1-24 1 0</inkml:trace>
  <inkml:trace contextRef="#ctx0" brushRef="#br2" timeOffset="116037.55">4706 12881 56 0,'7'38'28'0,"-7"-3"-20"15,0-26 43-15,-7 10-49 16,4 12 0-16,3 16 0 16,0 13 1-16,0 6-4 15,0 3 1-15,0-16 1 0,3-9 0 16,4-7-5-16,-7-5 1 16,0-20-8-16,4-18 0 15,-4-10-8-15,-4-18 0 16</inkml:trace>
  <inkml:trace contextRef="#ctx0" brushRef="#br2" timeOffset="116502.69">4537 12797 48 0,'7'19'24'0,"3"-1"-16"0,-6-14 37 0,3-1-37 16,0 0 0-16,4 0 5 15,3 0 1-15,3-3-17 16,12 0 1 0,34-12 11-1,-3 2 0-15,-4 1-5 16,-13-4 1-16,3 7-3 16,-22 3 0-16,-6 6-3 15,-14 13 1-15,-15 2-2 16,-10 4 0-16,-11 0-1 15,0 0 1-15,4 10-3 16,0-4 1-16,7-3-1 16,10 0 1-16,1-6 0 15,-1-3 1-15,11-4 0 0,14-3 1 16,14 1 2-16,11-4 0 16,10 4 0-16,1-10 1 15,-11 9 0-15,-1 0 1 16,-6 4-1-16,-11 9 0 15,-17 6-1-15,-15 7 1 16,-13 9-1-16,-15 3 0 16,-11-7-4-16,1-5 1 15,10-1-6-15,7-9 1 16,4-6-12-16,0 0 0 0</inkml:trace>
  <inkml:trace contextRef="#ctx0" brushRef="#br2" timeOffset="116908.56">5313 12803 55 0,'7'19'27'0,"-4"19"-20"0,4-26 41 15,-7 7-43 1,0 6 1-16,0 13 2 0,0 6 0 15,0 15-11-15,0 10 1 16,0 3 6-16,0 0 0 16,0-15-3-16,0-10 1 15,0-6-5-15,0-19 0 16,0-10-4-16,0-18 1 0,0-16-8 16,0-25 0-1,-7-7-7-15,4-5 0 0</inkml:trace>
  <inkml:trace contextRef="#ctx0" brushRef="#br2" timeOffset="117177.07">5274 12668 47 0,'7'0'23'0,"21"7"-15"16,-24-4 37-16,3-3-40 16,7-3 1-16,4-4 2 15,10 4 1-15,0 0-11 16,7 0 0-16,4-3 7 15,4 2 0-15,2 4-2 16,-6 4 0-16,-11 2-3 16,-3 3 1-16,-7 10-2 15,-25 6 1-15,-7 13-1 0,-18 6 1 32,-14 0-1-32,-7-4 0 0,4-2-2 15,3-7 0-15,3 1-4 0,12-10 0 16,6-4-13-16,4-2 1 15</inkml:trace>
  <inkml:trace contextRef="#ctx0" brushRef="#br2" timeOffset="117554.22">5810 13126 57 0,'0'9'28'0,"-7"7"-34"0,4-16 41 0,-8 0-35 16,1 3 1-16,-12 0-1 16,5 4 1-16,-1-1-1 15,4-3 0-15,0 7 1 16,7 2 0-16,10-3 0 15,8 7 0-15,7 0 2 16,6 3 1-16,12-1-1 16,2 1 1-16,8 0 0 15,-3 3 0-15,-12-3-1 16,-10 3 1-16,-21 3-3 16,-17 0 0-16,-8-3-2 15,-10 3 1-15,-8 0-12 0,-16-6 1 16,-19-7-8-16,7-5 1 15</inkml:trace>
  <inkml:trace contextRef="#ctx0" brushRef="#br2" timeOffset="119548.43">1746 11558 35 0,'11'10'17'0,"-1"2"-9"16,-3-9 17-16,-7 7-23 16,11-1 1-16,-7 10 3 15,3 9 1-15,-4 13-7 16,4 9 0-16,-7 19 4 15,7 28 1-15,-3 29-1 0,3 30 0 16,-7 26-3 0,3 16 1-16,4 3-2 15,-7-7 1-15,0-9-1 0,0-13 0 16,4-18 0-16,-4-19 0 16,-4-28-3-16,-3-23 0 15,-3-15-9-15,-1-15 0 16,1-23-4-16,-1-15 1 15</inkml:trace>
  <inkml:trace contextRef="#ctx0" brushRef="#br2" timeOffset="120592.63">1958 11611 29 0,'-4'16'14'0,"15"-10"-12"0,-11-2 20 15,11-1-20-15,6 0 0 16,-3-9 3-16,15-1 1 16,-1-2-6-16,14-7 0 15,15-9 5-15,13 3 0 16,1 3-1-16,38 1 0 15,18 5-2-15,-4 0 1 16,29 1-2-16,14-4 1 16,-4-6-2-16,15-6 1 0,10-3-1 15,-18-4 1 1,11-2-1-16,3-1 1 0,-6 3 0 16,3 1 0-16,7 3-2 15,-7 2 1-15,14-2 0 16,0 0 0-16,-15-4 0 15,12 1 0-15,-4-1 0 16,-18 1 0-16,11 2 0 16,-21-2 0-16,-7-1-1 15,-15 4 1 17,-10 6 0-17,-3 3 0-15,-11 3 0 0,-8 0 0 0,-6 1 0 0,-21 2 0 16,-11 3 0-16,-11 7 0 0,-6 3 0 15,-4 9 0-15,-1 13-1 16,-9 15 1-16,-8 10-1 0,4 22 0 16,-15 13 0-1,1 12 1-15,-4 18-1 0,0 14 1 16,-3 15 0-16,-4 3 0 16,7 19 0-16,4 6 0 15,3 3 0-15,0 10 0 16,4-4 0-16,-8-11 0 15,4-5-1-15,1 5 1 16,-12-14 0-16,-3-6 0 16,0-9 0-16,-3 0 0 0,-8-6-1 15,-3-13 0-15,-10-19 0 16,-8-13 0-16,-3-11 0 16,-15-11 0-16,-3-2-1 15,-14-10 1-15,-17-9 0 16,-36-10 0-16,-11-6 0 15,-38-3 0-15,-39-6 0 16,-39-13 1-16,-24-6 0 16,-29-3 0-16,-42-4 0 15,3 4 1-15,-14 0-1 16,-3 6 1-16,21 6 0 16,0 6 0-16,7 14-1 15,3-4 1-15,19 6-1 16,9-6 1-16,15-7-4 15,14-15 0 1,11 0-9 15,34-3 0-15</inkml:trace>
  <inkml:trace contextRef="#ctx0" brushRef="#br2" timeOffset="122267.8">9144 13396 39 0,'11'34'19'0,"24"-6"-9"15,-21-21 20-15,4 2-26 16,6-3 0-16,5 1 3 16,2 2 0-16,1 1-9 15,3 2 1-15,4 1 6 16,-4-7 1-16,1-3-2 15,-1-6 0-15,-3-7-2 16,-4-18 1-16,-7-22-1 16,-3-19 1-16,-4-12-1 15,0-7 0-15,-14-9-1 0,-11-26 1 47,-10-12-1-47,-11 4 1 16,-6-4-1-16,2-3 1 0,-2 9-1 0,9 7 0 0,5 6 0 0,2 6 0 15,5 4 0-15,13 12 0 16,4 9-1-16,4 6 1 16,3 10 0-16,3 13 0 15,1 15-6-15,7 13 0 16,-4 12-15-16,-7 13 0 16,3 16-1-16,1-4 0 0</inkml:trace>
  <inkml:trace contextRef="#ctx0" brushRef="#br2" timeOffset="125240.16">9299 11467 24 0,'4'-6'12'0,"6"22"-8"0,-3-16 13 0,0 3-15 15,1 3 1-15,-1-3 2 16,0 0 1-16,-7 0-7 16,3 1 1-16,-3-4 4 15,7-4 1-15,-3-2-2 16,-1-3 1-16,4-1-1 15,0 1 1-15,0-4-1 16,0-2 0-16,1-7 0 16,6-6 0-16,0 9 0 15,3-3 0-15,5-6 0 16,-1 2 0-16,3 1 0 16,5 7 0-1,-12 2 0-15,4 7 1 0,-3 5-1 16,0 11 0-16,-4 5-1 0,0 10 1 15,-3 13-2 1,-1 9 0-16,-3-1-3 0,0 4 1 16,-3-9-6-16,-4-16 1 15,-7-22-13-15,0-19 1 16</inkml:trace>
  <inkml:trace contextRef="#ctx0" brushRef="#br2" timeOffset="126937.76">10421 12424 46 0,'0'0'23'0,"4"-19"-13"0,-4 19 24 0,0 0-31 16,7-3 1-16,-7 6 1 15,-4 3 0-15,1 4-7 16,-4 5 1-16,-4 4 3 16,4 9 1-16,0 10-2 15,3 6 1-15,-3 0-1 16,7 0 1-16,4-1-1 16,3-2 1-16,3-6-1 15,8-7 1-15,0-6-1 16,3-13 0-16,0-6-1 15,4-9 0-15,-1-3-1 16,-2-7 1-16,-1-6-1 16,0-6 0-16,0-3 0 15,-7-4 0-15,0-3 0 0,0 7 0 16,1 0-1-16,-1-1 1 16,-4 10-1-16,1 0 1 15,-4-3 0-15,0 7 0 16,0 5 0-16,0 0 0 15,-3 4 1-15,-1 0 0 16,-3 9 0-16,4 0 1 16,-1 9 0-16,-3 7 0 15,4 3 1-15,-1 12 1 0,1 10-1 16,-1 6 1-16,8 0 0 16,3 0 0-16,4-6-2 15,3-7 1 1,3-6-9-16,1-9 0 0,-4-6-12 15,0-13 0-15</inkml:trace>
  <inkml:trace contextRef="#ctx0" brushRef="#br2" timeOffset="127703.82">11896 11944 54 0,'10'16'27'0,"-6"2"-24"0,3-8 38 0,-4 9-38 15,1 9 0-15,-1 9 4 16,-3 7 1-16,0 13-9 16,0-10 1-16,4 28 6 15,3 7 0-15,0-7-1 16,0-3 0-16,0-19-2 15,0-12 0-15,-3-6-2 16,-8-17 1-16,-3-11-2 16,-7-14 0-16,0-5-1 0,-7-7 0 15,0-3 0 1,-8-3 0-16,-2-3 0 0,-5-4 1 16,1 1-2-16,0 9 1 15,0 10 0-15,-1 5 1 16,5 10-1-16,-1 10 1 15,7 3 0-15,0 9 0 16,8 6 0-16,6 4 1 16,4 5-1-16,11 1 1 15,6 6 0-15,1 0 0 16,6-6 0-16,8-7 0 0,3-5-1 16,4-7 1-16,3-7-1 15,1-2 0-15,2-10-3 16,-6-9 0-16,3-10-8 15,4-6 0-15,0-6-11 16,3-10 1-16</inkml:trace>
  <inkml:trace contextRef="#ctx0" brushRef="#br2" timeOffset="128075.55">12227 12530 64 0,'11'22'32'0,"-4"13"-33"0,0-23 52 15,0 10-49-15,0 6 1 16,0-2 3-16,0-1 0 15,0 3-6-15,0-3 0 16,0 0 4-16,0-3 1 16,4-3-1-16,-4-7 1 15,4-2-3-15,-1-10 1 16,1-10-1-16,3-2 1 16,0-20-1-16,4-8 0 0,10-7-1 15,4 0 1 1,3-7-5-16,0 13 0 0,-3 1-10 15,-7 2 0-15,-4 10-12 16,4 3 1-16</inkml:trace>
  <inkml:trace contextRef="#ctx0" brushRef="#br2" timeOffset="128620.09">13723 12402 48 0,'-11'6'24'0,"1"-3"-12"0,10-3 27 0,-4-3-34 15,4 3 1-15,0 0 4 16,0 0 0-16,4 0-13 15,10 0 1-15,7-3 7 16,11 3 1-16,14 0-6 16,3-3 1-16,-3 0-10 15,-7-1 1 1</inkml:trace>
  <inkml:trace contextRef="#ctx0" brushRef="#br2" timeOffset="128847.11">13617 12659 64 0,'4'31'32'0,"3"-6"-12"0,0-22 30 16,3 1-44-16,8-1 0 15,3-3 2-15,11 0 1 0,10-7-13 16,8-2 1-16,-1 0 3 15,-3-1 1-15,-4 1-14 16,-13-1 1-16,-5 4-13 16,1 3 1-16</inkml:trace>
  <inkml:trace contextRef="#ctx0" brushRef="#br2" timeOffset="129638.87">15039 12527 67 0,'0'19'33'0,"0"25"-32"16,0-25 52-16,0 9-52 15,0 6 1-15,0 7 1 16,-4 6 1-16,4-3-5 0,4-9 1 16,3-10 3-16,4-10 0 15,3-2-2 1,3-1 1-16,4-8-2 0,-3-14 1 15,3-6-1-15,4-9 0 16,-4-12-2-16,0-7 1 16,-3 0-1-16,-4 0 0 15,0 6-1-15,0 4 1 16,0 6-1-16,-3 6 1 16,0 9 0-16,3 10 1 15,-4 12 0-15,4 10 1 16,-3 10 0-16,0 11 1 15,-1 7-1-15,-3 7 1 0,7-14 0 16,0 7 0-16,11-12-1 16,0-10 1-16,3-9-1 15,4-7 0-15,0 1-8 16,-4-10 1-16,-4-10-13 16,-9-6 1-16</inkml:trace>
  <inkml:trace contextRef="#ctx0" brushRef="#br2" timeOffset="130043.8">15797 12461 66 0,'7'44'33'0,"-3"-3"-30"0,3-29 51 15,-3 7-52-15,3 10 1 16,0 5 2-16,0 1 1 16,3-1-5-16,4 1 0 15,1-4 4-15,-1-6 1 16,0 0-2-16,0-9 1 0,4-7-2 15,-4-6 1-15,3-6-4 16,4-9 1-16,1-7-1 16,2-19 1-16,1-6-1 15,7-6 0-15,3-3-1 16,0-1 1-16,1-2-9 16,-1 0 1-16,-3 9-17 15,-4 12 0-15,-3 10 0 16,3 9 0-16</inkml:trace>
  <inkml:trace contextRef="#ctx0" brushRef="#br2" timeOffset="130571.17">17110 12662 65 0,'-18'31'32'0,"8"-12"-28"15,10-16 64-15,0 4-64 16,0-4 1-16,7-3 1 16,10 0 1-16,18-10-9 15,15-5 0-15,3-7 3 0,7 6 0 16,3 0-10-16,-3 4 1 15,-7-1-16-15,-7 7 0 16</inkml:trace>
  <inkml:trace contextRef="#ctx0" brushRef="#br2" timeOffset="131246.35">18165 12910 63 0,'28'62'31'0,"11"-46"-25"16,-29-6 41-16,8-1-46 15,3 0 1-15,0 1 2 0,4-1 1 16,0-6-6-1,3-9 1-15,-4-10 2 0,8 1 1 16,-4-17-1-16,1-12 1 16,-8-21-1-16,-4-20 0 15,-6-6 1-15,-11-19 0 16,-7-25 0-16,0-3 0 16,-7 0-1-16,-4 4 1 15,-7 2-1-15,4 10 0 16,-3 15-1-16,2 3 0 15,5 7-1-15,6 13 1 0,4-4-1 16,7 13 1-16,4 9-1 16,6 9 1-16,8 13-1 15,3 7 1-15,11 18-4 16,3 9 0-16,4 14-5 16,0 5 1 30,-8 7-13-46,-9 6 1 47,-15 3-6-47,-4 0 1 47</inkml:trace>
  <inkml:trace contextRef="#ctx0" brushRef="#br2" timeOffset="132310.07">19188 12358 52 0,'0'0'26'0,"-4"9"-14"15,4-6 26-15,0 0-33 16,0 1 1-16,4 11 3 15,-1 4 0-15,1 6-10 0,6 3 0 16,1 7 8-16,3 9 1 16,0-7-3-16,-3 1 1 15,3 0-2-15,-4-4 0 16,1-6-2-16,-4-6 0 16,0-3-2-16,-3-6 1 15,-1-4-1-15,1 1 1 16,-1-4-1-16,-3-6 1 15,4-3 1-15,-1-4 0 16,4-2-1-16,0-10 1 0,4-6 0 16,-1-6 1-16,5-7-1 15,6-6 0-15,3-3-1 16,12 3 1-16,-5-12-2 16,5 3 1-16,3-1-6 15,-4 4 0-15,-3 3-14 16,-4-3 0-16,-11 22-8 15,-2 3 0-15</inkml:trace>
  <inkml:trace contextRef="#ctx0" brushRef="#br2" timeOffset="133115.94">20793 11558 53 0,'7'-3'26'0,"0"19"-22"0,-4-10 37 0,-3 3-38 16,0 4 1-16,-3 9 3 15,-1 6 0-15,-3 10-8 16,0 6 0-16,0 15 7 15,0 13 0-15,0 16-2 16,0 6 1-16,3-9-2 16,1-7 0-16,3-9-1 15,-4-15 0-15,4-11-1 16,-3-14 0-16,-1-10-1 0,-3-16 1 16,0-3-2-16,-3-3 1 15,-4-10 0-15,-8-6 0 16,-6-6-1-16,-7-3 1 15,-4 3-1-15,-3 3 1 16,3 3-1-16,0 6 1 16,-7 7-1-16,7 9 0 15,4 10 0-15,0 9 1 16,7 0 0-16,7 6 0 0,6 10 0 16,12-1 1-16,6 4 0 15,15 3 0-15,10 3 0 16,11-6 0-16,10-10-1 15,4-6 1-15,4-12-3 16,-11-10 1-16,-4-3-7 16,0-10 0-16,1-2-14 15,-5-10 0-15</inkml:trace>
  <inkml:trace contextRef="#ctx0" brushRef="#br2" timeOffset="133631.26">21015 12364 52 0,'0'22'26'0,"0"-16"-18"0,0-6 31 16,0 7-34-16,0-11 0 15,-4 11 4-15,1 2 0 16,-1 7-10-16,1 6 0 16,-1 3 7-16,1 3 0 15,3 7-2-15,0 2 0 16,3-5-2-16,4-4 0 0,0-3-1 16,8-9 0-16,2-10-1 15,4-12 0-15,4-7 0 16,0-9 0-16,-4 0-1 15,0-3 1-15,-3-3-1 16,-4 0 1-16,0-4-1 16,0 10 1-16,-3 7-1 15,3 2 1-15,-7 7 0 16,0 9 0-16,0 9 0 16,-4 7 0-16,1 9 0 15,3-2 0-15,0 2 0 16,4-3 1-16,3 0-1 15,3 0 0-15,8-6 0 16,3 0 0-16,4-10 0 16,14-3 0-16,-4-6-6 15,-3-6 1-15,-7-6-13 0,-18-4 1 16,-7-6-5-16,-3 6 1 16</inkml:trace>
  <inkml:trace contextRef="#ctx0" brushRef="#br2" timeOffset="156060.82">4505 11527 16 0,'-7'3'8'0,"7"-3"-1"0,0 0 8 0,0 0-13 15,0 0 0-15,0 0 1 16,0 0 1-16,0 0-5 16,0 0 1-16,0 0 2 15,0 0 1-15,7 3-1 16,-7-3 1-16,0 0-1 15,0 0 1-15,0 0-1 16,0 0 0-16,0 0 1 16,0 0 0-16,-7-3-1 0,3 3 0 15,-3 3 0-15,4 3 0 16,-8 7-1 0,1-1 1-16,-8-2-1 0,0 2 1 15,-3-2-1-15,-7-1 1 16,3-6-1-16,-3-3 1 15,-4 0-1-15,4 0 1 16,-4 0-1-16,-6 0 1 31,-1-3-1-15,-4 0 0-16,5 0-1 0,-12-3 1 0,-6-4-1 0,3 4 1 0,-7-7-1 16,10-2 0-16,1-1 0 15,0-3 1-15,-8-6-1 16,4 3 1-16,-7 0-1 15,0-6 1-15,-7 0-1 16,-3 0 1-16,10-4-1 16,0-5 1-16,0-1-1 15,-11 0 1-15,4-6-1 16,-7-6 1-16,-10 0-1 16,9 0 0-16,16-6 0 15,-1 5 1-15,-7 1-1 16,3-6 0-16,-3-1 0 15,-4 1 1-15,1-7-1 16,3 4 1-16,7 2-1 16,7 1 0-16,-3-4 0 15,3 13 1-15,-4-3-1 16,4-7 1 0,-35-27-1-16,7-1 1 15,10 10-1-15,8-4 1 16,10 10-1-16,-7-6 1 15,4 3-1-15,3 3 1 16,-7-3-1-16,10-3 1 16,1 3-1-16,-4-7 0 0,-4 1 1 15,8-7 0 1,0-6 0-16,6 0 0 0,5 0-1 16,6 0 1-16,-7-3 0 15,0 0 1-15,0-6-2 16,8 3 1-16,-1-7-1 15,4 7 1-15,-1-3-1 16,8-4 1 0,0-43 0-1,14 21 1-15,4 7-1 16,6 19 1-16,4-1-1 16,14 11 1-16,8 2-1 15,9-6 0-15,-6 3 0 16,7 3 0-16,3 6-1 15,18-2 1-15,0 2-1 16,0 10 1-16,11-3-1 16,-4 3 1-16,10 3-1 0,4 0 1 15,8 6-1-15,2-3 1 16,1 0-1-16,-4 4 1 16,11-1-1-16,10-6 1 15,11 0-1-15,-7 6 1 16,-3-3-1-16,17 7 0 15,10-7 0-15,-6-6 1 16,10 9-1-16,25-3 1 16,-4-3-1-16,-3 10 1 15,10 2-1-15,0 1 0 16,-20 6 0-16,9 6 1 16,-6 6-2-16,-14-3 1 0,-19 10-1 15,-9 0 1-15,-22 5-6 16,-14 11 0-16,-17 5-15 15,-33 20 1-15</inkml:trace>
  <inkml:trace contextRef="#ctx0" brushRef="#br2" timeOffset="156886.35">4434 4512 6 0,'4'-6'3'0,"-4"3"15"0,0 3-27 0,0 0 14 16,0 0 0-16,0 0 6 15,0 3 0-15,0-3-12 16,0 0 1-16,7 0 9 16,-7 0 0-16,0 0-1 15,7-3 1-15,4-1-2 16,-1 1 0-16,1 3-2 16,10 0 1-16,-3-3-2 15,13 0 1-15,-2-3-2 0,2 3 0 16,1-7-1-16,3 4 0 15,8-3-1-15,-4 2 1 16,-1 1-1-16,-2 0 0 16,-1 6-1-16,-7 0 1 15,-3 6-1-15,-4 7 0 16,-7 12-1-16,-3 6 1 16,-18 16-1-16,-4 10 1 0,-10 18-1 15,-7 9 1 1,-4-8-1-16,7 2 1 0,0-6 0 15,4-3 0 1,4 0 0 0,6-19 1-16,-7-6-3 15,15-16 1-15,-4-12-7 16,3-10 1-16,4-9-9 16,-7-9 0-16</inkml:trace>
  <inkml:trace contextRef="#ctx0" brushRef="#br2" timeOffset="157113.98">4424 4440 49 0,'0'12'24'0,"10"39"-17"0,-6-33 37 15,7 8-42-15,3 17 0 16,17 20 0-16,8 22 1 15,0 18-5-15,-4 4 1 16,1-16-3-16,-15-6 1 16,-7-23-12-16,-7-18 1 15,-25-9-3-15,-6-26 1 16</inkml:trace>
  <inkml:trace contextRef="#ctx0" brushRef="#br2" timeOffset="158119.82">1277 4443 44 0,'14'-6'22'0,"-14"-4"-13"0,0 10 23 15,0 0-31-15,0 0 1 16,-3 3 1-16,-4 13 0 16,-8 12-4-16,-2-6 0 0,-1 10 2 15,4-1 1 1,-4 0-1-16,4-2 0 0,-3-4-1 15,6 0 1-15,1-10-1 16,2-2 1-16,8 3 0 16,8-13 0-16,6 3 0 15,10-6 0-15,8-6-1 16,0 3 1-16,-4 3-1 16,-7 0 0-16,-3 9-2 15,-8 1 1-15,1 11-1 16,-18 20 1-16,3 3-3 15,-13-12 0-15,6 2-3 16,-10-3 1-16,10 1-6 16,1-7 1-16,-1-6-3 15,-3-13 0-15</inkml:trace>
  <inkml:trace contextRef="#ctx0" brushRef="#br2" timeOffset="158556.4">1637 4669 42 0,'10'0'21'0,"-10"3"-28"0,-3 0 42 15,-4 0-34-15,-11 7 0 0,4 2-1 16,-3 1 1-1,-5 2-2-15,1-2 1 16,4-1 1-16,-5 4 0 0,12 0-1 16,-1-10 1-16,4 4 0 15,-3-1 0-15,3-3 0 16,7-6 0-16,7-3-1 16,10-3 0-16,-6-4 0 15,3 1 0-15,4 0-2 16,-8-1 1-16,8 4-1 15,-8 3 0-15,8-4 1 16,-7 4 0-16,-1 3-1 16,4-3 1-16,4 0 0 15,-8 0 1-15,8 0 1 16,-7 6 0-16,6 3-1 16,-6-3 0-16,0 7 1 15,-8-4 0-15,4 3-6 0,-3-5 1 16,3 2-8-1,-7-6 1-15</inkml:trace>
  <inkml:trace contextRef="#ctx0" brushRef="#br2" timeOffset="159442.47">1806 4700 29 0,'7'6'14'0,"-3"4"-6"0,-4-10 18 0,0 6-25 16,0-6 1-16,0 0 1 16,0 0 1-16,-4 0-5 15,4 0 1-15,0 0 3 16,0-9 1-16,0-4-2 16,4 1 1-16,3-4-1 15,-4-3 0-15,8 7-1 16,0-1 1-16,3 4-2 15,-4 2 1 1,1 7 0 0,3 0 0-16,-7 7-1 15,4-4 1-15,-4 0-1 16,-4 0 0-16,4 0-1 16,-7 0 1-16,0-3-2 15,0 0 1-15,0 0-1 16,0 0 1-16,0 0-1 0,4-3 0 15,3 6 1-15,-7-6 0 16,0 3 0-16,3 0 0 16,-3 0 0-16,7-9 1 15,-7 3-1-15,4-1 0 16,3 4 0-16,-7-6 1 16,11-1-1-16,-1 4 1 15,-3 3 0-15,-3 0 0 16,3 3 0-16,3 0 1 15,-10 3-1-15,11-3 0 16,-11 3 0-16,11 0 0 0,-11-3-1 16,7 3 1-16,-7-3 0 15,3 0 0-15,4 0 0 16,4 0 1-16,-8 3 0 16,8 4 0-16,3 2 1 15,-3-6 1 1,3-6 0-1,7 3 1-15,-4-9-1 16,1-7 0-16,3-3 0 16,-3 0 1-16,-7 1-2 62,3 2 0-62,3 0-1 0,-6 4 0 0,-4-1-1 0,-4 7 0 16,-3-7-1-16,0 4 1 0,-3 6 0 0,-4-4 0 0,3 7-1 15,-3 0 1-15,-3 7 0 0,3 5 0 16,3 10 0 0,4 3 0-16,4-3 0 0,6 3 0 15,8-6 0-15,-1 0 1 16,5 0-1-16,9-13 1 16,8-6-1-16,-7-6 0 15,-4-4-4-15,-7-2 1 16,-3-4-12-16,-7 1 0 15,-11 11-1-15,-7-2 1 16</inkml:trace>
  <inkml:trace contextRef="#ctx0" brushRef="#br2" timeOffset="160019.65">1676 5390 45 0,'3'0'22'0,"4"0"-23"16,-7-6 45-16,0 6-44 16,0 3 1-16,-7 0 0 15,-3 0 1-15,-4 3-3 0,3 1 1 16,-7-1 0-16,8 0 1 16,-8 1 0-16,8-1 0 15,-8 3-1-15,7 1 1 16,8-1-1-16,-8-3 1 15,11 1-1-15,0-7 0 16,11-7 0-16,3-2 0 16,4-7-1-16,-1 4 0 15,-6-4-1-15,3 3 1 0,0 1-2 16,-3-1 1-16,-8 4-1 16,4 3 1-16,-7-4 0 15,4 10 1-15,3 10 0 16,-4-4 1-16,4 7 2 15,4 5 0-15,-1-2 1 16,1 9 0 0,7-3-1-16,-8-3 1 0,8-7-4 15,-8 1 0-15,1-13-9 16,3-3 1-16,-7-19-6 16,4-3 1-16</inkml:trace>
  <inkml:trace contextRef="#ctx0" brushRef="#br2" timeOffset="160306.37">1993 5036 43 0,'4'12'21'0,"-15"13"-17"0,11-18 36 16,-3 2-39-16,3 4 0 15,-7-1 0-15,0 4 1 16,-4 3-3-16,0-4 1 15,8 1 2-15,-4 0 1 16,14-1 0-16,-4-2 0 16,15-4 1-16,10-2 1 15,15-1-1-15,-5 0 0 0,1 0-1 16,0 4 0 46,-18 2-3-62,-10 10 0 0,-18 6-5 16,-18 16 0-16,-14-6-14 0,-10-4 1 0</inkml:trace>
  <inkml:trace contextRef="#ctx0" brushRef="#br2" timeOffset="174590.74">25679 10793 29 0,'3'0'14'0,"-13"-9"-1"16,10 9 14-16,0 3-21 15,-4-3 0-15,8 3 2 16,-4 3 0-16,0 7-11 0,-4 2 1 16,4 4 7-16,-3 6 1 15,-1 13-4-15,4 6 1 16,-3 0-1-16,3 3 0 15,0-3 1-15,3-7 0 16,8-5 0-16,3-4 0 16,10-6-1-16,1-10 0 15,3-5-2-15,1-10 1 16,2-10-3-16,1-9 1 16,-4-3 0-16,1-10 0 15,-5-5-1-15,1 5 1 0,-7-2 0 16,-1 5 1-1,-6 4-2-15,-1 9 1 0,-3 3-1 16,-3 4 1-16,-1 6-1 16,-3 6 1-16,0 3 0 15,-3 3 0-15,-1 7 1 16,1 9 0-16,3 6 0 16,0 3 0-16,3 7 0 15,4 3 1-15,1-1-1 16,2-8 1-16,4-4-2 15,4-6 1-15,0-6-5 16,-1-4 0-16,1-9-11 16,-8-12 1-16</inkml:trace>
  <inkml:trace contextRef="#ctx0" brushRef="#br2" timeOffset="174936.55">26405 10846 54 0,'-3'3'27'0,"10"1"-24"0,-7-4 43 0,7 0-42 16,0-4 0-16,0 4 2 15,4-6 0-15,6 3-8 16,5-3 0 0,2 0 5-16,4-1 1 0,-3 1-6 15,0 0 0-15,-4 3-6 16,-3-4 0-16,-4 7-11 15,-14 0 0-15</inkml:trace>
  <inkml:trace contextRef="#ctx0" brushRef="#br2" timeOffset="175128.07">26367 11107 65 0,'7'6'32'0,"7"0"-30"0,-4-9 53 15,8 0-54-15,10 0 0 16,8-7 0-16,-5 4 0 16,1-3-3-16,-4 2 0 15,-7-2-10-15,-3 0 0 16,-11-4-8-16,-7 0 1 16</inkml:trace>
  <inkml:trace contextRef="#ctx0" brushRef="#br2" timeOffset="175671.89">27245 11216 53 0,'14'35'26'0,"-7"-29"-27"0,-7-6 41 16,7-12-39-16,-3-7 1 15,-1-6 2-15,-3-16 0 16,-3-16-5-16,-1-5 1 16,1-7 3-16,-1-6 1 15,-3-4-2-15,0-9 1 16,4-3-2-16,3 10 1 15,7 6 0-15,3 6 0 16,-3 15-1-16,0 14 1 0,0 8-1 16,4 10 1-16,0 7-2 15,-1 8 1-15,-6 7-4 16,-4 7 0-16,-4 5-6 16,1 4 1-16,-4 9-12 15,-8 3 1-15,-6 7 0 16,-3 5 1-16</inkml:trace>
  <inkml:trace contextRef="#ctx0" brushRef="#br2" timeOffset="175853.39">26973 10784 63 0,'7'12'31'0,"15"-9"-36"16,-12-3 68-16,8 3-60 0,10-3 1 15,7 0 0-15,4 4 0 16,-7-1-6-16,0 0 1 15,3 0 1-15,-3 3 1 16,-8-3-8-16,-2 1 1 16,-1-4-15-16,-7-7 0 15</inkml:trace>
  <inkml:trace contextRef="#ctx0" brushRef="#br2" timeOffset="176150.38">27725 10661 63 0,'14'3'31'0,"-11"-3"-33"0,-3 0 46 0,-7 4-42 16,-3 2 0-16,-8 3 0 15,-7 1 1-15,1 2-4 16,-4 13 0-16,-1 0 3 15,1 4 0-15,7 2-1 16,3 3 1-16,4 10-3 16,11 0 0-16,3-3-3 15,10-3 0-15,8-7-5 16,10-12 0-16,7-10-9 16,4-6 1-16,-7-15 0 15,-4-7 0-15</inkml:trace>
  <inkml:trace contextRef="#ctx0" brushRef="#br2" timeOffset="176360.79">28042 10730 55 0,'7'0'27'0,"-28"50"-32"0,14-37 57 16,-7 3-50-16,-7 3 0 16,-4 2 2-16,0 8 1 15,1 2-6-15,-1 7 1 16,-3-7 2-16,0-3 1 15,-1 0-6-15,5-9 1 16,6-3-6-16,4-7 0 0,7-2-10 16,7-17 0-16,3-9-1 15,1-3 1-15</inkml:trace>
  <inkml:trace contextRef="#ctx0" brushRef="#br2" timeOffset="176558.97">27834 10755 48 0,'7'19'24'0,"-7"19"-24"16,4-29 50-16,-4 4-49 16,0 6 1-16,3 3 0 15,1 3 0-15,3 3-3 16,0-6 0-16,4 0 2 16,-1 3 0-16,1 0-3 15,3-9 0 1,14-16-14-1,4-7 0-15</inkml:trace>
  <inkml:trace contextRef="#ctx0" brushRef="#br2" timeOffset="176784.97">28095 10539 61 0,'7'19'30'0,"7"44"-25"0,-7-48 46 16,4 4-49-16,3-3 0 16,4 9 0-16,3 6 0 15,-3 1-3-15,-1 2 0 0,-6 4 1 16,-8 6 1-16,-13 3-7 16,-15-3 0-16,-7-1-13 15,-14-2 0-15</inkml:trace>
  <inkml:trace contextRef="#ctx0" brushRef="#br2" timeOffset="177758.65">25499 12333 57 0,'7'15'28'0,"0"20"-25"16,-4-29 40-16,1 10-40 16,3 12 1-16,0 7 1 15,7 12 0-15,0 6-6 16,0-3 1-16,1-6 4 16,-1-3 0-16,-4-10-2 15,-3-9 0-15,0-9 0 16,-3-10 0-16,10-13-1 15,4-8 1-15,3-20-1 16,7-6 0-16,4-9 0 16,-1-1 0-16,5-8-4 15,3 2 0-15,-1 13-7 0,-6 3 0 16,-4 6-11-16,-6 4 0 16</inkml:trace>
  <inkml:trace contextRef="#ctx0" brushRef="#br2" timeOffset="178045.37">26148 12399 59 0,'7'9'29'0,"7"-15"-28"0,-7 6 44 0,0 0-43 16,0-3 1-16,7-4 0 15,0 1 1-15,8-3-6 16,6-4 1-16,0 1 1 16,0-1 1-16,-3 4-7 15,-4-1 1-15,-7 4-14 16,-3 6 1-16</inkml:trace>
  <inkml:trace contextRef="#ctx0" brushRef="#br2" timeOffset="178284.78">26137 12527 60 0,'0'25'30'0,"18"-22"-23"0,-11-3 46 15,0-3-51-15,7 0 0 16,11 0 0-16,7 3 1 15,6-6-4-15,5-1 0 16,-4 4-3-16,-4 0 1 16,-3 3-12-16,-8-3 0 15,1 0-5-15,-7 3 0 16</inkml:trace>
  <inkml:trace contextRef="#ctx0" brushRef="#br2" timeOffset="178943.44">27090 12411 58 0,'32'3'29'0,"-8"-3"-30"15,-17 0 54-15,0-3-50 16,0-3 1-16,-3 0 1 15,-4-1 1-15,-4 4-8 16,-10 3 1-16,-7 3 4 16,-7-3 1-16,0 3-2 15,-8 4 0-15,1 2-1 0,0 7 0 16,-4 3 0-16,7 3 0 16,8 3-2-16,6 3 0 15,7 0-2-15,11 0 1 16,15 1-1-16,9-11 1 15,11-5-2-15,8-10 1 16,-1-9 1-16,-3-7 0 16,-7-2 0-16,-4-1 1 15,-3 0 0-15,-8-3 0 0,-3 4 0 16,-3-1 1 0,-4 3-2-16,-3-2 0 0,-8 12-2 15,-7 6 1-15,1 6 0 16,-1 10 0-16,1 3-1 15,3 6 1-15,0 13 2 16,7 0 1 0,7 6 2-16,3 6 1 0,4 3 0 15,-3-2 1-15,-1-4 0 16,1-3 0-16,-4 0-2 16,-3-6 1-16,-8 0-2 15,-10-4 1-15,-7-9-2 16,-7-9 0-16,-4-12-1 15,-3-11 1-15,-8-8-1 16,4-7 0-16,-3-9 0 16,7-13 1-16,7 16 0 15,6 0 0-15,8 0 0 0,11 3 1 16,13 3 0-16,12 3 0 16,6 1-2-16,7 2 1 15,7 4-3-15,1-1 0 16,-1-2-8-16,-3-7 1 15,-7 0-8-15,-8-6 0 16</inkml:trace>
  <inkml:trace contextRef="#ctx0" brushRef="#br2" timeOffset="179270.58">27626 12229 58 0,'14'10'29'0,"-14"-7"-34"0,-3 0 52 0,-4 3-44 15,-4 4 1-15,-3 5 0 16,-4 7 1-16,-3 0-6 16,-4 0 0-16,1 6 3 15,-1 4 1-15,4-1-2 16,3 0 1-16,8 4-2 15,10 3 0-15,7-4-5 16,7-9 1-16,3-6-8 16,5-10 1-16,2-9-8 15,1-6 0-15</inkml:trace>
  <inkml:trace contextRef="#ctx0" brushRef="#br2" timeOffset="179455.1">27954 12289 60 0,'18'41'30'0,"-39"12"-32"0,14-50 53 15,-8 10-50-15,1-1 0 0,-3 7 0 16,-4 3 0-16,-4 0-1 16,0 3 0-16,0 6 0 15,4-6 0-15,4-6-5 16,3-3 0-16,3-7-10 15,7-6 1-15,1-12-4 16,3-10 0-16</inkml:trace>
  <inkml:trace contextRef="#ctx0" brushRef="#br2" timeOffset="179681.99">27802 12251 53 0,'15'35'26'0,"-5"34"-29"16,-6-63 50-16,-1 13-47 16,4 0 0-1,0 18 0-15,7-2 0 16,4-1 0-16,-4 10 0 16,0-9-4-16,0-7 1 15,0-13-8-15,1-5 0 16,-1-10-4-16,7-6 0 15</inkml:trace>
  <inkml:trace contextRef="#ctx0" brushRef="#br2" timeOffset="179907.07">28106 12091 58 0,'35'50'29'16,"36"23"-33"-16,-50-58 57 0,7 4-51 16,0 6 0-16,-3 3-2 15,-7 1 1-15,-8 8-3 16,-6 10 1-16,-11 13-4 16,-18 6 0-16,-17 0-13 15,-18-13 1-15</inkml:trace>
  <inkml:trace contextRef="#ctx0" brushRef="#br3" timeOffset="186315.23">14658 12054 25 0,'3'0'12'0,"-3"-10"0"16,0 10 12-16,0 0-20 15,0 3 1-15,0 4 4 0,0 2 0 16,0 10-10-16,0 6 0 15,0 3 7-15,0 10 1 16,-3 12-2-16,3 3 0 16,-4 7-3-16,1 15 1 15,3 10-2-15,-4 9 0 16,1-3-1-16,3-7 1 16,0-2-1-16,-4-19 0 15,1-7-2-15,3-12 0 47,0-9-4-47,0-10 1 0,0-10-11 0,7-8 0 0</inkml:trace>
  <inkml:trace contextRef="#ctx0" brushRef="#br3" timeOffset="187350.82">14771 12088 29 0,'7'22'14'0,"-4"0"-2"0,-3-22 11 15,4 3-21-15,3-3 1 16,-7 0 2-16,11 0 0 16,3-3-5-16,3 3 1 0,8-3 5 15,7 0 0 1,14 0-1-16,7-4 0 15,-1-2-1-15,15 3 0 0,15-4-3 16,6-2 1 0,7-4-2-16,-3 0 0 0,3 1 0 15,4-4 0-15,-4 0 0 16,0 0 0-16,1-3-1 16,-19 3 1-16,-13-6-1 15,3 13 1-15,-4-1-1 16,1 1 1-16,-8-1 0 15,-3 4 0-15,-4-1-1 16,-6 7 1-16,-4 3-1 16,-8 0 1-16,-2 3-1 15,-12 7 1-15,-3 2-1 16,-7 7 0-16,-7 0 0 16,0 6 0-16,-3 0 0 15,-1 3 0-15,1 4 0 0,-4 8 1 16,0-5 0-16,3 9 0 15,1 6 0 1,-1 0 0-16,4 4 1 0,0 2 0 16,4 4-1-16,6-1 0 15,4 4 0-15,0-10 1 16,1 0-1-16,-1-2 1 16,0-1-2-16,-4-3 1 15,-6-6-1-15,-8-7 1 16,-6 1-1-16,-11-1 0 15,-1-3 0-15,-13-2 0 16,-11-4 0-16,-7-3 1 16,8-3-1-16,-15-1 1 0,-15 1 0 15,-16 0 1-15,-12 3-1 16,5-6 1-16,-8-4-1 16,0 4 1-16,0-4 0 15,4 1 1-15,14-4-1 16,14 1 0-16,3 2-1 15,8-5 1-15,6-4-1 16,8-3 0-16,6-3 0 16,5-7 0-16,6-2 0 15,7-1 1-15,7 4-1 16,4-1 1-16,4 4 0 16,-1 3 0-16,4-3 0 15,4 6 0-15,-1 0 0 16,1 3 0-1,3 0-1-15,0 0 0 0,0 0-2 16,0 0 1-16,0-3-6 16,0 3 1-16,0-3-10 0,7 0 0 15</inkml:trace>
  <inkml:trace contextRef="#ctx0" brushRef="#br3" timeOffset="188220.37">13430 4123 37 0,'0'19'18'0,"7"-19"-11"0,-7 0 19 15,0 0-24 1,0 0 1-16,0 0 3 0,-3 6 1 16,-1 13-8-16,1 9 1 15,-1 13 5-15,-3 9 1 16,4 16-2-16,-4 19 0 16,0 25-1-16,-1 12 0 15,1 3-2-15,4 4 0 16,3-1-2-16,0-2 1 15,0-23-5-15,-4-9 1 16,1-22-8-16,-1-18 1 16,4-26-6-16,0-19 1 0</inkml:trace>
  <inkml:trace contextRef="#ctx0" brushRef="#br3" timeOffset="189212.58">13409 4045 42 0,'7'0'21'0,"11"-6"-21"16,-11 2 36-16,3-2-34 15,5-3 1-15,-1-4 2 0,-4 4 1 16,33-7-7-16,17 0 0 16,24 4 5-16,4-7 0 15,18 3-2-15,21 7 1 16,11-7-2-16,-4 1 0 15,21 2-1-15,7-6 1 16,-6 4-1-16,13-4 0 0,11 3 0 16,-21 4 0-1,17-7 0-15,-7 3 0 0,-10 7 0 16,-18-1 0-16,7 4-1 16,-14 6 1-16,-7-3 0 15,-10 3 0-15,-15-6-1 16,-10 2 1-16,-7 1-1 15,3 3 0-15,-7 0 0 16,-4 3 1-16,-6 7-1 16,-4 9 0-16,-7 6-1 15,-7 3 1-15,-11 10 0 16,-10 5 1-16,0 1-1 16,-8 10 0-16,-2-1 0 15,-1 0 0-15,-4 4 1 16,1 12 0-16,3 3-1 15,0 0 1-15,-3 16 0 16,3-4 1-16,7 14-1 16,1-4 0-16,2 6 0 15,5-3 0-15,2 0 0 0,1 4 1 16,0-4-1-16,-7-15 0 16,-4-1 0-16,-7-9 1 15,-7-12-1-15,-10-7 0 31,-32 4-1-31,-8-4 1 16,-17-12-1-16,-3-10 0 16,0-9 0-16,-1-10 0 15,-10-8-1-15,-18-8 1 0,-17 1 1 16,0-12 0-16,-18 8-1 16,-32-5 1-16,0-1 0 15,-20 1 1-15,-19-1-1 16,11 10 1-16,-10 0-1 15,-11 0 1-15,17 6 0 16,1 3 0-16,-4-6-1 16,24 3 0-16,-2 4 0 15,2-7 1-15,8 6-1 16,21 6 0-16,0 4 0 16,7-3 0-16,7 2 1 15,11 1 0-15,10-3-1 16,21-7 1-16,15 3-2 15,17-6 1-15,7 4-14 16,18-26 1-16,18 13-2 16,17 2 1-16</inkml:trace>
  <inkml:trace contextRef="#ctx1" brushRef="#br3" timeOffset="170621.04">4385 11301 0,'0'0'16,"0"0"0,0 0-1,0 0 1</inkml:trace>
  <inkml:trace contextRef="#ctx0" brushRef="#br3" timeOffset="191688.41">9338 14095 26 0,'-7'-6'13'0,"3"3"-4"0,4 3 13 0,0 0-19 16,4 0 1-16,0 0 2 15,-1 0 0-15,1 3-7 16,-4-3 0-16,3 0 5 15,4-3 0-15,0-1-1 16,0 1 0-16,4-9-1 16,6-7 0-16,8-6-1 15,0-10 1-15,3 7-1 16,4-3 0-16,-4 6 0 16,0 0 0-16,-3 6-1 0,-4 9 1 15,4 4-1-15,-4 6 1 16,0 6-1-16,-3 4 1 15,-4-1-2-15,0 4 1 16,0-1-1 15,-3 4 1-31,-1 3-1 0,-3 0 1 0,4-1-1 0,0 1 1 16,-1 3 0-16,1-9 0 31,-1-1 0-31,4-2 0 16,1-4 0-1,2-9 0 1,4-7 0 0,4-5 0-16,3-10-1 0,0 3 1 0,1 3 0 31,-1 0 0-15,0-6 0-16,4 6 1 62,-4 4-1-62,0-1 1 47,-3 0-1-16,-7 13 1 0,3 3-2 1,4 9 1-32,-4 1 0 0,0 2 0 15,-4 4 0-15,5 0 0 0,-1-1 0 0,0 1 0 0,0-3 0 0,0-1 0 0,-3-6 0 0,3-6 0 0,0-6-1 0,0-3 1 16,1-4-1-16,-1 1 1 31,3-1 0-31,1 1 0 31,0-4 0 48,0 7 0-48,-1-1 0 63,-3 1 1-48,1 6-1-30,-1 3 1 0,-7 3-1-16,0 3 1 0,4 0-1 0,-1 1 0 15,4 2 0-15,1 0 0 0,-1 4 0 0,3-4 1 0,5 1-1 16,-1-1 0-16,4-3-1 0,-4-2 1 0,0-8-1 0,0-2 1 16,1-6-1-16,2 2 1 0,-2-2 0 0,-1-4 0 15,0 7 0-15,4-1 0 0,-4 4 0 0,-3 6 1 0,-1 3-1 0,1 3 1 16,3 7-1-16,4 2 1 0,0 4-1 0,7 3 0 0,-8 0 0 0,-2 0 0 0,-1 0 0 0,3-9 0 0,1-1 0 15,-4-6 0-15,1-2-1 0,-1-4 0 0,0-4 0 0,0-2 1 0,-3-6-1 0,0-7 1 0,-4 0 0 0,-3 0 0 16,-1-9-1-16,4 0 1 0,4-7 0 0,0 4 0 0,6 6 0 0,1 3 0 0,7 6 1 16,3 7 0-16,1 9 0 0,6 6 1 0,4 13 0 0,-4 9 1 0,-3 10-1 0,-3 2 0 0,-1-5-2 0,-7-7 0 0,4-6-11 0,-11-9 1 0,-10-23-6 0,-8-18 1 0</inkml:trace>
  <inkml:trace contextRef="#ctx0" brushRef="#br3" timeOffset="193264.58">6160 6064 12 0,'-4'28'6'0,"-3"-24"7"15,7-4 7-15,0 0-15 16,0 0 0-16,0 3 4 16,0-3 0-16,0-3-9 0,0 3 1 15,0 3 7 1,0-3 1-16,7 0-2 15,4 0 0-15,3 0-2 0,3 0 1 16,4 0-3-16,4-10 0 16,-4-2-2-16,4-4 1 15,-7-3-1-15,-1 4 0 16,4-1-1-16,4 10 1 16,10 9-1-16,-6 0 1 15,6 9-1-15,0 4 1 16,1 0-1-16,-1 3 0 0,4-4 0 15,-1-2 0 1,-2-7-1 47,2 0 1-63,1-12-1 15,-7 6 1-15,-4-6-1 0,4-7 1 47,3-2 0-31,1-1 0-16,2-3-1 31,8-3 1 16,-7 3 0-16,7-6 0-31,0 0 0 0,3 3 1 0,-7 3-1 16,4 7 0-16,-10 3 1 0,-1 5 0 0,0-2-1 0,4 16 1 0,0 11 0 0,10 11 1 0,-3 2-2 0,0 1 0 0,3-1 0 0,-3-2 0 0,4-4 0 0,-8-9 0 0,4-7-1 0,-4-12 0 0,-3-6 1 15,-7-3 0-15,6-7 0 0,-6-3 0 16,-4 0 0-16,4-3 0 0,0 3 1 0,0 7 0 0,3 6 0 0,0 3 0 0,4 3 0 62,3 3 0-46,-6 0 0 0,2 3 0-16,8-3-1 0,-14 3 1 0,-4-6-2 0,4 0 1 0,0-6-1 15,0 0 0-15,6-7 0 0,5 4 0 0,-1-4 0 0,0-2 0 0,-3-4 0 0,3 6 0 16,-3 1 1-16,0 2 0 0,3 1-1 16,-3 3 1-16,-7 6 0 15,-4 3 0-15,4 0 0 16,3 0 0-16,4 0-1 31,-4 0 1-15,4 1-1-16,-4 5 1 0,-3 0 0 0,0 1 0 0,-4 5 0 15,0-2 0-15,1 0-1 16,6 5 1-16,-3-8 0 16,3-4 0-16,4 0-1 15,-11-9 1-15,4-6 0 16,6-1 0-16,5-12-1 0,3 7 1 15,3-1 0 1,-3 0 0-16,3 4 0 16,8-7 0-16,-4-3-1 0,0-9 1 15,-11 6 0-15,4 0 0 16,0 3 0-16,10 3 0 16,0-3-1-16,4 0 1 15,4 6 0-15,7 4 1 16,-4 9 0-16,-11 9 0 15,4 0 1-15,3 13 0 16,1 9 1-16,-4 0 0 16,-4-3-1-16,1 4 0 0,-11-11-1 15,0-5 1-15,-8-7-15 16,-6 1 1-16,3-26-7 16,22 3 0-16</inkml:trace>
  <inkml:trace contextRef="#ctx0" brushRef="#br3" timeOffset="194155.44">18528 13198 40 0,'18'16'20'0,"-18"3"-14"15,-4-13 21-15,-3 13-27 16,0 3 1-16,-11 9 0 16,-13 13 1-16,-12 0-3 15,-10 9 1-15,4-3-1 16,3 4 0-16,7-14-7 16,15-2 1-16,9-10-6 15,19-15 1-15</inkml:trace>
  <inkml:trace contextRef="#ctx0" brushRef="#br3" timeOffset="194369.96">18948 13230 30 0,'21'-13'15'0,"-11"7"-9"0,-6 9 24 16,0 3-29-16,-4 10 1 15,-4 0 0-15,-3 2 1 16,-7 11-4-16,-11 5 1 15,-10 4 1-15,0 6 1 16,3-4-3-16,-3-5 0 16,3-7-4-16,11-9 0 0,10-10-7 15,15-15 1 1</inkml:trace>
  <inkml:trace contextRef="#ctx0" brushRef="#br3" timeOffset="194564.59">19350 13167 19 0,'10'28'9'0,"-24"29"7"0,7-42 7 0,-3 7-22 0,-4 6 1 0,-8 4 1 0,-2 2 0 0,-4-2-5 15,-1-7 1-15,5-3-3 16,6-4 1-16,4 1-6 15,7-12 0-15</inkml:trace>
  <inkml:trace contextRef="#ctx0" brushRef="#br3" timeOffset="194804.48">19798 13201 37 0,'28'16'18'0,"-17"25"-19"0,-11-29 33 16,0-2-32-16,-4 5 1 0,-3 4 2 16,-7 3 0-1,-4 3-4-15,-3 0 1 16,4 4 1-16,2-11 0 0,5-2-3 16,-1 0 0-16,11-7-11 15,7 1 1-15</inkml:trace>
  <inkml:trace contextRef="#ctx0" brushRef="#br3" timeOffset="195045.25">20401 13189 35 0,'18'22'17'0,"-11"28"-15"16,-7-38 24-16,-4 4-26 15,-6 6 0-15,-1 3 0 16,1 3 0-16,-8 1 0 0,0-1 0 16,-3-6 0-16,7-10 1 15,0 1-4-15,3-4 1 16,8-2-8-16,6-1 1 16,8-3-1-16,7-12 0 15</inkml:trace>
  <inkml:trace contextRef="#ctx0" brushRef="#br3" timeOffset="195291.49">21273 13135 27 0,'28'16'13'0,"-7"12"-15"0,-18-24 25 0,1 2-19 15,-1 0 0-15,-3 0 5 16,-3 10 0-16,-4 6-10 16,-4 3 0-16,-3 10 7 15,0 8 0-15,-7-2-2 16,-7 13 0-16,-4-4-4 16,4-3 0-16,0-7-9 15,-1-2 0-15,5-7-4 16,9-15 0-16</inkml:trace>
  <inkml:trace contextRef="#ctx0" brushRef="#br3" timeOffset="195998.61">20391 5716 23 0,'17'-3'11'0,"4"25"3"0,-10-19 12 15,-4 3-21-15,0 4 1 16,0 2 4-16,-3 1 1 16,-4-1-14-16,-4 7 1 0,-3 6 8 15,-4-3 0-15,-6 3-3 16,3-3 0-16,3 3-3 15,1 4 1-15,3-14-3 16,-1-2 1-16,8-7-5 16,8-12 0-16,9-10-8 15,11-12 1-15,15-13-2 16,-4-3 0-16</inkml:trace>
  <inkml:trace contextRef="#ctx0" brushRef="#br3" timeOffset="196389.37">21103 5857 25 0,'-14'47'12'0,"0"7"-11"15,14-51 21-15,-4-3-22 0,4-3 1 16,0-1 2-16,4-5 0 15,7-3-3-15,3-4 0 16,3 0 2-16,4-3 0 16,4-9-2-16,3 0 1 15,8 3-5-15,6 3 1 16,4 0-3-16,0 3 1 16,0 7 0-16,-1 5 0 15,-9 7 2-15,-8 0 1 0,0 0 3 16,-7 3 0-16,-7 10 2 15,-3 0 0 1,-7 5-1-16,-8 4 1 0,-3 10-3 16,0-10 1-16,0 6-2 15,0-3 0-15,0-6-3 16,3-4 1-16,4-2-4 16,4-13 1-1</inkml:trace>
  <inkml:trace contextRef="#ctx0" brushRef="#br3" timeOffset="196884.7">22906 5741 63 0,'-4'7'0'16,"1"5"0"-16,-1 1-1 15,4-4 1-15,0-6-7 16,0 3 0-16</inkml:trace>
  <inkml:trace contextRef="#ctx0" brushRef="#br3" timeOffset="199587.78">23008 4998 28 0,'11'3'14'0,"-4"-6"1"15,-7 3 14-15,0 0-23 16,0 0 0-16,0 0 3 15,-4-3 0-15,-6 0-12 16,-8 0 0-16,0-4 8 16,1-2 1-16,-11 3-4 15,-1-4 0-15,-6 7-1 16,0 3 0-16,0 3-1 16,3 0 1-16,4 10-1 15,6 6 0-15,15 6-1 16,11 0 1-16,13 3-1 15,12-3 1-15,2 4-1 16,12-11 0-16,13-2 1 0,-3-13 1 16,0-6-1-1,-11 3 1-15,-10-9-1 0,-11-7 0 16,-7-3 0-16,-7-3 1 16,-3 0-3-16,-8 0 1 15,-3 10-1-15,-3 2 0 16,-4 7-1-16,0 9 1 15,-4 10 0-15,0 9 0 16,1 16 1-16,6 6 1 16,11 16 0-16,14 18 1 15,7 13 0-15,4 13 1 16,-4-4-1-16,0 4 1 0,-6-22-1 16,-8-16 1-16,-7-16-1 15,-7-6 0-15,-11-16-1 16,-14-15 1-16,-3-10 0 15,-4-12 0-15,-21-10-1 16,-3-15 1-16,-1-13 0 16,1 3 0-16,3-12 0 15,10 3 0-15,11 6 1 16,18 6 0-16,18 7 1 16,13 0 0 46,26 9 1-62,17 3 0 0,-1 0-1 0,12 7 0 0,-1-4-7 0,-6 6 1 0,-8 7-11 0,-17-9 1 0,-21-4-7 0,-11 16 0 16</inkml:trace>
  <inkml:trace contextRef="#ctx0" brushRef="#br3" timeOffset="200161.25">21996 5748 39 0,'3'6'19'0,"-3"-12"-10"0,0 6 28 15,0 6-35-15,0 0 1 16,-7 7 1-16,-3-1 0 16,-5 10-5-16,-2 3 0 15,-4 7 3-15,-4 8 0 16,4 1-4-16,7 0 0 0,0-7-7 16,3-2 0-16,0-17-6 15,8-5 0-15</inkml:trace>
  <inkml:trace contextRef="#ctx0" brushRef="#br3" timeOffset="200401.58">22331 5832 41 0,'-4'50'20'0,"-6"-21"-12"15,6-17 33-15,-3 10-40 16,-3 13 1-16,-1-10 0 0,0 0 0 16,1-3-3-16,3-3 1 15,3-7-4 1,8-6 1-16,6-3-11 0,4-3 1 16,1-18-2-16,9 5 1 15</inkml:trace>
  <inkml:trace contextRef="#ctx0" brushRef="#br3" timeOffset="200627.47">22927 5857 48 0,'14'38'24'0,"4"-10"-33"0,-18-18 49 15,-4 2-41-15,-3 7 0 0,-3 3-1 16,3-6 1-16,3-1-1 16,1-9 1-16,10 4-11 15,10-10 1-15,1-13-2 16,14-2 1-16</inkml:trace>
  <inkml:trace contextRef="#ctx0" brushRef="#br3" timeOffset="200826.46">23569 5829 39 0,'21'31'19'0,"-14"-21"-22"0,-7-7 37 16,4 6-34-16,-8-5 0 15,1 5 0-15,-1 3 1 16,4 1-6-16,0 3 1 15,4-7-7-15,-1 4 1 16</inkml:trace>
  <inkml:trace contextRef="#ctx0" brushRef="#br3" timeOffset="201054.31">24253 5820 49 0,'36'28'24'0,"-19"19"-27"15,-13-38 42-15,-4 10-40 16,-4 16 0-16,-6-7-4 16,-8 6 0-16,1 7-6 15,-5-6 1-15</inkml:trace>
  <inkml:trace contextRef="#ctx0" brushRef="#br3" timeOffset="203940.6">25150 10285 23 0,'3'-3'11'0,"18"-16"-3"16,-14 13 12-16,0-4-15 0,4 4 1 15,-8 0 4 1,5 6 1-16,-5 3-12 0,1 3 0 15,-8 10 8-15,1 6 1 16,-1 12-3-16,0 17 1 16,1 21-3-16,-8 12 1 15,4 14-3-15,0 21 1 16,0 3-2-16,0 0 1 16,4-9-1-16,-4-16 0 15,3-18-3-15,4-16 1 16,-4-23-5-16,1-18 1 15,3-19-10-15,3-18 0 16</inkml:trace>
  <inkml:trace contextRef="#ctx0" brushRef="#br3" timeOffset="204946.89">25245 10178 19 0,'-11'4'9'0,"11"8"5"0,4-9 1 16,-1 0-10-16,1 1 0 16,3 2 3-16,0 0 1 15,3 0-11-15,5 1 0 16,6 2 8-16,11-3 1 0,10 4-2 15,14-4 0-15,11-6-3 16,14 0 1 0,11-3-1-16,14 0 1 15,-4-4-3-15,18-2 1 0,0 0-1 16,4-4 0-16,-11 1 0 16,10-7 0-16,1-6 0 15,10-13 0-15,-7 7 0 16,-15-1 0-16,-2 1-1 15,-4 3 1-15,-8-4-1 16,-6 1 1-16,0 3 0 16,-15 3 0-16,-9-4-1 15,2 4 1-15,1 0 0 16,-4 6 0-16,-4 7 0 16,-3-1 0-16,0 4-1 15,-7 3 1 1,-4 3 0-16,-6 3 0 0,-8 3 0 0,-3 0 0 15,-8 3 0 1,-2 3 0-16,-5 4-1 16,-3 6 0-16,-3 9 0 0,-4 7 1 15,-3 5 0-15,-1 7 0 16,1 0-1-16,-1 10 1 16,1 2 0-16,3 7 0 15,3-3 0-15,1 3 1 16,-1 0-1-16,5 3 0 15,2-7 0-15,11-2 1 16,4 3-1-16,0-1 0 16,-4 4 0-16,-3 0 0 0,-8-9 0 15,-2-1 0-15,-8-3-1 16,-4-3 0-16,-3-6 0 16,-3-6 1-16,-8-7-1 15,-3-2 0-15,-7-7 0 16,-7-4 0-16,-4 4 0 15,-18 3 0-15,-13-3 0 16,-15 3 1-16,-17 1 0 16,-4-8 0-16,-21 1 0 15,-31-3 1-15,-8 0-1 16,-28-1 0-16,-7-2 0 16,-7-1 1-16,-11-5-1 15,11 2 1-15,-11 0-1 16,8 1 1-16,-1 5-5 15,-3 4 1-15,21 3-10 16,7 10 1-16</inkml:trace>
  <inkml:trace contextRef="#ctx0" brushRef="#br3" timeOffset="208352.35">30000 10204 35 0,'-3'21'17'0,"-1"-5"-7"16,4-13 18-16,-3 4-28 16,-1 2 1-16,1 0 0 0,-1 7 1 15,1 9-2-15,3 10 0 16,0 5 2-16,0 17 1 15,-4 2 0-15,0 4 1 16,-6 0-1-16,3-7 0 16,3 1 0-16,1-13 0 15,-1-13-2-15,1-3 0 16,-1-12-2-16,-3-7 1 16,-3-6-1-16,-8-9 1 15,-3 0-1-15,-4-7 0 16,-3-2 0-16,-4-7 1 0,-3 6-2 15,0 3 1-15,3 4-2 16,0 0 1-16,4 9 0 16,3 6 0-16,7 6 1 15,4 4 0-15,4 0 1 16,6 6 1-16,11 3 1 16,7 9 1-16,11 1 0 15,3-1 0-15,4-5 0 16,3-4 0-16,1 0-1 15,2-10 1-15,1-2-4 16,0-4 0-16,-7-2-10 16,-4-4 0-16,-10-9-5 15,-8-7 0-15</inkml:trace>
  <inkml:trace contextRef="#ctx0" brushRef="#br3" timeOffset="208850.58">30131 10812 41 0,'0'31'20'0,"-7"-6"-21"0,7-15 33 0,-4-1-32 0,-3 7 1 0,0 3 1 0,4 6 0 0,-1-3-2 16,0 3 1-16,4-3 1 15,4 0 1-15,0-7-1 16,6-5 1-16,1-1-1 16,6-3 1-16,1-9-2 15,0-3 1-15,-4-7-2 16,3-5 1-16,-3-4-2 15,1-3 1-15,-1-4-1 16,-4 1 1-16,1 0-1 16,-1 0 1-16,-2 9 0 15,-1 6 0-15,-4 10 0 16,1 6 0-16,-1 7 0 16,-3 9 1-16,4 9-1 15,-1 13 1-15,1-7-1 0,3 10 0 16,0-3 1-16,7-4 0 15,4-2-4-15,-1-10 0 16,1-9-6-16,0-10 1 16,3-12-7-16,-11-4 1 15</inkml:trace>
  <inkml:trace contextRef="#ctx0" brushRef="#br3" timeOffset="209451.25">30681 10774 48 0,'-3'16'24'0,"13"-10"-22"0,-6-6 42 0,-1 0-42 15,4 3 1-15,0 4 0 16,7-7 1-16,8 3-5 16,2 0 0-16,8 0 1 15,0 0 0-15,0 0-5 16,-4-3 0-16,-7 0-10 15,-3-6 0-15,-8 0-2 16,-3-1 1-16</inkml:trace>
  <inkml:trace contextRef="#ctx0" brushRef="#br3" timeOffset="209647.17">30709 11025 64 0,'21'38'32'0,"-6"-23"-41"0,-5-8 67 16,1-4-58-16,3 0 0 15,7-3-2-15,4 3 0 16,-1-3-4-16,-2 0 0 16,-5-3-12-16,-3-6 0 15</inkml:trace>
  <inkml:trace contextRef="#ctx0" brushRef="#br3" timeOffset="210289.72">31334 11201 44 0,'0'47'22'0,"-4"-16"-13"0,4-31 28 0,0 3-34 15,0-3 0 1,0 0 2-16,4-6 0 16,-1-16-6-16,1-12 0 0,-1-20 5 15,1-12 1-15,-1-12-3 16,-3 3 1-16,4-7-1 15,-1 7 0-15,4-10-1 16,1 10 1-16,2 9-1 16,1 10 1-16,3 12-2 15,0 6 0-15,0 10-2 16,-3 12 1-16,-1 7-4 16,-3 12 0-16,-7 10-6 15,0 5 1-15,-7 14-9 16,-3-10 1-16</inkml:trace>
  <inkml:trace contextRef="#ctx0" brushRef="#br3" timeOffset="210485.77">31147 10856 51 0,'-4'19'25'0,"4"-16"-17"0,0-3 42 15,4 0-47-15,6 0 0 31,33 3 1-31,-1 3 1 16,4-3-9-16,-4 4 1 0,-3-1-3 16,-7-6 0-16,0-6-12 15,-11-7 0-15</inkml:trace>
  <inkml:trace contextRef="#ctx0" brushRef="#br3" timeOffset="210773.84">31690 10213 60 0,'11'28'30'0,"-11"0"-35"15,0-15 47-15,0 6-42 16,0 12 0-16,0 13 0 15,0 0 0-15,0 9-2 16,0-3 0-16,0-6-4 16,0-9 0-16,3-10-10 0,-3-9 1 15</inkml:trace>
  <inkml:trace contextRef="#ctx0" brushRef="#br3" timeOffset="211041.73">32078 10442 54 0,'14'22'27'0,"-17"0"-30"0,-1-16 44 0,-6 0-41 16,-5 4 0-16,-2-4 1 15,-8 3 0-15,4 10-1 16,-4 13 0-16,-6 2 1 16,2 10 0-16,5 9 0 15,2 10 0-15,5 3-1 16,6-7 0-16,4-2-5 16,11-7 0-16,10-6-6 15,3-10 0-15,8-12-5 16,3-12 1-16</inkml:trace>
  <inkml:trace contextRef="#ctx0" brushRef="#br3" timeOffset="211286.57">32297 10752 52 0,'3'25'26'0,"-31"0"-35"0,25-15 50 16,-4 6-41-16,-4 2 0 16,-7 4 0-16,-3 3 1 0,0 10-1 15,0 3 0-15,0-7 0 16,-1 0 1-16,5-3-5 16,3-6 1-16,0-6-11 15,10-10 1-15</inkml:trace>
  <inkml:trace contextRef="#ctx0" brushRef="#br3" timeOffset="211544.78">32110 10752 39 0,'7'19'19'0,"3"25"-7"15,-6-31 24-15,3 5-33 16,4 11 0-16,-1 5 0 15,1 4 1-15,-1-1-6 0,1 7 0 16,0-3 3 0,-1 0 1-16,1-7-6 0,-4-12 0 15,3-9-6-15,1-13 0 16,3-13-5-16,-3 1 1 16</inkml:trace>
  <inkml:trace contextRef="#ctx0" brushRef="#br3" timeOffset="211776.8">32272 10517 42 0,'14'38'21'0,"7"-7"-21"15,-14-22 37-15,8 7-35 16,6 6 1-16,3-3 2 15,5 6 0-15,2 10-7 16,1 5 1-16,-4 1 3 16,-10 0 1-16,-11 9-2 15,-14-3 0-15,-7 6-4 16,-11 7 0-16,-10-13-9 16,0-9 0-16,-1-13-3 15,15-7 0-15</inkml:trace>
  <inkml:trace contextRef="#ctx0" brushRef="#br3" timeOffset="212349.09">33024 10269 35 0,'0'-3'17'0,"0"16"-16"0,0-10 29 0,0 6-29 15,-4 10 1-15,0 3 2 16,1 9 0-16,-1 4-3 15,1 15 0 1,-1 10 3-16,4-1 1 0,4 7-1 16,3-3 0-16,0 3-1 15,0-7 1-15,0-5-2 16,0-11 0-16,-3-11-1 16,-1-7 0-16,-3-6-2 15,-3-7 1-15,-4-5-1 16,-4-4 1-16,-7-6-1 15,-3-10 0-15,-14-3 0 16,3 1 0-16,8-1 1 16,2 3 0-16,5 7 0 0,-1 6 1 15,0 6 0-15,4 10 0 16,4 3 0 0,-1 6 0-16,4-3 0 0,4 0 0 15,6 0 0-15,4-3 0 16,-3-1-1-16,6 1 1 15,4-3-5-15,4-3 0 16,3-4-8-16,0-3 1 16,4-12-6-16,7-7 1 15</inkml:trace>
  <inkml:trace contextRef="#ctx0" brushRef="#br3" timeOffset="212571.26">33373 10755 48 0,'3'32'24'0,"-17"15"-29"15,14-38 43-15,-3 7-37 16,-4 9 0-16,-4 13 0 16,-3-1 0-16,-4 4-1 15,-3 6 0-15,3-9-2 16,1-7 1-16,3-9-7 15,3-13 0-15,4-15-6 16,0-6 1-16</inkml:trace>
  <inkml:trace contextRef="#ctx0" brushRef="#br3" timeOffset="212737.65">33165 10802 54 0,'31'69'27'0,"33"26"-29"0,-46-70 51 15,-1 12-49-15,4 7 0 16,8 3-1-16,-1-6 1 16,-7 3-7-16,-14-3 1 15,-7-10-10-15,-4-6 0 0</inkml:trace>
  <inkml:trace contextRef="#ctx0" brushRef="#br3" timeOffset="-213846.15">21900 11721 18 0,'-7'-44'9'0,"11"7"-2"0,-4 18 9 15,0-6-14-15,-4 3 0 0,-3 0 1 16,0 3 0-16,0 3-3 16,-7-2 1-16,0-1 2 15,3 0 1-15,-3 0-1 16,-3-3 0-16,-8-3 0 16,-7 3 0-16,-10 0-2 15,-7 3 0-15,-4-3 1 16,-4 7 0-16,1 2-1 15,-1 4 0-15,4-1 0 16,0 4 0-16,-3 0 0 16,-4 0 0-16,0 2 0 15,-3 4 0-15,3 4-1 16,-4-1 1-16,8 0-1 16,6 3 0-16,1 4 0 15,-1 2 1-15,1 1-1 16,0-1 1-16,3 4 0 15,0 0 0-15,4-4-1 0,-1 4 1 16,-6 3-1-16,7-1 1 16,-1 7 0-16,4 4 0 15,4 2-1-15,7 0 1 16,3 1 0-16,4-1 0 16,0 7 0-16,0-1 0 15,3 4 0-15,0-6 1 16,1 9-1-16,-1 3 0 15,1 6 0-15,2 10 0 16,5-4-1-16,-1-6 1 0,4 4 0 16,4-1 0-16,-1-5 0 15,4-1 0-15,4 3 0 16,-1-3 1-16,4 4-1 16,0-1 1-16,0 10-2 15,4-13 1-15,0 0-1 16,-1 0 1-16,1 0 0 15,3-3 0-15,-4-6 0 16,5-6 0-16,2 2 1 16,4-2 0-16,0-4 0 15,8 0 0-15,2-6-1 16,1 1 1-16,0-1-1 16,3-7 1-16,4-2-2 15,3 3 1-15,4-7 0 16,-3 1 0-16,-5-4-1 15,1-5 1-15,7 5-1 0,3-3 1 16,1-3-1-16,-1 1 0 16,-3-4-1-16,3 0 1 15,1-4 0-15,3 1 0 16,-4-3 0-16,-7-3 0 16,1-1-1-16,-1 1 1 15,0 2-1-15,1-2 1 16,-1 3 0-16,0-4 0 0,-3-8-1 15,4-1 0-15,6-3 0 16,-3 0 1-16,0 0 0 16,0-3 0-16,-8-7-1 15,-2-5 0-15,-12-1 0 16,5-12 0-16,-1-6 0 16,0-4 0-16,4-6 0 15,-4 3 1-15,0-2 0 16,-3-1 0 15,-4 0-1-31,-3 0 1 0,3 3 1 0,-7-3 0 0,-3 4-1 16,-4 2 0-16,-4 4 0 15,-3-1 0-15,-3 1 0 16,-8 6 0-16,-3 9-7 16,-4 3 1-16,-6 1-11 15,-5-7 0-15</inkml:trace>
  <inkml:trace contextRef="#ctx0" brushRef="#br3" timeOffset="-212255.24">22112 4249 12 0,'18'-19'6'0,"-1"-3"2"0,-10 12 7 16,4 1-12-16,0-4 1 16,-1-12 3-16,1 0 0 15,-1 10-8-15,-3-4 1 16,-3-3 5-16,-8-3 0 15,-6 0-1-15,-8 0 1 16,-6 3-2-16,-12 3 0 16,-3 0-1-16,-6 6 0 0,-5 4 0 15,4-3 0-15,-7-4 0 16,-7 3 0-16,-10-2-1 16,-1 5 1-16,-10 10-1 15,4 10 1-15,6-10-1 16,-7 12 1-16,4 1-2 15,0 6 1-15,4-10-1 16,3 7 1-16,-4-1-1 16,4 7 1-16,7-9-1 15,7 9 0-15,-3 6 0 16,-1 6 1-16,1 4-1 16,3 6 1-16,4 0-1 15,3 9 1-15,7-3-1 16,0 10 1-16,0-7-1 15,4 10 1-15,7 0-1 0,3-10 1 16,0 7 0-16,8-1 0 16,3 7-1-16,3-3 1 15,4-1-1-15,0-5 1 16,3 2-1-16,4 4 1 16,4-6 0-16,10-4 0 15,4 7 0-15,3 2 1 16,7-8-1-16,11-7 0 15,10 0 0-15,8-3 1 16,-8-4-1-16,11-8 1 16,11-4-1-16,3-3 1 15,10-3-1-15,1-3 1 0,-4-10-1 16,-7 1 0-16,7-1-1 16,1-6 1-16,-1 0-1 15,7 0 0-15,0 4-1 16,-14-7 1-16,4 0 0 15,3 3 0-15,-3-3 0 16,3-3 0-16,3-7 0 16,-6-9 0-16,-8-12 0 15,-17-3 1-15,0-20-1 16,-3-5 0-16,3-17 0 16,-4-8 0-16,-7-7 0 15,-6-10 0-15,-5-8-1 16,-9 8 1-16,-8-5-1 15,-11-7 1-15,-17 9-1 16,-11 4 1-16,-3-3-4 16,0 15 1-16,-11 3-7 0,-10 4 1 15,-4 8-9-15,14 23 1 16</inkml:trace>
  <inkml:trace contextRef="#ctx0" brushRef="#br3" timeOffset="-211265.51">25901 4383 16 0,'39'-47'8'0,"-22"-3"6"0,-13 38-2 0,-1-4-8 16,-3-9 1-1,-3-3 2-15,-11-4 1 0,-7-5-10 16,-11-4 0-16,-14 0 6 15,0 4 0-15,-17 2-1 16,-15 16 0-16,-14-3-1 16,-10 10 0-16,7 12 0 15,-4 9 0-15,-3 10-1 16,-1 0 1-16,5 22-2 16,2 12 1-16,22 10 1 15,7 15 0-15,11 7-1 16,6 12 1-16,15 3-1 15,10 7 1-15,11-10-1 16,11 3 1-16,3-6-1 0,17-6 0 16,19 3 1-16,13 3 1 15,11-12-1-15,11-7 0 16,-1-6 0-16,1-9 1 16,13-10-2-16,1-9 1 15,10-10-2-15,4-15 0 16,-4-13 0-16,11-13 0 15,-3-5 0-15,-5-17 0 16,-6-15-1-16,-7-3 1 16,-11-13 0-16,-11-15 0 15,-20-7 0-15,-8-15 0 0,-10-16 0 16,-11 3 0 0,-18 6 0-16,-13-15 0 15,-15 22-1-15,-11-4 1 0,-2 20-1 16,-15 12 1-16,3 15-1 15,4 16 0-15,-7 10-3 16,-3 0 0-16,-4 9-6 16,3 6 0-16,4 0-6 15,4-3 1-15</inkml:trace>
  <inkml:trace contextRef="#ctx0" brushRef="#br3" timeOffset="-209718.22">30011 11897 45 0,'0'25'22'0,"0"-3"-11"16,0-16 23-16,-4 7-33 15,1 2 1-15,-1 10 2 16,4 13 0-16,0 3-4 16,0 9 0-16,0 3 3 15,0-6 1-15,0-6-1 0,0-6 0 16,0-7-2-16,0-9 1 15,-3-7-2-15,-1-6 1 16,1-9-1-16,-4-9 1 16,-4-10-2-16,-10-6 1 15,0-1-1 1,-4 1 1-16,0-3-2 0,-3-1 0 16,0 7-1-16,0 3 1 15,-4 10 0-15,4 18 0 16,3 7 1-16,7 2 0 0,4 14 2 15,4 11 0-15,6-2 0 16,11 3 1-16,11 3 0 16,6-7 1-16,8-2-1 15,4-7 1-15,-1-9-3 16,0-3 0-16,-3-7-7 16,0 3 1-16,-8-8-12 15,12-8 0-15</inkml:trace>
  <inkml:trace contextRef="#ctx0" brushRef="#br3" timeOffset="-209356.82">30265 12317 59 0,'0'22'29'0,"-4"16"-32"0,4-35 47 16,0 9-44-16,0 7 0 15,4 6 2-15,-1 3 1 16,4 4-3-16,-3 5 0 16,3-2 2-16,0-7 1 15,0-6 0-15,-3-6 0 16,3-10-1-16,3-9 0 0,1-10-1 15,-1-2 1-15,5-10-2 16,2-10 1-16,4 7-2 16,4-3 1-16,0-4-5 15,6 1 1-15,-6 2-5 16,-4 4 0-16,-3 3-10 16,-7 6 0-16</inkml:trace>
  <inkml:trace contextRef="#ctx0" brushRef="#br3" timeOffset="-209071.85">30607 12333 45 0,'-7'6'22'0,"14"-12"-14"0,-7 6 31 16,0 0-37-16,0 0 1 31,14-3 1-31,4-1 1 16,3 4-7-16,7 0 1 16,0 0-1-16,-3 0 1 15,0 0-9-15,-8 0 1 0,-2-6-7 16,-5 3 0-1</inkml:trace>
  <inkml:trace contextRef="#ctx0" brushRef="#br3" timeOffset="-208890.52">30600 12480 58 0,'0'19'29'0,"14"0"-34"16,-3-16 53-16,-1-3-49 31,4 3 1-31,4 0-3 0,3 0 0 0,7 0-3 16,-3 1 0-16,0-11-10 15,-1 4 0-15</inkml:trace>
  <inkml:trace contextRef="#ctx0" brushRef="#br3" timeOffset="-208278.42">31260 12389 56 0,'46'16'28'0,"-25"-13"-33"0,-18-6 48 0,-3 3-44 0,-3 0 0 16,-8-3 1-16,-14 3 0 15,-3 0 0-15,3-3 1 16,-3 6-1-16,-7 6 1 15,0 1-2-15,-1 2 1 0,5 4-2 16,2-1 0-16,8 4-2 16,11 0 1-16,6 3-1 15,15-3 1-15,13 0 2 16,5-10 0-16,13-6 1 16,7 0 1-16,-3-3 0 15,-7-3 1-15,-7 0-2 16,-11-3 0-16,-7 3-2 15,-14-1 1-15,-7 4-3 16,-4-6 1-16,-10 9-1 16,-3 7 0-16,2 5 1 15,5 7 0-15,-1 10 2 16,4-1 0-16,3 7 2 16,1 9 0-16,-1-6 3 15,4 6 0-15,-3 3 0 0,-1-3 1 16,4-3-1-1,-4 3 1-15,1-7-2 16,-8-5 1-16,1-4-3 0,-5-6 1 16,-2-9-1-16,-1-6 1 15,-3-14-2-15,7-5 1 16,-1-7-1-16,8-6 1 16,4-6 0-16,3-3 0 15,3 9 0-15,8 0 0 16,3 0 0-16,3 0 0 15,4 0-3-15,4 3 1 0,3 4-5 16,7-1 1-16,-3 0-11 16,0-6 1-16</inkml:trace>
  <inkml:trace contextRef="#ctx0" brushRef="#br3" timeOffset="-208032.23">31496 12019 45 0,'4'28'22'0,"-4"-3"-25"0,0-12 31 16,0 0-29-1,3 2 1-15,1 4-5 0,3-3 0 16,0-4-4 0,3-2 1-16</inkml:trace>
  <inkml:trace contextRef="#ctx0" brushRef="#br3" timeOffset="-207752.47">31792 12135 38 0,'7'44'19'0,"-7"-19"-17"0,-3-22 27 0,-8 7-29 16,-3-1 1-16,4 4 1 15,-1 5 0 16,0 11-1-15,-3-4 0-16,-3 9 1 0,-1 10 1 0,4 3-1 0,7 0 0 0,0-3-4 16,3-9 1-16,8-10-10 15,3-6 0-15,0-13-3 16,7-6 1-16</inkml:trace>
  <inkml:trace contextRef="#ctx0" brushRef="#br3" timeOffset="-207536.07">31965 12392 40 0,'-3'13'20'0,"-15"21"-20"0,11-24 39 16,-7 2-37-16,-4 7 0 16,-6-3 0-16,2 9 1 15,1-3-5-15,0 3 1 16,3 0-1-16,1-3 0 15,3-6-9-15,0-7 0 16,3-9-2-16,4-6 0 0</inkml:trace>
  <inkml:trace contextRef="#ctx0" brushRef="#br3" timeOffset="-207319.93">31799 12377 38 0,'15'28'19'0,"2"41"-21"16,-10-53 36-16,0 5-34 16,7 5 0-16,0 5-1 15,1 0 1-15,-1-3 0 16,3 4 0-16,-3-7-4 16,1-9 0-16,-5-4-7 15,8-15 0-15</inkml:trace>
  <inkml:trace contextRef="#ctx0" brushRef="#br3" timeOffset="-207105.12">32057 12204 43 0,'25'47'21'0,"6"38"-25"0,-20-73 37 15,0 17-33-15,-1-1 0 16,1 3 1-16,-1 4 0 16,-6-1-2-16,-4 7 1 0,-4 0-1 15,-6-4 1-15,-8-5-6 16,0-7 0-16,-3-6-6 16,7-10 0-16</inkml:trace>
  <inkml:trace contextRef="#ctx0" brushRef="#br3" timeOffset="-206610.88">32554 12041 43 0,'22'3'21'0,"-1"29"-26"16,-18-17 37-16,1 10-32 0,-1 4 1 16,1 8-1-1,-4 7 1-15,3-6 0 0,-3 2 0 16,4 4 1-16,-1-3 0 16,1-3 0-16,-1-4 0 15,1-5-1-15,-4-4 1 16,-4-10-2-16,1-5 0 15,-4-4-1-15,-4-3 1 16,-6-6-1-16,-5-6 0 16,1-4 0-16,-3-6 1 15,-5 7 0-15,-2-1 0 0,6 7 0 16,0 3 1-16,4 9 0 16,3 7 0-16,4 2 0 15,0 13 1-15,4-3-1 16,3 10 0-16,3-1-1 15,4-2 1-15,0-4-1 16,7 0 1-16,4-3-1 16,3-3 0-16,3-6-1 15,5-3 1-15,9-4-5 16,5-3 0-16,6 0-9 16,0-12 0-16</inkml:trace>
  <inkml:trace contextRef="#ctx0" brushRef="#br3" timeOffset="-206382.88">33052 12446 42 0,'-4'31'21'0,"-17"10"-26"0,7-29 32 16,-11 7-26-16,-6 9 0 15,-1 10 0-15,7 3 1 16,0 3-3-16,4-4 1 0,0-8-5 16,3-13 1-16,4-13-7 15,4-12 0-15</inkml:trace>
  <inkml:trace contextRef="#ctx0" brushRef="#br3" timeOffset="-206219.97">32724 12301 47 0,'31'66'23'0,"1"22"-24"16,-14-57 41-16,17 29-41 15,4 0 1-15,0 12-5 16,3-10 0-16,0 4-4 16,-13 0 0-16,-12-13-5 15,-3-12 1 1</inkml:trace>
  <inkml:trace contextRef="#ctx1" brushRef="#br3" timeOffset="204589.73">5867 10627 0,'0'0'16,"0"0"-16,0 0 15,0 0-15,0 0 16,10-10 0,-6-2-16,3-4 15,3 1 1,-10-1-16,11-9 15,0 6 1,-1 0-16</inkml:trace>
  <inkml:trace contextRef="#ctx0" brushRef="#br3" timeOffset="-200213.14">11822 11775 30 0,'14'3'15'0,"-4"-6"-4"0,-10 3 16 0,4-4-26 0,-4 4 1 0,0 0 2 15,0 0 0-15,3 4-4 16,-3 5 0-16,-7 0 4 16,-3 13 0-16,-8 3 0 0,-3 7 0 15,-4 2-1-15,-3 7 1 16,-4 9-1-16,-3 0 1 16,-11 13-2-16,-7 0 0 15,4 15 0-15,3-3 0 16,4 4-1-16,-8-1 0 15,4-9-1-15,4-6 0 16,3-7 0-16,7-9 1 16,4-6 0-16,7-3 1 15,0-1-1-15,7-11 0 16,3-1 0-16,1 0 1 0,3 0 0 16,3 3 0-1,4-6-1-15,4-3 0 0,-1-4 0 16,8-2 1-16,6-7 0 15,12 1 0-15,2-4-1 16,5-10 1-16,13 1-1 16,11 0 1-16,14 0-1 15,7 2 0-15,0-2-1 16,-7-3 0-16,8 9 0 16,9-10 0-16,8 7 0 15,0-3 1-15,-7 0-2 16,6-1 1-16,5-2-1 15,2 0 1-15,-9 2-1 16,-8 4 1-16,-11 0-1 0,-13 3 1 16,-11 3-1-1,-11-3 0-15,-3 3 0 16,-4-3 1-16,-14 0-2 0,-3 0 1 16,-4 0-1-1,-7 0 1-15,-7 3-1 0,0-3 0 16,-3 0 0-16,-4-3 0 15,-7-9 0-15,-11-13 0 16,-10-10 1-16,-8-9 0 16,-6-22 0-16,-8-15 0 15,-10-16 1-15,4-16 0 16,-11 0 0-16,-7 0 0 0,-15-6-5 16,-9 6 1-16,6 0-13 15,-7-6 0-15</inkml:trace>
  <inkml:trace contextRef="#ctx0" brushRef="#br3" timeOffset="-198127.01">9578 3662 19 0,'11'6'9'0,"-11"-6"-2"32,0 0 9-32,0 0-15 0,-4-6 1 0,-3 6 2 15,-4 6 0-15,-6-2-3 16,-4 11 0-16,-8 4 4 16,-6 9 0-16,-4-6 0 15,-14 7 0-15,0 5-1 16,4 13 0-16,-7 0-1 15,-15 13 0-15,-17 2-1 16,-7 11 0-16,3 5-1 16,-3 7 1-16,-8-1-1 15,1 7 0-15,0 6 0 0,3-3 0 16,4-6-1 0,-1 3 0-16,1-12 0 15,-4-4 1-15,-3 0-1 0,10 4 1 63,15-17 0-48,6 7 0-15,-6-3 0 16,10-9 0-16,7-10 0 0,7-7 0 16,14-2 0-1,4-7 1-15,10-12 0 0,4 0 1 0,7-3-1 0,7-4 1 16,7 1-1-16,0-1 1 0,0 1-2 0,3-1 0 0,4 4 0 0,4-3 0 0,-1-4-2 15,8 0 1-15,-4-2-1 16,7-7 1-16,4 3 0 16,-7 3 0-16,3 3-2 15,3 4 1-15,-9 0 1 16,-1-1 0-16,3 1 0 16,1-4 0-16,0 0 0 15,6 1 0 1,4-4 0-16,8-6 0 0,3 0 0 15,3 0 0-15,14 0 0 16,11-3 1-16,-3-3 0 16,24-4 1-16,14-5-1 15,18 2 0-15,25 4 0 16,31-4 1-16,1-3-1 16,27 7 0-16,-3 0 0 15,8 9 0-15,13 0-2 0,-18-7 1 16,12 4 0-16,-5 0 0 15,-10-3-1-15,4 3 1 16,-15 0 0-16,-6 3 0 16,-4 3 0-16,-11 6 1 15,-28-6-1-15,-7 0 0 16,-10 10 0-16,-11-1 1 16,-18 1-2-16,-14 0 1 0,-21-1-1 15,-11-3 0 1,-10-2-2-16,-11-4 1 0,-10 0 0 15,-7-6 0-15,-11 3 0 16,0-6 0-16,-4-1 1 16,-3-5 0-16,-3 2 0 15,-5 1 1-15,1-4 0 16,-3-5 0-16,-12-7 0 16,-2-4 0-16,-1-11-1 15,-7-11 0 1,-88-80 0-1,0-14 1-15,-25 1-1 16,-27-6 0-16,2 5 0 16,-35-11 1-16,-3 2-2 15,-21-6 1-15,-8 3-14 16,-13-15 0-16</inkml:trace>
  <inkml:trace contextRef="#ctx0" brushRef="#br1" timeOffset="-185066.35">29383 10044 12 0,'0'-7'6'0,"3"-5"5"0,-3 12 7 16,0 0-15-16,4 0 0 15,-4 3 2-15,0 3 0 0,0 0-6 16,0 4 1-16,0 2 5 16,0 4 0-16,0 3-2 15,0-7 1-15,0 17-2 16,-4 8 1-16,-3 13-1 16,0 19 0-16,-3 29-1 15,-4 18 0-15,3 22 1 16,-3 12 0-16,-4 16 0 15,1 7 1-15,-1-7-1 16,-3 3 1-16,0-9-2 16,-1-19 1-16,5-6-2 15,3-19 1-15,-4-12-1 16,4-16 0-16,0-19-3 16,7-13 1-16,0-15-4 15,3-10 0-15,1-12-8 16,3-19 1-16,7-13 0 15,3-9 0-15</inkml:trace>
  <inkml:trace contextRef="#ctx0" brushRef="#br1" timeOffset="-183441.3">29224 9790 18 0,'11'15'9'0,"-4"4"-8"16,-7-19 16-16,7 6-14 15,0-3 0-15,0 1 2 16,0-1 1-16,4-3-7 0,-1 3 1 16,8-3 4-16,-1-3 1 15,8-4-2-15,3-5 1 16,-3 3-1-16,10-1 0 16,18 1-1-16,14-1 1 15,11-2-1-15,7-1 1 16,3-2-2-16,14-1 1 15,11 3-1-15,7-2 0 16,-18-1-1-16,8 7 0 0,6 2 0 16,0 1 0-1,1 6 0-15,-15-3 0 0,4 3 0 16,3 0 1 0,-3 0-2-16,0 0 1 0,-7 3 0 15,-15 0 0-15,12-3-1 16,-5 0 1-16,-2 0 0 15,-1-3 0-15,-4-3 0 16,-2-4 0-16,-12 7 0 16,1-3 0-16,-1 3 0 15,1-3 0-15,-1 2 1 16,1 4 0-16,-4-3 0 16,3 3 0-16,-10-3 0 15,-10 3 0-15,-1 0 0 16,4 3 1-16,0 4-2 15,4 2 1-15,-5 0-1 16,1 1 0-16,4-1 0 0,-4-3 0 16,0 7-1-1,-4-7 1-15,-7 4 0 0,-6-4 0 16,-1 3 0-16,-3 4 0 16,-1-4-1-16,1-2 1 15,0-1 0-15,0 0 0 16,-1-3 0-16,1 0 0 15,-7 0-1-15,-4 1 1 16,0 2 0-16,-3 3 0 16,-1 4 0-16,-2 3 0 0,-5 5-1 15,1 11 0-15,-4-7 1 16,-7 6 0-16,0 7-1 16,-7 6 0-16,0 0 0 15,-4 6 1-15,1 6 0 16,-1 4 0-16,0 6-1 15,1 0 1-15,-4 9 0 16,3-3 1-16,-3 6-1 16,0 7 1-16,0 12-1 15,-4-6 1-15,0 0-1 16,4-3 1-16,0-7-1 16,4 1 1-16,6 0-1 15,4 2 0-15,0 1-1 16,0 3 1-16,-3-7-1 15,-1 10 1-15,4-3 0 16,-3 6 0-16,3 6 0 16,-4-6 0-16,4-9 0 0,0 0 1 15,4-7-1-15,3-6 0 16,3 0-1-16,-3-3 1 16,0 0-1-16,0 4 1 15,0-11 0-15,-3 4 0 16,-1 0 0-16,1-3 0 15,0-7 0-15,-1 1 0 16,4-10-1-16,-7 3 0 47,0-13 1-31,0-5 0-16,0-4-1 0,0-3 1 0,-7-3-1 0,4 0 1 0,-1-3-1 0,0-4 1 15,-3 1-1-15,-3-3 1 0,-1-7-1 16,-3-3 1-16,4-6-1 15,-1-3 1-15,-3-4-1 16,-7 4 1-16,-15-3-1 16,-9-4 0-16,-15-6 1 15,-22 4 0-15,-2 2-1 16,-19-3 1-16,-9 1 0 16,-19 2 0-16,1 1 0 15,-22 5 1-15,-14 4 0 16,4 9 0-16,-15 1-1 15,-3-1 1-15,4 0-1 16,-11-3 1-16,4-6-1 16,-1-9 0-16,-10-13 0 15,4-4 0-15,-4 4 0 16,3-6 0-16,11 3 0 0,-3 3 0 16,10-4-1-16,0 11 0 15,18 2-4-15,7 0 1 16,10 4-8-16,4-4 1 15</inkml:trace>
  <inkml:trace contextRef="#ctx0" brushRef="#br1" timeOffset="-180864.3">32046 14233 28 0,'-7'22'14'0,"14"-6"-3"16,0-16 15-16,0 0-24 16,4-7 0-16,7-8 2 15,10-14 0-15,0-11-6 16,7-14 1-16,8-15 3 15,6-15 0-15,-3-4-1 16,-4 3 0-16,1-6-2 16,-5-3 1-16,-2 0 0 15,-12 3 1-15,-9 7-11 16,-8 8 1-16,-4 14-3 16,1 18 1-16</inkml:trace>
  <inkml:trace contextRef="#ctx0" brushRef="#br1" timeOffset="-180334.92">32223 13198 45 0,'17'19'22'0,"-10"9"-27"0,0-18 42 0,8-1-36 16,2-3 0-16,1-3 0 15,10-3 1-15,0-9-2 16,8-10 0-16,2-9 1 16,8-3 0-16,-7-7-1 15,-4-6 1-15,-6 13-1 16,-5 9 0-16,-6 3 0 15,-8 3 0-15,-2 7-1 16,-8-4 1-16,0 4-1 16,-8 12 1-16,-2 7-1 15,-1 2 0-15,-3 1-1 16,4-1 1-16,-1 1-2 16,4 2 1-16,7 4 0 15,4 0 0-15,6 3 1 16,4 9 0-16,7 4 0 0,4 6 1 15,0 6 0-15,-1 0 1 16,-2-7-1-16,-5-8 0 16,-6-4-1-16,-11-6 1 15,-18-3 0-15,-17-4 0 16,-18-8 0-16,-18-1 0 16,1-9 0-16,-4-16 1 15,0-12-12-15,3-20 1 16</inkml:trace>
  <inkml:trace contextRef="#ctx0" brushRef="#br1" timeOffset="-179644.26">33024 12590 39 0,'60'-22'19'0,"-11"-19"-15"0,-35 19 25 15,4 0-29-15,-1-3 1 16,-3-6-1-16,-7-7 0 16,-7 1-1-16,-14 2 1 15,-10 4 0-15,-12 2 1 16,-17 1-1-16,1 6 0 0,-5 10 0 15,4 2 1 1,-7 10-1-16,-7 7 1 0,-3 2 0 16,-1 13 0-16,1 3-1 15,2 6 0-15,12 1 0 16,7 9 0-16,6 2 0 16,12 4 1-16,6 13-1 15,7 3 0-15,8 6 0 16,3 0 0-16,3 0 0 15,8 3 0-15,13-6 0 16,15-4 1-16,7-8-2 16,7-10 1-16,7-13 0 78,7-12 0-78,-4-13 0 15,-7-12 1-15,8-13-1 0,10-12 0 0,-4-1 0 0,4-8 0 0,0-14 0 0,-3 1 0 0,-15-10-1 0,-10-3 1 16,-7-3-1-16,-15 13 1 0,-9-1-2 0,-19 1 1 16,-14 0-11-16,-10 5 0 15</inkml:trace>
  <inkml:trace contextRef="#ctx0" brushRef="#br1" timeOffset="-178685.9">31732 14399 39 0,'18'35'19'0,"-7"-16"-10"0,-4-13 27 0,3 0-33 16,4 3 0-16,0 4 2 15,4 3 0-15,3-1-6 16,4 4 1-16,7 0 3 16,-1 0 1-16,1-10-3 15,0-3 1-15,-7 7-2 16,-8-7 1-16,-3 1-2 15,-7-4 0-15,-7 0 0 16,-10 0 0-16,-4 0 0 16,-7 10 0-16,-4-1 0 15,-14-2 0-15,0 5 1 0,-3 4 0 16,7 3 0-16,3 0 1 16,4 3-1-16,3 0 1 15,4-3-1 1,3 0 1-16,8 0-2 15,6-3 0-15,8-3-5 16,6 2 0 15,4-5-8-31,4-4 1 94,3-6-3-78,-3-6 0-16</inkml:trace>
  <inkml:trace contextRef="#ctx0" brushRef="#br1" timeOffset="-178517.14">31510 15309 59 0,'7'25'29'0,"7"-13"-42"16,-14-12 63-16,0 0-51 0,7-6 0 15,0 0-4 1,-3-1 0-16,-4-5-2 0,-4-7 1 16,-3-3-10-16,4-6 1 15</inkml:trace>
  <inkml:trace contextRef="#ctx0" brushRef="#br1" timeOffset="-177996.55">32374 14888 42 0,'103'-122'21'16,"-117"31"-26"-16,7 63 35 0,-15-16-29 16,-16-12 0-16,-8-7 1 15,-21 3 1-15,-14 4-2 16,-25 12 0-16,3 9 1 15,-13 17 0-15,3 15-2 0,-10 18 1 16,13 23-2 0,1 25 1-16,-4 18-2 15,4 16 1-15,13 19 1 0,12 3 0 16,17-6 1-16,31-6 1 16,26 3 0-16,42-13 0 15,28-19 0-15,42-15 0 16,35-19-1-16,22-19 0 15,18-25-1-15,-22-22 0 16,-25-6-1-16,-17-16 0 16,-28-3-1-16,-29-13 0 15,-24-15-2-15,-25-6 0 0,-28-10-10 16,-21-10 1-16</inkml:trace>
  <inkml:trace contextRef="#ctx0" brushRef="#br1" timeOffset="-172032.63">24797 14010 46 0,'3'0'23'0,"4"10"-15"0,-3-4 24 16,-1 3-31-16,1 7 1 15,-1 12 2-15,1 13 0 16,0 12-4-16,-1 7 0 16,1 12 3-16,-4-3 1 15,0 6-2-15,0-2 0 16,0-8-1-16,0-8 1 15,3-13-2-15,4-10 0 16,-3-12-1-16,3-12 1 16,-4-7-1-16,-3-13 1 15,-3-5-1-15,-8-4 1 0,-3-6-1 16,-7-4 0-16,-7-5 0 16,-4-1 0-16,-3 7-1 15,-1 6 1-15,8 7-2 16,0 5 1-16,0 7 0 15,3 9 0-15,-3 7 0 16,3 6 1-16,0 0 0 16,4 6 1-16,0 6 1 15,0 0 1-15,14 1 0 16,7 2 1-16,10 1 1 16,12-1 0-16,-1-2 0 15,7-4 1-15,7-9-2 16,1-4 1-16,-1-2-5 15,-3-4 1-15,-4-3-13 16,-4 1 0-16,-2-10-6 0,2-4 1 16</inkml:trace>
  <inkml:trace contextRef="#ctx0" brushRef="#br1" timeOffset="-171418.76">24994 14506 47 0,'0'9'23'0,"7"10"-23"0,-3-13 39 0,-1 4-37 0,1 5 1 0,-4 1 0 0,0-3 0 0,0 21-4 0,0 1 1 0,0-4 2 0,3 0 0 0,5-2-1 16,-1-4 1-16,0-10-1 0,3-2 0 15,1-7-1 1,-1-9 1-16,-3-6-2 0,1-4 1 16,2-9-1-16,1 0 1 15,-1-3 0-15,-3 3 0 16,0-3-1-16,0 3 1 15,0 3 0-15,-3 4 1 16,0 2-1-16,-1 0 1 16,4 13-1-16,0 4 0 15,0 5 1-15,0 4 0 16,-7 9-1-16,7 6 0 16,0 3 0-16,4 4 1 0,0 2-1 15,3 1 1-15,3-7-1 16,4-3 0-16,1-12-5 15,-1-6 1-15,-4-4-13 16,1-22 1-16</inkml:trace>
  <inkml:trace contextRef="#ctx0" brushRef="#br1" timeOffset="-171042.47">24261 15180 72 0,'10'16'36'0,"36"-13"-40"0,-25-3 62 16,14-3-57-16,8 3 1 15,27-7 1-15,15 14 1 16,21-7-5-16,-4-7 1 16,7 7 1-16,-10 7 1 15,-14-4-3-15,-15 0 0 16,-13 0-6-16,-18 3 0 0,-15 1-15 15,-9-7 0-15,-19 0 0 16,-7 3 1-16</inkml:trace>
  <inkml:trace contextRef="#ctx0" brushRef="#br1" timeOffset="-170517.41">24613 15459 53 0,'14'50'26'0,"-17"-3"-32"0,6-34 51 15,-6 3-44-15,-1 5 1 16,1 5 1-16,-4 2 1 15,-4 13-4-15,1-1 0 16,3-5 2-16,0 2 1 16,3-5-2-16,0-4 1 15,1-6-1-15,-1-6 0 16,1-10-1-16,-1-3 0 16,1-3-1-16,-4-6 1 15,0-4-1-15,-4-5 1 16,1-1 0-16,-5-9 0 0,-2 3-1 15,-4 6 1-15,-8 1-1 16,1-1 0-16,-4 10 0 16,1-1 1-16,2 7-1 15,5 7 0-15,-4 12 0 16,3 2 1-16,0 8 0 16,11-1 0-16,7 3 1 15,7 1 0-15,7 2 1 16,11-9 1-16,10-3-1 15,7-3 0-15,4-6-1 16,3-7 0-16,-3-9-5 16,-4-4 1-16,8-5-15 15,-1-10 0-15</inkml:trace>
  <inkml:trace contextRef="#ctx0" brushRef="#br1" timeOffset="-169901.98">25241 15569 52 0,'4'3'26'0,"-8"-3"-23"0,4 0 34 15,-7 3-35-15,-3 0 1 16,-4 4 0-16,-8 2 1 16,5 7-5-16,-4 9 0 15,-8-3 3-15,-6 9 1 16,-4 7-2-16,0 2 0 0,4-2-4 15,3-7 0-15,11-6-8 16,7-9 1-16,14-13-7 16,7-15 0-16</inkml:trace>
  <inkml:trace contextRef="#ctx0" brushRef="#br1" timeOffset="-169704.54">24987 15497 56 0,'14'69'28'0,"4"40"-30"16,-11-87 50-16,0 13-48 15,4 6 1-15,-1 9 0 16,11-6 0-16,11-3-2 16,0-4 0-16,-4-9-5 0,-3-9 1 15,-7-16-11-15,-11-12 0 16</inkml:trace>
  <inkml:trace contextRef="#ctx0" brushRef="#br1" timeOffset="-169076.66">25689 15111 39 0,'-14'-3'19'0,"-3"-7"-3"0,17 7 21 16,0 0-32-16,-4 0 0 15,4 0 6-15,0 3 0 0,0 0-12 16,4 3 0-16,6 3 8 16,8 7 1-16,10 3-3 15,7-1 0-15,15-2-5 16,3-4 1-16,-1-3-7 16,-6-2 1-16,-3-1-9 15,-15 0 0-15,-14 0-7 16,-14 0 0-16</inkml:trace>
  <inkml:trace contextRef="#ctx0" brushRef="#br1" timeOffset="-168872.36">25619 15312 56 0,'-4'25'28'0,"15"3"-25"0,-8-25 47 15,8 3-46-15,3 4 1 16,11 6 0-16,6 2 0 15,12 1-8-15,3 0 0 16,3-3 1-16,-3-1 1 16,-4-8-12-16,-3-4 1 15,-14-19-7-15,-8 7 0 16</inkml:trace>
  <inkml:trace contextRef="#ctx0" brushRef="#br1" timeOffset="-168302.42">26741 15619 60 0,'3'31'30'0,"1"-21"-38"0,-4-10 54 16,0-13-45-16,0-9 1 0,0-18 2 0,-7-14 1 15,0-15-6-15,-1-3 1 16,1-16 2-16,0-12 1 16,0 0-1-16,4-89 2 31,6 105-3-31,4 12 0 0,0 12 1 62,11 16-2-62,3 16 0 0,7 12-4 0,1 13 1 0,-5 9-5 0,-6 1 0 63,-11 12-11-63,-10 2 1 0,-5 8-1 47,-6 5 1-47</inkml:trace>
  <inkml:trace contextRef="#ctx0" brushRef="#br1" timeOffset="-168178.46">26420 15236 60 0,'-4'19'30'0,"18"-16"-33"0,-3-3 63 0,10 0-58 16,7-6 0-16,11 3 0 16,3-3 1-16,-3-4-5 15,3 4 1-15,1 0-4 0,-1 3 0 16,-3-4-15-16,-4-2 1 15</inkml:trace>
  <inkml:trace contextRef="#ctx0" brushRef="#br1" timeOffset="-167906.41">27234 14547 68 0,'11'15'34'0,"-7"7"-39"0,-4-16 53 0,-4 4-47 0,1 6 0 0,-5 12-1 0,1 6 1 0,4 4-5 15,-1 6 1-15,4-3-4 16,0-4 1-16,4-9-9 15,3-9 0-15,0-16-3 16,-7-3 0-16</inkml:trace>
  <inkml:trace contextRef="#ctx0" brushRef="#br1" timeOffset="-167638.22">27615 14700 59 0,'11'28'29'0,"-18"16"-39"0,3-34 59 15,-6 2-48-15,-4 7 1 16,-7 6 1-16,-8 3 0 16,-2 13-4-16,-8 6 0 15,0 3 3-15,7 4 0 16,4 5-1-16,3-2 1 15,8 5-4-15,6-5 1 16,8-7-4-16,-1-6 0 0,8-10-6 16,10-8 1-16,7-8-8 15,4-11 0 1</inkml:trace>
  <inkml:trace contextRef="#ctx0" brushRef="#br1" timeOffset="-167389.99">27993 15127 57 0,'7'31'28'0,"-35"-12"-32"16,17-16 51-16,-10 13-47 16,0-1 1-16,-7 7 1 15,-4 3 0-15,-7 4-2 16,0 8 1-16,-3 7 0 15,3-6 1-15,4-10-6 16,3-6 1-16,7-6-8 0,11-13 1 16,7-22-8-16,11-6 0 15</inkml:trace>
  <inkml:trace contextRef="#ctx0" brushRef="#br1" timeOffset="-167181.52">27682 15164 54 0,'25'38'27'0,"0"15"-28"0,-15-34 49 0,1 6-46 16,3 3 0-16,0 1 0 15,0-1 1 1,18 6-6 0,0-5 1-16,-4-11-1 15,0-8 1-15,-3-13-10 16,0-10 1-16,-8-12-6 15,12-6 0-15</inkml:trace>
  <inkml:trace contextRef="#ctx0" brushRef="#br1" timeOffset="-166967.02">28141 14769 63 0,'28'47'31'0,"18"25"-34"0,-32-50 61 16,7-3-57-16,4 9 0 16,0 7 0-16,-4 6 0 15,-3-1-2-15,-8 11 0 16,-10 2-3-16,-17 13 0 16,-22 0-15-16,-18-4 0 15</inkml:trace>
  <inkml:trace contextRef="#ctx1" brushRef="#br1" timeOffset="-185842.23">19766 11815 0,'0'0'16</inkml:trace>
  <inkml:trace contextRef="#ctx0" brushRef="#br1" timeOffset="-161765.09">24130 16870 41 0,'11'3'20'0,"-15"19"-13"0,1-15 21 16,-5 8-26-16,-2 10 0 15,-4 10 2-15,0 12 0 16,-4 3-5-16,4 6 0 0,0 4 4 16,-4 6 0-16,1 0 0 15,6-4 0-15,4-11 0 16,3-7 1-16,1-7-1 16,6-5 1-16,1-14 0 15,6-2 0-15,8-13-1 16,10-3 0-16,4 0-2 15,0-3 1-15,0-6-5 16,-1 2 0-16,1 1-8 16,-4 0 0-16,1-13-8 15,-8 0 1-15</inkml:trace>
  <inkml:trace contextRef="#ctx0" brushRef="#br1" timeOffset="-161194.09">24437 17425 38 0,'-7'13'19'0,"0"9"-15"0,7-19 26 15,0-3-27-15,0 0 0 0,7 0 1 16,3-13 1-16,8 4-6 16,-4-7 1-16,0-9 3 15,0-9 1-15,-3-4-2 16,3-6 0-16,-3-9-1 15,-1 3 0-15,1 6-1 16,-1 6 0-16,1 7 0 16,-4 9 0-16,0 6-1 15,-3 10 1-15,-1 9-1 16,4 13 0-16,-3 9 0 16,3 6 1-16,0 7-1 15,0 6 1-15,0 3 0 16,4-7 0-16,-1 11 0 15,8-7 0-15,3-7 0 16,0-5 1-16,0-11 0 16,8-11 0-16,-1-16 1 0,4-4 0 15,-1-15-1-15,1-16 1 16,-4-12 0-16,-3-13 0 16,-4-3-4-16,-3-3 0 15,-4 9-12-15,0-9 0 16,-18 10-2-16,-3 18 0 15</inkml:trace>
  <inkml:trace contextRef="#ctx0" brushRef="#br1" timeOffset="-160008.77">26758 16902 42 0,'4'28'21'0,"3"-13"-17"0,-4-8 38 0,4-1-40 15,0-3 1-15,0 0 0 16,8-3 1-16,-5 0-5 15,8-6 1-15,-1-7 3 16,5-2 0-16,-1-1-2 16,0-12 1-16,0-10-2 15,4-2 1-15,-4 2-1 16,-3-3 0-16,-4 3 0 16,-4 1 0-16,1 5-1 15,-4 7 0-15,-4 7-1 16,1 5 1-16,-4 13-1 15,0 6 1-15,-4 7-1 16,1 3 0-16,-1 9 1 16,4 9 1-16,4 10 0 0,3-13 0 15,4 4 0-15,3 3 0 16,7-1 0-16,4-6 1 16,3-5-1-16,0-8 0 15,-3-11 0-15,3-7 1 16,4-13-1-16,-4-3 1 15,0-12-1-15,0-13 0 16,-6-9 0-16,-8-6 0 16,-7-7-4-16,-7 0 1 15,-7 7-12-15,0 3 0 16</inkml:trace>
  <inkml:trace contextRef="#ctx0" brushRef="#br1" timeOffset="-159274.75">27436 16905 41 0,'3'12'20'0,"1"4"-13"0,-1-13 24 16,1 0-29-16,6 0 0 0,1-3 2 15,3-6 0-15,4-6-5 16,3 2 1-16,3-9 2 16,5-6 1-16,-1-12-1 15,0-1 0-15,-3-6-2 16,-4-3 1-16,0-3-1 16,-7 12 1-16,0 4-2 15,-3 9 1-15,-4 3-1 16,0 9 1-16,0 10-2 15,-3 6 1-15,-1 13-1 16,1 3 1-16,-1 9 0 16,1 9 0-16,3 11 0 15,0 2 1-15,3 0 0 0,1-3 0 16,3-3 1-16,11-10 0 16,7-9 1-16,6-12 0 15,8-13 0-15,-7-13 1 16,0-9 0-16,-4-18 0 15,-10-10-1-15,-11-16 1 16,-11-10-7-16,-6-2 1 16,-8-7-13-16,-13 1 0 15</inkml:trace>
  <inkml:trace contextRef="#ctx1" brushRef="#br1" timeOffset="-177656.2">19544 12214 0,'0'0'16,"0"0"-1,0 0 1,0 0-16,0 0 31,0 0-31,0-7 16,7 1-1,-4-3 1,8 2 0</inkml:trace>
  <inkml:trace contextRef="#ctx0" brushRef="#br1" timeOffset="-156284.58">25855 15412 3 0,'7'-19'1'0,"-46"-12"1"0,22 21 2 15,-15-2-3-15,0-4 1 16,-17 1 0-16,-18-4 1 15,-11 0-4-15,-21 3 0 0,8 4 2 16,-12 2 0 0,-6 4 0-16,-11 0 0 0,4 12-1 15,3 7 0-15,-4 9 1 16,-3 3 0-16,-3 3-1 16,17 6 0-16,7 10 0 15,4-3 1-15,3 6-1 16,8 6 0-16,6-6-2 15,15 7 1-15,6 5-1 16,18 7 1-16,22 9-2 16,17-6 1-16,24 0 1 15,26-3 0-15,10-3 3 16,28-13 0-16,25 0 3 16,0-6 1-16,0-9 0 15,10-10 1-15,1-6 0 47,-8-16 0-31,-10-6-2-16,-4-10 0 0,0-12-3 15,1-10 0-15,-8-2-1 0,-10-13 1 16,-11-10-2-16,-11 1 0 0,-6-7-1 0,-8 6 0 16,-14-3 0-16,-10-2 0 0,-14 5 0 0,-18 3 0 15,-18 4 0-15,-17 3 1 16,-26 6 0-16,1 0 1 15,-10 10-1-15,-11 2 1 16,-4 4 0-16,-10 0 0 0,3 0-1 16,14 6 1-1,-3-3-1-15,0 3 0 16,0 12-1-16,-8 10 1 0,8 10-1 16,11 2 0-16,2 10-2 15,1 13 1-15,0 9-3 16,0 15 0-16,0 10 0 15,7 10 0-15,11 5 0 16,17 10 1-16,14 0 1 16,11-3 0-16,18-15 4 15,17-1 0-15,21-6 2 16,15-10 0-16,27-5 2 16,26-14 0-16,13-11 0 15,18-17 1-15,14-18-1 16,4-10 0-16,-7-18-2 15,-11-13 1-15,-11-22-5 0,-20-10 1 16,-22-5-9 0,-25-4 0-16</inkml:trace>
  <inkml:trace contextRef="#ctx0" brushRef="#br1" timeOffset="-155311.58">22631 14863 23 0,'7'22'11'0,"10"-6"-3"0,-13-10 13 15,3 7-19-15,-3-1 0 16,-1 4 3-16,1 3 0 16,-4 6-6-16,-4 6 1 15,-7 4 3-15,1-4 1 16,-4 10-2-16,0 3 0 0,-8 6-1 16,5-3 0-16,-1-3-3 15,4-3 1-15,4-7-6 16,6-9 1-16,4-6-5 15,7-16 1-15</inkml:trace>
  <inkml:trace contextRef="#ctx0" brushRef="#br1" timeOffset="-154979.55">22941 14769 26 0,'11'13'13'0,"-8"-1"-9"16,-3-12 19-16,0 7-22 0,-3 2 0 16,-8 7 2-16,4 6 0 15,0 6-3-15,4 6 0 16,-5 10 2-16,-2 6 0 15,-4 13 0-15,0 3 0 16,3 0-1-16,0 0 0 16,1-7-2-16,3-12 1 15,0-15-4-15,3-4 0 16,1-6-5-16,3-6 1 0,0-10-3 16,-4-12 1-16</inkml:trace>
  <inkml:trace contextRef="#ctx0" brushRef="#br1" timeOffset="-154664.05">22310 15167 35 0,'0'13'17'0,"0"-4"-15"16,0-9 36-16,3 0-34 16,4 0 1-16,0 0 1 0,-3 0 1 15,10 0-9 1,11 0 1-16,13 0 5 0,15-3 1 16,11-3-3-16,6 0 0 15,-6-1-3-15,-15 4 1 16,-6 3-5-16,-8 0 1 15,-7 3-10-15,-10 1 0 16,-8-1-1-16,-13-3 0 16</inkml:trace>
  <inkml:trace contextRef="#ctx0" brushRef="#br1" timeOffset="-154437.09">22207 15321 46 0,'-7'22'23'0,"14"-16"-18"16,0-3 45-16,4 1-47 16,7-4 0-16,3 0 4 15,11 3 0-15,17 3-9 16,14 3 0-16,19-2 5 16,6-1 0-16,-11 3-5 15,-10 1 1-15,-7 2-7 16,-10 1 0-16,-15-7-11 15,-17-6 1-15</inkml:trace>
  <inkml:trace contextRef="#ctx0" brushRef="#br1" timeOffset="-153720.24">21213 15284 35 0,'0'21'17'0,"0"-17"-9"16,0-4 18-16,3 0-25 16,-3 0 0-16,0 0 1 0,7-4 1 15,4-2-4-15,3-3 1 16,0-7 1-16,4 0 1 15,3 1-1-15,0 2 0 16,0 1-1-16,0-4 1 16,-3-3-1-16,0 7 0 15,-1-1-1-15,-3 4 1 16,4 2-1-16,-4 4 1 16,0 3-1-16,0 3 1 15,-3 1-1-15,-1 5 0 0,1-3 0 16,0 7 1-16,-1 2 0 15,1 7 0-15,3 0 0 16,0 3 1-16,4 1 0 16,3-5 1-16,0-8 0 15,7-7 0-15,-3-6-1 16,3-12 0-16,4-10-3 16,3 0 0-16,0-10-11 15,-10-2 1-15</inkml:trace>
  <inkml:trace contextRef="#ctx0" brushRef="#br1" timeOffset="-151630.2">25792 16121 25 0,'-11'25'12'0,"25"6"-3"0,-14-25 12 16,4 1-18-16,3 2 0 15,-4 1 1-15,-3-1 1 0,7 0-6 16,0 1 0-16,7-1 4 16,4 4 1-16,7-7-2 15,10 7 0-15,11-7 0 16,0-3 0-16,-4 0-1 16,15 0 0-16,3-3-1 15,14 3 1-15,17 1 0 16,1-4 0-16,14 0-1 15,0 0 1-15,10 3-1 16,4-6 1 0,81-13 0-1,-17-3 0-15,-19 0-1 16,-6 4 1-16,0-4-1 16,-7-6 0-16,-8-4-1 15,-10-5 1-15,4-19-2 0,-8-10 1 16,-10 0-1 31,-7-6 1-47,-10 0 0 15,-15 0 0-15,-14-3-1 0,-7 3 0 0,-18 6-6 0,-17-2 1 16,-11 8-5-16,-10 7 0 0</inkml:trace>
  <inkml:trace contextRef="#ctx0" brushRef="#br1" timeOffset="-151001.99">28543 15434 24 0,'-10'28'12'0,"-11"-21"-1"16,17-7 15-16,4 3-25 16,0 0 1-16,0 0 2 15,0 0 0-15,4 0-5 16,10 0 1-16,3 4 4 0,15-7 0 15,17-13-1 1,11 1 1-16,-3-10-3 0,3-7 0 16,0-2-1-16,-4-4 1 15,-3 1-2-15,-11 6 0 16,-6 0 0-16,-8 2 0 16,-3 5 0-16,-8 2 0 15,-3 0-1-15,-3 9 1 16,-4 4-1-16,-3 9 0 15,-4 4-1-15,0 5 1 16,3 16 1-16,4 1 0 0,4 8 1 16,3 7 0-1,7 3 0-15,-3-9 0 0,20 25 0 16,5-1 1-16,-8-18 0 16,-3-3 1-16,-7-10-1 15,-4-9 0-15,-7-6-1 16,-7-7 1-16,-11-6-1 15,-13-9 1-15,-19-6-2 16,-17-7 1-16,-17-6 0 16,-8-4 0-16,-13-5 0 15,-15-4 0-15,-4 1-11 16,5-1 1-16</inkml:trace>
  <inkml:trace contextRef="#ctx0" brushRef="#br1" timeOffset="-150176.48">29496 10031 28 0,'0'16'14'0,"7"6"-3"16,-4-16 14-16,-3 0-24 15,0 4 0-15,0 2 2 16,0 4 0-16,-3 12-3 16,-4 7 0-16,0 21 2 15,-4 22 0-15,-3 13-1 16,-11 32 1-16,4 11-2 16,-7 11 1-16,-4-14-1 15,0-15 0-15,1-18-2 16,2-17 1-16,5-15-7 15,3-10 1-15,3-24-5 16,14-10 1-16</inkml:trace>
  <inkml:trace contextRef="#ctx0" brushRef="#br1" timeOffset="-149212.65">29538 10003 25 0,'4'3'12'0,"17"-6"-4"15,-7 3 16-15,11 0-22 16,3 0 0-16,11 3 1 16,17 0 0-16,8 0-4 15,6 3 0-15,18 4 2 16,-17-4 1-16,56 0-1 15,-7-2 0-15,14-8-1 0,-32 1 0 16,50-6 0 0,0-4 1-16,-1 4-2 0,4 6 1 15,-20 0 0-15,-33 0 0 16,53-7 0-16,-3-2 0 16,-15-7 0-16,-10-3 0 15,4-3 0-15,-11 3 0 16,-7-3-1-16,-7-4 1 31,-11-2 0-31,-3 6 0 0,3 0-1 0,-4 6 1 16,1 7 0-16,0 2 0 15,-4 7 0-15,-17 6 0 0,-4 3 0 16,-4-2 0-16,1-4 0 16,-8 0 0-16,-6-4-1 15,-5 1 1-15,-2 0-1 16,-12 3 1-16,-2 0-1 15,-5 6 1-15,-6 4 0 16,-4 6 0-16,-3 2-1 16,-4 7 1-16,0 1 0 15,-4 11 0-15,-3-12-1 16,-3 3 1-16,-1 7 0 16,-3 9 0-16,4 0 0 15,-1 12 0-15,4 13 0 16,0 13 0-16,7-1 0 15,4 13 1-15,-4-3-1 16,3 0 1-16,1 6-1 16,3-3 0-16,-3-6 0 0,-8 0 0 15,-6-13-1-15,-8-9 1 16,-3-3-1-16,-7-10 1 16,-7-6-1-16,-15-6 1 15,-3-6-1-15,-10-7 1 16,-15-6 0-16,-17-10 0 15,-25-5 0-15,-10-4 1 16,-29-3-1-16,-10-3 0 16,-32-1 0-16,-25 4 1 15,-17 0-1-15,-22 4 0 0,-17 5 0 16,0 7 0 0,-7 2-4-16,3 8 0 0,-3-8-6 15,14-8 1-15</inkml:trace>
  <inkml:trace contextRef="#ctx0" brushRef="#br1" timeOffset="-142353.33">7380 10956 30 0,'53'-34'15'0,"-35"-4"-15"16,-18 22 16-16,0-3-17 16,0-6 0-16,-11 3 0 15,-7-6 0-15,-13-3 2 16,-8-7 0-16,-10 1-2 16,-22-4 1-16,0-6 0 15,-10 0 0-15,-7 0 0 16,-18 0 0-16,4 0 0 15,-4 6 0-15,-3 10 0 16,-4 2 0-16,-18 4 1 16,8 6 0-16,-4 7 0 15,0-1 0-15,-18 1 0 16,22 2 1-16,-8 4-1 0,1 0 1 16,-15 0-1-16,15 2 0 15,-5 1 0-15,-2 6 0 16,-11 10-1-16,10 3 1 15,4 6 0-15,-4 3 0 16,-6 0-1-16,13 3 1 16,-3-3-1-16,-3 6 1 15,-11 4-1-15,10 6 1 0,-7 9 0 16,-3 3 0-16,0 10-1 16,7 0 1-1,3 12-1-15,39-22 1 0,-31 29-1 16,-1 6 1-16,15-1-1 15,3 4 0-15,4 6 0 16,3 10 1-16,4 0-1 16,3 2 1-16,11 4-1 15,7 0 1-15,3-3 0 16,4 3 1-16,3-13 0 16,4 1 1-16,0-7-1 15,7 9 1-15,7-3-1 16,11-2 1-16,-4 5-2 15,14 7 0-15,4 0-1 16,7-1 1-16,10-5-1 16,11-10 1-16,11-6-1 15,10 15 1-15,11-2-1 16,14-1 1-16,3 3-2 16,15-2 0-16,6-1 0 0,18 10 0 15,11-7 0-15,0-2 0 16,3-14 1-16,18-11 0 15,14-7 0-15,18-10 1 16,-4-9 0-16,11-2 0 16,3-11 0-16,4 1 0 15,-4-4-1-15,1-2 1 16,-8-14-1-16,-7-2 1 16,11-6-1-16,-8-7 1 15,1-13-1-15,7-2 0 0,-4-4 0 16,-10-3 1-16,-8-3-1 15,11-3 0-15,-10 6 0 47,3-3 1-47,-10-9-1 0,6 0 0 16,1-10 0-16,3 0 0 0,-11-12 0 0,1-4 0 0,-1 1 0 16,-3-7 1-16,-3 1-1 15,-15-4 1-15,4 0-1 16,-7 0 1-16,0-12-1 15,-4 2 1-15,-7-2-2 16,-3 9 1-16,7-6 0 16,-4-4 0-16,0-8-1 15,-3-8 1-15,0-5-1 16,-7-3 1-16,-11-10-1 16,-4-3 1-16,4-3-1 15,-14-4 1-15,-10-2-1 0,-12-19 0 16,-6-1 0-16,-11-8 0 15,-17-14 0-15,-11-2 1 16,-11 12-1-16,-21 4 1 16,1 12-2-16,-5 3 1 15,-17 18-4-15,-17 1 1 16,-12 10-9-16,-9 2 1 16,-15 0-2-16,0 7 1 0</inkml:trace>
  <inkml:trace contextRef="#ctx0" brushRef="#br1" timeOffset="-139440.09">4921 3941 13 0,'11'25'6'0,"3"4"10"0,-7-23 6 15,0 0-18-15,4 4 0 16,-8 2 2-16,4 4 0 15,4-1-7-15,-8-5 0 16,8-7 5-16,0-3 1 0,3-3-3 16,0-13 1-16,3-9-1 15,1-9 0-15,-4-7-1 16,-3-12 0-16,-1-1-1 16,-3 4 1-16,0 0-1 15,4 6 0-15,-7 9 0 16,3 1 0-16,-7 15 0 15,3-6 0-15,4 13-1 16,-7 5 1-16,0 10-1 16,0 10 1-16,4 6 0 15,3 6 0-15,3 3 0 16,8 13 0-16,-4 0 0 16,-3 6 1-16,13 3-1 15,1-3 1-15,3 3-1 16,0-6 0-16,-6-6 0 15,-1-7 1-15,-4-6-2 16,-6-9 0-16,-7-10 0 0,-8-6 1 16,-7-6-1-16,-10-10 1 15,0 3-1-15,-7-2 0 16,-11-1 0-16,-10 4 1 16,-11-7 0-16,-11 6 0 15,1 1-1-15,-1 2 1 16,22 10 0-16,-8 0 1 15,15 0 0-15,3 13 0 16,7-1 0-16,8 1 0 47,10 6 1-47,3-4 1 16,11-5-1-16,3-4 0 0,15-12 0 0,10 0 0 0,22-16-1 0,10-10 1 0,21-5-1 15,-11-7 0 1,61-35-1-1,-15 17 0-15,-17 8-1 16,-14 13 1 0,-18-2-1-16,-18 14 1 0,-10 7-3 15,-28 16 1-15,-18 22 0 16,-25 18 0-16,-28 26 0 16,-11 15 0-16,-35 22 1 15,-28 26 0-15,-3 2-5 16,-29 16 1-16,-17 7-7 15,24-7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How to integrate a product? </a:t>
            </a:r>
          </a:p>
          <a:p>
            <a:r>
              <a:rPr lang="en-US" dirty="0">
                <a:cs typeface="Calibri"/>
              </a:rPr>
              <a:t>Ex: \int x </a:t>
            </a:r>
            <a:r>
              <a:rPr lang="en-US" dirty="0" err="1">
                <a:cs typeface="Calibri"/>
              </a:rPr>
              <a:t>e^x</a:t>
            </a:r>
            <a:r>
              <a:rPr lang="en-US" dirty="0">
                <a:cs typeface="Calibri"/>
              </a:rPr>
              <a:t> ~dx</a:t>
            </a:r>
          </a:p>
          <a:p>
            <a:r>
              <a:rPr lang="en-US" dirty="0">
                <a:cs typeface="Calibri"/>
              </a:rPr>
              <a:t>Guess and check not really a good idea, need a technique.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End formula called integration by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Revisit previous example: \int </a:t>
            </a:r>
            <a:r>
              <a:rPr lang="en-US" dirty="0" err="1">
                <a:cs typeface="Calibri"/>
              </a:rPr>
              <a:t>xe^x</a:t>
            </a:r>
            <a:r>
              <a:rPr lang="en-US" dirty="0">
                <a:cs typeface="Calibri"/>
              </a:rPr>
              <a:t> dx</a:t>
            </a:r>
          </a:p>
          <a:p>
            <a:r>
              <a:rPr lang="en-US" dirty="0">
                <a:cs typeface="Calibri"/>
              </a:rPr>
              <a:t>Need to choose f and g', write out carefully.</a:t>
            </a:r>
          </a:p>
          <a:p>
            <a:r>
              <a:rPr lang="en-US" dirty="0">
                <a:cs typeface="Calibri"/>
              </a:rPr>
              <a:t>What if we chose wrong? Results gets more complicated rather than easier.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0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\int x^2 cos(x) ~dx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Ask to check on own</a:t>
            </a:r>
          </a:p>
          <a:p>
            <a:r>
              <a:rPr lang="en-US" dirty="0">
                <a:cs typeface="Calibri"/>
              </a:rPr>
              <a:t>Note, x^3, x^4, all same idea so long as can keep integrating g'(x)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50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f(x), g'(x) formula. </a:t>
            </a:r>
          </a:p>
          <a:p>
            <a:r>
              <a:rPr lang="en-US" dirty="0">
                <a:cs typeface="Calibri"/>
              </a:rPr>
              <a:t>Note, FTOC allows for a definite integral version</a:t>
            </a:r>
          </a:p>
          <a:p>
            <a:r>
              <a:rPr lang="en-US" dirty="0">
                <a:cs typeface="Calibri"/>
              </a:rPr>
              <a:t>u dv formula, will stick to prior since more intuitive</a:t>
            </a:r>
          </a:p>
          <a:p>
            <a:r>
              <a:rPr lang="en-US" dirty="0">
                <a:cs typeface="Calibri"/>
              </a:rPr>
              <a:t>Show example for u dv with \int </a:t>
            </a:r>
            <a:r>
              <a:rPr lang="en-US" dirty="0" err="1">
                <a:cs typeface="Calibri"/>
              </a:rPr>
              <a:t>xe^x</a:t>
            </a:r>
            <a:r>
              <a:rPr lang="en-US" dirty="0">
                <a:cs typeface="Calibri"/>
              </a:rPr>
              <a:t> dx</a:t>
            </a:r>
          </a:p>
          <a:p>
            <a:r>
              <a:rPr lang="en-US" dirty="0">
                <a:cs typeface="Calibri"/>
              </a:rPr>
              <a:t>Note: IBPs is a technique rather than a formula since it doesn't finish the problem, just (hopefully) simplifies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9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7.1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Integration by Parts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Lecture 1</a:t>
            </a:r>
          </a:p>
          <a:p>
            <a:r>
              <a:rPr lang="en-US" dirty="0">
                <a:cs typeface="Calibri"/>
              </a:rPr>
              <a:t>Reversing the Product Rule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7EB2BB-6B3F-4551-930B-FA57518AF337}"/>
                  </a:ext>
                </a:extLst>
              </p14:cNvPr>
              <p14:cNvContentPartPr/>
              <p14:nvPr/>
            </p14:nvContentPartPr>
            <p14:xfrm>
              <a:off x="2644200" y="2673000"/>
              <a:ext cx="404280" cy="438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7EB2BB-6B3F-4551-930B-FA57518AF33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4840" y="2663640"/>
                <a:ext cx="423000" cy="4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Section 7.1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Preview of section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 dirty="0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 dirty="0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dirty="0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 dirty="0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 dirty="0">
                <a:ea typeface="+mn-lt"/>
                <a:cs typeface="+mn-lt"/>
              </a:rPr>
              <a:t>Use the solution to write the best explanation you can.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 dirty="0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List the key takeaways to remember as a bulleted list.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E8EA9C-64EF-49C4-8FE3-48245B22EA53}"/>
                  </a:ext>
                </a:extLst>
              </p14:cNvPr>
              <p14:cNvContentPartPr/>
              <p14:nvPr/>
            </p14:nvContentPartPr>
            <p14:xfrm>
              <a:off x="750600" y="1767600"/>
              <a:ext cx="849960" cy="422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E8EA9C-64EF-49C4-8FE3-48245B22EA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240" y="1758240"/>
                <a:ext cx="868680" cy="424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AB4F-DC90-42DC-A019-AE489EAE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Try On Own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D491B5F-61B5-49A7-AEF0-5895D3A28D8A}"/>
                  </a:ext>
                </a:extLst>
              </p14:cNvPr>
              <p14:cNvContentPartPr/>
              <p14:nvPr/>
            </p14:nvContentPartPr>
            <p14:xfrm>
              <a:off x="534600" y="168120"/>
              <a:ext cx="11471040" cy="5528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D491B5F-61B5-49A7-AEF0-5895D3A28D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240" y="158760"/>
                <a:ext cx="11489760" cy="55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3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CF72-9A97-4DCC-8B04-8450C6CF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Reversing the Product Rule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0723-FB8C-4C83-85AC-8F3C4595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C38DB5-BF29-44C0-BC74-5E60CBBCAE13}"/>
                  </a:ext>
                </a:extLst>
              </p14:cNvPr>
              <p14:cNvContentPartPr/>
              <p14:nvPr/>
            </p14:nvContentPartPr>
            <p14:xfrm>
              <a:off x="29160" y="174960"/>
              <a:ext cx="11824200" cy="636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C38DB5-BF29-44C0-BC74-5E60CBBCAE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00" y="165600"/>
                <a:ext cx="11842920" cy="638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861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703B6-FF43-42AC-8EE4-C7CF1CA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AC0E4-F7F0-4136-B331-CC62F4A5C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DD8ABF-8F0F-4274-B912-BC84BA3CCAE4}"/>
                  </a:ext>
                </a:extLst>
              </p14:cNvPr>
              <p14:cNvContentPartPr/>
              <p14:nvPr/>
            </p14:nvContentPartPr>
            <p14:xfrm>
              <a:off x="86400" y="1080"/>
              <a:ext cx="11842920" cy="662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DD8ABF-8F0F-4274-B912-BC84BA3CCA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40" y="-8280"/>
                <a:ext cx="11861640" cy="66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0976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B8B53-292C-461A-BE53-89140F0B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Try On 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38BE-4E94-400E-9E43-4311783A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C1FE87-BEA8-41A1-9BA1-61437714ACAB}"/>
                  </a:ext>
                </a:extLst>
              </p14:cNvPr>
              <p14:cNvContentPartPr/>
              <p14:nvPr/>
            </p14:nvContentPartPr>
            <p14:xfrm>
              <a:off x="377280" y="42840"/>
              <a:ext cx="11813760" cy="648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C1FE87-BEA8-41A1-9BA1-61437714AC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920" y="33480"/>
                <a:ext cx="11832480" cy="64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766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F0E5-560E-41E0-8FA8-B98CF712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Integration by Parts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C474-75AF-4537-8219-AED343523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B97644-437A-4599-B75C-87F4BCE27AB1}"/>
                  </a:ext>
                </a:extLst>
              </p14:cNvPr>
              <p14:cNvContentPartPr/>
              <p14:nvPr/>
            </p14:nvContentPartPr>
            <p14:xfrm>
              <a:off x="212040" y="129600"/>
              <a:ext cx="11916720" cy="620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B97644-437A-4599-B75C-87F4BCE27A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680" y="120240"/>
                <a:ext cx="11935440" cy="622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6143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355</Words>
  <Application>Microsoft Office PowerPoint</Application>
  <PresentationFormat>Widescreen</PresentationFormat>
  <Paragraphs>43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Section 7.1 Integration by Parts</vt:lpstr>
      <vt:lpstr>Section 7.1 Homework Submission to Canvas</vt:lpstr>
      <vt:lpstr>Example: Try On Own</vt:lpstr>
      <vt:lpstr>Reversing the Product Rule</vt:lpstr>
      <vt:lpstr>Example: </vt:lpstr>
      <vt:lpstr>Example: Try On Own</vt:lpstr>
      <vt:lpstr>Integration by Parts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Chad Vidden</cp:lastModifiedBy>
  <cp:revision>409</cp:revision>
  <dcterms:created xsi:type="dcterms:W3CDTF">2020-03-23T15:50:16Z</dcterms:created>
  <dcterms:modified xsi:type="dcterms:W3CDTF">2020-09-08T18:58:43Z</dcterms:modified>
</cp:coreProperties>
</file>